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9" r:id="rId1"/>
  </p:sldMasterIdLst>
  <p:notesMasterIdLst>
    <p:notesMasterId r:id="rId20"/>
  </p:notesMasterIdLst>
  <p:sldIdLst>
    <p:sldId id="256" r:id="rId2"/>
    <p:sldId id="258" r:id="rId3"/>
    <p:sldId id="262" r:id="rId4"/>
    <p:sldId id="263" r:id="rId5"/>
    <p:sldId id="259" r:id="rId6"/>
    <p:sldId id="260" r:id="rId7"/>
    <p:sldId id="312" r:id="rId8"/>
    <p:sldId id="313" r:id="rId9"/>
    <p:sldId id="314" r:id="rId10"/>
    <p:sldId id="315" r:id="rId11"/>
    <p:sldId id="270" r:id="rId12"/>
    <p:sldId id="264" r:id="rId13"/>
    <p:sldId id="272" r:id="rId14"/>
    <p:sldId id="310" r:id="rId15"/>
    <p:sldId id="311" r:id="rId16"/>
    <p:sldId id="309" r:id="rId17"/>
    <p:sldId id="282" r:id="rId18"/>
    <p:sldId id="288" r:id="rId19"/>
  </p:sldIdLst>
  <p:sldSz cx="9144000" cy="5143500" type="screen16x9"/>
  <p:notesSz cx="6858000" cy="9144000"/>
  <p:embeddedFontLst>
    <p:embeddedFont>
      <p:font typeface="Aparajita" panose="020B0604020202020204" charset="0"/>
      <p:regular r:id="rId21"/>
      <p:bold r:id="rId22"/>
      <p:italic r:id="rId23"/>
      <p:boldItalic r:id="rId24"/>
    </p:embeddedFont>
    <p:embeddedFont>
      <p:font typeface="Englebert" panose="020B0604020202020204" charset="0"/>
      <p:regular r:id="rId25"/>
    </p:embeddedFont>
    <p:embeddedFont>
      <p:font typeface="Fira Sans" panose="020B0604020202020204" charset="0"/>
      <p:regular r:id="rId26"/>
      <p:bold r:id="rId27"/>
      <p:italic r:id="rId28"/>
      <p:boldItalic r:id="rId2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BE689134-A994-4F39-AB3E-55AF5DE44D22}">
  <a:tblStyle styleId="{BE689134-A994-4F39-AB3E-55AF5DE44D22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88" d="100"/>
          <a:sy n="88" d="100"/>
        </p:scale>
        <p:origin x="792" y="66"/>
      </p:cViewPr>
      <p:guideLst>
        <p:guide orient="horz" pos="162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6.fntdata"/><Relationship Id="rId3" Type="http://schemas.openxmlformats.org/officeDocument/2006/relationships/slide" Target="slides/slide2.xml"/><Relationship Id="rId21" Type="http://schemas.openxmlformats.org/officeDocument/2006/relationships/font" Target="fonts/font1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5.fntdata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29" Type="http://schemas.openxmlformats.org/officeDocument/2006/relationships/font" Target="fonts/font9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4.fntdata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3.fntdata"/><Relationship Id="rId28" Type="http://schemas.openxmlformats.org/officeDocument/2006/relationships/font" Target="fonts/font8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2.fntdata"/><Relationship Id="rId27" Type="http://schemas.openxmlformats.org/officeDocument/2006/relationships/font" Target="fonts/font7.fntdata"/><Relationship Id="rId30" Type="http://schemas.openxmlformats.org/officeDocument/2006/relationships/presProps" Target="presProps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2304377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Google Shape;41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5" name="Google Shape;41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3610534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4" name="Google Shape;4434;g967df1cb3d_1_32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35" name="Google Shape;4435;g967df1cb3d_1_32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6054404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4" name="Google Shape;4434;g967df1cb3d_1_32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35" name="Google Shape;4435;g967df1cb3d_1_32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7283787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4" name="Google Shape;4434;g967df1cb3d_1_32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35" name="Google Shape;4435;g967df1cb3d_1_32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2321641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3" name="Google Shape;4903;g967df1cb3d_1_37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04" name="Google Shape;4904;g967df1cb3d_1_37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0563680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7" name="Google Shape;4977;g967df1cb3d_1_38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78" name="Google Shape;4978;g967df1cb3d_1_38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4315360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" name="Google Shape;1176;g967df1cb3d_1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7" name="Google Shape;1177;g967df1cb3d_1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2435778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1" name="Google Shape;4191;g967df1cb3d_1_30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92" name="Google Shape;4192;g967df1cb3d_1_30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70867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2" name="Google Shape;4202;g967df1cb3d_1_30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3" name="Google Shape;4203;g967df1cb3d_1_30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4192747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967df1cb3d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967df1cb3d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3148561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3" name="Google Shape;1953;g967df1cb3d_1_7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4" name="Google Shape;1954;g967df1cb3d_1_7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7322864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0" name="Google Shape;4350;g967df1cb3d_1_31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1" name="Google Shape;4351;g967df1cb3d_1_31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0711479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4" name="Google Shape;4234;g967df1cb3d_1_30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5" name="Google Shape;4235;g967df1cb3d_1_30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9692778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4" name="Google Shape;4434;g967df1cb3d_1_32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35" name="Google Shape;4435;g967df1cb3d_1_32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662478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stories.freepik.com/?utm_source=slidesgo_template&amp;utm_medium=referral-link&amp;utm_campaign=slidesgo_contents_of_this_template&amp;utm_term=stories_by_freepik&amp;utm_content=stories" TargetMode="Externa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png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rot="3028898">
            <a:off x="6628627" y="635123"/>
            <a:ext cx="3187904" cy="635342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" name="Google Shape;10;p2"/>
          <p:cNvGrpSpPr/>
          <p:nvPr/>
        </p:nvGrpSpPr>
        <p:grpSpPr>
          <a:xfrm rot="-721748">
            <a:off x="2137669" y="-5755"/>
            <a:ext cx="2050364" cy="1213074"/>
            <a:chOff x="6564700" y="267425"/>
            <a:chExt cx="2050452" cy="1213125"/>
          </a:xfrm>
        </p:grpSpPr>
        <p:sp>
          <p:nvSpPr>
            <p:cNvPr id="11" name="Google Shape;11;p2"/>
            <p:cNvSpPr/>
            <p:nvPr/>
          </p:nvSpPr>
          <p:spPr>
            <a:xfrm>
              <a:off x="6564700" y="553389"/>
              <a:ext cx="2050452" cy="927161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solidFill>
              <a:srgbClr val="FFC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38996" y="267425"/>
              <a:ext cx="890097" cy="734224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solidFill>
              <a:srgbClr val="FFC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" name="Google Shape;13;p2"/>
          <p:cNvSpPr/>
          <p:nvPr/>
        </p:nvSpPr>
        <p:spPr>
          <a:xfrm flipH="1">
            <a:off x="78437" y="1183124"/>
            <a:ext cx="3579328" cy="1010414"/>
          </a:xfrm>
          <a:custGeom>
            <a:avLst/>
            <a:gdLst/>
            <a:ahLst/>
            <a:cxnLst/>
            <a:rect l="l" t="t" r="r" b="b"/>
            <a:pathLst>
              <a:path w="54963" h="15515" extrusionOk="0">
                <a:moveTo>
                  <a:pt x="29700" y="1376"/>
                </a:moveTo>
                <a:cubicBezTo>
                  <a:pt x="29725" y="1376"/>
                  <a:pt x="29725" y="1401"/>
                  <a:pt x="29750" y="1401"/>
                </a:cubicBezTo>
                <a:cubicBezTo>
                  <a:pt x="29725" y="1426"/>
                  <a:pt x="29700" y="1426"/>
                  <a:pt x="29674" y="1451"/>
                </a:cubicBezTo>
                <a:cubicBezTo>
                  <a:pt x="29700" y="1426"/>
                  <a:pt x="29700" y="1401"/>
                  <a:pt x="29700" y="1376"/>
                </a:cubicBezTo>
                <a:close/>
                <a:moveTo>
                  <a:pt x="24988" y="2003"/>
                </a:moveTo>
                <a:lnTo>
                  <a:pt x="24988" y="2003"/>
                </a:lnTo>
                <a:cubicBezTo>
                  <a:pt x="24988" y="2003"/>
                  <a:pt x="24988" y="2003"/>
                  <a:pt x="24963" y="2028"/>
                </a:cubicBezTo>
                <a:cubicBezTo>
                  <a:pt x="24963" y="2003"/>
                  <a:pt x="24988" y="2003"/>
                  <a:pt x="24988" y="2003"/>
                </a:cubicBezTo>
                <a:close/>
                <a:moveTo>
                  <a:pt x="36667" y="3782"/>
                </a:moveTo>
                <a:lnTo>
                  <a:pt x="36667" y="3782"/>
                </a:lnTo>
                <a:cubicBezTo>
                  <a:pt x="36717" y="3807"/>
                  <a:pt x="36767" y="3857"/>
                  <a:pt x="36817" y="3882"/>
                </a:cubicBezTo>
                <a:cubicBezTo>
                  <a:pt x="36742" y="3882"/>
                  <a:pt x="36692" y="3857"/>
                  <a:pt x="36667" y="3782"/>
                </a:cubicBezTo>
                <a:close/>
                <a:moveTo>
                  <a:pt x="42883" y="5111"/>
                </a:moveTo>
                <a:cubicBezTo>
                  <a:pt x="42883" y="5161"/>
                  <a:pt x="42883" y="5211"/>
                  <a:pt x="42883" y="5261"/>
                </a:cubicBezTo>
                <a:cubicBezTo>
                  <a:pt x="42883" y="5236"/>
                  <a:pt x="42858" y="5161"/>
                  <a:pt x="42883" y="5111"/>
                </a:cubicBezTo>
                <a:close/>
                <a:moveTo>
                  <a:pt x="50076" y="5010"/>
                </a:moveTo>
                <a:cubicBezTo>
                  <a:pt x="50301" y="5035"/>
                  <a:pt x="50502" y="5060"/>
                  <a:pt x="50702" y="5161"/>
                </a:cubicBezTo>
                <a:cubicBezTo>
                  <a:pt x="50727" y="5161"/>
                  <a:pt x="50777" y="5161"/>
                  <a:pt x="50802" y="5186"/>
                </a:cubicBezTo>
                <a:cubicBezTo>
                  <a:pt x="50853" y="5236"/>
                  <a:pt x="50878" y="5286"/>
                  <a:pt x="50928" y="5311"/>
                </a:cubicBezTo>
                <a:cubicBezTo>
                  <a:pt x="50652" y="5211"/>
                  <a:pt x="50351" y="5136"/>
                  <a:pt x="50076" y="5010"/>
                </a:cubicBezTo>
                <a:close/>
                <a:moveTo>
                  <a:pt x="2431" y="6113"/>
                </a:moveTo>
                <a:cubicBezTo>
                  <a:pt x="2431" y="6138"/>
                  <a:pt x="2431" y="6138"/>
                  <a:pt x="2431" y="6138"/>
                </a:cubicBezTo>
                <a:lnTo>
                  <a:pt x="2406" y="6138"/>
                </a:lnTo>
                <a:cubicBezTo>
                  <a:pt x="2406" y="6138"/>
                  <a:pt x="2406" y="6138"/>
                  <a:pt x="2431" y="6113"/>
                </a:cubicBezTo>
                <a:close/>
                <a:moveTo>
                  <a:pt x="25364" y="8143"/>
                </a:moveTo>
                <a:cubicBezTo>
                  <a:pt x="25389" y="8168"/>
                  <a:pt x="25439" y="8193"/>
                  <a:pt x="25464" y="8218"/>
                </a:cubicBezTo>
                <a:cubicBezTo>
                  <a:pt x="25414" y="8218"/>
                  <a:pt x="25389" y="8243"/>
                  <a:pt x="25339" y="8243"/>
                </a:cubicBezTo>
                <a:cubicBezTo>
                  <a:pt x="25364" y="8218"/>
                  <a:pt x="25364" y="8193"/>
                  <a:pt x="25364" y="8143"/>
                </a:cubicBezTo>
                <a:close/>
                <a:moveTo>
                  <a:pt x="48196" y="9747"/>
                </a:moveTo>
                <a:cubicBezTo>
                  <a:pt x="48196" y="9747"/>
                  <a:pt x="48221" y="9747"/>
                  <a:pt x="48221" y="9772"/>
                </a:cubicBezTo>
                <a:lnTo>
                  <a:pt x="48196" y="9772"/>
                </a:lnTo>
                <a:cubicBezTo>
                  <a:pt x="48196" y="9772"/>
                  <a:pt x="48196" y="9747"/>
                  <a:pt x="48196" y="9747"/>
                </a:cubicBezTo>
                <a:close/>
                <a:moveTo>
                  <a:pt x="15715" y="10775"/>
                </a:moveTo>
                <a:cubicBezTo>
                  <a:pt x="15715" y="10775"/>
                  <a:pt x="15715" y="10775"/>
                  <a:pt x="15715" y="10800"/>
                </a:cubicBezTo>
                <a:lnTo>
                  <a:pt x="15689" y="10800"/>
                </a:lnTo>
                <a:cubicBezTo>
                  <a:pt x="15689" y="10775"/>
                  <a:pt x="15715" y="10775"/>
                  <a:pt x="15715" y="10775"/>
                </a:cubicBezTo>
                <a:close/>
                <a:moveTo>
                  <a:pt x="42431" y="11451"/>
                </a:moveTo>
                <a:cubicBezTo>
                  <a:pt x="42431" y="11477"/>
                  <a:pt x="42406" y="11477"/>
                  <a:pt x="42406" y="11477"/>
                </a:cubicBezTo>
                <a:cubicBezTo>
                  <a:pt x="42406" y="11451"/>
                  <a:pt x="42406" y="11451"/>
                  <a:pt x="42406" y="11451"/>
                </a:cubicBezTo>
                <a:close/>
                <a:moveTo>
                  <a:pt x="10401" y="11577"/>
                </a:moveTo>
                <a:cubicBezTo>
                  <a:pt x="10426" y="11577"/>
                  <a:pt x="10426" y="11602"/>
                  <a:pt x="10426" y="11602"/>
                </a:cubicBezTo>
                <a:cubicBezTo>
                  <a:pt x="10401" y="11602"/>
                  <a:pt x="10401" y="11602"/>
                  <a:pt x="10376" y="11577"/>
                </a:cubicBezTo>
                <a:close/>
                <a:moveTo>
                  <a:pt x="20176" y="12479"/>
                </a:moveTo>
                <a:cubicBezTo>
                  <a:pt x="20176" y="12492"/>
                  <a:pt x="20169" y="12498"/>
                  <a:pt x="20160" y="12498"/>
                </a:cubicBezTo>
                <a:cubicBezTo>
                  <a:pt x="20151" y="12498"/>
                  <a:pt x="20138" y="12492"/>
                  <a:pt x="20126" y="12479"/>
                </a:cubicBezTo>
                <a:close/>
                <a:moveTo>
                  <a:pt x="9900" y="13106"/>
                </a:moveTo>
                <a:cubicBezTo>
                  <a:pt x="9900" y="13106"/>
                  <a:pt x="9875" y="13131"/>
                  <a:pt x="9875" y="13131"/>
                </a:cubicBezTo>
                <a:cubicBezTo>
                  <a:pt x="9850" y="13106"/>
                  <a:pt x="9850" y="13106"/>
                  <a:pt x="9825" y="13106"/>
                </a:cubicBezTo>
                <a:close/>
                <a:moveTo>
                  <a:pt x="17534" y="1"/>
                </a:moveTo>
                <a:cubicBezTo>
                  <a:pt x="17356" y="1"/>
                  <a:pt x="17178" y="33"/>
                  <a:pt x="16993" y="73"/>
                </a:cubicBezTo>
                <a:cubicBezTo>
                  <a:pt x="16817" y="73"/>
                  <a:pt x="16667" y="73"/>
                  <a:pt x="16491" y="98"/>
                </a:cubicBezTo>
                <a:cubicBezTo>
                  <a:pt x="16421" y="142"/>
                  <a:pt x="16345" y="152"/>
                  <a:pt x="16267" y="152"/>
                </a:cubicBezTo>
                <a:cubicBezTo>
                  <a:pt x="16200" y="152"/>
                  <a:pt x="16131" y="144"/>
                  <a:pt x="16064" y="144"/>
                </a:cubicBezTo>
                <a:cubicBezTo>
                  <a:pt x="15986" y="144"/>
                  <a:pt x="15910" y="154"/>
                  <a:pt x="15840" y="198"/>
                </a:cubicBezTo>
                <a:cubicBezTo>
                  <a:pt x="14837" y="374"/>
                  <a:pt x="13860" y="549"/>
                  <a:pt x="12857" y="725"/>
                </a:cubicBezTo>
                <a:cubicBezTo>
                  <a:pt x="12803" y="779"/>
                  <a:pt x="12742" y="791"/>
                  <a:pt x="12679" y="791"/>
                </a:cubicBezTo>
                <a:cubicBezTo>
                  <a:pt x="12631" y="791"/>
                  <a:pt x="12582" y="784"/>
                  <a:pt x="12534" y="784"/>
                </a:cubicBezTo>
                <a:cubicBezTo>
                  <a:pt x="12471" y="784"/>
                  <a:pt x="12410" y="796"/>
                  <a:pt x="12356" y="850"/>
                </a:cubicBezTo>
                <a:cubicBezTo>
                  <a:pt x="11704" y="1025"/>
                  <a:pt x="11053" y="1201"/>
                  <a:pt x="10426" y="1376"/>
                </a:cubicBezTo>
                <a:cubicBezTo>
                  <a:pt x="7644" y="1953"/>
                  <a:pt x="5013" y="2830"/>
                  <a:pt x="2657" y="4459"/>
                </a:cubicBezTo>
                <a:cubicBezTo>
                  <a:pt x="1930" y="4860"/>
                  <a:pt x="1328" y="5411"/>
                  <a:pt x="752" y="6013"/>
                </a:cubicBezTo>
                <a:cubicBezTo>
                  <a:pt x="526" y="6238"/>
                  <a:pt x="401" y="6539"/>
                  <a:pt x="226" y="6790"/>
                </a:cubicBezTo>
                <a:cubicBezTo>
                  <a:pt x="0" y="7466"/>
                  <a:pt x="50" y="7642"/>
                  <a:pt x="451" y="7692"/>
                </a:cubicBezTo>
                <a:cubicBezTo>
                  <a:pt x="727" y="7542"/>
                  <a:pt x="953" y="7316"/>
                  <a:pt x="1128" y="7040"/>
                </a:cubicBezTo>
                <a:cubicBezTo>
                  <a:pt x="1178" y="6865"/>
                  <a:pt x="1328" y="6740"/>
                  <a:pt x="1479" y="6664"/>
                </a:cubicBezTo>
                <a:cubicBezTo>
                  <a:pt x="1729" y="6589"/>
                  <a:pt x="1880" y="6414"/>
                  <a:pt x="2055" y="6289"/>
                </a:cubicBezTo>
                <a:lnTo>
                  <a:pt x="2055" y="6289"/>
                </a:lnTo>
                <a:cubicBezTo>
                  <a:pt x="1880" y="6464"/>
                  <a:pt x="1780" y="6715"/>
                  <a:pt x="1629" y="6915"/>
                </a:cubicBezTo>
                <a:cubicBezTo>
                  <a:pt x="1178" y="7692"/>
                  <a:pt x="627" y="8419"/>
                  <a:pt x="577" y="9371"/>
                </a:cubicBezTo>
                <a:cubicBezTo>
                  <a:pt x="501" y="9923"/>
                  <a:pt x="501" y="10499"/>
                  <a:pt x="602" y="11050"/>
                </a:cubicBezTo>
                <a:cubicBezTo>
                  <a:pt x="702" y="11928"/>
                  <a:pt x="1228" y="12579"/>
                  <a:pt x="1905" y="13106"/>
                </a:cubicBezTo>
                <a:cubicBezTo>
                  <a:pt x="1980" y="13281"/>
                  <a:pt x="2005" y="13482"/>
                  <a:pt x="2156" y="13632"/>
                </a:cubicBezTo>
                <a:cubicBezTo>
                  <a:pt x="2506" y="13908"/>
                  <a:pt x="2907" y="13958"/>
                  <a:pt x="3308" y="14033"/>
                </a:cubicBezTo>
                <a:cubicBezTo>
                  <a:pt x="3747" y="14071"/>
                  <a:pt x="4179" y="14089"/>
                  <a:pt x="4609" y="14089"/>
                </a:cubicBezTo>
                <a:cubicBezTo>
                  <a:pt x="5038" y="14089"/>
                  <a:pt x="5464" y="14071"/>
                  <a:pt x="5890" y="14033"/>
                </a:cubicBezTo>
                <a:lnTo>
                  <a:pt x="6115" y="14008"/>
                </a:lnTo>
                <a:cubicBezTo>
                  <a:pt x="6191" y="13963"/>
                  <a:pt x="6275" y="13954"/>
                  <a:pt x="6363" y="13954"/>
                </a:cubicBezTo>
                <a:cubicBezTo>
                  <a:pt x="6421" y="13954"/>
                  <a:pt x="6481" y="13958"/>
                  <a:pt x="6542" y="13958"/>
                </a:cubicBezTo>
                <a:cubicBezTo>
                  <a:pt x="6567" y="13958"/>
                  <a:pt x="6567" y="13933"/>
                  <a:pt x="6592" y="13933"/>
                </a:cubicBezTo>
                <a:cubicBezTo>
                  <a:pt x="6642" y="14058"/>
                  <a:pt x="6667" y="14158"/>
                  <a:pt x="6542" y="14258"/>
                </a:cubicBezTo>
                <a:cubicBezTo>
                  <a:pt x="6441" y="14509"/>
                  <a:pt x="6115" y="14735"/>
                  <a:pt x="6416" y="15061"/>
                </a:cubicBezTo>
                <a:cubicBezTo>
                  <a:pt x="6506" y="15150"/>
                  <a:pt x="6555" y="15319"/>
                  <a:pt x="6707" y="15319"/>
                </a:cubicBezTo>
                <a:cubicBezTo>
                  <a:pt x="6725" y="15319"/>
                  <a:pt x="6745" y="15317"/>
                  <a:pt x="6767" y="15311"/>
                </a:cubicBezTo>
                <a:cubicBezTo>
                  <a:pt x="6767" y="15311"/>
                  <a:pt x="6767" y="15311"/>
                  <a:pt x="6767" y="15336"/>
                </a:cubicBezTo>
                <a:cubicBezTo>
                  <a:pt x="6767" y="15361"/>
                  <a:pt x="6792" y="15386"/>
                  <a:pt x="6817" y="15411"/>
                </a:cubicBezTo>
                <a:cubicBezTo>
                  <a:pt x="7171" y="15477"/>
                  <a:pt x="7524" y="15515"/>
                  <a:pt x="7878" y="15515"/>
                </a:cubicBezTo>
                <a:cubicBezTo>
                  <a:pt x="8201" y="15515"/>
                  <a:pt x="8524" y="15483"/>
                  <a:pt x="8847" y="15411"/>
                </a:cubicBezTo>
                <a:lnTo>
                  <a:pt x="8847" y="15436"/>
                </a:lnTo>
                <a:cubicBezTo>
                  <a:pt x="9499" y="15336"/>
                  <a:pt x="10151" y="15261"/>
                  <a:pt x="10802" y="15061"/>
                </a:cubicBezTo>
                <a:cubicBezTo>
                  <a:pt x="11404" y="14785"/>
                  <a:pt x="12080" y="14659"/>
                  <a:pt x="12732" y="14534"/>
                </a:cubicBezTo>
                <a:cubicBezTo>
                  <a:pt x="12782" y="14509"/>
                  <a:pt x="12832" y="14459"/>
                  <a:pt x="12857" y="14409"/>
                </a:cubicBezTo>
                <a:cubicBezTo>
                  <a:pt x="12857" y="14409"/>
                  <a:pt x="12857" y="14409"/>
                  <a:pt x="12857" y="14384"/>
                </a:cubicBezTo>
                <a:cubicBezTo>
                  <a:pt x="12882" y="14409"/>
                  <a:pt x="12907" y="14434"/>
                  <a:pt x="12933" y="14459"/>
                </a:cubicBezTo>
                <a:cubicBezTo>
                  <a:pt x="12957" y="14456"/>
                  <a:pt x="12981" y="14455"/>
                  <a:pt x="13005" y="14455"/>
                </a:cubicBezTo>
                <a:cubicBezTo>
                  <a:pt x="13100" y="14455"/>
                  <a:pt x="13194" y="14473"/>
                  <a:pt x="13285" y="14473"/>
                </a:cubicBezTo>
                <a:cubicBezTo>
                  <a:pt x="13362" y="14473"/>
                  <a:pt x="13438" y="14460"/>
                  <a:pt x="13509" y="14409"/>
                </a:cubicBezTo>
                <a:lnTo>
                  <a:pt x="13534" y="14384"/>
                </a:lnTo>
                <a:lnTo>
                  <a:pt x="13584" y="14384"/>
                </a:lnTo>
                <a:cubicBezTo>
                  <a:pt x="13656" y="14344"/>
                  <a:pt x="13730" y="14335"/>
                  <a:pt x="13805" y="14335"/>
                </a:cubicBezTo>
                <a:cubicBezTo>
                  <a:pt x="13873" y="14335"/>
                  <a:pt x="13942" y="14342"/>
                  <a:pt x="14010" y="14342"/>
                </a:cubicBezTo>
                <a:cubicBezTo>
                  <a:pt x="14104" y="14342"/>
                  <a:pt x="14197" y="14328"/>
                  <a:pt x="14286" y="14258"/>
                </a:cubicBezTo>
                <a:lnTo>
                  <a:pt x="14261" y="14258"/>
                </a:lnTo>
                <a:cubicBezTo>
                  <a:pt x="14341" y="14210"/>
                  <a:pt x="14427" y="14198"/>
                  <a:pt x="14514" y="14198"/>
                </a:cubicBezTo>
                <a:cubicBezTo>
                  <a:pt x="14601" y="14198"/>
                  <a:pt x="14689" y="14210"/>
                  <a:pt x="14774" y="14210"/>
                </a:cubicBezTo>
                <a:cubicBezTo>
                  <a:pt x="14868" y="14210"/>
                  <a:pt x="14958" y="14196"/>
                  <a:pt x="15038" y="14133"/>
                </a:cubicBezTo>
                <a:cubicBezTo>
                  <a:pt x="15134" y="14085"/>
                  <a:pt x="15233" y="14073"/>
                  <a:pt x="15333" y="14073"/>
                </a:cubicBezTo>
                <a:cubicBezTo>
                  <a:pt x="15433" y="14073"/>
                  <a:pt x="15533" y="14085"/>
                  <a:pt x="15630" y="14085"/>
                </a:cubicBezTo>
                <a:cubicBezTo>
                  <a:pt x="15738" y="14085"/>
                  <a:pt x="15842" y="14070"/>
                  <a:pt x="15940" y="14008"/>
                </a:cubicBezTo>
                <a:cubicBezTo>
                  <a:pt x="16096" y="13956"/>
                  <a:pt x="16252" y="13941"/>
                  <a:pt x="16408" y="13941"/>
                </a:cubicBezTo>
                <a:cubicBezTo>
                  <a:pt x="16607" y="13941"/>
                  <a:pt x="16807" y="13965"/>
                  <a:pt x="17006" y="13965"/>
                </a:cubicBezTo>
                <a:cubicBezTo>
                  <a:pt x="17177" y="13965"/>
                  <a:pt x="17348" y="13948"/>
                  <a:pt x="17519" y="13883"/>
                </a:cubicBezTo>
                <a:lnTo>
                  <a:pt x="17544" y="13857"/>
                </a:lnTo>
                <a:lnTo>
                  <a:pt x="17594" y="13883"/>
                </a:lnTo>
                <a:cubicBezTo>
                  <a:pt x="17720" y="13826"/>
                  <a:pt x="17845" y="13810"/>
                  <a:pt x="17968" y="13810"/>
                </a:cubicBezTo>
                <a:cubicBezTo>
                  <a:pt x="18115" y="13810"/>
                  <a:pt x="18260" y="13832"/>
                  <a:pt x="18396" y="13832"/>
                </a:cubicBezTo>
                <a:cubicBezTo>
                  <a:pt x="18523" y="13823"/>
                  <a:pt x="18649" y="13820"/>
                  <a:pt x="18775" y="13820"/>
                </a:cubicBezTo>
                <a:cubicBezTo>
                  <a:pt x="19003" y="13820"/>
                  <a:pt x="19230" y="13830"/>
                  <a:pt x="19458" y="13830"/>
                </a:cubicBezTo>
                <a:cubicBezTo>
                  <a:pt x="19756" y="13830"/>
                  <a:pt x="20053" y="13812"/>
                  <a:pt x="20351" y="13732"/>
                </a:cubicBezTo>
                <a:lnTo>
                  <a:pt x="20351" y="13732"/>
                </a:lnTo>
                <a:lnTo>
                  <a:pt x="20326" y="13757"/>
                </a:lnTo>
                <a:cubicBezTo>
                  <a:pt x="20414" y="13703"/>
                  <a:pt x="20506" y="13691"/>
                  <a:pt x="20599" y="13691"/>
                </a:cubicBezTo>
                <a:cubicBezTo>
                  <a:pt x="20668" y="13691"/>
                  <a:pt x="20738" y="13697"/>
                  <a:pt x="20807" y="13697"/>
                </a:cubicBezTo>
                <a:cubicBezTo>
                  <a:pt x="20856" y="13697"/>
                  <a:pt x="20905" y="13694"/>
                  <a:pt x="20953" y="13682"/>
                </a:cubicBezTo>
                <a:cubicBezTo>
                  <a:pt x="21028" y="13682"/>
                  <a:pt x="21103" y="13657"/>
                  <a:pt x="21153" y="13632"/>
                </a:cubicBezTo>
                <a:cubicBezTo>
                  <a:pt x="21521" y="13632"/>
                  <a:pt x="21899" y="13643"/>
                  <a:pt x="22274" y="13643"/>
                </a:cubicBezTo>
                <a:cubicBezTo>
                  <a:pt x="22462" y="13643"/>
                  <a:pt x="22649" y="13640"/>
                  <a:pt x="22832" y="13632"/>
                </a:cubicBezTo>
                <a:lnTo>
                  <a:pt x="23985" y="13632"/>
                </a:lnTo>
                <a:cubicBezTo>
                  <a:pt x="25038" y="13532"/>
                  <a:pt x="26116" y="13557"/>
                  <a:pt x="27168" y="13431"/>
                </a:cubicBezTo>
                <a:cubicBezTo>
                  <a:pt x="28070" y="13331"/>
                  <a:pt x="28998" y="13331"/>
                  <a:pt x="29900" y="13231"/>
                </a:cubicBezTo>
                <a:lnTo>
                  <a:pt x="30251" y="13231"/>
                </a:lnTo>
                <a:cubicBezTo>
                  <a:pt x="30351" y="13181"/>
                  <a:pt x="30426" y="13156"/>
                  <a:pt x="30527" y="13131"/>
                </a:cubicBezTo>
                <a:cubicBezTo>
                  <a:pt x="30877" y="13131"/>
                  <a:pt x="31228" y="13106"/>
                  <a:pt x="31579" y="13106"/>
                </a:cubicBezTo>
                <a:cubicBezTo>
                  <a:pt x="31830" y="13106"/>
                  <a:pt x="32081" y="13106"/>
                  <a:pt x="32356" y="13131"/>
                </a:cubicBezTo>
                <a:cubicBezTo>
                  <a:pt x="32743" y="13089"/>
                  <a:pt x="33136" y="13071"/>
                  <a:pt x="33530" y="13071"/>
                </a:cubicBezTo>
                <a:cubicBezTo>
                  <a:pt x="33851" y="13071"/>
                  <a:pt x="34171" y="13083"/>
                  <a:pt x="34487" y="13106"/>
                </a:cubicBezTo>
                <a:cubicBezTo>
                  <a:pt x="34537" y="13055"/>
                  <a:pt x="34537" y="13030"/>
                  <a:pt x="34537" y="13005"/>
                </a:cubicBezTo>
                <a:lnTo>
                  <a:pt x="34562" y="13005"/>
                </a:lnTo>
                <a:cubicBezTo>
                  <a:pt x="34562" y="13005"/>
                  <a:pt x="34612" y="13030"/>
                  <a:pt x="34612" y="13030"/>
                </a:cubicBezTo>
                <a:lnTo>
                  <a:pt x="34662" y="13005"/>
                </a:lnTo>
                <a:lnTo>
                  <a:pt x="36341" y="13005"/>
                </a:lnTo>
                <a:cubicBezTo>
                  <a:pt x="36341" y="13030"/>
                  <a:pt x="36366" y="13055"/>
                  <a:pt x="36391" y="13106"/>
                </a:cubicBezTo>
                <a:cubicBezTo>
                  <a:pt x="36889" y="13086"/>
                  <a:pt x="37391" y="13078"/>
                  <a:pt x="37894" y="13078"/>
                </a:cubicBezTo>
                <a:cubicBezTo>
                  <a:pt x="38709" y="13078"/>
                  <a:pt x="39530" y="13100"/>
                  <a:pt x="40351" y="13131"/>
                </a:cubicBezTo>
                <a:lnTo>
                  <a:pt x="42281" y="13106"/>
                </a:lnTo>
                <a:cubicBezTo>
                  <a:pt x="42783" y="13135"/>
                  <a:pt x="43288" y="13145"/>
                  <a:pt x="43794" y="13145"/>
                </a:cubicBezTo>
                <a:cubicBezTo>
                  <a:pt x="44578" y="13145"/>
                  <a:pt x="45364" y="13121"/>
                  <a:pt x="46141" y="13106"/>
                </a:cubicBezTo>
                <a:cubicBezTo>
                  <a:pt x="46266" y="13055"/>
                  <a:pt x="46391" y="13005"/>
                  <a:pt x="46517" y="12980"/>
                </a:cubicBezTo>
                <a:cubicBezTo>
                  <a:pt x="46542" y="13005"/>
                  <a:pt x="46542" y="13030"/>
                  <a:pt x="46592" y="13030"/>
                </a:cubicBezTo>
                <a:cubicBezTo>
                  <a:pt x="46667" y="13030"/>
                  <a:pt x="46749" y="13043"/>
                  <a:pt x="46827" y="13043"/>
                </a:cubicBezTo>
                <a:cubicBezTo>
                  <a:pt x="46905" y="13043"/>
                  <a:pt x="46980" y="13030"/>
                  <a:pt x="47043" y="12980"/>
                </a:cubicBezTo>
                <a:cubicBezTo>
                  <a:pt x="47745" y="12905"/>
                  <a:pt x="48321" y="12654"/>
                  <a:pt x="48747" y="12078"/>
                </a:cubicBezTo>
                <a:cubicBezTo>
                  <a:pt x="48822" y="11903"/>
                  <a:pt x="48873" y="11727"/>
                  <a:pt x="48697" y="11577"/>
                </a:cubicBezTo>
                <a:cubicBezTo>
                  <a:pt x="48196" y="11000"/>
                  <a:pt x="47469" y="10825"/>
                  <a:pt x="46792" y="10524"/>
                </a:cubicBezTo>
                <a:cubicBezTo>
                  <a:pt x="46717" y="10399"/>
                  <a:pt x="46567" y="10399"/>
                  <a:pt x="46416" y="10399"/>
                </a:cubicBezTo>
                <a:cubicBezTo>
                  <a:pt x="46366" y="10349"/>
                  <a:pt x="46316" y="10299"/>
                  <a:pt x="46291" y="10274"/>
                </a:cubicBezTo>
                <a:cubicBezTo>
                  <a:pt x="46116" y="10248"/>
                  <a:pt x="45965" y="10223"/>
                  <a:pt x="45865" y="9998"/>
                </a:cubicBezTo>
                <a:lnTo>
                  <a:pt x="47569" y="9998"/>
                </a:lnTo>
                <a:cubicBezTo>
                  <a:pt x="48096" y="9998"/>
                  <a:pt x="48597" y="9998"/>
                  <a:pt x="49123" y="10023"/>
                </a:cubicBezTo>
                <a:cubicBezTo>
                  <a:pt x="49499" y="9998"/>
                  <a:pt x="49900" y="9998"/>
                  <a:pt x="50276" y="9998"/>
                </a:cubicBezTo>
                <a:cubicBezTo>
                  <a:pt x="50276" y="9998"/>
                  <a:pt x="50276" y="10048"/>
                  <a:pt x="50276" y="10048"/>
                </a:cubicBezTo>
                <a:cubicBezTo>
                  <a:pt x="50452" y="9998"/>
                  <a:pt x="50652" y="10073"/>
                  <a:pt x="50802" y="9898"/>
                </a:cubicBezTo>
                <a:cubicBezTo>
                  <a:pt x="50819" y="9899"/>
                  <a:pt x="50835" y="9900"/>
                  <a:pt x="50850" y="9900"/>
                </a:cubicBezTo>
                <a:cubicBezTo>
                  <a:pt x="51076" y="9900"/>
                  <a:pt x="51242" y="9739"/>
                  <a:pt x="51429" y="9622"/>
                </a:cubicBezTo>
                <a:cubicBezTo>
                  <a:pt x="51479" y="9572"/>
                  <a:pt x="51504" y="9522"/>
                  <a:pt x="51479" y="9471"/>
                </a:cubicBezTo>
                <a:cubicBezTo>
                  <a:pt x="51454" y="9446"/>
                  <a:pt x="51454" y="9446"/>
                  <a:pt x="51454" y="9421"/>
                </a:cubicBezTo>
                <a:cubicBezTo>
                  <a:pt x="51501" y="9187"/>
                  <a:pt x="51614" y="9018"/>
                  <a:pt x="51895" y="9018"/>
                </a:cubicBezTo>
                <a:cubicBezTo>
                  <a:pt x="51915" y="9018"/>
                  <a:pt x="51935" y="9019"/>
                  <a:pt x="51955" y="9020"/>
                </a:cubicBezTo>
                <a:cubicBezTo>
                  <a:pt x="52507" y="8995"/>
                  <a:pt x="53058" y="8995"/>
                  <a:pt x="53609" y="8970"/>
                </a:cubicBezTo>
                <a:cubicBezTo>
                  <a:pt x="53691" y="8919"/>
                  <a:pt x="53782" y="8910"/>
                  <a:pt x="53875" y="8910"/>
                </a:cubicBezTo>
                <a:cubicBezTo>
                  <a:pt x="53929" y="8910"/>
                  <a:pt x="53984" y="8913"/>
                  <a:pt x="54039" y="8913"/>
                </a:cubicBezTo>
                <a:cubicBezTo>
                  <a:pt x="54122" y="8913"/>
                  <a:pt x="54206" y="8906"/>
                  <a:pt x="54286" y="8870"/>
                </a:cubicBezTo>
                <a:cubicBezTo>
                  <a:pt x="54512" y="8845"/>
                  <a:pt x="54687" y="8669"/>
                  <a:pt x="54812" y="8494"/>
                </a:cubicBezTo>
                <a:lnTo>
                  <a:pt x="54963" y="8344"/>
                </a:lnTo>
                <a:cubicBezTo>
                  <a:pt x="54938" y="8118"/>
                  <a:pt x="54838" y="7943"/>
                  <a:pt x="54687" y="7767"/>
                </a:cubicBezTo>
                <a:cubicBezTo>
                  <a:pt x="54036" y="6965"/>
                  <a:pt x="53158" y="6514"/>
                  <a:pt x="52206" y="6138"/>
                </a:cubicBezTo>
                <a:cubicBezTo>
                  <a:pt x="52106" y="5988"/>
                  <a:pt x="51955" y="5963"/>
                  <a:pt x="51805" y="5913"/>
                </a:cubicBezTo>
                <a:lnTo>
                  <a:pt x="51579" y="5737"/>
                </a:lnTo>
                <a:cubicBezTo>
                  <a:pt x="51479" y="5637"/>
                  <a:pt x="51379" y="5562"/>
                  <a:pt x="51279" y="5512"/>
                </a:cubicBezTo>
                <a:lnTo>
                  <a:pt x="51279" y="5512"/>
                </a:lnTo>
                <a:cubicBezTo>
                  <a:pt x="51479" y="5537"/>
                  <a:pt x="51680" y="5562"/>
                  <a:pt x="51880" y="5612"/>
                </a:cubicBezTo>
                <a:cubicBezTo>
                  <a:pt x="52457" y="5837"/>
                  <a:pt x="53033" y="6063"/>
                  <a:pt x="53635" y="6263"/>
                </a:cubicBezTo>
                <a:cubicBezTo>
                  <a:pt x="53684" y="6278"/>
                  <a:pt x="53733" y="6286"/>
                  <a:pt x="53781" y="6286"/>
                </a:cubicBezTo>
                <a:cubicBezTo>
                  <a:pt x="53903" y="6286"/>
                  <a:pt x="54014" y="6232"/>
                  <a:pt x="54086" y="6088"/>
                </a:cubicBezTo>
                <a:cubicBezTo>
                  <a:pt x="54136" y="5963"/>
                  <a:pt x="54036" y="5913"/>
                  <a:pt x="53935" y="5862"/>
                </a:cubicBezTo>
                <a:cubicBezTo>
                  <a:pt x="53158" y="5512"/>
                  <a:pt x="52406" y="5086"/>
                  <a:pt x="51554" y="4885"/>
                </a:cubicBezTo>
                <a:cubicBezTo>
                  <a:pt x="49073" y="3933"/>
                  <a:pt x="46542" y="3181"/>
                  <a:pt x="43960" y="2554"/>
                </a:cubicBezTo>
                <a:cubicBezTo>
                  <a:pt x="43835" y="2529"/>
                  <a:pt x="43710" y="2504"/>
                  <a:pt x="43584" y="2479"/>
                </a:cubicBezTo>
                <a:cubicBezTo>
                  <a:pt x="42331" y="2178"/>
                  <a:pt x="41103" y="1852"/>
                  <a:pt x="39825" y="1777"/>
                </a:cubicBezTo>
                <a:cubicBezTo>
                  <a:pt x="38622" y="1476"/>
                  <a:pt x="37419" y="1401"/>
                  <a:pt x="36216" y="1226"/>
                </a:cubicBezTo>
                <a:cubicBezTo>
                  <a:pt x="36136" y="1190"/>
                  <a:pt x="36052" y="1183"/>
                  <a:pt x="35969" y="1183"/>
                </a:cubicBezTo>
                <a:cubicBezTo>
                  <a:pt x="35914" y="1183"/>
                  <a:pt x="35859" y="1186"/>
                  <a:pt x="35805" y="1186"/>
                </a:cubicBezTo>
                <a:cubicBezTo>
                  <a:pt x="35711" y="1186"/>
                  <a:pt x="35621" y="1177"/>
                  <a:pt x="35539" y="1126"/>
                </a:cubicBezTo>
                <a:cubicBezTo>
                  <a:pt x="35289" y="1126"/>
                  <a:pt x="35038" y="1101"/>
                  <a:pt x="34787" y="1101"/>
                </a:cubicBezTo>
                <a:cubicBezTo>
                  <a:pt x="34698" y="1065"/>
                  <a:pt x="34602" y="1058"/>
                  <a:pt x="34505" y="1058"/>
                </a:cubicBezTo>
                <a:cubicBezTo>
                  <a:pt x="34441" y="1058"/>
                  <a:pt x="34375" y="1061"/>
                  <a:pt x="34311" y="1061"/>
                </a:cubicBezTo>
                <a:cubicBezTo>
                  <a:pt x="34198" y="1061"/>
                  <a:pt x="34088" y="1051"/>
                  <a:pt x="33985" y="1000"/>
                </a:cubicBezTo>
                <a:cubicBezTo>
                  <a:pt x="33685" y="975"/>
                  <a:pt x="33409" y="975"/>
                  <a:pt x="33108" y="975"/>
                </a:cubicBezTo>
                <a:cubicBezTo>
                  <a:pt x="32920" y="925"/>
                  <a:pt x="32732" y="913"/>
                  <a:pt x="32544" y="913"/>
                </a:cubicBezTo>
                <a:cubicBezTo>
                  <a:pt x="32356" y="913"/>
                  <a:pt x="32168" y="925"/>
                  <a:pt x="31980" y="925"/>
                </a:cubicBezTo>
                <a:cubicBezTo>
                  <a:pt x="31980" y="900"/>
                  <a:pt x="31955" y="875"/>
                  <a:pt x="31930" y="875"/>
                </a:cubicBezTo>
                <a:cubicBezTo>
                  <a:pt x="31833" y="888"/>
                  <a:pt x="31736" y="893"/>
                  <a:pt x="31638" y="893"/>
                </a:cubicBezTo>
                <a:cubicBezTo>
                  <a:pt x="31395" y="893"/>
                  <a:pt x="31151" y="864"/>
                  <a:pt x="30910" y="864"/>
                </a:cubicBezTo>
                <a:cubicBezTo>
                  <a:pt x="30694" y="864"/>
                  <a:pt x="30481" y="887"/>
                  <a:pt x="30276" y="975"/>
                </a:cubicBezTo>
                <a:cubicBezTo>
                  <a:pt x="30249" y="979"/>
                  <a:pt x="30219" y="980"/>
                  <a:pt x="30190" y="980"/>
                </a:cubicBezTo>
                <a:cubicBezTo>
                  <a:pt x="30167" y="980"/>
                  <a:pt x="30143" y="979"/>
                  <a:pt x="30120" y="979"/>
                </a:cubicBezTo>
                <a:cubicBezTo>
                  <a:pt x="29984" y="979"/>
                  <a:pt x="29864" y="998"/>
                  <a:pt x="29900" y="1251"/>
                </a:cubicBezTo>
                <a:cubicBezTo>
                  <a:pt x="29649" y="1226"/>
                  <a:pt x="29374" y="1226"/>
                  <a:pt x="29123" y="1226"/>
                </a:cubicBezTo>
                <a:lnTo>
                  <a:pt x="29073" y="1276"/>
                </a:lnTo>
                <a:cubicBezTo>
                  <a:pt x="28722" y="1176"/>
                  <a:pt x="28346" y="1201"/>
                  <a:pt x="27970" y="1176"/>
                </a:cubicBezTo>
                <a:cubicBezTo>
                  <a:pt x="27920" y="1201"/>
                  <a:pt x="27870" y="1201"/>
                  <a:pt x="27820" y="1226"/>
                </a:cubicBezTo>
                <a:cubicBezTo>
                  <a:pt x="27740" y="1087"/>
                  <a:pt x="27614" y="1042"/>
                  <a:pt x="27465" y="1042"/>
                </a:cubicBezTo>
                <a:cubicBezTo>
                  <a:pt x="27426" y="1042"/>
                  <a:pt x="27385" y="1045"/>
                  <a:pt x="27344" y="1050"/>
                </a:cubicBezTo>
                <a:cubicBezTo>
                  <a:pt x="27319" y="1075"/>
                  <a:pt x="27294" y="1075"/>
                  <a:pt x="27243" y="1075"/>
                </a:cubicBezTo>
                <a:cubicBezTo>
                  <a:pt x="27193" y="1050"/>
                  <a:pt x="27140" y="1045"/>
                  <a:pt x="27087" y="1045"/>
                </a:cubicBezTo>
                <a:cubicBezTo>
                  <a:pt x="27043" y="1045"/>
                  <a:pt x="27000" y="1048"/>
                  <a:pt x="26956" y="1048"/>
                </a:cubicBezTo>
                <a:cubicBezTo>
                  <a:pt x="26892" y="1048"/>
                  <a:pt x="26827" y="1040"/>
                  <a:pt x="26767" y="1000"/>
                </a:cubicBezTo>
                <a:lnTo>
                  <a:pt x="26542" y="975"/>
                </a:lnTo>
                <a:lnTo>
                  <a:pt x="26441" y="975"/>
                </a:lnTo>
                <a:cubicBezTo>
                  <a:pt x="26416" y="975"/>
                  <a:pt x="26416" y="975"/>
                  <a:pt x="26391" y="1000"/>
                </a:cubicBezTo>
                <a:cubicBezTo>
                  <a:pt x="26065" y="950"/>
                  <a:pt x="25765" y="1025"/>
                  <a:pt x="25464" y="875"/>
                </a:cubicBezTo>
                <a:cubicBezTo>
                  <a:pt x="25314" y="875"/>
                  <a:pt x="25138" y="850"/>
                  <a:pt x="24988" y="825"/>
                </a:cubicBezTo>
                <a:cubicBezTo>
                  <a:pt x="24887" y="796"/>
                  <a:pt x="24785" y="788"/>
                  <a:pt x="24682" y="788"/>
                </a:cubicBezTo>
                <a:cubicBezTo>
                  <a:pt x="24544" y="788"/>
                  <a:pt x="24405" y="803"/>
                  <a:pt x="24267" y="803"/>
                </a:cubicBezTo>
                <a:cubicBezTo>
                  <a:pt x="24147" y="803"/>
                  <a:pt x="24027" y="791"/>
                  <a:pt x="23910" y="750"/>
                </a:cubicBezTo>
                <a:cubicBezTo>
                  <a:pt x="23810" y="725"/>
                  <a:pt x="23684" y="725"/>
                  <a:pt x="23559" y="725"/>
                </a:cubicBezTo>
                <a:cubicBezTo>
                  <a:pt x="23382" y="676"/>
                  <a:pt x="23203" y="664"/>
                  <a:pt x="23021" y="664"/>
                </a:cubicBezTo>
                <a:cubicBezTo>
                  <a:pt x="22839" y="664"/>
                  <a:pt x="22654" y="676"/>
                  <a:pt x="22469" y="676"/>
                </a:cubicBezTo>
                <a:cubicBezTo>
                  <a:pt x="22265" y="676"/>
                  <a:pt x="22060" y="662"/>
                  <a:pt x="21855" y="599"/>
                </a:cubicBezTo>
                <a:cubicBezTo>
                  <a:pt x="21604" y="599"/>
                  <a:pt x="21354" y="599"/>
                  <a:pt x="21128" y="574"/>
                </a:cubicBezTo>
                <a:cubicBezTo>
                  <a:pt x="20719" y="543"/>
                  <a:pt x="20309" y="529"/>
                  <a:pt x="19902" y="529"/>
                </a:cubicBezTo>
                <a:cubicBezTo>
                  <a:pt x="19336" y="529"/>
                  <a:pt x="18774" y="556"/>
                  <a:pt x="18221" y="599"/>
                </a:cubicBezTo>
                <a:cubicBezTo>
                  <a:pt x="18171" y="599"/>
                  <a:pt x="18146" y="599"/>
                  <a:pt x="18121" y="624"/>
                </a:cubicBezTo>
                <a:cubicBezTo>
                  <a:pt x="18095" y="599"/>
                  <a:pt x="18095" y="574"/>
                  <a:pt x="18095" y="574"/>
                </a:cubicBezTo>
                <a:cubicBezTo>
                  <a:pt x="18271" y="374"/>
                  <a:pt x="18246" y="223"/>
                  <a:pt x="18020" y="98"/>
                </a:cubicBezTo>
                <a:cubicBezTo>
                  <a:pt x="17854" y="27"/>
                  <a:pt x="17694" y="1"/>
                  <a:pt x="175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109790" y="2004925"/>
            <a:ext cx="3734556" cy="841878"/>
          </a:xfrm>
          <a:custGeom>
            <a:avLst/>
            <a:gdLst/>
            <a:ahLst/>
            <a:cxnLst/>
            <a:rect l="l" t="t" r="r" b="b"/>
            <a:pathLst>
              <a:path w="51520" h="14090" extrusionOk="0">
                <a:moveTo>
                  <a:pt x="27645" y="834"/>
                </a:moveTo>
                <a:cubicBezTo>
                  <a:pt x="27670" y="834"/>
                  <a:pt x="27670" y="834"/>
                  <a:pt x="27670" y="859"/>
                </a:cubicBezTo>
                <a:lnTo>
                  <a:pt x="27645" y="859"/>
                </a:lnTo>
                <a:lnTo>
                  <a:pt x="27645" y="834"/>
                </a:lnTo>
                <a:close/>
                <a:moveTo>
                  <a:pt x="23409" y="2839"/>
                </a:moveTo>
                <a:cubicBezTo>
                  <a:pt x="23409" y="2864"/>
                  <a:pt x="23409" y="2889"/>
                  <a:pt x="23409" y="2914"/>
                </a:cubicBezTo>
                <a:lnTo>
                  <a:pt x="23384" y="2914"/>
                </a:lnTo>
                <a:cubicBezTo>
                  <a:pt x="23384" y="2889"/>
                  <a:pt x="23409" y="2864"/>
                  <a:pt x="23409" y="2839"/>
                </a:cubicBezTo>
                <a:close/>
                <a:moveTo>
                  <a:pt x="22983" y="3490"/>
                </a:moveTo>
                <a:cubicBezTo>
                  <a:pt x="22958" y="3540"/>
                  <a:pt x="22908" y="3591"/>
                  <a:pt x="22858" y="3591"/>
                </a:cubicBezTo>
                <a:cubicBezTo>
                  <a:pt x="22883" y="3565"/>
                  <a:pt x="22933" y="3540"/>
                  <a:pt x="22983" y="3490"/>
                </a:cubicBezTo>
                <a:close/>
                <a:moveTo>
                  <a:pt x="16642" y="3916"/>
                </a:moveTo>
                <a:cubicBezTo>
                  <a:pt x="16642" y="3941"/>
                  <a:pt x="16642" y="3967"/>
                  <a:pt x="16642" y="3992"/>
                </a:cubicBezTo>
                <a:lnTo>
                  <a:pt x="16592" y="3992"/>
                </a:lnTo>
                <a:cubicBezTo>
                  <a:pt x="16617" y="3967"/>
                  <a:pt x="16617" y="3941"/>
                  <a:pt x="16642" y="3916"/>
                </a:cubicBezTo>
                <a:close/>
                <a:moveTo>
                  <a:pt x="1579" y="7275"/>
                </a:moveTo>
                <a:cubicBezTo>
                  <a:pt x="1579" y="7275"/>
                  <a:pt x="1579" y="7300"/>
                  <a:pt x="1579" y="7300"/>
                </a:cubicBezTo>
                <a:lnTo>
                  <a:pt x="1554" y="7300"/>
                </a:lnTo>
                <a:cubicBezTo>
                  <a:pt x="1579" y="7300"/>
                  <a:pt x="1579" y="7275"/>
                  <a:pt x="1579" y="7275"/>
                </a:cubicBezTo>
                <a:close/>
                <a:moveTo>
                  <a:pt x="35452" y="7343"/>
                </a:moveTo>
                <a:cubicBezTo>
                  <a:pt x="35508" y="7343"/>
                  <a:pt x="35553" y="7388"/>
                  <a:pt x="35615" y="7450"/>
                </a:cubicBezTo>
                <a:cubicBezTo>
                  <a:pt x="35539" y="7400"/>
                  <a:pt x="35489" y="7375"/>
                  <a:pt x="35414" y="7350"/>
                </a:cubicBezTo>
                <a:cubicBezTo>
                  <a:pt x="35427" y="7346"/>
                  <a:pt x="35440" y="7343"/>
                  <a:pt x="35452" y="7343"/>
                </a:cubicBezTo>
                <a:close/>
                <a:moveTo>
                  <a:pt x="26742" y="9104"/>
                </a:moveTo>
                <a:cubicBezTo>
                  <a:pt x="26742" y="9129"/>
                  <a:pt x="26742" y="9129"/>
                  <a:pt x="26742" y="9155"/>
                </a:cubicBezTo>
                <a:lnTo>
                  <a:pt x="26692" y="9155"/>
                </a:lnTo>
                <a:cubicBezTo>
                  <a:pt x="26717" y="9129"/>
                  <a:pt x="26742" y="9129"/>
                  <a:pt x="26742" y="9104"/>
                </a:cubicBezTo>
                <a:close/>
                <a:moveTo>
                  <a:pt x="25013" y="10207"/>
                </a:moveTo>
                <a:cubicBezTo>
                  <a:pt x="25013" y="10207"/>
                  <a:pt x="24988" y="10232"/>
                  <a:pt x="24988" y="10232"/>
                </a:cubicBezTo>
                <a:cubicBezTo>
                  <a:pt x="24988" y="10232"/>
                  <a:pt x="24988" y="10207"/>
                  <a:pt x="25013" y="10207"/>
                </a:cubicBezTo>
                <a:close/>
                <a:moveTo>
                  <a:pt x="22381" y="11109"/>
                </a:moveTo>
                <a:cubicBezTo>
                  <a:pt x="22381" y="11134"/>
                  <a:pt x="22406" y="11160"/>
                  <a:pt x="22406" y="11160"/>
                </a:cubicBezTo>
                <a:cubicBezTo>
                  <a:pt x="22381" y="11160"/>
                  <a:pt x="22381" y="11185"/>
                  <a:pt x="22356" y="11185"/>
                </a:cubicBezTo>
                <a:cubicBezTo>
                  <a:pt x="22381" y="11160"/>
                  <a:pt x="22381" y="11134"/>
                  <a:pt x="22381" y="11109"/>
                </a:cubicBezTo>
                <a:close/>
                <a:moveTo>
                  <a:pt x="16880" y="0"/>
                </a:moveTo>
                <a:cubicBezTo>
                  <a:pt x="16341" y="0"/>
                  <a:pt x="15802" y="19"/>
                  <a:pt x="15264" y="57"/>
                </a:cubicBezTo>
                <a:cubicBezTo>
                  <a:pt x="14762" y="57"/>
                  <a:pt x="14261" y="82"/>
                  <a:pt x="13760" y="82"/>
                </a:cubicBezTo>
                <a:cubicBezTo>
                  <a:pt x="13710" y="107"/>
                  <a:pt x="13685" y="132"/>
                  <a:pt x="13685" y="182"/>
                </a:cubicBezTo>
                <a:cubicBezTo>
                  <a:pt x="13434" y="144"/>
                  <a:pt x="13183" y="126"/>
                  <a:pt x="12933" y="126"/>
                </a:cubicBezTo>
                <a:cubicBezTo>
                  <a:pt x="12682" y="126"/>
                  <a:pt x="12431" y="144"/>
                  <a:pt x="12181" y="182"/>
                </a:cubicBezTo>
                <a:cubicBezTo>
                  <a:pt x="12005" y="207"/>
                  <a:pt x="11855" y="207"/>
                  <a:pt x="11680" y="207"/>
                </a:cubicBezTo>
                <a:cubicBezTo>
                  <a:pt x="11558" y="259"/>
                  <a:pt x="11437" y="272"/>
                  <a:pt x="11316" y="272"/>
                </a:cubicBezTo>
                <a:cubicBezTo>
                  <a:pt x="11193" y="272"/>
                  <a:pt x="11071" y="259"/>
                  <a:pt x="10949" y="259"/>
                </a:cubicBezTo>
                <a:cubicBezTo>
                  <a:pt x="10841" y="259"/>
                  <a:pt x="10734" y="269"/>
                  <a:pt x="10627" y="307"/>
                </a:cubicBezTo>
                <a:cubicBezTo>
                  <a:pt x="10502" y="332"/>
                  <a:pt x="10376" y="332"/>
                  <a:pt x="10251" y="332"/>
                </a:cubicBezTo>
                <a:cubicBezTo>
                  <a:pt x="10154" y="391"/>
                  <a:pt x="10053" y="404"/>
                  <a:pt x="9951" y="404"/>
                </a:cubicBezTo>
                <a:cubicBezTo>
                  <a:pt x="9868" y="404"/>
                  <a:pt x="9785" y="395"/>
                  <a:pt x="9703" y="395"/>
                </a:cubicBezTo>
                <a:cubicBezTo>
                  <a:pt x="9625" y="395"/>
                  <a:pt x="9549" y="403"/>
                  <a:pt x="9474" y="433"/>
                </a:cubicBezTo>
                <a:cubicBezTo>
                  <a:pt x="9349" y="458"/>
                  <a:pt x="9223" y="458"/>
                  <a:pt x="9098" y="483"/>
                </a:cubicBezTo>
                <a:cubicBezTo>
                  <a:pt x="9011" y="527"/>
                  <a:pt x="8917" y="537"/>
                  <a:pt x="8821" y="537"/>
                </a:cubicBezTo>
                <a:cubicBezTo>
                  <a:pt x="8739" y="537"/>
                  <a:pt x="8655" y="529"/>
                  <a:pt x="8573" y="529"/>
                </a:cubicBezTo>
                <a:cubicBezTo>
                  <a:pt x="8477" y="529"/>
                  <a:pt x="8384" y="539"/>
                  <a:pt x="8296" y="583"/>
                </a:cubicBezTo>
                <a:cubicBezTo>
                  <a:pt x="8221" y="583"/>
                  <a:pt x="8146" y="583"/>
                  <a:pt x="8071" y="608"/>
                </a:cubicBezTo>
                <a:cubicBezTo>
                  <a:pt x="7989" y="659"/>
                  <a:pt x="7898" y="669"/>
                  <a:pt x="7805" y="669"/>
                </a:cubicBezTo>
                <a:cubicBezTo>
                  <a:pt x="7751" y="669"/>
                  <a:pt x="7696" y="666"/>
                  <a:pt x="7641" y="666"/>
                </a:cubicBezTo>
                <a:cubicBezTo>
                  <a:pt x="7558" y="666"/>
                  <a:pt x="7474" y="673"/>
                  <a:pt x="7394" y="708"/>
                </a:cubicBezTo>
                <a:cubicBezTo>
                  <a:pt x="6767" y="859"/>
                  <a:pt x="6116" y="984"/>
                  <a:pt x="5464" y="1134"/>
                </a:cubicBezTo>
                <a:cubicBezTo>
                  <a:pt x="4762" y="1185"/>
                  <a:pt x="4061" y="1385"/>
                  <a:pt x="3409" y="1661"/>
                </a:cubicBezTo>
                <a:cubicBezTo>
                  <a:pt x="2883" y="1861"/>
                  <a:pt x="2256" y="1911"/>
                  <a:pt x="1855" y="2388"/>
                </a:cubicBezTo>
                <a:cubicBezTo>
                  <a:pt x="1078" y="2588"/>
                  <a:pt x="602" y="3089"/>
                  <a:pt x="351" y="3841"/>
                </a:cubicBezTo>
                <a:cubicBezTo>
                  <a:pt x="0" y="4693"/>
                  <a:pt x="101" y="5596"/>
                  <a:pt x="50" y="6498"/>
                </a:cubicBezTo>
                <a:cubicBezTo>
                  <a:pt x="101" y="6573"/>
                  <a:pt x="101" y="6698"/>
                  <a:pt x="151" y="6774"/>
                </a:cubicBezTo>
                <a:cubicBezTo>
                  <a:pt x="151" y="6799"/>
                  <a:pt x="126" y="6849"/>
                  <a:pt x="101" y="6924"/>
                </a:cubicBezTo>
                <a:cubicBezTo>
                  <a:pt x="126" y="7525"/>
                  <a:pt x="50" y="8127"/>
                  <a:pt x="151" y="8728"/>
                </a:cubicBezTo>
                <a:lnTo>
                  <a:pt x="176" y="9230"/>
                </a:lnTo>
                <a:cubicBezTo>
                  <a:pt x="276" y="9430"/>
                  <a:pt x="176" y="9681"/>
                  <a:pt x="301" y="9881"/>
                </a:cubicBezTo>
                <a:cubicBezTo>
                  <a:pt x="477" y="10909"/>
                  <a:pt x="1153" y="11736"/>
                  <a:pt x="1354" y="12764"/>
                </a:cubicBezTo>
                <a:cubicBezTo>
                  <a:pt x="1429" y="13114"/>
                  <a:pt x="1654" y="13490"/>
                  <a:pt x="1980" y="13766"/>
                </a:cubicBezTo>
                <a:cubicBezTo>
                  <a:pt x="2055" y="13916"/>
                  <a:pt x="2181" y="14017"/>
                  <a:pt x="2381" y="14042"/>
                </a:cubicBezTo>
                <a:cubicBezTo>
                  <a:pt x="2630" y="14076"/>
                  <a:pt x="2879" y="14089"/>
                  <a:pt x="3128" y="14089"/>
                </a:cubicBezTo>
                <a:cubicBezTo>
                  <a:pt x="3430" y="14089"/>
                  <a:pt x="3733" y="14069"/>
                  <a:pt x="4035" y="14042"/>
                </a:cubicBezTo>
                <a:lnTo>
                  <a:pt x="4411" y="14017"/>
                </a:lnTo>
                <a:cubicBezTo>
                  <a:pt x="4495" y="13954"/>
                  <a:pt x="4587" y="13944"/>
                  <a:pt x="4680" y="13944"/>
                </a:cubicBezTo>
                <a:cubicBezTo>
                  <a:pt x="4728" y="13944"/>
                  <a:pt x="4776" y="13946"/>
                  <a:pt x="4824" y="13946"/>
                </a:cubicBezTo>
                <a:cubicBezTo>
                  <a:pt x="4907" y="13946"/>
                  <a:pt x="4988" y="13938"/>
                  <a:pt x="5063" y="13891"/>
                </a:cubicBezTo>
                <a:cubicBezTo>
                  <a:pt x="5113" y="13891"/>
                  <a:pt x="5163" y="13866"/>
                  <a:pt x="5188" y="13841"/>
                </a:cubicBezTo>
                <a:cubicBezTo>
                  <a:pt x="5715" y="13766"/>
                  <a:pt x="6241" y="13716"/>
                  <a:pt x="6717" y="13566"/>
                </a:cubicBezTo>
                <a:cubicBezTo>
                  <a:pt x="7289" y="13368"/>
                  <a:pt x="7860" y="13233"/>
                  <a:pt x="8456" y="13233"/>
                </a:cubicBezTo>
                <a:cubicBezTo>
                  <a:pt x="8618" y="13233"/>
                  <a:pt x="8782" y="13243"/>
                  <a:pt x="8948" y="13265"/>
                </a:cubicBezTo>
                <a:cubicBezTo>
                  <a:pt x="9124" y="13303"/>
                  <a:pt x="9300" y="13313"/>
                  <a:pt x="9476" y="13313"/>
                </a:cubicBezTo>
                <a:cubicBezTo>
                  <a:pt x="9676" y="13313"/>
                  <a:pt x="9875" y="13300"/>
                  <a:pt x="10072" y="13300"/>
                </a:cubicBezTo>
                <a:cubicBezTo>
                  <a:pt x="10268" y="13300"/>
                  <a:pt x="10461" y="13313"/>
                  <a:pt x="10652" y="13365"/>
                </a:cubicBezTo>
                <a:cubicBezTo>
                  <a:pt x="10777" y="13365"/>
                  <a:pt x="10903" y="13365"/>
                  <a:pt x="11003" y="13390"/>
                </a:cubicBezTo>
                <a:cubicBezTo>
                  <a:pt x="11216" y="13428"/>
                  <a:pt x="11429" y="13447"/>
                  <a:pt x="11639" y="13447"/>
                </a:cubicBezTo>
                <a:cubicBezTo>
                  <a:pt x="11849" y="13447"/>
                  <a:pt x="12056" y="13428"/>
                  <a:pt x="12256" y="13390"/>
                </a:cubicBezTo>
                <a:cubicBezTo>
                  <a:pt x="12256" y="13390"/>
                  <a:pt x="12256" y="13390"/>
                  <a:pt x="12256" y="13415"/>
                </a:cubicBezTo>
                <a:cubicBezTo>
                  <a:pt x="12256" y="13440"/>
                  <a:pt x="12281" y="13465"/>
                  <a:pt x="12331" y="13490"/>
                </a:cubicBezTo>
                <a:lnTo>
                  <a:pt x="14762" y="13490"/>
                </a:lnTo>
                <a:cubicBezTo>
                  <a:pt x="15278" y="13543"/>
                  <a:pt x="15801" y="13575"/>
                  <a:pt x="16323" y="13575"/>
                </a:cubicBezTo>
                <a:cubicBezTo>
                  <a:pt x="16790" y="13575"/>
                  <a:pt x="17258" y="13550"/>
                  <a:pt x="17720" y="13490"/>
                </a:cubicBezTo>
                <a:lnTo>
                  <a:pt x="17770" y="13465"/>
                </a:lnTo>
                <a:lnTo>
                  <a:pt x="17820" y="13490"/>
                </a:lnTo>
                <a:cubicBezTo>
                  <a:pt x="19295" y="13444"/>
                  <a:pt x="20747" y="13287"/>
                  <a:pt x="22219" y="13287"/>
                </a:cubicBezTo>
                <a:cubicBezTo>
                  <a:pt x="22323" y="13287"/>
                  <a:pt x="22428" y="13288"/>
                  <a:pt x="22532" y="13290"/>
                </a:cubicBezTo>
                <a:cubicBezTo>
                  <a:pt x="22607" y="13215"/>
                  <a:pt x="22632" y="13165"/>
                  <a:pt x="22632" y="13139"/>
                </a:cubicBezTo>
                <a:lnTo>
                  <a:pt x="22657" y="13139"/>
                </a:lnTo>
                <a:cubicBezTo>
                  <a:pt x="25715" y="13039"/>
                  <a:pt x="28797" y="12914"/>
                  <a:pt x="31855" y="12864"/>
                </a:cubicBezTo>
                <a:cubicBezTo>
                  <a:pt x="31880" y="12839"/>
                  <a:pt x="31930" y="12839"/>
                  <a:pt x="31955" y="12839"/>
                </a:cubicBezTo>
                <a:cubicBezTo>
                  <a:pt x="32031" y="12851"/>
                  <a:pt x="32112" y="12851"/>
                  <a:pt x="32193" y="12851"/>
                </a:cubicBezTo>
                <a:cubicBezTo>
                  <a:pt x="32275" y="12851"/>
                  <a:pt x="32356" y="12851"/>
                  <a:pt x="32432" y="12864"/>
                </a:cubicBezTo>
                <a:cubicBezTo>
                  <a:pt x="32594" y="12867"/>
                  <a:pt x="32757" y="12868"/>
                  <a:pt x="32920" y="12868"/>
                </a:cubicBezTo>
                <a:cubicBezTo>
                  <a:pt x="33561" y="12868"/>
                  <a:pt x="34202" y="12849"/>
                  <a:pt x="34844" y="12849"/>
                </a:cubicBezTo>
                <a:cubicBezTo>
                  <a:pt x="35393" y="12849"/>
                  <a:pt x="35942" y="12863"/>
                  <a:pt x="36492" y="12914"/>
                </a:cubicBezTo>
                <a:cubicBezTo>
                  <a:pt x="37568" y="12935"/>
                  <a:pt x="38644" y="13049"/>
                  <a:pt x="39720" y="13049"/>
                </a:cubicBezTo>
                <a:cubicBezTo>
                  <a:pt x="39897" y="13049"/>
                  <a:pt x="40074" y="13046"/>
                  <a:pt x="40251" y="13039"/>
                </a:cubicBezTo>
                <a:cubicBezTo>
                  <a:pt x="40449" y="13035"/>
                  <a:pt x="40647" y="13033"/>
                  <a:pt x="40845" y="13033"/>
                </a:cubicBezTo>
                <a:cubicBezTo>
                  <a:pt x="41800" y="13033"/>
                  <a:pt x="42755" y="13081"/>
                  <a:pt x="43710" y="13165"/>
                </a:cubicBezTo>
                <a:cubicBezTo>
                  <a:pt x="44056" y="13188"/>
                  <a:pt x="44401" y="13202"/>
                  <a:pt x="44747" y="13202"/>
                </a:cubicBezTo>
                <a:cubicBezTo>
                  <a:pt x="45504" y="13202"/>
                  <a:pt x="46261" y="13136"/>
                  <a:pt x="47018" y="12964"/>
                </a:cubicBezTo>
                <a:cubicBezTo>
                  <a:pt x="47105" y="12899"/>
                  <a:pt x="47192" y="12834"/>
                  <a:pt x="47295" y="12834"/>
                </a:cubicBezTo>
                <a:cubicBezTo>
                  <a:pt x="47311" y="12834"/>
                  <a:pt x="47327" y="12835"/>
                  <a:pt x="47344" y="12839"/>
                </a:cubicBezTo>
                <a:cubicBezTo>
                  <a:pt x="47820" y="12488"/>
                  <a:pt x="47845" y="12312"/>
                  <a:pt x="47519" y="11836"/>
                </a:cubicBezTo>
                <a:cubicBezTo>
                  <a:pt x="47419" y="11786"/>
                  <a:pt x="47344" y="11736"/>
                  <a:pt x="47269" y="11686"/>
                </a:cubicBezTo>
                <a:cubicBezTo>
                  <a:pt x="47093" y="11561"/>
                  <a:pt x="46893" y="11485"/>
                  <a:pt x="46692" y="11460"/>
                </a:cubicBezTo>
                <a:cubicBezTo>
                  <a:pt x="46392" y="11460"/>
                  <a:pt x="46116" y="11435"/>
                  <a:pt x="45840" y="11285"/>
                </a:cubicBezTo>
                <a:cubicBezTo>
                  <a:pt x="45770" y="11241"/>
                  <a:pt x="45694" y="11231"/>
                  <a:pt x="45616" y="11231"/>
                </a:cubicBezTo>
                <a:cubicBezTo>
                  <a:pt x="45549" y="11231"/>
                  <a:pt x="45480" y="11238"/>
                  <a:pt x="45413" y="11238"/>
                </a:cubicBezTo>
                <a:cubicBezTo>
                  <a:pt x="45335" y="11238"/>
                  <a:pt x="45259" y="11228"/>
                  <a:pt x="45189" y="11185"/>
                </a:cubicBezTo>
                <a:cubicBezTo>
                  <a:pt x="45122" y="11192"/>
                  <a:pt x="45055" y="11196"/>
                  <a:pt x="44988" y="11196"/>
                </a:cubicBezTo>
                <a:cubicBezTo>
                  <a:pt x="44629" y="11196"/>
                  <a:pt x="44270" y="11094"/>
                  <a:pt x="43910" y="11009"/>
                </a:cubicBezTo>
                <a:cubicBezTo>
                  <a:pt x="44107" y="10867"/>
                  <a:pt x="44314" y="10825"/>
                  <a:pt x="44524" y="10825"/>
                </a:cubicBezTo>
                <a:cubicBezTo>
                  <a:pt x="44794" y="10825"/>
                  <a:pt x="45071" y="10895"/>
                  <a:pt x="45339" y="10909"/>
                </a:cubicBezTo>
                <a:cubicBezTo>
                  <a:pt x="45389" y="10934"/>
                  <a:pt x="45414" y="10959"/>
                  <a:pt x="45439" y="10959"/>
                </a:cubicBezTo>
                <a:cubicBezTo>
                  <a:pt x="45736" y="10980"/>
                  <a:pt x="46032" y="10985"/>
                  <a:pt x="46329" y="10985"/>
                </a:cubicBezTo>
                <a:cubicBezTo>
                  <a:pt x="46622" y="10985"/>
                  <a:pt x="46915" y="10980"/>
                  <a:pt x="47209" y="10980"/>
                </a:cubicBezTo>
                <a:cubicBezTo>
                  <a:pt x="47671" y="10980"/>
                  <a:pt x="48134" y="10993"/>
                  <a:pt x="48597" y="11059"/>
                </a:cubicBezTo>
                <a:cubicBezTo>
                  <a:pt x="48497" y="11059"/>
                  <a:pt x="48397" y="11109"/>
                  <a:pt x="48296" y="11160"/>
                </a:cubicBezTo>
                <a:cubicBezTo>
                  <a:pt x="48257" y="11179"/>
                  <a:pt x="48209" y="11183"/>
                  <a:pt x="48159" y="11183"/>
                </a:cubicBezTo>
                <a:cubicBezTo>
                  <a:pt x="48121" y="11183"/>
                  <a:pt x="48082" y="11181"/>
                  <a:pt x="48045" y="11181"/>
                </a:cubicBezTo>
                <a:cubicBezTo>
                  <a:pt x="47941" y="11181"/>
                  <a:pt x="47847" y="11199"/>
                  <a:pt x="47820" y="11335"/>
                </a:cubicBezTo>
                <a:cubicBezTo>
                  <a:pt x="47795" y="11611"/>
                  <a:pt x="48046" y="11636"/>
                  <a:pt x="48246" y="11686"/>
                </a:cubicBezTo>
                <a:cubicBezTo>
                  <a:pt x="48321" y="11686"/>
                  <a:pt x="48372" y="11711"/>
                  <a:pt x="48422" y="11711"/>
                </a:cubicBezTo>
                <a:cubicBezTo>
                  <a:pt x="49025" y="11725"/>
                  <a:pt x="49620" y="11773"/>
                  <a:pt x="50207" y="11773"/>
                </a:cubicBezTo>
                <a:cubicBezTo>
                  <a:pt x="50644" y="11773"/>
                  <a:pt x="51077" y="11746"/>
                  <a:pt x="51504" y="11661"/>
                </a:cubicBezTo>
                <a:cubicBezTo>
                  <a:pt x="51519" y="11345"/>
                  <a:pt x="51372" y="11309"/>
                  <a:pt x="51203" y="11309"/>
                </a:cubicBezTo>
                <a:cubicBezTo>
                  <a:pt x="51153" y="11309"/>
                  <a:pt x="51101" y="11312"/>
                  <a:pt x="51051" y="11312"/>
                </a:cubicBezTo>
                <a:cubicBezTo>
                  <a:pt x="50988" y="11312"/>
                  <a:pt x="50928" y="11307"/>
                  <a:pt x="50878" y="11285"/>
                </a:cubicBezTo>
                <a:cubicBezTo>
                  <a:pt x="50798" y="11249"/>
                  <a:pt x="50714" y="11242"/>
                  <a:pt x="50631" y="11242"/>
                </a:cubicBezTo>
                <a:cubicBezTo>
                  <a:pt x="50576" y="11242"/>
                  <a:pt x="50521" y="11245"/>
                  <a:pt x="50467" y="11245"/>
                </a:cubicBezTo>
                <a:cubicBezTo>
                  <a:pt x="50373" y="11245"/>
                  <a:pt x="50283" y="11236"/>
                  <a:pt x="50201" y="11185"/>
                </a:cubicBezTo>
                <a:cubicBezTo>
                  <a:pt x="49825" y="11185"/>
                  <a:pt x="49449" y="11160"/>
                  <a:pt x="49073" y="11160"/>
                </a:cubicBezTo>
                <a:cubicBezTo>
                  <a:pt x="49023" y="11109"/>
                  <a:pt x="48948" y="11084"/>
                  <a:pt x="48873" y="11059"/>
                </a:cubicBezTo>
                <a:cubicBezTo>
                  <a:pt x="48998" y="11034"/>
                  <a:pt x="49098" y="10984"/>
                  <a:pt x="49199" y="10909"/>
                </a:cubicBezTo>
                <a:cubicBezTo>
                  <a:pt x="50251" y="10759"/>
                  <a:pt x="50527" y="10458"/>
                  <a:pt x="50552" y="9505"/>
                </a:cubicBezTo>
                <a:cubicBezTo>
                  <a:pt x="50552" y="9405"/>
                  <a:pt x="50552" y="9355"/>
                  <a:pt x="50627" y="9305"/>
                </a:cubicBezTo>
                <a:cubicBezTo>
                  <a:pt x="51003" y="8979"/>
                  <a:pt x="50778" y="8779"/>
                  <a:pt x="50502" y="8628"/>
                </a:cubicBezTo>
                <a:cubicBezTo>
                  <a:pt x="50226" y="8478"/>
                  <a:pt x="49976" y="8327"/>
                  <a:pt x="49700" y="8202"/>
                </a:cubicBezTo>
                <a:cubicBezTo>
                  <a:pt x="48397" y="7601"/>
                  <a:pt x="46993" y="7300"/>
                  <a:pt x="45590" y="7024"/>
                </a:cubicBezTo>
                <a:cubicBezTo>
                  <a:pt x="45509" y="6988"/>
                  <a:pt x="45426" y="6981"/>
                  <a:pt x="45343" y="6981"/>
                </a:cubicBezTo>
                <a:cubicBezTo>
                  <a:pt x="45287" y="6981"/>
                  <a:pt x="45233" y="6984"/>
                  <a:pt x="45179" y="6984"/>
                </a:cubicBezTo>
                <a:cubicBezTo>
                  <a:pt x="45085" y="6984"/>
                  <a:pt x="44995" y="6975"/>
                  <a:pt x="44913" y="6924"/>
                </a:cubicBezTo>
                <a:cubicBezTo>
                  <a:pt x="44712" y="6924"/>
                  <a:pt x="44512" y="6899"/>
                  <a:pt x="44286" y="6899"/>
                </a:cubicBezTo>
                <a:cubicBezTo>
                  <a:pt x="44178" y="6855"/>
                  <a:pt x="44069" y="6845"/>
                  <a:pt x="43961" y="6845"/>
                </a:cubicBezTo>
                <a:cubicBezTo>
                  <a:pt x="43859" y="6845"/>
                  <a:pt x="43757" y="6854"/>
                  <a:pt x="43655" y="6854"/>
                </a:cubicBezTo>
                <a:cubicBezTo>
                  <a:pt x="43615" y="6854"/>
                  <a:pt x="43575" y="6853"/>
                  <a:pt x="43534" y="6849"/>
                </a:cubicBezTo>
                <a:lnTo>
                  <a:pt x="43434" y="6849"/>
                </a:lnTo>
                <a:cubicBezTo>
                  <a:pt x="43409" y="6824"/>
                  <a:pt x="43409" y="6799"/>
                  <a:pt x="43359" y="6799"/>
                </a:cubicBezTo>
                <a:lnTo>
                  <a:pt x="42231" y="6774"/>
                </a:lnTo>
                <a:cubicBezTo>
                  <a:pt x="42109" y="6735"/>
                  <a:pt x="41986" y="6725"/>
                  <a:pt x="41864" y="6725"/>
                </a:cubicBezTo>
                <a:cubicBezTo>
                  <a:pt x="41725" y="6725"/>
                  <a:pt x="41587" y="6738"/>
                  <a:pt x="41451" y="6738"/>
                </a:cubicBezTo>
                <a:cubicBezTo>
                  <a:pt x="41316" y="6738"/>
                  <a:pt x="41183" y="6725"/>
                  <a:pt x="41053" y="6673"/>
                </a:cubicBezTo>
                <a:cubicBezTo>
                  <a:pt x="40527" y="6648"/>
                  <a:pt x="40026" y="6648"/>
                  <a:pt x="39524" y="6648"/>
                </a:cubicBezTo>
                <a:cubicBezTo>
                  <a:pt x="39437" y="6604"/>
                  <a:pt x="39343" y="6594"/>
                  <a:pt x="39248" y="6594"/>
                </a:cubicBezTo>
                <a:cubicBezTo>
                  <a:pt x="39165" y="6594"/>
                  <a:pt x="39081" y="6602"/>
                  <a:pt x="38999" y="6602"/>
                </a:cubicBezTo>
                <a:cubicBezTo>
                  <a:pt x="38904" y="6602"/>
                  <a:pt x="38810" y="6592"/>
                  <a:pt x="38722" y="6548"/>
                </a:cubicBezTo>
                <a:cubicBezTo>
                  <a:pt x="38246" y="6523"/>
                  <a:pt x="37745" y="6573"/>
                  <a:pt x="37319" y="6272"/>
                </a:cubicBezTo>
                <a:cubicBezTo>
                  <a:pt x="38221" y="6272"/>
                  <a:pt x="39098" y="6272"/>
                  <a:pt x="40001" y="6247"/>
                </a:cubicBezTo>
                <a:cubicBezTo>
                  <a:pt x="40051" y="6247"/>
                  <a:pt x="40051" y="6222"/>
                  <a:pt x="40051" y="6197"/>
                </a:cubicBezTo>
                <a:lnTo>
                  <a:pt x="40176" y="6197"/>
                </a:lnTo>
                <a:cubicBezTo>
                  <a:pt x="40263" y="6194"/>
                  <a:pt x="40351" y="6193"/>
                  <a:pt x="40438" y="6193"/>
                </a:cubicBezTo>
                <a:cubicBezTo>
                  <a:pt x="40783" y="6193"/>
                  <a:pt x="41127" y="6212"/>
                  <a:pt x="41471" y="6212"/>
                </a:cubicBezTo>
                <a:cubicBezTo>
                  <a:pt x="41766" y="6212"/>
                  <a:pt x="42061" y="6198"/>
                  <a:pt x="42356" y="6147"/>
                </a:cubicBezTo>
                <a:lnTo>
                  <a:pt x="42707" y="6122"/>
                </a:lnTo>
                <a:cubicBezTo>
                  <a:pt x="42845" y="6078"/>
                  <a:pt x="42985" y="6066"/>
                  <a:pt x="43126" y="6066"/>
                </a:cubicBezTo>
                <a:cubicBezTo>
                  <a:pt x="43300" y="6066"/>
                  <a:pt x="43476" y="6085"/>
                  <a:pt x="43651" y="6085"/>
                </a:cubicBezTo>
                <a:cubicBezTo>
                  <a:pt x="43823" y="6085"/>
                  <a:pt x="43993" y="6067"/>
                  <a:pt x="44161" y="5997"/>
                </a:cubicBezTo>
                <a:cubicBezTo>
                  <a:pt x="44225" y="5957"/>
                  <a:pt x="44293" y="5947"/>
                  <a:pt x="44364" y="5947"/>
                </a:cubicBezTo>
                <a:cubicBezTo>
                  <a:pt x="44428" y="5947"/>
                  <a:pt x="44493" y="5955"/>
                  <a:pt x="44558" y="5955"/>
                </a:cubicBezTo>
                <a:cubicBezTo>
                  <a:pt x="44647" y="5955"/>
                  <a:pt x="44733" y="5940"/>
                  <a:pt x="44813" y="5871"/>
                </a:cubicBezTo>
                <a:cubicBezTo>
                  <a:pt x="45189" y="5696"/>
                  <a:pt x="45640" y="5571"/>
                  <a:pt x="45790" y="5094"/>
                </a:cubicBezTo>
                <a:cubicBezTo>
                  <a:pt x="45991" y="4518"/>
                  <a:pt x="45615" y="4267"/>
                  <a:pt x="45239" y="4017"/>
                </a:cubicBezTo>
                <a:cubicBezTo>
                  <a:pt x="45364" y="3891"/>
                  <a:pt x="45539" y="3967"/>
                  <a:pt x="45590" y="3816"/>
                </a:cubicBezTo>
                <a:cubicBezTo>
                  <a:pt x="45991" y="3064"/>
                  <a:pt x="45239" y="3064"/>
                  <a:pt x="44913" y="2964"/>
                </a:cubicBezTo>
                <a:cubicBezTo>
                  <a:pt x="43585" y="2463"/>
                  <a:pt x="42206" y="2237"/>
                  <a:pt x="40803" y="2037"/>
                </a:cubicBezTo>
                <a:lnTo>
                  <a:pt x="40828" y="2012"/>
                </a:lnTo>
                <a:cubicBezTo>
                  <a:pt x="40715" y="1949"/>
                  <a:pt x="40596" y="1949"/>
                  <a:pt x="40477" y="1949"/>
                </a:cubicBezTo>
                <a:cubicBezTo>
                  <a:pt x="40358" y="1949"/>
                  <a:pt x="40239" y="1949"/>
                  <a:pt x="40126" y="1886"/>
                </a:cubicBezTo>
                <a:cubicBezTo>
                  <a:pt x="40023" y="1892"/>
                  <a:pt x="39922" y="1895"/>
                  <a:pt x="39822" y="1895"/>
                </a:cubicBezTo>
                <a:cubicBezTo>
                  <a:pt x="39455" y="1895"/>
                  <a:pt x="39101" y="1854"/>
                  <a:pt x="38747" y="1736"/>
                </a:cubicBezTo>
                <a:cubicBezTo>
                  <a:pt x="38671" y="1698"/>
                  <a:pt x="38592" y="1687"/>
                  <a:pt x="38512" y="1687"/>
                </a:cubicBezTo>
                <a:cubicBezTo>
                  <a:pt x="38421" y="1687"/>
                  <a:pt x="38329" y="1701"/>
                  <a:pt x="38237" y="1701"/>
                </a:cubicBezTo>
                <a:cubicBezTo>
                  <a:pt x="38147" y="1701"/>
                  <a:pt x="38057" y="1688"/>
                  <a:pt x="37970" y="1636"/>
                </a:cubicBezTo>
                <a:cubicBezTo>
                  <a:pt x="37845" y="1636"/>
                  <a:pt x="37720" y="1611"/>
                  <a:pt x="37595" y="1611"/>
                </a:cubicBezTo>
                <a:cubicBezTo>
                  <a:pt x="37514" y="1575"/>
                  <a:pt x="37431" y="1568"/>
                  <a:pt x="37347" y="1568"/>
                </a:cubicBezTo>
                <a:cubicBezTo>
                  <a:pt x="37292" y="1568"/>
                  <a:pt x="37237" y="1571"/>
                  <a:pt x="37184" y="1571"/>
                </a:cubicBezTo>
                <a:cubicBezTo>
                  <a:pt x="37090" y="1571"/>
                  <a:pt x="37000" y="1562"/>
                  <a:pt x="36918" y="1510"/>
                </a:cubicBezTo>
                <a:cubicBezTo>
                  <a:pt x="36742" y="1485"/>
                  <a:pt x="36592" y="1485"/>
                  <a:pt x="36417" y="1485"/>
                </a:cubicBezTo>
                <a:cubicBezTo>
                  <a:pt x="36345" y="1450"/>
                  <a:pt x="36267" y="1442"/>
                  <a:pt x="36188" y="1442"/>
                </a:cubicBezTo>
                <a:cubicBezTo>
                  <a:pt x="36135" y="1442"/>
                  <a:pt x="36082" y="1446"/>
                  <a:pt x="36029" y="1446"/>
                </a:cubicBezTo>
                <a:cubicBezTo>
                  <a:pt x="35937" y="1446"/>
                  <a:pt x="35847" y="1436"/>
                  <a:pt x="35765" y="1385"/>
                </a:cubicBezTo>
                <a:cubicBezTo>
                  <a:pt x="35640" y="1360"/>
                  <a:pt x="35514" y="1360"/>
                  <a:pt x="35389" y="1360"/>
                </a:cubicBezTo>
                <a:cubicBezTo>
                  <a:pt x="35276" y="1310"/>
                  <a:pt x="35163" y="1310"/>
                  <a:pt x="35051" y="1310"/>
                </a:cubicBezTo>
                <a:cubicBezTo>
                  <a:pt x="34938" y="1310"/>
                  <a:pt x="34825" y="1310"/>
                  <a:pt x="34712" y="1260"/>
                </a:cubicBezTo>
                <a:cubicBezTo>
                  <a:pt x="34562" y="1235"/>
                  <a:pt x="34386" y="1235"/>
                  <a:pt x="34236" y="1235"/>
                </a:cubicBezTo>
                <a:cubicBezTo>
                  <a:pt x="34136" y="1185"/>
                  <a:pt x="34042" y="1172"/>
                  <a:pt x="33948" y="1172"/>
                </a:cubicBezTo>
                <a:cubicBezTo>
                  <a:pt x="33854" y="1172"/>
                  <a:pt x="33760" y="1185"/>
                  <a:pt x="33660" y="1185"/>
                </a:cubicBezTo>
                <a:cubicBezTo>
                  <a:pt x="33635" y="1210"/>
                  <a:pt x="33610" y="1235"/>
                  <a:pt x="33610" y="1285"/>
                </a:cubicBezTo>
                <a:cubicBezTo>
                  <a:pt x="33610" y="1260"/>
                  <a:pt x="33584" y="1260"/>
                  <a:pt x="33584" y="1235"/>
                </a:cubicBezTo>
                <a:cubicBezTo>
                  <a:pt x="33559" y="1235"/>
                  <a:pt x="33534" y="1210"/>
                  <a:pt x="33509" y="1210"/>
                </a:cubicBezTo>
                <a:cubicBezTo>
                  <a:pt x="33509" y="1185"/>
                  <a:pt x="33484" y="1134"/>
                  <a:pt x="33434" y="1109"/>
                </a:cubicBezTo>
                <a:cubicBezTo>
                  <a:pt x="33284" y="1109"/>
                  <a:pt x="33108" y="1109"/>
                  <a:pt x="32933" y="1084"/>
                </a:cubicBezTo>
                <a:cubicBezTo>
                  <a:pt x="32858" y="1055"/>
                  <a:pt x="32782" y="1047"/>
                  <a:pt x="32704" y="1047"/>
                </a:cubicBezTo>
                <a:cubicBezTo>
                  <a:pt x="32622" y="1047"/>
                  <a:pt x="32539" y="1055"/>
                  <a:pt x="32456" y="1055"/>
                </a:cubicBezTo>
                <a:cubicBezTo>
                  <a:pt x="32354" y="1055"/>
                  <a:pt x="32253" y="1042"/>
                  <a:pt x="32156" y="984"/>
                </a:cubicBezTo>
                <a:cubicBezTo>
                  <a:pt x="32031" y="984"/>
                  <a:pt x="31905" y="984"/>
                  <a:pt x="31780" y="959"/>
                </a:cubicBezTo>
                <a:cubicBezTo>
                  <a:pt x="31691" y="923"/>
                  <a:pt x="31595" y="916"/>
                  <a:pt x="31498" y="916"/>
                </a:cubicBezTo>
                <a:cubicBezTo>
                  <a:pt x="31433" y="916"/>
                  <a:pt x="31368" y="919"/>
                  <a:pt x="31303" y="919"/>
                </a:cubicBezTo>
                <a:cubicBezTo>
                  <a:pt x="31191" y="919"/>
                  <a:pt x="31080" y="910"/>
                  <a:pt x="30978" y="859"/>
                </a:cubicBezTo>
                <a:cubicBezTo>
                  <a:pt x="30803" y="859"/>
                  <a:pt x="30652" y="834"/>
                  <a:pt x="30477" y="834"/>
                </a:cubicBezTo>
                <a:cubicBezTo>
                  <a:pt x="30400" y="795"/>
                  <a:pt x="30321" y="785"/>
                  <a:pt x="30241" y="785"/>
                </a:cubicBezTo>
                <a:cubicBezTo>
                  <a:pt x="30150" y="785"/>
                  <a:pt x="30058" y="798"/>
                  <a:pt x="29967" y="798"/>
                </a:cubicBezTo>
                <a:cubicBezTo>
                  <a:pt x="29876" y="798"/>
                  <a:pt x="29786" y="785"/>
                  <a:pt x="29700" y="733"/>
                </a:cubicBezTo>
                <a:cubicBezTo>
                  <a:pt x="29574" y="733"/>
                  <a:pt x="29449" y="708"/>
                  <a:pt x="29324" y="708"/>
                </a:cubicBezTo>
                <a:cubicBezTo>
                  <a:pt x="29236" y="665"/>
                  <a:pt x="29143" y="654"/>
                  <a:pt x="29047" y="654"/>
                </a:cubicBezTo>
                <a:cubicBezTo>
                  <a:pt x="28965" y="654"/>
                  <a:pt x="28881" y="662"/>
                  <a:pt x="28798" y="662"/>
                </a:cubicBezTo>
                <a:cubicBezTo>
                  <a:pt x="28703" y="662"/>
                  <a:pt x="28609" y="652"/>
                  <a:pt x="28522" y="608"/>
                </a:cubicBezTo>
                <a:lnTo>
                  <a:pt x="28171" y="583"/>
                </a:lnTo>
                <a:cubicBezTo>
                  <a:pt x="28096" y="545"/>
                  <a:pt x="28014" y="533"/>
                  <a:pt x="27933" y="533"/>
                </a:cubicBezTo>
                <a:cubicBezTo>
                  <a:pt x="27851" y="533"/>
                  <a:pt x="27770" y="545"/>
                  <a:pt x="27695" y="558"/>
                </a:cubicBezTo>
                <a:cubicBezTo>
                  <a:pt x="27670" y="558"/>
                  <a:pt x="27645" y="583"/>
                  <a:pt x="27645" y="583"/>
                </a:cubicBezTo>
                <a:cubicBezTo>
                  <a:pt x="27582" y="533"/>
                  <a:pt x="27507" y="533"/>
                  <a:pt x="27435" y="533"/>
                </a:cubicBezTo>
                <a:cubicBezTo>
                  <a:pt x="27363" y="533"/>
                  <a:pt x="27294" y="533"/>
                  <a:pt x="27244" y="483"/>
                </a:cubicBezTo>
                <a:cubicBezTo>
                  <a:pt x="27068" y="458"/>
                  <a:pt x="26918" y="458"/>
                  <a:pt x="26742" y="433"/>
                </a:cubicBezTo>
                <a:cubicBezTo>
                  <a:pt x="26653" y="406"/>
                  <a:pt x="26561" y="398"/>
                  <a:pt x="26467" y="398"/>
                </a:cubicBezTo>
                <a:cubicBezTo>
                  <a:pt x="26337" y="398"/>
                  <a:pt x="26203" y="413"/>
                  <a:pt x="26068" y="413"/>
                </a:cubicBezTo>
                <a:cubicBezTo>
                  <a:pt x="26026" y="413"/>
                  <a:pt x="25983" y="411"/>
                  <a:pt x="25940" y="408"/>
                </a:cubicBezTo>
                <a:cubicBezTo>
                  <a:pt x="25915" y="408"/>
                  <a:pt x="25890" y="408"/>
                  <a:pt x="25865" y="433"/>
                </a:cubicBezTo>
                <a:cubicBezTo>
                  <a:pt x="25865" y="383"/>
                  <a:pt x="25865" y="357"/>
                  <a:pt x="25815" y="357"/>
                </a:cubicBezTo>
                <a:lnTo>
                  <a:pt x="25339" y="307"/>
                </a:lnTo>
                <a:cubicBezTo>
                  <a:pt x="25214" y="332"/>
                  <a:pt x="25113" y="332"/>
                  <a:pt x="24988" y="332"/>
                </a:cubicBezTo>
                <a:cubicBezTo>
                  <a:pt x="24913" y="307"/>
                  <a:pt x="24838" y="307"/>
                  <a:pt x="24737" y="282"/>
                </a:cubicBezTo>
                <a:cubicBezTo>
                  <a:pt x="24700" y="278"/>
                  <a:pt x="24661" y="277"/>
                  <a:pt x="24623" y="277"/>
                </a:cubicBezTo>
                <a:cubicBezTo>
                  <a:pt x="24545" y="277"/>
                  <a:pt x="24465" y="282"/>
                  <a:pt x="24383" y="282"/>
                </a:cubicBezTo>
                <a:cubicBezTo>
                  <a:pt x="24261" y="282"/>
                  <a:pt x="24136" y="270"/>
                  <a:pt x="24010" y="207"/>
                </a:cubicBezTo>
                <a:cubicBezTo>
                  <a:pt x="23760" y="207"/>
                  <a:pt x="23509" y="207"/>
                  <a:pt x="23259" y="182"/>
                </a:cubicBezTo>
                <a:cubicBezTo>
                  <a:pt x="23221" y="157"/>
                  <a:pt x="23177" y="144"/>
                  <a:pt x="23133" y="144"/>
                </a:cubicBezTo>
                <a:cubicBezTo>
                  <a:pt x="23089" y="144"/>
                  <a:pt x="23046" y="157"/>
                  <a:pt x="23008" y="182"/>
                </a:cubicBezTo>
                <a:cubicBezTo>
                  <a:pt x="23008" y="182"/>
                  <a:pt x="23008" y="207"/>
                  <a:pt x="22983" y="232"/>
                </a:cubicBezTo>
                <a:cubicBezTo>
                  <a:pt x="22740" y="151"/>
                  <a:pt x="22494" y="132"/>
                  <a:pt x="22246" y="132"/>
                </a:cubicBezTo>
                <a:cubicBezTo>
                  <a:pt x="22012" y="132"/>
                  <a:pt x="21777" y="149"/>
                  <a:pt x="21540" y="149"/>
                </a:cubicBezTo>
                <a:cubicBezTo>
                  <a:pt x="21328" y="149"/>
                  <a:pt x="21116" y="135"/>
                  <a:pt x="20903" y="82"/>
                </a:cubicBezTo>
                <a:cubicBezTo>
                  <a:pt x="20101" y="82"/>
                  <a:pt x="19299" y="57"/>
                  <a:pt x="18497" y="57"/>
                </a:cubicBezTo>
                <a:cubicBezTo>
                  <a:pt x="17958" y="19"/>
                  <a:pt x="17419" y="0"/>
                  <a:pt x="1688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-451618" y="4389589"/>
            <a:ext cx="1476356" cy="1424770"/>
          </a:xfrm>
          <a:custGeom>
            <a:avLst/>
            <a:gdLst/>
            <a:ahLst/>
            <a:cxnLst/>
            <a:rect l="l" t="t" r="r" b="b"/>
            <a:pathLst>
              <a:path w="22180" h="21405" extrusionOk="0">
                <a:moveTo>
                  <a:pt x="13861" y="4"/>
                </a:moveTo>
                <a:cubicBezTo>
                  <a:pt x="13859" y="5"/>
                  <a:pt x="13857" y="5"/>
                  <a:pt x="13855" y="5"/>
                </a:cubicBezTo>
                <a:lnTo>
                  <a:pt x="13855" y="5"/>
                </a:lnTo>
                <a:cubicBezTo>
                  <a:pt x="13871" y="6"/>
                  <a:pt x="13887" y="7"/>
                  <a:pt x="13903" y="8"/>
                </a:cubicBezTo>
                <a:lnTo>
                  <a:pt x="13903" y="8"/>
                </a:lnTo>
                <a:lnTo>
                  <a:pt x="13861" y="4"/>
                </a:lnTo>
                <a:close/>
                <a:moveTo>
                  <a:pt x="13903" y="8"/>
                </a:moveTo>
                <a:lnTo>
                  <a:pt x="13999" y="17"/>
                </a:lnTo>
                <a:cubicBezTo>
                  <a:pt x="13968" y="13"/>
                  <a:pt x="13936" y="11"/>
                  <a:pt x="13903" y="8"/>
                </a:cubicBezTo>
                <a:close/>
                <a:moveTo>
                  <a:pt x="16890" y="2083"/>
                </a:moveTo>
                <a:lnTo>
                  <a:pt x="16890" y="2083"/>
                </a:lnTo>
                <a:cubicBezTo>
                  <a:pt x="16894" y="2090"/>
                  <a:pt x="16898" y="2096"/>
                  <a:pt x="16902" y="2103"/>
                </a:cubicBezTo>
                <a:cubicBezTo>
                  <a:pt x="16898" y="2096"/>
                  <a:pt x="16894" y="2089"/>
                  <a:pt x="16890" y="2083"/>
                </a:cubicBezTo>
                <a:close/>
                <a:moveTo>
                  <a:pt x="16888" y="2113"/>
                </a:moveTo>
                <a:lnTo>
                  <a:pt x="16888" y="2113"/>
                </a:lnTo>
                <a:cubicBezTo>
                  <a:pt x="16901" y="2138"/>
                  <a:pt x="16921" y="2176"/>
                  <a:pt x="16952" y="2228"/>
                </a:cubicBezTo>
                <a:cubicBezTo>
                  <a:pt x="16931" y="2189"/>
                  <a:pt x="16910" y="2151"/>
                  <a:pt x="16888" y="2113"/>
                </a:cubicBezTo>
                <a:close/>
                <a:moveTo>
                  <a:pt x="10041" y="2312"/>
                </a:moveTo>
                <a:cubicBezTo>
                  <a:pt x="10037" y="2317"/>
                  <a:pt x="10033" y="2323"/>
                  <a:pt x="10028" y="2329"/>
                </a:cubicBezTo>
                <a:cubicBezTo>
                  <a:pt x="10032" y="2323"/>
                  <a:pt x="10036" y="2318"/>
                  <a:pt x="10041" y="2312"/>
                </a:cubicBezTo>
                <a:close/>
                <a:moveTo>
                  <a:pt x="9928" y="2492"/>
                </a:moveTo>
                <a:cubicBezTo>
                  <a:pt x="9924" y="2500"/>
                  <a:pt x="9921" y="2506"/>
                  <a:pt x="9919" y="2512"/>
                </a:cubicBezTo>
                <a:lnTo>
                  <a:pt x="9919" y="2512"/>
                </a:lnTo>
                <a:cubicBezTo>
                  <a:pt x="9922" y="2506"/>
                  <a:pt x="9925" y="2499"/>
                  <a:pt x="9928" y="2492"/>
                </a:cubicBezTo>
                <a:close/>
                <a:moveTo>
                  <a:pt x="10906" y="3582"/>
                </a:moveTo>
                <a:lnTo>
                  <a:pt x="10895" y="3611"/>
                </a:lnTo>
                <a:cubicBezTo>
                  <a:pt x="10900" y="3599"/>
                  <a:pt x="10904" y="3590"/>
                  <a:pt x="10906" y="3582"/>
                </a:cubicBezTo>
                <a:close/>
                <a:moveTo>
                  <a:pt x="8860" y="5156"/>
                </a:moveTo>
                <a:cubicBezTo>
                  <a:pt x="8853" y="5184"/>
                  <a:pt x="8844" y="5225"/>
                  <a:pt x="8836" y="5270"/>
                </a:cubicBezTo>
                <a:lnTo>
                  <a:pt x="8836" y="5270"/>
                </a:lnTo>
                <a:lnTo>
                  <a:pt x="8860" y="5156"/>
                </a:lnTo>
                <a:close/>
                <a:moveTo>
                  <a:pt x="9151" y="5714"/>
                </a:moveTo>
                <a:lnTo>
                  <a:pt x="9151" y="5714"/>
                </a:lnTo>
                <a:cubicBezTo>
                  <a:pt x="9151" y="5714"/>
                  <a:pt x="9106" y="5913"/>
                  <a:pt x="9061" y="6375"/>
                </a:cubicBezTo>
                <a:lnTo>
                  <a:pt x="9048" y="6463"/>
                </a:lnTo>
                <a:cubicBezTo>
                  <a:pt x="9048" y="6463"/>
                  <a:pt x="9036" y="6463"/>
                  <a:pt x="9023" y="6476"/>
                </a:cubicBezTo>
                <a:cubicBezTo>
                  <a:pt x="9048" y="6262"/>
                  <a:pt x="9073" y="6086"/>
                  <a:pt x="9098" y="5961"/>
                </a:cubicBezTo>
                <a:cubicBezTo>
                  <a:pt x="9123" y="5822"/>
                  <a:pt x="9136" y="5747"/>
                  <a:pt x="9149" y="5722"/>
                </a:cubicBezTo>
                <a:cubicBezTo>
                  <a:pt x="9150" y="5717"/>
                  <a:pt x="9151" y="5714"/>
                  <a:pt x="9151" y="5714"/>
                </a:cubicBezTo>
                <a:close/>
                <a:moveTo>
                  <a:pt x="16625" y="8675"/>
                </a:moveTo>
                <a:cubicBezTo>
                  <a:pt x="16625" y="8675"/>
                  <a:pt x="16624" y="8675"/>
                  <a:pt x="16623" y="8676"/>
                </a:cubicBezTo>
                <a:lnTo>
                  <a:pt x="16623" y="8676"/>
                </a:lnTo>
                <a:lnTo>
                  <a:pt x="16625" y="8675"/>
                </a:lnTo>
                <a:close/>
                <a:moveTo>
                  <a:pt x="1144" y="8763"/>
                </a:moveTo>
                <a:cubicBezTo>
                  <a:pt x="1144" y="8763"/>
                  <a:pt x="1158" y="8783"/>
                  <a:pt x="1180" y="8814"/>
                </a:cubicBezTo>
                <a:lnTo>
                  <a:pt x="1180" y="8814"/>
                </a:lnTo>
                <a:lnTo>
                  <a:pt x="1157" y="8775"/>
                </a:lnTo>
                <a:cubicBezTo>
                  <a:pt x="1157" y="8775"/>
                  <a:pt x="1144" y="8763"/>
                  <a:pt x="1144" y="8763"/>
                </a:cubicBezTo>
                <a:close/>
                <a:moveTo>
                  <a:pt x="1180" y="8814"/>
                </a:moveTo>
                <a:lnTo>
                  <a:pt x="1194" y="8838"/>
                </a:lnTo>
                <a:lnTo>
                  <a:pt x="1211" y="8860"/>
                </a:lnTo>
                <a:lnTo>
                  <a:pt x="1211" y="8860"/>
                </a:lnTo>
                <a:cubicBezTo>
                  <a:pt x="1210" y="8857"/>
                  <a:pt x="1208" y="8854"/>
                  <a:pt x="1207" y="8851"/>
                </a:cubicBezTo>
                <a:cubicBezTo>
                  <a:pt x="1197" y="8837"/>
                  <a:pt x="1188" y="8825"/>
                  <a:pt x="1180" y="8814"/>
                </a:cubicBezTo>
                <a:close/>
                <a:moveTo>
                  <a:pt x="9173" y="6460"/>
                </a:moveTo>
                <a:cubicBezTo>
                  <a:pt x="9073" y="7361"/>
                  <a:pt x="9061" y="8149"/>
                  <a:pt x="9098" y="8763"/>
                </a:cubicBezTo>
                <a:cubicBezTo>
                  <a:pt x="9111" y="8926"/>
                  <a:pt x="9123" y="9064"/>
                  <a:pt x="9123" y="9203"/>
                </a:cubicBezTo>
                <a:cubicBezTo>
                  <a:pt x="9149" y="9341"/>
                  <a:pt x="9161" y="9466"/>
                  <a:pt x="9174" y="9580"/>
                </a:cubicBezTo>
                <a:cubicBezTo>
                  <a:pt x="9199" y="9793"/>
                  <a:pt x="9224" y="9982"/>
                  <a:pt x="9237" y="10107"/>
                </a:cubicBezTo>
                <a:cubicBezTo>
                  <a:pt x="9231" y="10102"/>
                  <a:pt x="9226" y="10099"/>
                  <a:pt x="9221" y="10099"/>
                </a:cubicBezTo>
                <a:cubicBezTo>
                  <a:pt x="9214" y="10099"/>
                  <a:pt x="9206" y="10105"/>
                  <a:pt x="9199" y="10120"/>
                </a:cubicBezTo>
                <a:cubicBezTo>
                  <a:pt x="9048" y="9140"/>
                  <a:pt x="9036" y="8235"/>
                  <a:pt x="9061" y="7569"/>
                </a:cubicBezTo>
                <a:cubicBezTo>
                  <a:pt x="9086" y="7242"/>
                  <a:pt x="9111" y="6978"/>
                  <a:pt x="9123" y="6777"/>
                </a:cubicBezTo>
                <a:cubicBezTo>
                  <a:pt x="9146" y="6611"/>
                  <a:pt x="9168" y="6494"/>
                  <a:pt x="9173" y="6460"/>
                </a:cubicBezTo>
                <a:close/>
                <a:moveTo>
                  <a:pt x="9325" y="10019"/>
                </a:moveTo>
                <a:lnTo>
                  <a:pt x="9325" y="10019"/>
                </a:lnTo>
                <a:cubicBezTo>
                  <a:pt x="9337" y="10082"/>
                  <a:pt x="9350" y="10145"/>
                  <a:pt x="9362" y="10208"/>
                </a:cubicBezTo>
                <a:lnTo>
                  <a:pt x="9350" y="10208"/>
                </a:lnTo>
                <a:lnTo>
                  <a:pt x="9325" y="10019"/>
                </a:lnTo>
                <a:close/>
                <a:moveTo>
                  <a:pt x="16399" y="10296"/>
                </a:moveTo>
                <a:lnTo>
                  <a:pt x="16399" y="10296"/>
                </a:lnTo>
                <a:cubicBezTo>
                  <a:pt x="16395" y="10301"/>
                  <a:pt x="16391" y="10307"/>
                  <a:pt x="16386" y="10312"/>
                </a:cubicBezTo>
                <a:lnTo>
                  <a:pt x="16386" y="10312"/>
                </a:lnTo>
                <a:cubicBezTo>
                  <a:pt x="16392" y="10306"/>
                  <a:pt x="16396" y="10300"/>
                  <a:pt x="16399" y="10296"/>
                </a:cubicBezTo>
                <a:close/>
                <a:moveTo>
                  <a:pt x="9199" y="10132"/>
                </a:moveTo>
                <a:lnTo>
                  <a:pt x="9199" y="10132"/>
                </a:lnTo>
                <a:cubicBezTo>
                  <a:pt x="9224" y="10158"/>
                  <a:pt x="9249" y="10208"/>
                  <a:pt x="9274" y="10246"/>
                </a:cubicBezTo>
                <a:cubicBezTo>
                  <a:pt x="9274" y="10246"/>
                  <a:pt x="9274" y="10258"/>
                  <a:pt x="9274" y="10258"/>
                </a:cubicBezTo>
                <a:cubicBezTo>
                  <a:pt x="9274" y="10308"/>
                  <a:pt x="9249" y="10283"/>
                  <a:pt x="9237" y="10321"/>
                </a:cubicBezTo>
                <a:cubicBezTo>
                  <a:pt x="9224" y="10258"/>
                  <a:pt x="9211" y="10195"/>
                  <a:pt x="9199" y="10132"/>
                </a:cubicBezTo>
                <a:close/>
                <a:moveTo>
                  <a:pt x="3971" y="10912"/>
                </a:moveTo>
                <a:lnTo>
                  <a:pt x="3971" y="10912"/>
                </a:lnTo>
                <a:cubicBezTo>
                  <a:pt x="3984" y="10937"/>
                  <a:pt x="4009" y="10949"/>
                  <a:pt x="4022" y="10962"/>
                </a:cubicBezTo>
                <a:lnTo>
                  <a:pt x="3971" y="10912"/>
                </a:lnTo>
                <a:close/>
                <a:moveTo>
                  <a:pt x="4449" y="11779"/>
                </a:moveTo>
                <a:cubicBezTo>
                  <a:pt x="4456" y="11786"/>
                  <a:pt x="4464" y="11791"/>
                  <a:pt x="4472" y="11797"/>
                </a:cubicBezTo>
                <a:lnTo>
                  <a:pt x="4472" y="11797"/>
                </a:lnTo>
                <a:lnTo>
                  <a:pt x="4449" y="11779"/>
                </a:lnTo>
                <a:close/>
                <a:moveTo>
                  <a:pt x="9664" y="11452"/>
                </a:moveTo>
                <a:lnTo>
                  <a:pt x="9664" y="11452"/>
                </a:lnTo>
                <a:cubicBezTo>
                  <a:pt x="9701" y="11590"/>
                  <a:pt x="9739" y="11728"/>
                  <a:pt x="9777" y="11867"/>
                </a:cubicBezTo>
                <a:cubicBezTo>
                  <a:pt x="9802" y="11955"/>
                  <a:pt x="9827" y="12030"/>
                  <a:pt x="9840" y="12105"/>
                </a:cubicBezTo>
                <a:cubicBezTo>
                  <a:pt x="9802" y="11955"/>
                  <a:pt x="9752" y="11816"/>
                  <a:pt x="9727" y="11703"/>
                </a:cubicBezTo>
                <a:cubicBezTo>
                  <a:pt x="9701" y="11603"/>
                  <a:pt x="9676" y="11515"/>
                  <a:pt x="9664" y="11452"/>
                </a:cubicBezTo>
                <a:close/>
                <a:moveTo>
                  <a:pt x="9422" y="12065"/>
                </a:moveTo>
                <a:lnTo>
                  <a:pt x="9422" y="12065"/>
                </a:lnTo>
                <a:cubicBezTo>
                  <a:pt x="9427" y="12079"/>
                  <a:pt x="9432" y="12093"/>
                  <a:pt x="9438" y="12105"/>
                </a:cubicBezTo>
                <a:cubicBezTo>
                  <a:pt x="9442" y="12119"/>
                  <a:pt x="9446" y="12132"/>
                  <a:pt x="9450" y="12145"/>
                </a:cubicBezTo>
                <a:lnTo>
                  <a:pt x="9450" y="12145"/>
                </a:lnTo>
                <a:cubicBezTo>
                  <a:pt x="9440" y="12118"/>
                  <a:pt x="9431" y="12091"/>
                  <a:pt x="9422" y="12065"/>
                </a:cubicBezTo>
                <a:close/>
                <a:moveTo>
                  <a:pt x="10430" y="11300"/>
                </a:moveTo>
                <a:lnTo>
                  <a:pt x="10430" y="11300"/>
                </a:lnTo>
                <a:cubicBezTo>
                  <a:pt x="10451" y="11367"/>
                  <a:pt x="10474" y="11444"/>
                  <a:pt x="10506" y="11540"/>
                </a:cubicBezTo>
                <a:cubicBezTo>
                  <a:pt x="10543" y="11653"/>
                  <a:pt x="10581" y="11791"/>
                  <a:pt x="10631" y="11929"/>
                </a:cubicBezTo>
                <a:cubicBezTo>
                  <a:pt x="10658" y="12009"/>
                  <a:pt x="10685" y="12089"/>
                  <a:pt x="10711" y="12173"/>
                </a:cubicBezTo>
                <a:lnTo>
                  <a:pt x="10711" y="12173"/>
                </a:lnTo>
                <a:cubicBezTo>
                  <a:pt x="10703" y="12174"/>
                  <a:pt x="10695" y="12175"/>
                  <a:pt x="10687" y="12177"/>
                </a:cubicBezTo>
                <a:lnTo>
                  <a:pt x="10687" y="12177"/>
                </a:lnTo>
                <a:cubicBezTo>
                  <a:pt x="10676" y="12141"/>
                  <a:pt x="10666" y="12105"/>
                  <a:pt x="10657" y="12068"/>
                </a:cubicBezTo>
                <a:lnTo>
                  <a:pt x="10594" y="11892"/>
                </a:lnTo>
                <a:lnTo>
                  <a:pt x="10531" y="11691"/>
                </a:lnTo>
                <a:cubicBezTo>
                  <a:pt x="10491" y="11562"/>
                  <a:pt x="10460" y="11434"/>
                  <a:pt x="10430" y="11300"/>
                </a:cubicBezTo>
                <a:close/>
                <a:moveTo>
                  <a:pt x="10065" y="9953"/>
                </a:moveTo>
                <a:lnTo>
                  <a:pt x="10065" y="9953"/>
                </a:lnTo>
                <a:cubicBezTo>
                  <a:pt x="10069" y="9953"/>
                  <a:pt x="10081" y="9999"/>
                  <a:pt x="10104" y="10095"/>
                </a:cubicBezTo>
                <a:cubicBezTo>
                  <a:pt x="10192" y="10560"/>
                  <a:pt x="10330" y="11251"/>
                  <a:pt x="10594" y="11967"/>
                </a:cubicBezTo>
                <a:lnTo>
                  <a:pt x="10644" y="12130"/>
                </a:lnTo>
                <a:cubicBezTo>
                  <a:pt x="10649" y="12147"/>
                  <a:pt x="10655" y="12164"/>
                  <a:pt x="10660" y="12181"/>
                </a:cubicBezTo>
                <a:lnTo>
                  <a:pt x="10660" y="12181"/>
                </a:lnTo>
                <a:cubicBezTo>
                  <a:pt x="10643" y="12184"/>
                  <a:pt x="10625" y="12188"/>
                  <a:pt x="10604" y="12191"/>
                </a:cubicBezTo>
                <a:lnTo>
                  <a:pt x="10604" y="12191"/>
                </a:lnTo>
                <a:cubicBezTo>
                  <a:pt x="10491" y="11866"/>
                  <a:pt x="10399" y="11556"/>
                  <a:pt x="10330" y="11276"/>
                </a:cubicBezTo>
                <a:cubicBezTo>
                  <a:pt x="10267" y="11025"/>
                  <a:pt x="10204" y="10798"/>
                  <a:pt x="10166" y="10610"/>
                </a:cubicBezTo>
                <a:cubicBezTo>
                  <a:pt x="10141" y="10409"/>
                  <a:pt x="10116" y="10258"/>
                  <a:pt x="10091" y="10145"/>
                </a:cubicBezTo>
                <a:cubicBezTo>
                  <a:pt x="10070" y="10021"/>
                  <a:pt x="10061" y="9953"/>
                  <a:pt x="10065" y="9953"/>
                </a:cubicBezTo>
                <a:close/>
                <a:moveTo>
                  <a:pt x="13684" y="1316"/>
                </a:moveTo>
                <a:cubicBezTo>
                  <a:pt x="13743" y="1316"/>
                  <a:pt x="13798" y="1319"/>
                  <a:pt x="13848" y="1324"/>
                </a:cubicBezTo>
                <a:lnTo>
                  <a:pt x="13773" y="1324"/>
                </a:lnTo>
                <a:cubicBezTo>
                  <a:pt x="13710" y="1336"/>
                  <a:pt x="13798" y="1336"/>
                  <a:pt x="13924" y="1361"/>
                </a:cubicBezTo>
                <a:cubicBezTo>
                  <a:pt x="14049" y="1399"/>
                  <a:pt x="14213" y="1412"/>
                  <a:pt x="14301" y="1449"/>
                </a:cubicBezTo>
                <a:cubicBezTo>
                  <a:pt x="14263" y="1449"/>
                  <a:pt x="14225" y="1424"/>
                  <a:pt x="14150" y="1412"/>
                </a:cubicBezTo>
                <a:lnTo>
                  <a:pt x="14150" y="1412"/>
                </a:lnTo>
                <a:cubicBezTo>
                  <a:pt x="14225" y="1424"/>
                  <a:pt x="14288" y="1462"/>
                  <a:pt x="14351" y="1487"/>
                </a:cubicBezTo>
                <a:cubicBezTo>
                  <a:pt x="14414" y="1512"/>
                  <a:pt x="14477" y="1525"/>
                  <a:pt x="14539" y="1537"/>
                </a:cubicBezTo>
                <a:cubicBezTo>
                  <a:pt x="14640" y="1575"/>
                  <a:pt x="14753" y="1625"/>
                  <a:pt x="14891" y="1751"/>
                </a:cubicBezTo>
                <a:cubicBezTo>
                  <a:pt x="14679" y="1606"/>
                  <a:pt x="14593" y="1565"/>
                  <a:pt x="14570" y="1565"/>
                </a:cubicBezTo>
                <a:cubicBezTo>
                  <a:pt x="14563" y="1565"/>
                  <a:pt x="14562" y="1569"/>
                  <a:pt x="14565" y="1575"/>
                </a:cubicBezTo>
                <a:cubicBezTo>
                  <a:pt x="14787" y="1664"/>
                  <a:pt x="15157" y="2009"/>
                  <a:pt x="15196" y="2009"/>
                </a:cubicBezTo>
                <a:cubicBezTo>
                  <a:pt x="15201" y="2009"/>
                  <a:pt x="15200" y="2003"/>
                  <a:pt x="15193" y="1990"/>
                </a:cubicBezTo>
                <a:lnTo>
                  <a:pt x="15193" y="1990"/>
                </a:lnTo>
                <a:cubicBezTo>
                  <a:pt x="15293" y="2128"/>
                  <a:pt x="15406" y="2228"/>
                  <a:pt x="15381" y="2241"/>
                </a:cubicBezTo>
                <a:cubicBezTo>
                  <a:pt x="15507" y="2404"/>
                  <a:pt x="15645" y="2568"/>
                  <a:pt x="15758" y="2756"/>
                </a:cubicBezTo>
                <a:cubicBezTo>
                  <a:pt x="15747" y="2740"/>
                  <a:pt x="15734" y="2724"/>
                  <a:pt x="15730" y="2724"/>
                </a:cubicBezTo>
                <a:cubicBezTo>
                  <a:pt x="15724" y="2724"/>
                  <a:pt x="15734" y="2752"/>
                  <a:pt x="15783" y="2844"/>
                </a:cubicBezTo>
                <a:cubicBezTo>
                  <a:pt x="15695" y="2693"/>
                  <a:pt x="15607" y="2543"/>
                  <a:pt x="15507" y="2417"/>
                </a:cubicBezTo>
                <a:cubicBezTo>
                  <a:pt x="15457" y="2367"/>
                  <a:pt x="15406" y="2304"/>
                  <a:pt x="15369" y="2254"/>
                </a:cubicBezTo>
                <a:cubicBezTo>
                  <a:pt x="15331" y="2203"/>
                  <a:pt x="15293" y="2166"/>
                  <a:pt x="15268" y="2115"/>
                </a:cubicBezTo>
                <a:lnTo>
                  <a:pt x="15268" y="2115"/>
                </a:lnTo>
                <a:cubicBezTo>
                  <a:pt x="15251" y="2124"/>
                  <a:pt x="15282" y="2182"/>
                  <a:pt x="15256" y="2182"/>
                </a:cubicBezTo>
                <a:cubicBezTo>
                  <a:pt x="15244" y="2182"/>
                  <a:pt x="15222" y="2171"/>
                  <a:pt x="15180" y="2141"/>
                </a:cubicBezTo>
                <a:lnTo>
                  <a:pt x="15180" y="2141"/>
                </a:lnTo>
                <a:cubicBezTo>
                  <a:pt x="15243" y="2203"/>
                  <a:pt x="15293" y="2254"/>
                  <a:pt x="15344" y="2316"/>
                </a:cubicBezTo>
                <a:cubicBezTo>
                  <a:pt x="15394" y="2367"/>
                  <a:pt x="15444" y="2430"/>
                  <a:pt x="15482" y="2480"/>
                </a:cubicBezTo>
                <a:cubicBezTo>
                  <a:pt x="15570" y="2593"/>
                  <a:pt x="15645" y="2693"/>
                  <a:pt x="15708" y="2794"/>
                </a:cubicBezTo>
                <a:cubicBezTo>
                  <a:pt x="15771" y="2882"/>
                  <a:pt x="15834" y="2970"/>
                  <a:pt x="15884" y="3070"/>
                </a:cubicBezTo>
                <a:cubicBezTo>
                  <a:pt x="15934" y="3158"/>
                  <a:pt x="15997" y="3246"/>
                  <a:pt x="16047" y="3347"/>
                </a:cubicBezTo>
                <a:cubicBezTo>
                  <a:pt x="16098" y="3548"/>
                  <a:pt x="16173" y="3736"/>
                  <a:pt x="16211" y="3937"/>
                </a:cubicBezTo>
                <a:lnTo>
                  <a:pt x="16223" y="3950"/>
                </a:lnTo>
                <a:lnTo>
                  <a:pt x="16223" y="4063"/>
                </a:lnTo>
                <a:cubicBezTo>
                  <a:pt x="16248" y="4138"/>
                  <a:pt x="16261" y="4176"/>
                  <a:pt x="16261" y="4189"/>
                </a:cubicBezTo>
                <a:cubicBezTo>
                  <a:pt x="16261" y="4192"/>
                  <a:pt x="16261" y="4194"/>
                  <a:pt x="16261" y="4194"/>
                </a:cubicBezTo>
                <a:cubicBezTo>
                  <a:pt x="16260" y="4194"/>
                  <a:pt x="16258" y="4182"/>
                  <a:pt x="16248" y="4164"/>
                </a:cubicBezTo>
                <a:lnTo>
                  <a:pt x="16248" y="4164"/>
                </a:lnTo>
                <a:cubicBezTo>
                  <a:pt x="16261" y="4226"/>
                  <a:pt x="16273" y="4277"/>
                  <a:pt x="16286" y="4314"/>
                </a:cubicBezTo>
                <a:cubicBezTo>
                  <a:pt x="16283" y="4317"/>
                  <a:pt x="16281" y="4318"/>
                  <a:pt x="16278" y="4318"/>
                </a:cubicBezTo>
                <a:cubicBezTo>
                  <a:pt x="16255" y="4318"/>
                  <a:pt x="16230" y="4228"/>
                  <a:pt x="16186" y="4138"/>
                </a:cubicBezTo>
                <a:cubicBezTo>
                  <a:pt x="16173" y="4076"/>
                  <a:pt x="16160" y="4025"/>
                  <a:pt x="16160" y="3963"/>
                </a:cubicBezTo>
                <a:cubicBezTo>
                  <a:pt x="16131" y="3904"/>
                  <a:pt x="16106" y="3855"/>
                  <a:pt x="16096" y="3855"/>
                </a:cubicBezTo>
                <a:cubicBezTo>
                  <a:pt x="16088" y="3855"/>
                  <a:pt x="16087" y="3881"/>
                  <a:pt x="16098" y="3950"/>
                </a:cubicBezTo>
                <a:cubicBezTo>
                  <a:pt x="16110" y="3963"/>
                  <a:pt x="16123" y="3988"/>
                  <a:pt x="16135" y="4025"/>
                </a:cubicBezTo>
                <a:cubicBezTo>
                  <a:pt x="16109" y="3974"/>
                  <a:pt x="16089" y="3940"/>
                  <a:pt x="16084" y="3940"/>
                </a:cubicBezTo>
                <a:cubicBezTo>
                  <a:pt x="16081" y="3940"/>
                  <a:pt x="16081" y="3947"/>
                  <a:pt x="16085" y="3963"/>
                </a:cubicBezTo>
                <a:lnTo>
                  <a:pt x="16148" y="4189"/>
                </a:lnTo>
                <a:lnTo>
                  <a:pt x="16198" y="4402"/>
                </a:lnTo>
                <a:cubicBezTo>
                  <a:pt x="16198" y="4352"/>
                  <a:pt x="16198" y="4277"/>
                  <a:pt x="16186" y="4176"/>
                </a:cubicBezTo>
                <a:lnTo>
                  <a:pt x="16186" y="4176"/>
                </a:lnTo>
                <a:cubicBezTo>
                  <a:pt x="16241" y="4381"/>
                  <a:pt x="16304" y="4607"/>
                  <a:pt x="16328" y="4607"/>
                </a:cubicBezTo>
                <a:cubicBezTo>
                  <a:pt x="16336" y="4607"/>
                  <a:pt x="16340" y="4580"/>
                  <a:pt x="16336" y="4515"/>
                </a:cubicBezTo>
                <a:lnTo>
                  <a:pt x="16336" y="4515"/>
                </a:lnTo>
                <a:cubicBezTo>
                  <a:pt x="16349" y="4629"/>
                  <a:pt x="16349" y="4754"/>
                  <a:pt x="16361" y="4867"/>
                </a:cubicBezTo>
                <a:cubicBezTo>
                  <a:pt x="16399" y="5068"/>
                  <a:pt x="16412" y="5144"/>
                  <a:pt x="16424" y="5244"/>
                </a:cubicBezTo>
                <a:cubicBezTo>
                  <a:pt x="16424" y="5345"/>
                  <a:pt x="16449" y="5445"/>
                  <a:pt x="16462" y="5697"/>
                </a:cubicBezTo>
                <a:cubicBezTo>
                  <a:pt x="16461" y="5699"/>
                  <a:pt x="16460" y="5700"/>
                  <a:pt x="16458" y="5700"/>
                </a:cubicBezTo>
                <a:cubicBezTo>
                  <a:pt x="16450" y="5700"/>
                  <a:pt x="16442" y="5652"/>
                  <a:pt x="16434" y="5652"/>
                </a:cubicBezTo>
                <a:cubicBezTo>
                  <a:pt x="16431" y="5652"/>
                  <a:pt x="16428" y="5661"/>
                  <a:pt x="16424" y="5684"/>
                </a:cubicBezTo>
                <a:cubicBezTo>
                  <a:pt x="16475" y="6049"/>
                  <a:pt x="16324" y="6564"/>
                  <a:pt x="16336" y="6639"/>
                </a:cubicBezTo>
                <a:cubicBezTo>
                  <a:pt x="16299" y="6928"/>
                  <a:pt x="16349" y="6765"/>
                  <a:pt x="16324" y="6953"/>
                </a:cubicBezTo>
                <a:cubicBezTo>
                  <a:pt x="16324" y="6948"/>
                  <a:pt x="16324" y="6942"/>
                  <a:pt x="16323" y="6942"/>
                </a:cubicBezTo>
                <a:cubicBezTo>
                  <a:pt x="16321" y="6942"/>
                  <a:pt x="16318" y="6951"/>
                  <a:pt x="16311" y="6978"/>
                </a:cubicBezTo>
                <a:cubicBezTo>
                  <a:pt x="16311" y="7054"/>
                  <a:pt x="16299" y="7129"/>
                  <a:pt x="16299" y="7205"/>
                </a:cubicBezTo>
                <a:cubicBezTo>
                  <a:pt x="16293" y="7217"/>
                  <a:pt x="16290" y="7222"/>
                  <a:pt x="16288" y="7222"/>
                </a:cubicBezTo>
                <a:cubicBezTo>
                  <a:pt x="16280" y="7222"/>
                  <a:pt x="16293" y="7145"/>
                  <a:pt x="16286" y="7145"/>
                </a:cubicBezTo>
                <a:cubicBezTo>
                  <a:pt x="16282" y="7145"/>
                  <a:pt x="16271" y="7169"/>
                  <a:pt x="16248" y="7242"/>
                </a:cubicBezTo>
                <a:cubicBezTo>
                  <a:pt x="16173" y="7657"/>
                  <a:pt x="16098" y="7908"/>
                  <a:pt x="15947" y="8235"/>
                </a:cubicBezTo>
                <a:cubicBezTo>
                  <a:pt x="15892" y="8369"/>
                  <a:pt x="15881" y="8410"/>
                  <a:pt x="15888" y="8410"/>
                </a:cubicBezTo>
                <a:cubicBezTo>
                  <a:pt x="15899" y="8410"/>
                  <a:pt x="15955" y="8311"/>
                  <a:pt x="15962" y="8311"/>
                </a:cubicBezTo>
                <a:cubicBezTo>
                  <a:pt x="15967" y="8311"/>
                  <a:pt x="15955" y="8344"/>
                  <a:pt x="15909" y="8449"/>
                </a:cubicBezTo>
                <a:cubicBezTo>
                  <a:pt x="15859" y="8499"/>
                  <a:pt x="15834" y="8537"/>
                  <a:pt x="15695" y="8775"/>
                </a:cubicBezTo>
                <a:cubicBezTo>
                  <a:pt x="15633" y="8914"/>
                  <a:pt x="15658" y="8901"/>
                  <a:pt x="15557" y="9127"/>
                </a:cubicBezTo>
                <a:lnTo>
                  <a:pt x="15532" y="9089"/>
                </a:lnTo>
                <a:cubicBezTo>
                  <a:pt x="15411" y="9271"/>
                  <a:pt x="15325" y="9417"/>
                  <a:pt x="15297" y="9417"/>
                </a:cubicBezTo>
                <a:cubicBezTo>
                  <a:pt x="15295" y="9417"/>
                  <a:pt x="15294" y="9417"/>
                  <a:pt x="15293" y="9416"/>
                </a:cubicBezTo>
                <a:cubicBezTo>
                  <a:pt x="15205" y="9580"/>
                  <a:pt x="15117" y="9668"/>
                  <a:pt x="15055" y="9743"/>
                </a:cubicBezTo>
                <a:cubicBezTo>
                  <a:pt x="15006" y="9809"/>
                  <a:pt x="14994" y="9835"/>
                  <a:pt x="15003" y="9835"/>
                </a:cubicBezTo>
                <a:cubicBezTo>
                  <a:pt x="15032" y="9835"/>
                  <a:pt x="15280" y="9577"/>
                  <a:pt x="15318" y="9529"/>
                </a:cubicBezTo>
                <a:lnTo>
                  <a:pt x="15318" y="9529"/>
                </a:lnTo>
                <a:cubicBezTo>
                  <a:pt x="15218" y="9668"/>
                  <a:pt x="15117" y="9768"/>
                  <a:pt x="15042" y="9869"/>
                </a:cubicBezTo>
                <a:cubicBezTo>
                  <a:pt x="14954" y="9957"/>
                  <a:pt x="14891" y="10044"/>
                  <a:pt x="14803" y="10095"/>
                </a:cubicBezTo>
                <a:cubicBezTo>
                  <a:pt x="14866" y="10019"/>
                  <a:pt x="14929" y="9944"/>
                  <a:pt x="14992" y="9856"/>
                </a:cubicBezTo>
                <a:lnTo>
                  <a:pt x="14992" y="9856"/>
                </a:lnTo>
                <a:cubicBezTo>
                  <a:pt x="14879" y="9982"/>
                  <a:pt x="14803" y="10057"/>
                  <a:pt x="14740" y="10132"/>
                </a:cubicBezTo>
                <a:cubicBezTo>
                  <a:pt x="14678" y="10195"/>
                  <a:pt x="14640" y="10246"/>
                  <a:pt x="14602" y="10283"/>
                </a:cubicBezTo>
                <a:cubicBezTo>
                  <a:pt x="14527" y="10359"/>
                  <a:pt x="14489" y="10421"/>
                  <a:pt x="14351" y="10484"/>
                </a:cubicBezTo>
                <a:cubicBezTo>
                  <a:pt x="14500" y="10367"/>
                  <a:pt x="14632" y="10204"/>
                  <a:pt x="14606" y="10204"/>
                </a:cubicBezTo>
                <a:cubicBezTo>
                  <a:pt x="14602" y="10204"/>
                  <a:pt x="14592" y="10209"/>
                  <a:pt x="14577" y="10220"/>
                </a:cubicBezTo>
                <a:cubicBezTo>
                  <a:pt x="14531" y="10276"/>
                  <a:pt x="14485" y="10338"/>
                  <a:pt x="14429" y="10392"/>
                </a:cubicBezTo>
                <a:lnTo>
                  <a:pt x="14429" y="10392"/>
                </a:lnTo>
                <a:cubicBezTo>
                  <a:pt x="14429" y="10392"/>
                  <a:pt x="14429" y="10392"/>
                  <a:pt x="14429" y="10392"/>
                </a:cubicBezTo>
                <a:lnTo>
                  <a:pt x="14429" y="10392"/>
                </a:lnTo>
                <a:cubicBezTo>
                  <a:pt x="14428" y="10392"/>
                  <a:pt x="14417" y="10400"/>
                  <a:pt x="14389" y="10421"/>
                </a:cubicBezTo>
                <a:cubicBezTo>
                  <a:pt x="14326" y="10484"/>
                  <a:pt x="14188" y="10610"/>
                  <a:pt x="14137" y="10673"/>
                </a:cubicBezTo>
                <a:cubicBezTo>
                  <a:pt x="14012" y="10786"/>
                  <a:pt x="13873" y="10886"/>
                  <a:pt x="13735" y="10974"/>
                </a:cubicBezTo>
                <a:cubicBezTo>
                  <a:pt x="13758" y="10957"/>
                  <a:pt x="13768" y="10948"/>
                  <a:pt x="13766" y="10948"/>
                </a:cubicBezTo>
                <a:cubicBezTo>
                  <a:pt x="13763" y="10948"/>
                  <a:pt x="13744" y="10960"/>
                  <a:pt x="13710" y="10987"/>
                </a:cubicBezTo>
                <a:cubicBezTo>
                  <a:pt x="13610" y="11050"/>
                  <a:pt x="13509" y="11138"/>
                  <a:pt x="13408" y="11201"/>
                </a:cubicBezTo>
                <a:cubicBezTo>
                  <a:pt x="13436" y="11181"/>
                  <a:pt x="13445" y="11172"/>
                  <a:pt x="13440" y="11172"/>
                </a:cubicBezTo>
                <a:cubicBezTo>
                  <a:pt x="13428" y="11172"/>
                  <a:pt x="13348" y="11212"/>
                  <a:pt x="13245" y="11263"/>
                </a:cubicBezTo>
                <a:cubicBezTo>
                  <a:pt x="12830" y="11490"/>
                  <a:pt x="12944" y="11515"/>
                  <a:pt x="12592" y="11640"/>
                </a:cubicBezTo>
                <a:cubicBezTo>
                  <a:pt x="12642" y="11615"/>
                  <a:pt x="12654" y="11615"/>
                  <a:pt x="12705" y="11590"/>
                </a:cubicBezTo>
                <a:lnTo>
                  <a:pt x="12705" y="11590"/>
                </a:lnTo>
                <a:lnTo>
                  <a:pt x="12516" y="11653"/>
                </a:lnTo>
                <a:cubicBezTo>
                  <a:pt x="12516" y="11666"/>
                  <a:pt x="12453" y="11716"/>
                  <a:pt x="12353" y="11753"/>
                </a:cubicBezTo>
                <a:cubicBezTo>
                  <a:pt x="12252" y="11804"/>
                  <a:pt x="12127" y="11841"/>
                  <a:pt x="11988" y="11892"/>
                </a:cubicBezTo>
                <a:cubicBezTo>
                  <a:pt x="11863" y="11942"/>
                  <a:pt x="11725" y="11980"/>
                  <a:pt x="11624" y="12030"/>
                </a:cubicBezTo>
                <a:cubicBezTo>
                  <a:pt x="11524" y="12055"/>
                  <a:pt x="11461" y="12080"/>
                  <a:pt x="11448" y="12105"/>
                </a:cubicBezTo>
                <a:cubicBezTo>
                  <a:pt x="11387" y="12111"/>
                  <a:pt x="11352" y="12114"/>
                  <a:pt x="11338" y="12114"/>
                </a:cubicBezTo>
                <a:cubicBezTo>
                  <a:pt x="11286" y="12114"/>
                  <a:pt x="11495" y="12075"/>
                  <a:pt x="11750" y="11967"/>
                </a:cubicBezTo>
                <a:lnTo>
                  <a:pt x="11750" y="11967"/>
                </a:lnTo>
                <a:cubicBezTo>
                  <a:pt x="11662" y="11992"/>
                  <a:pt x="11561" y="12005"/>
                  <a:pt x="11473" y="12017"/>
                </a:cubicBezTo>
                <a:cubicBezTo>
                  <a:pt x="11586" y="11992"/>
                  <a:pt x="11674" y="11967"/>
                  <a:pt x="11787" y="11929"/>
                </a:cubicBezTo>
                <a:lnTo>
                  <a:pt x="11787" y="11929"/>
                </a:lnTo>
                <a:cubicBezTo>
                  <a:pt x="11612" y="11980"/>
                  <a:pt x="11436" y="12017"/>
                  <a:pt x="11285" y="12055"/>
                </a:cubicBezTo>
                <a:cubicBezTo>
                  <a:pt x="11121" y="12105"/>
                  <a:pt x="10996" y="12156"/>
                  <a:pt x="10895" y="12193"/>
                </a:cubicBezTo>
                <a:cubicBezTo>
                  <a:pt x="10886" y="12194"/>
                  <a:pt x="10878" y="12195"/>
                  <a:pt x="10872" y="12195"/>
                </a:cubicBezTo>
                <a:cubicBezTo>
                  <a:pt x="10815" y="12195"/>
                  <a:pt x="10878" y="12162"/>
                  <a:pt x="10812" y="12162"/>
                </a:cubicBezTo>
                <a:cubicBezTo>
                  <a:pt x="10799" y="12162"/>
                  <a:pt x="10782" y="12164"/>
                  <a:pt x="10758" y="12167"/>
                </a:cubicBezTo>
                <a:lnTo>
                  <a:pt x="10758" y="12167"/>
                </a:lnTo>
                <a:cubicBezTo>
                  <a:pt x="10345" y="10977"/>
                  <a:pt x="10066" y="9430"/>
                  <a:pt x="10078" y="8185"/>
                </a:cubicBezTo>
                <a:cubicBezTo>
                  <a:pt x="10078" y="8160"/>
                  <a:pt x="10078" y="8134"/>
                  <a:pt x="10078" y="8109"/>
                </a:cubicBezTo>
                <a:cubicBezTo>
                  <a:pt x="10065" y="8073"/>
                  <a:pt x="10041" y="8055"/>
                  <a:pt x="10015" y="8055"/>
                </a:cubicBezTo>
                <a:cubicBezTo>
                  <a:pt x="9968" y="8055"/>
                  <a:pt x="9914" y="8110"/>
                  <a:pt x="9890" y="8222"/>
                </a:cubicBezTo>
                <a:cubicBezTo>
                  <a:pt x="9865" y="8210"/>
                  <a:pt x="9915" y="7971"/>
                  <a:pt x="9915" y="7858"/>
                </a:cubicBezTo>
                <a:cubicBezTo>
                  <a:pt x="9940" y="7531"/>
                  <a:pt x="9915" y="7343"/>
                  <a:pt x="9940" y="7066"/>
                </a:cubicBezTo>
                <a:lnTo>
                  <a:pt x="9940" y="7280"/>
                </a:lnTo>
                <a:cubicBezTo>
                  <a:pt x="9953" y="7242"/>
                  <a:pt x="9965" y="6828"/>
                  <a:pt x="9965" y="6765"/>
                </a:cubicBezTo>
                <a:cubicBezTo>
                  <a:pt x="9966" y="6764"/>
                  <a:pt x="9966" y="6764"/>
                  <a:pt x="9966" y="6764"/>
                </a:cubicBezTo>
                <a:cubicBezTo>
                  <a:pt x="9976" y="6764"/>
                  <a:pt x="9993" y="6891"/>
                  <a:pt x="10012" y="6891"/>
                </a:cubicBezTo>
                <a:cubicBezTo>
                  <a:pt x="10017" y="6891"/>
                  <a:pt x="10023" y="6880"/>
                  <a:pt x="10028" y="6853"/>
                </a:cubicBezTo>
                <a:cubicBezTo>
                  <a:pt x="10066" y="6601"/>
                  <a:pt x="10091" y="6363"/>
                  <a:pt x="10091" y="6187"/>
                </a:cubicBezTo>
                <a:cubicBezTo>
                  <a:pt x="10103" y="6020"/>
                  <a:pt x="10104" y="5909"/>
                  <a:pt x="10082" y="5909"/>
                </a:cubicBezTo>
                <a:cubicBezTo>
                  <a:pt x="10081" y="5909"/>
                  <a:pt x="10080" y="5910"/>
                  <a:pt x="10078" y="5910"/>
                </a:cubicBezTo>
                <a:cubicBezTo>
                  <a:pt x="10028" y="6162"/>
                  <a:pt x="10028" y="6413"/>
                  <a:pt x="10003" y="6677"/>
                </a:cubicBezTo>
                <a:cubicBezTo>
                  <a:pt x="10002" y="6677"/>
                  <a:pt x="10001" y="6678"/>
                  <a:pt x="10001" y="6678"/>
                </a:cubicBezTo>
                <a:cubicBezTo>
                  <a:pt x="9969" y="6678"/>
                  <a:pt x="10038" y="6149"/>
                  <a:pt x="10004" y="6149"/>
                </a:cubicBezTo>
                <a:cubicBezTo>
                  <a:pt x="10004" y="6149"/>
                  <a:pt x="10003" y="6149"/>
                  <a:pt x="10003" y="6149"/>
                </a:cubicBezTo>
                <a:lnTo>
                  <a:pt x="10135" y="5542"/>
                </a:lnTo>
                <a:lnTo>
                  <a:pt x="10135" y="5542"/>
                </a:lnTo>
                <a:cubicBezTo>
                  <a:pt x="10120" y="5629"/>
                  <a:pt x="10107" y="5736"/>
                  <a:pt x="10116" y="5736"/>
                </a:cubicBezTo>
                <a:cubicBezTo>
                  <a:pt x="10118" y="5736"/>
                  <a:pt x="10123" y="5728"/>
                  <a:pt x="10129" y="5709"/>
                </a:cubicBezTo>
                <a:cubicBezTo>
                  <a:pt x="10179" y="5420"/>
                  <a:pt x="10154" y="5558"/>
                  <a:pt x="10217" y="5370"/>
                </a:cubicBezTo>
                <a:lnTo>
                  <a:pt x="10217" y="5370"/>
                </a:lnTo>
                <a:cubicBezTo>
                  <a:pt x="10166" y="5709"/>
                  <a:pt x="10154" y="6350"/>
                  <a:pt x="10179" y="6589"/>
                </a:cubicBezTo>
                <a:lnTo>
                  <a:pt x="10204" y="6224"/>
                </a:lnTo>
                <a:cubicBezTo>
                  <a:pt x="10217" y="6199"/>
                  <a:pt x="10229" y="6162"/>
                  <a:pt x="10242" y="6136"/>
                </a:cubicBezTo>
                <a:cubicBezTo>
                  <a:pt x="10267" y="5910"/>
                  <a:pt x="10280" y="5684"/>
                  <a:pt x="10280" y="5496"/>
                </a:cubicBezTo>
                <a:cubicBezTo>
                  <a:pt x="10292" y="5307"/>
                  <a:pt x="10292" y="5169"/>
                  <a:pt x="10292" y="5106"/>
                </a:cubicBezTo>
                <a:cubicBezTo>
                  <a:pt x="10328" y="4979"/>
                  <a:pt x="10356" y="4939"/>
                  <a:pt x="10375" y="4939"/>
                </a:cubicBezTo>
                <a:cubicBezTo>
                  <a:pt x="10395" y="4939"/>
                  <a:pt x="10405" y="4986"/>
                  <a:pt x="10405" y="5018"/>
                </a:cubicBezTo>
                <a:cubicBezTo>
                  <a:pt x="10468" y="4754"/>
                  <a:pt x="10506" y="4629"/>
                  <a:pt x="10518" y="4490"/>
                </a:cubicBezTo>
                <a:cubicBezTo>
                  <a:pt x="10543" y="4365"/>
                  <a:pt x="10569" y="4226"/>
                  <a:pt x="10682" y="3975"/>
                </a:cubicBezTo>
                <a:lnTo>
                  <a:pt x="10682" y="3975"/>
                </a:lnTo>
                <a:lnTo>
                  <a:pt x="10581" y="4164"/>
                </a:lnTo>
                <a:cubicBezTo>
                  <a:pt x="10627" y="4049"/>
                  <a:pt x="10787" y="3684"/>
                  <a:pt x="10797" y="3658"/>
                </a:cubicBezTo>
                <a:lnTo>
                  <a:pt x="10797" y="3658"/>
                </a:lnTo>
                <a:cubicBezTo>
                  <a:pt x="10836" y="3603"/>
                  <a:pt x="10886" y="3554"/>
                  <a:pt x="10903" y="3554"/>
                </a:cubicBezTo>
                <a:cubicBezTo>
                  <a:pt x="10911" y="3554"/>
                  <a:pt x="10913" y="3562"/>
                  <a:pt x="10906" y="3582"/>
                </a:cubicBezTo>
                <a:lnTo>
                  <a:pt x="10906" y="3582"/>
                </a:lnTo>
                <a:lnTo>
                  <a:pt x="11061" y="3185"/>
                </a:lnTo>
                <a:lnTo>
                  <a:pt x="11061" y="3185"/>
                </a:lnTo>
                <a:cubicBezTo>
                  <a:pt x="11058" y="3218"/>
                  <a:pt x="11107" y="3213"/>
                  <a:pt x="11096" y="3234"/>
                </a:cubicBezTo>
                <a:cubicBezTo>
                  <a:pt x="11174" y="3107"/>
                  <a:pt x="11207" y="2988"/>
                  <a:pt x="11182" y="2988"/>
                </a:cubicBezTo>
                <a:cubicBezTo>
                  <a:pt x="11177" y="2988"/>
                  <a:pt x="11168" y="2994"/>
                  <a:pt x="11156" y="3009"/>
                </a:cubicBezTo>
                <a:lnTo>
                  <a:pt x="11156" y="3009"/>
                </a:lnTo>
                <a:cubicBezTo>
                  <a:pt x="11383" y="2720"/>
                  <a:pt x="11313" y="2779"/>
                  <a:pt x="11536" y="2568"/>
                </a:cubicBezTo>
                <a:cubicBezTo>
                  <a:pt x="11558" y="2537"/>
                  <a:pt x="11559" y="2524"/>
                  <a:pt x="11547" y="2524"/>
                </a:cubicBezTo>
                <a:cubicBezTo>
                  <a:pt x="11527" y="2524"/>
                  <a:pt x="11468" y="2565"/>
                  <a:pt x="11436" y="2605"/>
                </a:cubicBezTo>
                <a:cubicBezTo>
                  <a:pt x="11586" y="2392"/>
                  <a:pt x="11674" y="2279"/>
                  <a:pt x="11775" y="2191"/>
                </a:cubicBezTo>
                <a:lnTo>
                  <a:pt x="11775" y="2191"/>
                </a:lnTo>
                <a:cubicBezTo>
                  <a:pt x="11624" y="2354"/>
                  <a:pt x="11649" y="2404"/>
                  <a:pt x="11674" y="2404"/>
                </a:cubicBezTo>
                <a:cubicBezTo>
                  <a:pt x="11699" y="2417"/>
                  <a:pt x="11762" y="2392"/>
                  <a:pt x="11750" y="2442"/>
                </a:cubicBezTo>
                <a:cubicBezTo>
                  <a:pt x="11825" y="2316"/>
                  <a:pt x="11926" y="2191"/>
                  <a:pt x="12014" y="2065"/>
                </a:cubicBezTo>
                <a:cubicBezTo>
                  <a:pt x="12102" y="1939"/>
                  <a:pt x="12215" y="1839"/>
                  <a:pt x="12328" y="1726"/>
                </a:cubicBezTo>
                <a:lnTo>
                  <a:pt x="12328" y="1726"/>
                </a:lnTo>
                <a:cubicBezTo>
                  <a:pt x="12303" y="1751"/>
                  <a:pt x="12278" y="1826"/>
                  <a:pt x="12290" y="1826"/>
                </a:cubicBezTo>
                <a:cubicBezTo>
                  <a:pt x="12303" y="1814"/>
                  <a:pt x="12353" y="1738"/>
                  <a:pt x="12453" y="1688"/>
                </a:cubicBezTo>
                <a:cubicBezTo>
                  <a:pt x="12504" y="1650"/>
                  <a:pt x="12567" y="1613"/>
                  <a:pt x="12629" y="1575"/>
                </a:cubicBezTo>
                <a:cubicBezTo>
                  <a:pt x="12705" y="1537"/>
                  <a:pt x="12768" y="1500"/>
                  <a:pt x="12856" y="1475"/>
                </a:cubicBezTo>
                <a:cubicBezTo>
                  <a:pt x="13110" y="1362"/>
                  <a:pt x="13431" y="1316"/>
                  <a:pt x="13684" y="1316"/>
                </a:cubicBezTo>
                <a:close/>
                <a:moveTo>
                  <a:pt x="10163" y="11738"/>
                </a:moveTo>
                <a:cubicBezTo>
                  <a:pt x="10168" y="11738"/>
                  <a:pt x="10205" y="11838"/>
                  <a:pt x="10267" y="12017"/>
                </a:cubicBezTo>
                <a:cubicBezTo>
                  <a:pt x="10294" y="12094"/>
                  <a:pt x="10324" y="12188"/>
                  <a:pt x="10361" y="12294"/>
                </a:cubicBezTo>
                <a:lnTo>
                  <a:pt x="10333" y="12294"/>
                </a:lnTo>
                <a:cubicBezTo>
                  <a:pt x="10309" y="12219"/>
                  <a:pt x="10287" y="12148"/>
                  <a:pt x="10267" y="12080"/>
                </a:cubicBezTo>
                <a:cubicBezTo>
                  <a:pt x="10190" y="11844"/>
                  <a:pt x="10159" y="11738"/>
                  <a:pt x="10163" y="11738"/>
                </a:cubicBezTo>
                <a:close/>
                <a:moveTo>
                  <a:pt x="9513" y="11037"/>
                </a:moveTo>
                <a:lnTo>
                  <a:pt x="9538" y="11062"/>
                </a:lnTo>
                <a:cubicBezTo>
                  <a:pt x="9601" y="11326"/>
                  <a:pt x="9664" y="11590"/>
                  <a:pt x="9739" y="11829"/>
                </a:cubicBezTo>
                <a:cubicBezTo>
                  <a:pt x="9791" y="11994"/>
                  <a:pt x="9844" y="12160"/>
                  <a:pt x="9896" y="12325"/>
                </a:cubicBezTo>
                <a:lnTo>
                  <a:pt x="9896" y="12325"/>
                </a:lnTo>
                <a:cubicBezTo>
                  <a:pt x="9887" y="12326"/>
                  <a:pt x="9878" y="12327"/>
                  <a:pt x="9869" y="12328"/>
                </a:cubicBezTo>
                <a:lnTo>
                  <a:pt x="9869" y="12328"/>
                </a:lnTo>
                <a:cubicBezTo>
                  <a:pt x="9819" y="12173"/>
                  <a:pt x="9771" y="12016"/>
                  <a:pt x="9727" y="11854"/>
                </a:cubicBezTo>
                <a:cubicBezTo>
                  <a:pt x="9639" y="11590"/>
                  <a:pt x="9576" y="11314"/>
                  <a:pt x="9513" y="11037"/>
                </a:cubicBezTo>
                <a:close/>
                <a:moveTo>
                  <a:pt x="9262" y="10447"/>
                </a:moveTo>
                <a:cubicBezTo>
                  <a:pt x="9314" y="10482"/>
                  <a:pt x="9324" y="10675"/>
                  <a:pt x="9329" y="10675"/>
                </a:cubicBezTo>
                <a:cubicBezTo>
                  <a:pt x="9332" y="10675"/>
                  <a:pt x="9333" y="10638"/>
                  <a:pt x="9337" y="10535"/>
                </a:cubicBezTo>
                <a:cubicBezTo>
                  <a:pt x="9350" y="10572"/>
                  <a:pt x="9362" y="10597"/>
                  <a:pt x="9362" y="10623"/>
                </a:cubicBezTo>
                <a:lnTo>
                  <a:pt x="9375" y="10685"/>
                </a:lnTo>
                <a:cubicBezTo>
                  <a:pt x="9387" y="10773"/>
                  <a:pt x="9375" y="10849"/>
                  <a:pt x="9425" y="11012"/>
                </a:cubicBezTo>
                <a:cubicBezTo>
                  <a:pt x="9425" y="11000"/>
                  <a:pt x="9438" y="11000"/>
                  <a:pt x="9438" y="11000"/>
                </a:cubicBezTo>
                <a:cubicBezTo>
                  <a:pt x="9544" y="11462"/>
                  <a:pt x="9676" y="11919"/>
                  <a:pt x="9816" y="12334"/>
                </a:cubicBezTo>
                <a:lnTo>
                  <a:pt x="9816" y="12334"/>
                </a:lnTo>
                <a:cubicBezTo>
                  <a:pt x="9793" y="12336"/>
                  <a:pt x="9769" y="12338"/>
                  <a:pt x="9746" y="12340"/>
                </a:cubicBezTo>
                <a:lnTo>
                  <a:pt x="9746" y="12340"/>
                </a:lnTo>
                <a:cubicBezTo>
                  <a:pt x="9540" y="11715"/>
                  <a:pt x="9366" y="11072"/>
                  <a:pt x="9262" y="10447"/>
                </a:cubicBezTo>
                <a:close/>
                <a:moveTo>
                  <a:pt x="9337" y="11163"/>
                </a:moveTo>
                <a:cubicBezTo>
                  <a:pt x="9424" y="11563"/>
                  <a:pt x="9538" y="11957"/>
                  <a:pt x="9670" y="12346"/>
                </a:cubicBezTo>
                <a:lnTo>
                  <a:pt x="9670" y="12346"/>
                </a:lnTo>
                <a:cubicBezTo>
                  <a:pt x="9663" y="12346"/>
                  <a:pt x="9656" y="12347"/>
                  <a:pt x="9649" y="12347"/>
                </a:cubicBezTo>
                <a:lnTo>
                  <a:pt x="9649" y="12347"/>
                </a:lnTo>
                <a:cubicBezTo>
                  <a:pt x="9528" y="11959"/>
                  <a:pt x="9419" y="11564"/>
                  <a:pt x="9337" y="11163"/>
                </a:cubicBezTo>
                <a:close/>
                <a:moveTo>
                  <a:pt x="8998" y="6652"/>
                </a:moveTo>
                <a:cubicBezTo>
                  <a:pt x="8998" y="6664"/>
                  <a:pt x="9010" y="6677"/>
                  <a:pt x="9023" y="6689"/>
                </a:cubicBezTo>
                <a:cubicBezTo>
                  <a:pt x="8814" y="8597"/>
                  <a:pt x="9035" y="10536"/>
                  <a:pt x="9637" y="12348"/>
                </a:cubicBezTo>
                <a:lnTo>
                  <a:pt x="9637" y="12348"/>
                </a:lnTo>
                <a:cubicBezTo>
                  <a:pt x="9630" y="12349"/>
                  <a:pt x="9623" y="12349"/>
                  <a:pt x="9616" y="12350"/>
                </a:cubicBezTo>
                <a:lnTo>
                  <a:pt x="9616" y="12350"/>
                </a:lnTo>
                <a:cubicBezTo>
                  <a:pt x="9527" y="12061"/>
                  <a:pt x="9412" y="11673"/>
                  <a:pt x="9299" y="11226"/>
                </a:cubicBezTo>
                <a:cubicBezTo>
                  <a:pt x="8910" y="9818"/>
                  <a:pt x="8834" y="7808"/>
                  <a:pt x="8998" y="6652"/>
                </a:cubicBezTo>
                <a:close/>
                <a:moveTo>
                  <a:pt x="8867" y="8187"/>
                </a:moveTo>
                <a:lnTo>
                  <a:pt x="8867" y="8187"/>
                </a:lnTo>
                <a:cubicBezTo>
                  <a:pt x="8871" y="8853"/>
                  <a:pt x="8940" y="9512"/>
                  <a:pt x="9036" y="10170"/>
                </a:cubicBezTo>
                <a:cubicBezTo>
                  <a:pt x="9111" y="10560"/>
                  <a:pt x="9174" y="10949"/>
                  <a:pt x="9274" y="11326"/>
                </a:cubicBezTo>
                <a:cubicBezTo>
                  <a:pt x="9325" y="11515"/>
                  <a:pt x="9375" y="11703"/>
                  <a:pt x="9425" y="11892"/>
                </a:cubicBezTo>
                <a:lnTo>
                  <a:pt x="9579" y="12352"/>
                </a:lnTo>
                <a:lnTo>
                  <a:pt x="9579" y="12352"/>
                </a:lnTo>
                <a:cubicBezTo>
                  <a:pt x="9570" y="12353"/>
                  <a:pt x="9561" y="12353"/>
                  <a:pt x="9552" y="12354"/>
                </a:cubicBezTo>
                <a:lnTo>
                  <a:pt x="9552" y="12354"/>
                </a:lnTo>
                <a:cubicBezTo>
                  <a:pt x="9492" y="12164"/>
                  <a:pt x="9417" y="11963"/>
                  <a:pt x="9362" y="11753"/>
                </a:cubicBezTo>
                <a:cubicBezTo>
                  <a:pt x="9299" y="11515"/>
                  <a:pt x="9237" y="11263"/>
                  <a:pt x="9174" y="11000"/>
                </a:cubicBezTo>
                <a:cubicBezTo>
                  <a:pt x="9123" y="10748"/>
                  <a:pt x="9073" y="10484"/>
                  <a:pt x="9023" y="10220"/>
                </a:cubicBezTo>
                <a:cubicBezTo>
                  <a:pt x="8985" y="10032"/>
                  <a:pt x="8973" y="9843"/>
                  <a:pt x="8948" y="9655"/>
                </a:cubicBezTo>
                <a:cubicBezTo>
                  <a:pt x="8935" y="9466"/>
                  <a:pt x="8910" y="9291"/>
                  <a:pt x="8897" y="9115"/>
                </a:cubicBezTo>
                <a:lnTo>
                  <a:pt x="8897" y="9089"/>
                </a:lnTo>
                <a:cubicBezTo>
                  <a:pt x="8885" y="8826"/>
                  <a:pt x="8872" y="8574"/>
                  <a:pt x="8860" y="8361"/>
                </a:cubicBezTo>
                <a:cubicBezTo>
                  <a:pt x="8863" y="8301"/>
                  <a:pt x="8866" y="8243"/>
                  <a:pt x="8867" y="8187"/>
                </a:cubicBezTo>
                <a:close/>
                <a:moveTo>
                  <a:pt x="9463" y="12189"/>
                </a:moveTo>
                <a:cubicBezTo>
                  <a:pt x="9482" y="12247"/>
                  <a:pt x="9500" y="12303"/>
                  <a:pt x="9519" y="12356"/>
                </a:cubicBezTo>
                <a:lnTo>
                  <a:pt x="9519" y="12356"/>
                </a:lnTo>
                <a:cubicBezTo>
                  <a:pt x="9518" y="12356"/>
                  <a:pt x="9517" y="12356"/>
                  <a:pt x="9517" y="12356"/>
                </a:cubicBezTo>
                <a:lnTo>
                  <a:pt x="9517" y="12356"/>
                </a:lnTo>
                <a:cubicBezTo>
                  <a:pt x="9504" y="12318"/>
                  <a:pt x="9490" y="12280"/>
                  <a:pt x="9475" y="12244"/>
                </a:cubicBezTo>
                <a:cubicBezTo>
                  <a:pt x="9475" y="12221"/>
                  <a:pt x="9465" y="12209"/>
                  <a:pt x="9463" y="12189"/>
                </a:cubicBezTo>
                <a:close/>
                <a:moveTo>
                  <a:pt x="10795" y="12269"/>
                </a:moveTo>
                <a:lnTo>
                  <a:pt x="10838" y="12370"/>
                </a:lnTo>
                <a:lnTo>
                  <a:pt x="10838" y="12370"/>
                </a:lnTo>
                <a:cubicBezTo>
                  <a:pt x="10828" y="12349"/>
                  <a:pt x="10818" y="12328"/>
                  <a:pt x="10807" y="12306"/>
                </a:cubicBezTo>
                <a:cubicBezTo>
                  <a:pt x="10803" y="12295"/>
                  <a:pt x="10799" y="12283"/>
                  <a:pt x="10795" y="12272"/>
                </a:cubicBezTo>
                <a:lnTo>
                  <a:pt x="10795" y="12272"/>
                </a:lnTo>
                <a:lnTo>
                  <a:pt x="10795" y="12269"/>
                </a:lnTo>
                <a:close/>
                <a:moveTo>
                  <a:pt x="6045" y="12507"/>
                </a:moveTo>
                <a:cubicBezTo>
                  <a:pt x="6057" y="12520"/>
                  <a:pt x="6057" y="12520"/>
                  <a:pt x="6070" y="12520"/>
                </a:cubicBezTo>
                <a:lnTo>
                  <a:pt x="6045" y="12520"/>
                </a:lnTo>
                <a:cubicBezTo>
                  <a:pt x="6045" y="12520"/>
                  <a:pt x="6045" y="12507"/>
                  <a:pt x="6045" y="12507"/>
                </a:cubicBezTo>
                <a:close/>
                <a:moveTo>
                  <a:pt x="13134" y="12403"/>
                </a:moveTo>
                <a:cubicBezTo>
                  <a:pt x="13100" y="12416"/>
                  <a:pt x="13062" y="12435"/>
                  <a:pt x="13031" y="12445"/>
                </a:cubicBezTo>
                <a:lnTo>
                  <a:pt x="13006" y="12457"/>
                </a:lnTo>
                <a:cubicBezTo>
                  <a:pt x="12893" y="12507"/>
                  <a:pt x="12805" y="12545"/>
                  <a:pt x="12705" y="12583"/>
                </a:cubicBezTo>
                <a:cubicBezTo>
                  <a:pt x="12755" y="12558"/>
                  <a:pt x="12805" y="12533"/>
                  <a:pt x="12843" y="12520"/>
                </a:cubicBezTo>
                <a:lnTo>
                  <a:pt x="12906" y="12495"/>
                </a:lnTo>
                <a:cubicBezTo>
                  <a:pt x="12964" y="12460"/>
                  <a:pt x="13043" y="12436"/>
                  <a:pt x="13134" y="12403"/>
                </a:cubicBezTo>
                <a:close/>
                <a:moveTo>
                  <a:pt x="10921" y="12568"/>
                </a:moveTo>
                <a:lnTo>
                  <a:pt x="10933" y="12595"/>
                </a:lnTo>
                <a:cubicBezTo>
                  <a:pt x="10929" y="12586"/>
                  <a:pt x="10925" y="12577"/>
                  <a:pt x="10921" y="12568"/>
                </a:cubicBezTo>
                <a:close/>
                <a:moveTo>
                  <a:pt x="9803" y="12410"/>
                </a:moveTo>
                <a:cubicBezTo>
                  <a:pt x="9828" y="12484"/>
                  <a:pt x="9853" y="12558"/>
                  <a:pt x="9877" y="12621"/>
                </a:cubicBezTo>
                <a:cubicBezTo>
                  <a:pt x="9881" y="12632"/>
                  <a:pt x="9885" y="12643"/>
                  <a:pt x="9889" y="12654"/>
                </a:cubicBezTo>
                <a:lnTo>
                  <a:pt x="9889" y="12654"/>
                </a:lnTo>
                <a:cubicBezTo>
                  <a:pt x="9886" y="12647"/>
                  <a:pt x="9882" y="12640"/>
                  <a:pt x="9877" y="12633"/>
                </a:cubicBezTo>
                <a:cubicBezTo>
                  <a:pt x="9853" y="12559"/>
                  <a:pt x="9828" y="12484"/>
                  <a:pt x="9803" y="12410"/>
                </a:cubicBezTo>
                <a:close/>
                <a:moveTo>
                  <a:pt x="4512" y="11289"/>
                </a:moveTo>
                <a:lnTo>
                  <a:pt x="4512" y="11289"/>
                </a:lnTo>
                <a:cubicBezTo>
                  <a:pt x="4688" y="11427"/>
                  <a:pt x="4889" y="11552"/>
                  <a:pt x="5102" y="11691"/>
                </a:cubicBezTo>
                <a:cubicBezTo>
                  <a:pt x="5203" y="11753"/>
                  <a:pt x="5316" y="11816"/>
                  <a:pt x="5442" y="11892"/>
                </a:cubicBezTo>
                <a:cubicBezTo>
                  <a:pt x="5555" y="11955"/>
                  <a:pt x="5680" y="12017"/>
                  <a:pt x="5806" y="12080"/>
                </a:cubicBezTo>
                <a:cubicBezTo>
                  <a:pt x="6321" y="12332"/>
                  <a:pt x="6924" y="12533"/>
                  <a:pt x="7616" y="12671"/>
                </a:cubicBezTo>
                <a:lnTo>
                  <a:pt x="7565" y="12671"/>
                </a:lnTo>
                <a:lnTo>
                  <a:pt x="7389" y="12633"/>
                </a:lnTo>
                <a:lnTo>
                  <a:pt x="7213" y="12595"/>
                </a:lnTo>
                <a:lnTo>
                  <a:pt x="6862" y="12507"/>
                </a:lnTo>
                <a:cubicBezTo>
                  <a:pt x="6648" y="12432"/>
                  <a:pt x="6409" y="12344"/>
                  <a:pt x="6221" y="12281"/>
                </a:cubicBezTo>
                <a:cubicBezTo>
                  <a:pt x="6020" y="12206"/>
                  <a:pt x="5869" y="12130"/>
                  <a:pt x="5831" y="12093"/>
                </a:cubicBezTo>
                <a:cubicBezTo>
                  <a:pt x="5806" y="12093"/>
                  <a:pt x="5768" y="12080"/>
                  <a:pt x="5743" y="12080"/>
                </a:cubicBezTo>
                <a:cubicBezTo>
                  <a:pt x="5417" y="11917"/>
                  <a:pt x="5090" y="11741"/>
                  <a:pt x="4788" y="11527"/>
                </a:cubicBezTo>
                <a:cubicBezTo>
                  <a:pt x="4688" y="11464"/>
                  <a:pt x="4575" y="11376"/>
                  <a:pt x="4512" y="11289"/>
                </a:cubicBezTo>
                <a:close/>
                <a:moveTo>
                  <a:pt x="12231" y="12745"/>
                </a:moveTo>
                <a:lnTo>
                  <a:pt x="12227" y="12746"/>
                </a:lnTo>
                <a:lnTo>
                  <a:pt x="12228" y="12746"/>
                </a:lnTo>
                <a:cubicBezTo>
                  <a:pt x="12229" y="12746"/>
                  <a:pt x="12230" y="12745"/>
                  <a:pt x="12231" y="12745"/>
                </a:cubicBezTo>
                <a:close/>
                <a:moveTo>
                  <a:pt x="16814" y="8009"/>
                </a:moveTo>
                <a:lnTo>
                  <a:pt x="16814" y="8009"/>
                </a:lnTo>
                <a:cubicBezTo>
                  <a:pt x="16726" y="8210"/>
                  <a:pt x="16701" y="8423"/>
                  <a:pt x="16638" y="8587"/>
                </a:cubicBezTo>
                <a:lnTo>
                  <a:pt x="16726" y="8436"/>
                </a:lnTo>
                <a:lnTo>
                  <a:pt x="16726" y="8436"/>
                </a:lnTo>
                <a:cubicBezTo>
                  <a:pt x="16714" y="8542"/>
                  <a:pt x="16580" y="8748"/>
                  <a:pt x="16533" y="8856"/>
                </a:cubicBezTo>
                <a:lnTo>
                  <a:pt x="16533" y="8856"/>
                </a:lnTo>
                <a:cubicBezTo>
                  <a:pt x="16559" y="8793"/>
                  <a:pt x="16607" y="8689"/>
                  <a:pt x="16623" y="8676"/>
                </a:cubicBezTo>
                <a:lnTo>
                  <a:pt x="16623" y="8676"/>
                </a:lnTo>
                <a:lnTo>
                  <a:pt x="16575" y="8700"/>
                </a:lnTo>
                <a:cubicBezTo>
                  <a:pt x="16475" y="8926"/>
                  <a:pt x="16412" y="9102"/>
                  <a:pt x="16336" y="9265"/>
                </a:cubicBezTo>
                <a:cubicBezTo>
                  <a:pt x="16353" y="9236"/>
                  <a:pt x="16361" y="9225"/>
                  <a:pt x="16363" y="9225"/>
                </a:cubicBezTo>
                <a:lnTo>
                  <a:pt x="16363" y="9225"/>
                </a:lnTo>
                <a:cubicBezTo>
                  <a:pt x="16369" y="9225"/>
                  <a:pt x="16302" y="9369"/>
                  <a:pt x="16318" y="9369"/>
                </a:cubicBezTo>
                <a:cubicBezTo>
                  <a:pt x="16321" y="9369"/>
                  <a:pt x="16327" y="9364"/>
                  <a:pt x="16336" y="9353"/>
                </a:cubicBezTo>
                <a:lnTo>
                  <a:pt x="16399" y="9228"/>
                </a:lnTo>
                <a:cubicBezTo>
                  <a:pt x="16403" y="9223"/>
                  <a:pt x="16405" y="9220"/>
                  <a:pt x="16405" y="9220"/>
                </a:cubicBezTo>
                <a:lnTo>
                  <a:pt x="16405" y="9220"/>
                </a:lnTo>
                <a:cubicBezTo>
                  <a:pt x="16411" y="9220"/>
                  <a:pt x="16371" y="9313"/>
                  <a:pt x="16349" y="9379"/>
                </a:cubicBezTo>
                <a:cubicBezTo>
                  <a:pt x="16248" y="9554"/>
                  <a:pt x="16072" y="9793"/>
                  <a:pt x="15934" y="10007"/>
                </a:cubicBezTo>
                <a:cubicBezTo>
                  <a:pt x="15783" y="10208"/>
                  <a:pt x="15633" y="10384"/>
                  <a:pt x="15582" y="10434"/>
                </a:cubicBezTo>
                <a:cubicBezTo>
                  <a:pt x="15633" y="10371"/>
                  <a:pt x="15733" y="10246"/>
                  <a:pt x="15771" y="10183"/>
                </a:cubicBezTo>
                <a:lnTo>
                  <a:pt x="15771" y="10183"/>
                </a:lnTo>
                <a:lnTo>
                  <a:pt x="15633" y="10321"/>
                </a:lnTo>
                <a:cubicBezTo>
                  <a:pt x="15733" y="10195"/>
                  <a:pt x="15846" y="10132"/>
                  <a:pt x="15959" y="9931"/>
                </a:cubicBezTo>
                <a:lnTo>
                  <a:pt x="15959" y="9931"/>
                </a:lnTo>
                <a:cubicBezTo>
                  <a:pt x="15957" y="9933"/>
                  <a:pt x="15954" y="9934"/>
                  <a:pt x="15953" y="9934"/>
                </a:cubicBezTo>
                <a:cubicBezTo>
                  <a:pt x="15938" y="9934"/>
                  <a:pt x="15961" y="9871"/>
                  <a:pt x="15937" y="9871"/>
                </a:cubicBezTo>
                <a:cubicBezTo>
                  <a:pt x="15927" y="9871"/>
                  <a:pt x="15907" y="9883"/>
                  <a:pt x="15871" y="9919"/>
                </a:cubicBezTo>
                <a:cubicBezTo>
                  <a:pt x="15733" y="10095"/>
                  <a:pt x="15683" y="10170"/>
                  <a:pt x="15633" y="10258"/>
                </a:cubicBezTo>
                <a:cubicBezTo>
                  <a:pt x="15570" y="10346"/>
                  <a:pt x="15532" y="10459"/>
                  <a:pt x="15344" y="10648"/>
                </a:cubicBezTo>
                <a:cubicBezTo>
                  <a:pt x="15339" y="10653"/>
                  <a:pt x="15336" y="10655"/>
                  <a:pt x="15334" y="10655"/>
                </a:cubicBezTo>
                <a:cubicBezTo>
                  <a:pt x="15330" y="10655"/>
                  <a:pt x="15337" y="10636"/>
                  <a:pt x="15329" y="10636"/>
                </a:cubicBezTo>
                <a:cubicBezTo>
                  <a:pt x="15319" y="10636"/>
                  <a:pt x="15290" y="10658"/>
                  <a:pt x="15205" y="10748"/>
                </a:cubicBezTo>
                <a:cubicBezTo>
                  <a:pt x="14979" y="11025"/>
                  <a:pt x="14803" y="11213"/>
                  <a:pt x="14828" y="11251"/>
                </a:cubicBezTo>
                <a:cubicBezTo>
                  <a:pt x="14879" y="11201"/>
                  <a:pt x="14967" y="11113"/>
                  <a:pt x="15042" y="11050"/>
                </a:cubicBezTo>
                <a:cubicBezTo>
                  <a:pt x="15105" y="10974"/>
                  <a:pt x="15168" y="10912"/>
                  <a:pt x="15193" y="10912"/>
                </a:cubicBezTo>
                <a:cubicBezTo>
                  <a:pt x="15143" y="10974"/>
                  <a:pt x="15067" y="11062"/>
                  <a:pt x="15004" y="11113"/>
                </a:cubicBezTo>
                <a:cubicBezTo>
                  <a:pt x="15117" y="11025"/>
                  <a:pt x="15218" y="10912"/>
                  <a:pt x="15318" y="10811"/>
                </a:cubicBezTo>
                <a:lnTo>
                  <a:pt x="15369" y="10761"/>
                </a:lnTo>
                <a:lnTo>
                  <a:pt x="15532" y="10597"/>
                </a:lnTo>
                <a:lnTo>
                  <a:pt x="15670" y="10421"/>
                </a:lnTo>
                <a:cubicBezTo>
                  <a:pt x="16273" y="9705"/>
                  <a:pt x="16650" y="8939"/>
                  <a:pt x="16877" y="8310"/>
                </a:cubicBezTo>
                <a:cubicBezTo>
                  <a:pt x="16904" y="8236"/>
                  <a:pt x="16920" y="8202"/>
                  <a:pt x="16925" y="8202"/>
                </a:cubicBezTo>
                <a:cubicBezTo>
                  <a:pt x="16945" y="8202"/>
                  <a:pt x="16772" y="8768"/>
                  <a:pt x="16349" y="9504"/>
                </a:cubicBezTo>
                <a:cubicBezTo>
                  <a:pt x="16072" y="9957"/>
                  <a:pt x="15721" y="10484"/>
                  <a:pt x="15256" y="10924"/>
                </a:cubicBezTo>
                <a:lnTo>
                  <a:pt x="15092" y="11100"/>
                </a:lnTo>
                <a:lnTo>
                  <a:pt x="14904" y="11251"/>
                </a:lnTo>
                <a:cubicBezTo>
                  <a:pt x="14791" y="11364"/>
                  <a:pt x="14665" y="11464"/>
                  <a:pt x="14539" y="11565"/>
                </a:cubicBezTo>
                <a:cubicBezTo>
                  <a:pt x="14414" y="11653"/>
                  <a:pt x="14288" y="11741"/>
                  <a:pt x="14162" y="11829"/>
                </a:cubicBezTo>
                <a:cubicBezTo>
                  <a:pt x="14100" y="11867"/>
                  <a:pt x="14037" y="11917"/>
                  <a:pt x="13974" y="11955"/>
                </a:cubicBezTo>
                <a:cubicBezTo>
                  <a:pt x="13911" y="11992"/>
                  <a:pt x="13848" y="12030"/>
                  <a:pt x="13798" y="12055"/>
                </a:cubicBezTo>
                <a:cubicBezTo>
                  <a:pt x="13706" y="12101"/>
                  <a:pt x="13614" y="12147"/>
                  <a:pt x="13522" y="12193"/>
                </a:cubicBezTo>
                <a:cubicBezTo>
                  <a:pt x="13509" y="12218"/>
                  <a:pt x="13471" y="12231"/>
                  <a:pt x="13434" y="12244"/>
                </a:cubicBezTo>
                <a:cubicBezTo>
                  <a:pt x="13408" y="12256"/>
                  <a:pt x="13383" y="12256"/>
                  <a:pt x="13371" y="12256"/>
                </a:cubicBezTo>
                <a:cubicBezTo>
                  <a:pt x="13358" y="12269"/>
                  <a:pt x="13358" y="12281"/>
                  <a:pt x="13358" y="12281"/>
                </a:cubicBezTo>
                <a:cubicBezTo>
                  <a:pt x="13346" y="12294"/>
                  <a:pt x="13346" y="12306"/>
                  <a:pt x="13333" y="12319"/>
                </a:cubicBezTo>
                <a:cubicBezTo>
                  <a:pt x="13283" y="12344"/>
                  <a:pt x="13233" y="12357"/>
                  <a:pt x="13170" y="12382"/>
                </a:cubicBezTo>
                <a:cubicBezTo>
                  <a:pt x="13170" y="12382"/>
                  <a:pt x="13157" y="12382"/>
                  <a:pt x="13157" y="12369"/>
                </a:cubicBezTo>
                <a:cubicBezTo>
                  <a:pt x="12956" y="12457"/>
                  <a:pt x="12780" y="12533"/>
                  <a:pt x="12604" y="12595"/>
                </a:cubicBezTo>
                <a:lnTo>
                  <a:pt x="12592" y="12621"/>
                </a:lnTo>
                <a:lnTo>
                  <a:pt x="12592" y="12633"/>
                </a:lnTo>
                <a:cubicBezTo>
                  <a:pt x="12504" y="12671"/>
                  <a:pt x="12416" y="12696"/>
                  <a:pt x="12353" y="12708"/>
                </a:cubicBezTo>
                <a:lnTo>
                  <a:pt x="12353" y="12708"/>
                </a:lnTo>
                <a:lnTo>
                  <a:pt x="12579" y="12633"/>
                </a:lnTo>
                <a:lnTo>
                  <a:pt x="12579" y="12633"/>
                </a:lnTo>
                <a:cubicBezTo>
                  <a:pt x="12459" y="12668"/>
                  <a:pt x="12343" y="12707"/>
                  <a:pt x="12231" y="12745"/>
                </a:cubicBezTo>
                <a:lnTo>
                  <a:pt x="12231" y="12745"/>
                </a:lnTo>
                <a:lnTo>
                  <a:pt x="12278" y="12734"/>
                </a:lnTo>
                <a:lnTo>
                  <a:pt x="12352" y="12709"/>
                </a:lnTo>
                <a:lnTo>
                  <a:pt x="12352" y="12709"/>
                </a:lnTo>
                <a:cubicBezTo>
                  <a:pt x="12315" y="12721"/>
                  <a:pt x="12277" y="12734"/>
                  <a:pt x="12252" y="12746"/>
                </a:cubicBezTo>
                <a:lnTo>
                  <a:pt x="12228" y="12746"/>
                </a:lnTo>
                <a:cubicBezTo>
                  <a:pt x="12060" y="12804"/>
                  <a:pt x="11900" y="12859"/>
                  <a:pt x="11750" y="12897"/>
                </a:cubicBezTo>
                <a:lnTo>
                  <a:pt x="11662" y="12922"/>
                </a:lnTo>
                <a:cubicBezTo>
                  <a:pt x="11725" y="12897"/>
                  <a:pt x="11762" y="12859"/>
                  <a:pt x="11838" y="12822"/>
                </a:cubicBezTo>
                <a:lnTo>
                  <a:pt x="11838" y="12822"/>
                </a:lnTo>
                <a:cubicBezTo>
                  <a:pt x="11624" y="12859"/>
                  <a:pt x="11423" y="12910"/>
                  <a:pt x="11235" y="12947"/>
                </a:cubicBezTo>
                <a:cubicBezTo>
                  <a:pt x="11360" y="12884"/>
                  <a:pt x="11473" y="12822"/>
                  <a:pt x="11536" y="12784"/>
                </a:cubicBezTo>
                <a:lnTo>
                  <a:pt x="11536" y="12784"/>
                </a:lnTo>
                <a:lnTo>
                  <a:pt x="11310" y="12859"/>
                </a:lnTo>
                <a:lnTo>
                  <a:pt x="11247" y="12859"/>
                </a:lnTo>
                <a:cubicBezTo>
                  <a:pt x="11168" y="12883"/>
                  <a:pt x="11095" y="12911"/>
                  <a:pt x="11026" y="12942"/>
                </a:cubicBezTo>
                <a:lnTo>
                  <a:pt x="11026" y="12942"/>
                </a:lnTo>
                <a:lnTo>
                  <a:pt x="11003" y="12874"/>
                </a:lnTo>
                <a:lnTo>
                  <a:pt x="11003" y="12874"/>
                </a:lnTo>
                <a:cubicBezTo>
                  <a:pt x="11232" y="12815"/>
                  <a:pt x="11475" y="12721"/>
                  <a:pt x="11712" y="12696"/>
                </a:cubicBezTo>
                <a:lnTo>
                  <a:pt x="11712" y="12696"/>
                </a:lnTo>
                <a:cubicBezTo>
                  <a:pt x="11662" y="12708"/>
                  <a:pt x="11599" y="12721"/>
                  <a:pt x="11574" y="12734"/>
                </a:cubicBezTo>
                <a:cubicBezTo>
                  <a:pt x="11863" y="12671"/>
                  <a:pt x="12152" y="12583"/>
                  <a:pt x="12328" y="12520"/>
                </a:cubicBezTo>
                <a:lnTo>
                  <a:pt x="12315" y="12495"/>
                </a:lnTo>
                <a:cubicBezTo>
                  <a:pt x="12516" y="12419"/>
                  <a:pt x="12667" y="12344"/>
                  <a:pt x="12830" y="12269"/>
                </a:cubicBezTo>
                <a:lnTo>
                  <a:pt x="12830" y="12244"/>
                </a:lnTo>
                <a:cubicBezTo>
                  <a:pt x="12944" y="12193"/>
                  <a:pt x="13132" y="12118"/>
                  <a:pt x="13308" y="12017"/>
                </a:cubicBezTo>
                <a:cubicBezTo>
                  <a:pt x="13471" y="11917"/>
                  <a:pt x="13635" y="11841"/>
                  <a:pt x="13710" y="11816"/>
                </a:cubicBezTo>
                <a:cubicBezTo>
                  <a:pt x="13760" y="11779"/>
                  <a:pt x="14024" y="11628"/>
                  <a:pt x="14137" y="11540"/>
                </a:cubicBezTo>
                <a:lnTo>
                  <a:pt x="14188" y="11540"/>
                </a:lnTo>
                <a:cubicBezTo>
                  <a:pt x="14351" y="11427"/>
                  <a:pt x="14451" y="11351"/>
                  <a:pt x="14527" y="11276"/>
                </a:cubicBezTo>
                <a:cubicBezTo>
                  <a:pt x="14703" y="11163"/>
                  <a:pt x="14854" y="11037"/>
                  <a:pt x="14979" y="10912"/>
                </a:cubicBezTo>
                <a:cubicBezTo>
                  <a:pt x="15105" y="10773"/>
                  <a:pt x="15231" y="10635"/>
                  <a:pt x="15356" y="10509"/>
                </a:cubicBezTo>
                <a:cubicBezTo>
                  <a:pt x="15432" y="10421"/>
                  <a:pt x="15507" y="10321"/>
                  <a:pt x="15570" y="10233"/>
                </a:cubicBezTo>
                <a:cubicBezTo>
                  <a:pt x="15570" y="10233"/>
                  <a:pt x="15570" y="10246"/>
                  <a:pt x="15570" y="10246"/>
                </a:cubicBezTo>
                <a:cubicBezTo>
                  <a:pt x="15582" y="10220"/>
                  <a:pt x="15633" y="10132"/>
                  <a:pt x="15683" y="10082"/>
                </a:cubicBezTo>
                <a:cubicBezTo>
                  <a:pt x="15746" y="9994"/>
                  <a:pt x="15846" y="9843"/>
                  <a:pt x="15934" y="9743"/>
                </a:cubicBezTo>
                <a:lnTo>
                  <a:pt x="16060" y="9554"/>
                </a:lnTo>
                <a:lnTo>
                  <a:pt x="16060" y="9554"/>
                </a:lnTo>
                <a:cubicBezTo>
                  <a:pt x="16018" y="9626"/>
                  <a:pt x="16008" y="9649"/>
                  <a:pt x="16015" y="9649"/>
                </a:cubicBezTo>
                <a:cubicBezTo>
                  <a:pt x="16028" y="9649"/>
                  <a:pt x="16106" y="9554"/>
                  <a:pt x="16123" y="9554"/>
                </a:cubicBezTo>
                <a:cubicBezTo>
                  <a:pt x="16148" y="9517"/>
                  <a:pt x="16173" y="9466"/>
                  <a:pt x="16186" y="9429"/>
                </a:cubicBezTo>
                <a:cubicBezTo>
                  <a:pt x="16192" y="9421"/>
                  <a:pt x="16195" y="9417"/>
                  <a:pt x="16196" y="9417"/>
                </a:cubicBezTo>
                <a:cubicBezTo>
                  <a:pt x="16200" y="9417"/>
                  <a:pt x="16180" y="9459"/>
                  <a:pt x="16185" y="9459"/>
                </a:cubicBezTo>
                <a:cubicBezTo>
                  <a:pt x="16188" y="9459"/>
                  <a:pt x="16195" y="9451"/>
                  <a:pt x="16211" y="9429"/>
                </a:cubicBezTo>
                <a:cubicBezTo>
                  <a:pt x="16248" y="9328"/>
                  <a:pt x="16387" y="9077"/>
                  <a:pt x="16412" y="8989"/>
                </a:cubicBezTo>
                <a:lnTo>
                  <a:pt x="16412" y="8989"/>
                </a:lnTo>
                <a:cubicBezTo>
                  <a:pt x="16399" y="9002"/>
                  <a:pt x="16374" y="9027"/>
                  <a:pt x="16349" y="9064"/>
                </a:cubicBezTo>
                <a:cubicBezTo>
                  <a:pt x="16349" y="9052"/>
                  <a:pt x="16361" y="9039"/>
                  <a:pt x="16361" y="9027"/>
                </a:cubicBezTo>
                <a:cubicBezTo>
                  <a:pt x="16414" y="8936"/>
                  <a:pt x="16417" y="8918"/>
                  <a:pt x="16411" y="8918"/>
                </a:cubicBezTo>
                <a:cubicBezTo>
                  <a:pt x="16407" y="8918"/>
                  <a:pt x="16399" y="8926"/>
                  <a:pt x="16399" y="8926"/>
                </a:cubicBezTo>
                <a:cubicBezTo>
                  <a:pt x="16500" y="8763"/>
                  <a:pt x="16525" y="8662"/>
                  <a:pt x="16613" y="8549"/>
                </a:cubicBezTo>
                <a:lnTo>
                  <a:pt x="16613" y="8549"/>
                </a:lnTo>
                <a:cubicBezTo>
                  <a:pt x="16609" y="8552"/>
                  <a:pt x="16606" y="8553"/>
                  <a:pt x="16605" y="8553"/>
                </a:cubicBezTo>
                <a:cubicBezTo>
                  <a:pt x="16587" y="8553"/>
                  <a:pt x="16642" y="8452"/>
                  <a:pt x="16676" y="8361"/>
                </a:cubicBezTo>
                <a:cubicBezTo>
                  <a:pt x="16707" y="8267"/>
                  <a:pt x="16738" y="8172"/>
                  <a:pt x="16726" y="8172"/>
                </a:cubicBezTo>
                <a:cubicBezTo>
                  <a:pt x="16724" y="8172"/>
                  <a:pt x="16720" y="8176"/>
                  <a:pt x="16713" y="8185"/>
                </a:cubicBezTo>
                <a:cubicBezTo>
                  <a:pt x="16801" y="8059"/>
                  <a:pt x="16751" y="8084"/>
                  <a:pt x="16814" y="8009"/>
                </a:cubicBezTo>
                <a:close/>
                <a:moveTo>
                  <a:pt x="10498" y="12950"/>
                </a:moveTo>
                <a:cubicBezTo>
                  <a:pt x="10495" y="12952"/>
                  <a:pt x="10493" y="12955"/>
                  <a:pt x="10493" y="12960"/>
                </a:cubicBezTo>
                <a:lnTo>
                  <a:pt x="10468" y="12960"/>
                </a:lnTo>
                <a:cubicBezTo>
                  <a:pt x="10475" y="12960"/>
                  <a:pt x="10481" y="12956"/>
                  <a:pt x="10488" y="12953"/>
                </a:cubicBezTo>
                <a:lnTo>
                  <a:pt x="10488" y="12953"/>
                </a:lnTo>
                <a:cubicBezTo>
                  <a:pt x="10491" y="12952"/>
                  <a:pt x="10495" y="12951"/>
                  <a:pt x="10498" y="12950"/>
                </a:cubicBezTo>
                <a:close/>
                <a:moveTo>
                  <a:pt x="11599" y="12935"/>
                </a:moveTo>
                <a:lnTo>
                  <a:pt x="11486" y="12960"/>
                </a:lnTo>
                <a:cubicBezTo>
                  <a:pt x="11473" y="12960"/>
                  <a:pt x="11486" y="12947"/>
                  <a:pt x="11524" y="12935"/>
                </a:cubicBezTo>
                <a:close/>
                <a:moveTo>
                  <a:pt x="10983" y="12879"/>
                </a:moveTo>
                <a:cubicBezTo>
                  <a:pt x="10993" y="12903"/>
                  <a:pt x="11002" y="12926"/>
                  <a:pt x="11011" y="12948"/>
                </a:cubicBezTo>
                <a:lnTo>
                  <a:pt x="11011" y="12948"/>
                </a:lnTo>
                <a:cubicBezTo>
                  <a:pt x="11003" y="12952"/>
                  <a:pt x="10994" y="12956"/>
                  <a:pt x="10986" y="12960"/>
                </a:cubicBezTo>
                <a:lnTo>
                  <a:pt x="10986" y="12960"/>
                </a:lnTo>
                <a:cubicBezTo>
                  <a:pt x="10976" y="12935"/>
                  <a:pt x="10966" y="12910"/>
                  <a:pt x="10956" y="12885"/>
                </a:cubicBezTo>
                <a:lnTo>
                  <a:pt x="10956" y="12885"/>
                </a:lnTo>
                <a:cubicBezTo>
                  <a:pt x="10965" y="12883"/>
                  <a:pt x="10974" y="12881"/>
                  <a:pt x="10983" y="12879"/>
                </a:cubicBezTo>
                <a:close/>
                <a:moveTo>
                  <a:pt x="10939" y="12889"/>
                </a:moveTo>
                <a:cubicBezTo>
                  <a:pt x="10950" y="12915"/>
                  <a:pt x="10960" y="12941"/>
                  <a:pt x="10971" y="12967"/>
                </a:cubicBezTo>
                <a:lnTo>
                  <a:pt x="10971" y="12967"/>
                </a:lnTo>
                <a:cubicBezTo>
                  <a:pt x="10952" y="12976"/>
                  <a:pt x="10933" y="12985"/>
                  <a:pt x="10915" y="12994"/>
                </a:cubicBezTo>
                <a:lnTo>
                  <a:pt x="10915" y="12994"/>
                </a:lnTo>
                <a:cubicBezTo>
                  <a:pt x="10902" y="12963"/>
                  <a:pt x="10889" y="12933"/>
                  <a:pt x="10876" y="12902"/>
                </a:cubicBezTo>
                <a:lnTo>
                  <a:pt x="10876" y="12902"/>
                </a:lnTo>
                <a:cubicBezTo>
                  <a:pt x="10897" y="12898"/>
                  <a:pt x="10918" y="12894"/>
                  <a:pt x="10939" y="12889"/>
                </a:cubicBezTo>
                <a:close/>
                <a:moveTo>
                  <a:pt x="10143" y="12985"/>
                </a:moveTo>
                <a:lnTo>
                  <a:pt x="10143" y="12985"/>
                </a:lnTo>
                <a:cubicBezTo>
                  <a:pt x="10144" y="12989"/>
                  <a:pt x="10146" y="12993"/>
                  <a:pt x="10148" y="12997"/>
                </a:cubicBezTo>
                <a:lnTo>
                  <a:pt x="10141" y="12997"/>
                </a:lnTo>
                <a:cubicBezTo>
                  <a:pt x="10139" y="12993"/>
                  <a:pt x="10137" y="12989"/>
                  <a:pt x="10135" y="12985"/>
                </a:cubicBezTo>
                <a:lnTo>
                  <a:pt x="10135" y="12985"/>
                </a:lnTo>
                <a:cubicBezTo>
                  <a:pt x="10138" y="12985"/>
                  <a:pt x="10140" y="12985"/>
                  <a:pt x="10143" y="12985"/>
                </a:cubicBezTo>
                <a:close/>
                <a:moveTo>
                  <a:pt x="10166" y="12985"/>
                </a:moveTo>
                <a:lnTo>
                  <a:pt x="10180" y="12992"/>
                </a:lnTo>
                <a:lnTo>
                  <a:pt x="10180" y="12992"/>
                </a:lnTo>
                <a:cubicBezTo>
                  <a:pt x="10180" y="12994"/>
                  <a:pt x="10181" y="12996"/>
                  <a:pt x="10182" y="12997"/>
                </a:cubicBezTo>
                <a:lnTo>
                  <a:pt x="10157" y="12997"/>
                </a:lnTo>
                <a:cubicBezTo>
                  <a:pt x="10155" y="12993"/>
                  <a:pt x="10153" y="12989"/>
                  <a:pt x="10152" y="12985"/>
                </a:cubicBezTo>
                <a:lnTo>
                  <a:pt x="10152" y="12985"/>
                </a:lnTo>
                <a:cubicBezTo>
                  <a:pt x="10152" y="12985"/>
                  <a:pt x="10153" y="12985"/>
                  <a:pt x="10154" y="12985"/>
                </a:cubicBezTo>
                <a:close/>
                <a:moveTo>
                  <a:pt x="10709" y="12922"/>
                </a:moveTo>
                <a:cubicBezTo>
                  <a:pt x="10722" y="12949"/>
                  <a:pt x="10736" y="12979"/>
                  <a:pt x="10751" y="13013"/>
                </a:cubicBezTo>
                <a:lnTo>
                  <a:pt x="10751" y="13013"/>
                </a:lnTo>
                <a:cubicBezTo>
                  <a:pt x="10741" y="13014"/>
                  <a:pt x="10730" y="13015"/>
                  <a:pt x="10719" y="13016"/>
                </a:cubicBezTo>
                <a:lnTo>
                  <a:pt x="10719" y="13016"/>
                </a:lnTo>
                <a:cubicBezTo>
                  <a:pt x="10707" y="12982"/>
                  <a:pt x="10695" y="12950"/>
                  <a:pt x="10686" y="12922"/>
                </a:cubicBezTo>
                <a:lnTo>
                  <a:pt x="10686" y="12922"/>
                </a:lnTo>
                <a:cubicBezTo>
                  <a:pt x="10694" y="12922"/>
                  <a:pt x="10702" y="12922"/>
                  <a:pt x="10709" y="12922"/>
                </a:cubicBezTo>
                <a:close/>
                <a:moveTo>
                  <a:pt x="10619" y="12939"/>
                </a:moveTo>
                <a:cubicBezTo>
                  <a:pt x="10630" y="12967"/>
                  <a:pt x="10642" y="12995"/>
                  <a:pt x="10653" y="13023"/>
                </a:cubicBezTo>
                <a:lnTo>
                  <a:pt x="10653" y="13023"/>
                </a:lnTo>
                <a:cubicBezTo>
                  <a:pt x="10637" y="13025"/>
                  <a:pt x="10621" y="13027"/>
                  <a:pt x="10604" y="13029"/>
                </a:cubicBezTo>
                <a:lnTo>
                  <a:pt x="10604" y="13029"/>
                </a:lnTo>
                <a:cubicBezTo>
                  <a:pt x="10593" y="13001"/>
                  <a:pt x="10581" y="12973"/>
                  <a:pt x="10570" y="12945"/>
                </a:cubicBezTo>
                <a:lnTo>
                  <a:pt x="10570" y="12945"/>
                </a:lnTo>
                <a:cubicBezTo>
                  <a:pt x="10585" y="12944"/>
                  <a:pt x="10601" y="12942"/>
                  <a:pt x="10619" y="12939"/>
                </a:cubicBezTo>
                <a:close/>
                <a:moveTo>
                  <a:pt x="10150" y="13005"/>
                </a:moveTo>
                <a:lnTo>
                  <a:pt x="10150" y="13005"/>
                </a:lnTo>
                <a:cubicBezTo>
                  <a:pt x="10156" y="13019"/>
                  <a:pt x="10161" y="13034"/>
                  <a:pt x="10166" y="13048"/>
                </a:cubicBezTo>
                <a:cubicBezTo>
                  <a:pt x="10159" y="13034"/>
                  <a:pt x="10152" y="13020"/>
                  <a:pt x="10145" y="13006"/>
                </a:cubicBezTo>
                <a:lnTo>
                  <a:pt x="10145" y="13006"/>
                </a:lnTo>
                <a:lnTo>
                  <a:pt x="10150" y="13005"/>
                </a:lnTo>
                <a:close/>
                <a:moveTo>
                  <a:pt x="10183" y="13000"/>
                </a:moveTo>
                <a:cubicBezTo>
                  <a:pt x="10192" y="13023"/>
                  <a:pt x="10202" y="13045"/>
                  <a:pt x="10211" y="13067"/>
                </a:cubicBezTo>
                <a:lnTo>
                  <a:pt x="10211" y="13067"/>
                </a:lnTo>
                <a:cubicBezTo>
                  <a:pt x="10202" y="13067"/>
                  <a:pt x="10194" y="13068"/>
                  <a:pt x="10185" y="13068"/>
                </a:cubicBezTo>
                <a:lnTo>
                  <a:pt x="10185" y="13068"/>
                </a:lnTo>
                <a:cubicBezTo>
                  <a:pt x="10177" y="13047"/>
                  <a:pt x="10168" y="13025"/>
                  <a:pt x="10159" y="13004"/>
                </a:cubicBezTo>
                <a:lnTo>
                  <a:pt x="10159" y="13004"/>
                </a:lnTo>
                <a:lnTo>
                  <a:pt x="10183" y="13000"/>
                </a:lnTo>
                <a:close/>
                <a:moveTo>
                  <a:pt x="10073" y="13028"/>
                </a:moveTo>
                <a:lnTo>
                  <a:pt x="10073" y="13028"/>
                </a:lnTo>
                <a:cubicBezTo>
                  <a:pt x="10079" y="13043"/>
                  <a:pt x="10085" y="13058"/>
                  <a:pt x="10091" y="13073"/>
                </a:cubicBezTo>
                <a:lnTo>
                  <a:pt x="10091" y="13073"/>
                </a:lnTo>
                <a:cubicBezTo>
                  <a:pt x="10081" y="13073"/>
                  <a:pt x="10072" y="13073"/>
                  <a:pt x="10062" y="13073"/>
                </a:cubicBezTo>
                <a:lnTo>
                  <a:pt x="10062" y="13073"/>
                </a:lnTo>
                <a:cubicBezTo>
                  <a:pt x="10056" y="13060"/>
                  <a:pt x="10051" y="13048"/>
                  <a:pt x="10045" y="13035"/>
                </a:cubicBezTo>
                <a:lnTo>
                  <a:pt x="10045" y="13035"/>
                </a:lnTo>
                <a:cubicBezTo>
                  <a:pt x="10054" y="13032"/>
                  <a:pt x="10063" y="13030"/>
                  <a:pt x="10073" y="13028"/>
                </a:cubicBezTo>
                <a:close/>
                <a:moveTo>
                  <a:pt x="10042" y="13036"/>
                </a:moveTo>
                <a:cubicBezTo>
                  <a:pt x="10047" y="13048"/>
                  <a:pt x="10052" y="13061"/>
                  <a:pt x="10057" y="13073"/>
                </a:cubicBezTo>
                <a:lnTo>
                  <a:pt x="10057" y="13073"/>
                </a:lnTo>
                <a:cubicBezTo>
                  <a:pt x="10047" y="13073"/>
                  <a:pt x="10037" y="13073"/>
                  <a:pt x="10027" y="13074"/>
                </a:cubicBezTo>
                <a:lnTo>
                  <a:pt x="10027" y="13074"/>
                </a:lnTo>
                <a:cubicBezTo>
                  <a:pt x="10023" y="13064"/>
                  <a:pt x="10019" y="13054"/>
                  <a:pt x="10015" y="13044"/>
                </a:cubicBezTo>
                <a:lnTo>
                  <a:pt x="10015" y="13044"/>
                </a:lnTo>
                <a:cubicBezTo>
                  <a:pt x="10023" y="13041"/>
                  <a:pt x="10032" y="13038"/>
                  <a:pt x="10042" y="13036"/>
                </a:cubicBezTo>
                <a:close/>
                <a:moveTo>
                  <a:pt x="9926" y="13034"/>
                </a:moveTo>
                <a:lnTo>
                  <a:pt x="9926" y="13034"/>
                </a:lnTo>
                <a:cubicBezTo>
                  <a:pt x="9932" y="13048"/>
                  <a:pt x="9937" y="13062"/>
                  <a:pt x="9943" y="13076"/>
                </a:cubicBezTo>
                <a:lnTo>
                  <a:pt x="9943" y="13076"/>
                </a:lnTo>
                <a:cubicBezTo>
                  <a:pt x="9901" y="13077"/>
                  <a:pt x="9859" y="13078"/>
                  <a:pt x="9816" y="13080"/>
                </a:cubicBezTo>
                <a:lnTo>
                  <a:pt x="9816" y="13080"/>
                </a:lnTo>
                <a:cubicBezTo>
                  <a:pt x="9812" y="13069"/>
                  <a:pt x="9808" y="13057"/>
                  <a:pt x="9803" y="13046"/>
                </a:cubicBezTo>
                <a:lnTo>
                  <a:pt x="9803" y="13046"/>
                </a:lnTo>
                <a:cubicBezTo>
                  <a:pt x="9846" y="13041"/>
                  <a:pt x="9889" y="13034"/>
                  <a:pt x="9926" y="13034"/>
                </a:cubicBezTo>
                <a:close/>
                <a:moveTo>
                  <a:pt x="9782" y="13048"/>
                </a:moveTo>
                <a:cubicBezTo>
                  <a:pt x="9787" y="13059"/>
                  <a:pt x="9791" y="13070"/>
                  <a:pt x="9796" y="13081"/>
                </a:cubicBezTo>
                <a:lnTo>
                  <a:pt x="9796" y="13081"/>
                </a:lnTo>
                <a:cubicBezTo>
                  <a:pt x="9792" y="13081"/>
                  <a:pt x="9787" y="13081"/>
                  <a:pt x="9782" y="13081"/>
                </a:cubicBezTo>
                <a:lnTo>
                  <a:pt x="9782" y="13081"/>
                </a:lnTo>
                <a:cubicBezTo>
                  <a:pt x="9778" y="13070"/>
                  <a:pt x="9774" y="13060"/>
                  <a:pt x="9769" y="13049"/>
                </a:cubicBezTo>
                <a:lnTo>
                  <a:pt x="9769" y="13049"/>
                </a:lnTo>
                <a:cubicBezTo>
                  <a:pt x="9773" y="13048"/>
                  <a:pt x="9778" y="13048"/>
                  <a:pt x="9782" y="13048"/>
                </a:cubicBezTo>
                <a:close/>
                <a:moveTo>
                  <a:pt x="9648" y="13058"/>
                </a:moveTo>
                <a:cubicBezTo>
                  <a:pt x="9651" y="13067"/>
                  <a:pt x="9655" y="13076"/>
                  <a:pt x="9659" y="13086"/>
                </a:cubicBezTo>
                <a:lnTo>
                  <a:pt x="9659" y="13086"/>
                </a:lnTo>
                <a:cubicBezTo>
                  <a:pt x="9598" y="13088"/>
                  <a:pt x="9537" y="13089"/>
                  <a:pt x="9475" y="13089"/>
                </a:cubicBezTo>
                <a:cubicBezTo>
                  <a:pt x="9422" y="13089"/>
                  <a:pt x="9367" y="13088"/>
                  <a:pt x="9312" y="13085"/>
                </a:cubicBezTo>
                <a:cubicBezTo>
                  <a:pt x="9400" y="13085"/>
                  <a:pt x="9500" y="13073"/>
                  <a:pt x="9576" y="13060"/>
                </a:cubicBezTo>
                <a:cubicBezTo>
                  <a:pt x="9597" y="13060"/>
                  <a:pt x="9623" y="13060"/>
                  <a:pt x="9648" y="13058"/>
                </a:cubicBezTo>
                <a:close/>
                <a:moveTo>
                  <a:pt x="8571" y="13123"/>
                </a:moveTo>
                <a:cubicBezTo>
                  <a:pt x="8569" y="13123"/>
                  <a:pt x="8567" y="13123"/>
                  <a:pt x="8565" y="13124"/>
                </a:cubicBezTo>
                <a:lnTo>
                  <a:pt x="8565" y="13124"/>
                </a:lnTo>
                <a:lnTo>
                  <a:pt x="8571" y="13123"/>
                </a:lnTo>
                <a:close/>
                <a:moveTo>
                  <a:pt x="10641" y="13116"/>
                </a:moveTo>
                <a:lnTo>
                  <a:pt x="10641" y="13116"/>
                </a:lnTo>
                <a:cubicBezTo>
                  <a:pt x="10650" y="13118"/>
                  <a:pt x="10660" y="13121"/>
                  <a:pt x="10669" y="13123"/>
                </a:cubicBezTo>
                <a:lnTo>
                  <a:pt x="10645" y="13127"/>
                </a:lnTo>
                <a:lnTo>
                  <a:pt x="10645" y="13127"/>
                </a:lnTo>
                <a:cubicBezTo>
                  <a:pt x="10644" y="13124"/>
                  <a:pt x="10642" y="13120"/>
                  <a:pt x="10641" y="13116"/>
                </a:cubicBezTo>
                <a:close/>
                <a:moveTo>
                  <a:pt x="10240" y="13134"/>
                </a:moveTo>
                <a:lnTo>
                  <a:pt x="10240" y="13134"/>
                </a:lnTo>
                <a:cubicBezTo>
                  <a:pt x="10242" y="13140"/>
                  <a:pt x="10245" y="13146"/>
                  <a:pt x="10247" y="13152"/>
                </a:cubicBezTo>
                <a:lnTo>
                  <a:pt x="10247" y="13152"/>
                </a:lnTo>
                <a:cubicBezTo>
                  <a:pt x="10239" y="13155"/>
                  <a:pt x="10231" y="13157"/>
                  <a:pt x="10223" y="13159"/>
                </a:cubicBezTo>
                <a:lnTo>
                  <a:pt x="10223" y="13159"/>
                </a:lnTo>
                <a:cubicBezTo>
                  <a:pt x="10220" y="13152"/>
                  <a:pt x="10217" y="13145"/>
                  <a:pt x="10214" y="13138"/>
                </a:cubicBezTo>
                <a:lnTo>
                  <a:pt x="10214" y="13138"/>
                </a:lnTo>
                <a:cubicBezTo>
                  <a:pt x="10223" y="13137"/>
                  <a:pt x="10231" y="13136"/>
                  <a:pt x="10240" y="13134"/>
                </a:cubicBezTo>
                <a:close/>
                <a:moveTo>
                  <a:pt x="10249" y="13156"/>
                </a:moveTo>
                <a:lnTo>
                  <a:pt x="10249" y="13156"/>
                </a:lnTo>
                <a:cubicBezTo>
                  <a:pt x="10254" y="13168"/>
                  <a:pt x="10259" y="13180"/>
                  <a:pt x="10264" y="13192"/>
                </a:cubicBezTo>
                <a:lnTo>
                  <a:pt x="10264" y="13192"/>
                </a:lnTo>
                <a:cubicBezTo>
                  <a:pt x="10256" y="13193"/>
                  <a:pt x="10247" y="13194"/>
                  <a:pt x="10238" y="13195"/>
                </a:cubicBezTo>
                <a:lnTo>
                  <a:pt x="10238" y="13195"/>
                </a:lnTo>
                <a:cubicBezTo>
                  <a:pt x="10233" y="13183"/>
                  <a:pt x="10228" y="13172"/>
                  <a:pt x="10223" y="13160"/>
                </a:cubicBezTo>
                <a:lnTo>
                  <a:pt x="10223" y="13160"/>
                </a:lnTo>
                <a:cubicBezTo>
                  <a:pt x="10232" y="13159"/>
                  <a:pt x="10240" y="13157"/>
                  <a:pt x="10249" y="13156"/>
                </a:cubicBezTo>
                <a:close/>
                <a:moveTo>
                  <a:pt x="9890" y="13186"/>
                </a:moveTo>
                <a:lnTo>
                  <a:pt x="9864" y="13201"/>
                </a:lnTo>
                <a:lnTo>
                  <a:pt x="9864" y="13201"/>
                </a:lnTo>
                <a:cubicBezTo>
                  <a:pt x="9862" y="13198"/>
                  <a:pt x="9861" y="13194"/>
                  <a:pt x="9860" y="13191"/>
                </a:cubicBezTo>
                <a:lnTo>
                  <a:pt x="9860" y="13191"/>
                </a:lnTo>
                <a:cubicBezTo>
                  <a:pt x="9870" y="13189"/>
                  <a:pt x="9880" y="13187"/>
                  <a:pt x="9890" y="13186"/>
                </a:cubicBezTo>
                <a:close/>
                <a:moveTo>
                  <a:pt x="9846" y="13194"/>
                </a:moveTo>
                <a:lnTo>
                  <a:pt x="9846" y="13194"/>
                </a:lnTo>
                <a:cubicBezTo>
                  <a:pt x="9849" y="13198"/>
                  <a:pt x="9851" y="13203"/>
                  <a:pt x="9853" y="13207"/>
                </a:cubicBezTo>
                <a:lnTo>
                  <a:pt x="9853" y="13207"/>
                </a:lnTo>
                <a:lnTo>
                  <a:pt x="9835" y="13217"/>
                </a:lnTo>
                <a:lnTo>
                  <a:pt x="9835" y="13217"/>
                </a:lnTo>
                <a:cubicBezTo>
                  <a:pt x="9833" y="13211"/>
                  <a:pt x="9831" y="13204"/>
                  <a:pt x="9828" y="13198"/>
                </a:cubicBezTo>
                <a:lnTo>
                  <a:pt x="9828" y="13198"/>
                </a:lnTo>
                <a:cubicBezTo>
                  <a:pt x="9834" y="13196"/>
                  <a:pt x="9840" y="13195"/>
                  <a:pt x="9846" y="13194"/>
                </a:cubicBezTo>
                <a:close/>
                <a:moveTo>
                  <a:pt x="9664" y="13186"/>
                </a:moveTo>
                <a:lnTo>
                  <a:pt x="9639" y="13249"/>
                </a:lnTo>
                <a:cubicBezTo>
                  <a:pt x="9658" y="13244"/>
                  <a:pt x="9686" y="13236"/>
                  <a:pt x="9718" y="13226"/>
                </a:cubicBezTo>
                <a:lnTo>
                  <a:pt x="9718" y="13226"/>
                </a:lnTo>
                <a:cubicBezTo>
                  <a:pt x="9721" y="13232"/>
                  <a:pt x="9723" y="13238"/>
                  <a:pt x="9726" y="13244"/>
                </a:cubicBezTo>
                <a:lnTo>
                  <a:pt x="9726" y="13244"/>
                </a:lnTo>
                <a:cubicBezTo>
                  <a:pt x="9660" y="13250"/>
                  <a:pt x="9592" y="13252"/>
                  <a:pt x="9538" y="13261"/>
                </a:cubicBezTo>
                <a:cubicBezTo>
                  <a:pt x="9494" y="13268"/>
                  <a:pt x="9450" y="13268"/>
                  <a:pt x="9409" y="13268"/>
                </a:cubicBezTo>
                <a:cubicBezTo>
                  <a:pt x="9368" y="13268"/>
                  <a:pt x="9331" y="13268"/>
                  <a:pt x="9299" y="13274"/>
                </a:cubicBezTo>
                <a:lnTo>
                  <a:pt x="8897" y="13274"/>
                </a:lnTo>
                <a:cubicBezTo>
                  <a:pt x="8964" y="13240"/>
                  <a:pt x="9037" y="13229"/>
                  <a:pt x="9115" y="13229"/>
                </a:cubicBezTo>
                <a:cubicBezTo>
                  <a:pt x="9154" y="13229"/>
                  <a:pt x="9195" y="13232"/>
                  <a:pt x="9237" y="13236"/>
                </a:cubicBezTo>
                <a:cubicBezTo>
                  <a:pt x="9275" y="13240"/>
                  <a:pt x="9317" y="13243"/>
                  <a:pt x="9360" y="13243"/>
                </a:cubicBezTo>
                <a:cubicBezTo>
                  <a:pt x="9455" y="13243"/>
                  <a:pt x="9560" y="13229"/>
                  <a:pt x="9664" y="13186"/>
                </a:cubicBezTo>
                <a:close/>
                <a:moveTo>
                  <a:pt x="6560" y="13337"/>
                </a:moveTo>
                <a:cubicBezTo>
                  <a:pt x="6638" y="13357"/>
                  <a:pt x="6694" y="13370"/>
                  <a:pt x="6736" y="13378"/>
                </a:cubicBezTo>
                <a:lnTo>
                  <a:pt x="6736" y="13378"/>
                </a:lnTo>
                <a:lnTo>
                  <a:pt x="6560" y="13337"/>
                </a:lnTo>
                <a:close/>
                <a:moveTo>
                  <a:pt x="11404" y="13859"/>
                </a:moveTo>
                <a:cubicBezTo>
                  <a:pt x="11430" y="13907"/>
                  <a:pt x="11457" y="13956"/>
                  <a:pt x="11486" y="14003"/>
                </a:cubicBezTo>
                <a:cubicBezTo>
                  <a:pt x="11458" y="13957"/>
                  <a:pt x="11431" y="13909"/>
                  <a:pt x="11404" y="13859"/>
                </a:cubicBezTo>
                <a:close/>
                <a:moveTo>
                  <a:pt x="10414" y="13606"/>
                </a:moveTo>
                <a:lnTo>
                  <a:pt x="10430" y="13638"/>
                </a:lnTo>
                <a:cubicBezTo>
                  <a:pt x="10493" y="13777"/>
                  <a:pt x="10556" y="13902"/>
                  <a:pt x="10619" y="14040"/>
                </a:cubicBezTo>
                <a:lnTo>
                  <a:pt x="10581" y="14053"/>
                </a:lnTo>
                <a:lnTo>
                  <a:pt x="10393" y="13663"/>
                </a:lnTo>
                <a:cubicBezTo>
                  <a:pt x="10384" y="13644"/>
                  <a:pt x="10375" y="13625"/>
                  <a:pt x="10366" y="13606"/>
                </a:cubicBezTo>
                <a:lnTo>
                  <a:pt x="10366" y="13606"/>
                </a:lnTo>
                <a:cubicBezTo>
                  <a:pt x="10368" y="13606"/>
                  <a:pt x="10370" y="13606"/>
                  <a:pt x="10371" y="13606"/>
                </a:cubicBezTo>
                <a:cubicBezTo>
                  <a:pt x="10385" y="13606"/>
                  <a:pt x="10400" y="13606"/>
                  <a:pt x="10414" y="13606"/>
                </a:cubicBezTo>
                <a:close/>
                <a:moveTo>
                  <a:pt x="10294" y="13602"/>
                </a:moveTo>
                <a:lnTo>
                  <a:pt x="10294" y="13602"/>
                </a:lnTo>
                <a:cubicBezTo>
                  <a:pt x="10302" y="13603"/>
                  <a:pt x="10311" y="13604"/>
                  <a:pt x="10319" y="13605"/>
                </a:cubicBezTo>
                <a:lnTo>
                  <a:pt x="10319" y="13605"/>
                </a:lnTo>
                <a:cubicBezTo>
                  <a:pt x="10493" y="13966"/>
                  <a:pt x="10601" y="14190"/>
                  <a:pt x="10597" y="14190"/>
                </a:cubicBezTo>
                <a:cubicBezTo>
                  <a:pt x="10593" y="14190"/>
                  <a:pt x="10502" y="14015"/>
                  <a:pt x="10294" y="13602"/>
                </a:cubicBezTo>
                <a:close/>
                <a:moveTo>
                  <a:pt x="11323" y="13965"/>
                </a:moveTo>
                <a:lnTo>
                  <a:pt x="11323" y="13965"/>
                </a:lnTo>
                <a:cubicBezTo>
                  <a:pt x="11403" y="14094"/>
                  <a:pt x="11479" y="14226"/>
                  <a:pt x="11557" y="14358"/>
                </a:cubicBezTo>
                <a:lnTo>
                  <a:pt x="11557" y="14358"/>
                </a:lnTo>
                <a:cubicBezTo>
                  <a:pt x="11478" y="14232"/>
                  <a:pt x="11405" y="14098"/>
                  <a:pt x="11323" y="13965"/>
                </a:cubicBezTo>
                <a:close/>
                <a:moveTo>
                  <a:pt x="12152" y="15762"/>
                </a:moveTo>
                <a:lnTo>
                  <a:pt x="12604" y="16302"/>
                </a:lnTo>
                <a:cubicBezTo>
                  <a:pt x="12604" y="16315"/>
                  <a:pt x="12592" y="16315"/>
                  <a:pt x="12592" y="16315"/>
                </a:cubicBezTo>
                <a:cubicBezTo>
                  <a:pt x="12453" y="16139"/>
                  <a:pt x="12315" y="15963"/>
                  <a:pt x="12152" y="15762"/>
                </a:cubicBezTo>
                <a:close/>
                <a:moveTo>
                  <a:pt x="12001" y="16064"/>
                </a:moveTo>
                <a:lnTo>
                  <a:pt x="12001" y="16064"/>
                </a:lnTo>
                <a:cubicBezTo>
                  <a:pt x="12089" y="16164"/>
                  <a:pt x="12177" y="16265"/>
                  <a:pt x="12265" y="16378"/>
                </a:cubicBezTo>
                <a:lnTo>
                  <a:pt x="12315" y="16453"/>
                </a:lnTo>
                <a:lnTo>
                  <a:pt x="12315" y="16441"/>
                </a:lnTo>
                <a:cubicBezTo>
                  <a:pt x="12416" y="16554"/>
                  <a:pt x="12504" y="16667"/>
                  <a:pt x="12617" y="16780"/>
                </a:cubicBezTo>
                <a:lnTo>
                  <a:pt x="12592" y="16780"/>
                </a:lnTo>
                <a:cubicBezTo>
                  <a:pt x="12378" y="16554"/>
                  <a:pt x="12202" y="16302"/>
                  <a:pt x="12001" y="16064"/>
                </a:cubicBezTo>
                <a:close/>
                <a:moveTo>
                  <a:pt x="12617" y="16327"/>
                </a:moveTo>
                <a:cubicBezTo>
                  <a:pt x="12692" y="16415"/>
                  <a:pt x="12755" y="16503"/>
                  <a:pt x="12843" y="16579"/>
                </a:cubicBezTo>
                <a:lnTo>
                  <a:pt x="12881" y="16642"/>
                </a:lnTo>
                <a:lnTo>
                  <a:pt x="12893" y="16629"/>
                </a:lnTo>
                <a:lnTo>
                  <a:pt x="13145" y="16893"/>
                </a:lnTo>
                <a:lnTo>
                  <a:pt x="13082" y="16855"/>
                </a:lnTo>
                <a:cubicBezTo>
                  <a:pt x="12956" y="16717"/>
                  <a:pt x="12793" y="16566"/>
                  <a:pt x="12629" y="16365"/>
                </a:cubicBezTo>
                <a:cubicBezTo>
                  <a:pt x="12629" y="16353"/>
                  <a:pt x="12629" y="16353"/>
                  <a:pt x="12617" y="16327"/>
                </a:cubicBezTo>
                <a:close/>
                <a:moveTo>
                  <a:pt x="12680" y="16880"/>
                </a:moveTo>
                <a:lnTo>
                  <a:pt x="12768" y="16956"/>
                </a:lnTo>
                <a:lnTo>
                  <a:pt x="12742" y="16956"/>
                </a:lnTo>
                <a:lnTo>
                  <a:pt x="12680" y="16880"/>
                </a:lnTo>
                <a:close/>
                <a:moveTo>
                  <a:pt x="13094" y="16880"/>
                </a:moveTo>
                <a:lnTo>
                  <a:pt x="13182" y="16943"/>
                </a:lnTo>
                <a:lnTo>
                  <a:pt x="13195" y="16943"/>
                </a:lnTo>
                <a:lnTo>
                  <a:pt x="13283" y="17031"/>
                </a:lnTo>
                <a:cubicBezTo>
                  <a:pt x="13245" y="17019"/>
                  <a:pt x="13233" y="17006"/>
                  <a:pt x="13220" y="17006"/>
                </a:cubicBezTo>
                <a:cubicBezTo>
                  <a:pt x="13182" y="16968"/>
                  <a:pt x="13145" y="16931"/>
                  <a:pt x="13094" y="16880"/>
                </a:cubicBezTo>
                <a:close/>
                <a:moveTo>
                  <a:pt x="11863" y="15599"/>
                </a:moveTo>
                <a:cubicBezTo>
                  <a:pt x="11963" y="15724"/>
                  <a:pt x="12152" y="15951"/>
                  <a:pt x="12378" y="16214"/>
                </a:cubicBezTo>
                <a:cubicBezTo>
                  <a:pt x="12491" y="16340"/>
                  <a:pt x="12604" y="16491"/>
                  <a:pt x="12730" y="16604"/>
                </a:cubicBezTo>
                <a:cubicBezTo>
                  <a:pt x="12856" y="16742"/>
                  <a:pt x="12981" y="16868"/>
                  <a:pt x="13107" y="16981"/>
                </a:cubicBezTo>
                <a:cubicBezTo>
                  <a:pt x="13069" y="16956"/>
                  <a:pt x="13044" y="16931"/>
                  <a:pt x="12994" y="16906"/>
                </a:cubicBezTo>
                <a:lnTo>
                  <a:pt x="12994" y="16906"/>
                </a:lnTo>
                <a:cubicBezTo>
                  <a:pt x="13031" y="16967"/>
                  <a:pt x="13210" y="17195"/>
                  <a:pt x="13161" y="17195"/>
                </a:cubicBezTo>
                <a:cubicBezTo>
                  <a:pt x="13160" y="17195"/>
                  <a:pt x="13159" y="17195"/>
                  <a:pt x="13157" y="17195"/>
                </a:cubicBezTo>
                <a:cubicBezTo>
                  <a:pt x="13082" y="17107"/>
                  <a:pt x="13006" y="17019"/>
                  <a:pt x="12944" y="16956"/>
                </a:cubicBezTo>
                <a:cubicBezTo>
                  <a:pt x="12931" y="16943"/>
                  <a:pt x="12918" y="16918"/>
                  <a:pt x="12906" y="16893"/>
                </a:cubicBezTo>
                <a:cubicBezTo>
                  <a:pt x="12906" y="16906"/>
                  <a:pt x="12906" y="16906"/>
                  <a:pt x="12906" y="16918"/>
                </a:cubicBezTo>
                <a:cubicBezTo>
                  <a:pt x="12771" y="16772"/>
                  <a:pt x="12697" y="16686"/>
                  <a:pt x="12705" y="16686"/>
                </a:cubicBezTo>
                <a:cubicBezTo>
                  <a:pt x="12714" y="16686"/>
                  <a:pt x="12832" y="16800"/>
                  <a:pt x="13094" y="17069"/>
                </a:cubicBezTo>
                <a:cubicBezTo>
                  <a:pt x="12906" y="16855"/>
                  <a:pt x="12705" y="16667"/>
                  <a:pt x="12541" y="16466"/>
                </a:cubicBezTo>
                <a:cubicBezTo>
                  <a:pt x="12541" y="16428"/>
                  <a:pt x="12479" y="16365"/>
                  <a:pt x="12403" y="16302"/>
                </a:cubicBezTo>
                <a:cubicBezTo>
                  <a:pt x="12202" y="16038"/>
                  <a:pt x="12001" y="15812"/>
                  <a:pt x="11863" y="15599"/>
                </a:cubicBezTo>
                <a:close/>
                <a:moveTo>
                  <a:pt x="13780" y="17551"/>
                </a:moveTo>
                <a:cubicBezTo>
                  <a:pt x="13787" y="17551"/>
                  <a:pt x="13825" y="17581"/>
                  <a:pt x="13848" y="17597"/>
                </a:cubicBezTo>
                <a:lnTo>
                  <a:pt x="13811" y="17597"/>
                </a:lnTo>
                <a:cubicBezTo>
                  <a:pt x="13782" y="17563"/>
                  <a:pt x="13775" y="17551"/>
                  <a:pt x="13780" y="17551"/>
                </a:cubicBezTo>
                <a:close/>
                <a:moveTo>
                  <a:pt x="14434" y="17897"/>
                </a:moveTo>
                <a:lnTo>
                  <a:pt x="14434" y="17897"/>
                </a:lnTo>
                <a:cubicBezTo>
                  <a:pt x="14440" y="17901"/>
                  <a:pt x="14445" y="17906"/>
                  <a:pt x="14451" y="17911"/>
                </a:cubicBezTo>
                <a:cubicBezTo>
                  <a:pt x="14442" y="17902"/>
                  <a:pt x="14437" y="17898"/>
                  <a:pt x="14434" y="17897"/>
                </a:cubicBezTo>
                <a:close/>
                <a:moveTo>
                  <a:pt x="14476" y="18563"/>
                </a:moveTo>
                <a:lnTo>
                  <a:pt x="14539" y="18614"/>
                </a:lnTo>
                <a:cubicBezTo>
                  <a:pt x="14522" y="18597"/>
                  <a:pt x="14500" y="18580"/>
                  <a:pt x="14476" y="18563"/>
                </a:cubicBezTo>
                <a:close/>
                <a:moveTo>
                  <a:pt x="13681" y="0"/>
                </a:moveTo>
                <a:cubicBezTo>
                  <a:pt x="13265" y="0"/>
                  <a:pt x="12766" y="75"/>
                  <a:pt x="12391" y="243"/>
                </a:cubicBezTo>
                <a:cubicBezTo>
                  <a:pt x="12265" y="281"/>
                  <a:pt x="12152" y="344"/>
                  <a:pt x="12051" y="394"/>
                </a:cubicBezTo>
                <a:cubicBezTo>
                  <a:pt x="11938" y="457"/>
                  <a:pt x="11850" y="507"/>
                  <a:pt x="11775" y="557"/>
                </a:cubicBezTo>
                <a:cubicBezTo>
                  <a:pt x="11687" y="595"/>
                  <a:pt x="11637" y="645"/>
                  <a:pt x="11586" y="683"/>
                </a:cubicBezTo>
                <a:cubicBezTo>
                  <a:pt x="11549" y="721"/>
                  <a:pt x="11524" y="746"/>
                  <a:pt x="11511" y="758"/>
                </a:cubicBezTo>
                <a:cubicBezTo>
                  <a:pt x="11511" y="758"/>
                  <a:pt x="11561" y="658"/>
                  <a:pt x="11586" y="620"/>
                </a:cubicBezTo>
                <a:lnTo>
                  <a:pt x="11586" y="620"/>
                </a:lnTo>
                <a:cubicBezTo>
                  <a:pt x="11436" y="771"/>
                  <a:pt x="11260" y="934"/>
                  <a:pt x="11121" y="1085"/>
                </a:cubicBezTo>
                <a:cubicBezTo>
                  <a:pt x="10996" y="1248"/>
                  <a:pt x="10858" y="1412"/>
                  <a:pt x="10757" y="1575"/>
                </a:cubicBezTo>
                <a:cubicBezTo>
                  <a:pt x="10763" y="1550"/>
                  <a:pt x="10751" y="1544"/>
                  <a:pt x="10732" y="1544"/>
                </a:cubicBezTo>
                <a:cubicBezTo>
                  <a:pt x="10713" y="1544"/>
                  <a:pt x="10688" y="1550"/>
                  <a:pt x="10669" y="1550"/>
                </a:cubicBezTo>
                <a:cubicBezTo>
                  <a:pt x="10644" y="1550"/>
                  <a:pt x="10619" y="1500"/>
                  <a:pt x="10820" y="1286"/>
                </a:cubicBezTo>
                <a:lnTo>
                  <a:pt x="10820" y="1286"/>
                </a:lnTo>
                <a:cubicBezTo>
                  <a:pt x="10694" y="1399"/>
                  <a:pt x="10569" y="1537"/>
                  <a:pt x="10380" y="1814"/>
                </a:cubicBezTo>
                <a:cubicBezTo>
                  <a:pt x="10422" y="1756"/>
                  <a:pt x="10496" y="1697"/>
                  <a:pt x="10516" y="1697"/>
                </a:cubicBezTo>
                <a:cubicBezTo>
                  <a:pt x="10527" y="1697"/>
                  <a:pt x="10523" y="1713"/>
                  <a:pt x="10493" y="1751"/>
                </a:cubicBezTo>
                <a:cubicBezTo>
                  <a:pt x="10221" y="2036"/>
                  <a:pt x="10302" y="1955"/>
                  <a:pt x="10041" y="2312"/>
                </a:cubicBezTo>
                <a:lnTo>
                  <a:pt x="10041" y="2312"/>
                </a:lnTo>
                <a:cubicBezTo>
                  <a:pt x="10054" y="2295"/>
                  <a:pt x="10063" y="2287"/>
                  <a:pt x="10068" y="2287"/>
                </a:cubicBezTo>
                <a:cubicBezTo>
                  <a:pt x="10089" y="2287"/>
                  <a:pt x="10040" y="2426"/>
                  <a:pt x="9953" y="2580"/>
                </a:cubicBezTo>
                <a:cubicBezTo>
                  <a:pt x="9953" y="2546"/>
                  <a:pt x="9902" y="2563"/>
                  <a:pt x="9919" y="2512"/>
                </a:cubicBezTo>
                <a:lnTo>
                  <a:pt x="9919" y="2512"/>
                </a:lnTo>
                <a:cubicBezTo>
                  <a:pt x="9847" y="2680"/>
                  <a:pt x="9776" y="2859"/>
                  <a:pt x="9716" y="3027"/>
                </a:cubicBezTo>
                <a:lnTo>
                  <a:pt x="9716" y="3027"/>
                </a:lnTo>
                <a:cubicBezTo>
                  <a:pt x="9732" y="2981"/>
                  <a:pt x="9732" y="2962"/>
                  <a:pt x="9721" y="2962"/>
                </a:cubicBezTo>
                <a:cubicBezTo>
                  <a:pt x="9702" y="2962"/>
                  <a:pt x="9650" y="3022"/>
                  <a:pt x="9603" y="3093"/>
                </a:cubicBezTo>
                <a:lnTo>
                  <a:pt x="9603" y="3093"/>
                </a:lnTo>
                <a:cubicBezTo>
                  <a:pt x="9603" y="3092"/>
                  <a:pt x="9603" y="3092"/>
                  <a:pt x="9603" y="3092"/>
                </a:cubicBezTo>
                <a:lnTo>
                  <a:pt x="9603" y="3092"/>
                </a:lnTo>
                <a:cubicBezTo>
                  <a:pt x="9603" y="3092"/>
                  <a:pt x="9602" y="3093"/>
                  <a:pt x="9601" y="3096"/>
                </a:cubicBezTo>
                <a:cubicBezTo>
                  <a:pt x="9602" y="3095"/>
                  <a:pt x="9602" y="3094"/>
                  <a:pt x="9603" y="3093"/>
                </a:cubicBezTo>
                <a:lnTo>
                  <a:pt x="9603" y="3093"/>
                </a:lnTo>
                <a:cubicBezTo>
                  <a:pt x="9598" y="3111"/>
                  <a:pt x="9408" y="3557"/>
                  <a:pt x="9350" y="3686"/>
                </a:cubicBezTo>
                <a:lnTo>
                  <a:pt x="9463" y="3473"/>
                </a:lnTo>
                <a:lnTo>
                  <a:pt x="9463" y="3473"/>
                </a:lnTo>
                <a:cubicBezTo>
                  <a:pt x="9325" y="3762"/>
                  <a:pt x="9299" y="3912"/>
                  <a:pt x="9274" y="4063"/>
                </a:cubicBezTo>
                <a:cubicBezTo>
                  <a:pt x="9249" y="4214"/>
                  <a:pt x="9211" y="4365"/>
                  <a:pt x="9136" y="4654"/>
                </a:cubicBezTo>
                <a:cubicBezTo>
                  <a:pt x="9136" y="4615"/>
                  <a:pt x="9130" y="4567"/>
                  <a:pt x="9112" y="4567"/>
                </a:cubicBezTo>
                <a:cubicBezTo>
                  <a:pt x="9094" y="4567"/>
                  <a:pt x="9066" y="4612"/>
                  <a:pt x="9023" y="4754"/>
                </a:cubicBezTo>
                <a:cubicBezTo>
                  <a:pt x="9010" y="4830"/>
                  <a:pt x="9010" y="4993"/>
                  <a:pt x="8998" y="5194"/>
                </a:cubicBezTo>
                <a:cubicBezTo>
                  <a:pt x="8985" y="5408"/>
                  <a:pt x="8973" y="5659"/>
                  <a:pt x="8935" y="5923"/>
                </a:cubicBezTo>
                <a:cubicBezTo>
                  <a:pt x="8922" y="5948"/>
                  <a:pt x="8910" y="5986"/>
                  <a:pt x="8897" y="6023"/>
                </a:cubicBezTo>
                <a:lnTo>
                  <a:pt x="8872" y="6426"/>
                </a:lnTo>
                <a:cubicBezTo>
                  <a:pt x="8847" y="6162"/>
                  <a:pt x="8872" y="5445"/>
                  <a:pt x="8935" y="5056"/>
                </a:cubicBezTo>
                <a:lnTo>
                  <a:pt x="8935" y="5056"/>
                </a:lnTo>
                <a:cubicBezTo>
                  <a:pt x="8860" y="5282"/>
                  <a:pt x="8897" y="5119"/>
                  <a:pt x="8834" y="5445"/>
                </a:cubicBezTo>
                <a:cubicBezTo>
                  <a:pt x="8827" y="5463"/>
                  <a:pt x="8821" y="5470"/>
                  <a:pt x="8818" y="5470"/>
                </a:cubicBezTo>
                <a:cubicBezTo>
                  <a:pt x="8805" y="5470"/>
                  <a:pt x="8819" y="5364"/>
                  <a:pt x="8836" y="5270"/>
                </a:cubicBezTo>
                <a:lnTo>
                  <a:pt x="8836" y="5270"/>
                </a:lnTo>
                <a:lnTo>
                  <a:pt x="8696" y="5948"/>
                </a:lnTo>
                <a:cubicBezTo>
                  <a:pt x="8697" y="5947"/>
                  <a:pt x="8698" y="5946"/>
                  <a:pt x="8699" y="5946"/>
                </a:cubicBezTo>
                <a:cubicBezTo>
                  <a:pt x="8729" y="5946"/>
                  <a:pt x="8662" y="6527"/>
                  <a:pt x="8682" y="6527"/>
                </a:cubicBezTo>
                <a:cubicBezTo>
                  <a:pt x="8683" y="6527"/>
                  <a:pt x="8683" y="6527"/>
                  <a:pt x="8684" y="6526"/>
                </a:cubicBezTo>
                <a:cubicBezTo>
                  <a:pt x="8709" y="6237"/>
                  <a:pt x="8734" y="5948"/>
                  <a:pt x="8784" y="5659"/>
                </a:cubicBezTo>
                <a:cubicBezTo>
                  <a:pt x="8785" y="5658"/>
                  <a:pt x="8785" y="5658"/>
                  <a:pt x="8786" y="5658"/>
                </a:cubicBezTo>
                <a:cubicBezTo>
                  <a:pt x="8797" y="5658"/>
                  <a:pt x="8796" y="5793"/>
                  <a:pt x="8784" y="5973"/>
                </a:cubicBezTo>
                <a:cubicBezTo>
                  <a:pt x="8772" y="6174"/>
                  <a:pt x="8759" y="6451"/>
                  <a:pt x="8721" y="6727"/>
                </a:cubicBezTo>
                <a:cubicBezTo>
                  <a:pt x="8713" y="6757"/>
                  <a:pt x="8706" y="6769"/>
                  <a:pt x="8700" y="6769"/>
                </a:cubicBezTo>
                <a:cubicBezTo>
                  <a:pt x="8679" y="6769"/>
                  <a:pt x="8669" y="6626"/>
                  <a:pt x="8659" y="6626"/>
                </a:cubicBezTo>
                <a:cubicBezTo>
                  <a:pt x="8659" y="6626"/>
                  <a:pt x="8659" y="6626"/>
                  <a:pt x="8659" y="6627"/>
                </a:cubicBezTo>
                <a:cubicBezTo>
                  <a:pt x="8646" y="6689"/>
                  <a:pt x="8633" y="7154"/>
                  <a:pt x="8621" y="7205"/>
                </a:cubicBezTo>
                <a:lnTo>
                  <a:pt x="8621" y="6966"/>
                </a:lnTo>
                <a:cubicBezTo>
                  <a:pt x="8596" y="7267"/>
                  <a:pt x="8621" y="7468"/>
                  <a:pt x="8596" y="7845"/>
                </a:cubicBezTo>
                <a:cubicBezTo>
                  <a:pt x="8596" y="7971"/>
                  <a:pt x="8545" y="8222"/>
                  <a:pt x="8571" y="8248"/>
                </a:cubicBezTo>
                <a:cubicBezTo>
                  <a:pt x="8593" y="8118"/>
                  <a:pt x="8649" y="8053"/>
                  <a:pt x="8694" y="8053"/>
                </a:cubicBezTo>
                <a:cubicBezTo>
                  <a:pt x="8724" y="8053"/>
                  <a:pt x="8749" y="8080"/>
                  <a:pt x="8759" y="8134"/>
                </a:cubicBezTo>
                <a:cubicBezTo>
                  <a:pt x="8759" y="8160"/>
                  <a:pt x="8746" y="8323"/>
                  <a:pt x="8746" y="8499"/>
                </a:cubicBezTo>
                <a:cubicBezTo>
                  <a:pt x="8746" y="8675"/>
                  <a:pt x="8734" y="8876"/>
                  <a:pt x="8734" y="8939"/>
                </a:cubicBezTo>
                <a:cubicBezTo>
                  <a:pt x="8734" y="8977"/>
                  <a:pt x="8729" y="8992"/>
                  <a:pt x="8723" y="8992"/>
                </a:cubicBezTo>
                <a:cubicBezTo>
                  <a:pt x="8719" y="8992"/>
                  <a:pt x="8714" y="8986"/>
                  <a:pt x="8709" y="8976"/>
                </a:cubicBezTo>
                <a:lnTo>
                  <a:pt x="8709" y="8976"/>
                </a:lnTo>
                <a:cubicBezTo>
                  <a:pt x="8709" y="9064"/>
                  <a:pt x="8721" y="9140"/>
                  <a:pt x="8721" y="9240"/>
                </a:cubicBezTo>
                <a:cubicBezTo>
                  <a:pt x="8734" y="9328"/>
                  <a:pt x="8746" y="9429"/>
                  <a:pt x="8759" y="9529"/>
                </a:cubicBezTo>
                <a:cubicBezTo>
                  <a:pt x="8784" y="9718"/>
                  <a:pt x="8809" y="9944"/>
                  <a:pt x="8847" y="10170"/>
                </a:cubicBezTo>
                <a:cubicBezTo>
                  <a:pt x="8885" y="10396"/>
                  <a:pt x="8935" y="10623"/>
                  <a:pt x="8985" y="10874"/>
                </a:cubicBezTo>
                <a:cubicBezTo>
                  <a:pt x="9095" y="11338"/>
                  <a:pt x="9217" y="11849"/>
                  <a:pt x="9396" y="12362"/>
                </a:cubicBezTo>
                <a:lnTo>
                  <a:pt x="9396" y="12362"/>
                </a:lnTo>
                <a:cubicBezTo>
                  <a:pt x="9377" y="12362"/>
                  <a:pt x="9357" y="12362"/>
                  <a:pt x="9337" y="12362"/>
                </a:cubicBezTo>
                <a:cubicBezTo>
                  <a:pt x="9218" y="12362"/>
                  <a:pt x="9098" y="12357"/>
                  <a:pt x="8973" y="12357"/>
                </a:cubicBezTo>
                <a:cubicBezTo>
                  <a:pt x="8885" y="12357"/>
                  <a:pt x="8834" y="12357"/>
                  <a:pt x="8822" y="12369"/>
                </a:cubicBezTo>
                <a:cubicBezTo>
                  <a:pt x="8621" y="12344"/>
                  <a:pt x="8407" y="12332"/>
                  <a:pt x="8206" y="12332"/>
                </a:cubicBezTo>
                <a:cubicBezTo>
                  <a:pt x="8018" y="12319"/>
                  <a:pt x="7829" y="12294"/>
                  <a:pt x="7678" y="12256"/>
                </a:cubicBezTo>
                <a:lnTo>
                  <a:pt x="7678" y="12256"/>
                </a:lnTo>
                <a:cubicBezTo>
                  <a:pt x="7685" y="12257"/>
                  <a:pt x="7689" y="12258"/>
                  <a:pt x="7691" y="12258"/>
                </a:cubicBezTo>
                <a:cubicBezTo>
                  <a:pt x="7712" y="12258"/>
                  <a:pt x="7512" y="12205"/>
                  <a:pt x="7477" y="12193"/>
                </a:cubicBezTo>
                <a:lnTo>
                  <a:pt x="6937" y="12080"/>
                </a:lnTo>
                <a:lnTo>
                  <a:pt x="6937" y="12080"/>
                </a:lnTo>
                <a:cubicBezTo>
                  <a:pt x="7038" y="12099"/>
                  <a:pt x="7099" y="12110"/>
                  <a:pt x="7134" y="12110"/>
                </a:cubicBezTo>
                <a:cubicBezTo>
                  <a:pt x="7147" y="12110"/>
                  <a:pt x="7156" y="12109"/>
                  <a:pt x="7163" y="12105"/>
                </a:cubicBezTo>
                <a:cubicBezTo>
                  <a:pt x="6887" y="12042"/>
                  <a:pt x="6635" y="11942"/>
                  <a:pt x="6397" y="11867"/>
                </a:cubicBezTo>
                <a:cubicBezTo>
                  <a:pt x="6233" y="11804"/>
                  <a:pt x="6083" y="11728"/>
                  <a:pt x="5932" y="11666"/>
                </a:cubicBezTo>
                <a:cubicBezTo>
                  <a:pt x="5077" y="11263"/>
                  <a:pt x="4537" y="10811"/>
                  <a:pt x="4160" y="10484"/>
                </a:cubicBezTo>
                <a:cubicBezTo>
                  <a:pt x="4135" y="10459"/>
                  <a:pt x="4097" y="10434"/>
                  <a:pt x="4059" y="10409"/>
                </a:cubicBezTo>
                <a:lnTo>
                  <a:pt x="4034" y="10384"/>
                </a:lnTo>
                <a:cubicBezTo>
                  <a:pt x="3607" y="9982"/>
                  <a:pt x="3406" y="9755"/>
                  <a:pt x="3356" y="9705"/>
                </a:cubicBezTo>
                <a:cubicBezTo>
                  <a:pt x="3344" y="9693"/>
                  <a:pt x="3337" y="9688"/>
                  <a:pt x="3336" y="9688"/>
                </a:cubicBezTo>
                <a:cubicBezTo>
                  <a:pt x="3329" y="9688"/>
                  <a:pt x="3412" y="9791"/>
                  <a:pt x="3544" y="9944"/>
                </a:cubicBezTo>
                <a:cubicBezTo>
                  <a:pt x="3708" y="10132"/>
                  <a:pt x="3971" y="10409"/>
                  <a:pt x="4286" y="10685"/>
                </a:cubicBezTo>
                <a:cubicBezTo>
                  <a:pt x="4436" y="10824"/>
                  <a:pt x="4612" y="10949"/>
                  <a:pt x="4788" y="11087"/>
                </a:cubicBezTo>
                <a:cubicBezTo>
                  <a:pt x="4952" y="11213"/>
                  <a:pt x="5127" y="11326"/>
                  <a:pt x="5303" y="11439"/>
                </a:cubicBezTo>
                <a:cubicBezTo>
                  <a:pt x="5467" y="11527"/>
                  <a:pt x="5630" y="11628"/>
                  <a:pt x="5768" y="11703"/>
                </a:cubicBezTo>
                <a:cubicBezTo>
                  <a:pt x="5907" y="11779"/>
                  <a:pt x="6032" y="11829"/>
                  <a:pt x="6120" y="11879"/>
                </a:cubicBezTo>
                <a:cubicBezTo>
                  <a:pt x="6215" y="11923"/>
                  <a:pt x="6268" y="11950"/>
                  <a:pt x="6260" y="11950"/>
                </a:cubicBezTo>
                <a:cubicBezTo>
                  <a:pt x="6255" y="11950"/>
                  <a:pt x="6219" y="11936"/>
                  <a:pt x="6145" y="11904"/>
                </a:cubicBezTo>
                <a:cubicBezTo>
                  <a:pt x="5969" y="11829"/>
                  <a:pt x="5555" y="11678"/>
                  <a:pt x="4914" y="11251"/>
                </a:cubicBezTo>
                <a:cubicBezTo>
                  <a:pt x="4286" y="10824"/>
                  <a:pt x="3419" y="10107"/>
                  <a:pt x="2551" y="8888"/>
                </a:cubicBezTo>
                <a:lnTo>
                  <a:pt x="2551" y="8888"/>
                </a:lnTo>
                <a:cubicBezTo>
                  <a:pt x="2677" y="9102"/>
                  <a:pt x="2803" y="9328"/>
                  <a:pt x="2954" y="9529"/>
                </a:cubicBezTo>
                <a:cubicBezTo>
                  <a:pt x="2639" y="9165"/>
                  <a:pt x="2363" y="8763"/>
                  <a:pt x="2112" y="8361"/>
                </a:cubicBezTo>
                <a:cubicBezTo>
                  <a:pt x="2056" y="8277"/>
                  <a:pt x="2025" y="8238"/>
                  <a:pt x="2019" y="8238"/>
                </a:cubicBezTo>
                <a:cubicBezTo>
                  <a:pt x="2011" y="8238"/>
                  <a:pt x="2042" y="8299"/>
                  <a:pt x="2112" y="8411"/>
                </a:cubicBezTo>
                <a:cubicBezTo>
                  <a:pt x="2225" y="8625"/>
                  <a:pt x="2464" y="9002"/>
                  <a:pt x="2815" y="9454"/>
                </a:cubicBezTo>
                <a:cubicBezTo>
                  <a:pt x="3180" y="9919"/>
                  <a:pt x="3657" y="10459"/>
                  <a:pt x="4286" y="10962"/>
                </a:cubicBezTo>
                <a:cubicBezTo>
                  <a:pt x="4901" y="11464"/>
                  <a:pt x="5655" y="11929"/>
                  <a:pt x="6485" y="12231"/>
                </a:cubicBezTo>
                <a:cubicBezTo>
                  <a:pt x="6246" y="12156"/>
                  <a:pt x="6007" y="12042"/>
                  <a:pt x="5743" y="11917"/>
                </a:cubicBezTo>
                <a:cubicBezTo>
                  <a:pt x="5618" y="11867"/>
                  <a:pt x="5492" y="11791"/>
                  <a:pt x="5366" y="11728"/>
                </a:cubicBezTo>
                <a:cubicBezTo>
                  <a:pt x="5241" y="11653"/>
                  <a:pt x="5127" y="11590"/>
                  <a:pt x="5002" y="11502"/>
                </a:cubicBezTo>
                <a:cubicBezTo>
                  <a:pt x="4524" y="11213"/>
                  <a:pt x="4135" y="10861"/>
                  <a:pt x="3846" y="10610"/>
                </a:cubicBezTo>
                <a:cubicBezTo>
                  <a:pt x="3081" y="9926"/>
                  <a:pt x="2733" y="9456"/>
                  <a:pt x="2703" y="9456"/>
                </a:cubicBezTo>
                <a:cubicBezTo>
                  <a:pt x="2701" y="9456"/>
                  <a:pt x="2700" y="9460"/>
                  <a:pt x="2702" y="9466"/>
                </a:cubicBezTo>
                <a:cubicBezTo>
                  <a:pt x="2727" y="9492"/>
                  <a:pt x="2840" y="9668"/>
                  <a:pt x="3104" y="9982"/>
                </a:cubicBezTo>
                <a:cubicBezTo>
                  <a:pt x="3368" y="10283"/>
                  <a:pt x="3783" y="10723"/>
                  <a:pt x="4424" y="11226"/>
                </a:cubicBezTo>
                <a:cubicBezTo>
                  <a:pt x="4323" y="11175"/>
                  <a:pt x="4097" y="11000"/>
                  <a:pt x="4022" y="10962"/>
                </a:cubicBezTo>
                <a:cubicBezTo>
                  <a:pt x="4018" y="10958"/>
                  <a:pt x="4014" y="10957"/>
                  <a:pt x="4011" y="10957"/>
                </a:cubicBezTo>
                <a:cubicBezTo>
                  <a:pt x="4003" y="10957"/>
                  <a:pt x="3997" y="10965"/>
                  <a:pt x="3997" y="10974"/>
                </a:cubicBezTo>
                <a:cubicBezTo>
                  <a:pt x="3984" y="10962"/>
                  <a:pt x="3971" y="10949"/>
                  <a:pt x="3959" y="10937"/>
                </a:cubicBezTo>
                <a:cubicBezTo>
                  <a:pt x="3959" y="10924"/>
                  <a:pt x="3971" y="10924"/>
                  <a:pt x="3971" y="10912"/>
                </a:cubicBezTo>
                <a:cubicBezTo>
                  <a:pt x="3984" y="10899"/>
                  <a:pt x="3984" y="10886"/>
                  <a:pt x="3946" y="10836"/>
                </a:cubicBezTo>
                <a:cubicBezTo>
                  <a:pt x="3519" y="10547"/>
                  <a:pt x="3142" y="10019"/>
                  <a:pt x="2740" y="9542"/>
                </a:cubicBezTo>
                <a:cubicBezTo>
                  <a:pt x="2731" y="9542"/>
                  <a:pt x="2748" y="9600"/>
                  <a:pt x="2716" y="9600"/>
                </a:cubicBezTo>
                <a:cubicBezTo>
                  <a:pt x="2704" y="9600"/>
                  <a:pt x="2684" y="9592"/>
                  <a:pt x="2652" y="9567"/>
                </a:cubicBezTo>
                <a:cubicBezTo>
                  <a:pt x="2602" y="9454"/>
                  <a:pt x="2577" y="9341"/>
                  <a:pt x="2539" y="9228"/>
                </a:cubicBezTo>
                <a:cubicBezTo>
                  <a:pt x="2451" y="9140"/>
                  <a:pt x="2363" y="9215"/>
                  <a:pt x="2300" y="8989"/>
                </a:cubicBezTo>
                <a:cubicBezTo>
                  <a:pt x="2300" y="9014"/>
                  <a:pt x="2300" y="9044"/>
                  <a:pt x="2286" y="9044"/>
                </a:cubicBezTo>
                <a:cubicBezTo>
                  <a:pt x="2278" y="9044"/>
                  <a:pt x="2267" y="9036"/>
                  <a:pt x="2250" y="9014"/>
                </a:cubicBezTo>
                <a:cubicBezTo>
                  <a:pt x="1936" y="8474"/>
                  <a:pt x="1596" y="7946"/>
                  <a:pt x="1307" y="7393"/>
                </a:cubicBezTo>
                <a:cubicBezTo>
                  <a:pt x="1018" y="6840"/>
                  <a:pt x="767" y="6262"/>
                  <a:pt x="641" y="5646"/>
                </a:cubicBezTo>
                <a:lnTo>
                  <a:pt x="641" y="5646"/>
                </a:lnTo>
                <a:cubicBezTo>
                  <a:pt x="651" y="5712"/>
                  <a:pt x="651" y="5738"/>
                  <a:pt x="646" y="5738"/>
                </a:cubicBezTo>
                <a:cubicBezTo>
                  <a:pt x="637" y="5738"/>
                  <a:pt x="610" y="5667"/>
                  <a:pt x="579" y="5596"/>
                </a:cubicBezTo>
                <a:lnTo>
                  <a:pt x="579" y="5596"/>
                </a:lnTo>
                <a:cubicBezTo>
                  <a:pt x="589" y="5627"/>
                  <a:pt x="582" y="5635"/>
                  <a:pt x="569" y="5635"/>
                </a:cubicBezTo>
                <a:cubicBezTo>
                  <a:pt x="556" y="5635"/>
                  <a:pt x="537" y="5627"/>
                  <a:pt x="522" y="5627"/>
                </a:cubicBezTo>
                <a:cubicBezTo>
                  <a:pt x="515" y="5627"/>
                  <a:pt x="508" y="5629"/>
                  <a:pt x="503" y="5634"/>
                </a:cubicBezTo>
                <a:cubicBezTo>
                  <a:pt x="478" y="5458"/>
                  <a:pt x="440" y="5295"/>
                  <a:pt x="415" y="5119"/>
                </a:cubicBezTo>
                <a:cubicBezTo>
                  <a:pt x="315" y="5056"/>
                  <a:pt x="252" y="4591"/>
                  <a:pt x="164" y="4553"/>
                </a:cubicBezTo>
                <a:lnTo>
                  <a:pt x="164" y="4553"/>
                </a:lnTo>
                <a:lnTo>
                  <a:pt x="227" y="4717"/>
                </a:lnTo>
                <a:cubicBezTo>
                  <a:pt x="204" y="4686"/>
                  <a:pt x="185" y="4673"/>
                  <a:pt x="169" y="4673"/>
                </a:cubicBezTo>
                <a:cubicBezTo>
                  <a:pt x="84" y="4673"/>
                  <a:pt x="96" y="5068"/>
                  <a:pt x="1" y="5068"/>
                </a:cubicBezTo>
                <a:cubicBezTo>
                  <a:pt x="177" y="5269"/>
                  <a:pt x="63" y="5747"/>
                  <a:pt x="352" y="6074"/>
                </a:cubicBezTo>
                <a:cubicBezTo>
                  <a:pt x="356" y="6100"/>
                  <a:pt x="353" y="6109"/>
                  <a:pt x="347" y="6109"/>
                </a:cubicBezTo>
                <a:cubicBezTo>
                  <a:pt x="333" y="6109"/>
                  <a:pt x="303" y="6063"/>
                  <a:pt x="286" y="6063"/>
                </a:cubicBezTo>
                <a:cubicBezTo>
                  <a:pt x="282" y="6063"/>
                  <a:pt x="279" y="6066"/>
                  <a:pt x="277" y="6074"/>
                </a:cubicBezTo>
                <a:cubicBezTo>
                  <a:pt x="365" y="6162"/>
                  <a:pt x="415" y="6262"/>
                  <a:pt x="491" y="6488"/>
                </a:cubicBezTo>
                <a:lnTo>
                  <a:pt x="466" y="6476"/>
                </a:lnTo>
                <a:lnTo>
                  <a:pt x="466" y="6476"/>
                </a:lnTo>
                <a:cubicBezTo>
                  <a:pt x="729" y="7066"/>
                  <a:pt x="805" y="7343"/>
                  <a:pt x="1132" y="8021"/>
                </a:cubicBezTo>
                <a:lnTo>
                  <a:pt x="1144" y="7933"/>
                </a:lnTo>
                <a:cubicBezTo>
                  <a:pt x="1219" y="8084"/>
                  <a:pt x="1219" y="8122"/>
                  <a:pt x="1245" y="8197"/>
                </a:cubicBezTo>
                <a:cubicBezTo>
                  <a:pt x="1261" y="8209"/>
                  <a:pt x="1272" y="8214"/>
                  <a:pt x="1278" y="8214"/>
                </a:cubicBezTo>
                <a:cubicBezTo>
                  <a:pt x="1332" y="8214"/>
                  <a:pt x="1102" y="7883"/>
                  <a:pt x="1163" y="7883"/>
                </a:cubicBezTo>
                <a:cubicBezTo>
                  <a:pt x="1169" y="7883"/>
                  <a:pt x="1180" y="7887"/>
                  <a:pt x="1194" y="7896"/>
                </a:cubicBezTo>
                <a:cubicBezTo>
                  <a:pt x="1194" y="8147"/>
                  <a:pt x="1760" y="8876"/>
                  <a:pt x="1747" y="9064"/>
                </a:cubicBezTo>
                <a:cubicBezTo>
                  <a:pt x="1785" y="9120"/>
                  <a:pt x="1804" y="9137"/>
                  <a:pt x="1813" y="9137"/>
                </a:cubicBezTo>
                <a:cubicBezTo>
                  <a:pt x="1827" y="9137"/>
                  <a:pt x="1818" y="9092"/>
                  <a:pt x="1833" y="9092"/>
                </a:cubicBezTo>
                <a:cubicBezTo>
                  <a:pt x="1842" y="9092"/>
                  <a:pt x="1860" y="9109"/>
                  <a:pt x="1898" y="9165"/>
                </a:cubicBezTo>
                <a:lnTo>
                  <a:pt x="1898" y="9240"/>
                </a:lnTo>
                <a:lnTo>
                  <a:pt x="1973" y="9265"/>
                </a:lnTo>
                <a:cubicBezTo>
                  <a:pt x="2061" y="9404"/>
                  <a:pt x="2074" y="9492"/>
                  <a:pt x="2061" y="9517"/>
                </a:cubicBezTo>
                <a:cubicBezTo>
                  <a:pt x="2036" y="9479"/>
                  <a:pt x="1986" y="9429"/>
                  <a:pt x="1948" y="9404"/>
                </a:cubicBezTo>
                <a:lnTo>
                  <a:pt x="1948" y="9404"/>
                </a:lnTo>
                <a:cubicBezTo>
                  <a:pt x="2036" y="9580"/>
                  <a:pt x="2262" y="9818"/>
                  <a:pt x="2350" y="9906"/>
                </a:cubicBezTo>
                <a:lnTo>
                  <a:pt x="2237" y="9730"/>
                </a:lnTo>
                <a:lnTo>
                  <a:pt x="2237" y="9730"/>
                </a:lnTo>
                <a:cubicBezTo>
                  <a:pt x="2677" y="10258"/>
                  <a:pt x="3230" y="10912"/>
                  <a:pt x="3808" y="11289"/>
                </a:cubicBezTo>
                <a:lnTo>
                  <a:pt x="3783" y="11238"/>
                </a:lnTo>
                <a:lnTo>
                  <a:pt x="3783" y="11238"/>
                </a:lnTo>
                <a:cubicBezTo>
                  <a:pt x="3984" y="11389"/>
                  <a:pt x="4072" y="11452"/>
                  <a:pt x="4160" y="11527"/>
                </a:cubicBezTo>
                <a:cubicBezTo>
                  <a:pt x="4232" y="11600"/>
                  <a:pt x="4304" y="11683"/>
                  <a:pt x="4531" y="11823"/>
                </a:cubicBezTo>
                <a:lnTo>
                  <a:pt x="4531" y="11823"/>
                </a:lnTo>
                <a:cubicBezTo>
                  <a:pt x="4510" y="11815"/>
                  <a:pt x="4490" y="11808"/>
                  <a:pt x="4472" y="11797"/>
                </a:cubicBezTo>
                <a:lnTo>
                  <a:pt x="4472" y="11797"/>
                </a:lnTo>
                <a:lnTo>
                  <a:pt x="4562" y="11867"/>
                </a:lnTo>
                <a:lnTo>
                  <a:pt x="4713" y="11967"/>
                </a:lnTo>
                <a:lnTo>
                  <a:pt x="4637" y="11879"/>
                </a:lnTo>
                <a:cubicBezTo>
                  <a:pt x="4628" y="11879"/>
                  <a:pt x="4618" y="11871"/>
                  <a:pt x="4614" y="11862"/>
                </a:cubicBezTo>
                <a:lnTo>
                  <a:pt x="4614" y="11862"/>
                </a:lnTo>
                <a:cubicBezTo>
                  <a:pt x="4707" y="11900"/>
                  <a:pt x="4821" y="11956"/>
                  <a:pt x="4926" y="12030"/>
                </a:cubicBezTo>
                <a:cubicBezTo>
                  <a:pt x="4912" y="12025"/>
                  <a:pt x="4902" y="12023"/>
                  <a:pt x="4896" y="12023"/>
                </a:cubicBezTo>
                <a:cubicBezTo>
                  <a:pt x="4846" y="12023"/>
                  <a:pt x="5044" y="12166"/>
                  <a:pt x="4985" y="12166"/>
                </a:cubicBezTo>
                <a:cubicBezTo>
                  <a:pt x="4976" y="12166"/>
                  <a:pt x="4961" y="12163"/>
                  <a:pt x="4939" y="12156"/>
                </a:cubicBezTo>
                <a:lnTo>
                  <a:pt x="4939" y="12156"/>
                </a:lnTo>
                <a:cubicBezTo>
                  <a:pt x="5467" y="12382"/>
                  <a:pt x="5203" y="12256"/>
                  <a:pt x="5592" y="12332"/>
                </a:cubicBezTo>
                <a:lnTo>
                  <a:pt x="5655" y="12407"/>
                </a:lnTo>
                <a:cubicBezTo>
                  <a:pt x="5756" y="12432"/>
                  <a:pt x="5806" y="12419"/>
                  <a:pt x="5957" y="12482"/>
                </a:cubicBezTo>
                <a:cubicBezTo>
                  <a:pt x="5979" y="12493"/>
                  <a:pt x="6002" y="12505"/>
                  <a:pt x="6015" y="12507"/>
                </a:cubicBezTo>
                <a:lnTo>
                  <a:pt x="6015" y="12507"/>
                </a:lnTo>
                <a:cubicBezTo>
                  <a:pt x="6012" y="12507"/>
                  <a:pt x="6010" y="12507"/>
                  <a:pt x="6008" y="12507"/>
                </a:cubicBezTo>
                <a:cubicBezTo>
                  <a:pt x="5940" y="12507"/>
                  <a:pt x="6107" y="12606"/>
                  <a:pt x="6018" y="12606"/>
                </a:cubicBezTo>
                <a:cubicBezTo>
                  <a:pt x="6002" y="12606"/>
                  <a:pt x="5979" y="12603"/>
                  <a:pt x="5944" y="12595"/>
                </a:cubicBezTo>
                <a:lnTo>
                  <a:pt x="5944" y="12595"/>
                </a:lnTo>
                <a:cubicBezTo>
                  <a:pt x="6208" y="12759"/>
                  <a:pt x="6434" y="12796"/>
                  <a:pt x="6623" y="12847"/>
                </a:cubicBezTo>
                <a:cubicBezTo>
                  <a:pt x="6799" y="12884"/>
                  <a:pt x="6950" y="12897"/>
                  <a:pt x="7063" y="13010"/>
                </a:cubicBezTo>
                <a:cubicBezTo>
                  <a:pt x="7352" y="12962"/>
                  <a:pt x="6634" y="12821"/>
                  <a:pt x="6710" y="12821"/>
                </a:cubicBezTo>
                <a:cubicBezTo>
                  <a:pt x="6713" y="12821"/>
                  <a:pt x="6717" y="12821"/>
                  <a:pt x="6723" y="12822"/>
                </a:cubicBezTo>
                <a:cubicBezTo>
                  <a:pt x="6673" y="12784"/>
                  <a:pt x="6736" y="12784"/>
                  <a:pt x="6836" y="12784"/>
                </a:cubicBezTo>
                <a:cubicBezTo>
                  <a:pt x="6987" y="12834"/>
                  <a:pt x="7138" y="12872"/>
                  <a:pt x="7276" y="12910"/>
                </a:cubicBezTo>
                <a:cubicBezTo>
                  <a:pt x="7402" y="12985"/>
                  <a:pt x="7540" y="13085"/>
                  <a:pt x="7905" y="13148"/>
                </a:cubicBezTo>
                <a:lnTo>
                  <a:pt x="7817" y="13148"/>
                </a:lnTo>
                <a:cubicBezTo>
                  <a:pt x="7854" y="13161"/>
                  <a:pt x="7892" y="13161"/>
                  <a:pt x="7930" y="13173"/>
                </a:cubicBezTo>
                <a:lnTo>
                  <a:pt x="7879" y="13173"/>
                </a:lnTo>
                <a:cubicBezTo>
                  <a:pt x="7917" y="13173"/>
                  <a:pt x="7955" y="13173"/>
                  <a:pt x="8005" y="13186"/>
                </a:cubicBezTo>
                <a:lnTo>
                  <a:pt x="8018" y="13173"/>
                </a:lnTo>
                <a:cubicBezTo>
                  <a:pt x="8043" y="13180"/>
                  <a:pt x="8071" y="13180"/>
                  <a:pt x="8101" y="13180"/>
                </a:cubicBezTo>
                <a:cubicBezTo>
                  <a:pt x="8131" y="13180"/>
                  <a:pt x="8162" y="13180"/>
                  <a:pt x="8194" y="13186"/>
                </a:cubicBezTo>
                <a:lnTo>
                  <a:pt x="8131" y="13186"/>
                </a:lnTo>
                <a:cubicBezTo>
                  <a:pt x="8181" y="13199"/>
                  <a:pt x="8231" y="13199"/>
                  <a:pt x="8294" y="13199"/>
                </a:cubicBezTo>
                <a:cubicBezTo>
                  <a:pt x="8307" y="13199"/>
                  <a:pt x="8332" y="13199"/>
                  <a:pt x="8344" y="13211"/>
                </a:cubicBezTo>
                <a:cubicBezTo>
                  <a:pt x="8370" y="13211"/>
                  <a:pt x="8382" y="13211"/>
                  <a:pt x="8395" y="13224"/>
                </a:cubicBezTo>
                <a:cubicBezTo>
                  <a:pt x="8407" y="13211"/>
                  <a:pt x="8407" y="13211"/>
                  <a:pt x="8420" y="13211"/>
                </a:cubicBezTo>
                <a:cubicBezTo>
                  <a:pt x="8470" y="13211"/>
                  <a:pt x="8533" y="13211"/>
                  <a:pt x="8583" y="13224"/>
                </a:cubicBezTo>
                <a:cubicBezTo>
                  <a:pt x="8583" y="13211"/>
                  <a:pt x="8583" y="13199"/>
                  <a:pt x="8583" y="13199"/>
                </a:cubicBezTo>
                <a:cubicBezTo>
                  <a:pt x="8646" y="13199"/>
                  <a:pt x="8709" y="13199"/>
                  <a:pt x="8721" y="13148"/>
                </a:cubicBezTo>
                <a:lnTo>
                  <a:pt x="8558" y="13148"/>
                </a:lnTo>
                <a:cubicBezTo>
                  <a:pt x="8558" y="13138"/>
                  <a:pt x="8558" y="13127"/>
                  <a:pt x="8565" y="13124"/>
                </a:cubicBezTo>
                <a:lnTo>
                  <a:pt x="8565" y="13124"/>
                </a:lnTo>
                <a:lnTo>
                  <a:pt x="8432" y="13148"/>
                </a:lnTo>
                <a:lnTo>
                  <a:pt x="8282" y="13136"/>
                </a:lnTo>
                <a:cubicBezTo>
                  <a:pt x="8382" y="13136"/>
                  <a:pt x="8470" y="13123"/>
                  <a:pt x="8571" y="13111"/>
                </a:cubicBezTo>
                <a:cubicBezTo>
                  <a:pt x="8583" y="13111"/>
                  <a:pt x="8583" y="13111"/>
                  <a:pt x="8596" y="13123"/>
                </a:cubicBezTo>
                <a:cubicBezTo>
                  <a:pt x="8671" y="13111"/>
                  <a:pt x="8746" y="13098"/>
                  <a:pt x="8822" y="13085"/>
                </a:cubicBezTo>
                <a:lnTo>
                  <a:pt x="8872" y="13123"/>
                </a:lnTo>
                <a:cubicBezTo>
                  <a:pt x="8948" y="13111"/>
                  <a:pt x="9036" y="13111"/>
                  <a:pt x="9123" y="13111"/>
                </a:cubicBezTo>
                <a:cubicBezTo>
                  <a:pt x="9073" y="13123"/>
                  <a:pt x="8998" y="13136"/>
                  <a:pt x="8935" y="13148"/>
                </a:cubicBezTo>
                <a:cubicBezTo>
                  <a:pt x="8970" y="13155"/>
                  <a:pt x="9003" y="13157"/>
                  <a:pt x="9037" y="13157"/>
                </a:cubicBezTo>
                <a:cubicBezTo>
                  <a:pt x="9091" y="13157"/>
                  <a:pt x="9144" y="13152"/>
                  <a:pt x="9198" y="13152"/>
                </a:cubicBezTo>
                <a:cubicBezTo>
                  <a:pt x="9231" y="13152"/>
                  <a:pt x="9265" y="13154"/>
                  <a:pt x="9299" y="13161"/>
                </a:cubicBezTo>
                <a:cubicBezTo>
                  <a:pt x="9274" y="13211"/>
                  <a:pt x="9149" y="13211"/>
                  <a:pt x="8985" y="13211"/>
                </a:cubicBezTo>
                <a:cubicBezTo>
                  <a:pt x="8897" y="13211"/>
                  <a:pt x="8809" y="13224"/>
                  <a:pt x="8721" y="13224"/>
                </a:cubicBezTo>
                <a:cubicBezTo>
                  <a:pt x="8633" y="13224"/>
                  <a:pt x="8558" y="13224"/>
                  <a:pt x="8483" y="13236"/>
                </a:cubicBezTo>
                <a:cubicBezTo>
                  <a:pt x="8519" y="13251"/>
                  <a:pt x="8578" y="13257"/>
                  <a:pt x="8637" y="13257"/>
                </a:cubicBezTo>
                <a:cubicBezTo>
                  <a:pt x="8680" y="13257"/>
                  <a:pt x="8723" y="13254"/>
                  <a:pt x="8759" y="13249"/>
                </a:cubicBezTo>
                <a:cubicBezTo>
                  <a:pt x="8791" y="13244"/>
                  <a:pt x="8822" y="13241"/>
                  <a:pt x="8846" y="13241"/>
                </a:cubicBezTo>
                <a:cubicBezTo>
                  <a:pt x="8887" y="13241"/>
                  <a:pt x="8909" y="13250"/>
                  <a:pt x="8885" y="13274"/>
                </a:cubicBezTo>
                <a:lnTo>
                  <a:pt x="8746" y="13274"/>
                </a:lnTo>
                <a:cubicBezTo>
                  <a:pt x="8659" y="13274"/>
                  <a:pt x="8583" y="13261"/>
                  <a:pt x="8508" y="13261"/>
                </a:cubicBezTo>
                <a:cubicBezTo>
                  <a:pt x="8470" y="13249"/>
                  <a:pt x="8445" y="13249"/>
                  <a:pt x="8407" y="13249"/>
                </a:cubicBezTo>
                <a:cubicBezTo>
                  <a:pt x="8332" y="13249"/>
                  <a:pt x="8269" y="13236"/>
                  <a:pt x="8206" y="13236"/>
                </a:cubicBezTo>
                <a:cubicBezTo>
                  <a:pt x="8118" y="13224"/>
                  <a:pt x="8043" y="13224"/>
                  <a:pt x="7980" y="13211"/>
                </a:cubicBezTo>
                <a:lnTo>
                  <a:pt x="7967" y="13211"/>
                </a:lnTo>
                <a:cubicBezTo>
                  <a:pt x="7125" y="13098"/>
                  <a:pt x="7088" y="13073"/>
                  <a:pt x="6686" y="12985"/>
                </a:cubicBezTo>
                <a:cubicBezTo>
                  <a:pt x="6585" y="12960"/>
                  <a:pt x="6459" y="12922"/>
                  <a:pt x="6309" y="12872"/>
                </a:cubicBezTo>
                <a:cubicBezTo>
                  <a:pt x="6145" y="12822"/>
                  <a:pt x="5957" y="12759"/>
                  <a:pt x="5718" y="12646"/>
                </a:cubicBezTo>
                <a:cubicBezTo>
                  <a:pt x="5228" y="12432"/>
                  <a:pt x="4524" y="12093"/>
                  <a:pt x="3670" y="11364"/>
                </a:cubicBezTo>
                <a:lnTo>
                  <a:pt x="3670" y="11364"/>
                </a:lnTo>
                <a:cubicBezTo>
                  <a:pt x="3690" y="11389"/>
                  <a:pt x="3693" y="11401"/>
                  <a:pt x="3682" y="11401"/>
                </a:cubicBezTo>
                <a:cubicBezTo>
                  <a:pt x="3643" y="11401"/>
                  <a:pt x="3434" y="11258"/>
                  <a:pt x="3142" y="11025"/>
                </a:cubicBezTo>
                <a:cubicBezTo>
                  <a:pt x="2589" y="10572"/>
                  <a:pt x="1823" y="9743"/>
                  <a:pt x="1282" y="8951"/>
                </a:cubicBezTo>
                <a:lnTo>
                  <a:pt x="1211" y="8860"/>
                </a:lnTo>
                <a:lnTo>
                  <a:pt x="1211" y="8860"/>
                </a:lnTo>
                <a:cubicBezTo>
                  <a:pt x="1274" y="8993"/>
                  <a:pt x="1372" y="9092"/>
                  <a:pt x="1446" y="9228"/>
                </a:cubicBezTo>
                <a:cubicBezTo>
                  <a:pt x="1383" y="9215"/>
                  <a:pt x="1069" y="8675"/>
                  <a:pt x="880" y="8398"/>
                </a:cubicBezTo>
                <a:lnTo>
                  <a:pt x="880" y="8398"/>
                </a:lnTo>
                <a:cubicBezTo>
                  <a:pt x="934" y="8528"/>
                  <a:pt x="1156" y="8826"/>
                  <a:pt x="1136" y="8826"/>
                </a:cubicBezTo>
                <a:cubicBezTo>
                  <a:pt x="1133" y="8826"/>
                  <a:pt x="1124" y="8818"/>
                  <a:pt x="1106" y="8801"/>
                </a:cubicBezTo>
                <a:lnTo>
                  <a:pt x="1106" y="8801"/>
                </a:lnTo>
                <a:cubicBezTo>
                  <a:pt x="1282" y="8976"/>
                  <a:pt x="1408" y="9303"/>
                  <a:pt x="1684" y="9617"/>
                </a:cubicBezTo>
                <a:lnTo>
                  <a:pt x="1647" y="9605"/>
                </a:lnTo>
                <a:lnTo>
                  <a:pt x="1647" y="9605"/>
                </a:lnTo>
                <a:cubicBezTo>
                  <a:pt x="1697" y="9655"/>
                  <a:pt x="1785" y="9755"/>
                  <a:pt x="1860" y="9856"/>
                </a:cubicBezTo>
                <a:lnTo>
                  <a:pt x="1697" y="9705"/>
                </a:lnTo>
                <a:lnTo>
                  <a:pt x="1697" y="9705"/>
                </a:lnTo>
                <a:cubicBezTo>
                  <a:pt x="1911" y="9957"/>
                  <a:pt x="2074" y="10220"/>
                  <a:pt x="2288" y="10459"/>
                </a:cubicBezTo>
                <a:cubicBezTo>
                  <a:pt x="2078" y="10207"/>
                  <a:pt x="2056" y="10169"/>
                  <a:pt x="2068" y="10169"/>
                </a:cubicBezTo>
                <a:cubicBezTo>
                  <a:pt x="2074" y="10169"/>
                  <a:pt x="2086" y="10176"/>
                  <a:pt x="2092" y="10176"/>
                </a:cubicBezTo>
                <a:cubicBezTo>
                  <a:pt x="2100" y="10176"/>
                  <a:pt x="2097" y="10162"/>
                  <a:pt x="2049" y="10095"/>
                </a:cubicBezTo>
                <a:lnTo>
                  <a:pt x="2049" y="10095"/>
                </a:lnTo>
                <a:cubicBezTo>
                  <a:pt x="2313" y="10409"/>
                  <a:pt x="2388" y="10509"/>
                  <a:pt x="2464" y="10610"/>
                </a:cubicBezTo>
                <a:cubicBezTo>
                  <a:pt x="2539" y="10723"/>
                  <a:pt x="2614" y="10849"/>
                  <a:pt x="2941" y="11163"/>
                </a:cubicBezTo>
                <a:cubicBezTo>
                  <a:pt x="2861" y="11073"/>
                  <a:pt x="2719" y="10928"/>
                  <a:pt x="2732" y="10928"/>
                </a:cubicBezTo>
                <a:cubicBezTo>
                  <a:pt x="2735" y="10928"/>
                  <a:pt x="2749" y="10938"/>
                  <a:pt x="2778" y="10962"/>
                </a:cubicBezTo>
                <a:cubicBezTo>
                  <a:pt x="2903" y="11100"/>
                  <a:pt x="3067" y="11276"/>
                  <a:pt x="3142" y="11351"/>
                </a:cubicBezTo>
                <a:cubicBezTo>
                  <a:pt x="3296" y="11482"/>
                  <a:pt x="3348" y="11523"/>
                  <a:pt x="3354" y="11523"/>
                </a:cubicBezTo>
                <a:cubicBezTo>
                  <a:pt x="3364" y="11523"/>
                  <a:pt x="3241" y="11405"/>
                  <a:pt x="3254" y="11405"/>
                </a:cubicBezTo>
                <a:cubicBezTo>
                  <a:pt x="3258" y="11405"/>
                  <a:pt x="3273" y="11414"/>
                  <a:pt x="3305" y="11439"/>
                </a:cubicBezTo>
                <a:cubicBezTo>
                  <a:pt x="3444" y="11603"/>
                  <a:pt x="3532" y="11640"/>
                  <a:pt x="3770" y="11804"/>
                </a:cubicBezTo>
                <a:lnTo>
                  <a:pt x="3758" y="11816"/>
                </a:lnTo>
                <a:cubicBezTo>
                  <a:pt x="4336" y="12269"/>
                  <a:pt x="3934" y="11904"/>
                  <a:pt x="4474" y="12294"/>
                </a:cubicBezTo>
                <a:lnTo>
                  <a:pt x="4210" y="12168"/>
                </a:lnTo>
                <a:lnTo>
                  <a:pt x="4210" y="12168"/>
                </a:lnTo>
                <a:lnTo>
                  <a:pt x="4512" y="12344"/>
                </a:lnTo>
                <a:lnTo>
                  <a:pt x="4436" y="12332"/>
                </a:lnTo>
                <a:lnTo>
                  <a:pt x="4436" y="12332"/>
                </a:lnTo>
                <a:cubicBezTo>
                  <a:pt x="4751" y="12520"/>
                  <a:pt x="4864" y="12570"/>
                  <a:pt x="5190" y="12759"/>
                </a:cubicBezTo>
                <a:cubicBezTo>
                  <a:pt x="5168" y="12740"/>
                  <a:pt x="5165" y="12732"/>
                  <a:pt x="5178" y="12732"/>
                </a:cubicBezTo>
                <a:cubicBezTo>
                  <a:pt x="5210" y="12732"/>
                  <a:pt x="5341" y="12783"/>
                  <a:pt x="5555" y="12872"/>
                </a:cubicBezTo>
                <a:cubicBezTo>
                  <a:pt x="5756" y="12985"/>
                  <a:pt x="5429" y="12847"/>
                  <a:pt x="5856" y="13035"/>
                </a:cubicBezTo>
                <a:cubicBezTo>
                  <a:pt x="5756" y="13010"/>
                  <a:pt x="5643" y="12972"/>
                  <a:pt x="5467" y="12872"/>
                </a:cubicBezTo>
                <a:cubicBezTo>
                  <a:pt x="5442" y="12872"/>
                  <a:pt x="5366" y="12847"/>
                  <a:pt x="5341" y="12847"/>
                </a:cubicBezTo>
                <a:cubicBezTo>
                  <a:pt x="5555" y="12960"/>
                  <a:pt x="5894" y="13098"/>
                  <a:pt x="6057" y="13148"/>
                </a:cubicBezTo>
                <a:cubicBezTo>
                  <a:pt x="5995" y="13123"/>
                  <a:pt x="5919" y="13098"/>
                  <a:pt x="5881" y="13085"/>
                </a:cubicBezTo>
                <a:lnTo>
                  <a:pt x="5881" y="13085"/>
                </a:lnTo>
                <a:cubicBezTo>
                  <a:pt x="6108" y="13148"/>
                  <a:pt x="6321" y="13211"/>
                  <a:pt x="6535" y="13274"/>
                </a:cubicBezTo>
                <a:cubicBezTo>
                  <a:pt x="6580" y="13291"/>
                  <a:pt x="6587" y="13298"/>
                  <a:pt x="6574" y="13298"/>
                </a:cubicBezTo>
                <a:cubicBezTo>
                  <a:pt x="6559" y="13298"/>
                  <a:pt x="6513" y="13288"/>
                  <a:pt x="6472" y="13274"/>
                </a:cubicBezTo>
                <a:lnTo>
                  <a:pt x="6472" y="13274"/>
                </a:lnTo>
                <a:cubicBezTo>
                  <a:pt x="6598" y="13324"/>
                  <a:pt x="6698" y="13324"/>
                  <a:pt x="6899" y="13374"/>
                </a:cubicBezTo>
                <a:cubicBezTo>
                  <a:pt x="6870" y="13380"/>
                  <a:pt x="6857" y="13389"/>
                  <a:pt x="6823" y="13389"/>
                </a:cubicBezTo>
                <a:cubicBezTo>
                  <a:pt x="6803" y="13389"/>
                  <a:pt x="6777" y="13386"/>
                  <a:pt x="6736" y="13378"/>
                </a:cubicBezTo>
                <a:lnTo>
                  <a:pt x="6736" y="13378"/>
                </a:lnTo>
                <a:lnTo>
                  <a:pt x="7201" y="13488"/>
                </a:lnTo>
                <a:cubicBezTo>
                  <a:pt x="7239" y="13500"/>
                  <a:pt x="7515" y="13563"/>
                  <a:pt x="7440" y="13563"/>
                </a:cubicBezTo>
                <a:cubicBezTo>
                  <a:pt x="7616" y="13588"/>
                  <a:pt x="7829" y="13638"/>
                  <a:pt x="8068" y="13638"/>
                </a:cubicBezTo>
                <a:cubicBezTo>
                  <a:pt x="8294" y="13651"/>
                  <a:pt x="8545" y="13663"/>
                  <a:pt x="8772" y="13689"/>
                </a:cubicBezTo>
                <a:cubicBezTo>
                  <a:pt x="8797" y="13676"/>
                  <a:pt x="8847" y="13676"/>
                  <a:pt x="8948" y="13676"/>
                </a:cubicBezTo>
                <a:cubicBezTo>
                  <a:pt x="9090" y="13676"/>
                  <a:pt x="9232" y="13682"/>
                  <a:pt x="9375" y="13682"/>
                </a:cubicBezTo>
                <a:cubicBezTo>
                  <a:pt x="9446" y="13682"/>
                  <a:pt x="9517" y="13680"/>
                  <a:pt x="9588" y="13676"/>
                </a:cubicBezTo>
                <a:cubicBezTo>
                  <a:pt x="9689" y="13670"/>
                  <a:pt x="9792" y="13661"/>
                  <a:pt x="9899" y="13650"/>
                </a:cubicBezTo>
                <a:lnTo>
                  <a:pt x="9899" y="13650"/>
                </a:lnTo>
                <a:cubicBezTo>
                  <a:pt x="9938" y="13735"/>
                  <a:pt x="9980" y="13819"/>
                  <a:pt x="10028" y="13902"/>
                </a:cubicBezTo>
                <a:cubicBezTo>
                  <a:pt x="10078" y="14003"/>
                  <a:pt x="10129" y="14103"/>
                  <a:pt x="10179" y="14204"/>
                </a:cubicBezTo>
                <a:cubicBezTo>
                  <a:pt x="10242" y="14342"/>
                  <a:pt x="10305" y="14480"/>
                  <a:pt x="10393" y="14619"/>
                </a:cubicBezTo>
                <a:cubicBezTo>
                  <a:pt x="10405" y="14631"/>
                  <a:pt x="10418" y="14656"/>
                  <a:pt x="10430" y="14669"/>
                </a:cubicBezTo>
                <a:cubicBezTo>
                  <a:pt x="10430" y="14681"/>
                  <a:pt x="10430" y="14694"/>
                  <a:pt x="10443" y="14694"/>
                </a:cubicBezTo>
                <a:cubicBezTo>
                  <a:pt x="10644" y="15033"/>
                  <a:pt x="10832" y="15372"/>
                  <a:pt x="11059" y="15674"/>
                </a:cubicBezTo>
                <a:cubicBezTo>
                  <a:pt x="11159" y="15812"/>
                  <a:pt x="11247" y="15951"/>
                  <a:pt x="11348" y="16076"/>
                </a:cubicBezTo>
                <a:lnTo>
                  <a:pt x="11348" y="16089"/>
                </a:lnTo>
                <a:cubicBezTo>
                  <a:pt x="11410" y="16164"/>
                  <a:pt x="11461" y="16252"/>
                  <a:pt x="11536" y="16327"/>
                </a:cubicBezTo>
                <a:cubicBezTo>
                  <a:pt x="11549" y="16353"/>
                  <a:pt x="11574" y="16365"/>
                  <a:pt x="11586" y="16390"/>
                </a:cubicBezTo>
                <a:lnTo>
                  <a:pt x="11624" y="16441"/>
                </a:lnTo>
                <a:lnTo>
                  <a:pt x="11637" y="16441"/>
                </a:lnTo>
                <a:cubicBezTo>
                  <a:pt x="12089" y="17031"/>
                  <a:pt x="12554" y="17471"/>
                  <a:pt x="12868" y="17785"/>
                </a:cubicBezTo>
                <a:cubicBezTo>
                  <a:pt x="12956" y="17873"/>
                  <a:pt x="13019" y="17936"/>
                  <a:pt x="13094" y="17986"/>
                </a:cubicBezTo>
                <a:lnTo>
                  <a:pt x="13094" y="17999"/>
                </a:lnTo>
                <a:cubicBezTo>
                  <a:pt x="13182" y="18074"/>
                  <a:pt x="13258" y="18137"/>
                  <a:pt x="13308" y="18175"/>
                </a:cubicBezTo>
                <a:lnTo>
                  <a:pt x="13320" y="18187"/>
                </a:lnTo>
                <a:cubicBezTo>
                  <a:pt x="13346" y="18212"/>
                  <a:pt x="13371" y="18225"/>
                  <a:pt x="13383" y="18238"/>
                </a:cubicBezTo>
                <a:cubicBezTo>
                  <a:pt x="13396" y="18246"/>
                  <a:pt x="13404" y="18250"/>
                  <a:pt x="13408" y="18250"/>
                </a:cubicBezTo>
                <a:cubicBezTo>
                  <a:pt x="13415" y="18250"/>
                  <a:pt x="13404" y="18233"/>
                  <a:pt x="13371" y="18200"/>
                </a:cubicBezTo>
                <a:cubicBezTo>
                  <a:pt x="13358" y="18200"/>
                  <a:pt x="13346" y="18187"/>
                  <a:pt x="13333" y="18162"/>
                </a:cubicBezTo>
                <a:cubicBezTo>
                  <a:pt x="13333" y="18162"/>
                  <a:pt x="13308" y="18150"/>
                  <a:pt x="13258" y="18112"/>
                </a:cubicBezTo>
                <a:cubicBezTo>
                  <a:pt x="13195" y="18049"/>
                  <a:pt x="13094" y="17961"/>
                  <a:pt x="12956" y="17835"/>
                </a:cubicBezTo>
                <a:lnTo>
                  <a:pt x="12944" y="17835"/>
                </a:lnTo>
                <a:cubicBezTo>
                  <a:pt x="12944" y="17835"/>
                  <a:pt x="12944" y="17835"/>
                  <a:pt x="12944" y="17823"/>
                </a:cubicBezTo>
                <a:cubicBezTo>
                  <a:pt x="12705" y="17609"/>
                  <a:pt x="12403" y="17295"/>
                  <a:pt x="12064" y="16931"/>
                </a:cubicBezTo>
                <a:cubicBezTo>
                  <a:pt x="11976" y="16830"/>
                  <a:pt x="11888" y="16717"/>
                  <a:pt x="11800" y="16616"/>
                </a:cubicBezTo>
                <a:lnTo>
                  <a:pt x="11762" y="16566"/>
                </a:lnTo>
                <a:cubicBezTo>
                  <a:pt x="11699" y="16478"/>
                  <a:pt x="11624" y="16403"/>
                  <a:pt x="11549" y="16315"/>
                </a:cubicBezTo>
                <a:cubicBezTo>
                  <a:pt x="11423" y="16164"/>
                  <a:pt x="11323" y="16001"/>
                  <a:pt x="11209" y="15837"/>
                </a:cubicBezTo>
                <a:cubicBezTo>
                  <a:pt x="11084" y="15661"/>
                  <a:pt x="10971" y="15498"/>
                  <a:pt x="10858" y="15322"/>
                </a:cubicBezTo>
                <a:cubicBezTo>
                  <a:pt x="10744" y="15146"/>
                  <a:pt x="10644" y="14970"/>
                  <a:pt x="10543" y="14794"/>
                </a:cubicBezTo>
                <a:cubicBezTo>
                  <a:pt x="10481" y="14694"/>
                  <a:pt x="10430" y="14606"/>
                  <a:pt x="10367" y="14505"/>
                </a:cubicBezTo>
                <a:cubicBezTo>
                  <a:pt x="10342" y="14454"/>
                  <a:pt x="10319" y="14403"/>
                  <a:pt x="10297" y="14353"/>
                </a:cubicBezTo>
                <a:lnTo>
                  <a:pt x="10297" y="14353"/>
                </a:lnTo>
                <a:cubicBezTo>
                  <a:pt x="10322" y="14398"/>
                  <a:pt x="10349" y="14444"/>
                  <a:pt x="10380" y="14493"/>
                </a:cubicBezTo>
                <a:cubicBezTo>
                  <a:pt x="10430" y="14593"/>
                  <a:pt x="10493" y="14694"/>
                  <a:pt x="10569" y="14807"/>
                </a:cubicBezTo>
                <a:cubicBezTo>
                  <a:pt x="10657" y="14945"/>
                  <a:pt x="10744" y="15096"/>
                  <a:pt x="10845" y="15259"/>
                </a:cubicBezTo>
                <a:cubicBezTo>
                  <a:pt x="10946" y="15423"/>
                  <a:pt x="11071" y="15586"/>
                  <a:pt x="11197" y="15762"/>
                </a:cubicBezTo>
                <a:cubicBezTo>
                  <a:pt x="11436" y="16126"/>
                  <a:pt x="11750" y="16491"/>
                  <a:pt x="12089" y="16893"/>
                </a:cubicBezTo>
                <a:cubicBezTo>
                  <a:pt x="12240" y="17069"/>
                  <a:pt x="12416" y="17245"/>
                  <a:pt x="12592" y="17421"/>
                </a:cubicBezTo>
                <a:cubicBezTo>
                  <a:pt x="12680" y="17521"/>
                  <a:pt x="12768" y="17609"/>
                  <a:pt x="12856" y="17697"/>
                </a:cubicBezTo>
                <a:cubicBezTo>
                  <a:pt x="12956" y="17798"/>
                  <a:pt x="13057" y="17886"/>
                  <a:pt x="13157" y="17974"/>
                </a:cubicBezTo>
                <a:cubicBezTo>
                  <a:pt x="13207" y="18011"/>
                  <a:pt x="13258" y="18062"/>
                  <a:pt x="13308" y="18112"/>
                </a:cubicBezTo>
                <a:cubicBezTo>
                  <a:pt x="13358" y="18162"/>
                  <a:pt x="13421" y="18212"/>
                  <a:pt x="13471" y="18250"/>
                </a:cubicBezTo>
                <a:cubicBezTo>
                  <a:pt x="13421" y="18200"/>
                  <a:pt x="13346" y="18137"/>
                  <a:pt x="13270" y="18049"/>
                </a:cubicBezTo>
                <a:cubicBezTo>
                  <a:pt x="13258" y="18049"/>
                  <a:pt x="13245" y="18036"/>
                  <a:pt x="13245" y="18024"/>
                </a:cubicBezTo>
                <a:cubicBezTo>
                  <a:pt x="13145" y="17936"/>
                  <a:pt x="13031" y="17835"/>
                  <a:pt x="12918" y="17722"/>
                </a:cubicBezTo>
                <a:cubicBezTo>
                  <a:pt x="12793" y="17597"/>
                  <a:pt x="12667" y="17458"/>
                  <a:pt x="12529" y="17308"/>
                </a:cubicBezTo>
                <a:lnTo>
                  <a:pt x="12504" y="17282"/>
                </a:lnTo>
                <a:cubicBezTo>
                  <a:pt x="12453" y="17232"/>
                  <a:pt x="12416" y="17195"/>
                  <a:pt x="12365" y="17144"/>
                </a:cubicBezTo>
                <a:cubicBezTo>
                  <a:pt x="12190" y="16968"/>
                  <a:pt x="12039" y="16767"/>
                  <a:pt x="11850" y="16554"/>
                </a:cubicBezTo>
                <a:cubicBezTo>
                  <a:pt x="11850" y="16541"/>
                  <a:pt x="11850" y="16541"/>
                  <a:pt x="11850" y="16541"/>
                </a:cubicBezTo>
                <a:cubicBezTo>
                  <a:pt x="11725" y="16378"/>
                  <a:pt x="11574" y="16214"/>
                  <a:pt x="11448" y="16038"/>
                </a:cubicBezTo>
                <a:cubicBezTo>
                  <a:pt x="11335" y="15888"/>
                  <a:pt x="11235" y="15737"/>
                  <a:pt x="11121" y="15574"/>
                </a:cubicBezTo>
                <a:cubicBezTo>
                  <a:pt x="11008" y="15423"/>
                  <a:pt x="10895" y="15259"/>
                  <a:pt x="10807" y="15096"/>
                </a:cubicBezTo>
                <a:cubicBezTo>
                  <a:pt x="10795" y="15083"/>
                  <a:pt x="10795" y="15071"/>
                  <a:pt x="10782" y="15058"/>
                </a:cubicBezTo>
                <a:cubicBezTo>
                  <a:pt x="10782" y="15058"/>
                  <a:pt x="10782" y="15046"/>
                  <a:pt x="10770" y="15046"/>
                </a:cubicBezTo>
                <a:cubicBezTo>
                  <a:pt x="10657" y="14857"/>
                  <a:pt x="10543" y="14656"/>
                  <a:pt x="10430" y="14468"/>
                </a:cubicBezTo>
                <a:cubicBezTo>
                  <a:pt x="10330" y="14267"/>
                  <a:pt x="10229" y="14066"/>
                  <a:pt x="10129" y="13865"/>
                </a:cubicBezTo>
                <a:cubicBezTo>
                  <a:pt x="10089" y="13785"/>
                  <a:pt x="10049" y="13714"/>
                  <a:pt x="10010" y="13637"/>
                </a:cubicBezTo>
                <a:lnTo>
                  <a:pt x="10010" y="13637"/>
                </a:lnTo>
                <a:cubicBezTo>
                  <a:pt x="10017" y="13637"/>
                  <a:pt x="10025" y="13636"/>
                  <a:pt x="10032" y="13635"/>
                </a:cubicBezTo>
                <a:lnTo>
                  <a:pt x="10032" y="13635"/>
                </a:lnTo>
                <a:cubicBezTo>
                  <a:pt x="10077" y="13724"/>
                  <a:pt x="10097" y="13765"/>
                  <a:pt x="10098" y="13765"/>
                </a:cubicBezTo>
                <a:cubicBezTo>
                  <a:pt x="10098" y="13765"/>
                  <a:pt x="10078" y="13719"/>
                  <a:pt x="10041" y="13634"/>
                </a:cubicBezTo>
                <a:lnTo>
                  <a:pt x="10041" y="13634"/>
                </a:lnTo>
                <a:cubicBezTo>
                  <a:pt x="10084" y="13628"/>
                  <a:pt x="10128" y="13622"/>
                  <a:pt x="10172" y="13616"/>
                </a:cubicBezTo>
                <a:lnTo>
                  <a:pt x="10172" y="13616"/>
                </a:lnTo>
                <a:cubicBezTo>
                  <a:pt x="10183" y="13640"/>
                  <a:pt x="10193" y="13665"/>
                  <a:pt x="10204" y="13689"/>
                </a:cubicBezTo>
                <a:lnTo>
                  <a:pt x="10506" y="14279"/>
                </a:lnTo>
                <a:cubicBezTo>
                  <a:pt x="10606" y="14480"/>
                  <a:pt x="10719" y="14669"/>
                  <a:pt x="10832" y="14857"/>
                </a:cubicBezTo>
                <a:cubicBezTo>
                  <a:pt x="11046" y="15247"/>
                  <a:pt x="11323" y="15611"/>
                  <a:pt x="11574" y="15976"/>
                </a:cubicBezTo>
                <a:cubicBezTo>
                  <a:pt x="11297" y="15561"/>
                  <a:pt x="11046" y="15234"/>
                  <a:pt x="10883" y="14920"/>
                </a:cubicBezTo>
                <a:cubicBezTo>
                  <a:pt x="10707" y="14619"/>
                  <a:pt x="10556" y="14380"/>
                  <a:pt x="10468" y="14179"/>
                </a:cubicBezTo>
                <a:cubicBezTo>
                  <a:pt x="10317" y="13867"/>
                  <a:pt x="10239" y="13684"/>
                  <a:pt x="10213" y="13610"/>
                </a:cubicBezTo>
                <a:lnTo>
                  <a:pt x="10213" y="13610"/>
                </a:lnTo>
                <a:cubicBezTo>
                  <a:pt x="10217" y="13610"/>
                  <a:pt x="10221" y="13609"/>
                  <a:pt x="10225" y="13609"/>
                </a:cubicBezTo>
                <a:lnTo>
                  <a:pt x="10225" y="13609"/>
                </a:lnTo>
                <a:cubicBezTo>
                  <a:pt x="10254" y="13659"/>
                  <a:pt x="10310" y="13757"/>
                  <a:pt x="10380" y="13890"/>
                </a:cubicBezTo>
                <a:cubicBezTo>
                  <a:pt x="10430" y="14003"/>
                  <a:pt x="10506" y="14128"/>
                  <a:pt x="10581" y="14279"/>
                </a:cubicBezTo>
                <a:cubicBezTo>
                  <a:pt x="10657" y="14417"/>
                  <a:pt x="10757" y="14568"/>
                  <a:pt x="10845" y="14732"/>
                </a:cubicBezTo>
                <a:cubicBezTo>
                  <a:pt x="10770" y="14581"/>
                  <a:pt x="10669" y="14430"/>
                  <a:pt x="10581" y="14267"/>
                </a:cubicBezTo>
                <a:cubicBezTo>
                  <a:pt x="10506" y="14116"/>
                  <a:pt x="10430" y="13940"/>
                  <a:pt x="10342" y="13777"/>
                </a:cubicBezTo>
                <a:cubicBezTo>
                  <a:pt x="10316" y="13716"/>
                  <a:pt x="10284" y="13661"/>
                  <a:pt x="10255" y="13604"/>
                </a:cubicBezTo>
                <a:lnTo>
                  <a:pt x="10255" y="13604"/>
                </a:lnTo>
                <a:cubicBezTo>
                  <a:pt x="10262" y="13603"/>
                  <a:pt x="10269" y="13602"/>
                  <a:pt x="10276" y="13601"/>
                </a:cubicBezTo>
                <a:lnTo>
                  <a:pt x="10276" y="13601"/>
                </a:lnTo>
                <a:cubicBezTo>
                  <a:pt x="10719" y="14554"/>
                  <a:pt x="11258" y="15427"/>
                  <a:pt x="11926" y="16265"/>
                </a:cubicBezTo>
                <a:cubicBezTo>
                  <a:pt x="12416" y="16880"/>
                  <a:pt x="12755" y="17182"/>
                  <a:pt x="12906" y="17333"/>
                </a:cubicBezTo>
                <a:cubicBezTo>
                  <a:pt x="12987" y="17414"/>
                  <a:pt x="13025" y="17448"/>
                  <a:pt x="13030" y="17448"/>
                </a:cubicBezTo>
                <a:cubicBezTo>
                  <a:pt x="13035" y="17448"/>
                  <a:pt x="13016" y="17423"/>
                  <a:pt x="12981" y="17383"/>
                </a:cubicBezTo>
                <a:cubicBezTo>
                  <a:pt x="12843" y="17220"/>
                  <a:pt x="12416" y="16755"/>
                  <a:pt x="12403" y="16730"/>
                </a:cubicBezTo>
                <a:cubicBezTo>
                  <a:pt x="12303" y="16604"/>
                  <a:pt x="12127" y="16415"/>
                  <a:pt x="11712" y="15913"/>
                </a:cubicBezTo>
                <a:cubicBezTo>
                  <a:pt x="11524" y="15624"/>
                  <a:pt x="11323" y="15347"/>
                  <a:pt x="11134" y="15046"/>
                </a:cubicBezTo>
                <a:cubicBezTo>
                  <a:pt x="10971" y="14744"/>
                  <a:pt x="10782" y="14455"/>
                  <a:pt x="10631" y="14141"/>
                </a:cubicBezTo>
                <a:cubicBezTo>
                  <a:pt x="10619" y="14091"/>
                  <a:pt x="10619" y="14078"/>
                  <a:pt x="10619" y="14040"/>
                </a:cubicBezTo>
                <a:lnTo>
                  <a:pt x="10619" y="14040"/>
                </a:lnTo>
                <a:lnTo>
                  <a:pt x="10732" y="14267"/>
                </a:lnTo>
                <a:cubicBezTo>
                  <a:pt x="10678" y="14139"/>
                  <a:pt x="10557" y="13898"/>
                  <a:pt x="10421" y="13605"/>
                </a:cubicBezTo>
                <a:lnTo>
                  <a:pt x="10421" y="13605"/>
                </a:lnTo>
                <a:cubicBezTo>
                  <a:pt x="10431" y="13605"/>
                  <a:pt x="10441" y="13605"/>
                  <a:pt x="10451" y="13604"/>
                </a:cubicBezTo>
                <a:lnTo>
                  <a:pt x="10451" y="13604"/>
                </a:lnTo>
                <a:cubicBezTo>
                  <a:pt x="10848" y="14441"/>
                  <a:pt x="11322" y="15217"/>
                  <a:pt x="11825" y="15900"/>
                </a:cubicBezTo>
                <a:cubicBezTo>
                  <a:pt x="11926" y="16013"/>
                  <a:pt x="12014" y="16126"/>
                  <a:pt x="12102" y="16240"/>
                </a:cubicBezTo>
                <a:cubicBezTo>
                  <a:pt x="12303" y="16491"/>
                  <a:pt x="12504" y="16742"/>
                  <a:pt x="12717" y="16943"/>
                </a:cubicBezTo>
                <a:cubicBezTo>
                  <a:pt x="12705" y="16956"/>
                  <a:pt x="12717" y="16956"/>
                  <a:pt x="12717" y="16968"/>
                </a:cubicBezTo>
                <a:lnTo>
                  <a:pt x="12730" y="16968"/>
                </a:lnTo>
                <a:cubicBezTo>
                  <a:pt x="12768" y="17006"/>
                  <a:pt x="12805" y="17044"/>
                  <a:pt x="12843" y="17081"/>
                </a:cubicBezTo>
                <a:cubicBezTo>
                  <a:pt x="12918" y="17169"/>
                  <a:pt x="12994" y="17245"/>
                  <a:pt x="13069" y="17333"/>
                </a:cubicBezTo>
                <a:cubicBezTo>
                  <a:pt x="13145" y="17408"/>
                  <a:pt x="13220" y="17484"/>
                  <a:pt x="13295" y="17546"/>
                </a:cubicBezTo>
                <a:cubicBezTo>
                  <a:pt x="13371" y="17622"/>
                  <a:pt x="13446" y="17685"/>
                  <a:pt x="13522" y="17760"/>
                </a:cubicBezTo>
                <a:cubicBezTo>
                  <a:pt x="13610" y="17823"/>
                  <a:pt x="13685" y="17898"/>
                  <a:pt x="13760" y="17974"/>
                </a:cubicBezTo>
                <a:cubicBezTo>
                  <a:pt x="13974" y="18175"/>
                  <a:pt x="14200" y="18338"/>
                  <a:pt x="14389" y="18501"/>
                </a:cubicBezTo>
                <a:cubicBezTo>
                  <a:pt x="14416" y="18522"/>
                  <a:pt x="14447" y="18543"/>
                  <a:pt x="14476" y="18563"/>
                </a:cubicBezTo>
                <a:lnTo>
                  <a:pt x="14476" y="18563"/>
                </a:lnTo>
                <a:lnTo>
                  <a:pt x="14074" y="18238"/>
                </a:lnTo>
                <a:cubicBezTo>
                  <a:pt x="13911" y="18112"/>
                  <a:pt x="13773" y="17974"/>
                  <a:pt x="13622" y="17835"/>
                </a:cubicBezTo>
                <a:lnTo>
                  <a:pt x="13182" y="17433"/>
                </a:lnTo>
                <a:lnTo>
                  <a:pt x="12780" y="16981"/>
                </a:lnTo>
                <a:lnTo>
                  <a:pt x="12780" y="16981"/>
                </a:lnTo>
                <a:cubicBezTo>
                  <a:pt x="12805" y="16993"/>
                  <a:pt x="12843" y="17019"/>
                  <a:pt x="12881" y="17056"/>
                </a:cubicBezTo>
                <a:cubicBezTo>
                  <a:pt x="12918" y="17094"/>
                  <a:pt x="12956" y="17144"/>
                  <a:pt x="13006" y="17182"/>
                </a:cubicBezTo>
                <a:cubicBezTo>
                  <a:pt x="13031" y="17220"/>
                  <a:pt x="13057" y="17245"/>
                  <a:pt x="13069" y="17282"/>
                </a:cubicBezTo>
                <a:cubicBezTo>
                  <a:pt x="13094" y="17295"/>
                  <a:pt x="13107" y="17308"/>
                  <a:pt x="13132" y="17308"/>
                </a:cubicBezTo>
                <a:cubicBezTo>
                  <a:pt x="13182" y="17370"/>
                  <a:pt x="13245" y="17433"/>
                  <a:pt x="13308" y="17484"/>
                </a:cubicBezTo>
                <a:cubicBezTo>
                  <a:pt x="13296" y="17480"/>
                  <a:pt x="13288" y="17477"/>
                  <a:pt x="13284" y="17477"/>
                </a:cubicBezTo>
                <a:cubicBezTo>
                  <a:pt x="13275" y="17477"/>
                  <a:pt x="13286" y="17490"/>
                  <a:pt x="13320" y="17534"/>
                </a:cubicBezTo>
                <a:cubicBezTo>
                  <a:pt x="13346" y="17546"/>
                  <a:pt x="13371" y="17572"/>
                  <a:pt x="13396" y="17584"/>
                </a:cubicBezTo>
                <a:lnTo>
                  <a:pt x="13396" y="17572"/>
                </a:lnTo>
                <a:cubicBezTo>
                  <a:pt x="13710" y="17835"/>
                  <a:pt x="13999" y="18124"/>
                  <a:pt x="14326" y="18351"/>
                </a:cubicBezTo>
                <a:cubicBezTo>
                  <a:pt x="14640" y="18589"/>
                  <a:pt x="14941" y="18841"/>
                  <a:pt x="15256" y="19029"/>
                </a:cubicBezTo>
                <a:lnTo>
                  <a:pt x="15268" y="19029"/>
                </a:lnTo>
                <a:cubicBezTo>
                  <a:pt x="15482" y="19167"/>
                  <a:pt x="15695" y="19306"/>
                  <a:pt x="15884" y="19431"/>
                </a:cubicBezTo>
                <a:cubicBezTo>
                  <a:pt x="16085" y="19544"/>
                  <a:pt x="16261" y="19645"/>
                  <a:pt x="16424" y="19733"/>
                </a:cubicBezTo>
                <a:cubicBezTo>
                  <a:pt x="16617" y="19839"/>
                  <a:pt x="16707" y="19886"/>
                  <a:pt x="16715" y="19886"/>
                </a:cubicBezTo>
                <a:cubicBezTo>
                  <a:pt x="16722" y="19886"/>
                  <a:pt x="16663" y="19848"/>
                  <a:pt x="16550" y="19783"/>
                </a:cubicBezTo>
                <a:cubicBezTo>
                  <a:pt x="16437" y="19720"/>
                  <a:pt x="16261" y="19620"/>
                  <a:pt x="16060" y="19494"/>
                </a:cubicBezTo>
                <a:cubicBezTo>
                  <a:pt x="15846" y="19381"/>
                  <a:pt x="15620" y="19205"/>
                  <a:pt x="15356" y="19042"/>
                </a:cubicBezTo>
                <a:cubicBezTo>
                  <a:pt x="15344" y="19029"/>
                  <a:pt x="15331" y="19017"/>
                  <a:pt x="15306" y="18991"/>
                </a:cubicBezTo>
                <a:lnTo>
                  <a:pt x="15281" y="18979"/>
                </a:lnTo>
                <a:cubicBezTo>
                  <a:pt x="15180" y="18891"/>
                  <a:pt x="15080" y="18778"/>
                  <a:pt x="15055" y="18728"/>
                </a:cubicBezTo>
                <a:lnTo>
                  <a:pt x="15055" y="18728"/>
                </a:lnTo>
                <a:cubicBezTo>
                  <a:pt x="15055" y="18765"/>
                  <a:pt x="15080" y="18816"/>
                  <a:pt x="15105" y="18866"/>
                </a:cubicBezTo>
                <a:cubicBezTo>
                  <a:pt x="14954" y="18765"/>
                  <a:pt x="14828" y="18665"/>
                  <a:pt x="14690" y="18552"/>
                </a:cubicBezTo>
                <a:cubicBezTo>
                  <a:pt x="14552" y="18439"/>
                  <a:pt x="14401" y="18325"/>
                  <a:pt x="14275" y="18225"/>
                </a:cubicBezTo>
                <a:lnTo>
                  <a:pt x="14275" y="18212"/>
                </a:lnTo>
                <a:cubicBezTo>
                  <a:pt x="14352" y="18282"/>
                  <a:pt x="14383" y="18298"/>
                  <a:pt x="14401" y="18298"/>
                </a:cubicBezTo>
                <a:cubicBezTo>
                  <a:pt x="14415" y="18298"/>
                  <a:pt x="14422" y="18288"/>
                  <a:pt x="14439" y="18288"/>
                </a:cubicBezTo>
                <a:lnTo>
                  <a:pt x="14150" y="18099"/>
                </a:lnTo>
                <a:lnTo>
                  <a:pt x="14225" y="18187"/>
                </a:lnTo>
                <a:cubicBezTo>
                  <a:pt x="14175" y="18137"/>
                  <a:pt x="14125" y="18099"/>
                  <a:pt x="14074" y="18062"/>
                </a:cubicBezTo>
                <a:cubicBezTo>
                  <a:pt x="14024" y="18024"/>
                  <a:pt x="13986" y="17986"/>
                  <a:pt x="13936" y="17936"/>
                </a:cubicBezTo>
                <a:cubicBezTo>
                  <a:pt x="13848" y="17861"/>
                  <a:pt x="13760" y="17773"/>
                  <a:pt x="13672" y="17697"/>
                </a:cubicBezTo>
                <a:cubicBezTo>
                  <a:pt x="13509" y="17534"/>
                  <a:pt x="13346" y="17396"/>
                  <a:pt x="13220" y="17257"/>
                </a:cubicBezTo>
                <a:cubicBezTo>
                  <a:pt x="13233" y="17220"/>
                  <a:pt x="13220" y="17157"/>
                  <a:pt x="13207" y="17094"/>
                </a:cubicBezTo>
                <a:lnTo>
                  <a:pt x="13207" y="17094"/>
                </a:lnTo>
                <a:cubicBezTo>
                  <a:pt x="13371" y="17257"/>
                  <a:pt x="13534" y="17383"/>
                  <a:pt x="13610" y="17446"/>
                </a:cubicBezTo>
                <a:cubicBezTo>
                  <a:pt x="13655" y="17479"/>
                  <a:pt x="13684" y="17498"/>
                  <a:pt x="13691" y="17498"/>
                </a:cubicBezTo>
                <a:cubicBezTo>
                  <a:pt x="13696" y="17498"/>
                  <a:pt x="13683" y="17482"/>
                  <a:pt x="13647" y="17446"/>
                </a:cubicBezTo>
                <a:lnTo>
                  <a:pt x="13647" y="17446"/>
                </a:lnTo>
                <a:cubicBezTo>
                  <a:pt x="13698" y="17496"/>
                  <a:pt x="13748" y="17534"/>
                  <a:pt x="13811" y="17597"/>
                </a:cubicBezTo>
                <a:cubicBezTo>
                  <a:pt x="13760" y="17597"/>
                  <a:pt x="13671" y="17541"/>
                  <a:pt x="13632" y="17541"/>
                </a:cubicBezTo>
                <a:cubicBezTo>
                  <a:pt x="13612" y="17541"/>
                  <a:pt x="13605" y="17555"/>
                  <a:pt x="13622" y="17597"/>
                </a:cubicBezTo>
                <a:cubicBezTo>
                  <a:pt x="13811" y="17760"/>
                  <a:pt x="13785" y="17685"/>
                  <a:pt x="13911" y="17760"/>
                </a:cubicBezTo>
                <a:cubicBezTo>
                  <a:pt x="13810" y="17679"/>
                  <a:pt x="13784" y="17657"/>
                  <a:pt x="13789" y="17657"/>
                </a:cubicBezTo>
                <a:cubicBezTo>
                  <a:pt x="13796" y="17657"/>
                  <a:pt x="13847" y="17689"/>
                  <a:pt x="13863" y="17689"/>
                </a:cubicBezTo>
                <a:cubicBezTo>
                  <a:pt x="13875" y="17689"/>
                  <a:pt x="13869" y="17671"/>
                  <a:pt x="13811" y="17609"/>
                </a:cubicBezTo>
                <a:lnTo>
                  <a:pt x="13811" y="17609"/>
                </a:lnTo>
                <a:cubicBezTo>
                  <a:pt x="13886" y="17647"/>
                  <a:pt x="13936" y="17697"/>
                  <a:pt x="13986" y="17735"/>
                </a:cubicBezTo>
                <a:cubicBezTo>
                  <a:pt x="13936" y="17685"/>
                  <a:pt x="13886" y="17634"/>
                  <a:pt x="13848" y="17584"/>
                </a:cubicBezTo>
                <a:cubicBezTo>
                  <a:pt x="13848" y="17584"/>
                  <a:pt x="13848" y="17584"/>
                  <a:pt x="13848" y="17597"/>
                </a:cubicBezTo>
                <a:lnTo>
                  <a:pt x="13547" y="17358"/>
                </a:lnTo>
                <a:cubicBezTo>
                  <a:pt x="13534" y="17345"/>
                  <a:pt x="13534" y="17333"/>
                  <a:pt x="13522" y="17320"/>
                </a:cubicBezTo>
                <a:cubicBezTo>
                  <a:pt x="13471" y="17270"/>
                  <a:pt x="13434" y="17232"/>
                  <a:pt x="13408" y="17157"/>
                </a:cubicBezTo>
                <a:lnTo>
                  <a:pt x="13408" y="17157"/>
                </a:lnTo>
                <a:cubicBezTo>
                  <a:pt x="13534" y="17282"/>
                  <a:pt x="13660" y="17396"/>
                  <a:pt x="13798" y="17521"/>
                </a:cubicBezTo>
                <a:cubicBezTo>
                  <a:pt x="13811" y="17534"/>
                  <a:pt x="13823" y="17559"/>
                  <a:pt x="13848" y="17584"/>
                </a:cubicBezTo>
                <a:cubicBezTo>
                  <a:pt x="13836" y="17572"/>
                  <a:pt x="13836" y="17559"/>
                  <a:pt x="13823" y="17534"/>
                </a:cubicBezTo>
                <a:lnTo>
                  <a:pt x="13823" y="17534"/>
                </a:lnTo>
                <a:cubicBezTo>
                  <a:pt x="13999" y="17685"/>
                  <a:pt x="14162" y="17861"/>
                  <a:pt x="14351" y="17999"/>
                </a:cubicBezTo>
                <a:lnTo>
                  <a:pt x="14916" y="18426"/>
                </a:lnTo>
                <a:lnTo>
                  <a:pt x="14929" y="18489"/>
                </a:lnTo>
                <a:cubicBezTo>
                  <a:pt x="14954" y="18501"/>
                  <a:pt x="14967" y="18514"/>
                  <a:pt x="14992" y="18527"/>
                </a:cubicBezTo>
                <a:cubicBezTo>
                  <a:pt x="14992" y="18514"/>
                  <a:pt x="14979" y="18489"/>
                  <a:pt x="14954" y="18451"/>
                </a:cubicBezTo>
                <a:lnTo>
                  <a:pt x="14954" y="18451"/>
                </a:lnTo>
                <a:cubicBezTo>
                  <a:pt x="15105" y="18577"/>
                  <a:pt x="15281" y="18677"/>
                  <a:pt x="15432" y="18778"/>
                </a:cubicBezTo>
                <a:cubicBezTo>
                  <a:pt x="15444" y="18790"/>
                  <a:pt x="15444" y="18803"/>
                  <a:pt x="15444" y="18803"/>
                </a:cubicBezTo>
                <a:lnTo>
                  <a:pt x="15545" y="18853"/>
                </a:lnTo>
                <a:cubicBezTo>
                  <a:pt x="15746" y="18979"/>
                  <a:pt x="15934" y="19117"/>
                  <a:pt x="16135" y="19230"/>
                </a:cubicBezTo>
                <a:lnTo>
                  <a:pt x="16726" y="19557"/>
                </a:lnTo>
                <a:cubicBezTo>
                  <a:pt x="16877" y="19632"/>
                  <a:pt x="17015" y="19720"/>
                  <a:pt x="17166" y="19796"/>
                </a:cubicBezTo>
                <a:cubicBezTo>
                  <a:pt x="17081" y="19753"/>
                  <a:pt x="16987" y="19693"/>
                  <a:pt x="16885" y="19630"/>
                </a:cubicBezTo>
                <a:lnTo>
                  <a:pt x="16885" y="19630"/>
                </a:lnTo>
                <a:cubicBezTo>
                  <a:pt x="16886" y="19631"/>
                  <a:pt x="16888" y="19632"/>
                  <a:pt x="16889" y="19632"/>
                </a:cubicBezTo>
                <a:cubicBezTo>
                  <a:pt x="16877" y="19620"/>
                  <a:pt x="16877" y="19620"/>
                  <a:pt x="16864" y="19607"/>
                </a:cubicBezTo>
                <a:cubicBezTo>
                  <a:pt x="16852" y="19595"/>
                  <a:pt x="16814" y="19582"/>
                  <a:pt x="16764" y="19544"/>
                </a:cubicBezTo>
                <a:cubicBezTo>
                  <a:pt x="16764" y="19557"/>
                  <a:pt x="16764" y="19557"/>
                  <a:pt x="16751" y="19557"/>
                </a:cubicBezTo>
                <a:cubicBezTo>
                  <a:pt x="16638" y="19494"/>
                  <a:pt x="16512" y="19419"/>
                  <a:pt x="16374" y="19343"/>
                </a:cubicBezTo>
                <a:lnTo>
                  <a:pt x="16374" y="19343"/>
                </a:lnTo>
                <a:lnTo>
                  <a:pt x="16487" y="19394"/>
                </a:lnTo>
                <a:cubicBezTo>
                  <a:pt x="16475" y="19368"/>
                  <a:pt x="16412" y="19318"/>
                  <a:pt x="16387" y="19293"/>
                </a:cubicBezTo>
                <a:cubicBezTo>
                  <a:pt x="16374" y="19293"/>
                  <a:pt x="16374" y="19280"/>
                  <a:pt x="16387" y="19280"/>
                </a:cubicBezTo>
                <a:cubicBezTo>
                  <a:pt x="16349" y="19268"/>
                  <a:pt x="16324" y="19255"/>
                  <a:pt x="16299" y="19255"/>
                </a:cubicBezTo>
                <a:cubicBezTo>
                  <a:pt x="16290" y="19253"/>
                  <a:pt x="16283" y="19252"/>
                  <a:pt x="16278" y="19252"/>
                </a:cubicBezTo>
                <a:cubicBezTo>
                  <a:pt x="16254" y="19252"/>
                  <a:pt x="16268" y="19275"/>
                  <a:pt x="16299" y="19306"/>
                </a:cubicBezTo>
                <a:cubicBezTo>
                  <a:pt x="16047" y="19167"/>
                  <a:pt x="15783" y="18979"/>
                  <a:pt x="15482" y="18790"/>
                </a:cubicBezTo>
                <a:cubicBezTo>
                  <a:pt x="15469" y="18778"/>
                  <a:pt x="15457" y="18765"/>
                  <a:pt x="15444" y="18753"/>
                </a:cubicBezTo>
                <a:cubicBezTo>
                  <a:pt x="15432" y="18740"/>
                  <a:pt x="15419" y="18715"/>
                  <a:pt x="15419" y="18715"/>
                </a:cubicBezTo>
                <a:cubicBezTo>
                  <a:pt x="15419" y="18715"/>
                  <a:pt x="15419" y="18728"/>
                  <a:pt x="15419" y="18740"/>
                </a:cubicBezTo>
                <a:cubicBezTo>
                  <a:pt x="15419" y="18740"/>
                  <a:pt x="15419" y="18743"/>
                  <a:pt x="15420" y="18746"/>
                </a:cubicBezTo>
                <a:lnTo>
                  <a:pt x="15420" y="18746"/>
                </a:lnTo>
                <a:cubicBezTo>
                  <a:pt x="15060" y="18533"/>
                  <a:pt x="14711" y="18235"/>
                  <a:pt x="14338" y="17948"/>
                </a:cubicBezTo>
                <a:cubicBezTo>
                  <a:pt x="14137" y="17810"/>
                  <a:pt x="13961" y="17634"/>
                  <a:pt x="13773" y="17471"/>
                </a:cubicBezTo>
                <a:cubicBezTo>
                  <a:pt x="13685" y="17383"/>
                  <a:pt x="13584" y="17295"/>
                  <a:pt x="13496" y="17220"/>
                </a:cubicBezTo>
                <a:cubicBezTo>
                  <a:pt x="13396" y="17132"/>
                  <a:pt x="13320" y="17031"/>
                  <a:pt x="13220" y="16943"/>
                </a:cubicBezTo>
                <a:lnTo>
                  <a:pt x="13245" y="16943"/>
                </a:lnTo>
                <a:lnTo>
                  <a:pt x="13207" y="16918"/>
                </a:lnTo>
                <a:lnTo>
                  <a:pt x="12918" y="16616"/>
                </a:lnTo>
                <a:lnTo>
                  <a:pt x="12893" y="16591"/>
                </a:lnTo>
                <a:cubicBezTo>
                  <a:pt x="12705" y="16403"/>
                  <a:pt x="12541" y="16189"/>
                  <a:pt x="12365" y="15988"/>
                </a:cubicBezTo>
                <a:cubicBezTo>
                  <a:pt x="12378" y="15976"/>
                  <a:pt x="12378" y="15976"/>
                  <a:pt x="12378" y="15976"/>
                </a:cubicBezTo>
                <a:lnTo>
                  <a:pt x="12303" y="15900"/>
                </a:lnTo>
                <a:cubicBezTo>
                  <a:pt x="12215" y="15787"/>
                  <a:pt x="12114" y="15674"/>
                  <a:pt x="12039" y="15561"/>
                </a:cubicBezTo>
                <a:cubicBezTo>
                  <a:pt x="12026" y="15536"/>
                  <a:pt x="12026" y="15523"/>
                  <a:pt x="12014" y="15498"/>
                </a:cubicBezTo>
                <a:cubicBezTo>
                  <a:pt x="12014" y="15511"/>
                  <a:pt x="12014" y="15511"/>
                  <a:pt x="12014" y="15523"/>
                </a:cubicBezTo>
                <a:cubicBezTo>
                  <a:pt x="11901" y="15372"/>
                  <a:pt x="11800" y="15222"/>
                  <a:pt x="11687" y="15071"/>
                </a:cubicBezTo>
                <a:cubicBezTo>
                  <a:pt x="11699" y="15058"/>
                  <a:pt x="11687" y="15046"/>
                  <a:pt x="11662" y="15021"/>
                </a:cubicBezTo>
                <a:cubicBezTo>
                  <a:pt x="11318" y="14505"/>
                  <a:pt x="11036" y="13985"/>
                  <a:pt x="10812" y="13502"/>
                </a:cubicBezTo>
                <a:lnTo>
                  <a:pt x="10812" y="13502"/>
                </a:lnTo>
                <a:cubicBezTo>
                  <a:pt x="10814" y="13501"/>
                  <a:pt x="10817" y="13501"/>
                  <a:pt x="10820" y="13500"/>
                </a:cubicBezTo>
                <a:cubicBezTo>
                  <a:pt x="10834" y="13497"/>
                  <a:pt x="10848" y="13495"/>
                  <a:pt x="10860" y="13492"/>
                </a:cubicBezTo>
                <a:lnTo>
                  <a:pt x="10860" y="13492"/>
                </a:lnTo>
                <a:cubicBezTo>
                  <a:pt x="10911" y="13593"/>
                  <a:pt x="10964" y="13695"/>
                  <a:pt x="11021" y="13802"/>
                </a:cubicBezTo>
                <a:cubicBezTo>
                  <a:pt x="11071" y="13902"/>
                  <a:pt x="11109" y="14003"/>
                  <a:pt x="11159" y="14091"/>
                </a:cubicBezTo>
                <a:cubicBezTo>
                  <a:pt x="11222" y="14191"/>
                  <a:pt x="11272" y="14279"/>
                  <a:pt x="11335" y="14380"/>
                </a:cubicBezTo>
                <a:cubicBezTo>
                  <a:pt x="11448" y="14568"/>
                  <a:pt x="11561" y="14782"/>
                  <a:pt x="11687" y="14970"/>
                </a:cubicBezTo>
                <a:cubicBezTo>
                  <a:pt x="11825" y="15159"/>
                  <a:pt x="11963" y="15347"/>
                  <a:pt x="12089" y="15536"/>
                </a:cubicBezTo>
                <a:cubicBezTo>
                  <a:pt x="12227" y="15737"/>
                  <a:pt x="12378" y="15900"/>
                  <a:pt x="12529" y="16089"/>
                </a:cubicBezTo>
                <a:cubicBezTo>
                  <a:pt x="12805" y="16441"/>
                  <a:pt x="13119" y="16742"/>
                  <a:pt x="13396" y="17031"/>
                </a:cubicBezTo>
                <a:cubicBezTo>
                  <a:pt x="13672" y="17320"/>
                  <a:pt x="13949" y="17546"/>
                  <a:pt x="14150" y="17735"/>
                </a:cubicBezTo>
                <a:lnTo>
                  <a:pt x="14162" y="17747"/>
                </a:lnTo>
                <a:cubicBezTo>
                  <a:pt x="14225" y="17798"/>
                  <a:pt x="14275" y="17848"/>
                  <a:pt x="14326" y="17886"/>
                </a:cubicBezTo>
                <a:cubicBezTo>
                  <a:pt x="14363" y="17911"/>
                  <a:pt x="14389" y="17948"/>
                  <a:pt x="14426" y="17986"/>
                </a:cubicBezTo>
                <a:cubicBezTo>
                  <a:pt x="14451" y="17986"/>
                  <a:pt x="14451" y="17986"/>
                  <a:pt x="14451" y="17974"/>
                </a:cubicBezTo>
                <a:cubicBezTo>
                  <a:pt x="14451" y="17961"/>
                  <a:pt x="14439" y="17948"/>
                  <a:pt x="14439" y="17923"/>
                </a:cubicBezTo>
                <a:cubicBezTo>
                  <a:pt x="14431" y="17908"/>
                  <a:pt x="14428" y="17897"/>
                  <a:pt x="14433" y="17897"/>
                </a:cubicBezTo>
                <a:cubicBezTo>
                  <a:pt x="14433" y="17897"/>
                  <a:pt x="14433" y="17897"/>
                  <a:pt x="14434" y="17897"/>
                </a:cubicBezTo>
                <a:lnTo>
                  <a:pt x="14434" y="17897"/>
                </a:lnTo>
                <a:cubicBezTo>
                  <a:pt x="14377" y="17856"/>
                  <a:pt x="14321" y="17832"/>
                  <a:pt x="14275" y="17798"/>
                </a:cubicBezTo>
                <a:cubicBezTo>
                  <a:pt x="14238" y="17773"/>
                  <a:pt x="14200" y="17760"/>
                  <a:pt x="14175" y="17747"/>
                </a:cubicBezTo>
                <a:cubicBezTo>
                  <a:pt x="13547" y="17195"/>
                  <a:pt x="12830" y="16478"/>
                  <a:pt x="12265" y="15712"/>
                </a:cubicBezTo>
                <a:cubicBezTo>
                  <a:pt x="12114" y="15523"/>
                  <a:pt x="11988" y="15322"/>
                  <a:pt x="11850" y="15134"/>
                </a:cubicBezTo>
                <a:cubicBezTo>
                  <a:pt x="11787" y="15046"/>
                  <a:pt x="11725" y="14945"/>
                  <a:pt x="11662" y="14857"/>
                </a:cubicBezTo>
                <a:cubicBezTo>
                  <a:pt x="11612" y="14769"/>
                  <a:pt x="11549" y="14669"/>
                  <a:pt x="11498" y="14581"/>
                </a:cubicBezTo>
                <a:cubicBezTo>
                  <a:pt x="11398" y="14392"/>
                  <a:pt x="11297" y="14216"/>
                  <a:pt x="11197" y="14053"/>
                </a:cubicBezTo>
                <a:cubicBezTo>
                  <a:pt x="11121" y="13890"/>
                  <a:pt x="11033" y="13726"/>
                  <a:pt x="10971" y="13576"/>
                </a:cubicBezTo>
                <a:cubicBezTo>
                  <a:pt x="10953" y="13543"/>
                  <a:pt x="10936" y="13512"/>
                  <a:pt x="10920" y="13481"/>
                </a:cubicBezTo>
                <a:lnTo>
                  <a:pt x="10920" y="13481"/>
                </a:lnTo>
                <a:cubicBezTo>
                  <a:pt x="10937" y="13478"/>
                  <a:pt x="10952" y="13476"/>
                  <a:pt x="10966" y="13473"/>
                </a:cubicBezTo>
                <a:lnTo>
                  <a:pt x="10966" y="13473"/>
                </a:lnTo>
                <a:cubicBezTo>
                  <a:pt x="11008" y="13556"/>
                  <a:pt x="11056" y="13644"/>
                  <a:pt x="11109" y="13739"/>
                </a:cubicBezTo>
                <a:cubicBezTo>
                  <a:pt x="11209" y="13953"/>
                  <a:pt x="11348" y="14191"/>
                  <a:pt x="11511" y="14455"/>
                </a:cubicBezTo>
                <a:cubicBezTo>
                  <a:pt x="11662" y="14719"/>
                  <a:pt x="11750" y="14870"/>
                  <a:pt x="11800" y="14933"/>
                </a:cubicBezTo>
                <a:cubicBezTo>
                  <a:pt x="11839" y="14992"/>
                  <a:pt x="11848" y="15012"/>
                  <a:pt x="11844" y="15012"/>
                </a:cubicBezTo>
                <a:cubicBezTo>
                  <a:pt x="11843" y="15012"/>
                  <a:pt x="11840" y="15011"/>
                  <a:pt x="11838" y="15008"/>
                </a:cubicBezTo>
                <a:cubicBezTo>
                  <a:pt x="11825" y="15002"/>
                  <a:pt x="11802" y="14972"/>
                  <a:pt x="11800" y="14972"/>
                </a:cubicBezTo>
                <a:lnTo>
                  <a:pt x="11800" y="14972"/>
                </a:lnTo>
                <a:cubicBezTo>
                  <a:pt x="11798" y="14972"/>
                  <a:pt x="11814" y="14998"/>
                  <a:pt x="11875" y="15096"/>
                </a:cubicBezTo>
                <a:cubicBezTo>
                  <a:pt x="12554" y="16076"/>
                  <a:pt x="13371" y="16968"/>
                  <a:pt x="14288" y="17722"/>
                </a:cubicBezTo>
                <a:cubicBezTo>
                  <a:pt x="14577" y="17948"/>
                  <a:pt x="14841" y="18150"/>
                  <a:pt x="15080" y="18351"/>
                </a:cubicBezTo>
                <a:cubicBezTo>
                  <a:pt x="15331" y="18527"/>
                  <a:pt x="15570" y="18677"/>
                  <a:pt x="15783" y="18828"/>
                </a:cubicBezTo>
                <a:cubicBezTo>
                  <a:pt x="15884" y="18891"/>
                  <a:pt x="15984" y="18966"/>
                  <a:pt x="16085" y="19029"/>
                </a:cubicBezTo>
                <a:cubicBezTo>
                  <a:pt x="16186" y="19092"/>
                  <a:pt x="16286" y="19142"/>
                  <a:pt x="16374" y="19193"/>
                </a:cubicBezTo>
                <a:cubicBezTo>
                  <a:pt x="16562" y="19306"/>
                  <a:pt x="16726" y="19394"/>
                  <a:pt x="16889" y="19482"/>
                </a:cubicBezTo>
                <a:cubicBezTo>
                  <a:pt x="17191" y="19670"/>
                  <a:pt x="17455" y="19783"/>
                  <a:pt x="17681" y="19896"/>
                </a:cubicBezTo>
                <a:cubicBezTo>
                  <a:pt x="17920" y="20009"/>
                  <a:pt x="18108" y="20110"/>
                  <a:pt x="18309" y="20198"/>
                </a:cubicBezTo>
                <a:cubicBezTo>
                  <a:pt x="18699" y="20349"/>
                  <a:pt x="19063" y="20512"/>
                  <a:pt x="19629" y="20700"/>
                </a:cubicBezTo>
                <a:cubicBezTo>
                  <a:pt x="19918" y="20788"/>
                  <a:pt x="20257" y="20901"/>
                  <a:pt x="20672" y="21027"/>
                </a:cubicBezTo>
                <a:cubicBezTo>
                  <a:pt x="21086" y="21140"/>
                  <a:pt x="21576" y="21253"/>
                  <a:pt x="22179" y="21404"/>
                </a:cubicBezTo>
                <a:cubicBezTo>
                  <a:pt x="21438" y="21216"/>
                  <a:pt x="20772" y="21065"/>
                  <a:pt x="20207" y="20864"/>
                </a:cubicBezTo>
                <a:cubicBezTo>
                  <a:pt x="19930" y="20776"/>
                  <a:pt x="19654" y="20700"/>
                  <a:pt x="19415" y="20612"/>
                </a:cubicBezTo>
                <a:cubicBezTo>
                  <a:pt x="19164" y="20512"/>
                  <a:pt x="18950" y="20424"/>
                  <a:pt x="18736" y="20349"/>
                </a:cubicBezTo>
                <a:cubicBezTo>
                  <a:pt x="18523" y="20261"/>
                  <a:pt x="18334" y="20198"/>
                  <a:pt x="18158" y="20110"/>
                </a:cubicBezTo>
                <a:cubicBezTo>
                  <a:pt x="17982" y="20022"/>
                  <a:pt x="17819" y="19946"/>
                  <a:pt x="17681" y="19884"/>
                </a:cubicBezTo>
                <a:cubicBezTo>
                  <a:pt x="17379" y="19733"/>
                  <a:pt x="17141" y="19632"/>
                  <a:pt x="16952" y="19507"/>
                </a:cubicBezTo>
                <a:cubicBezTo>
                  <a:pt x="16562" y="19280"/>
                  <a:pt x="16336" y="19155"/>
                  <a:pt x="16198" y="19067"/>
                </a:cubicBezTo>
                <a:cubicBezTo>
                  <a:pt x="16047" y="18966"/>
                  <a:pt x="15997" y="18916"/>
                  <a:pt x="15934" y="18866"/>
                </a:cubicBezTo>
                <a:cubicBezTo>
                  <a:pt x="15871" y="18816"/>
                  <a:pt x="15809" y="18765"/>
                  <a:pt x="15670" y="18665"/>
                </a:cubicBezTo>
                <a:cubicBezTo>
                  <a:pt x="15595" y="18614"/>
                  <a:pt x="15507" y="18552"/>
                  <a:pt x="15394" y="18476"/>
                </a:cubicBezTo>
                <a:cubicBezTo>
                  <a:pt x="15281" y="18401"/>
                  <a:pt x="15143" y="18288"/>
                  <a:pt x="14967" y="18150"/>
                </a:cubicBezTo>
                <a:cubicBezTo>
                  <a:pt x="14791" y="18011"/>
                  <a:pt x="14577" y="17848"/>
                  <a:pt x="14326" y="17647"/>
                </a:cubicBezTo>
                <a:cubicBezTo>
                  <a:pt x="14213" y="17534"/>
                  <a:pt x="14074" y="17408"/>
                  <a:pt x="13936" y="17282"/>
                </a:cubicBezTo>
                <a:cubicBezTo>
                  <a:pt x="13798" y="17157"/>
                  <a:pt x="13635" y="17019"/>
                  <a:pt x="13484" y="16855"/>
                </a:cubicBezTo>
                <a:cubicBezTo>
                  <a:pt x="13333" y="16692"/>
                  <a:pt x="13157" y="16516"/>
                  <a:pt x="12981" y="16327"/>
                </a:cubicBezTo>
                <a:cubicBezTo>
                  <a:pt x="12805" y="16126"/>
                  <a:pt x="12642" y="15900"/>
                  <a:pt x="12453" y="15674"/>
                </a:cubicBezTo>
                <a:cubicBezTo>
                  <a:pt x="12353" y="15561"/>
                  <a:pt x="12265" y="15435"/>
                  <a:pt x="12177" y="15297"/>
                </a:cubicBezTo>
                <a:cubicBezTo>
                  <a:pt x="12076" y="15171"/>
                  <a:pt x="11988" y="15033"/>
                  <a:pt x="11888" y="14895"/>
                </a:cubicBezTo>
                <a:cubicBezTo>
                  <a:pt x="11806" y="14782"/>
                  <a:pt x="11732" y="14661"/>
                  <a:pt x="11660" y="14531"/>
                </a:cubicBezTo>
                <a:lnTo>
                  <a:pt x="11660" y="14531"/>
                </a:lnTo>
                <a:cubicBezTo>
                  <a:pt x="11770" y="14713"/>
                  <a:pt x="11884" y="14892"/>
                  <a:pt x="12014" y="15058"/>
                </a:cubicBezTo>
                <a:cubicBezTo>
                  <a:pt x="12139" y="15234"/>
                  <a:pt x="12265" y="15410"/>
                  <a:pt x="12403" y="15586"/>
                </a:cubicBezTo>
                <a:lnTo>
                  <a:pt x="12818" y="16076"/>
                </a:lnTo>
                <a:cubicBezTo>
                  <a:pt x="12811" y="16071"/>
                  <a:pt x="12807" y="16069"/>
                  <a:pt x="12805" y="16069"/>
                </a:cubicBezTo>
                <a:cubicBezTo>
                  <a:pt x="12794" y="16069"/>
                  <a:pt x="12880" y="16168"/>
                  <a:pt x="12956" y="16277"/>
                </a:cubicBezTo>
                <a:cubicBezTo>
                  <a:pt x="13054" y="16364"/>
                  <a:pt x="13142" y="16461"/>
                  <a:pt x="13132" y="16461"/>
                </a:cubicBezTo>
                <a:cubicBezTo>
                  <a:pt x="13130" y="16461"/>
                  <a:pt x="13126" y="16458"/>
                  <a:pt x="13119" y="16453"/>
                </a:cubicBezTo>
                <a:lnTo>
                  <a:pt x="13119" y="16453"/>
                </a:lnTo>
                <a:cubicBezTo>
                  <a:pt x="13383" y="16717"/>
                  <a:pt x="13572" y="16931"/>
                  <a:pt x="13735" y="17069"/>
                </a:cubicBezTo>
                <a:cubicBezTo>
                  <a:pt x="13899" y="17220"/>
                  <a:pt x="14012" y="17308"/>
                  <a:pt x="14074" y="17358"/>
                </a:cubicBezTo>
                <a:cubicBezTo>
                  <a:pt x="14117" y="17397"/>
                  <a:pt x="14138" y="17415"/>
                  <a:pt x="14139" y="17415"/>
                </a:cubicBezTo>
                <a:cubicBezTo>
                  <a:pt x="14141" y="17415"/>
                  <a:pt x="14068" y="17348"/>
                  <a:pt x="13936" y="17232"/>
                </a:cubicBezTo>
                <a:cubicBezTo>
                  <a:pt x="13547" y="16880"/>
                  <a:pt x="12654" y="15988"/>
                  <a:pt x="11913" y="14845"/>
                </a:cubicBezTo>
                <a:cubicBezTo>
                  <a:pt x="11622" y="14418"/>
                  <a:pt x="11363" y="13955"/>
                  <a:pt x="11140" y="13489"/>
                </a:cubicBezTo>
                <a:lnTo>
                  <a:pt x="11140" y="13489"/>
                </a:lnTo>
                <a:cubicBezTo>
                  <a:pt x="11145" y="13489"/>
                  <a:pt x="11152" y="13488"/>
                  <a:pt x="11159" y="13488"/>
                </a:cubicBezTo>
                <a:cubicBezTo>
                  <a:pt x="11175" y="13482"/>
                  <a:pt x="11191" y="13477"/>
                  <a:pt x="11208" y="13471"/>
                </a:cubicBezTo>
                <a:lnTo>
                  <a:pt x="11208" y="13471"/>
                </a:lnTo>
                <a:cubicBezTo>
                  <a:pt x="11276" y="13601"/>
                  <a:pt x="11339" y="13735"/>
                  <a:pt x="11404" y="13859"/>
                </a:cubicBezTo>
                <a:lnTo>
                  <a:pt x="11404" y="13859"/>
                </a:lnTo>
                <a:cubicBezTo>
                  <a:pt x="11341" y="13738"/>
                  <a:pt x="11285" y="13613"/>
                  <a:pt x="11222" y="13488"/>
                </a:cubicBezTo>
                <a:lnTo>
                  <a:pt x="11213" y="13470"/>
                </a:lnTo>
                <a:lnTo>
                  <a:pt x="11213" y="13470"/>
                </a:lnTo>
                <a:cubicBezTo>
                  <a:pt x="11318" y="13434"/>
                  <a:pt x="11450" y="13390"/>
                  <a:pt x="11599" y="13337"/>
                </a:cubicBezTo>
                <a:cubicBezTo>
                  <a:pt x="11775" y="13287"/>
                  <a:pt x="11976" y="13249"/>
                  <a:pt x="12190" y="13186"/>
                </a:cubicBezTo>
                <a:lnTo>
                  <a:pt x="12190" y="13186"/>
                </a:lnTo>
                <a:cubicBezTo>
                  <a:pt x="12051" y="13236"/>
                  <a:pt x="11951" y="13261"/>
                  <a:pt x="11813" y="13299"/>
                </a:cubicBezTo>
                <a:cubicBezTo>
                  <a:pt x="11926" y="13274"/>
                  <a:pt x="12039" y="13261"/>
                  <a:pt x="12139" y="13224"/>
                </a:cubicBezTo>
                <a:lnTo>
                  <a:pt x="12139" y="13224"/>
                </a:lnTo>
                <a:cubicBezTo>
                  <a:pt x="11857" y="13337"/>
                  <a:pt x="11630" y="13393"/>
                  <a:pt x="11662" y="13393"/>
                </a:cubicBezTo>
                <a:cubicBezTo>
                  <a:pt x="11673" y="13393"/>
                  <a:pt x="11712" y="13387"/>
                  <a:pt x="11787" y="13374"/>
                </a:cubicBezTo>
                <a:cubicBezTo>
                  <a:pt x="11813" y="13324"/>
                  <a:pt x="13031" y="12972"/>
                  <a:pt x="13044" y="12859"/>
                </a:cubicBezTo>
                <a:lnTo>
                  <a:pt x="13258" y="12784"/>
                </a:lnTo>
                <a:lnTo>
                  <a:pt x="13258" y="12784"/>
                </a:lnTo>
                <a:cubicBezTo>
                  <a:pt x="13195" y="12809"/>
                  <a:pt x="13182" y="12822"/>
                  <a:pt x="13132" y="12847"/>
                </a:cubicBezTo>
                <a:cubicBezTo>
                  <a:pt x="13534" y="12696"/>
                  <a:pt x="13408" y="12683"/>
                  <a:pt x="13899" y="12407"/>
                </a:cubicBezTo>
                <a:cubicBezTo>
                  <a:pt x="14019" y="12346"/>
                  <a:pt x="14117" y="12298"/>
                  <a:pt x="14129" y="12298"/>
                </a:cubicBezTo>
                <a:cubicBezTo>
                  <a:pt x="14134" y="12298"/>
                  <a:pt x="14122" y="12308"/>
                  <a:pt x="14087" y="12332"/>
                </a:cubicBezTo>
                <a:cubicBezTo>
                  <a:pt x="14213" y="12256"/>
                  <a:pt x="14326" y="12156"/>
                  <a:pt x="14451" y="12068"/>
                </a:cubicBezTo>
                <a:cubicBezTo>
                  <a:pt x="14495" y="12042"/>
                  <a:pt x="14517" y="12030"/>
                  <a:pt x="14522" y="12030"/>
                </a:cubicBezTo>
                <a:cubicBezTo>
                  <a:pt x="14527" y="12030"/>
                  <a:pt x="14514" y="12042"/>
                  <a:pt x="14489" y="12068"/>
                </a:cubicBezTo>
                <a:cubicBezTo>
                  <a:pt x="14652" y="11942"/>
                  <a:pt x="14816" y="11829"/>
                  <a:pt x="14979" y="11691"/>
                </a:cubicBezTo>
                <a:cubicBezTo>
                  <a:pt x="15042" y="11628"/>
                  <a:pt x="15193" y="11464"/>
                  <a:pt x="15281" y="11389"/>
                </a:cubicBezTo>
                <a:cubicBezTo>
                  <a:pt x="15314" y="11365"/>
                  <a:pt x="15328" y="11356"/>
                  <a:pt x="15330" y="11356"/>
                </a:cubicBezTo>
                <a:cubicBezTo>
                  <a:pt x="15336" y="11356"/>
                  <a:pt x="15247" y="11429"/>
                  <a:pt x="15251" y="11429"/>
                </a:cubicBezTo>
                <a:cubicBezTo>
                  <a:pt x="15251" y="11429"/>
                  <a:pt x="15253" y="11429"/>
                  <a:pt x="15256" y="11427"/>
                </a:cubicBezTo>
                <a:cubicBezTo>
                  <a:pt x="15344" y="11351"/>
                  <a:pt x="15432" y="11251"/>
                  <a:pt x="15520" y="11150"/>
                </a:cubicBezTo>
                <a:cubicBezTo>
                  <a:pt x="15537" y="11134"/>
                  <a:pt x="15547" y="11127"/>
                  <a:pt x="15551" y="11127"/>
                </a:cubicBezTo>
                <a:cubicBezTo>
                  <a:pt x="15569" y="11127"/>
                  <a:pt x="15400" y="11327"/>
                  <a:pt x="15231" y="11464"/>
                </a:cubicBezTo>
                <a:cubicBezTo>
                  <a:pt x="15394" y="11389"/>
                  <a:pt x="15444" y="11314"/>
                  <a:pt x="15532" y="11226"/>
                </a:cubicBezTo>
                <a:cubicBezTo>
                  <a:pt x="15570" y="11175"/>
                  <a:pt x="15620" y="11113"/>
                  <a:pt x="15695" y="11037"/>
                </a:cubicBezTo>
                <a:cubicBezTo>
                  <a:pt x="15783" y="10949"/>
                  <a:pt x="15871" y="10849"/>
                  <a:pt x="15997" y="10710"/>
                </a:cubicBezTo>
                <a:lnTo>
                  <a:pt x="15997" y="10710"/>
                </a:lnTo>
                <a:cubicBezTo>
                  <a:pt x="15934" y="10798"/>
                  <a:pt x="15859" y="10899"/>
                  <a:pt x="15771" y="10987"/>
                </a:cubicBezTo>
                <a:cubicBezTo>
                  <a:pt x="15871" y="10924"/>
                  <a:pt x="15959" y="10824"/>
                  <a:pt x="16060" y="10710"/>
                </a:cubicBezTo>
                <a:cubicBezTo>
                  <a:pt x="16145" y="10589"/>
                  <a:pt x="16265" y="10468"/>
                  <a:pt x="16386" y="10312"/>
                </a:cubicBezTo>
                <a:lnTo>
                  <a:pt x="16386" y="10312"/>
                </a:lnTo>
                <a:cubicBezTo>
                  <a:pt x="16312" y="10404"/>
                  <a:pt x="16044" y="10680"/>
                  <a:pt x="16017" y="10680"/>
                </a:cubicBezTo>
                <a:cubicBezTo>
                  <a:pt x="16008" y="10680"/>
                  <a:pt x="16026" y="10649"/>
                  <a:pt x="16085" y="10572"/>
                </a:cubicBezTo>
                <a:cubicBezTo>
                  <a:pt x="16160" y="10484"/>
                  <a:pt x="16273" y="10371"/>
                  <a:pt x="16374" y="10170"/>
                </a:cubicBezTo>
                <a:cubicBezTo>
                  <a:pt x="16375" y="10171"/>
                  <a:pt x="16376" y="10171"/>
                  <a:pt x="16377" y="10171"/>
                </a:cubicBezTo>
                <a:cubicBezTo>
                  <a:pt x="16406" y="10171"/>
                  <a:pt x="16517" y="9987"/>
                  <a:pt x="16663" y="9768"/>
                </a:cubicBezTo>
                <a:lnTo>
                  <a:pt x="16676" y="9806"/>
                </a:lnTo>
                <a:cubicBezTo>
                  <a:pt x="16814" y="9542"/>
                  <a:pt x="16789" y="9554"/>
                  <a:pt x="16864" y="9391"/>
                </a:cubicBezTo>
                <a:cubicBezTo>
                  <a:pt x="17027" y="9115"/>
                  <a:pt x="17053" y="9052"/>
                  <a:pt x="17115" y="8989"/>
                </a:cubicBezTo>
                <a:cubicBezTo>
                  <a:pt x="17170" y="8867"/>
                  <a:pt x="17184" y="8828"/>
                  <a:pt x="17180" y="8828"/>
                </a:cubicBezTo>
                <a:cubicBezTo>
                  <a:pt x="17171" y="8828"/>
                  <a:pt x="17103" y="8951"/>
                  <a:pt x="17093" y="8951"/>
                </a:cubicBezTo>
                <a:cubicBezTo>
                  <a:pt x="17087" y="8951"/>
                  <a:pt x="17106" y="8901"/>
                  <a:pt x="17178" y="8738"/>
                </a:cubicBezTo>
                <a:cubicBezTo>
                  <a:pt x="17342" y="8348"/>
                  <a:pt x="17442" y="8047"/>
                  <a:pt x="17543" y="7544"/>
                </a:cubicBezTo>
                <a:cubicBezTo>
                  <a:pt x="17566" y="7455"/>
                  <a:pt x="17575" y="7427"/>
                  <a:pt x="17577" y="7427"/>
                </a:cubicBezTo>
                <a:lnTo>
                  <a:pt x="17577" y="7427"/>
                </a:lnTo>
                <a:cubicBezTo>
                  <a:pt x="17581" y="7427"/>
                  <a:pt x="17565" y="7517"/>
                  <a:pt x="17570" y="7517"/>
                </a:cubicBezTo>
                <a:cubicBezTo>
                  <a:pt x="17572" y="7517"/>
                  <a:pt x="17575" y="7510"/>
                  <a:pt x="17580" y="7494"/>
                </a:cubicBezTo>
                <a:cubicBezTo>
                  <a:pt x="17593" y="7406"/>
                  <a:pt x="17605" y="7318"/>
                  <a:pt x="17605" y="7230"/>
                </a:cubicBezTo>
                <a:cubicBezTo>
                  <a:pt x="17612" y="7198"/>
                  <a:pt x="17618" y="7189"/>
                  <a:pt x="17623" y="7189"/>
                </a:cubicBezTo>
                <a:cubicBezTo>
                  <a:pt x="17627" y="7189"/>
                  <a:pt x="17631" y="7198"/>
                  <a:pt x="17631" y="7205"/>
                </a:cubicBezTo>
                <a:cubicBezTo>
                  <a:pt x="17656" y="6978"/>
                  <a:pt x="17593" y="7179"/>
                  <a:pt x="17643" y="6840"/>
                </a:cubicBezTo>
                <a:cubicBezTo>
                  <a:pt x="17631" y="6740"/>
                  <a:pt x="17794" y="6124"/>
                  <a:pt x="17744" y="5684"/>
                </a:cubicBezTo>
                <a:cubicBezTo>
                  <a:pt x="17747" y="5660"/>
                  <a:pt x="17750" y="5651"/>
                  <a:pt x="17753" y="5651"/>
                </a:cubicBezTo>
                <a:cubicBezTo>
                  <a:pt x="17761" y="5651"/>
                  <a:pt x="17769" y="5715"/>
                  <a:pt x="17777" y="5715"/>
                </a:cubicBezTo>
                <a:cubicBezTo>
                  <a:pt x="17779" y="5715"/>
                  <a:pt x="17780" y="5713"/>
                  <a:pt x="17781" y="5709"/>
                </a:cubicBezTo>
                <a:cubicBezTo>
                  <a:pt x="17769" y="5408"/>
                  <a:pt x="17756" y="5282"/>
                  <a:pt x="17744" y="5169"/>
                </a:cubicBezTo>
                <a:cubicBezTo>
                  <a:pt x="17731" y="5056"/>
                  <a:pt x="17719" y="4955"/>
                  <a:pt x="17668" y="4717"/>
                </a:cubicBezTo>
                <a:cubicBezTo>
                  <a:pt x="17656" y="4578"/>
                  <a:pt x="17656" y="4440"/>
                  <a:pt x="17631" y="4289"/>
                </a:cubicBezTo>
                <a:lnTo>
                  <a:pt x="17631" y="4289"/>
                </a:lnTo>
                <a:cubicBezTo>
                  <a:pt x="17640" y="4371"/>
                  <a:pt x="17641" y="4405"/>
                  <a:pt x="17635" y="4405"/>
                </a:cubicBezTo>
                <a:cubicBezTo>
                  <a:pt x="17617" y="4405"/>
                  <a:pt x="17545" y="4129"/>
                  <a:pt x="17480" y="3887"/>
                </a:cubicBezTo>
                <a:lnTo>
                  <a:pt x="17467" y="3824"/>
                </a:lnTo>
                <a:lnTo>
                  <a:pt x="17467" y="3824"/>
                </a:lnTo>
                <a:cubicBezTo>
                  <a:pt x="17513" y="3939"/>
                  <a:pt x="17549" y="4054"/>
                  <a:pt x="17573" y="4054"/>
                </a:cubicBezTo>
                <a:cubicBezTo>
                  <a:pt x="17576" y="4054"/>
                  <a:pt x="17578" y="4053"/>
                  <a:pt x="17580" y="4051"/>
                </a:cubicBezTo>
                <a:cubicBezTo>
                  <a:pt x="17568" y="4013"/>
                  <a:pt x="17555" y="3937"/>
                  <a:pt x="17530" y="3875"/>
                </a:cubicBezTo>
                <a:lnTo>
                  <a:pt x="17530" y="3875"/>
                </a:lnTo>
                <a:cubicBezTo>
                  <a:pt x="17539" y="3892"/>
                  <a:pt x="17548" y="3910"/>
                  <a:pt x="17552" y="3910"/>
                </a:cubicBezTo>
                <a:cubicBezTo>
                  <a:pt x="17554" y="3910"/>
                  <a:pt x="17555" y="3907"/>
                  <a:pt x="17555" y="3900"/>
                </a:cubicBezTo>
                <a:cubicBezTo>
                  <a:pt x="17555" y="3887"/>
                  <a:pt x="17530" y="3837"/>
                  <a:pt x="17505" y="3749"/>
                </a:cubicBezTo>
                <a:lnTo>
                  <a:pt x="17505" y="3611"/>
                </a:lnTo>
                <a:lnTo>
                  <a:pt x="17480" y="3586"/>
                </a:lnTo>
                <a:cubicBezTo>
                  <a:pt x="17430" y="3347"/>
                  <a:pt x="17354" y="3108"/>
                  <a:pt x="17279" y="2869"/>
                </a:cubicBezTo>
                <a:cubicBezTo>
                  <a:pt x="17216" y="2744"/>
                  <a:pt x="17141" y="2631"/>
                  <a:pt x="17078" y="2505"/>
                </a:cubicBezTo>
                <a:cubicBezTo>
                  <a:pt x="17053" y="2442"/>
                  <a:pt x="17015" y="2392"/>
                  <a:pt x="16977" y="2329"/>
                </a:cubicBezTo>
                <a:cubicBezTo>
                  <a:pt x="16939" y="2266"/>
                  <a:pt x="16902" y="2203"/>
                  <a:pt x="16852" y="2141"/>
                </a:cubicBezTo>
                <a:cubicBezTo>
                  <a:pt x="16776" y="2015"/>
                  <a:pt x="16688" y="1877"/>
                  <a:pt x="16562" y="1726"/>
                </a:cubicBezTo>
                <a:cubicBezTo>
                  <a:pt x="16512" y="1650"/>
                  <a:pt x="16449" y="1575"/>
                  <a:pt x="16387" y="1487"/>
                </a:cubicBezTo>
                <a:cubicBezTo>
                  <a:pt x="16311" y="1412"/>
                  <a:pt x="16236" y="1324"/>
                  <a:pt x="16148" y="1236"/>
                </a:cubicBezTo>
                <a:lnTo>
                  <a:pt x="16148" y="1236"/>
                </a:lnTo>
                <a:cubicBezTo>
                  <a:pt x="16209" y="1292"/>
                  <a:pt x="16235" y="1311"/>
                  <a:pt x="16245" y="1311"/>
                </a:cubicBezTo>
                <a:cubicBezTo>
                  <a:pt x="16263" y="1311"/>
                  <a:pt x="16224" y="1244"/>
                  <a:pt x="16248" y="1236"/>
                </a:cubicBezTo>
                <a:lnTo>
                  <a:pt x="16248" y="1236"/>
                </a:lnTo>
                <a:cubicBezTo>
                  <a:pt x="16286" y="1286"/>
                  <a:pt x="16336" y="1349"/>
                  <a:pt x="16399" y="1424"/>
                </a:cubicBezTo>
                <a:cubicBezTo>
                  <a:pt x="16449" y="1487"/>
                  <a:pt x="16512" y="1575"/>
                  <a:pt x="16575" y="1650"/>
                </a:cubicBezTo>
                <a:cubicBezTo>
                  <a:pt x="16688" y="1794"/>
                  <a:pt x="16792" y="1946"/>
                  <a:pt x="16888" y="2113"/>
                </a:cubicBezTo>
                <a:lnTo>
                  <a:pt x="16888" y="2113"/>
                </a:lnTo>
                <a:cubicBezTo>
                  <a:pt x="16871" y="2077"/>
                  <a:pt x="16868" y="2064"/>
                  <a:pt x="16872" y="2064"/>
                </a:cubicBezTo>
                <a:cubicBezTo>
                  <a:pt x="16875" y="2064"/>
                  <a:pt x="16883" y="2072"/>
                  <a:pt x="16890" y="2083"/>
                </a:cubicBezTo>
                <a:lnTo>
                  <a:pt x="16890" y="2083"/>
                </a:lnTo>
                <a:cubicBezTo>
                  <a:pt x="16754" y="1851"/>
                  <a:pt x="16582" y="1619"/>
                  <a:pt x="16399" y="1399"/>
                </a:cubicBezTo>
                <a:cubicBezTo>
                  <a:pt x="16437" y="1399"/>
                  <a:pt x="16286" y="1236"/>
                  <a:pt x="16123" y="1060"/>
                </a:cubicBezTo>
                <a:lnTo>
                  <a:pt x="16123" y="1060"/>
                </a:lnTo>
                <a:cubicBezTo>
                  <a:pt x="16134" y="1076"/>
                  <a:pt x="16137" y="1084"/>
                  <a:pt x="16133" y="1084"/>
                </a:cubicBezTo>
                <a:cubicBezTo>
                  <a:pt x="16119" y="1084"/>
                  <a:pt x="16013" y="987"/>
                  <a:pt x="15846" y="859"/>
                </a:cubicBezTo>
                <a:cubicBezTo>
                  <a:pt x="15670" y="683"/>
                  <a:pt x="15356" y="507"/>
                  <a:pt x="15180" y="406"/>
                </a:cubicBezTo>
                <a:cubicBezTo>
                  <a:pt x="15175" y="401"/>
                  <a:pt x="15176" y="398"/>
                  <a:pt x="15183" y="398"/>
                </a:cubicBezTo>
                <a:cubicBezTo>
                  <a:pt x="15212" y="398"/>
                  <a:pt x="15351" y="454"/>
                  <a:pt x="15683" y="695"/>
                </a:cubicBezTo>
                <a:cubicBezTo>
                  <a:pt x="15469" y="519"/>
                  <a:pt x="15293" y="432"/>
                  <a:pt x="15130" y="356"/>
                </a:cubicBezTo>
                <a:cubicBezTo>
                  <a:pt x="15042" y="331"/>
                  <a:pt x="14941" y="293"/>
                  <a:pt x="14841" y="256"/>
                </a:cubicBezTo>
                <a:cubicBezTo>
                  <a:pt x="14754" y="234"/>
                  <a:pt x="14666" y="183"/>
                  <a:pt x="14546" y="146"/>
                </a:cubicBezTo>
                <a:lnTo>
                  <a:pt x="14546" y="146"/>
                </a:lnTo>
                <a:cubicBezTo>
                  <a:pt x="14646" y="175"/>
                  <a:pt x="14698" y="195"/>
                  <a:pt x="14740" y="205"/>
                </a:cubicBezTo>
                <a:cubicBezTo>
                  <a:pt x="14688" y="182"/>
                  <a:pt x="14616" y="161"/>
                  <a:pt x="14535" y="143"/>
                </a:cubicBezTo>
                <a:lnTo>
                  <a:pt x="14535" y="143"/>
                </a:lnTo>
                <a:cubicBezTo>
                  <a:pt x="14520" y="138"/>
                  <a:pt x="14505" y="134"/>
                  <a:pt x="14489" y="130"/>
                </a:cubicBezTo>
                <a:lnTo>
                  <a:pt x="14489" y="130"/>
                </a:lnTo>
                <a:cubicBezTo>
                  <a:pt x="14504" y="134"/>
                  <a:pt x="14519" y="138"/>
                  <a:pt x="14532" y="142"/>
                </a:cubicBezTo>
                <a:lnTo>
                  <a:pt x="14532" y="142"/>
                </a:lnTo>
                <a:cubicBezTo>
                  <a:pt x="14401" y="112"/>
                  <a:pt x="14249" y="86"/>
                  <a:pt x="14125" y="55"/>
                </a:cubicBezTo>
                <a:cubicBezTo>
                  <a:pt x="13928" y="18"/>
                  <a:pt x="13780" y="17"/>
                  <a:pt x="13855" y="5"/>
                </a:cubicBezTo>
                <a:lnTo>
                  <a:pt x="13855" y="5"/>
                </a:lnTo>
                <a:cubicBezTo>
                  <a:pt x="13799" y="2"/>
                  <a:pt x="13741" y="0"/>
                  <a:pt x="13681" y="0"/>
                </a:cubicBezTo>
                <a:close/>
              </a:path>
            </a:pathLst>
          </a:custGeom>
          <a:solidFill>
            <a:srgbClr val="FFF7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6" name="Google Shape;16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2805955" y="2005025"/>
            <a:ext cx="1567820" cy="887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Google Shape;17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633424" y="7629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8" name="Google Shape;18;p2"/>
          <p:cNvSpPr txBox="1">
            <a:spLocks noGrp="1"/>
          </p:cNvSpPr>
          <p:nvPr>
            <p:ph type="ctrTitle"/>
          </p:nvPr>
        </p:nvSpPr>
        <p:spPr>
          <a:xfrm>
            <a:off x="537300" y="949631"/>
            <a:ext cx="2661600" cy="2185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Englebert"/>
              <a:buNone/>
              <a:defRPr sz="4800">
                <a:solidFill>
                  <a:srgbClr val="000000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9" name="Google Shape;19;p2"/>
          <p:cNvSpPr txBox="1">
            <a:spLocks noGrp="1"/>
          </p:cNvSpPr>
          <p:nvPr>
            <p:ph type="subTitle" idx="1"/>
          </p:nvPr>
        </p:nvSpPr>
        <p:spPr>
          <a:xfrm>
            <a:off x="658200" y="3183475"/>
            <a:ext cx="2419800" cy="101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9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3">
    <p:bg>
      <p:bgPr>
        <a:solidFill>
          <a:schemeClr val="lt2"/>
        </a:solidFill>
        <a:effectLst/>
      </p:bgPr>
    </p:bg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15"/>
          <p:cNvSpPr/>
          <p:nvPr/>
        </p:nvSpPr>
        <p:spPr>
          <a:xfrm flipH="1">
            <a:off x="7467408" y="-1600125"/>
            <a:ext cx="2766477" cy="3238737"/>
          </a:xfrm>
          <a:custGeom>
            <a:avLst/>
            <a:gdLst/>
            <a:ahLst/>
            <a:cxnLst/>
            <a:rect l="l" t="t" r="r" b="b"/>
            <a:pathLst>
              <a:path w="53079" h="62140" extrusionOk="0">
                <a:moveTo>
                  <a:pt x="34519" y="12328"/>
                </a:moveTo>
                <a:lnTo>
                  <a:pt x="34484" y="12372"/>
                </a:lnTo>
                <a:lnTo>
                  <a:pt x="34484" y="12372"/>
                </a:lnTo>
                <a:cubicBezTo>
                  <a:pt x="34497" y="12358"/>
                  <a:pt x="34509" y="12343"/>
                  <a:pt x="34519" y="12328"/>
                </a:cubicBezTo>
                <a:close/>
                <a:moveTo>
                  <a:pt x="29895" y="15193"/>
                </a:moveTo>
                <a:cubicBezTo>
                  <a:pt x="29895" y="15193"/>
                  <a:pt x="29907" y="15205"/>
                  <a:pt x="29907" y="15205"/>
                </a:cubicBezTo>
                <a:cubicBezTo>
                  <a:pt x="29907" y="15218"/>
                  <a:pt x="29895" y="15231"/>
                  <a:pt x="29882" y="15243"/>
                </a:cubicBezTo>
                <a:cubicBezTo>
                  <a:pt x="29895" y="15218"/>
                  <a:pt x="29895" y="15218"/>
                  <a:pt x="29895" y="15193"/>
                </a:cubicBezTo>
                <a:close/>
                <a:moveTo>
                  <a:pt x="33815" y="13496"/>
                </a:moveTo>
                <a:lnTo>
                  <a:pt x="33815" y="13496"/>
                </a:lnTo>
                <a:cubicBezTo>
                  <a:pt x="32596" y="14828"/>
                  <a:pt x="31051" y="16512"/>
                  <a:pt x="29153" y="18611"/>
                </a:cubicBezTo>
                <a:cubicBezTo>
                  <a:pt x="29153" y="18586"/>
                  <a:pt x="29166" y="18548"/>
                  <a:pt x="29178" y="18523"/>
                </a:cubicBezTo>
                <a:lnTo>
                  <a:pt x="30133" y="17417"/>
                </a:lnTo>
                <a:cubicBezTo>
                  <a:pt x="30787" y="16764"/>
                  <a:pt x="31403" y="15834"/>
                  <a:pt x="31654" y="15758"/>
                </a:cubicBezTo>
                <a:cubicBezTo>
                  <a:pt x="31666" y="15708"/>
                  <a:pt x="31679" y="15645"/>
                  <a:pt x="31704" y="15582"/>
                </a:cubicBezTo>
                <a:lnTo>
                  <a:pt x="33162" y="13899"/>
                </a:lnTo>
                <a:cubicBezTo>
                  <a:pt x="33363" y="13748"/>
                  <a:pt x="33564" y="13559"/>
                  <a:pt x="33815" y="13496"/>
                </a:cubicBezTo>
                <a:close/>
                <a:moveTo>
                  <a:pt x="25358" y="18824"/>
                </a:moveTo>
                <a:cubicBezTo>
                  <a:pt x="25547" y="19478"/>
                  <a:pt x="24642" y="19402"/>
                  <a:pt x="24680" y="20219"/>
                </a:cubicBezTo>
                <a:lnTo>
                  <a:pt x="24454" y="19968"/>
                </a:lnTo>
                <a:cubicBezTo>
                  <a:pt x="24428" y="20081"/>
                  <a:pt x="24403" y="20345"/>
                  <a:pt x="24278" y="20483"/>
                </a:cubicBezTo>
                <a:lnTo>
                  <a:pt x="24215" y="20194"/>
                </a:lnTo>
                <a:cubicBezTo>
                  <a:pt x="24328" y="20056"/>
                  <a:pt x="24454" y="19905"/>
                  <a:pt x="24567" y="19779"/>
                </a:cubicBezTo>
                <a:cubicBezTo>
                  <a:pt x="24667" y="19666"/>
                  <a:pt x="24768" y="19541"/>
                  <a:pt x="24856" y="19428"/>
                </a:cubicBezTo>
                <a:lnTo>
                  <a:pt x="24918" y="19352"/>
                </a:lnTo>
                <a:cubicBezTo>
                  <a:pt x="24994" y="19277"/>
                  <a:pt x="25057" y="19189"/>
                  <a:pt x="25120" y="19113"/>
                </a:cubicBezTo>
                <a:lnTo>
                  <a:pt x="25208" y="19025"/>
                </a:lnTo>
                <a:cubicBezTo>
                  <a:pt x="25258" y="18950"/>
                  <a:pt x="25308" y="18900"/>
                  <a:pt x="25358" y="18824"/>
                </a:cubicBezTo>
                <a:close/>
                <a:moveTo>
                  <a:pt x="23712" y="20797"/>
                </a:moveTo>
                <a:cubicBezTo>
                  <a:pt x="23760" y="20864"/>
                  <a:pt x="23823" y="20932"/>
                  <a:pt x="23928" y="20932"/>
                </a:cubicBezTo>
                <a:cubicBezTo>
                  <a:pt x="23961" y="20932"/>
                  <a:pt x="23997" y="20925"/>
                  <a:pt x="24039" y="20910"/>
                </a:cubicBezTo>
                <a:lnTo>
                  <a:pt x="24039" y="20910"/>
                </a:lnTo>
                <a:cubicBezTo>
                  <a:pt x="23951" y="21111"/>
                  <a:pt x="23863" y="21250"/>
                  <a:pt x="23775" y="21338"/>
                </a:cubicBezTo>
                <a:cubicBezTo>
                  <a:pt x="23838" y="21225"/>
                  <a:pt x="23863" y="21099"/>
                  <a:pt x="23876" y="20998"/>
                </a:cubicBezTo>
                <a:lnTo>
                  <a:pt x="23876" y="20998"/>
                </a:lnTo>
                <a:lnTo>
                  <a:pt x="23536" y="21400"/>
                </a:lnTo>
                <a:cubicBezTo>
                  <a:pt x="23549" y="21426"/>
                  <a:pt x="23561" y="21451"/>
                  <a:pt x="23574" y="21476"/>
                </a:cubicBezTo>
                <a:cubicBezTo>
                  <a:pt x="23475" y="21521"/>
                  <a:pt x="23364" y="21527"/>
                  <a:pt x="23248" y="21527"/>
                </a:cubicBezTo>
                <a:cubicBezTo>
                  <a:pt x="23202" y="21527"/>
                  <a:pt x="23156" y="21526"/>
                  <a:pt x="23109" y="21526"/>
                </a:cubicBezTo>
                <a:lnTo>
                  <a:pt x="23285" y="21312"/>
                </a:lnTo>
                <a:cubicBezTo>
                  <a:pt x="23436" y="21137"/>
                  <a:pt x="23574" y="20973"/>
                  <a:pt x="23712" y="20797"/>
                </a:cubicBezTo>
                <a:close/>
                <a:moveTo>
                  <a:pt x="24755" y="21451"/>
                </a:moveTo>
                <a:lnTo>
                  <a:pt x="24755" y="21451"/>
                </a:lnTo>
                <a:cubicBezTo>
                  <a:pt x="24818" y="21476"/>
                  <a:pt x="24831" y="21514"/>
                  <a:pt x="24717" y="21589"/>
                </a:cubicBezTo>
                <a:cubicBezTo>
                  <a:pt x="24717" y="21601"/>
                  <a:pt x="24705" y="21614"/>
                  <a:pt x="24705" y="21614"/>
                </a:cubicBezTo>
                <a:lnTo>
                  <a:pt x="24617" y="21601"/>
                </a:lnTo>
                <a:cubicBezTo>
                  <a:pt x="24655" y="21551"/>
                  <a:pt x="24705" y="21501"/>
                  <a:pt x="24755" y="21451"/>
                </a:cubicBezTo>
                <a:close/>
                <a:moveTo>
                  <a:pt x="24428" y="21903"/>
                </a:moveTo>
                <a:cubicBezTo>
                  <a:pt x="24366" y="21941"/>
                  <a:pt x="24303" y="21991"/>
                  <a:pt x="24227" y="22029"/>
                </a:cubicBezTo>
                <a:cubicBezTo>
                  <a:pt x="24227" y="22041"/>
                  <a:pt x="24202" y="22066"/>
                  <a:pt x="24190" y="22079"/>
                </a:cubicBezTo>
                <a:cubicBezTo>
                  <a:pt x="24190" y="22066"/>
                  <a:pt x="24202" y="22054"/>
                  <a:pt x="24202" y="22041"/>
                </a:cubicBezTo>
                <a:cubicBezTo>
                  <a:pt x="24229" y="22023"/>
                  <a:pt x="24250" y="22005"/>
                  <a:pt x="24269" y="21983"/>
                </a:cubicBezTo>
                <a:lnTo>
                  <a:pt x="24269" y="21983"/>
                </a:lnTo>
                <a:cubicBezTo>
                  <a:pt x="24263" y="21991"/>
                  <a:pt x="24258" y="21998"/>
                  <a:pt x="24253" y="22004"/>
                </a:cubicBezTo>
                <a:cubicBezTo>
                  <a:pt x="24303" y="21966"/>
                  <a:pt x="24366" y="21928"/>
                  <a:pt x="24428" y="21903"/>
                </a:cubicBezTo>
                <a:close/>
                <a:moveTo>
                  <a:pt x="22053" y="22783"/>
                </a:moveTo>
                <a:cubicBezTo>
                  <a:pt x="22091" y="22795"/>
                  <a:pt x="22116" y="22846"/>
                  <a:pt x="22091" y="22921"/>
                </a:cubicBezTo>
                <a:cubicBezTo>
                  <a:pt x="22003" y="22921"/>
                  <a:pt x="21940" y="22933"/>
                  <a:pt x="21890" y="22959"/>
                </a:cubicBezTo>
                <a:lnTo>
                  <a:pt x="22053" y="22783"/>
                </a:lnTo>
                <a:close/>
                <a:moveTo>
                  <a:pt x="21061" y="23914"/>
                </a:moveTo>
                <a:lnTo>
                  <a:pt x="20985" y="24002"/>
                </a:lnTo>
                <a:lnTo>
                  <a:pt x="20596" y="24479"/>
                </a:lnTo>
                <a:lnTo>
                  <a:pt x="20571" y="24504"/>
                </a:lnTo>
                <a:lnTo>
                  <a:pt x="20546" y="24454"/>
                </a:lnTo>
                <a:cubicBezTo>
                  <a:pt x="20671" y="24328"/>
                  <a:pt x="20772" y="24203"/>
                  <a:pt x="20860" y="24102"/>
                </a:cubicBezTo>
                <a:cubicBezTo>
                  <a:pt x="20923" y="24052"/>
                  <a:pt x="20973" y="23989"/>
                  <a:pt x="21023" y="23951"/>
                </a:cubicBezTo>
                <a:cubicBezTo>
                  <a:pt x="21023" y="23939"/>
                  <a:pt x="21023" y="23939"/>
                  <a:pt x="21036" y="23926"/>
                </a:cubicBezTo>
                <a:cubicBezTo>
                  <a:pt x="21048" y="23926"/>
                  <a:pt x="21048" y="23926"/>
                  <a:pt x="21061" y="23914"/>
                </a:cubicBezTo>
                <a:close/>
                <a:moveTo>
                  <a:pt x="20382" y="24642"/>
                </a:moveTo>
                <a:cubicBezTo>
                  <a:pt x="20344" y="24756"/>
                  <a:pt x="20294" y="24844"/>
                  <a:pt x="20244" y="24919"/>
                </a:cubicBezTo>
                <a:lnTo>
                  <a:pt x="20169" y="25007"/>
                </a:lnTo>
                <a:cubicBezTo>
                  <a:pt x="20068" y="25120"/>
                  <a:pt x="19942" y="25220"/>
                  <a:pt x="19766" y="25359"/>
                </a:cubicBezTo>
                <a:cubicBezTo>
                  <a:pt x="19817" y="25296"/>
                  <a:pt x="19880" y="25220"/>
                  <a:pt x="19942" y="25158"/>
                </a:cubicBezTo>
                <a:lnTo>
                  <a:pt x="19942" y="25145"/>
                </a:lnTo>
                <a:lnTo>
                  <a:pt x="19980" y="25107"/>
                </a:lnTo>
                <a:cubicBezTo>
                  <a:pt x="20131" y="24944"/>
                  <a:pt x="20257" y="24793"/>
                  <a:pt x="20382" y="24642"/>
                </a:cubicBezTo>
                <a:close/>
                <a:moveTo>
                  <a:pt x="39646" y="27884"/>
                </a:moveTo>
                <a:lnTo>
                  <a:pt x="39646" y="27884"/>
                </a:lnTo>
                <a:cubicBezTo>
                  <a:pt x="39570" y="27947"/>
                  <a:pt x="39508" y="27998"/>
                  <a:pt x="39445" y="28060"/>
                </a:cubicBezTo>
                <a:cubicBezTo>
                  <a:pt x="39495" y="27998"/>
                  <a:pt x="39558" y="27935"/>
                  <a:pt x="39646" y="27884"/>
                </a:cubicBezTo>
                <a:close/>
                <a:moveTo>
                  <a:pt x="42423" y="28865"/>
                </a:moveTo>
                <a:cubicBezTo>
                  <a:pt x="42399" y="28885"/>
                  <a:pt x="42375" y="28906"/>
                  <a:pt x="42350" y="28928"/>
                </a:cubicBezTo>
                <a:lnTo>
                  <a:pt x="42350" y="28928"/>
                </a:lnTo>
                <a:cubicBezTo>
                  <a:pt x="42374" y="28907"/>
                  <a:pt x="42398" y="28886"/>
                  <a:pt x="42423" y="28865"/>
                </a:cubicBezTo>
                <a:close/>
                <a:moveTo>
                  <a:pt x="38012" y="30134"/>
                </a:moveTo>
                <a:lnTo>
                  <a:pt x="38012" y="30134"/>
                </a:lnTo>
                <a:cubicBezTo>
                  <a:pt x="38000" y="30247"/>
                  <a:pt x="38012" y="30310"/>
                  <a:pt x="38037" y="30360"/>
                </a:cubicBezTo>
                <a:cubicBezTo>
                  <a:pt x="37949" y="30435"/>
                  <a:pt x="37861" y="30511"/>
                  <a:pt x="37761" y="30599"/>
                </a:cubicBezTo>
                <a:lnTo>
                  <a:pt x="37849" y="30373"/>
                </a:lnTo>
                <a:lnTo>
                  <a:pt x="37824" y="30322"/>
                </a:lnTo>
                <a:lnTo>
                  <a:pt x="38012" y="30134"/>
                </a:lnTo>
                <a:close/>
                <a:moveTo>
                  <a:pt x="37711" y="30435"/>
                </a:moveTo>
                <a:lnTo>
                  <a:pt x="37723" y="30636"/>
                </a:lnTo>
                <a:cubicBezTo>
                  <a:pt x="37434" y="30888"/>
                  <a:pt x="37095" y="31202"/>
                  <a:pt x="36705" y="31566"/>
                </a:cubicBezTo>
                <a:lnTo>
                  <a:pt x="36605" y="31566"/>
                </a:lnTo>
                <a:lnTo>
                  <a:pt x="37070" y="31076"/>
                </a:lnTo>
                <a:lnTo>
                  <a:pt x="37233" y="31039"/>
                </a:lnTo>
                <a:lnTo>
                  <a:pt x="37183" y="30963"/>
                </a:lnTo>
                <a:lnTo>
                  <a:pt x="37711" y="30435"/>
                </a:lnTo>
                <a:close/>
                <a:moveTo>
                  <a:pt x="38691" y="32044"/>
                </a:moveTo>
                <a:cubicBezTo>
                  <a:pt x="38703" y="32056"/>
                  <a:pt x="38716" y="32094"/>
                  <a:pt x="38728" y="32132"/>
                </a:cubicBezTo>
                <a:lnTo>
                  <a:pt x="38590" y="32245"/>
                </a:lnTo>
                <a:lnTo>
                  <a:pt x="38691" y="32044"/>
                </a:lnTo>
                <a:close/>
                <a:moveTo>
                  <a:pt x="36555" y="31617"/>
                </a:moveTo>
                <a:cubicBezTo>
                  <a:pt x="36567" y="31629"/>
                  <a:pt x="36580" y="31654"/>
                  <a:pt x="36592" y="31667"/>
                </a:cubicBezTo>
                <a:cubicBezTo>
                  <a:pt x="36266" y="31968"/>
                  <a:pt x="35926" y="32295"/>
                  <a:pt x="35524" y="32672"/>
                </a:cubicBezTo>
                <a:lnTo>
                  <a:pt x="36555" y="31617"/>
                </a:lnTo>
                <a:close/>
                <a:moveTo>
                  <a:pt x="38326" y="32345"/>
                </a:moveTo>
                <a:cubicBezTo>
                  <a:pt x="38339" y="32383"/>
                  <a:pt x="38364" y="32408"/>
                  <a:pt x="38377" y="32433"/>
                </a:cubicBezTo>
                <a:lnTo>
                  <a:pt x="37748" y="33011"/>
                </a:lnTo>
                <a:lnTo>
                  <a:pt x="37748" y="33011"/>
                </a:lnTo>
                <a:lnTo>
                  <a:pt x="37698" y="32986"/>
                </a:lnTo>
                <a:cubicBezTo>
                  <a:pt x="37899" y="32785"/>
                  <a:pt x="38113" y="32572"/>
                  <a:pt x="38326" y="32345"/>
                </a:cubicBezTo>
                <a:close/>
                <a:moveTo>
                  <a:pt x="14162" y="33577"/>
                </a:moveTo>
                <a:cubicBezTo>
                  <a:pt x="14164" y="33578"/>
                  <a:pt x="14167" y="33579"/>
                  <a:pt x="14170" y="33579"/>
                </a:cubicBezTo>
                <a:lnTo>
                  <a:pt x="14170" y="33579"/>
                </a:lnTo>
                <a:lnTo>
                  <a:pt x="14162" y="33577"/>
                </a:lnTo>
                <a:close/>
                <a:moveTo>
                  <a:pt x="38138" y="30762"/>
                </a:moveTo>
                <a:cubicBezTo>
                  <a:pt x="38125" y="30825"/>
                  <a:pt x="38088" y="30913"/>
                  <a:pt x="38037" y="31026"/>
                </a:cubicBezTo>
                <a:cubicBezTo>
                  <a:pt x="38178" y="31026"/>
                  <a:pt x="38529" y="30851"/>
                  <a:pt x="38734" y="30851"/>
                </a:cubicBezTo>
                <a:cubicBezTo>
                  <a:pt x="38804" y="30851"/>
                  <a:pt x="38857" y="30871"/>
                  <a:pt x="38879" y="30925"/>
                </a:cubicBezTo>
                <a:cubicBezTo>
                  <a:pt x="38678" y="31089"/>
                  <a:pt x="38515" y="31240"/>
                  <a:pt x="38364" y="31365"/>
                </a:cubicBezTo>
                <a:cubicBezTo>
                  <a:pt x="38314" y="31365"/>
                  <a:pt x="38251" y="31365"/>
                  <a:pt x="38188" y="31390"/>
                </a:cubicBezTo>
                <a:cubicBezTo>
                  <a:pt x="38226" y="31390"/>
                  <a:pt x="38251" y="31416"/>
                  <a:pt x="38276" y="31441"/>
                </a:cubicBezTo>
                <a:cubicBezTo>
                  <a:pt x="38000" y="31674"/>
                  <a:pt x="37820" y="31811"/>
                  <a:pt x="37780" y="31811"/>
                </a:cubicBezTo>
                <a:cubicBezTo>
                  <a:pt x="37724" y="31811"/>
                  <a:pt x="37929" y="31555"/>
                  <a:pt x="38502" y="30938"/>
                </a:cubicBezTo>
                <a:lnTo>
                  <a:pt x="38502" y="30938"/>
                </a:lnTo>
                <a:cubicBezTo>
                  <a:pt x="38075" y="31340"/>
                  <a:pt x="37673" y="31742"/>
                  <a:pt x="37271" y="32119"/>
                </a:cubicBezTo>
                <a:cubicBezTo>
                  <a:pt x="37249" y="32106"/>
                  <a:pt x="37229" y="32100"/>
                  <a:pt x="37210" y="32100"/>
                </a:cubicBezTo>
                <a:cubicBezTo>
                  <a:pt x="37115" y="32100"/>
                  <a:pt x="37042" y="32241"/>
                  <a:pt x="36969" y="32408"/>
                </a:cubicBezTo>
                <a:cubicBezTo>
                  <a:pt x="36479" y="32873"/>
                  <a:pt x="36027" y="33300"/>
                  <a:pt x="35625" y="33665"/>
                </a:cubicBezTo>
                <a:cubicBezTo>
                  <a:pt x="36027" y="33112"/>
                  <a:pt x="37233" y="31767"/>
                  <a:pt x="38138" y="30762"/>
                </a:cubicBezTo>
                <a:close/>
                <a:moveTo>
                  <a:pt x="37744" y="33014"/>
                </a:moveTo>
                <a:lnTo>
                  <a:pt x="36994" y="33703"/>
                </a:lnTo>
                <a:cubicBezTo>
                  <a:pt x="37183" y="33514"/>
                  <a:pt x="37371" y="33326"/>
                  <a:pt x="37572" y="33124"/>
                </a:cubicBezTo>
                <a:lnTo>
                  <a:pt x="37744" y="33014"/>
                </a:lnTo>
                <a:close/>
                <a:moveTo>
                  <a:pt x="25610" y="20131"/>
                </a:moveTo>
                <a:cubicBezTo>
                  <a:pt x="25534" y="20295"/>
                  <a:pt x="25421" y="20458"/>
                  <a:pt x="25358" y="20596"/>
                </a:cubicBezTo>
                <a:cubicBezTo>
                  <a:pt x="25295" y="20659"/>
                  <a:pt x="25245" y="20722"/>
                  <a:pt x="25182" y="20797"/>
                </a:cubicBezTo>
                <a:cubicBezTo>
                  <a:pt x="24979" y="20857"/>
                  <a:pt x="24958" y="21190"/>
                  <a:pt x="24740" y="21190"/>
                </a:cubicBezTo>
                <a:cubicBezTo>
                  <a:pt x="24729" y="21190"/>
                  <a:pt x="24717" y="21189"/>
                  <a:pt x="24705" y="21187"/>
                </a:cubicBezTo>
                <a:cubicBezTo>
                  <a:pt x="24692" y="21262"/>
                  <a:pt x="24655" y="21338"/>
                  <a:pt x="24617" y="21426"/>
                </a:cubicBezTo>
                <a:cubicBezTo>
                  <a:pt x="24642" y="21426"/>
                  <a:pt x="24655" y="21426"/>
                  <a:pt x="24680" y="21438"/>
                </a:cubicBezTo>
                <a:lnTo>
                  <a:pt x="24554" y="21589"/>
                </a:lnTo>
                <a:lnTo>
                  <a:pt x="24542" y="21589"/>
                </a:lnTo>
                <a:cubicBezTo>
                  <a:pt x="24516" y="21627"/>
                  <a:pt x="24491" y="21664"/>
                  <a:pt x="24454" y="21715"/>
                </a:cubicBezTo>
                <a:cubicBezTo>
                  <a:pt x="24366" y="21828"/>
                  <a:pt x="24265" y="21953"/>
                  <a:pt x="24177" y="22066"/>
                </a:cubicBezTo>
                <a:cubicBezTo>
                  <a:pt x="24089" y="22129"/>
                  <a:pt x="24014" y="22205"/>
                  <a:pt x="23951" y="22330"/>
                </a:cubicBezTo>
                <a:cubicBezTo>
                  <a:pt x="23360" y="22682"/>
                  <a:pt x="23260" y="23637"/>
                  <a:pt x="22569" y="23976"/>
                </a:cubicBezTo>
                <a:cubicBezTo>
                  <a:pt x="22657" y="23926"/>
                  <a:pt x="22770" y="23813"/>
                  <a:pt x="22757" y="23750"/>
                </a:cubicBezTo>
                <a:lnTo>
                  <a:pt x="22757" y="23750"/>
                </a:lnTo>
                <a:cubicBezTo>
                  <a:pt x="22380" y="24215"/>
                  <a:pt x="21840" y="24529"/>
                  <a:pt x="21676" y="24894"/>
                </a:cubicBezTo>
                <a:lnTo>
                  <a:pt x="21802" y="24969"/>
                </a:lnTo>
                <a:cubicBezTo>
                  <a:pt x="21576" y="25334"/>
                  <a:pt x="21387" y="25623"/>
                  <a:pt x="21161" y="25886"/>
                </a:cubicBezTo>
                <a:lnTo>
                  <a:pt x="21262" y="26000"/>
                </a:lnTo>
                <a:cubicBezTo>
                  <a:pt x="20897" y="26364"/>
                  <a:pt x="20382" y="27369"/>
                  <a:pt x="19930" y="27407"/>
                </a:cubicBezTo>
                <a:cubicBezTo>
                  <a:pt x="19942" y="27583"/>
                  <a:pt x="19452" y="27935"/>
                  <a:pt x="19302" y="28186"/>
                </a:cubicBezTo>
                <a:lnTo>
                  <a:pt x="19163" y="28161"/>
                </a:lnTo>
                <a:cubicBezTo>
                  <a:pt x="18887" y="28437"/>
                  <a:pt x="18774" y="28651"/>
                  <a:pt x="18648" y="28839"/>
                </a:cubicBezTo>
                <a:cubicBezTo>
                  <a:pt x="17970" y="29279"/>
                  <a:pt x="17706" y="29996"/>
                  <a:pt x="17266" y="30511"/>
                </a:cubicBezTo>
                <a:lnTo>
                  <a:pt x="17241" y="30498"/>
                </a:lnTo>
                <a:lnTo>
                  <a:pt x="16871" y="31065"/>
                </a:lnTo>
                <a:lnTo>
                  <a:pt x="16871" y="31065"/>
                </a:lnTo>
                <a:cubicBezTo>
                  <a:pt x="16876" y="31053"/>
                  <a:pt x="16876" y="31039"/>
                  <a:pt x="16876" y="31039"/>
                </a:cubicBezTo>
                <a:lnTo>
                  <a:pt x="16876" y="31039"/>
                </a:lnTo>
                <a:cubicBezTo>
                  <a:pt x="16851" y="31101"/>
                  <a:pt x="16788" y="31277"/>
                  <a:pt x="16688" y="31378"/>
                </a:cubicBezTo>
                <a:cubicBezTo>
                  <a:pt x="16600" y="31579"/>
                  <a:pt x="16349" y="31830"/>
                  <a:pt x="16122" y="31994"/>
                </a:cubicBezTo>
                <a:lnTo>
                  <a:pt x="15846" y="32320"/>
                </a:lnTo>
                <a:cubicBezTo>
                  <a:pt x="15944" y="32153"/>
                  <a:pt x="15943" y="32105"/>
                  <a:pt x="15896" y="32105"/>
                </a:cubicBezTo>
                <a:cubicBezTo>
                  <a:pt x="15835" y="32105"/>
                  <a:pt x="15695" y="32190"/>
                  <a:pt x="15608" y="32190"/>
                </a:cubicBezTo>
                <a:cubicBezTo>
                  <a:pt x="15593" y="32190"/>
                  <a:pt x="15580" y="32187"/>
                  <a:pt x="15569" y="32182"/>
                </a:cubicBezTo>
                <a:lnTo>
                  <a:pt x="15481" y="32471"/>
                </a:lnTo>
                <a:cubicBezTo>
                  <a:pt x="15470" y="32476"/>
                  <a:pt x="15461" y="32478"/>
                  <a:pt x="15454" y="32478"/>
                </a:cubicBezTo>
                <a:cubicBezTo>
                  <a:pt x="15399" y="32478"/>
                  <a:pt x="15448" y="32361"/>
                  <a:pt x="15419" y="32361"/>
                </a:cubicBezTo>
                <a:cubicBezTo>
                  <a:pt x="15409" y="32361"/>
                  <a:pt x="15390" y="32374"/>
                  <a:pt x="15356" y="32408"/>
                </a:cubicBezTo>
                <a:cubicBezTo>
                  <a:pt x="15293" y="32597"/>
                  <a:pt x="14941" y="33024"/>
                  <a:pt x="14954" y="33250"/>
                </a:cubicBezTo>
                <a:cubicBezTo>
                  <a:pt x="14991" y="33250"/>
                  <a:pt x="15054" y="33225"/>
                  <a:pt x="15142" y="33162"/>
                </a:cubicBezTo>
                <a:lnTo>
                  <a:pt x="15142" y="33175"/>
                </a:lnTo>
                <a:cubicBezTo>
                  <a:pt x="15130" y="33200"/>
                  <a:pt x="15130" y="33238"/>
                  <a:pt x="15130" y="33263"/>
                </a:cubicBezTo>
                <a:cubicBezTo>
                  <a:pt x="14891" y="33514"/>
                  <a:pt x="15017" y="33451"/>
                  <a:pt x="15067" y="33489"/>
                </a:cubicBezTo>
                <a:cubicBezTo>
                  <a:pt x="14690" y="33652"/>
                  <a:pt x="14640" y="33891"/>
                  <a:pt x="14325" y="33992"/>
                </a:cubicBezTo>
                <a:cubicBezTo>
                  <a:pt x="14330" y="33991"/>
                  <a:pt x="14334" y="33991"/>
                  <a:pt x="14337" y="33991"/>
                </a:cubicBezTo>
                <a:cubicBezTo>
                  <a:pt x="14555" y="33991"/>
                  <a:pt x="13757" y="34684"/>
                  <a:pt x="14038" y="34684"/>
                </a:cubicBezTo>
                <a:cubicBezTo>
                  <a:pt x="14045" y="34684"/>
                  <a:pt x="14053" y="34684"/>
                  <a:pt x="14062" y="34683"/>
                </a:cubicBezTo>
                <a:lnTo>
                  <a:pt x="14062" y="34683"/>
                </a:lnTo>
                <a:cubicBezTo>
                  <a:pt x="13710" y="34783"/>
                  <a:pt x="13923" y="34846"/>
                  <a:pt x="13659" y="34884"/>
                </a:cubicBezTo>
                <a:cubicBezTo>
                  <a:pt x="13961" y="34595"/>
                  <a:pt x="14062" y="34130"/>
                  <a:pt x="14200" y="33816"/>
                </a:cubicBezTo>
                <a:lnTo>
                  <a:pt x="14200" y="33816"/>
                </a:lnTo>
                <a:lnTo>
                  <a:pt x="13898" y="33992"/>
                </a:lnTo>
                <a:cubicBezTo>
                  <a:pt x="13837" y="33685"/>
                  <a:pt x="14397" y="33475"/>
                  <a:pt x="14471" y="33278"/>
                </a:cubicBezTo>
                <a:lnTo>
                  <a:pt x="14471" y="33278"/>
                </a:lnTo>
                <a:cubicBezTo>
                  <a:pt x="14425" y="33407"/>
                  <a:pt x="14235" y="33579"/>
                  <a:pt x="14172" y="33579"/>
                </a:cubicBezTo>
                <a:cubicBezTo>
                  <a:pt x="14172" y="33579"/>
                  <a:pt x="14171" y="33579"/>
                  <a:pt x="14170" y="33579"/>
                </a:cubicBezTo>
                <a:lnTo>
                  <a:pt x="14170" y="33579"/>
                </a:lnTo>
                <a:lnTo>
                  <a:pt x="14363" y="33627"/>
                </a:lnTo>
                <a:cubicBezTo>
                  <a:pt x="14715" y="33300"/>
                  <a:pt x="14828" y="32911"/>
                  <a:pt x="14966" y="32597"/>
                </a:cubicBezTo>
                <a:lnTo>
                  <a:pt x="14966" y="32597"/>
                </a:lnTo>
                <a:cubicBezTo>
                  <a:pt x="14929" y="32630"/>
                  <a:pt x="14907" y="32644"/>
                  <a:pt x="14895" y="32644"/>
                </a:cubicBezTo>
                <a:cubicBezTo>
                  <a:pt x="14840" y="32644"/>
                  <a:pt x="15040" y="32311"/>
                  <a:pt x="14920" y="32311"/>
                </a:cubicBezTo>
                <a:cubicBezTo>
                  <a:pt x="14909" y="32311"/>
                  <a:pt x="14895" y="32314"/>
                  <a:pt x="14878" y="32320"/>
                </a:cubicBezTo>
                <a:lnTo>
                  <a:pt x="14740" y="32534"/>
                </a:lnTo>
                <a:cubicBezTo>
                  <a:pt x="14728" y="32539"/>
                  <a:pt x="14718" y="32541"/>
                  <a:pt x="14710" y="32541"/>
                </a:cubicBezTo>
                <a:cubicBezTo>
                  <a:pt x="14633" y="32541"/>
                  <a:pt x="14720" y="32343"/>
                  <a:pt x="14765" y="32207"/>
                </a:cubicBezTo>
                <a:cubicBezTo>
                  <a:pt x="15356" y="31679"/>
                  <a:pt x="16173" y="30486"/>
                  <a:pt x="16462" y="30360"/>
                </a:cubicBezTo>
                <a:lnTo>
                  <a:pt x="16462" y="30360"/>
                </a:lnTo>
                <a:cubicBezTo>
                  <a:pt x="16323" y="30460"/>
                  <a:pt x="16173" y="30712"/>
                  <a:pt x="16122" y="30863"/>
                </a:cubicBezTo>
                <a:lnTo>
                  <a:pt x="16424" y="30624"/>
                </a:lnTo>
                <a:lnTo>
                  <a:pt x="16424" y="30624"/>
                </a:lnTo>
                <a:cubicBezTo>
                  <a:pt x="16235" y="30863"/>
                  <a:pt x="15959" y="30938"/>
                  <a:pt x="15733" y="31315"/>
                </a:cubicBezTo>
                <a:cubicBezTo>
                  <a:pt x="15846" y="31325"/>
                  <a:pt x="15816" y="31571"/>
                  <a:pt x="15987" y="31571"/>
                </a:cubicBezTo>
                <a:cubicBezTo>
                  <a:pt x="16025" y="31571"/>
                  <a:pt x="16073" y="31558"/>
                  <a:pt x="16135" y="31529"/>
                </a:cubicBezTo>
                <a:cubicBezTo>
                  <a:pt x="16801" y="30988"/>
                  <a:pt x="16336" y="30800"/>
                  <a:pt x="17002" y="30033"/>
                </a:cubicBezTo>
                <a:cubicBezTo>
                  <a:pt x="17007" y="30021"/>
                  <a:pt x="17011" y="30016"/>
                  <a:pt x="17014" y="30016"/>
                </a:cubicBezTo>
                <a:cubicBezTo>
                  <a:pt x="17029" y="30016"/>
                  <a:pt x="17042" y="30091"/>
                  <a:pt x="17093" y="30091"/>
                </a:cubicBezTo>
                <a:cubicBezTo>
                  <a:pt x="17135" y="30091"/>
                  <a:pt x="17202" y="30041"/>
                  <a:pt x="17316" y="29857"/>
                </a:cubicBezTo>
                <a:cubicBezTo>
                  <a:pt x="17655" y="29254"/>
                  <a:pt x="17756" y="28701"/>
                  <a:pt x="17555" y="28538"/>
                </a:cubicBezTo>
                <a:lnTo>
                  <a:pt x="17555" y="28538"/>
                </a:lnTo>
                <a:cubicBezTo>
                  <a:pt x="17435" y="28802"/>
                  <a:pt x="17212" y="29295"/>
                  <a:pt x="17017" y="29295"/>
                </a:cubicBezTo>
                <a:cubicBezTo>
                  <a:pt x="17008" y="29295"/>
                  <a:pt x="16998" y="29294"/>
                  <a:pt x="16989" y="29292"/>
                </a:cubicBezTo>
                <a:cubicBezTo>
                  <a:pt x="17052" y="29154"/>
                  <a:pt x="17153" y="28965"/>
                  <a:pt x="17228" y="28827"/>
                </a:cubicBezTo>
                <a:lnTo>
                  <a:pt x="17228" y="28827"/>
                </a:lnTo>
                <a:cubicBezTo>
                  <a:pt x="17052" y="29041"/>
                  <a:pt x="16876" y="29242"/>
                  <a:pt x="16713" y="29455"/>
                </a:cubicBezTo>
                <a:lnTo>
                  <a:pt x="16612" y="29568"/>
                </a:lnTo>
                <a:lnTo>
                  <a:pt x="16085" y="30222"/>
                </a:lnTo>
                <a:lnTo>
                  <a:pt x="16072" y="30222"/>
                </a:lnTo>
                <a:cubicBezTo>
                  <a:pt x="14966" y="31579"/>
                  <a:pt x="13974" y="32835"/>
                  <a:pt x="13207" y="33866"/>
                </a:cubicBezTo>
                <a:cubicBezTo>
                  <a:pt x="13107" y="33976"/>
                  <a:pt x="13052" y="34027"/>
                  <a:pt x="13037" y="34027"/>
                </a:cubicBezTo>
                <a:cubicBezTo>
                  <a:pt x="12974" y="34027"/>
                  <a:pt x="13638" y="33097"/>
                  <a:pt x="14614" y="31805"/>
                </a:cubicBezTo>
                <a:cubicBezTo>
                  <a:pt x="15821" y="30209"/>
                  <a:pt x="17505" y="28073"/>
                  <a:pt x="18887" y="26402"/>
                </a:cubicBezTo>
                <a:lnTo>
                  <a:pt x="18887" y="26402"/>
                </a:lnTo>
                <a:lnTo>
                  <a:pt x="18874" y="26477"/>
                </a:lnTo>
                <a:cubicBezTo>
                  <a:pt x="19013" y="26314"/>
                  <a:pt x="19151" y="26163"/>
                  <a:pt x="19302" y="26012"/>
                </a:cubicBezTo>
                <a:cubicBezTo>
                  <a:pt x="19314" y="25949"/>
                  <a:pt x="19352" y="25899"/>
                  <a:pt x="19427" y="25861"/>
                </a:cubicBezTo>
                <a:lnTo>
                  <a:pt x="19440" y="25861"/>
                </a:lnTo>
                <a:cubicBezTo>
                  <a:pt x="19490" y="25849"/>
                  <a:pt x="19540" y="25836"/>
                  <a:pt x="19591" y="25824"/>
                </a:cubicBezTo>
                <a:cubicBezTo>
                  <a:pt x="19591" y="25811"/>
                  <a:pt x="19565" y="25773"/>
                  <a:pt x="19553" y="25748"/>
                </a:cubicBezTo>
                <a:cubicBezTo>
                  <a:pt x="19540" y="25711"/>
                  <a:pt x="19540" y="25673"/>
                  <a:pt x="19528" y="25635"/>
                </a:cubicBezTo>
                <a:cubicBezTo>
                  <a:pt x="19603" y="25547"/>
                  <a:pt x="19679" y="25472"/>
                  <a:pt x="19741" y="25384"/>
                </a:cubicBezTo>
                <a:cubicBezTo>
                  <a:pt x="19779" y="25396"/>
                  <a:pt x="19829" y="25409"/>
                  <a:pt x="19854" y="25434"/>
                </a:cubicBezTo>
                <a:cubicBezTo>
                  <a:pt x="20143" y="25145"/>
                  <a:pt x="20407" y="24881"/>
                  <a:pt x="20659" y="24617"/>
                </a:cubicBezTo>
                <a:lnTo>
                  <a:pt x="20583" y="24517"/>
                </a:lnTo>
                <a:lnTo>
                  <a:pt x="20608" y="24479"/>
                </a:lnTo>
                <a:cubicBezTo>
                  <a:pt x="20998" y="24027"/>
                  <a:pt x="21362" y="23587"/>
                  <a:pt x="21714" y="23185"/>
                </a:cubicBezTo>
                <a:lnTo>
                  <a:pt x="21815" y="23059"/>
                </a:lnTo>
                <a:lnTo>
                  <a:pt x="21815" y="23059"/>
                </a:lnTo>
                <a:cubicBezTo>
                  <a:pt x="21777" y="23172"/>
                  <a:pt x="21815" y="23348"/>
                  <a:pt x="21802" y="23537"/>
                </a:cubicBezTo>
                <a:cubicBezTo>
                  <a:pt x="22116" y="23235"/>
                  <a:pt x="22418" y="22971"/>
                  <a:pt x="22707" y="22707"/>
                </a:cubicBezTo>
                <a:lnTo>
                  <a:pt x="22707" y="22707"/>
                </a:lnTo>
                <a:cubicBezTo>
                  <a:pt x="22669" y="23034"/>
                  <a:pt x="22644" y="23336"/>
                  <a:pt x="22657" y="23524"/>
                </a:cubicBezTo>
                <a:lnTo>
                  <a:pt x="22870" y="23084"/>
                </a:lnTo>
                <a:lnTo>
                  <a:pt x="23021" y="23059"/>
                </a:lnTo>
                <a:cubicBezTo>
                  <a:pt x="23147" y="22820"/>
                  <a:pt x="23197" y="22544"/>
                  <a:pt x="23210" y="22267"/>
                </a:cubicBezTo>
                <a:cubicBezTo>
                  <a:pt x="24064" y="21514"/>
                  <a:pt x="24831" y="20860"/>
                  <a:pt x="25610" y="20131"/>
                </a:cubicBezTo>
                <a:close/>
                <a:moveTo>
                  <a:pt x="28387" y="35751"/>
                </a:moveTo>
                <a:lnTo>
                  <a:pt x="28323" y="35819"/>
                </a:lnTo>
                <a:lnTo>
                  <a:pt x="28323" y="35819"/>
                </a:lnTo>
                <a:cubicBezTo>
                  <a:pt x="28344" y="35796"/>
                  <a:pt x="28366" y="35774"/>
                  <a:pt x="28387" y="35751"/>
                </a:cubicBezTo>
                <a:close/>
                <a:moveTo>
                  <a:pt x="34350" y="37716"/>
                </a:moveTo>
                <a:cubicBezTo>
                  <a:pt x="34377" y="37716"/>
                  <a:pt x="34083" y="38047"/>
                  <a:pt x="33350" y="38829"/>
                </a:cubicBezTo>
                <a:cubicBezTo>
                  <a:pt x="33375" y="38754"/>
                  <a:pt x="33400" y="38679"/>
                  <a:pt x="33388" y="38628"/>
                </a:cubicBezTo>
                <a:cubicBezTo>
                  <a:pt x="33960" y="38063"/>
                  <a:pt x="34323" y="37716"/>
                  <a:pt x="34350" y="37716"/>
                </a:cubicBezTo>
                <a:close/>
                <a:moveTo>
                  <a:pt x="32169" y="39445"/>
                </a:moveTo>
                <a:lnTo>
                  <a:pt x="32094" y="39521"/>
                </a:lnTo>
                <a:cubicBezTo>
                  <a:pt x="32119" y="39495"/>
                  <a:pt x="32119" y="39470"/>
                  <a:pt x="32144" y="39445"/>
                </a:cubicBezTo>
                <a:close/>
                <a:moveTo>
                  <a:pt x="32244" y="39093"/>
                </a:moveTo>
                <a:lnTo>
                  <a:pt x="32244" y="39093"/>
                </a:lnTo>
                <a:cubicBezTo>
                  <a:pt x="32182" y="39194"/>
                  <a:pt x="32131" y="39319"/>
                  <a:pt x="32081" y="39433"/>
                </a:cubicBezTo>
                <a:cubicBezTo>
                  <a:pt x="32056" y="39483"/>
                  <a:pt x="32043" y="39546"/>
                  <a:pt x="32018" y="39596"/>
                </a:cubicBezTo>
                <a:lnTo>
                  <a:pt x="31893" y="39722"/>
                </a:lnTo>
                <a:cubicBezTo>
                  <a:pt x="31880" y="39696"/>
                  <a:pt x="31855" y="39671"/>
                  <a:pt x="31830" y="39646"/>
                </a:cubicBezTo>
                <a:cubicBezTo>
                  <a:pt x="31817" y="39621"/>
                  <a:pt x="31805" y="39583"/>
                  <a:pt x="31792" y="39558"/>
                </a:cubicBezTo>
                <a:cubicBezTo>
                  <a:pt x="31943" y="39407"/>
                  <a:pt x="32094" y="39244"/>
                  <a:pt x="32244" y="39093"/>
                </a:cubicBezTo>
                <a:close/>
                <a:moveTo>
                  <a:pt x="32207" y="39822"/>
                </a:moveTo>
                <a:cubicBezTo>
                  <a:pt x="32207" y="39834"/>
                  <a:pt x="32196" y="39835"/>
                  <a:pt x="32194" y="39835"/>
                </a:cubicBezTo>
                <a:lnTo>
                  <a:pt x="32194" y="39835"/>
                </a:lnTo>
                <a:cubicBezTo>
                  <a:pt x="32198" y="39831"/>
                  <a:pt x="32203" y="39826"/>
                  <a:pt x="32207" y="39822"/>
                </a:cubicBezTo>
                <a:close/>
                <a:moveTo>
                  <a:pt x="33162" y="38855"/>
                </a:moveTo>
                <a:lnTo>
                  <a:pt x="33162" y="38855"/>
                </a:lnTo>
                <a:cubicBezTo>
                  <a:pt x="33149" y="38943"/>
                  <a:pt x="33124" y="39030"/>
                  <a:pt x="33111" y="39093"/>
                </a:cubicBezTo>
                <a:cubicBezTo>
                  <a:pt x="32898" y="39319"/>
                  <a:pt x="32659" y="39583"/>
                  <a:pt x="32383" y="39872"/>
                </a:cubicBezTo>
                <a:cubicBezTo>
                  <a:pt x="32370" y="39810"/>
                  <a:pt x="32370" y="39722"/>
                  <a:pt x="32395" y="39634"/>
                </a:cubicBezTo>
                <a:cubicBezTo>
                  <a:pt x="32672" y="39345"/>
                  <a:pt x="32936" y="39093"/>
                  <a:pt x="33162" y="38855"/>
                </a:cubicBezTo>
                <a:close/>
                <a:moveTo>
                  <a:pt x="30749" y="40488"/>
                </a:moveTo>
                <a:cubicBezTo>
                  <a:pt x="30297" y="40928"/>
                  <a:pt x="29920" y="41267"/>
                  <a:pt x="29744" y="41418"/>
                </a:cubicBezTo>
                <a:lnTo>
                  <a:pt x="30347" y="40777"/>
                </a:lnTo>
                <a:cubicBezTo>
                  <a:pt x="30485" y="40677"/>
                  <a:pt x="30611" y="40576"/>
                  <a:pt x="30749" y="40488"/>
                </a:cubicBezTo>
                <a:close/>
                <a:moveTo>
                  <a:pt x="31767" y="39847"/>
                </a:moveTo>
                <a:lnTo>
                  <a:pt x="29317" y="42247"/>
                </a:lnTo>
                <a:cubicBezTo>
                  <a:pt x="29304" y="42222"/>
                  <a:pt x="29304" y="42185"/>
                  <a:pt x="29291" y="42147"/>
                </a:cubicBezTo>
                <a:cubicBezTo>
                  <a:pt x="30058" y="41343"/>
                  <a:pt x="30774" y="40601"/>
                  <a:pt x="31478" y="39885"/>
                </a:cubicBezTo>
                <a:cubicBezTo>
                  <a:pt x="31503" y="39885"/>
                  <a:pt x="31528" y="39885"/>
                  <a:pt x="31553" y="39872"/>
                </a:cubicBezTo>
                <a:cubicBezTo>
                  <a:pt x="31616" y="39860"/>
                  <a:pt x="31692" y="39847"/>
                  <a:pt x="31767" y="39847"/>
                </a:cubicBezTo>
                <a:close/>
                <a:moveTo>
                  <a:pt x="28073" y="43441"/>
                </a:moveTo>
                <a:cubicBezTo>
                  <a:pt x="28073" y="43454"/>
                  <a:pt x="28085" y="43454"/>
                  <a:pt x="28085" y="43466"/>
                </a:cubicBezTo>
                <a:lnTo>
                  <a:pt x="27809" y="43730"/>
                </a:lnTo>
                <a:cubicBezTo>
                  <a:pt x="27897" y="43642"/>
                  <a:pt x="27985" y="43542"/>
                  <a:pt x="28073" y="43441"/>
                </a:cubicBezTo>
                <a:close/>
                <a:moveTo>
                  <a:pt x="28540" y="43765"/>
                </a:moveTo>
                <a:cubicBezTo>
                  <a:pt x="28636" y="43765"/>
                  <a:pt x="28696" y="43881"/>
                  <a:pt x="28776" y="43881"/>
                </a:cubicBezTo>
                <a:cubicBezTo>
                  <a:pt x="28688" y="43969"/>
                  <a:pt x="28600" y="44069"/>
                  <a:pt x="28512" y="44157"/>
                </a:cubicBezTo>
                <a:cubicBezTo>
                  <a:pt x="28462" y="44057"/>
                  <a:pt x="28462" y="43894"/>
                  <a:pt x="28475" y="43806"/>
                </a:cubicBezTo>
                <a:cubicBezTo>
                  <a:pt x="28487" y="43793"/>
                  <a:pt x="28500" y="43780"/>
                  <a:pt x="28512" y="43768"/>
                </a:cubicBezTo>
                <a:cubicBezTo>
                  <a:pt x="28522" y="43766"/>
                  <a:pt x="28531" y="43765"/>
                  <a:pt x="28540" y="43765"/>
                </a:cubicBezTo>
                <a:close/>
                <a:moveTo>
                  <a:pt x="1546" y="47010"/>
                </a:moveTo>
                <a:lnTo>
                  <a:pt x="1546" y="47010"/>
                </a:lnTo>
                <a:cubicBezTo>
                  <a:pt x="1521" y="47085"/>
                  <a:pt x="1496" y="47173"/>
                  <a:pt x="1458" y="47261"/>
                </a:cubicBezTo>
                <a:cubicBezTo>
                  <a:pt x="1434" y="47326"/>
                  <a:pt x="1404" y="47391"/>
                  <a:pt x="1376" y="47460"/>
                </a:cubicBezTo>
                <a:lnTo>
                  <a:pt x="1376" y="47460"/>
                </a:lnTo>
                <a:cubicBezTo>
                  <a:pt x="1428" y="47346"/>
                  <a:pt x="1462" y="47279"/>
                  <a:pt x="1496" y="47211"/>
                </a:cubicBezTo>
                <a:cubicBezTo>
                  <a:pt x="1521" y="47136"/>
                  <a:pt x="1546" y="47073"/>
                  <a:pt x="1546" y="47010"/>
                </a:cubicBezTo>
                <a:close/>
                <a:moveTo>
                  <a:pt x="28286" y="44007"/>
                </a:moveTo>
                <a:cubicBezTo>
                  <a:pt x="28336" y="44095"/>
                  <a:pt x="28412" y="44157"/>
                  <a:pt x="28487" y="44170"/>
                </a:cubicBezTo>
                <a:cubicBezTo>
                  <a:pt x="25698" y="47060"/>
                  <a:pt x="23323" y="49397"/>
                  <a:pt x="23122" y="49448"/>
                </a:cubicBezTo>
                <a:cubicBezTo>
                  <a:pt x="25685" y="46708"/>
                  <a:pt x="27582" y="44786"/>
                  <a:pt x="28286" y="44007"/>
                </a:cubicBezTo>
                <a:close/>
                <a:moveTo>
                  <a:pt x="14614" y="50528"/>
                </a:moveTo>
                <a:lnTo>
                  <a:pt x="14614" y="50528"/>
                </a:lnTo>
                <a:cubicBezTo>
                  <a:pt x="14605" y="50542"/>
                  <a:pt x="14598" y="50555"/>
                  <a:pt x="14592" y="50568"/>
                </a:cubicBezTo>
                <a:lnTo>
                  <a:pt x="14592" y="50568"/>
                </a:lnTo>
                <a:cubicBezTo>
                  <a:pt x="14599" y="50555"/>
                  <a:pt x="14607" y="50541"/>
                  <a:pt x="14614" y="50528"/>
                </a:cubicBezTo>
                <a:close/>
                <a:moveTo>
                  <a:pt x="23662" y="49900"/>
                </a:moveTo>
                <a:cubicBezTo>
                  <a:pt x="23700" y="49938"/>
                  <a:pt x="23750" y="49963"/>
                  <a:pt x="23825" y="50001"/>
                </a:cubicBezTo>
                <a:cubicBezTo>
                  <a:pt x="23154" y="50665"/>
                  <a:pt x="22716" y="51078"/>
                  <a:pt x="22668" y="51078"/>
                </a:cubicBezTo>
                <a:cubicBezTo>
                  <a:pt x="22626" y="51078"/>
                  <a:pt x="22880" y="50764"/>
                  <a:pt x="23536" y="50026"/>
                </a:cubicBezTo>
                <a:lnTo>
                  <a:pt x="23662" y="49900"/>
                </a:lnTo>
                <a:close/>
                <a:moveTo>
                  <a:pt x="19245" y="57202"/>
                </a:moveTo>
                <a:cubicBezTo>
                  <a:pt x="19243" y="57206"/>
                  <a:pt x="19241" y="57210"/>
                  <a:pt x="19239" y="57213"/>
                </a:cubicBezTo>
                <a:cubicBezTo>
                  <a:pt x="19241" y="57210"/>
                  <a:pt x="19243" y="57206"/>
                  <a:pt x="19245" y="57202"/>
                </a:cubicBezTo>
                <a:close/>
                <a:moveTo>
                  <a:pt x="18950" y="57477"/>
                </a:moveTo>
                <a:lnTo>
                  <a:pt x="18950" y="57477"/>
                </a:lnTo>
                <a:cubicBezTo>
                  <a:pt x="18941" y="57482"/>
                  <a:pt x="18933" y="57487"/>
                  <a:pt x="18925" y="57491"/>
                </a:cubicBezTo>
                <a:lnTo>
                  <a:pt x="18925" y="57491"/>
                </a:lnTo>
                <a:cubicBezTo>
                  <a:pt x="18933" y="57487"/>
                  <a:pt x="18941" y="57483"/>
                  <a:pt x="18950" y="57477"/>
                </a:cubicBezTo>
                <a:close/>
                <a:moveTo>
                  <a:pt x="42925" y="1"/>
                </a:moveTo>
                <a:lnTo>
                  <a:pt x="42925" y="1"/>
                </a:lnTo>
                <a:cubicBezTo>
                  <a:pt x="43013" y="792"/>
                  <a:pt x="41355" y="440"/>
                  <a:pt x="41418" y="1634"/>
                </a:cubicBezTo>
                <a:cubicBezTo>
                  <a:pt x="41401" y="1638"/>
                  <a:pt x="41387" y="1639"/>
                  <a:pt x="41375" y="1639"/>
                </a:cubicBezTo>
                <a:cubicBezTo>
                  <a:pt x="41215" y="1639"/>
                  <a:pt x="41355" y="1357"/>
                  <a:pt x="41191" y="1345"/>
                </a:cubicBezTo>
                <a:lnTo>
                  <a:pt x="41191" y="1345"/>
                </a:lnTo>
                <a:cubicBezTo>
                  <a:pt x="41242" y="1697"/>
                  <a:pt x="41116" y="1923"/>
                  <a:pt x="40701" y="2200"/>
                </a:cubicBezTo>
                <a:lnTo>
                  <a:pt x="40689" y="2112"/>
                </a:lnTo>
                <a:cubicBezTo>
                  <a:pt x="39834" y="3167"/>
                  <a:pt x="39231" y="3406"/>
                  <a:pt x="38075" y="4411"/>
                </a:cubicBezTo>
                <a:lnTo>
                  <a:pt x="38402" y="4549"/>
                </a:lnTo>
                <a:cubicBezTo>
                  <a:pt x="38150" y="4776"/>
                  <a:pt x="38025" y="4751"/>
                  <a:pt x="37861" y="4813"/>
                </a:cubicBezTo>
                <a:cubicBezTo>
                  <a:pt x="37887" y="4939"/>
                  <a:pt x="37929" y="4986"/>
                  <a:pt x="37981" y="4986"/>
                </a:cubicBezTo>
                <a:cubicBezTo>
                  <a:pt x="38131" y="4986"/>
                  <a:pt x="38366" y="4591"/>
                  <a:pt x="38535" y="4591"/>
                </a:cubicBezTo>
                <a:cubicBezTo>
                  <a:pt x="38592" y="4591"/>
                  <a:pt x="38642" y="4638"/>
                  <a:pt x="38678" y="4763"/>
                </a:cubicBezTo>
                <a:cubicBezTo>
                  <a:pt x="38652" y="4759"/>
                  <a:pt x="38626" y="4757"/>
                  <a:pt x="38600" y="4757"/>
                </a:cubicBezTo>
                <a:cubicBezTo>
                  <a:pt x="37895" y="4757"/>
                  <a:pt x="37228" y="6226"/>
                  <a:pt x="36546" y="6226"/>
                </a:cubicBezTo>
                <a:cubicBezTo>
                  <a:pt x="36490" y="6226"/>
                  <a:pt x="36434" y="6217"/>
                  <a:pt x="36379" y="6196"/>
                </a:cubicBezTo>
                <a:lnTo>
                  <a:pt x="36379" y="6196"/>
                </a:lnTo>
                <a:cubicBezTo>
                  <a:pt x="36039" y="6560"/>
                  <a:pt x="36756" y="6334"/>
                  <a:pt x="36429" y="6711"/>
                </a:cubicBezTo>
                <a:lnTo>
                  <a:pt x="36178" y="6673"/>
                </a:lnTo>
                <a:lnTo>
                  <a:pt x="36291" y="6937"/>
                </a:lnTo>
                <a:cubicBezTo>
                  <a:pt x="36163" y="7052"/>
                  <a:pt x="36022" y="7096"/>
                  <a:pt x="35896" y="7096"/>
                </a:cubicBezTo>
                <a:cubicBezTo>
                  <a:pt x="35775" y="7096"/>
                  <a:pt x="35667" y="7055"/>
                  <a:pt x="35600" y="7000"/>
                </a:cubicBezTo>
                <a:cubicBezTo>
                  <a:pt x="35662" y="6962"/>
                  <a:pt x="35713" y="6811"/>
                  <a:pt x="35763" y="6723"/>
                </a:cubicBezTo>
                <a:lnTo>
                  <a:pt x="35763" y="6723"/>
                </a:lnTo>
                <a:cubicBezTo>
                  <a:pt x="35336" y="6874"/>
                  <a:pt x="35084" y="7528"/>
                  <a:pt x="34921" y="7704"/>
                </a:cubicBezTo>
                <a:lnTo>
                  <a:pt x="35285" y="7465"/>
                </a:lnTo>
                <a:lnTo>
                  <a:pt x="35285" y="7465"/>
                </a:lnTo>
                <a:cubicBezTo>
                  <a:pt x="34506" y="8621"/>
                  <a:pt x="33199" y="9702"/>
                  <a:pt x="32647" y="10983"/>
                </a:cubicBezTo>
                <a:lnTo>
                  <a:pt x="32822" y="11008"/>
                </a:lnTo>
                <a:cubicBezTo>
                  <a:pt x="32370" y="11951"/>
                  <a:pt x="32156" y="11498"/>
                  <a:pt x="31528" y="12428"/>
                </a:cubicBezTo>
                <a:lnTo>
                  <a:pt x="31528" y="12378"/>
                </a:lnTo>
                <a:cubicBezTo>
                  <a:pt x="31553" y="12303"/>
                  <a:pt x="31578" y="12227"/>
                  <a:pt x="31591" y="12164"/>
                </a:cubicBezTo>
                <a:lnTo>
                  <a:pt x="31591" y="12164"/>
                </a:lnTo>
                <a:lnTo>
                  <a:pt x="31403" y="12366"/>
                </a:lnTo>
                <a:lnTo>
                  <a:pt x="31176" y="12617"/>
                </a:lnTo>
                <a:lnTo>
                  <a:pt x="31176" y="12617"/>
                </a:lnTo>
                <a:lnTo>
                  <a:pt x="31415" y="12529"/>
                </a:lnTo>
                <a:cubicBezTo>
                  <a:pt x="31428" y="12529"/>
                  <a:pt x="31465" y="12516"/>
                  <a:pt x="31478" y="12516"/>
                </a:cubicBezTo>
                <a:cubicBezTo>
                  <a:pt x="31490" y="12479"/>
                  <a:pt x="31503" y="12441"/>
                  <a:pt x="31516" y="12403"/>
                </a:cubicBezTo>
                <a:lnTo>
                  <a:pt x="31516" y="12403"/>
                </a:lnTo>
                <a:cubicBezTo>
                  <a:pt x="31478" y="12667"/>
                  <a:pt x="31352" y="12931"/>
                  <a:pt x="31151" y="13132"/>
                </a:cubicBezTo>
                <a:cubicBezTo>
                  <a:pt x="31166" y="13039"/>
                  <a:pt x="31122" y="13012"/>
                  <a:pt x="31054" y="13012"/>
                </a:cubicBezTo>
                <a:cubicBezTo>
                  <a:pt x="30962" y="13012"/>
                  <a:pt x="30825" y="13061"/>
                  <a:pt x="30729" y="13061"/>
                </a:cubicBezTo>
                <a:cubicBezTo>
                  <a:pt x="30647" y="13061"/>
                  <a:pt x="30594" y="13026"/>
                  <a:pt x="30623" y="12893"/>
                </a:cubicBezTo>
                <a:lnTo>
                  <a:pt x="30623" y="12893"/>
                </a:lnTo>
                <a:cubicBezTo>
                  <a:pt x="30133" y="13924"/>
                  <a:pt x="30448" y="13459"/>
                  <a:pt x="30410" y="14389"/>
                </a:cubicBezTo>
                <a:lnTo>
                  <a:pt x="30108" y="14338"/>
                </a:lnTo>
                <a:lnTo>
                  <a:pt x="30108" y="14338"/>
                </a:lnTo>
                <a:cubicBezTo>
                  <a:pt x="30121" y="14627"/>
                  <a:pt x="30158" y="14753"/>
                  <a:pt x="29995" y="15055"/>
                </a:cubicBezTo>
                <a:cubicBezTo>
                  <a:pt x="29957" y="15080"/>
                  <a:pt x="29920" y="15105"/>
                  <a:pt x="29895" y="15130"/>
                </a:cubicBezTo>
                <a:cubicBezTo>
                  <a:pt x="29882" y="14854"/>
                  <a:pt x="29367" y="15193"/>
                  <a:pt x="29467" y="14678"/>
                </a:cubicBezTo>
                <a:lnTo>
                  <a:pt x="29467" y="14678"/>
                </a:lnTo>
                <a:cubicBezTo>
                  <a:pt x="28339" y="15153"/>
                  <a:pt x="28715" y="16234"/>
                  <a:pt x="27932" y="16234"/>
                </a:cubicBezTo>
                <a:cubicBezTo>
                  <a:pt x="27886" y="16234"/>
                  <a:pt x="27837" y="16231"/>
                  <a:pt x="27784" y="16223"/>
                </a:cubicBezTo>
                <a:lnTo>
                  <a:pt x="27784" y="16223"/>
                </a:lnTo>
                <a:cubicBezTo>
                  <a:pt x="27834" y="16442"/>
                  <a:pt x="27919" y="16521"/>
                  <a:pt x="28017" y="16521"/>
                </a:cubicBezTo>
                <a:cubicBezTo>
                  <a:pt x="28271" y="16521"/>
                  <a:pt x="28613" y="15996"/>
                  <a:pt x="28672" y="15996"/>
                </a:cubicBezTo>
                <a:cubicBezTo>
                  <a:pt x="28682" y="15996"/>
                  <a:pt x="28684" y="16012"/>
                  <a:pt x="28676" y="16047"/>
                </a:cubicBezTo>
                <a:cubicBezTo>
                  <a:pt x="28686" y="16046"/>
                  <a:pt x="28696" y="16045"/>
                  <a:pt x="28706" y="16045"/>
                </a:cubicBezTo>
                <a:cubicBezTo>
                  <a:pt x="28842" y="16045"/>
                  <a:pt x="28861" y="16211"/>
                  <a:pt x="28814" y="16399"/>
                </a:cubicBezTo>
                <a:cubicBezTo>
                  <a:pt x="28613" y="16638"/>
                  <a:pt x="28412" y="16864"/>
                  <a:pt x="28236" y="17053"/>
                </a:cubicBezTo>
                <a:cubicBezTo>
                  <a:pt x="27859" y="17103"/>
                  <a:pt x="27268" y="17002"/>
                  <a:pt x="26803" y="17543"/>
                </a:cubicBezTo>
                <a:cubicBezTo>
                  <a:pt x="26841" y="17492"/>
                  <a:pt x="26816" y="17442"/>
                  <a:pt x="26866" y="17379"/>
                </a:cubicBezTo>
                <a:lnTo>
                  <a:pt x="26866" y="17379"/>
                </a:lnTo>
                <a:cubicBezTo>
                  <a:pt x="26803" y="17417"/>
                  <a:pt x="26753" y="17455"/>
                  <a:pt x="26715" y="17505"/>
                </a:cubicBezTo>
                <a:cubicBezTo>
                  <a:pt x="26728" y="17480"/>
                  <a:pt x="26728" y="17455"/>
                  <a:pt x="26741" y="17417"/>
                </a:cubicBezTo>
                <a:lnTo>
                  <a:pt x="26741" y="17417"/>
                </a:lnTo>
                <a:cubicBezTo>
                  <a:pt x="26703" y="17480"/>
                  <a:pt x="26653" y="17555"/>
                  <a:pt x="26602" y="17631"/>
                </a:cubicBezTo>
                <a:cubicBezTo>
                  <a:pt x="26602" y="17631"/>
                  <a:pt x="26615" y="17643"/>
                  <a:pt x="26615" y="17656"/>
                </a:cubicBezTo>
                <a:cubicBezTo>
                  <a:pt x="26565" y="17756"/>
                  <a:pt x="26514" y="17869"/>
                  <a:pt x="26439" y="17970"/>
                </a:cubicBezTo>
                <a:lnTo>
                  <a:pt x="26452" y="17832"/>
                </a:lnTo>
                <a:lnTo>
                  <a:pt x="26452" y="17832"/>
                </a:lnTo>
                <a:cubicBezTo>
                  <a:pt x="26401" y="17907"/>
                  <a:pt x="26338" y="17982"/>
                  <a:pt x="26276" y="18070"/>
                </a:cubicBezTo>
                <a:cubicBezTo>
                  <a:pt x="26250" y="18096"/>
                  <a:pt x="26225" y="18121"/>
                  <a:pt x="26213" y="18158"/>
                </a:cubicBezTo>
                <a:cubicBezTo>
                  <a:pt x="26175" y="18171"/>
                  <a:pt x="26150" y="18184"/>
                  <a:pt x="26100" y="18196"/>
                </a:cubicBezTo>
                <a:cubicBezTo>
                  <a:pt x="26112" y="18221"/>
                  <a:pt x="26112" y="18246"/>
                  <a:pt x="26125" y="18272"/>
                </a:cubicBezTo>
                <a:cubicBezTo>
                  <a:pt x="26049" y="18347"/>
                  <a:pt x="25987" y="18435"/>
                  <a:pt x="25924" y="18523"/>
                </a:cubicBezTo>
                <a:cubicBezTo>
                  <a:pt x="25949" y="18548"/>
                  <a:pt x="25999" y="18586"/>
                  <a:pt x="26037" y="18611"/>
                </a:cubicBezTo>
                <a:cubicBezTo>
                  <a:pt x="25961" y="18711"/>
                  <a:pt x="25899" y="18799"/>
                  <a:pt x="26100" y="19013"/>
                </a:cubicBezTo>
                <a:lnTo>
                  <a:pt x="26276" y="18749"/>
                </a:lnTo>
                <a:cubicBezTo>
                  <a:pt x="26326" y="18787"/>
                  <a:pt x="26364" y="18824"/>
                  <a:pt x="26389" y="18862"/>
                </a:cubicBezTo>
                <a:lnTo>
                  <a:pt x="26401" y="18535"/>
                </a:lnTo>
                <a:lnTo>
                  <a:pt x="26565" y="18284"/>
                </a:lnTo>
                <a:lnTo>
                  <a:pt x="26565" y="18284"/>
                </a:lnTo>
                <a:cubicBezTo>
                  <a:pt x="26489" y="18460"/>
                  <a:pt x="26464" y="18674"/>
                  <a:pt x="26426" y="18887"/>
                </a:cubicBezTo>
                <a:cubicBezTo>
                  <a:pt x="26414" y="18900"/>
                  <a:pt x="26401" y="18900"/>
                  <a:pt x="26376" y="18912"/>
                </a:cubicBezTo>
                <a:lnTo>
                  <a:pt x="26276" y="19415"/>
                </a:lnTo>
                <a:lnTo>
                  <a:pt x="26075" y="19365"/>
                </a:lnTo>
                <a:cubicBezTo>
                  <a:pt x="26024" y="19528"/>
                  <a:pt x="25899" y="19654"/>
                  <a:pt x="25773" y="19767"/>
                </a:cubicBezTo>
                <a:cubicBezTo>
                  <a:pt x="25773" y="19641"/>
                  <a:pt x="25798" y="19465"/>
                  <a:pt x="25836" y="19340"/>
                </a:cubicBezTo>
                <a:lnTo>
                  <a:pt x="25836" y="19340"/>
                </a:lnTo>
                <a:cubicBezTo>
                  <a:pt x="25547" y="19415"/>
                  <a:pt x="25610" y="19754"/>
                  <a:pt x="25333" y="19842"/>
                </a:cubicBezTo>
                <a:cubicBezTo>
                  <a:pt x="24956" y="19428"/>
                  <a:pt x="25924" y="18963"/>
                  <a:pt x="25936" y="18297"/>
                </a:cubicBezTo>
                <a:lnTo>
                  <a:pt x="25936" y="18297"/>
                </a:lnTo>
                <a:cubicBezTo>
                  <a:pt x="25679" y="18328"/>
                  <a:pt x="25624" y="18908"/>
                  <a:pt x="25481" y="18908"/>
                </a:cubicBezTo>
                <a:cubicBezTo>
                  <a:pt x="25449" y="18908"/>
                  <a:pt x="25414" y="18880"/>
                  <a:pt x="25371" y="18812"/>
                </a:cubicBezTo>
                <a:cubicBezTo>
                  <a:pt x="25421" y="18736"/>
                  <a:pt x="25484" y="18674"/>
                  <a:pt x="25547" y="18598"/>
                </a:cubicBezTo>
                <a:cubicBezTo>
                  <a:pt x="25647" y="18473"/>
                  <a:pt x="25735" y="18372"/>
                  <a:pt x="25823" y="18259"/>
                </a:cubicBezTo>
                <a:cubicBezTo>
                  <a:pt x="25874" y="18196"/>
                  <a:pt x="25911" y="18146"/>
                  <a:pt x="25949" y="18096"/>
                </a:cubicBezTo>
                <a:cubicBezTo>
                  <a:pt x="26037" y="17995"/>
                  <a:pt x="26125" y="17895"/>
                  <a:pt x="26200" y="17794"/>
                </a:cubicBezTo>
                <a:cubicBezTo>
                  <a:pt x="26301" y="17668"/>
                  <a:pt x="26389" y="17555"/>
                  <a:pt x="26477" y="17455"/>
                </a:cubicBezTo>
                <a:cubicBezTo>
                  <a:pt x="26477" y="17442"/>
                  <a:pt x="26477" y="17442"/>
                  <a:pt x="26489" y="17430"/>
                </a:cubicBezTo>
                <a:cubicBezTo>
                  <a:pt x="27482" y="16173"/>
                  <a:pt x="27469" y="16035"/>
                  <a:pt x="27909" y="15394"/>
                </a:cubicBezTo>
                <a:cubicBezTo>
                  <a:pt x="28362" y="14753"/>
                  <a:pt x="29254" y="13610"/>
                  <a:pt x="32106" y="10380"/>
                </a:cubicBezTo>
                <a:lnTo>
                  <a:pt x="32106" y="10380"/>
                </a:lnTo>
                <a:cubicBezTo>
                  <a:pt x="32092" y="10382"/>
                  <a:pt x="32079" y="10383"/>
                  <a:pt x="32066" y="10383"/>
                </a:cubicBezTo>
                <a:cubicBezTo>
                  <a:pt x="31798" y="10383"/>
                  <a:pt x="32001" y="9866"/>
                  <a:pt x="32445" y="9061"/>
                </a:cubicBezTo>
                <a:cubicBezTo>
                  <a:pt x="33111" y="7854"/>
                  <a:pt x="34356" y="6020"/>
                  <a:pt x="35386" y="4424"/>
                </a:cubicBezTo>
                <a:cubicBezTo>
                  <a:pt x="35398" y="4411"/>
                  <a:pt x="35398" y="4399"/>
                  <a:pt x="35398" y="4399"/>
                </a:cubicBezTo>
                <a:lnTo>
                  <a:pt x="35549" y="4172"/>
                </a:lnTo>
                <a:lnTo>
                  <a:pt x="35625" y="4059"/>
                </a:lnTo>
                <a:cubicBezTo>
                  <a:pt x="35637" y="4034"/>
                  <a:pt x="35637" y="4022"/>
                  <a:pt x="35637" y="4022"/>
                </a:cubicBezTo>
                <a:lnTo>
                  <a:pt x="35637" y="4022"/>
                </a:lnTo>
                <a:cubicBezTo>
                  <a:pt x="35637" y="4022"/>
                  <a:pt x="35587" y="4097"/>
                  <a:pt x="35524" y="4185"/>
                </a:cubicBezTo>
                <a:cubicBezTo>
                  <a:pt x="35273" y="4361"/>
                  <a:pt x="35185" y="4650"/>
                  <a:pt x="34921" y="4826"/>
                </a:cubicBezTo>
                <a:cubicBezTo>
                  <a:pt x="34795" y="4600"/>
                  <a:pt x="35763" y="3808"/>
                  <a:pt x="36052" y="3192"/>
                </a:cubicBezTo>
                <a:lnTo>
                  <a:pt x="36052" y="3192"/>
                </a:lnTo>
                <a:cubicBezTo>
                  <a:pt x="35818" y="3335"/>
                  <a:pt x="35511" y="3936"/>
                  <a:pt x="35415" y="3936"/>
                </a:cubicBezTo>
                <a:cubicBezTo>
                  <a:pt x="35392" y="3936"/>
                  <a:pt x="35381" y="3903"/>
                  <a:pt x="35386" y="3821"/>
                </a:cubicBezTo>
                <a:lnTo>
                  <a:pt x="35386" y="3821"/>
                </a:lnTo>
                <a:cubicBezTo>
                  <a:pt x="35323" y="4399"/>
                  <a:pt x="34582" y="4663"/>
                  <a:pt x="34242" y="5429"/>
                </a:cubicBezTo>
                <a:lnTo>
                  <a:pt x="34167" y="5291"/>
                </a:lnTo>
                <a:cubicBezTo>
                  <a:pt x="34104" y="5404"/>
                  <a:pt x="33979" y="5643"/>
                  <a:pt x="33815" y="5819"/>
                </a:cubicBezTo>
                <a:lnTo>
                  <a:pt x="33953" y="5379"/>
                </a:lnTo>
                <a:lnTo>
                  <a:pt x="33953" y="5379"/>
                </a:lnTo>
                <a:cubicBezTo>
                  <a:pt x="33652" y="5969"/>
                  <a:pt x="33024" y="6208"/>
                  <a:pt x="32684" y="6749"/>
                </a:cubicBezTo>
                <a:cubicBezTo>
                  <a:pt x="33020" y="6363"/>
                  <a:pt x="33142" y="6263"/>
                  <a:pt x="33194" y="6263"/>
                </a:cubicBezTo>
                <a:cubicBezTo>
                  <a:pt x="33249" y="6263"/>
                  <a:pt x="33222" y="6380"/>
                  <a:pt x="33292" y="6380"/>
                </a:cubicBezTo>
                <a:cubicBezTo>
                  <a:pt x="33322" y="6380"/>
                  <a:pt x="33370" y="6358"/>
                  <a:pt x="33451" y="6296"/>
                </a:cubicBezTo>
                <a:lnTo>
                  <a:pt x="33451" y="6296"/>
                </a:lnTo>
                <a:cubicBezTo>
                  <a:pt x="32546" y="7603"/>
                  <a:pt x="32559" y="6749"/>
                  <a:pt x="31465" y="8081"/>
                </a:cubicBezTo>
                <a:cubicBezTo>
                  <a:pt x="31591" y="7927"/>
                  <a:pt x="31847" y="7710"/>
                  <a:pt x="31916" y="7710"/>
                </a:cubicBezTo>
                <a:cubicBezTo>
                  <a:pt x="31944" y="7710"/>
                  <a:pt x="31942" y="7744"/>
                  <a:pt x="31893" y="7829"/>
                </a:cubicBezTo>
                <a:cubicBezTo>
                  <a:pt x="31641" y="8068"/>
                  <a:pt x="31302" y="8370"/>
                  <a:pt x="31101" y="8483"/>
                </a:cubicBezTo>
                <a:cubicBezTo>
                  <a:pt x="30831" y="8801"/>
                  <a:pt x="30781" y="8889"/>
                  <a:pt x="30817" y="8889"/>
                </a:cubicBezTo>
                <a:cubicBezTo>
                  <a:pt x="30862" y="8889"/>
                  <a:pt x="31037" y="8756"/>
                  <a:pt x="31095" y="8756"/>
                </a:cubicBezTo>
                <a:cubicBezTo>
                  <a:pt x="31123" y="8756"/>
                  <a:pt x="31122" y="8788"/>
                  <a:pt x="31063" y="8885"/>
                </a:cubicBezTo>
                <a:cubicBezTo>
                  <a:pt x="30661" y="9073"/>
                  <a:pt x="30737" y="9362"/>
                  <a:pt x="30435" y="9789"/>
                </a:cubicBezTo>
                <a:lnTo>
                  <a:pt x="30322" y="9702"/>
                </a:lnTo>
                <a:cubicBezTo>
                  <a:pt x="29354" y="10657"/>
                  <a:pt x="30322" y="10166"/>
                  <a:pt x="29430" y="11021"/>
                </a:cubicBezTo>
                <a:lnTo>
                  <a:pt x="29618" y="10493"/>
                </a:lnTo>
                <a:lnTo>
                  <a:pt x="29241" y="11008"/>
                </a:lnTo>
                <a:lnTo>
                  <a:pt x="29203" y="10795"/>
                </a:lnTo>
                <a:cubicBezTo>
                  <a:pt x="28839" y="11398"/>
                  <a:pt x="28676" y="11536"/>
                  <a:pt x="28186" y="12026"/>
                </a:cubicBezTo>
                <a:cubicBezTo>
                  <a:pt x="28202" y="12021"/>
                  <a:pt x="28217" y="12018"/>
                  <a:pt x="28230" y="12018"/>
                </a:cubicBezTo>
                <a:cubicBezTo>
                  <a:pt x="28363" y="12018"/>
                  <a:pt x="28290" y="12305"/>
                  <a:pt x="27947" y="12717"/>
                </a:cubicBezTo>
                <a:cubicBezTo>
                  <a:pt x="27868" y="12776"/>
                  <a:pt x="27828" y="12793"/>
                  <a:pt x="27806" y="12793"/>
                </a:cubicBezTo>
                <a:cubicBezTo>
                  <a:pt x="27775" y="12793"/>
                  <a:pt x="27780" y="12758"/>
                  <a:pt x="27764" y="12758"/>
                </a:cubicBezTo>
                <a:cubicBezTo>
                  <a:pt x="27742" y="12758"/>
                  <a:pt x="27682" y="12820"/>
                  <a:pt x="27444" y="13107"/>
                </a:cubicBezTo>
                <a:cubicBezTo>
                  <a:pt x="27495" y="12906"/>
                  <a:pt x="27545" y="12667"/>
                  <a:pt x="27897" y="12479"/>
                </a:cubicBezTo>
                <a:cubicBezTo>
                  <a:pt x="27884" y="12416"/>
                  <a:pt x="27947" y="12278"/>
                  <a:pt x="27934" y="12215"/>
                </a:cubicBezTo>
                <a:lnTo>
                  <a:pt x="27934" y="12215"/>
                </a:lnTo>
                <a:cubicBezTo>
                  <a:pt x="27570" y="12479"/>
                  <a:pt x="27193" y="13031"/>
                  <a:pt x="26992" y="13270"/>
                </a:cubicBezTo>
                <a:cubicBezTo>
                  <a:pt x="27067" y="13182"/>
                  <a:pt x="27168" y="13082"/>
                  <a:pt x="27231" y="13044"/>
                </a:cubicBezTo>
                <a:lnTo>
                  <a:pt x="27231" y="13044"/>
                </a:lnTo>
                <a:lnTo>
                  <a:pt x="26577" y="14112"/>
                </a:lnTo>
                <a:cubicBezTo>
                  <a:pt x="26538" y="14136"/>
                  <a:pt x="26513" y="14146"/>
                  <a:pt x="26498" y="14146"/>
                </a:cubicBezTo>
                <a:cubicBezTo>
                  <a:pt x="26449" y="14146"/>
                  <a:pt x="26504" y="14039"/>
                  <a:pt x="26552" y="13924"/>
                </a:cubicBezTo>
                <a:lnTo>
                  <a:pt x="26552" y="13924"/>
                </a:lnTo>
                <a:cubicBezTo>
                  <a:pt x="26401" y="14125"/>
                  <a:pt x="26338" y="14301"/>
                  <a:pt x="26100" y="14590"/>
                </a:cubicBezTo>
                <a:cubicBezTo>
                  <a:pt x="26075" y="14439"/>
                  <a:pt x="25974" y="14376"/>
                  <a:pt x="26263" y="13949"/>
                </a:cubicBezTo>
                <a:lnTo>
                  <a:pt x="26263" y="13949"/>
                </a:lnTo>
                <a:lnTo>
                  <a:pt x="25597" y="14929"/>
                </a:lnTo>
                <a:cubicBezTo>
                  <a:pt x="25524" y="14950"/>
                  <a:pt x="25228" y="15177"/>
                  <a:pt x="25163" y="15177"/>
                </a:cubicBezTo>
                <a:cubicBezTo>
                  <a:pt x="25150" y="15177"/>
                  <a:pt x="25146" y="15167"/>
                  <a:pt x="25157" y="15143"/>
                </a:cubicBezTo>
                <a:lnTo>
                  <a:pt x="25157" y="15143"/>
                </a:lnTo>
                <a:cubicBezTo>
                  <a:pt x="24680" y="15595"/>
                  <a:pt x="24290" y="16512"/>
                  <a:pt x="23662" y="17103"/>
                </a:cubicBezTo>
                <a:cubicBezTo>
                  <a:pt x="23649" y="17153"/>
                  <a:pt x="23599" y="17241"/>
                  <a:pt x="23499" y="17392"/>
                </a:cubicBezTo>
                <a:cubicBezTo>
                  <a:pt x="22946" y="17995"/>
                  <a:pt x="22368" y="18447"/>
                  <a:pt x="21865" y="19289"/>
                </a:cubicBezTo>
                <a:lnTo>
                  <a:pt x="21350" y="19566"/>
                </a:lnTo>
                <a:cubicBezTo>
                  <a:pt x="21222" y="19735"/>
                  <a:pt x="21217" y="19782"/>
                  <a:pt x="21260" y="19782"/>
                </a:cubicBezTo>
                <a:cubicBezTo>
                  <a:pt x="21315" y="19782"/>
                  <a:pt x="21444" y="19710"/>
                  <a:pt x="21510" y="19710"/>
                </a:cubicBezTo>
                <a:cubicBezTo>
                  <a:pt x="21584" y="19710"/>
                  <a:pt x="21577" y="19802"/>
                  <a:pt x="21287" y="20194"/>
                </a:cubicBezTo>
                <a:cubicBezTo>
                  <a:pt x="21070" y="20489"/>
                  <a:pt x="20970" y="20564"/>
                  <a:pt x="20909" y="20564"/>
                </a:cubicBezTo>
                <a:cubicBezTo>
                  <a:pt x="20846" y="20564"/>
                  <a:pt x="20827" y="20481"/>
                  <a:pt x="20762" y="20481"/>
                </a:cubicBezTo>
                <a:cubicBezTo>
                  <a:pt x="20739" y="20481"/>
                  <a:pt x="20710" y="20492"/>
                  <a:pt x="20671" y="20521"/>
                </a:cubicBezTo>
                <a:cubicBezTo>
                  <a:pt x="20470" y="20935"/>
                  <a:pt x="20143" y="21664"/>
                  <a:pt x="19477" y="22180"/>
                </a:cubicBezTo>
                <a:cubicBezTo>
                  <a:pt x="19628" y="21953"/>
                  <a:pt x="19792" y="21803"/>
                  <a:pt x="19942" y="21601"/>
                </a:cubicBezTo>
                <a:lnTo>
                  <a:pt x="19942" y="21601"/>
                </a:lnTo>
                <a:lnTo>
                  <a:pt x="19440" y="22004"/>
                </a:lnTo>
                <a:cubicBezTo>
                  <a:pt x="19691" y="21483"/>
                  <a:pt x="19976" y="21141"/>
                  <a:pt x="19904" y="21141"/>
                </a:cubicBezTo>
                <a:cubicBezTo>
                  <a:pt x="19879" y="21141"/>
                  <a:pt x="19809" y="21183"/>
                  <a:pt x="19679" y="21275"/>
                </a:cubicBezTo>
                <a:cubicBezTo>
                  <a:pt x="19942" y="21601"/>
                  <a:pt x="18145" y="23147"/>
                  <a:pt x="18409" y="23486"/>
                </a:cubicBezTo>
                <a:lnTo>
                  <a:pt x="18083" y="23750"/>
                </a:lnTo>
                <a:cubicBezTo>
                  <a:pt x="18158" y="23662"/>
                  <a:pt x="18145" y="23637"/>
                  <a:pt x="18221" y="23549"/>
                </a:cubicBezTo>
                <a:lnTo>
                  <a:pt x="18221" y="23549"/>
                </a:lnTo>
                <a:cubicBezTo>
                  <a:pt x="17567" y="24039"/>
                  <a:pt x="18070" y="24203"/>
                  <a:pt x="17366" y="24957"/>
                </a:cubicBezTo>
                <a:cubicBezTo>
                  <a:pt x="17201" y="25131"/>
                  <a:pt x="17057" y="25255"/>
                  <a:pt x="17010" y="25255"/>
                </a:cubicBezTo>
                <a:cubicBezTo>
                  <a:pt x="16986" y="25255"/>
                  <a:pt x="16989" y="25222"/>
                  <a:pt x="17027" y="25145"/>
                </a:cubicBezTo>
                <a:lnTo>
                  <a:pt x="17027" y="25145"/>
                </a:lnTo>
                <a:lnTo>
                  <a:pt x="16600" y="25836"/>
                </a:lnTo>
                <a:cubicBezTo>
                  <a:pt x="16534" y="25902"/>
                  <a:pt x="16491" y="25931"/>
                  <a:pt x="16474" y="25931"/>
                </a:cubicBezTo>
                <a:cubicBezTo>
                  <a:pt x="16454" y="25931"/>
                  <a:pt x="16466" y="25896"/>
                  <a:pt x="16512" y="25836"/>
                </a:cubicBezTo>
                <a:lnTo>
                  <a:pt x="16512" y="25836"/>
                </a:lnTo>
                <a:lnTo>
                  <a:pt x="15821" y="26716"/>
                </a:lnTo>
                <a:lnTo>
                  <a:pt x="15808" y="26703"/>
                </a:lnTo>
                <a:cubicBezTo>
                  <a:pt x="15758" y="26879"/>
                  <a:pt x="15582" y="27256"/>
                  <a:pt x="15481" y="27432"/>
                </a:cubicBezTo>
                <a:cubicBezTo>
                  <a:pt x="15428" y="27477"/>
                  <a:pt x="15402" y="27494"/>
                  <a:pt x="15394" y="27494"/>
                </a:cubicBezTo>
                <a:cubicBezTo>
                  <a:pt x="15365" y="27494"/>
                  <a:pt x="15522" y="27305"/>
                  <a:pt x="15477" y="27305"/>
                </a:cubicBezTo>
                <a:cubicBezTo>
                  <a:pt x="15475" y="27305"/>
                  <a:pt x="15472" y="27306"/>
                  <a:pt x="15469" y="27306"/>
                </a:cubicBezTo>
                <a:lnTo>
                  <a:pt x="15117" y="27897"/>
                </a:lnTo>
                <a:cubicBezTo>
                  <a:pt x="15084" y="27916"/>
                  <a:pt x="15060" y="27925"/>
                  <a:pt x="15042" y="27925"/>
                </a:cubicBezTo>
                <a:cubicBezTo>
                  <a:pt x="14923" y="27925"/>
                  <a:pt x="15167" y="27501"/>
                  <a:pt x="15431" y="27193"/>
                </a:cubicBezTo>
                <a:lnTo>
                  <a:pt x="15431" y="27193"/>
                </a:lnTo>
                <a:cubicBezTo>
                  <a:pt x="14715" y="27420"/>
                  <a:pt x="15155" y="27696"/>
                  <a:pt x="14099" y="28601"/>
                </a:cubicBezTo>
                <a:lnTo>
                  <a:pt x="14476" y="28073"/>
                </a:lnTo>
                <a:lnTo>
                  <a:pt x="14476" y="28073"/>
                </a:lnTo>
                <a:cubicBezTo>
                  <a:pt x="14024" y="28249"/>
                  <a:pt x="13773" y="28689"/>
                  <a:pt x="13194" y="29166"/>
                </a:cubicBezTo>
                <a:cubicBezTo>
                  <a:pt x="13322" y="29103"/>
                  <a:pt x="13895" y="28659"/>
                  <a:pt x="14061" y="28659"/>
                </a:cubicBezTo>
                <a:cubicBezTo>
                  <a:pt x="14125" y="28659"/>
                  <a:pt x="14128" y="28724"/>
                  <a:pt x="14024" y="28902"/>
                </a:cubicBezTo>
                <a:cubicBezTo>
                  <a:pt x="13860" y="29053"/>
                  <a:pt x="13685" y="29254"/>
                  <a:pt x="13496" y="29619"/>
                </a:cubicBezTo>
                <a:cubicBezTo>
                  <a:pt x="13482" y="29609"/>
                  <a:pt x="13467" y="29604"/>
                  <a:pt x="13451" y="29604"/>
                </a:cubicBezTo>
                <a:cubicBezTo>
                  <a:pt x="13322" y="29604"/>
                  <a:pt x="13125" y="29901"/>
                  <a:pt x="12868" y="30247"/>
                </a:cubicBezTo>
                <a:lnTo>
                  <a:pt x="12730" y="30096"/>
                </a:lnTo>
                <a:cubicBezTo>
                  <a:pt x="12441" y="30548"/>
                  <a:pt x="12541" y="30574"/>
                  <a:pt x="12415" y="30875"/>
                </a:cubicBezTo>
                <a:cubicBezTo>
                  <a:pt x="12038" y="31328"/>
                  <a:pt x="11837" y="31328"/>
                  <a:pt x="11649" y="31353"/>
                </a:cubicBezTo>
                <a:cubicBezTo>
                  <a:pt x="11471" y="31563"/>
                  <a:pt x="11446" y="31622"/>
                  <a:pt x="11485" y="31622"/>
                </a:cubicBezTo>
                <a:cubicBezTo>
                  <a:pt x="11535" y="31622"/>
                  <a:pt x="11696" y="31518"/>
                  <a:pt x="11763" y="31518"/>
                </a:cubicBezTo>
                <a:cubicBezTo>
                  <a:pt x="11820" y="31518"/>
                  <a:pt x="11807" y="31597"/>
                  <a:pt x="11586" y="31893"/>
                </a:cubicBezTo>
                <a:cubicBezTo>
                  <a:pt x="11033" y="32471"/>
                  <a:pt x="10744" y="32961"/>
                  <a:pt x="10267" y="33790"/>
                </a:cubicBezTo>
                <a:cubicBezTo>
                  <a:pt x="10157" y="33897"/>
                  <a:pt x="10104" y="33934"/>
                  <a:pt x="10082" y="33934"/>
                </a:cubicBezTo>
                <a:cubicBezTo>
                  <a:pt x="10031" y="33934"/>
                  <a:pt x="10142" y="33737"/>
                  <a:pt x="10090" y="33737"/>
                </a:cubicBezTo>
                <a:cubicBezTo>
                  <a:pt x="10082" y="33737"/>
                  <a:pt x="10070" y="33742"/>
                  <a:pt x="10053" y="33753"/>
                </a:cubicBezTo>
                <a:lnTo>
                  <a:pt x="9890" y="34243"/>
                </a:lnTo>
                <a:cubicBezTo>
                  <a:pt x="9854" y="34279"/>
                  <a:pt x="9830" y="34292"/>
                  <a:pt x="9814" y="34292"/>
                </a:cubicBezTo>
                <a:cubicBezTo>
                  <a:pt x="9791" y="34292"/>
                  <a:pt x="9784" y="34265"/>
                  <a:pt x="9777" y="34243"/>
                </a:cubicBezTo>
                <a:lnTo>
                  <a:pt x="9777" y="34243"/>
                </a:lnTo>
                <a:cubicBezTo>
                  <a:pt x="9575" y="34620"/>
                  <a:pt x="9927" y="34394"/>
                  <a:pt x="9563" y="34947"/>
                </a:cubicBezTo>
                <a:cubicBezTo>
                  <a:pt x="9626" y="35210"/>
                  <a:pt x="8495" y="35826"/>
                  <a:pt x="8193" y="36630"/>
                </a:cubicBezTo>
                <a:cubicBezTo>
                  <a:pt x="8163" y="36654"/>
                  <a:pt x="8143" y="36663"/>
                  <a:pt x="8129" y="36663"/>
                </a:cubicBezTo>
                <a:cubicBezTo>
                  <a:pt x="8069" y="36663"/>
                  <a:pt x="8137" y="36480"/>
                  <a:pt x="8055" y="36480"/>
                </a:cubicBezTo>
                <a:cubicBezTo>
                  <a:pt x="7515" y="37485"/>
                  <a:pt x="7578" y="37334"/>
                  <a:pt x="7201" y="38214"/>
                </a:cubicBezTo>
                <a:lnTo>
                  <a:pt x="6623" y="38779"/>
                </a:lnTo>
                <a:cubicBezTo>
                  <a:pt x="6714" y="38702"/>
                  <a:pt x="6776" y="38668"/>
                  <a:pt x="6814" y="38668"/>
                </a:cubicBezTo>
                <a:cubicBezTo>
                  <a:pt x="6970" y="38668"/>
                  <a:pt x="6734" y="39227"/>
                  <a:pt x="6522" y="39722"/>
                </a:cubicBezTo>
                <a:lnTo>
                  <a:pt x="6421" y="39784"/>
                </a:lnTo>
                <a:cubicBezTo>
                  <a:pt x="6472" y="39508"/>
                  <a:pt x="6509" y="39244"/>
                  <a:pt x="6384" y="39219"/>
                </a:cubicBezTo>
                <a:cubicBezTo>
                  <a:pt x="6359" y="39282"/>
                  <a:pt x="6296" y="39395"/>
                  <a:pt x="6220" y="39521"/>
                </a:cubicBezTo>
                <a:cubicBezTo>
                  <a:pt x="6231" y="39455"/>
                  <a:pt x="6233" y="39418"/>
                  <a:pt x="6216" y="39418"/>
                </a:cubicBezTo>
                <a:cubicBezTo>
                  <a:pt x="6214" y="39418"/>
                  <a:pt x="6211" y="39418"/>
                  <a:pt x="6208" y="39420"/>
                </a:cubicBezTo>
                <a:cubicBezTo>
                  <a:pt x="6170" y="39433"/>
                  <a:pt x="6132" y="39546"/>
                  <a:pt x="6082" y="39709"/>
                </a:cubicBezTo>
                <a:lnTo>
                  <a:pt x="5768" y="39784"/>
                </a:lnTo>
                <a:lnTo>
                  <a:pt x="5806" y="39885"/>
                </a:lnTo>
                <a:cubicBezTo>
                  <a:pt x="5492" y="40237"/>
                  <a:pt x="5190" y="40601"/>
                  <a:pt x="4876" y="40966"/>
                </a:cubicBezTo>
                <a:cubicBezTo>
                  <a:pt x="4687" y="41456"/>
                  <a:pt x="4524" y="41933"/>
                  <a:pt x="4310" y="42474"/>
                </a:cubicBezTo>
                <a:cubicBezTo>
                  <a:pt x="4210" y="42737"/>
                  <a:pt x="4097" y="43026"/>
                  <a:pt x="3946" y="43341"/>
                </a:cubicBezTo>
                <a:cubicBezTo>
                  <a:pt x="3808" y="43655"/>
                  <a:pt x="3632" y="43981"/>
                  <a:pt x="3431" y="44384"/>
                </a:cubicBezTo>
                <a:cubicBezTo>
                  <a:pt x="3483" y="44108"/>
                  <a:pt x="3407" y="44084"/>
                  <a:pt x="3308" y="44084"/>
                </a:cubicBezTo>
                <a:cubicBezTo>
                  <a:pt x="3287" y="44084"/>
                  <a:pt x="3265" y="44085"/>
                  <a:pt x="3243" y="44085"/>
                </a:cubicBezTo>
                <a:cubicBezTo>
                  <a:pt x="3193" y="44085"/>
                  <a:pt x="3143" y="44080"/>
                  <a:pt x="3104" y="44044"/>
                </a:cubicBezTo>
                <a:cubicBezTo>
                  <a:pt x="3318" y="43894"/>
                  <a:pt x="3468" y="43604"/>
                  <a:pt x="3644" y="43253"/>
                </a:cubicBezTo>
                <a:cubicBezTo>
                  <a:pt x="3808" y="42901"/>
                  <a:pt x="3996" y="42511"/>
                  <a:pt x="4248" y="42159"/>
                </a:cubicBezTo>
                <a:lnTo>
                  <a:pt x="4248" y="42159"/>
                </a:lnTo>
                <a:cubicBezTo>
                  <a:pt x="4119" y="42337"/>
                  <a:pt x="4047" y="42395"/>
                  <a:pt x="4012" y="42395"/>
                </a:cubicBezTo>
                <a:cubicBezTo>
                  <a:pt x="3974" y="42395"/>
                  <a:pt x="3977" y="42331"/>
                  <a:pt x="3996" y="42272"/>
                </a:cubicBezTo>
                <a:lnTo>
                  <a:pt x="3996" y="42272"/>
                </a:lnTo>
                <a:lnTo>
                  <a:pt x="3657" y="42976"/>
                </a:lnTo>
                <a:lnTo>
                  <a:pt x="3305" y="43705"/>
                </a:lnTo>
                <a:cubicBezTo>
                  <a:pt x="3292" y="43692"/>
                  <a:pt x="3277" y="43686"/>
                  <a:pt x="3260" y="43686"/>
                </a:cubicBezTo>
                <a:cubicBezTo>
                  <a:pt x="3214" y="43686"/>
                  <a:pt x="3156" y="43735"/>
                  <a:pt x="3091" y="43818"/>
                </a:cubicBezTo>
                <a:cubicBezTo>
                  <a:pt x="3004" y="43931"/>
                  <a:pt x="2890" y="44107"/>
                  <a:pt x="2740" y="44283"/>
                </a:cubicBezTo>
                <a:cubicBezTo>
                  <a:pt x="2760" y="44277"/>
                  <a:pt x="2778" y="44274"/>
                  <a:pt x="2793" y="44274"/>
                </a:cubicBezTo>
                <a:cubicBezTo>
                  <a:pt x="2942" y="44274"/>
                  <a:pt x="2822" y="44546"/>
                  <a:pt x="2639" y="44911"/>
                </a:cubicBezTo>
                <a:cubicBezTo>
                  <a:pt x="2539" y="45112"/>
                  <a:pt x="2413" y="45351"/>
                  <a:pt x="2300" y="45577"/>
                </a:cubicBezTo>
                <a:cubicBezTo>
                  <a:pt x="2174" y="45804"/>
                  <a:pt x="2061" y="46055"/>
                  <a:pt x="1998" y="46231"/>
                </a:cubicBezTo>
                <a:cubicBezTo>
                  <a:pt x="1935" y="46231"/>
                  <a:pt x="1910" y="46181"/>
                  <a:pt x="1948" y="46017"/>
                </a:cubicBezTo>
                <a:cubicBezTo>
                  <a:pt x="1998" y="45866"/>
                  <a:pt x="2111" y="45590"/>
                  <a:pt x="2338" y="45213"/>
                </a:cubicBezTo>
                <a:lnTo>
                  <a:pt x="2338" y="45213"/>
                </a:lnTo>
                <a:cubicBezTo>
                  <a:pt x="1998" y="45565"/>
                  <a:pt x="1910" y="45942"/>
                  <a:pt x="1847" y="46281"/>
                </a:cubicBezTo>
                <a:cubicBezTo>
                  <a:pt x="1822" y="46369"/>
                  <a:pt x="1810" y="46444"/>
                  <a:pt x="1785" y="46545"/>
                </a:cubicBezTo>
                <a:cubicBezTo>
                  <a:pt x="1759" y="46645"/>
                  <a:pt x="1734" y="46733"/>
                  <a:pt x="1697" y="46834"/>
                </a:cubicBezTo>
                <a:cubicBezTo>
                  <a:pt x="1659" y="46934"/>
                  <a:pt x="1621" y="47048"/>
                  <a:pt x="1571" y="47148"/>
                </a:cubicBezTo>
                <a:cubicBezTo>
                  <a:pt x="1546" y="47198"/>
                  <a:pt x="1508" y="47261"/>
                  <a:pt x="1470" y="47311"/>
                </a:cubicBezTo>
                <a:cubicBezTo>
                  <a:pt x="1447" y="47371"/>
                  <a:pt x="1401" y="47430"/>
                  <a:pt x="1364" y="47490"/>
                </a:cubicBezTo>
                <a:lnTo>
                  <a:pt x="1364" y="47490"/>
                </a:lnTo>
                <a:cubicBezTo>
                  <a:pt x="1368" y="47480"/>
                  <a:pt x="1372" y="47470"/>
                  <a:pt x="1376" y="47460"/>
                </a:cubicBezTo>
                <a:lnTo>
                  <a:pt x="1376" y="47460"/>
                </a:lnTo>
                <a:cubicBezTo>
                  <a:pt x="1370" y="47473"/>
                  <a:pt x="1364" y="47486"/>
                  <a:pt x="1357" y="47500"/>
                </a:cubicBezTo>
                <a:cubicBezTo>
                  <a:pt x="1359" y="47496"/>
                  <a:pt x="1362" y="47493"/>
                  <a:pt x="1364" y="47490"/>
                </a:cubicBezTo>
                <a:lnTo>
                  <a:pt x="1364" y="47490"/>
                </a:lnTo>
                <a:cubicBezTo>
                  <a:pt x="1353" y="47517"/>
                  <a:pt x="1342" y="47546"/>
                  <a:pt x="1332" y="47575"/>
                </a:cubicBezTo>
                <a:cubicBezTo>
                  <a:pt x="1232" y="47814"/>
                  <a:pt x="1131" y="48053"/>
                  <a:pt x="1031" y="48266"/>
                </a:cubicBezTo>
                <a:cubicBezTo>
                  <a:pt x="864" y="48667"/>
                  <a:pt x="729" y="48992"/>
                  <a:pt x="694" y="48992"/>
                </a:cubicBezTo>
                <a:cubicBezTo>
                  <a:pt x="685" y="48992"/>
                  <a:pt x="683" y="48966"/>
                  <a:pt x="691" y="48907"/>
                </a:cubicBezTo>
                <a:lnTo>
                  <a:pt x="817" y="48568"/>
                </a:lnTo>
                <a:lnTo>
                  <a:pt x="817" y="48568"/>
                </a:lnTo>
                <a:cubicBezTo>
                  <a:pt x="754" y="48706"/>
                  <a:pt x="704" y="48857"/>
                  <a:pt x="641" y="49020"/>
                </a:cubicBezTo>
                <a:cubicBezTo>
                  <a:pt x="616" y="49108"/>
                  <a:pt x="591" y="49184"/>
                  <a:pt x="566" y="49272"/>
                </a:cubicBezTo>
                <a:cubicBezTo>
                  <a:pt x="541" y="49309"/>
                  <a:pt x="528" y="49372"/>
                  <a:pt x="515" y="49423"/>
                </a:cubicBezTo>
                <a:cubicBezTo>
                  <a:pt x="490" y="49485"/>
                  <a:pt x="478" y="49548"/>
                  <a:pt x="465" y="49598"/>
                </a:cubicBezTo>
                <a:cubicBezTo>
                  <a:pt x="390" y="49837"/>
                  <a:pt x="327" y="50089"/>
                  <a:pt x="264" y="50340"/>
                </a:cubicBezTo>
                <a:cubicBezTo>
                  <a:pt x="252" y="50403"/>
                  <a:pt x="239" y="50478"/>
                  <a:pt x="226" y="50541"/>
                </a:cubicBezTo>
                <a:cubicBezTo>
                  <a:pt x="214" y="50629"/>
                  <a:pt x="189" y="50729"/>
                  <a:pt x="176" y="50817"/>
                </a:cubicBezTo>
                <a:cubicBezTo>
                  <a:pt x="138" y="51006"/>
                  <a:pt x="113" y="51207"/>
                  <a:pt x="88" y="51395"/>
                </a:cubicBezTo>
                <a:cubicBezTo>
                  <a:pt x="63" y="51596"/>
                  <a:pt x="38" y="51797"/>
                  <a:pt x="25" y="51999"/>
                </a:cubicBezTo>
                <a:lnTo>
                  <a:pt x="13" y="52074"/>
                </a:lnTo>
                <a:lnTo>
                  <a:pt x="13" y="52162"/>
                </a:lnTo>
                <a:lnTo>
                  <a:pt x="0" y="52401"/>
                </a:lnTo>
                <a:cubicBezTo>
                  <a:pt x="0" y="52564"/>
                  <a:pt x="0" y="52727"/>
                  <a:pt x="0" y="52878"/>
                </a:cubicBezTo>
                <a:cubicBezTo>
                  <a:pt x="13" y="53205"/>
                  <a:pt x="25" y="53519"/>
                  <a:pt x="63" y="53846"/>
                </a:cubicBezTo>
                <a:lnTo>
                  <a:pt x="88" y="54072"/>
                </a:lnTo>
                <a:lnTo>
                  <a:pt x="101" y="54198"/>
                </a:lnTo>
                <a:lnTo>
                  <a:pt x="126" y="54348"/>
                </a:lnTo>
                <a:cubicBezTo>
                  <a:pt x="164" y="54549"/>
                  <a:pt x="201" y="54751"/>
                  <a:pt x="239" y="54952"/>
                </a:cubicBezTo>
                <a:lnTo>
                  <a:pt x="314" y="55241"/>
                </a:lnTo>
                <a:lnTo>
                  <a:pt x="365" y="55416"/>
                </a:lnTo>
                <a:lnTo>
                  <a:pt x="427" y="55618"/>
                </a:lnTo>
                <a:cubicBezTo>
                  <a:pt x="503" y="55869"/>
                  <a:pt x="591" y="56133"/>
                  <a:pt x="691" y="56384"/>
                </a:cubicBezTo>
                <a:lnTo>
                  <a:pt x="767" y="56573"/>
                </a:lnTo>
                <a:lnTo>
                  <a:pt x="880" y="56811"/>
                </a:lnTo>
                <a:cubicBezTo>
                  <a:pt x="955" y="56975"/>
                  <a:pt x="1031" y="57125"/>
                  <a:pt x="1119" y="57289"/>
                </a:cubicBezTo>
                <a:cubicBezTo>
                  <a:pt x="1194" y="57440"/>
                  <a:pt x="1282" y="57603"/>
                  <a:pt x="1370" y="57754"/>
                </a:cubicBezTo>
                <a:lnTo>
                  <a:pt x="1508" y="57967"/>
                </a:lnTo>
                <a:cubicBezTo>
                  <a:pt x="1571" y="58055"/>
                  <a:pt x="1634" y="58156"/>
                  <a:pt x="1697" y="58231"/>
                </a:cubicBezTo>
                <a:cubicBezTo>
                  <a:pt x="1948" y="58596"/>
                  <a:pt x="2224" y="58935"/>
                  <a:pt x="2513" y="59249"/>
                </a:cubicBezTo>
                <a:cubicBezTo>
                  <a:pt x="2652" y="59400"/>
                  <a:pt x="2828" y="59576"/>
                  <a:pt x="3004" y="59739"/>
                </a:cubicBezTo>
                <a:cubicBezTo>
                  <a:pt x="3179" y="59903"/>
                  <a:pt x="3368" y="60053"/>
                  <a:pt x="3556" y="60204"/>
                </a:cubicBezTo>
                <a:cubicBezTo>
                  <a:pt x="3745" y="60355"/>
                  <a:pt x="3933" y="60493"/>
                  <a:pt x="4134" y="60619"/>
                </a:cubicBezTo>
                <a:cubicBezTo>
                  <a:pt x="4336" y="60757"/>
                  <a:pt x="4524" y="60870"/>
                  <a:pt x="4738" y="60983"/>
                </a:cubicBezTo>
                <a:cubicBezTo>
                  <a:pt x="5140" y="61209"/>
                  <a:pt x="5580" y="61410"/>
                  <a:pt x="5982" y="61561"/>
                </a:cubicBezTo>
                <a:cubicBezTo>
                  <a:pt x="6359" y="61699"/>
                  <a:pt x="6736" y="61813"/>
                  <a:pt x="7125" y="61901"/>
                </a:cubicBezTo>
                <a:lnTo>
                  <a:pt x="7414" y="61963"/>
                </a:lnTo>
                <a:lnTo>
                  <a:pt x="7565" y="62001"/>
                </a:lnTo>
                <a:lnTo>
                  <a:pt x="7678" y="62014"/>
                </a:lnTo>
                <a:cubicBezTo>
                  <a:pt x="7829" y="62039"/>
                  <a:pt x="7992" y="62064"/>
                  <a:pt x="8143" y="62076"/>
                </a:cubicBezTo>
                <a:cubicBezTo>
                  <a:pt x="8457" y="62114"/>
                  <a:pt x="8759" y="62139"/>
                  <a:pt x="9073" y="62139"/>
                </a:cubicBezTo>
                <a:cubicBezTo>
                  <a:pt x="9299" y="62139"/>
                  <a:pt x="9538" y="62139"/>
                  <a:pt x="9764" y="62127"/>
                </a:cubicBezTo>
                <a:cubicBezTo>
                  <a:pt x="9877" y="62114"/>
                  <a:pt x="9990" y="62102"/>
                  <a:pt x="10103" y="62089"/>
                </a:cubicBezTo>
                <a:cubicBezTo>
                  <a:pt x="10216" y="62089"/>
                  <a:pt x="10342" y="62064"/>
                  <a:pt x="10417" y="62064"/>
                </a:cubicBezTo>
                <a:cubicBezTo>
                  <a:pt x="10581" y="62039"/>
                  <a:pt x="10757" y="62014"/>
                  <a:pt x="10920" y="61976"/>
                </a:cubicBezTo>
                <a:cubicBezTo>
                  <a:pt x="10995" y="61963"/>
                  <a:pt x="11083" y="61951"/>
                  <a:pt x="11159" y="61926"/>
                </a:cubicBezTo>
                <a:lnTo>
                  <a:pt x="11284" y="61901"/>
                </a:lnTo>
                <a:lnTo>
                  <a:pt x="11385" y="61875"/>
                </a:lnTo>
                <a:cubicBezTo>
                  <a:pt x="11511" y="61850"/>
                  <a:pt x="11636" y="61813"/>
                  <a:pt x="11749" y="61787"/>
                </a:cubicBezTo>
                <a:cubicBezTo>
                  <a:pt x="11862" y="61750"/>
                  <a:pt x="11988" y="61712"/>
                  <a:pt x="12101" y="61674"/>
                </a:cubicBezTo>
                <a:lnTo>
                  <a:pt x="12177" y="61649"/>
                </a:lnTo>
                <a:lnTo>
                  <a:pt x="12252" y="61624"/>
                </a:lnTo>
                <a:lnTo>
                  <a:pt x="12378" y="61586"/>
                </a:lnTo>
                <a:cubicBezTo>
                  <a:pt x="12554" y="61524"/>
                  <a:pt x="12717" y="61461"/>
                  <a:pt x="12880" y="61385"/>
                </a:cubicBezTo>
                <a:cubicBezTo>
                  <a:pt x="13006" y="61335"/>
                  <a:pt x="13132" y="61272"/>
                  <a:pt x="13245" y="61222"/>
                </a:cubicBezTo>
                <a:cubicBezTo>
                  <a:pt x="13358" y="61172"/>
                  <a:pt x="13484" y="61109"/>
                  <a:pt x="13559" y="61059"/>
                </a:cubicBezTo>
                <a:cubicBezTo>
                  <a:pt x="13735" y="60971"/>
                  <a:pt x="13911" y="60870"/>
                  <a:pt x="14036" y="60795"/>
                </a:cubicBezTo>
                <a:cubicBezTo>
                  <a:pt x="14149" y="60719"/>
                  <a:pt x="14250" y="60657"/>
                  <a:pt x="14338" y="60594"/>
                </a:cubicBezTo>
                <a:cubicBezTo>
                  <a:pt x="14439" y="60518"/>
                  <a:pt x="14489" y="60468"/>
                  <a:pt x="14539" y="60430"/>
                </a:cubicBezTo>
                <a:cubicBezTo>
                  <a:pt x="14589" y="60393"/>
                  <a:pt x="14614" y="60355"/>
                  <a:pt x="14627" y="60317"/>
                </a:cubicBezTo>
                <a:lnTo>
                  <a:pt x="14627" y="60317"/>
                </a:lnTo>
                <a:cubicBezTo>
                  <a:pt x="14640" y="60342"/>
                  <a:pt x="14614" y="60455"/>
                  <a:pt x="14564" y="60569"/>
                </a:cubicBezTo>
                <a:cubicBezTo>
                  <a:pt x="14526" y="60682"/>
                  <a:pt x="14426" y="60832"/>
                  <a:pt x="14363" y="60895"/>
                </a:cubicBezTo>
                <a:cubicBezTo>
                  <a:pt x="15054" y="60342"/>
                  <a:pt x="15456" y="59890"/>
                  <a:pt x="15808" y="59463"/>
                </a:cubicBezTo>
                <a:cubicBezTo>
                  <a:pt x="16160" y="59035"/>
                  <a:pt x="16436" y="58633"/>
                  <a:pt x="16688" y="58244"/>
                </a:cubicBezTo>
                <a:lnTo>
                  <a:pt x="16688" y="58244"/>
                </a:lnTo>
                <a:cubicBezTo>
                  <a:pt x="16675" y="58407"/>
                  <a:pt x="16914" y="58457"/>
                  <a:pt x="17052" y="58571"/>
                </a:cubicBezTo>
                <a:cubicBezTo>
                  <a:pt x="17190" y="58684"/>
                  <a:pt x="17241" y="58860"/>
                  <a:pt x="16763" y="59299"/>
                </a:cubicBezTo>
                <a:cubicBezTo>
                  <a:pt x="17090" y="59098"/>
                  <a:pt x="17467" y="58847"/>
                  <a:pt x="17944" y="58332"/>
                </a:cubicBezTo>
                <a:lnTo>
                  <a:pt x="17944" y="58332"/>
                </a:lnTo>
                <a:cubicBezTo>
                  <a:pt x="17869" y="58385"/>
                  <a:pt x="17741" y="58416"/>
                  <a:pt x="17637" y="58416"/>
                </a:cubicBezTo>
                <a:cubicBezTo>
                  <a:pt x="17497" y="58416"/>
                  <a:pt x="17400" y="58361"/>
                  <a:pt x="17530" y="58231"/>
                </a:cubicBezTo>
                <a:cubicBezTo>
                  <a:pt x="17944" y="58055"/>
                  <a:pt x="18070" y="57993"/>
                  <a:pt x="18208" y="57905"/>
                </a:cubicBezTo>
                <a:cubicBezTo>
                  <a:pt x="18356" y="57818"/>
                  <a:pt x="18516" y="57720"/>
                  <a:pt x="18925" y="57491"/>
                </a:cubicBezTo>
                <a:lnTo>
                  <a:pt x="18925" y="57491"/>
                </a:lnTo>
                <a:cubicBezTo>
                  <a:pt x="18899" y="57504"/>
                  <a:pt x="18877" y="57510"/>
                  <a:pt x="18858" y="57510"/>
                </a:cubicBezTo>
                <a:cubicBezTo>
                  <a:pt x="18699" y="57510"/>
                  <a:pt x="18761" y="57108"/>
                  <a:pt x="19075" y="56836"/>
                </a:cubicBezTo>
                <a:lnTo>
                  <a:pt x="19075" y="56836"/>
                </a:lnTo>
                <a:cubicBezTo>
                  <a:pt x="19063" y="56922"/>
                  <a:pt x="19326" y="57056"/>
                  <a:pt x="19245" y="57202"/>
                </a:cubicBezTo>
                <a:lnTo>
                  <a:pt x="19245" y="57202"/>
                </a:lnTo>
                <a:cubicBezTo>
                  <a:pt x="19447" y="56871"/>
                  <a:pt x="19648" y="56540"/>
                  <a:pt x="19838" y="56209"/>
                </a:cubicBezTo>
                <a:lnTo>
                  <a:pt x="19838" y="56209"/>
                </a:lnTo>
                <a:cubicBezTo>
                  <a:pt x="19789" y="56318"/>
                  <a:pt x="19867" y="56365"/>
                  <a:pt x="19987" y="56365"/>
                </a:cubicBezTo>
                <a:cubicBezTo>
                  <a:pt x="20075" y="56365"/>
                  <a:pt x="20184" y="56340"/>
                  <a:pt x="20282" y="56296"/>
                </a:cubicBezTo>
                <a:lnTo>
                  <a:pt x="20282" y="56296"/>
                </a:lnTo>
                <a:cubicBezTo>
                  <a:pt x="20278" y="56297"/>
                  <a:pt x="20276" y="56298"/>
                  <a:pt x="20274" y="56298"/>
                </a:cubicBezTo>
                <a:cubicBezTo>
                  <a:pt x="20200" y="56298"/>
                  <a:pt x="21028" y="55612"/>
                  <a:pt x="21199" y="55391"/>
                </a:cubicBezTo>
                <a:lnTo>
                  <a:pt x="21199" y="55391"/>
                </a:lnTo>
                <a:lnTo>
                  <a:pt x="20797" y="55668"/>
                </a:lnTo>
                <a:cubicBezTo>
                  <a:pt x="21752" y="54813"/>
                  <a:pt x="21362" y="54449"/>
                  <a:pt x="22255" y="53594"/>
                </a:cubicBezTo>
                <a:lnTo>
                  <a:pt x="22255" y="53594"/>
                </a:lnTo>
                <a:cubicBezTo>
                  <a:pt x="22220" y="53706"/>
                  <a:pt x="22256" y="53937"/>
                  <a:pt x="22433" y="53937"/>
                </a:cubicBezTo>
                <a:cubicBezTo>
                  <a:pt x="22513" y="53937"/>
                  <a:pt x="22624" y="53888"/>
                  <a:pt x="22770" y="53758"/>
                </a:cubicBezTo>
                <a:cubicBezTo>
                  <a:pt x="22858" y="53431"/>
                  <a:pt x="23071" y="52275"/>
                  <a:pt x="23712" y="51421"/>
                </a:cubicBezTo>
                <a:lnTo>
                  <a:pt x="23926" y="51345"/>
                </a:lnTo>
                <a:lnTo>
                  <a:pt x="24416" y="50679"/>
                </a:lnTo>
                <a:lnTo>
                  <a:pt x="24416" y="50679"/>
                </a:lnTo>
                <a:cubicBezTo>
                  <a:pt x="24253" y="51232"/>
                  <a:pt x="23649" y="52639"/>
                  <a:pt x="23247" y="53356"/>
                </a:cubicBezTo>
                <a:cubicBezTo>
                  <a:pt x="23624" y="53079"/>
                  <a:pt x="23423" y="53343"/>
                  <a:pt x="23888" y="52853"/>
                </a:cubicBezTo>
                <a:cubicBezTo>
                  <a:pt x="23911" y="52843"/>
                  <a:pt x="23928" y="52839"/>
                  <a:pt x="23940" y="52839"/>
                </a:cubicBezTo>
                <a:cubicBezTo>
                  <a:pt x="24054" y="52839"/>
                  <a:pt x="23724" y="53232"/>
                  <a:pt x="23599" y="53368"/>
                </a:cubicBezTo>
                <a:lnTo>
                  <a:pt x="24755" y="52275"/>
                </a:lnTo>
                <a:cubicBezTo>
                  <a:pt x="24567" y="52174"/>
                  <a:pt x="25459" y="51270"/>
                  <a:pt x="25283" y="51194"/>
                </a:cubicBezTo>
                <a:lnTo>
                  <a:pt x="25283" y="51194"/>
                </a:lnTo>
                <a:lnTo>
                  <a:pt x="24240" y="52564"/>
                </a:lnTo>
                <a:cubicBezTo>
                  <a:pt x="24039" y="52463"/>
                  <a:pt x="24529" y="51446"/>
                  <a:pt x="25321" y="50679"/>
                </a:cubicBezTo>
                <a:cubicBezTo>
                  <a:pt x="25350" y="50664"/>
                  <a:pt x="25375" y="50657"/>
                  <a:pt x="25395" y="50657"/>
                </a:cubicBezTo>
                <a:cubicBezTo>
                  <a:pt x="25553" y="50657"/>
                  <a:pt x="25442" y="51085"/>
                  <a:pt x="25509" y="51119"/>
                </a:cubicBezTo>
                <a:cubicBezTo>
                  <a:pt x="25547" y="50968"/>
                  <a:pt x="26137" y="50264"/>
                  <a:pt x="26238" y="50239"/>
                </a:cubicBezTo>
                <a:lnTo>
                  <a:pt x="26238" y="50239"/>
                </a:lnTo>
                <a:lnTo>
                  <a:pt x="25999" y="50641"/>
                </a:lnTo>
                <a:cubicBezTo>
                  <a:pt x="26477" y="50264"/>
                  <a:pt x="26502" y="49737"/>
                  <a:pt x="27155" y="49335"/>
                </a:cubicBezTo>
                <a:cubicBezTo>
                  <a:pt x="27344" y="49171"/>
                  <a:pt x="27871" y="48983"/>
                  <a:pt x="27821" y="48857"/>
                </a:cubicBezTo>
                <a:lnTo>
                  <a:pt x="27821" y="48857"/>
                </a:lnTo>
                <a:cubicBezTo>
                  <a:pt x="27761" y="48875"/>
                  <a:pt x="27699" y="48883"/>
                  <a:pt x="27636" y="48883"/>
                </a:cubicBezTo>
                <a:cubicBezTo>
                  <a:pt x="27217" y="48883"/>
                  <a:pt x="26786" y="48513"/>
                  <a:pt x="26841" y="48229"/>
                </a:cubicBezTo>
                <a:cubicBezTo>
                  <a:pt x="26916" y="48179"/>
                  <a:pt x="27922" y="47425"/>
                  <a:pt x="28211" y="47299"/>
                </a:cubicBezTo>
                <a:cubicBezTo>
                  <a:pt x="28241" y="47289"/>
                  <a:pt x="28267" y="47284"/>
                  <a:pt x="28288" y="47284"/>
                </a:cubicBezTo>
                <a:cubicBezTo>
                  <a:pt x="28347" y="47284"/>
                  <a:pt x="28374" y="47319"/>
                  <a:pt x="28374" y="47374"/>
                </a:cubicBezTo>
                <a:cubicBezTo>
                  <a:pt x="28814" y="46897"/>
                  <a:pt x="29367" y="46306"/>
                  <a:pt x="29995" y="45628"/>
                </a:cubicBezTo>
                <a:cubicBezTo>
                  <a:pt x="30297" y="45301"/>
                  <a:pt x="30611" y="44962"/>
                  <a:pt x="30950" y="44597"/>
                </a:cubicBezTo>
                <a:cubicBezTo>
                  <a:pt x="31616" y="43881"/>
                  <a:pt x="32345" y="43102"/>
                  <a:pt x="33099" y="42298"/>
                </a:cubicBezTo>
                <a:cubicBezTo>
                  <a:pt x="33803" y="41556"/>
                  <a:pt x="34531" y="40777"/>
                  <a:pt x="35248" y="40023"/>
                </a:cubicBezTo>
                <a:lnTo>
                  <a:pt x="35260" y="40011"/>
                </a:lnTo>
                <a:cubicBezTo>
                  <a:pt x="35411" y="39860"/>
                  <a:pt x="35562" y="39696"/>
                  <a:pt x="35700" y="39546"/>
                </a:cubicBezTo>
                <a:cubicBezTo>
                  <a:pt x="35914" y="39332"/>
                  <a:pt x="36115" y="39106"/>
                  <a:pt x="36328" y="38892"/>
                </a:cubicBezTo>
                <a:cubicBezTo>
                  <a:pt x="36353" y="38855"/>
                  <a:pt x="36391" y="38829"/>
                  <a:pt x="36416" y="38792"/>
                </a:cubicBezTo>
                <a:cubicBezTo>
                  <a:pt x="36441" y="38779"/>
                  <a:pt x="36454" y="38767"/>
                  <a:pt x="36454" y="38754"/>
                </a:cubicBezTo>
                <a:cubicBezTo>
                  <a:pt x="36982" y="38201"/>
                  <a:pt x="37497" y="37661"/>
                  <a:pt x="38000" y="37133"/>
                </a:cubicBezTo>
                <a:cubicBezTo>
                  <a:pt x="38226" y="36907"/>
                  <a:pt x="38452" y="36668"/>
                  <a:pt x="38666" y="36442"/>
                </a:cubicBezTo>
                <a:cubicBezTo>
                  <a:pt x="38804" y="36291"/>
                  <a:pt x="38942" y="36153"/>
                  <a:pt x="39068" y="36015"/>
                </a:cubicBezTo>
                <a:lnTo>
                  <a:pt x="39080" y="36002"/>
                </a:lnTo>
                <a:cubicBezTo>
                  <a:pt x="39118" y="35977"/>
                  <a:pt x="39156" y="35939"/>
                  <a:pt x="39181" y="35902"/>
                </a:cubicBezTo>
                <a:lnTo>
                  <a:pt x="39281" y="35801"/>
                </a:lnTo>
                <a:cubicBezTo>
                  <a:pt x="40274" y="34758"/>
                  <a:pt x="41129" y="33878"/>
                  <a:pt x="41707" y="33250"/>
                </a:cubicBezTo>
                <a:cubicBezTo>
                  <a:pt x="41870" y="33087"/>
                  <a:pt x="41996" y="32949"/>
                  <a:pt x="42109" y="32823"/>
                </a:cubicBezTo>
                <a:lnTo>
                  <a:pt x="42121" y="32823"/>
                </a:lnTo>
                <a:cubicBezTo>
                  <a:pt x="42272" y="32647"/>
                  <a:pt x="42398" y="32509"/>
                  <a:pt x="42473" y="32396"/>
                </a:cubicBezTo>
                <a:cubicBezTo>
                  <a:pt x="42536" y="32333"/>
                  <a:pt x="42561" y="32283"/>
                  <a:pt x="42574" y="32257"/>
                </a:cubicBezTo>
                <a:cubicBezTo>
                  <a:pt x="42602" y="32215"/>
                  <a:pt x="42602" y="32192"/>
                  <a:pt x="42579" y="32192"/>
                </a:cubicBezTo>
                <a:cubicBezTo>
                  <a:pt x="42561" y="32192"/>
                  <a:pt x="42529" y="32205"/>
                  <a:pt x="42486" y="32232"/>
                </a:cubicBezTo>
                <a:cubicBezTo>
                  <a:pt x="42461" y="32257"/>
                  <a:pt x="42435" y="32270"/>
                  <a:pt x="42398" y="32295"/>
                </a:cubicBezTo>
                <a:cubicBezTo>
                  <a:pt x="42398" y="32308"/>
                  <a:pt x="42360" y="32358"/>
                  <a:pt x="42285" y="32446"/>
                </a:cubicBezTo>
                <a:cubicBezTo>
                  <a:pt x="42172" y="32572"/>
                  <a:pt x="41996" y="32773"/>
                  <a:pt x="41744" y="33024"/>
                </a:cubicBezTo>
                <a:cubicBezTo>
                  <a:pt x="41744" y="33037"/>
                  <a:pt x="41744" y="33037"/>
                  <a:pt x="41732" y="33049"/>
                </a:cubicBezTo>
                <a:cubicBezTo>
                  <a:pt x="41304" y="33489"/>
                  <a:pt x="40714" y="34105"/>
                  <a:pt x="40048" y="34796"/>
                </a:cubicBezTo>
                <a:cubicBezTo>
                  <a:pt x="39872" y="34984"/>
                  <a:pt x="39696" y="35160"/>
                  <a:pt x="39508" y="35361"/>
                </a:cubicBezTo>
                <a:lnTo>
                  <a:pt x="39495" y="35361"/>
                </a:lnTo>
                <a:lnTo>
                  <a:pt x="39407" y="35462"/>
                </a:lnTo>
                <a:cubicBezTo>
                  <a:pt x="39269" y="35600"/>
                  <a:pt x="39131" y="35751"/>
                  <a:pt x="38980" y="35902"/>
                </a:cubicBezTo>
                <a:cubicBezTo>
                  <a:pt x="38716" y="36165"/>
                  <a:pt x="38439" y="36442"/>
                  <a:pt x="38176" y="36718"/>
                </a:cubicBezTo>
                <a:cubicBezTo>
                  <a:pt x="37610" y="37284"/>
                  <a:pt x="37045" y="37862"/>
                  <a:pt x="36504" y="38415"/>
                </a:cubicBezTo>
                <a:cubicBezTo>
                  <a:pt x="36178" y="38729"/>
                  <a:pt x="35876" y="39030"/>
                  <a:pt x="35574" y="39319"/>
                </a:cubicBezTo>
                <a:cubicBezTo>
                  <a:pt x="35826" y="39030"/>
                  <a:pt x="36115" y="38704"/>
                  <a:pt x="36454" y="38327"/>
                </a:cubicBezTo>
                <a:cubicBezTo>
                  <a:pt x="37309" y="37372"/>
                  <a:pt x="38452" y="36115"/>
                  <a:pt x="39872" y="34632"/>
                </a:cubicBezTo>
                <a:cubicBezTo>
                  <a:pt x="40500" y="33979"/>
                  <a:pt x="41179" y="33275"/>
                  <a:pt x="41933" y="32534"/>
                </a:cubicBezTo>
                <a:cubicBezTo>
                  <a:pt x="42021" y="32446"/>
                  <a:pt x="42096" y="32358"/>
                  <a:pt x="42197" y="32270"/>
                </a:cubicBezTo>
                <a:lnTo>
                  <a:pt x="42209" y="32257"/>
                </a:lnTo>
                <a:cubicBezTo>
                  <a:pt x="42297" y="32157"/>
                  <a:pt x="42410" y="32056"/>
                  <a:pt x="42498" y="31968"/>
                </a:cubicBezTo>
                <a:lnTo>
                  <a:pt x="42498" y="31968"/>
                </a:lnTo>
                <a:cubicBezTo>
                  <a:pt x="42373" y="32044"/>
                  <a:pt x="42222" y="32157"/>
                  <a:pt x="42046" y="32295"/>
                </a:cubicBezTo>
                <a:cubicBezTo>
                  <a:pt x="42033" y="32308"/>
                  <a:pt x="42021" y="32320"/>
                  <a:pt x="42008" y="32333"/>
                </a:cubicBezTo>
                <a:cubicBezTo>
                  <a:pt x="41606" y="32660"/>
                  <a:pt x="41103" y="33112"/>
                  <a:pt x="40538" y="33665"/>
                </a:cubicBezTo>
                <a:lnTo>
                  <a:pt x="40500" y="33703"/>
                </a:lnTo>
                <a:cubicBezTo>
                  <a:pt x="40400" y="33790"/>
                  <a:pt x="40312" y="33878"/>
                  <a:pt x="40224" y="33979"/>
                </a:cubicBezTo>
                <a:cubicBezTo>
                  <a:pt x="39885" y="34306"/>
                  <a:pt x="39520" y="34658"/>
                  <a:pt x="39143" y="35047"/>
                </a:cubicBezTo>
                <a:lnTo>
                  <a:pt x="39131" y="35060"/>
                </a:lnTo>
                <a:cubicBezTo>
                  <a:pt x="38854" y="35349"/>
                  <a:pt x="38553" y="35663"/>
                  <a:pt x="38251" y="35964"/>
                </a:cubicBezTo>
                <a:cubicBezTo>
                  <a:pt x="37748" y="36492"/>
                  <a:pt x="37246" y="37020"/>
                  <a:pt x="36705" y="37573"/>
                </a:cubicBezTo>
                <a:cubicBezTo>
                  <a:pt x="36693" y="37585"/>
                  <a:pt x="36680" y="37598"/>
                  <a:pt x="36668" y="37623"/>
                </a:cubicBezTo>
                <a:cubicBezTo>
                  <a:pt x="36655" y="37636"/>
                  <a:pt x="36643" y="37648"/>
                  <a:pt x="36630" y="37661"/>
                </a:cubicBezTo>
                <a:cubicBezTo>
                  <a:pt x="35449" y="38905"/>
                  <a:pt x="34205" y="40212"/>
                  <a:pt x="33011" y="41431"/>
                </a:cubicBezTo>
                <a:cubicBezTo>
                  <a:pt x="32810" y="41632"/>
                  <a:pt x="32609" y="41833"/>
                  <a:pt x="32408" y="42034"/>
                </a:cubicBezTo>
                <a:cubicBezTo>
                  <a:pt x="32383" y="42059"/>
                  <a:pt x="32358" y="42084"/>
                  <a:pt x="32332" y="42122"/>
                </a:cubicBezTo>
                <a:cubicBezTo>
                  <a:pt x="32182" y="42260"/>
                  <a:pt x="32043" y="42398"/>
                  <a:pt x="31905" y="42536"/>
                </a:cubicBezTo>
                <a:cubicBezTo>
                  <a:pt x="32006" y="42423"/>
                  <a:pt x="32106" y="42310"/>
                  <a:pt x="32207" y="42210"/>
                </a:cubicBezTo>
                <a:cubicBezTo>
                  <a:pt x="32383" y="42034"/>
                  <a:pt x="32533" y="41858"/>
                  <a:pt x="32684" y="41707"/>
                </a:cubicBezTo>
                <a:lnTo>
                  <a:pt x="32697" y="41694"/>
                </a:lnTo>
                <a:cubicBezTo>
                  <a:pt x="32772" y="41607"/>
                  <a:pt x="32873" y="41506"/>
                  <a:pt x="32948" y="41431"/>
                </a:cubicBezTo>
                <a:lnTo>
                  <a:pt x="32948" y="41418"/>
                </a:lnTo>
                <a:cubicBezTo>
                  <a:pt x="33338" y="41016"/>
                  <a:pt x="33639" y="40689"/>
                  <a:pt x="33878" y="40425"/>
                </a:cubicBezTo>
                <a:cubicBezTo>
                  <a:pt x="34004" y="40275"/>
                  <a:pt x="34154" y="40124"/>
                  <a:pt x="34293" y="39973"/>
                </a:cubicBezTo>
                <a:cubicBezTo>
                  <a:pt x="34511" y="39732"/>
                  <a:pt x="34602" y="39623"/>
                  <a:pt x="34588" y="39623"/>
                </a:cubicBezTo>
                <a:cubicBezTo>
                  <a:pt x="34518" y="39623"/>
                  <a:pt x="31841" y="42332"/>
                  <a:pt x="29392" y="44823"/>
                </a:cubicBezTo>
                <a:cubicBezTo>
                  <a:pt x="28839" y="45376"/>
                  <a:pt x="28299" y="45929"/>
                  <a:pt x="27796" y="46419"/>
                </a:cubicBezTo>
                <a:lnTo>
                  <a:pt x="27771" y="46457"/>
                </a:lnTo>
                <a:cubicBezTo>
                  <a:pt x="27017" y="47211"/>
                  <a:pt x="26376" y="47839"/>
                  <a:pt x="25949" y="48241"/>
                </a:cubicBezTo>
                <a:lnTo>
                  <a:pt x="32496" y="41431"/>
                </a:lnTo>
                <a:cubicBezTo>
                  <a:pt x="32931" y="40911"/>
                  <a:pt x="33096" y="40684"/>
                  <a:pt x="33053" y="40684"/>
                </a:cubicBezTo>
                <a:cubicBezTo>
                  <a:pt x="32962" y="40684"/>
                  <a:pt x="31935" y="41702"/>
                  <a:pt x="30561" y="43102"/>
                </a:cubicBezTo>
                <a:cubicBezTo>
                  <a:pt x="28550" y="45163"/>
                  <a:pt x="25760" y="48078"/>
                  <a:pt x="24077" y="49749"/>
                </a:cubicBezTo>
                <a:cubicBezTo>
                  <a:pt x="24064" y="49686"/>
                  <a:pt x="24014" y="49624"/>
                  <a:pt x="24001" y="49561"/>
                </a:cubicBezTo>
                <a:cubicBezTo>
                  <a:pt x="26979" y="46570"/>
                  <a:pt x="29869" y="43604"/>
                  <a:pt x="32760" y="40677"/>
                </a:cubicBezTo>
                <a:lnTo>
                  <a:pt x="32760" y="40677"/>
                </a:lnTo>
                <a:lnTo>
                  <a:pt x="30284" y="42964"/>
                </a:lnTo>
                <a:cubicBezTo>
                  <a:pt x="32772" y="40400"/>
                  <a:pt x="35235" y="37849"/>
                  <a:pt x="37723" y="35374"/>
                </a:cubicBezTo>
                <a:lnTo>
                  <a:pt x="37723" y="35374"/>
                </a:lnTo>
                <a:cubicBezTo>
                  <a:pt x="34896" y="38075"/>
                  <a:pt x="33828" y="39093"/>
                  <a:pt x="33702" y="39118"/>
                </a:cubicBezTo>
                <a:cubicBezTo>
                  <a:pt x="33701" y="39119"/>
                  <a:pt x="33699" y="39119"/>
                  <a:pt x="33698" y="39119"/>
                </a:cubicBezTo>
                <a:cubicBezTo>
                  <a:pt x="33610" y="39119"/>
                  <a:pt x="34418" y="38174"/>
                  <a:pt x="35373" y="37058"/>
                </a:cubicBezTo>
                <a:lnTo>
                  <a:pt x="35373" y="37058"/>
                </a:lnTo>
                <a:cubicBezTo>
                  <a:pt x="33463" y="39030"/>
                  <a:pt x="31088" y="41481"/>
                  <a:pt x="28965" y="43692"/>
                </a:cubicBezTo>
                <a:cubicBezTo>
                  <a:pt x="28814" y="43429"/>
                  <a:pt x="29254" y="43229"/>
                  <a:pt x="29160" y="43229"/>
                </a:cubicBezTo>
                <a:cubicBezTo>
                  <a:pt x="29128" y="43229"/>
                  <a:pt x="29036" y="43252"/>
                  <a:pt x="28839" y="43303"/>
                </a:cubicBezTo>
                <a:cubicBezTo>
                  <a:pt x="28877" y="43228"/>
                  <a:pt x="28914" y="43177"/>
                  <a:pt x="28952" y="43140"/>
                </a:cubicBezTo>
                <a:lnTo>
                  <a:pt x="29040" y="43052"/>
                </a:lnTo>
                <a:cubicBezTo>
                  <a:pt x="29178" y="42926"/>
                  <a:pt x="29342" y="42901"/>
                  <a:pt x="29580" y="42637"/>
                </a:cubicBezTo>
                <a:cubicBezTo>
                  <a:pt x="29543" y="42624"/>
                  <a:pt x="29518" y="42599"/>
                  <a:pt x="29492" y="42574"/>
                </a:cubicBezTo>
                <a:cubicBezTo>
                  <a:pt x="30443" y="41612"/>
                  <a:pt x="31393" y="40649"/>
                  <a:pt x="32194" y="39835"/>
                </a:cubicBezTo>
                <a:lnTo>
                  <a:pt x="32194" y="39835"/>
                </a:lnTo>
                <a:cubicBezTo>
                  <a:pt x="32194" y="39885"/>
                  <a:pt x="32245" y="39923"/>
                  <a:pt x="32320" y="39948"/>
                </a:cubicBezTo>
                <a:cubicBezTo>
                  <a:pt x="32119" y="40149"/>
                  <a:pt x="31918" y="40375"/>
                  <a:pt x="31692" y="40614"/>
                </a:cubicBezTo>
                <a:cubicBezTo>
                  <a:pt x="31918" y="40388"/>
                  <a:pt x="32119" y="40174"/>
                  <a:pt x="32332" y="39948"/>
                </a:cubicBezTo>
                <a:cubicBezTo>
                  <a:pt x="32358" y="39960"/>
                  <a:pt x="32370" y="39973"/>
                  <a:pt x="32408" y="39973"/>
                </a:cubicBezTo>
                <a:cubicBezTo>
                  <a:pt x="32395" y="39960"/>
                  <a:pt x="32395" y="39923"/>
                  <a:pt x="32383" y="39898"/>
                </a:cubicBezTo>
                <a:cubicBezTo>
                  <a:pt x="32634" y="39646"/>
                  <a:pt x="32885" y="39395"/>
                  <a:pt x="33124" y="39144"/>
                </a:cubicBezTo>
                <a:cubicBezTo>
                  <a:pt x="33129" y="39149"/>
                  <a:pt x="33136" y="39152"/>
                  <a:pt x="33144" y="39152"/>
                </a:cubicBezTo>
                <a:cubicBezTo>
                  <a:pt x="33175" y="39152"/>
                  <a:pt x="33231" y="39109"/>
                  <a:pt x="33350" y="38980"/>
                </a:cubicBezTo>
                <a:cubicBezTo>
                  <a:pt x="33338" y="38968"/>
                  <a:pt x="33338" y="38943"/>
                  <a:pt x="33350" y="38917"/>
                </a:cubicBezTo>
                <a:cubicBezTo>
                  <a:pt x="34871" y="37372"/>
                  <a:pt x="36366" y="35889"/>
                  <a:pt x="37924" y="34331"/>
                </a:cubicBezTo>
                <a:cubicBezTo>
                  <a:pt x="39709" y="32475"/>
                  <a:pt x="40171" y="31932"/>
                  <a:pt x="40082" y="31932"/>
                </a:cubicBezTo>
                <a:cubicBezTo>
                  <a:pt x="40062" y="31932"/>
                  <a:pt x="40014" y="31960"/>
                  <a:pt x="39947" y="32006"/>
                </a:cubicBezTo>
                <a:cubicBezTo>
                  <a:pt x="39570" y="32257"/>
                  <a:pt x="38640" y="33074"/>
                  <a:pt x="38565" y="33074"/>
                </a:cubicBezTo>
                <a:cubicBezTo>
                  <a:pt x="38351" y="33338"/>
                  <a:pt x="38025" y="33728"/>
                  <a:pt x="37120" y="34670"/>
                </a:cubicBezTo>
                <a:cubicBezTo>
                  <a:pt x="36115" y="35625"/>
                  <a:pt x="35109" y="36593"/>
                  <a:pt x="34104" y="37560"/>
                </a:cubicBezTo>
                <a:cubicBezTo>
                  <a:pt x="34071" y="37568"/>
                  <a:pt x="34041" y="37571"/>
                  <a:pt x="34013" y="37571"/>
                </a:cubicBezTo>
                <a:cubicBezTo>
                  <a:pt x="33944" y="37571"/>
                  <a:pt x="33883" y="37553"/>
                  <a:pt x="33803" y="37535"/>
                </a:cubicBezTo>
                <a:lnTo>
                  <a:pt x="33803" y="37535"/>
                </a:lnTo>
                <a:lnTo>
                  <a:pt x="33953" y="37698"/>
                </a:lnTo>
                <a:lnTo>
                  <a:pt x="32697" y="38930"/>
                </a:lnTo>
                <a:cubicBezTo>
                  <a:pt x="32709" y="38892"/>
                  <a:pt x="32722" y="38867"/>
                  <a:pt x="32735" y="38842"/>
                </a:cubicBezTo>
                <a:cubicBezTo>
                  <a:pt x="32690" y="38813"/>
                  <a:pt x="32646" y="38800"/>
                  <a:pt x="32605" y="38800"/>
                </a:cubicBezTo>
                <a:cubicBezTo>
                  <a:pt x="32575" y="38800"/>
                  <a:pt x="32547" y="38806"/>
                  <a:pt x="32521" y="38817"/>
                </a:cubicBezTo>
                <a:cubicBezTo>
                  <a:pt x="32961" y="38390"/>
                  <a:pt x="33375" y="37962"/>
                  <a:pt x="33803" y="37535"/>
                </a:cubicBezTo>
                <a:cubicBezTo>
                  <a:pt x="33928" y="37409"/>
                  <a:pt x="34054" y="37284"/>
                  <a:pt x="34180" y="37171"/>
                </a:cubicBezTo>
                <a:lnTo>
                  <a:pt x="34180" y="37171"/>
                </a:lnTo>
                <a:cubicBezTo>
                  <a:pt x="33777" y="37523"/>
                  <a:pt x="32735" y="38540"/>
                  <a:pt x="31754" y="39495"/>
                </a:cubicBezTo>
                <a:cubicBezTo>
                  <a:pt x="31742" y="39470"/>
                  <a:pt x="31729" y="39458"/>
                  <a:pt x="31729" y="39433"/>
                </a:cubicBezTo>
                <a:cubicBezTo>
                  <a:pt x="31717" y="39407"/>
                  <a:pt x="31717" y="39395"/>
                  <a:pt x="31717" y="39370"/>
                </a:cubicBezTo>
                <a:cubicBezTo>
                  <a:pt x="33463" y="37560"/>
                  <a:pt x="35197" y="35801"/>
                  <a:pt x="36806" y="34205"/>
                </a:cubicBezTo>
                <a:cubicBezTo>
                  <a:pt x="37019" y="33979"/>
                  <a:pt x="37233" y="33778"/>
                  <a:pt x="37434" y="33577"/>
                </a:cubicBezTo>
                <a:cubicBezTo>
                  <a:pt x="37899" y="33112"/>
                  <a:pt x="38351" y="32685"/>
                  <a:pt x="38779" y="32257"/>
                </a:cubicBezTo>
                <a:cubicBezTo>
                  <a:pt x="38796" y="32266"/>
                  <a:pt x="38814" y="32275"/>
                  <a:pt x="38836" y="32275"/>
                </a:cubicBezTo>
                <a:cubicBezTo>
                  <a:pt x="38846" y="32275"/>
                  <a:pt x="38856" y="32274"/>
                  <a:pt x="38867" y="32270"/>
                </a:cubicBezTo>
                <a:cubicBezTo>
                  <a:pt x="38854" y="32245"/>
                  <a:pt x="38842" y="32232"/>
                  <a:pt x="38829" y="32207"/>
                </a:cubicBezTo>
                <a:cubicBezTo>
                  <a:pt x="38904" y="32144"/>
                  <a:pt x="38980" y="32069"/>
                  <a:pt x="39055" y="31994"/>
                </a:cubicBezTo>
                <a:cubicBezTo>
                  <a:pt x="39219" y="31843"/>
                  <a:pt x="39382" y="31679"/>
                  <a:pt x="39545" y="31529"/>
                </a:cubicBezTo>
                <a:cubicBezTo>
                  <a:pt x="39696" y="31378"/>
                  <a:pt x="39847" y="31240"/>
                  <a:pt x="39998" y="31101"/>
                </a:cubicBezTo>
                <a:cubicBezTo>
                  <a:pt x="40148" y="30951"/>
                  <a:pt x="40299" y="30812"/>
                  <a:pt x="40450" y="30674"/>
                </a:cubicBezTo>
                <a:cubicBezTo>
                  <a:pt x="40613" y="30523"/>
                  <a:pt x="40777" y="30360"/>
                  <a:pt x="40927" y="30222"/>
                </a:cubicBezTo>
                <a:cubicBezTo>
                  <a:pt x="41355" y="29820"/>
                  <a:pt x="41769" y="29455"/>
                  <a:pt x="42146" y="29116"/>
                </a:cubicBezTo>
                <a:cubicBezTo>
                  <a:pt x="42211" y="29052"/>
                  <a:pt x="42282" y="28987"/>
                  <a:pt x="42350" y="28928"/>
                </a:cubicBezTo>
                <a:lnTo>
                  <a:pt x="42350" y="28928"/>
                </a:lnTo>
                <a:cubicBezTo>
                  <a:pt x="41167" y="29951"/>
                  <a:pt x="39974" y="30997"/>
                  <a:pt x="38804" y="32056"/>
                </a:cubicBezTo>
                <a:cubicBezTo>
                  <a:pt x="38791" y="31981"/>
                  <a:pt x="38816" y="31880"/>
                  <a:pt x="38867" y="31792"/>
                </a:cubicBezTo>
                <a:cubicBezTo>
                  <a:pt x="38955" y="31705"/>
                  <a:pt x="39043" y="31617"/>
                  <a:pt x="39131" y="31529"/>
                </a:cubicBezTo>
                <a:cubicBezTo>
                  <a:pt x="39193" y="31491"/>
                  <a:pt x="39269" y="31453"/>
                  <a:pt x="39369" y="31441"/>
                </a:cubicBezTo>
                <a:cubicBezTo>
                  <a:pt x="39382" y="31390"/>
                  <a:pt x="39382" y="31328"/>
                  <a:pt x="39382" y="31277"/>
                </a:cubicBezTo>
                <a:cubicBezTo>
                  <a:pt x="39495" y="31152"/>
                  <a:pt x="39608" y="31039"/>
                  <a:pt x="39721" y="30925"/>
                </a:cubicBezTo>
                <a:lnTo>
                  <a:pt x="39721" y="30925"/>
                </a:lnTo>
                <a:cubicBezTo>
                  <a:pt x="39714" y="30969"/>
                  <a:pt x="39724" y="30996"/>
                  <a:pt x="39760" y="30996"/>
                </a:cubicBezTo>
                <a:cubicBezTo>
                  <a:pt x="39786" y="30996"/>
                  <a:pt x="39827" y="30982"/>
                  <a:pt x="39885" y="30951"/>
                </a:cubicBezTo>
                <a:cubicBezTo>
                  <a:pt x="39897" y="30875"/>
                  <a:pt x="39972" y="30863"/>
                  <a:pt x="39985" y="30787"/>
                </a:cubicBezTo>
                <a:lnTo>
                  <a:pt x="39910" y="30737"/>
                </a:lnTo>
                <a:cubicBezTo>
                  <a:pt x="41053" y="29581"/>
                  <a:pt x="42247" y="28412"/>
                  <a:pt x="43328" y="27407"/>
                </a:cubicBezTo>
                <a:cubicBezTo>
                  <a:pt x="43328" y="27403"/>
                  <a:pt x="43328" y="27399"/>
                  <a:pt x="43328" y="27394"/>
                </a:cubicBezTo>
                <a:cubicBezTo>
                  <a:pt x="44107" y="26678"/>
                  <a:pt x="44810" y="26050"/>
                  <a:pt x="45363" y="25585"/>
                </a:cubicBezTo>
                <a:cubicBezTo>
                  <a:pt x="45715" y="25255"/>
                  <a:pt x="45846" y="25110"/>
                  <a:pt x="45807" y="25110"/>
                </a:cubicBezTo>
                <a:cubicBezTo>
                  <a:pt x="45713" y="25110"/>
                  <a:pt x="44621" y="25963"/>
                  <a:pt x="43277" y="27093"/>
                </a:cubicBezTo>
                <a:cubicBezTo>
                  <a:pt x="43240" y="27093"/>
                  <a:pt x="43189" y="27093"/>
                  <a:pt x="43114" y="27118"/>
                </a:cubicBezTo>
                <a:lnTo>
                  <a:pt x="43101" y="27193"/>
                </a:lnTo>
                <a:cubicBezTo>
                  <a:pt x="42913" y="27278"/>
                  <a:pt x="42647" y="27321"/>
                  <a:pt x="42456" y="27321"/>
                </a:cubicBezTo>
                <a:cubicBezTo>
                  <a:pt x="42393" y="27321"/>
                  <a:pt x="42338" y="27316"/>
                  <a:pt x="42297" y="27306"/>
                </a:cubicBezTo>
                <a:lnTo>
                  <a:pt x="42297" y="27306"/>
                </a:lnTo>
                <a:cubicBezTo>
                  <a:pt x="42461" y="27394"/>
                  <a:pt x="42611" y="27445"/>
                  <a:pt x="42800" y="27495"/>
                </a:cubicBezTo>
                <a:cubicBezTo>
                  <a:pt x="42272" y="27947"/>
                  <a:pt x="41719" y="28425"/>
                  <a:pt x="41179" y="28890"/>
                </a:cubicBezTo>
                <a:lnTo>
                  <a:pt x="41141" y="28852"/>
                </a:lnTo>
                <a:cubicBezTo>
                  <a:pt x="41455" y="28626"/>
                  <a:pt x="41267" y="28538"/>
                  <a:pt x="41217" y="28425"/>
                </a:cubicBezTo>
                <a:lnTo>
                  <a:pt x="41217" y="28425"/>
                </a:lnTo>
                <a:lnTo>
                  <a:pt x="40827" y="29003"/>
                </a:lnTo>
                <a:lnTo>
                  <a:pt x="40827" y="29003"/>
                </a:lnTo>
                <a:lnTo>
                  <a:pt x="41091" y="28978"/>
                </a:lnTo>
                <a:lnTo>
                  <a:pt x="41091" y="28978"/>
                </a:lnTo>
                <a:cubicBezTo>
                  <a:pt x="40312" y="29656"/>
                  <a:pt x="39583" y="30310"/>
                  <a:pt x="39005" y="30812"/>
                </a:cubicBezTo>
                <a:cubicBezTo>
                  <a:pt x="38816" y="30687"/>
                  <a:pt x="38578" y="30586"/>
                  <a:pt x="38351" y="30511"/>
                </a:cubicBezTo>
                <a:cubicBezTo>
                  <a:pt x="38881" y="29909"/>
                  <a:pt x="39247" y="29470"/>
                  <a:pt x="39153" y="29470"/>
                </a:cubicBezTo>
                <a:cubicBezTo>
                  <a:pt x="39134" y="29470"/>
                  <a:pt x="39093" y="29489"/>
                  <a:pt x="39030" y="29531"/>
                </a:cubicBezTo>
                <a:cubicBezTo>
                  <a:pt x="39118" y="29455"/>
                  <a:pt x="39219" y="29342"/>
                  <a:pt x="39344" y="29191"/>
                </a:cubicBezTo>
                <a:lnTo>
                  <a:pt x="39344" y="29191"/>
                </a:lnTo>
                <a:cubicBezTo>
                  <a:pt x="39288" y="29224"/>
                  <a:pt x="39256" y="29237"/>
                  <a:pt x="39240" y="29237"/>
                </a:cubicBezTo>
                <a:cubicBezTo>
                  <a:pt x="39195" y="29237"/>
                  <a:pt x="39275" y="29134"/>
                  <a:pt x="39294" y="29078"/>
                </a:cubicBezTo>
                <a:cubicBezTo>
                  <a:pt x="39281" y="29066"/>
                  <a:pt x="39281" y="29053"/>
                  <a:pt x="39269" y="29053"/>
                </a:cubicBezTo>
                <a:cubicBezTo>
                  <a:pt x="39319" y="29053"/>
                  <a:pt x="39344" y="29053"/>
                  <a:pt x="39306" y="29066"/>
                </a:cubicBezTo>
                <a:cubicBezTo>
                  <a:pt x="39306" y="29078"/>
                  <a:pt x="39294" y="29078"/>
                  <a:pt x="39294" y="29078"/>
                </a:cubicBezTo>
                <a:cubicBezTo>
                  <a:pt x="39319" y="29116"/>
                  <a:pt x="39332" y="29154"/>
                  <a:pt x="39344" y="29191"/>
                </a:cubicBezTo>
                <a:cubicBezTo>
                  <a:pt x="39344" y="29191"/>
                  <a:pt x="39344" y="29191"/>
                  <a:pt x="39344" y="29191"/>
                </a:cubicBezTo>
                <a:lnTo>
                  <a:pt x="39344" y="29191"/>
                </a:lnTo>
                <a:cubicBezTo>
                  <a:pt x="39344" y="29191"/>
                  <a:pt x="39344" y="29191"/>
                  <a:pt x="39344" y="29191"/>
                </a:cubicBezTo>
                <a:lnTo>
                  <a:pt x="39344" y="29191"/>
                </a:lnTo>
                <a:cubicBezTo>
                  <a:pt x="39457" y="29505"/>
                  <a:pt x="39244" y="29895"/>
                  <a:pt x="39646" y="29945"/>
                </a:cubicBezTo>
                <a:cubicBezTo>
                  <a:pt x="40010" y="29568"/>
                  <a:pt x="39734" y="29518"/>
                  <a:pt x="39872" y="29204"/>
                </a:cubicBezTo>
                <a:lnTo>
                  <a:pt x="39872" y="29204"/>
                </a:lnTo>
                <a:cubicBezTo>
                  <a:pt x="39728" y="29372"/>
                  <a:pt x="39665" y="29429"/>
                  <a:pt x="39640" y="29429"/>
                </a:cubicBezTo>
                <a:cubicBezTo>
                  <a:pt x="39584" y="29429"/>
                  <a:pt x="39709" y="29154"/>
                  <a:pt x="39552" y="29154"/>
                </a:cubicBezTo>
                <a:cubicBezTo>
                  <a:pt x="39512" y="29154"/>
                  <a:pt x="39453" y="29172"/>
                  <a:pt x="39369" y="29216"/>
                </a:cubicBezTo>
                <a:cubicBezTo>
                  <a:pt x="39457" y="29066"/>
                  <a:pt x="39558" y="28953"/>
                  <a:pt x="39646" y="28852"/>
                </a:cubicBezTo>
                <a:lnTo>
                  <a:pt x="39646" y="28852"/>
                </a:lnTo>
                <a:cubicBezTo>
                  <a:pt x="39508" y="28927"/>
                  <a:pt x="39382" y="28990"/>
                  <a:pt x="39231" y="29041"/>
                </a:cubicBezTo>
                <a:lnTo>
                  <a:pt x="39269" y="29041"/>
                </a:lnTo>
                <a:lnTo>
                  <a:pt x="38804" y="29707"/>
                </a:lnTo>
                <a:cubicBezTo>
                  <a:pt x="38779" y="29732"/>
                  <a:pt x="38754" y="29744"/>
                  <a:pt x="38728" y="29769"/>
                </a:cubicBezTo>
                <a:cubicBezTo>
                  <a:pt x="38603" y="29832"/>
                  <a:pt x="38465" y="29857"/>
                  <a:pt x="38276" y="29870"/>
                </a:cubicBezTo>
                <a:lnTo>
                  <a:pt x="39055" y="29103"/>
                </a:lnTo>
                <a:cubicBezTo>
                  <a:pt x="39118" y="29078"/>
                  <a:pt x="39181" y="29066"/>
                  <a:pt x="39231" y="29041"/>
                </a:cubicBezTo>
                <a:cubicBezTo>
                  <a:pt x="39193" y="29041"/>
                  <a:pt x="39143" y="29041"/>
                  <a:pt x="39105" y="29053"/>
                </a:cubicBezTo>
                <a:cubicBezTo>
                  <a:pt x="39797" y="28362"/>
                  <a:pt x="40500" y="27683"/>
                  <a:pt x="41191" y="27017"/>
                </a:cubicBezTo>
                <a:lnTo>
                  <a:pt x="41418" y="27093"/>
                </a:lnTo>
                <a:cubicBezTo>
                  <a:pt x="41455" y="27068"/>
                  <a:pt x="41506" y="27030"/>
                  <a:pt x="41543" y="26992"/>
                </a:cubicBezTo>
                <a:cubicBezTo>
                  <a:pt x="41500" y="26971"/>
                  <a:pt x="41428" y="26940"/>
                  <a:pt x="41329" y="26940"/>
                </a:cubicBezTo>
                <a:cubicBezTo>
                  <a:pt x="41313" y="26940"/>
                  <a:pt x="41297" y="26940"/>
                  <a:pt x="41279" y="26942"/>
                </a:cubicBezTo>
                <a:lnTo>
                  <a:pt x="42159" y="26100"/>
                </a:lnTo>
                <a:cubicBezTo>
                  <a:pt x="42197" y="26113"/>
                  <a:pt x="42234" y="26125"/>
                  <a:pt x="42259" y="26150"/>
                </a:cubicBezTo>
                <a:lnTo>
                  <a:pt x="42360" y="25912"/>
                </a:lnTo>
                <a:cubicBezTo>
                  <a:pt x="43064" y="25258"/>
                  <a:pt x="43755" y="24617"/>
                  <a:pt x="44471" y="24002"/>
                </a:cubicBezTo>
                <a:lnTo>
                  <a:pt x="45225" y="23323"/>
                </a:lnTo>
                <a:lnTo>
                  <a:pt x="45225" y="23323"/>
                </a:lnTo>
                <a:cubicBezTo>
                  <a:pt x="45049" y="23449"/>
                  <a:pt x="44835" y="23625"/>
                  <a:pt x="44584" y="23826"/>
                </a:cubicBezTo>
                <a:cubicBezTo>
                  <a:pt x="44622" y="23788"/>
                  <a:pt x="44647" y="23750"/>
                  <a:pt x="44685" y="23700"/>
                </a:cubicBezTo>
                <a:lnTo>
                  <a:pt x="44609" y="23700"/>
                </a:lnTo>
                <a:cubicBezTo>
                  <a:pt x="44572" y="23738"/>
                  <a:pt x="44509" y="23788"/>
                  <a:pt x="44396" y="23863"/>
                </a:cubicBezTo>
                <a:cubicBezTo>
                  <a:pt x="44433" y="23876"/>
                  <a:pt x="44459" y="23901"/>
                  <a:pt x="44459" y="23926"/>
                </a:cubicBezTo>
                <a:cubicBezTo>
                  <a:pt x="44257" y="24090"/>
                  <a:pt x="44031" y="24291"/>
                  <a:pt x="43780" y="24504"/>
                </a:cubicBezTo>
                <a:lnTo>
                  <a:pt x="43880" y="24240"/>
                </a:lnTo>
                <a:cubicBezTo>
                  <a:pt x="43872" y="24238"/>
                  <a:pt x="43863" y="24236"/>
                  <a:pt x="43852" y="24236"/>
                </a:cubicBezTo>
                <a:cubicBezTo>
                  <a:pt x="43770" y="24236"/>
                  <a:pt x="43633" y="24316"/>
                  <a:pt x="43566" y="24316"/>
                </a:cubicBezTo>
                <a:cubicBezTo>
                  <a:pt x="43541" y="24316"/>
                  <a:pt x="43529" y="24316"/>
                  <a:pt x="43516" y="24291"/>
                </a:cubicBezTo>
                <a:cubicBezTo>
                  <a:pt x="43466" y="24353"/>
                  <a:pt x="43441" y="24416"/>
                  <a:pt x="43428" y="24454"/>
                </a:cubicBezTo>
                <a:cubicBezTo>
                  <a:pt x="43390" y="24580"/>
                  <a:pt x="43491" y="24605"/>
                  <a:pt x="43642" y="24617"/>
                </a:cubicBezTo>
                <a:cubicBezTo>
                  <a:pt x="43189" y="25007"/>
                  <a:pt x="42687" y="25447"/>
                  <a:pt x="42146" y="25949"/>
                </a:cubicBezTo>
                <a:cubicBezTo>
                  <a:pt x="42109" y="25962"/>
                  <a:pt x="42071" y="25974"/>
                  <a:pt x="42033" y="25974"/>
                </a:cubicBezTo>
                <a:cubicBezTo>
                  <a:pt x="42012" y="25979"/>
                  <a:pt x="41991" y="25981"/>
                  <a:pt x="41971" y="25981"/>
                </a:cubicBezTo>
                <a:cubicBezTo>
                  <a:pt x="41930" y="25981"/>
                  <a:pt x="41891" y="25970"/>
                  <a:pt x="41857" y="25937"/>
                </a:cubicBezTo>
                <a:lnTo>
                  <a:pt x="41857" y="25937"/>
                </a:lnTo>
                <a:cubicBezTo>
                  <a:pt x="41883" y="25974"/>
                  <a:pt x="41933" y="26012"/>
                  <a:pt x="41983" y="26025"/>
                </a:cubicBezTo>
                <a:cubicBezTo>
                  <a:pt x="41996" y="26037"/>
                  <a:pt x="42021" y="26037"/>
                  <a:pt x="42033" y="26050"/>
                </a:cubicBezTo>
                <a:cubicBezTo>
                  <a:pt x="40764" y="27231"/>
                  <a:pt x="39269" y="28664"/>
                  <a:pt x="37748" y="30184"/>
                </a:cubicBezTo>
                <a:lnTo>
                  <a:pt x="37698" y="30084"/>
                </a:lnTo>
                <a:lnTo>
                  <a:pt x="37711" y="30234"/>
                </a:lnTo>
                <a:cubicBezTo>
                  <a:pt x="37497" y="30435"/>
                  <a:pt x="37296" y="30636"/>
                  <a:pt x="37095" y="30850"/>
                </a:cubicBezTo>
                <a:lnTo>
                  <a:pt x="37057" y="30812"/>
                </a:lnTo>
                <a:lnTo>
                  <a:pt x="37045" y="30888"/>
                </a:lnTo>
                <a:cubicBezTo>
                  <a:pt x="36655" y="31290"/>
                  <a:pt x="36253" y="31692"/>
                  <a:pt x="35863" y="32094"/>
                </a:cubicBezTo>
                <a:cubicBezTo>
                  <a:pt x="35851" y="32082"/>
                  <a:pt x="35826" y="32069"/>
                  <a:pt x="35826" y="32056"/>
                </a:cubicBezTo>
                <a:lnTo>
                  <a:pt x="35713" y="32245"/>
                </a:lnTo>
                <a:cubicBezTo>
                  <a:pt x="35486" y="32458"/>
                  <a:pt x="35273" y="32672"/>
                  <a:pt x="35059" y="32898"/>
                </a:cubicBezTo>
                <a:cubicBezTo>
                  <a:pt x="35022" y="32898"/>
                  <a:pt x="34971" y="32911"/>
                  <a:pt x="34921" y="32911"/>
                </a:cubicBezTo>
                <a:cubicBezTo>
                  <a:pt x="34946" y="32936"/>
                  <a:pt x="34971" y="32949"/>
                  <a:pt x="34996" y="32961"/>
                </a:cubicBezTo>
                <a:cubicBezTo>
                  <a:pt x="34720" y="33238"/>
                  <a:pt x="34456" y="33514"/>
                  <a:pt x="34180" y="33790"/>
                </a:cubicBezTo>
                <a:cubicBezTo>
                  <a:pt x="34176" y="33789"/>
                  <a:pt x="34173" y="33788"/>
                  <a:pt x="34169" y="33788"/>
                </a:cubicBezTo>
                <a:cubicBezTo>
                  <a:pt x="34145" y="33788"/>
                  <a:pt x="34115" y="33822"/>
                  <a:pt x="34104" y="33866"/>
                </a:cubicBezTo>
                <a:cubicBezTo>
                  <a:pt x="32169" y="35826"/>
                  <a:pt x="30410" y="37598"/>
                  <a:pt x="29203" y="38679"/>
                </a:cubicBezTo>
                <a:cubicBezTo>
                  <a:pt x="28838" y="39014"/>
                  <a:pt x="28657" y="39165"/>
                  <a:pt x="28627" y="39165"/>
                </a:cubicBezTo>
                <a:cubicBezTo>
                  <a:pt x="28534" y="39165"/>
                  <a:pt x="29952" y="37657"/>
                  <a:pt x="31842" y="35701"/>
                </a:cubicBezTo>
                <a:cubicBezTo>
                  <a:pt x="33086" y="34419"/>
                  <a:pt x="34531" y="32949"/>
                  <a:pt x="35889" y="31604"/>
                </a:cubicBezTo>
                <a:cubicBezTo>
                  <a:pt x="37246" y="30247"/>
                  <a:pt x="38515" y="29015"/>
                  <a:pt x="39369" y="28173"/>
                </a:cubicBezTo>
                <a:lnTo>
                  <a:pt x="39369" y="28199"/>
                </a:lnTo>
                <a:cubicBezTo>
                  <a:pt x="39369" y="28186"/>
                  <a:pt x="39382" y="28161"/>
                  <a:pt x="39394" y="28148"/>
                </a:cubicBezTo>
                <a:cubicBezTo>
                  <a:pt x="39508" y="28048"/>
                  <a:pt x="39608" y="27935"/>
                  <a:pt x="39696" y="27847"/>
                </a:cubicBezTo>
                <a:cubicBezTo>
                  <a:pt x="39784" y="27797"/>
                  <a:pt x="39885" y="27759"/>
                  <a:pt x="39998" y="27721"/>
                </a:cubicBezTo>
                <a:cubicBezTo>
                  <a:pt x="39998" y="27658"/>
                  <a:pt x="39972" y="27633"/>
                  <a:pt x="39947" y="27608"/>
                </a:cubicBezTo>
                <a:lnTo>
                  <a:pt x="39935" y="27608"/>
                </a:lnTo>
                <a:cubicBezTo>
                  <a:pt x="39885" y="27570"/>
                  <a:pt x="39822" y="27558"/>
                  <a:pt x="39746" y="27545"/>
                </a:cubicBezTo>
                <a:cubicBezTo>
                  <a:pt x="39671" y="27533"/>
                  <a:pt x="39621" y="27507"/>
                  <a:pt x="39633" y="27420"/>
                </a:cubicBezTo>
                <a:lnTo>
                  <a:pt x="39633" y="27420"/>
                </a:lnTo>
                <a:cubicBezTo>
                  <a:pt x="39533" y="27545"/>
                  <a:pt x="39482" y="27696"/>
                  <a:pt x="39432" y="27859"/>
                </a:cubicBezTo>
                <a:cubicBezTo>
                  <a:pt x="39407" y="27947"/>
                  <a:pt x="39394" y="28035"/>
                  <a:pt x="39382" y="28123"/>
                </a:cubicBezTo>
                <a:cubicBezTo>
                  <a:pt x="36781" y="30498"/>
                  <a:pt x="33250" y="33954"/>
                  <a:pt x="31289" y="35826"/>
                </a:cubicBezTo>
                <a:cubicBezTo>
                  <a:pt x="30445" y="36633"/>
                  <a:pt x="29885" y="37138"/>
                  <a:pt x="29814" y="37138"/>
                </a:cubicBezTo>
                <a:cubicBezTo>
                  <a:pt x="29721" y="37138"/>
                  <a:pt x="30483" y="36255"/>
                  <a:pt x="32571" y="34017"/>
                </a:cubicBezTo>
                <a:cubicBezTo>
                  <a:pt x="33348" y="33277"/>
                  <a:pt x="33564" y="33101"/>
                  <a:pt x="33608" y="33101"/>
                </a:cubicBezTo>
                <a:cubicBezTo>
                  <a:pt x="33647" y="33101"/>
                  <a:pt x="33543" y="33246"/>
                  <a:pt x="33586" y="33246"/>
                </a:cubicBezTo>
                <a:cubicBezTo>
                  <a:pt x="33609" y="33246"/>
                  <a:pt x="33677" y="33201"/>
                  <a:pt x="33840" y="33062"/>
                </a:cubicBezTo>
                <a:cubicBezTo>
                  <a:pt x="35574" y="31214"/>
                  <a:pt x="37321" y="29380"/>
                  <a:pt x="39093" y="27595"/>
                </a:cubicBezTo>
                <a:cubicBezTo>
                  <a:pt x="41380" y="25497"/>
                  <a:pt x="42951" y="24178"/>
                  <a:pt x="44107" y="23248"/>
                </a:cubicBezTo>
                <a:cubicBezTo>
                  <a:pt x="45263" y="22305"/>
                  <a:pt x="46017" y="21752"/>
                  <a:pt x="46720" y="21237"/>
                </a:cubicBezTo>
                <a:cubicBezTo>
                  <a:pt x="47437" y="20722"/>
                  <a:pt x="48090" y="20232"/>
                  <a:pt x="49083" y="19566"/>
                </a:cubicBezTo>
                <a:cubicBezTo>
                  <a:pt x="49585" y="19227"/>
                  <a:pt x="50163" y="18850"/>
                  <a:pt x="50867" y="18460"/>
                </a:cubicBezTo>
                <a:cubicBezTo>
                  <a:pt x="51219" y="18272"/>
                  <a:pt x="51596" y="18083"/>
                  <a:pt x="51998" y="17920"/>
                </a:cubicBezTo>
                <a:cubicBezTo>
                  <a:pt x="52388" y="17769"/>
                  <a:pt x="52802" y="17643"/>
                  <a:pt x="53079" y="17618"/>
                </a:cubicBezTo>
                <a:lnTo>
                  <a:pt x="53079" y="17618"/>
                </a:lnTo>
                <a:cubicBezTo>
                  <a:pt x="52915" y="17631"/>
                  <a:pt x="52677" y="17668"/>
                  <a:pt x="52413" y="17744"/>
                </a:cubicBezTo>
                <a:cubicBezTo>
                  <a:pt x="52161" y="17819"/>
                  <a:pt x="51885" y="17920"/>
                  <a:pt x="51621" y="18045"/>
                </a:cubicBezTo>
                <a:cubicBezTo>
                  <a:pt x="51068" y="18272"/>
                  <a:pt x="50540" y="18561"/>
                  <a:pt x="50038" y="18862"/>
                </a:cubicBezTo>
                <a:cubicBezTo>
                  <a:pt x="49033" y="19453"/>
                  <a:pt x="48165" y="20056"/>
                  <a:pt x="47424" y="20596"/>
                </a:cubicBezTo>
                <a:cubicBezTo>
                  <a:pt x="45929" y="21702"/>
                  <a:pt x="44898" y="22531"/>
                  <a:pt x="44169" y="23109"/>
                </a:cubicBezTo>
                <a:cubicBezTo>
                  <a:pt x="42699" y="24278"/>
                  <a:pt x="42398" y="24441"/>
                  <a:pt x="42084" y="24592"/>
                </a:cubicBezTo>
                <a:cubicBezTo>
                  <a:pt x="41782" y="24743"/>
                  <a:pt x="41468" y="24894"/>
                  <a:pt x="40023" y="26125"/>
                </a:cubicBezTo>
                <a:cubicBezTo>
                  <a:pt x="38603" y="27369"/>
                  <a:pt x="36052" y="29719"/>
                  <a:pt x="31415" y="34456"/>
                </a:cubicBezTo>
                <a:cubicBezTo>
                  <a:pt x="32684" y="33087"/>
                  <a:pt x="33966" y="31742"/>
                  <a:pt x="35248" y="30398"/>
                </a:cubicBezTo>
                <a:lnTo>
                  <a:pt x="35248" y="30398"/>
                </a:lnTo>
                <a:cubicBezTo>
                  <a:pt x="35233" y="30417"/>
                  <a:pt x="35229" y="30425"/>
                  <a:pt x="35233" y="30425"/>
                </a:cubicBezTo>
                <a:cubicBezTo>
                  <a:pt x="35269" y="30425"/>
                  <a:pt x="36015" y="29694"/>
                  <a:pt x="36052" y="29694"/>
                </a:cubicBezTo>
                <a:cubicBezTo>
                  <a:pt x="36056" y="29694"/>
                  <a:pt x="36052" y="29702"/>
                  <a:pt x="36039" y="29719"/>
                </a:cubicBezTo>
                <a:cubicBezTo>
                  <a:pt x="37546" y="28179"/>
                  <a:pt x="38148" y="27553"/>
                  <a:pt x="38114" y="27553"/>
                </a:cubicBezTo>
                <a:cubicBezTo>
                  <a:pt x="38097" y="27553"/>
                  <a:pt x="37941" y="27690"/>
                  <a:pt x="37673" y="27935"/>
                </a:cubicBezTo>
                <a:cubicBezTo>
                  <a:pt x="36831" y="28701"/>
                  <a:pt x="34908" y="30548"/>
                  <a:pt x="32810" y="32634"/>
                </a:cubicBezTo>
                <a:cubicBezTo>
                  <a:pt x="29141" y="36303"/>
                  <a:pt x="24908" y="40672"/>
                  <a:pt x="24745" y="40672"/>
                </a:cubicBezTo>
                <a:cubicBezTo>
                  <a:pt x="24722" y="40672"/>
                  <a:pt x="24776" y="40590"/>
                  <a:pt x="24918" y="40413"/>
                </a:cubicBezTo>
                <a:cubicBezTo>
                  <a:pt x="25597" y="39621"/>
                  <a:pt x="26602" y="38490"/>
                  <a:pt x="27733" y="37296"/>
                </a:cubicBezTo>
                <a:lnTo>
                  <a:pt x="27985" y="37020"/>
                </a:lnTo>
                <a:cubicBezTo>
                  <a:pt x="28324" y="36668"/>
                  <a:pt x="28651" y="36316"/>
                  <a:pt x="28990" y="35964"/>
                </a:cubicBezTo>
                <a:lnTo>
                  <a:pt x="29203" y="35751"/>
                </a:lnTo>
                <a:cubicBezTo>
                  <a:pt x="29844" y="35085"/>
                  <a:pt x="30485" y="34431"/>
                  <a:pt x="31113" y="33816"/>
                </a:cubicBezTo>
                <a:lnTo>
                  <a:pt x="31113" y="33816"/>
                </a:lnTo>
                <a:lnTo>
                  <a:pt x="30209" y="34683"/>
                </a:lnTo>
                <a:lnTo>
                  <a:pt x="30133" y="34758"/>
                </a:lnTo>
                <a:lnTo>
                  <a:pt x="28525" y="36291"/>
                </a:lnTo>
                <a:lnTo>
                  <a:pt x="27796" y="36982"/>
                </a:lnTo>
                <a:lnTo>
                  <a:pt x="27507" y="37271"/>
                </a:lnTo>
                <a:lnTo>
                  <a:pt x="27180" y="37585"/>
                </a:lnTo>
                <a:lnTo>
                  <a:pt x="26376" y="38364"/>
                </a:lnTo>
                <a:cubicBezTo>
                  <a:pt x="26389" y="38339"/>
                  <a:pt x="26426" y="38302"/>
                  <a:pt x="26477" y="38239"/>
                </a:cubicBezTo>
                <a:cubicBezTo>
                  <a:pt x="26665" y="38013"/>
                  <a:pt x="27055" y="37598"/>
                  <a:pt x="27507" y="37133"/>
                </a:cubicBezTo>
                <a:cubicBezTo>
                  <a:pt x="28223" y="36366"/>
                  <a:pt x="29078" y="35487"/>
                  <a:pt x="29442" y="35160"/>
                </a:cubicBezTo>
                <a:lnTo>
                  <a:pt x="29442" y="35160"/>
                </a:lnTo>
                <a:lnTo>
                  <a:pt x="28613" y="35763"/>
                </a:lnTo>
                <a:lnTo>
                  <a:pt x="28387" y="35927"/>
                </a:lnTo>
                <a:lnTo>
                  <a:pt x="27871" y="36304"/>
                </a:lnTo>
                <a:lnTo>
                  <a:pt x="27859" y="36316"/>
                </a:lnTo>
                <a:lnTo>
                  <a:pt x="28323" y="35819"/>
                </a:lnTo>
                <a:lnTo>
                  <a:pt x="28323" y="35819"/>
                </a:lnTo>
                <a:cubicBezTo>
                  <a:pt x="28190" y="35960"/>
                  <a:pt x="28048" y="36102"/>
                  <a:pt x="27897" y="36253"/>
                </a:cubicBezTo>
                <a:cubicBezTo>
                  <a:pt x="25924" y="38239"/>
                  <a:pt x="23398" y="40790"/>
                  <a:pt x="21387" y="42813"/>
                </a:cubicBezTo>
                <a:cubicBezTo>
                  <a:pt x="21362" y="42838"/>
                  <a:pt x="21325" y="42876"/>
                  <a:pt x="21287" y="42913"/>
                </a:cubicBezTo>
                <a:cubicBezTo>
                  <a:pt x="21276" y="43188"/>
                  <a:pt x="21697" y="43540"/>
                  <a:pt x="22097" y="43540"/>
                </a:cubicBezTo>
                <a:cubicBezTo>
                  <a:pt x="22155" y="43540"/>
                  <a:pt x="22212" y="43532"/>
                  <a:pt x="22267" y="43517"/>
                </a:cubicBezTo>
                <a:lnTo>
                  <a:pt x="22267" y="43517"/>
                </a:lnTo>
                <a:cubicBezTo>
                  <a:pt x="22317" y="43630"/>
                  <a:pt x="21790" y="43818"/>
                  <a:pt x="21614" y="43981"/>
                </a:cubicBezTo>
                <a:cubicBezTo>
                  <a:pt x="20960" y="44384"/>
                  <a:pt x="20948" y="44899"/>
                  <a:pt x="20470" y="45276"/>
                </a:cubicBezTo>
                <a:lnTo>
                  <a:pt x="20709" y="44874"/>
                </a:lnTo>
                <a:lnTo>
                  <a:pt x="20709" y="44874"/>
                </a:lnTo>
                <a:cubicBezTo>
                  <a:pt x="20608" y="44899"/>
                  <a:pt x="20030" y="45590"/>
                  <a:pt x="19993" y="45741"/>
                </a:cubicBezTo>
                <a:cubicBezTo>
                  <a:pt x="19926" y="45707"/>
                  <a:pt x="20027" y="45278"/>
                  <a:pt x="19875" y="45278"/>
                </a:cubicBezTo>
                <a:cubicBezTo>
                  <a:pt x="19856" y="45278"/>
                  <a:pt x="19833" y="45285"/>
                  <a:pt x="19804" y="45301"/>
                </a:cubicBezTo>
                <a:cubicBezTo>
                  <a:pt x="19013" y="46055"/>
                  <a:pt x="18560" y="47048"/>
                  <a:pt x="18749" y="47148"/>
                </a:cubicBezTo>
                <a:lnTo>
                  <a:pt x="19779" y="45816"/>
                </a:lnTo>
                <a:lnTo>
                  <a:pt x="19779" y="45816"/>
                </a:lnTo>
                <a:cubicBezTo>
                  <a:pt x="19942" y="45891"/>
                  <a:pt x="19075" y="46771"/>
                  <a:pt x="19264" y="46872"/>
                </a:cubicBezTo>
                <a:lnTo>
                  <a:pt x="18133" y="47927"/>
                </a:lnTo>
                <a:cubicBezTo>
                  <a:pt x="18258" y="47802"/>
                  <a:pt x="18578" y="47410"/>
                  <a:pt x="18471" y="47410"/>
                </a:cubicBezTo>
                <a:cubicBezTo>
                  <a:pt x="18460" y="47410"/>
                  <a:pt x="18444" y="47415"/>
                  <a:pt x="18422" y="47425"/>
                </a:cubicBezTo>
                <a:cubicBezTo>
                  <a:pt x="17970" y="47902"/>
                  <a:pt x="18158" y="47651"/>
                  <a:pt x="17794" y="47902"/>
                </a:cubicBezTo>
                <a:cubicBezTo>
                  <a:pt x="18171" y="47223"/>
                  <a:pt x="18749" y="45841"/>
                  <a:pt x="18899" y="45301"/>
                </a:cubicBezTo>
                <a:lnTo>
                  <a:pt x="18899" y="45301"/>
                </a:lnTo>
                <a:lnTo>
                  <a:pt x="18434" y="45942"/>
                </a:lnTo>
                <a:lnTo>
                  <a:pt x="18221" y="46017"/>
                </a:lnTo>
                <a:cubicBezTo>
                  <a:pt x="17593" y="46847"/>
                  <a:pt x="17417" y="47977"/>
                  <a:pt x="17341" y="48292"/>
                </a:cubicBezTo>
                <a:cubicBezTo>
                  <a:pt x="17202" y="48412"/>
                  <a:pt x="17094" y="48457"/>
                  <a:pt x="17014" y="48457"/>
                </a:cubicBezTo>
                <a:cubicBezTo>
                  <a:pt x="16835" y="48457"/>
                  <a:pt x="16791" y="48232"/>
                  <a:pt x="16826" y="48128"/>
                </a:cubicBezTo>
                <a:lnTo>
                  <a:pt x="16826" y="48128"/>
                </a:lnTo>
                <a:cubicBezTo>
                  <a:pt x="15984" y="48932"/>
                  <a:pt x="16374" y="49309"/>
                  <a:pt x="15481" y="50089"/>
                </a:cubicBezTo>
                <a:lnTo>
                  <a:pt x="15858" y="49837"/>
                </a:lnTo>
                <a:lnTo>
                  <a:pt x="15858" y="49837"/>
                </a:lnTo>
                <a:cubicBezTo>
                  <a:pt x="15686" y="50059"/>
                  <a:pt x="14921" y="50680"/>
                  <a:pt x="15010" y="50680"/>
                </a:cubicBezTo>
                <a:cubicBezTo>
                  <a:pt x="15012" y="50680"/>
                  <a:pt x="15014" y="50680"/>
                  <a:pt x="15017" y="50679"/>
                </a:cubicBezTo>
                <a:lnTo>
                  <a:pt x="15017" y="50679"/>
                </a:lnTo>
                <a:cubicBezTo>
                  <a:pt x="14930" y="50711"/>
                  <a:pt x="14833" y="50730"/>
                  <a:pt x="14752" y="50730"/>
                </a:cubicBezTo>
                <a:cubicBezTo>
                  <a:pt x="14625" y="50730"/>
                  <a:pt x="14537" y="50683"/>
                  <a:pt x="14592" y="50568"/>
                </a:cubicBezTo>
                <a:lnTo>
                  <a:pt x="14592" y="50568"/>
                </a:lnTo>
                <a:cubicBezTo>
                  <a:pt x="14417" y="50871"/>
                  <a:pt x="14253" y="51164"/>
                  <a:pt x="14078" y="51467"/>
                </a:cubicBezTo>
                <a:lnTo>
                  <a:pt x="14078" y="51467"/>
                </a:lnTo>
                <a:cubicBezTo>
                  <a:pt x="14122" y="51348"/>
                  <a:pt x="13887" y="51213"/>
                  <a:pt x="13898" y="51132"/>
                </a:cubicBezTo>
                <a:lnTo>
                  <a:pt x="13898" y="51132"/>
                </a:lnTo>
                <a:cubicBezTo>
                  <a:pt x="13613" y="51373"/>
                  <a:pt x="13586" y="51748"/>
                  <a:pt x="13743" y="51748"/>
                </a:cubicBezTo>
                <a:cubicBezTo>
                  <a:pt x="13759" y="51748"/>
                  <a:pt x="13778" y="51744"/>
                  <a:pt x="13798" y="51735"/>
                </a:cubicBezTo>
                <a:lnTo>
                  <a:pt x="13798" y="51735"/>
                </a:lnTo>
                <a:cubicBezTo>
                  <a:pt x="13061" y="52111"/>
                  <a:pt x="13275" y="52077"/>
                  <a:pt x="12604" y="52313"/>
                </a:cubicBezTo>
                <a:cubicBezTo>
                  <a:pt x="12485" y="52432"/>
                  <a:pt x="12631" y="52493"/>
                  <a:pt x="12784" y="52493"/>
                </a:cubicBezTo>
                <a:cubicBezTo>
                  <a:pt x="12857" y="52493"/>
                  <a:pt x="12932" y="52479"/>
                  <a:pt x="12981" y="52451"/>
                </a:cubicBezTo>
                <a:lnTo>
                  <a:pt x="12981" y="52451"/>
                </a:lnTo>
                <a:cubicBezTo>
                  <a:pt x="12604" y="52878"/>
                  <a:pt x="12315" y="53054"/>
                  <a:pt x="12076" y="53192"/>
                </a:cubicBezTo>
                <a:cubicBezTo>
                  <a:pt x="12415" y="52853"/>
                  <a:pt x="12353" y="52677"/>
                  <a:pt x="12227" y="52564"/>
                </a:cubicBezTo>
                <a:cubicBezTo>
                  <a:pt x="12089" y="52451"/>
                  <a:pt x="11875" y="52376"/>
                  <a:pt x="11875" y="52237"/>
                </a:cubicBezTo>
                <a:cubicBezTo>
                  <a:pt x="11712" y="52551"/>
                  <a:pt x="11536" y="52866"/>
                  <a:pt x="11347" y="53180"/>
                </a:cubicBezTo>
                <a:cubicBezTo>
                  <a:pt x="11159" y="53494"/>
                  <a:pt x="10945" y="53808"/>
                  <a:pt x="10681" y="54122"/>
                </a:cubicBezTo>
                <a:cubicBezTo>
                  <a:pt x="10719" y="54047"/>
                  <a:pt x="10732" y="53733"/>
                  <a:pt x="10706" y="53695"/>
                </a:cubicBezTo>
                <a:lnTo>
                  <a:pt x="10706" y="53695"/>
                </a:lnTo>
                <a:cubicBezTo>
                  <a:pt x="10694" y="53770"/>
                  <a:pt x="10556" y="53921"/>
                  <a:pt x="10292" y="54085"/>
                </a:cubicBezTo>
                <a:cubicBezTo>
                  <a:pt x="10154" y="54172"/>
                  <a:pt x="10003" y="54260"/>
                  <a:pt x="9764" y="54336"/>
                </a:cubicBezTo>
                <a:cubicBezTo>
                  <a:pt x="9701" y="54361"/>
                  <a:pt x="9651" y="54374"/>
                  <a:pt x="9575" y="54386"/>
                </a:cubicBezTo>
                <a:cubicBezTo>
                  <a:pt x="9500" y="54411"/>
                  <a:pt x="9425" y="54424"/>
                  <a:pt x="9337" y="54424"/>
                </a:cubicBezTo>
                <a:lnTo>
                  <a:pt x="9199" y="54436"/>
                </a:lnTo>
                <a:cubicBezTo>
                  <a:pt x="9148" y="54436"/>
                  <a:pt x="9098" y="54436"/>
                  <a:pt x="9048" y="54424"/>
                </a:cubicBezTo>
                <a:cubicBezTo>
                  <a:pt x="8947" y="54424"/>
                  <a:pt x="8809" y="54386"/>
                  <a:pt x="8696" y="54348"/>
                </a:cubicBezTo>
                <a:cubicBezTo>
                  <a:pt x="8432" y="54260"/>
                  <a:pt x="8168" y="54059"/>
                  <a:pt x="8017" y="53846"/>
                </a:cubicBezTo>
                <a:cubicBezTo>
                  <a:pt x="7980" y="53783"/>
                  <a:pt x="7954" y="53733"/>
                  <a:pt x="7929" y="53682"/>
                </a:cubicBezTo>
                <a:cubicBezTo>
                  <a:pt x="7904" y="53632"/>
                  <a:pt x="7867" y="53569"/>
                  <a:pt x="7854" y="53532"/>
                </a:cubicBezTo>
                <a:cubicBezTo>
                  <a:pt x="7816" y="53431"/>
                  <a:pt x="7779" y="53331"/>
                  <a:pt x="7766" y="53255"/>
                </a:cubicBezTo>
                <a:cubicBezTo>
                  <a:pt x="7716" y="53079"/>
                  <a:pt x="7716" y="52928"/>
                  <a:pt x="7703" y="52778"/>
                </a:cubicBezTo>
                <a:cubicBezTo>
                  <a:pt x="7703" y="52702"/>
                  <a:pt x="7703" y="52614"/>
                  <a:pt x="7703" y="52551"/>
                </a:cubicBezTo>
                <a:cubicBezTo>
                  <a:pt x="7716" y="52489"/>
                  <a:pt x="7728" y="52426"/>
                  <a:pt x="7728" y="52363"/>
                </a:cubicBezTo>
                <a:cubicBezTo>
                  <a:pt x="7753" y="52099"/>
                  <a:pt x="7816" y="51911"/>
                  <a:pt x="7867" y="51710"/>
                </a:cubicBezTo>
                <a:cubicBezTo>
                  <a:pt x="7913" y="51562"/>
                  <a:pt x="7959" y="51448"/>
                  <a:pt x="8000" y="51338"/>
                </a:cubicBezTo>
                <a:lnTo>
                  <a:pt x="8000" y="51338"/>
                </a:lnTo>
                <a:lnTo>
                  <a:pt x="7980" y="51395"/>
                </a:lnTo>
                <a:cubicBezTo>
                  <a:pt x="7982" y="51424"/>
                  <a:pt x="7990" y="51437"/>
                  <a:pt x="8001" y="51437"/>
                </a:cubicBezTo>
                <a:cubicBezTo>
                  <a:pt x="8038" y="51437"/>
                  <a:pt x="8118" y="51285"/>
                  <a:pt x="8206" y="51081"/>
                </a:cubicBezTo>
                <a:cubicBezTo>
                  <a:pt x="8331" y="50830"/>
                  <a:pt x="8457" y="50503"/>
                  <a:pt x="8507" y="50302"/>
                </a:cubicBezTo>
                <a:lnTo>
                  <a:pt x="8507" y="50302"/>
                </a:lnTo>
                <a:cubicBezTo>
                  <a:pt x="8533" y="50403"/>
                  <a:pt x="8470" y="50478"/>
                  <a:pt x="8407" y="50629"/>
                </a:cubicBezTo>
                <a:cubicBezTo>
                  <a:pt x="8658" y="50327"/>
                  <a:pt x="8671" y="50063"/>
                  <a:pt x="8696" y="49800"/>
                </a:cubicBezTo>
                <a:cubicBezTo>
                  <a:pt x="8734" y="49536"/>
                  <a:pt x="8771" y="49259"/>
                  <a:pt x="9060" y="48983"/>
                </a:cubicBezTo>
                <a:lnTo>
                  <a:pt x="9060" y="48983"/>
                </a:lnTo>
                <a:cubicBezTo>
                  <a:pt x="8696" y="49586"/>
                  <a:pt x="8734" y="49762"/>
                  <a:pt x="8847" y="49774"/>
                </a:cubicBezTo>
                <a:cubicBezTo>
                  <a:pt x="9005" y="49228"/>
                  <a:pt x="9714" y="48212"/>
                  <a:pt x="9399" y="48212"/>
                </a:cubicBezTo>
                <a:cubicBezTo>
                  <a:pt x="9388" y="48212"/>
                  <a:pt x="9375" y="48214"/>
                  <a:pt x="9362" y="48216"/>
                </a:cubicBezTo>
                <a:cubicBezTo>
                  <a:pt x="9578" y="47978"/>
                  <a:pt x="9711" y="47731"/>
                  <a:pt x="9816" y="47731"/>
                </a:cubicBezTo>
                <a:cubicBezTo>
                  <a:pt x="9833" y="47731"/>
                  <a:pt x="9849" y="47737"/>
                  <a:pt x="9865" y="47751"/>
                </a:cubicBezTo>
                <a:cubicBezTo>
                  <a:pt x="10053" y="47337"/>
                  <a:pt x="10254" y="46909"/>
                  <a:pt x="10443" y="46495"/>
                </a:cubicBezTo>
                <a:lnTo>
                  <a:pt x="10443" y="46495"/>
                </a:lnTo>
                <a:cubicBezTo>
                  <a:pt x="10430" y="46546"/>
                  <a:pt x="10430" y="46605"/>
                  <a:pt x="10466" y="46605"/>
                </a:cubicBezTo>
                <a:cubicBezTo>
                  <a:pt x="10499" y="46605"/>
                  <a:pt x="10562" y="46556"/>
                  <a:pt x="10672" y="46407"/>
                </a:cubicBezTo>
                <a:lnTo>
                  <a:pt x="10672" y="46407"/>
                </a:lnTo>
                <a:cubicBezTo>
                  <a:pt x="10214" y="47033"/>
                  <a:pt x="10063" y="47803"/>
                  <a:pt x="9689" y="48040"/>
                </a:cubicBezTo>
                <a:cubicBezTo>
                  <a:pt x="9839" y="48166"/>
                  <a:pt x="10078" y="47965"/>
                  <a:pt x="10028" y="48367"/>
                </a:cubicBezTo>
                <a:cubicBezTo>
                  <a:pt x="10706" y="47060"/>
                  <a:pt x="10907" y="46218"/>
                  <a:pt x="11247" y="45313"/>
                </a:cubicBezTo>
                <a:cubicBezTo>
                  <a:pt x="11523" y="44987"/>
                  <a:pt x="11812" y="44647"/>
                  <a:pt x="12101" y="44321"/>
                </a:cubicBezTo>
                <a:lnTo>
                  <a:pt x="12064" y="44233"/>
                </a:lnTo>
                <a:lnTo>
                  <a:pt x="12365" y="44170"/>
                </a:lnTo>
                <a:cubicBezTo>
                  <a:pt x="12415" y="44007"/>
                  <a:pt x="12441" y="43906"/>
                  <a:pt x="12478" y="43894"/>
                </a:cubicBezTo>
                <a:cubicBezTo>
                  <a:pt x="12483" y="43892"/>
                  <a:pt x="12487" y="43891"/>
                  <a:pt x="12491" y="43891"/>
                </a:cubicBezTo>
                <a:cubicBezTo>
                  <a:pt x="12516" y="43891"/>
                  <a:pt x="12514" y="43928"/>
                  <a:pt x="12503" y="43994"/>
                </a:cubicBezTo>
                <a:cubicBezTo>
                  <a:pt x="12579" y="43881"/>
                  <a:pt x="12629" y="43768"/>
                  <a:pt x="12654" y="43705"/>
                </a:cubicBezTo>
                <a:cubicBezTo>
                  <a:pt x="12767" y="43730"/>
                  <a:pt x="12742" y="43981"/>
                  <a:pt x="12704" y="44258"/>
                </a:cubicBezTo>
                <a:cubicBezTo>
                  <a:pt x="12604" y="44321"/>
                  <a:pt x="12491" y="44396"/>
                  <a:pt x="12390" y="44472"/>
                </a:cubicBezTo>
                <a:cubicBezTo>
                  <a:pt x="12356" y="44662"/>
                  <a:pt x="12339" y="44822"/>
                  <a:pt x="12418" y="44822"/>
                </a:cubicBezTo>
                <a:cubicBezTo>
                  <a:pt x="12453" y="44822"/>
                  <a:pt x="12509" y="44789"/>
                  <a:pt x="12591" y="44710"/>
                </a:cubicBezTo>
                <a:cubicBezTo>
                  <a:pt x="12604" y="44673"/>
                  <a:pt x="12629" y="44610"/>
                  <a:pt x="12654" y="44534"/>
                </a:cubicBezTo>
                <a:lnTo>
                  <a:pt x="12654" y="44534"/>
                </a:lnTo>
                <a:cubicBezTo>
                  <a:pt x="12634" y="44683"/>
                  <a:pt x="12630" y="44784"/>
                  <a:pt x="12672" y="44784"/>
                </a:cubicBezTo>
                <a:cubicBezTo>
                  <a:pt x="12683" y="44784"/>
                  <a:pt x="12698" y="44777"/>
                  <a:pt x="12717" y="44761"/>
                </a:cubicBezTo>
                <a:cubicBezTo>
                  <a:pt x="12880" y="44472"/>
                  <a:pt x="13044" y="44183"/>
                  <a:pt x="13207" y="43894"/>
                </a:cubicBezTo>
                <a:lnTo>
                  <a:pt x="13207" y="43894"/>
                </a:lnTo>
                <a:cubicBezTo>
                  <a:pt x="13119" y="43969"/>
                  <a:pt x="12968" y="44069"/>
                  <a:pt x="12792" y="44183"/>
                </a:cubicBezTo>
                <a:cubicBezTo>
                  <a:pt x="12995" y="43718"/>
                  <a:pt x="13205" y="43188"/>
                  <a:pt x="13050" y="43188"/>
                </a:cubicBezTo>
                <a:cubicBezTo>
                  <a:pt x="13013" y="43188"/>
                  <a:pt x="12954" y="43219"/>
                  <a:pt x="12868" y="43290"/>
                </a:cubicBezTo>
                <a:lnTo>
                  <a:pt x="13421" y="42763"/>
                </a:lnTo>
                <a:cubicBezTo>
                  <a:pt x="13773" y="41921"/>
                  <a:pt x="13710" y="42059"/>
                  <a:pt x="14225" y="41104"/>
                </a:cubicBezTo>
                <a:cubicBezTo>
                  <a:pt x="14308" y="41104"/>
                  <a:pt x="14237" y="41283"/>
                  <a:pt x="14301" y="41283"/>
                </a:cubicBezTo>
                <a:cubicBezTo>
                  <a:pt x="14314" y="41283"/>
                  <a:pt x="14334" y="41275"/>
                  <a:pt x="14363" y="41255"/>
                </a:cubicBezTo>
                <a:cubicBezTo>
                  <a:pt x="14640" y="40476"/>
                  <a:pt x="15745" y="39898"/>
                  <a:pt x="15670" y="39634"/>
                </a:cubicBezTo>
                <a:cubicBezTo>
                  <a:pt x="16022" y="39093"/>
                  <a:pt x="15683" y="39307"/>
                  <a:pt x="15884" y="38955"/>
                </a:cubicBezTo>
                <a:lnTo>
                  <a:pt x="15884" y="38955"/>
                </a:lnTo>
                <a:cubicBezTo>
                  <a:pt x="15891" y="38971"/>
                  <a:pt x="15899" y="39000"/>
                  <a:pt x="15922" y="39000"/>
                </a:cubicBezTo>
                <a:cubicBezTo>
                  <a:pt x="15936" y="39000"/>
                  <a:pt x="15955" y="38989"/>
                  <a:pt x="15984" y="38955"/>
                </a:cubicBezTo>
                <a:lnTo>
                  <a:pt x="16147" y="38478"/>
                </a:lnTo>
                <a:cubicBezTo>
                  <a:pt x="16164" y="38466"/>
                  <a:pt x="16175" y="38461"/>
                  <a:pt x="16183" y="38461"/>
                </a:cubicBezTo>
                <a:cubicBezTo>
                  <a:pt x="16230" y="38461"/>
                  <a:pt x="16126" y="38653"/>
                  <a:pt x="16176" y="38653"/>
                </a:cubicBezTo>
                <a:cubicBezTo>
                  <a:pt x="16197" y="38653"/>
                  <a:pt x="16246" y="38617"/>
                  <a:pt x="16349" y="38515"/>
                </a:cubicBezTo>
                <a:cubicBezTo>
                  <a:pt x="16813" y="37711"/>
                  <a:pt x="17090" y="37234"/>
                  <a:pt x="17630" y="36668"/>
                </a:cubicBezTo>
                <a:cubicBezTo>
                  <a:pt x="17846" y="36382"/>
                  <a:pt x="17860" y="36305"/>
                  <a:pt x="17804" y="36305"/>
                </a:cubicBezTo>
                <a:cubicBezTo>
                  <a:pt x="17740" y="36305"/>
                  <a:pt x="17583" y="36407"/>
                  <a:pt x="17533" y="36407"/>
                </a:cubicBezTo>
                <a:cubicBezTo>
                  <a:pt x="17494" y="36407"/>
                  <a:pt x="17518" y="36348"/>
                  <a:pt x="17693" y="36140"/>
                </a:cubicBezTo>
                <a:cubicBezTo>
                  <a:pt x="17882" y="36115"/>
                  <a:pt x="18070" y="36115"/>
                  <a:pt x="18447" y="35675"/>
                </a:cubicBezTo>
                <a:cubicBezTo>
                  <a:pt x="18560" y="35386"/>
                  <a:pt x="18460" y="35349"/>
                  <a:pt x="18749" y="34909"/>
                </a:cubicBezTo>
                <a:lnTo>
                  <a:pt x="18874" y="35060"/>
                </a:lnTo>
                <a:cubicBezTo>
                  <a:pt x="19134" y="34721"/>
                  <a:pt x="19333" y="34433"/>
                  <a:pt x="19462" y="34433"/>
                </a:cubicBezTo>
                <a:cubicBezTo>
                  <a:pt x="19476" y="34433"/>
                  <a:pt x="19490" y="34436"/>
                  <a:pt x="19503" y="34444"/>
                </a:cubicBezTo>
                <a:cubicBezTo>
                  <a:pt x="19679" y="34092"/>
                  <a:pt x="19854" y="33891"/>
                  <a:pt x="20018" y="33753"/>
                </a:cubicBezTo>
                <a:cubicBezTo>
                  <a:pt x="20120" y="33577"/>
                  <a:pt x="20113" y="33512"/>
                  <a:pt x="20048" y="33512"/>
                </a:cubicBezTo>
                <a:cubicBezTo>
                  <a:pt x="19880" y="33512"/>
                  <a:pt x="19319" y="33941"/>
                  <a:pt x="19201" y="34004"/>
                </a:cubicBezTo>
                <a:cubicBezTo>
                  <a:pt x="19766" y="33539"/>
                  <a:pt x="20005" y="33099"/>
                  <a:pt x="20445" y="32936"/>
                </a:cubicBezTo>
                <a:lnTo>
                  <a:pt x="20445" y="32936"/>
                </a:lnTo>
                <a:lnTo>
                  <a:pt x="20093" y="33451"/>
                </a:lnTo>
                <a:cubicBezTo>
                  <a:pt x="21136" y="32559"/>
                  <a:pt x="20684" y="32295"/>
                  <a:pt x="21400" y="32069"/>
                </a:cubicBezTo>
                <a:lnTo>
                  <a:pt x="21400" y="32069"/>
                </a:lnTo>
                <a:cubicBezTo>
                  <a:pt x="21134" y="32379"/>
                  <a:pt x="20888" y="32797"/>
                  <a:pt x="21014" y="32797"/>
                </a:cubicBezTo>
                <a:cubicBezTo>
                  <a:pt x="21031" y="32797"/>
                  <a:pt x="21055" y="32789"/>
                  <a:pt x="21086" y="32773"/>
                </a:cubicBezTo>
                <a:lnTo>
                  <a:pt x="21425" y="32182"/>
                </a:lnTo>
                <a:cubicBezTo>
                  <a:pt x="21429" y="32181"/>
                  <a:pt x="21432" y="32181"/>
                  <a:pt x="21434" y="32181"/>
                </a:cubicBezTo>
                <a:cubicBezTo>
                  <a:pt x="21488" y="32181"/>
                  <a:pt x="21333" y="32370"/>
                  <a:pt x="21362" y="32370"/>
                </a:cubicBezTo>
                <a:cubicBezTo>
                  <a:pt x="21371" y="32370"/>
                  <a:pt x="21397" y="32353"/>
                  <a:pt x="21450" y="32308"/>
                </a:cubicBezTo>
                <a:cubicBezTo>
                  <a:pt x="21551" y="32132"/>
                  <a:pt x="21714" y="31767"/>
                  <a:pt x="21777" y="31591"/>
                </a:cubicBezTo>
                <a:lnTo>
                  <a:pt x="21777" y="31604"/>
                </a:lnTo>
                <a:lnTo>
                  <a:pt x="22456" y="30737"/>
                </a:lnTo>
                <a:lnTo>
                  <a:pt x="22456" y="30737"/>
                </a:lnTo>
                <a:cubicBezTo>
                  <a:pt x="22416" y="30796"/>
                  <a:pt x="22408" y="30831"/>
                  <a:pt x="22427" y="30831"/>
                </a:cubicBezTo>
                <a:cubicBezTo>
                  <a:pt x="22444" y="30831"/>
                  <a:pt x="22484" y="30803"/>
                  <a:pt x="22544" y="30737"/>
                </a:cubicBezTo>
                <a:lnTo>
                  <a:pt x="22971" y="30058"/>
                </a:lnTo>
                <a:lnTo>
                  <a:pt x="22971" y="30058"/>
                </a:lnTo>
                <a:cubicBezTo>
                  <a:pt x="22928" y="30131"/>
                  <a:pt x="22923" y="30163"/>
                  <a:pt x="22945" y="30163"/>
                </a:cubicBezTo>
                <a:cubicBezTo>
                  <a:pt x="22988" y="30163"/>
                  <a:pt x="23132" y="30044"/>
                  <a:pt x="23297" y="29870"/>
                </a:cubicBezTo>
                <a:cubicBezTo>
                  <a:pt x="24001" y="29129"/>
                  <a:pt x="23486" y="28965"/>
                  <a:pt x="24139" y="28488"/>
                </a:cubicBezTo>
                <a:lnTo>
                  <a:pt x="24139" y="28488"/>
                </a:lnTo>
                <a:cubicBezTo>
                  <a:pt x="24064" y="28576"/>
                  <a:pt x="24077" y="28601"/>
                  <a:pt x="24001" y="28689"/>
                </a:cubicBezTo>
                <a:lnTo>
                  <a:pt x="24328" y="28425"/>
                </a:lnTo>
                <a:cubicBezTo>
                  <a:pt x="24064" y="28086"/>
                  <a:pt x="25836" y="26565"/>
                  <a:pt x="25572" y="26226"/>
                </a:cubicBezTo>
                <a:cubicBezTo>
                  <a:pt x="25699" y="26143"/>
                  <a:pt x="25768" y="26105"/>
                  <a:pt x="25795" y="26105"/>
                </a:cubicBezTo>
                <a:cubicBezTo>
                  <a:pt x="25876" y="26105"/>
                  <a:pt x="25590" y="26441"/>
                  <a:pt x="25346" y="26967"/>
                </a:cubicBezTo>
                <a:lnTo>
                  <a:pt x="25836" y="26565"/>
                </a:lnTo>
                <a:lnTo>
                  <a:pt x="25836" y="26565"/>
                </a:lnTo>
                <a:cubicBezTo>
                  <a:pt x="25685" y="26766"/>
                  <a:pt x="25522" y="26904"/>
                  <a:pt x="25383" y="27131"/>
                </a:cubicBezTo>
                <a:cubicBezTo>
                  <a:pt x="26037" y="26628"/>
                  <a:pt x="26364" y="25899"/>
                  <a:pt x="26565" y="25497"/>
                </a:cubicBezTo>
                <a:cubicBezTo>
                  <a:pt x="26602" y="25468"/>
                  <a:pt x="26629" y="25457"/>
                  <a:pt x="26651" y="25457"/>
                </a:cubicBezTo>
                <a:cubicBezTo>
                  <a:pt x="26712" y="25457"/>
                  <a:pt x="26729" y="25541"/>
                  <a:pt x="26791" y="25541"/>
                </a:cubicBezTo>
                <a:cubicBezTo>
                  <a:pt x="26850" y="25541"/>
                  <a:pt x="26951" y="25465"/>
                  <a:pt x="27168" y="25170"/>
                </a:cubicBezTo>
                <a:cubicBezTo>
                  <a:pt x="27453" y="24784"/>
                  <a:pt x="27459" y="24692"/>
                  <a:pt x="27385" y="24692"/>
                </a:cubicBezTo>
                <a:cubicBezTo>
                  <a:pt x="27318" y="24692"/>
                  <a:pt x="27188" y="24765"/>
                  <a:pt x="27133" y="24765"/>
                </a:cubicBezTo>
                <a:cubicBezTo>
                  <a:pt x="27090" y="24765"/>
                  <a:pt x="27095" y="24719"/>
                  <a:pt x="27218" y="24554"/>
                </a:cubicBezTo>
                <a:lnTo>
                  <a:pt x="27733" y="24278"/>
                </a:lnTo>
                <a:cubicBezTo>
                  <a:pt x="28236" y="23449"/>
                  <a:pt x="28801" y="22996"/>
                  <a:pt x="29354" y="22406"/>
                </a:cubicBezTo>
                <a:cubicBezTo>
                  <a:pt x="29455" y="22242"/>
                  <a:pt x="29492" y="22167"/>
                  <a:pt x="29505" y="22117"/>
                </a:cubicBezTo>
                <a:cubicBezTo>
                  <a:pt x="30133" y="21526"/>
                  <a:pt x="30523" y="20621"/>
                  <a:pt x="31000" y="20169"/>
                </a:cubicBezTo>
                <a:lnTo>
                  <a:pt x="31000" y="20169"/>
                </a:lnTo>
                <a:cubicBezTo>
                  <a:pt x="30987" y="20196"/>
                  <a:pt x="30989" y="20207"/>
                  <a:pt x="31003" y="20207"/>
                </a:cubicBezTo>
                <a:cubicBezTo>
                  <a:pt x="31064" y="20207"/>
                  <a:pt x="31356" y="19976"/>
                  <a:pt x="31428" y="19955"/>
                </a:cubicBezTo>
                <a:lnTo>
                  <a:pt x="32094" y="18988"/>
                </a:lnTo>
                <a:lnTo>
                  <a:pt x="32094" y="18988"/>
                </a:lnTo>
                <a:cubicBezTo>
                  <a:pt x="31930" y="19227"/>
                  <a:pt x="31893" y="19352"/>
                  <a:pt x="31893" y="19440"/>
                </a:cubicBezTo>
                <a:cubicBezTo>
                  <a:pt x="32282" y="18975"/>
                  <a:pt x="32659" y="18535"/>
                  <a:pt x="32998" y="18133"/>
                </a:cubicBezTo>
                <a:cubicBezTo>
                  <a:pt x="33250" y="17844"/>
                  <a:pt x="33488" y="17568"/>
                  <a:pt x="33727" y="17291"/>
                </a:cubicBezTo>
                <a:cubicBezTo>
                  <a:pt x="35009" y="15783"/>
                  <a:pt x="35977" y="14653"/>
                  <a:pt x="36693" y="13823"/>
                </a:cubicBezTo>
                <a:cubicBezTo>
                  <a:pt x="36730" y="13773"/>
                  <a:pt x="36781" y="13697"/>
                  <a:pt x="36856" y="13622"/>
                </a:cubicBezTo>
                <a:lnTo>
                  <a:pt x="36894" y="13559"/>
                </a:lnTo>
                <a:cubicBezTo>
                  <a:pt x="37910" y="12352"/>
                  <a:pt x="38263" y="11883"/>
                  <a:pt x="38196" y="11883"/>
                </a:cubicBezTo>
                <a:cubicBezTo>
                  <a:pt x="38048" y="11883"/>
                  <a:pt x="35821" y="14206"/>
                  <a:pt x="34217" y="15871"/>
                </a:cubicBezTo>
                <a:cubicBezTo>
                  <a:pt x="33341" y="16777"/>
                  <a:pt x="32645" y="17487"/>
                  <a:pt x="32573" y="17487"/>
                </a:cubicBezTo>
                <a:cubicBezTo>
                  <a:pt x="32550" y="17487"/>
                  <a:pt x="32591" y="17415"/>
                  <a:pt x="32709" y="17254"/>
                </a:cubicBezTo>
                <a:cubicBezTo>
                  <a:pt x="33212" y="16600"/>
                  <a:pt x="35034" y="14426"/>
                  <a:pt x="39269" y="9664"/>
                </a:cubicBezTo>
                <a:lnTo>
                  <a:pt x="39269" y="9664"/>
                </a:lnTo>
                <a:lnTo>
                  <a:pt x="37874" y="10556"/>
                </a:lnTo>
                <a:lnTo>
                  <a:pt x="39910" y="8282"/>
                </a:lnTo>
                <a:cubicBezTo>
                  <a:pt x="40051" y="8067"/>
                  <a:pt x="40095" y="7968"/>
                  <a:pt x="40053" y="7968"/>
                </a:cubicBezTo>
                <a:cubicBezTo>
                  <a:pt x="39767" y="7968"/>
                  <a:pt x="35526" y="12590"/>
                  <a:pt x="31352" y="17279"/>
                </a:cubicBezTo>
                <a:cubicBezTo>
                  <a:pt x="32634" y="15683"/>
                  <a:pt x="34519" y="13610"/>
                  <a:pt x="35562" y="12441"/>
                </a:cubicBezTo>
                <a:cubicBezTo>
                  <a:pt x="36920" y="10671"/>
                  <a:pt x="37658" y="9672"/>
                  <a:pt x="37550" y="9672"/>
                </a:cubicBezTo>
                <a:cubicBezTo>
                  <a:pt x="37546" y="9672"/>
                  <a:pt x="37541" y="9674"/>
                  <a:pt x="37535" y="9676"/>
                </a:cubicBezTo>
                <a:cubicBezTo>
                  <a:pt x="37359" y="9739"/>
                  <a:pt x="36253" y="10870"/>
                  <a:pt x="33979" y="13333"/>
                </a:cubicBezTo>
                <a:cubicBezTo>
                  <a:pt x="34041" y="13094"/>
                  <a:pt x="34443" y="12655"/>
                  <a:pt x="34431" y="12441"/>
                </a:cubicBezTo>
                <a:lnTo>
                  <a:pt x="34484" y="12372"/>
                </a:lnTo>
                <a:lnTo>
                  <a:pt x="34484" y="12372"/>
                </a:lnTo>
                <a:cubicBezTo>
                  <a:pt x="34466" y="12394"/>
                  <a:pt x="34446" y="12413"/>
                  <a:pt x="34431" y="12428"/>
                </a:cubicBezTo>
                <a:cubicBezTo>
                  <a:pt x="34418" y="12391"/>
                  <a:pt x="34393" y="12353"/>
                  <a:pt x="34343" y="12328"/>
                </a:cubicBezTo>
                <a:cubicBezTo>
                  <a:pt x="34368" y="12303"/>
                  <a:pt x="34393" y="12278"/>
                  <a:pt x="34418" y="12240"/>
                </a:cubicBezTo>
                <a:cubicBezTo>
                  <a:pt x="34456" y="12265"/>
                  <a:pt x="34481" y="12290"/>
                  <a:pt x="34519" y="12328"/>
                </a:cubicBezTo>
                <a:cubicBezTo>
                  <a:pt x="34575" y="12375"/>
                  <a:pt x="34631" y="12421"/>
                  <a:pt x="34724" y="12421"/>
                </a:cubicBezTo>
                <a:cubicBezTo>
                  <a:pt x="34756" y="12421"/>
                  <a:pt x="34791" y="12416"/>
                  <a:pt x="34833" y="12403"/>
                </a:cubicBezTo>
                <a:cubicBezTo>
                  <a:pt x="35260" y="11360"/>
                  <a:pt x="36555" y="10795"/>
                  <a:pt x="37334" y="9727"/>
                </a:cubicBezTo>
                <a:cubicBezTo>
                  <a:pt x="37258" y="9639"/>
                  <a:pt x="36969" y="9676"/>
                  <a:pt x="37019" y="9337"/>
                </a:cubicBezTo>
                <a:lnTo>
                  <a:pt x="37937" y="9224"/>
                </a:lnTo>
                <a:cubicBezTo>
                  <a:pt x="38062" y="8998"/>
                  <a:pt x="37560" y="8583"/>
                  <a:pt x="38201" y="8508"/>
                </a:cubicBezTo>
                <a:cubicBezTo>
                  <a:pt x="38075" y="8483"/>
                  <a:pt x="37899" y="8457"/>
                  <a:pt x="37974" y="8307"/>
                </a:cubicBezTo>
                <a:cubicBezTo>
                  <a:pt x="40136" y="6774"/>
                  <a:pt x="41116" y="4034"/>
                  <a:pt x="43705" y="2841"/>
                </a:cubicBezTo>
                <a:lnTo>
                  <a:pt x="43705" y="2841"/>
                </a:lnTo>
                <a:cubicBezTo>
                  <a:pt x="43619" y="2864"/>
                  <a:pt x="43557" y="2874"/>
                  <a:pt x="43515" y="2874"/>
                </a:cubicBezTo>
                <a:cubicBezTo>
                  <a:pt x="43353" y="2874"/>
                  <a:pt x="43475" y="2721"/>
                  <a:pt x="43604" y="2551"/>
                </a:cubicBezTo>
                <a:lnTo>
                  <a:pt x="43604" y="2551"/>
                </a:lnTo>
                <a:cubicBezTo>
                  <a:pt x="43583" y="2566"/>
                  <a:pt x="43564" y="2572"/>
                  <a:pt x="43545" y="2572"/>
                </a:cubicBezTo>
                <a:cubicBezTo>
                  <a:pt x="43434" y="2572"/>
                  <a:pt x="43369" y="2338"/>
                  <a:pt x="43240" y="2262"/>
                </a:cubicBezTo>
                <a:lnTo>
                  <a:pt x="44320" y="1760"/>
                </a:lnTo>
                <a:cubicBezTo>
                  <a:pt x="44107" y="1295"/>
                  <a:pt x="45087" y="868"/>
                  <a:pt x="44835" y="478"/>
                </a:cubicBezTo>
                <a:lnTo>
                  <a:pt x="44835" y="478"/>
                </a:lnTo>
                <a:lnTo>
                  <a:pt x="44660" y="792"/>
                </a:lnTo>
                <a:cubicBezTo>
                  <a:pt x="44584" y="101"/>
                  <a:pt x="43378" y="503"/>
                  <a:pt x="42925" y="1"/>
                </a:cubicBezTo>
                <a:close/>
              </a:path>
            </a:pathLst>
          </a:custGeom>
          <a:solidFill>
            <a:srgbClr val="FF8DA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" name="Google Shape;234;p15"/>
          <p:cNvSpPr/>
          <p:nvPr/>
        </p:nvSpPr>
        <p:spPr>
          <a:xfrm flipH="1">
            <a:off x="-674433" y="3526200"/>
            <a:ext cx="1873908" cy="2221664"/>
          </a:xfrm>
          <a:custGeom>
            <a:avLst/>
            <a:gdLst/>
            <a:ahLst/>
            <a:cxnLst/>
            <a:rect l="l" t="t" r="r" b="b"/>
            <a:pathLst>
              <a:path w="44585" h="52859" extrusionOk="0">
                <a:moveTo>
                  <a:pt x="36417" y="3336"/>
                </a:moveTo>
                <a:lnTo>
                  <a:pt x="36417" y="3336"/>
                </a:lnTo>
                <a:cubicBezTo>
                  <a:pt x="36430" y="3411"/>
                  <a:pt x="36367" y="3562"/>
                  <a:pt x="36317" y="3650"/>
                </a:cubicBezTo>
                <a:cubicBezTo>
                  <a:pt x="36304" y="3662"/>
                  <a:pt x="36291" y="3675"/>
                  <a:pt x="36279" y="3687"/>
                </a:cubicBezTo>
                <a:cubicBezTo>
                  <a:pt x="36254" y="3701"/>
                  <a:pt x="36234" y="3707"/>
                  <a:pt x="36218" y="3707"/>
                </a:cubicBezTo>
                <a:cubicBezTo>
                  <a:pt x="36169" y="3707"/>
                  <a:pt x="36153" y="3659"/>
                  <a:pt x="36111" y="3659"/>
                </a:cubicBezTo>
                <a:cubicBezTo>
                  <a:pt x="36105" y="3659"/>
                  <a:pt x="36098" y="3660"/>
                  <a:pt x="36090" y="3662"/>
                </a:cubicBezTo>
                <a:cubicBezTo>
                  <a:pt x="36203" y="3549"/>
                  <a:pt x="36304" y="3449"/>
                  <a:pt x="36417" y="3336"/>
                </a:cubicBezTo>
                <a:close/>
                <a:moveTo>
                  <a:pt x="36895" y="3486"/>
                </a:moveTo>
                <a:cubicBezTo>
                  <a:pt x="36781" y="3599"/>
                  <a:pt x="36668" y="3713"/>
                  <a:pt x="36543" y="3838"/>
                </a:cubicBezTo>
                <a:cubicBezTo>
                  <a:pt x="36543" y="3826"/>
                  <a:pt x="36543" y="3826"/>
                  <a:pt x="36543" y="3826"/>
                </a:cubicBezTo>
                <a:lnTo>
                  <a:pt x="36895" y="3486"/>
                </a:lnTo>
                <a:close/>
                <a:moveTo>
                  <a:pt x="34281" y="6201"/>
                </a:moveTo>
                <a:lnTo>
                  <a:pt x="33489" y="6967"/>
                </a:lnTo>
                <a:cubicBezTo>
                  <a:pt x="33326" y="7093"/>
                  <a:pt x="33175" y="7231"/>
                  <a:pt x="33012" y="7357"/>
                </a:cubicBezTo>
                <a:cubicBezTo>
                  <a:pt x="33602" y="6816"/>
                  <a:pt x="34067" y="6389"/>
                  <a:pt x="34281" y="6201"/>
                </a:cubicBezTo>
                <a:close/>
                <a:moveTo>
                  <a:pt x="34985" y="5308"/>
                </a:moveTo>
                <a:cubicBezTo>
                  <a:pt x="34985" y="5334"/>
                  <a:pt x="34972" y="5371"/>
                  <a:pt x="34972" y="5396"/>
                </a:cubicBezTo>
                <a:cubicBezTo>
                  <a:pt x="33979" y="6364"/>
                  <a:pt x="33037" y="7269"/>
                  <a:pt x="32119" y="8123"/>
                </a:cubicBezTo>
                <a:cubicBezTo>
                  <a:pt x="32094" y="8136"/>
                  <a:pt x="32069" y="8136"/>
                  <a:pt x="32044" y="8161"/>
                </a:cubicBezTo>
                <a:cubicBezTo>
                  <a:pt x="31981" y="8186"/>
                  <a:pt x="31906" y="8211"/>
                  <a:pt x="31843" y="8249"/>
                </a:cubicBezTo>
                <a:cubicBezTo>
                  <a:pt x="32899" y="7281"/>
                  <a:pt x="33954" y="6301"/>
                  <a:pt x="34985" y="5308"/>
                </a:cubicBezTo>
                <a:close/>
                <a:moveTo>
                  <a:pt x="31403" y="8651"/>
                </a:moveTo>
                <a:cubicBezTo>
                  <a:pt x="31378" y="8676"/>
                  <a:pt x="31366" y="8701"/>
                  <a:pt x="31328" y="8726"/>
                </a:cubicBezTo>
                <a:cubicBezTo>
                  <a:pt x="31322" y="8726"/>
                  <a:pt x="31318" y="8726"/>
                  <a:pt x="31315" y="8728"/>
                </a:cubicBezTo>
                <a:lnTo>
                  <a:pt x="31403" y="8651"/>
                </a:lnTo>
                <a:close/>
                <a:moveTo>
                  <a:pt x="31667" y="8400"/>
                </a:moveTo>
                <a:cubicBezTo>
                  <a:pt x="31680" y="8412"/>
                  <a:pt x="31692" y="8425"/>
                  <a:pt x="31692" y="8450"/>
                </a:cubicBezTo>
                <a:cubicBezTo>
                  <a:pt x="31705" y="8462"/>
                  <a:pt x="31692" y="8488"/>
                  <a:pt x="31705" y="8513"/>
                </a:cubicBezTo>
                <a:cubicBezTo>
                  <a:pt x="31504" y="8701"/>
                  <a:pt x="31303" y="8877"/>
                  <a:pt x="31102" y="9066"/>
                </a:cubicBezTo>
                <a:cubicBezTo>
                  <a:pt x="31202" y="8953"/>
                  <a:pt x="31290" y="8827"/>
                  <a:pt x="31391" y="8714"/>
                </a:cubicBezTo>
                <a:cubicBezTo>
                  <a:pt x="31428" y="8664"/>
                  <a:pt x="31466" y="8601"/>
                  <a:pt x="31504" y="8550"/>
                </a:cubicBezTo>
                <a:lnTo>
                  <a:pt x="31667" y="8400"/>
                </a:lnTo>
                <a:close/>
                <a:moveTo>
                  <a:pt x="31290" y="8412"/>
                </a:moveTo>
                <a:cubicBezTo>
                  <a:pt x="31278" y="8462"/>
                  <a:pt x="31240" y="8538"/>
                  <a:pt x="31177" y="8638"/>
                </a:cubicBezTo>
                <a:cubicBezTo>
                  <a:pt x="30813" y="8965"/>
                  <a:pt x="30473" y="9279"/>
                  <a:pt x="30172" y="9556"/>
                </a:cubicBezTo>
                <a:cubicBezTo>
                  <a:pt x="30222" y="9480"/>
                  <a:pt x="30285" y="9392"/>
                  <a:pt x="30310" y="9342"/>
                </a:cubicBezTo>
                <a:cubicBezTo>
                  <a:pt x="30599" y="9066"/>
                  <a:pt x="30926" y="8752"/>
                  <a:pt x="31290" y="8412"/>
                </a:cubicBezTo>
                <a:close/>
                <a:moveTo>
                  <a:pt x="30612" y="9355"/>
                </a:moveTo>
                <a:lnTo>
                  <a:pt x="30561" y="9443"/>
                </a:lnTo>
                <a:cubicBezTo>
                  <a:pt x="30574" y="9446"/>
                  <a:pt x="30586" y="9447"/>
                  <a:pt x="30599" y="9447"/>
                </a:cubicBezTo>
                <a:cubicBezTo>
                  <a:pt x="30638" y="9447"/>
                  <a:pt x="30681" y="9433"/>
                  <a:pt x="30737" y="9405"/>
                </a:cubicBezTo>
                <a:lnTo>
                  <a:pt x="30737" y="9405"/>
                </a:lnTo>
                <a:cubicBezTo>
                  <a:pt x="30172" y="9920"/>
                  <a:pt x="29606" y="10435"/>
                  <a:pt x="29053" y="10938"/>
                </a:cubicBezTo>
                <a:lnTo>
                  <a:pt x="28978" y="10837"/>
                </a:lnTo>
                <a:lnTo>
                  <a:pt x="30612" y="9355"/>
                </a:lnTo>
                <a:close/>
                <a:moveTo>
                  <a:pt x="29983" y="9644"/>
                </a:moveTo>
                <a:lnTo>
                  <a:pt x="29983" y="9644"/>
                </a:lnTo>
                <a:cubicBezTo>
                  <a:pt x="29933" y="9719"/>
                  <a:pt x="29883" y="9794"/>
                  <a:pt x="29870" y="9832"/>
                </a:cubicBezTo>
                <a:cubicBezTo>
                  <a:pt x="29105" y="10520"/>
                  <a:pt x="28629" y="10945"/>
                  <a:pt x="28615" y="10945"/>
                </a:cubicBezTo>
                <a:cubicBezTo>
                  <a:pt x="28601" y="10945"/>
                  <a:pt x="29008" y="10558"/>
                  <a:pt x="29983" y="9644"/>
                </a:cubicBezTo>
                <a:close/>
                <a:moveTo>
                  <a:pt x="28630" y="11310"/>
                </a:moveTo>
                <a:cubicBezTo>
                  <a:pt x="28602" y="11334"/>
                  <a:pt x="28575" y="11357"/>
                  <a:pt x="28551" y="11378"/>
                </a:cubicBezTo>
                <a:cubicBezTo>
                  <a:pt x="28577" y="11356"/>
                  <a:pt x="28603" y="11333"/>
                  <a:pt x="28630" y="11310"/>
                </a:cubicBezTo>
                <a:close/>
                <a:moveTo>
                  <a:pt x="40065" y="1168"/>
                </a:moveTo>
                <a:cubicBezTo>
                  <a:pt x="40401" y="1168"/>
                  <a:pt x="40736" y="1218"/>
                  <a:pt x="41029" y="1312"/>
                </a:cubicBezTo>
                <a:cubicBezTo>
                  <a:pt x="41205" y="1325"/>
                  <a:pt x="42424" y="1853"/>
                  <a:pt x="42901" y="2732"/>
                </a:cubicBezTo>
                <a:cubicBezTo>
                  <a:pt x="43453" y="3645"/>
                  <a:pt x="43421" y="4488"/>
                  <a:pt x="43417" y="4496"/>
                </a:cubicBezTo>
                <a:lnTo>
                  <a:pt x="43417" y="4496"/>
                </a:lnTo>
                <a:cubicBezTo>
                  <a:pt x="43416" y="4495"/>
                  <a:pt x="43416" y="4493"/>
                  <a:pt x="43416" y="4492"/>
                </a:cubicBezTo>
                <a:lnTo>
                  <a:pt x="43416" y="4492"/>
                </a:lnTo>
                <a:cubicBezTo>
                  <a:pt x="43416" y="4495"/>
                  <a:pt x="43416" y="4496"/>
                  <a:pt x="43417" y="4496"/>
                </a:cubicBezTo>
                <a:cubicBezTo>
                  <a:pt x="43417" y="4496"/>
                  <a:pt x="43417" y="4496"/>
                  <a:pt x="43417" y="4496"/>
                </a:cubicBezTo>
                <a:lnTo>
                  <a:pt x="43417" y="4496"/>
                </a:lnTo>
                <a:cubicBezTo>
                  <a:pt x="43429" y="4671"/>
                  <a:pt x="43416" y="4845"/>
                  <a:pt x="43379" y="5032"/>
                </a:cubicBezTo>
                <a:cubicBezTo>
                  <a:pt x="43353" y="5208"/>
                  <a:pt x="43316" y="5384"/>
                  <a:pt x="43265" y="5547"/>
                </a:cubicBezTo>
                <a:cubicBezTo>
                  <a:pt x="43215" y="5698"/>
                  <a:pt x="43228" y="5660"/>
                  <a:pt x="43203" y="5723"/>
                </a:cubicBezTo>
                <a:cubicBezTo>
                  <a:pt x="43178" y="5799"/>
                  <a:pt x="43152" y="5874"/>
                  <a:pt x="43115" y="5937"/>
                </a:cubicBezTo>
                <a:cubicBezTo>
                  <a:pt x="43027" y="6125"/>
                  <a:pt x="43027" y="6125"/>
                  <a:pt x="42989" y="6188"/>
                </a:cubicBezTo>
                <a:lnTo>
                  <a:pt x="42914" y="6326"/>
                </a:lnTo>
                <a:lnTo>
                  <a:pt x="42863" y="6402"/>
                </a:lnTo>
                <a:lnTo>
                  <a:pt x="42801" y="6502"/>
                </a:lnTo>
                <a:lnTo>
                  <a:pt x="42700" y="6640"/>
                </a:lnTo>
                <a:cubicBezTo>
                  <a:pt x="42599" y="6766"/>
                  <a:pt x="42549" y="6841"/>
                  <a:pt x="42486" y="6929"/>
                </a:cubicBezTo>
                <a:lnTo>
                  <a:pt x="42310" y="7131"/>
                </a:lnTo>
                <a:cubicBezTo>
                  <a:pt x="42210" y="7256"/>
                  <a:pt x="42109" y="7382"/>
                  <a:pt x="41996" y="7507"/>
                </a:cubicBezTo>
                <a:cubicBezTo>
                  <a:pt x="41808" y="7734"/>
                  <a:pt x="41619" y="7947"/>
                  <a:pt x="41431" y="8173"/>
                </a:cubicBezTo>
                <a:cubicBezTo>
                  <a:pt x="40689" y="9028"/>
                  <a:pt x="40023" y="9769"/>
                  <a:pt x="39458" y="10410"/>
                </a:cubicBezTo>
                <a:cubicBezTo>
                  <a:pt x="38327" y="11679"/>
                  <a:pt x="37586" y="12484"/>
                  <a:pt x="37498" y="12546"/>
                </a:cubicBezTo>
                <a:cubicBezTo>
                  <a:pt x="39031" y="10775"/>
                  <a:pt x="40350" y="9229"/>
                  <a:pt x="41406" y="8010"/>
                </a:cubicBezTo>
                <a:cubicBezTo>
                  <a:pt x="41682" y="7696"/>
                  <a:pt x="41921" y="7394"/>
                  <a:pt x="42172" y="7105"/>
                </a:cubicBezTo>
                <a:cubicBezTo>
                  <a:pt x="42235" y="7017"/>
                  <a:pt x="42298" y="6942"/>
                  <a:pt x="42361" y="6867"/>
                </a:cubicBezTo>
                <a:cubicBezTo>
                  <a:pt x="42436" y="6779"/>
                  <a:pt x="42499" y="6703"/>
                  <a:pt x="42599" y="6565"/>
                </a:cubicBezTo>
                <a:lnTo>
                  <a:pt x="42700" y="6427"/>
                </a:lnTo>
                <a:lnTo>
                  <a:pt x="42775" y="6301"/>
                </a:lnTo>
                <a:lnTo>
                  <a:pt x="42826" y="6226"/>
                </a:lnTo>
                <a:cubicBezTo>
                  <a:pt x="42851" y="6175"/>
                  <a:pt x="42876" y="6125"/>
                  <a:pt x="42914" y="6062"/>
                </a:cubicBezTo>
                <a:lnTo>
                  <a:pt x="42976" y="5937"/>
                </a:lnTo>
                <a:cubicBezTo>
                  <a:pt x="43014" y="5861"/>
                  <a:pt x="43039" y="5786"/>
                  <a:pt x="43064" y="5711"/>
                </a:cubicBezTo>
                <a:lnTo>
                  <a:pt x="43115" y="5610"/>
                </a:lnTo>
                <a:cubicBezTo>
                  <a:pt x="43102" y="5610"/>
                  <a:pt x="43140" y="5535"/>
                  <a:pt x="43165" y="5434"/>
                </a:cubicBezTo>
                <a:cubicBezTo>
                  <a:pt x="43190" y="5359"/>
                  <a:pt x="43203" y="5271"/>
                  <a:pt x="43228" y="5183"/>
                </a:cubicBezTo>
                <a:cubicBezTo>
                  <a:pt x="43265" y="5007"/>
                  <a:pt x="43278" y="4831"/>
                  <a:pt x="43291" y="4655"/>
                </a:cubicBezTo>
                <a:cubicBezTo>
                  <a:pt x="43291" y="4554"/>
                  <a:pt x="43291" y="4467"/>
                  <a:pt x="43291" y="4391"/>
                </a:cubicBezTo>
                <a:cubicBezTo>
                  <a:pt x="43291" y="4392"/>
                  <a:pt x="43291" y="4393"/>
                  <a:pt x="43291" y="4393"/>
                </a:cubicBezTo>
                <a:cubicBezTo>
                  <a:pt x="43290" y="4393"/>
                  <a:pt x="43273" y="3911"/>
                  <a:pt x="43127" y="3499"/>
                </a:cubicBezTo>
                <a:cubicBezTo>
                  <a:pt x="42976" y="3072"/>
                  <a:pt x="42713" y="2607"/>
                  <a:pt x="42361" y="2255"/>
                </a:cubicBezTo>
                <a:cubicBezTo>
                  <a:pt x="42009" y="1903"/>
                  <a:pt x="41607" y="1664"/>
                  <a:pt x="41267" y="1526"/>
                </a:cubicBezTo>
                <a:cubicBezTo>
                  <a:pt x="41054" y="1451"/>
                  <a:pt x="40916" y="1400"/>
                  <a:pt x="40715" y="1363"/>
                </a:cubicBezTo>
                <a:cubicBezTo>
                  <a:pt x="40526" y="1325"/>
                  <a:pt x="40325" y="1300"/>
                  <a:pt x="40124" y="1300"/>
                </a:cubicBezTo>
                <a:cubicBezTo>
                  <a:pt x="40074" y="1297"/>
                  <a:pt x="40024" y="1295"/>
                  <a:pt x="39975" y="1295"/>
                </a:cubicBezTo>
                <a:cubicBezTo>
                  <a:pt x="39829" y="1295"/>
                  <a:pt x="39687" y="1309"/>
                  <a:pt x="39546" y="1338"/>
                </a:cubicBezTo>
                <a:cubicBezTo>
                  <a:pt x="39383" y="1363"/>
                  <a:pt x="39119" y="1426"/>
                  <a:pt x="39068" y="1451"/>
                </a:cubicBezTo>
                <a:cubicBezTo>
                  <a:pt x="39006" y="1476"/>
                  <a:pt x="38930" y="1488"/>
                  <a:pt x="38880" y="1514"/>
                </a:cubicBezTo>
                <a:cubicBezTo>
                  <a:pt x="38754" y="1564"/>
                  <a:pt x="38629" y="1627"/>
                  <a:pt x="38503" y="1689"/>
                </a:cubicBezTo>
                <a:lnTo>
                  <a:pt x="38415" y="1740"/>
                </a:lnTo>
                <a:lnTo>
                  <a:pt x="38352" y="1765"/>
                </a:lnTo>
                <a:lnTo>
                  <a:pt x="38252" y="1840"/>
                </a:lnTo>
                <a:lnTo>
                  <a:pt x="38164" y="1890"/>
                </a:lnTo>
                <a:lnTo>
                  <a:pt x="38076" y="1966"/>
                </a:lnTo>
                <a:lnTo>
                  <a:pt x="37963" y="2054"/>
                </a:lnTo>
                <a:cubicBezTo>
                  <a:pt x="37837" y="2142"/>
                  <a:pt x="37787" y="2192"/>
                  <a:pt x="37736" y="2242"/>
                </a:cubicBezTo>
                <a:cubicBezTo>
                  <a:pt x="37699" y="2280"/>
                  <a:pt x="37649" y="2318"/>
                  <a:pt x="37611" y="2355"/>
                </a:cubicBezTo>
                <a:cubicBezTo>
                  <a:pt x="37070" y="2871"/>
                  <a:pt x="36807" y="3147"/>
                  <a:pt x="36568" y="3386"/>
                </a:cubicBezTo>
                <a:cubicBezTo>
                  <a:pt x="36557" y="3342"/>
                  <a:pt x="36527" y="3308"/>
                  <a:pt x="36470" y="3308"/>
                </a:cubicBezTo>
                <a:cubicBezTo>
                  <a:pt x="36461" y="3308"/>
                  <a:pt x="36452" y="3309"/>
                  <a:pt x="36442" y="3310"/>
                </a:cubicBezTo>
                <a:cubicBezTo>
                  <a:pt x="36681" y="3084"/>
                  <a:pt x="36907" y="2858"/>
                  <a:pt x="37121" y="2644"/>
                </a:cubicBezTo>
                <a:cubicBezTo>
                  <a:pt x="37246" y="2519"/>
                  <a:pt x="37372" y="2406"/>
                  <a:pt x="37523" y="2255"/>
                </a:cubicBezTo>
                <a:lnTo>
                  <a:pt x="37661" y="2129"/>
                </a:lnTo>
                <a:cubicBezTo>
                  <a:pt x="37724" y="2079"/>
                  <a:pt x="37762" y="2041"/>
                  <a:pt x="37900" y="1928"/>
                </a:cubicBezTo>
                <a:lnTo>
                  <a:pt x="37963" y="1890"/>
                </a:lnTo>
                <a:lnTo>
                  <a:pt x="38051" y="1815"/>
                </a:lnTo>
                <a:lnTo>
                  <a:pt x="38088" y="1790"/>
                </a:lnTo>
                <a:lnTo>
                  <a:pt x="38176" y="1727"/>
                </a:lnTo>
                <a:lnTo>
                  <a:pt x="38289" y="1664"/>
                </a:lnTo>
                <a:lnTo>
                  <a:pt x="38340" y="1627"/>
                </a:lnTo>
                <a:lnTo>
                  <a:pt x="38428" y="1576"/>
                </a:lnTo>
                <a:cubicBezTo>
                  <a:pt x="38541" y="1514"/>
                  <a:pt x="38666" y="1463"/>
                  <a:pt x="38792" y="1413"/>
                </a:cubicBezTo>
                <a:cubicBezTo>
                  <a:pt x="38855" y="1388"/>
                  <a:pt x="38918" y="1363"/>
                  <a:pt x="38980" y="1338"/>
                </a:cubicBezTo>
                <a:lnTo>
                  <a:pt x="38980" y="1338"/>
                </a:lnTo>
                <a:cubicBezTo>
                  <a:pt x="38978" y="1338"/>
                  <a:pt x="38976" y="1338"/>
                  <a:pt x="38975" y="1338"/>
                </a:cubicBezTo>
                <a:cubicBezTo>
                  <a:pt x="38947" y="1338"/>
                  <a:pt x="39516" y="1174"/>
                  <a:pt x="39829" y="1174"/>
                </a:cubicBezTo>
                <a:cubicBezTo>
                  <a:pt x="39839" y="1174"/>
                  <a:pt x="39850" y="1174"/>
                  <a:pt x="39860" y="1174"/>
                </a:cubicBezTo>
                <a:cubicBezTo>
                  <a:pt x="39928" y="1170"/>
                  <a:pt x="39996" y="1168"/>
                  <a:pt x="40065" y="1168"/>
                </a:cubicBezTo>
                <a:close/>
                <a:moveTo>
                  <a:pt x="30383" y="13074"/>
                </a:moveTo>
                <a:lnTo>
                  <a:pt x="29971" y="13439"/>
                </a:lnTo>
                <a:cubicBezTo>
                  <a:pt x="30107" y="13318"/>
                  <a:pt x="30245" y="13197"/>
                  <a:pt x="30383" y="13074"/>
                </a:cubicBezTo>
                <a:close/>
                <a:moveTo>
                  <a:pt x="37837" y="12747"/>
                </a:moveTo>
                <a:cubicBezTo>
                  <a:pt x="37850" y="12760"/>
                  <a:pt x="37887" y="12773"/>
                  <a:pt x="37950" y="12773"/>
                </a:cubicBezTo>
                <a:cubicBezTo>
                  <a:pt x="37156" y="13663"/>
                  <a:pt x="36652" y="14221"/>
                  <a:pt x="36629" y="14221"/>
                </a:cubicBezTo>
                <a:cubicBezTo>
                  <a:pt x="36610" y="14221"/>
                  <a:pt x="36926" y="13832"/>
                  <a:pt x="37686" y="12923"/>
                </a:cubicBezTo>
                <a:lnTo>
                  <a:pt x="37837" y="12747"/>
                </a:lnTo>
                <a:close/>
                <a:moveTo>
                  <a:pt x="24492" y="15286"/>
                </a:moveTo>
                <a:cubicBezTo>
                  <a:pt x="24253" y="15499"/>
                  <a:pt x="23989" y="15738"/>
                  <a:pt x="23713" y="15977"/>
                </a:cubicBezTo>
                <a:lnTo>
                  <a:pt x="23499" y="16115"/>
                </a:lnTo>
                <a:lnTo>
                  <a:pt x="23537" y="16128"/>
                </a:lnTo>
                <a:cubicBezTo>
                  <a:pt x="23261" y="16366"/>
                  <a:pt x="22971" y="16618"/>
                  <a:pt x="22670" y="16869"/>
                </a:cubicBezTo>
                <a:cubicBezTo>
                  <a:pt x="22682" y="16844"/>
                  <a:pt x="22670" y="16819"/>
                  <a:pt x="22657" y="16806"/>
                </a:cubicBezTo>
                <a:lnTo>
                  <a:pt x="24492" y="15286"/>
                </a:lnTo>
                <a:close/>
                <a:moveTo>
                  <a:pt x="25422" y="15763"/>
                </a:moveTo>
                <a:lnTo>
                  <a:pt x="24014" y="16995"/>
                </a:lnTo>
                <a:cubicBezTo>
                  <a:pt x="24014" y="16982"/>
                  <a:pt x="24002" y="16970"/>
                  <a:pt x="24002" y="16957"/>
                </a:cubicBezTo>
                <a:cubicBezTo>
                  <a:pt x="24442" y="16605"/>
                  <a:pt x="24894" y="16216"/>
                  <a:pt x="25422" y="15763"/>
                </a:cubicBezTo>
                <a:close/>
                <a:moveTo>
                  <a:pt x="29795" y="17032"/>
                </a:moveTo>
                <a:cubicBezTo>
                  <a:pt x="29786" y="17045"/>
                  <a:pt x="29779" y="17056"/>
                  <a:pt x="29772" y="17067"/>
                </a:cubicBezTo>
                <a:lnTo>
                  <a:pt x="29772" y="17067"/>
                </a:lnTo>
                <a:lnTo>
                  <a:pt x="29795" y="17032"/>
                </a:lnTo>
                <a:close/>
                <a:moveTo>
                  <a:pt x="22381" y="17032"/>
                </a:moveTo>
                <a:lnTo>
                  <a:pt x="22205" y="17234"/>
                </a:lnTo>
                <a:cubicBezTo>
                  <a:pt x="22192" y="17234"/>
                  <a:pt x="22192" y="17208"/>
                  <a:pt x="22205" y="17183"/>
                </a:cubicBezTo>
                <a:lnTo>
                  <a:pt x="22381" y="17032"/>
                </a:lnTo>
                <a:close/>
                <a:moveTo>
                  <a:pt x="25749" y="14921"/>
                </a:moveTo>
                <a:lnTo>
                  <a:pt x="25749" y="14921"/>
                </a:lnTo>
                <a:cubicBezTo>
                  <a:pt x="25158" y="15525"/>
                  <a:pt x="23449" y="17058"/>
                  <a:pt x="22167" y="18201"/>
                </a:cubicBezTo>
                <a:cubicBezTo>
                  <a:pt x="22218" y="18138"/>
                  <a:pt x="22280" y="18050"/>
                  <a:pt x="22381" y="17937"/>
                </a:cubicBezTo>
                <a:lnTo>
                  <a:pt x="22381" y="17937"/>
                </a:lnTo>
                <a:cubicBezTo>
                  <a:pt x="22232" y="17980"/>
                  <a:pt x="21721" y="18312"/>
                  <a:pt x="21577" y="18312"/>
                </a:cubicBezTo>
                <a:cubicBezTo>
                  <a:pt x="21551" y="18312"/>
                  <a:pt x="21537" y="18301"/>
                  <a:pt x="21539" y="18277"/>
                </a:cubicBezTo>
                <a:cubicBezTo>
                  <a:pt x="21803" y="18075"/>
                  <a:pt x="22029" y="17887"/>
                  <a:pt x="22218" y="17736"/>
                </a:cubicBezTo>
                <a:cubicBezTo>
                  <a:pt x="22268" y="17724"/>
                  <a:pt x="22318" y="17698"/>
                  <a:pt x="22393" y="17661"/>
                </a:cubicBezTo>
                <a:lnTo>
                  <a:pt x="22393" y="17661"/>
                </a:lnTo>
                <a:cubicBezTo>
                  <a:pt x="22382" y="17664"/>
                  <a:pt x="22374" y="17666"/>
                  <a:pt x="22366" y="17666"/>
                </a:cubicBezTo>
                <a:cubicBezTo>
                  <a:pt x="22348" y="17666"/>
                  <a:pt x="22340" y="17657"/>
                  <a:pt x="22331" y="17648"/>
                </a:cubicBezTo>
                <a:cubicBezTo>
                  <a:pt x="22706" y="17350"/>
                  <a:pt x="22935" y="17176"/>
                  <a:pt x="22958" y="17176"/>
                </a:cubicBezTo>
                <a:cubicBezTo>
                  <a:pt x="22988" y="17176"/>
                  <a:pt x="22679" y="17461"/>
                  <a:pt x="21903" y="18138"/>
                </a:cubicBezTo>
                <a:cubicBezTo>
                  <a:pt x="22481" y="17673"/>
                  <a:pt x="23022" y="17208"/>
                  <a:pt x="23562" y="16769"/>
                </a:cubicBezTo>
                <a:cubicBezTo>
                  <a:pt x="23568" y="16770"/>
                  <a:pt x="23574" y="16771"/>
                  <a:pt x="23580" y="16771"/>
                </a:cubicBezTo>
                <a:cubicBezTo>
                  <a:pt x="23670" y="16771"/>
                  <a:pt x="23812" y="16605"/>
                  <a:pt x="23977" y="16417"/>
                </a:cubicBezTo>
                <a:cubicBezTo>
                  <a:pt x="24630" y="15876"/>
                  <a:pt x="25233" y="15361"/>
                  <a:pt x="25749" y="14921"/>
                </a:cubicBezTo>
                <a:close/>
                <a:moveTo>
                  <a:pt x="23952" y="17058"/>
                </a:moveTo>
                <a:lnTo>
                  <a:pt x="23298" y="17611"/>
                </a:lnTo>
                <a:lnTo>
                  <a:pt x="23135" y="17698"/>
                </a:lnTo>
                <a:lnTo>
                  <a:pt x="23147" y="17749"/>
                </a:lnTo>
                <a:lnTo>
                  <a:pt x="22419" y="18364"/>
                </a:lnTo>
                <a:lnTo>
                  <a:pt x="22419" y="18364"/>
                </a:lnTo>
                <a:lnTo>
                  <a:pt x="22494" y="18189"/>
                </a:lnTo>
                <a:cubicBezTo>
                  <a:pt x="22884" y="17887"/>
                  <a:pt x="23336" y="17523"/>
                  <a:pt x="23851" y="17083"/>
                </a:cubicBezTo>
                <a:cubicBezTo>
                  <a:pt x="23889" y="17070"/>
                  <a:pt x="23914" y="17058"/>
                  <a:pt x="23952" y="17058"/>
                </a:cubicBezTo>
                <a:close/>
                <a:moveTo>
                  <a:pt x="22444" y="18239"/>
                </a:moveTo>
                <a:lnTo>
                  <a:pt x="22268" y="18452"/>
                </a:lnTo>
                <a:lnTo>
                  <a:pt x="22268" y="18490"/>
                </a:lnTo>
                <a:lnTo>
                  <a:pt x="22016" y="18716"/>
                </a:lnTo>
                <a:cubicBezTo>
                  <a:pt x="22067" y="18616"/>
                  <a:pt x="22092" y="18566"/>
                  <a:pt x="22092" y="18528"/>
                </a:cubicBezTo>
                <a:cubicBezTo>
                  <a:pt x="22205" y="18427"/>
                  <a:pt x="22318" y="18339"/>
                  <a:pt x="22444" y="18239"/>
                </a:cubicBezTo>
                <a:close/>
                <a:moveTo>
                  <a:pt x="20459" y="19335"/>
                </a:moveTo>
                <a:cubicBezTo>
                  <a:pt x="20439" y="19335"/>
                  <a:pt x="20413" y="19338"/>
                  <a:pt x="20383" y="19345"/>
                </a:cubicBezTo>
                <a:cubicBezTo>
                  <a:pt x="19880" y="19772"/>
                  <a:pt x="20106" y="19747"/>
                  <a:pt x="19855" y="20048"/>
                </a:cubicBezTo>
                <a:cubicBezTo>
                  <a:pt x="20080" y="19848"/>
                  <a:pt x="20162" y="19783"/>
                  <a:pt x="20179" y="19783"/>
                </a:cubicBezTo>
                <a:cubicBezTo>
                  <a:pt x="20211" y="19783"/>
                  <a:pt x="20022" y="20005"/>
                  <a:pt x="20108" y="20005"/>
                </a:cubicBezTo>
                <a:cubicBezTo>
                  <a:pt x="20139" y="20005"/>
                  <a:pt x="20206" y="19976"/>
                  <a:pt x="20333" y="19898"/>
                </a:cubicBezTo>
                <a:lnTo>
                  <a:pt x="20333" y="19898"/>
                </a:lnTo>
                <a:cubicBezTo>
                  <a:pt x="20182" y="20048"/>
                  <a:pt x="20044" y="20174"/>
                  <a:pt x="19905" y="20287"/>
                </a:cubicBezTo>
                <a:cubicBezTo>
                  <a:pt x="20069" y="20187"/>
                  <a:pt x="20220" y="20099"/>
                  <a:pt x="20383" y="20011"/>
                </a:cubicBezTo>
                <a:lnTo>
                  <a:pt x="20358" y="20011"/>
                </a:lnTo>
                <a:cubicBezTo>
                  <a:pt x="20337" y="20016"/>
                  <a:pt x="20320" y="20019"/>
                  <a:pt x="20312" y="20019"/>
                </a:cubicBezTo>
                <a:cubicBezTo>
                  <a:pt x="20300" y="20019"/>
                  <a:pt x="20303" y="20013"/>
                  <a:pt x="20333" y="19998"/>
                </a:cubicBezTo>
                <a:cubicBezTo>
                  <a:pt x="20333" y="19998"/>
                  <a:pt x="20345" y="19985"/>
                  <a:pt x="20345" y="19985"/>
                </a:cubicBezTo>
                <a:cubicBezTo>
                  <a:pt x="20333" y="19960"/>
                  <a:pt x="20345" y="19935"/>
                  <a:pt x="20345" y="19910"/>
                </a:cubicBezTo>
                <a:cubicBezTo>
                  <a:pt x="20368" y="19691"/>
                  <a:pt x="20687" y="19335"/>
                  <a:pt x="20459" y="19335"/>
                </a:cubicBezTo>
                <a:close/>
                <a:moveTo>
                  <a:pt x="19755" y="20915"/>
                </a:moveTo>
                <a:lnTo>
                  <a:pt x="19755" y="20915"/>
                </a:lnTo>
                <a:cubicBezTo>
                  <a:pt x="19679" y="20978"/>
                  <a:pt x="19591" y="21054"/>
                  <a:pt x="19491" y="21116"/>
                </a:cubicBezTo>
                <a:cubicBezTo>
                  <a:pt x="19579" y="21054"/>
                  <a:pt x="19667" y="20978"/>
                  <a:pt x="19755" y="20915"/>
                </a:cubicBezTo>
                <a:close/>
                <a:moveTo>
                  <a:pt x="31981" y="21242"/>
                </a:moveTo>
                <a:cubicBezTo>
                  <a:pt x="31969" y="21253"/>
                  <a:pt x="31957" y="21264"/>
                  <a:pt x="31946" y="21275"/>
                </a:cubicBezTo>
                <a:lnTo>
                  <a:pt x="31946" y="21275"/>
                </a:lnTo>
                <a:cubicBezTo>
                  <a:pt x="31957" y="21266"/>
                  <a:pt x="31968" y="21255"/>
                  <a:pt x="31981" y="21242"/>
                </a:cubicBezTo>
                <a:close/>
                <a:moveTo>
                  <a:pt x="25648" y="28392"/>
                </a:moveTo>
                <a:lnTo>
                  <a:pt x="25648" y="28392"/>
                </a:lnTo>
                <a:cubicBezTo>
                  <a:pt x="25541" y="28521"/>
                  <a:pt x="25461" y="28604"/>
                  <a:pt x="25424" y="28680"/>
                </a:cubicBezTo>
                <a:lnTo>
                  <a:pt x="25424" y="28680"/>
                </a:lnTo>
                <a:cubicBezTo>
                  <a:pt x="25361" y="28739"/>
                  <a:pt x="25295" y="28804"/>
                  <a:pt x="25231" y="28868"/>
                </a:cubicBezTo>
                <a:lnTo>
                  <a:pt x="25231" y="28868"/>
                </a:lnTo>
                <a:cubicBezTo>
                  <a:pt x="25335" y="28719"/>
                  <a:pt x="25464" y="28563"/>
                  <a:pt x="25648" y="28392"/>
                </a:cubicBezTo>
                <a:close/>
                <a:moveTo>
                  <a:pt x="20144" y="36987"/>
                </a:moveTo>
                <a:lnTo>
                  <a:pt x="20144" y="36987"/>
                </a:lnTo>
                <a:cubicBezTo>
                  <a:pt x="20125" y="37002"/>
                  <a:pt x="20108" y="37016"/>
                  <a:pt x="20091" y="37030"/>
                </a:cubicBezTo>
                <a:lnTo>
                  <a:pt x="20091" y="37030"/>
                </a:lnTo>
                <a:lnTo>
                  <a:pt x="20144" y="36987"/>
                </a:lnTo>
                <a:close/>
                <a:moveTo>
                  <a:pt x="13037" y="39399"/>
                </a:moveTo>
                <a:cubicBezTo>
                  <a:pt x="13026" y="39408"/>
                  <a:pt x="13016" y="39417"/>
                  <a:pt x="13007" y="39425"/>
                </a:cubicBezTo>
                <a:cubicBezTo>
                  <a:pt x="13017" y="39416"/>
                  <a:pt x="13027" y="39408"/>
                  <a:pt x="13037" y="39399"/>
                </a:cubicBezTo>
                <a:close/>
                <a:moveTo>
                  <a:pt x="12039" y="40141"/>
                </a:moveTo>
                <a:lnTo>
                  <a:pt x="11966" y="40208"/>
                </a:lnTo>
                <a:lnTo>
                  <a:pt x="11966" y="40208"/>
                </a:lnTo>
                <a:cubicBezTo>
                  <a:pt x="11989" y="40187"/>
                  <a:pt x="12013" y="40165"/>
                  <a:pt x="12039" y="40141"/>
                </a:cubicBezTo>
                <a:close/>
                <a:moveTo>
                  <a:pt x="18963" y="38181"/>
                </a:moveTo>
                <a:cubicBezTo>
                  <a:pt x="17799" y="39151"/>
                  <a:pt x="16426" y="40296"/>
                  <a:pt x="14814" y="41605"/>
                </a:cubicBezTo>
                <a:lnTo>
                  <a:pt x="14814" y="41605"/>
                </a:lnTo>
                <a:cubicBezTo>
                  <a:pt x="14853" y="41549"/>
                  <a:pt x="14878" y="41509"/>
                  <a:pt x="14894" y="41479"/>
                </a:cubicBezTo>
                <a:lnTo>
                  <a:pt x="14894" y="41479"/>
                </a:lnTo>
                <a:cubicBezTo>
                  <a:pt x="15380" y="41066"/>
                  <a:pt x="15783" y="40722"/>
                  <a:pt x="15935" y="40656"/>
                </a:cubicBezTo>
                <a:cubicBezTo>
                  <a:pt x="15972" y="40606"/>
                  <a:pt x="16010" y="40543"/>
                  <a:pt x="16060" y="40493"/>
                </a:cubicBezTo>
                <a:lnTo>
                  <a:pt x="18184" y="38684"/>
                </a:lnTo>
                <a:cubicBezTo>
                  <a:pt x="18423" y="38508"/>
                  <a:pt x="18699" y="38294"/>
                  <a:pt x="18963" y="38181"/>
                </a:cubicBezTo>
                <a:close/>
                <a:moveTo>
                  <a:pt x="14790" y="41604"/>
                </a:moveTo>
                <a:cubicBezTo>
                  <a:pt x="14796" y="41604"/>
                  <a:pt x="14798" y="41610"/>
                  <a:pt x="14797" y="41619"/>
                </a:cubicBezTo>
                <a:lnTo>
                  <a:pt x="14797" y="41619"/>
                </a:lnTo>
                <a:cubicBezTo>
                  <a:pt x="14766" y="41644"/>
                  <a:pt x="14735" y="41668"/>
                  <a:pt x="14704" y="41693"/>
                </a:cubicBezTo>
                <a:lnTo>
                  <a:pt x="14704" y="41693"/>
                </a:lnTo>
                <a:lnTo>
                  <a:pt x="14716" y="41674"/>
                </a:lnTo>
                <a:cubicBezTo>
                  <a:pt x="14758" y="41620"/>
                  <a:pt x="14780" y="41604"/>
                  <a:pt x="14790" y="41604"/>
                </a:cubicBezTo>
                <a:close/>
                <a:moveTo>
                  <a:pt x="11901" y="42240"/>
                </a:moveTo>
                <a:lnTo>
                  <a:pt x="11901" y="42240"/>
                </a:lnTo>
                <a:cubicBezTo>
                  <a:pt x="11781" y="42368"/>
                  <a:pt x="11676" y="42508"/>
                  <a:pt x="11581" y="42650"/>
                </a:cubicBezTo>
                <a:lnTo>
                  <a:pt x="11581" y="42650"/>
                </a:lnTo>
                <a:cubicBezTo>
                  <a:pt x="11552" y="42661"/>
                  <a:pt x="11522" y="42672"/>
                  <a:pt x="11492" y="42684"/>
                </a:cubicBezTo>
                <a:lnTo>
                  <a:pt x="11492" y="42684"/>
                </a:lnTo>
                <a:cubicBezTo>
                  <a:pt x="11553" y="42598"/>
                  <a:pt x="11585" y="42539"/>
                  <a:pt x="11554" y="42539"/>
                </a:cubicBezTo>
                <a:cubicBezTo>
                  <a:pt x="11545" y="42539"/>
                  <a:pt x="11531" y="42544"/>
                  <a:pt x="11511" y="42554"/>
                </a:cubicBezTo>
                <a:cubicBezTo>
                  <a:pt x="11838" y="42340"/>
                  <a:pt x="11675" y="42353"/>
                  <a:pt x="11901" y="42240"/>
                </a:cubicBezTo>
                <a:close/>
                <a:moveTo>
                  <a:pt x="11057" y="43659"/>
                </a:moveTo>
                <a:cubicBezTo>
                  <a:pt x="11058" y="43659"/>
                  <a:pt x="11058" y="43659"/>
                  <a:pt x="11059" y="43660"/>
                </a:cubicBezTo>
                <a:lnTo>
                  <a:pt x="11050" y="43661"/>
                </a:lnTo>
                <a:lnTo>
                  <a:pt x="11050" y="43661"/>
                </a:lnTo>
                <a:cubicBezTo>
                  <a:pt x="11053" y="43660"/>
                  <a:pt x="11055" y="43659"/>
                  <a:pt x="11057" y="43659"/>
                </a:cubicBezTo>
                <a:close/>
                <a:moveTo>
                  <a:pt x="5469" y="46921"/>
                </a:moveTo>
                <a:cubicBezTo>
                  <a:pt x="5460" y="46935"/>
                  <a:pt x="5452" y="46948"/>
                  <a:pt x="5444" y="46961"/>
                </a:cubicBezTo>
                <a:lnTo>
                  <a:pt x="5444" y="46961"/>
                </a:lnTo>
                <a:cubicBezTo>
                  <a:pt x="5431" y="46962"/>
                  <a:pt x="5418" y="46963"/>
                  <a:pt x="5404" y="46965"/>
                </a:cubicBezTo>
                <a:lnTo>
                  <a:pt x="5469" y="46921"/>
                </a:lnTo>
                <a:close/>
                <a:moveTo>
                  <a:pt x="3846" y="47970"/>
                </a:moveTo>
                <a:lnTo>
                  <a:pt x="3846" y="47970"/>
                </a:lnTo>
                <a:cubicBezTo>
                  <a:pt x="3871" y="47995"/>
                  <a:pt x="3871" y="48020"/>
                  <a:pt x="3808" y="48083"/>
                </a:cubicBezTo>
                <a:cubicBezTo>
                  <a:pt x="3733" y="48083"/>
                  <a:pt x="3670" y="48096"/>
                  <a:pt x="3620" y="48108"/>
                </a:cubicBezTo>
                <a:lnTo>
                  <a:pt x="3846" y="47970"/>
                </a:lnTo>
                <a:close/>
                <a:moveTo>
                  <a:pt x="2162" y="48820"/>
                </a:moveTo>
                <a:cubicBezTo>
                  <a:pt x="2162" y="48825"/>
                  <a:pt x="2162" y="48828"/>
                  <a:pt x="2162" y="48837"/>
                </a:cubicBezTo>
                <a:lnTo>
                  <a:pt x="2167" y="48837"/>
                </a:lnTo>
                <a:cubicBezTo>
                  <a:pt x="2165" y="48831"/>
                  <a:pt x="2164" y="48826"/>
                  <a:pt x="2162" y="48820"/>
                </a:cubicBezTo>
                <a:close/>
                <a:moveTo>
                  <a:pt x="2162" y="48850"/>
                </a:moveTo>
                <a:lnTo>
                  <a:pt x="2187" y="48911"/>
                </a:lnTo>
                <a:lnTo>
                  <a:pt x="2187" y="48911"/>
                </a:lnTo>
                <a:cubicBezTo>
                  <a:pt x="2181" y="48890"/>
                  <a:pt x="2176" y="48870"/>
                  <a:pt x="2170" y="48850"/>
                </a:cubicBezTo>
                <a:close/>
                <a:moveTo>
                  <a:pt x="2187" y="48911"/>
                </a:moveTo>
                <a:lnTo>
                  <a:pt x="2187" y="48911"/>
                </a:lnTo>
                <a:cubicBezTo>
                  <a:pt x="2188" y="48914"/>
                  <a:pt x="2188" y="48917"/>
                  <a:pt x="2189" y="48920"/>
                </a:cubicBezTo>
                <a:lnTo>
                  <a:pt x="2189" y="48920"/>
                </a:lnTo>
                <a:cubicBezTo>
                  <a:pt x="2189" y="48918"/>
                  <a:pt x="2188" y="48915"/>
                  <a:pt x="2187" y="48912"/>
                </a:cubicBezTo>
                <a:lnTo>
                  <a:pt x="2187" y="48911"/>
                </a:lnTo>
                <a:close/>
                <a:moveTo>
                  <a:pt x="7458" y="48959"/>
                </a:moveTo>
                <a:cubicBezTo>
                  <a:pt x="7427" y="49011"/>
                  <a:pt x="7397" y="49066"/>
                  <a:pt x="7366" y="49120"/>
                </a:cubicBezTo>
                <a:lnTo>
                  <a:pt x="7366" y="49120"/>
                </a:lnTo>
                <a:cubicBezTo>
                  <a:pt x="7332" y="49130"/>
                  <a:pt x="7287" y="49148"/>
                  <a:pt x="7246" y="49164"/>
                </a:cubicBezTo>
                <a:lnTo>
                  <a:pt x="7246" y="49164"/>
                </a:lnTo>
                <a:cubicBezTo>
                  <a:pt x="7277" y="49111"/>
                  <a:pt x="7309" y="49060"/>
                  <a:pt x="7340" y="49013"/>
                </a:cubicBezTo>
                <a:lnTo>
                  <a:pt x="7340" y="49013"/>
                </a:lnTo>
                <a:lnTo>
                  <a:pt x="7458" y="48959"/>
                </a:lnTo>
                <a:close/>
                <a:moveTo>
                  <a:pt x="2189" y="48920"/>
                </a:moveTo>
                <a:cubicBezTo>
                  <a:pt x="2230" y="49093"/>
                  <a:pt x="2270" y="49265"/>
                  <a:pt x="2318" y="49437"/>
                </a:cubicBezTo>
                <a:lnTo>
                  <a:pt x="2318" y="49437"/>
                </a:lnTo>
                <a:cubicBezTo>
                  <a:pt x="2296" y="49348"/>
                  <a:pt x="2271" y="49255"/>
                  <a:pt x="2250" y="49151"/>
                </a:cubicBezTo>
                <a:cubicBezTo>
                  <a:pt x="2230" y="49076"/>
                  <a:pt x="2210" y="48999"/>
                  <a:pt x="2189" y="48920"/>
                </a:cubicBezTo>
                <a:close/>
                <a:moveTo>
                  <a:pt x="2464" y="50127"/>
                </a:moveTo>
                <a:lnTo>
                  <a:pt x="2464" y="50127"/>
                </a:lnTo>
                <a:cubicBezTo>
                  <a:pt x="2468" y="50145"/>
                  <a:pt x="2472" y="50163"/>
                  <a:pt x="2476" y="50181"/>
                </a:cubicBezTo>
                <a:cubicBezTo>
                  <a:pt x="2478" y="50194"/>
                  <a:pt x="2479" y="50206"/>
                  <a:pt x="2481" y="50219"/>
                </a:cubicBezTo>
                <a:lnTo>
                  <a:pt x="2481" y="50219"/>
                </a:lnTo>
                <a:cubicBezTo>
                  <a:pt x="2475" y="50188"/>
                  <a:pt x="2469" y="50157"/>
                  <a:pt x="2464" y="50127"/>
                </a:cubicBezTo>
                <a:close/>
                <a:moveTo>
                  <a:pt x="2490" y="50319"/>
                </a:moveTo>
                <a:cubicBezTo>
                  <a:pt x="2492" y="50341"/>
                  <a:pt x="2495" y="50363"/>
                  <a:pt x="2498" y="50384"/>
                </a:cubicBezTo>
                <a:lnTo>
                  <a:pt x="2498" y="50384"/>
                </a:lnTo>
                <a:lnTo>
                  <a:pt x="2497" y="50368"/>
                </a:lnTo>
                <a:lnTo>
                  <a:pt x="2497" y="50368"/>
                </a:lnTo>
                <a:cubicBezTo>
                  <a:pt x="2495" y="50352"/>
                  <a:pt x="2493" y="50335"/>
                  <a:pt x="2490" y="50319"/>
                </a:cubicBezTo>
                <a:close/>
                <a:moveTo>
                  <a:pt x="2514" y="50471"/>
                </a:moveTo>
                <a:cubicBezTo>
                  <a:pt x="2521" y="50523"/>
                  <a:pt x="2527" y="50576"/>
                  <a:pt x="2532" y="50628"/>
                </a:cubicBezTo>
                <a:lnTo>
                  <a:pt x="2532" y="50628"/>
                </a:lnTo>
                <a:cubicBezTo>
                  <a:pt x="2530" y="50613"/>
                  <a:pt x="2529" y="50598"/>
                  <a:pt x="2527" y="50584"/>
                </a:cubicBezTo>
                <a:lnTo>
                  <a:pt x="2520" y="50542"/>
                </a:lnTo>
                <a:lnTo>
                  <a:pt x="2520" y="50542"/>
                </a:lnTo>
                <a:cubicBezTo>
                  <a:pt x="2521" y="50555"/>
                  <a:pt x="2523" y="50569"/>
                  <a:pt x="2524" y="50583"/>
                </a:cubicBezTo>
                <a:lnTo>
                  <a:pt x="2524" y="50583"/>
                </a:lnTo>
                <a:cubicBezTo>
                  <a:pt x="2521" y="50557"/>
                  <a:pt x="2518" y="50532"/>
                  <a:pt x="2514" y="50508"/>
                </a:cubicBezTo>
                <a:lnTo>
                  <a:pt x="2514" y="50508"/>
                </a:lnTo>
                <a:lnTo>
                  <a:pt x="2520" y="50542"/>
                </a:lnTo>
                <a:lnTo>
                  <a:pt x="2520" y="50542"/>
                </a:lnTo>
                <a:cubicBezTo>
                  <a:pt x="2517" y="50517"/>
                  <a:pt x="2514" y="50494"/>
                  <a:pt x="2514" y="50471"/>
                </a:cubicBezTo>
                <a:close/>
                <a:moveTo>
                  <a:pt x="2524" y="50583"/>
                </a:moveTo>
                <a:cubicBezTo>
                  <a:pt x="2530" y="50631"/>
                  <a:pt x="2535" y="50679"/>
                  <a:pt x="2538" y="50727"/>
                </a:cubicBezTo>
                <a:lnTo>
                  <a:pt x="2538" y="50727"/>
                </a:lnTo>
                <a:cubicBezTo>
                  <a:pt x="2534" y="50695"/>
                  <a:pt x="2530" y="50664"/>
                  <a:pt x="2527" y="50634"/>
                </a:cubicBezTo>
                <a:cubicBezTo>
                  <a:pt x="2527" y="50616"/>
                  <a:pt x="2526" y="50599"/>
                  <a:pt x="2524" y="50583"/>
                </a:cubicBezTo>
                <a:close/>
                <a:moveTo>
                  <a:pt x="2538" y="50727"/>
                </a:moveTo>
                <a:cubicBezTo>
                  <a:pt x="2538" y="50731"/>
                  <a:pt x="2539" y="50735"/>
                  <a:pt x="2539" y="50740"/>
                </a:cubicBezTo>
                <a:lnTo>
                  <a:pt x="2539" y="50740"/>
                </a:lnTo>
                <a:cubicBezTo>
                  <a:pt x="2539" y="50746"/>
                  <a:pt x="2539" y="50753"/>
                  <a:pt x="2539" y="50760"/>
                </a:cubicBezTo>
                <a:cubicBezTo>
                  <a:pt x="2539" y="50794"/>
                  <a:pt x="2545" y="50823"/>
                  <a:pt x="2549" y="50854"/>
                </a:cubicBezTo>
                <a:lnTo>
                  <a:pt x="2549" y="50854"/>
                </a:lnTo>
                <a:cubicBezTo>
                  <a:pt x="2551" y="50883"/>
                  <a:pt x="2552" y="50910"/>
                  <a:pt x="2552" y="50935"/>
                </a:cubicBezTo>
                <a:cubicBezTo>
                  <a:pt x="2552" y="50956"/>
                  <a:pt x="2552" y="50974"/>
                  <a:pt x="2552" y="50998"/>
                </a:cubicBezTo>
                <a:cubicBezTo>
                  <a:pt x="2553" y="51023"/>
                  <a:pt x="2554" y="51047"/>
                  <a:pt x="2555" y="51069"/>
                </a:cubicBezTo>
                <a:lnTo>
                  <a:pt x="2555" y="51069"/>
                </a:lnTo>
                <a:cubicBezTo>
                  <a:pt x="2554" y="51062"/>
                  <a:pt x="2553" y="51055"/>
                  <a:pt x="2552" y="51049"/>
                </a:cubicBezTo>
                <a:lnTo>
                  <a:pt x="2539" y="50785"/>
                </a:lnTo>
                <a:cubicBezTo>
                  <a:pt x="2539" y="50766"/>
                  <a:pt x="2539" y="50746"/>
                  <a:pt x="2538" y="50727"/>
                </a:cubicBezTo>
                <a:close/>
                <a:moveTo>
                  <a:pt x="2553" y="50947"/>
                </a:moveTo>
                <a:cubicBezTo>
                  <a:pt x="2562" y="51016"/>
                  <a:pt x="2564" y="51086"/>
                  <a:pt x="2557" y="51155"/>
                </a:cubicBezTo>
                <a:lnTo>
                  <a:pt x="2557" y="51155"/>
                </a:lnTo>
                <a:cubicBezTo>
                  <a:pt x="2558" y="51135"/>
                  <a:pt x="2558" y="51115"/>
                  <a:pt x="2557" y="51096"/>
                </a:cubicBezTo>
                <a:lnTo>
                  <a:pt x="2557" y="51096"/>
                </a:lnTo>
                <a:cubicBezTo>
                  <a:pt x="2556" y="51101"/>
                  <a:pt x="2556" y="51106"/>
                  <a:pt x="2556" y="51111"/>
                </a:cubicBezTo>
                <a:lnTo>
                  <a:pt x="2556" y="51111"/>
                </a:lnTo>
                <a:cubicBezTo>
                  <a:pt x="2556" y="51097"/>
                  <a:pt x="2555" y="51084"/>
                  <a:pt x="2555" y="51069"/>
                </a:cubicBezTo>
                <a:lnTo>
                  <a:pt x="2555" y="51069"/>
                </a:lnTo>
                <a:cubicBezTo>
                  <a:pt x="2556" y="51078"/>
                  <a:pt x="2556" y="51087"/>
                  <a:pt x="2557" y="51096"/>
                </a:cubicBezTo>
                <a:lnTo>
                  <a:pt x="2557" y="51096"/>
                </a:lnTo>
                <a:cubicBezTo>
                  <a:pt x="2559" y="51047"/>
                  <a:pt x="2556" y="50997"/>
                  <a:pt x="2553" y="50947"/>
                </a:cubicBezTo>
                <a:close/>
                <a:moveTo>
                  <a:pt x="2557" y="51155"/>
                </a:moveTo>
                <a:cubicBezTo>
                  <a:pt x="2557" y="51158"/>
                  <a:pt x="2557" y="51162"/>
                  <a:pt x="2557" y="51165"/>
                </a:cubicBezTo>
                <a:lnTo>
                  <a:pt x="2557" y="51165"/>
                </a:lnTo>
                <a:cubicBezTo>
                  <a:pt x="2557" y="51163"/>
                  <a:pt x="2557" y="51161"/>
                  <a:pt x="2557" y="51159"/>
                </a:cubicBezTo>
                <a:lnTo>
                  <a:pt x="2557" y="51159"/>
                </a:lnTo>
                <a:cubicBezTo>
                  <a:pt x="2557" y="51158"/>
                  <a:pt x="2557" y="51156"/>
                  <a:pt x="2557" y="51155"/>
                </a:cubicBezTo>
                <a:close/>
                <a:moveTo>
                  <a:pt x="2553" y="51242"/>
                </a:moveTo>
                <a:cubicBezTo>
                  <a:pt x="2552" y="51259"/>
                  <a:pt x="2552" y="51274"/>
                  <a:pt x="2552" y="51287"/>
                </a:cubicBezTo>
                <a:cubicBezTo>
                  <a:pt x="2552" y="51302"/>
                  <a:pt x="2552" y="51317"/>
                  <a:pt x="2552" y="51332"/>
                </a:cubicBezTo>
                <a:lnTo>
                  <a:pt x="2552" y="51332"/>
                </a:lnTo>
                <a:cubicBezTo>
                  <a:pt x="2553" y="51303"/>
                  <a:pt x="2553" y="51273"/>
                  <a:pt x="2553" y="51242"/>
                </a:cubicBezTo>
                <a:close/>
                <a:moveTo>
                  <a:pt x="2552" y="51375"/>
                </a:moveTo>
                <a:cubicBezTo>
                  <a:pt x="2552" y="51404"/>
                  <a:pt x="2548" y="51436"/>
                  <a:pt x="2542" y="51466"/>
                </a:cubicBezTo>
                <a:lnTo>
                  <a:pt x="2542" y="51466"/>
                </a:lnTo>
                <a:cubicBezTo>
                  <a:pt x="2546" y="51437"/>
                  <a:pt x="2549" y="51407"/>
                  <a:pt x="2552" y="51375"/>
                </a:cubicBezTo>
                <a:close/>
                <a:moveTo>
                  <a:pt x="2527" y="51574"/>
                </a:moveTo>
                <a:lnTo>
                  <a:pt x="2527" y="51576"/>
                </a:lnTo>
                <a:cubicBezTo>
                  <a:pt x="2526" y="51577"/>
                  <a:pt x="2526" y="51578"/>
                  <a:pt x="2526" y="51578"/>
                </a:cubicBezTo>
                <a:lnTo>
                  <a:pt x="2526" y="51578"/>
                </a:lnTo>
                <a:cubicBezTo>
                  <a:pt x="2526" y="51577"/>
                  <a:pt x="2526" y="51576"/>
                  <a:pt x="2527" y="51574"/>
                </a:cubicBezTo>
                <a:close/>
                <a:moveTo>
                  <a:pt x="2527" y="51560"/>
                </a:moveTo>
                <a:lnTo>
                  <a:pt x="2527" y="51567"/>
                </a:lnTo>
                <a:lnTo>
                  <a:pt x="2527" y="51567"/>
                </a:lnTo>
                <a:cubicBezTo>
                  <a:pt x="2526" y="51572"/>
                  <a:pt x="2525" y="51577"/>
                  <a:pt x="2525" y="51582"/>
                </a:cubicBezTo>
                <a:lnTo>
                  <a:pt x="2525" y="51582"/>
                </a:lnTo>
                <a:cubicBezTo>
                  <a:pt x="2522" y="51589"/>
                  <a:pt x="2520" y="51596"/>
                  <a:pt x="2518" y="51603"/>
                </a:cubicBezTo>
                <a:lnTo>
                  <a:pt x="2518" y="51603"/>
                </a:lnTo>
                <a:cubicBezTo>
                  <a:pt x="2521" y="51589"/>
                  <a:pt x="2524" y="51575"/>
                  <a:pt x="2527" y="51560"/>
                </a:cubicBezTo>
                <a:close/>
                <a:moveTo>
                  <a:pt x="2523" y="51597"/>
                </a:moveTo>
                <a:cubicBezTo>
                  <a:pt x="2520" y="51611"/>
                  <a:pt x="2518" y="51625"/>
                  <a:pt x="2514" y="51639"/>
                </a:cubicBezTo>
                <a:lnTo>
                  <a:pt x="2513" y="51642"/>
                </a:lnTo>
                <a:lnTo>
                  <a:pt x="2513" y="51642"/>
                </a:lnTo>
                <a:cubicBezTo>
                  <a:pt x="2517" y="51627"/>
                  <a:pt x="2520" y="51613"/>
                  <a:pt x="2523" y="51597"/>
                </a:cubicBezTo>
                <a:close/>
                <a:moveTo>
                  <a:pt x="2489" y="51728"/>
                </a:moveTo>
                <a:cubicBezTo>
                  <a:pt x="2488" y="51730"/>
                  <a:pt x="2487" y="51732"/>
                  <a:pt x="2487" y="51734"/>
                </a:cubicBezTo>
                <a:lnTo>
                  <a:pt x="2487" y="51734"/>
                </a:lnTo>
                <a:cubicBezTo>
                  <a:pt x="2486" y="51733"/>
                  <a:pt x="2485" y="51733"/>
                  <a:pt x="2484" y="51733"/>
                </a:cubicBezTo>
                <a:cubicBezTo>
                  <a:pt x="2483" y="51733"/>
                  <a:pt x="2483" y="51733"/>
                  <a:pt x="2489" y="51728"/>
                </a:cubicBezTo>
                <a:close/>
                <a:moveTo>
                  <a:pt x="2485" y="51726"/>
                </a:moveTo>
                <a:lnTo>
                  <a:pt x="2485" y="51726"/>
                </a:lnTo>
                <a:cubicBezTo>
                  <a:pt x="2482" y="51735"/>
                  <a:pt x="2479" y="51743"/>
                  <a:pt x="2476" y="51751"/>
                </a:cubicBezTo>
                <a:lnTo>
                  <a:pt x="2476" y="51751"/>
                </a:lnTo>
                <a:cubicBezTo>
                  <a:pt x="2477" y="51750"/>
                  <a:pt x="2477" y="51748"/>
                  <a:pt x="2478" y="51747"/>
                </a:cubicBezTo>
                <a:lnTo>
                  <a:pt x="2478" y="51747"/>
                </a:lnTo>
                <a:cubicBezTo>
                  <a:pt x="2480" y="51740"/>
                  <a:pt x="2482" y="51733"/>
                  <a:pt x="2485" y="51726"/>
                </a:cubicBezTo>
                <a:close/>
                <a:moveTo>
                  <a:pt x="2443" y="51835"/>
                </a:moveTo>
                <a:lnTo>
                  <a:pt x="2443" y="51835"/>
                </a:lnTo>
                <a:cubicBezTo>
                  <a:pt x="2420" y="51877"/>
                  <a:pt x="2401" y="51903"/>
                  <a:pt x="2401" y="51903"/>
                </a:cubicBezTo>
                <a:lnTo>
                  <a:pt x="2401" y="51903"/>
                </a:lnTo>
                <a:cubicBezTo>
                  <a:pt x="2406" y="51898"/>
                  <a:pt x="2414" y="51890"/>
                  <a:pt x="2414" y="51890"/>
                </a:cubicBezTo>
                <a:lnTo>
                  <a:pt x="2426" y="51865"/>
                </a:lnTo>
                <a:cubicBezTo>
                  <a:pt x="2428" y="51863"/>
                  <a:pt x="2430" y="51861"/>
                  <a:pt x="2432" y="51858"/>
                </a:cubicBezTo>
                <a:lnTo>
                  <a:pt x="2432" y="51858"/>
                </a:lnTo>
                <a:cubicBezTo>
                  <a:pt x="2424" y="51873"/>
                  <a:pt x="2418" y="51884"/>
                  <a:pt x="2414" y="51890"/>
                </a:cubicBezTo>
                <a:cubicBezTo>
                  <a:pt x="2419" y="51883"/>
                  <a:pt x="2426" y="51871"/>
                  <a:pt x="2433" y="51856"/>
                </a:cubicBezTo>
                <a:lnTo>
                  <a:pt x="2433" y="51856"/>
                </a:lnTo>
                <a:cubicBezTo>
                  <a:pt x="2433" y="51857"/>
                  <a:pt x="2432" y="51857"/>
                  <a:pt x="2432" y="51858"/>
                </a:cubicBezTo>
                <a:lnTo>
                  <a:pt x="2432" y="51858"/>
                </a:lnTo>
                <a:cubicBezTo>
                  <a:pt x="2435" y="51851"/>
                  <a:pt x="2439" y="51844"/>
                  <a:pt x="2443" y="51835"/>
                </a:cubicBezTo>
                <a:close/>
                <a:moveTo>
                  <a:pt x="2600" y="51895"/>
                </a:moveTo>
                <a:lnTo>
                  <a:pt x="2600" y="51895"/>
                </a:lnTo>
                <a:cubicBezTo>
                  <a:pt x="2523" y="51903"/>
                  <a:pt x="2453" y="51917"/>
                  <a:pt x="2398" y="51934"/>
                </a:cubicBezTo>
                <a:lnTo>
                  <a:pt x="2398" y="51934"/>
                </a:lnTo>
                <a:cubicBezTo>
                  <a:pt x="2441" y="51922"/>
                  <a:pt x="2494" y="51911"/>
                  <a:pt x="2557" y="51905"/>
                </a:cubicBezTo>
                <a:lnTo>
                  <a:pt x="2557" y="51905"/>
                </a:lnTo>
                <a:cubicBezTo>
                  <a:pt x="2559" y="51904"/>
                  <a:pt x="2562" y="51904"/>
                  <a:pt x="2564" y="51903"/>
                </a:cubicBezTo>
                <a:cubicBezTo>
                  <a:pt x="2579" y="51903"/>
                  <a:pt x="2589" y="51899"/>
                  <a:pt x="2600" y="51895"/>
                </a:cubicBezTo>
                <a:close/>
                <a:moveTo>
                  <a:pt x="2330" y="51958"/>
                </a:moveTo>
                <a:cubicBezTo>
                  <a:pt x="2328" y="51959"/>
                  <a:pt x="2327" y="51959"/>
                  <a:pt x="2326" y="51960"/>
                </a:cubicBezTo>
                <a:lnTo>
                  <a:pt x="2326" y="51960"/>
                </a:lnTo>
                <a:cubicBezTo>
                  <a:pt x="2327" y="51960"/>
                  <a:pt x="2328" y="51959"/>
                  <a:pt x="2329" y="51958"/>
                </a:cubicBezTo>
                <a:lnTo>
                  <a:pt x="2329" y="51958"/>
                </a:lnTo>
                <a:cubicBezTo>
                  <a:pt x="2329" y="51958"/>
                  <a:pt x="2330" y="51958"/>
                  <a:pt x="2330" y="51958"/>
                </a:cubicBezTo>
                <a:close/>
                <a:moveTo>
                  <a:pt x="2326" y="51960"/>
                </a:moveTo>
                <a:lnTo>
                  <a:pt x="2326" y="51960"/>
                </a:lnTo>
                <a:cubicBezTo>
                  <a:pt x="2321" y="51962"/>
                  <a:pt x="2317" y="51964"/>
                  <a:pt x="2313" y="51966"/>
                </a:cubicBezTo>
                <a:cubicBezTo>
                  <a:pt x="2312" y="51967"/>
                  <a:pt x="2311" y="51968"/>
                  <a:pt x="2311" y="51968"/>
                </a:cubicBezTo>
                <a:lnTo>
                  <a:pt x="2311" y="51968"/>
                </a:lnTo>
                <a:cubicBezTo>
                  <a:pt x="2315" y="51965"/>
                  <a:pt x="2320" y="51963"/>
                  <a:pt x="2326" y="51960"/>
                </a:cubicBezTo>
                <a:close/>
                <a:moveTo>
                  <a:pt x="2427" y="51889"/>
                </a:moveTo>
                <a:cubicBezTo>
                  <a:pt x="2424" y="51889"/>
                  <a:pt x="2368" y="51927"/>
                  <a:pt x="2318" y="51962"/>
                </a:cubicBezTo>
                <a:lnTo>
                  <a:pt x="2318" y="51962"/>
                </a:lnTo>
                <a:cubicBezTo>
                  <a:pt x="2306" y="51968"/>
                  <a:pt x="2296" y="51973"/>
                  <a:pt x="2288" y="51978"/>
                </a:cubicBezTo>
                <a:cubicBezTo>
                  <a:pt x="2296" y="51973"/>
                  <a:pt x="2306" y="51968"/>
                  <a:pt x="2318" y="51962"/>
                </a:cubicBezTo>
                <a:lnTo>
                  <a:pt x="2318" y="51962"/>
                </a:lnTo>
                <a:cubicBezTo>
                  <a:pt x="2317" y="51963"/>
                  <a:pt x="2316" y="51964"/>
                  <a:pt x="2315" y="51964"/>
                </a:cubicBezTo>
                <a:lnTo>
                  <a:pt x="2315" y="51964"/>
                </a:lnTo>
                <a:cubicBezTo>
                  <a:pt x="2320" y="51962"/>
                  <a:pt x="2325" y="51960"/>
                  <a:pt x="2331" y="51957"/>
                </a:cubicBezTo>
                <a:lnTo>
                  <a:pt x="2331" y="51957"/>
                </a:lnTo>
                <a:cubicBezTo>
                  <a:pt x="2332" y="51957"/>
                  <a:pt x="2333" y="51956"/>
                  <a:pt x="2334" y="51956"/>
                </a:cubicBezTo>
                <a:lnTo>
                  <a:pt x="2334" y="51956"/>
                </a:lnTo>
                <a:cubicBezTo>
                  <a:pt x="2346" y="51950"/>
                  <a:pt x="2361" y="51945"/>
                  <a:pt x="2378" y="51940"/>
                </a:cubicBezTo>
                <a:lnTo>
                  <a:pt x="2378" y="51940"/>
                </a:lnTo>
                <a:cubicBezTo>
                  <a:pt x="2361" y="51946"/>
                  <a:pt x="2345" y="51951"/>
                  <a:pt x="2331" y="51957"/>
                </a:cubicBezTo>
                <a:lnTo>
                  <a:pt x="2331" y="51957"/>
                </a:lnTo>
                <a:cubicBezTo>
                  <a:pt x="2331" y="51958"/>
                  <a:pt x="2330" y="51958"/>
                  <a:pt x="2330" y="51958"/>
                </a:cubicBezTo>
                <a:lnTo>
                  <a:pt x="2330" y="51958"/>
                </a:lnTo>
                <a:cubicBezTo>
                  <a:pt x="2331" y="51957"/>
                  <a:pt x="2333" y="51957"/>
                  <a:pt x="2335" y="51956"/>
                </a:cubicBezTo>
                <a:lnTo>
                  <a:pt x="2335" y="51956"/>
                </a:lnTo>
                <a:cubicBezTo>
                  <a:pt x="2333" y="51957"/>
                  <a:pt x="2331" y="51958"/>
                  <a:pt x="2329" y="51958"/>
                </a:cubicBezTo>
                <a:lnTo>
                  <a:pt x="2329" y="51958"/>
                </a:lnTo>
                <a:cubicBezTo>
                  <a:pt x="2318" y="51966"/>
                  <a:pt x="2308" y="51973"/>
                  <a:pt x="2300" y="51978"/>
                </a:cubicBezTo>
                <a:lnTo>
                  <a:pt x="2300" y="51978"/>
                </a:lnTo>
                <a:cubicBezTo>
                  <a:pt x="2300" y="51978"/>
                  <a:pt x="2300" y="51978"/>
                  <a:pt x="2301" y="51978"/>
                </a:cubicBezTo>
                <a:cubicBezTo>
                  <a:pt x="2330" y="51964"/>
                  <a:pt x="2377" y="51944"/>
                  <a:pt x="2439" y="51929"/>
                </a:cubicBezTo>
                <a:lnTo>
                  <a:pt x="2439" y="51929"/>
                </a:lnTo>
                <a:cubicBezTo>
                  <a:pt x="2443" y="51928"/>
                  <a:pt x="2447" y="51928"/>
                  <a:pt x="2451" y="51928"/>
                </a:cubicBezTo>
                <a:cubicBezTo>
                  <a:pt x="2476" y="51920"/>
                  <a:pt x="2496" y="51917"/>
                  <a:pt x="2521" y="51912"/>
                </a:cubicBezTo>
                <a:lnTo>
                  <a:pt x="2521" y="51912"/>
                </a:lnTo>
                <a:cubicBezTo>
                  <a:pt x="2511" y="51914"/>
                  <a:pt x="2502" y="51915"/>
                  <a:pt x="2493" y="51917"/>
                </a:cubicBezTo>
                <a:lnTo>
                  <a:pt x="2493" y="51917"/>
                </a:lnTo>
                <a:cubicBezTo>
                  <a:pt x="2507" y="51914"/>
                  <a:pt x="2522" y="51911"/>
                  <a:pt x="2538" y="51909"/>
                </a:cubicBezTo>
                <a:lnTo>
                  <a:pt x="2538" y="51909"/>
                </a:lnTo>
                <a:cubicBezTo>
                  <a:pt x="2541" y="51908"/>
                  <a:pt x="2545" y="51908"/>
                  <a:pt x="2548" y="51907"/>
                </a:cubicBezTo>
                <a:lnTo>
                  <a:pt x="2548" y="51907"/>
                </a:lnTo>
                <a:cubicBezTo>
                  <a:pt x="2478" y="51915"/>
                  <a:pt x="2422" y="51927"/>
                  <a:pt x="2378" y="51940"/>
                </a:cubicBezTo>
                <a:lnTo>
                  <a:pt x="2378" y="51940"/>
                </a:lnTo>
                <a:cubicBezTo>
                  <a:pt x="2384" y="51938"/>
                  <a:pt x="2391" y="51936"/>
                  <a:pt x="2398" y="51934"/>
                </a:cubicBezTo>
                <a:lnTo>
                  <a:pt x="2398" y="51934"/>
                </a:lnTo>
                <a:cubicBezTo>
                  <a:pt x="2373" y="51941"/>
                  <a:pt x="2352" y="51948"/>
                  <a:pt x="2334" y="51955"/>
                </a:cubicBezTo>
                <a:lnTo>
                  <a:pt x="2334" y="51955"/>
                </a:lnTo>
                <a:cubicBezTo>
                  <a:pt x="2357" y="51939"/>
                  <a:pt x="2388" y="51918"/>
                  <a:pt x="2426" y="51890"/>
                </a:cubicBezTo>
                <a:cubicBezTo>
                  <a:pt x="2428" y="51889"/>
                  <a:pt x="2428" y="51889"/>
                  <a:pt x="2427" y="51889"/>
                </a:cubicBezTo>
                <a:close/>
                <a:moveTo>
                  <a:pt x="2288" y="51981"/>
                </a:moveTo>
                <a:cubicBezTo>
                  <a:pt x="2287" y="51981"/>
                  <a:pt x="2273" y="51992"/>
                  <a:pt x="2265" y="51998"/>
                </a:cubicBezTo>
                <a:lnTo>
                  <a:pt x="2265" y="51998"/>
                </a:lnTo>
                <a:cubicBezTo>
                  <a:pt x="2268" y="51996"/>
                  <a:pt x="2272" y="51994"/>
                  <a:pt x="2275" y="51991"/>
                </a:cubicBezTo>
                <a:cubicBezTo>
                  <a:pt x="2285" y="51984"/>
                  <a:pt x="2288" y="51981"/>
                  <a:pt x="2288" y="51981"/>
                </a:cubicBezTo>
                <a:close/>
                <a:moveTo>
                  <a:pt x="2315" y="51964"/>
                </a:moveTo>
                <a:lnTo>
                  <a:pt x="2315" y="51964"/>
                </a:lnTo>
                <a:cubicBezTo>
                  <a:pt x="2305" y="51969"/>
                  <a:pt x="2296" y="51974"/>
                  <a:pt x="2288" y="51978"/>
                </a:cubicBezTo>
                <a:cubicBezTo>
                  <a:pt x="2288" y="51978"/>
                  <a:pt x="2288" y="51978"/>
                  <a:pt x="2288" y="51978"/>
                </a:cubicBezTo>
                <a:cubicBezTo>
                  <a:pt x="2292" y="51978"/>
                  <a:pt x="2298" y="51976"/>
                  <a:pt x="2304" y="51972"/>
                </a:cubicBezTo>
                <a:lnTo>
                  <a:pt x="2304" y="51972"/>
                </a:lnTo>
                <a:cubicBezTo>
                  <a:pt x="2295" y="51979"/>
                  <a:pt x="2286" y="51985"/>
                  <a:pt x="2277" y="51991"/>
                </a:cubicBezTo>
                <a:lnTo>
                  <a:pt x="2277" y="51991"/>
                </a:lnTo>
                <a:cubicBezTo>
                  <a:pt x="2277" y="51991"/>
                  <a:pt x="2276" y="51991"/>
                  <a:pt x="2275" y="51991"/>
                </a:cubicBezTo>
                <a:lnTo>
                  <a:pt x="2277" y="51991"/>
                </a:lnTo>
                <a:cubicBezTo>
                  <a:pt x="2271" y="51995"/>
                  <a:pt x="2266" y="51999"/>
                  <a:pt x="2261" y="52003"/>
                </a:cubicBezTo>
                <a:lnTo>
                  <a:pt x="2261" y="52003"/>
                </a:lnTo>
                <a:cubicBezTo>
                  <a:pt x="2262" y="52002"/>
                  <a:pt x="2263" y="52000"/>
                  <a:pt x="2265" y="51998"/>
                </a:cubicBezTo>
                <a:lnTo>
                  <a:pt x="2265" y="51998"/>
                </a:lnTo>
                <a:cubicBezTo>
                  <a:pt x="2247" y="52011"/>
                  <a:pt x="2240" y="52017"/>
                  <a:pt x="2240" y="52017"/>
                </a:cubicBezTo>
                <a:cubicBezTo>
                  <a:pt x="2240" y="52017"/>
                  <a:pt x="2248" y="52011"/>
                  <a:pt x="2261" y="52003"/>
                </a:cubicBezTo>
                <a:lnTo>
                  <a:pt x="2261" y="52003"/>
                </a:lnTo>
                <a:cubicBezTo>
                  <a:pt x="2260" y="52003"/>
                  <a:pt x="2260" y="52004"/>
                  <a:pt x="2260" y="52004"/>
                </a:cubicBezTo>
                <a:cubicBezTo>
                  <a:pt x="2261" y="52004"/>
                  <a:pt x="2267" y="52000"/>
                  <a:pt x="2282" y="51991"/>
                </a:cubicBezTo>
                <a:lnTo>
                  <a:pt x="2288" y="51991"/>
                </a:lnTo>
                <a:cubicBezTo>
                  <a:pt x="2288" y="51989"/>
                  <a:pt x="2288" y="51988"/>
                  <a:pt x="2289" y="51986"/>
                </a:cubicBezTo>
                <a:lnTo>
                  <a:pt x="2289" y="51986"/>
                </a:lnTo>
                <a:cubicBezTo>
                  <a:pt x="2292" y="51984"/>
                  <a:pt x="2296" y="51981"/>
                  <a:pt x="2300" y="51978"/>
                </a:cubicBezTo>
                <a:lnTo>
                  <a:pt x="2300" y="51978"/>
                </a:lnTo>
                <a:cubicBezTo>
                  <a:pt x="2297" y="51978"/>
                  <a:pt x="2295" y="51979"/>
                  <a:pt x="2293" y="51980"/>
                </a:cubicBezTo>
                <a:lnTo>
                  <a:pt x="2293" y="51980"/>
                </a:lnTo>
                <a:cubicBezTo>
                  <a:pt x="2298" y="51977"/>
                  <a:pt x="2304" y="51974"/>
                  <a:pt x="2311" y="51968"/>
                </a:cubicBezTo>
                <a:lnTo>
                  <a:pt x="2311" y="51968"/>
                </a:lnTo>
                <a:cubicBezTo>
                  <a:pt x="2308" y="51970"/>
                  <a:pt x="2306" y="51971"/>
                  <a:pt x="2304" y="51972"/>
                </a:cubicBezTo>
                <a:lnTo>
                  <a:pt x="2304" y="51972"/>
                </a:lnTo>
                <a:cubicBezTo>
                  <a:pt x="2308" y="51969"/>
                  <a:pt x="2311" y="51967"/>
                  <a:pt x="2315" y="51964"/>
                </a:cubicBezTo>
                <a:close/>
                <a:moveTo>
                  <a:pt x="4572" y="52183"/>
                </a:moveTo>
                <a:lnTo>
                  <a:pt x="4613" y="52192"/>
                </a:lnTo>
                <a:lnTo>
                  <a:pt x="4633" y="52200"/>
                </a:lnTo>
                <a:lnTo>
                  <a:pt x="4633" y="52200"/>
                </a:lnTo>
                <a:cubicBezTo>
                  <a:pt x="4612" y="52194"/>
                  <a:pt x="4592" y="52189"/>
                  <a:pt x="4572" y="52183"/>
                </a:cubicBezTo>
                <a:close/>
                <a:moveTo>
                  <a:pt x="4650" y="52207"/>
                </a:moveTo>
                <a:lnTo>
                  <a:pt x="4676" y="52217"/>
                </a:lnTo>
                <a:cubicBezTo>
                  <a:pt x="4676" y="52216"/>
                  <a:pt x="4676" y="52215"/>
                  <a:pt x="4676" y="52215"/>
                </a:cubicBezTo>
                <a:lnTo>
                  <a:pt x="4676" y="52215"/>
                </a:lnTo>
                <a:cubicBezTo>
                  <a:pt x="4693" y="52220"/>
                  <a:pt x="4710" y="52225"/>
                  <a:pt x="4726" y="52230"/>
                </a:cubicBezTo>
                <a:cubicBezTo>
                  <a:pt x="4755" y="52237"/>
                  <a:pt x="4782" y="52244"/>
                  <a:pt x="4809" y="52251"/>
                </a:cubicBezTo>
                <a:lnTo>
                  <a:pt x="4809" y="52251"/>
                </a:lnTo>
                <a:cubicBezTo>
                  <a:pt x="4763" y="52238"/>
                  <a:pt x="4719" y="52225"/>
                  <a:pt x="4676" y="52212"/>
                </a:cubicBezTo>
                <a:lnTo>
                  <a:pt x="4676" y="52212"/>
                </a:lnTo>
                <a:cubicBezTo>
                  <a:pt x="4676" y="52213"/>
                  <a:pt x="4676" y="52214"/>
                  <a:pt x="4676" y="52215"/>
                </a:cubicBezTo>
                <a:lnTo>
                  <a:pt x="4676" y="52215"/>
                </a:lnTo>
                <a:cubicBezTo>
                  <a:pt x="4667" y="52212"/>
                  <a:pt x="4658" y="52209"/>
                  <a:pt x="4650" y="52207"/>
                </a:cubicBezTo>
                <a:close/>
                <a:moveTo>
                  <a:pt x="4809" y="52251"/>
                </a:moveTo>
                <a:cubicBezTo>
                  <a:pt x="5000" y="52308"/>
                  <a:pt x="5211" y="52374"/>
                  <a:pt x="5449" y="52453"/>
                </a:cubicBezTo>
                <a:lnTo>
                  <a:pt x="5449" y="52453"/>
                </a:lnTo>
                <a:lnTo>
                  <a:pt x="5429" y="52443"/>
                </a:lnTo>
                <a:cubicBezTo>
                  <a:pt x="5266" y="52393"/>
                  <a:pt x="5128" y="52343"/>
                  <a:pt x="4977" y="52293"/>
                </a:cubicBezTo>
                <a:cubicBezTo>
                  <a:pt x="4932" y="52284"/>
                  <a:pt x="4875" y="52268"/>
                  <a:pt x="4809" y="52251"/>
                </a:cubicBezTo>
                <a:close/>
                <a:moveTo>
                  <a:pt x="5449" y="52453"/>
                </a:moveTo>
                <a:lnTo>
                  <a:pt x="5455" y="52456"/>
                </a:lnTo>
                <a:lnTo>
                  <a:pt x="5457" y="52456"/>
                </a:lnTo>
                <a:cubicBezTo>
                  <a:pt x="5455" y="52455"/>
                  <a:pt x="5452" y="52454"/>
                  <a:pt x="5449" y="52453"/>
                </a:cubicBezTo>
                <a:close/>
                <a:moveTo>
                  <a:pt x="40034" y="1"/>
                </a:moveTo>
                <a:cubicBezTo>
                  <a:pt x="39856" y="1"/>
                  <a:pt x="39679" y="11"/>
                  <a:pt x="39508" y="31"/>
                </a:cubicBezTo>
                <a:cubicBezTo>
                  <a:pt x="39282" y="68"/>
                  <a:pt x="39081" y="106"/>
                  <a:pt x="38880" y="156"/>
                </a:cubicBezTo>
                <a:cubicBezTo>
                  <a:pt x="38779" y="182"/>
                  <a:pt x="38654" y="219"/>
                  <a:pt x="38666" y="219"/>
                </a:cubicBezTo>
                <a:lnTo>
                  <a:pt x="38616" y="232"/>
                </a:lnTo>
                <a:cubicBezTo>
                  <a:pt x="38478" y="282"/>
                  <a:pt x="38327" y="345"/>
                  <a:pt x="38189" y="395"/>
                </a:cubicBezTo>
                <a:cubicBezTo>
                  <a:pt x="38126" y="433"/>
                  <a:pt x="38051" y="471"/>
                  <a:pt x="37988" y="496"/>
                </a:cubicBezTo>
                <a:lnTo>
                  <a:pt x="37887" y="546"/>
                </a:lnTo>
                <a:lnTo>
                  <a:pt x="37799" y="596"/>
                </a:lnTo>
                <a:lnTo>
                  <a:pt x="37686" y="672"/>
                </a:lnTo>
                <a:cubicBezTo>
                  <a:pt x="37611" y="722"/>
                  <a:pt x="37523" y="772"/>
                  <a:pt x="37447" y="822"/>
                </a:cubicBezTo>
                <a:cubicBezTo>
                  <a:pt x="37372" y="873"/>
                  <a:pt x="37322" y="910"/>
                  <a:pt x="37246" y="961"/>
                </a:cubicBezTo>
                <a:lnTo>
                  <a:pt x="37146" y="1049"/>
                </a:lnTo>
                <a:lnTo>
                  <a:pt x="37058" y="1124"/>
                </a:lnTo>
                <a:lnTo>
                  <a:pt x="36945" y="1212"/>
                </a:lnTo>
                <a:lnTo>
                  <a:pt x="36794" y="1350"/>
                </a:lnTo>
                <a:cubicBezTo>
                  <a:pt x="36731" y="1413"/>
                  <a:pt x="36656" y="1488"/>
                  <a:pt x="36593" y="1551"/>
                </a:cubicBezTo>
                <a:cubicBezTo>
                  <a:pt x="36480" y="1664"/>
                  <a:pt x="36367" y="1777"/>
                  <a:pt x="36241" y="1890"/>
                </a:cubicBezTo>
                <a:cubicBezTo>
                  <a:pt x="36053" y="2079"/>
                  <a:pt x="35852" y="2280"/>
                  <a:pt x="35651" y="2494"/>
                </a:cubicBezTo>
                <a:cubicBezTo>
                  <a:pt x="35261" y="2871"/>
                  <a:pt x="34859" y="3285"/>
                  <a:pt x="34419" y="3713"/>
                </a:cubicBezTo>
                <a:cubicBezTo>
                  <a:pt x="33552" y="4580"/>
                  <a:pt x="32610" y="5509"/>
                  <a:pt x="31617" y="6452"/>
                </a:cubicBezTo>
                <a:cubicBezTo>
                  <a:pt x="30674" y="7357"/>
                  <a:pt x="29707" y="8261"/>
                  <a:pt x="28752" y="9154"/>
                </a:cubicBezTo>
                <a:lnTo>
                  <a:pt x="28727" y="9179"/>
                </a:lnTo>
                <a:cubicBezTo>
                  <a:pt x="28538" y="9355"/>
                  <a:pt x="28325" y="9543"/>
                  <a:pt x="28136" y="9719"/>
                </a:cubicBezTo>
                <a:cubicBezTo>
                  <a:pt x="27860" y="9983"/>
                  <a:pt x="27571" y="10247"/>
                  <a:pt x="27294" y="10498"/>
                </a:cubicBezTo>
                <a:cubicBezTo>
                  <a:pt x="27256" y="10536"/>
                  <a:pt x="27219" y="10574"/>
                  <a:pt x="27169" y="10611"/>
                </a:cubicBezTo>
                <a:cubicBezTo>
                  <a:pt x="27143" y="10624"/>
                  <a:pt x="27131" y="10636"/>
                  <a:pt x="27118" y="10662"/>
                </a:cubicBezTo>
                <a:cubicBezTo>
                  <a:pt x="26402" y="11302"/>
                  <a:pt x="25698" y="11943"/>
                  <a:pt x="25032" y="12546"/>
                </a:cubicBezTo>
                <a:cubicBezTo>
                  <a:pt x="24718" y="12835"/>
                  <a:pt x="24404" y="13099"/>
                  <a:pt x="24115" y="13363"/>
                </a:cubicBezTo>
                <a:lnTo>
                  <a:pt x="24102" y="13376"/>
                </a:lnTo>
                <a:cubicBezTo>
                  <a:pt x="23914" y="13539"/>
                  <a:pt x="23725" y="13703"/>
                  <a:pt x="23550" y="13866"/>
                </a:cubicBezTo>
                <a:lnTo>
                  <a:pt x="23537" y="13866"/>
                </a:lnTo>
                <a:cubicBezTo>
                  <a:pt x="23487" y="13916"/>
                  <a:pt x="23436" y="13954"/>
                  <a:pt x="23399" y="13992"/>
                </a:cubicBezTo>
                <a:lnTo>
                  <a:pt x="23261" y="14117"/>
                </a:lnTo>
                <a:cubicBezTo>
                  <a:pt x="21891" y="15324"/>
                  <a:pt x="20710" y="16341"/>
                  <a:pt x="19868" y="17058"/>
                </a:cubicBezTo>
                <a:cubicBezTo>
                  <a:pt x="19654" y="17246"/>
                  <a:pt x="19466" y="17409"/>
                  <a:pt x="19302" y="17548"/>
                </a:cubicBezTo>
                <a:lnTo>
                  <a:pt x="19290" y="17560"/>
                </a:lnTo>
                <a:cubicBezTo>
                  <a:pt x="19076" y="17761"/>
                  <a:pt x="18888" y="17925"/>
                  <a:pt x="18774" y="18025"/>
                </a:cubicBezTo>
                <a:lnTo>
                  <a:pt x="18762" y="18038"/>
                </a:lnTo>
                <a:cubicBezTo>
                  <a:pt x="18674" y="18113"/>
                  <a:pt x="18636" y="18151"/>
                  <a:pt x="18599" y="18189"/>
                </a:cubicBezTo>
                <a:cubicBezTo>
                  <a:pt x="18570" y="18223"/>
                  <a:pt x="18559" y="18239"/>
                  <a:pt x="18569" y="18239"/>
                </a:cubicBezTo>
                <a:cubicBezTo>
                  <a:pt x="18580" y="18239"/>
                  <a:pt x="18618" y="18217"/>
                  <a:pt x="18687" y="18176"/>
                </a:cubicBezTo>
                <a:cubicBezTo>
                  <a:pt x="18712" y="18151"/>
                  <a:pt x="18749" y="18126"/>
                  <a:pt x="18800" y="18101"/>
                </a:cubicBezTo>
                <a:cubicBezTo>
                  <a:pt x="18800" y="18088"/>
                  <a:pt x="18862" y="18038"/>
                  <a:pt x="18976" y="17937"/>
                </a:cubicBezTo>
                <a:cubicBezTo>
                  <a:pt x="19126" y="17799"/>
                  <a:pt x="19390" y="17573"/>
                  <a:pt x="19729" y="17271"/>
                </a:cubicBezTo>
                <a:lnTo>
                  <a:pt x="19742" y="17271"/>
                </a:lnTo>
                <a:cubicBezTo>
                  <a:pt x="19755" y="17259"/>
                  <a:pt x="19742" y="17259"/>
                  <a:pt x="19767" y="17246"/>
                </a:cubicBezTo>
                <a:cubicBezTo>
                  <a:pt x="20358" y="16743"/>
                  <a:pt x="21175" y="16040"/>
                  <a:pt x="22117" y="15223"/>
                </a:cubicBezTo>
                <a:cubicBezTo>
                  <a:pt x="22356" y="15009"/>
                  <a:pt x="22607" y="14796"/>
                  <a:pt x="22858" y="14570"/>
                </a:cubicBezTo>
                <a:lnTo>
                  <a:pt x="22871" y="14570"/>
                </a:lnTo>
                <a:lnTo>
                  <a:pt x="22997" y="14456"/>
                </a:lnTo>
                <a:cubicBezTo>
                  <a:pt x="23185" y="14293"/>
                  <a:pt x="23386" y="14117"/>
                  <a:pt x="23587" y="13929"/>
                </a:cubicBezTo>
                <a:cubicBezTo>
                  <a:pt x="23952" y="13615"/>
                  <a:pt x="24316" y="13300"/>
                  <a:pt x="24680" y="12974"/>
                </a:cubicBezTo>
                <a:cubicBezTo>
                  <a:pt x="25447" y="12308"/>
                  <a:pt x="26214" y="11617"/>
                  <a:pt x="26942" y="10976"/>
                </a:cubicBezTo>
                <a:cubicBezTo>
                  <a:pt x="27370" y="10586"/>
                  <a:pt x="27772" y="10222"/>
                  <a:pt x="28161" y="9882"/>
                </a:cubicBezTo>
                <a:lnTo>
                  <a:pt x="28161" y="9882"/>
                </a:lnTo>
                <a:cubicBezTo>
                  <a:pt x="27822" y="10209"/>
                  <a:pt x="27420" y="10586"/>
                  <a:pt x="26942" y="11039"/>
                </a:cubicBezTo>
                <a:cubicBezTo>
                  <a:pt x="25761" y="12144"/>
                  <a:pt x="24178" y="13602"/>
                  <a:pt x="22218" y="15311"/>
                </a:cubicBezTo>
                <a:cubicBezTo>
                  <a:pt x="21338" y="16077"/>
                  <a:pt x="20383" y="16894"/>
                  <a:pt x="19353" y="17749"/>
                </a:cubicBezTo>
                <a:cubicBezTo>
                  <a:pt x="19227" y="17862"/>
                  <a:pt x="19101" y="17950"/>
                  <a:pt x="18976" y="18063"/>
                </a:cubicBezTo>
                <a:lnTo>
                  <a:pt x="18963" y="18075"/>
                </a:lnTo>
                <a:cubicBezTo>
                  <a:pt x="18825" y="18189"/>
                  <a:pt x="18687" y="18302"/>
                  <a:pt x="18548" y="18415"/>
                </a:cubicBezTo>
                <a:cubicBezTo>
                  <a:pt x="18699" y="18314"/>
                  <a:pt x="18900" y="18176"/>
                  <a:pt x="19126" y="18000"/>
                </a:cubicBezTo>
                <a:cubicBezTo>
                  <a:pt x="19151" y="17987"/>
                  <a:pt x="19177" y="17962"/>
                  <a:pt x="19189" y="17950"/>
                </a:cubicBezTo>
                <a:cubicBezTo>
                  <a:pt x="19704" y="17560"/>
                  <a:pt x="20383" y="17007"/>
                  <a:pt x="21162" y="16354"/>
                </a:cubicBezTo>
                <a:lnTo>
                  <a:pt x="21212" y="16316"/>
                </a:lnTo>
                <a:cubicBezTo>
                  <a:pt x="21338" y="16216"/>
                  <a:pt x="21464" y="16115"/>
                  <a:pt x="21602" y="16002"/>
                </a:cubicBezTo>
                <a:cubicBezTo>
                  <a:pt x="22054" y="15600"/>
                  <a:pt x="22544" y="15185"/>
                  <a:pt x="23059" y="14745"/>
                </a:cubicBezTo>
                <a:lnTo>
                  <a:pt x="23085" y="14720"/>
                </a:lnTo>
                <a:cubicBezTo>
                  <a:pt x="23474" y="14381"/>
                  <a:pt x="23876" y="14029"/>
                  <a:pt x="24291" y="13665"/>
                </a:cubicBezTo>
                <a:cubicBezTo>
                  <a:pt x="24969" y="13062"/>
                  <a:pt x="25673" y="12433"/>
                  <a:pt x="26402" y="11780"/>
                </a:cubicBezTo>
                <a:cubicBezTo>
                  <a:pt x="26415" y="11767"/>
                  <a:pt x="26427" y="11742"/>
                  <a:pt x="26452" y="11730"/>
                </a:cubicBezTo>
                <a:cubicBezTo>
                  <a:pt x="26477" y="11717"/>
                  <a:pt x="26490" y="11692"/>
                  <a:pt x="26503" y="11679"/>
                </a:cubicBezTo>
                <a:cubicBezTo>
                  <a:pt x="28111" y="10222"/>
                  <a:pt x="29782" y="8676"/>
                  <a:pt x="31340" y="7218"/>
                </a:cubicBezTo>
                <a:cubicBezTo>
                  <a:pt x="31604" y="6967"/>
                  <a:pt x="31868" y="6728"/>
                  <a:pt x="32119" y="6477"/>
                </a:cubicBezTo>
                <a:cubicBezTo>
                  <a:pt x="32157" y="6452"/>
                  <a:pt x="32195" y="6427"/>
                  <a:pt x="32233" y="6389"/>
                </a:cubicBezTo>
                <a:cubicBezTo>
                  <a:pt x="32421" y="6213"/>
                  <a:pt x="32597" y="6037"/>
                  <a:pt x="32785" y="5874"/>
                </a:cubicBezTo>
                <a:lnTo>
                  <a:pt x="32785" y="5874"/>
                </a:lnTo>
                <a:cubicBezTo>
                  <a:pt x="32635" y="6012"/>
                  <a:pt x="32496" y="6138"/>
                  <a:pt x="32371" y="6263"/>
                </a:cubicBezTo>
                <a:cubicBezTo>
                  <a:pt x="32145" y="6477"/>
                  <a:pt x="31944" y="6678"/>
                  <a:pt x="31743" y="6867"/>
                </a:cubicBezTo>
                <a:lnTo>
                  <a:pt x="31730" y="6879"/>
                </a:lnTo>
                <a:cubicBezTo>
                  <a:pt x="31617" y="6980"/>
                  <a:pt x="31504" y="7093"/>
                  <a:pt x="31403" y="7193"/>
                </a:cubicBezTo>
                <a:lnTo>
                  <a:pt x="31391" y="7206"/>
                </a:lnTo>
                <a:cubicBezTo>
                  <a:pt x="30888" y="7683"/>
                  <a:pt x="30486" y="8073"/>
                  <a:pt x="30159" y="8375"/>
                </a:cubicBezTo>
                <a:cubicBezTo>
                  <a:pt x="29971" y="8550"/>
                  <a:pt x="29782" y="8739"/>
                  <a:pt x="29594" y="8902"/>
                </a:cubicBezTo>
                <a:cubicBezTo>
                  <a:pt x="29299" y="9182"/>
                  <a:pt x="29173" y="9309"/>
                  <a:pt x="29183" y="9309"/>
                </a:cubicBezTo>
                <a:cubicBezTo>
                  <a:pt x="29234" y="9309"/>
                  <a:pt x="32794" y="6064"/>
                  <a:pt x="35889" y="3021"/>
                </a:cubicBezTo>
                <a:cubicBezTo>
                  <a:pt x="36266" y="2657"/>
                  <a:pt x="36631" y="2293"/>
                  <a:pt x="36983" y="1953"/>
                </a:cubicBezTo>
                <a:lnTo>
                  <a:pt x="37171" y="1777"/>
                </a:lnTo>
                <a:lnTo>
                  <a:pt x="37297" y="1664"/>
                </a:lnTo>
                <a:cubicBezTo>
                  <a:pt x="37347" y="1627"/>
                  <a:pt x="37397" y="1576"/>
                  <a:pt x="37510" y="1488"/>
                </a:cubicBezTo>
                <a:lnTo>
                  <a:pt x="37598" y="1413"/>
                </a:lnTo>
                <a:lnTo>
                  <a:pt x="37762" y="1300"/>
                </a:lnTo>
                <a:cubicBezTo>
                  <a:pt x="37812" y="1262"/>
                  <a:pt x="37887" y="1212"/>
                  <a:pt x="37938" y="1174"/>
                </a:cubicBezTo>
                <a:lnTo>
                  <a:pt x="38038" y="1124"/>
                </a:lnTo>
                <a:lnTo>
                  <a:pt x="38088" y="1099"/>
                </a:lnTo>
                <a:cubicBezTo>
                  <a:pt x="38126" y="1074"/>
                  <a:pt x="38189" y="1036"/>
                  <a:pt x="38239" y="1011"/>
                </a:cubicBezTo>
                <a:cubicBezTo>
                  <a:pt x="38352" y="948"/>
                  <a:pt x="38465" y="898"/>
                  <a:pt x="38578" y="860"/>
                </a:cubicBezTo>
                <a:cubicBezTo>
                  <a:pt x="38641" y="835"/>
                  <a:pt x="38704" y="810"/>
                  <a:pt x="38754" y="797"/>
                </a:cubicBezTo>
                <a:lnTo>
                  <a:pt x="38842" y="760"/>
                </a:lnTo>
                <a:lnTo>
                  <a:pt x="39018" y="709"/>
                </a:lnTo>
                <a:cubicBezTo>
                  <a:pt x="39094" y="684"/>
                  <a:pt x="39182" y="672"/>
                  <a:pt x="39257" y="659"/>
                </a:cubicBezTo>
                <a:cubicBezTo>
                  <a:pt x="39507" y="603"/>
                  <a:pt x="39775" y="577"/>
                  <a:pt x="40044" y="577"/>
                </a:cubicBezTo>
                <a:cubicBezTo>
                  <a:pt x="40505" y="577"/>
                  <a:pt x="40972" y="655"/>
                  <a:pt x="41368" y="797"/>
                </a:cubicBezTo>
                <a:cubicBezTo>
                  <a:pt x="41418" y="810"/>
                  <a:pt x="41531" y="860"/>
                  <a:pt x="41720" y="948"/>
                </a:cubicBezTo>
                <a:cubicBezTo>
                  <a:pt x="41883" y="1023"/>
                  <a:pt x="42059" y="1111"/>
                  <a:pt x="42223" y="1225"/>
                </a:cubicBezTo>
                <a:cubicBezTo>
                  <a:pt x="42574" y="1451"/>
                  <a:pt x="42914" y="1765"/>
                  <a:pt x="43203" y="2129"/>
                </a:cubicBezTo>
                <a:cubicBezTo>
                  <a:pt x="43479" y="2494"/>
                  <a:pt x="43693" y="2921"/>
                  <a:pt x="43818" y="3323"/>
                </a:cubicBezTo>
                <a:cubicBezTo>
                  <a:pt x="43881" y="3512"/>
                  <a:pt x="43931" y="3713"/>
                  <a:pt x="43957" y="3888"/>
                </a:cubicBezTo>
                <a:cubicBezTo>
                  <a:pt x="43993" y="4044"/>
                  <a:pt x="44006" y="4280"/>
                  <a:pt x="44007" y="4280"/>
                </a:cubicBezTo>
                <a:cubicBezTo>
                  <a:pt x="44007" y="4280"/>
                  <a:pt x="44007" y="4279"/>
                  <a:pt x="44007" y="4278"/>
                </a:cubicBezTo>
                <a:lnTo>
                  <a:pt x="44007" y="4278"/>
                </a:lnTo>
                <a:cubicBezTo>
                  <a:pt x="44019" y="4592"/>
                  <a:pt x="44007" y="4931"/>
                  <a:pt x="43944" y="5258"/>
                </a:cubicBezTo>
                <a:cubicBezTo>
                  <a:pt x="43919" y="5409"/>
                  <a:pt x="43881" y="5572"/>
                  <a:pt x="43831" y="5723"/>
                </a:cubicBezTo>
                <a:lnTo>
                  <a:pt x="43793" y="5849"/>
                </a:lnTo>
                <a:lnTo>
                  <a:pt x="43768" y="5899"/>
                </a:lnTo>
                <a:cubicBezTo>
                  <a:pt x="43718" y="6025"/>
                  <a:pt x="43668" y="6163"/>
                  <a:pt x="43605" y="6289"/>
                </a:cubicBezTo>
                <a:lnTo>
                  <a:pt x="43554" y="6402"/>
                </a:lnTo>
                <a:lnTo>
                  <a:pt x="43517" y="6465"/>
                </a:lnTo>
                <a:lnTo>
                  <a:pt x="43429" y="6603"/>
                </a:lnTo>
                <a:lnTo>
                  <a:pt x="43353" y="6741"/>
                </a:lnTo>
                <a:lnTo>
                  <a:pt x="43291" y="6829"/>
                </a:lnTo>
                <a:lnTo>
                  <a:pt x="43203" y="6955"/>
                </a:lnTo>
                <a:lnTo>
                  <a:pt x="43140" y="7043"/>
                </a:lnTo>
                <a:lnTo>
                  <a:pt x="43039" y="7168"/>
                </a:lnTo>
                <a:cubicBezTo>
                  <a:pt x="42926" y="7306"/>
                  <a:pt x="42851" y="7407"/>
                  <a:pt x="42763" y="7520"/>
                </a:cubicBezTo>
                <a:cubicBezTo>
                  <a:pt x="42675" y="7608"/>
                  <a:pt x="42599" y="7709"/>
                  <a:pt x="42524" y="7796"/>
                </a:cubicBezTo>
                <a:lnTo>
                  <a:pt x="42474" y="7847"/>
                </a:lnTo>
                <a:cubicBezTo>
                  <a:pt x="42021" y="8400"/>
                  <a:pt x="41607" y="8865"/>
                  <a:pt x="41242" y="9279"/>
                </a:cubicBezTo>
                <a:cubicBezTo>
                  <a:pt x="40878" y="9681"/>
                  <a:pt x="40564" y="10033"/>
                  <a:pt x="40312" y="10310"/>
                </a:cubicBezTo>
                <a:cubicBezTo>
                  <a:pt x="40966" y="9556"/>
                  <a:pt x="41619" y="8802"/>
                  <a:pt x="42298" y="8010"/>
                </a:cubicBezTo>
                <a:cubicBezTo>
                  <a:pt x="42461" y="7809"/>
                  <a:pt x="42637" y="7608"/>
                  <a:pt x="42826" y="7369"/>
                </a:cubicBezTo>
                <a:lnTo>
                  <a:pt x="42989" y="7168"/>
                </a:lnTo>
                <a:lnTo>
                  <a:pt x="43090" y="7043"/>
                </a:lnTo>
                <a:lnTo>
                  <a:pt x="43140" y="6955"/>
                </a:lnTo>
                <a:lnTo>
                  <a:pt x="43228" y="6841"/>
                </a:lnTo>
                <a:lnTo>
                  <a:pt x="43278" y="6754"/>
                </a:lnTo>
                <a:lnTo>
                  <a:pt x="43366" y="6628"/>
                </a:lnTo>
                <a:lnTo>
                  <a:pt x="43429" y="6527"/>
                </a:lnTo>
                <a:lnTo>
                  <a:pt x="43504" y="6377"/>
                </a:lnTo>
                <a:lnTo>
                  <a:pt x="43567" y="6263"/>
                </a:lnTo>
                <a:cubicBezTo>
                  <a:pt x="43605" y="6201"/>
                  <a:pt x="43630" y="6125"/>
                  <a:pt x="43655" y="6062"/>
                </a:cubicBezTo>
                <a:cubicBezTo>
                  <a:pt x="43693" y="5987"/>
                  <a:pt x="43718" y="5912"/>
                  <a:pt x="43743" y="5849"/>
                </a:cubicBezTo>
                <a:cubicBezTo>
                  <a:pt x="43743" y="5849"/>
                  <a:pt x="43793" y="5698"/>
                  <a:pt x="43844" y="5522"/>
                </a:cubicBezTo>
                <a:cubicBezTo>
                  <a:pt x="43881" y="5359"/>
                  <a:pt x="43919" y="5183"/>
                  <a:pt x="43931" y="5007"/>
                </a:cubicBezTo>
                <a:cubicBezTo>
                  <a:pt x="43957" y="4843"/>
                  <a:pt x="43969" y="4668"/>
                  <a:pt x="43969" y="4492"/>
                </a:cubicBezTo>
                <a:cubicBezTo>
                  <a:pt x="43969" y="4479"/>
                  <a:pt x="44045" y="4102"/>
                  <a:pt x="43668" y="3047"/>
                </a:cubicBezTo>
                <a:cubicBezTo>
                  <a:pt x="43341" y="2167"/>
                  <a:pt x="42524" y="1375"/>
                  <a:pt x="41833" y="1049"/>
                </a:cubicBezTo>
                <a:cubicBezTo>
                  <a:pt x="41129" y="722"/>
                  <a:pt x="41066" y="747"/>
                  <a:pt x="40602" y="659"/>
                </a:cubicBezTo>
                <a:cubicBezTo>
                  <a:pt x="40413" y="634"/>
                  <a:pt x="40218" y="621"/>
                  <a:pt x="40025" y="621"/>
                </a:cubicBezTo>
                <a:cubicBezTo>
                  <a:pt x="39832" y="621"/>
                  <a:pt x="39640" y="634"/>
                  <a:pt x="39458" y="659"/>
                </a:cubicBezTo>
                <a:cubicBezTo>
                  <a:pt x="39055" y="730"/>
                  <a:pt x="38787" y="823"/>
                  <a:pt x="38789" y="823"/>
                </a:cubicBezTo>
                <a:cubicBezTo>
                  <a:pt x="38789" y="823"/>
                  <a:pt x="38790" y="823"/>
                  <a:pt x="38792" y="822"/>
                </a:cubicBezTo>
                <a:lnTo>
                  <a:pt x="38792" y="822"/>
                </a:lnTo>
                <a:cubicBezTo>
                  <a:pt x="38666" y="873"/>
                  <a:pt x="38541" y="923"/>
                  <a:pt x="38428" y="973"/>
                </a:cubicBezTo>
                <a:cubicBezTo>
                  <a:pt x="38365" y="998"/>
                  <a:pt x="38315" y="1023"/>
                  <a:pt x="38252" y="1061"/>
                </a:cubicBezTo>
                <a:lnTo>
                  <a:pt x="38101" y="1137"/>
                </a:lnTo>
                <a:lnTo>
                  <a:pt x="38000" y="1199"/>
                </a:lnTo>
                <a:cubicBezTo>
                  <a:pt x="37938" y="1237"/>
                  <a:pt x="37862" y="1287"/>
                  <a:pt x="37799" y="1325"/>
                </a:cubicBezTo>
                <a:cubicBezTo>
                  <a:pt x="37736" y="1375"/>
                  <a:pt x="37686" y="1413"/>
                  <a:pt x="37623" y="1451"/>
                </a:cubicBezTo>
                <a:lnTo>
                  <a:pt x="37535" y="1526"/>
                </a:lnTo>
                <a:lnTo>
                  <a:pt x="37397" y="1639"/>
                </a:lnTo>
                <a:lnTo>
                  <a:pt x="37309" y="1715"/>
                </a:lnTo>
                <a:lnTo>
                  <a:pt x="37196" y="1828"/>
                </a:lnTo>
                <a:cubicBezTo>
                  <a:pt x="37045" y="1953"/>
                  <a:pt x="36945" y="2054"/>
                  <a:pt x="36844" y="2167"/>
                </a:cubicBezTo>
                <a:lnTo>
                  <a:pt x="36543" y="2456"/>
                </a:lnTo>
                <a:lnTo>
                  <a:pt x="36028" y="2971"/>
                </a:lnTo>
                <a:cubicBezTo>
                  <a:pt x="34645" y="4341"/>
                  <a:pt x="33238" y="5711"/>
                  <a:pt x="31805" y="7055"/>
                </a:cubicBezTo>
                <a:cubicBezTo>
                  <a:pt x="31219" y="7637"/>
                  <a:pt x="30979" y="7893"/>
                  <a:pt x="31006" y="7893"/>
                </a:cubicBezTo>
                <a:cubicBezTo>
                  <a:pt x="31064" y="7893"/>
                  <a:pt x="32406" y="6662"/>
                  <a:pt x="34193" y="4944"/>
                </a:cubicBezTo>
                <a:cubicBezTo>
                  <a:pt x="34846" y="4316"/>
                  <a:pt x="35550" y="3637"/>
                  <a:pt x="36279" y="2921"/>
                </a:cubicBezTo>
                <a:cubicBezTo>
                  <a:pt x="36467" y="2732"/>
                  <a:pt x="36656" y="2544"/>
                  <a:pt x="36844" y="2355"/>
                </a:cubicBezTo>
                <a:lnTo>
                  <a:pt x="37184" y="2029"/>
                </a:lnTo>
                <a:lnTo>
                  <a:pt x="37422" y="1815"/>
                </a:lnTo>
                <a:lnTo>
                  <a:pt x="37510" y="1727"/>
                </a:lnTo>
                <a:lnTo>
                  <a:pt x="37661" y="1601"/>
                </a:lnTo>
                <a:lnTo>
                  <a:pt x="37799" y="1501"/>
                </a:lnTo>
                <a:lnTo>
                  <a:pt x="37900" y="1426"/>
                </a:lnTo>
                <a:cubicBezTo>
                  <a:pt x="37975" y="1388"/>
                  <a:pt x="38038" y="1338"/>
                  <a:pt x="38113" y="1300"/>
                </a:cubicBezTo>
                <a:cubicBezTo>
                  <a:pt x="38164" y="1262"/>
                  <a:pt x="38126" y="1287"/>
                  <a:pt x="38289" y="1199"/>
                </a:cubicBezTo>
                <a:cubicBezTo>
                  <a:pt x="38402" y="1137"/>
                  <a:pt x="38528" y="1086"/>
                  <a:pt x="38654" y="1036"/>
                </a:cubicBezTo>
                <a:cubicBezTo>
                  <a:pt x="38918" y="961"/>
                  <a:pt x="38528" y="998"/>
                  <a:pt x="39546" y="797"/>
                </a:cubicBezTo>
                <a:cubicBezTo>
                  <a:pt x="39844" y="793"/>
                  <a:pt x="40074" y="774"/>
                  <a:pt x="40293" y="774"/>
                </a:cubicBezTo>
                <a:cubicBezTo>
                  <a:pt x="40767" y="774"/>
                  <a:pt x="41189" y="863"/>
                  <a:pt x="42135" y="1388"/>
                </a:cubicBezTo>
                <a:cubicBezTo>
                  <a:pt x="43861" y="2527"/>
                  <a:pt x="43897" y="4675"/>
                  <a:pt x="43833" y="4675"/>
                </a:cubicBezTo>
                <a:cubicBezTo>
                  <a:pt x="43828" y="4675"/>
                  <a:pt x="43823" y="4665"/>
                  <a:pt x="43818" y="4642"/>
                </a:cubicBezTo>
                <a:cubicBezTo>
                  <a:pt x="43818" y="4994"/>
                  <a:pt x="43756" y="5359"/>
                  <a:pt x="43642" y="5685"/>
                </a:cubicBezTo>
                <a:cubicBezTo>
                  <a:pt x="43592" y="5861"/>
                  <a:pt x="43580" y="5861"/>
                  <a:pt x="43554" y="5962"/>
                </a:cubicBezTo>
                <a:cubicBezTo>
                  <a:pt x="43517" y="6025"/>
                  <a:pt x="43492" y="6100"/>
                  <a:pt x="43454" y="6175"/>
                </a:cubicBezTo>
                <a:lnTo>
                  <a:pt x="43391" y="6301"/>
                </a:lnTo>
                <a:lnTo>
                  <a:pt x="43341" y="6377"/>
                </a:lnTo>
                <a:lnTo>
                  <a:pt x="43265" y="6515"/>
                </a:lnTo>
                <a:lnTo>
                  <a:pt x="43178" y="6666"/>
                </a:lnTo>
                <a:lnTo>
                  <a:pt x="43064" y="6816"/>
                </a:lnTo>
                <a:lnTo>
                  <a:pt x="42939" y="6992"/>
                </a:lnTo>
                <a:lnTo>
                  <a:pt x="42763" y="7218"/>
                </a:lnTo>
                <a:lnTo>
                  <a:pt x="42461" y="7583"/>
                </a:lnTo>
                <a:cubicBezTo>
                  <a:pt x="42285" y="7796"/>
                  <a:pt x="42109" y="8010"/>
                  <a:pt x="41933" y="8224"/>
                </a:cubicBezTo>
                <a:cubicBezTo>
                  <a:pt x="40526" y="9845"/>
                  <a:pt x="39219" y="11340"/>
                  <a:pt x="38239" y="12446"/>
                </a:cubicBezTo>
                <a:cubicBezTo>
                  <a:pt x="38239" y="12396"/>
                  <a:pt x="38214" y="12358"/>
                  <a:pt x="38227" y="12308"/>
                </a:cubicBezTo>
                <a:lnTo>
                  <a:pt x="40840" y="9342"/>
                </a:lnTo>
                <a:lnTo>
                  <a:pt x="42160" y="7809"/>
                </a:lnTo>
                <a:lnTo>
                  <a:pt x="42499" y="7407"/>
                </a:lnTo>
                <a:lnTo>
                  <a:pt x="42687" y="7181"/>
                </a:lnTo>
                <a:cubicBezTo>
                  <a:pt x="42750" y="7093"/>
                  <a:pt x="42813" y="7017"/>
                  <a:pt x="42914" y="6879"/>
                </a:cubicBezTo>
                <a:lnTo>
                  <a:pt x="43002" y="6766"/>
                </a:lnTo>
                <a:lnTo>
                  <a:pt x="43064" y="6678"/>
                </a:lnTo>
                <a:lnTo>
                  <a:pt x="43152" y="6540"/>
                </a:lnTo>
                <a:lnTo>
                  <a:pt x="43215" y="6439"/>
                </a:lnTo>
                <a:cubicBezTo>
                  <a:pt x="43253" y="6377"/>
                  <a:pt x="43291" y="6314"/>
                  <a:pt x="43316" y="6251"/>
                </a:cubicBezTo>
                <a:cubicBezTo>
                  <a:pt x="43328" y="6251"/>
                  <a:pt x="43379" y="6125"/>
                  <a:pt x="43416" y="6050"/>
                </a:cubicBezTo>
                <a:cubicBezTo>
                  <a:pt x="43454" y="5962"/>
                  <a:pt x="43492" y="5874"/>
                  <a:pt x="43529" y="5786"/>
                </a:cubicBezTo>
                <a:lnTo>
                  <a:pt x="43529" y="5786"/>
                </a:lnTo>
                <a:cubicBezTo>
                  <a:pt x="43529" y="5786"/>
                  <a:pt x="43529" y="5787"/>
                  <a:pt x="43528" y="5787"/>
                </a:cubicBezTo>
                <a:cubicBezTo>
                  <a:pt x="43522" y="5787"/>
                  <a:pt x="43594" y="5603"/>
                  <a:pt x="43642" y="5384"/>
                </a:cubicBezTo>
                <a:cubicBezTo>
                  <a:pt x="43693" y="5170"/>
                  <a:pt x="43718" y="4957"/>
                  <a:pt x="43730" y="4743"/>
                </a:cubicBezTo>
                <a:cubicBezTo>
                  <a:pt x="43705" y="4303"/>
                  <a:pt x="43844" y="4843"/>
                  <a:pt x="43617" y="3599"/>
                </a:cubicBezTo>
                <a:cubicBezTo>
                  <a:pt x="43404" y="2544"/>
                  <a:pt x="42336" y="1413"/>
                  <a:pt x="41494" y="1137"/>
                </a:cubicBezTo>
                <a:cubicBezTo>
                  <a:pt x="40991" y="935"/>
                  <a:pt x="40589" y="860"/>
                  <a:pt x="40086" y="848"/>
                </a:cubicBezTo>
                <a:cubicBezTo>
                  <a:pt x="40057" y="846"/>
                  <a:pt x="40026" y="845"/>
                  <a:pt x="39994" y="845"/>
                </a:cubicBezTo>
                <a:cubicBezTo>
                  <a:pt x="39578" y="845"/>
                  <a:pt x="38987" y="988"/>
                  <a:pt x="38905" y="1023"/>
                </a:cubicBezTo>
                <a:cubicBezTo>
                  <a:pt x="38754" y="1074"/>
                  <a:pt x="38604" y="1137"/>
                  <a:pt x="38453" y="1212"/>
                </a:cubicBezTo>
                <a:cubicBezTo>
                  <a:pt x="38377" y="1250"/>
                  <a:pt x="38315" y="1275"/>
                  <a:pt x="38239" y="1325"/>
                </a:cubicBezTo>
                <a:lnTo>
                  <a:pt x="38164" y="1363"/>
                </a:lnTo>
                <a:lnTo>
                  <a:pt x="38038" y="1438"/>
                </a:lnTo>
                <a:lnTo>
                  <a:pt x="37925" y="1526"/>
                </a:lnTo>
                <a:lnTo>
                  <a:pt x="37862" y="1564"/>
                </a:lnTo>
                <a:lnTo>
                  <a:pt x="37762" y="1639"/>
                </a:lnTo>
                <a:lnTo>
                  <a:pt x="37636" y="1727"/>
                </a:lnTo>
                <a:lnTo>
                  <a:pt x="37561" y="1790"/>
                </a:lnTo>
                <a:lnTo>
                  <a:pt x="37460" y="1890"/>
                </a:lnTo>
                <a:lnTo>
                  <a:pt x="37297" y="2029"/>
                </a:lnTo>
                <a:cubicBezTo>
                  <a:pt x="37133" y="2192"/>
                  <a:pt x="37008" y="2318"/>
                  <a:pt x="36869" y="2443"/>
                </a:cubicBezTo>
                <a:lnTo>
                  <a:pt x="35475" y="3813"/>
                </a:lnTo>
                <a:lnTo>
                  <a:pt x="34080" y="5158"/>
                </a:lnTo>
                <a:cubicBezTo>
                  <a:pt x="33150" y="6050"/>
                  <a:pt x="32207" y="6942"/>
                  <a:pt x="31265" y="7809"/>
                </a:cubicBezTo>
                <a:cubicBezTo>
                  <a:pt x="32308" y="6879"/>
                  <a:pt x="33351" y="5937"/>
                  <a:pt x="34381" y="4982"/>
                </a:cubicBezTo>
                <a:lnTo>
                  <a:pt x="34381" y="4982"/>
                </a:lnTo>
                <a:cubicBezTo>
                  <a:pt x="31177" y="8086"/>
                  <a:pt x="27897" y="11101"/>
                  <a:pt x="24530" y="14029"/>
                </a:cubicBezTo>
                <a:cubicBezTo>
                  <a:pt x="26415" y="12421"/>
                  <a:pt x="27696" y="11302"/>
                  <a:pt x="28513" y="10574"/>
                </a:cubicBezTo>
                <a:cubicBezTo>
                  <a:pt x="29342" y="9845"/>
                  <a:pt x="29719" y="9531"/>
                  <a:pt x="29782" y="9493"/>
                </a:cubicBezTo>
                <a:cubicBezTo>
                  <a:pt x="29785" y="9492"/>
                  <a:pt x="29787" y="9491"/>
                  <a:pt x="29789" y="9491"/>
                </a:cubicBezTo>
                <a:cubicBezTo>
                  <a:pt x="29857" y="9491"/>
                  <a:pt x="28734" y="10565"/>
                  <a:pt x="27407" y="11843"/>
                </a:cubicBezTo>
                <a:cubicBezTo>
                  <a:pt x="29971" y="9531"/>
                  <a:pt x="33100" y="6590"/>
                  <a:pt x="35852" y="3901"/>
                </a:cubicBezTo>
                <a:lnTo>
                  <a:pt x="35852" y="3901"/>
                </a:lnTo>
                <a:cubicBezTo>
                  <a:pt x="35878" y="4080"/>
                  <a:pt x="35460" y="4379"/>
                  <a:pt x="35492" y="4379"/>
                </a:cubicBezTo>
                <a:cubicBezTo>
                  <a:pt x="35505" y="4379"/>
                  <a:pt x="35592" y="4330"/>
                  <a:pt x="35814" y="4203"/>
                </a:cubicBezTo>
                <a:lnTo>
                  <a:pt x="35814" y="4203"/>
                </a:lnTo>
                <a:cubicBezTo>
                  <a:pt x="35751" y="4278"/>
                  <a:pt x="35701" y="4341"/>
                  <a:pt x="35651" y="4391"/>
                </a:cubicBezTo>
                <a:lnTo>
                  <a:pt x="35537" y="4504"/>
                </a:lnTo>
                <a:cubicBezTo>
                  <a:pt x="35362" y="4655"/>
                  <a:pt x="35211" y="4730"/>
                  <a:pt x="34897" y="5045"/>
                </a:cubicBezTo>
                <a:cubicBezTo>
                  <a:pt x="34922" y="5045"/>
                  <a:pt x="34934" y="5057"/>
                  <a:pt x="34959" y="5070"/>
                </a:cubicBezTo>
                <a:cubicBezTo>
                  <a:pt x="33733" y="6259"/>
                  <a:pt x="32494" y="7410"/>
                  <a:pt x="31441" y="8388"/>
                </a:cubicBezTo>
                <a:lnTo>
                  <a:pt x="31441" y="8388"/>
                </a:lnTo>
                <a:cubicBezTo>
                  <a:pt x="31441" y="8387"/>
                  <a:pt x="31441" y="8387"/>
                  <a:pt x="31441" y="8387"/>
                </a:cubicBezTo>
                <a:cubicBezTo>
                  <a:pt x="31466" y="8349"/>
                  <a:pt x="31441" y="8324"/>
                  <a:pt x="31378" y="8324"/>
                </a:cubicBezTo>
                <a:cubicBezTo>
                  <a:pt x="31642" y="8086"/>
                  <a:pt x="31906" y="7822"/>
                  <a:pt x="32207" y="7533"/>
                </a:cubicBezTo>
                <a:lnTo>
                  <a:pt x="32207" y="7533"/>
                </a:lnTo>
                <a:cubicBezTo>
                  <a:pt x="31918" y="7809"/>
                  <a:pt x="31642" y="8060"/>
                  <a:pt x="31366" y="8324"/>
                </a:cubicBezTo>
                <a:lnTo>
                  <a:pt x="31303" y="8324"/>
                </a:lnTo>
                <a:cubicBezTo>
                  <a:pt x="31315" y="8337"/>
                  <a:pt x="31303" y="8375"/>
                  <a:pt x="31290" y="8387"/>
                </a:cubicBezTo>
                <a:cubicBezTo>
                  <a:pt x="30976" y="8689"/>
                  <a:pt x="30649" y="8990"/>
                  <a:pt x="30323" y="9292"/>
                </a:cubicBezTo>
                <a:cubicBezTo>
                  <a:pt x="30323" y="9288"/>
                  <a:pt x="30321" y="9287"/>
                  <a:pt x="30318" y="9287"/>
                </a:cubicBezTo>
                <a:cubicBezTo>
                  <a:pt x="30299" y="9287"/>
                  <a:pt x="30221" y="9354"/>
                  <a:pt x="30059" y="9505"/>
                </a:cubicBezTo>
                <a:cubicBezTo>
                  <a:pt x="30059" y="9518"/>
                  <a:pt x="30046" y="9543"/>
                  <a:pt x="30034" y="9556"/>
                </a:cubicBezTo>
                <a:cubicBezTo>
                  <a:pt x="28010" y="11415"/>
                  <a:pt x="26012" y="13187"/>
                  <a:pt x="23901" y="15009"/>
                </a:cubicBezTo>
                <a:cubicBezTo>
                  <a:pt x="22393" y="16341"/>
                  <a:pt x="21539" y="17070"/>
                  <a:pt x="21137" y="17435"/>
                </a:cubicBezTo>
                <a:cubicBezTo>
                  <a:pt x="20896" y="17653"/>
                  <a:pt x="20813" y="17740"/>
                  <a:pt x="20834" y="17740"/>
                </a:cubicBezTo>
                <a:cubicBezTo>
                  <a:pt x="20848" y="17740"/>
                  <a:pt x="20908" y="17701"/>
                  <a:pt x="20999" y="17636"/>
                </a:cubicBezTo>
                <a:cubicBezTo>
                  <a:pt x="21464" y="17309"/>
                  <a:pt x="22695" y="16329"/>
                  <a:pt x="22758" y="16304"/>
                </a:cubicBezTo>
                <a:cubicBezTo>
                  <a:pt x="23072" y="16015"/>
                  <a:pt x="23550" y="15575"/>
                  <a:pt x="24794" y="14482"/>
                </a:cubicBezTo>
                <a:cubicBezTo>
                  <a:pt x="26126" y="13338"/>
                  <a:pt x="27458" y="12182"/>
                  <a:pt x="28777" y="11001"/>
                </a:cubicBezTo>
                <a:cubicBezTo>
                  <a:pt x="28890" y="10951"/>
                  <a:pt x="28953" y="10951"/>
                  <a:pt x="29041" y="10938"/>
                </a:cubicBezTo>
                <a:lnTo>
                  <a:pt x="29041" y="10938"/>
                </a:lnTo>
                <a:cubicBezTo>
                  <a:pt x="28904" y="11064"/>
                  <a:pt x="28767" y="11191"/>
                  <a:pt x="28630" y="11310"/>
                </a:cubicBezTo>
                <a:lnTo>
                  <a:pt x="28630" y="11310"/>
                </a:lnTo>
                <a:cubicBezTo>
                  <a:pt x="29196" y="10822"/>
                  <a:pt x="30496" y="9664"/>
                  <a:pt x="31705" y="8550"/>
                </a:cubicBezTo>
                <a:cubicBezTo>
                  <a:pt x="31705" y="8576"/>
                  <a:pt x="31705" y="8588"/>
                  <a:pt x="31705" y="8601"/>
                </a:cubicBezTo>
                <a:cubicBezTo>
                  <a:pt x="31705" y="8613"/>
                  <a:pt x="31692" y="8638"/>
                  <a:pt x="31692" y="8651"/>
                </a:cubicBezTo>
                <a:cubicBezTo>
                  <a:pt x="29380" y="10825"/>
                  <a:pt x="27055" y="12911"/>
                  <a:pt x="24882" y="14796"/>
                </a:cubicBezTo>
                <a:cubicBezTo>
                  <a:pt x="24593" y="15047"/>
                  <a:pt x="24316" y="15286"/>
                  <a:pt x="24027" y="15537"/>
                </a:cubicBezTo>
                <a:cubicBezTo>
                  <a:pt x="23399" y="16077"/>
                  <a:pt x="22796" y="16580"/>
                  <a:pt x="22205" y="17083"/>
                </a:cubicBezTo>
                <a:cubicBezTo>
                  <a:pt x="22200" y="17078"/>
                  <a:pt x="22192" y="17074"/>
                  <a:pt x="22183" y="17074"/>
                </a:cubicBezTo>
                <a:cubicBezTo>
                  <a:pt x="22169" y="17074"/>
                  <a:pt x="22152" y="17081"/>
                  <a:pt x="22130" y="17095"/>
                </a:cubicBezTo>
                <a:cubicBezTo>
                  <a:pt x="22142" y="17108"/>
                  <a:pt x="22142" y="17120"/>
                  <a:pt x="22142" y="17133"/>
                </a:cubicBezTo>
                <a:cubicBezTo>
                  <a:pt x="22042" y="17221"/>
                  <a:pt x="21941" y="17309"/>
                  <a:pt x="21841" y="17384"/>
                </a:cubicBezTo>
                <a:cubicBezTo>
                  <a:pt x="21614" y="17573"/>
                  <a:pt x="21388" y="17761"/>
                  <a:pt x="21175" y="17937"/>
                </a:cubicBezTo>
                <a:cubicBezTo>
                  <a:pt x="20961" y="18113"/>
                  <a:pt x="20760" y="18277"/>
                  <a:pt x="20559" y="18440"/>
                </a:cubicBezTo>
                <a:cubicBezTo>
                  <a:pt x="20345" y="18616"/>
                  <a:pt x="20144" y="18779"/>
                  <a:pt x="19931" y="18943"/>
                </a:cubicBezTo>
                <a:cubicBezTo>
                  <a:pt x="19717" y="19118"/>
                  <a:pt x="19491" y="19307"/>
                  <a:pt x="19290" y="19470"/>
                </a:cubicBezTo>
                <a:cubicBezTo>
                  <a:pt x="18699" y="19948"/>
                  <a:pt x="18146" y="20375"/>
                  <a:pt x="17631" y="20765"/>
                </a:cubicBezTo>
                <a:cubicBezTo>
                  <a:pt x="17505" y="20865"/>
                  <a:pt x="17367" y="20978"/>
                  <a:pt x="17254" y="21066"/>
                </a:cubicBezTo>
                <a:cubicBezTo>
                  <a:pt x="18888" y="19835"/>
                  <a:pt x="20509" y="18553"/>
                  <a:pt x="22104" y="17259"/>
                </a:cubicBezTo>
                <a:lnTo>
                  <a:pt x="22104" y="17259"/>
                </a:lnTo>
                <a:cubicBezTo>
                  <a:pt x="22067" y="17334"/>
                  <a:pt x="22016" y="17422"/>
                  <a:pt x="21929" y="17510"/>
                </a:cubicBezTo>
                <a:cubicBezTo>
                  <a:pt x="21815" y="17611"/>
                  <a:pt x="21690" y="17711"/>
                  <a:pt x="21564" y="17812"/>
                </a:cubicBezTo>
                <a:cubicBezTo>
                  <a:pt x="21489" y="17874"/>
                  <a:pt x="21401" y="17925"/>
                  <a:pt x="21300" y="17962"/>
                </a:cubicBezTo>
                <a:cubicBezTo>
                  <a:pt x="21263" y="18013"/>
                  <a:pt x="21237" y="18063"/>
                  <a:pt x="21225" y="18113"/>
                </a:cubicBezTo>
                <a:cubicBezTo>
                  <a:pt x="21061" y="18251"/>
                  <a:pt x="20898" y="18377"/>
                  <a:pt x="20735" y="18515"/>
                </a:cubicBezTo>
                <a:cubicBezTo>
                  <a:pt x="20760" y="18484"/>
                  <a:pt x="20766" y="18462"/>
                  <a:pt x="20747" y="18462"/>
                </a:cubicBezTo>
                <a:cubicBezTo>
                  <a:pt x="20728" y="18462"/>
                  <a:pt x="20684" y="18484"/>
                  <a:pt x="20609" y="18540"/>
                </a:cubicBezTo>
                <a:cubicBezTo>
                  <a:pt x="20559" y="18603"/>
                  <a:pt x="20483" y="18641"/>
                  <a:pt x="20433" y="18704"/>
                </a:cubicBezTo>
                <a:lnTo>
                  <a:pt x="20471" y="18741"/>
                </a:lnTo>
                <a:cubicBezTo>
                  <a:pt x="18900" y="20061"/>
                  <a:pt x="17216" y="21418"/>
                  <a:pt x="15734" y="22562"/>
                </a:cubicBezTo>
                <a:cubicBezTo>
                  <a:pt x="15734" y="22562"/>
                  <a:pt x="15734" y="22562"/>
                  <a:pt x="15734" y="22549"/>
                </a:cubicBezTo>
                <a:cubicBezTo>
                  <a:pt x="15721" y="22562"/>
                  <a:pt x="15721" y="22574"/>
                  <a:pt x="15708" y="22574"/>
                </a:cubicBezTo>
                <a:cubicBezTo>
                  <a:pt x="14640" y="23403"/>
                  <a:pt x="13660" y="24132"/>
                  <a:pt x="12894" y="24673"/>
                </a:cubicBezTo>
                <a:cubicBezTo>
                  <a:pt x="12401" y="25037"/>
                  <a:pt x="12200" y="25198"/>
                  <a:pt x="12225" y="25198"/>
                </a:cubicBezTo>
                <a:cubicBezTo>
                  <a:pt x="12244" y="25198"/>
                  <a:pt x="12393" y="25105"/>
                  <a:pt x="12642" y="24936"/>
                </a:cubicBezTo>
                <a:cubicBezTo>
                  <a:pt x="13233" y="24547"/>
                  <a:pt x="14351" y="23768"/>
                  <a:pt x="15633" y="22825"/>
                </a:cubicBezTo>
                <a:cubicBezTo>
                  <a:pt x="15671" y="22813"/>
                  <a:pt x="15721" y="22788"/>
                  <a:pt x="15796" y="22750"/>
                </a:cubicBezTo>
                <a:lnTo>
                  <a:pt x="15847" y="22687"/>
                </a:lnTo>
                <a:cubicBezTo>
                  <a:pt x="16148" y="22524"/>
                  <a:pt x="16550" y="22373"/>
                  <a:pt x="16689" y="22360"/>
                </a:cubicBezTo>
                <a:cubicBezTo>
                  <a:pt x="16615" y="22346"/>
                  <a:pt x="16541" y="22340"/>
                  <a:pt x="16463" y="22340"/>
                </a:cubicBezTo>
                <a:cubicBezTo>
                  <a:pt x="16407" y="22340"/>
                  <a:pt x="16349" y="22343"/>
                  <a:pt x="16286" y="22348"/>
                </a:cubicBezTo>
                <a:cubicBezTo>
                  <a:pt x="16990" y="21808"/>
                  <a:pt x="17744" y="21255"/>
                  <a:pt x="18460" y="20689"/>
                </a:cubicBezTo>
                <a:lnTo>
                  <a:pt x="18485" y="20714"/>
                </a:lnTo>
                <a:cubicBezTo>
                  <a:pt x="18071" y="20991"/>
                  <a:pt x="18222" y="21016"/>
                  <a:pt x="18222" y="21104"/>
                </a:cubicBezTo>
                <a:lnTo>
                  <a:pt x="18850" y="20488"/>
                </a:lnTo>
                <a:lnTo>
                  <a:pt x="18850" y="20488"/>
                </a:lnTo>
                <a:lnTo>
                  <a:pt x="18586" y="20589"/>
                </a:lnTo>
                <a:cubicBezTo>
                  <a:pt x="19629" y="19784"/>
                  <a:pt x="20609" y="19018"/>
                  <a:pt x="21376" y="18402"/>
                </a:cubicBezTo>
                <a:cubicBezTo>
                  <a:pt x="21480" y="18455"/>
                  <a:pt x="21620" y="18481"/>
                  <a:pt x="21765" y="18481"/>
                </a:cubicBezTo>
                <a:cubicBezTo>
                  <a:pt x="21794" y="18481"/>
                  <a:pt x="21824" y="18480"/>
                  <a:pt x="21853" y="18478"/>
                </a:cubicBezTo>
                <a:lnTo>
                  <a:pt x="21853" y="18478"/>
                </a:lnTo>
                <a:cubicBezTo>
                  <a:pt x="21116" y="19133"/>
                  <a:pt x="20591" y="19611"/>
                  <a:pt x="20646" y="19611"/>
                </a:cubicBezTo>
                <a:cubicBezTo>
                  <a:pt x="20660" y="19611"/>
                  <a:pt x="20709" y="19582"/>
                  <a:pt x="20798" y="19521"/>
                </a:cubicBezTo>
                <a:lnTo>
                  <a:pt x="20798" y="19521"/>
                </a:lnTo>
                <a:cubicBezTo>
                  <a:pt x="20672" y="19621"/>
                  <a:pt x="20534" y="19747"/>
                  <a:pt x="20345" y="19910"/>
                </a:cubicBezTo>
                <a:cubicBezTo>
                  <a:pt x="20424" y="19859"/>
                  <a:pt x="20459" y="19840"/>
                  <a:pt x="20469" y="19840"/>
                </a:cubicBezTo>
                <a:cubicBezTo>
                  <a:pt x="20491" y="19840"/>
                  <a:pt x="20388" y="19934"/>
                  <a:pt x="20345" y="19985"/>
                </a:cubicBezTo>
                <a:cubicBezTo>
                  <a:pt x="20358" y="19998"/>
                  <a:pt x="20345" y="20011"/>
                  <a:pt x="20358" y="20011"/>
                </a:cubicBezTo>
                <a:lnTo>
                  <a:pt x="21074" y="19307"/>
                </a:lnTo>
                <a:cubicBezTo>
                  <a:pt x="21112" y="19282"/>
                  <a:pt x="21149" y="19257"/>
                  <a:pt x="21187" y="19232"/>
                </a:cubicBezTo>
                <a:cubicBezTo>
                  <a:pt x="21325" y="19144"/>
                  <a:pt x="21464" y="19081"/>
                  <a:pt x="21652" y="19005"/>
                </a:cubicBezTo>
                <a:lnTo>
                  <a:pt x="21652" y="19005"/>
                </a:lnTo>
                <a:lnTo>
                  <a:pt x="20584" y="19898"/>
                </a:lnTo>
                <a:cubicBezTo>
                  <a:pt x="20521" y="19935"/>
                  <a:pt x="20446" y="19973"/>
                  <a:pt x="20383" y="20011"/>
                </a:cubicBezTo>
                <a:cubicBezTo>
                  <a:pt x="20421" y="19998"/>
                  <a:pt x="20471" y="19985"/>
                  <a:pt x="20521" y="19960"/>
                </a:cubicBezTo>
                <a:lnTo>
                  <a:pt x="20521" y="19960"/>
                </a:lnTo>
                <a:cubicBezTo>
                  <a:pt x="19554" y="20752"/>
                  <a:pt x="18599" y="21531"/>
                  <a:pt x="17618" y="22298"/>
                </a:cubicBezTo>
                <a:lnTo>
                  <a:pt x="17442" y="22298"/>
                </a:lnTo>
                <a:cubicBezTo>
                  <a:pt x="17392" y="22335"/>
                  <a:pt x="17329" y="22373"/>
                  <a:pt x="17279" y="22423"/>
                </a:cubicBezTo>
                <a:cubicBezTo>
                  <a:pt x="17288" y="22423"/>
                  <a:pt x="17301" y="22425"/>
                  <a:pt x="17321" y="22425"/>
                </a:cubicBezTo>
                <a:cubicBezTo>
                  <a:pt x="17360" y="22425"/>
                  <a:pt x="17422" y="22419"/>
                  <a:pt x="17505" y="22386"/>
                </a:cubicBezTo>
                <a:lnTo>
                  <a:pt x="17505" y="22386"/>
                </a:lnTo>
                <a:cubicBezTo>
                  <a:pt x="17103" y="22712"/>
                  <a:pt x="16701" y="23026"/>
                  <a:pt x="16286" y="23341"/>
                </a:cubicBezTo>
                <a:cubicBezTo>
                  <a:pt x="16261" y="23341"/>
                  <a:pt x="16236" y="23341"/>
                  <a:pt x="16211" y="23328"/>
                </a:cubicBezTo>
                <a:lnTo>
                  <a:pt x="15997" y="23567"/>
                </a:lnTo>
                <a:cubicBezTo>
                  <a:pt x="15520" y="23931"/>
                  <a:pt x="15030" y="24296"/>
                  <a:pt x="14552" y="24660"/>
                </a:cubicBezTo>
                <a:cubicBezTo>
                  <a:pt x="14062" y="25024"/>
                  <a:pt x="13572" y="25389"/>
                  <a:pt x="13082" y="25741"/>
                </a:cubicBezTo>
                <a:cubicBezTo>
                  <a:pt x="12730" y="26005"/>
                  <a:pt x="12366" y="26256"/>
                  <a:pt x="12014" y="26507"/>
                </a:cubicBezTo>
                <a:cubicBezTo>
                  <a:pt x="12240" y="26356"/>
                  <a:pt x="12542" y="26155"/>
                  <a:pt x="12881" y="25917"/>
                </a:cubicBezTo>
                <a:lnTo>
                  <a:pt x="12881" y="25917"/>
                </a:lnTo>
                <a:cubicBezTo>
                  <a:pt x="12831" y="25954"/>
                  <a:pt x="12793" y="25992"/>
                  <a:pt x="12730" y="26055"/>
                </a:cubicBezTo>
                <a:cubicBezTo>
                  <a:pt x="12768" y="26042"/>
                  <a:pt x="12768" y="26042"/>
                  <a:pt x="12806" y="26030"/>
                </a:cubicBezTo>
                <a:cubicBezTo>
                  <a:pt x="12856" y="25992"/>
                  <a:pt x="12944" y="25929"/>
                  <a:pt x="13082" y="25841"/>
                </a:cubicBezTo>
                <a:cubicBezTo>
                  <a:pt x="13057" y="25829"/>
                  <a:pt x="13044" y="25816"/>
                  <a:pt x="13044" y="25804"/>
                </a:cubicBezTo>
                <a:cubicBezTo>
                  <a:pt x="13333" y="25602"/>
                  <a:pt x="13648" y="25376"/>
                  <a:pt x="13987" y="25138"/>
                </a:cubicBezTo>
                <a:lnTo>
                  <a:pt x="13987" y="25138"/>
                </a:lnTo>
                <a:lnTo>
                  <a:pt x="13773" y="25376"/>
                </a:lnTo>
                <a:cubicBezTo>
                  <a:pt x="13836" y="25376"/>
                  <a:pt x="14037" y="25263"/>
                  <a:pt x="14125" y="25238"/>
                </a:cubicBezTo>
                <a:cubicBezTo>
                  <a:pt x="14131" y="25232"/>
                  <a:pt x="14141" y="25229"/>
                  <a:pt x="14147" y="25229"/>
                </a:cubicBezTo>
                <a:cubicBezTo>
                  <a:pt x="14153" y="25229"/>
                  <a:pt x="14156" y="25232"/>
                  <a:pt x="14150" y="25238"/>
                </a:cubicBezTo>
                <a:cubicBezTo>
                  <a:pt x="14226" y="25175"/>
                  <a:pt x="14288" y="25112"/>
                  <a:pt x="14314" y="25075"/>
                </a:cubicBezTo>
                <a:cubicBezTo>
                  <a:pt x="14369" y="25003"/>
                  <a:pt x="14359" y="24977"/>
                  <a:pt x="14306" y="24977"/>
                </a:cubicBezTo>
                <a:cubicBezTo>
                  <a:pt x="14276" y="24977"/>
                  <a:pt x="14231" y="24986"/>
                  <a:pt x="14175" y="24999"/>
                </a:cubicBezTo>
                <a:cubicBezTo>
                  <a:pt x="14791" y="24559"/>
                  <a:pt x="15482" y="24044"/>
                  <a:pt x="16236" y="23466"/>
                </a:cubicBezTo>
                <a:cubicBezTo>
                  <a:pt x="16274" y="23454"/>
                  <a:pt x="16312" y="23429"/>
                  <a:pt x="16349" y="23416"/>
                </a:cubicBezTo>
                <a:cubicBezTo>
                  <a:pt x="16404" y="23398"/>
                  <a:pt x="16446" y="23386"/>
                  <a:pt x="16474" y="23386"/>
                </a:cubicBezTo>
                <a:cubicBezTo>
                  <a:pt x="16485" y="23386"/>
                  <a:pt x="16493" y="23387"/>
                  <a:pt x="16500" y="23391"/>
                </a:cubicBezTo>
                <a:cubicBezTo>
                  <a:pt x="16500" y="23378"/>
                  <a:pt x="16462" y="23366"/>
                  <a:pt x="16425" y="23353"/>
                </a:cubicBezTo>
                <a:lnTo>
                  <a:pt x="16374" y="23353"/>
                </a:lnTo>
                <a:cubicBezTo>
                  <a:pt x="18146" y="22009"/>
                  <a:pt x="20194" y="20350"/>
                  <a:pt x="22280" y="18591"/>
                </a:cubicBezTo>
                <a:lnTo>
                  <a:pt x="22293" y="18666"/>
                </a:lnTo>
                <a:lnTo>
                  <a:pt x="22343" y="18540"/>
                </a:lnTo>
                <a:cubicBezTo>
                  <a:pt x="22632" y="18302"/>
                  <a:pt x="22909" y="18063"/>
                  <a:pt x="23185" y="17824"/>
                </a:cubicBezTo>
                <a:lnTo>
                  <a:pt x="23198" y="17837"/>
                </a:lnTo>
                <a:lnTo>
                  <a:pt x="23248" y="17774"/>
                </a:lnTo>
                <a:cubicBezTo>
                  <a:pt x="23788" y="17309"/>
                  <a:pt x="24329" y="16844"/>
                  <a:pt x="24869" y="16379"/>
                </a:cubicBezTo>
                <a:cubicBezTo>
                  <a:pt x="24882" y="16379"/>
                  <a:pt x="24882" y="16379"/>
                  <a:pt x="24882" y="16404"/>
                </a:cubicBezTo>
                <a:lnTo>
                  <a:pt x="25070" y="16203"/>
                </a:lnTo>
                <a:cubicBezTo>
                  <a:pt x="25372" y="15939"/>
                  <a:pt x="25661" y="15688"/>
                  <a:pt x="25950" y="15437"/>
                </a:cubicBezTo>
                <a:cubicBezTo>
                  <a:pt x="26000" y="15411"/>
                  <a:pt x="26038" y="15399"/>
                  <a:pt x="26088" y="15374"/>
                </a:cubicBezTo>
                <a:cubicBezTo>
                  <a:pt x="26075" y="15361"/>
                  <a:pt x="26050" y="15361"/>
                  <a:pt x="26038" y="15361"/>
                </a:cubicBezTo>
                <a:cubicBezTo>
                  <a:pt x="26415" y="15034"/>
                  <a:pt x="26779" y="14708"/>
                  <a:pt x="27143" y="14381"/>
                </a:cubicBezTo>
                <a:cubicBezTo>
                  <a:pt x="27169" y="14381"/>
                  <a:pt x="27206" y="14343"/>
                  <a:pt x="27256" y="14281"/>
                </a:cubicBezTo>
                <a:cubicBezTo>
                  <a:pt x="29858" y="11981"/>
                  <a:pt x="32170" y="9845"/>
                  <a:pt x="33690" y="8488"/>
                </a:cubicBezTo>
                <a:cubicBezTo>
                  <a:pt x="34164" y="8063"/>
                  <a:pt x="34388" y="7873"/>
                  <a:pt x="34407" y="7873"/>
                </a:cubicBezTo>
                <a:lnTo>
                  <a:pt x="34407" y="7873"/>
                </a:lnTo>
                <a:cubicBezTo>
                  <a:pt x="34427" y="7873"/>
                  <a:pt x="34225" y="8078"/>
                  <a:pt x="33854" y="8437"/>
                </a:cubicBezTo>
                <a:cubicBezTo>
                  <a:pt x="33137" y="9141"/>
                  <a:pt x="31755" y="10448"/>
                  <a:pt x="30084" y="11981"/>
                </a:cubicBezTo>
                <a:cubicBezTo>
                  <a:pt x="28425" y="13501"/>
                  <a:pt x="26477" y="15236"/>
                  <a:pt x="24630" y="16819"/>
                </a:cubicBezTo>
                <a:cubicBezTo>
                  <a:pt x="22796" y="18390"/>
                  <a:pt x="21061" y="19822"/>
                  <a:pt x="19880" y="20790"/>
                </a:cubicBezTo>
                <a:lnTo>
                  <a:pt x="19893" y="20765"/>
                </a:lnTo>
                <a:lnTo>
                  <a:pt x="19893" y="20765"/>
                </a:lnTo>
                <a:cubicBezTo>
                  <a:pt x="19880" y="20790"/>
                  <a:pt x="19868" y="20802"/>
                  <a:pt x="19843" y="20815"/>
                </a:cubicBezTo>
                <a:cubicBezTo>
                  <a:pt x="19692" y="20940"/>
                  <a:pt x="19554" y="21066"/>
                  <a:pt x="19415" y="21167"/>
                </a:cubicBezTo>
                <a:cubicBezTo>
                  <a:pt x="19315" y="21230"/>
                  <a:pt x="19214" y="21292"/>
                  <a:pt x="19076" y="21355"/>
                </a:cubicBezTo>
                <a:cubicBezTo>
                  <a:pt x="19063" y="21405"/>
                  <a:pt x="19063" y="21431"/>
                  <a:pt x="19089" y="21443"/>
                </a:cubicBezTo>
                <a:cubicBezTo>
                  <a:pt x="19101" y="21447"/>
                  <a:pt x="19117" y="21449"/>
                  <a:pt x="19134" y="21449"/>
                </a:cubicBezTo>
                <a:cubicBezTo>
                  <a:pt x="19168" y="21449"/>
                  <a:pt x="19210" y="21443"/>
                  <a:pt x="19252" y="21443"/>
                </a:cubicBezTo>
                <a:cubicBezTo>
                  <a:pt x="19269" y="21440"/>
                  <a:pt x="19285" y="21437"/>
                  <a:pt x="19296" y="21437"/>
                </a:cubicBezTo>
                <a:cubicBezTo>
                  <a:pt x="19328" y="21437"/>
                  <a:pt x="19335" y="21455"/>
                  <a:pt x="19290" y="21519"/>
                </a:cubicBezTo>
                <a:cubicBezTo>
                  <a:pt x="19453" y="21380"/>
                  <a:pt x="19566" y="21230"/>
                  <a:pt x="19679" y="21079"/>
                </a:cubicBezTo>
                <a:cubicBezTo>
                  <a:pt x="19742" y="21003"/>
                  <a:pt x="19805" y="20915"/>
                  <a:pt x="19855" y="20840"/>
                </a:cubicBezTo>
                <a:cubicBezTo>
                  <a:pt x="21602" y="19445"/>
                  <a:pt x="23675" y="17736"/>
                  <a:pt x="25610" y="16090"/>
                </a:cubicBezTo>
                <a:cubicBezTo>
                  <a:pt x="27546" y="14431"/>
                  <a:pt x="29355" y="12835"/>
                  <a:pt x="30637" y="11705"/>
                </a:cubicBezTo>
                <a:cubicBezTo>
                  <a:pt x="31758" y="10704"/>
                  <a:pt x="32476" y="10069"/>
                  <a:pt x="32520" y="10069"/>
                </a:cubicBezTo>
                <a:cubicBezTo>
                  <a:pt x="32526" y="10069"/>
                  <a:pt x="32518" y="10082"/>
                  <a:pt x="32496" y="10109"/>
                </a:cubicBezTo>
                <a:cubicBezTo>
                  <a:pt x="32321" y="10310"/>
                  <a:pt x="31215" y="11403"/>
                  <a:pt x="28714" y="13703"/>
                </a:cubicBezTo>
                <a:cubicBezTo>
                  <a:pt x="27661" y="14616"/>
                  <a:pt x="27405" y="14822"/>
                  <a:pt x="27380" y="14822"/>
                </a:cubicBezTo>
                <a:cubicBezTo>
                  <a:pt x="27359" y="14822"/>
                  <a:pt x="27492" y="14684"/>
                  <a:pt x="27469" y="14684"/>
                </a:cubicBezTo>
                <a:cubicBezTo>
                  <a:pt x="27454" y="14684"/>
                  <a:pt x="27377" y="14740"/>
                  <a:pt x="27156" y="14921"/>
                </a:cubicBezTo>
                <a:cubicBezTo>
                  <a:pt x="24781" y="17070"/>
                  <a:pt x="22356" y="19169"/>
                  <a:pt x="19893" y="21204"/>
                </a:cubicBezTo>
                <a:cubicBezTo>
                  <a:pt x="16802" y="23655"/>
                  <a:pt x="14678" y="25175"/>
                  <a:pt x="13107" y="26268"/>
                </a:cubicBezTo>
                <a:cubicBezTo>
                  <a:pt x="11537" y="27349"/>
                  <a:pt x="10519" y="28003"/>
                  <a:pt x="9551" y="28606"/>
                </a:cubicBezTo>
                <a:cubicBezTo>
                  <a:pt x="8596" y="29209"/>
                  <a:pt x="7691" y="29762"/>
                  <a:pt x="6297" y="30553"/>
                </a:cubicBezTo>
                <a:cubicBezTo>
                  <a:pt x="5605" y="30943"/>
                  <a:pt x="4789" y="31408"/>
                  <a:pt x="3758" y="31898"/>
                </a:cubicBezTo>
                <a:cubicBezTo>
                  <a:pt x="2740" y="32388"/>
                  <a:pt x="1509" y="32941"/>
                  <a:pt x="1" y="33393"/>
                </a:cubicBezTo>
                <a:cubicBezTo>
                  <a:pt x="1873" y="32840"/>
                  <a:pt x="3507" y="32074"/>
                  <a:pt x="4914" y="31358"/>
                </a:cubicBezTo>
                <a:cubicBezTo>
                  <a:pt x="5266" y="31182"/>
                  <a:pt x="5605" y="30993"/>
                  <a:pt x="5932" y="30817"/>
                </a:cubicBezTo>
                <a:cubicBezTo>
                  <a:pt x="6259" y="30641"/>
                  <a:pt x="6573" y="30465"/>
                  <a:pt x="6875" y="30290"/>
                </a:cubicBezTo>
                <a:cubicBezTo>
                  <a:pt x="7176" y="30114"/>
                  <a:pt x="7465" y="29950"/>
                  <a:pt x="7754" y="29787"/>
                </a:cubicBezTo>
                <a:cubicBezTo>
                  <a:pt x="8031" y="29611"/>
                  <a:pt x="8294" y="29448"/>
                  <a:pt x="8546" y="29297"/>
                </a:cubicBezTo>
                <a:cubicBezTo>
                  <a:pt x="10607" y="28028"/>
                  <a:pt x="12001" y="27060"/>
                  <a:pt x="12994" y="26394"/>
                </a:cubicBezTo>
                <a:cubicBezTo>
                  <a:pt x="13484" y="26055"/>
                  <a:pt x="13874" y="25791"/>
                  <a:pt x="14188" y="25565"/>
                </a:cubicBezTo>
                <a:cubicBezTo>
                  <a:pt x="14502" y="25351"/>
                  <a:pt x="14753" y="25188"/>
                  <a:pt x="14942" y="25062"/>
                </a:cubicBezTo>
                <a:cubicBezTo>
                  <a:pt x="15319" y="24811"/>
                  <a:pt x="15507" y="24698"/>
                  <a:pt x="15696" y="24597"/>
                </a:cubicBezTo>
                <a:cubicBezTo>
                  <a:pt x="16060" y="24371"/>
                  <a:pt x="16437" y="24183"/>
                  <a:pt x="18360" y="22725"/>
                </a:cubicBezTo>
                <a:cubicBezTo>
                  <a:pt x="20270" y="21267"/>
                  <a:pt x="23751" y="18578"/>
                  <a:pt x="29958" y="12961"/>
                </a:cubicBezTo>
                <a:lnTo>
                  <a:pt x="29958" y="12961"/>
                </a:lnTo>
                <a:cubicBezTo>
                  <a:pt x="28237" y="14557"/>
                  <a:pt x="26490" y="16128"/>
                  <a:pt x="24718" y="17673"/>
                </a:cubicBezTo>
                <a:cubicBezTo>
                  <a:pt x="24738" y="17655"/>
                  <a:pt x="24746" y="17646"/>
                  <a:pt x="24744" y="17646"/>
                </a:cubicBezTo>
                <a:lnTo>
                  <a:pt x="24744" y="17646"/>
                </a:lnTo>
                <a:cubicBezTo>
                  <a:pt x="24726" y="17646"/>
                  <a:pt x="23692" y="18530"/>
                  <a:pt x="23665" y="18530"/>
                </a:cubicBezTo>
                <a:cubicBezTo>
                  <a:pt x="23662" y="18530"/>
                  <a:pt x="23669" y="18521"/>
                  <a:pt x="23688" y="18503"/>
                </a:cubicBezTo>
                <a:lnTo>
                  <a:pt x="23688" y="18503"/>
                </a:lnTo>
                <a:cubicBezTo>
                  <a:pt x="21626" y="20259"/>
                  <a:pt x="20785" y="20967"/>
                  <a:pt x="20803" y="20967"/>
                </a:cubicBezTo>
                <a:cubicBezTo>
                  <a:pt x="20813" y="20967"/>
                  <a:pt x="21021" y="20803"/>
                  <a:pt x="21388" y="20513"/>
                </a:cubicBezTo>
                <a:cubicBezTo>
                  <a:pt x="22519" y="19621"/>
                  <a:pt x="25120" y="17460"/>
                  <a:pt x="27922" y="14997"/>
                </a:cubicBezTo>
                <a:cubicBezTo>
                  <a:pt x="30725" y="12534"/>
                  <a:pt x="33728" y="9744"/>
                  <a:pt x="35801" y="7784"/>
                </a:cubicBezTo>
                <a:cubicBezTo>
                  <a:pt x="37392" y="6270"/>
                  <a:pt x="38443" y="5252"/>
                  <a:pt x="38483" y="5252"/>
                </a:cubicBezTo>
                <a:lnTo>
                  <a:pt x="38483" y="5252"/>
                </a:lnTo>
                <a:cubicBezTo>
                  <a:pt x="38495" y="5252"/>
                  <a:pt x="38414" y="5345"/>
                  <a:pt x="38227" y="5547"/>
                </a:cubicBezTo>
                <a:cubicBezTo>
                  <a:pt x="37322" y="6490"/>
                  <a:pt x="35977" y="7834"/>
                  <a:pt x="34469" y="9279"/>
                </a:cubicBezTo>
                <a:lnTo>
                  <a:pt x="34130" y="9606"/>
                </a:lnTo>
                <a:cubicBezTo>
                  <a:pt x="33690" y="10021"/>
                  <a:pt x="33238" y="10448"/>
                  <a:pt x="32798" y="10875"/>
                </a:cubicBezTo>
                <a:lnTo>
                  <a:pt x="32522" y="11126"/>
                </a:lnTo>
                <a:cubicBezTo>
                  <a:pt x="31798" y="11798"/>
                  <a:pt x="31082" y="12452"/>
                  <a:pt x="30383" y="13074"/>
                </a:cubicBezTo>
                <a:lnTo>
                  <a:pt x="30383" y="13074"/>
                </a:lnTo>
                <a:lnTo>
                  <a:pt x="31164" y="12383"/>
                </a:lnTo>
                <a:lnTo>
                  <a:pt x="31265" y="12295"/>
                </a:lnTo>
                <a:cubicBezTo>
                  <a:pt x="31969" y="11679"/>
                  <a:pt x="32660" y="11051"/>
                  <a:pt x="33351" y="10423"/>
                </a:cubicBezTo>
                <a:lnTo>
                  <a:pt x="34293" y="9568"/>
                </a:lnTo>
                <a:lnTo>
                  <a:pt x="34670" y="9229"/>
                </a:lnTo>
                <a:lnTo>
                  <a:pt x="35098" y="8839"/>
                </a:lnTo>
                <a:lnTo>
                  <a:pt x="36128" y="7872"/>
                </a:lnTo>
                <a:lnTo>
                  <a:pt x="36128" y="7872"/>
                </a:lnTo>
                <a:cubicBezTo>
                  <a:pt x="36103" y="7910"/>
                  <a:pt x="36053" y="7947"/>
                  <a:pt x="35977" y="8023"/>
                </a:cubicBezTo>
                <a:cubicBezTo>
                  <a:pt x="35713" y="8287"/>
                  <a:pt x="35211" y="8789"/>
                  <a:pt x="34620" y="9355"/>
                </a:cubicBezTo>
                <a:cubicBezTo>
                  <a:pt x="33665" y="10272"/>
                  <a:pt x="32522" y="11315"/>
                  <a:pt x="32057" y="11730"/>
                </a:cubicBezTo>
                <a:lnTo>
                  <a:pt x="33049" y="10938"/>
                </a:lnTo>
                <a:lnTo>
                  <a:pt x="33062" y="10925"/>
                </a:lnTo>
                <a:lnTo>
                  <a:pt x="33326" y="10712"/>
                </a:lnTo>
                <a:lnTo>
                  <a:pt x="33950" y="10213"/>
                </a:lnTo>
                <a:lnTo>
                  <a:pt x="33250" y="10875"/>
                </a:lnTo>
                <a:cubicBezTo>
                  <a:pt x="33464" y="10674"/>
                  <a:pt x="33678" y="10473"/>
                  <a:pt x="33904" y="10272"/>
                </a:cubicBezTo>
                <a:cubicBezTo>
                  <a:pt x="35198" y="9066"/>
                  <a:pt x="36668" y="7671"/>
                  <a:pt x="38126" y="6263"/>
                </a:cubicBezTo>
                <a:cubicBezTo>
                  <a:pt x="38478" y="5912"/>
                  <a:pt x="38842" y="5560"/>
                  <a:pt x="39207" y="5208"/>
                </a:cubicBezTo>
                <a:cubicBezTo>
                  <a:pt x="39383" y="5032"/>
                  <a:pt x="39571" y="4856"/>
                  <a:pt x="39747" y="4680"/>
                </a:cubicBezTo>
                <a:lnTo>
                  <a:pt x="39885" y="4554"/>
                </a:lnTo>
                <a:cubicBezTo>
                  <a:pt x="39910" y="4529"/>
                  <a:pt x="39936" y="4504"/>
                  <a:pt x="39973" y="4492"/>
                </a:cubicBezTo>
                <a:cubicBezTo>
                  <a:pt x="39973" y="4479"/>
                  <a:pt x="39986" y="4479"/>
                  <a:pt x="39998" y="4467"/>
                </a:cubicBezTo>
                <a:lnTo>
                  <a:pt x="40011" y="4467"/>
                </a:lnTo>
                <a:lnTo>
                  <a:pt x="40023" y="4454"/>
                </a:lnTo>
                <a:lnTo>
                  <a:pt x="40074" y="4454"/>
                </a:lnTo>
                <a:cubicBezTo>
                  <a:pt x="40086" y="4454"/>
                  <a:pt x="40137" y="4492"/>
                  <a:pt x="40137" y="4529"/>
                </a:cubicBezTo>
                <a:cubicBezTo>
                  <a:pt x="40137" y="4542"/>
                  <a:pt x="40137" y="4542"/>
                  <a:pt x="40124" y="4554"/>
                </a:cubicBezTo>
                <a:cubicBezTo>
                  <a:pt x="40124" y="4580"/>
                  <a:pt x="40124" y="4567"/>
                  <a:pt x="40124" y="4580"/>
                </a:cubicBezTo>
                <a:cubicBezTo>
                  <a:pt x="40111" y="4592"/>
                  <a:pt x="40111" y="4592"/>
                  <a:pt x="40111" y="4605"/>
                </a:cubicBezTo>
                <a:cubicBezTo>
                  <a:pt x="40036" y="4718"/>
                  <a:pt x="39961" y="4818"/>
                  <a:pt x="39873" y="4906"/>
                </a:cubicBezTo>
                <a:cubicBezTo>
                  <a:pt x="39244" y="5673"/>
                  <a:pt x="38616" y="6389"/>
                  <a:pt x="38025" y="7068"/>
                </a:cubicBezTo>
                <a:cubicBezTo>
                  <a:pt x="37988" y="7105"/>
                  <a:pt x="37938" y="7156"/>
                  <a:pt x="37900" y="7206"/>
                </a:cubicBezTo>
                <a:cubicBezTo>
                  <a:pt x="37829" y="7395"/>
                  <a:pt x="37941" y="7530"/>
                  <a:pt x="38139" y="7530"/>
                </a:cubicBezTo>
                <a:cubicBezTo>
                  <a:pt x="38257" y="7530"/>
                  <a:pt x="38406" y="7482"/>
                  <a:pt x="38566" y="7369"/>
                </a:cubicBezTo>
                <a:lnTo>
                  <a:pt x="38566" y="7369"/>
                </a:lnTo>
                <a:cubicBezTo>
                  <a:pt x="38578" y="7457"/>
                  <a:pt x="38063" y="7847"/>
                  <a:pt x="37850" y="8073"/>
                </a:cubicBezTo>
                <a:cubicBezTo>
                  <a:pt x="37158" y="8701"/>
                  <a:pt x="36983" y="9191"/>
                  <a:pt x="36455" y="9732"/>
                </a:cubicBezTo>
                <a:lnTo>
                  <a:pt x="36794" y="9267"/>
                </a:lnTo>
                <a:lnTo>
                  <a:pt x="36794" y="9267"/>
                </a:lnTo>
                <a:cubicBezTo>
                  <a:pt x="36693" y="9342"/>
                  <a:pt x="35977" y="10209"/>
                  <a:pt x="35889" y="10360"/>
                </a:cubicBezTo>
                <a:cubicBezTo>
                  <a:pt x="35889" y="10360"/>
                  <a:pt x="35888" y="10360"/>
                  <a:pt x="35888" y="10360"/>
                </a:cubicBezTo>
                <a:cubicBezTo>
                  <a:pt x="35853" y="10360"/>
                  <a:pt x="36036" y="9987"/>
                  <a:pt x="35957" y="9987"/>
                </a:cubicBezTo>
                <a:cubicBezTo>
                  <a:pt x="35939" y="9987"/>
                  <a:pt x="35910" y="10004"/>
                  <a:pt x="35864" y="10046"/>
                </a:cubicBezTo>
                <a:cubicBezTo>
                  <a:pt x="34947" y="11064"/>
                  <a:pt x="34243" y="12169"/>
                  <a:pt x="34381" y="12182"/>
                </a:cubicBezTo>
                <a:lnTo>
                  <a:pt x="35676" y="10523"/>
                </a:lnTo>
                <a:cubicBezTo>
                  <a:pt x="35801" y="10523"/>
                  <a:pt x="34771" y="11705"/>
                  <a:pt x="34909" y="11717"/>
                </a:cubicBezTo>
                <a:lnTo>
                  <a:pt x="33615" y="13162"/>
                </a:lnTo>
                <a:cubicBezTo>
                  <a:pt x="33757" y="12998"/>
                  <a:pt x="34128" y="12539"/>
                  <a:pt x="34064" y="12539"/>
                </a:cubicBezTo>
                <a:cubicBezTo>
                  <a:pt x="34054" y="12539"/>
                  <a:pt x="34035" y="12549"/>
                  <a:pt x="34004" y="12572"/>
                </a:cubicBezTo>
                <a:cubicBezTo>
                  <a:pt x="33477" y="13200"/>
                  <a:pt x="33715" y="12886"/>
                  <a:pt x="33326" y="13275"/>
                </a:cubicBezTo>
                <a:cubicBezTo>
                  <a:pt x="33854" y="12484"/>
                  <a:pt x="34771" y="10963"/>
                  <a:pt x="35072" y="10398"/>
                </a:cubicBezTo>
                <a:lnTo>
                  <a:pt x="35072" y="10398"/>
                </a:lnTo>
                <a:lnTo>
                  <a:pt x="34469" y="11189"/>
                </a:lnTo>
                <a:lnTo>
                  <a:pt x="34256" y="11340"/>
                </a:lnTo>
                <a:cubicBezTo>
                  <a:pt x="33451" y="12383"/>
                  <a:pt x="32961" y="13501"/>
                  <a:pt x="32811" y="13828"/>
                </a:cubicBezTo>
                <a:cubicBezTo>
                  <a:pt x="32598" y="14051"/>
                  <a:pt x="32477" y="14127"/>
                  <a:pt x="32415" y="14127"/>
                </a:cubicBezTo>
                <a:cubicBezTo>
                  <a:pt x="32327" y="14127"/>
                  <a:pt x="32357" y="13974"/>
                  <a:pt x="32409" y="13878"/>
                </a:cubicBezTo>
                <a:lnTo>
                  <a:pt x="32409" y="13878"/>
                </a:lnTo>
                <a:cubicBezTo>
                  <a:pt x="31428" y="14984"/>
                  <a:pt x="31667" y="15160"/>
                  <a:pt x="30674" y="16266"/>
                </a:cubicBezTo>
                <a:lnTo>
                  <a:pt x="31077" y="15864"/>
                </a:lnTo>
                <a:lnTo>
                  <a:pt x="31077" y="15864"/>
                </a:lnTo>
                <a:cubicBezTo>
                  <a:pt x="30872" y="16128"/>
                  <a:pt x="30071" y="17001"/>
                  <a:pt x="30100" y="17001"/>
                </a:cubicBezTo>
                <a:cubicBezTo>
                  <a:pt x="30101" y="17001"/>
                  <a:pt x="30104" y="16999"/>
                  <a:pt x="30109" y="16995"/>
                </a:cubicBezTo>
                <a:lnTo>
                  <a:pt x="30109" y="16995"/>
                </a:lnTo>
                <a:cubicBezTo>
                  <a:pt x="29970" y="17105"/>
                  <a:pt x="29822" y="17193"/>
                  <a:pt x="29760" y="17193"/>
                </a:cubicBezTo>
                <a:cubicBezTo>
                  <a:pt x="29721" y="17193"/>
                  <a:pt x="29717" y="17157"/>
                  <a:pt x="29772" y="17067"/>
                </a:cubicBezTo>
                <a:lnTo>
                  <a:pt x="29772" y="17067"/>
                </a:lnTo>
                <a:lnTo>
                  <a:pt x="29085" y="18122"/>
                </a:lnTo>
                <a:lnTo>
                  <a:pt x="29085" y="18122"/>
                </a:lnTo>
                <a:cubicBezTo>
                  <a:pt x="29152" y="17998"/>
                  <a:pt x="28980" y="17982"/>
                  <a:pt x="29003" y="17912"/>
                </a:cubicBezTo>
                <a:lnTo>
                  <a:pt x="29003" y="17912"/>
                </a:lnTo>
                <a:cubicBezTo>
                  <a:pt x="28725" y="18220"/>
                  <a:pt x="28611" y="18537"/>
                  <a:pt x="28695" y="18537"/>
                </a:cubicBezTo>
                <a:cubicBezTo>
                  <a:pt x="28711" y="18537"/>
                  <a:pt x="28733" y="18525"/>
                  <a:pt x="28763" y="18501"/>
                </a:cubicBezTo>
                <a:lnTo>
                  <a:pt x="28763" y="18501"/>
                </a:lnTo>
                <a:cubicBezTo>
                  <a:pt x="28043" y="19164"/>
                  <a:pt x="28238" y="19027"/>
                  <a:pt x="27596" y="19558"/>
                </a:cubicBezTo>
                <a:cubicBezTo>
                  <a:pt x="27525" y="19648"/>
                  <a:pt x="27529" y="19683"/>
                  <a:pt x="27570" y="19683"/>
                </a:cubicBezTo>
                <a:cubicBezTo>
                  <a:pt x="27639" y="19683"/>
                  <a:pt x="27808" y="19589"/>
                  <a:pt x="27910" y="19495"/>
                </a:cubicBezTo>
                <a:lnTo>
                  <a:pt x="27910" y="19495"/>
                </a:lnTo>
                <a:cubicBezTo>
                  <a:pt x="27495" y="20048"/>
                  <a:pt x="27206" y="20337"/>
                  <a:pt x="26980" y="20576"/>
                </a:cubicBezTo>
                <a:cubicBezTo>
                  <a:pt x="27671" y="19671"/>
                  <a:pt x="26917" y="20099"/>
                  <a:pt x="26967" y="19860"/>
                </a:cubicBezTo>
                <a:lnTo>
                  <a:pt x="26967" y="19860"/>
                </a:lnTo>
                <a:lnTo>
                  <a:pt x="25723" y="22021"/>
                </a:lnTo>
                <a:cubicBezTo>
                  <a:pt x="25761" y="21946"/>
                  <a:pt x="25761" y="21707"/>
                  <a:pt x="25749" y="21694"/>
                </a:cubicBezTo>
                <a:lnTo>
                  <a:pt x="25749" y="21694"/>
                </a:lnTo>
                <a:cubicBezTo>
                  <a:pt x="25698" y="21958"/>
                  <a:pt x="23901" y="24082"/>
                  <a:pt x="22997" y="25100"/>
                </a:cubicBezTo>
                <a:lnTo>
                  <a:pt x="23122" y="24949"/>
                </a:lnTo>
                <a:cubicBezTo>
                  <a:pt x="23141" y="24918"/>
                  <a:pt x="23145" y="24905"/>
                  <a:pt x="23138" y="24905"/>
                </a:cubicBezTo>
                <a:cubicBezTo>
                  <a:pt x="23088" y="24905"/>
                  <a:pt x="22448" y="25625"/>
                  <a:pt x="22205" y="25967"/>
                </a:cubicBezTo>
                <a:cubicBezTo>
                  <a:pt x="22230" y="25879"/>
                  <a:pt x="22318" y="25804"/>
                  <a:pt x="22444" y="25653"/>
                </a:cubicBezTo>
                <a:lnTo>
                  <a:pt x="22444" y="25653"/>
                </a:lnTo>
                <a:cubicBezTo>
                  <a:pt x="21765" y="26268"/>
                  <a:pt x="21828" y="26696"/>
                  <a:pt x="21137" y="27324"/>
                </a:cubicBezTo>
                <a:cubicBezTo>
                  <a:pt x="21702" y="26683"/>
                  <a:pt x="21753" y="26520"/>
                  <a:pt x="21690" y="26520"/>
                </a:cubicBezTo>
                <a:cubicBezTo>
                  <a:pt x="21299" y="27040"/>
                  <a:pt x="20319" y="28129"/>
                  <a:pt x="20488" y="28129"/>
                </a:cubicBezTo>
                <a:cubicBezTo>
                  <a:pt x="20499" y="28129"/>
                  <a:pt x="20514" y="28125"/>
                  <a:pt x="20534" y="28116"/>
                </a:cubicBezTo>
                <a:lnTo>
                  <a:pt x="20534" y="28116"/>
                </a:lnTo>
                <a:cubicBezTo>
                  <a:pt x="20256" y="28405"/>
                  <a:pt x="20037" y="28684"/>
                  <a:pt x="19964" y="28684"/>
                </a:cubicBezTo>
                <a:cubicBezTo>
                  <a:pt x="19955" y="28684"/>
                  <a:pt x="19947" y="28679"/>
                  <a:pt x="19943" y="28669"/>
                </a:cubicBezTo>
                <a:lnTo>
                  <a:pt x="18913" y="30038"/>
                </a:lnTo>
                <a:cubicBezTo>
                  <a:pt x="18949" y="29983"/>
                  <a:pt x="18977" y="29928"/>
                  <a:pt x="18957" y="29928"/>
                </a:cubicBezTo>
                <a:cubicBezTo>
                  <a:pt x="18936" y="29928"/>
                  <a:pt x="18861" y="29989"/>
                  <a:pt x="18687" y="30176"/>
                </a:cubicBezTo>
                <a:cubicBezTo>
                  <a:pt x="19327" y="29460"/>
                  <a:pt x="19805" y="28656"/>
                  <a:pt x="20207" y="28354"/>
                </a:cubicBezTo>
                <a:cubicBezTo>
                  <a:pt x="20195" y="28338"/>
                  <a:pt x="20177" y="28333"/>
                  <a:pt x="20156" y="28333"/>
                </a:cubicBezTo>
                <a:cubicBezTo>
                  <a:pt x="20121" y="28333"/>
                  <a:pt x="20079" y="28347"/>
                  <a:pt x="20050" y="28347"/>
                </a:cubicBezTo>
                <a:cubicBezTo>
                  <a:pt x="20000" y="28347"/>
                  <a:pt x="19985" y="28308"/>
                  <a:pt x="20094" y="28103"/>
                </a:cubicBezTo>
                <a:lnTo>
                  <a:pt x="20094" y="28103"/>
                </a:lnTo>
                <a:cubicBezTo>
                  <a:pt x="18950" y="29536"/>
                  <a:pt x="18435" y="30415"/>
                  <a:pt x="17782" y="31383"/>
                </a:cubicBezTo>
                <a:lnTo>
                  <a:pt x="16676" y="32577"/>
                </a:lnTo>
                <a:lnTo>
                  <a:pt x="16663" y="32665"/>
                </a:lnTo>
                <a:lnTo>
                  <a:pt x="16400" y="32803"/>
                </a:lnTo>
                <a:cubicBezTo>
                  <a:pt x="16286" y="32979"/>
                  <a:pt x="16224" y="33092"/>
                  <a:pt x="16186" y="33117"/>
                </a:cubicBezTo>
                <a:cubicBezTo>
                  <a:pt x="16183" y="33119"/>
                  <a:pt x="16180" y="33119"/>
                  <a:pt x="16178" y="33119"/>
                </a:cubicBezTo>
                <a:cubicBezTo>
                  <a:pt x="16164" y="33119"/>
                  <a:pt x="16178" y="33082"/>
                  <a:pt x="16211" y="33016"/>
                </a:cubicBezTo>
                <a:lnTo>
                  <a:pt x="16211" y="33016"/>
                </a:lnTo>
                <a:cubicBezTo>
                  <a:pt x="16111" y="33155"/>
                  <a:pt x="16010" y="33280"/>
                  <a:pt x="15972" y="33343"/>
                </a:cubicBezTo>
                <a:cubicBezTo>
                  <a:pt x="15884" y="33343"/>
                  <a:pt x="16010" y="33092"/>
                  <a:pt x="16161" y="32815"/>
                </a:cubicBezTo>
                <a:cubicBezTo>
                  <a:pt x="16274" y="32715"/>
                  <a:pt x="16387" y="32614"/>
                  <a:pt x="16500" y="32514"/>
                </a:cubicBezTo>
                <a:cubicBezTo>
                  <a:pt x="16598" y="32326"/>
                  <a:pt x="16675" y="32170"/>
                  <a:pt x="16630" y="32170"/>
                </a:cubicBezTo>
                <a:cubicBezTo>
                  <a:pt x="16606" y="32170"/>
                  <a:pt x="16547" y="32215"/>
                  <a:pt x="16437" y="32325"/>
                </a:cubicBezTo>
                <a:cubicBezTo>
                  <a:pt x="16412" y="32376"/>
                  <a:pt x="16362" y="32438"/>
                  <a:pt x="16312" y="32514"/>
                </a:cubicBezTo>
                <a:cubicBezTo>
                  <a:pt x="16387" y="32381"/>
                  <a:pt x="16435" y="32277"/>
                  <a:pt x="16405" y="32277"/>
                </a:cubicBezTo>
                <a:cubicBezTo>
                  <a:pt x="16395" y="32277"/>
                  <a:pt x="16377" y="32288"/>
                  <a:pt x="16349" y="32313"/>
                </a:cubicBezTo>
                <a:lnTo>
                  <a:pt x="15608" y="33305"/>
                </a:lnTo>
                <a:cubicBezTo>
                  <a:pt x="15708" y="33205"/>
                  <a:pt x="15859" y="33067"/>
                  <a:pt x="16060" y="32903"/>
                </a:cubicBezTo>
                <a:lnTo>
                  <a:pt x="16060" y="32903"/>
                </a:lnTo>
                <a:cubicBezTo>
                  <a:pt x="15719" y="33400"/>
                  <a:pt x="15340" y="33965"/>
                  <a:pt x="15428" y="33965"/>
                </a:cubicBezTo>
                <a:cubicBezTo>
                  <a:pt x="15453" y="33965"/>
                  <a:pt x="15517" y="33918"/>
                  <a:pt x="15633" y="33808"/>
                </a:cubicBezTo>
                <a:lnTo>
                  <a:pt x="15633" y="33808"/>
                </a:lnTo>
                <a:lnTo>
                  <a:pt x="14967" y="34487"/>
                </a:lnTo>
                <a:cubicBezTo>
                  <a:pt x="14351" y="35416"/>
                  <a:pt x="14452" y="35266"/>
                  <a:pt x="13673" y="36359"/>
                </a:cubicBezTo>
                <a:cubicBezTo>
                  <a:pt x="13667" y="36361"/>
                  <a:pt x="13663" y="36362"/>
                  <a:pt x="13660" y="36362"/>
                </a:cubicBezTo>
                <a:cubicBezTo>
                  <a:pt x="13619" y="36362"/>
                  <a:pt x="13710" y="36210"/>
                  <a:pt x="13678" y="36210"/>
                </a:cubicBezTo>
                <a:cubicBezTo>
                  <a:pt x="13668" y="36210"/>
                  <a:pt x="13648" y="36223"/>
                  <a:pt x="13610" y="36258"/>
                </a:cubicBezTo>
                <a:cubicBezTo>
                  <a:pt x="13095" y="37100"/>
                  <a:pt x="11976" y="38018"/>
                  <a:pt x="11926" y="38256"/>
                </a:cubicBezTo>
                <a:cubicBezTo>
                  <a:pt x="11449" y="38897"/>
                  <a:pt x="11800" y="38583"/>
                  <a:pt x="11511" y="38998"/>
                </a:cubicBezTo>
                <a:cubicBezTo>
                  <a:pt x="11511" y="38984"/>
                  <a:pt x="11515" y="38958"/>
                  <a:pt x="11501" y="38958"/>
                </a:cubicBezTo>
                <a:cubicBezTo>
                  <a:pt x="11490" y="38958"/>
                  <a:pt x="11467" y="38973"/>
                  <a:pt x="11423" y="39023"/>
                </a:cubicBezTo>
                <a:lnTo>
                  <a:pt x="11122" y="39551"/>
                </a:lnTo>
                <a:cubicBezTo>
                  <a:pt x="11101" y="39570"/>
                  <a:pt x="11089" y="39578"/>
                  <a:pt x="11084" y="39578"/>
                </a:cubicBezTo>
                <a:cubicBezTo>
                  <a:pt x="11059" y="39578"/>
                  <a:pt x="11195" y="39380"/>
                  <a:pt x="11169" y="39380"/>
                </a:cubicBezTo>
                <a:cubicBezTo>
                  <a:pt x="11156" y="39380"/>
                  <a:pt x="11103" y="39429"/>
                  <a:pt x="10971" y="39576"/>
                </a:cubicBezTo>
                <a:cubicBezTo>
                  <a:pt x="10292" y="40531"/>
                  <a:pt x="9903" y="41084"/>
                  <a:pt x="9275" y="41825"/>
                </a:cubicBezTo>
                <a:cubicBezTo>
                  <a:pt x="9024" y="42156"/>
                  <a:pt x="8971" y="42253"/>
                  <a:pt x="8998" y="42253"/>
                </a:cubicBezTo>
                <a:cubicBezTo>
                  <a:pt x="9038" y="42253"/>
                  <a:pt x="9244" y="42052"/>
                  <a:pt x="9272" y="42052"/>
                </a:cubicBezTo>
                <a:cubicBezTo>
                  <a:pt x="9290" y="42052"/>
                  <a:pt x="9241" y="42127"/>
                  <a:pt x="9048" y="42365"/>
                </a:cubicBezTo>
                <a:cubicBezTo>
                  <a:pt x="8885" y="42453"/>
                  <a:pt x="8734" y="42516"/>
                  <a:pt x="8282" y="43094"/>
                </a:cubicBezTo>
                <a:cubicBezTo>
                  <a:pt x="8238" y="43165"/>
                  <a:pt x="8208" y="43220"/>
                  <a:pt x="8183" y="43269"/>
                </a:cubicBezTo>
                <a:lnTo>
                  <a:pt x="8183" y="43269"/>
                </a:lnTo>
                <a:cubicBezTo>
                  <a:pt x="8182" y="43270"/>
                  <a:pt x="8182" y="43270"/>
                  <a:pt x="8181" y="43270"/>
                </a:cubicBezTo>
                <a:cubicBezTo>
                  <a:pt x="8144" y="43308"/>
                  <a:pt x="8068" y="43383"/>
                  <a:pt x="7892" y="43534"/>
                </a:cubicBezTo>
                <a:cubicBezTo>
                  <a:pt x="7113" y="44112"/>
                  <a:pt x="6372" y="44565"/>
                  <a:pt x="5517" y="45281"/>
                </a:cubicBezTo>
                <a:lnTo>
                  <a:pt x="4927" y="45557"/>
                </a:lnTo>
                <a:cubicBezTo>
                  <a:pt x="4748" y="45688"/>
                  <a:pt x="4715" y="45726"/>
                  <a:pt x="4744" y="45726"/>
                </a:cubicBezTo>
                <a:cubicBezTo>
                  <a:pt x="4785" y="45726"/>
                  <a:pt x="4952" y="45649"/>
                  <a:pt x="5004" y="45649"/>
                </a:cubicBezTo>
                <a:cubicBezTo>
                  <a:pt x="5058" y="45649"/>
                  <a:pt x="4994" y="45728"/>
                  <a:pt x="4562" y="46047"/>
                </a:cubicBezTo>
                <a:cubicBezTo>
                  <a:pt x="4218" y="46296"/>
                  <a:pt x="4099" y="46358"/>
                  <a:pt x="4054" y="46358"/>
                </a:cubicBezTo>
                <a:cubicBezTo>
                  <a:pt x="4009" y="46358"/>
                  <a:pt x="4034" y="46299"/>
                  <a:pt x="3987" y="46299"/>
                </a:cubicBezTo>
                <a:cubicBezTo>
                  <a:pt x="3968" y="46299"/>
                  <a:pt x="3937" y="46309"/>
                  <a:pt x="3884" y="46336"/>
                </a:cubicBezTo>
                <a:cubicBezTo>
                  <a:pt x="3695" y="46487"/>
                  <a:pt x="3444" y="46701"/>
                  <a:pt x="3155" y="46914"/>
                </a:cubicBezTo>
                <a:cubicBezTo>
                  <a:pt x="2866" y="47115"/>
                  <a:pt x="2514" y="47329"/>
                  <a:pt x="2213" y="47430"/>
                </a:cubicBezTo>
                <a:cubicBezTo>
                  <a:pt x="2389" y="47304"/>
                  <a:pt x="2577" y="47228"/>
                  <a:pt x="2778" y="47103"/>
                </a:cubicBezTo>
                <a:lnTo>
                  <a:pt x="2778" y="47103"/>
                </a:lnTo>
                <a:cubicBezTo>
                  <a:pt x="2590" y="47178"/>
                  <a:pt x="2414" y="47254"/>
                  <a:pt x="2250" y="47316"/>
                </a:cubicBezTo>
                <a:cubicBezTo>
                  <a:pt x="2502" y="47128"/>
                  <a:pt x="2778" y="46952"/>
                  <a:pt x="2891" y="46852"/>
                </a:cubicBezTo>
                <a:cubicBezTo>
                  <a:pt x="2958" y="46809"/>
                  <a:pt x="2987" y="46787"/>
                  <a:pt x="2967" y="46787"/>
                </a:cubicBezTo>
                <a:cubicBezTo>
                  <a:pt x="2946" y="46787"/>
                  <a:pt x="2871" y="46812"/>
                  <a:pt x="2728" y="46864"/>
                </a:cubicBezTo>
                <a:cubicBezTo>
                  <a:pt x="2740" y="46927"/>
                  <a:pt x="2627" y="47027"/>
                  <a:pt x="2451" y="47141"/>
                </a:cubicBezTo>
                <a:cubicBezTo>
                  <a:pt x="2275" y="47254"/>
                  <a:pt x="2049" y="47379"/>
                  <a:pt x="1898" y="47455"/>
                </a:cubicBezTo>
                <a:cubicBezTo>
                  <a:pt x="1848" y="47467"/>
                  <a:pt x="1798" y="47492"/>
                  <a:pt x="1760" y="47518"/>
                </a:cubicBezTo>
                <a:lnTo>
                  <a:pt x="1748" y="47518"/>
                </a:lnTo>
                <a:cubicBezTo>
                  <a:pt x="1748" y="47520"/>
                  <a:pt x="1748" y="47524"/>
                  <a:pt x="1748" y="47530"/>
                </a:cubicBezTo>
                <a:lnTo>
                  <a:pt x="1773" y="47568"/>
                </a:lnTo>
                <a:cubicBezTo>
                  <a:pt x="1810" y="47681"/>
                  <a:pt x="1848" y="47794"/>
                  <a:pt x="1886" y="47907"/>
                </a:cubicBezTo>
                <a:cubicBezTo>
                  <a:pt x="1924" y="48020"/>
                  <a:pt x="1961" y="48133"/>
                  <a:pt x="1986" y="48246"/>
                </a:cubicBezTo>
                <a:cubicBezTo>
                  <a:pt x="2024" y="48359"/>
                  <a:pt x="2049" y="48473"/>
                  <a:pt x="2087" y="48560"/>
                </a:cubicBezTo>
                <a:cubicBezTo>
                  <a:pt x="2114" y="48647"/>
                  <a:pt x="2139" y="48734"/>
                  <a:pt x="2162" y="48820"/>
                </a:cubicBezTo>
                <a:lnTo>
                  <a:pt x="2162" y="48820"/>
                </a:lnTo>
                <a:cubicBezTo>
                  <a:pt x="2162" y="48818"/>
                  <a:pt x="2162" y="48815"/>
                  <a:pt x="2162" y="48812"/>
                </a:cubicBezTo>
                <a:cubicBezTo>
                  <a:pt x="2187" y="48812"/>
                  <a:pt x="2275" y="48774"/>
                  <a:pt x="2351" y="48749"/>
                </a:cubicBezTo>
                <a:cubicBezTo>
                  <a:pt x="2401" y="48724"/>
                  <a:pt x="2464" y="48711"/>
                  <a:pt x="2502" y="48686"/>
                </a:cubicBezTo>
                <a:lnTo>
                  <a:pt x="2510" y="48686"/>
                </a:lnTo>
                <a:lnTo>
                  <a:pt x="2451" y="48711"/>
                </a:lnTo>
                <a:cubicBezTo>
                  <a:pt x="2326" y="48774"/>
                  <a:pt x="2200" y="48824"/>
                  <a:pt x="2175" y="48837"/>
                </a:cubicBezTo>
                <a:lnTo>
                  <a:pt x="2167" y="48837"/>
                </a:lnTo>
                <a:cubicBezTo>
                  <a:pt x="2168" y="48841"/>
                  <a:pt x="2169" y="48845"/>
                  <a:pt x="2170" y="48850"/>
                </a:cubicBezTo>
                <a:lnTo>
                  <a:pt x="2175" y="48850"/>
                </a:lnTo>
                <a:cubicBezTo>
                  <a:pt x="2238" y="48824"/>
                  <a:pt x="2451" y="48736"/>
                  <a:pt x="2665" y="48636"/>
                </a:cubicBezTo>
                <a:cubicBezTo>
                  <a:pt x="2891" y="48523"/>
                  <a:pt x="3130" y="48397"/>
                  <a:pt x="3369" y="48259"/>
                </a:cubicBezTo>
                <a:lnTo>
                  <a:pt x="3507" y="48184"/>
                </a:lnTo>
                <a:lnTo>
                  <a:pt x="3507" y="48184"/>
                </a:lnTo>
                <a:cubicBezTo>
                  <a:pt x="3419" y="48259"/>
                  <a:pt x="3356" y="48385"/>
                  <a:pt x="3256" y="48510"/>
                </a:cubicBezTo>
                <a:cubicBezTo>
                  <a:pt x="3658" y="48322"/>
                  <a:pt x="4047" y="48121"/>
                  <a:pt x="4424" y="47907"/>
                </a:cubicBezTo>
                <a:lnTo>
                  <a:pt x="4424" y="47907"/>
                </a:lnTo>
                <a:cubicBezTo>
                  <a:pt x="4223" y="48158"/>
                  <a:pt x="4047" y="48385"/>
                  <a:pt x="3947" y="48510"/>
                </a:cubicBezTo>
                <a:lnTo>
                  <a:pt x="4374" y="48184"/>
                </a:lnTo>
                <a:lnTo>
                  <a:pt x="4510" y="48159"/>
                </a:lnTo>
                <a:lnTo>
                  <a:pt x="4510" y="48159"/>
                </a:lnTo>
                <a:cubicBezTo>
                  <a:pt x="4459" y="48258"/>
                  <a:pt x="4415" y="48348"/>
                  <a:pt x="4386" y="48410"/>
                </a:cubicBezTo>
                <a:lnTo>
                  <a:pt x="4386" y="48397"/>
                </a:lnTo>
                <a:cubicBezTo>
                  <a:pt x="4366" y="48430"/>
                  <a:pt x="4345" y="48462"/>
                  <a:pt x="4324" y="48494"/>
                </a:cubicBezTo>
                <a:lnTo>
                  <a:pt x="4324" y="48494"/>
                </a:lnTo>
                <a:cubicBezTo>
                  <a:pt x="4103" y="48644"/>
                  <a:pt x="3875" y="48773"/>
                  <a:pt x="3633" y="48850"/>
                </a:cubicBezTo>
                <a:cubicBezTo>
                  <a:pt x="3733" y="48812"/>
                  <a:pt x="3884" y="48736"/>
                  <a:pt x="3909" y="48686"/>
                </a:cubicBezTo>
                <a:lnTo>
                  <a:pt x="3909" y="48686"/>
                </a:lnTo>
                <a:cubicBezTo>
                  <a:pt x="3344" y="49025"/>
                  <a:pt x="2753" y="49189"/>
                  <a:pt x="2539" y="49340"/>
                </a:cubicBezTo>
                <a:lnTo>
                  <a:pt x="2590" y="49402"/>
                </a:lnTo>
                <a:cubicBezTo>
                  <a:pt x="2463" y="49472"/>
                  <a:pt x="2368" y="49520"/>
                  <a:pt x="2343" y="49527"/>
                </a:cubicBezTo>
                <a:lnTo>
                  <a:pt x="2343" y="49527"/>
                </a:lnTo>
                <a:cubicBezTo>
                  <a:pt x="2335" y="49497"/>
                  <a:pt x="2326" y="49467"/>
                  <a:pt x="2318" y="49437"/>
                </a:cubicBezTo>
                <a:lnTo>
                  <a:pt x="2318" y="49437"/>
                </a:lnTo>
                <a:cubicBezTo>
                  <a:pt x="2325" y="49468"/>
                  <a:pt x="2333" y="49498"/>
                  <a:pt x="2339" y="49528"/>
                </a:cubicBezTo>
                <a:lnTo>
                  <a:pt x="2339" y="49528"/>
                </a:lnTo>
                <a:cubicBezTo>
                  <a:pt x="2339" y="49528"/>
                  <a:pt x="2339" y="49528"/>
                  <a:pt x="2338" y="49528"/>
                </a:cubicBezTo>
                <a:cubicBezTo>
                  <a:pt x="2338" y="49534"/>
                  <a:pt x="2338" y="49534"/>
                  <a:pt x="2338" y="49534"/>
                </a:cubicBezTo>
                <a:cubicBezTo>
                  <a:pt x="2338" y="49534"/>
                  <a:pt x="2338" y="49534"/>
                  <a:pt x="2338" y="49541"/>
                </a:cubicBezTo>
                <a:lnTo>
                  <a:pt x="2345" y="49554"/>
                </a:lnTo>
                <a:lnTo>
                  <a:pt x="2345" y="49554"/>
                </a:lnTo>
                <a:cubicBezTo>
                  <a:pt x="2352" y="49587"/>
                  <a:pt x="2358" y="49620"/>
                  <a:pt x="2363" y="49654"/>
                </a:cubicBezTo>
                <a:cubicBezTo>
                  <a:pt x="2363" y="49654"/>
                  <a:pt x="2363" y="49654"/>
                  <a:pt x="2363" y="49654"/>
                </a:cubicBezTo>
                <a:lnTo>
                  <a:pt x="2363" y="49654"/>
                </a:lnTo>
                <a:lnTo>
                  <a:pt x="2401" y="49842"/>
                </a:lnTo>
                <a:cubicBezTo>
                  <a:pt x="2412" y="49895"/>
                  <a:pt x="2422" y="49943"/>
                  <a:pt x="2433" y="49989"/>
                </a:cubicBezTo>
                <a:lnTo>
                  <a:pt x="2433" y="49989"/>
                </a:lnTo>
                <a:cubicBezTo>
                  <a:pt x="2439" y="50025"/>
                  <a:pt x="2445" y="50060"/>
                  <a:pt x="2451" y="50094"/>
                </a:cubicBezTo>
                <a:cubicBezTo>
                  <a:pt x="2460" y="50135"/>
                  <a:pt x="2468" y="50176"/>
                  <a:pt x="2476" y="50217"/>
                </a:cubicBezTo>
                <a:lnTo>
                  <a:pt x="2476" y="50217"/>
                </a:lnTo>
                <a:cubicBezTo>
                  <a:pt x="2473" y="50200"/>
                  <a:pt x="2470" y="50184"/>
                  <a:pt x="2468" y="50167"/>
                </a:cubicBezTo>
                <a:lnTo>
                  <a:pt x="2468" y="50167"/>
                </a:lnTo>
                <a:cubicBezTo>
                  <a:pt x="2474" y="50201"/>
                  <a:pt x="2481" y="50236"/>
                  <a:pt x="2487" y="50271"/>
                </a:cubicBezTo>
                <a:lnTo>
                  <a:pt x="2487" y="50271"/>
                </a:lnTo>
                <a:cubicBezTo>
                  <a:pt x="2488" y="50277"/>
                  <a:pt x="2488" y="50283"/>
                  <a:pt x="2489" y="50289"/>
                </a:cubicBezTo>
                <a:lnTo>
                  <a:pt x="2489" y="50289"/>
                </a:lnTo>
                <a:cubicBezTo>
                  <a:pt x="2489" y="50290"/>
                  <a:pt x="2489" y="50291"/>
                  <a:pt x="2489" y="50292"/>
                </a:cubicBezTo>
                <a:lnTo>
                  <a:pt x="2489" y="50292"/>
                </a:lnTo>
                <a:cubicBezTo>
                  <a:pt x="2485" y="50267"/>
                  <a:pt x="2480" y="50242"/>
                  <a:pt x="2476" y="50217"/>
                </a:cubicBezTo>
                <a:lnTo>
                  <a:pt x="2476" y="50217"/>
                </a:lnTo>
                <a:cubicBezTo>
                  <a:pt x="2481" y="50251"/>
                  <a:pt x="2486" y="50285"/>
                  <a:pt x="2490" y="50319"/>
                </a:cubicBezTo>
                <a:lnTo>
                  <a:pt x="2490" y="50319"/>
                </a:lnTo>
                <a:cubicBezTo>
                  <a:pt x="2490" y="50310"/>
                  <a:pt x="2489" y="50301"/>
                  <a:pt x="2489" y="50292"/>
                </a:cubicBezTo>
                <a:lnTo>
                  <a:pt x="2489" y="50292"/>
                </a:lnTo>
                <a:cubicBezTo>
                  <a:pt x="2489" y="50293"/>
                  <a:pt x="2490" y="50294"/>
                  <a:pt x="2490" y="50296"/>
                </a:cubicBezTo>
                <a:lnTo>
                  <a:pt x="2490" y="50296"/>
                </a:lnTo>
                <a:cubicBezTo>
                  <a:pt x="2492" y="50312"/>
                  <a:pt x="2493" y="50328"/>
                  <a:pt x="2495" y="50345"/>
                </a:cubicBezTo>
                <a:lnTo>
                  <a:pt x="2495" y="50345"/>
                </a:lnTo>
                <a:lnTo>
                  <a:pt x="2493" y="50316"/>
                </a:lnTo>
                <a:lnTo>
                  <a:pt x="2493" y="50316"/>
                </a:lnTo>
                <a:cubicBezTo>
                  <a:pt x="2502" y="50368"/>
                  <a:pt x="2509" y="50419"/>
                  <a:pt x="2514" y="50471"/>
                </a:cubicBezTo>
                <a:cubicBezTo>
                  <a:pt x="2510" y="50451"/>
                  <a:pt x="2506" y="50431"/>
                  <a:pt x="2503" y="50412"/>
                </a:cubicBezTo>
                <a:lnTo>
                  <a:pt x="2503" y="50412"/>
                </a:lnTo>
                <a:cubicBezTo>
                  <a:pt x="2500" y="50390"/>
                  <a:pt x="2498" y="50367"/>
                  <a:pt x="2495" y="50345"/>
                </a:cubicBezTo>
                <a:lnTo>
                  <a:pt x="2495" y="50345"/>
                </a:lnTo>
                <a:lnTo>
                  <a:pt x="2497" y="50368"/>
                </a:lnTo>
                <a:lnTo>
                  <a:pt x="2497" y="50368"/>
                </a:lnTo>
                <a:cubicBezTo>
                  <a:pt x="2499" y="50381"/>
                  <a:pt x="2500" y="50393"/>
                  <a:pt x="2502" y="50406"/>
                </a:cubicBezTo>
                <a:lnTo>
                  <a:pt x="2502" y="50406"/>
                </a:lnTo>
                <a:cubicBezTo>
                  <a:pt x="2500" y="50399"/>
                  <a:pt x="2499" y="50392"/>
                  <a:pt x="2498" y="50384"/>
                </a:cubicBezTo>
                <a:lnTo>
                  <a:pt x="2498" y="50384"/>
                </a:lnTo>
                <a:lnTo>
                  <a:pt x="2502" y="50433"/>
                </a:lnTo>
                <a:lnTo>
                  <a:pt x="2513" y="50499"/>
                </a:lnTo>
                <a:lnTo>
                  <a:pt x="2513" y="50499"/>
                </a:lnTo>
                <a:cubicBezTo>
                  <a:pt x="2540" y="50750"/>
                  <a:pt x="2552" y="50986"/>
                  <a:pt x="2552" y="51174"/>
                </a:cubicBezTo>
                <a:cubicBezTo>
                  <a:pt x="2552" y="51174"/>
                  <a:pt x="2552" y="51174"/>
                  <a:pt x="2552" y="51174"/>
                </a:cubicBezTo>
                <a:lnTo>
                  <a:pt x="2552" y="51174"/>
                </a:lnTo>
                <a:cubicBezTo>
                  <a:pt x="2552" y="51183"/>
                  <a:pt x="2552" y="51191"/>
                  <a:pt x="2552" y="51199"/>
                </a:cubicBezTo>
                <a:cubicBezTo>
                  <a:pt x="2552" y="51198"/>
                  <a:pt x="2552" y="51196"/>
                  <a:pt x="2553" y="51195"/>
                </a:cubicBezTo>
                <a:lnTo>
                  <a:pt x="2553" y="51195"/>
                </a:lnTo>
                <a:cubicBezTo>
                  <a:pt x="2553" y="51211"/>
                  <a:pt x="2553" y="51227"/>
                  <a:pt x="2553" y="51242"/>
                </a:cubicBezTo>
                <a:lnTo>
                  <a:pt x="2553" y="51242"/>
                </a:lnTo>
                <a:cubicBezTo>
                  <a:pt x="2554" y="51218"/>
                  <a:pt x="2556" y="51192"/>
                  <a:pt x="2557" y="51165"/>
                </a:cubicBezTo>
                <a:lnTo>
                  <a:pt x="2557" y="51165"/>
                </a:lnTo>
                <a:cubicBezTo>
                  <a:pt x="2558" y="51258"/>
                  <a:pt x="2555" y="51325"/>
                  <a:pt x="2551" y="51370"/>
                </a:cubicBezTo>
                <a:lnTo>
                  <a:pt x="2551" y="51370"/>
                </a:lnTo>
                <a:cubicBezTo>
                  <a:pt x="2551" y="51358"/>
                  <a:pt x="2552" y="51345"/>
                  <a:pt x="2552" y="51332"/>
                </a:cubicBezTo>
                <a:lnTo>
                  <a:pt x="2552" y="51332"/>
                </a:lnTo>
                <a:cubicBezTo>
                  <a:pt x="2551" y="51352"/>
                  <a:pt x="2550" y="51371"/>
                  <a:pt x="2549" y="51390"/>
                </a:cubicBezTo>
                <a:lnTo>
                  <a:pt x="2549" y="51390"/>
                </a:lnTo>
                <a:cubicBezTo>
                  <a:pt x="2549" y="51384"/>
                  <a:pt x="2550" y="51377"/>
                  <a:pt x="2551" y="51370"/>
                </a:cubicBezTo>
                <a:lnTo>
                  <a:pt x="2551" y="51370"/>
                </a:lnTo>
                <a:cubicBezTo>
                  <a:pt x="2550" y="51398"/>
                  <a:pt x="2548" y="51425"/>
                  <a:pt x="2543" y="51453"/>
                </a:cubicBezTo>
                <a:lnTo>
                  <a:pt x="2543" y="51453"/>
                </a:lnTo>
                <a:cubicBezTo>
                  <a:pt x="2545" y="51433"/>
                  <a:pt x="2547" y="51411"/>
                  <a:pt x="2549" y="51390"/>
                </a:cubicBezTo>
                <a:lnTo>
                  <a:pt x="2549" y="51390"/>
                </a:lnTo>
                <a:cubicBezTo>
                  <a:pt x="2546" y="51413"/>
                  <a:pt x="2543" y="51428"/>
                  <a:pt x="2539" y="51438"/>
                </a:cubicBezTo>
                <a:lnTo>
                  <a:pt x="2527" y="51513"/>
                </a:lnTo>
                <a:lnTo>
                  <a:pt x="2527" y="51526"/>
                </a:lnTo>
                <a:cubicBezTo>
                  <a:pt x="2522" y="51562"/>
                  <a:pt x="2517" y="51595"/>
                  <a:pt x="2510" y="51626"/>
                </a:cubicBezTo>
                <a:lnTo>
                  <a:pt x="2510" y="51626"/>
                </a:lnTo>
                <a:cubicBezTo>
                  <a:pt x="2503" y="51647"/>
                  <a:pt x="2496" y="51668"/>
                  <a:pt x="2489" y="51689"/>
                </a:cubicBezTo>
                <a:cubicBezTo>
                  <a:pt x="2489" y="51703"/>
                  <a:pt x="2487" y="51714"/>
                  <a:pt x="2485" y="51725"/>
                </a:cubicBezTo>
                <a:lnTo>
                  <a:pt x="2485" y="51725"/>
                </a:lnTo>
                <a:cubicBezTo>
                  <a:pt x="2485" y="51725"/>
                  <a:pt x="2485" y="51726"/>
                  <a:pt x="2485" y="51726"/>
                </a:cubicBezTo>
                <a:lnTo>
                  <a:pt x="2485" y="51726"/>
                </a:lnTo>
                <a:cubicBezTo>
                  <a:pt x="2485" y="51726"/>
                  <a:pt x="2485" y="51726"/>
                  <a:pt x="2485" y="51725"/>
                </a:cubicBezTo>
                <a:lnTo>
                  <a:pt x="2485" y="51725"/>
                </a:lnTo>
                <a:cubicBezTo>
                  <a:pt x="2483" y="51733"/>
                  <a:pt x="2481" y="51740"/>
                  <a:pt x="2478" y="51747"/>
                </a:cubicBezTo>
                <a:lnTo>
                  <a:pt x="2478" y="51747"/>
                </a:lnTo>
                <a:cubicBezTo>
                  <a:pt x="2475" y="51755"/>
                  <a:pt x="2473" y="51763"/>
                  <a:pt x="2470" y="51770"/>
                </a:cubicBezTo>
                <a:lnTo>
                  <a:pt x="2470" y="51770"/>
                </a:lnTo>
                <a:cubicBezTo>
                  <a:pt x="2475" y="51763"/>
                  <a:pt x="2477" y="51757"/>
                  <a:pt x="2481" y="51750"/>
                </a:cubicBezTo>
                <a:lnTo>
                  <a:pt x="2481" y="51750"/>
                </a:lnTo>
                <a:cubicBezTo>
                  <a:pt x="2471" y="51779"/>
                  <a:pt x="2458" y="51805"/>
                  <a:pt x="2447" y="51828"/>
                </a:cubicBezTo>
                <a:lnTo>
                  <a:pt x="2447" y="51828"/>
                </a:lnTo>
                <a:cubicBezTo>
                  <a:pt x="2454" y="51811"/>
                  <a:pt x="2462" y="51792"/>
                  <a:pt x="2470" y="51770"/>
                </a:cubicBezTo>
                <a:lnTo>
                  <a:pt x="2470" y="51770"/>
                </a:lnTo>
                <a:cubicBezTo>
                  <a:pt x="2470" y="51771"/>
                  <a:pt x="2469" y="51771"/>
                  <a:pt x="2469" y="51771"/>
                </a:cubicBezTo>
                <a:lnTo>
                  <a:pt x="2469" y="51771"/>
                </a:lnTo>
                <a:cubicBezTo>
                  <a:pt x="2471" y="51765"/>
                  <a:pt x="2474" y="51758"/>
                  <a:pt x="2476" y="51751"/>
                </a:cubicBezTo>
                <a:lnTo>
                  <a:pt x="2476" y="51751"/>
                </a:lnTo>
                <a:cubicBezTo>
                  <a:pt x="2472" y="51760"/>
                  <a:pt x="2468" y="51769"/>
                  <a:pt x="2464" y="51777"/>
                </a:cubicBezTo>
                <a:cubicBezTo>
                  <a:pt x="2466" y="51775"/>
                  <a:pt x="2468" y="51773"/>
                  <a:pt x="2469" y="51771"/>
                </a:cubicBezTo>
                <a:lnTo>
                  <a:pt x="2469" y="51771"/>
                </a:lnTo>
                <a:cubicBezTo>
                  <a:pt x="2460" y="51796"/>
                  <a:pt x="2451" y="51818"/>
                  <a:pt x="2443" y="51835"/>
                </a:cubicBezTo>
                <a:lnTo>
                  <a:pt x="2443" y="51835"/>
                </a:lnTo>
                <a:cubicBezTo>
                  <a:pt x="2444" y="51833"/>
                  <a:pt x="2445" y="51830"/>
                  <a:pt x="2447" y="51828"/>
                </a:cubicBezTo>
                <a:lnTo>
                  <a:pt x="2447" y="51828"/>
                </a:lnTo>
                <a:cubicBezTo>
                  <a:pt x="2442" y="51838"/>
                  <a:pt x="2438" y="51848"/>
                  <a:pt x="2433" y="51856"/>
                </a:cubicBezTo>
                <a:lnTo>
                  <a:pt x="2433" y="51856"/>
                </a:lnTo>
                <a:cubicBezTo>
                  <a:pt x="2451" y="51832"/>
                  <a:pt x="2469" y="51794"/>
                  <a:pt x="2485" y="51744"/>
                </a:cubicBezTo>
                <a:lnTo>
                  <a:pt x="2485" y="51744"/>
                </a:lnTo>
                <a:cubicBezTo>
                  <a:pt x="2486" y="51742"/>
                  <a:pt x="2488" y="51741"/>
                  <a:pt x="2489" y="51740"/>
                </a:cubicBezTo>
                <a:cubicBezTo>
                  <a:pt x="2489" y="51738"/>
                  <a:pt x="2489" y="51736"/>
                  <a:pt x="2488" y="51735"/>
                </a:cubicBezTo>
                <a:lnTo>
                  <a:pt x="2488" y="51735"/>
                </a:lnTo>
                <a:cubicBezTo>
                  <a:pt x="2488" y="51734"/>
                  <a:pt x="2489" y="51733"/>
                  <a:pt x="2489" y="51732"/>
                </a:cubicBezTo>
                <a:lnTo>
                  <a:pt x="2489" y="51732"/>
                </a:lnTo>
                <a:cubicBezTo>
                  <a:pt x="2489" y="51740"/>
                  <a:pt x="2491" y="51742"/>
                  <a:pt x="2502" y="51752"/>
                </a:cubicBezTo>
                <a:cubicBezTo>
                  <a:pt x="2518" y="51711"/>
                  <a:pt x="2546" y="51691"/>
                  <a:pt x="2623" y="51665"/>
                </a:cubicBezTo>
                <a:lnTo>
                  <a:pt x="2623" y="51665"/>
                </a:lnTo>
                <a:cubicBezTo>
                  <a:pt x="2624" y="51692"/>
                  <a:pt x="2625" y="51716"/>
                  <a:pt x="2627" y="51740"/>
                </a:cubicBezTo>
                <a:cubicBezTo>
                  <a:pt x="2640" y="51815"/>
                  <a:pt x="2652" y="51878"/>
                  <a:pt x="2665" y="51890"/>
                </a:cubicBezTo>
                <a:lnTo>
                  <a:pt x="2627" y="51890"/>
                </a:lnTo>
                <a:cubicBezTo>
                  <a:pt x="2617" y="51890"/>
                  <a:pt x="2608" y="51893"/>
                  <a:pt x="2600" y="51895"/>
                </a:cubicBezTo>
                <a:lnTo>
                  <a:pt x="2600" y="51895"/>
                </a:lnTo>
                <a:cubicBezTo>
                  <a:pt x="2610" y="51894"/>
                  <a:pt x="2621" y="51894"/>
                  <a:pt x="2631" y="51893"/>
                </a:cubicBezTo>
                <a:lnTo>
                  <a:pt x="2631" y="51893"/>
                </a:lnTo>
                <a:cubicBezTo>
                  <a:pt x="2597" y="51896"/>
                  <a:pt x="2577" y="51903"/>
                  <a:pt x="2577" y="51903"/>
                </a:cubicBezTo>
                <a:cubicBezTo>
                  <a:pt x="2570" y="51904"/>
                  <a:pt x="2563" y="51904"/>
                  <a:pt x="2557" y="51905"/>
                </a:cubicBezTo>
                <a:lnTo>
                  <a:pt x="2557" y="51905"/>
                </a:lnTo>
                <a:cubicBezTo>
                  <a:pt x="2554" y="51906"/>
                  <a:pt x="2551" y="51906"/>
                  <a:pt x="2548" y="51907"/>
                </a:cubicBezTo>
                <a:lnTo>
                  <a:pt x="2548" y="51907"/>
                </a:lnTo>
                <a:cubicBezTo>
                  <a:pt x="2561" y="51905"/>
                  <a:pt x="2575" y="51904"/>
                  <a:pt x="2590" y="51903"/>
                </a:cubicBezTo>
                <a:lnTo>
                  <a:pt x="2590" y="51903"/>
                </a:lnTo>
                <a:cubicBezTo>
                  <a:pt x="2572" y="51905"/>
                  <a:pt x="2554" y="51907"/>
                  <a:pt x="2538" y="51909"/>
                </a:cubicBezTo>
                <a:lnTo>
                  <a:pt x="2538" y="51909"/>
                </a:lnTo>
                <a:cubicBezTo>
                  <a:pt x="2532" y="51910"/>
                  <a:pt x="2526" y="51911"/>
                  <a:pt x="2521" y="51912"/>
                </a:cubicBezTo>
                <a:lnTo>
                  <a:pt x="2521" y="51912"/>
                </a:lnTo>
                <a:cubicBezTo>
                  <a:pt x="2546" y="51909"/>
                  <a:pt x="2573" y="51906"/>
                  <a:pt x="2602" y="51903"/>
                </a:cubicBezTo>
                <a:cubicBezTo>
                  <a:pt x="2677" y="51892"/>
                  <a:pt x="2766" y="51887"/>
                  <a:pt x="2868" y="51887"/>
                </a:cubicBezTo>
                <a:cubicBezTo>
                  <a:pt x="2881" y="51887"/>
                  <a:pt x="2894" y="51887"/>
                  <a:pt x="2907" y="51887"/>
                </a:cubicBezTo>
                <a:lnTo>
                  <a:pt x="2907" y="51887"/>
                </a:lnTo>
                <a:cubicBezTo>
                  <a:pt x="2879" y="51886"/>
                  <a:pt x="2851" y="51886"/>
                  <a:pt x="2825" y="51886"/>
                </a:cubicBezTo>
                <a:cubicBezTo>
                  <a:pt x="2818" y="51886"/>
                  <a:pt x="2812" y="51886"/>
                  <a:pt x="2805" y="51886"/>
                </a:cubicBezTo>
                <a:lnTo>
                  <a:pt x="2805" y="51886"/>
                </a:lnTo>
                <a:cubicBezTo>
                  <a:pt x="2828" y="51885"/>
                  <a:pt x="2850" y="51885"/>
                  <a:pt x="2873" y="51885"/>
                </a:cubicBezTo>
                <a:cubicBezTo>
                  <a:pt x="3064" y="51885"/>
                  <a:pt x="3269" y="51905"/>
                  <a:pt x="3491" y="51939"/>
                </a:cubicBezTo>
                <a:lnTo>
                  <a:pt x="3491" y="51939"/>
                </a:lnTo>
                <a:cubicBezTo>
                  <a:pt x="3270" y="51906"/>
                  <a:pt x="3073" y="51889"/>
                  <a:pt x="2907" y="51887"/>
                </a:cubicBezTo>
                <a:lnTo>
                  <a:pt x="2907" y="51887"/>
                </a:lnTo>
                <a:cubicBezTo>
                  <a:pt x="3174" y="51895"/>
                  <a:pt x="3510" y="51939"/>
                  <a:pt x="3894" y="52017"/>
                </a:cubicBezTo>
                <a:lnTo>
                  <a:pt x="3894" y="52017"/>
                </a:lnTo>
                <a:cubicBezTo>
                  <a:pt x="3879" y="52013"/>
                  <a:pt x="3865" y="52009"/>
                  <a:pt x="3850" y="52005"/>
                </a:cubicBezTo>
                <a:lnTo>
                  <a:pt x="3850" y="52005"/>
                </a:lnTo>
                <a:cubicBezTo>
                  <a:pt x="3725" y="51979"/>
                  <a:pt x="3606" y="51957"/>
                  <a:pt x="3491" y="51939"/>
                </a:cubicBezTo>
                <a:lnTo>
                  <a:pt x="3491" y="51939"/>
                </a:lnTo>
                <a:cubicBezTo>
                  <a:pt x="3603" y="51956"/>
                  <a:pt x="3722" y="51978"/>
                  <a:pt x="3846" y="52004"/>
                </a:cubicBezTo>
                <a:cubicBezTo>
                  <a:pt x="3848" y="52004"/>
                  <a:pt x="3849" y="52004"/>
                  <a:pt x="3850" y="52005"/>
                </a:cubicBezTo>
                <a:lnTo>
                  <a:pt x="3850" y="52005"/>
                </a:lnTo>
                <a:cubicBezTo>
                  <a:pt x="3907" y="52016"/>
                  <a:pt x="3964" y="52028"/>
                  <a:pt x="4022" y="52041"/>
                </a:cubicBezTo>
                <a:cubicBezTo>
                  <a:pt x="4063" y="52051"/>
                  <a:pt x="4104" y="52061"/>
                  <a:pt x="4146" y="52071"/>
                </a:cubicBezTo>
                <a:lnTo>
                  <a:pt x="4146" y="52071"/>
                </a:lnTo>
                <a:cubicBezTo>
                  <a:pt x="4060" y="52052"/>
                  <a:pt x="3976" y="52034"/>
                  <a:pt x="3894" y="52017"/>
                </a:cubicBezTo>
                <a:lnTo>
                  <a:pt x="3894" y="52017"/>
                </a:lnTo>
                <a:cubicBezTo>
                  <a:pt x="4011" y="52048"/>
                  <a:pt x="4152" y="52071"/>
                  <a:pt x="4273" y="52104"/>
                </a:cubicBezTo>
                <a:lnTo>
                  <a:pt x="4500" y="52167"/>
                </a:lnTo>
                <a:lnTo>
                  <a:pt x="4564" y="52181"/>
                </a:lnTo>
                <a:lnTo>
                  <a:pt x="4564" y="52181"/>
                </a:lnTo>
                <a:cubicBezTo>
                  <a:pt x="4556" y="52179"/>
                  <a:pt x="4548" y="52177"/>
                  <a:pt x="4540" y="52174"/>
                </a:cubicBezTo>
                <a:lnTo>
                  <a:pt x="4540" y="52174"/>
                </a:lnTo>
                <a:cubicBezTo>
                  <a:pt x="4551" y="52177"/>
                  <a:pt x="4561" y="52180"/>
                  <a:pt x="4572" y="52183"/>
                </a:cubicBezTo>
                <a:lnTo>
                  <a:pt x="4572" y="52183"/>
                </a:lnTo>
                <a:lnTo>
                  <a:pt x="4564" y="52181"/>
                </a:lnTo>
                <a:lnTo>
                  <a:pt x="4564" y="52181"/>
                </a:lnTo>
                <a:cubicBezTo>
                  <a:pt x="4593" y="52190"/>
                  <a:pt x="4622" y="52199"/>
                  <a:pt x="4650" y="52207"/>
                </a:cubicBezTo>
                <a:lnTo>
                  <a:pt x="4650" y="52207"/>
                </a:lnTo>
                <a:lnTo>
                  <a:pt x="4633" y="52200"/>
                </a:lnTo>
                <a:lnTo>
                  <a:pt x="4633" y="52200"/>
                </a:lnTo>
                <a:cubicBezTo>
                  <a:pt x="4647" y="52204"/>
                  <a:pt x="4661" y="52208"/>
                  <a:pt x="4676" y="52212"/>
                </a:cubicBezTo>
                <a:lnTo>
                  <a:pt x="4676" y="52212"/>
                </a:lnTo>
                <a:cubicBezTo>
                  <a:pt x="4676" y="52204"/>
                  <a:pt x="4677" y="52201"/>
                  <a:pt x="4688" y="52179"/>
                </a:cubicBezTo>
                <a:cubicBezTo>
                  <a:pt x="4701" y="52117"/>
                  <a:pt x="4763" y="51978"/>
                  <a:pt x="4826" y="51865"/>
                </a:cubicBezTo>
                <a:cubicBezTo>
                  <a:pt x="4902" y="51752"/>
                  <a:pt x="4977" y="51652"/>
                  <a:pt x="5052" y="51601"/>
                </a:cubicBezTo>
                <a:cubicBezTo>
                  <a:pt x="5040" y="51463"/>
                  <a:pt x="5429" y="50973"/>
                  <a:pt x="5580" y="50684"/>
                </a:cubicBezTo>
                <a:lnTo>
                  <a:pt x="5681" y="50646"/>
                </a:lnTo>
                <a:cubicBezTo>
                  <a:pt x="5887" y="50331"/>
                  <a:pt x="6018" y="50110"/>
                  <a:pt x="6131" y="49910"/>
                </a:cubicBezTo>
                <a:lnTo>
                  <a:pt x="6131" y="49910"/>
                </a:lnTo>
                <a:cubicBezTo>
                  <a:pt x="6149" y="49895"/>
                  <a:pt x="6167" y="49881"/>
                  <a:pt x="6183" y="49867"/>
                </a:cubicBezTo>
                <a:cubicBezTo>
                  <a:pt x="6246" y="49834"/>
                  <a:pt x="6282" y="49822"/>
                  <a:pt x="6303" y="49822"/>
                </a:cubicBezTo>
                <a:cubicBezTo>
                  <a:pt x="6350" y="49822"/>
                  <a:pt x="6326" y="49879"/>
                  <a:pt x="6370" y="49879"/>
                </a:cubicBezTo>
                <a:cubicBezTo>
                  <a:pt x="6418" y="49879"/>
                  <a:pt x="6545" y="49813"/>
                  <a:pt x="6925" y="49541"/>
                </a:cubicBezTo>
                <a:cubicBezTo>
                  <a:pt x="6926" y="49540"/>
                  <a:pt x="6927" y="49539"/>
                  <a:pt x="6928" y="49538"/>
                </a:cubicBezTo>
                <a:lnTo>
                  <a:pt x="6928" y="49538"/>
                </a:lnTo>
                <a:cubicBezTo>
                  <a:pt x="6920" y="49616"/>
                  <a:pt x="6931" y="49669"/>
                  <a:pt x="6963" y="49691"/>
                </a:cubicBezTo>
                <a:cubicBezTo>
                  <a:pt x="7003" y="49610"/>
                  <a:pt x="7056" y="49507"/>
                  <a:pt x="7114" y="49399"/>
                </a:cubicBezTo>
                <a:lnTo>
                  <a:pt x="7114" y="49399"/>
                </a:lnTo>
                <a:cubicBezTo>
                  <a:pt x="7185" y="49344"/>
                  <a:pt x="7242" y="49299"/>
                  <a:pt x="7287" y="49262"/>
                </a:cubicBezTo>
                <a:lnTo>
                  <a:pt x="7287" y="49262"/>
                </a:lnTo>
                <a:cubicBezTo>
                  <a:pt x="7279" y="49275"/>
                  <a:pt x="7272" y="49289"/>
                  <a:pt x="7264" y="49302"/>
                </a:cubicBezTo>
                <a:cubicBezTo>
                  <a:pt x="7277" y="49284"/>
                  <a:pt x="7290" y="49266"/>
                  <a:pt x="7303" y="49249"/>
                </a:cubicBezTo>
                <a:lnTo>
                  <a:pt x="7303" y="49249"/>
                </a:lnTo>
                <a:cubicBezTo>
                  <a:pt x="7428" y="49143"/>
                  <a:pt x="7444" y="49111"/>
                  <a:pt x="7412" y="49111"/>
                </a:cubicBezTo>
                <a:cubicBezTo>
                  <a:pt x="7408" y="49111"/>
                  <a:pt x="7405" y="49111"/>
                  <a:pt x="7400" y="49112"/>
                </a:cubicBezTo>
                <a:lnTo>
                  <a:pt x="7400" y="49112"/>
                </a:lnTo>
                <a:cubicBezTo>
                  <a:pt x="7444" y="49049"/>
                  <a:pt x="7488" y="48987"/>
                  <a:pt x="7531" y="48925"/>
                </a:cubicBezTo>
                <a:lnTo>
                  <a:pt x="7531" y="48925"/>
                </a:lnTo>
                <a:lnTo>
                  <a:pt x="7750" y="48824"/>
                </a:lnTo>
                <a:lnTo>
                  <a:pt x="7750" y="48824"/>
                </a:lnTo>
                <a:cubicBezTo>
                  <a:pt x="7353" y="49406"/>
                  <a:pt x="6957" y="49988"/>
                  <a:pt x="6598" y="50533"/>
                </a:cubicBezTo>
                <a:cubicBezTo>
                  <a:pt x="6246" y="51086"/>
                  <a:pt x="5920" y="51627"/>
                  <a:pt x="5706" y="52054"/>
                </a:cubicBezTo>
                <a:lnTo>
                  <a:pt x="5718" y="51991"/>
                </a:lnTo>
                <a:lnTo>
                  <a:pt x="5718" y="51991"/>
                </a:lnTo>
                <a:cubicBezTo>
                  <a:pt x="5631" y="52154"/>
                  <a:pt x="5555" y="52305"/>
                  <a:pt x="5505" y="52393"/>
                </a:cubicBezTo>
                <a:cubicBezTo>
                  <a:pt x="5517" y="52431"/>
                  <a:pt x="5505" y="52443"/>
                  <a:pt x="5480" y="52456"/>
                </a:cubicBezTo>
                <a:lnTo>
                  <a:pt x="5457" y="52456"/>
                </a:lnTo>
                <a:cubicBezTo>
                  <a:pt x="5692" y="52534"/>
                  <a:pt x="5952" y="52625"/>
                  <a:pt x="6246" y="52732"/>
                </a:cubicBezTo>
                <a:cubicBezTo>
                  <a:pt x="6369" y="52769"/>
                  <a:pt x="6479" y="52818"/>
                  <a:pt x="6601" y="52855"/>
                </a:cubicBezTo>
                <a:lnTo>
                  <a:pt x="6601" y="52855"/>
                </a:lnTo>
                <a:cubicBezTo>
                  <a:pt x="6609" y="52845"/>
                  <a:pt x="6599" y="52843"/>
                  <a:pt x="6611" y="52820"/>
                </a:cubicBezTo>
                <a:cubicBezTo>
                  <a:pt x="6623" y="52795"/>
                  <a:pt x="6636" y="52745"/>
                  <a:pt x="6686" y="52670"/>
                </a:cubicBezTo>
                <a:cubicBezTo>
                  <a:pt x="6736" y="52569"/>
                  <a:pt x="6812" y="52456"/>
                  <a:pt x="6849" y="52406"/>
                </a:cubicBezTo>
                <a:cubicBezTo>
                  <a:pt x="6868" y="52387"/>
                  <a:pt x="6882" y="52377"/>
                  <a:pt x="6889" y="52377"/>
                </a:cubicBezTo>
                <a:cubicBezTo>
                  <a:pt x="6902" y="52377"/>
                  <a:pt x="6898" y="52405"/>
                  <a:pt x="6875" y="52468"/>
                </a:cubicBezTo>
                <a:cubicBezTo>
                  <a:pt x="6963" y="52255"/>
                  <a:pt x="7076" y="52029"/>
                  <a:pt x="7201" y="51777"/>
                </a:cubicBezTo>
                <a:cubicBezTo>
                  <a:pt x="7252" y="51696"/>
                  <a:pt x="7283" y="51661"/>
                  <a:pt x="7294" y="51661"/>
                </a:cubicBezTo>
                <a:cubicBezTo>
                  <a:pt x="7305" y="51661"/>
                  <a:pt x="7296" y="51696"/>
                  <a:pt x="7264" y="51752"/>
                </a:cubicBezTo>
                <a:cubicBezTo>
                  <a:pt x="7453" y="51426"/>
                  <a:pt x="7666" y="51086"/>
                  <a:pt x="7892" y="50734"/>
                </a:cubicBezTo>
                <a:lnTo>
                  <a:pt x="7892" y="50747"/>
                </a:lnTo>
                <a:cubicBezTo>
                  <a:pt x="7968" y="50571"/>
                  <a:pt x="8181" y="50169"/>
                  <a:pt x="8294" y="49968"/>
                </a:cubicBezTo>
                <a:cubicBezTo>
                  <a:pt x="8350" y="49901"/>
                  <a:pt x="8373" y="49876"/>
                  <a:pt x="8377" y="49876"/>
                </a:cubicBezTo>
                <a:cubicBezTo>
                  <a:pt x="8390" y="49876"/>
                  <a:pt x="8253" y="50075"/>
                  <a:pt x="8272" y="50075"/>
                </a:cubicBezTo>
                <a:cubicBezTo>
                  <a:pt x="8273" y="50075"/>
                  <a:pt x="8277" y="50073"/>
                  <a:pt x="8282" y="50068"/>
                </a:cubicBezTo>
                <a:lnTo>
                  <a:pt x="8684" y="49402"/>
                </a:lnTo>
                <a:cubicBezTo>
                  <a:pt x="8723" y="49363"/>
                  <a:pt x="8747" y="49346"/>
                  <a:pt x="8758" y="49346"/>
                </a:cubicBezTo>
                <a:cubicBezTo>
                  <a:pt x="8813" y="49346"/>
                  <a:pt x="8534" y="49801"/>
                  <a:pt x="8282" y="50169"/>
                </a:cubicBezTo>
                <a:cubicBezTo>
                  <a:pt x="8885" y="49704"/>
                  <a:pt x="8584" y="49616"/>
                  <a:pt x="9639" y="48385"/>
                </a:cubicBezTo>
                <a:lnTo>
                  <a:pt x="9639" y="48385"/>
                </a:lnTo>
                <a:lnTo>
                  <a:pt x="9224" y="49013"/>
                </a:lnTo>
                <a:cubicBezTo>
                  <a:pt x="9614" y="48686"/>
                  <a:pt x="9915" y="48184"/>
                  <a:pt x="10506" y="47543"/>
                </a:cubicBezTo>
                <a:lnTo>
                  <a:pt x="10506" y="47543"/>
                </a:lnTo>
                <a:cubicBezTo>
                  <a:pt x="10382" y="47647"/>
                  <a:pt x="9762" y="48320"/>
                  <a:pt x="9675" y="48320"/>
                </a:cubicBezTo>
                <a:cubicBezTo>
                  <a:pt x="9647" y="48320"/>
                  <a:pt x="9674" y="48251"/>
                  <a:pt x="9790" y="48070"/>
                </a:cubicBezTo>
                <a:cubicBezTo>
                  <a:pt x="9953" y="47882"/>
                  <a:pt x="10142" y="47631"/>
                  <a:pt x="10393" y="47216"/>
                </a:cubicBezTo>
                <a:cubicBezTo>
                  <a:pt x="10396" y="47218"/>
                  <a:pt x="10400" y="47219"/>
                  <a:pt x="10405" y="47219"/>
                </a:cubicBezTo>
                <a:cubicBezTo>
                  <a:pt x="10493" y="47219"/>
                  <a:pt x="10748" y="46855"/>
                  <a:pt x="11072" y="46412"/>
                </a:cubicBezTo>
                <a:lnTo>
                  <a:pt x="11134" y="46512"/>
                </a:lnTo>
                <a:cubicBezTo>
                  <a:pt x="11256" y="46337"/>
                  <a:pt x="11328" y="46221"/>
                  <a:pt x="11378" y="46133"/>
                </a:cubicBezTo>
                <a:lnTo>
                  <a:pt x="11378" y="46133"/>
                </a:lnTo>
                <a:cubicBezTo>
                  <a:pt x="12023" y="45605"/>
                  <a:pt x="12615" y="45024"/>
                  <a:pt x="13120" y="44652"/>
                </a:cubicBezTo>
                <a:lnTo>
                  <a:pt x="13120" y="44652"/>
                </a:lnTo>
                <a:cubicBezTo>
                  <a:pt x="13098" y="44674"/>
                  <a:pt x="13093" y="44684"/>
                  <a:pt x="13101" y="44684"/>
                </a:cubicBezTo>
                <a:cubicBezTo>
                  <a:pt x="13141" y="44684"/>
                  <a:pt x="13538" y="44420"/>
                  <a:pt x="13622" y="44389"/>
                </a:cubicBezTo>
                <a:lnTo>
                  <a:pt x="14716" y="43396"/>
                </a:lnTo>
                <a:lnTo>
                  <a:pt x="14716" y="43396"/>
                </a:lnTo>
                <a:cubicBezTo>
                  <a:pt x="14439" y="43647"/>
                  <a:pt x="14339" y="43760"/>
                  <a:pt x="14301" y="43836"/>
                </a:cubicBezTo>
                <a:cubicBezTo>
                  <a:pt x="14892" y="43346"/>
                  <a:pt x="15445" y="42893"/>
                  <a:pt x="15960" y="42466"/>
                </a:cubicBezTo>
                <a:cubicBezTo>
                  <a:pt x="16324" y="42152"/>
                  <a:pt x="16676" y="41863"/>
                  <a:pt x="17028" y="41574"/>
                </a:cubicBezTo>
                <a:cubicBezTo>
                  <a:pt x="18938" y="39953"/>
                  <a:pt x="20345" y="38721"/>
                  <a:pt x="21376" y="37804"/>
                </a:cubicBezTo>
                <a:cubicBezTo>
                  <a:pt x="21438" y="37754"/>
                  <a:pt x="21514" y="37678"/>
                  <a:pt x="21614" y="37590"/>
                </a:cubicBezTo>
                <a:lnTo>
                  <a:pt x="21690" y="37528"/>
                </a:lnTo>
                <a:cubicBezTo>
                  <a:pt x="23141" y="36222"/>
                  <a:pt x="23684" y="35714"/>
                  <a:pt x="23646" y="35714"/>
                </a:cubicBezTo>
                <a:cubicBezTo>
                  <a:pt x="23559" y="35714"/>
                  <a:pt x="20443" y="38357"/>
                  <a:pt x="18171" y="40192"/>
                </a:cubicBezTo>
                <a:cubicBezTo>
                  <a:pt x="16922" y="41210"/>
                  <a:pt x="15938" y="41986"/>
                  <a:pt x="15892" y="41986"/>
                </a:cubicBezTo>
                <a:cubicBezTo>
                  <a:pt x="15877" y="41986"/>
                  <a:pt x="15952" y="41912"/>
                  <a:pt x="16136" y="41750"/>
                </a:cubicBezTo>
                <a:cubicBezTo>
                  <a:pt x="16525" y="41410"/>
                  <a:pt x="17392" y="40669"/>
                  <a:pt x="18925" y="39350"/>
                </a:cubicBezTo>
                <a:cubicBezTo>
                  <a:pt x="20458" y="38030"/>
                  <a:pt x="22645" y="36120"/>
                  <a:pt x="25635" y="33444"/>
                </a:cubicBezTo>
                <a:lnTo>
                  <a:pt x="25635" y="33444"/>
                </a:lnTo>
                <a:lnTo>
                  <a:pt x="23964" y="34600"/>
                </a:lnTo>
                <a:lnTo>
                  <a:pt x="26829" y="32049"/>
                </a:lnTo>
                <a:cubicBezTo>
                  <a:pt x="27041" y="31828"/>
                  <a:pt x="27127" y="31725"/>
                  <a:pt x="27103" y="31725"/>
                </a:cubicBezTo>
                <a:cubicBezTo>
                  <a:pt x="26929" y="31725"/>
                  <a:pt x="21038" y="37043"/>
                  <a:pt x="14904" y="42051"/>
                </a:cubicBezTo>
                <a:cubicBezTo>
                  <a:pt x="16852" y="40393"/>
                  <a:pt x="19541" y="38131"/>
                  <a:pt x="21024" y="36836"/>
                </a:cubicBezTo>
                <a:cubicBezTo>
                  <a:pt x="23047" y="34969"/>
                  <a:pt x="24158" y="33888"/>
                  <a:pt x="24084" y="33888"/>
                </a:cubicBezTo>
                <a:cubicBezTo>
                  <a:pt x="24081" y="33888"/>
                  <a:pt x="24074" y="33891"/>
                  <a:pt x="24065" y="33896"/>
                </a:cubicBezTo>
                <a:cubicBezTo>
                  <a:pt x="23876" y="33997"/>
                  <a:pt x="22381" y="35303"/>
                  <a:pt x="19189" y="37993"/>
                </a:cubicBezTo>
                <a:lnTo>
                  <a:pt x="19189" y="37993"/>
                </a:lnTo>
                <a:cubicBezTo>
                  <a:pt x="19353" y="37779"/>
                  <a:pt x="19918" y="37289"/>
                  <a:pt x="20006" y="37100"/>
                </a:cubicBezTo>
                <a:lnTo>
                  <a:pt x="20022" y="37087"/>
                </a:lnTo>
                <a:lnTo>
                  <a:pt x="20022" y="37087"/>
                </a:lnTo>
                <a:cubicBezTo>
                  <a:pt x="20021" y="37091"/>
                  <a:pt x="20020" y="37096"/>
                  <a:pt x="20019" y="37100"/>
                </a:cubicBezTo>
                <a:cubicBezTo>
                  <a:pt x="20042" y="37077"/>
                  <a:pt x="20065" y="37054"/>
                  <a:pt x="20091" y="37030"/>
                </a:cubicBezTo>
                <a:lnTo>
                  <a:pt x="20091" y="37030"/>
                </a:lnTo>
                <a:lnTo>
                  <a:pt x="20022" y="37087"/>
                </a:lnTo>
                <a:lnTo>
                  <a:pt x="20022" y="37087"/>
                </a:lnTo>
                <a:cubicBezTo>
                  <a:pt x="20028" y="37057"/>
                  <a:pt x="20015" y="37036"/>
                  <a:pt x="19993" y="37025"/>
                </a:cubicBezTo>
                <a:cubicBezTo>
                  <a:pt x="20019" y="36987"/>
                  <a:pt x="20056" y="36962"/>
                  <a:pt x="20094" y="36924"/>
                </a:cubicBezTo>
                <a:cubicBezTo>
                  <a:pt x="20119" y="36937"/>
                  <a:pt x="20132" y="36962"/>
                  <a:pt x="20144" y="36987"/>
                </a:cubicBezTo>
                <a:cubicBezTo>
                  <a:pt x="20157" y="37007"/>
                  <a:pt x="20178" y="37023"/>
                  <a:pt x="20218" y="37023"/>
                </a:cubicBezTo>
                <a:cubicBezTo>
                  <a:pt x="20254" y="37023"/>
                  <a:pt x="20306" y="37010"/>
                  <a:pt x="20383" y="36975"/>
                </a:cubicBezTo>
                <a:cubicBezTo>
                  <a:pt x="21250" y="35957"/>
                  <a:pt x="22682" y="35140"/>
                  <a:pt x="23864" y="33997"/>
                </a:cubicBezTo>
                <a:cubicBezTo>
                  <a:pt x="23839" y="33934"/>
                  <a:pt x="23562" y="34034"/>
                  <a:pt x="23763" y="33720"/>
                </a:cubicBezTo>
                <a:lnTo>
                  <a:pt x="24630" y="33393"/>
                </a:lnTo>
                <a:cubicBezTo>
                  <a:pt x="24856" y="33155"/>
                  <a:pt x="24593" y="32916"/>
                  <a:pt x="25196" y="32690"/>
                </a:cubicBezTo>
                <a:lnTo>
                  <a:pt x="25196" y="32690"/>
                </a:lnTo>
                <a:cubicBezTo>
                  <a:pt x="25169" y="32693"/>
                  <a:pt x="25138" y="32696"/>
                  <a:pt x="25111" y="32696"/>
                </a:cubicBezTo>
                <a:cubicBezTo>
                  <a:pt x="25036" y="32696"/>
                  <a:pt x="24985" y="32671"/>
                  <a:pt x="25095" y="32551"/>
                </a:cubicBezTo>
                <a:cubicBezTo>
                  <a:pt x="27721" y="30641"/>
                  <a:pt x="29795" y="27927"/>
                  <a:pt x="32584" y="26118"/>
                </a:cubicBezTo>
                <a:lnTo>
                  <a:pt x="32584" y="26118"/>
                </a:lnTo>
                <a:cubicBezTo>
                  <a:pt x="32464" y="26180"/>
                  <a:pt x="32396" y="26206"/>
                  <a:pt x="32365" y="26206"/>
                </a:cubicBezTo>
                <a:cubicBezTo>
                  <a:pt x="32289" y="26206"/>
                  <a:pt x="32440" y="26049"/>
                  <a:pt x="32610" y="25879"/>
                </a:cubicBezTo>
                <a:lnTo>
                  <a:pt x="32610" y="25879"/>
                </a:lnTo>
                <a:cubicBezTo>
                  <a:pt x="32573" y="25907"/>
                  <a:pt x="32548" y="25919"/>
                  <a:pt x="32529" y="25919"/>
                </a:cubicBezTo>
                <a:cubicBezTo>
                  <a:pt x="32457" y="25919"/>
                  <a:pt x="32488" y="25748"/>
                  <a:pt x="32409" y="25728"/>
                </a:cubicBezTo>
                <a:lnTo>
                  <a:pt x="33552" y="24962"/>
                </a:lnTo>
                <a:cubicBezTo>
                  <a:pt x="33565" y="24610"/>
                  <a:pt x="34557" y="23931"/>
                  <a:pt x="34457" y="23692"/>
                </a:cubicBezTo>
                <a:lnTo>
                  <a:pt x="34457" y="23692"/>
                </a:lnTo>
                <a:lnTo>
                  <a:pt x="34218" y="24007"/>
                </a:lnTo>
                <a:cubicBezTo>
                  <a:pt x="34268" y="23816"/>
                  <a:pt x="34180" y="23762"/>
                  <a:pt x="34032" y="23762"/>
                </a:cubicBezTo>
                <a:cubicBezTo>
                  <a:pt x="33956" y="23762"/>
                  <a:pt x="33864" y="23776"/>
                  <a:pt x="33766" y="23793"/>
                </a:cubicBezTo>
                <a:cubicBezTo>
                  <a:pt x="33594" y="23830"/>
                  <a:pt x="33401" y="23876"/>
                  <a:pt x="33251" y="23876"/>
                </a:cubicBezTo>
                <a:cubicBezTo>
                  <a:pt x="33148" y="23876"/>
                  <a:pt x="33065" y="23854"/>
                  <a:pt x="33024" y="23793"/>
                </a:cubicBezTo>
                <a:cubicBezTo>
                  <a:pt x="32811" y="24459"/>
                  <a:pt x="31504" y="24610"/>
                  <a:pt x="31064" y="25665"/>
                </a:cubicBezTo>
                <a:cubicBezTo>
                  <a:pt x="31034" y="25679"/>
                  <a:pt x="31013" y="25685"/>
                  <a:pt x="30998" y="25685"/>
                </a:cubicBezTo>
                <a:cubicBezTo>
                  <a:pt x="30911" y="25685"/>
                  <a:pt x="31090" y="25463"/>
                  <a:pt x="30991" y="25463"/>
                </a:cubicBezTo>
                <a:cubicBezTo>
                  <a:pt x="30987" y="25463"/>
                  <a:pt x="30982" y="25463"/>
                  <a:pt x="30976" y="25464"/>
                </a:cubicBezTo>
                <a:cubicBezTo>
                  <a:pt x="30888" y="25766"/>
                  <a:pt x="30687" y="26005"/>
                  <a:pt x="30197" y="26369"/>
                </a:cubicBezTo>
                <a:lnTo>
                  <a:pt x="30222" y="26294"/>
                </a:lnTo>
                <a:lnTo>
                  <a:pt x="30222" y="26294"/>
                </a:lnTo>
                <a:cubicBezTo>
                  <a:pt x="29016" y="27462"/>
                  <a:pt x="28387" y="27839"/>
                  <a:pt x="26917" y="29046"/>
                </a:cubicBezTo>
                <a:lnTo>
                  <a:pt x="27143" y="29083"/>
                </a:lnTo>
                <a:cubicBezTo>
                  <a:pt x="26829" y="29347"/>
                  <a:pt x="26729" y="29360"/>
                  <a:pt x="26553" y="29460"/>
                </a:cubicBezTo>
                <a:cubicBezTo>
                  <a:pt x="26524" y="29550"/>
                  <a:pt x="26532" y="29585"/>
                  <a:pt x="26563" y="29585"/>
                </a:cubicBezTo>
                <a:cubicBezTo>
                  <a:pt x="26681" y="29585"/>
                  <a:pt x="27134" y="29084"/>
                  <a:pt x="27267" y="29084"/>
                </a:cubicBezTo>
                <a:cubicBezTo>
                  <a:pt x="27303" y="29084"/>
                  <a:pt x="27316" y="29120"/>
                  <a:pt x="27294" y="29209"/>
                </a:cubicBezTo>
                <a:cubicBezTo>
                  <a:pt x="26666" y="29295"/>
                  <a:pt x="25229" y="31071"/>
                  <a:pt x="24652" y="31071"/>
                </a:cubicBezTo>
                <a:cubicBezTo>
                  <a:pt x="24640" y="31071"/>
                  <a:pt x="24629" y="31070"/>
                  <a:pt x="24618" y="31069"/>
                </a:cubicBezTo>
                <a:lnTo>
                  <a:pt x="24618" y="31069"/>
                </a:lnTo>
                <a:cubicBezTo>
                  <a:pt x="24153" y="31483"/>
                  <a:pt x="24894" y="31106"/>
                  <a:pt x="24429" y="31521"/>
                </a:cubicBezTo>
                <a:lnTo>
                  <a:pt x="24228" y="31546"/>
                </a:lnTo>
                <a:lnTo>
                  <a:pt x="24216" y="31760"/>
                </a:lnTo>
                <a:cubicBezTo>
                  <a:pt x="23977" y="31943"/>
                  <a:pt x="23779" y="32013"/>
                  <a:pt x="23660" y="32013"/>
                </a:cubicBezTo>
                <a:cubicBezTo>
                  <a:pt x="23616" y="32013"/>
                  <a:pt x="23583" y="32003"/>
                  <a:pt x="23562" y="31986"/>
                </a:cubicBezTo>
                <a:cubicBezTo>
                  <a:pt x="23650" y="31923"/>
                  <a:pt x="23751" y="31785"/>
                  <a:pt x="23839" y="31697"/>
                </a:cubicBezTo>
                <a:lnTo>
                  <a:pt x="23839" y="31697"/>
                </a:lnTo>
                <a:cubicBezTo>
                  <a:pt x="23399" y="31936"/>
                  <a:pt x="22871" y="32577"/>
                  <a:pt x="22645" y="32778"/>
                </a:cubicBezTo>
                <a:lnTo>
                  <a:pt x="23072" y="32476"/>
                </a:lnTo>
                <a:lnTo>
                  <a:pt x="23072" y="32476"/>
                </a:lnTo>
                <a:cubicBezTo>
                  <a:pt x="21866" y="33695"/>
                  <a:pt x="20207" y="34964"/>
                  <a:pt x="19114" y="36221"/>
                </a:cubicBezTo>
                <a:lnTo>
                  <a:pt x="19252" y="36196"/>
                </a:lnTo>
                <a:lnTo>
                  <a:pt x="19252" y="36196"/>
                </a:lnTo>
                <a:cubicBezTo>
                  <a:pt x="18882" y="36610"/>
                  <a:pt x="18679" y="36774"/>
                  <a:pt x="18483" y="36909"/>
                </a:cubicBezTo>
                <a:lnTo>
                  <a:pt x="18483" y="36909"/>
                </a:lnTo>
                <a:lnTo>
                  <a:pt x="18875" y="36510"/>
                </a:lnTo>
                <a:lnTo>
                  <a:pt x="18875" y="36510"/>
                </a:lnTo>
                <a:cubicBezTo>
                  <a:pt x="18763" y="36616"/>
                  <a:pt x="18700" y="36662"/>
                  <a:pt x="18675" y="36662"/>
                </a:cubicBezTo>
                <a:cubicBezTo>
                  <a:pt x="18588" y="36662"/>
                  <a:pt x="18958" y="36103"/>
                  <a:pt x="19290" y="35605"/>
                </a:cubicBezTo>
                <a:lnTo>
                  <a:pt x="19390" y="35517"/>
                </a:lnTo>
                <a:lnTo>
                  <a:pt x="19390" y="35517"/>
                </a:lnTo>
                <a:cubicBezTo>
                  <a:pt x="19252" y="35793"/>
                  <a:pt x="19126" y="36045"/>
                  <a:pt x="19214" y="36045"/>
                </a:cubicBezTo>
                <a:cubicBezTo>
                  <a:pt x="19252" y="35982"/>
                  <a:pt x="19340" y="35856"/>
                  <a:pt x="19453" y="35718"/>
                </a:cubicBezTo>
                <a:lnTo>
                  <a:pt x="19453" y="35718"/>
                </a:lnTo>
                <a:cubicBezTo>
                  <a:pt x="19420" y="35784"/>
                  <a:pt x="19397" y="35821"/>
                  <a:pt x="19416" y="35821"/>
                </a:cubicBezTo>
                <a:cubicBezTo>
                  <a:pt x="19419" y="35821"/>
                  <a:pt x="19423" y="35820"/>
                  <a:pt x="19428" y="35819"/>
                </a:cubicBezTo>
                <a:cubicBezTo>
                  <a:pt x="19466" y="35793"/>
                  <a:pt x="19528" y="35680"/>
                  <a:pt x="19629" y="35504"/>
                </a:cubicBezTo>
                <a:lnTo>
                  <a:pt x="19905" y="35366"/>
                </a:lnTo>
                <a:lnTo>
                  <a:pt x="19905" y="35291"/>
                </a:lnTo>
                <a:lnTo>
                  <a:pt x="21011" y="34097"/>
                </a:lnTo>
                <a:cubicBezTo>
                  <a:pt x="21525" y="33331"/>
                  <a:pt x="21958" y="32605"/>
                  <a:pt x="22700" y="31616"/>
                </a:cubicBezTo>
                <a:lnTo>
                  <a:pt x="22700" y="31616"/>
                </a:lnTo>
                <a:cubicBezTo>
                  <a:pt x="22879" y="31434"/>
                  <a:pt x="23059" y="31252"/>
                  <a:pt x="23239" y="31069"/>
                </a:cubicBezTo>
                <a:lnTo>
                  <a:pt x="23239" y="31069"/>
                </a:lnTo>
                <a:cubicBezTo>
                  <a:pt x="23245" y="31072"/>
                  <a:pt x="23253" y="31073"/>
                  <a:pt x="23262" y="31073"/>
                </a:cubicBezTo>
                <a:cubicBezTo>
                  <a:pt x="23292" y="31073"/>
                  <a:pt x="23336" y="31060"/>
                  <a:pt x="23371" y="31060"/>
                </a:cubicBezTo>
                <a:cubicBezTo>
                  <a:pt x="23393" y="31060"/>
                  <a:pt x="23412" y="31065"/>
                  <a:pt x="23424" y="31081"/>
                </a:cubicBezTo>
                <a:cubicBezTo>
                  <a:pt x="23022" y="31395"/>
                  <a:pt x="22544" y="32187"/>
                  <a:pt x="21916" y="32903"/>
                </a:cubicBezTo>
                <a:cubicBezTo>
                  <a:pt x="22086" y="32714"/>
                  <a:pt x="22157" y="32653"/>
                  <a:pt x="22178" y="32653"/>
                </a:cubicBezTo>
                <a:cubicBezTo>
                  <a:pt x="22197" y="32653"/>
                  <a:pt x="22172" y="32704"/>
                  <a:pt x="22142" y="32753"/>
                </a:cubicBezTo>
                <a:lnTo>
                  <a:pt x="23160" y="31395"/>
                </a:lnTo>
                <a:cubicBezTo>
                  <a:pt x="23164" y="31406"/>
                  <a:pt x="23171" y="31410"/>
                  <a:pt x="23181" y="31410"/>
                </a:cubicBezTo>
                <a:cubicBezTo>
                  <a:pt x="23254" y="31410"/>
                  <a:pt x="23473" y="31133"/>
                  <a:pt x="23751" y="30855"/>
                </a:cubicBezTo>
                <a:lnTo>
                  <a:pt x="23751" y="30855"/>
                </a:lnTo>
                <a:cubicBezTo>
                  <a:pt x="23732" y="30863"/>
                  <a:pt x="23718" y="30866"/>
                  <a:pt x="23707" y="30866"/>
                </a:cubicBezTo>
                <a:cubicBezTo>
                  <a:pt x="23586" y="30866"/>
                  <a:pt x="23992" y="30376"/>
                  <a:pt x="24387" y="29896"/>
                </a:cubicBezTo>
                <a:lnTo>
                  <a:pt x="24387" y="29896"/>
                </a:lnTo>
                <a:cubicBezTo>
                  <a:pt x="24439" y="29843"/>
                  <a:pt x="24491" y="29790"/>
                  <a:pt x="24542" y="29737"/>
                </a:cubicBezTo>
                <a:cubicBezTo>
                  <a:pt x="24542" y="29724"/>
                  <a:pt x="24555" y="29712"/>
                  <a:pt x="24555" y="29712"/>
                </a:cubicBezTo>
                <a:lnTo>
                  <a:pt x="24781" y="29473"/>
                </a:lnTo>
                <a:lnTo>
                  <a:pt x="24781" y="29473"/>
                </a:lnTo>
                <a:cubicBezTo>
                  <a:pt x="24773" y="29481"/>
                  <a:pt x="24764" y="29489"/>
                  <a:pt x="24756" y="29498"/>
                </a:cubicBezTo>
                <a:cubicBezTo>
                  <a:pt x="24716" y="29526"/>
                  <a:pt x="24677" y="29556"/>
                  <a:pt x="24640" y="29586"/>
                </a:cubicBezTo>
                <a:lnTo>
                  <a:pt x="24640" y="29586"/>
                </a:lnTo>
                <a:cubicBezTo>
                  <a:pt x="24738" y="29465"/>
                  <a:pt x="24826" y="29353"/>
                  <a:pt x="24894" y="29259"/>
                </a:cubicBezTo>
                <a:cubicBezTo>
                  <a:pt x="24925" y="29259"/>
                  <a:pt x="24932" y="29286"/>
                  <a:pt x="24894" y="29360"/>
                </a:cubicBezTo>
                <a:lnTo>
                  <a:pt x="24894" y="29360"/>
                </a:lnTo>
                <a:cubicBezTo>
                  <a:pt x="24867" y="29387"/>
                  <a:pt x="24827" y="29427"/>
                  <a:pt x="24781" y="29473"/>
                </a:cubicBezTo>
                <a:lnTo>
                  <a:pt x="24881" y="29382"/>
                </a:lnTo>
                <a:lnTo>
                  <a:pt x="24881" y="29382"/>
                </a:lnTo>
                <a:cubicBezTo>
                  <a:pt x="24815" y="29497"/>
                  <a:pt x="24656" y="29706"/>
                  <a:pt x="24341" y="30063"/>
                </a:cubicBezTo>
                <a:cubicBezTo>
                  <a:pt x="24781" y="29670"/>
                  <a:pt x="24922" y="29356"/>
                  <a:pt x="25128" y="29025"/>
                </a:cubicBezTo>
                <a:lnTo>
                  <a:pt x="25128" y="29025"/>
                </a:lnTo>
                <a:cubicBezTo>
                  <a:pt x="25329" y="28834"/>
                  <a:pt x="25519" y="28645"/>
                  <a:pt x="25661" y="28480"/>
                </a:cubicBezTo>
                <a:lnTo>
                  <a:pt x="25661" y="28480"/>
                </a:lnTo>
                <a:cubicBezTo>
                  <a:pt x="25603" y="28520"/>
                  <a:pt x="25532" y="28581"/>
                  <a:pt x="25456" y="28651"/>
                </a:cubicBezTo>
                <a:lnTo>
                  <a:pt x="25456" y="28651"/>
                </a:lnTo>
                <a:cubicBezTo>
                  <a:pt x="25719" y="28280"/>
                  <a:pt x="26298" y="27648"/>
                  <a:pt x="26343" y="27648"/>
                </a:cubicBezTo>
                <a:cubicBezTo>
                  <a:pt x="26349" y="27648"/>
                  <a:pt x="26344" y="27660"/>
                  <a:pt x="26327" y="27688"/>
                </a:cubicBezTo>
                <a:lnTo>
                  <a:pt x="26201" y="27839"/>
                </a:lnTo>
                <a:cubicBezTo>
                  <a:pt x="27093" y="26834"/>
                  <a:pt x="28890" y="24723"/>
                  <a:pt x="28940" y="24446"/>
                </a:cubicBezTo>
                <a:lnTo>
                  <a:pt x="28940" y="24446"/>
                </a:lnTo>
                <a:cubicBezTo>
                  <a:pt x="28953" y="24459"/>
                  <a:pt x="28953" y="24698"/>
                  <a:pt x="28915" y="24773"/>
                </a:cubicBezTo>
                <a:lnTo>
                  <a:pt x="30147" y="22624"/>
                </a:lnTo>
                <a:lnTo>
                  <a:pt x="30147" y="22624"/>
                </a:lnTo>
                <a:cubicBezTo>
                  <a:pt x="30109" y="22863"/>
                  <a:pt x="30863" y="22436"/>
                  <a:pt x="30172" y="23328"/>
                </a:cubicBezTo>
                <a:cubicBezTo>
                  <a:pt x="30398" y="23102"/>
                  <a:pt x="30674" y="22813"/>
                  <a:pt x="31089" y="22260"/>
                </a:cubicBezTo>
                <a:lnTo>
                  <a:pt x="31089" y="22260"/>
                </a:lnTo>
                <a:cubicBezTo>
                  <a:pt x="30995" y="22354"/>
                  <a:pt x="30828" y="22448"/>
                  <a:pt x="30761" y="22448"/>
                </a:cubicBezTo>
                <a:cubicBezTo>
                  <a:pt x="30720" y="22448"/>
                  <a:pt x="30716" y="22413"/>
                  <a:pt x="30788" y="22323"/>
                </a:cubicBezTo>
                <a:cubicBezTo>
                  <a:pt x="31430" y="21791"/>
                  <a:pt x="31234" y="21929"/>
                  <a:pt x="31946" y="21275"/>
                </a:cubicBezTo>
                <a:lnTo>
                  <a:pt x="31946" y="21275"/>
                </a:lnTo>
                <a:cubicBezTo>
                  <a:pt x="31918" y="21297"/>
                  <a:pt x="31897" y="21308"/>
                  <a:pt x="31883" y="21308"/>
                </a:cubicBezTo>
                <a:cubicBezTo>
                  <a:pt x="31801" y="21308"/>
                  <a:pt x="31914" y="20988"/>
                  <a:pt x="32195" y="20677"/>
                </a:cubicBezTo>
                <a:lnTo>
                  <a:pt x="32195" y="20677"/>
                </a:lnTo>
                <a:cubicBezTo>
                  <a:pt x="32157" y="20752"/>
                  <a:pt x="32358" y="20765"/>
                  <a:pt x="32258" y="20928"/>
                </a:cubicBezTo>
                <a:lnTo>
                  <a:pt x="32933" y="19874"/>
                </a:lnTo>
                <a:lnTo>
                  <a:pt x="32933" y="19874"/>
                </a:lnTo>
                <a:cubicBezTo>
                  <a:pt x="32899" y="19936"/>
                  <a:pt x="32908" y="19961"/>
                  <a:pt x="32942" y="19961"/>
                </a:cubicBezTo>
                <a:cubicBezTo>
                  <a:pt x="33005" y="19961"/>
                  <a:pt x="33155" y="19875"/>
                  <a:pt x="33288" y="19772"/>
                </a:cubicBezTo>
                <a:lnTo>
                  <a:pt x="33288" y="19772"/>
                </a:lnTo>
                <a:cubicBezTo>
                  <a:pt x="33284" y="19775"/>
                  <a:pt x="33281" y="19776"/>
                  <a:pt x="33279" y="19776"/>
                </a:cubicBezTo>
                <a:cubicBezTo>
                  <a:pt x="33241" y="19776"/>
                  <a:pt x="34050" y="18907"/>
                  <a:pt x="34256" y="18641"/>
                </a:cubicBezTo>
                <a:lnTo>
                  <a:pt x="34256" y="18641"/>
                </a:lnTo>
                <a:lnTo>
                  <a:pt x="33854" y="19030"/>
                </a:lnTo>
                <a:cubicBezTo>
                  <a:pt x="34846" y="17937"/>
                  <a:pt x="34608" y="17761"/>
                  <a:pt x="35588" y="16656"/>
                </a:cubicBezTo>
                <a:lnTo>
                  <a:pt x="35588" y="16656"/>
                </a:lnTo>
                <a:cubicBezTo>
                  <a:pt x="35536" y="16751"/>
                  <a:pt x="35506" y="16904"/>
                  <a:pt x="35592" y="16904"/>
                </a:cubicBezTo>
                <a:cubicBezTo>
                  <a:pt x="35652" y="16904"/>
                  <a:pt x="35770" y="16828"/>
                  <a:pt x="35977" y="16605"/>
                </a:cubicBezTo>
                <a:cubicBezTo>
                  <a:pt x="36141" y="16279"/>
                  <a:pt x="36631" y="15148"/>
                  <a:pt x="37435" y="14117"/>
                </a:cubicBezTo>
                <a:lnTo>
                  <a:pt x="37636" y="13966"/>
                </a:lnTo>
                <a:lnTo>
                  <a:pt x="38252" y="13175"/>
                </a:lnTo>
                <a:lnTo>
                  <a:pt x="38252" y="13175"/>
                </a:lnTo>
                <a:cubicBezTo>
                  <a:pt x="37950" y="13740"/>
                  <a:pt x="37033" y="15261"/>
                  <a:pt x="36492" y="16052"/>
                </a:cubicBezTo>
                <a:cubicBezTo>
                  <a:pt x="36895" y="15663"/>
                  <a:pt x="36643" y="15977"/>
                  <a:pt x="37184" y="15349"/>
                </a:cubicBezTo>
                <a:cubicBezTo>
                  <a:pt x="37216" y="15323"/>
                  <a:pt x="37236" y="15311"/>
                  <a:pt x="37244" y="15311"/>
                </a:cubicBezTo>
                <a:cubicBezTo>
                  <a:pt x="37298" y="15311"/>
                  <a:pt x="36924" y="15764"/>
                  <a:pt x="36794" y="15927"/>
                </a:cubicBezTo>
                <a:lnTo>
                  <a:pt x="38088" y="14494"/>
                </a:lnTo>
                <a:cubicBezTo>
                  <a:pt x="37950" y="14482"/>
                  <a:pt x="38980" y="13300"/>
                  <a:pt x="38855" y="13300"/>
                </a:cubicBezTo>
                <a:lnTo>
                  <a:pt x="37561" y="14959"/>
                </a:lnTo>
                <a:cubicBezTo>
                  <a:pt x="37422" y="14947"/>
                  <a:pt x="38113" y="13841"/>
                  <a:pt x="39043" y="12810"/>
                </a:cubicBezTo>
                <a:cubicBezTo>
                  <a:pt x="39088" y="12772"/>
                  <a:pt x="39117" y="12756"/>
                  <a:pt x="39134" y="12756"/>
                </a:cubicBezTo>
                <a:cubicBezTo>
                  <a:pt x="39219" y="12756"/>
                  <a:pt x="39027" y="13137"/>
                  <a:pt x="39068" y="13137"/>
                </a:cubicBezTo>
                <a:cubicBezTo>
                  <a:pt x="39156" y="12986"/>
                  <a:pt x="39873" y="12119"/>
                  <a:pt x="39973" y="12044"/>
                </a:cubicBezTo>
                <a:lnTo>
                  <a:pt x="39973" y="12044"/>
                </a:lnTo>
                <a:lnTo>
                  <a:pt x="39634" y="12509"/>
                </a:lnTo>
                <a:cubicBezTo>
                  <a:pt x="40162" y="11968"/>
                  <a:pt x="40338" y="11478"/>
                  <a:pt x="41029" y="10850"/>
                </a:cubicBezTo>
                <a:cubicBezTo>
                  <a:pt x="41242" y="10611"/>
                  <a:pt x="41770" y="10222"/>
                  <a:pt x="41758" y="10134"/>
                </a:cubicBezTo>
                <a:lnTo>
                  <a:pt x="41758" y="10134"/>
                </a:lnTo>
                <a:cubicBezTo>
                  <a:pt x="41599" y="10247"/>
                  <a:pt x="41448" y="10295"/>
                  <a:pt x="41327" y="10295"/>
                </a:cubicBezTo>
                <a:cubicBezTo>
                  <a:pt x="41114" y="10295"/>
                  <a:pt x="40995" y="10146"/>
                  <a:pt x="41092" y="9945"/>
                </a:cubicBezTo>
                <a:cubicBezTo>
                  <a:pt x="41180" y="9857"/>
                  <a:pt x="42285" y="8739"/>
                  <a:pt x="42587" y="8488"/>
                </a:cubicBezTo>
                <a:cubicBezTo>
                  <a:pt x="42645" y="8441"/>
                  <a:pt x="42682" y="8421"/>
                  <a:pt x="42702" y="8421"/>
                </a:cubicBezTo>
                <a:cubicBezTo>
                  <a:pt x="42725" y="8421"/>
                  <a:pt x="42726" y="8447"/>
                  <a:pt x="42713" y="8488"/>
                </a:cubicBezTo>
                <a:cubicBezTo>
                  <a:pt x="42863" y="8312"/>
                  <a:pt x="43014" y="8123"/>
                  <a:pt x="43165" y="7935"/>
                </a:cubicBezTo>
                <a:cubicBezTo>
                  <a:pt x="43265" y="7809"/>
                  <a:pt x="43353" y="7696"/>
                  <a:pt x="43454" y="7570"/>
                </a:cubicBezTo>
                <a:cubicBezTo>
                  <a:pt x="43517" y="7495"/>
                  <a:pt x="43580" y="7420"/>
                  <a:pt x="43693" y="7256"/>
                </a:cubicBezTo>
                <a:lnTo>
                  <a:pt x="43793" y="7105"/>
                </a:lnTo>
                <a:cubicBezTo>
                  <a:pt x="43856" y="7005"/>
                  <a:pt x="43906" y="6942"/>
                  <a:pt x="44057" y="6666"/>
                </a:cubicBezTo>
                <a:lnTo>
                  <a:pt x="44107" y="6552"/>
                </a:lnTo>
                <a:cubicBezTo>
                  <a:pt x="44145" y="6477"/>
                  <a:pt x="44183" y="6389"/>
                  <a:pt x="44220" y="6314"/>
                </a:cubicBezTo>
                <a:cubicBezTo>
                  <a:pt x="44258" y="6226"/>
                  <a:pt x="44283" y="6150"/>
                  <a:pt x="44321" y="6062"/>
                </a:cubicBezTo>
                <a:lnTo>
                  <a:pt x="44346" y="6000"/>
                </a:lnTo>
                <a:lnTo>
                  <a:pt x="44384" y="5886"/>
                </a:lnTo>
                <a:lnTo>
                  <a:pt x="44422" y="5748"/>
                </a:lnTo>
                <a:cubicBezTo>
                  <a:pt x="44472" y="5560"/>
                  <a:pt x="44510" y="5359"/>
                  <a:pt x="44535" y="5158"/>
                </a:cubicBezTo>
                <a:cubicBezTo>
                  <a:pt x="44572" y="4957"/>
                  <a:pt x="44585" y="4756"/>
                  <a:pt x="44585" y="4567"/>
                </a:cubicBezTo>
                <a:cubicBezTo>
                  <a:pt x="44585" y="4467"/>
                  <a:pt x="44585" y="4366"/>
                  <a:pt x="44572" y="4265"/>
                </a:cubicBezTo>
                <a:cubicBezTo>
                  <a:pt x="44572" y="4266"/>
                  <a:pt x="44572" y="4266"/>
                  <a:pt x="44572" y="4266"/>
                </a:cubicBezTo>
                <a:cubicBezTo>
                  <a:pt x="44572" y="4266"/>
                  <a:pt x="44571" y="4106"/>
                  <a:pt x="44535" y="3863"/>
                </a:cubicBezTo>
                <a:cubicBezTo>
                  <a:pt x="44497" y="3637"/>
                  <a:pt x="44447" y="3411"/>
                  <a:pt x="44371" y="3160"/>
                </a:cubicBezTo>
                <a:cubicBezTo>
                  <a:pt x="44220" y="2682"/>
                  <a:pt x="43957" y="2154"/>
                  <a:pt x="43605" y="1715"/>
                </a:cubicBezTo>
                <a:cubicBezTo>
                  <a:pt x="43253" y="1262"/>
                  <a:pt x="42813" y="910"/>
                  <a:pt x="42398" y="659"/>
                </a:cubicBezTo>
                <a:cubicBezTo>
                  <a:pt x="42185" y="533"/>
                  <a:pt x="41984" y="433"/>
                  <a:pt x="41795" y="345"/>
                </a:cubicBezTo>
                <a:cubicBezTo>
                  <a:pt x="41594" y="269"/>
                  <a:pt x="41569" y="269"/>
                  <a:pt x="41456" y="219"/>
                </a:cubicBezTo>
                <a:cubicBezTo>
                  <a:pt x="41255" y="156"/>
                  <a:pt x="41041" y="106"/>
                  <a:pt x="40828" y="68"/>
                </a:cubicBezTo>
                <a:cubicBezTo>
                  <a:pt x="40571" y="23"/>
                  <a:pt x="40301" y="1"/>
                  <a:pt x="40034" y="1"/>
                </a:cubicBezTo>
                <a:close/>
                <a:moveTo>
                  <a:pt x="6601" y="52855"/>
                </a:moveTo>
                <a:cubicBezTo>
                  <a:pt x="6600" y="52856"/>
                  <a:pt x="6599" y="52857"/>
                  <a:pt x="6598" y="52858"/>
                </a:cubicBezTo>
                <a:lnTo>
                  <a:pt x="6611" y="52858"/>
                </a:lnTo>
                <a:cubicBezTo>
                  <a:pt x="6607" y="52857"/>
                  <a:pt x="6604" y="52856"/>
                  <a:pt x="6601" y="528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" name="Google Shape;235;p15"/>
          <p:cNvSpPr/>
          <p:nvPr/>
        </p:nvSpPr>
        <p:spPr>
          <a:xfrm rot="5243857">
            <a:off x="8177407" y="-559984"/>
            <a:ext cx="2303908" cy="1941264"/>
          </a:xfrm>
          <a:custGeom>
            <a:avLst/>
            <a:gdLst/>
            <a:ahLst/>
            <a:cxnLst/>
            <a:rect l="l" t="t" r="r" b="b"/>
            <a:pathLst>
              <a:path w="60996" h="51395" extrusionOk="0">
                <a:moveTo>
                  <a:pt x="53104" y="0"/>
                </a:moveTo>
                <a:lnTo>
                  <a:pt x="53104" y="0"/>
                </a:lnTo>
                <a:cubicBezTo>
                  <a:pt x="53106" y="3"/>
                  <a:pt x="53109" y="7"/>
                  <a:pt x="53114" y="12"/>
                </a:cubicBezTo>
                <a:lnTo>
                  <a:pt x="53114" y="12"/>
                </a:lnTo>
                <a:cubicBezTo>
                  <a:pt x="53111" y="8"/>
                  <a:pt x="53107" y="4"/>
                  <a:pt x="53104" y="0"/>
                </a:cubicBezTo>
                <a:close/>
                <a:moveTo>
                  <a:pt x="51092" y="2035"/>
                </a:moveTo>
                <a:cubicBezTo>
                  <a:pt x="51084" y="2039"/>
                  <a:pt x="51076" y="2043"/>
                  <a:pt x="51068" y="2048"/>
                </a:cubicBezTo>
                <a:cubicBezTo>
                  <a:pt x="51076" y="2044"/>
                  <a:pt x="51084" y="2040"/>
                  <a:pt x="51092" y="2035"/>
                </a:cubicBezTo>
                <a:close/>
                <a:moveTo>
                  <a:pt x="50817" y="2287"/>
                </a:moveTo>
                <a:cubicBezTo>
                  <a:pt x="50814" y="2292"/>
                  <a:pt x="50811" y="2297"/>
                  <a:pt x="50809" y="2301"/>
                </a:cubicBezTo>
                <a:lnTo>
                  <a:pt x="50809" y="2301"/>
                </a:lnTo>
                <a:cubicBezTo>
                  <a:pt x="50811" y="2297"/>
                  <a:pt x="50814" y="2292"/>
                  <a:pt x="50817" y="2287"/>
                </a:cubicBezTo>
                <a:close/>
                <a:moveTo>
                  <a:pt x="59486" y="4025"/>
                </a:moveTo>
                <a:cubicBezTo>
                  <a:pt x="59482" y="4034"/>
                  <a:pt x="59479" y="4044"/>
                  <a:pt x="59476" y="4054"/>
                </a:cubicBezTo>
                <a:lnTo>
                  <a:pt x="59476" y="4054"/>
                </a:lnTo>
                <a:cubicBezTo>
                  <a:pt x="59479" y="4047"/>
                  <a:pt x="59483" y="4035"/>
                  <a:pt x="59486" y="4025"/>
                </a:cubicBezTo>
                <a:close/>
                <a:moveTo>
                  <a:pt x="54904" y="8452"/>
                </a:moveTo>
                <a:lnTo>
                  <a:pt x="54904" y="8452"/>
                </a:lnTo>
                <a:cubicBezTo>
                  <a:pt x="54896" y="8465"/>
                  <a:pt x="54887" y="8480"/>
                  <a:pt x="54876" y="8495"/>
                </a:cubicBezTo>
                <a:lnTo>
                  <a:pt x="54904" y="8452"/>
                </a:lnTo>
                <a:close/>
                <a:moveTo>
                  <a:pt x="46771" y="8191"/>
                </a:moveTo>
                <a:cubicBezTo>
                  <a:pt x="46812" y="8191"/>
                  <a:pt x="46489" y="8500"/>
                  <a:pt x="45678" y="9224"/>
                </a:cubicBezTo>
                <a:lnTo>
                  <a:pt x="45514" y="9349"/>
                </a:lnTo>
                <a:cubicBezTo>
                  <a:pt x="45489" y="9324"/>
                  <a:pt x="45439" y="9286"/>
                  <a:pt x="45363" y="9261"/>
                </a:cubicBezTo>
                <a:cubicBezTo>
                  <a:pt x="46191" y="8602"/>
                  <a:pt x="46723" y="8191"/>
                  <a:pt x="46771" y="8191"/>
                </a:cubicBezTo>
                <a:close/>
                <a:moveTo>
                  <a:pt x="60760" y="10138"/>
                </a:moveTo>
                <a:cubicBezTo>
                  <a:pt x="60760" y="10138"/>
                  <a:pt x="60781" y="10197"/>
                  <a:pt x="60822" y="10304"/>
                </a:cubicBezTo>
                <a:lnTo>
                  <a:pt x="60822" y="10304"/>
                </a:lnTo>
                <a:cubicBezTo>
                  <a:pt x="60780" y="10191"/>
                  <a:pt x="60760" y="10138"/>
                  <a:pt x="60760" y="10138"/>
                </a:cubicBezTo>
                <a:close/>
                <a:moveTo>
                  <a:pt x="60979" y="10704"/>
                </a:moveTo>
                <a:lnTo>
                  <a:pt x="60979" y="10704"/>
                </a:lnTo>
                <a:cubicBezTo>
                  <a:pt x="60979" y="10705"/>
                  <a:pt x="60979" y="10706"/>
                  <a:pt x="60980" y="10707"/>
                </a:cubicBezTo>
                <a:lnTo>
                  <a:pt x="60980" y="10707"/>
                </a:lnTo>
                <a:cubicBezTo>
                  <a:pt x="60981" y="10707"/>
                  <a:pt x="60982" y="10706"/>
                  <a:pt x="60983" y="10706"/>
                </a:cubicBezTo>
                <a:lnTo>
                  <a:pt x="60979" y="10704"/>
                </a:lnTo>
                <a:close/>
                <a:moveTo>
                  <a:pt x="60749" y="10776"/>
                </a:moveTo>
                <a:cubicBezTo>
                  <a:pt x="60683" y="10799"/>
                  <a:pt x="60630" y="10825"/>
                  <a:pt x="60619" y="10882"/>
                </a:cubicBezTo>
                <a:cubicBezTo>
                  <a:pt x="60654" y="10842"/>
                  <a:pt x="60701" y="10806"/>
                  <a:pt x="60749" y="10776"/>
                </a:cubicBezTo>
                <a:close/>
                <a:moveTo>
                  <a:pt x="45967" y="9814"/>
                </a:moveTo>
                <a:cubicBezTo>
                  <a:pt x="42750" y="12541"/>
                  <a:pt x="40262" y="14451"/>
                  <a:pt x="39332" y="15230"/>
                </a:cubicBezTo>
                <a:cubicBezTo>
                  <a:pt x="39307" y="15142"/>
                  <a:pt x="39256" y="15079"/>
                  <a:pt x="39168" y="15054"/>
                </a:cubicBezTo>
                <a:cubicBezTo>
                  <a:pt x="42825" y="12177"/>
                  <a:pt x="45766" y="9864"/>
                  <a:pt x="45967" y="9814"/>
                </a:cubicBezTo>
                <a:close/>
                <a:moveTo>
                  <a:pt x="39143" y="15079"/>
                </a:moveTo>
                <a:cubicBezTo>
                  <a:pt x="39168" y="15180"/>
                  <a:pt x="39118" y="15343"/>
                  <a:pt x="39093" y="15431"/>
                </a:cubicBezTo>
                <a:cubicBezTo>
                  <a:pt x="39081" y="15444"/>
                  <a:pt x="39055" y="15456"/>
                  <a:pt x="39043" y="15469"/>
                </a:cubicBezTo>
                <a:cubicBezTo>
                  <a:pt x="39032" y="15471"/>
                  <a:pt x="39023" y="15472"/>
                  <a:pt x="39013" y="15472"/>
                </a:cubicBezTo>
                <a:cubicBezTo>
                  <a:pt x="38913" y="15472"/>
                  <a:pt x="38885" y="15355"/>
                  <a:pt x="38804" y="15343"/>
                </a:cubicBezTo>
                <a:cubicBezTo>
                  <a:pt x="38917" y="15255"/>
                  <a:pt x="39030" y="15167"/>
                  <a:pt x="39143" y="15079"/>
                </a:cubicBezTo>
                <a:close/>
                <a:moveTo>
                  <a:pt x="39772" y="15507"/>
                </a:moveTo>
                <a:cubicBezTo>
                  <a:pt x="39646" y="15607"/>
                  <a:pt x="39533" y="15708"/>
                  <a:pt x="39420" y="15808"/>
                </a:cubicBezTo>
                <a:cubicBezTo>
                  <a:pt x="39407" y="15796"/>
                  <a:pt x="39407" y="15796"/>
                  <a:pt x="39407" y="15783"/>
                </a:cubicBezTo>
                <a:lnTo>
                  <a:pt x="39772" y="15507"/>
                </a:lnTo>
                <a:close/>
                <a:moveTo>
                  <a:pt x="37158" y="17844"/>
                </a:moveTo>
                <a:lnTo>
                  <a:pt x="36354" y="18485"/>
                </a:lnTo>
                <a:cubicBezTo>
                  <a:pt x="36190" y="18585"/>
                  <a:pt x="36027" y="18686"/>
                  <a:pt x="35864" y="18774"/>
                </a:cubicBezTo>
                <a:cubicBezTo>
                  <a:pt x="36454" y="18334"/>
                  <a:pt x="36932" y="17982"/>
                  <a:pt x="37158" y="17844"/>
                </a:cubicBezTo>
                <a:close/>
                <a:moveTo>
                  <a:pt x="37824" y="17002"/>
                </a:moveTo>
                <a:cubicBezTo>
                  <a:pt x="37824" y="17027"/>
                  <a:pt x="37811" y="17065"/>
                  <a:pt x="37811" y="17102"/>
                </a:cubicBezTo>
                <a:cubicBezTo>
                  <a:pt x="36819" y="17907"/>
                  <a:pt x="35864" y="18661"/>
                  <a:pt x="34946" y="19389"/>
                </a:cubicBezTo>
                <a:lnTo>
                  <a:pt x="34858" y="19389"/>
                </a:lnTo>
                <a:cubicBezTo>
                  <a:pt x="34796" y="19402"/>
                  <a:pt x="34720" y="19415"/>
                  <a:pt x="34645" y="19427"/>
                </a:cubicBezTo>
                <a:lnTo>
                  <a:pt x="37824" y="17002"/>
                </a:lnTo>
                <a:close/>
                <a:moveTo>
                  <a:pt x="34205" y="19754"/>
                </a:moveTo>
                <a:cubicBezTo>
                  <a:pt x="34180" y="19779"/>
                  <a:pt x="34167" y="19804"/>
                  <a:pt x="34142" y="19829"/>
                </a:cubicBezTo>
                <a:lnTo>
                  <a:pt x="34104" y="19829"/>
                </a:lnTo>
                <a:lnTo>
                  <a:pt x="34205" y="19754"/>
                </a:lnTo>
                <a:close/>
                <a:moveTo>
                  <a:pt x="34469" y="19553"/>
                </a:moveTo>
                <a:cubicBezTo>
                  <a:pt x="34481" y="19578"/>
                  <a:pt x="34494" y="19591"/>
                  <a:pt x="34507" y="19628"/>
                </a:cubicBezTo>
                <a:cubicBezTo>
                  <a:pt x="34519" y="19653"/>
                  <a:pt x="34532" y="19678"/>
                  <a:pt x="34532" y="19716"/>
                </a:cubicBezTo>
                <a:cubicBezTo>
                  <a:pt x="34331" y="19867"/>
                  <a:pt x="34142" y="20030"/>
                  <a:pt x="33941" y="20181"/>
                </a:cubicBezTo>
                <a:cubicBezTo>
                  <a:pt x="34029" y="20081"/>
                  <a:pt x="34117" y="19955"/>
                  <a:pt x="34192" y="19842"/>
                </a:cubicBezTo>
                <a:cubicBezTo>
                  <a:pt x="34230" y="19779"/>
                  <a:pt x="34268" y="19729"/>
                  <a:pt x="34305" y="19678"/>
                </a:cubicBezTo>
                <a:lnTo>
                  <a:pt x="34469" y="19553"/>
                </a:lnTo>
                <a:close/>
                <a:moveTo>
                  <a:pt x="34004" y="19389"/>
                </a:moveTo>
                <a:cubicBezTo>
                  <a:pt x="34004" y="19452"/>
                  <a:pt x="33979" y="19540"/>
                  <a:pt x="33928" y="19641"/>
                </a:cubicBezTo>
                <a:cubicBezTo>
                  <a:pt x="33564" y="19917"/>
                  <a:pt x="33225" y="20181"/>
                  <a:pt x="32911" y="20420"/>
                </a:cubicBezTo>
                <a:cubicBezTo>
                  <a:pt x="32961" y="20332"/>
                  <a:pt x="33011" y="20244"/>
                  <a:pt x="33024" y="20181"/>
                </a:cubicBezTo>
                <a:cubicBezTo>
                  <a:pt x="33313" y="19955"/>
                  <a:pt x="33639" y="19678"/>
                  <a:pt x="34004" y="19389"/>
                </a:cubicBezTo>
                <a:close/>
                <a:moveTo>
                  <a:pt x="32710" y="20445"/>
                </a:moveTo>
                <a:lnTo>
                  <a:pt x="32710" y="20445"/>
                </a:lnTo>
                <a:cubicBezTo>
                  <a:pt x="32672" y="20533"/>
                  <a:pt x="32622" y="20608"/>
                  <a:pt x="32622" y="20646"/>
                </a:cubicBezTo>
                <a:cubicBezTo>
                  <a:pt x="31870" y="21232"/>
                  <a:pt x="31400" y="21592"/>
                  <a:pt x="31373" y="21592"/>
                </a:cubicBezTo>
                <a:cubicBezTo>
                  <a:pt x="31347" y="21592"/>
                  <a:pt x="31743" y="21251"/>
                  <a:pt x="32710" y="20445"/>
                </a:cubicBezTo>
                <a:close/>
                <a:moveTo>
                  <a:pt x="31369" y="24954"/>
                </a:moveTo>
                <a:cubicBezTo>
                  <a:pt x="31103" y="25197"/>
                  <a:pt x="30926" y="25402"/>
                  <a:pt x="30975" y="25509"/>
                </a:cubicBezTo>
                <a:cubicBezTo>
                  <a:pt x="30822" y="25584"/>
                  <a:pt x="30740" y="25620"/>
                  <a:pt x="30711" y="25620"/>
                </a:cubicBezTo>
                <a:cubicBezTo>
                  <a:pt x="30648" y="25620"/>
                  <a:pt x="30843" y="25450"/>
                  <a:pt x="31113" y="25159"/>
                </a:cubicBezTo>
                <a:lnTo>
                  <a:pt x="31113" y="25159"/>
                </a:lnTo>
                <a:cubicBezTo>
                  <a:pt x="31199" y="25090"/>
                  <a:pt x="31284" y="25022"/>
                  <a:pt x="31369" y="24954"/>
                </a:cubicBezTo>
                <a:close/>
                <a:moveTo>
                  <a:pt x="27570" y="25760"/>
                </a:moveTo>
                <a:cubicBezTo>
                  <a:pt x="27331" y="25949"/>
                  <a:pt x="27080" y="26163"/>
                  <a:pt x="26829" y="26376"/>
                </a:cubicBezTo>
                <a:lnTo>
                  <a:pt x="26626" y="26483"/>
                </a:lnTo>
                <a:lnTo>
                  <a:pt x="26626" y="26483"/>
                </a:lnTo>
                <a:lnTo>
                  <a:pt x="27570" y="25760"/>
                </a:lnTo>
                <a:close/>
                <a:moveTo>
                  <a:pt x="28914" y="26944"/>
                </a:moveTo>
                <a:cubicBezTo>
                  <a:pt x="28889" y="26976"/>
                  <a:pt x="28841" y="27024"/>
                  <a:pt x="28764" y="27092"/>
                </a:cubicBezTo>
                <a:lnTo>
                  <a:pt x="28699" y="27118"/>
                </a:lnTo>
                <a:lnTo>
                  <a:pt x="28699" y="27118"/>
                </a:lnTo>
                <a:cubicBezTo>
                  <a:pt x="28770" y="27060"/>
                  <a:pt x="28842" y="27002"/>
                  <a:pt x="28914" y="26944"/>
                </a:cubicBezTo>
                <a:close/>
                <a:moveTo>
                  <a:pt x="26617" y="26490"/>
                </a:moveTo>
                <a:lnTo>
                  <a:pt x="26653" y="26514"/>
                </a:lnTo>
                <a:cubicBezTo>
                  <a:pt x="26389" y="26741"/>
                  <a:pt x="26125" y="26967"/>
                  <a:pt x="25836" y="27205"/>
                </a:cubicBezTo>
                <a:cubicBezTo>
                  <a:pt x="25836" y="27168"/>
                  <a:pt x="25823" y="27143"/>
                  <a:pt x="25798" y="27118"/>
                </a:cubicBezTo>
                <a:lnTo>
                  <a:pt x="26617" y="26490"/>
                </a:lnTo>
                <a:close/>
                <a:moveTo>
                  <a:pt x="28687" y="26934"/>
                </a:moveTo>
                <a:lnTo>
                  <a:pt x="28255" y="27290"/>
                </a:lnTo>
                <a:lnTo>
                  <a:pt x="28255" y="27290"/>
                </a:lnTo>
                <a:lnTo>
                  <a:pt x="28169" y="27323"/>
                </a:lnTo>
                <a:lnTo>
                  <a:pt x="28169" y="27323"/>
                </a:lnTo>
                <a:cubicBezTo>
                  <a:pt x="28329" y="27199"/>
                  <a:pt x="28495" y="27070"/>
                  <a:pt x="28669" y="26936"/>
                </a:cubicBezTo>
                <a:lnTo>
                  <a:pt x="28669" y="26936"/>
                </a:lnTo>
                <a:cubicBezTo>
                  <a:pt x="28675" y="26936"/>
                  <a:pt x="28681" y="26935"/>
                  <a:pt x="28687" y="26934"/>
                </a:cubicBezTo>
                <a:close/>
                <a:moveTo>
                  <a:pt x="28401" y="27418"/>
                </a:moveTo>
                <a:cubicBezTo>
                  <a:pt x="28400" y="27418"/>
                  <a:pt x="28400" y="27419"/>
                  <a:pt x="28399" y="27419"/>
                </a:cubicBezTo>
                <a:lnTo>
                  <a:pt x="28401" y="27418"/>
                </a:lnTo>
                <a:close/>
                <a:moveTo>
                  <a:pt x="36592" y="26829"/>
                </a:moveTo>
                <a:lnTo>
                  <a:pt x="36592" y="26829"/>
                </a:lnTo>
                <a:cubicBezTo>
                  <a:pt x="36504" y="26904"/>
                  <a:pt x="36417" y="26967"/>
                  <a:pt x="36341" y="27030"/>
                </a:cubicBezTo>
                <a:lnTo>
                  <a:pt x="36329" y="27030"/>
                </a:lnTo>
                <a:lnTo>
                  <a:pt x="36291" y="27067"/>
                </a:lnTo>
                <a:cubicBezTo>
                  <a:pt x="36090" y="27231"/>
                  <a:pt x="35901" y="27369"/>
                  <a:pt x="35738" y="27507"/>
                </a:cubicBezTo>
                <a:cubicBezTo>
                  <a:pt x="35813" y="27394"/>
                  <a:pt x="35889" y="27319"/>
                  <a:pt x="35964" y="27243"/>
                </a:cubicBezTo>
                <a:lnTo>
                  <a:pt x="36065" y="27155"/>
                </a:lnTo>
                <a:cubicBezTo>
                  <a:pt x="36203" y="27055"/>
                  <a:pt x="36366" y="26967"/>
                  <a:pt x="36592" y="26829"/>
                </a:cubicBezTo>
                <a:close/>
                <a:moveTo>
                  <a:pt x="25534" y="27319"/>
                </a:moveTo>
                <a:lnTo>
                  <a:pt x="25384" y="27532"/>
                </a:lnTo>
                <a:cubicBezTo>
                  <a:pt x="25371" y="27520"/>
                  <a:pt x="25359" y="27482"/>
                  <a:pt x="25359" y="27457"/>
                </a:cubicBezTo>
                <a:lnTo>
                  <a:pt x="25534" y="27319"/>
                </a:lnTo>
                <a:close/>
                <a:moveTo>
                  <a:pt x="28120" y="27361"/>
                </a:moveTo>
                <a:cubicBezTo>
                  <a:pt x="28050" y="27435"/>
                  <a:pt x="27980" y="27505"/>
                  <a:pt x="27911" y="27573"/>
                </a:cubicBezTo>
                <a:lnTo>
                  <a:pt x="27911" y="27573"/>
                </a:lnTo>
                <a:lnTo>
                  <a:pt x="27532" y="27884"/>
                </a:lnTo>
                <a:cubicBezTo>
                  <a:pt x="27520" y="27871"/>
                  <a:pt x="27520" y="27859"/>
                  <a:pt x="27507" y="27834"/>
                </a:cubicBezTo>
                <a:cubicBezTo>
                  <a:pt x="27704" y="27685"/>
                  <a:pt x="27906" y="27527"/>
                  <a:pt x="28120" y="27361"/>
                </a:cubicBezTo>
                <a:close/>
                <a:moveTo>
                  <a:pt x="35487" y="27633"/>
                </a:moveTo>
                <a:lnTo>
                  <a:pt x="35512" y="27683"/>
                </a:lnTo>
                <a:cubicBezTo>
                  <a:pt x="35336" y="27809"/>
                  <a:pt x="35198" y="27922"/>
                  <a:pt x="35072" y="28010"/>
                </a:cubicBezTo>
                <a:cubicBezTo>
                  <a:pt x="34997" y="28060"/>
                  <a:pt x="34921" y="28110"/>
                  <a:pt x="34871" y="28161"/>
                </a:cubicBezTo>
                <a:cubicBezTo>
                  <a:pt x="34858" y="28161"/>
                  <a:pt x="34858" y="28161"/>
                  <a:pt x="34846" y="28173"/>
                </a:cubicBezTo>
                <a:cubicBezTo>
                  <a:pt x="34833" y="28173"/>
                  <a:pt x="34833" y="28186"/>
                  <a:pt x="34821" y="28186"/>
                </a:cubicBezTo>
                <a:lnTo>
                  <a:pt x="34934" y="28098"/>
                </a:lnTo>
                <a:lnTo>
                  <a:pt x="35474" y="27658"/>
                </a:lnTo>
                <a:lnTo>
                  <a:pt x="35487" y="27633"/>
                </a:lnTo>
                <a:close/>
                <a:moveTo>
                  <a:pt x="29003" y="25760"/>
                </a:moveTo>
                <a:cubicBezTo>
                  <a:pt x="28450" y="26326"/>
                  <a:pt x="26854" y="27746"/>
                  <a:pt x="25673" y="28839"/>
                </a:cubicBezTo>
                <a:cubicBezTo>
                  <a:pt x="25710" y="28764"/>
                  <a:pt x="25761" y="28676"/>
                  <a:pt x="25836" y="28550"/>
                </a:cubicBezTo>
                <a:lnTo>
                  <a:pt x="25836" y="28550"/>
                </a:lnTo>
                <a:cubicBezTo>
                  <a:pt x="25682" y="28560"/>
                  <a:pt x="25245" y="28770"/>
                  <a:pt x="25040" y="28770"/>
                </a:cubicBezTo>
                <a:cubicBezTo>
                  <a:pt x="24978" y="28770"/>
                  <a:pt x="24937" y="28750"/>
                  <a:pt x="24931" y="28701"/>
                </a:cubicBezTo>
                <a:cubicBezTo>
                  <a:pt x="25170" y="28512"/>
                  <a:pt x="25384" y="28362"/>
                  <a:pt x="25572" y="28211"/>
                </a:cubicBezTo>
                <a:cubicBezTo>
                  <a:pt x="25622" y="28211"/>
                  <a:pt x="25685" y="28211"/>
                  <a:pt x="25761" y="28186"/>
                </a:cubicBezTo>
                <a:cubicBezTo>
                  <a:pt x="25723" y="28186"/>
                  <a:pt x="25698" y="28161"/>
                  <a:pt x="25673" y="28135"/>
                </a:cubicBezTo>
                <a:cubicBezTo>
                  <a:pt x="26025" y="27879"/>
                  <a:pt x="26248" y="27730"/>
                  <a:pt x="26290" y="27730"/>
                </a:cubicBezTo>
                <a:cubicBezTo>
                  <a:pt x="26347" y="27730"/>
                  <a:pt x="26071" y="28005"/>
                  <a:pt x="25333" y="28663"/>
                </a:cubicBezTo>
                <a:cubicBezTo>
                  <a:pt x="25874" y="28223"/>
                  <a:pt x="26389" y="27809"/>
                  <a:pt x="26892" y="27394"/>
                </a:cubicBezTo>
                <a:cubicBezTo>
                  <a:pt x="26913" y="27407"/>
                  <a:pt x="26934" y="27413"/>
                  <a:pt x="26956" y="27413"/>
                </a:cubicBezTo>
                <a:cubicBezTo>
                  <a:pt x="27064" y="27413"/>
                  <a:pt x="27179" y="27270"/>
                  <a:pt x="27294" y="27092"/>
                </a:cubicBezTo>
                <a:cubicBezTo>
                  <a:pt x="27909" y="26590"/>
                  <a:pt x="28500" y="26150"/>
                  <a:pt x="29003" y="25760"/>
                </a:cubicBezTo>
                <a:close/>
                <a:moveTo>
                  <a:pt x="27482" y="27947"/>
                </a:moveTo>
                <a:lnTo>
                  <a:pt x="27042" y="28306"/>
                </a:lnTo>
                <a:lnTo>
                  <a:pt x="27042" y="28306"/>
                </a:lnTo>
                <a:cubicBezTo>
                  <a:pt x="26971" y="28359"/>
                  <a:pt x="26899" y="28411"/>
                  <a:pt x="26828" y="28462"/>
                </a:cubicBezTo>
                <a:lnTo>
                  <a:pt x="26828" y="28462"/>
                </a:lnTo>
                <a:lnTo>
                  <a:pt x="26678" y="28512"/>
                </a:lnTo>
                <a:lnTo>
                  <a:pt x="26702" y="28552"/>
                </a:lnTo>
                <a:lnTo>
                  <a:pt x="26702" y="28552"/>
                </a:lnTo>
                <a:cubicBezTo>
                  <a:pt x="26489" y="28703"/>
                  <a:pt x="26276" y="28850"/>
                  <a:pt x="26063" y="29004"/>
                </a:cubicBezTo>
                <a:lnTo>
                  <a:pt x="26063" y="29004"/>
                </a:lnTo>
                <a:lnTo>
                  <a:pt x="26075" y="28940"/>
                </a:lnTo>
                <a:cubicBezTo>
                  <a:pt x="26439" y="28663"/>
                  <a:pt x="26866" y="28336"/>
                  <a:pt x="27369" y="27947"/>
                </a:cubicBezTo>
                <a:close/>
                <a:moveTo>
                  <a:pt x="33677" y="29078"/>
                </a:moveTo>
                <a:lnTo>
                  <a:pt x="33451" y="29254"/>
                </a:lnTo>
                <a:cubicBezTo>
                  <a:pt x="33426" y="29229"/>
                  <a:pt x="33413" y="29191"/>
                  <a:pt x="33464" y="29103"/>
                </a:cubicBezTo>
                <a:cubicBezTo>
                  <a:pt x="33487" y="29106"/>
                  <a:pt x="33509" y="29108"/>
                  <a:pt x="33529" y="29108"/>
                </a:cubicBezTo>
                <a:cubicBezTo>
                  <a:pt x="33585" y="29108"/>
                  <a:pt x="33631" y="29096"/>
                  <a:pt x="33677" y="29078"/>
                </a:cubicBezTo>
                <a:close/>
                <a:moveTo>
                  <a:pt x="26025" y="28977"/>
                </a:moveTo>
                <a:lnTo>
                  <a:pt x="25969" y="29073"/>
                </a:lnTo>
                <a:lnTo>
                  <a:pt x="25969" y="29073"/>
                </a:lnTo>
                <a:cubicBezTo>
                  <a:pt x="25950" y="29087"/>
                  <a:pt x="25931" y="29101"/>
                  <a:pt x="25911" y="29116"/>
                </a:cubicBezTo>
                <a:cubicBezTo>
                  <a:pt x="25797" y="29230"/>
                  <a:pt x="25726" y="29308"/>
                  <a:pt x="25688" y="29361"/>
                </a:cubicBezTo>
                <a:lnTo>
                  <a:pt x="25688" y="29361"/>
                </a:lnTo>
                <a:cubicBezTo>
                  <a:pt x="25696" y="29310"/>
                  <a:pt x="25693" y="29273"/>
                  <a:pt x="25685" y="29241"/>
                </a:cubicBezTo>
                <a:cubicBezTo>
                  <a:pt x="25798" y="29166"/>
                  <a:pt x="25899" y="29078"/>
                  <a:pt x="26025" y="28977"/>
                </a:cubicBezTo>
                <a:close/>
                <a:moveTo>
                  <a:pt x="31063" y="29807"/>
                </a:moveTo>
                <a:cubicBezTo>
                  <a:pt x="31063" y="29819"/>
                  <a:pt x="31051" y="29832"/>
                  <a:pt x="31038" y="29832"/>
                </a:cubicBezTo>
                <a:cubicBezTo>
                  <a:pt x="31048" y="29822"/>
                  <a:pt x="31057" y="29813"/>
                  <a:pt x="31063" y="29807"/>
                </a:cubicBezTo>
                <a:close/>
                <a:moveTo>
                  <a:pt x="31010" y="29858"/>
                </a:moveTo>
                <a:cubicBezTo>
                  <a:pt x="30982" y="29882"/>
                  <a:pt x="30954" y="29901"/>
                  <a:pt x="30925" y="29920"/>
                </a:cubicBezTo>
                <a:cubicBezTo>
                  <a:pt x="30938" y="29907"/>
                  <a:pt x="30963" y="29895"/>
                  <a:pt x="30975" y="29882"/>
                </a:cubicBezTo>
                <a:lnTo>
                  <a:pt x="30975" y="29882"/>
                </a:lnTo>
                <a:cubicBezTo>
                  <a:pt x="30913" y="29920"/>
                  <a:pt x="30837" y="29945"/>
                  <a:pt x="30762" y="29957"/>
                </a:cubicBezTo>
                <a:cubicBezTo>
                  <a:pt x="30836" y="29933"/>
                  <a:pt x="30923" y="29883"/>
                  <a:pt x="31010" y="29858"/>
                </a:cubicBezTo>
                <a:close/>
                <a:moveTo>
                  <a:pt x="30397" y="30234"/>
                </a:moveTo>
                <a:lnTo>
                  <a:pt x="30485" y="30259"/>
                </a:lnTo>
                <a:cubicBezTo>
                  <a:pt x="30423" y="30309"/>
                  <a:pt x="30360" y="30360"/>
                  <a:pt x="30297" y="30397"/>
                </a:cubicBezTo>
                <a:cubicBezTo>
                  <a:pt x="30247" y="30372"/>
                  <a:pt x="30234" y="30334"/>
                  <a:pt x="30372" y="30272"/>
                </a:cubicBezTo>
                <a:cubicBezTo>
                  <a:pt x="30372" y="30259"/>
                  <a:pt x="30397" y="30246"/>
                  <a:pt x="30397" y="30234"/>
                </a:cubicBezTo>
                <a:close/>
                <a:moveTo>
                  <a:pt x="21041" y="30820"/>
                </a:moveTo>
                <a:lnTo>
                  <a:pt x="21041" y="30820"/>
                </a:lnTo>
                <a:cubicBezTo>
                  <a:pt x="20918" y="30918"/>
                  <a:pt x="20795" y="31015"/>
                  <a:pt x="20671" y="31114"/>
                </a:cubicBezTo>
                <a:cubicBezTo>
                  <a:pt x="20785" y="31026"/>
                  <a:pt x="20910" y="30925"/>
                  <a:pt x="21036" y="30824"/>
                </a:cubicBezTo>
                <a:cubicBezTo>
                  <a:pt x="21038" y="30823"/>
                  <a:pt x="21040" y="30821"/>
                  <a:pt x="21041" y="30820"/>
                </a:cubicBezTo>
                <a:close/>
                <a:moveTo>
                  <a:pt x="31721" y="30430"/>
                </a:moveTo>
                <a:cubicBezTo>
                  <a:pt x="31808" y="30430"/>
                  <a:pt x="31897" y="30441"/>
                  <a:pt x="31993" y="30448"/>
                </a:cubicBezTo>
                <a:lnTo>
                  <a:pt x="31742" y="30649"/>
                </a:lnTo>
                <a:cubicBezTo>
                  <a:pt x="31528" y="30812"/>
                  <a:pt x="31340" y="30975"/>
                  <a:pt x="31151" y="31126"/>
                </a:cubicBezTo>
                <a:cubicBezTo>
                  <a:pt x="31121" y="31056"/>
                  <a:pt x="31075" y="30986"/>
                  <a:pt x="30956" y="30986"/>
                </a:cubicBezTo>
                <a:cubicBezTo>
                  <a:pt x="30926" y="30986"/>
                  <a:pt x="30890" y="30990"/>
                  <a:pt x="30850" y="31000"/>
                </a:cubicBezTo>
                <a:cubicBezTo>
                  <a:pt x="31001" y="30799"/>
                  <a:pt x="31139" y="30661"/>
                  <a:pt x="31252" y="30586"/>
                </a:cubicBezTo>
                <a:lnTo>
                  <a:pt x="31252" y="30586"/>
                </a:lnTo>
                <a:cubicBezTo>
                  <a:pt x="31151" y="30699"/>
                  <a:pt x="31101" y="30812"/>
                  <a:pt x="31051" y="30925"/>
                </a:cubicBezTo>
                <a:lnTo>
                  <a:pt x="31528" y="30535"/>
                </a:lnTo>
                <a:cubicBezTo>
                  <a:pt x="31503" y="30510"/>
                  <a:pt x="31503" y="30485"/>
                  <a:pt x="31503" y="30460"/>
                </a:cubicBezTo>
                <a:cubicBezTo>
                  <a:pt x="31577" y="30437"/>
                  <a:pt x="31649" y="30430"/>
                  <a:pt x="31721" y="30430"/>
                </a:cubicBezTo>
                <a:close/>
                <a:moveTo>
                  <a:pt x="45816" y="17957"/>
                </a:moveTo>
                <a:cubicBezTo>
                  <a:pt x="45414" y="18208"/>
                  <a:pt x="45162" y="18648"/>
                  <a:pt x="44911" y="18937"/>
                </a:cubicBezTo>
                <a:lnTo>
                  <a:pt x="45276" y="18811"/>
                </a:lnTo>
                <a:lnTo>
                  <a:pt x="45276" y="18811"/>
                </a:lnTo>
                <a:cubicBezTo>
                  <a:pt x="45250" y="18973"/>
                  <a:pt x="45064" y="19088"/>
                  <a:pt x="44873" y="19188"/>
                </a:cubicBezTo>
                <a:lnTo>
                  <a:pt x="44873" y="19188"/>
                </a:lnTo>
                <a:cubicBezTo>
                  <a:pt x="44870" y="19185"/>
                  <a:pt x="44866" y="19184"/>
                  <a:pt x="44861" y="19183"/>
                </a:cubicBezTo>
                <a:lnTo>
                  <a:pt x="44861" y="19183"/>
                </a:lnTo>
                <a:lnTo>
                  <a:pt x="44872" y="19188"/>
                </a:lnTo>
                <a:lnTo>
                  <a:pt x="44872" y="19188"/>
                </a:lnTo>
                <a:cubicBezTo>
                  <a:pt x="44872" y="19188"/>
                  <a:pt x="44872" y="19188"/>
                  <a:pt x="44873" y="19188"/>
                </a:cubicBezTo>
                <a:lnTo>
                  <a:pt x="44873" y="19188"/>
                </a:lnTo>
                <a:cubicBezTo>
                  <a:pt x="44873" y="19188"/>
                  <a:pt x="44873" y="19188"/>
                  <a:pt x="44873" y="19188"/>
                </a:cubicBezTo>
                <a:lnTo>
                  <a:pt x="44872" y="19188"/>
                </a:lnTo>
                <a:lnTo>
                  <a:pt x="44872" y="19188"/>
                </a:lnTo>
                <a:cubicBezTo>
                  <a:pt x="44705" y="19275"/>
                  <a:pt x="44534" y="19349"/>
                  <a:pt x="44461" y="19433"/>
                </a:cubicBezTo>
                <a:lnTo>
                  <a:pt x="44461" y="19433"/>
                </a:lnTo>
                <a:cubicBezTo>
                  <a:pt x="44554" y="19321"/>
                  <a:pt x="44785" y="19183"/>
                  <a:pt x="44856" y="19183"/>
                </a:cubicBezTo>
                <a:cubicBezTo>
                  <a:pt x="44858" y="19183"/>
                  <a:pt x="44860" y="19183"/>
                  <a:pt x="44861" y="19183"/>
                </a:cubicBezTo>
                <a:lnTo>
                  <a:pt x="44861" y="19183"/>
                </a:lnTo>
                <a:lnTo>
                  <a:pt x="44685" y="19113"/>
                </a:lnTo>
                <a:cubicBezTo>
                  <a:pt x="44220" y="19389"/>
                  <a:pt x="43981" y="19754"/>
                  <a:pt x="43742" y="20055"/>
                </a:cubicBezTo>
                <a:cubicBezTo>
                  <a:pt x="43788" y="20030"/>
                  <a:pt x="43814" y="20019"/>
                  <a:pt x="43827" y="20019"/>
                </a:cubicBezTo>
                <a:cubicBezTo>
                  <a:pt x="43899" y="20019"/>
                  <a:pt x="43557" y="20350"/>
                  <a:pt x="43703" y="20350"/>
                </a:cubicBezTo>
                <a:cubicBezTo>
                  <a:pt x="43714" y="20350"/>
                  <a:pt x="43727" y="20348"/>
                  <a:pt x="43742" y="20344"/>
                </a:cubicBezTo>
                <a:lnTo>
                  <a:pt x="43956" y="20156"/>
                </a:lnTo>
                <a:cubicBezTo>
                  <a:pt x="43967" y="20153"/>
                  <a:pt x="43975" y="20151"/>
                  <a:pt x="43981" y="20151"/>
                </a:cubicBezTo>
                <a:cubicBezTo>
                  <a:pt x="44053" y="20151"/>
                  <a:pt x="43897" y="20332"/>
                  <a:pt x="43805" y="20470"/>
                </a:cubicBezTo>
                <a:cubicBezTo>
                  <a:pt x="43051" y="20923"/>
                  <a:pt x="41845" y="22028"/>
                  <a:pt x="41506" y="22129"/>
                </a:cubicBezTo>
                <a:cubicBezTo>
                  <a:pt x="41669" y="22041"/>
                  <a:pt x="41908" y="21802"/>
                  <a:pt x="42008" y="21664"/>
                </a:cubicBezTo>
                <a:lnTo>
                  <a:pt x="42008" y="21664"/>
                </a:lnTo>
                <a:lnTo>
                  <a:pt x="41644" y="21865"/>
                </a:lnTo>
                <a:cubicBezTo>
                  <a:pt x="41895" y="21651"/>
                  <a:pt x="42197" y="21601"/>
                  <a:pt x="42561" y="21249"/>
                </a:cubicBezTo>
                <a:cubicBezTo>
                  <a:pt x="42444" y="21228"/>
                  <a:pt x="42562" y="20971"/>
                  <a:pt x="42362" y="20971"/>
                </a:cubicBezTo>
                <a:cubicBezTo>
                  <a:pt x="42326" y="20971"/>
                  <a:pt x="42281" y="20979"/>
                  <a:pt x="42222" y="20998"/>
                </a:cubicBezTo>
                <a:cubicBezTo>
                  <a:pt x="41368" y="21463"/>
                  <a:pt x="41782" y="21702"/>
                  <a:pt x="40865" y="22393"/>
                </a:cubicBezTo>
                <a:cubicBezTo>
                  <a:pt x="40855" y="22405"/>
                  <a:pt x="40849" y="22411"/>
                  <a:pt x="40845" y="22411"/>
                </a:cubicBezTo>
                <a:cubicBezTo>
                  <a:pt x="40830" y="22411"/>
                  <a:pt x="40844" y="22335"/>
                  <a:pt x="40788" y="22335"/>
                </a:cubicBezTo>
                <a:cubicBezTo>
                  <a:pt x="40745" y="22335"/>
                  <a:pt x="40661" y="22380"/>
                  <a:pt x="40488" y="22544"/>
                </a:cubicBezTo>
                <a:cubicBezTo>
                  <a:pt x="39960" y="23109"/>
                  <a:pt x="39671" y="23662"/>
                  <a:pt x="39822" y="23838"/>
                </a:cubicBezTo>
                <a:cubicBezTo>
                  <a:pt x="40023" y="23601"/>
                  <a:pt x="40404" y="23129"/>
                  <a:pt x="40605" y="23129"/>
                </a:cubicBezTo>
                <a:cubicBezTo>
                  <a:pt x="40617" y="23129"/>
                  <a:pt x="40628" y="23131"/>
                  <a:pt x="40639" y="23134"/>
                </a:cubicBezTo>
                <a:cubicBezTo>
                  <a:pt x="40526" y="23272"/>
                  <a:pt x="40362" y="23448"/>
                  <a:pt x="40237" y="23586"/>
                </a:cubicBezTo>
                <a:cubicBezTo>
                  <a:pt x="40488" y="23385"/>
                  <a:pt x="40727" y="23197"/>
                  <a:pt x="40965" y="23008"/>
                </a:cubicBezTo>
                <a:lnTo>
                  <a:pt x="41091" y="22895"/>
                </a:lnTo>
                <a:lnTo>
                  <a:pt x="41845" y="22305"/>
                </a:lnTo>
                <a:cubicBezTo>
                  <a:pt x="43403" y="21061"/>
                  <a:pt x="44811" y="19942"/>
                  <a:pt x="45916" y="19012"/>
                </a:cubicBezTo>
                <a:cubicBezTo>
                  <a:pt x="46049" y="18922"/>
                  <a:pt x="46120" y="18879"/>
                  <a:pt x="46137" y="18879"/>
                </a:cubicBezTo>
                <a:cubicBezTo>
                  <a:pt x="46211" y="18879"/>
                  <a:pt x="45234" y="19707"/>
                  <a:pt x="43830" y="20885"/>
                </a:cubicBezTo>
                <a:cubicBezTo>
                  <a:pt x="42096" y="22330"/>
                  <a:pt x="39709" y="24303"/>
                  <a:pt x="37799" y="25861"/>
                </a:cubicBezTo>
                <a:lnTo>
                  <a:pt x="37836" y="25786"/>
                </a:lnTo>
                <a:lnTo>
                  <a:pt x="37836" y="25786"/>
                </a:lnTo>
                <a:cubicBezTo>
                  <a:pt x="37648" y="25936"/>
                  <a:pt x="37447" y="26075"/>
                  <a:pt x="37258" y="26225"/>
                </a:cubicBezTo>
                <a:cubicBezTo>
                  <a:pt x="37233" y="26288"/>
                  <a:pt x="37170" y="26326"/>
                  <a:pt x="37083" y="26351"/>
                </a:cubicBezTo>
                <a:lnTo>
                  <a:pt x="37070" y="26364"/>
                </a:lnTo>
                <a:cubicBezTo>
                  <a:pt x="37020" y="26364"/>
                  <a:pt x="36969" y="26376"/>
                  <a:pt x="36907" y="26376"/>
                </a:cubicBezTo>
                <a:cubicBezTo>
                  <a:pt x="36907" y="26401"/>
                  <a:pt x="36907" y="26426"/>
                  <a:pt x="36919" y="26464"/>
                </a:cubicBezTo>
                <a:cubicBezTo>
                  <a:pt x="36919" y="26502"/>
                  <a:pt x="36907" y="26539"/>
                  <a:pt x="36907" y="26577"/>
                </a:cubicBezTo>
                <a:cubicBezTo>
                  <a:pt x="36806" y="26653"/>
                  <a:pt x="36706" y="26741"/>
                  <a:pt x="36618" y="26816"/>
                </a:cubicBezTo>
                <a:cubicBezTo>
                  <a:pt x="36580" y="26803"/>
                  <a:pt x="36542" y="26778"/>
                  <a:pt x="36517" y="26753"/>
                </a:cubicBezTo>
                <a:cubicBezTo>
                  <a:pt x="36140" y="27017"/>
                  <a:pt x="35788" y="27268"/>
                  <a:pt x="35449" y="27507"/>
                </a:cubicBezTo>
                <a:lnTo>
                  <a:pt x="35487" y="27620"/>
                </a:lnTo>
                <a:cubicBezTo>
                  <a:pt x="35474" y="27633"/>
                  <a:pt x="35462" y="27633"/>
                  <a:pt x="35449" y="27645"/>
                </a:cubicBezTo>
                <a:cubicBezTo>
                  <a:pt x="34909" y="28085"/>
                  <a:pt x="34406" y="28487"/>
                  <a:pt x="33928" y="28877"/>
                </a:cubicBezTo>
                <a:lnTo>
                  <a:pt x="33790" y="28990"/>
                </a:lnTo>
                <a:cubicBezTo>
                  <a:pt x="33866" y="28877"/>
                  <a:pt x="33878" y="28701"/>
                  <a:pt x="33954" y="28512"/>
                </a:cubicBezTo>
                <a:lnTo>
                  <a:pt x="33954" y="28512"/>
                </a:lnTo>
                <a:cubicBezTo>
                  <a:pt x="33539" y="28789"/>
                  <a:pt x="33149" y="29040"/>
                  <a:pt x="32772" y="29279"/>
                </a:cubicBezTo>
                <a:cubicBezTo>
                  <a:pt x="32911" y="28952"/>
                  <a:pt x="33024" y="28651"/>
                  <a:pt x="33074" y="28462"/>
                </a:cubicBezTo>
                <a:lnTo>
                  <a:pt x="33074" y="28462"/>
                </a:lnTo>
                <a:lnTo>
                  <a:pt x="32722" y="28889"/>
                </a:lnTo>
                <a:lnTo>
                  <a:pt x="32559" y="28902"/>
                </a:lnTo>
                <a:cubicBezTo>
                  <a:pt x="32358" y="29128"/>
                  <a:pt x="32220" y="29417"/>
                  <a:pt x="32132" y="29681"/>
                </a:cubicBezTo>
                <a:cubicBezTo>
                  <a:pt x="31026" y="30385"/>
                  <a:pt x="30033" y="30988"/>
                  <a:pt x="29003" y="31666"/>
                </a:cubicBezTo>
                <a:cubicBezTo>
                  <a:pt x="29128" y="31516"/>
                  <a:pt x="29304" y="31352"/>
                  <a:pt x="29417" y="31227"/>
                </a:cubicBezTo>
                <a:cubicBezTo>
                  <a:pt x="29493" y="31164"/>
                  <a:pt x="29568" y="31101"/>
                  <a:pt x="29643" y="31038"/>
                </a:cubicBezTo>
                <a:cubicBezTo>
                  <a:pt x="29875" y="30980"/>
                  <a:pt x="30000" y="30666"/>
                  <a:pt x="30205" y="30666"/>
                </a:cubicBezTo>
                <a:cubicBezTo>
                  <a:pt x="30222" y="30666"/>
                  <a:pt x="30240" y="30669"/>
                  <a:pt x="30259" y="30674"/>
                </a:cubicBezTo>
                <a:cubicBezTo>
                  <a:pt x="30297" y="30598"/>
                  <a:pt x="30360" y="30510"/>
                  <a:pt x="30423" y="30435"/>
                </a:cubicBezTo>
                <a:cubicBezTo>
                  <a:pt x="30397" y="30435"/>
                  <a:pt x="30385" y="30422"/>
                  <a:pt x="30372" y="30422"/>
                </a:cubicBezTo>
                <a:lnTo>
                  <a:pt x="30536" y="30272"/>
                </a:lnTo>
                <a:lnTo>
                  <a:pt x="30561" y="30284"/>
                </a:lnTo>
                <a:cubicBezTo>
                  <a:pt x="30599" y="30234"/>
                  <a:pt x="30636" y="30196"/>
                  <a:pt x="30674" y="30158"/>
                </a:cubicBezTo>
                <a:cubicBezTo>
                  <a:pt x="30812" y="30045"/>
                  <a:pt x="30938" y="29932"/>
                  <a:pt x="31076" y="29819"/>
                </a:cubicBezTo>
                <a:cubicBezTo>
                  <a:pt x="31189" y="29756"/>
                  <a:pt x="31290" y="29694"/>
                  <a:pt x="31390" y="29568"/>
                </a:cubicBezTo>
                <a:cubicBezTo>
                  <a:pt x="32094" y="29254"/>
                  <a:pt x="32496" y="28299"/>
                  <a:pt x="33313" y="28010"/>
                </a:cubicBezTo>
                <a:lnTo>
                  <a:pt x="33313" y="28010"/>
                </a:lnTo>
                <a:cubicBezTo>
                  <a:pt x="33200" y="28060"/>
                  <a:pt x="33061" y="28161"/>
                  <a:pt x="33049" y="28223"/>
                </a:cubicBezTo>
                <a:cubicBezTo>
                  <a:pt x="33577" y="27784"/>
                  <a:pt x="34230" y="27507"/>
                  <a:pt x="34494" y="27143"/>
                </a:cubicBezTo>
                <a:lnTo>
                  <a:pt x="34393" y="27067"/>
                </a:lnTo>
                <a:cubicBezTo>
                  <a:pt x="34745" y="26715"/>
                  <a:pt x="35022" y="26439"/>
                  <a:pt x="35348" y="26188"/>
                </a:cubicBezTo>
                <a:lnTo>
                  <a:pt x="35273" y="26062"/>
                </a:lnTo>
                <a:cubicBezTo>
                  <a:pt x="35763" y="25735"/>
                  <a:pt x="36605" y="24768"/>
                  <a:pt x="37070" y="24755"/>
                </a:cubicBezTo>
                <a:cubicBezTo>
                  <a:pt x="37108" y="24579"/>
                  <a:pt x="37723" y="24278"/>
                  <a:pt x="37950" y="24039"/>
                </a:cubicBezTo>
                <a:lnTo>
                  <a:pt x="38088" y="24077"/>
                </a:lnTo>
                <a:cubicBezTo>
                  <a:pt x="38452" y="23813"/>
                  <a:pt x="38641" y="23624"/>
                  <a:pt x="38817" y="23436"/>
                </a:cubicBezTo>
                <a:cubicBezTo>
                  <a:pt x="39646" y="23059"/>
                  <a:pt x="40136" y="22368"/>
                  <a:pt x="40752" y="21903"/>
                </a:cubicBezTo>
                <a:lnTo>
                  <a:pt x="40777" y="21915"/>
                </a:lnTo>
                <a:lnTo>
                  <a:pt x="41342" y="21362"/>
                </a:lnTo>
                <a:lnTo>
                  <a:pt x="41342" y="21362"/>
                </a:lnTo>
                <a:cubicBezTo>
                  <a:pt x="41330" y="21387"/>
                  <a:pt x="41317" y="21413"/>
                  <a:pt x="41317" y="21413"/>
                </a:cubicBezTo>
                <a:cubicBezTo>
                  <a:pt x="41368" y="21350"/>
                  <a:pt x="41481" y="21174"/>
                  <a:pt x="41619" y="21086"/>
                </a:cubicBezTo>
                <a:cubicBezTo>
                  <a:pt x="41770" y="20897"/>
                  <a:pt x="42109" y="20671"/>
                  <a:pt x="42385" y="20533"/>
                </a:cubicBezTo>
                <a:lnTo>
                  <a:pt x="42775" y="20231"/>
                </a:lnTo>
                <a:lnTo>
                  <a:pt x="42775" y="20231"/>
                </a:lnTo>
                <a:cubicBezTo>
                  <a:pt x="42610" y="20402"/>
                  <a:pt x="42607" y="20446"/>
                  <a:pt x="42666" y="20446"/>
                </a:cubicBezTo>
                <a:cubicBezTo>
                  <a:pt x="42730" y="20446"/>
                  <a:pt x="42866" y="20395"/>
                  <a:pt x="42949" y="20395"/>
                </a:cubicBezTo>
                <a:cubicBezTo>
                  <a:pt x="42971" y="20395"/>
                  <a:pt x="42989" y="20398"/>
                  <a:pt x="43001" y="20407"/>
                </a:cubicBezTo>
                <a:lnTo>
                  <a:pt x="43190" y="20131"/>
                </a:lnTo>
                <a:cubicBezTo>
                  <a:pt x="43200" y="20128"/>
                  <a:pt x="43208" y="20127"/>
                  <a:pt x="43215" y="20127"/>
                </a:cubicBezTo>
                <a:cubicBezTo>
                  <a:pt x="43276" y="20127"/>
                  <a:pt x="43177" y="20243"/>
                  <a:pt x="43214" y="20243"/>
                </a:cubicBezTo>
                <a:cubicBezTo>
                  <a:pt x="43225" y="20243"/>
                  <a:pt x="43247" y="20233"/>
                  <a:pt x="43290" y="20206"/>
                </a:cubicBezTo>
                <a:cubicBezTo>
                  <a:pt x="43416" y="20018"/>
                  <a:pt x="43906" y="19641"/>
                  <a:pt x="43981" y="19415"/>
                </a:cubicBezTo>
                <a:cubicBezTo>
                  <a:pt x="43973" y="19412"/>
                  <a:pt x="43963" y="19411"/>
                  <a:pt x="43953" y="19411"/>
                </a:cubicBezTo>
                <a:cubicBezTo>
                  <a:pt x="43905" y="19411"/>
                  <a:pt x="43840" y="19436"/>
                  <a:pt x="43768" y="19477"/>
                </a:cubicBezTo>
                <a:lnTo>
                  <a:pt x="43768" y="19465"/>
                </a:lnTo>
                <a:cubicBezTo>
                  <a:pt x="43780" y="19440"/>
                  <a:pt x="43793" y="19402"/>
                  <a:pt x="43805" y="19377"/>
                </a:cubicBezTo>
                <a:cubicBezTo>
                  <a:pt x="44132" y="19151"/>
                  <a:pt x="43981" y="19201"/>
                  <a:pt x="43944" y="19163"/>
                </a:cubicBezTo>
                <a:cubicBezTo>
                  <a:pt x="44371" y="19050"/>
                  <a:pt x="44496" y="18824"/>
                  <a:pt x="44848" y="18761"/>
                </a:cubicBezTo>
                <a:cubicBezTo>
                  <a:pt x="44584" y="18736"/>
                  <a:pt x="45715" y="18108"/>
                  <a:pt x="45351" y="18095"/>
                </a:cubicBezTo>
                <a:cubicBezTo>
                  <a:pt x="45740" y="18045"/>
                  <a:pt x="45539" y="17957"/>
                  <a:pt x="45816" y="17957"/>
                </a:cubicBezTo>
                <a:close/>
                <a:moveTo>
                  <a:pt x="30473" y="31415"/>
                </a:moveTo>
                <a:lnTo>
                  <a:pt x="30448" y="31704"/>
                </a:lnTo>
                <a:cubicBezTo>
                  <a:pt x="30284" y="31842"/>
                  <a:pt x="30121" y="31981"/>
                  <a:pt x="29970" y="32094"/>
                </a:cubicBezTo>
                <a:cubicBezTo>
                  <a:pt x="29819" y="32219"/>
                  <a:pt x="29681" y="32332"/>
                  <a:pt x="29556" y="32433"/>
                </a:cubicBezTo>
                <a:lnTo>
                  <a:pt x="29468" y="32508"/>
                </a:lnTo>
                <a:cubicBezTo>
                  <a:pt x="29367" y="32584"/>
                  <a:pt x="29279" y="32659"/>
                  <a:pt x="29191" y="32735"/>
                </a:cubicBezTo>
                <a:lnTo>
                  <a:pt x="29078" y="32822"/>
                </a:lnTo>
                <a:cubicBezTo>
                  <a:pt x="29003" y="32885"/>
                  <a:pt x="28927" y="32948"/>
                  <a:pt x="28864" y="33011"/>
                </a:cubicBezTo>
                <a:cubicBezTo>
                  <a:pt x="28877" y="32332"/>
                  <a:pt x="29757" y="32483"/>
                  <a:pt x="29983" y="31654"/>
                </a:cubicBezTo>
                <a:lnTo>
                  <a:pt x="30134" y="31918"/>
                </a:lnTo>
                <a:cubicBezTo>
                  <a:pt x="30196" y="31805"/>
                  <a:pt x="30309" y="31541"/>
                  <a:pt x="30473" y="31415"/>
                </a:cubicBezTo>
                <a:close/>
                <a:moveTo>
                  <a:pt x="21063" y="33871"/>
                </a:moveTo>
                <a:cubicBezTo>
                  <a:pt x="21086" y="33871"/>
                  <a:pt x="21021" y="33939"/>
                  <a:pt x="20847" y="34092"/>
                </a:cubicBezTo>
                <a:cubicBezTo>
                  <a:pt x="20538" y="34359"/>
                  <a:pt x="19902" y="34879"/>
                  <a:pt x="18808" y="35739"/>
                </a:cubicBezTo>
                <a:lnTo>
                  <a:pt x="18808" y="35739"/>
                </a:lnTo>
                <a:cubicBezTo>
                  <a:pt x="18787" y="35723"/>
                  <a:pt x="18754" y="35716"/>
                  <a:pt x="18710" y="35716"/>
                </a:cubicBezTo>
                <a:cubicBezTo>
                  <a:pt x="18681" y="35716"/>
                  <a:pt x="18647" y="35720"/>
                  <a:pt x="18611" y="35725"/>
                </a:cubicBezTo>
                <a:cubicBezTo>
                  <a:pt x="18916" y="35455"/>
                  <a:pt x="19246" y="35165"/>
                  <a:pt x="19595" y="34859"/>
                </a:cubicBezTo>
                <a:lnTo>
                  <a:pt x="19595" y="34859"/>
                </a:lnTo>
                <a:cubicBezTo>
                  <a:pt x="20058" y="34533"/>
                  <a:pt x="20445" y="34262"/>
                  <a:pt x="20706" y="34087"/>
                </a:cubicBezTo>
                <a:lnTo>
                  <a:pt x="20706" y="34087"/>
                </a:lnTo>
                <a:cubicBezTo>
                  <a:pt x="20716" y="34092"/>
                  <a:pt x="20725" y="34097"/>
                  <a:pt x="20734" y="34104"/>
                </a:cubicBezTo>
                <a:cubicBezTo>
                  <a:pt x="20729" y="34096"/>
                  <a:pt x="20722" y="34088"/>
                  <a:pt x="20715" y="34081"/>
                </a:cubicBezTo>
                <a:lnTo>
                  <a:pt x="20715" y="34081"/>
                </a:lnTo>
                <a:cubicBezTo>
                  <a:pt x="20914" y="33947"/>
                  <a:pt x="21038" y="33871"/>
                  <a:pt x="21063" y="33871"/>
                </a:cubicBezTo>
                <a:close/>
                <a:moveTo>
                  <a:pt x="23084" y="36328"/>
                </a:moveTo>
                <a:lnTo>
                  <a:pt x="23084" y="36328"/>
                </a:lnTo>
                <a:cubicBezTo>
                  <a:pt x="23072" y="36341"/>
                  <a:pt x="23072" y="36354"/>
                  <a:pt x="23072" y="36379"/>
                </a:cubicBezTo>
                <a:cubicBezTo>
                  <a:pt x="23059" y="36366"/>
                  <a:pt x="23046" y="36366"/>
                  <a:pt x="23046" y="36366"/>
                </a:cubicBezTo>
                <a:cubicBezTo>
                  <a:pt x="23059" y="36354"/>
                  <a:pt x="23071" y="36341"/>
                  <a:pt x="23084" y="36328"/>
                </a:cubicBezTo>
                <a:close/>
                <a:moveTo>
                  <a:pt x="18447" y="35863"/>
                </a:moveTo>
                <a:lnTo>
                  <a:pt x="18308" y="36131"/>
                </a:lnTo>
                <a:lnTo>
                  <a:pt x="18308" y="36131"/>
                </a:lnTo>
                <a:cubicBezTo>
                  <a:pt x="18267" y="36163"/>
                  <a:pt x="18225" y="36195"/>
                  <a:pt x="18183" y="36228"/>
                </a:cubicBezTo>
                <a:cubicBezTo>
                  <a:pt x="18022" y="36355"/>
                  <a:pt x="17852" y="36488"/>
                  <a:pt x="17674" y="36628"/>
                </a:cubicBezTo>
                <a:lnTo>
                  <a:pt x="17674" y="36628"/>
                </a:lnTo>
                <a:cubicBezTo>
                  <a:pt x="17647" y="36621"/>
                  <a:pt x="17630" y="36600"/>
                  <a:pt x="17630" y="36580"/>
                </a:cubicBezTo>
                <a:cubicBezTo>
                  <a:pt x="17882" y="36366"/>
                  <a:pt x="18146" y="36127"/>
                  <a:pt x="18447" y="35863"/>
                </a:cubicBezTo>
                <a:close/>
                <a:moveTo>
                  <a:pt x="24919" y="32973"/>
                </a:moveTo>
                <a:cubicBezTo>
                  <a:pt x="24906" y="32998"/>
                  <a:pt x="24881" y="33024"/>
                  <a:pt x="24856" y="33061"/>
                </a:cubicBezTo>
                <a:lnTo>
                  <a:pt x="23536" y="34117"/>
                </a:lnTo>
                <a:cubicBezTo>
                  <a:pt x="22657" y="34720"/>
                  <a:pt x="21727" y="35625"/>
                  <a:pt x="21438" y="35675"/>
                </a:cubicBezTo>
                <a:cubicBezTo>
                  <a:pt x="21413" y="35738"/>
                  <a:pt x="21375" y="35801"/>
                  <a:pt x="21337" y="35851"/>
                </a:cubicBezTo>
                <a:lnTo>
                  <a:pt x="19289" y="37459"/>
                </a:lnTo>
                <a:cubicBezTo>
                  <a:pt x="19038" y="37585"/>
                  <a:pt x="18761" y="37761"/>
                  <a:pt x="18485" y="37811"/>
                </a:cubicBezTo>
                <a:cubicBezTo>
                  <a:pt x="20181" y="36567"/>
                  <a:pt x="22305" y="34971"/>
                  <a:pt x="24919" y="32973"/>
                </a:cubicBezTo>
                <a:close/>
                <a:moveTo>
                  <a:pt x="26399" y="37865"/>
                </a:moveTo>
                <a:lnTo>
                  <a:pt x="26376" y="37887"/>
                </a:lnTo>
                <a:cubicBezTo>
                  <a:pt x="26384" y="37879"/>
                  <a:pt x="26392" y="37872"/>
                  <a:pt x="26399" y="37865"/>
                </a:cubicBezTo>
                <a:close/>
                <a:moveTo>
                  <a:pt x="22242" y="34167"/>
                </a:moveTo>
                <a:lnTo>
                  <a:pt x="22242" y="34167"/>
                </a:lnTo>
                <a:cubicBezTo>
                  <a:pt x="20420" y="35688"/>
                  <a:pt x="17806" y="37648"/>
                  <a:pt x="16336" y="38741"/>
                </a:cubicBezTo>
                <a:cubicBezTo>
                  <a:pt x="16298" y="38773"/>
                  <a:pt x="16261" y="38804"/>
                  <a:pt x="16224" y="38836"/>
                </a:cubicBezTo>
                <a:lnTo>
                  <a:pt x="16224" y="38836"/>
                </a:lnTo>
                <a:cubicBezTo>
                  <a:pt x="16523" y="38561"/>
                  <a:pt x="16799" y="38313"/>
                  <a:pt x="17053" y="38087"/>
                </a:cubicBezTo>
                <a:lnTo>
                  <a:pt x="17053" y="38087"/>
                </a:lnTo>
                <a:cubicBezTo>
                  <a:pt x="18695" y="36878"/>
                  <a:pt x="20479" y="35528"/>
                  <a:pt x="22242" y="34167"/>
                </a:cubicBezTo>
                <a:close/>
                <a:moveTo>
                  <a:pt x="18259" y="37975"/>
                </a:moveTo>
                <a:cubicBezTo>
                  <a:pt x="18121" y="38201"/>
                  <a:pt x="17555" y="38603"/>
                  <a:pt x="17492" y="38829"/>
                </a:cubicBezTo>
                <a:lnTo>
                  <a:pt x="17367" y="38930"/>
                </a:lnTo>
                <a:cubicBezTo>
                  <a:pt x="17417" y="38904"/>
                  <a:pt x="17455" y="38867"/>
                  <a:pt x="17492" y="38842"/>
                </a:cubicBezTo>
                <a:cubicBezTo>
                  <a:pt x="17492" y="38879"/>
                  <a:pt x="17505" y="38917"/>
                  <a:pt x="17543" y="38942"/>
                </a:cubicBezTo>
                <a:cubicBezTo>
                  <a:pt x="17505" y="38980"/>
                  <a:pt x="17480" y="39005"/>
                  <a:pt x="17442" y="39030"/>
                </a:cubicBezTo>
                <a:cubicBezTo>
                  <a:pt x="17417" y="39005"/>
                  <a:pt x="17392" y="38967"/>
                  <a:pt x="17367" y="38930"/>
                </a:cubicBezTo>
                <a:cubicBezTo>
                  <a:pt x="17324" y="38876"/>
                  <a:pt x="17273" y="38823"/>
                  <a:pt x="17152" y="38823"/>
                </a:cubicBezTo>
                <a:cubicBezTo>
                  <a:pt x="17130" y="38823"/>
                  <a:pt x="17106" y="38825"/>
                  <a:pt x="17079" y="38829"/>
                </a:cubicBezTo>
                <a:lnTo>
                  <a:pt x="17079" y="38829"/>
                </a:lnTo>
                <a:cubicBezTo>
                  <a:pt x="17444" y="38566"/>
                  <a:pt x="17837" y="38282"/>
                  <a:pt x="18259" y="37975"/>
                </a:cubicBezTo>
                <a:close/>
                <a:moveTo>
                  <a:pt x="17076" y="38831"/>
                </a:moveTo>
                <a:cubicBezTo>
                  <a:pt x="16372" y="39735"/>
                  <a:pt x="15081" y="40213"/>
                  <a:pt x="13974" y="41006"/>
                </a:cubicBezTo>
                <a:lnTo>
                  <a:pt x="13974" y="41006"/>
                </a:lnTo>
                <a:cubicBezTo>
                  <a:pt x="13997" y="40983"/>
                  <a:pt x="14019" y="40960"/>
                  <a:pt x="14041" y="40937"/>
                </a:cubicBezTo>
                <a:lnTo>
                  <a:pt x="14041" y="40937"/>
                </a:lnTo>
                <a:cubicBezTo>
                  <a:pt x="14651" y="40541"/>
                  <a:pt x="15651" y="39855"/>
                  <a:pt x="17076" y="38831"/>
                </a:cubicBezTo>
                <a:close/>
                <a:moveTo>
                  <a:pt x="13622" y="41367"/>
                </a:moveTo>
                <a:cubicBezTo>
                  <a:pt x="13716" y="41422"/>
                  <a:pt x="13888" y="41461"/>
                  <a:pt x="13748" y="41732"/>
                </a:cubicBezTo>
                <a:lnTo>
                  <a:pt x="13261" y="41744"/>
                </a:lnTo>
                <a:lnTo>
                  <a:pt x="13261" y="41744"/>
                </a:lnTo>
                <a:cubicBezTo>
                  <a:pt x="13384" y="41615"/>
                  <a:pt x="13504" y="41489"/>
                  <a:pt x="13622" y="41367"/>
                </a:cubicBezTo>
                <a:close/>
                <a:moveTo>
                  <a:pt x="53114" y="12"/>
                </a:moveTo>
                <a:cubicBezTo>
                  <a:pt x="53191" y="118"/>
                  <a:pt x="53178" y="336"/>
                  <a:pt x="53129" y="578"/>
                </a:cubicBezTo>
                <a:cubicBezTo>
                  <a:pt x="53066" y="842"/>
                  <a:pt x="52978" y="1119"/>
                  <a:pt x="52865" y="1420"/>
                </a:cubicBezTo>
                <a:cubicBezTo>
                  <a:pt x="52853" y="1294"/>
                  <a:pt x="52652" y="1257"/>
                  <a:pt x="52513" y="1156"/>
                </a:cubicBezTo>
                <a:cubicBezTo>
                  <a:pt x="52388" y="1068"/>
                  <a:pt x="52325" y="917"/>
                  <a:pt x="52551" y="603"/>
                </a:cubicBezTo>
                <a:lnTo>
                  <a:pt x="52551" y="603"/>
                </a:lnTo>
                <a:cubicBezTo>
                  <a:pt x="52375" y="742"/>
                  <a:pt x="52162" y="905"/>
                  <a:pt x="51847" y="1320"/>
                </a:cubicBezTo>
                <a:cubicBezTo>
                  <a:pt x="51896" y="1285"/>
                  <a:pt x="51984" y="1266"/>
                  <a:pt x="52063" y="1266"/>
                </a:cubicBezTo>
                <a:cubicBezTo>
                  <a:pt x="52187" y="1266"/>
                  <a:pt x="52291" y="1313"/>
                  <a:pt x="52199" y="1420"/>
                </a:cubicBezTo>
                <a:cubicBezTo>
                  <a:pt x="51590" y="1694"/>
                  <a:pt x="51793" y="1635"/>
                  <a:pt x="51092" y="2035"/>
                </a:cubicBezTo>
                <a:lnTo>
                  <a:pt x="51092" y="2035"/>
                </a:lnTo>
                <a:cubicBezTo>
                  <a:pt x="51111" y="2026"/>
                  <a:pt x="51128" y="2022"/>
                  <a:pt x="51143" y="2022"/>
                </a:cubicBezTo>
                <a:cubicBezTo>
                  <a:pt x="51279" y="2022"/>
                  <a:pt x="51251" y="2376"/>
                  <a:pt x="50968" y="2626"/>
                </a:cubicBezTo>
                <a:cubicBezTo>
                  <a:pt x="50980" y="2542"/>
                  <a:pt x="50748" y="2422"/>
                  <a:pt x="50809" y="2301"/>
                </a:cubicBezTo>
                <a:lnTo>
                  <a:pt x="50809" y="2301"/>
                </a:lnTo>
                <a:cubicBezTo>
                  <a:pt x="50629" y="2601"/>
                  <a:pt x="50438" y="2911"/>
                  <a:pt x="50235" y="3222"/>
                </a:cubicBezTo>
                <a:lnTo>
                  <a:pt x="50235" y="3222"/>
                </a:lnTo>
                <a:cubicBezTo>
                  <a:pt x="50300" y="3110"/>
                  <a:pt x="50232" y="3065"/>
                  <a:pt x="50117" y="3065"/>
                </a:cubicBezTo>
                <a:cubicBezTo>
                  <a:pt x="50033" y="3065"/>
                  <a:pt x="49925" y="3089"/>
                  <a:pt x="49824" y="3129"/>
                </a:cubicBezTo>
                <a:cubicBezTo>
                  <a:pt x="49828" y="3128"/>
                  <a:pt x="49831" y="3128"/>
                  <a:pt x="49833" y="3128"/>
                </a:cubicBezTo>
                <a:cubicBezTo>
                  <a:pt x="49904" y="3128"/>
                  <a:pt x="49090" y="3764"/>
                  <a:pt x="48882" y="3984"/>
                </a:cubicBezTo>
                <a:lnTo>
                  <a:pt x="49297" y="3720"/>
                </a:lnTo>
                <a:lnTo>
                  <a:pt x="49297" y="3720"/>
                </a:lnTo>
                <a:cubicBezTo>
                  <a:pt x="48304" y="4524"/>
                  <a:pt x="48631" y="4876"/>
                  <a:pt x="47625" y="5705"/>
                </a:cubicBezTo>
                <a:cubicBezTo>
                  <a:pt x="47686" y="5601"/>
                  <a:pt x="47681" y="5377"/>
                  <a:pt x="47502" y="5377"/>
                </a:cubicBezTo>
                <a:cubicBezTo>
                  <a:pt x="47422" y="5377"/>
                  <a:pt x="47307" y="5421"/>
                  <a:pt x="47148" y="5542"/>
                </a:cubicBezTo>
                <a:cubicBezTo>
                  <a:pt x="47010" y="5868"/>
                  <a:pt x="46608" y="6999"/>
                  <a:pt x="45778" y="7841"/>
                </a:cubicBezTo>
                <a:lnTo>
                  <a:pt x="45552" y="7917"/>
                </a:lnTo>
                <a:lnTo>
                  <a:pt x="44924" y="8570"/>
                </a:lnTo>
                <a:cubicBezTo>
                  <a:pt x="45213" y="8017"/>
                  <a:pt x="46092" y="6635"/>
                  <a:pt x="46608" y="5944"/>
                </a:cubicBezTo>
                <a:lnTo>
                  <a:pt x="46608" y="5944"/>
                </a:lnTo>
                <a:cubicBezTo>
                  <a:pt x="46180" y="6208"/>
                  <a:pt x="46432" y="5956"/>
                  <a:pt x="45879" y="6421"/>
                </a:cubicBezTo>
                <a:cubicBezTo>
                  <a:pt x="45853" y="6431"/>
                  <a:pt x="45834" y="6436"/>
                  <a:pt x="45821" y="6436"/>
                </a:cubicBezTo>
                <a:cubicBezTo>
                  <a:pt x="45706" y="6436"/>
                  <a:pt x="46110" y="6055"/>
                  <a:pt x="46268" y="5919"/>
                </a:cubicBezTo>
                <a:lnTo>
                  <a:pt x="46268" y="5919"/>
                </a:lnTo>
                <a:lnTo>
                  <a:pt x="44899" y="6987"/>
                </a:lnTo>
                <a:cubicBezTo>
                  <a:pt x="45074" y="7087"/>
                  <a:pt x="43994" y="7980"/>
                  <a:pt x="44145" y="8042"/>
                </a:cubicBezTo>
                <a:lnTo>
                  <a:pt x="45477" y="6698"/>
                </a:lnTo>
                <a:lnTo>
                  <a:pt x="45477" y="6698"/>
                </a:lnTo>
                <a:cubicBezTo>
                  <a:pt x="45652" y="6798"/>
                  <a:pt x="44974" y="7804"/>
                  <a:pt x="43994" y="8558"/>
                </a:cubicBezTo>
                <a:cubicBezTo>
                  <a:pt x="43961" y="8573"/>
                  <a:pt x="43935" y="8580"/>
                  <a:pt x="43916" y="8580"/>
                </a:cubicBezTo>
                <a:cubicBezTo>
                  <a:pt x="43760" y="8580"/>
                  <a:pt x="43962" y="8153"/>
                  <a:pt x="43906" y="8130"/>
                </a:cubicBezTo>
                <a:lnTo>
                  <a:pt x="43906" y="8130"/>
                </a:lnTo>
                <a:cubicBezTo>
                  <a:pt x="43830" y="8269"/>
                  <a:pt x="43076" y="8960"/>
                  <a:pt x="42963" y="8997"/>
                </a:cubicBezTo>
                <a:lnTo>
                  <a:pt x="43303" y="8595"/>
                </a:lnTo>
                <a:lnTo>
                  <a:pt x="43303" y="8595"/>
                </a:lnTo>
                <a:cubicBezTo>
                  <a:pt x="42725" y="8960"/>
                  <a:pt x="42586" y="9487"/>
                  <a:pt x="41832" y="9877"/>
                </a:cubicBezTo>
                <a:cubicBezTo>
                  <a:pt x="41594" y="10040"/>
                  <a:pt x="41016" y="10229"/>
                  <a:pt x="41041" y="10342"/>
                </a:cubicBezTo>
                <a:cubicBezTo>
                  <a:pt x="41100" y="10327"/>
                  <a:pt x="41158" y="10320"/>
                  <a:pt x="41216" y="10320"/>
                </a:cubicBezTo>
                <a:cubicBezTo>
                  <a:pt x="41647" y="10320"/>
                  <a:pt x="42005" y="10706"/>
                  <a:pt x="41883" y="10983"/>
                </a:cubicBezTo>
                <a:cubicBezTo>
                  <a:pt x="41795" y="11046"/>
                  <a:pt x="40576" y="11774"/>
                  <a:pt x="40262" y="11900"/>
                </a:cubicBezTo>
                <a:cubicBezTo>
                  <a:pt x="40223" y="11914"/>
                  <a:pt x="40192" y="11920"/>
                  <a:pt x="40168" y="11920"/>
                </a:cubicBezTo>
                <a:cubicBezTo>
                  <a:pt x="40106" y="11920"/>
                  <a:pt x="40089" y="11879"/>
                  <a:pt x="40098" y="11825"/>
                </a:cubicBezTo>
                <a:lnTo>
                  <a:pt x="40098" y="11825"/>
                </a:lnTo>
                <a:cubicBezTo>
                  <a:pt x="39533" y="12302"/>
                  <a:pt x="38817" y="12893"/>
                  <a:pt x="37987" y="13571"/>
                </a:cubicBezTo>
                <a:cubicBezTo>
                  <a:pt x="37598" y="13886"/>
                  <a:pt x="37183" y="14237"/>
                  <a:pt x="36743" y="14589"/>
                </a:cubicBezTo>
                <a:cubicBezTo>
                  <a:pt x="35851" y="15318"/>
                  <a:pt x="34896" y="16097"/>
                  <a:pt x="33903" y="16914"/>
                </a:cubicBezTo>
                <a:cubicBezTo>
                  <a:pt x="32961" y="17680"/>
                  <a:pt x="31993" y="18460"/>
                  <a:pt x="31038" y="19239"/>
                </a:cubicBezTo>
                <a:lnTo>
                  <a:pt x="31026" y="19251"/>
                </a:lnTo>
                <a:cubicBezTo>
                  <a:pt x="30837" y="19415"/>
                  <a:pt x="30636" y="19578"/>
                  <a:pt x="30435" y="19729"/>
                </a:cubicBezTo>
                <a:cubicBezTo>
                  <a:pt x="30159" y="19955"/>
                  <a:pt x="29882" y="20181"/>
                  <a:pt x="29606" y="20407"/>
                </a:cubicBezTo>
                <a:cubicBezTo>
                  <a:pt x="29568" y="20445"/>
                  <a:pt x="29530" y="20470"/>
                  <a:pt x="29480" y="20520"/>
                </a:cubicBezTo>
                <a:cubicBezTo>
                  <a:pt x="29468" y="20520"/>
                  <a:pt x="29442" y="20533"/>
                  <a:pt x="29430" y="20558"/>
                </a:cubicBezTo>
                <a:cubicBezTo>
                  <a:pt x="28739" y="21136"/>
                  <a:pt x="28048" y="21702"/>
                  <a:pt x="27382" y="22242"/>
                </a:cubicBezTo>
                <a:cubicBezTo>
                  <a:pt x="27080" y="22493"/>
                  <a:pt x="26778" y="22745"/>
                  <a:pt x="26489" y="22983"/>
                </a:cubicBezTo>
                <a:lnTo>
                  <a:pt x="26489" y="22996"/>
                </a:lnTo>
                <a:cubicBezTo>
                  <a:pt x="26301" y="23147"/>
                  <a:pt x="26125" y="23297"/>
                  <a:pt x="25949" y="23436"/>
                </a:cubicBezTo>
                <a:lnTo>
                  <a:pt x="25937" y="23448"/>
                </a:lnTo>
                <a:cubicBezTo>
                  <a:pt x="25899" y="23486"/>
                  <a:pt x="25849" y="23524"/>
                  <a:pt x="25811" y="23561"/>
                </a:cubicBezTo>
                <a:lnTo>
                  <a:pt x="25673" y="23674"/>
                </a:lnTo>
                <a:cubicBezTo>
                  <a:pt x="24353" y="24780"/>
                  <a:pt x="23222" y="25760"/>
                  <a:pt x="22431" y="26452"/>
                </a:cubicBezTo>
                <a:cubicBezTo>
                  <a:pt x="22230" y="26640"/>
                  <a:pt x="22054" y="26791"/>
                  <a:pt x="21903" y="26929"/>
                </a:cubicBezTo>
                <a:lnTo>
                  <a:pt x="21890" y="26942"/>
                </a:lnTo>
                <a:cubicBezTo>
                  <a:pt x="21677" y="27130"/>
                  <a:pt x="21513" y="27293"/>
                  <a:pt x="21400" y="27407"/>
                </a:cubicBezTo>
                <a:lnTo>
                  <a:pt x="21400" y="27419"/>
                </a:lnTo>
                <a:cubicBezTo>
                  <a:pt x="21325" y="27495"/>
                  <a:pt x="21275" y="27545"/>
                  <a:pt x="21249" y="27570"/>
                </a:cubicBezTo>
                <a:cubicBezTo>
                  <a:pt x="21223" y="27616"/>
                  <a:pt x="21218" y="27638"/>
                  <a:pt x="21236" y="27638"/>
                </a:cubicBezTo>
                <a:cubicBezTo>
                  <a:pt x="21252" y="27638"/>
                  <a:pt x="21290" y="27619"/>
                  <a:pt x="21350" y="27582"/>
                </a:cubicBezTo>
                <a:cubicBezTo>
                  <a:pt x="21388" y="27570"/>
                  <a:pt x="21413" y="27545"/>
                  <a:pt x="21463" y="27520"/>
                </a:cubicBezTo>
                <a:cubicBezTo>
                  <a:pt x="21463" y="27507"/>
                  <a:pt x="21513" y="27444"/>
                  <a:pt x="21626" y="27344"/>
                </a:cubicBezTo>
                <a:cubicBezTo>
                  <a:pt x="21765" y="27205"/>
                  <a:pt x="22016" y="26992"/>
                  <a:pt x="22330" y="26703"/>
                </a:cubicBezTo>
                <a:lnTo>
                  <a:pt x="22343" y="26690"/>
                </a:lnTo>
                <a:cubicBezTo>
                  <a:pt x="22355" y="26690"/>
                  <a:pt x="22343" y="26690"/>
                  <a:pt x="22368" y="26665"/>
                </a:cubicBezTo>
                <a:cubicBezTo>
                  <a:pt x="22921" y="26175"/>
                  <a:pt x="23700" y="25497"/>
                  <a:pt x="24592" y="24743"/>
                </a:cubicBezTo>
                <a:cubicBezTo>
                  <a:pt x="24831" y="24554"/>
                  <a:pt x="25069" y="24353"/>
                  <a:pt x="25321" y="24139"/>
                </a:cubicBezTo>
                <a:lnTo>
                  <a:pt x="25321" y="24127"/>
                </a:lnTo>
                <a:lnTo>
                  <a:pt x="25446" y="24039"/>
                </a:lnTo>
                <a:cubicBezTo>
                  <a:pt x="25635" y="23876"/>
                  <a:pt x="25823" y="23725"/>
                  <a:pt x="26025" y="23549"/>
                </a:cubicBezTo>
                <a:cubicBezTo>
                  <a:pt x="26376" y="23272"/>
                  <a:pt x="26728" y="22971"/>
                  <a:pt x="27080" y="22682"/>
                </a:cubicBezTo>
                <a:cubicBezTo>
                  <a:pt x="27821" y="22079"/>
                  <a:pt x="28575" y="21475"/>
                  <a:pt x="29304" y="20897"/>
                </a:cubicBezTo>
                <a:cubicBezTo>
                  <a:pt x="29719" y="20571"/>
                  <a:pt x="30121" y="20257"/>
                  <a:pt x="30511" y="19955"/>
                </a:cubicBezTo>
                <a:lnTo>
                  <a:pt x="30511" y="19955"/>
                </a:lnTo>
                <a:cubicBezTo>
                  <a:pt x="30171" y="20257"/>
                  <a:pt x="29782" y="20596"/>
                  <a:pt x="29329" y="20985"/>
                </a:cubicBezTo>
                <a:cubicBezTo>
                  <a:pt x="28161" y="21991"/>
                  <a:pt x="26628" y="23297"/>
                  <a:pt x="24755" y="24906"/>
                </a:cubicBezTo>
                <a:cubicBezTo>
                  <a:pt x="23913" y="25622"/>
                  <a:pt x="23009" y="26389"/>
                  <a:pt x="22029" y="27218"/>
                </a:cubicBezTo>
                <a:cubicBezTo>
                  <a:pt x="21915" y="27319"/>
                  <a:pt x="21802" y="27419"/>
                  <a:pt x="21664" y="27532"/>
                </a:cubicBezTo>
                <a:cubicBezTo>
                  <a:pt x="21538" y="27645"/>
                  <a:pt x="21400" y="27758"/>
                  <a:pt x="21275" y="27871"/>
                </a:cubicBezTo>
                <a:cubicBezTo>
                  <a:pt x="21425" y="27784"/>
                  <a:pt x="21614" y="27645"/>
                  <a:pt x="21840" y="27482"/>
                </a:cubicBezTo>
                <a:cubicBezTo>
                  <a:pt x="21853" y="27469"/>
                  <a:pt x="21878" y="27457"/>
                  <a:pt x="21890" y="27444"/>
                </a:cubicBezTo>
                <a:cubicBezTo>
                  <a:pt x="22406" y="27080"/>
                  <a:pt x="23046" y="26565"/>
                  <a:pt x="23800" y="25949"/>
                </a:cubicBezTo>
                <a:lnTo>
                  <a:pt x="23851" y="25911"/>
                </a:lnTo>
                <a:cubicBezTo>
                  <a:pt x="23964" y="25811"/>
                  <a:pt x="24077" y="25723"/>
                  <a:pt x="24215" y="25610"/>
                </a:cubicBezTo>
                <a:cubicBezTo>
                  <a:pt x="24655" y="25245"/>
                  <a:pt x="25120" y="24856"/>
                  <a:pt x="25622" y="24441"/>
                </a:cubicBezTo>
                <a:cubicBezTo>
                  <a:pt x="25635" y="24441"/>
                  <a:pt x="25635" y="24428"/>
                  <a:pt x="25635" y="24428"/>
                </a:cubicBezTo>
                <a:cubicBezTo>
                  <a:pt x="26012" y="24114"/>
                  <a:pt x="26414" y="23788"/>
                  <a:pt x="26816" y="23461"/>
                </a:cubicBezTo>
                <a:cubicBezTo>
                  <a:pt x="27470" y="22920"/>
                  <a:pt x="28148" y="22355"/>
                  <a:pt x="28864" y="21764"/>
                </a:cubicBezTo>
                <a:cubicBezTo>
                  <a:pt x="28877" y="21752"/>
                  <a:pt x="28890" y="21739"/>
                  <a:pt x="28915" y="21714"/>
                </a:cubicBezTo>
                <a:cubicBezTo>
                  <a:pt x="28927" y="21702"/>
                  <a:pt x="28940" y="21689"/>
                  <a:pt x="28965" y="21676"/>
                </a:cubicBezTo>
                <a:cubicBezTo>
                  <a:pt x="30536" y="20382"/>
                  <a:pt x="32182" y="19038"/>
                  <a:pt x="33753" y="17806"/>
                </a:cubicBezTo>
                <a:cubicBezTo>
                  <a:pt x="34029" y="17593"/>
                  <a:pt x="34280" y="17391"/>
                  <a:pt x="34544" y="17190"/>
                </a:cubicBezTo>
                <a:cubicBezTo>
                  <a:pt x="34582" y="17165"/>
                  <a:pt x="34607" y="17128"/>
                  <a:pt x="34657" y="17102"/>
                </a:cubicBezTo>
                <a:cubicBezTo>
                  <a:pt x="34786" y="17008"/>
                  <a:pt x="34914" y="16908"/>
                  <a:pt x="35039" y="16810"/>
                </a:cubicBezTo>
                <a:lnTo>
                  <a:pt x="35039" y="16810"/>
                </a:lnTo>
                <a:cubicBezTo>
                  <a:pt x="34957" y="16877"/>
                  <a:pt x="34878" y="16942"/>
                  <a:pt x="34796" y="17002"/>
                </a:cubicBezTo>
                <a:cubicBezTo>
                  <a:pt x="34569" y="17190"/>
                  <a:pt x="34368" y="17366"/>
                  <a:pt x="34167" y="17530"/>
                </a:cubicBezTo>
                <a:lnTo>
                  <a:pt x="34155" y="17530"/>
                </a:lnTo>
                <a:cubicBezTo>
                  <a:pt x="34042" y="17618"/>
                  <a:pt x="33928" y="17718"/>
                  <a:pt x="33815" y="17806"/>
                </a:cubicBezTo>
                <a:cubicBezTo>
                  <a:pt x="33313" y="18221"/>
                  <a:pt x="32911" y="18548"/>
                  <a:pt x="32584" y="18811"/>
                </a:cubicBezTo>
                <a:cubicBezTo>
                  <a:pt x="32408" y="18975"/>
                  <a:pt x="32220" y="19138"/>
                  <a:pt x="32031" y="19276"/>
                </a:cubicBezTo>
                <a:cubicBezTo>
                  <a:pt x="31737" y="19524"/>
                  <a:pt x="31613" y="19636"/>
                  <a:pt x="31628" y="19636"/>
                </a:cubicBezTo>
                <a:cubicBezTo>
                  <a:pt x="31704" y="19636"/>
                  <a:pt x="35233" y="16868"/>
                  <a:pt x="38415" y="14388"/>
                </a:cubicBezTo>
                <a:cubicBezTo>
                  <a:pt x="39118" y="13835"/>
                  <a:pt x="39822" y="13295"/>
                  <a:pt x="40450" y="12805"/>
                </a:cubicBezTo>
                <a:lnTo>
                  <a:pt x="40500" y="12767"/>
                </a:lnTo>
                <a:cubicBezTo>
                  <a:pt x="41455" y="12013"/>
                  <a:pt x="42272" y="11385"/>
                  <a:pt x="42813" y="10983"/>
                </a:cubicBezTo>
                <a:lnTo>
                  <a:pt x="42813" y="10983"/>
                </a:lnTo>
                <a:cubicBezTo>
                  <a:pt x="39998" y="13257"/>
                  <a:pt x="37145" y="15519"/>
                  <a:pt x="34293" y="17806"/>
                </a:cubicBezTo>
                <a:cubicBezTo>
                  <a:pt x="33705" y="18334"/>
                  <a:pt x="33475" y="18563"/>
                  <a:pt x="33520" y="18563"/>
                </a:cubicBezTo>
                <a:cubicBezTo>
                  <a:pt x="33615" y="18563"/>
                  <a:pt x="34950" y="17531"/>
                  <a:pt x="36743" y="16122"/>
                </a:cubicBezTo>
                <a:cubicBezTo>
                  <a:pt x="39382" y="14049"/>
                  <a:pt x="42989" y="11159"/>
                  <a:pt x="45062" y="9500"/>
                </a:cubicBezTo>
                <a:cubicBezTo>
                  <a:pt x="45062" y="9575"/>
                  <a:pt x="45100" y="9626"/>
                  <a:pt x="45100" y="9689"/>
                </a:cubicBezTo>
                <a:cubicBezTo>
                  <a:pt x="41393" y="12654"/>
                  <a:pt x="37610" y="15607"/>
                  <a:pt x="33815" y="18573"/>
                </a:cubicBezTo>
                <a:lnTo>
                  <a:pt x="36995" y="16261"/>
                </a:lnTo>
                <a:lnTo>
                  <a:pt x="36995" y="16261"/>
                </a:lnTo>
                <a:cubicBezTo>
                  <a:pt x="33740" y="18837"/>
                  <a:pt x="30485" y="21425"/>
                  <a:pt x="27218" y="24064"/>
                </a:cubicBezTo>
                <a:cubicBezTo>
                  <a:pt x="30900" y="21199"/>
                  <a:pt x="32282" y="20194"/>
                  <a:pt x="32421" y="20156"/>
                </a:cubicBezTo>
                <a:cubicBezTo>
                  <a:pt x="32422" y="20156"/>
                  <a:pt x="32424" y="20156"/>
                  <a:pt x="32425" y="20156"/>
                </a:cubicBezTo>
                <a:cubicBezTo>
                  <a:pt x="32518" y="20156"/>
                  <a:pt x="31424" y="21113"/>
                  <a:pt x="30134" y="22280"/>
                </a:cubicBezTo>
                <a:cubicBezTo>
                  <a:pt x="32634" y="20244"/>
                  <a:pt x="35751" y="17756"/>
                  <a:pt x="38565" y="15532"/>
                </a:cubicBezTo>
                <a:lnTo>
                  <a:pt x="38565" y="15532"/>
                </a:lnTo>
                <a:cubicBezTo>
                  <a:pt x="38640" y="15813"/>
                  <a:pt x="38134" y="16004"/>
                  <a:pt x="38233" y="16004"/>
                </a:cubicBezTo>
                <a:cubicBezTo>
                  <a:pt x="38267" y="16004"/>
                  <a:pt x="38371" y="15982"/>
                  <a:pt x="38590" y="15934"/>
                </a:cubicBezTo>
                <a:lnTo>
                  <a:pt x="38590" y="15934"/>
                </a:lnTo>
                <a:cubicBezTo>
                  <a:pt x="38528" y="16009"/>
                  <a:pt x="38477" y="16059"/>
                  <a:pt x="38427" y="16110"/>
                </a:cubicBezTo>
                <a:lnTo>
                  <a:pt x="38314" y="16198"/>
                </a:lnTo>
                <a:cubicBezTo>
                  <a:pt x="38138" y="16311"/>
                  <a:pt x="37962" y="16336"/>
                  <a:pt x="37635" y="16600"/>
                </a:cubicBezTo>
                <a:cubicBezTo>
                  <a:pt x="37673" y="16612"/>
                  <a:pt x="37698" y="16638"/>
                  <a:pt x="37723" y="16663"/>
                </a:cubicBezTo>
                <a:cubicBezTo>
                  <a:pt x="36467" y="17643"/>
                  <a:pt x="35223" y="18610"/>
                  <a:pt x="34180" y="19440"/>
                </a:cubicBezTo>
                <a:cubicBezTo>
                  <a:pt x="34180" y="19440"/>
                  <a:pt x="34180" y="19427"/>
                  <a:pt x="34180" y="19427"/>
                </a:cubicBezTo>
                <a:cubicBezTo>
                  <a:pt x="34205" y="19377"/>
                  <a:pt x="34167" y="19339"/>
                  <a:pt x="34092" y="19314"/>
                </a:cubicBezTo>
                <a:cubicBezTo>
                  <a:pt x="34343" y="19100"/>
                  <a:pt x="34620" y="18887"/>
                  <a:pt x="34909" y="18636"/>
                </a:cubicBezTo>
                <a:lnTo>
                  <a:pt x="34909" y="18636"/>
                </a:lnTo>
                <a:cubicBezTo>
                  <a:pt x="34632" y="18862"/>
                  <a:pt x="34356" y="19088"/>
                  <a:pt x="34067" y="19302"/>
                </a:cubicBezTo>
                <a:cubicBezTo>
                  <a:pt x="34042" y="19302"/>
                  <a:pt x="34029" y="19289"/>
                  <a:pt x="33991" y="19289"/>
                </a:cubicBezTo>
                <a:cubicBezTo>
                  <a:pt x="34004" y="19302"/>
                  <a:pt x="34004" y="19339"/>
                  <a:pt x="34004" y="19364"/>
                </a:cubicBezTo>
                <a:cubicBezTo>
                  <a:pt x="33677" y="19616"/>
                  <a:pt x="33350" y="19880"/>
                  <a:pt x="33036" y="20131"/>
                </a:cubicBezTo>
                <a:cubicBezTo>
                  <a:pt x="33034" y="20126"/>
                  <a:pt x="33029" y="20124"/>
                  <a:pt x="33022" y="20124"/>
                </a:cubicBezTo>
                <a:cubicBezTo>
                  <a:pt x="32992" y="20124"/>
                  <a:pt x="32913" y="20171"/>
                  <a:pt x="32760" y="20294"/>
                </a:cubicBezTo>
                <a:cubicBezTo>
                  <a:pt x="32760" y="20307"/>
                  <a:pt x="32747" y="20332"/>
                  <a:pt x="32747" y="20357"/>
                </a:cubicBezTo>
                <a:cubicBezTo>
                  <a:pt x="30737" y="21940"/>
                  <a:pt x="28789" y="23486"/>
                  <a:pt x="26741" y="25145"/>
                </a:cubicBezTo>
                <a:cubicBezTo>
                  <a:pt x="24392" y="27134"/>
                  <a:pt x="23768" y="27726"/>
                  <a:pt x="23871" y="27726"/>
                </a:cubicBezTo>
                <a:cubicBezTo>
                  <a:pt x="23894" y="27726"/>
                  <a:pt x="23954" y="27696"/>
                  <a:pt x="24039" y="27645"/>
                </a:cubicBezTo>
                <a:cubicBezTo>
                  <a:pt x="24491" y="27356"/>
                  <a:pt x="25685" y="26464"/>
                  <a:pt x="25748" y="26464"/>
                </a:cubicBezTo>
                <a:cubicBezTo>
                  <a:pt x="26050" y="26188"/>
                  <a:pt x="26489" y="25760"/>
                  <a:pt x="27683" y="24768"/>
                </a:cubicBezTo>
                <a:lnTo>
                  <a:pt x="31591" y="21752"/>
                </a:lnTo>
                <a:cubicBezTo>
                  <a:pt x="31628" y="21745"/>
                  <a:pt x="31661" y="21741"/>
                  <a:pt x="31691" y="21741"/>
                </a:cubicBezTo>
                <a:cubicBezTo>
                  <a:pt x="31764" y="21741"/>
                  <a:pt x="31825" y="21759"/>
                  <a:pt x="31905" y="21777"/>
                </a:cubicBezTo>
                <a:lnTo>
                  <a:pt x="31780" y="21601"/>
                </a:lnTo>
                <a:lnTo>
                  <a:pt x="33413" y="20357"/>
                </a:lnTo>
                <a:lnTo>
                  <a:pt x="33413" y="20357"/>
                </a:lnTo>
                <a:cubicBezTo>
                  <a:pt x="33401" y="20382"/>
                  <a:pt x="33388" y="20420"/>
                  <a:pt x="33363" y="20445"/>
                </a:cubicBezTo>
                <a:cubicBezTo>
                  <a:pt x="33404" y="20469"/>
                  <a:pt x="33449" y="20483"/>
                  <a:pt x="33497" y="20483"/>
                </a:cubicBezTo>
                <a:cubicBezTo>
                  <a:pt x="33523" y="20483"/>
                  <a:pt x="33550" y="20479"/>
                  <a:pt x="33577" y="20470"/>
                </a:cubicBezTo>
                <a:lnTo>
                  <a:pt x="33577" y="20470"/>
                </a:lnTo>
                <a:cubicBezTo>
                  <a:pt x="33011" y="20910"/>
                  <a:pt x="32458" y="21337"/>
                  <a:pt x="31905" y="21777"/>
                </a:cubicBezTo>
                <a:cubicBezTo>
                  <a:pt x="31742" y="21903"/>
                  <a:pt x="31579" y="22028"/>
                  <a:pt x="31415" y="22154"/>
                </a:cubicBezTo>
                <a:cubicBezTo>
                  <a:pt x="31930" y="21790"/>
                  <a:pt x="33275" y="20747"/>
                  <a:pt x="34557" y="19779"/>
                </a:cubicBezTo>
                <a:cubicBezTo>
                  <a:pt x="34557" y="19804"/>
                  <a:pt x="34569" y="19817"/>
                  <a:pt x="34569" y="19842"/>
                </a:cubicBezTo>
                <a:cubicBezTo>
                  <a:pt x="34569" y="19867"/>
                  <a:pt x="34569" y="19880"/>
                  <a:pt x="34569" y="19905"/>
                </a:cubicBezTo>
                <a:cubicBezTo>
                  <a:pt x="32257" y="21739"/>
                  <a:pt x="29995" y="23549"/>
                  <a:pt x="27897" y="25245"/>
                </a:cubicBezTo>
                <a:cubicBezTo>
                  <a:pt x="27620" y="25471"/>
                  <a:pt x="27344" y="25685"/>
                  <a:pt x="27067" y="25911"/>
                </a:cubicBezTo>
                <a:cubicBezTo>
                  <a:pt x="26464" y="26401"/>
                  <a:pt x="25886" y="26866"/>
                  <a:pt x="25333" y="27319"/>
                </a:cubicBezTo>
                <a:cubicBezTo>
                  <a:pt x="25326" y="27311"/>
                  <a:pt x="25315" y="27304"/>
                  <a:pt x="25297" y="27304"/>
                </a:cubicBezTo>
                <a:cubicBezTo>
                  <a:pt x="25283" y="27304"/>
                  <a:pt x="25267" y="27308"/>
                  <a:pt x="25245" y="27319"/>
                </a:cubicBezTo>
                <a:cubicBezTo>
                  <a:pt x="25258" y="27331"/>
                  <a:pt x="25258" y="27356"/>
                  <a:pt x="25271" y="27369"/>
                </a:cubicBezTo>
                <a:cubicBezTo>
                  <a:pt x="25170" y="27444"/>
                  <a:pt x="25082" y="27532"/>
                  <a:pt x="24982" y="27595"/>
                </a:cubicBezTo>
                <a:cubicBezTo>
                  <a:pt x="24768" y="27771"/>
                  <a:pt x="24554" y="27947"/>
                  <a:pt x="24353" y="28110"/>
                </a:cubicBezTo>
                <a:cubicBezTo>
                  <a:pt x="24152" y="28274"/>
                  <a:pt x="23964" y="28424"/>
                  <a:pt x="23775" y="28575"/>
                </a:cubicBezTo>
                <a:cubicBezTo>
                  <a:pt x="23574" y="28751"/>
                  <a:pt x="23373" y="28902"/>
                  <a:pt x="23185" y="29065"/>
                </a:cubicBezTo>
                <a:cubicBezTo>
                  <a:pt x="22984" y="29229"/>
                  <a:pt x="22770" y="29405"/>
                  <a:pt x="22581" y="29555"/>
                </a:cubicBezTo>
                <a:cubicBezTo>
                  <a:pt x="22031" y="30006"/>
                  <a:pt x="21505" y="30432"/>
                  <a:pt x="21041" y="30820"/>
                </a:cubicBezTo>
                <a:lnTo>
                  <a:pt x="21041" y="30820"/>
                </a:lnTo>
                <a:cubicBezTo>
                  <a:pt x="22451" y="29703"/>
                  <a:pt x="23861" y="28606"/>
                  <a:pt x="25271" y="27520"/>
                </a:cubicBezTo>
                <a:lnTo>
                  <a:pt x="25271" y="27520"/>
                </a:lnTo>
                <a:cubicBezTo>
                  <a:pt x="25258" y="27608"/>
                  <a:pt x="25208" y="27708"/>
                  <a:pt x="25132" y="27796"/>
                </a:cubicBezTo>
                <a:cubicBezTo>
                  <a:pt x="25019" y="27897"/>
                  <a:pt x="24906" y="27985"/>
                  <a:pt x="24793" y="28085"/>
                </a:cubicBezTo>
                <a:cubicBezTo>
                  <a:pt x="24718" y="28135"/>
                  <a:pt x="24617" y="28173"/>
                  <a:pt x="24517" y="28198"/>
                </a:cubicBezTo>
                <a:cubicBezTo>
                  <a:pt x="24491" y="28248"/>
                  <a:pt x="24479" y="28311"/>
                  <a:pt x="24466" y="28362"/>
                </a:cubicBezTo>
                <a:cubicBezTo>
                  <a:pt x="24316" y="28500"/>
                  <a:pt x="24165" y="28625"/>
                  <a:pt x="24014" y="28751"/>
                </a:cubicBezTo>
                <a:cubicBezTo>
                  <a:pt x="24036" y="28707"/>
                  <a:pt x="24032" y="28675"/>
                  <a:pt x="23994" y="28675"/>
                </a:cubicBezTo>
                <a:cubicBezTo>
                  <a:pt x="23967" y="28675"/>
                  <a:pt x="23925" y="28690"/>
                  <a:pt x="23863" y="28726"/>
                </a:cubicBezTo>
                <a:cubicBezTo>
                  <a:pt x="23825" y="28801"/>
                  <a:pt x="23750" y="28827"/>
                  <a:pt x="23712" y="28902"/>
                </a:cubicBezTo>
                <a:lnTo>
                  <a:pt x="23775" y="28965"/>
                </a:lnTo>
                <a:cubicBezTo>
                  <a:pt x="22305" y="30221"/>
                  <a:pt x="20772" y="31553"/>
                  <a:pt x="19415" y="32747"/>
                </a:cubicBezTo>
                <a:cubicBezTo>
                  <a:pt x="19415" y="32747"/>
                  <a:pt x="19415" y="32735"/>
                  <a:pt x="19415" y="32735"/>
                </a:cubicBezTo>
                <a:cubicBezTo>
                  <a:pt x="19415" y="32747"/>
                  <a:pt x="19415" y="32747"/>
                  <a:pt x="19402" y="32760"/>
                </a:cubicBezTo>
                <a:cubicBezTo>
                  <a:pt x="18435" y="33627"/>
                  <a:pt x="17555" y="34393"/>
                  <a:pt x="16877" y="34996"/>
                </a:cubicBezTo>
                <a:cubicBezTo>
                  <a:pt x="16450" y="35416"/>
                  <a:pt x="16282" y="35597"/>
                  <a:pt x="16315" y="35597"/>
                </a:cubicBezTo>
                <a:cubicBezTo>
                  <a:pt x="16395" y="35597"/>
                  <a:pt x="17735" y="34457"/>
                  <a:pt x="19415" y="33074"/>
                </a:cubicBezTo>
                <a:cubicBezTo>
                  <a:pt x="19453" y="33074"/>
                  <a:pt x="19515" y="33061"/>
                  <a:pt x="19591" y="33024"/>
                </a:cubicBezTo>
                <a:lnTo>
                  <a:pt x="19616" y="32948"/>
                </a:lnTo>
                <a:cubicBezTo>
                  <a:pt x="19898" y="32807"/>
                  <a:pt x="20291" y="32721"/>
                  <a:pt x="20474" y="32721"/>
                </a:cubicBezTo>
                <a:cubicBezTo>
                  <a:pt x="20486" y="32721"/>
                  <a:pt x="20498" y="32721"/>
                  <a:pt x="20508" y="32722"/>
                </a:cubicBezTo>
                <a:cubicBezTo>
                  <a:pt x="20357" y="32659"/>
                  <a:pt x="20194" y="32621"/>
                  <a:pt x="20005" y="32596"/>
                </a:cubicBezTo>
                <a:cubicBezTo>
                  <a:pt x="20659" y="32069"/>
                  <a:pt x="21350" y="31516"/>
                  <a:pt x="22016" y="30975"/>
                </a:cubicBezTo>
                <a:lnTo>
                  <a:pt x="22066" y="31013"/>
                </a:lnTo>
                <a:cubicBezTo>
                  <a:pt x="21664" y="31264"/>
                  <a:pt x="21865" y="31340"/>
                  <a:pt x="21878" y="31453"/>
                </a:cubicBezTo>
                <a:lnTo>
                  <a:pt x="22431" y="30824"/>
                </a:lnTo>
                <a:lnTo>
                  <a:pt x="22142" y="30875"/>
                </a:lnTo>
                <a:cubicBezTo>
                  <a:pt x="23109" y="30108"/>
                  <a:pt x="24039" y="29379"/>
                  <a:pt x="24768" y="28827"/>
                </a:cubicBezTo>
                <a:cubicBezTo>
                  <a:pt x="24931" y="28940"/>
                  <a:pt x="25157" y="29040"/>
                  <a:pt x="25384" y="29103"/>
                </a:cubicBezTo>
                <a:cubicBezTo>
                  <a:pt x="24691" y="29744"/>
                  <a:pt x="24211" y="30215"/>
                  <a:pt x="24307" y="30215"/>
                </a:cubicBezTo>
                <a:cubicBezTo>
                  <a:pt x="24328" y="30215"/>
                  <a:pt x="24376" y="30193"/>
                  <a:pt x="24454" y="30146"/>
                </a:cubicBezTo>
                <a:lnTo>
                  <a:pt x="24454" y="30146"/>
                </a:lnTo>
                <a:cubicBezTo>
                  <a:pt x="24341" y="30234"/>
                  <a:pt x="24215" y="30360"/>
                  <a:pt x="24039" y="30510"/>
                </a:cubicBezTo>
                <a:cubicBezTo>
                  <a:pt x="24106" y="30473"/>
                  <a:pt x="24144" y="30459"/>
                  <a:pt x="24162" y="30459"/>
                </a:cubicBezTo>
                <a:cubicBezTo>
                  <a:pt x="24211" y="30459"/>
                  <a:pt x="24114" y="30568"/>
                  <a:pt x="24077" y="30623"/>
                </a:cubicBezTo>
                <a:cubicBezTo>
                  <a:pt x="24089" y="30636"/>
                  <a:pt x="24089" y="30649"/>
                  <a:pt x="24089" y="30661"/>
                </a:cubicBezTo>
                <a:cubicBezTo>
                  <a:pt x="24039" y="30661"/>
                  <a:pt x="24014" y="30661"/>
                  <a:pt x="24064" y="30649"/>
                </a:cubicBezTo>
                <a:cubicBezTo>
                  <a:pt x="24064" y="30636"/>
                  <a:pt x="24077" y="30623"/>
                  <a:pt x="24077" y="30623"/>
                </a:cubicBezTo>
                <a:cubicBezTo>
                  <a:pt x="24052" y="30586"/>
                  <a:pt x="24052" y="30561"/>
                  <a:pt x="24039" y="30510"/>
                </a:cubicBezTo>
                <a:cubicBezTo>
                  <a:pt x="23989" y="30196"/>
                  <a:pt x="24303" y="29794"/>
                  <a:pt x="23876" y="29756"/>
                </a:cubicBezTo>
                <a:cubicBezTo>
                  <a:pt x="23423" y="30171"/>
                  <a:pt x="23700" y="30209"/>
                  <a:pt x="23486" y="30535"/>
                </a:cubicBezTo>
                <a:cubicBezTo>
                  <a:pt x="23680" y="30348"/>
                  <a:pt x="23760" y="30285"/>
                  <a:pt x="23786" y="30285"/>
                </a:cubicBezTo>
                <a:cubicBezTo>
                  <a:pt x="23841" y="30285"/>
                  <a:pt x="23655" y="30571"/>
                  <a:pt x="23807" y="30571"/>
                </a:cubicBezTo>
                <a:cubicBezTo>
                  <a:pt x="23848" y="30571"/>
                  <a:pt x="23913" y="30550"/>
                  <a:pt x="24014" y="30498"/>
                </a:cubicBezTo>
                <a:lnTo>
                  <a:pt x="24014" y="30498"/>
                </a:lnTo>
                <a:cubicBezTo>
                  <a:pt x="23901" y="30661"/>
                  <a:pt x="23775" y="30774"/>
                  <a:pt x="23650" y="30887"/>
                </a:cubicBezTo>
                <a:cubicBezTo>
                  <a:pt x="23813" y="30799"/>
                  <a:pt x="23964" y="30724"/>
                  <a:pt x="24127" y="30661"/>
                </a:cubicBezTo>
                <a:lnTo>
                  <a:pt x="24102" y="30661"/>
                </a:lnTo>
                <a:lnTo>
                  <a:pt x="24730" y="29957"/>
                </a:lnTo>
                <a:cubicBezTo>
                  <a:pt x="24755" y="29932"/>
                  <a:pt x="24793" y="29907"/>
                  <a:pt x="24831" y="29882"/>
                </a:cubicBezTo>
                <a:cubicBezTo>
                  <a:pt x="24932" y="29836"/>
                  <a:pt x="25041" y="29803"/>
                  <a:pt x="25171" y="29779"/>
                </a:cubicBezTo>
                <a:lnTo>
                  <a:pt x="25171" y="29779"/>
                </a:lnTo>
                <a:cubicBezTo>
                  <a:pt x="24864" y="30042"/>
                  <a:pt x="24578" y="30332"/>
                  <a:pt x="24306" y="30598"/>
                </a:cubicBezTo>
                <a:lnTo>
                  <a:pt x="24306" y="30598"/>
                </a:lnTo>
                <a:cubicBezTo>
                  <a:pt x="24245" y="30619"/>
                  <a:pt x="24191" y="30640"/>
                  <a:pt x="24127" y="30661"/>
                </a:cubicBezTo>
                <a:cubicBezTo>
                  <a:pt x="24159" y="30661"/>
                  <a:pt x="24199" y="30661"/>
                  <a:pt x="24248" y="30654"/>
                </a:cubicBezTo>
                <a:lnTo>
                  <a:pt x="24248" y="30654"/>
                </a:lnTo>
                <a:cubicBezTo>
                  <a:pt x="24180" y="30719"/>
                  <a:pt x="24114" y="30783"/>
                  <a:pt x="24048" y="30843"/>
                </a:cubicBezTo>
                <a:lnTo>
                  <a:pt x="24048" y="30843"/>
                </a:lnTo>
                <a:cubicBezTo>
                  <a:pt x="23928" y="30945"/>
                  <a:pt x="23808" y="31047"/>
                  <a:pt x="23689" y="31148"/>
                </a:cubicBezTo>
                <a:lnTo>
                  <a:pt x="23689" y="31148"/>
                </a:lnTo>
                <a:cubicBezTo>
                  <a:pt x="23633" y="31190"/>
                  <a:pt x="23579" y="31229"/>
                  <a:pt x="23524" y="31264"/>
                </a:cubicBezTo>
                <a:cubicBezTo>
                  <a:pt x="23545" y="31239"/>
                  <a:pt x="23544" y="31228"/>
                  <a:pt x="23529" y="31228"/>
                </a:cubicBezTo>
                <a:cubicBezTo>
                  <a:pt x="23461" y="31228"/>
                  <a:pt x="23103" y="31432"/>
                  <a:pt x="23021" y="31453"/>
                </a:cubicBezTo>
                <a:lnTo>
                  <a:pt x="22035" y="32389"/>
                </a:lnTo>
                <a:lnTo>
                  <a:pt x="22035" y="32389"/>
                </a:lnTo>
                <a:cubicBezTo>
                  <a:pt x="22269" y="32167"/>
                  <a:pt x="22355" y="32030"/>
                  <a:pt x="22380" y="31943"/>
                </a:cubicBezTo>
                <a:lnTo>
                  <a:pt x="22380" y="31943"/>
                </a:lnTo>
                <a:cubicBezTo>
                  <a:pt x="21827" y="32383"/>
                  <a:pt x="21312" y="32797"/>
                  <a:pt x="20822" y="33187"/>
                </a:cubicBezTo>
                <a:cubicBezTo>
                  <a:pt x="20483" y="33463"/>
                  <a:pt x="20144" y="33727"/>
                  <a:pt x="19817" y="33991"/>
                </a:cubicBezTo>
                <a:cubicBezTo>
                  <a:pt x="18007" y="35411"/>
                  <a:pt x="16638" y="36479"/>
                  <a:pt x="15645" y="37258"/>
                </a:cubicBezTo>
                <a:cubicBezTo>
                  <a:pt x="15595" y="37309"/>
                  <a:pt x="15507" y="37371"/>
                  <a:pt x="15406" y="37447"/>
                </a:cubicBezTo>
                <a:lnTo>
                  <a:pt x="15343" y="37497"/>
                </a:lnTo>
                <a:cubicBezTo>
                  <a:pt x="13873" y="38629"/>
                  <a:pt x="13357" y="39069"/>
                  <a:pt x="13439" y="39069"/>
                </a:cubicBezTo>
                <a:cubicBezTo>
                  <a:pt x="13619" y="39069"/>
                  <a:pt x="16682" y="36949"/>
                  <a:pt x="18849" y="35386"/>
                </a:cubicBezTo>
                <a:cubicBezTo>
                  <a:pt x="18874" y="35369"/>
                  <a:pt x="18898" y="35351"/>
                  <a:pt x="18922" y="35334"/>
                </a:cubicBezTo>
                <a:lnTo>
                  <a:pt x="18922" y="35334"/>
                </a:lnTo>
                <a:cubicBezTo>
                  <a:pt x="18492" y="35722"/>
                  <a:pt x="18061" y="36112"/>
                  <a:pt x="17630" y="36504"/>
                </a:cubicBezTo>
                <a:lnTo>
                  <a:pt x="16726" y="37359"/>
                </a:lnTo>
                <a:cubicBezTo>
                  <a:pt x="16927" y="37183"/>
                  <a:pt x="17191" y="36969"/>
                  <a:pt x="17480" y="36718"/>
                </a:cubicBezTo>
                <a:lnTo>
                  <a:pt x="17480" y="36718"/>
                </a:lnTo>
                <a:cubicBezTo>
                  <a:pt x="17442" y="36756"/>
                  <a:pt x="17404" y="36793"/>
                  <a:pt x="17354" y="36856"/>
                </a:cubicBezTo>
                <a:cubicBezTo>
                  <a:pt x="17365" y="36856"/>
                  <a:pt x="17373" y="36856"/>
                  <a:pt x="17381" y="36856"/>
                </a:cubicBezTo>
                <a:lnTo>
                  <a:pt x="17381" y="36856"/>
                </a:lnTo>
                <a:cubicBezTo>
                  <a:pt x="15969" y="37955"/>
                  <a:pt x="14076" y="39395"/>
                  <a:pt x="11549" y="41191"/>
                </a:cubicBezTo>
                <a:lnTo>
                  <a:pt x="13308" y="40425"/>
                </a:lnTo>
                <a:lnTo>
                  <a:pt x="13308" y="40425"/>
                </a:lnTo>
                <a:cubicBezTo>
                  <a:pt x="12340" y="41129"/>
                  <a:pt x="11360" y="41820"/>
                  <a:pt x="10367" y="42498"/>
                </a:cubicBezTo>
                <a:cubicBezTo>
                  <a:pt x="10129" y="42700"/>
                  <a:pt x="10047" y="42795"/>
                  <a:pt x="10098" y="42795"/>
                </a:cubicBezTo>
                <a:cubicBezTo>
                  <a:pt x="10243" y="42795"/>
                  <a:pt x="11433" y="42055"/>
                  <a:pt x="13182" y="40852"/>
                </a:cubicBezTo>
                <a:cubicBezTo>
                  <a:pt x="14132" y="40204"/>
                  <a:pt x="15242" y="39413"/>
                  <a:pt x="16444" y="38535"/>
                </a:cubicBezTo>
                <a:lnTo>
                  <a:pt x="16444" y="38535"/>
                </a:lnTo>
                <a:cubicBezTo>
                  <a:pt x="15910" y="39014"/>
                  <a:pt x="15465" y="39426"/>
                  <a:pt x="15043" y="39826"/>
                </a:cubicBezTo>
                <a:lnTo>
                  <a:pt x="15043" y="39826"/>
                </a:lnTo>
                <a:cubicBezTo>
                  <a:pt x="13854" y="40823"/>
                  <a:pt x="13222" y="41357"/>
                  <a:pt x="13320" y="41357"/>
                </a:cubicBezTo>
                <a:cubicBezTo>
                  <a:pt x="13323" y="41357"/>
                  <a:pt x="13328" y="41356"/>
                  <a:pt x="13333" y="41355"/>
                </a:cubicBezTo>
                <a:cubicBezTo>
                  <a:pt x="13381" y="41341"/>
                  <a:pt x="13499" y="41277"/>
                  <a:pt x="13688" y="41161"/>
                </a:cubicBezTo>
                <a:lnTo>
                  <a:pt x="13688" y="41161"/>
                </a:lnTo>
                <a:cubicBezTo>
                  <a:pt x="13510" y="41344"/>
                  <a:pt x="13325" y="41538"/>
                  <a:pt x="13131" y="41747"/>
                </a:cubicBezTo>
                <a:lnTo>
                  <a:pt x="13131" y="41747"/>
                </a:lnTo>
                <a:lnTo>
                  <a:pt x="12755" y="41757"/>
                </a:lnTo>
                <a:cubicBezTo>
                  <a:pt x="12619" y="41901"/>
                  <a:pt x="12717" y="42141"/>
                  <a:pt x="12628" y="42301"/>
                </a:cubicBezTo>
                <a:lnTo>
                  <a:pt x="12628" y="42301"/>
                </a:lnTo>
                <a:cubicBezTo>
                  <a:pt x="12606" y="42326"/>
                  <a:pt x="12583" y="42352"/>
                  <a:pt x="12560" y="42377"/>
                </a:cubicBezTo>
                <a:lnTo>
                  <a:pt x="12560" y="42377"/>
                </a:lnTo>
                <a:cubicBezTo>
                  <a:pt x="12494" y="42426"/>
                  <a:pt x="12387" y="42457"/>
                  <a:pt x="12215" y="42461"/>
                </a:cubicBezTo>
                <a:cubicBezTo>
                  <a:pt x="12288" y="42475"/>
                  <a:pt x="12379" y="42499"/>
                  <a:pt x="12412" y="42546"/>
                </a:cubicBezTo>
                <a:lnTo>
                  <a:pt x="12412" y="42546"/>
                </a:lnTo>
                <a:cubicBezTo>
                  <a:pt x="12396" y="42564"/>
                  <a:pt x="12381" y="42581"/>
                  <a:pt x="12365" y="42599"/>
                </a:cubicBezTo>
                <a:cubicBezTo>
                  <a:pt x="12323" y="42647"/>
                  <a:pt x="12280" y="42697"/>
                  <a:pt x="12236" y="42748"/>
                </a:cubicBezTo>
                <a:lnTo>
                  <a:pt x="12236" y="42748"/>
                </a:lnTo>
                <a:cubicBezTo>
                  <a:pt x="10882" y="43400"/>
                  <a:pt x="9685" y="44348"/>
                  <a:pt x="8382" y="45225"/>
                </a:cubicBezTo>
                <a:cubicBezTo>
                  <a:pt x="7037" y="46130"/>
                  <a:pt x="5592" y="46984"/>
                  <a:pt x="3695" y="47248"/>
                </a:cubicBezTo>
                <a:cubicBezTo>
                  <a:pt x="4248" y="47248"/>
                  <a:pt x="3959" y="47399"/>
                  <a:pt x="3594" y="47562"/>
                </a:cubicBezTo>
                <a:cubicBezTo>
                  <a:pt x="3618" y="47557"/>
                  <a:pt x="3638" y="47554"/>
                  <a:pt x="3655" y="47554"/>
                </a:cubicBezTo>
                <a:cubicBezTo>
                  <a:pt x="3831" y="47554"/>
                  <a:pt x="3705" y="47825"/>
                  <a:pt x="3808" y="47939"/>
                </a:cubicBezTo>
                <a:cubicBezTo>
                  <a:pt x="3242" y="48015"/>
                  <a:pt x="2664" y="48090"/>
                  <a:pt x="1998" y="48115"/>
                </a:cubicBezTo>
                <a:cubicBezTo>
                  <a:pt x="1898" y="48354"/>
                  <a:pt x="1420" y="48480"/>
                  <a:pt x="968" y="48530"/>
                </a:cubicBezTo>
                <a:cubicBezTo>
                  <a:pt x="503" y="48580"/>
                  <a:pt x="76" y="48543"/>
                  <a:pt x="0" y="48731"/>
                </a:cubicBezTo>
                <a:cubicBezTo>
                  <a:pt x="176" y="48718"/>
                  <a:pt x="365" y="48706"/>
                  <a:pt x="553" y="48681"/>
                </a:cubicBezTo>
                <a:lnTo>
                  <a:pt x="553" y="48681"/>
                </a:lnTo>
                <a:cubicBezTo>
                  <a:pt x="202" y="48907"/>
                  <a:pt x="491" y="49196"/>
                  <a:pt x="893" y="49447"/>
                </a:cubicBezTo>
                <a:cubicBezTo>
                  <a:pt x="1295" y="49699"/>
                  <a:pt x="1823" y="49900"/>
                  <a:pt x="1835" y="50201"/>
                </a:cubicBezTo>
                <a:cubicBezTo>
                  <a:pt x="2049" y="50025"/>
                  <a:pt x="2300" y="49950"/>
                  <a:pt x="2627" y="49900"/>
                </a:cubicBezTo>
                <a:cubicBezTo>
                  <a:pt x="2979" y="49849"/>
                  <a:pt x="3343" y="49824"/>
                  <a:pt x="3695" y="49787"/>
                </a:cubicBezTo>
                <a:cubicBezTo>
                  <a:pt x="4399" y="49711"/>
                  <a:pt x="5090" y="49573"/>
                  <a:pt x="5479" y="48957"/>
                </a:cubicBezTo>
                <a:cubicBezTo>
                  <a:pt x="5486" y="48957"/>
                  <a:pt x="5492" y="48957"/>
                  <a:pt x="5497" y="48957"/>
                </a:cubicBezTo>
                <a:cubicBezTo>
                  <a:pt x="5763" y="48957"/>
                  <a:pt x="5358" y="49235"/>
                  <a:pt x="5542" y="49296"/>
                </a:cubicBezTo>
                <a:cubicBezTo>
                  <a:pt x="5731" y="48919"/>
                  <a:pt x="6032" y="48706"/>
                  <a:pt x="6686" y="48505"/>
                </a:cubicBezTo>
                <a:lnTo>
                  <a:pt x="6686" y="48505"/>
                </a:lnTo>
                <a:lnTo>
                  <a:pt x="6635" y="48593"/>
                </a:lnTo>
                <a:cubicBezTo>
                  <a:pt x="7452" y="48115"/>
                  <a:pt x="8018" y="47839"/>
                  <a:pt x="8608" y="47575"/>
                </a:cubicBezTo>
                <a:cubicBezTo>
                  <a:pt x="8907" y="47444"/>
                  <a:pt x="9209" y="47313"/>
                  <a:pt x="9542" y="47160"/>
                </a:cubicBezTo>
                <a:lnTo>
                  <a:pt x="9542" y="47160"/>
                </a:lnTo>
                <a:cubicBezTo>
                  <a:pt x="9532" y="47197"/>
                  <a:pt x="9522" y="47235"/>
                  <a:pt x="9513" y="47273"/>
                </a:cubicBezTo>
                <a:cubicBezTo>
                  <a:pt x="9437" y="47550"/>
                  <a:pt x="9400" y="47902"/>
                  <a:pt x="9400" y="48304"/>
                </a:cubicBezTo>
                <a:cubicBezTo>
                  <a:pt x="9412" y="48731"/>
                  <a:pt x="9500" y="49234"/>
                  <a:pt x="9764" y="49736"/>
                </a:cubicBezTo>
                <a:cubicBezTo>
                  <a:pt x="10028" y="50239"/>
                  <a:pt x="10443" y="50641"/>
                  <a:pt x="10845" y="50892"/>
                </a:cubicBezTo>
                <a:cubicBezTo>
                  <a:pt x="10933" y="50955"/>
                  <a:pt x="11033" y="51018"/>
                  <a:pt x="11134" y="51081"/>
                </a:cubicBezTo>
                <a:cubicBezTo>
                  <a:pt x="11234" y="51119"/>
                  <a:pt x="11322" y="51169"/>
                  <a:pt x="11423" y="51206"/>
                </a:cubicBezTo>
                <a:cubicBezTo>
                  <a:pt x="11439" y="51212"/>
                  <a:pt x="11458" y="51220"/>
                  <a:pt x="11479" y="51228"/>
                </a:cubicBezTo>
                <a:lnTo>
                  <a:pt x="11479" y="51228"/>
                </a:lnTo>
                <a:cubicBezTo>
                  <a:pt x="11183" y="51105"/>
                  <a:pt x="10866" y="50932"/>
                  <a:pt x="10543" y="50666"/>
                </a:cubicBezTo>
                <a:cubicBezTo>
                  <a:pt x="10480" y="50616"/>
                  <a:pt x="10418" y="50566"/>
                  <a:pt x="10355" y="50503"/>
                </a:cubicBezTo>
                <a:cubicBezTo>
                  <a:pt x="10292" y="50440"/>
                  <a:pt x="10242" y="50377"/>
                  <a:pt x="10179" y="50314"/>
                </a:cubicBezTo>
                <a:cubicBezTo>
                  <a:pt x="10066" y="50176"/>
                  <a:pt x="9965" y="50038"/>
                  <a:pt x="9865" y="49874"/>
                </a:cubicBezTo>
                <a:cubicBezTo>
                  <a:pt x="9676" y="49573"/>
                  <a:pt x="9551" y="49221"/>
                  <a:pt x="9488" y="48919"/>
                </a:cubicBezTo>
                <a:cubicBezTo>
                  <a:pt x="9362" y="48279"/>
                  <a:pt x="9437" y="47789"/>
                  <a:pt x="9513" y="47386"/>
                </a:cubicBezTo>
                <a:cubicBezTo>
                  <a:pt x="9534" y="47302"/>
                  <a:pt x="9555" y="47226"/>
                  <a:pt x="9577" y="47143"/>
                </a:cubicBezTo>
                <a:lnTo>
                  <a:pt x="9577" y="47143"/>
                </a:lnTo>
                <a:cubicBezTo>
                  <a:pt x="9906" y="46991"/>
                  <a:pt x="10265" y="46815"/>
                  <a:pt x="10682" y="46595"/>
                </a:cubicBezTo>
                <a:lnTo>
                  <a:pt x="10392" y="46419"/>
                </a:lnTo>
                <a:cubicBezTo>
                  <a:pt x="10757" y="46230"/>
                  <a:pt x="10883" y="46255"/>
                  <a:pt x="11071" y="46218"/>
                </a:cubicBezTo>
                <a:cubicBezTo>
                  <a:pt x="11104" y="46082"/>
                  <a:pt x="11077" y="46033"/>
                  <a:pt x="11016" y="46033"/>
                </a:cubicBezTo>
                <a:cubicBezTo>
                  <a:pt x="10857" y="46033"/>
                  <a:pt x="10463" y="46371"/>
                  <a:pt x="10281" y="46371"/>
                </a:cubicBezTo>
                <a:cubicBezTo>
                  <a:pt x="10211" y="46371"/>
                  <a:pt x="10172" y="46320"/>
                  <a:pt x="10191" y="46180"/>
                </a:cubicBezTo>
                <a:lnTo>
                  <a:pt x="10191" y="46180"/>
                </a:lnTo>
                <a:cubicBezTo>
                  <a:pt x="10234" y="46191"/>
                  <a:pt x="10279" y="46196"/>
                  <a:pt x="10326" y="46196"/>
                </a:cubicBezTo>
                <a:cubicBezTo>
                  <a:pt x="10712" y="46196"/>
                  <a:pt x="11246" y="45850"/>
                  <a:pt x="11750" y="45514"/>
                </a:cubicBezTo>
                <a:cubicBezTo>
                  <a:pt x="12217" y="45210"/>
                  <a:pt x="12667" y="44921"/>
                  <a:pt x="13002" y="44921"/>
                </a:cubicBezTo>
                <a:cubicBezTo>
                  <a:pt x="13082" y="44921"/>
                  <a:pt x="13155" y="44938"/>
                  <a:pt x="13220" y="44974"/>
                </a:cubicBezTo>
                <a:cubicBezTo>
                  <a:pt x="13722" y="44622"/>
                  <a:pt x="12881" y="44785"/>
                  <a:pt x="13371" y="44446"/>
                </a:cubicBezTo>
                <a:lnTo>
                  <a:pt x="13371" y="44446"/>
                </a:lnTo>
                <a:lnTo>
                  <a:pt x="13609" y="44509"/>
                </a:lnTo>
                <a:lnTo>
                  <a:pt x="13597" y="44220"/>
                </a:lnTo>
                <a:cubicBezTo>
                  <a:pt x="13753" y="44136"/>
                  <a:pt x="13899" y="44102"/>
                  <a:pt x="14023" y="44102"/>
                </a:cubicBezTo>
                <a:cubicBezTo>
                  <a:pt x="14177" y="44102"/>
                  <a:pt x="14295" y="44156"/>
                  <a:pt x="14351" y="44232"/>
                </a:cubicBezTo>
                <a:cubicBezTo>
                  <a:pt x="14263" y="44270"/>
                  <a:pt x="14150" y="44408"/>
                  <a:pt x="14074" y="44496"/>
                </a:cubicBezTo>
                <a:cubicBezTo>
                  <a:pt x="14564" y="44383"/>
                  <a:pt x="15092" y="43742"/>
                  <a:pt x="15318" y="43579"/>
                </a:cubicBezTo>
                <a:lnTo>
                  <a:pt x="15318" y="43579"/>
                </a:lnTo>
                <a:lnTo>
                  <a:pt x="14853" y="43780"/>
                </a:lnTo>
                <a:cubicBezTo>
                  <a:pt x="16097" y="42687"/>
                  <a:pt x="17832" y="41694"/>
                  <a:pt x="18837" y="40437"/>
                </a:cubicBezTo>
                <a:lnTo>
                  <a:pt x="18661" y="40400"/>
                </a:lnTo>
                <a:cubicBezTo>
                  <a:pt x="19453" y="39482"/>
                  <a:pt x="19515" y="39947"/>
                  <a:pt x="20483" y="39055"/>
                </a:cubicBezTo>
                <a:lnTo>
                  <a:pt x="20483" y="39055"/>
                </a:lnTo>
                <a:lnTo>
                  <a:pt x="20470" y="39105"/>
                </a:lnTo>
                <a:cubicBezTo>
                  <a:pt x="20420" y="39181"/>
                  <a:pt x="20357" y="39256"/>
                  <a:pt x="20320" y="39319"/>
                </a:cubicBezTo>
                <a:lnTo>
                  <a:pt x="20583" y="39131"/>
                </a:lnTo>
                <a:lnTo>
                  <a:pt x="20910" y="38892"/>
                </a:lnTo>
                <a:lnTo>
                  <a:pt x="20634" y="38955"/>
                </a:lnTo>
                <a:cubicBezTo>
                  <a:pt x="20609" y="38967"/>
                  <a:pt x="20583" y="38967"/>
                  <a:pt x="20558" y="38980"/>
                </a:cubicBezTo>
                <a:cubicBezTo>
                  <a:pt x="20533" y="39005"/>
                  <a:pt x="20508" y="39043"/>
                  <a:pt x="20483" y="39080"/>
                </a:cubicBezTo>
                <a:cubicBezTo>
                  <a:pt x="20609" y="38816"/>
                  <a:pt x="20822" y="38565"/>
                  <a:pt x="21111" y="38377"/>
                </a:cubicBezTo>
                <a:lnTo>
                  <a:pt x="21111" y="38377"/>
                </a:lnTo>
                <a:cubicBezTo>
                  <a:pt x="21060" y="38478"/>
                  <a:pt x="21107" y="38505"/>
                  <a:pt x="21188" y="38505"/>
                </a:cubicBezTo>
                <a:cubicBezTo>
                  <a:pt x="21275" y="38505"/>
                  <a:pt x="21401" y="38475"/>
                  <a:pt x="21491" y="38475"/>
                </a:cubicBezTo>
                <a:cubicBezTo>
                  <a:pt x="21589" y="38475"/>
                  <a:pt x="21644" y="38509"/>
                  <a:pt x="21564" y="38653"/>
                </a:cubicBezTo>
                <a:cubicBezTo>
                  <a:pt x="22406" y="37648"/>
                  <a:pt x="21928" y="38088"/>
                  <a:pt x="22267" y="37158"/>
                </a:cubicBezTo>
                <a:lnTo>
                  <a:pt x="22267" y="37158"/>
                </a:lnTo>
                <a:lnTo>
                  <a:pt x="22569" y="37221"/>
                </a:lnTo>
                <a:cubicBezTo>
                  <a:pt x="22657" y="36932"/>
                  <a:pt x="22644" y="36806"/>
                  <a:pt x="22908" y="36517"/>
                </a:cubicBezTo>
                <a:cubicBezTo>
                  <a:pt x="22958" y="36492"/>
                  <a:pt x="23009" y="36467"/>
                  <a:pt x="23034" y="36441"/>
                </a:cubicBezTo>
                <a:lnTo>
                  <a:pt x="23034" y="36441"/>
                </a:lnTo>
                <a:cubicBezTo>
                  <a:pt x="22958" y="36730"/>
                  <a:pt x="23599" y="36404"/>
                  <a:pt x="23323" y="36932"/>
                </a:cubicBezTo>
                <a:cubicBezTo>
                  <a:pt x="24614" y="36536"/>
                  <a:pt x="24602" y="35452"/>
                  <a:pt x="25350" y="35452"/>
                </a:cubicBezTo>
                <a:cubicBezTo>
                  <a:pt x="25411" y="35452"/>
                  <a:pt x="25476" y="35459"/>
                  <a:pt x="25547" y="35474"/>
                </a:cubicBezTo>
                <a:cubicBezTo>
                  <a:pt x="25570" y="35244"/>
                  <a:pt x="25505" y="35163"/>
                  <a:pt x="25400" y="35163"/>
                </a:cubicBezTo>
                <a:cubicBezTo>
                  <a:pt x="25141" y="35163"/>
                  <a:pt x="24639" y="35652"/>
                  <a:pt x="24578" y="35652"/>
                </a:cubicBezTo>
                <a:cubicBezTo>
                  <a:pt x="24568" y="35652"/>
                  <a:pt x="24571" y="35636"/>
                  <a:pt x="24592" y="35600"/>
                </a:cubicBezTo>
                <a:lnTo>
                  <a:pt x="24592" y="35600"/>
                </a:lnTo>
                <a:cubicBezTo>
                  <a:pt x="24586" y="35600"/>
                  <a:pt x="24580" y="35600"/>
                  <a:pt x="24574" y="35600"/>
                </a:cubicBezTo>
                <a:cubicBezTo>
                  <a:pt x="24406" y="35600"/>
                  <a:pt x="24445" y="35429"/>
                  <a:pt x="24554" y="35223"/>
                </a:cubicBezTo>
                <a:cubicBezTo>
                  <a:pt x="24843" y="34996"/>
                  <a:pt x="25120" y="34795"/>
                  <a:pt x="25359" y="34607"/>
                </a:cubicBezTo>
                <a:cubicBezTo>
                  <a:pt x="25400" y="34604"/>
                  <a:pt x="25444" y="34603"/>
                  <a:pt x="25489" y="34603"/>
                </a:cubicBezTo>
                <a:cubicBezTo>
                  <a:pt x="25574" y="34603"/>
                  <a:pt x="25664" y="34606"/>
                  <a:pt x="25759" y="34606"/>
                </a:cubicBezTo>
                <a:cubicBezTo>
                  <a:pt x="26108" y="34606"/>
                  <a:pt x="26528" y="34567"/>
                  <a:pt x="26980" y="34205"/>
                </a:cubicBezTo>
                <a:lnTo>
                  <a:pt x="26980" y="34205"/>
                </a:lnTo>
                <a:cubicBezTo>
                  <a:pt x="26929" y="34268"/>
                  <a:pt x="26929" y="34305"/>
                  <a:pt x="26854" y="34368"/>
                </a:cubicBezTo>
                <a:cubicBezTo>
                  <a:pt x="26942" y="34343"/>
                  <a:pt x="27005" y="34293"/>
                  <a:pt x="27055" y="34255"/>
                </a:cubicBezTo>
                <a:lnTo>
                  <a:pt x="27055" y="34255"/>
                </a:lnTo>
                <a:cubicBezTo>
                  <a:pt x="27042" y="34280"/>
                  <a:pt x="27030" y="34305"/>
                  <a:pt x="26992" y="34343"/>
                </a:cubicBezTo>
                <a:cubicBezTo>
                  <a:pt x="27067" y="34280"/>
                  <a:pt x="27130" y="34205"/>
                  <a:pt x="27206" y="34142"/>
                </a:cubicBezTo>
                <a:cubicBezTo>
                  <a:pt x="27206" y="34129"/>
                  <a:pt x="27206" y="34117"/>
                  <a:pt x="27206" y="34117"/>
                </a:cubicBezTo>
                <a:cubicBezTo>
                  <a:pt x="27294" y="34016"/>
                  <a:pt x="27369" y="33903"/>
                  <a:pt x="27482" y="33803"/>
                </a:cubicBezTo>
                <a:lnTo>
                  <a:pt x="27482" y="33803"/>
                </a:lnTo>
                <a:lnTo>
                  <a:pt x="27432" y="33941"/>
                </a:lnTo>
                <a:cubicBezTo>
                  <a:pt x="27507" y="33878"/>
                  <a:pt x="27595" y="33803"/>
                  <a:pt x="27683" y="33715"/>
                </a:cubicBezTo>
                <a:cubicBezTo>
                  <a:pt x="27708" y="33690"/>
                  <a:pt x="27746" y="33664"/>
                  <a:pt x="27784" y="33627"/>
                </a:cubicBezTo>
                <a:cubicBezTo>
                  <a:pt x="27821" y="33614"/>
                  <a:pt x="27847" y="33602"/>
                  <a:pt x="27897" y="33602"/>
                </a:cubicBezTo>
                <a:cubicBezTo>
                  <a:pt x="27897" y="33564"/>
                  <a:pt x="27897" y="33551"/>
                  <a:pt x="27897" y="33526"/>
                </a:cubicBezTo>
                <a:cubicBezTo>
                  <a:pt x="27997" y="33451"/>
                  <a:pt x="28085" y="33363"/>
                  <a:pt x="28186" y="33275"/>
                </a:cubicBezTo>
                <a:cubicBezTo>
                  <a:pt x="28161" y="33250"/>
                  <a:pt x="28123" y="33212"/>
                  <a:pt x="28098" y="33187"/>
                </a:cubicBezTo>
                <a:cubicBezTo>
                  <a:pt x="28198" y="33086"/>
                  <a:pt x="28299" y="32998"/>
                  <a:pt x="28161" y="32760"/>
                </a:cubicBezTo>
                <a:lnTo>
                  <a:pt x="28161" y="32760"/>
                </a:lnTo>
                <a:lnTo>
                  <a:pt x="27897" y="33024"/>
                </a:lnTo>
                <a:cubicBezTo>
                  <a:pt x="27859" y="32986"/>
                  <a:pt x="27821" y="32948"/>
                  <a:pt x="27821" y="32898"/>
                </a:cubicBezTo>
                <a:lnTo>
                  <a:pt x="27696" y="33237"/>
                </a:lnTo>
                <a:lnTo>
                  <a:pt x="27457" y="33476"/>
                </a:lnTo>
                <a:cubicBezTo>
                  <a:pt x="27595" y="33300"/>
                  <a:pt x="27683" y="33086"/>
                  <a:pt x="27784" y="32873"/>
                </a:cubicBezTo>
                <a:cubicBezTo>
                  <a:pt x="27809" y="32860"/>
                  <a:pt x="27821" y="32860"/>
                  <a:pt x="27847" y="32848"/>
                </a:cubicBezTo>
                <a:lnTo>
                  <a:pt x="28110" y="32345"/>
                </a:lnTo>
                <a:lnTo>
                  <a:pt x="28299" y="32420"/>
                </a:lnTo>
                <a:cubicBezTo>
                  <a:pt x="28399" y="32257"/>
                  <a:pt x="28563" y="32144"/>
                  <a:pt x="28739" y="32031"/>
                </a:cubicBezTo>
                <a:lnTo>
                  <a:pt x="28739" y="32031"/>
                </a:lnTo>
                <a:cubicBezTo>
                  <a:pt x="28688" y="32169"/>
                  <a:pt x="28601" y="32332"/>
                  <a:pt x="28538" y="32458"/>
                </a:cubicBezTo>
                <a:cubicBezTo>
                  <a:pt x="28839" y="32395"/>
                  <a:pt x="28890" y="32043"/>
                  <a:pt x="29204" y="31993"/>
                </a:cubicBezTo>
                <a:lnTo>
                  <a:pt x="29204" y="31993"/>
                </a:lnTo>
                <a:cubicBezTo>
                  <a:pt x="29455" y="32433"/>
                  <a:pt x="28324" y="32835"/>
                  <a:pt x="28098" y="33514"/>
                </a:cubicBezTo>
                <a:cubicBezTo>
                  <a:pt x="28364" y="33493"/>
                  <a:pt x="28605" y="32922"/>
                  <a:pt x="28753" y="32922"/>
                </a:cubicBezTo>
                <a:cubicBezTo>
                  <a:pt x="28787" y="32922"/>
                  <a:pt x="28816" y="32951"/>
                  <a:pt x="28839" y="33024"/>
                </a:cubicBezTo>
                <a:cubicBezTo>
                  <a:pt x="28764" y="33086"/>
                  <a:pt x="28676" y="33162"/>
                  <a:pt x="28601" y="33225"/>
                </a:cubicBezTo>
                <a:cubicBezTo>
                  <a:pt x="28450" y="33338"/>
                  <a:pt x="28324" y="33451"/>
                  <a:pt x="28198" y="33551"/>
                </a:cubicBezTo>
                <a:cubicBezTo>
                  <a:pt x="28136" y="33614"/>
                  <a:pt x="28073" y="33652"/>
                  <a:pt x="28022" y="33702"/>
                </a:cubicBezTo>
                <a:cubicBezTo>
                  <a:pt x="27897" y="33803"/>
                  <a:pt x="27784" y="33903"/>
                  <a:pt x="27671" y="34004"/>
                </a:cubicBezTo>
                <a:cubicBezTo>
                  <a:pt x="27532" y="34117"/>
                  <a:pt x="27394" y="34230"/>
                  <a:pt x="27281" y="34330"/>
                </a:cubicBezTo>
                <a:cubicBezTo>
                  <a:pt x="27269" y="34330"/>
                  <a:pt x="27269" y="34330"/>
                  <a:pt x="27269" y="34343"/>
                </a:cubicBezTo>
                <a:cubicBezTo>
                  <a:pt x="25849" y="35549"/>
                  <a:pt x="25811" y="35700"/>
                  <a:pt x="25157" y="36316"/>
                </a:cubicBezTo>
                <a:cubicBezTo>
                  <a:pt x="24831" y="36617"/>
                  <a:pt x="24341" y="37045"/>
                  <a:pt x="23436" y="37786"/>
                </a:cubicBezTo>
                <a:cubicBezTo>
                  <a:pt x="22531" y="38515"/>
                  <a:pt x="21212" y="39558"/>
                  <a:pt x="19189" y="41091"/>
                </a:cubicBezTo>
                <a:cubicBezTo>
                  <a:pt x="19197" y="41090"/>
                  <a:pt x="19204" y="41090"/>
                  <a:pt x="19212" y="41090"/>
                </a:cubicBezTo>
                <a:cubicBezTo>
                  <a:pt x="19523" y="41090"/>
                  <a:pt x="19146" y="41612"/>
                  <a:pt x="18384" y="42398"/>
                </a:cubicBezTo>
                <a:cubicBezTo>
                  <a:pt x="17266" y="43566"/>
                  <a:pt x="15318" y="45338"/>
                  <a:pt x="13534" y="46871"/>
                </a:cubicBezTo>
                <a:cubicBezTo>
                  <a:pt x="13521" y="46884"/>
                  <a:pt x="13521" y="46884"/>
                  <a:pt x="13521" y="46884"/>
                </a:cubicBezTo>
                <a:lnTo>
                  <a:pt x="13270" y="47110"/>
                </a:lnTo>
                <a:lnTo>
                  <a:pt x="13132" y="47223"/>
                </a:lnTo>
                <a:cubicBezTo>
                  <a:pt x="13107" y="47236"/>
                  <a:pt x="13107" y="47248"/>
                  <a:pt x="13107" y="47248"/>
                </a:cubicBezTo>
                <a:cubicBezTo>
                  <a:pt x="13107" y="47249"/>
                  <a:pt x="13107" y="47250"/>
                  <a:pt x="13108" y="47250"/>
                </a:cubicBezTo>
                <a:cubicBezTo>
                  <a:pt x="13120" y="47250"/>
                  <a:pt x="13202" y="47179"/>
                  <a:pt x="13295" y="47097"/>
                </a:cubicBezTo>
                <a:cubicBezTo>
                  <a:pt x="13635" y="46947"/>
                  <a:pt x="13861" y="46658"/>
                  <a:pt x="14200" y="46494"/>
                </a:cubicBezTo>
                <a:lnTo>
                  <a:pt x="14200" y="46494"/>
                </a:lnTo>
                <a:cubicBezTo>
                  <a:pt x="14238" y="46746"/>
                  <a:pt x="12893" y="47462"/>
                  <a:pt x="12290" y="48065"/>
                </a:cubicBezTo>
                <a:cubicBezTo>
                  <a:pt x="12612" y="47944"/>
                  <a:pt x="13192" y="47364"/>
                  <a:pt x="13307" y="47364"/>
                </a:cubicBezTo>
                <a:cubicBezTo>
                  <a:pt x="13335" y="47364"/>
                  <a:pt x="13335" y="47399"/>
                  <a:pt x="13295" y="47487"/>
                </a:cubicBezTo>
                <a:cubicBezTo>
                  <a:pt x="13609" y="46896"/>
                  <a:pt x="14502" y="46708"/>
                  <a:pt x="15155" y="45954"/>
                </a:cubicBezTo>
                <a:lnTo>
                  <a:pt x="15180" y="46092"/>
                </a:lnTo>
                <a:cubicBezTo>
                  <a:pt x="15293" y="45992"/>
                  <a:pt x="15532" y="45753"/>
                  <a:pt x="15758" y="45589"/>
                </a:cubicBezTo>
                <a:lnTo>
                  <a:pt x="15758" y="45589"/>
                </a:lnTo>
                <a:lnTo>
                  <a:pt x="15444" y="46029"/>
                </a:lnTo>
                <a:cubicBezTo>
                  <a:pt x="15997" y="45451"/>
                  <a:pt x="16738" y="45250"/>
                  <a:pt x="17304" y="44735"/>
                </a:cubicBezTo>
                <a:lnTo>
                  <a:pt x="17304" y="44735"/>
                </a:lnTo>
                <a:cubicBezTo>
                  <a:pt x="16817" y="45091"/>
                  <a:pt x="16647" y="45188"/>
                  <a:pt x="16588" y="45188"/>
                </a:cubicBezTo>
                <a:cubicBezTo>
                  <a:pt x="16519" y="45188"/>
                  <a:pt x="16603" y="45056"/>
                  <a:pt x="16514" y="45056"/>
                </a:cubicBezTo>
                <a:cubicBezTo>
                  <a:pt x="16480" y="45056"/>
                  <a:pt x="16423" y="45074"/>
                  <a:pt x="16324" y="45125"/>
                </a:cubicBezTo>
                <a:cubicBezTo>
                  <a:pt x="17769" y="43868"/>
                  <a:pt x="17442" y="44735"/>
                  <a:pt x="19050" y="43478"/>
                </a:cubicBezTo>
                <a:lnTo>
                  <a:pt x="19050" y="43478"/>
                </a:lnTo>
                <a:cubicBezTo>
                  <a:pt x="18865" y="43620"/>
                  <a:pt x="18531" y="43817"/>
                  <a:pt x="18453" y="43817"/>
                </a:cubicBezTo>
                <a:cubicBezTo>
                  <a:pt x="18420" y="43817"/>
                  <a:pt x="18433" y="43782"/>
                  <a:pt x="18523" y="43692"/>
                </a:cubicBezTo>
                <a:cubicBezTo>
                  <a:pt x="18862" y="43478"/>
                  <a:pt x="19327" y="43189"/>
                  <a:pt x="19566" y="43089"/>
                </a:cubicBezTo>
                <a:cubicBezTo>
                  <a:pt x="19964" y="42780"/>
                  <a:pt x="20047" y="42696"/>
                  <a:pt x="20007" y="42696"/>
                </a:cubicBezTo>
                <a:cubicBezTo>
                  <a:pt x="19960" y="42696"/>
                  <a:pt x="19740" y="42815"/>
                  <a:pt x="19675" y="42815"/>
                </a:cubicBezTo>
                <a:cubicBezTo>
                  <a:pt x="19641" y="42815"/>
                  <a:pt x="19648" y="42783"/>
                  <a:pt x="19742" y="42687"/>
                </a:cubicBezTo>
                <a:cubicBezTo>
                  <a:pt x="20232" y="42536"/>
                  <a:pt x="20257" y="42234"/>
                  <a:pt x="20709" y="41807"/>
                </a:cubicBezTo>
                <a:lnTo>
                  <a:pt x="20797" y="41908"/>
                </a:lnTo>
                <a:cubicBezTo>
                  <a:pt x="22129" y="41003"/>
                  <a:pt x="20973" y="41430"/>
                  <a:pt x="22167" y="40639"/>
                </a:cubicBezTo>
                <a:lnTo>
                  <a:pt x="22167" y="40639"/>
                </a:lnTo>
                <a:lnTo>
                  <a:pt x="21802" y="41166"/>
                </a:lnTo>
                <a:lnTo>
                  <a:pt x="21802" y="41166"/>
                </a:lnTo>
                <a:lnTo>
                  <a:pt x="22368" y="40664"/>
                </a:lnTo>
                <a:lnTo>
                  <a:pt x="22368" y="40664"/>
                </a:lnTo>
                <a:lnTo>
                  <a:pt x="22330" y="40877"/>
                </a:lnTo>
                <a:cubicBezTo>
                  <a:pt x="22908" y="40299"/>
                  <a:pt x="23122" y="40161"/>
                  <a:pt x="23788" y="39709"/>
                </a:cubicBezTo>
                <a:lnTo>
                  <a:pt x="23788" y="39709"/>
                </a:lnTo>
                <a:cubicBezTo>
                  <a:pt x="23776" y="39711"/>
                  <a:pt x="23765" y="39712"/>
                  <a:pt x="23755" y="39712"/>
                </a:cubicBezTo>
                <a:cubicBezTo>
                  <a:pt x="23591" y="39712"/>
                  <a:pt x="23744" y="39421"/>
                  <a:pt x="24265" y="39018"/>
                </a:cubicBezTo>
                <a:cubicBezTo>
                  <a:pt x="24361" y="38964"/>
                  <a:pt x="24407" y="38948"/>
                  <a:pt x="24429" y="38948"/>
                </a:cubicBezTo>
                <a:cubicBezTo>
                  <a:pt x="24463" y="38948"/>
                  <a:pt x="24443" y="38985"/>
                  <a:pt x="24461" y="38985"/>
                </a:cubicBezTo>
                <a:cubicBezTo>
                  <a:pt x="24484" y="38985"/>
                  <a:pt x="24569" y="38925"/>
                  <a:pt x="24906" y="38653"/>
                </a:cubicBezTo>
                <a:lnTo>
                  <a:pt x="24906" y="38653"/>
                </a:lnTo>
                <a:cubicBezTo>
                  <a:pt x="24780" y="38854"/>
                  <a:pt x="24655" y="39093"/>
                  <a:pt x="24240" y="39256"/>
                </a:cubicBezTo>
                <a:cubicBezTo>
                  <a:pt x="24215" y="39332"/>
                  <a:pt x="24114" y="39457"/>
                  <a:pt x="24102" y="39533"/>
                </a:cubicBezTo>
                <a:cubicBezTo>
                  <a:pt x="24567" y="39281"/>
                  <a:pt x="25132" y="38741"/>
                  <a:pt x="25421" y="38515"/>
                </a:cubicBezTo>
                <a:lnTo>
                  <a:pt x="25421" y="38515"/>
                </a:lnTo>
                <a:cubicBezTo>
                  <a:pt x="25308" y="38603"/>
                  <a:pt x="25170" y="38703"/>
                  <a:pt x="25095" y="38728"/>
                </a:cubicBezTo>
                <a:lnTo>
                  <a:pt x="26112" y="37698"/>
                </a:lnTo>
                <a:cubicBezTo>
                  <a:pt x="26158" y="37675"/>
                  <a:pt x="26187" y="37665"/>
                  <a:pt x="26203" y="37665"/>
                </a:cubicBezTo>
                <a:cubicBezTo>
                  <a:pt x="26257" y="37665"/>
                  <a:pt x="26162" y="37780"/>
                  <a:pt x="26075" y="37887"/>
                </a:cubicBezTo>
                <a:cubicBezTo>
                  <a:pt x="26301" y="37686"/>
                  <a:pt x="26414" y="37522"/>
                  <a:pt x="26753" y="37246"/>
                </a:cubicBezTo>
                <a:lnTo>
                  <a:pt x="26753" y="37246"/>
                </a:lnTo>
                <a:cubicBezTo>
                  <a:pt x="26729" y="37394"/>
                  <a:pt x="26813" y="37469"/>
                  <a:pt x="26399" y="37865"/>
                </a:cubicBezTo>
                <a:lnTo>
                  <a:pt x="26399" y="37865"/>
                </a:lnTo>
                <a:lnTo>
                  <a:pt x="27369" y="36944"/>
                </a:lnTo>
                <a:cubicBezTo>
                  <a:pt x="27462" y="36923"/>
                  <a:pt x="27834" y="36708"/>
                  <a:pt x="27895" y="36708"/>
                </a:cubicBezTo>
                <a:cubicBezTo>
                  <a:pt x="27908" y="36708"/>
                  <a:pt x="27907" y="36718"/>
                  <a:pt x="27884" y="36743"/>
                </a:cubicBezTo>
                <a:cubicBezTo>
                  <a:pt x="28525" y="36328"/>
                  <a:pt x="29216" y="35424"/>
                  <a:pt x="30046" y="34871"/>
                </a:cubicBezTo>
                <a:cubicBezTo>
                  <a:pt x="30071" y="34820"/>
                  <a:pt x="30146" y="34733"/>
                  <a:pt x="30297" y="34582"/>
                </a:cubicBezTo>
                <a:cubicBezTo>
                  <a:pt x="31051" y="34016"/>
                  <a:pt x="31780" y="33602"/>
                  <a:pt x="32546" y="32785"/>
                </a:cubicBezTo>
                <a:lnTo>
                  <a:pt x="33162" y="32546"/>
                </a:lnTo>
                <a:cubicBezTo>
                  <a:pt x="33346" y="32383"/>
                  <a:pt x="33362" y="32340"/>
                  <a:pt x="33313" y="32340"/>
                </a:cubicBezTo>
                <a:cubicBezTo>
                  <a:pt x="33258" y="32340"/>
                  <a:pt x="33121" y="32396"/>
                  <a:pt x="33054" y="32396"/>
                </a:cubicBezTo>
                <a:cubicBezTo>
                  <a:pt x="32970" y="32396"/>
                  <a:pt x="32995" y="32309"/>
                  <a:pt x="33426" y="31918"/>
                </a:cubicBezTo>
                <a:cubicBezTo>
                  <a:pt x="33724" y="31645"/>
                  <a:pt x="33849" y="31572"/>
                  <a:pt x="33911" y="31572"/>
                </a:cubicBezTo>
                <a:cubicBezTo>
                  <a:pt x="33982" y="31572"/>
                  <a:pt x="33970" y="31668"/>
                  <a:pt x="34039" y="31668"/>
                </a:cubicBezTo>
                <a:cubicBezTo>
                  <a:pt x="34062" y="31668"/>
                  <a:pt x="34095" y="31657"/>
                  <a:pt x="34142" y="31629"/>
                </a:cubicBezTo>
                <a:cubicBezTo>
                  <a:pt x="34481" y="31227"/>
                  <a:pt x="35034" y="30523"/>
                  <a:pt x="35864" y="30058"/>
                </a:cubicBezTo>
                <a:lnTo>
                  <a:pt x="35864" y="30058"/>
                </a:lnTo>
                <a:cubicBezTo>
                  <a:pt x="35650" y="30284"/>
                  <a:pt x="35436" y="30410"/>
                  <a:pt x="35223" y="30598"/>
                </a:cubicBezTo>
                <a:lnTo>
                  <a:pt x="35851" y="30234"/>
                </a:lnTo>
                <a:lnTo>
                  <a:pt x="35851" y="30234"/>
                </a:lnTo>
                <a:cubicBezTo>
                  <a:pt x="35425" y="30746"/>
                  <a:pt x="35027" y="31072"/>
                  <a:pt x="35121" y="31072"/>
                </a:cubicBezTo>
                <a:cubicBezTo>
                  <a:pt x="35152" y="31072"/>
                  <a:pt x="35235" y="31037"/>
                  <a:pt x="35386" y="30963"/>
                </a:cubicBezTo>
                <a:cubicBezTo>
                  <a:pt x="35223" y="30598"/>
                  <a:pt x="37522" y="29178"/>
                  <a:pt x="37359" y="28827"/>
                </a:cubicBezTo>
                <a:lnTo>
                  <a:pt x="37774" y="28588"/>
                </a:lnTo>
                <a:lnTo>
                  <a:pt x="37774" y="28588"/>
                </a:lnTo>
                <a:cubicBezTo>
                  <a:pt x="37673" y="28663"/>
                  <a:pt x="37673" y="28701"/>
                  <a:pt x="37560" y="28789"/>
                </a:cubicBezTo>
                <a:cubicBezTo>
                  <a:pt x="38377" y="28349"/>
                  <a:pt x="37924" y="28135"/>
                  <a:pt x="38867" y="27444"/>
                </a:cubicBezTo>
                <a:cubicBezTo>
                  <a:pt x="39088" y="27288"/>
                  <a:pt x="39272" y="27181"/>
                  <a:pt x="39321" y="27181"/>
                </a:cubicBezTo>
                <a:cubicBezTo>
                  <a:pt x="39347" y="27181"/>
                  <a:pt x="39334" y="27211"/>
                  <a:pt x="39269" y="27281"/>
                </a:cubicBezTo>
                <a:lnTo>
                  <a:pt x="39922" y="26640"/>
                </a:lnTo>
                <a:cubicBezTo>
                  <a:pt x="40004" y="26576"/>
                  <a:pt x="40053" y="26550"/>
                  <a:pt x="40071" y="26550"/>
                </a:cubicBezTo>
                <a:cubicBezTo>
                  <a:pt x="40092" y="26550"/>
                  <a:pt x="40071" y="26586"/>
                  <a:pt x="40010" y="26640"/>
                </a:cubicBezTo>
                <a:lnTo>
                  <a:pt x="40978" y="25823"/>
                </a:lnTo>
                <a:lnTo>
                  <a:pt x="40978" y="25848"/>
                </a:lnTo>
                <a:cubicBezTo>
                  <a:pt x="41091" y="25672"/>
                  <a:pt x="41380" y="25321"/>
                  <a:pt x="41531" y="25145"/>
                </a:cubicBezTo>
                <a:cubicBezTo>
                  <a:pt x="41598" y="25107"/>
                  <a:pt x="41631" y="25092"/>
                  <a:pt x="41643" y="25092"/>
                </a:cubicBezTo>
                <a:cubicBezTo>
                  <a:pt x="41684" y="25092"/>
                  <a:pt x="41462" y="25272"/>
                  <a:pt x="41509" y="25272"/>
                </a:cubicBezTo>
                <a:cubicBezTo>
                  <a:pt x="41512" y="25272"/>
                  <a:pt x="41515" y="25271"/>
                  <a:pt x="41518" y="25270"/>
                </a:cubicBezTo>
                <a:lnTo>
                  <a:pt x="42059" y="24717"/>
                </a:lnTo>
                <a:cubicBezTo>
                  <a:pt x="42094" y="24703"/>
                  <a:pt x="42120" y="24697"/>
                  <a:pt x="42137" y="24697"/>
                </a:cubicBezTo>
                <a:cubicBezTo>
                  <a:pt x="42274" y="24697"/>
                  <a:pt x="41885" y="25106"/>
                  <a:pt x="41506" y="25396"/>
                </a:cubicBezTo>
                <a:cubicBezTo>
                  <a:pt x="42310" y="25233"/>
                  <a:pt x="41946" y="24918"/>
                  <a:pt x="43290" y="24127"/>
                </a:cubicBezTo>
                <a:lnTo>
                  <a:pt x="43290" y="24127"/>
                </a:lnTo>
                <a:lnTo>
                  <a:pt x="42750" y="24617"/>
                </a:lnTo>
                <a:cubicBezTo>
                  <a:pt x="43252" y="24491"/>
                  <a:pt x="43642" y="24077"/>
                  <a:pt x="44371" y="23662"/>
                </a:cubicBezTo>
                <a:lnTo>
                  <a:pt x="44371" y="23662"/>
                </a:lnTo>
                <a:cubicBezTo>
                  <a:pt x="44229" y="23715"/>
                  <a:pt x="43543" y="24075"/>
                  <a:pt x="43359" y="24075"/>
                </a:cubicBezTo>
                <a:cubicBezTo>
                  <a:pt x="43282" y="24075"/>
                  <a:pt x="43292" y="24012"/>
                  <a:pt x="43466" y="23838"/>
                </a:cubicBezTo>
                <a:cubicBezTo>
                  <a:pt x="43667" y="23712"/>
                  <a:pt x="43918" y="23524"/>
                  <a:pt x="44220" y="23184"/>
                </a:cubicBezTo>
                <a:cubicBezTo>
                  <a:pt x="44232" y="23198"/>
                  <a:pt x="44248" y="23204"/>
                  <a:pt x="44267" y="23204"/>
                </a:cubicBezTo>
                <a:cubicBezTo>
                  <a:pt x="44396" y="23204"/>
                  <a:pt x="44690" y="22938"/>
                  <a:pt x="45049" y="22644"/>
                </a:cubicBezTo>
                <a:lnTo>
                  <a:pt x="45125" y="22807"/>
                </a:lnTo>
                <a:cubicBezTo>
                  <a:pt x="45565" y="22393"/>
                  <a:pt x="45477" y="22355"/>
                  <a:pt x="45690" y="22066"/>
                </a:cubicBezTo>
                <a:cubicBezTo>
                  <a:pt x="46218" y="21676"/>
                  <a:pt x="46406" y="21702"/>
                  <a:pt x="46608" y="21689"/>
                </a:cubicBezTo>
                <a:cubicBezTo>
                  <a:pt x="46859" y="21501"/>
                  <a:pt x="46898" y="21450"/>
                  <a:pt x="46853" y="21450"/>
                </a:cubicBezTo>
                <a:cubicBezTo>
                  <a:pt x="46800" y="21450"/>
                  <a:pt x="46633" y="21520"/>
                  <a:pt x="46562" y="21520"/>
                </a:cubicBezTo>
                <a:cubicBezTo>
                  <a:pt x="46491" y="21520"/>
                  <a:pt x="46517" y="21451"/>
                  <a:pt x="46846" y="21174"/>
                </a:cubicBezTo>
                <a:cubicBezTo>
                  <a:pt x="47575" y="20684"/>
                  <a:pt x="48015" y="20244"/>
                  <a:pt x="48769" y="19515"/>
                </a:cubicBezTo>
                <a:cubicBezTo>
                  <a:pt x="48904" y="19429"/>
                  <a:pt x="48967" y="19399"/>
                  <a:pt x="48991" y="19399"/>
                </a:cubicBezTo>
                <a:cubicBezTo>
                  <a:pt x="49049" y="19399"/>
                  <a:pt x="48870" y="19580"/>
                  <a:pt x="48917" y="19580"/>
                </a:cubicBezTo>
                <a:cubicBezTo>
                  <a:pt x="48925" y="19580"/>
                  <a:pt x="48938" y="19575"/>
                  <a:pt x="48957" y="19565"/>
                </a:cubicBezTo>
                <a:lnTo>
                  <a:pt x="49297" y="19126"/>
                </a:lnTo>
                <a:cubicBezTo>
                  <a:pt x="49332" y="19099"/>
                  <a:pt x="49355" y="19090"/>
                  <a:pt x="49370" y="19090"/>
                </a:cubicBezTo>
                <a:cubicBezTo>
                  <a:pt x="49397" y="19090"/>
                  <a:pt x="49397" y="19122"/>
                  <a:pt x="49397" y="19138"/>
                </a:cubicBezTo>
                <a:cubicBezTo>
                  <a:pt x="49711" y="18811"/>
                  <a:pt x="49309" y="18975"/>
                  <a:pt x="49837" y="18497"/>
                </a:cubicBezTo>
                <a:cubicBezTo>
                  <a:pt x="49875" y="18221"/>
                  <a:pt x="51169" y="17831"/>
                  <a:pt x="51734" y="17115"/>
                </a:cubicBezTo>
                <a:cubicBezTo>
                  <a:pt x="51765" y="17101"/>
                  <a:pt x="51786" y="17096"/>
                  <a:pt x="51800" y="17096"/>
                </a:cubicBezTo>
                <a:cubicBezTo>
                  <a:pt x="51873" y="17096"/>
                  <a:pt x="51725" y="17270"/>
                  <a:pt x="51810" y="17291"/>
                </a:cubicBezTo>
                <a:cubicBezTo>
                  <a:pt x="52677" y="16436"/>
                  <a:pt x="52564" y="16575"/>
                  <a:pt x="53230" y="15833"/>
                </a:cubicBezTo>
                <a:lnTo>
                  <a:pt x="53959" y="15419"/>
                </a:lnTo>
                <a:lnTo>
                  <a:pt x="53959" y="15419"/>
                </a:lnTo>
                <a:cubicBezTo>
                  <a:pt x="53862" y="15464"/>
                  <a:pt x="53798" y="15484"/>
                  <a:pt x="53759" y="15484"/>
                </a:cubicBezTo>
                <a:cubicBezTo>
                  <a:pt x="53571" y="15484"/>
                  <a:pt x="54002" y="15004"/>
                  <a:pt x="54398" y="14577"/>
                </a:cubicBezTo>
                <a:lnTo>
                  <a:pt x="54511" y="14539"/>
                </a:lnTo>
                <a:lnTo>
                  <a:pt x="54511" y="14539"/>
                </a:lnTo>
                <a:cubicBezTo>
                  <a:pt x="54361" y="14790"/>
                  <a:pt x="54235" y="15029"/>
                  <a:pt x="54336" y="15079"/>
                </a:cubicBezTo>
                <a:cubicBezTo>
                  <a:pt x="54373" y="15029"/>
                  <a:pt x="54474" y="14929"/>
                  <a:pt x="54587" y="14841"/>
                </a:cubicBezTo>
                <a:lnTo>
                  <a:pt x="54587" y="14841"/>
                </a:lnTo>
                <a:cubicBezTo>
                  <a:pt x="54549" y="14903"/>
                  <a:pt x="54537" y="14941"/>
                  <a:pt x="54574" y="14941"/>
                </a:cubicBezTo>
                <a:cubicBezTo>
                  <a:pt x="54612" y="14929"/>
                  <a:pt x="54675" y="14841"/>
                  <a:pt x="54788" y="14702"/>
                </a:cubicBezTo>
                <a:lnTo>
                  <a:pt x="55102" y="14715"/>
                </a:lnTo>
                <a:lnTo>
                  <a:pt x="55102" y="14614"/>
                </a:lnTo>
                <a:lnTo>
                  <a:pt x="56308" y="13898"/>
                </a:lnTo>
                <a:cubicBezTo>
                  <a:pt x="56660" y="13534"/>
                  <a:pt x="56962" y="13169"/>
                  <a:pt x="57326" y="12780"/>
                </a:cubicBezTo>
                <a:cubicBezTo>
                  <a:pt x="57691" y="12403"/>
                  <a:pt x="58130" y="12001"/>
                  <a:pt x="58708" y="11586"/>
                </a:cubicBezTo>
                <a:lnTo>
                  <a:pt x="58708" y="11586"/>
                </a:lnTo>
                <a:cubicBezTo>
                  <a:pt x="58495" y="11888"/>
                  <a:pt x="58771" y="11812"/>
                  <a:pt x="58847" y="11976"/>
                </a:cubicBezTo>
                <a:cubicBezTo>
                  <a:pt x="58432" y="12026"/>
                  <a:pt x="57955" y="12654"/>
                  <a:pt x="57276" y="13069"/>
                </a:cubicBezTo>
                <a:cubicBezTo>
                  <a:pt x="57425" y="12978"/>
                  <a:pt x="57506" y="12946"/>
                  <a:pt x="57545" y="12946"/>
                </a:cubicBezTo>
                <a:cubicBezTo>
                  <a:pt x="57598" y="12946"/>
                  <a:pt x="57571" y="13006"/>
                  <a:pt x="57527" y="13056"/>
                </a:cubicBezTo>
                <a:cubicBezTo>
                  <a:pt x="57879" y="12742"/>
                  <a:pt x="58231" y="12440"/>
                  <a:pt x="58570" y="12151"/>
                </a:cubicBezTo>
                <a:cubicBezTo>
                  <a:pt x="58585" y="12184"/>
                  <a:pt x="58610" y="12198"/>
                  <a:pt x="58644" y="12198"/>
                </a:cubicBezTo>
                <a:cubicBezTo>
                  <a:pt x="58751" y="12198"/>
                  <a:pt x="58947" y="12059"/>
                  <a:pt x="59186" y="11963"/>
                </a:cubicBezTo>
                <a:cubicBezTo>
                  <a:pt x="59010" y="11913"/>
                  <a:pt x="59186" y="11737"/>
                  <a:pt x="59450" y="11548"/>
                </a:cubicBezTo>
                <a:cubicBezTo>
                  <a:pt x="59726" y="11360"/>
                  <a:pt x="60053" y="11171"/>
                  <a:pt x="60216" y="11033"/>
                </a:cubicBezTo>
                <a:lnTo>
                  <a:pt x="60216" y="11033"/>
                </a:lnTo>
                <a:cubicBezTo>
                  <a:pt x="60279" y="11096"/>
                  <a:pt x="60267" y="11209"/>
                  <a:pt x="59751" y="11498"/>
                </a:cubicBezTo>
                <a:cubicBezTo>
                  <a:pt x="59915" y="11460"/>
                  <a:pt x="60028" y="11398"/>
                  <a:pt x="60116" y="11322"/>
                </a:cubicBezTo>
                <a:cubicBezTo>
                  <a:pt x="60204" y="11247"/>
                  <a:pt x="60267" y="11171"/>
                  <a:pt x="60329" y="11096"/>
                </a:cubicBezTo>
                <a:cubicBezTo>
                  <a:pt x="60441" y="10935"/>
                  <a:pt x="60552" y="10774"/>
                  <a:pt x="60760" y="10769"/>
                </a:cubicBezTo>
                <a:lnTo>
                  <a:pt x="60760" y="10769"/>
                </a:lnTo>
                <a:cubicBezTo>
                  <a:pt x="60757" y="10772"/>
                  <a:pt x="60753" y="10774"/>
                  <a:pt x="60749" y="10776"/>
                </a:cubicBezTo>
                <a:lnTo>
                  <a:pt x="60749" y="10776"/>
                </a:lnTo>
                <a:cubicBezTo>
                  <a:pt x="60756" y="10774"/>
                  <a:pt x="60762" y="10771"/>
                  <a:pt x="60769" y="10769"/>
                </a:cubicBezTo>
                <a:cubicBezTo>
                  <a:pt x="60766" y="10769"/>
                  <a:pt x="60763" y="10769"/>
                  <a:pt x="60760" y="10769"/>
                </a:cubicBezTo>
                <a:lnTo>
                  <a:pt x="60760" y="10769"/>
                </a:lnTo>
                <a:cubicBezTo>
                  <a:pt x="60829" y="10728"/>
                  <a:pt x="60897" y="10701"/>
                  <a:pt x="60933" y="10694"/>
                </a:cubicBezTo>
                <a:lnTo>
                  <a:pt x="60958" y="10694"/>
                </a:lnTo>
                <a:lnTo>
                  <a:pt x="60967" y="10699"/>
                </a:lnTo>
                <a:lnTo>
                  <a:pt x="60995" y="10769"/>
                </a:lnTo>
                <a:lnTo>
                  <a:pt x="60995" y="10744"/>
                </a:lnTo>
                <a:cubicBezTo>
                  <a:pt x="60990" y="10732"/>
                  <a:pt x="60985" y="10719"/>
                  <a:pt x="60980" y="10707"/>
                </a:cubicBezTo>
                <a:lnTo>
                  <a:pt x="60980" y="10707"/>
                </a:lnTo>
                <a:cubicBezTo>
                  <a:pt x="60977" y="10708"/>
                  <a:pt x="60977" y="10710"/>
                  <a:pt x="60977" y="10710"/>
                </a:cubicBezTo>
                <a:cubicBezTo>
                  <a:pt x="60977" y="10710"/>
                  <a:pt x="60977" y="10708"/>
                  <a:pt x="60974" y="10702"/>
                </a:cubicBezTo>
                <a:lnTo>
                  <a:pt x="60974" y="10702"/>
                </a:lnTo>
                <a:lnTo>
                  <a:pt x="60979" y="10704"/>
                </a:lnTo>
                <a:lnTo>
                  <a:pt x="60979" y="10704"/>
                </a:lnTo>
                <a:cubicBezTo>
                  <a:pt x="60956" y="10650"/>
                  <a:pt x="60933" y="10595"/>
                  <a:pt x="60910" y="10540"/>
                </a:cubicBezTo>
                <a:lnTo>
                  <a:pt x="60910" y="10540"/>
                </a:lnTo>
                <a:cubicBezTo>
                  <a:pt x="60909" y="10536"/>
                  <a:pt x="60908" y="10533"/>
                  <a:pt x="60908" y="10530"/>
                </a:cubicBezTo>
                <a:cubicBezTo>
                  <a:pt x="60873" y="10441"/>
                  <a:pt x="60844" y="10365"/>
                  <a:pt x="60822" y="10304"/>
                </a:cubicBezTo>
                <a:lnTo>
                  <a:pt x="60822" y="10304"/>
                </a:lnTo>
                <a:cubicBezTo>
                  <a:pt x="60829" y="10324"/>
                  <a:pt x="60836" y="10344"/>
                  <a:pt x="60845" y="10367"/>
                </a:cubicBezTo>
                <a:lnTo>
                  <a:pt x="60888" y="10487"/>
                </a:lnTo>
                <a:lnTo>
                  <a:pt x="60888" y="10487"/>
                </a:lnTo>
                <a:cubicBezTo>
                  <a:pt x="60825" y="10331"/>
                  <a:pt x="60763" y="10172"/>
                  <a:pt x="60706" y="10003"/>
                </a:cubicBezTo>
                <a:cubicBezTo>
                  <a:pt x="60656" y="9877"/>
                  <a:pt x="60619" y="9751"/>
                  <a:pt x="60568" y="9613"/>
                </a:cubicBezTo>
                <a:cubicBezTo>
                  <a:pt x="60518" y="9487"/>
                  <a:pt x="60480" y="9337"/>
                  <a:pt x="60430" y="9224"/>
                </a:cubicBezTo>
                <a:cubicBezTo>
                  <a:pt x="60342" y="8985"/>
                  <a:pt x="60267" y="8746"/>
                  <a:pt x="60179" y="8482"/>
                </a:cubicBezTo>
                <a:cubicBezTo>
                  <a:pt x="60028" y="7942"/>
                  <a:pt x="59877" y="7527"/>
                  <a:pt x="59764" y="7025"/>
                </a:cubicBezTo>
                <a:cubicBezTo>
                  <a:pt x="59739" y="6886"/>
                  <a:pt x="59714" y="6786"/>
                  <a:pt x="59689" y="6685"/>
                </a:cubicBezTo>
                <a:cubicBezTo>
                  <a:pt x="59664" y="6572"/>
                  <a:pt x="59638" y="6459"/>
                  <a:pt x="59613" y="6346"/>
                </a:cubicBezTo>
                <a:cubicBezTo>
                  <a:pt x="59576" y="6145"/>
                  <a:pt x="59538" y="5931"/>
                  <a:pt x="59500" y="5718"/>
                </a:cubicBezTo>
                <a:cubicBezTo>
                  <a:pt x="59488" y="5617"/>
                  <a:pt x="59475" y="5529"/>
                  <a:pt x="59462" y="5429"/>
                </a:cubicBezTo>
                <a:lnTo>
                  <a:pt x="59450" y="5278"/>
                </a:lnTo>
                <a:cubicBezTo>
                  <a:pt x="59450" y="5228"/>
                  <a:pt x="59437" y="5190"/>
                  <a:pt x="59437" y="5152"/>
                </a:cubicBezTo>
                <a:cubicBezTo>
                  <a:pt x="59412" y="4989"/>
                  <a:pt x="59412" y="4800"/>
                  <a:pt x="59412" y="4650"/>
                </a:cubicBezTo>
                <a:cubicBezTo>
                  <a:pt x="59412" y="4587"/>
                  <a:pt x="59412" y="4511"/>
                  <a:pt x="59425" y="4449"/>
                </a:cubicBezTo>
                <a:cubicBezTo>
                  <a:pt x="59425" y="4411"/>
                  <a:pt x="59425" y="4373"/>
                  <a:pt x="59425" y="4348"/>
                </a:cubicBezTo>
                <a:cubicBezTo>
                  <a:pt x="59437" y="4310"/>
                  <a:pt x="59437" y="4273"/>
                  <a:pt x="59437" y="4247"/>
                </a:cubicBezTo>
                <a:cubicBezTo>
                  <a:pt x="59450" y="4197"/>
                  <a:pt x="59450" y="4147"/>
                  <a:pt x="59462" y="4097"/>
                </a:cubicBezTo>
                <a:cubicBezTo>
                  <a:pt x="59470" y="4082"/>
                  <a:pt x="59473" y="4068"/>
                  <a:pt x="59476" y="4054"/>
                </a:cubicBezTo>
                <a:lnTo>
                  <a:pt x="59476" y="4054"/>
                </a:lnTo>
                <a:cubicBezTo>
                  <a:pt x="59475" y="4058"/>
                  <a:pt x="59473" y="4060"/>
                  <a:pt x="59473" y="4060"/>
                </a:cubicBezTo>
                <a:cubicBezTo>
                  <a:pt x="59472" y="4060"/>
                  <a:pt x="59472" y="4056"/>
                  <a:pt x="59475" y="4046"/>
                </a:cubicBezTo>
                <a:lnTo>
                  <a:pt x="59486" y="4024"/>
                </a:lnTo>
                <a:lnTo>
                  <a:pt x="59486" y="4024"/>
                </a:lnTo>
                <a:cubicBezTo>
                  <a:pt x="59486" y="4024"/>
                  <a:pt x="59486" y="4024"/>
                  <a:pt x="59486" y="4025"/>
                </a:cubicBezTo>
                <a:lnTo>
                  <a:pt x="59486" y="4025"/>
                </a:lnTo>
                <a:cubicBezTo>
                  <a:pt x="59487" y="4023"/>
                  <a:pt x="59487" y="4022"/>
                  <a:pt x="59488" y="4021"/>
                </a:cubicBezTo>
                <a:lnTo>
                  <a:pt x="59488" y="4018"/>
                </a:lnTo>
                <a:lnTo>
                  <a:pt x="59488" y="4018"/>
                </a:lnTo>
                <a:cubicBezTo>
                  <a:pt x="59490" y="4006"/>
                  <a:pt x="59492" y="3996"/>
                  <a:pt x="59488" y="3996"/>
                </a:cubicBezTo>
                <a:lnTo>
                  <a:pt x="59425" y="3996"/>
                </a:lnTo>
                <a:cubicBezTo>
                  <a:pt x="59374" y="3996"/>
                  <a:pt x="59324" y="4009"/>
                  <a:pt x="59249" y="4021"/>
                </a:cubicBezTo>
                <a:cubicBezTo>
                  <a:pt x="59177" y="4031"/>
                  <a:pt x="59102" y="4046"/>
                  <a:pt x="59025" y="4064"/>
                </a:cubicBezTo>
                <a:lnTo>
                  <a:pt x="59025" y="4064"/>
                </a:lnTo>
                <a:cubicBezTo>
                  <a:pt x="59072" y="3967"/>
                  <a:pt x="59129" y="3864"/>
                  <a:pt x="59161" y="3770"/>
                </a:cubicBezTo>
                <a:cubicBezTo>
                  <a:pt x="59173" y="3732"/>
                  <a:pt x="59186" y="3707"/>
                  <a:pt x="59199" y="3682"/>
                </a:cubicBezTo>
                <a:cubicBezTo>
                  <a:pt x="59211" y="3657"/>
                  <a:pt x="59211" y="3632"/>
                  <a:pt x="59224" y="3607"/>
                </a:cubicBezTo>
                <a:cubicBezTo>
                  <a:pt x="59236" y="3581"/>
                  <a:pt x="59224" y="3569"/>
                  <a:pt x="59236" y="3556"/>
                </a:cubicBezTo>
                <a:cubicBezTo>
                  <a:pt x="59236" y="3552"/>
                  <a:pt x="59235" y="3551"/>
                  <a:pt x="59233" y="3551"/>
                </a:cubicBezTo>
                <a:lnTo>
                  <a:pt x="59233" y="3551"/>
                </a:lnTo>
                <a:cubicBezTo>
                  <a:pt x="59232" y="3551"/>
                  <a:pt x="59230" y="3553"/>
                  <a:pt x="59231" y="3555"/>
                </a:cubicBezTo>
                <a:lnTo>
                  <a:pt x="59231" y="3555"/>
                </a:lnTo>
                <a:cubicBezTo>
                  <a:pt x="59196" y="3544"/>
                  <a:pt x="59172" y="3543"/>
                  <a:pt x="59136" y="3531"/>
                </a:cubicBezTo>
                <a:lnTo>
                  <a:pt x="59098" y="3519"/>
                </a:lnTo>
                <a:lnTo>
                  <a:pt x="59035" y="3506"/>
                </a:lnTo>
                <a:cubicBezTo>
                  <a:pt x="58947" y="3494"/>
                  <a:pt x="58859" y="3468"/>
                  <a:pt x="58784" y="3443"/>
                </a:cubicBezTo>
                <a:cubicBezTo>
                  <a:pt x="58696" y="3418"/>
                  <a:pt x="58646" y="3380"/>
                  <a:pt x="58533" y="3355"/>
                </a:cubicBezTo>
                <a:cubicBezTo>
                  <a:pt x="58332" y="3292"/>
                  <a:pt x="58156" y="3205"/>
                  <a:pt x="57980" y="3117"/>
                </a:cubicBezTo>
                <a:cubicBezTo>
                  <a:pt x="57753" y="3029"/>
                  <a:pt x="57552" y="2915"/>
                  <a:pt x="57351" y="2815"/>
                </a:cubicBezTo>
                <a:cubicBezTo>
                  <a:pt x="57163" y="2702"/>
                  <a:pt x="56912" y="2576"/>
                  <a:pt x="56698" y="2451"/>
                </a:cubicBezTo>
                <a:cubicBezTo>
                  <a:pt x="56472" y="2325"/>
                  <a:pt x="56271" y="2199"/>
                  <a:pt x="56070" y="2061"/>
                </a:cubicBezTo>
                <a:cubicBezTo>
                  <a:pt x="55592" y="1772"/>
                  <a:pt x="55165" y="1483"/>
                  <a:pt x="54763" y="1207"/>
                </a:cubicBezTo>
                <a:cubicBezTo>
                  <a:pt x="54310" y="905"/>
                  <a:pt x="53908" y="603"/>
                  <a:pt x="53556" y="339"/>
                </a:cubicBezTo>
                <a:cubicBezTo>
                  <a:pt x="53456" y="264"/>
                  <a:pt x="53381" y="201"/>
                  <a:pt x="53293" y="138"/>
                </a:cubicBezTo>
                <a:cubicBezTo>
                  <a:pt x="53293" y="151"/>
                  <a:pt x="53293" y="151"/>
                  <a:pt x="53293" y="151"/>
                </a:cubicBezTo>
                <a:cubicBezTo>
                  <a:pt x="53305" y="176"/>
                  <a:pt x="53330" y="201"/>
                  <a:pt x="53343" y="226"/>
                </a:cubicBezTo>
                <a:cubicBezTo>
                  <a:pt x="53320" y="203"/>
                  <a:pt x="53160" y="64"/>
                  <a:pt x="53114" y="12"/>
                </a:cubicBezTo>
                <a:close/>
                <a:moveTo>
                  <a:pt x="11479" y="51228"/>
                </a:moveTo>
                <a:lnTo>
                  <a:pt x="11479" y="51228"/>
                </a:lnTo>
                <a:cubicBezTo>
                  <a:pt x="11644" y="51297"/>
                  <a:pt x="11802" y="51350"/>
                  <a:pt x="11951" y="51395"/>
                </a:cubicBezTo>
                <a:cubicBezTo>
                  <a:pt x="11863" y="51357"/>
                  <a:pt x="11775" y="51332"/>
                  <a:pt x="11687" y="51307"/>
                </a:cubicBezTo>
                <a:lnTo>
                  <a:pt x="11561" y="51257"/>
                </a:lnTo>
                <a:cubicBezTo>
                  <a:pt x="11533" y="51250"/>
                  <a:pt x="11505" y="51239"/>
                  <a:pt x="11479" y="51228"/>
                </a:cubicBezTo>
                <a:close/>
              </a:path>
            </a:pathLst>
          </a:custGeom>
          <a:solidFill>
            <a:srgbClr val="FF8DA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36" name="Google Shape;236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2275514">
            <a:off x="8354095" y="619437"/>
            <a:ext cx="1285961" cy="727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7" name="Google Shape;237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5400000">
            <a:off x="-245739" y="4503162"/>
            <a:ext cx="709600" cy="818425"/>
          </a:xfrm>
          <a:prstGeom prst="rect">
            <a:avLst/>
          </a:prstGeom>
          <a:noFill/>
          <a:ln>
            <a:noFill/>
          </a:ln>
        </p:spPr>
      </p:pic>
      <p:sp>
        <p:nvSpPr>
          <p:cNvPr id="238" name="Google Shape;238;p15"/>
          <p:cNvSpPr txBox="1">
            <a:spLocks noGrp="1"/>
          </p:cNvSpPr>
          <p:nvPr>
            <p:ph type="subTitle" idx="1"/>
          </p:nvPr>
        </p:nvSpPr>
        <p:spPr>
          <a:xfrm>
            <a:off x="719925" y="2702900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latin typeface="Englebert"/>
                <a:ea typeface="Englebert"/>
                <a:cs typeface="Englebert"/>
                <a:sym typeface="Engleber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" name="Google Shape;239;p15"/>
          <p:cNvSpPr txBox="1">
            <a:spLocks noGrp="1"/>
          </p:cNvSpPr>
          <p:nvPr>
            <p:ph type="subTitle" idx="2"/>
          </p:nvPr>
        </p:nvSpPr>
        <p:spPr>
          <a:xfrm>
            <a:off x="3433275" y="2702900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latin typeface="Englebert"/>
                <a:ea typeface="Englebert"/>
                <a:cs typeface="Englebert"/>
                <a:sym typeface="Engleber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" name="Google Shape;240;p15"/>
          <p:cNvSpPr txBox="1">
            <a:spLocks noGrp="1"/>
          </p:cNvSpPr>
          <p:nvPr>
            <p:ph type="subTitle" idx="3"/>
          </p:nvPr>
        </p:nvSpPr>
        <p:spPr>
          <a:xfrm>
            <a:off x="6146475" y="2702900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latin typeface="Englebert"/>
                <a:ea typeface="Englebert"/>
                <a:cs typeface="Englebert"/>
                <a:sym typeface="Engleber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1" name="Google Shape;241;p15"/>
          <p:cNvSpPr txBox="1">
            <a:spLocks noGrp="1"/>
          </p:cNvSpPr>
          <p:nvPr>
            <p:ph type="subTitle" idx="4"/>
          </p:nvPr>
        </p:nvSpPr>
        <p:spPr>
          <a:xfrm>
            <a:off x="720000" y="3391775"/>
            <a:ext cx="2277600" cy="828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2" name="Google Shape;242;p15"/>
          <p:cNvSpPr txBox="1">
            <a:spLocks noGrp="1"/>
          </p:cNvSpPr>
          <p:nvPr>
            <p:ph type="subTitle" idx="5"/>
          </p:nvPr>
        </p:nvSpPr>
        <p:spPr>
          <a:xfrm>
            <a:off x="3433200" y="3391775"/>
            <a:ext cx="2277600" cy="828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3" name="Google Shape;243;p15"/>
          <p:cNvSpPr txBox="1">
            <a:spLocks noGrp="1"/>
          </p:cNvSpPr>
          <p:nvPr>
            <p:ph type="subTitle" idx="6"/>
          </p:nvPr>
        </p:nvSpPr>
        <p:spPr>
          <a:xfrm>
            <a:off x="6146400" y="3391775"/>
            <a:ext cx="2277600" cy="828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4" name="Google Shape;244;p15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CUSTOM_11">
    <p:bg>
      <p:bgPr>
        <a:solidFill>
          <a:schemeClr val="lt2"/>
        </a:solidFill>
        <a:effectLst/>
      </p:bgPr>
    </p:bg>
    <p:spTree>
      <p:nvGrpSpPr>
        <p:cNvPr id="1" name="Shape 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" name="Google Shape;329;p24"/>
          <p:cNvSpPr/>
          <p:nvPr/>
        </p:nvSpPr>
        <p:spPr>
          <a:xfrm rot="288746">
            <a:off x="4711110" y="2315986"/>
            <a:ext cx="3683510" cy="2060828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" name="Google Shape;330;p24"/>
          <p:cNvSpPr/>
          <p:nvPr/>
        </p:nvSpPr>
        <p:spPr>
          <a:xfrm rot="235800">
            <a:off x="734822" y="2316078"/>
            <a:ext cx="3683668" cy="2060733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" name="Google Shape;331;p24"/>
          <p:cNvSpPr/>
          <p:nvPr/>
        </p:nvSpPr>
        <p:spPr>
          <a:xfrm rot="-2985054">
            <a:off x="-1056048" y="720012"/>
            <a:ext cx="2505190" cy="499278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" name="Google Shape;332;p24"/>
          <p:cNvSpPr/>
          <p:nvPr/>
        </p:nvSpPr>
        <p:spPr>
          <a:xfrm rot="8100000">
            <a:off x="7850095" y="4078120"/>
            <a:ext cx="1999833" cy="546926"/>
          </a:xfrm>
          <a:custGeom>
            <a:avLst/>
            <a:gdLst/>
            <a:ahLst/>
            <a:cxnLst/>
            <a:rect l="l" t="t" r="r" b="b"/>
            <a:pathLst>
              <a:path w="51520" h="14090" extrusionOk="0">
                <a:moveTo>
                  <a:pt x="27645" y="834"/>
                </a:moveTo>
                <a:cubicBezTo>
                  <a:pt x="27670" y="834"/>
                  <a:pt x="27670" y="834"/>
                  <a:pt x="27670" y="859"/>
                </a:cubicBezTo>
                <a:lnTo>
                  <a:pt x="27645" y="859"/>
                </a:lnTo>
                <a:lnTo>
                  <a:pt x="27645" y="834"/>
                </a:lnTo>
                <a:close/>
                <a:moveTo>
                  <a:pt x="23409" y="2839"/>
                </a:moveTo>
                <a:cubicBezTo>
                  <a:pt x="23409" y="2864"/>
                  <a:pt x="23409" y="2889"/>
                  <a:pt x="23409" y="2914"/>
                </a:cubicBezTo>
                <a:lnTo>
                  <a:pt x="23384" y="2914"/>
                </a:lnTo>
                <a:cubicBezTo>
                  <a:pt x="23384" y="2889"/>
                  <a:pt x="23409" y="2864"/>
                  <a:pt x="23409" y="2839"/>
                </a:cubicBezTo>
                <a:close/>
                <a:moveTo>
                  <a:pt x="22983" y="3490"/>
                </a:moveTo>
                <a:cubicBezTo>
                  <a:pt x="22958" y="3540"/>
                  <a:pt x="22908" y="3591"/>
                  <a:pt x="22858" y="3591"/>
                </a:cubicBezTo>
                <a:cubicBezTo>
                  <a:pt x="22883" y="3565"/>
                  <a:pt x="22933" y="3540"/>
                  <a:pt x="22983" y="3490"/>
                </a:cubicBezTo>
                <a:close/>
                <a:moveTo>
                  <a:pt x="16642" y="3916"/>
                </a:moveTo>
                <a:cubicBezTo>
                  <a:pt x="16642" y="3941"/>
                  <a:pt x="16642" y="3967"/>
                  <a:pt x="16642" y="3992"/>
                </a:cubicBezTo>
                <a:lnTo>
                  <a:pt x="16592" y="3992"/>
                </a:lnTo>
                <a:cubicBezTo>
                  <a:pt x="16617" y="3967"/>
                  <a:pt x="16617" y="3941"/>
                  <a:pt x="16642" y="3916"/>
                </a:cubicBezTo>
                <a:close/>
                <a:moveTo>
                  <a:pt x="1579" y="7275"/>
                </a:moveTo>
                <a:cubicBezTo>
                  <a:pt x="1579" y="7275"/>
                  <a:pt x="1579" y="7300"/>
                  <a:pt x="1579" y="7300"/>
                </a:cubicBezTo>
                <a:lnTo>
                  <a:pt x="1554" y="7300"/>
                </a:lnTo>
                <a:cubicBezTo>
                  <a:pt x="1579" y="7300"/>
                  <a:pt x="1579" y="7275"/>
                  <a:pt x="1579" y="7275"/>
                </a:cubicBezTo>
                <a:close/>
                <a:moveTo>
                  <a:pt x="35452" y="7343"/>
                </a:moveTo>
                <a:cubicBezTo>
                  <a:pt x="35508" y="7343"/>
                  <a:pt x="35553" y="7388"/>
                  <a:pt x="35615" y="7450"/>
                </a:cubicBezTo>
                <a:cubicBezTo>
                  <a:pt x="35539" y="7400"/>
                  <a:pt x="35489" y="7375"/>
                  <a:pt x="35414" y="7350"/>
                </a:cubicBezTo>
                <a:cubicBezTo>
                  <a:pt x="35427" y="7346"/>
                  <a:pt x="35440" y="7343"/>
                  <a:pt x="35452" y="7343"/>
                </a:cubicBezTo>
                <a:close/>
                <a:moveTo>
                  <a:pt x="26742" y="9104"/>
                </a:moveTo>
                <a:cubicBezTo>
                  <a:pt x="26742" y="9129"/>
                  <a:pt x="26742" y="9129"/>
                  <a:pt x="26742" y="9155"/>
                </a:cubicBezTo>
                <a:lnTo>
                  <a:pt x="26692" y="9155"/>
                </a:lnTo>
                <a:cubicBezTo>
                  <a:pt x="26717" y="9129"/>
                  <a:pt x="26742" y="9129"/>
                  <a:pt x="26742" y="9104"/>
                </a:cubicBezTo>
                <a:close/>
                <a:moveTo>
                  <a:pt x="25013" y="10207"/>
                </a:moveTo>
                <a:cubicBezTo>
                  <a:pt x="25013" y="10207"/>
                  <a:pt x="24988" y="10232"/>
                  <a:pt x="24988" y="10232"/>
                </a:cubicBezTo>
                <a:cubicBezTo>
                  <a:pt x="24988" y="10232"/>
                  <a:pt x="24988" y="10207"/>
                  <a:pt x="25013" y="10207"/>
                </a:cubicBezTo>
                <a:close/>
                <a:moveTo>
                  <a:pt x="22381" y="11109"/>
                </a:moveTo>
                <a:cubicBezTo>
                  <a:pt x="22381" y="11134"/>
                  <a:pt x="22406" y="11160"/>
                  <a:pt x="22406" y="11160"/>
                </a:cubicBezTo>
                <a:cubicBezTo>
                  <a:pt x="22381" y="11160"/>
                  <a:pt x="22381" y="11185"/>
                  <a:pt x="22356" y="11185"/>
                </a:cubicBezTo>
                <a:cubicBezTo>
                  <a:pt x="22381" y="11160"/>
                  <a:pt x="22381" y="11134"/>
                  <a:pt x="22381" y="11109"/>
                </a:cubicBezTo>
                <a:close/>
                <a:moveTo>
                  <a:pt x="16880" y="0"/>
                </a:moveTo>
                <a:cubicBezTo>
                  <a:pt x="16341" y="0"/>
                  <a:pt x="15802" y="19"/>
                  <a:pt x="15264" y="57"/>
                </a:cubicBezTo>
                <a:cubicBezTo>
                  <a:pt x="14762" y="57"/>
                  <a:pt x="14261" y="82"/>
                  <a:pt x="13760" y="82"/>
                </a:cubicBezTo>
                <a:cubicBezTo>
                  <a:pt x="13710" y="107"/>
                  <a:pt x="13685" y="132"/>
                  <a:pt x="13685" y="182"/>
                </a:cubicBezTo>
                <a:cubicBezTo>
                  <a:pt x="13434" y="144"/>
                  <a:pt x="13183" y="126"/>
                  <a:pt x="12933" y="126"/>
                </a:cubicBezTo>
                <a:cubicBezTo>
                  <a:pt x="12682" y="126"/>
                  <a:pt x="12431" y="144"/>
                  <a:pt x="12181" y="182"/>
                </a:cubicBezTo>
                <a:cubicBezTo>
                  <a:pt x="12005" y="207"/>
                  <a:pt x="11855" y="207"/>
                  <a:pt x="11680" y="207"/>
                </a:cubicBezTo>
                <a:cubicBezTo>
                  <a:pt x="11558" y="259"/>
                  <a:pt x="11437" y="272"/>
                  <a:pt x="11316" y="272"/>
                </a:cubicBezTo>
                <a:cubicBezTo>
                  <a:pt x="11193" y="272"/>
                  <a:pt x="11071" y="259"/>
                  <a:pt x="10949" y="259"/>
                </a:cubicBezTo>
                <a:cubicBezTo>
                  <a:pt x="10841" y="259"/>
                  <a:pt x="10734" y="269"/>
                  <a:pt x="10627" y="307"/>
                </a:cubicBezTo>
                <a:cubicBezTo>
                  <a:pt x="10502" y="332"/>
                  <a:pt x="10376" y="332"/>
                  <a:pt x="10251" y="332"/>
                </a:cubicBezTo>
                <a:cubicBezTo>
                  <a:pt x="10154" y="391"/>
                  <a:pt x="10053" y="404"/>
                  <a:pt x="9951" y="404"/>
                </a:cubicBezTo>
                <a:cubicBezTo>
                  <a:pt x="9868" y="404"/>
                  <a:pt x="9785" y="395"/>
                  <a:pt x="9703" y="395"/>
                </a:cubicBezTo>
                <a:cubicBezTo>
                  <a:pt x="9625" y="395"/>
                  <a:pt x="9549" y="403"/>
                  <a:pt x="9474" y="433"/>
                </a:cubicBezTo>
                <a:cubicBezTo>
                  <a:pt x="9349" y="458"/>
                  <a:pt x="9223" y="458"/>
                  <a:pt x="9098" y="483"/>
                </a:cubicBezTo>
                <a:cubicBezTo>
                  <a:pt x="9011" y="527"/>
                  <a:pt x="8917" y="537"/>
                  <a:pt x="8821" y="537"/>
                </a:cubicBezTo>
                <a:cubicBezTo>
                  <a:pt x="8739" y="537"/>
                  <a:pt x="8655" y="529"/>
                  <a:pt x="8573" y="529"/>
                </a:cubicBezTo>
                <a:cubicBezTo>
                  <a:pt x="8477" y="529"/>
                  <a:pt x="8384" y="539"/>
                  <a:pt x="8296" y="583"/>
                </a:cubicBezTo>
                <a:cubicBezTo>
                  <a:pt x="8221" y="583"/>
                  <a:pt x="8146" y="583"/>
                  <a:pt x="8071" y="608"/>
                </a:cubicBezTo>
                <a:cubicBezTo>
                  <a:pt x="7989" y="659"/>
                  <a:pt x="7898" y="669"/>
                  <a:pt x="7805" y="669"/>
                </a:cubicBezTo>
                <a:cubicBezTo>
                  <a:pt x="7751" y="669"/>
                  <a:pt x="7696" y="666"/>
                  <a:pt x="7641" y="666"/>
                </a:cubicBezTo>
                <a:cubicBezTo>
                  <a:pt x="7558" y="666"/>
                  <a:pt x="7474" y="673"/>
                  <a:pt x="7394" y="708"/>
                </a:cubicBezTo>
                <a:cubicBezTo>
                  <a:pt x="6767" y="859"/>
                  <a:pt x="6116" y="984"/>
                  <a:pt x="5464" y="1134"/>
                </a:cubicBezTo>
                <a:cubicBezTo>
                  <a:pt x="4762" y="1185"/>
                  <a:pt x="4061" y="1385"/>
                  <a:pt x="3409" y="1661"/>
                </a:cubicBezTo>
                <a:cubicBezTo>
                  <a:pt x="2883" y="1861"/>
                  <a:pt x="2256" y="1911"/>
                  <a:pt x="1855" y="2388"/>
                </a:cubicBezTo>
                <a:cubicBezTo>
                  <a:pt x="1078" y="2588"/>
                  <a:pt x="602" y="3089"/>
                  <a:pt x="351" y="3841"/>
                </a:cubicBezTo>
                <a:cubicBezTo>
                  <a:pt x="0" y="4693"/>
                  <a:pt x="101" y="5596"/>
                  <a:pt x="50" y="6498"/>
                </a:cubicBezTo>
                <a:cubicBezTo>
                  <a:pt x="101" y="6573"/>
                  <a:pt x="101" y="6698"/>
                  <a:pt x="151" y="6774"/>
                </a:cubicBezTo>
                <a:cubicBezTo>
                  <a:pt x="151" y="6799"/>
                  <a:pt x="126" y="6849"/>
                  <a:pt x="101" y="6924"/>
                </a:cubicBezTo>
                <a:cubicBezTo>
                  <a:pt x="126" y="7525"/>
                  <a:pt x="50" y="8127"/>
                  <a:pt x="151" y="8728"/>
                </a:cubicBezTo>
                <a:lnTo>
                  <a:pt x="176" y="9230"/>
                </a:lnTo>
                <a:cubicBezTo>
                  <a:pt x="276" y="9430"/>
                  <a:pt x="176" y="9681"/>
                  <a:pt x="301" y="9881"/>
                </a:cubicBezTo>
                <a:cubicBezTo>
                  <a:pt x="477" y="10909"/>
                  <a:pt x="1153" y="11736"/>
                  <a:pt x="1354" y="12764"/>
                </a:cubicBezTo>
                <a:cubicBezTo>
                  <a:pt x="1429" y="13114"/>
                  <a:pt x="1654" y="13490"/>
                  <a:pt x="1980" y="13766"/>
                </a:cubicBezTo>
                <a:cubicBezTo>
                  <a:pt x="2055" y="13916"/>
                  <a:pt x="2181" y="14017"/>
                  <a:pt x="2381" y="14042"/>
                </a:cubicBezTo>
                <a:cubicBezTo>
                  <a:pt x="2630" y="14076"/>
                  <a:pt x="2879" y="14089"/>
                  <a:pt x="3128" y="14089"/>
                </a:cubicBezTo>
                <a:cubicBezTo>
                  <a:pt x="3430" y="14089"/>
                  <a:pt x="3733" y="14069"/>
                  <a:pt x="4035" y="14042"/>
                </a:cubicBezTo>
                <a:lnTo>
                  <a:pt x="4411" y="14017"/>
                </a:lnTo>
                <a:cubicBezTo>
                  <a:pt x="4495" y="13954"/>
                  <a:pt x="4587" y="13944"/>
                  <a:pt x="4680" y="13944"/>
                </a:cubicBezTo>
                <a:cubicBezTo>
                  <a:pt x="4728" y="13944"/>
                  <a:pt x="4776" y="13946"/>
                  <a:pt x="4824" y="13946"/>
                </a:cubicBezTo>
                <a:cubicBezTo>
                  <a:pt x="4907" y="13946"/>
                  <a:pt x="4988" y="13938"/>
                  <a:pt x="5063" y="13891"/>
                </a:cubicBezTo>
                <a:cubicBezTo>
                  <a:pt x="5113" y="13891"/>
                  <a:pt x="5163" y="13866"/>
                  <a:pt x="5188" y="13841"/>
                </a:cubicBezTo>
                <a:cubicBezTo>
                  <a:pt x="5715" y="13766"/>
                  <a:pt x="6241" y="13716"/>
                  <a:pt x="6717" y="13566"/>
                </a:cubicBezTo>
                <a:cubicBezTo>
                  <a:pt x="7289" y="13368"/>
                  <a:pt x="7860" y="13233"/>
                  <a:pt x="8456" y="13233"/>
                </a:cubicBezTo>
                <a:cubicBezTo>
                  <a:pt x="8618" y="13233"/>
                  <a:pt x="8782" y="13243"/>
                  <a:pt x="8948" y="13265"/>
                </a:cubicBezTo>
                <a:cubicBezTo>
                  <a:pt x="9124" y="13303"/>
                  <a:pt x="9300" y="13313"/>
                  <a:pt x="9476" y="13313"/>
                </a:cubicBezTo>
                <a:cubicBezTo>
                  <a:pt x="9676" y="13313"/>
                  <a:pt x="9875" y="13300"/>
                  <a:pt x="10072" y="13300"/>
                </a:cubicBezTo>
                <a:cubicBezTo>
                  <a:pt x="10268" y="13300"/>
                  <a:pt x="10461" y="13313"/>
                  <a:pt x="10652" y="13365"/>
                </a:cubicBezTo>
                <a:cubicBezTo>
                  <a:pt x="10777" y="13365"/>
                  <a:pt x="10903" y="13365"/>
                  <a:pt x="11003" y="13390"/>
                </a:cubicBezTo>
                <a:cubicBezTo>
                  <a:pt x="11216" y="13428"/>
                  <a:pt x="11429" y="13447"/>
                  <a:pt x="11639" y="13447"/>
                </a:cubicBezTo>
                <a:cubicBezTo>
                  <a:pt x="11849" y="13447"/>
                  <a:pt x="12056" y="13428"/>
                  <a:pt x="12256" y="13390"/>
                </a:cubicBezTo>
                <a:cubicBezTo>
                  <a:pt x="12256" y="13390"/>
                  <a:pt x="12256" y="13390"/>
                  <a:pt x="12256" y="13415"/>
                </a:cubicBezTo>
                <a:cubicBezTo>
                  <a:pt x="12256" y="13440"/>
                  <a:pt x="12281" y="13465"/>
                  <a:pt x="12331" y="13490"/>
                </a:cubicBezTo>
                <a:lnTo>
                  <a:pt x="14762" y="13490"/>
                </a:lnTo>
                <a:cubicBezTo>
                  <a:pt x="15278" y="13543"/>
                  <a:pt x="15801" y="13575"/>
                  <a:pt x="16323" y="13575"/>
                </a:cubicBezTo>
                <a:cubicBezTo>
                  <a:pt x="16790" y="13575"/>
                  <a:pt x="17258" y="13550"/>
                  <a:pt x="17720" y="13490"/>
                </a:cubicBezTo>
                <a:lnTo>
                  <a:pt x="17770" y="13465"/>
                </a:lnTo>
                <a:lnTo>
                  <a:pt x="17820" y="13490"/>
                </a:lnTo>
                <a:cubicBezTo>
                  <a:pt x="19295" y="13444"/>
                  <a:pt x="20747" y="13287"/>
                  <a:pt x="22219" y="13287"/>
                </a:cubicBezTo>
                <a:cubicBezTo>
                  <a:pt x="22323" y="13287"/>
                  <a:pt x="22428" y="13288"/>
                  <a:pt x="22532" y="13290"/>
                </a:cubicBezTo>
                <a:cubicBezTo>
                  <a:pt x="22607" y="13215"/>
                  <a:pt x="22632" y="13165"/>
                  <a:pt x="22632" y="13139"/>
                </a:cubicBezTo>
                <a:lnTo>
                  <a:pt x="22657" y="13139"/>
                </a:lnTo>
                <a:cubicBezTo>
                  <a:pt x="25715" y="13039"/>
                  <a:pt x="28797" y="12914"/>
                  <a:pt x="31855" y="12864"/>
                </a:cubicBezTo>
                <a:cubicBezTo>
                  <a:pt x="31880" y="12839"/>
                  <a:pt x="31930" y="12839"/>
                  <a:pt x="31955" y="12839"/>
                </a:cubicBezTo>
                <a:cubicBezTo>
                  <a:pt x="32031" y="12851"/>
                  <a:pt x="32112" y="12851"/>
                  <a:pt x="32193" y="12851"/>
                </a:cubicBezTo>
                <a:cubicBezTo>
                  <a:pt x="32275" y="12851"/>
                  <a:pt x="32356" y="12851"/>
                  <a:pt x="32432" y="12864"/>
                </a:cubicBezTo>
                <a:cubicBezTo>
                  <a:pt x="32594" y="12867"/>
                  <a:pt x="32757" y="12868"/>
                  <a:pt x="32920" y="12868"/>
                </a:cubicBezTo>
                <a:cubicBezTo>
                  <a:pt x="33561" y="12868"/>
                  <a:pt x="34202" y="12849"/>
                  <a:pt x="34844" y="12849"/>
                </a:cubicBezTo>
                <a:cubicBezTo>
                  <a:pt x="35393" y="12849"/>
                  <a:pt x="35942" y="12863"/>
                  <a:pt x="36492" y="12914"/>
                </a:cubicBezTo>
                <a:cubicBezTo>
                  <a:pt x="37568" y="12935"/>
                  <a:pt x="38644" y="13049"/>
                  <a:pt x="39720" y="13049"/>
                </a:cubicBezTo>
                <a:cubicBezTo>
                  <a:pt x="39897" y="13049"/>
                  <a:pt x="40074" y="13046"/>
                  <a:pt x="40251" y="13039"/>
                </a:cubicBezTo>
                <a:cubicBezTo>
                  <a:pt x="40449" y="13035"/>
                  <a:pt x="40647" y="13033"/>
                  <a:pt x="40845" y="13033"/>
                </a:cubicBezTo>
                <a:cubicBezTo>
                  <a:pt x="41800" y="13033"/>
                  <a:pt x="42755" y="13081"/>
                  <a:pt x="43710" y="13165"/>
                </a:cubicBezTo>
                <a:cubicBezTo>
                  <a:pt x="44056" y="13188"/>
                  <a:pt x="44401" y="13202"/>
                  <a:pt x="44747" y="13202"/>
                </a:cubicBezTo>
                <a:cubicBezTo>
                  <a:pt x="45504" y="13202"/>
                  <a:pt x="46261" y="13136"/>
                  <a:pt x="47018" y="12964"/>
                </a:cubicBezTo>
                <a:cubicBezTo>
                  <a:pt x="47105" y="12899"/>
                  <a:pt x="47192" y="12834"/>
                  <a:pt x="47295" y="12834"/>
                </a:cubicBezTo>
                <a:cubicBezTo>
                  <a:pt x="47311" y="12834"/>
                  <a:pt x="47327" y="12835"/>
                  <a:pt x="47344" y="12839"/>
                </a:cubicBezTo>
                <a:cubicBezTo>
                  <a:pt x="47820" y="12488"/>
                  <a:pt x="47845" y="12312"/>
                  <a:pt x="47519" y="11836"/>
                </a:cubicBezTo>
                <a:cubicBezTo>
                  <a:pt x="47419" y="11786"/>
                  <a:pt x="47344" y="11736"/>
                  <a:pt x="47269" y="11686"/>
                </a:cubicBezTo>
                <a:cubicBezTo>
                  <a:pt x="47093" y="11561"/>
                  <a:pt x="46893" y="11485"/>
                  <a:pt x="46692" y="11460"/>
                </a:cubicBezTo>
                <a:cubicBezTo>
                  <a:pt x="46392" y="11460"/>
                  <a:pt x="46116" y="11435"/>
                  <a:pt x="45840" y="11285"/>
                </a:cubicBezTo>
                <a:cubicBezTo>
                  <a:pt x="45770" y="11241"/>
                  <a:pt x="45694" y="11231"/>
                  <a:pt x="45616" y="11231"/>
                </a:cubicBezTo>
                <a:cubicBezTo>
                  <a:pt x="45549" y="11231"/>
                  <a:pt x="45480" y="11238"/>
                  <a:pt x="45413" y="11238"/>
                </a:cubicBezTo>
                <a:cubicBezTo>
                  <a:pt x="45335" y="11238"/>
                  <a:pt x="45259" y="11228"/>
                  <a:pt x="45189" y="11185"/>
                </a:cubicBezTo>
                <a:cubicBezTo>
                  <a:pt x="45122" y="11192"/>
                  <a:pt x="45055" y="11196"/>
                  <a:pt x="44988" y="11196"/>
                </a:cubicBezTo>
                <a:cubicBezTo>
                  <a:pt x="44629" y="11196"/>
                  <a:pt x="44270" y="11094"/>
                  <a:pt x="43910" y="11009"/>
                </a:cubicBezTo>
                <a:cubicBezTo>
                  <a:pt x="44107" y="10867"/>
                  <a:pt x="44314" y="10825"/>
                  <a:pt x="44524" y="10825"/>
                </a:cubicBezTo>
                <a:cubicBezTo>
                  <a:pt x="44794" y="10825"/>
                  <a:pt x="45071" y="10895"/>
                  <a:pt x="45339" y="10909"/>
                </a:cubicBezTo>
                <a:cubicBezTo>
                  <a:pt x="45389" y="10934"/>
                  <a:pt x="45414" y="10959"/>
                  <a:pt x="45439" y="10959"/>
                </a:cubicBezTo>
                <a:cubicBezTo>
                  <a:pt x="45736" y="10980"/>
                  <a:pt x="46032" y="10985"/>
                  <a:pt x="46329" y="10985"/>
                </a:cubicBezTo>
                <a:cubicBezTo>
                  <a:pt x="46622" y="10985"/>
                  <a:pt x="46915" y="10980"/>
                  <a:pt x="47209" y="10980"/>
                </a:cubicBezTo>
                <a:cubicBezTo>
                  <a:pt x="47671" y="10980"/>
                  <a:pt x="48134" y="10993"/>
                  <a:pt x="48597" y="11059"/>
                </a:cubicBezTo>
                <a:cubicBezTo>
                  <a:pt x="48497" y="11059"/>
                  <a:pt x="48397" y="11109"/>
                  <a:pt x="48296" y="11160"/>
                </a:cubicBezTo>
                <a:cubicBezTo>
                  <a:pt x="48257" y="11179"/>
                  <a:pt x="48209" y="11183"/>
                  <a:pt x="48159" y="11183"/>
                </a:cubicBezTo>
                <a:cubicBezTo>
                  <a:pt x="48121" y="11183"/>
                  <a:pt x="48082" y="11181"/>
                  <a:pt x="48045" y="11181"/>
                </a:cubicBezTo>
                <a:cubicBezTo>
                  <a:pt x="47941" y="11181"/>
                  <a:pt x="47847" y="11199"/>
                  <a:pt x="47820" y="11335"/>
                </a:cubicBezTo>
                <a:cubicBezTo>
                  <a:pt x="47795" y="11611"/>
                  <a:pt x="48046" y="11636"/>
                  <a:pt x="48246" y="11686"/>
                </a:cubicBezTo>
                <a:cubicBezTo>
                  <a:pt x="48321" y="11686"/>
                  <a:pt x="48372" y="11711"/>
                  <a:pt x="48422" y="11711"/>
                </a:cubicBezTo>
                <a:cubicBezTo>
                  <a:pt x="49025" y="11725"/>
                  <a:pt x="49620" y="11773"/>
                  <a:pt x="50207" y="11773"/>
                </a:cubicBezTo>
                <a:cubicBezTo>
                  <a:pt x="50644" y="11773"/>
                  <a:pt x="51077" y="11746"/>
                  <a:pt x="51504" y="11661"/>
                </a:cubicBezTo>
                <a:cubicBezTo>
                  <a:pt x="51519" y="11345"/>
                  <a:pt x="51372" y="11309"/>
                  <a:pt x="51203" y="11309"/>
                </a:cubicBezTo>
                <a:cubicBezTo>
                  <a:pt x="51153" y="11309"/>
                  <a:pt x="51101" y="11312"/>
                  <a:pt x="51051" y="11312"/>
                </a:cubicBezTo>
                <a:cubicBezTo>
                  <a:pt x="50988" y="11312"/>
                  <a:pt x="50928" y="11307"/>
                  <a:pt x="50878" y="11285"/>
                </a:cubicBezTo>
                <a:cubicBezTo>
                  <a:pt x="50798" y="11249"/>
                  <a:pt x="50714" y="11242"/>
                  <a:pt x="50631" y="11242"/>
                </a:cubicBezTo>
                <a:cubicBezTo>
                  <a:pt x="50576" y="11242"/>
                  <a:pt x="50521" y="11245"/>
                  <a:pt x="50467" y="11245"/>
                </a:cubicBezTo>
                <a:cubicBezTo>
                  <a:pt x="50373" y="11245"/>
                  <a:pt x="50283" y="11236"/>
                  <a:pt x="50201" y="11185"/>
                </a:cubicBezTo>
                <a:cubicBezTo>
                  <a:pt x="49825" y="11185"/>
                  <a:pt x="49449" y="11160"/>
                  <a:pt x="49073" y="11160"/>
                </a:cubicBezTo>
                <a:cubicBezTo>
                  <a:pt x="49023" y="11109"/>
                  <a:pt x="48948" y="11084"/>
                  <a:pt x="48873" y="11059"/>
                </a:cubicBezTo>
                <a:cubicBezTo>
                  <a:pt x="48998" y="11034"/>
                  <a:pt x="49098" y="10984"/>
                  <a:pt x="49199" y="10909"/>
                </a:cubicBezTo>
                <a:cubicBezTo>
                  <a:pt x="50251" y="10759"/>
                  <a:pt x="50527" y="10458"/>
                  <a:pt x="50552" y="9505"/>
                </a:cubicBezTo>
                <a:cubicBezTo>
                  <a:pt x="50552" y="9405"/>
                  <a:pt x="50552" y="9355"/>
                  <a:pt x="50627" y="9305"/>
                </a:cubicBezTo>
                <a:cubicBezTo>
                  <a:pt x="51003" y="8979"/>
                  <a:pt x="50778" y="8779"/>
                  <a:pt x="50502" y="8628"/>
                </a:cubicBezTo>
                <a:cubicBezTo>
                  <a:pt x="50226" y="8478"/>
                  <a:pt x="49976" y="8327"/>
                  <a:pt x="49700" y="8202"/>
                </a:cubicBezTo>
                <a:cubicBezTo>
                  <a:pt x="48397" y="7601"/>
                  <a:pt x="46993" y="7300"/>
                  <a:pt x="45590" y="7024"/>
                </a:cubicBezTo>
                <a:cubicBezTo>
                  <a:pt x="45509" y="6988"/>
                  <a:pt x="45426" y="6981"/>
                  <a:pt x="45343" y="6981"/>
                </a:cubicBezTo>
                <a:cubicBezTo>
                  <a:pt x="45287" y="6981"/>
                  <a:pt x="45233" y="6984"/>
                  <a:pt x="45179" y="6984"/>
                </a:cubicBezTo>
                <a:cubicBezTo>
                  <a:pt x="45085" y="6984"/>
                  <a:pt x="44995" y="6975"/>
                  <a:pt x="44913" y="6924"/>
                </a:cubicBezTo>
                <a:cubicBezTo>
                  <a:pt x="44712" y="6924"/>
                  <a:pt x="44512" y="6899"/>
                  <a:pt x="44286" y="6899"/>
                </a:cubicBezTo>
                <a:cubicBezTo>
                  <a:pt x="44178" y="6855"/>
                  <a:pt x="44069" y="6845"/>
                  <a:pt x="43961" y="6845"/>
                </a:cubicBezTo>
                <a:cubicBezTo>
                  <a:pt x="43859" y="6845"/>
                  <a:pt x="43757" y="6854"/>
                  <a:pt x="43655" y="6854"/>
                </a:cubicBezTo>
                <a:cubicBezTo>
                  <a:pt x="43615" y="6854"/>
                  <a:pt x="43575" y="6853"/>
                  <a:pt x="43534" y="6849"/>
                </a:cubicBezTo>
                <a:lnTo>
                  <a:pt x="43434" y="6849"/>
                </a:lnTo>
                <a:cubicBezTo>
                  <a:pt x="43409" y="6824"/>
                  <a:pt x="43409" y="6799"/>
                  <a:pt x="43359" y="6799"/>
                </a:cubicBezTo>
                <a:lnTo>
                  <a:pt x="42231" y="6774"/>
                </a:lnTo>
                <a:cubicBezTo>
                  <a:pt x="42109" y="6735"/>
                  <a:pt x="41986" y="6725"/>
                  <a:pt x="41864" y="6725"/>
                </a:cubicBezTo>
                <a:cubicBezTo>
                  <a:pt x="41725" y="6725"/>
                  <a:pt x="41587" y="6738"/>
                  <a:pt x="41451" y="6738"/>
                </a:cubicBezTo>
                <a:cubicBezTo>
                  <a:pt x="41316" y="6738"/>
                  <a:pt x="41183" y="6725"/>
                  <a:pt x="41053" y="6673"/>
                </a:cubicBezTo>
                <a:cubicBezTo>
                  <a:pt x="40527" y="6648"/>
                  <a:pt x="40026" y="6648"/>
                  <a:pt x="39524" y="6648"/>
                </a:cubicBezTo>
                <a:cubicBezTo>
                  <a:pt x="39437" y="6604"/>
                  <a:pt x="39343" y="6594"/>
                  <a:pt x="39248" y="6594"/>
                </a:cubicBezTo>
                <a:cubicBezTo>
                  <a:pt x="39165" y="6594"/>
                  <a:pt x="39081" y="6602"/>
                  <a:pt x="38999" y="6602"/>
                </a:cubicBezTo>
                <a:cubicBezTo>
                  <a:pt x="38904" y="6602"/>
                  <a:pt x="38810" y="6592"/>
                  <a:pt x="38722" y="6548"/>
                </a:cubicBezTo>
                <a:cubicBezTo>
                  <a:pt x="38246" y="6523"/>
                  <a:pt x="37745" y="6573"/>
                  <a:pt x="37319" y="6272"/>
                </a:cubicBezTo>
                <a:cubicBezTo>
                  <a:pt x="38221" y="6272"/>
                  <a:pt x="39098" y="6272"/>
                  <a:pt x="40001" y="6247"/>
                </a:cubicBezTo>
                <a:cubicBezTo>
                  <a:pt x="40051" y="6247"/>
                  <a:pt x="40051" y="6222"/>
                  <a:pt x="40051" y="6197"/>
                </a:cubicBezTo>
                <a:lnTo>
                  <a:pt x="40176" y="6197"/>
                </a:lnTo>
                <a:cubicBezTo>
                  <a:pt x="40263" y="6194"/>
                  <a:pt x="40351" y="6193"/>
                  <a:pt x="40438" y="6193"/>
                </a:cubicBezTo>
                <a:cubicBezTo>
                  <a:pt x="40783" y="6193"/>
                  <a:pt x="41127" y="6212"/>
                  <a:pt x="41471" y="6212"/>
                </a:cubicBezTo>
                <a:cubicBezTo>
                  <a:pt x="41766" y="6212"/>
                  <a:pt x="42061" y="6198"/>
                  <a:pt x="42356" y="6147"/>
                </a:cubicBezTo>
                <a:lnTo>
                  <a:pt x="42707" y="6122"/>
                </a:lnTo>
                <a:cubicBezTo>
                  <a:pt x="42845" y="6078"/>
                  <a:pt x="42985" y="6066"/>
                  <a:pt x="43126" y="6066"/>
                </a:cubicBezTo>
                <a:cubicBezTo>
                  <a:pt x="43300" y="6066"/>
                  <a:pt x="43476" y="6085"/>
                  <a:pt x="43651" y="6085"/>
                </a:cubicBezTo>
                <a:cubicBezTo>
                  <a:pt x="43823" y="6085"/>
                  <a:pt x="43993" y="6067"/>
                  <a:pt x="44161" y="5997"/>
                </a:cubicBezTo>
                <a:cubicBezTo>
                  <a:pt x="44225" y="5957"/>
                  <a:pt x="44293" y="5947"/>
                  <a:pt x="44364" y="5947"/>
                </a:cubicBezTo>
                <a:cubicBezTo>
                  <a:pt x="44428" y="5947"/>
                  <a:pt x="44493" y="5955"/>
                  <a:pt x="44558" y="5955"/>
                </a:cubicBezTo>
                <a:cubicBezTo>
                  <a:pt x="44647" y="5955"/>
                  <a:pt x="44733" y="5940"/>
                  <a:pt x="44813" y="5871"/>
                </a:cubicBezTo>
                <a:cubicBezTo>
                  <a:pt x="45189" y="5696"/>
                  <a:pt x="45640" y="5571"/>
                  <a:pt x="45790" y="5094"/>
                </a:cubicBezTo>
                <a:cubicBezTo>
                  <a:pt x="45991" y="4518"/>
                  <a:pt x="45615" y="4267"/>
                  <a:pt x="45239" y="4017"/>
                </a:cubicBezTo>
                <a:cubicBezTo>
                  <a:pt x="45364" y="3891"/>
                  <a:pt x="45539" y="3967"/>
                  <a:pt x="45590" y="3816"/>
                </a:cubicBezTo>
                <a:cubicBezTo>
                  <a:pt x="45991" y="3064"/>
                  <a:pt x="45239" y="3064"/>
                  <a:pt x="44913" y="2964"/>
                </a:cubicBezTo>
                <a:cubicBezTo>
                  <a:pt x="43585" y="2463"/>
                  <a:pt x="42206" y="2237"/>
                  <a:pt x="40803" y="2037"/>
                </a:cubicBezTo>
                <a:lnTo>
                  <a:pt x="40828" y="2012"/>
                </a:lnTo>
                <a:cubicBezTo>
                  <a:pt x="40715" y="1949"/>
                  <a:pt x="40596" y="1949"/>
                  <a:pt x="40477" y="1949"/>
                </a:cubicBezTo>
                <a:cubicBezTo>
                  <a:pt x="40358" y="1949"/>
                  <a:pt x="40239" y="1949"/>
                  <a:pt x="40126" y="1886"/>
                </a:cubicBezTo>
                <a:cubicBezTo>
                  <a:pt x="40023" y="1892"/>
                  <a:pt x="39922" y="1895"/>
                  <a:pt x="39822" y="1895"/>
                </a:cubicBezTo>
                <a:cubicBezTo>
                  <a:pt x="39455" y="1895"/>
                  <a:pt x="39101" y="1854"/>
                  <a:pt x="38747" y="1736"/>
                </a:cubicBezTo>
                <a:cubicBezTo>
                  <a:pt x="38671" y="1698"/>
                  <a:pt x="38592" y="1687"/>
                  <a:pt x="38512" y="1687"/>
                </a:cubicBezTo>
                <a:cubicBezTo>
                  <a:pt x="38421" y="1687"/>
                  <a:pt x="38329" y="1701"/>
                  <a:pt x="38237" y="1701"/>
                </a:cubicBezTo>
                <a:cubicBezTo>
                  <a:pt x="38147" y="1701"/>
                  <a:pt x="38057" y="1688"/>
                  <a:pt x="37970" y="1636"/>
                </a:cubicBezTo>
                <a:cubicBezTo>
                  <a:pt x="37845" y="1636"/>
                  <a:pt x="37720" y="1611"/>
                  <a:pt x="37595" y="1611"/>
                </a:cubicBezTo>
                <a:cubicBezTo>
                  <a:pt x="37514" y="1575"/>
                  <a:pt x="37431" y="1568"/>
                  <a:pt x="37347" y="1568"/>
                </a:cubicBezTo>
                <a:cubicBezTo>
                  <a:pt x="37292" y="1568"/>
                  <a:pt x="37237" y="1571"/>
                  <a:pt x="37184" y="1571"/>
                </a:cubicBezTo>
                <a:cubicBezTo>
                  <a:pt x="37090" y="1571"/>
                  <a:pt x="37000" y="1562"/>
                  <a:pt x="36918" y="1510"/>
                </a:cubicBezTo>
                <a:cubicBezTo>
                  <a:pt x="36742" y="1485"/>
                  <a:pt x="36592" y="1485"/>
                  <a:pt x="36417" y="1485"/>
                </a:cubicBezTo>
                <a:cubicBezTo>
                  <a:pt x="36345" y="1450"/>
                  <a:pt x="36267" y="1442"/>
                  <a:pt x="36188" y="1442"/>
                </a:cubicBezTo>
                <a:cubicBezTo>
                  <a:pt x="36135" y="1442"/>
                  <a:pt x="36082" y="1446"/>
                  <a:pt x="36029" y="1446"/>
                </a:cubicBezTo>
                <a:cubicBezTo>
                  <a:pt x="35937" y="1446"/>
                  <a:pt x="35847" y="1436"/>
                  <a:pt x="35765" y="1385"/>
                </a:cubicBezTo>
                <a:cubicBezTo>
                  <a:pt x="35640" y="1360"/>
                  <a:pt x="35514" y="1360"/>
                  <a:pt x="35389" y="1360"/>
                </a:cubicBezTo>
                <a:cubicBezTo>
                  <a:pt x="35276" y="1310"/>
                  <a:pt x="35163" y="1310"/>
                  <a:pt x="35051" y="1310"/>
                </a:cubicBezTo>
                <a:cubicBezTo>
                  <a:pt x="34938" y="1310"/>
                  <a:pt x="34825" y="1310"/>
                  <a:pt x="34712" y="1260"/>
                </a:cubicBezTo>
                <a:cubicBezTo>
                  <a:pt x="34562" y="1235"/>
                  <a:pt x="34386" y="1235"/>
                  <a:pt x="34236" y="1235"/>
                </a:cubicBezTo>
                <a:cubicBezTo>
                  <a:pt x="34136" y="1185"/>
                  <a:pt x="34042" y="1172"/>
                  <a:pt x="33948" y="1172"/>
                </a:cubicBezTo>
                <a:cubicBezTo>
                  <a:pt x="33854" y="1172"/>
                  <a:pt x="33760" y="1185"/>
                  <a:pt x="33660" y="1185"/>
                </a:cubicBezTo>
                <a:cubicBezTo>
                  <a:pt x="33635" y="1210"/>
                  <a:pt x="33610" y="1235"/>
                  <a:pt x="33610" y="1285"/>
                </a:cubicBezTo>
                <a:cubicBezTo>
                  <a:pt x="33610" y="1260"/>
                  <a:pt x="33584" y="1260"/>
                  <a:pt x="33584" y="1235"/>
                </a:cubicBezTo>
                <a:cubicBezTo>
                  <a:pt x="33559" y="1235"/>
                  <a:pt x="33534" y="1210"/>
                  <a:pt x="33509" y="1210"/>
                </a:cubicBezTo>
                <a:cubicBezTo>
                  <a:pt x="33509" y="1185"/>
                  <a:pt x="33484" y="1134"/>
                  <a:pt x="33434" y="1109"/>
                </a:cubicBezTo>
                <a:cubicBezTo>
                  <a:pt x="33284" y="1109"/>
                  <a:pt x="33108" y="1109"/>
                  <a:pt x="32933" y="1084"/>
                </a:cubicBezTo>
                <a:cubicBezTo>
                  <a:pt x="32858" y="1055"/>
                  <a:pt x="32782" y="1047"/>
                  <a:pt x="32704" y="1047"/>
                </a:cubicBezTo>
                <a:cubicBezTo>
                  <a:pt x="32622" y="1047"/>
                  <a:pt x="32539" y="1055"/>
                  <a:pt x="32456" y="1055"/>
                </a:cubicBezTo>
                <a:cubicBezTo>
                  <a:pt x="32354" y="1055"/>
                  <a:pt x="32253" y="1042"/>
                  <a:pt x="32156" y="984"/>
                </a:cubicBezTo>
                <a:cubicBezTo>
                  <a:pt x="32031" y="984"/>
                  <a:pt x="31905" y="984"/>
                  <a:pt x="31780" y="959"/>
                </a:cubicBezTo>
                <a:cubicBezTo>
                  <a:pt x="31691" y="923"/>
                  <a:pt x="31595" y="916"/>
                  <a:pt x="31498" y="916"/>
                </a:cubicBezTo>
                <a:cubicBezTo>
                  <a:pt x="31433" y="916"/>
                  <a:pt x="31368" y="919"/>
                  <a:pt x="31303" y="919"/>
                </a:cubicBezTo>
                <a:cubicBezTo>
                  <a:pt x="31191" y="919"/>
                  <a:pt x="31080" y="910"/>
                  <a:pt x="30978" y="859"/>
                </a:cubicBezTo>
                <a:cubicBezTo>
                  <a:pt x="30803" y="859"/>
                  <a:pt x="30652" y="834"/>
                  <a:pt x="30477" y="834"/>
                </a:cubicBezTo>
                <a:cubicBezTo>
                  <a:pt x="30400" y="795"/>
                  <a:pt x="30321" y="785"/>
                  <a:pt x="30241" y="785"/>
                </a:cubicBezTo>
                <a:cubicBezTo>
                  <a:pt x="30150" y="785"/>
                  <a:pt x="30058" y="798"/>
                  <a:pt x="29967" y="798"/>
                </a:cubicBezTo>
                <a:cubicBezTo>
                  <a:pt x="29876" y="798"/>
                  <a:pt x="29786" y="785"/>
                  <a:pt x="29700" y="733"/>
                </a:cubicBezTo>
                <a:cubicBezTo>
                  <a:pt x="29574" y="733"/>
                  <a:pt x="29449" y="708"/>
                  <a:pt x="29324" y="708"/>
                </a:cubicBezTo>
                <a:cubicBezTo>
                  <a:pt x="29236" y="665"/>
                  <a:pt x="29143" y="654"/>
                  <a:pt x="29047" y="654"/>
                </a:cubicBezTo>
                <a:cubicBezTo>
                  <a:pt x="28965" y="654"/>
                  <a:pt x="28881" y="662"/>
                  <a:pt x="28798" y="662"/>
                </a:cubicBezTo>
                <a:cubicBezTo>
                  <a:pt x="28703" y="662"/>
                  <a:pt x="28609" y="652"/>
                  <a:pt x="28522" y="608"/>
                </a:cubicBezTo>
                <a:lnTo>
                  <a:pt x="28171" y="583"/>
                </a:lnTo>
                <a:cubicBezTo>
                  <a:pt x="28096" y="545"/>
                  <a:pt x="28014" y="533"/>
                  <a:pt x="27933" y="533"/>
                </a:cubicBezTo>
                <a:cubicBezTo>
                  <a:pt x="27851" y="533"/>
                  <a:pt x="27770" y="545"/>
                  <a:pt x="27695" y="558"/>
                </a:cubicBezTo>
                <a:cubicBezTo>
                  <a:pt x="27670" y="558"/>
                  <a:pt x="27645" y="583"/>
                  <a:pt x="27645" y="583"/>
                </a:cubicBezTo>
                <a:cubicBezTo>
                  <a:pt x="27582" y="533"/>
                  <a:pt x="27507" y="533"/>
                  <a:pt x="27435" y="533"/>
                </a:cubicBezTo>
                <a:cubicBezTo>
                  <a:pt x="27363" y="533"/>
                  <a:pt x="27294" y="533"/>
                  <a:pt x="27244" y="483"/>
                </a:cubicBezTo>
                <a:cubicBezTo>
                  <a:pt x="27068" y="458"/>
                  <a:pt x="26918" y="458"/>
                  <a:pt x="26742" y="433"/>
                </a:cubicBezTo>
                <a:cubicBezTo>
                  <a:pt x="26653" y="406"/>
                  <a:pt x="26561" y="398"/>
                  <a:pt x="26467" y="398"/>
                </a:cubicBezTo>
                <a:cubicBezTo>
                  <a:pt x="26337" y="398"/>
                  <a:pt x="26203" y="413"/>
                  <a:pt x="26068" y="413"/>
                </a:cubicBezTo>
                <a:cubicBezTo>
                  <a:pt x="26026" y="413"/>
                  <a:pt x="25983" y="411"/>
                  <a:pt x="25940" y="408"/>
                </a:cubicBezTo>
                <a:cubicBezTo>
                  <a:pt x="25915" y="408"/>
                  <a:pt x="25890" y="408"/>
                  <a:pt x="25865" y="433"/>
                </a:cubicBezTo>
                <a:cubicBezTo>
                  <a:pt x="25865" y="383"/>
                  <a:pt x="25865" y="357"/>
                  <a:pt x="25815" y="357"/>
                </a:cubicBezTo>
                <a:lnTo>
                  <a:pt x="25339" y="307"/>
                </a:lnTo>
                <a:cubicBezTo>
                  <a:pt x="25214" y="332"/>
                  <a:pt x="25113" y="332"/>
                  <a:pt x="24988" y="332"/>
                </a:cubicBezTo>
                <a:cubicBezTo>
                  <a:pt x="24913" y="307"/>
                  <a:pt x="24838" y="307"/>
                  <a:pt x="24737" y="282"/>
                </a:cubicBezTo>
                <a:cubicBezTo>
                  <a:pt x="24700" y="278"/>
                  <a:pt x="24661" y="277"/>
                  <a:pt x="24623" y="277"/>
                </a:cubicBezTo>
                <a:cubicBezTo>
                  <a:pt x="24545" y="277"/>
                  <a:pt x="24465" y="282"/>
                  <a:pt x="24383" y="282"/>
                </a:cubicBezTo>
                <a:cubicBezTo>
                  <a:pt x="24261" y="282"/>
                  <a:pt x="24136" y="270"/>
                  <a:pt x="24010" y="207"/>
                </a:cubicBezTo>
                <a:cubicBezTo>
                  <a:pt x="23760" y="207"/>
                  <a:pt x="23509" y="207"/>
                  <a:pt x="23259" y="182"/>
                </a:cubicBezTo>
                <a:cubicBezTo>
                  <a:pt x="23221" y="157"/>
                  <a:pt x="23177" y="144"/>
                  <a:pt x="23133" y="144"/>
                </a:cubicBezTo>
                <a:cubicBezTo>
                  <a:pt x="23089" y="144"/>
                  <a:pt x="23046" y="157"/>
                  <a:pt x="23008" y="182"/>
                </a:cubicBezTo>
                <a:cubicBezTo>
                  <a:pt x="23008" y="182"/>
                  <a:pt x="23008" y="207"/>
                  <a:pt x="22983" y="232"/>
                </a:cubicBezTo>
                <a:cubicBezTo>
                  <a:pt x="22740" y="151"/>
                  <a:pt x="22494" y="132"/>
                  <a:pt x="22246" y="132"/>
                </a:cubicBezTo>
                <a:cubicBezTo>
                  <a:pt x="22012" y="132"/>
                  <a:pt x="21777" y="149"/>
                  <a:pt x="21540" y="149"/>
                </a:cubicBezTo>
                <a:cubicBezTo>
                  <a:pt x="21328" y="149"/>
                  <a:pt x="21116" y="135"/>
                  <a:pt x="20903" y="82"/>
                </a:cubicBezTo>
                <a:cubicBezTo>
                  <a:pt x="20101" y="82"/>
                  <a:pt x="19299" y="57"/>
                  <a:pt x="18497" y="57"/>
                </a:cubicBezTo>
                <a:cubicBezTo>
                  <a:pt x="17958" y="19"/>
                  <a:pt x="17419" y="0"/>
                  <a:pt x="1688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" name="Google Shape;333;p24"/>
          <p:cNvSpPr/>
          <p:nvPr/>
        </p:nvSpPr>
        <p:spPr>
          <a:xfrm>
            <a:off x="464963" y="969224"/>
            <a:ext cx="39938" cy="46527"/>
          </a:xfrm>
          <a:custGeom>
            <a:avLst/>
            <a:gdLst/>
            <a:ahLst/>
            <a:cxnLst/>
            <a:rect l="l" t="t" r="r" b="b"/>
            <a:pathLst>
              <a:path w="600" h="699" extrusionOk="0">
                <a:moveTo>
                  <a:pt x="578" y="0"/>
                </a:moveTo>
                <a:cubicBezTo>
                  <a:pt x="573" y="0"/>
                  <a:pt x="547" y="22"/>
                  <a:pt x="492" y="77"/>
                </a:cubicBezTo>
                <a:lnTo>
                  <a:pt x="329" y="253"/>
                </a:lnTo>
                <a:cubicBezTo>
                  <a:pt x="254" y="370"/>
                  <a:pt x="1" y="698"/>
                  <a:pt x="20" y="698"/>
                </a:cubicBezTo>
                <a:cubicBezTo>
                  <a:pt x="30" y="698"/>
                  <a:pt x="110" y="615"/>
                  <a:pt x="316" y="379"/>
                </a:cubicBezTo>
                <a:cubicBezTo>
                  <a:pt x="336" y="319"/>
                  <a:pt x="600" y="0"/>
                  <a:pt x="578" y="0"/>
                </a:cubicBezTo>
                <a:close/>
              </a:path>
            </a:pathLst>
          </a:custGeom>
          <a:solidFill>
            <a:srgbClr val="FFD0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4" name="Google Shape;334;p24"/>
          <p:cNvSpPr/>
          <p:nvPr/>
        </p:nvSpPr>
        <p:spPr>
          <a:xfrm>
            <a:off x="8405" y="969290"/>
            <a:ext cx="37674" cy="51985"/>
          </a:xfrm>
          <a:custGeom>
            <a:avLst/>
            <a:gdLst/>
            <a:ahLst/>
            <a:cxnLst/>
            <a:rect l="l" t="t" r="r" b="b"/>
            <a:pathLst>
              <a:path w="566" h="781" extrusionOk="0">
                <a:moveTo>
                  <a:pt x="566" y="1"/>
                </a:moveTo>
                <a:cubicBezTo>
                  <a:pt x="352" y="277"/>
                  <a:pt x="163" y="541"/>
                  <a:pt x="0" y="780"/>
                </a:cubicBezTo>
                <a:lnTo>
                  <a:pt x="566" y="1"/>
                </a:lnTo>
                <a:close/>
              </a:path>
            </a:pathLst>
          </a:custGeom>
          <a:solidFill>
            <a:srgbClr val="FFD0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5" name="Google Shape;335;p24"/>
          <p:cNvSpPr/>
          <p:nvPr/>
        </p:nvSpPr>
        <p:spPr>
          <a:xfrm>
            <a:off x="80293" y="901595"/>
            <a:ext cx="51919" cy="60239"/>
          </a:xfrm>
          <a:custGeom>
            <a:avLst/>
            <a:gdLst/>
            <a:ahLst/>
            <a:cxnLst/>
            <a:rect l="l" t="t" r="r" b="b"/>
            <a:pathLst>
              <a:path w="780" h="905" extrusionOk="0">
                <a:moveTo>
                  <a:pt x="780" y="0"/>
                </a:moveTo>
                <a:lnTo>
                  <a:pt x="780" y="0"/>
                </a:lnTo>
                <a:cubicBezTo>
                  <a:pt x="528" y="251"/>
                  <a:pt x="227" y="566"/>
                  <a:pt x="1" y="905"/>
                </a:cubicBezTo>
                <a:cubicBezTo>
                  <a:pt x="64" y="855"/>
                  <a:pt x="114" y="804"/>
                  <a:pt x="164" y="754"/>
                </a:cubicBezTo>
                <a:cubicBezTo>
                  <a:pt x="340" y="515"/>
                  <a:pt x="541" y="277"/>
                  <a:pt x="780" y="0"/>
                </a:cubicBezTo>
                <a:close/>
              </a:path>
            </a:pathLst>
          </a:custGeom>
          <a:solidFill>
            <a:srgbClr val="FFD0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" name="Google Shape;336;p24"/>
          <p:cNvSpPr/>
          <p:nvPr/>
        </p:nvSpPr>
        <p:spPr>
          <a:xfrm>
            <a:off x="576323" y="884023"/>
            <a:ext cx="2596" cy="3395"/>
          </a:xfrm>
          <a:custGeom>
            <a:avLst/>
            <a:gdLst/>
            <a:ahLst/>
            <a:cxnLst/>
            <a:rect l="l" t="t" r="r" b="b"/>
            <a:pathLst>
              <a:path w="39" h="51" extrusionOk="0">
                <a:moveTo>
                  <a:pt x="38" y="0"/>
                </a:moveTo>
                <a:lnTo>
                  <a:pt x="0" y="38"/>
                </a:lnTo>
                <a:lnTo>
                  <a:pt x="0" y="50"/>
                </a:lnTo>
                <a:lnTo>
                  <a:pt x="38" y="0"/>
                </a:lnTo>
                <a:close/>
              </a:path>
            </a:pathLst>
          </a:custGeom>
          <a:solidFill>
            <a:srgbClr val="FFD0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37" name="Google Shape;337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2700000">
            <a:off x="-526393" y="856600"/>
            <a:ext cx="1650012" cy="934075"/>
          </a:xfrm>
          <a:prstGeom prst="rect">
            <a:avLst/>
          </a:prstGeom>
          <a:noFill/>
          <a:ln>
            <a:noFill/>
          </a:ln>
        </p:spPr>
      </p:pic>
      <p:pic>
        <p:nvPicPr>
          <p:cNvPr id="338" name="Google Shape;338;p2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737998" y="4310550"/>
            <a:ext cx="1163578" cy="1342050"/>
          </a:xfrm>
          <a:prstGeom prst="rect">
            <a:avLst/>
          </a:prstGeom>
          <a:noFill/>
          <a:ln>
            <a:noFill/>
          </a:ln>
        </p:spPr>
      </p:pic>
      <p:sp>
        <p:nvSpPr>
          <p:cNvPr id="339" name="Google Shape;339;p24"/>
          <p:cNvSpPr txBox="1">
            <a:spLocks noGrp="1"/>
          </p:cNvSpPr>
          <p:nvPr>
            <p:ph type="subTitle" idx="1"/>
          </p:nvPr>
        </p:nvSpPr>
        <p:spPr>
          <a:xfrm>
            <a:off x="1167338" y="2745800"/>
            <a:ext cx="2529900" cy="135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40" name="Google Shape;340;p24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41" name="Google Shape;341;p24"/>
          <p:cNvSpPr txBox="1">
            <a:spLocks noGrp="1"/>
          </p:cNvSpPr>
          <p:nvPr>
            <p:ph type="subTitle" idx="2"/>
          </p:nvPr>
        </p:nvSpPr>
        <p:spPr>
          <a:xfrm>
            <a:off x="5102837" y="2745807"/>
            <a:ext cx="2529900" cy="135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42" name="Google Shape;342;p24"/>
          <p:cNvSpPr txBox="1">
            <a:spLocks noGrp="1"/>
          </p:cNvSpPr>
          <p:nvPr>
            <p:ph type="subTitle" idx="3"/>
          </p:nvPr>
        </p:nvSpPr>
        <p:spPr>
          <a:xfrm>
            <a:off x="1362638" y="1669750"/>
            <a:ext cx="21393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latin typeface="Englebert"/>
                <a:ea typeface="Englebert"/>
                <a:cs typeface="Englebert"/>
                <a:sym typeface="Engleber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43" name="Google Shape;343;p24"/>
          <p:cNvSpPr txBox="1">
            <a:spLocks noGrp="1"/>
          </p:cNvSpPr>
          <p:nvPr>
            <p:ph type="subTitle" idx="4"/>
          </p:nvPr>
        </p:nvSpPr>
        <p:spPr>
          <a:xfrm>
            <a:off x="5298138" y="1669750"/>
            <a:ext cx="21393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latin typeface="Englebert"/>
                <a:ea typeface="Englebert"/>
                <a:cs typeface="Englebert"/>
                <a:sym typeface="Engleber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5">
    <p:bg>
      <p:bgPr>
        <a:solidFill>
          <a:schemeClr val="lt2"/>
        </a:solidFill>
        <a:effectLst/>
      </p:bgPr>
    </p:bg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p28"/>
          <p:cNvSpPr/>
          <p:nvPr/>
        </p:nvSpPr>
        <p:spPr>
          <a:xfrm rot="2700000">
            <a:off x="6883868" y="122167"/>
            <a:ext cx="3080272" cy="613891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5" name="Google Shape;375;p28"/>
          <p:cNvGrpSpPr/>
          <p:nvPr/>
        </p:nvGrpSpPr>
        <p:grpSpPr>
          <a:xfrm rot="-721748">
            <a:off x="7398819" y="4063120"/>
            <a:ext cx="2050364" cy="1213074"/>
            <a:chOff x="6564700" y="267425"/>
            <a:chExt cx="2050452" cy="1213125"/>
          </a:xfrm>
        </p:grpSpPr>
        <p:sp>
          <p:nvSpPr>
            <p:cNvPr id="376" name="Google Shape;376;p28"/>
            <p:cNvSpPr/>
            <p:nvPr/>
          </p:nvSpPr>
          <p:spPr>
            <a:xfrm>
              <a:off x="6564700" y="553389"/>
              <a:ext cx="2050452" cy="927161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solidFill>
              <a:srgbClr val="FFC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8"/>
            <p:cNvSpPr/>
            <p:nvPr/>
          </p:nvSpPr>
          <p:spPr>
            <a:xfrm>
              <a:off x="7138996" y="267425"/>
              <a:ext cx="890097" cy="734224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solidFill>
              <a:srgbClr val="FFC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8" name="Google Shape;378;p28"/>
          <p:cNvSpPr/>
          <p:nvPr/>
        </p:nvSpPr>
        <p:spPr>
          <a:xfrm>
            <a:off x="-451618" y="4389589"/>
            <a:ext cx="1476356" cy="1424770"/>
          </a:xfrm>
          <a:custGeom>
            <a:avLst/>
            <a:gdLst/>
            <a:ahLst/>
            <a:cxnLst/>
            <a:rect l="l" t="t" r="r" b="b"/>
            <a:pathLst>
              <a:path w="22180" h="21405" extrusionOk="0">
                <a:moveTo>
                  <a:pt x="13861" y="4"/>
                </a:moveTo>
                <a:cubicBezTo>
                  <a:pt x="13859" y="5"/>
                  <a:pt x="13857" y="5"/>
                  <a:pt x="13855" y="5"/>
                </a:cubicBezTo>
                <a:lnTo>
                  <a:pt x="13855" y="5"/>
                </a:lnTo>
                <a:cubicBezTo>
                  <a:pt x="13871" y="6"/>
                  <a:pt x="13887" y="7"/>
                  <a:pt x="13903" y="8"/>
                </a:cubicBezTo>
                <a:lnTo>
                  <a:pt x="13903" y="8"/>
                </a:lnTo>
                <a:lnTo>
                  <a:pt x="13861" y="4"/>
                </a:lnTo>
                <a:close/>
                <a:moveTo>
                  <a:pt x="13903" y="8"/>
                </a:moveTo>
                <a:lnTo>
                  <a:pt x="13999" y="17"/>
                </a:lnTo>
                <a:cubicBezTo>
                  <a:pt x="13968" y="13"/>
                  <a:pt x="13936" y="11"/>
                  <a:pt x="13903" y="8"/>
                </a:cubicBezTo>
                <a:close/>
                <a:moveTo>
                  <a:pt x="16890" y="2083"/>
                </a:moveTo>
                <a:lnTo>
                  <a:pt x="16890" y="2083"/>
                </a:lnTo>
                <a:cubicBezTo>
                  <a:pt x="16894" y="2090"/>
                  <a:pt x="16898" y="2096"/>
                  <a:pt x="16902" y="2103"/>
                </a:cubicBezTo>
                <a:cubicBezTo>
                  <a:pt x="16898" y="2096"/>
                  <a:pt x="16894" y="2089"/>
                  <a:pt x="16890" y="2083"/>
                </a:cubicBezTo>
                <a:close/>
                <a:moveTo>
                  <a:pt x="16888" y="2113"/>
                </a:moveTo>
                <a:lnTo>
                  <a:pt x="16888" y="2113"/>
                </a:lnTo>
                <a:cubicBezTo>
                  <a:pt x="16901" y="2138"/>
                  <a:pt x="16921" y="2176"/>
                  <a:pt x="16952" y="2228"/>
                </a:cubicBezTo>
                <a:cubicBezTo>
                  <a:pt x="16931" y="2189"/>
                  <a:pt x="16910" y="2151"/>
                  <a:pt x="16888" y="2113"/>
                </a:cubicBezTo>
                <a:close/>
                <a:moveTo>
                  <a:pt x="10041" y="2312"/>
                </a:moveTo>
                <a:cubicBezTo>
                  <a:pt x="10037" y="2317"/>
                  <a:pt x="10033" y="2323"/>
                  <a:pt x="10028" y="2329"/>
                </a:cubicBezTo>
                <a:cubicBezTo>
                  <a:pt x="10032" y="2323"/>
                  <a:pt x="10036" y="2318"/>
                  <a:pt x="10041" y="2312"/>
                </a:cubicBezTo>
                <a:close/>
                <a:moveTo>
                  <a:pt x="9928" y="2492"/>
                </a:moveTo>
                <a:cubicBezTo>
                  <a:pt x="9924" y="2500"/>
                  <a:pt x="9921" y="2506"/>
                  <a:pt x="9919" y="2512"/>
                </a:cubicBezTo>
                <a:lnTo>
                  <a:pt x="9919" y="2512"/>
                </a:lnTo>
                <a:cubicBezTo>
                  <a:pt x="9922" y="2506"/>
                  <a:pt x="9925" y="2499"/>
                  <a:pt x="9928" y="2492"/>
                </a:cubicBezTo>
                <a:close/>
                <a:moveTo>
                  <a:pt x="10906" y="3582"/>
                </a:moveTo>
                <a:lnTo>
                  <a:pt x="10895" y="3611"/>
                </a:lnTo>
                <a:cubicBezTo>
                  <a:pt x="10900" y="3599"/>
                  <a:pt x="10904" y="3590"/>
                  <a:pt x="10906" y="3582"/>
                </a:cubicBezTo>
                <a:close/>
                <a:moveTo>
                  <a:pt x="8860" y="5156"/>
                </a:moveTo>
                <a:cubicBezTo>
                  <a:pt x="8853" y="5184"/>
                  <a:pt x="8844" y="5225"/>
                  <a:pt x="8836" y="5270"/>
                </a:cubicBezTo>
                <a:lnTo>
                  <a:pt x="8836" y="5270"/>
                </a:lnTo>
                <a:lnTo>
                  <a:pt x="8860" y="5156"/>
                </a:lnTo>
                <a:close/>
                <a:moveTo>
                  <a:pt x="9151" y="5714"/>
                </a:moveTo>
                <a:lnTo>
                  <a:pt x="9151" y="5714"/>
                </a:lnTo>
                <a:cubicBezTo>
                  <a:pt x="9151" y="5714"/>
                  <a:pt x="9106" y="5913"/>
                  <a:pt x="9061" y="6375"/>
                </a:cubicBezTo>
                <a:lnTo>
                  <a:pt x="9048" y="6463"/>
                </a:lnTo>
                <a:cubicBezTo>
                  <a:pt x="9048" y="6463"/>
                  <a:pt x="9036" y="6463"/>
                  <a:pt x="9023" y="6476"/>
                </a:cubicBezTo>
                <a:cubicBezTo>
                  <a:pt x="9048" y="6262"/>
                  <a:pt x="9073" y="6086"/>
                  <a:pt x="9098" y="5961"/>
                </a:cubicBezTo>
                <a:cubicBezTo>
                  <a:pt x="9123" y="5822"/>
                  <a:pt x="9136" y="5747"/>
                  <a:pt x="9149" y="5722"/>
                </a:cubicBezTo>
                <a:cubicBezTo>
                  <a:pt x="9150" y="5717"/>
                  <a:pt x="9151" y="5714"/>
                  <a:pt x="9151" y="5714"/>
                </a:cubicBezTo>
                <a:close/>
                <a:moveTo>
                  <a:pt x="16625" y="8675"/>
                </a:moveTo>
                <a:cubicBezTo>
                  <a:pt x="16625" y="8675"/>
                  <a:pt x="16624" y="8675"/>
                  <a:pt x="16623" y="8676"/>
                </a:cubicBezTo>
                <a:lnTo>
                  <a:pt x="16623" y="8676"/>
                </a:lnTo>
                <a:lnTo>
                  <a:pt x="16625" y="8675"/>
                </a:lnTo>
                <a:close/>
                <a:moveTo>
                  <a:pt x="1144" y="8763"/>
                </a:moveTo>
                <a:cubicBezTo>
                  <a:pt x="1144" y="8763"/>
                  <a:pt x="1158" y="8783"/>
                  <a:pt x="1180" y="8814"/>
                </a:cubicBezTo>
                <a:lnTo>
                  <a:pt x="1180" y="8814"/>
                </a:lnTo>
                <a:lnTo>
                  <a:pt x="1157" y="8775"/>
                </a:lnTo>
                <a:cubicBezTo>
                  <a:pt x="1157" y="8775"/>
                  <a:pt x="1144" y="8763"/>
                  <a:pt x="1144" y="8763"/>
                </a:cubicBezTo>
                <a:close/>
                <a:moveTo>
                  <a:pt x="1180" y="8814"/>
                </a:moveTo>
                <a:lnTo>
                  <a:pt x="1194" y="8838"/>
                </a:lnTo>
                <a:lnTo>
                  <a:pt x="1211" y="8860"/>
                </a:lnTo>
                <a:lnTo>
                  <a:pt x="1211" y="8860"/>
                </a:lnTo>
                <a:cubicBezTo>
                  <a:pt x="1210" y="8857"/>
                  <a:pt x="1208" y="8854"/>
                  <a:pt x="1207" y="8851"/>
                </a:cubicBezTo>
                <a:cubicBezTo>
                  <a:pt x="1197" y="8837"/>
                  <a:pt x="1188" y="8825"/>
                  <a:pt x="1180" y="8814"/>
                </a:cubicBezTo>
                <a:close/>
                <a:moveTo>
                  <a:pt x="9173" y="6460"/>
                </a:moveTo>
                <a:cubicBezTo>
                  <a:pt x="9073" y="7361"/>
                  <a:pt x="9061" y="8149"/>
                  <a:pt x="9098" y="8763"/>
                </a:cubicBezTo>
                <a:cubicBezTo>
                  <a:pt x="9111" y="8926"/>
                  <a:pt x="9123" y="9064"/>
                  <a:pt x="9123" y="9203"/>
                </a:cubicBezTo>
                <a:cubicBezTo>
                  <a:pt x="9149" y="9341"/>
                  <a:pt x="9161" y="9466"/>
                  <a:pt x="9174" y="9580"/>
                </a:cubicBezTo>
                <a:cubicBezTo>
                  <a:pt x="9199" y="9793"/>
                  <a:pt x="9224" y="9982"/>
                  <a:pt x="9237" y="10107"/>
                </a:cubicBezTo>
                <a:cubicBezTo>
                  <a:pt x="9231" y="10102"/>
                  <a:pt x="9226" y="10099"/>
                  <a:pt x="9221" y="10099"/>
                </a:cubicBezTo>
                <a:cubicBezTo>
                  <a:pt x="9214" y="10099"/>
                  <a:pt x="9206" y="10105"/>
                  <a:pt x="9199" y="10120"/>
                </a:cubicBezTo>
                <a:cubicBezTo>
                  <a:pt x="9048" y="9140"/>
                  <a:pt x="9036" y="8235"/>
                  <a:pt x="9061" y="7569"/>
                </a:cubicBezTo>
                <a:cubicBezTo>
                  <a:pt x="9086" y="7242"/>
                  <a:pt x="9111" y="6978"/>
                  <a:pt x="9123" y="6777"/>
                </a:cubicBezTo>
                <a:cubicBezTo>
                  <a:pt x="9146" y="6611"/>
                  <a:pt x="9168" y="6494"/>
                  <a:pt x="9173" y="6460"/>
                </a:cubicBezTo>
                <a:close/>
                <a:moveTo>
                  <a:pt x="9325" y="10019"/>
                </a:moveTo>
                <a:lnTo>
                  <a:pt x="9325" y="10019"/>
                </a:lnTo>
                <a:cubicBezTo>
                  <a:pt x="9337" y="10082"/>
                  <a:pt x="9350" y="10145"/>
                  <a:pt x="9362" y="10208"/>
                </a:cubicBezTo>
                <a:lnTo>
                  <a:pt x="9350" y="10208"/>
                </a:lnTo>
                <a:lnTo>
                  <a:pt x="9325" y="10019"/>
                </a:lnTo>
                <a:close/>
                <a:moveTo>
                  <a:pt x="16399" y="10296"/>
                </a:moveTo>
                <a:lnTo>
                  <a:pt x="16399" y="10296"/>
                </a:lnTo>
                <a:cubicBezTo>
                  <a:pt x="16395" y="10301"/>
                  <a:pt x="16391" y="10307"/>
                  <a:pt x="16386" y="10312"/>
                </a:cubicBezTo>
                <a:lnTo>
                  <a:pt x="16386" y="10312"/>
                </a:lnTo>
                <a:cubicBezTo>
                  <a:pt x="16392" y="10306"/>
                  <a:pt x="16396" y="10300"/>
                  <a:pt x="16399" y="10296"/>
                </a:cubicBezTo>
                <a:close/>
                <a:moveTo>
                  <a:pt x="9199" y="10132"/>
                </a:moveTo>
                <a:lnTo>
                  <a:pt x="9199" y="10132"/>
                </a:lnTo>
                <a:cubicBezTo>
                  <a:pt x="9224" y="10158"/>
                  <a:pt x="9249" y="10208"/>
                  <a:pt x="9274" y="10246"/>
                </a:cubicBezTo>
                <a:cubicBezTo>
                  <a:pt x="9274" y="10246"/>
                  <a:pt x="9274" y="10258"/>
                  <a:pt x="9274" y="10258"/>
                </a:cubicBezTo>
                <a:cubicBezTo>
                  <a:pt x="9274" y="10308"/>
                  <a:pt x="9249" y="10283"/>
                  <a:pt x="9237" y="10321"/>
                </a:cubicBezTo>
                <a:cubicBezTo>
                  <a:pt x="9224" y="10258"/>
                  <a:pt x="9211" y="10195"/>
                  <a:pt x="9199" y="10132"/>
                </a:cubicBezTo>
                <a:close/>
                <a:moveTo>
                  <a:pt x="3971" y="10912"/>
                </a:moveTo>
                <a:lnTo>
                  <a:pt x="3971" y="10912"/>
                </a:lnTo>
                <a:cubicBezTo>
                  <a:pt x="3984" y="10937"/>
                  <a:pt x="4009" y="10949"/>
                  <a:pt x="4022" y="10962"/>
                </a:cubicBezTo>
                <a:lnTo>
                  <a:pt x="3971" y="10912"/>
                </a:lnTo>
                <a:close/>
                <a:moveTo>
                  <a:pt x="4449" y="11779"/>
                </a:moveTo>
                <a:cubicBezTo>
                  <a:pt x="4456" y="11786"/>
                  <a:pt x="4464" y="11791"/>
                  <a:pt x="4472" y="11797"/>
                </a:cubicBezTo>
                <a:lnTo>
                  <a:pt x="4472" y="11797"/>
                </a:lnTo>
                <a:lnTo>
                  <a:pt x="4449" y="11779"/>
                </a:lnTo>
                <a:close/>
                <a:moveTo>
                  <a:pt x="9664" y="11452"/>
                </a:moveTo>
                <a:lnTo>
                  <a:pt x="9664" y="11452"/>
                </a:lnTo>
                <a:cubicBezTo>
                  <a:pt x="9701" y="11590"/>
                  <a:pt x="9739" y="11728"/>
                  <a:pt x="9777" y="11867"/>
                </a:cubicBezTo>
                <a:cubicBezTo>
                  <a:pt x="9802" y="11955"/>
                  <a:pt x="9827" y="12030"/>
                  <a:pt x="9840" y="12105"/>
                </a:cubicBezTo>
                <a:cubicBezTo>
                  <a:pt x="9802" y="11955"/>
                  <a:pt x="9752" y="11816"/>
                  <a:pt x="9727" y="11703"/>
                </a:cubicBezTo>
                <a:cubicBezTo>
                  <a:pt x="9701" y="11603"/>
                  <a:pt x="9676" y="11515"/>
                  <a:pt x="9664" y="11452"/>
                </a:cubicBezTo>
                <a:close/>
                <a:moveTo>
                  <a:pt x="9422" y="12065"/>
                </a:moveTo>
                <a:lnTo>
                  <a:pt x="9422" y="12065"/>
                </a:lnTo>
                <a:cubicBezTo>
                  <a:pt x="9427" y="12079"/>
                  <a:pt x="9432" y="12093"/>
                  <a:pt x="9438" y="12105"/>
                </a:cubicBezTo>
                <a:cubicBezTo>
                  <a:pt x="9442" y="12119"/>
                  <a:pt x="9446" y="12132"/>
                  <a:pt x="9450" y="12145"/>
                </a:cubicBezTo>
                <a:lnTo>
                  <a:pt x="9450" y="12145"/>
                </a:lnTo>
                <a:cubicBezTo>
                  <a:pt x="9440" y="12118"/>
                  <a:pt x="9431" y="12091"/>
                  <a:pt x="9422" y="12065"/>
                </a:cubicBezTo>
                <a:close/>
                <a:moveTo>
                  <a:pt x="10430" y="11300"/>
                </a:moveTo>
                <a:lnTo>
                  <a:pt x="10430" y="11300"/>
                </a:lnTo>
                <a:cubicBezTo>
                  <a:pt x="10451" y="11367"/>
                  <a:pt x="10474" y="11444"/>
                  <a:pt x="10506" y="11540"/>
                </a:cubicBezTo>
                <a:cubicBezTo>
                  <a:pt x="10543" y="11653"/>
                  <a:pt x="10581" y="11791"/>
                  <a:pt x="10631" y="11929"/>
                </a:cubicBezTo>
                <a:cubicBezTo>
                  <a:pt x="10658" y="12009"/>
                  <a:pt x="10685" y="12089"/>
                  <a:pt x="10711" y="12173"/>
                </a:cubicBezTo>
                <a:lnTo>
                  <a:pt x="10711" y="12173"/>
                </a:lnTo>
                <a:cubicBezTo>
                  <a:pt x="10703" y="12174"/>
                  <a:pt x="10695" y="12175"/>
                  <a:pt x="10687" y="12177"/>
                </a:cubicBezTo>
                <a:lnTo>
                  <a:pt x="10687" y="12177"/>
                </a:lnTo>
                <a:cubicBezTo>
                  <a:pt x="10676" y="12141"/>
                  <a:pt x="10666" y="12105"/>
                  <a:pt x="10657" y="12068"/>
                </a:cubicBezTo>
                <a:lnTo>
                  <a:pt x="10594" y="11892"/>
                </a:lnTo>
                <a:lnTo>
                  <a:pt x="10531" y="11691"/>
                </a:lnTo>
                <a:cubicBezTo>
                  <a:pt x="10491" y="11562"/>
                  <a:pt x="10460" y="11434"/>
                  <a:pt x="10430" y="11300"/>
                </a:cubicBezTo>
                <a:close/>
                <a:moveTo>
                  <a:pt x="10065" y="9953"/>
                </a:moveTo>
                <a:lnTo>
                  <a:pt x="10065" y="9953"/>
                </a:lnTo>
                <a:cubicBezTo>
                  <a:pt x="10069" y="9953"/>
                  <a:pt x="10081" y="9999"/>
                  <a:pt x="10104" y="10095"/>
                </a:cubicBezTo>
                <a:cubicBezTo>
                  <a:pt x="10192" y="10560"/>
                  <a:pt x="10330" y="11251"/>
                  <a:pt x="10594" y="11967"/>
                </a:cubicBezTo>
                <a:lnTo>
                  <a:pt x="10644" y="12130"/>
                </a:lnTo>
                <a:cubicBezTo>
                  <a:pt x="10649" y="12147"/>
                  <a:pt x="10655" y="12164"/>
                  <a:pt x="10660" y="12181"/>
                </a:cubicBezTo>
                <a:lnTo>
                  <a:pt x="10660" y="12181"/>
                </a:lnTo>
                <a:cubicBezTo>
                  <a:pt x="10643" y="12184"/>
                  <a:pt x="10625" y="12188"/>
                  <a:pt x="10604" y="12191"/>
                </a:cubicBezTo>
                <a:lnTo>
                  <a:pt x="10604" y="12191"/>
                </a:lnTo>
                <a:cubicBezTo>
                  <a:pt x="10491" y="11866"/>
                  <a:pt x="10399" y="11556"/>
                  <a:pt x="10330" y="11276"/>
                </a:cubicBezTo>
                <a:cubicBezTo>
                  <a:pt x="10267" y="11025"/>
                  <a:pt x="10204" y="10798"/>
                  <a:pt x="10166" y="10610"/>
                </a:cubicBezTo>
                <a:cubicBezTo>
                  <a:pt x="10141" y="10409"/>
                  <a:pt x="10116" y="10258"/>
                  <a:pt x="10091" y="10145"/>
                </a:cubicBezTo>
                <a:cubicBezTo>
                  <a:pt x="10070" y="10021"/>
                  <a:pt x="10061" y="9953"/>
                  <a:pt x="10065" y="9953"/>
                </a:cubicBezTo>
                <a:close/>
                <a:moveTo>
                  <a:pt x="13684" y="1316"/>
                </a:moveTo>
                <a:cubicBezTo>
                  <a:pt x="13743" y="1316"/>
                  <a:pt x="13798" y="1319"/>
                  <a:pt x="13848" y="1324"/>
                </a:cubicBezTo>
                <a:lnTo>
                  <a:pt x="13773" y="1324"/>
                </a:lnTo>
                <a:cubicBezTo>
                  <a:pt x="13710" y="1336"/>
                  <a:pt x="13798" y="1336"/>
                  <a:pt x="13924" y="1361"/>
                </a:cubicBezTo>
                <a:cubicBezTo>
                  <a:pt x="14049" y="1399"/>
                  <a:pt x="14213" y="1412"/>
                  <a:pt x="14301" y="1449"/>
                </a:cubicBezTo>
                <a:cubicBezTo>
                  <a:pt x="14263" y="1449"/>
                  <a:pt x="14225" y="1424"/>
                  <a:pt x="14150" y="1412"/>
                </a:cubicBezTo>
                <a:lnTo>
                  <a:pt x="14150" y="1412"/>
                </a:lnTo>
                <a:cubicBezTo>
                  <a:pt x="14225" y="1424"/>
                  <a:pt x="14288" y="1462"/>
                  <a:pt x="14351" y="1487"/>
                </a:cubicBezTo>
                <a:cubicBezTo>
                  <a:pt x="14414" y="1512"/>
                  <a:pt x="14477" y="1525"/>
                  <a:pt x="14539" y="1537"/>
                </a:cubicBezTo>
                <a:cubicBezTo>
                  <a:pt x="14640" y="1575"/>
                  <a:pt x="14753" y="1625"/>
                  <a:pt x="14891" y="1751"/>
                </a:cubicBezTo>
                <a:cubicBezTo>
                  <a:pt x="14679" y="1606"/>
                  <a:pt x="14593" y="1565"/>
                  <a:pt x="14570" y="1565"/>
                </a:cubicBezTo>
                <a:cubicBezTo>
                  <a:pt x="14563" y="1565"/>
                  <a:pt x="14562" y="1569"/>
                  <a:pt x="14565" y="1575"/>
                </a:cubicBezTo>
                <a:cubicBezTo>
                  <a:pt x="14787" y="1664"/>
                  <a:pt x="15157" y="2009"/>
                  <a:pt x="15196" y="2009"/>
                </a:cubicBezTo>
                <a:cubicBezTo>
                  <a:pt x="15201" y="2009"/>
                  <a:pt x="15200" y="2003"/>
                  <a:pt x="15193" y="1990"/>
                </a:cubicBezTo>
                <a:lnTo>
                  <a:pt x="15193" y="1990"/>
                </a:lnTo>
                <a:cubicBezTo>
                  <a:pt x="15293" y="2128"/>
                  <a:pt x="15406" y="2228"/>
                  <a:pt x="15381" y="2241"/>
                </a:cubicBezTo>
                <a:cubicBezTo>
                  <a:pt x="15507" y="2404"/>
                  <a:pt x="15645" y="2568"/>
                  <a:pt x="15758" y="2756"/>
                </a:cubicBezTo>
                <a:cubicBezTo>
                  <a:pt x="15747" y="2740"/>
                  <a:pt x="15734" y="2724"/>
                  <a:pt x="15730" y="2724"/>
                </a:cubicBezTo>
                <a:cubicBezTo>
                  <a:pt x="15724" y="2724"/>
                  <a:pt x="15734" y="2752"/>
                  <a:pt x="15783" y="2844"/>
                </a:cubicBezTo>
                <a:cubicBezTo>
                  <a:pt x="15695" y="2693"/>
                  <a:pt x="15607" y="2543"/>
                  <a:pt x="15507" y="2417"/>
                </a:cubicBezTo>
                <a:cubicBezTo>
                  <a:pt x="15457" y="2367"/>
                  <a:pt x="15406" y="2304"/>
                  <a:pt x="15369" y="2254"/>
                </a:cubicBezTo>
                <a:cubicBezTo>
                  <a:pt x="15331" y="2203"/>
                  <a:pt x="15293" y="2166"/>
                  <a:pt x="15268" y="2115"/>
                </a:cubicBezTo>
                <a:lnTo>
                  <a:pt x="15268" y="2115"/>
                </a:lnTo>
                <a:cubicBezTo>
                  <a:pt x="15251" y="2124"/>
                  <a:pt x="15282" y="2182"/>
                  <a:pt x="15256" y="2182"/>
                </a:cubicBezTo>
                <a:cubicBezTo>
                  <a:pt x="15244" y="2182"/>
                  <a:pt x="15222" y="2171"/>
                  <a:pt x="15180" y="2141"/>
                </a:cubicBezTo>
                <a:lnTo>
                  <a:pt x="15180" y="2141"/>
                </a:lnTo>
                <a:cubicBezTo>
                  <a:pt x="15243" y="2203"/>
                  <a:pt x="15293" y="2254"/>
                  <a:pt x="15344" y="2316"/>
                </a:cubicBezTo>
                <a:cubicBezTo>
                  <a:pt x="15394" y="2367"/>
                  <a:pt x="15444" y="2430"/>
                  <a:pt x="15482" y="2480"/>
                </a:cubicBezTo>
                <a:cubicBezTo>
                  <a:pt x="15570" y="2593"/>
                  <a:pt x="15645" y="2693"/>
                  <a:pt x="15708" y="2794"/>
                </a:cubicBezTo>
                <a:cubicBezTo>
                  <a:pt x="15771" y="2882"/>
                  <a:pt x="15834" y="2970"/>
                  <a:pt x="15884" y="3070"/>
                </a:cubicBezTo>
                <a:cubicBezTo>
                  <a:pt x="15934" y="3158"/>
                  <a:pt x="15997" y="3246"/>
                  <a:pt x="16047" y="3347"/>
                </a:cubicBezTo>
                <a:cubicBezTo>
                  <a:pt x="16098" y="3548"/>
                  <a:pt x="16173" y="3736"/>
                  <a:pt x="16211" y="3937"/>
                </a:cubicBezTo>
                <a:lnTo>
                  <a:pt x="16223" y="3950"/>
                </a:lnTo>
                <a:lnTo>
                  <a:pt x="16223" y="4063"/>
                </a:lnTo>
                <a:cubicBezTo>
                  <a:pt x="16248" y="4138"/>
                  <a:pt x="16261" y="4176"/>
                  <a:pt x="16261" y="4189"/>
                </a:cubicBezTo>
                <a:cubicBezTo>
                  <a:pt x="16261" y="4192"/>
                  <a:pt x="16261" y="4194"/>
                  <a:pt x="16261" y="4194"/>
                </a:cubicBezTo>
                <a:cubicBezTo>
                  <a:pt x="16260" y="4194"/>
                  <a:pt x="16258" y="4182"/>
                  <a:pt x="16248" y="4164"/>
                </a:cubicBezTo>
                <a:lnTo>
                  <a:pt x="16248" y="4164"/>
                </a:lnTo>
                <a:cubicBezTo>
                  <a:pt x="16261" y="4226"/>
                  <a:pt x="16273" y="4277"/>
                  <a:pt x="16286" y="4314"/>
                </a:cubicBezTo>
                <a:cubicBezTo>
                  <a:pt x="16283" y="4317"/>
                  <a:pt x="16281" y="4318"/>
                  <a:pt x="16278" y="4318"/>
                </a:cubicBezTo>
                <a:cubicBezTo>
                  <a:pt x="16255" y="4318"/>
                  <a:pt x="16230" y="4228"/>
                  <a:pt x="16186" y="4138"/>
                </a:cubicBezTo>
                <a:cubicBezTo>
                  <a:pt x="16173" y="4076"/>
                  <a:pt x="16160" y="4025"/>
                  <a:pt x="16160" y="3963"/>
                </a:cubicBezTo>
                <a:cubicBezTo>
                  <a:pt x="16131" y="3904"/>
                  <a:pt x="16106" y="3855"/>
                  <a:pt x="16096" y="3855"/>
                </a:cubicBezTo>
                <a:cubicBezTo>
                  <a:pt x="16088" y="3855"/>
                  <a:pt x="16087" y="3881"/>
                  <a:pt x="16098" y="3950"/>
                </a:cubicBezTo>
                <a:cubicBezTo>
                  <a:pt x="16110" y="3963"/>
                  <a:pt x="16123" y="3988"/>
                  <a:pt x="16135" y="4025"/>
                </a:cubicBezTo>
                <a:cubicBezTo>
                  <a:pt x="16109" y="3974"/>
                  <a:pt x="16089" y="3940"/>
                  <a:pt x="16084" y="3940"/>
                </a:cubicBezTo>
                <a:cubicBezTo>
                  <a:pt x="16081" y="3940"/>
                  <a:pt x="16081" y="3947"/>
                  <a:pt x="16085" y="3963"/>
                </a:cubicBezTo>
                <a:lnTo>
                  <a:pt x="16148" y="4189"/>
                </a:lnTo>
                <a:lnTo>
                  <a:pt x="16198" y="4402"/>
                </a:lnTo>
                <a:cubicBezTo>
                  <a:pt x="16198" y="4352"/>
                  <a:pt x="16198" y="4277"/>
                  <a:pt x="16186" y="4176"/>
                </a:cubicBezTo>
                <a:lnTo>
                  <a:pt x="16186" y="4176"/>
                </a:lnTo>
                <a:cubicBezTo>
                  <a:pt x="16241" y="4381"/>
                  <a:pt x="16304" y="4607"/>
                  <a:pt x="16328" y="4607"/>
                </a:cubicBezTo>
                <a:cubicBezTo>
                  <a:pt x="16336" y="4607"/>
                  <a:pt x="16340" y="4580"/>
                  <a:pt x="16336" y="4515"/>
                </a:cubicBezTo>
                <a:lnTo>
                  <a:pt x="16336" y="4515"/>
                </a:lnTo>
                <a:cubicBezTo>
                  <a:pt x="16349" y="4629"/>
                  <a:pt x="16349" y="4754"/>
                  <a:pt x="16361" y="4867"/>
                </a:cubicBezTo>
                <a:cubicBezTo>
                  <a:pt x="16399" y="5068"/>
                  <a:pt x="16412" y="5144"/>
                  <a:pt x="16424" y="5244"/>
                </a:cubicBezTo>
                <a:cubicBezTo>
                  <a:pt x="16424" y="5345"/>
                  <a:pt x="16449" y="5445"/>
                  <a:pt x="16462" y="5697"/>
                </a:cubicBezTo>
                <a:cubicBezTo>
                  <a:pt x="16461" y="5699"/>
                  <a:pt x="16460" y="5700"/>
                  <a:pt x="16458" y="5700"/>
                </a:cubicBezTo>
                <a:cubicBezTo>
                  <a:pt x="16450" y="5700"/>
                  <a:pt x="16442" y="5652"/>
                  <a:pt x="16434" y="5652"/>
                </a:cubicBezTo>
                <a:cubicBezTo>
                  <a:pt x="16431" y="5652"/>
                  <a:pt x="16428" y="5661"/>
                  <a:pt x="16424" y="5684"/>
                </a:cubicBezTo>
                <a:cubicBezTo>
                  <a:pt x="16475" y="6049"/>
                  <a:pt x="16324" y="6564"/>
                  <a:pt x="16336" y="6639"/>
                </a:cubicBezTo>
                <a:cubicBezTo>
                  <a:pt x="16299" y="6928"/>
                  <a:pt x="16349" y="6765"/>
                  <a:pt x="16324" y="6953"/>
                </a:cubicBezTo>
                <a:cubicBezTo>
                  <a:pt x="16324" y="6948"/>
                  <a:pt x="16324" y="6942"/>
                  <a:pt x="16323" y="6942"/>
                </a:cubicBezTo>
                <a:cubicBezTo>
                  <a:pt x="16321" y="6942"/>
                  <a:pt x="16318" y="6951"/>
                  <a:pt x="16311" y="6978"/>
                </a:cubicBezTo>
                <a:cubicBezTo>
                  <a:pt x="16311" y="7054"/>
                  <a:pt x="16299" y="7129"/>
                  <a:pt x="16299" y="7205"/>
                </a:cubicBezTo>
                <a:cubicBezTo>
                  <a:pt x="16293" y="7217"/>
                  <a:pt x="16290" y="7222"/>
                  <a:pt x="16288" y="7222"/>
                </a:cubicBezTo>
                <a:cubicBezTo>
                  <a:pt x="16280" y="7222"/>
                  <a:pt x="16293" y="7145"/>
                  <a:pt x="16286" y="7145"/>
                </a:cubicBezTo>
                <a:cubicBezTo>
                  <a:pt x="16282" y="7145"/>
                  <a:pt x="16271" y="7169"/>
                  <a:pt x="16248" y="7242"/>
                </a:cubicBezTo>
                <a:cubicBezTo>
                  <a:pt x="16173" y="7657"/>
                  <a:pt x="16098" y="7908"/>
                  <a:pt x="15947" y="8235"/>
                </a:cubicBezTo>
                <a:cubicBezTo>
                  <a:pt x="15892" y="8369"/>
                  <a:pt x="15881" y="8410"/>
                  <a:pt x="15888" y="8410"/>
                </a:cubicBezTo>
                <a:cubicBezTo>
                  <a:pt x="15899" y="8410"/>
                  <a:pt x="15955" y="8311"/>
                  <a:pt x="15962" y="8311"/>
                </a:cubicBezTo>
                <a:cubicBezTo>
                  <a:pt x="15967" y="8311"/>
                  <a:pt x="15955" y="8344"/>
                  <a:pt x="15909" y="8449"/>
                </a:cubicBezTo>
                <a:cubicBezTo>
                  <a:pt x="15859" y="8499"/>
                  <a:pt x="15834" y="8537"/>
                  <a:pt x="15695" y="8775"/>
                </a:cubicBezTo>
                <a:cubicBezTo>
                  <a:pt x="15633" y="8914"/>
                  <a:pt x="15658" y="8901"/>
                  <a:pt x="15557" y="9127"/>
                </a:cubicBezTo>
                <a:lnTo>
                  <a:pt x="15532" y="9089"/>
                </a:lnTo>
                <a:cubicBezTo>
                  <a:pt x="15411" y="9271"/>
                  <a:pt x="15325" y="9417"/>
                  <a:pt x="15297" y="9417"/>
                </a:cubicBezTo>
                <a:cubicBezTo>
                  <a:pt x="15295" y="9417"/>
                  <a:pt x="15294" y="9417"/>
                  <a:pt x="15293" y="9416"/>
                </a:cubicBezTo>
                <a:cubicBezTo>
                  <a:pt x="15205" y="9580"/>
                  <a:pt x="15117" y="9668"/>
                  <a:pt x="15055" y="9743"/>
                </a:cubicBezTo>
                <a:cubicBezTo>
                  <a:pt x="15006" y="9809"/>
                  <a:pt x="14994" y="9835"/>
                  <a:pt x="15003" y="9835"/>
                </a:cubicBezTo>
                <a:cubicBezTo>
                  <a:pt x="15032" y="9835"/>
                  <a:pt x="15280" y="9577"/>
                  <a:pt x="15318" y="9529"/>
                </a:cubicBezTo>
                <a:lnTo>
                  <a:pt x="15318" y="9529"/>
                </a:lnTo>
                <a:cubicBezTo>
                  <a:pt x="15218" y="9668"/>
                  <a:pt x="15117" y="9768"/>
                  <a:pt x="15042" y="9869"/>
                </a:cubicBezTo>
                <a:cubicBezTo>
                  <a:pt x="14954" y="9957"/>
                  <a:pt x="14891" y="10044"/>
                  <a:pt x="14803" y="10095"/>
                </a:cubicBezTo>
                <a:cubicBezTo>
                  <a:pt x="14866" y="10019"/>
                  <a:pt x="14929" y="9944"/>
                  <a:pt x="14992" y="9856"/>
                </a:cubicBezTo>
                <a:lnTo>
                  <a:pt x="14992" y="9856"/>
                </a:lnTo>
                <a:cubicBezTo>
                  <a:pt x="14879" y="9982"/>
                  <a:pt x="14803" y="10057"/>
                  <a:pt x="14740" y="10132"/>
                </a:cubicBezTo>
                <a:cubicBezTo>
                  <a:pt x="14678" y="10195"/>
                  <a:pt x="14640" y="10246"/>
                  <a:pt x="14602" y="10283"/>
                </a:cubicBezTo>
                <a:cubicBezTo>
                  <a:pt x="14527" y="10359"/>
                  <a:pt x="14489" y="10421"/>
                  <a:pt x="14351" y="10484"/>
                </a:cubicBezTo>
                <a:cubicBezTo>
                  <a:pt x="14500" y="10367"/>
                  <a:pt x="14632" y="10204"/>
                  <a:pt x="14606" y="10204"/>
                </a:cubicBezTo>
                <a:cubicBezTo>
                  <a:pt x="14602" y="10204"/>
                  <a:pt x="14592" y="10209"/>
                  <a:pt x="14577" y="10220"/>
                </a:cubicBezTo>
                <a:cubicBezTo>
                  <a:pt x="14531" y="10276"/>
                  <a:pt x="14485" y="10338"/>
                  <a:pt x="14429" y="10392"/>
                </a:cubicBezTo>
                <a:lnTo>
                  <a:pt x="14429" y="10392"/>
                </a:lnTo>
                <a:cubicBezTo>
                  <a:pt x="14429" y="10392"/>
                  <a:pt x="14429" y="10392"/>
                  <a:pt x="14429" y="10392"/>
                </a:cubicBezTo>
                <a:lnTo>
                  <a:pt x="14429" y="10392"/>
                </a:lnTo>
                <a:cubicBezTo>
                  <a:pt x="14428" y="10392"/>
                  <a:pt x="14417" y="10400"/>
                  <a:pt x="14389" y="10421"/>
                </a:cubicBezTo>
                <a:cubicBezTo>
                  <a:pt x="14326" y="10484"/>
                  <a:pt x="14188" y="10610"/>
                  <a:pt x="14137" y="10673"/>
                </a:cubicBezTo>
                <a:cubicBezTo>
                  <a:pt x="14012" y="10786"/>
                  <a:pt x="13873" y="10886"/>
                  <a:pt x="13735" y="10974"/>
                </a:cubicBezTo>
                <a:cubicBezTo>
                  <a:pt x="13758" y="10957"/>
                  <a:pt x="13768" y="10948"/>
                  <a:pt x="13766" y="10948"/>
                </a:cubicBezTo>
                <a:cubicBezTo>
                  <a:pt x="13763" y="10948"/>
                  <a:pt x="13744" y="10960"/>
                  <a:pt x="13710" y="10987"/>
                </a:cubicBezTo>
                <a:cubicBezTo>
                  <a:pt x="13610" y="11050"/>
                  <a:pt x="13509" y="11138"/>
                  <a:pt x="13408" y="11201"/>
                </a:cubicBezTo>
                <a:cubicBezTo>
                  <a:pt x="13436" y="11181"/>
                  <a:pt x="13445" y="11172"/>
                  <a:pt x="13440" y="11172"/>
                </a:cubicBezTo>
                <a:cubicBezTo>
                  <a:pt x="13428" y="11172"/>
                  <a:pt x="13348" y="11212"/>
                  <a:pt x="13245" y="11263"/>
                </a:cubicBezTo>
                <a:cubicBezTo>
                  <a:pt x="12830" y="11490"/>
                  <a:pt x="12944" y="11515"/>
                  <a:pt x="12592" y="11640"/>
                </a:cubicBezTo>
                <a:cubicBezTo>
                  <a:pt x="12642" y="11615"/>
                  <a:pt x="12654" y="11615"/>
                  <a:pt x="12705" y="11590"/>
                </a:cubicBezTo>
                <a:lnTo>
                  <a:pt x="12705" y="11590"/>
                </a:lnTo>
                <a:lnTo>
                  <a:pt x="12516" y="11653"/>
                </a:lnTo>
                <a:cubicBezTo>
                  <a:pt x="12516" y="11666"/>
                  <a:pt x="12453" y="11716"/>
                  <a:pt x="12353" y="11753"/>
                </a:cubicBezTo>
                <a:cubicBezTo>
                  <a:pt x="12252" y="11804"/>
                  <a:pt x="12127" y="11841"/>
                  <a:pt x="11988" y="11892"/>
                </a:cubicBezTo>
                <a:cubicBezTo>
                  <a:pt x="11863" y="11942"/>
                  <a:pt x="11725" y="11980"/>
                  <a:pt x="11624" y="12030"/>
                </a:cubicBezTo>
                <a:cubicBezTo>
                  <a:pt x="11524" y="12055"/>
                  <a:pt x="11461" y="12080"/>
                  <a:pt x="11448" y="12105"/>
                </a:cubicBezTo>
                <a:cubicBezTo>
                  <a:pt x="11387" y="12111"/>
                  <a:pt x="11352" y="12114"/>
                  <a:pt x="11338" y="12114"/>
                </a:cubicBezTo>
                <a:cubicBezTo>
                  <a:pt x="11286" y="12114"/>
                  <a:pt x="11495" y="12075"/>
                  <a:pt x="11750" y="11967"/>
                </a:cubicBezTo>
                <a:lnTo>
                  <a:pt x="11750" y="11967"/>
                </a:lnTo>
                <a:cubicBezTo>
                  <a:pt x="11662" y="11992"/>
                  <a:pt x="11561" y="12005"/>
                  <a:pt x="11473" y="12017"/>
                </a:cubicBezTo>
                <a:cubicBezTo>
                  <a:pt x="11586" y="11992"/>
                  <a:pt x="11674" y="11967"/>
                  <a:pt x="11787" y="11929"/>
                </a:cubicBezTo>
                <a:lnTo>
                  <a:pt x="11787" y="11929"/>
                </a:lnTo>
                <a:cubicBezTo>
                  <a:pt x="11612" y="11980"/>
                  <a:pt x="11436" y="12017"/>
                  <a:pt x="11285" y="12055"/>
                </a:cubicBezTo>
                <a:cubicBezTo>
                  <a:pt x="11121" y="12105"/>
                  <a:pt x="10996" y="12156"/>
                  <a:pt x="10895" y="12193"/>
                </a:cubicBezTo>
                <a:cubicBezTo>
                  <a:pt x="10886" y="12194"/>
                  <a:pt x="10878" y="12195"/>
                  <a:pt x="10872" y="12195"/>
                </a:cubicBezTo>
                <a:cubicBezTo>
                  <a:pt x="10815" y="12195"/>
                  <a:pt x="10878" y="12162"/>
                  <a:pt x="10812" y="12162"/>
                </a:cubicBezTo>
                <a:cubicBezTo>
                  <a:pt x="10799" y="12162"/>
                  <a:pt x="10782" y="12164"/>
                  <a:pt x="10758" y="12167"/>
                </a:cubicBezTo>
                <a:lnTo>
                  <a:pt x="10758" y="12167"/>
                </a:lnTo>
                <a:cubicBezTo>
                  <a:pt x="10345" y="10977"/>
                  <a:pt x="10066" y="9430"/>
                  <a:pt x="10078" y="8185"/>
                </a:cubicBezTo>
                <a:cubicBezTo>
                  <a:pt x="10078" y="8160"/>
                  <a:pt x="10078" y="8134"/>
                  <a:pt x="10078" y="8109"/>
                </a:cubicBezTo>
                <a:cubicBezTo>
                  <a:pt x="10065" y="8073"/>
                  <a:pt x="10041" y="8055"/>
                  <a:pt x="10015" y="8055"/>
                </a:cubicBezTo>
                <a:cubicBezTo>
                  <a:pt x="9968" y="8055"/>
                  <a:pt x="9914" y="8110"/>
                  <a:pt x="9890" y="8222"/>
                </a:cubicBezTo>
                <a:cubicBezTo>
                  <a:pt x="9865" y="8210"/>
                  <a:pt x="9915" y="7971"/>
                  <a:pt x="9915" y="7858"/>
                </a:cubicBezTo>
                <a:cubicBezTo>
                  <a:pt x="9940" y="7531"/>
                  <a:pt x="9915" y="7343"/>
                  <a:pt x="9940" y="7066"/>
                </a:cubicBezTo>
                <a:lnTo>
                  <a:pt x="9940" y="7280"/>
                </a:lnTo>
                <a:cubicBezTo>
                  <a:pt x="9953" y="7242"/>
                  <a:pt x="9965" y="6828"/>
                  <a:pt x="9965" y="6765"/>
                </a:cubicBezTo>
                <a:cubicBezTo>
                  <a:pt x="9966" y="6764"/>
                  <a:pt x="9966" y="6764"/>
                  <a:pt x="9966" y="6764"/>
                </a:cubicBezTo>
                <a:cubicBezTo>
                  <a:pt x="9976" y="6764"/>
                  <a:pt x="9993" y="6891"/>
                  <a:pt x="10012" y="6891"/>
                </a:cubicBezTo>
                <a:cubicBezTo>
                  <a:pt x="10017" y="6891"/>
                  <a:pt x="10023" y="6880"/>
                  <a:pt x="10028" y="6853"/>
                </a:cubicBezTo>
                <a:cubicBezTo>
                  <a:pt x="10066" y="6601"/>
                  <a:pt x="10091" y="6363"/>
                  <a:pt x="10091" y="6187"/>
                </a:cubicBezTo>
                <a:cubicBezTo>
                  <a:pt x="10103" y="6020"/>
                  <a:pt x="10104" y="5909"/>
                  <a:pt x="10082" y="5909"/>
                </a:cubicBezTo>
                <a:cubicBezTo>
                  <a:pt x="10081" y="5909"/>
                  <a:pt x="10080" y="5910"/>
                  <a:pt x="10078" y="5910"/>
                </a:cubicBezTo>
                <a:cubicBezTo>
                  <a:pt x="10028" y="6162"/>
                  <a:pt x="10028" y="6413"/>
                  <a:pt x="10003" y="6677"/>
                </a:cubicBezTo>
                <a:cubicBezTo>
                  <a:pt x="10002" y="6677"/>
                  <a:pt x="10001" y="6678"/>
                  <a:pt x="10001" y="6678"/>
                </a:cubicBezTo>
                <a:cubicBezTo>
                  <a:pt x="9969" y="6678"/>
                  <a:pt x="10038" y="6149"/>
                  <a:pt x="10004" y="6149"/>
                </a:cubicBezTo>
                <a:cubicBezTo>
                  <a:pt x="10004" y="6149"/>
                  <a:pt x="10003" y="6149"/>
                  <a:pt x="10003" y="6149"/>
                </a:cubicBezTo>
                <a:lnTo>
                  <a:pt x="10135" y="5542"/>
                </a:lnTo>
                <a:lnTo>
                  <a:pt x="10135" y="5542"/>
                </a:lnTo>
                <a:cubicBezTo>
                  <a:pt x="10120" y="5629"/>
                  <a:pt x="10107" y="5736"/>
                  <a:pt x="10116" y="5736"/>
                </a:cubicBezTo>
                <a:cubicBezTo>
                  <a:pt x="10118" y="5736"/>
                  <a:pt x="10123" y="5728"/>
                  <a:pt x="10129" y="5709"/>
                </a:cubicBezTo>
                <a:cubicBezTo>
                  <a:pt x="10179" y="5420"/>
                  <a:pt x="10154" y="5558"/>
                  <a:pt x="10217" y="5370"/>
                </a:cubicBezTo>
                <a:lnTo>
                  <a:pt x="10217" y="5370"/>
                </a:lnTo>
                <a:cubicBezTo>
                  <a:pt x="10166" y="5709"/>
                  <a:pt x="10154" y="6350"/>
                  <a:pt x="10179" y="6589"/>
                </a:cubicBezTo>
                <a:lnTo>
                  <a:pt x="10204" y="6224"/>
                </a:lnTo>
                <a:cubicBezTo>
                  <a:pt x="10217" y="6199"/>
                  <a:pt x="10229" y="6162"/>
                  <a:pt x="10242" y="6136"/>
                </a:cubicBezTo>
                <a:cubicBezTo>
                  <a:pt x="10267" y="5910"/>
                  <a:pt x="10280" y="5684"/>
                  <a:pt x="10280" y="5496"/>
                </a:cubicBezTo>
                <a:cubicBezTo>
                  <a:pt x="10292" y="5307"/>
                  <a:pt x="10292" y="5169"/>
                  <a:pt x="10292" y="5106"/>
                </a:cubicBezTo>
                <a:cubicBezTo>
                  <a:pt x="10328" y="4979"/>
                  <a:pt x="10356" y="4939"/>
                  <a:pt x="10375" y="4939"/>
                </a:cubicBezTo>
                <a:cubicBezTo>
                  <a:pt x="10395" y="4939"/>
                  <a:pt x="10405" y="4986"/>
                  <a:pt x="10405" y="5018"/>
                </a:cubicBezTo>
                <a:cubicBezTo>
                  <a:pt x="10468" y="4754"/>
                  <a:pt x="10506" y="4629"/>
                  <a:pt x="10518" y="4490"/>
                </a:cubicBezTo>
                <a:cubicBezTo>
                  <a:pt x="10543" y="4365"/>
                  <a:pt x="10569" y="4226"/>
                  <a:pt x="10682" y="3975"/>
                </a:cubicBezTo>
                <a:lnTo>
                  <a:pt x="10682" y="3975"/>
                </a:lnTo>
                <a:lnTo>
                  <a:pt x="10581" y="4164"/>
                </a:lnTo>
                <a:cubicBezTo>
                  <a:pt x="10627" y="4049"/>
                  <a:pt x="10787" y="3684"/>
                  <a:pt x="10797" y="3658"/>
                </a:cubicBezTo>
                <a:lnTo>
                  <a:pt x="10797" y="3658"/>
                </a:lnTo>
                <a:cubicBezTo>
                  <a:pt x="10836" y="3603"/>
                  <a:pt x="10886" y="3554"/>
                  <a:pt x="10903" y="3554"/>
                </a:cubicBezTo>
                <a:cubicBezTo>
                  <a:pt x="10911" y="3554"/>
                  <a:pt x="10913" y="3562"/>
                  <a:pt x="10906" y="3582"/>
                </a:cubicBezTo>
                <a:lnTo>
                  <a:pt x="10906" y="3582"/>
                </a:lnTo>
                <a:lnTo>
                  <a:pt x="11061" y="3185"/>
                </a:lnTo>
                <a:lnTo>
                  <a:pt x="11061" y="3185"/>
                </a:lnTo>
                <a:cubicBezTo>
                  <a:pt x="11058" y="3218"/>
                  <a:pt x="11107" y="3213"/>
                  <a:pt x="11096" y="3234"/>
                </a:cubicBezTo>
                <a:cubicBezTo>
                  <a:pt x="11174" y="3107"/>
                  <a:pt x="11207" y="2988"/>
                  <a:pt x="11182" y="2988"/>
                </a:cubicBezTo>
                <a:cubicBezTo>
                  <a:pt x="11177" y="2988"/>
                  <a:pt x="11168" y="2994"/>
                  <a:pt x="11156" y="3009"/>
                </a:cubicBezTo>
                <a:lnTo>
                  <a:pt x="11156" y="3009"/>
                </a:lnTo>
                <a:cubicBezTo>
                  <a:pt x="11383" y="2720"/>
                  <a:pt x="11313" y="2779"/>
                  <a:pt x="11536" y="2568"/>
                </a:cubicBezTo>
                <a:cubicBezTo>
                  <a:pt x="11558" y="2537"/>
                  <a:pt x="11559" y="2524"/>
                  <a:pt x="11547" y="2524"/>
                </a:cubicBezTo>
                <a:cubicBezTo>
                  <a:pt x="11527" y="2524"/>
                  <a:pt x="11468" y="2565"/>
                  <a:pt x="11436" y="2605"/>
                </a:cubicBezTo>
                <a:cubicBezTo>
                  <a:pt x="11586" y="2392"/>
                  <a:pt x="11674" y="2279"/>
                  <a:pt x="11775" y="2191"/>
                </a:cubicBezTo>
                <a:lnTo>
                  <a:pt x="11775" y="2191"/>
                </a:lnTo>
                <a:cubicBezTo>
                  <a:pt x="11624" y="2354"/>
                  <a:pt x="11649" y="2404"/>
                  <a:pt x="11674" y="2404"/>
                </a:cubicBezTo>
                <a:cubicBezTo>
                  <a:pt x="11699" y="2417"/>
                  <a:pt x="11762" y="2392"/>
                  <a:pt x="11750" y="2442"/>
                </a:cubicBezTo>
                <a:cubicBezTo>
                  <a:pt x="11825" y="2316"/>
                  <a:pt x="11926" y="2191"/>
                  <a:pt x="12014" y="2065"/>
                </a:cubicBezTo>
                <a:cubicBezTo>
                  <a:pt x="12102" y="1939"/>
                  <a:pt x="12215" y="1839"/>
                  <a:pt x="12328" y="1726"/>
                </a:cubicBezTo>
                <a:lnTo>
                  <a:pt x="12328" y="1726"/>
                </a:lnTo>
                <a:cubicBezTo>
                  <a:pt x="12303" y="1751"/>
                  <a:pt x="12278" y="1826"/>
                  <a:pt x="12290" y="1826"/>
                </a:cubicBezTo>
                <a:cubicBezTo>
                  <a:pt x="12303" y="1814"/>
                  <a:pt x="12353" y="1738"/>
                  <a:pt x="12453" y="1688"/>
                </a:cubicBezTo>
                <a:cubicBezTo>
                  <a:pt x="12504" y="1650"/>
                  <a:pt x="12567" y="1613"/>
                  <a:pt x="12629" y="1575"/>
                </a:cubicBezTo>
                <a:cubicBezTo>
                  <a:pt x="12705" y="1537"/>
                  <a:pt x="12768" y="1500"/>
                  <a:pt x="12856" y="1475"/>
                </a:cubicBezTo>
                <a:cubicBezTo>
                  <a:pt x="13110" y="1362"/>
                  <a:pt x="13431" y="1316"/>
                  <a:pt x="13684" y="1316"/>
                </a:cubicBezTo>
                <a:close/>
                <a:moveTo>
                  <a:pt x="10163" y="11738"/>
                </a:moveTo>
                <a:cubicBezTo>
                  <a:pt x="10168" y="11738"/>
                  <a:pt x="10205" y="11838"/>
                  <a:pt x="10267" y="12017"/>
                </a:cubicBezTo>
                <a:cubicBezTo>
                  <a:pt x="10294" y="12094"/>
                  <a:pt x="10324" y="12188"/>
                  <a:pt x="10361" y="12294"/>
                </a:cubicBezTo>
                <a:lnTo>
                  <a:pt x="10333" y="12294"/>
                </a:lnTo>
                <a:cubicBezTo>
                  <a:pt x="10309" y="12219"/>
                  <a:pt x="10287" y="12148"/>
                  <a:pt x="10267" y="12080"/>
                </a:cubicBezTo>
                <a:cubicBezTo>
                  <a:pt x="10190" y="11844"/>
                  <a:pt x="10159" y="11738"/>
                  <a:pt x="10163" y="11738"/>
                </a:cubicBezTo>
                <a:close/>
                <a:moveTo>
                  <a:pt x="9513" y="11037"/>
                </a:moveTo>
                <a:lnTo>
                  <a:pt x="9538" y="11062"/>
                </a:lnTo>
                <a:cubicBezTo>
                  <a:pt x="9601" y="11326"/>
                  <a:pt x="9664" y="11590"/>
                  <a:pt x="9739" y="11829"/>
                </a:cubicBezTo>
                <a:cubicBezTo>
                  <a:pt x="9791" y="11994"/>
                  <a:pt x="9844" y="12160"/>
                  <a:pt x="9896" y="12325"/>
                </a:cubicBezTo>
                <a:lnTo>
                  <a:pt x="9896" y="12325"/>
                </a:lnTo>
                <a:cubicBezTo>
                  <a:pt x="9887" y="12326"/>
                  <a:pt x="9878" y="12327"/>
                  <a:pt x="9869" y="12328"/>
                </a:cubicBezTo>
                <a:lnTo>
                  <a:pt x="9869" y="12328"/>
                </a:lnTo>
                <a:cubicBezTo>
                  <a:pt x="9819" y="12173"/>
                  <a:pt x="9771" y="12016"/>
                  <a:pt x="9727" y="11854"/>
                </a:cubicBezTo>
                <a:cubicBezTo>
                  <a:pt x="9639" y="11590"/>
                  <a:pt x="9576" y="11314"/>
                  <a:pt x="9513" y="11037"/>
                </a:cubicBezTo>
                <a:close/>
                <a:moveTo>
                  <a:pt x="9262" y="10447"/>
                </a:moveTo>
                <a:cubicBezTo>
                  <a:pt x="9314" y="10482"/>
                  <a:pt x="9324" y="10675"/>
                  <a:pt x="9329" y="10675"/>
                </a:cubicBezTo>
                <a:cubicBezTo>
                  <a:pt x="9332" y="10675"/>
                  <a:pt x="9333" y="10638"/>
                  <a:pt x="9337" y="10535"/>
                </a:cubicBezTo>
                <a:cubicBezTo>
                  <a:pt x="9350" y="10572"/>
                  <a:pt x="9362" y="10597"/>
                  <a:pt x="9362" y="10623"/>
                </a:cubicBezTo>
                <a:lnTo>
                  <a:pt x="9375" y="10685"/>
                </a:lnTo>
                <a:cubicBezTo>
                  <a:pt x="9387" y="10773"/>
                  <a:pt x="9375" y="10849"/>
                  <a:pt x="9425" y="11012"/>
                </a:cubicBezTo>
                <a:cubicBezTo>
                  <a:pt x="9425" y="11000"/>
                  <a:pt x="9438" y="11000"/>
                  <a:pt x="9438" y="11000"/>
                </a:cubicBezTo>
                <a:cubicBezTo>
                  <a:pt x="9544" y="11462"/>
                  <a:pt x="9676" y="11919"/>
                  <a:pt x="9816" y="12334"/>
                </a:cubicBezTo>
                <a:lnTo>
                  <a:pt x="9816" y="12334"/>
                </a:lnTo>
                <a:cubicBezTo>
                  <a:pt x="9793" y="12336"/>
                  <a:pt x="9769" y="12338"/>
                  <a:pt x="9746" y="12340"/>
                </a:cubicBezTo>
                <a:lnTo>
                  <a:pt x="9746" y="12340"/>
                </a:lnTo>
                <a:cubicBezTo>
                  <a:pt x="9540" y="11715"/>
                  <a:pt x="9366" y="11072"/>
                  <a:pt x="9262" y="10447"/>
                </a:cubicBezTo>
                <a:close/>
                <a:moveTo>
                  <a:pt x="9337" y="11163"/>
                </a:moveTo>
                <a:cubicBezTo>
                  <a:pt x="9424" y="11563"/>
                  <a:pt x="9538" y="11957"/>
                  <a:pt x="9670" y="12346"/>
                </a:cubicBezTo>
                <a:lnTo>
                  <a:pt x="9670" y="12346"/>
                </a:lnTo>
                <a:cubicBezTo>
                  <a:pt x="9663" y="12346"/>
                  <a:pt x="9656" y="12347"/>
                  <a:pt x="9649" y="12347"/>
                </a:cubicBezTo>
                <a:lnTo>
                  <a:pt x="9649" y="12347"/>
                </a:lnTo>
                <a:cubicBezTo>
                  <a:pt x="9528" y="11959"/>
                  <a:pt x="9419" y="11564"/>
                  <a:pt x="9337" y="11163"/>
                </a:cubicBezTo>
                <a:close/>
                <a:moveTo>
                  <a:pt x="8998" y="6652"/>
                </a:moveTo>
                <a:cubicBezTo>
                  <a:pt x="8998" y="6664"/>
                  <a:pt x="9010" y="6677"/>
                  <a:pt x="9023" y="6689"/>
                </a:cubicBezTo>
                <a:cubicBezTo>
                  <a:pt x="8814" y="8597"/>
                  <a:pt x="9035" y="10536"/>
                  <a:pt x="9637" y="12348"/>
                </a:cubicBezTo>
                <a:lnTo>
                  <a:pt x="9637" y="12348"/>
                </a:lnTo>
                <a:cubicBezTo>
                  <a:pt x="9630" y="12349"/>
                  <a:pt x="9623" y="12349"/>
                  <a:pt x="9616" y="12350"/>
                </a:cubicBezTo>
                <a:lnTo>
                  <a:pt x="9616" y="12350"/>
                </a:lnTo>
                <a:cubicBezTo>
                  <a:pt x="9527" y="12061"/>
                  <a:pt x="9412" y="11673"/>
                  <a:pt x="9299" y="11226"/>
                </a:cubicBezTo>
                <a:cubicBezTo>
                  <a:pt x="8910" y="9818"/>
                  <a:pt x="8834" y="7808"/>
                  <a:pt x="8998" y="6652"/>
                </a:cubicBezTo>
                <a:close/>
                <a:moveTo>
                  <a:pt x="8867" y="8187"/>
                </a:moveTo>
                <a:lnTo>
                  <a:pt x="8867" y="8187"/>
                </a:lnTo>
                <a:cubicBezTo>
                  <a:pt x="8871" y="8853"/>
                  <a:pt x="8940" y="9512"/>
                  <a:pt x="9036" y="10170"/>
                </a:cubicBezTo>
                <a:cubicBezTo>
                  <a:pt x="9111" y="10560"/>
                  <a:pt x="9174" y="10949"/>
                  <a:pt x="9274" y="11326"/>
                </a:cubicBezTo>
                <a:cubicBezTo>
                  <a:pt x="9325" y="11515"/>
                  <a:pt x="9375" y="11703"/>
                  <a:pt x="9425" y="11892"/>
                </a:cubicBezTo>
                <a:lnTo>
                  <a:pt x="9579" y="12352"/>
                </a:lnTo>
                <a:lnTo>
                  <a:pt x="9579" y="12352"/>
                </a:lnTo>
                <a:cubicBezTo>
                  <a:pt x="9570" y="12353"/>
                  <a:pt x="9561" y="12353"/>
                  <a:pt x="9552" y="12354"/>
                </a:cubicBezTo>
                <a:lnTo>
                  <a:pt x="9552" y="12354"/>
                </a:lnTo>
                <a:cubicBezTo>
                  <a:pt x="9492" y="12164"/>
                  <a:pt x="9417" y="11963"/>
                  <a:pt x="9362" y="11753"/>
                </a:cubicBezTo>
                <a:cubicBezTo>
                  <a:pt x="9299" y="11515"/>
                  <a:pt x="9237" y="11263"/>
                  <a:pt x="9174" y="11000"/>
                </a:cubicBezTo>
                <a:cubicBezTo>
                  <a:pt x="9123" y="10748"/>
                  <a:pt x="9073" y="10484"/>
                  <a:pt x="9023" y="10220"/>
                </a:cubicBezTo>
                <a:cubicBezTo>
                  <a:pt x="8985" y="10032"/>
                  <a:pt x="8973" y="9843"/>
                  <a:pt x="8948" y="9655"/>
                </a:cubicBezTo>
                <a:cubicBezTo>
                  <a:pt x="8935" y="9466"/>
                  <a:pt x="8910" y="9291"/>
                  <a:pt x="8897" y="9115"/>
                </a:cubicBezTo>
                <a:lnTo>
                  <a:pt x="8897" y="9089"/>
                </a:lnTo>
                <a:cubicBezTo>
                  <a:pt x="8885" y="8826"/>
                  <a:pt x="8872" y="8574"/>
                  <a:pt x="8860" y="8361"/>
                </a:cubicBezTo>
                <a:cubicBezTo>
                  <a:pt x="8863" y="8301"/>
                  <a:pt x="8866" y="8243"/>
                  <a:pt x="8867" y="8187"/>
                </a:cubicBezTo>
                <a:close/>
                <a:moveTo>
                  <a:pt x="9463" y="12189"/>
                </a:moveTo>
                <a:cubicBezTo>
                  <a:pt x="9482" y="12247"/>
                  <a:pt x="9500" y="12303"/>
                  <a:pt x="9519" y="12356"/>
                </a:cubicBezTo>
                <a:lnTo>
                  <a:pt x="9519" y="12356"/>
                </a:lnTo>
                <a:cubicBezTo>
                  <a:pt x="9518" y="12356"/>
                  <a:pt x="9517" y="12356"/>
                  <a:pt x="9517" y="12356"/>
                </a:cubicBezTo>
                <a:lnTo>
                  <a:pt x="9517" y="12356"/>
                </a:lnTo>
                <a:cubicBezTo>
                  <a:pt x="9504" y="12318"/>
                  <a:pt x="9490" y="12280"/>
                  <a:pt x="9475" y="12244"/>
                </a:cubicBezTo>
                <a:cubicBezTo>
                  <a:pt x="9475" y="12221"/>
                  <a:pt x="9465" y="12209"/>
                  <a:pt x="9463" y="12189"/>
                </a:cubicBezTo>
                <a:close/>
                <a:moveTo>
                  <a:pt x="10795" y="12269"/>
                </a:moveTo>
                <a:lnTo>
                  <a:pt x="10838" y="12370"/>
                </a:lnTo>
                <a:lnTo>
                  <a:pt x="10838" y="12370"/>
                </a:lnTo>
                <a:cubicBezTo>
                  <a:pt x="10828" y="12349"/>
                  <a:pt x="10818" y="12328"/>
                  <a:pt x="10807" y="12306"/>
                </a:cubicBezTo>
                <a:cubicBezTo>
                  <a:pt x="10803" y="12295"/>
                  <a:pt x="10799" y="12283"/>
                  <a:pt x="10795" y="12272"/>
                </a:cubicBezTo>
                <a:lnTo>
                  <a:pt x="10795" y="12272"/>
                </a:lnTo>
                <a:lnTo>
                  <a:pt x="10795" y="12269"/>
                </a:lnTo>
                <a:close/>
                <a:moveTo>
                  <a:pt x="6045" y="12507"/>
                </a:moveTo>
                <a:cubicBezTo>
                  <a:pt x="6057" y="12520"/>
                  <a:pt x="6057" y="12520"/>
                  <a:pt x="6070" y="12520"/>
                </a:cubicBezTo>
                <a:lnTo>
                  <a:pt x="6045" y="12520"/>
                </a:lnTo>
                <a:cubicBezTo>
                  <a:pt x="6045" y="12520"/>
                  <a:pt x="6045" y="12507"/>
                  <a:pt x="6045" y="12507"/>
                </a:cubicBezTo>
                <a:close/>
                <a:moveTo>
                  <a:pt x="13134" y="12403"/>
                </a:moveTo>
                <a:cubicBezTo>
                  <a:pt x="13100" y="12416"/>
                  <a:pt x="13062" y="12435"/>
                  <a:pt x="13031" y="12445"/>
                </a:cubicBezTo>
                <a:lnTo>
                  <a:pt x="13006" y="12457"/>
                </a:lnTo>
                <a:cubicBezTo>
                  <a:pt x="12893" y="12507"/>
                  <a:pt x="12805" y="12545"/>
                  <a:pt x="12705" y="12583"/>
                </a:cubicBezTo>
                <a:cubicBezTo>
                  <a:pt x="12755" y="12558"/>
                  <a:pt x="12805" y="12533"/>
                  <a:pt x="12843" y="12520"/>
                </a:cubicBezTo>
                <a:lnTo>
                  <a:pt x="12906" y="12495"/>
                </a:lnTo>
                <a:cubicBezTo>
                  <a:pt x="12964" y="12460"/>
                  <a:pt x="13043" y="12436"/>
                  <a:pt x="13134" y="12403"/>
                </a:cubicBezTo>
                <a:close/>
                <a:moveTo>
                  <a:pt x="10921" y="12568"/>
                </a:moveTo>
                <a:lnTo>
                  <a:pt x="10933" y="12595"/>
                </a:lnTo>
                <a:cubicBezTo>
                  <a:pt x="10929" y="12586"/>
                  <a:pt x="10925" y="12577"/>
                  <a:pt x="10921" y="12568"/>
                </a:cubicBezTo>
                <a:close/>
                <a:moveTo>
                  <a:pt x="9803" y="12410"/>
                </a:moveTo>
                <a:cubicBezTo>
                  <a:pt x="9828" y="12484"/>
                  <a:pt x="9853" y="12558"/>
                  <a:pt x="9877" y="12621"/>
                </a:cubicBezTo>
                <a:cubicBezTo>
                  <a:pt x="9881" y="12632"/>
                  <a:pt x="9885" y="12643"/>
                  <a:pt x="9889" y="12654"/>
                </a:cubicBezTo>
                <a:lnTo>
                  <a:pt x="9889" y="12654"/>
                </a:lnTo>
                <a:cubicBezTo>
                  <a:pt x="9886" y="12647"/>
                  <a:pt x="9882" y="12640"/>
                  <a:pt x="9877" y="12633"/>
                </a:cubicBezTo>
                <a:cubicBezTo>
                  <a:pt x="9853" y="12559"/>
                  <a:pt x="9828" y="12484"/>
                  <a:pt x="9803" y="12410"/>
                </a:cubicBezTo>
                <a:close/>
                <a:moveTo>
                  <a:pt x="4512" y="11289"/>
                </a:moveTo>
                <a:lnTo>
                  <a:pt x="4512" y="11289"/>
                </a:lnTo>
                <a:cubicBezTo>
                  <a:pt x="4688" y="11427"/>
                  <a:pt x="4889" y="11552"/>
                  <a:pt x="5102" y="11691"/>
                </a:cubicBezTo>
                <a:cubicBezTo>
                  <a:pt x="5203" y="11753"/>
                  <a:pt x="5316" y="11816"/>
                  <a:pt x="5442" y="11892"/>
                </a:cubicBezTo>
                <a:cubicBezTo>
                  <a:pt x="5555" y="11955"/>
                  <a:pt x="5680" y="12017"/>
                  <a:pt x="5806" y="12080"/>
                </a:cubicBezTo>
                <a:cubicBezTo>
                  <a:pt x="6321" y="12332"/>
                  <a:pt x="6924" y="12533"/>
                  <a:pt x="7616" y="12671"/>
                </a:cubicBezTo>
                <a:lnTo>
                  <a:pt x="7565" y="12671"/>
                </a:lnTo>
                <a:lnTo>
                  <a:pt x="7389" y="12633"/>
                </a:lnTo>
                <a:lnTo>
                  <a:pt x="7213" y="12595"/>
                </a:lnTo>
                <a:lnTo>
                  <a:pt x="6862" y="12507"/>
                </a:lnTo>
                <a:cubicBezTo>
                  <a:pt x="6648" y="12432"/>
                  <a:pt x="6409" y="12344"/>
                  <a:pt x="6221" y="12281"/>
                </a:cubicBezTo>
                <a:cubicBezTo>
                  <a:pt x="6020" y="12206"/>
                  <a:pt x="5869" y="12130"/>
                  <a:pt x="5831" y="12093"/>
                </a:cubicBezTo>
                <a:cubicBezTo>
                  <a:pt x="5806" y="12093"/>
                  <a:pt x="5768" y="12080"/>
                  <a:pt x="5743" y="12080"/>
                </a:cubicBezTo>
                <a:cubicBezTo>
                  <a:pt x="5417" y="11917"/>
                  <a:pt x="5090" y="11741"/>
                  <a:pt x="4788" y="11527"/>
                </a:cubicBezTo>
                <a:cubicBezTo>
                  <a:pt x="4688" y="11464"/>
                  <a:pt x="4575" y="11376"/>
                  <a:pt x="4512" y="11289"/>
                </a:cubicBezTo>
                <a:close/>
                <a:moveTo>
                  <a:pt x="12231" y="12745"/>
                </a:moveTo>
                <a:lnTo>
                  <a:pt x="12227" y="12746"/>
                </a:lnTo>
                <a:lnTo>
                  <a:pt x="12228" y="12746"/>
                </a:lnTo>
                <a:cubicBezTo>
                  <a:pt x="12229" y="12746"/>
                  <a:pt x="12230" y="12745"/>
                  <a:pt x="12231" y="12745"/>
                </a:cubicBezTo>
                <a:close/>
                <a:moveTo>
                  <a:pt x="16814" y="8009"/>
                </a:moveTo>
                <a:lnTo>
                  <a:pt x="16814" y="8009"/>
                </a:lnTo>
                <a:cubicBezTo>
                  <a:pt x="16726" y="8210"/>
                  <a:pt x="16701" y="8423"/>
                  <a:pt x="16638" y="8587"/>
                </a:cubicBezTo>
                <a:lnTo>
                  <a:pt x="16726" y="8436"/>
                </a:lnTo>
                <a:lnTo>
                  <a:pt x="16726" y="8436"/>
                </a:lnTo>
                <a:cubicBezTo>
                  <a:pt x="16714" y="8542"/>
                  <a:pt x="16580" y="8748"/>
                  <a:pt x="16533" y="8856"/>
                </a:cubicBezTo>
                <a:lnTo>
                  <a:pt x="16533" y="8856"/>
                </a:lnTo>
                <a:cubicBezTo>
                  <a:pt x="16559" y="8793"/>
                  <a:pt x="16607" y="8689"/>
                  <a:pt x="16623" y="8676"/>
                </a:cubicBezTo>
                <a:lnTo>
                  <a:pt x="16623" y="8676"/>
                </a:lnTo>
                <a:lnTo>
                  <a:pt x="16575" y="8700"/>
                </a:lnTo>
                <a:cubicBezTo>
                  <a:pt x="16475" y="8926"/>
                  <a:pt x="16412" y="9102"/>
                  <a:pt x="16336" y="9265"/>
                </a:cubicBezTo>
                <a:cubicBezTo>
                  <a:pt x="16353" y="9236"/>
                  <a:pt x="16361" y="9225"/>
                  <a:pt x="16363" y="9225"/>
                </a:cubicBezTo>
                <a:lnTo>
                  <a:pt x="16363" y="9225"/>
                </a:lnTo>
                <a:cubicBezTo>
                  <a:pt x="16369" y="9225"/>
                  <a:pt x="16302" y="9369"/>
                  <a:pt x="16318" y="9369"/>
                </a:cubicBezTo>
                <a:cubicBezTo>
                  <a:pt x="16321" y="9369"/>
                  <a:pt x="16327" y="9364"/>
                  <a:pt x="16336" y="9353"/>
                </a:cubicBezTo>
                <a:lnTo>
                  <a:pt x="16399" y="9228"/>
                </a:lnTo>
                <a:cubicBezTo>
                  <a:pt x="16403" y="9223"/>
                  <a:pt x="16405" y="9220"/>
                  <a:pt x="16405" y="9220"/>
                </a:cubicBezTo>
                <a:lnTo>
                  <a:pt x="16405" y="9220"/>
                </a:lnTo>
                <a:cubicBezTo>
                  <a:pt x="16411" y="9220"/>
                  <a:pt x="16371" y="9313"/>
                  <a:pt x="16349" y="9379"/>
                </a:cubicBezTo>
                <a:cubicBezTo>
                  <a:pt x="16248" y="9554"/>
                  <a:pt x="16072" y="9793"/>
                  <a:pt x="15934" y="10007"/>
                </a:cubicBezTo>
                <a:cubicBezTo>
                  <a:pt x="15783" y="10208"/>
                  <a:pt x="15633" y="10384"/>
                  <a:pt x="15582" y="10434"/>
                </a:cubicBezTo>
                <a:cubicBezTo>
                  <a:pt x="15633" y="10371"/>
                  <a:pt x="15733" y="10246"/>
                  <a:pt x="15771" y="10183"/>
                </a:cubicBezTo>
                <a:lnTo>
                  <a:pt x="15771" y="10183"/>
                </a:lnTo>
                <a:lnTo>
                  <a:pt x="15633" y="10321"/>
                </a:lnTo>
                <a:cubicBezTo>
                  <a:pt x="15733" y="10195"/>
                  <a:pt x="15846" y="10132"/>
                  <a:pt x="15959" y="9931"/>
                </a:cubicBezTo>
                <a:lnTo>
                  <a:pt x="15959" y="9931"/>
                </a:lnTo>
                <a:cubicBezTo>
                  <a:pt x="15957" y="9933"/>
                  <a:pt x="15954" y="9934"/>
                  <a:pt x="15953" y="9934"/>
                </a:cubicBezTo>
                <a:cubicBezTo>
                  <a:pt x="15938" y="9934"/>
                  <a:pt x="15961" y="9871"/>
                  <a:pt x="15937" y="9871"/>
                </a:cubicBezTo>
                <a:cubicBezTo>
                  <a:pt x="15927" y="9871"/>
                  <a:pt x="15907" y="9883"/>
                  <a:pt x="15871" y="9919"/>
                </a:cubicBezTo>
                <a:cubicBezTo>
                  <a:pt x="15733" y="10095"/>
                  <a:pt x="15683" y="10170"/>
                  <a:pt x="15633" y="10258"/>
                </a:cubicBezTo>
                <a:cubicBezTo>
                  <a:pt x="15570" y="10346"/>
                  <a:pt x="15532" y="10459"/>
                  <a:pt x="15344" y="10648"/>
                </a:cubicBezTo>
                <a:cubicBezTo>
                  <a:pt x="15339" y="10653"/>
                  <a:pt x="15336" y="10655"/>
                  <a:pt x="15334" y="10655"/>
                </a:cubicBezTo>
                <a:cubicBezTo>
                  <a:pt x="15330" y="10655"/>
                  <a:pt x="15337" y="10636"/>
                  <a:pt x="15329" y="10636"/>
                </a:cubicBezTo>
                <a:cubicBezTo>
                  <a:pt x="15319" y="10636"/>
                  <a:pt x="15290" y="10658"/>
                  <a:pt x="15205" y="10748"/>
                </a:cubicBezTo>
                <a:cubicBezTo>
                  <a:pt x="14979" y="11025"/>
                  <a:pt x="14803" y="11213"/>
                  <a:pt x="14828" y="11251"/>
                </a:cubicBezTo>
                <a:cubicBezTo>
                  <a:pt x="14879" y="11201"/>
                  <a:pt x="14967" y="11113"/>
                  <a:pt x="15042" y="11050"/>
                </a:cubicBezTo>
                <a:cubicBezTo>
                  <a:pt x="15105" y="10974"/>
                  <a:pt x="15168" y="10912"/>
                  <a:pt x="15193" y="10912"/>
                </a:cubicBezTo>
                <a:cubicBezTo>
                  <a:pt x="15143" y="10974"/>
                  <a:pt x="15067" y="11062"/>
                  <a:pt x="15004" y="11113"/>
                </a:cubicBezTo>
                <a:cubicBezTo>
                  <a:pt x="15117" y="11025"/>
                  <a:pt x="15218" y="10912"/>
                  <a:pt x="15318" y="10811"/>
                </a:cubicBezTo>
                <a:lnTo>
                  <a:pt x="15369" y="10761"/>
                </a:lnTo>
                <a:lnTo>
                  <a:pt x="15532" y="10597"/>
                </a:lnTo>
                <a:lnTo>
                  <a:pt x="15670" y="10421"/>
                </a:lnTo>
                <a:cubicBezTo>
                  <a:pt x="16273" y="9705"/>
                  <a:pt x="16650" y="8939"/>
                  <a:pt x="16877" y="8310"/>
                </a:cubicBezTo>
                <a:cubicBezTo>
                  <a:pt x="16904" y="8236"/>
                  <a:pt x="16920" y="8202"/>
                  <a:pt x="16925" y="8202"/>
                </a:cubicBezTo>
                <a:cubicBezTo>
                  <a:pt x="16945" y="8202"/>
                  <a:pt x="16772" y="8768"/>
                  <a:pt x="16349" y="9504"/>
                </a:cubicBezTo>
                <a:cubicBezTo>
                  <a:pt x="16072" y="9957"/>
                  <a:pt x="15721" y="10484"/>
                  <a:pt x="15256" y="10924"/>
                </a:cubicBezTo>
                <a:lnTo>
                  <a:pt x="15092" y="11100"/>
                </a:lnTo>
                <a:lnTo>
                  <a:pt x="14904" y="11251"/>
                </a:lnTo>
                <a:cubicBezTo>
                  <a:pt x="14791" y="11364"/>
                  <a:pt x="14665" y="11464"/>
                  <a:pt x="14539" y="11565"/>
                </a:cubicBezTo>
                <a:cubicBezTo>
                  <a:pt x="14414" y="11653"/>
                  <a:pt x="14288" y="11741"/>
                  <a:pt x="14162" y="11829"/>
                </a:cubicBezTo>
                <a:cubicBezTo>
                  <a:pt x="14100" y="11867"/>
                  <a:pt x="14037" y="11917"/>
                  <a:pt x="13974" y="11955"/>
                </a:cubicBezTo>
                <a:cubicBezTo>
                  <a:pt x="13911" y="11992"/>
                  <a:pt x="13848" y="12030"/>
                  <a:pt x="13798" y="12055"/>
                </a:cubicBezTo>
                <a:cubicBezTo>
                  <a:pt x="13706" y="12101"/>
                  <a:pt x="13614" y="12147"/>
                  <a:pt x="13522" y="12193"/>
                </a:cubicBezTo>
                <a:cubicBezTo>
                  <a:pt x="13509" y="12218"/>
                  <a:pt x="13471" y="12231"/>
                  <a:pt x="13434" y="12244"/>
                </a:cubicBezTo>
                <a:cubicBezTo>
                  <a:pt x="13408" y="12256"/>
                  <a:pt x="13383" y="12256"/>
                  <a:pt x="13371" y="12256"/>
                </a:cubicBezTo>
                <a:cubicBezTo>
                  <a:pt x="13358" y="12269"/>
                  <a:pt x="13358" y="12281"/>
                  <a:pt x="13358" y="12281"/>
                </a:cubicBezTo>
                <a:cubicBezTo>
                  <a:pt x="13346" y="12294"/>
                  <a:pt x="13346" y="12306"/>
                  <a:pt x="13333" y="12319"/>
                </a:cubicBezTo>
                <a:cubicBezTo>
                  <a:pt x="13283" y="12344"/>
                  <a:pt x="13233" y="12357"/>
                  <a:pt x="13170" y="12382"/>
                </a:cubicBezTo>
                <a:cubicBezTo>
                  <a:pt x="13170" y="12382"/>
                  <a:pt x="13157" y="12382"/>
                  <a:pt x="13157" y="12369"/>
                </a:cubicBezTo>
                <a:cubicBezTo>
                  <a:pt x="12956" y="12457"/>
                  <a:pt x="12780" y="12533"/>
                  <a:pt x="12604" y="12595"/>
                </a:cubicBezTo>
                <a:lnTo>
                  <a:pt x="12592" y="12621"/>
                </a:lnTo>
                <a:lnTo>
                  <a:pt x="12592" y="12633"/>
                </a:lnTo>
                <a:cubicBezTo>
                  <a:pt x="12504" y="12671"/>
                  <a:pt x="12416" y="12696"/>
                  <a:pt x="12353" y="12708"/>
                </a:cubicBezTo>
                <a:lnTo>
                  <a:pt x="12353" y="12708"/>
                </a:lnTo>
                <a:lnTo>
                  <a:pt x="12579" y="12633"/>
                </a:lnTo>
                <a:lnTo>
                  <a:pt x="12579" y="12633"/>
                </a:lnTo>
                <a:cubicBezTo>
                  <a:pt x="12459" y="12668"/>
                  <a:pt x="12343" y="12707"/>
                  <a:pt x="12231" y="12745"/>
                </a:cubicBezTo>
                <a:lnTo>
                  <a:pt x="12231" y="12745"/>
                </a:lnTo>
                <a:lnTo>
                  <a:pt x="12278" y="12734"/>
                </a:lnTo>
                <a:lnTo>
                  <a:pt x="12352" y="12709"/>
                </a:lnTo>
                <a:lnTo>
                  <a:pt x="12352" y="12709"/>
                </a:lnTo>
                <a:cubicBezTo>
                  <a:pt x="12315" y="12721"/>
                  <a:pt x="12277" y="12734"/>
                  <a:pt x="12252" y="12746"/>
                </a:cubicBezTo>
                <a:lnTo>
                  <a:pt x="12228" y="12746"/>
                </a:lnTo>
                <a:cubicBezTo>
                  <a:pt x="12060" y="12804"/>
                  <a:pt x="11900" y="12859"/>
                  <a:pt x="11750" y="12897"/>
                </a:cubicBezTo>
                <a:lnTo>
                  <a:pt x="11662" y="12922"/>
                </a:lnTo>
                <a:cubicBezTo>
                  <a:pt x="11725" y="12897"/>
                  <a:pt x="11762" y="12859"/>
                  <a:pt x="11838" y="12822"/>
                </a:cubicBezTo>
                <a:lnTo>
                  <a:pt x="11838" y="12822"/>
                </a:lnTo>
                <a:cubicBezTo>
                  <a:pt x="11624" y="12859"/>
                  <a:pt x="11423" y="12910"/>
                  <a:pt x="11235" y="12947"/>
                </a:cubicBezTo>
                <a:cubicBezTo>
                  <a:pt x="11360" y="12884"/>
                  <a:pt x="11473" y="12822"/>
                  <a:pt x="11536" y="12784"/>
                </a:cubicBezTo>
                <a:lnTo>
                  <a:pt x="11536" y="12784"/>
                </a:lnTo>
                <a:lnTo>
                  <a:pt x="11310" y="12859"/>
                </a:lnTo>
                <a:lnTo>
                  <a:pt x="11247" y="12859"/>
                </a:lnTo>
                <a:cubicBezTo>
                  <a:pt x="11168" y="12883"/>
                  <a:pt x="11095" y="12911"/>
                  <a:pt x="11026" y="12942"/>
                </a:cubicBezTo>
                <a:lnTo>
                  <a:pt x="11026" y="12942"/>
                </a:lnTo>
                <a:lnTo>
                  <a:pt x="11003" y="12874"/>
                </a:lnTo>
                <a:lnTo>
                  <a:pt x="11003" y="12874"/>
                </a:lnTo>
                <a:cubicBezTo>
                  <a:pt x="11232" y="12815"/>
                  <a:pt x="11475" y="12721"/>
                  <a:pt x="11712" y="12696"/>
                </a:cubicBezTo>
                <a:lnTo>
                  <a:pt x="11712" y="12696"/>
                </a:lnTo>
                <a:cubicBezTo>
                  <a:pt x="11662" y="12708"/>
                  <a:pt x="11599" y="12721"/>
                  <a:pt x="11574" y="12734"/>
                </a:cubicBezTo>
                <a:cubicBezTo>
                  <a:pt x="11863" y="12671"/>
                  <a:pt x="12152" y="12583"/>
                  <a:pt x="12328" y="12520"/>
                </a:cubicBezTo>
                <a:lnTo>
                  <a:pt x="12315" y="12495"/>
                </a:lnTo>
                <a:cubicBezTo>
                  <a:pt x="12516" y="12419"/>
                  <a:pt x="12667" y="12344"/>
                  <a:pt x="12830" y="12269"/>
                </a:cubicBezTo>
                <a:lnTo>
                  <a:pt x="12830" y="12244"/>
                </a:lnTo>
                <a:cubicBezTo>
                  <a:pt x="12944" y="12193"/>
                  <a:pt x="13132" y="12118"/>
                  <a:pt x="13308" y="12017"/>
                </a:cubicBezTo>
                <a:cubicBezTo>
                  <a:pt x="13471" y="11917"/>
                  <a:pt x="13635" y="11841"/>
                  <a:pt x="13710" y="11816"/>
                </a:cubicBezTo>
                <a:cubicBezTo>
                  <a:pt x="13760" y="11779"/>
                  <a:pt x="14024" y="11628"/>
                  <a:pt x="14137" y="11540"/>
                </a:cubicBezTo>
                <a:lnTo>
                  <a:pt x="14188" y="11540"/>
                </a:lnTo>
                <a:cubicBezTo>
                  <a:pt x="14351" y="11427"/>
                  <a:pt x="14451" y="11351"/>
                  <a:pt x="14527" y="11276"/>
                </a:cubicBezTo>
                <a:cubicBezTo>
                  <a:pt x="14703" y="11163"/>
                  <a:pt x="14854" y="11037"/>
                  <a:pt x="14979" y="10912"/>
                </a:cubicBezTo>
                <a:cubicBezTo>
                  <a:pt x="15105" y="10773"/>
                  <a:pt x="15231" y="10635"/>
                  <a:pt x="15356" y="10509"/>
                </a:cubicBezTo>
                <a:cubicBezTo>
                  <a:pt x="15432" y="10421"/>
                  <a:pt x="15507" y="10321"/>
                  <a:pt x="15570" y="10233"/>
                </a:cubicBezTo>
                <a:cubicBezTo>
                  <a:pt x="15570" y="10233"/>
                  <a:pt x="15570" y="10246"/>
                  <a:pt x="15570" y="10246"/>
                </a:cubicBezTo>
                <a:cubicBezTo>
                  <a:pt x="15582" y="10220"/>
                  <a:pt x="15633" y="10132"/>
                  <a:pt x="15683" y="10082"/>
                </a:cubicBezTo>
                <a:cubicBezTo>
                  <a:pt x="15746" y="9994"/>
                  <a:pt x="15846" y="9843"/>
                  <a:pt x="15934" y="9743"/>
                </a:cubicBezTo>
                <a:lnTo>
                  <a:pt x="16060" y="9554"/>
                </a:lnTo>
                <a:lnTo>
                  <a:pt x="16060" y="9554"/>
                </a:lnTo>
                <a:cubicBezTo>
                  <a:pt x="16018" y="9626"/>
                  <a:pt x="16008" y="9649"/>
                  <a:pt x="16015" y="9649"/>
                </a:cubicBezTo>
                <a:cubicBezTo>
                  <a:pt x="16028" y="9649"/>
                  <a:pt x="16106" y="9554"/>
                  <a:pt x="16123" y="9554"/>
                </a:cubicBezTo>
                <a:cubicBezTo>
                  <a:pt x="16148" y="9517"/>
                  <a:pt x="16173" y="9466"/>
                  <a:pt x="16186" y="9429"/>
                </a:cubicBezTo>
                <a:cubicBezTo>
                  <a:pt x="16192" y="9421"/>
                  <a:pt x="16195" y="9417"/>
                  <a:pt x="16196" y="9417"/>
                </a:cubicBezTo>
                <a:cubicBezTo>
                  <a:pt x="16200" y="9417"/>
                  <a:pt x="16180" y="9459"/>
                  <a:pt x="16185" y="9459"/>
                </a:cubicBezTo>
                <a:cubicBezTo>
                  <a:pt x="16188" y="9459"/>
                  <a:pt x="16195" y="9451"/>
                  <a:pt x="16211" y="9429"/>
                </a:cubicBezTo>
                <a:cubicBezTo>
                  <a:pt x="16248" y="9328"/>
                  <a:pt x="16387" y="9077"/>
                  <a:pt x="16412" y="8989"/>
                </a:cubicBezTo>
                <a:lnTo>
                  <a:pt x="16412" y="8989"/>
                </a:lnTo>
                <a:cubicBezTo>
                  <a:pt x="16399" y="9002"/>
                  <a:pt x="16374" y="9027"/>
                  <a:pt x="16349" y="9064"/>
                </a:cubicBezTo>
                <a:cubicBezTo>
                  <a:pt x="16349" y="9052"/>
                  <a:pt x="16361" y="9039"/>
                  <a:pt x="16361" y="9027"/>
                </a:cubicBezTo>
                <a:cubicBezTo>
                  <a:pt x="16414" y="8936"/>
                  <a:pt x="16417" y="8918"/>
                  <a:pt x="16411" y="8918"/>
                </a:cubicBezTo>
                <a:cubicBezTo>
                  <a:pt x="16407" y="8918"/>
                  <a:pt x="16399" y="8926"/>
                  <a:pt x="16399" y="8926"/>
                </a:cubicBezTo>
                <a:cubicBezTo>
                  <a:pt x="16500" y="8763"/>
                  <a:pt x="16525" y="8662"/>
                  <a:pt x="16613" y="8549"/>
                </a:cubicBezTo>
                <a:lnTo>
                  <a:pt x="16613" y="8549"/>
                </a:lnTo>
                <a:cubicBezTo>
                  <a:pt x="16609" y="8552"/>
                  <a:pt x="16606" y="8553"/>
                  <a:pt x="16605" y="8553"/>
                </a:cubicBezTo>
                <a:cubicBezTo>
                  <a:pt x="16587" y="8553"/>
                  <a:pt x="16642" y="8452"/>
                  <a:pt x="16676" y="8361"/>
                </a:cubicBezTo>
                <a:cubicBezTo>
                  <a:pt x="16707" y="8267"/>
                  <a:pt x="16738" y="8172"/>
                  <a:pt x="16726" y="8172"/>
                </a:cubicBezTo>
                <a:cubicBezTo>
                  <a:pt x="16724" y="8172"/>
                  <a:pt x="16720" y="8176"/>
                  <a:pt x="16713" y="8185"/>
                </a:cubicBezTo>
                <a:cubicBezTo>
                  <a:pt x="16801" y="8059"/>
                  <a:pt x="16751" y="8084"/>
                  <a:pt x="16814" y="8009"/>
                </a:cubicBezTo>
                <a:close/>
                <a:moveTo>
                  <a:pt x="10498" y="12950"/>
                </a:moveTo>
                <a:cubicBezTo>
                  <a:pt x="10495" y="12952"/>
                  <a:pt x="10493" y="12955"/>
                  <a:pt x="10493" y="12960"/>
                </a:cubicBezTo>
                <a:lnTo>
                  <a:pt x="10468" y="12960"/>
                </a:lnTo>
                <a:cubicBezTo>
                  <a:pt x="10475" y="12960"/>
                  <a:pt x="10481" y="12956"/>
                  <a:pt x="10488" y="12953"/>
                </a:cubicBezTo>
                <a:lnTo>
                  <a:pt x="10488" y="12953"/>
                </a:lnTo>
                <a:cubicBezTo>
                  <a:pt x="10491" y="12952"/>
                  <a:pt x="10495" y="12951"/>
                  <a:pt x="10498" y="12950"/>
                </a:cubicBezTo>
                <a:close/>
                <a:moveTo>
                  <a:pt x="11599" y="12935"/>
                </a:moveTo>
                <a:lnTo>
                  <a:pt x="11486" y="12960"/>
                </a:lnTo>
                <a:cubicBezTo>
                  <a:pt x="11473" y="12960"/>
                  <a:pt x="11486" y="12947"/>
                  <a:pt x="11524" y="12935"/>
                </a:cubicBezTo>
                <a:close/>
                <a:moveTo>
                  <a:pt x="10983" y="12879"/>
                </a:moveTo>
                <a:cubicBezTo>
                  <a:pt x="10993" y="12903"/>
                  <a:pt x="11002" y="12926"/>
                  <a:pt x="11011" y="12948"/>
                </a:cubicBezTo>
                <a:lnTo>
                  <a:pt x="11011" y="12948"/>
                </a:lnTo>
                <a:cubicBezTo>
                  <a:pt x="11003" y="12952"/>
                  <a:pt x="10994" y="12956"/>
                  <a:pt x="10986" y="12960"/>
                </a:cubicBezTo>
                <a:lnTo>
                  <a:pt x="10986" y="12960"/>
                </a:lnTo>
                <a:cubicBezTo>
                  <a:pt x="10976" y="12935"/>
                  <a:pt x="10966" y="12910"/>
                  <a:pt x="10956" y="12885"/>
                </a:cubicBezTo>
                <a:lnTo>
                  <a:pt x="10956" y="12885"/>
                </a:lnTo>
                <a:cubicBezTo>
                  <a:pt x="10965" y="12883"/>
                  <a:pt x="10974" y="12881"/>
                  <a:pt x="10983" y="12879"/>
                </a:cubicBezTo>
                <a:close/>
                <a:moveTo>
                  <a:pt x="10939" y="12889"/>
                </a:moveTo>
                <a:cubicBezTo>
                  <a:pt x="10950" y="12915"/>
                  <a:pt x="10960" y="12941"/>
                  <a:pt x="10971" y="12967"/>
                </a:cubicBezTo>
                <a:lnTo>
                  <a:pt x="10971" y="12967"/>
                </a:lnTo>
                <a:cubicBezTo>
                  <a:pt x="10952" y="12976"/>
                  <a:pt x="10933" y="12985"/>
                  <a:pt x="10915" y="12994"/>
                </a:cubicBezTo>
                <a:lnTo>
                  <a:pt x="10915" y="12994"/>
                </a:lnTo>
                <a:cubicBezTo>
                  <a:pt x="10902" y="12963"/>
                  <a:pt x="10889" y="12933"/>
                  <a:pt x="10876" y="12902"/>
                </a:cubicBezTo>
                <a:lnTo>
                  <a:pt x="10876" y="12902"/>
                </a:lnTo>
                <a:cubicBezTo>
                  <a:pt x="10897" y="12898"/>
                  <a:pt x="10918" y="12894"/>
                  <a:pt x="10939" y="12889"/>
                </a:cubicBezTo>
                <a:close/>
                <a:moveTo>
                  <a:pt x="10143" y="12985"/>
                </a:moveTo>
                <a:lnTo>
                  <a:pt x="10143" y="12985"/>
                </a:lnTo>
                <a:cubicBezTo>
                  <a:pt x="10144" y="12989"/>
                  <a:pt x="10146" y="12993"/>
                  <a:pt x="10148" y="12997"/>
                </a:cubicBezTo>
                <a:lnTo>
                  <a:pt x="10141" y="12997"/>
                </a:lnTo>
                <a:cubicBezTo>
                  <a:pt x="10139" y="12993"/>
                  <a:pt x="10137" y="12989"/>
                  <a:pt x="10135" y="12985"/>
                </a:cubicBezTo>
                <a:lnTo>
                  <a:pt x="10135" y="12985"/>
                </a:lnTo>
                <a:cubicBezTo>
                  <a:pt x="10138" y="12985"/>
                  <a:pt x="10140" y="12985"/>
                  <a:pt x="10143" y="12985"/>
                </a:cubicBezTo>
                <a:close/>
                <a:moveTo>
                  <a:pt x="10166" y="12985"/>
                </a:moveTo>
                <a:lnTo>
                  <a:pt x="10180" y="12992"/>
                </a:lnTo>
                <a:lnTo>
                  <a:pt x="10180" y="12992"/>
                </a:lnTo>
                <a:cubicBezTo>
                  <a:pt x="10180" y="12994"/>
                  <a:pt x="10181" y="12996"/>
                  <a:pt x="10182" y="12997"/>
                </a:cubicBezTo>
                <a:lnTo>
                  <a:pt x="10157" y="12997"/>
                </a:lnTo>
                <a:cubicBezTo>
                  <a:pt x="10155" y="12993"/>
                  <a:pt x="10153" y="12989"/>
                  <a:pt x="10152" y="12985"/>
                </a:cubicBezTo>
                <a:lnTo>
                  <a:pt x="10152" y="12985"/>
                </a:lnTo>
                <a:cubicBezTo>
                  <a:pt x="10152" y="12985"/>
                  <a:pt x="10153" y="12985"/>
                  <a:pt x="10154" y="12985"/>
                </a:cubicBezTo>
                <a:close/>
                <a:moveTo>
                  <a:pt x="10709" y="12922"/>
                </a:moveTo>
                <a:cubicBezTo>
                  <a:pt x="10722" y="12949"/>
                  <a:pt x="10736" y="12979"/>
                  <a:pt x="10751" y="13013"/>
                </a:cubicBezTo>
                <a:lnTo>
                  <a:pt x="10751" y="13013"/>
                </a:lnTo>
                <a:cubicBezTo>
                  <a:pt x="10741" y="13014"/>
                  <a:pt x="10730" y="13015"/>
                  <a:pt x="10719" y="13016"/>
                </a:cubicBezTo>
                <a:lnTo>
                  <a:pt x="10719" y="13016"/>
                </a:lnTo>
                <a:cubicBezTo>
                  <a:pt x="10707" y="12982"/>
                  <a:pt x="10695" y="12950"/>
                  <a:pt x="10686" y="12922"/>
                </a:cubicBezTo>
                <a:lnTo>
                  <a:pt x="10686" y="12922"/>
                </a:lnTo>
                <a:cubicBezTo>
                  <a:pt x="10694" y="12922"/>
                  <a:pt x="10702" y="12922"/>
                  <a:pt x="10709" y="12922"/>
                </a:cubicBezTo>
                <a:close/>
                <a:moveTo>
                  <a:pt x="10619" y="12939"/>
                </a:moveTo>
                <a:cubicBezTo>
                  <a:pt x="10630" y="12967"/>
                  <a:pt x="10642" y="12995"/>
                  <a:pt x="10653" y="13023"/>
                </a:cubicBezTo>
                <a:lnTo>
                  <a:pt x="10653" y="13023"/>
                </a:lnTo>
                <a:cubicBezTo>
                  <a:pt x="10637" y="13025"/>
                  <a:pt x="10621" y="13027"/>
                  <a:pt x="10604" y="13029"/>
                </a:cubicBezTo>
                <a:lnTo>
                  <a:pt x="10604" y="13029"/>
                </a:lnTo>
                <a:cubicBezTo>
                  <a:pt x="10593" y="13001"/>
                  <a:pt x="10581" y="12973"/>
                  <a:pt x="10570" y="12945"/>
                </a:cubicBezTo>
                <a:lnTo>
                  <a:pt x="10570" y="12945"/>
                </a:lnTo>
                <a:cubicBezTo>
                  <a:pt x="10585" y="12944"/>
                  <a:pt x="10601" y="12942"/>
                  <a:pt x="10619" y="12939"/>
                </a:cubicBezTo>
                <a:close/>
                <a:moveTo>
                  <a:pt x="10150" y="13005"/>
                </a:moveTo>
                <a:lnTo>
                  <a:pt x="10150" y="13005"/>
                </a:lnTo>
                <a:cubicBezTo>
                  <a:pt x="10156" y="13019"/>
                  <a:pt x="10161" y="13034"/>
                  <a:pt x="10166" y="13048"/>
                </a:cubicBezTo>
                <a:cubicBezTo>
                  <a:pt x="10159" y="13034"/>
                  <a:pt x="10152" y="13020"/>
                  <a:pt x="10145" y="13006"/>
                </a:cubicBezTo>
                <a:lnTo>
                  <a:pt x="10145" y="13006"/>
                </a:lnTo>
                <a:lnTo>
                  <a:pt x="10150" y="13005"/>
                </a:lnTo>
                <a:close/>
                <a:moveTo>
                  <a:pt x="10183" y="13000"/>
                </a:moveTo>
                <a:cubicBezTo>
                  <a:pt x="10192" y="13023"/>
                  <a:pt x="10202" y="13045"/>
                  <a:pt x="10211" y="13067"/>
                </a:cubicBezTo>
                <a:lnTo>
                  <a:pt x="10211" y="13067"/>
                </a:lnTo>
                <a:cubicBezTo>
                  <a:pt x="10202" y="13067"/>
                  <a:pt x="10194" y="13068"/>
                  <a:pt x="10185" y="13068"/>
                </a:cubicBezTo>
                <a:lnTo>
                  <a:pt x="10185" y="13068"/>
                </a:lnTo>
                <a:cubicBezTo>
                  <a:pt x="10177" y="13047"/>
                  <a:pt x="10168" y="13025"/>
                  <a:pt x="10159" y="13004"/>
                </a:cubicBezTo>
                <a:lnTo>
                  <a:pt x="10159" y="13004"/>
                </a:lnTo>
                <a:lnTo>
                  <a:pt x="10183" y="13000"/>
                </a:lnTo>
                <a:close/>
                <a:moveTo>
                  <a:pt x="10073" y="13028"/>
                </a:moveTo>
                <a:lnTo>
                  <a:pt x="10073" y="13028"/>
                </a:lnTo>
                <a:cubicBezTo>
                  <a:pt x="10079" y="13043"/>
                  <a:pt x="10085" y="13058"/>
                  <a:pt x="10091" y="13073"/>
                </a:cubicBezTo>
                <a:lnTo>
                  <a:pt x="10091" y="13073"/>
                </a:lnTo>
                <a:cubicBezTo>
                  <a:pt x="10081" y="13073"/>
                  <a:pt x="10072" y="13073"/>
                  <a:pt x="10062" y="13073"/>
                </a:cubicBezTo>
                <a:lnTo>
                  <a:pt x="10062" y="13073"/>
                </a:lnTo>
                <a:cubicBezTo>
                  <a:pt x="10056" y="13060"/>
                  <a:pt x="10051" y="13048"/>
                  <a:pt x="10045" y="13035"/>
                </a:cubicBezTo>
                <a:lnTo>
                  <a:pt x="10045" y="13035"/>
                </a:lnTo>
                <a:cubicBezTo>
                  <a:pt x="10054" y="13032"/>
                  <a:pt x="10063" y="13030"/>
                  <a:pt x="10073" y="13028"/>
                </a:cubicBezTo>
                <a:close/>
                <a:moveTo>
                  <a:pt x="10042" y="13036"/>
                </a:moveTo>
                <a:cubicBezTo>
                  <a:pt x="10047" y="13048"/>
                  <a:pt x="10052" y="13061"/>
                  <a:pt x="10057" y="13073"/>
                </a:cubicBezTo>
                <a:lnTo>
                  <a:pt x="10057" y="13073"/>
                </a:lnTo>
                <a:cubicBezTo>
                  <a:pt x="10047" y="13073"/>
                  <a:pt x="10037" y="13073"/>
                  <a:pt x="10027" y="13074"/>
                </a:cubicBezTo>
                <a:lnTo>
                  <a:pt x="10027" y="13074"/>
                </a:lnTo>
                <a:cubicBezTo>
                  <a:pt x="10023" y="13064"/>
                  <a:pt x="10019" y="13054"/>
                  <a:pt x="10015" y="13044"/>
                </a:cubicBezTo>
                <a:lnTo>
                  <a:pt x="10015" y="13044"/>
                </a:lnTo>
                <a:cubicBezTo>
                  <a:pt x="10023" y="13041"/>
                  <a:pt x="10032" y="13038"/>
                  <a:pt x="10042" y="13036"/>
                </a:cubicBezTo>
                <a:close/>
                <a:moveTo>
                  <a:pt x="9926" y="13034"/>
                </a:moveTo>
                <a:lnTo>
                  <a:pt x="9926" y="13034"/>
                </a:lnTo>
                <a:cubicBezTo>
                  <a:pt x="9932" y="13048"/>
                  <a:pt x="9937" y="13062"/>
                  <a:pt x="9943" y="13076"/>
                </a:cubicBezTo>
                <a:lnTo>
                  <a:pt x="9943" y="13076"/>
                </a:lnTo>
                <a:cubicBezTo>
                  <a:pt x="9901" y="13077"/>
                  <a:pt x="9859" y="13078"/>
                  <a:pt x="9816" y="13080"/>
                </a:cubicBezTo>
                <a:lnTo>
                  <a:pt x="9816" y="13080"/>
                </a:lnTo>
                <a:cubicBezTo>
                  <a:pt x="9812" y="13069"/>
                  <a:pt x="9808" y="13057"/>
                  <a:pt x="9803" y="13046"/>
                </a:cubicBezTo>
                <a:lnTo>
                  <a:pt x="9803" y="13046"/>
                </a:lnTo>
                <a:cubicBezTo>
                  <a:pt x="9846" y="13041"/>
                  <a:pt x="9889" y="13034"/>
                  <a:pt x="9926" y="13034"/>
                </a:cubicBezTo>
                <a:close/>
                <a:moveTo>
                  <a:pt x="9782" y="13048"/>
                </a:moveTo>
                <a:cubicBezTo>
                  <a:pt x="9787" y="13059"/>
                  <a:pt x="9791" y="13070"/>
                  <a:pt x="9796" y="13081"/>
                </a:cubicBezTo>
                <a:lnTo>
                  <a:pt x="9796" y="13081"/>
                </a:lnTo>
                <a:cubicBezTo>
                  <a:pt x="9792" y="13081"/>
                  <a:pt x="9787" y="13081"/>
                  <a:pt x="9782" y="13081"/>
                </a:cubicBezTo>
                <a:lnTo>
                  <a:pt x="9782" y="13081"/>
                </a:lnTo>
                <a:cubicBezTo>
                  <a:pt x="9778" y="13070"/>
                  <a:pt x="9774" y="13060"/>
                  <a:pt x="9769" y="13049"/>
                </a:cubicBezTo>
                <a:lnTo>
                  <a:pt x="9769" y="13049"/>
                </a:lnTo>
                <a:cubicBezTo>
                  <a:pt x="9773" y="13048"/>
                  <a:pt x="9778" y="13048"/>
                  <a:pt x="9782" y="13048"/>
                </a:cubicBezTo>
                <a:close/>
                <a:moveTo>
                  <a:pt x="9648" y="13058"/>
                </a:moveTo>
                <a:cubicBezTo>
                  <a:pt x="9651" y="13067"/>
                  <a:pt x="9655" y="13076"/>
                  <a:pt x="9659" y="13086"/>
                </a:cubicBezTo>
                <a:lnTo>
                  <a:pt x="9659" y="13086"/>
                </a:lnTo>
                <a:cubicBezTo>
                  <a:pt x="9598" y="13088"/>
                  <a:pt x="9537" y="13089"/>
                  <a:pt x="9475" y="13089"/>
                </a:cubicBezTo>
                <a:cubicBezTo>
                  <a:pt x="9422" y="13089"/>
                  <a:pt x="9367" y="13088"/>
                  <a:pt x="9312" y="13085"/>
                </a:cubicBezTo>
                <a:cubicBezTo>
                  <a:pt x="9400" y="13085"/>
                  <a:pt x="9500" y="13073"/>
                  <a:pt x="9576" y="13060"/>
                </a:cubicBezTo>
                <a:cubicBezTo>
                  <a:pt x="9597" y="13060"/>
                  <a:pt x="9623" y="13060"/>
                  <a:pt x="9648" y="13058"/>
                </a:cubicBezTo>
                <a:close/>
                <a:moveTo>
                  <a:pt x="8571" y="13123"/>
                </a:moveTo>
                <a:cubicBezTo>
                  <a:pt x="8569" y="13123"/>
                  <a:pt x="8567" y="13123"/>
                  <a:pt x="8565" y="13124"/>
                </a:cubicBezTo>
                <a:lnTo>
                  <a:pt x="8565" y="13124"/>
                </a:lnTo>
                <a:lnTo>
                  <a:pt x="8571" y="13123"/>
                </a:lnTo>
                <a:close/>
                <a:moveTo>
                  <a:pt x="10641" y="13116"/>
                </a:moveTo>
                <a:lnTo>
                  <a:pt x="10641" y="13116"/>
                </a:lnTo>
                <a:cubicBezTo>
                  <a:pt x="10650" y="13118"/>
                  <a:pt x="10660" y="13121"/>
                  <a:pt x="10669" y="13123"/>
                </a:cubicBezTo>
                <a:lnTo>
                  <a:pt x="10645" y="13127"/>
                </a:lnTo>
                <a:lnTo>
                  <a:pt x="10645" y="13127"/>
                </a:lnTo>
                <a:cubicBezTo>
                  <a:pt x="10644" y="13124"/>
                  <a:pt x="10642" y="13120"/>
                  <a:pt x="10641" y="13116"/>
                </a:cubicBezTo>
                <a:close/>
                <a:moveTo>
                  <a:pt x="10240" y="13134"/>
                </a:moveTo>
                <a:lnTo>
                  <a:pt x="10240" y="13134"/>
                </a:lnTo>
                <a:cubicBezTo>
                  <a:pt x="10242" y="13140"/>
                  <a:pt x="10245" y="13146"/>
                  <a:pt x="10247" y="13152"/>
                </a:cubicBezTo>
                <a:lnTo>
                  <a:pt x="10247" y="13152"/>
                </a:lnTo>
                <a:cubicBezTo>
                  <a:pt x="10239" y="13155"/>
                  <a:pt x="10231" y="13157"/>
                  <a:pt x="10223" y="13159"/>
                </a:cubicBezTo>
                <a:lnTo>
                  <a:pt x="10223" y="13159"/>
                </a:lnTo>
                <a:cubicBezTo>
                  <a:pt x="10220" y="13152"/>
                  <a:pt x="10217" y="13145"/>
                  <a:pt x="10214" y="13138"/>
                </a:cubicBezTo>
                <a:lnTo>
                  <a:pt x="10214" y="13138"/>
                </a:lnTo>
                <a:cubicBezTo>
                  <a:pt x="10223" y="13137"/>
                  <a:pt x="10231" y="13136"/>
                  <a:pt x="10240" y="13134"/>
                </a:cubicBezTo>
                <a:close/>
                <a:moveTo>
                  <a:pt x="10249" y="13156"/>
                </a:moveTo>
                <a:lnTo>
                  <a:pt x="10249" y="13156"/>
                </a:lnTo>
                <a:cubicBezTo>
                  <a:pt x="10254" y="13168"/>
                  <a:pt x="10259" y="13180"/>
                  <a:pt x="10264" y="13192"/>
                </a:cubicBezTo>
                <a:lnTo>
                  <a:pt x="10264" y="13192"/>
                </a:lnTo>
                <a:cubicBezTo>
                  <a:pt x="10256" y="13193"/>
                  <a:pt x="10247" y="13194"/>
                  <a:pt x="10238" y="13195"/>
                </a:cubicBezTo>
                <a:lnTo>
                  <a:pt x="10238" y="13195"/>
                </a:lnTo>
                <a:cubicBezTo>
                  <a:pt x="10233" y="13183"/>
                  <a:pt x="10228" y="13172"/>
                  <a:pt x="10223" y="13160"/>
                </a:cubicBezTo>
                <a:lnTo>
                  <a:pt x="10223" y="13160"/>
                </a:lnTo>
                <a:cubicBezTo>
                  <a:pt x="10232" y="13159"/>
                  <a:pt x="10240" y="13157"/>
                  <a:pt x="10249" y="13156"/>
                </a:cubicBezTo>
                <a:close/>
                <a:moveTo>
                  <a:pt x="9890" y="13186"/>
                </a:moveTo>
                <a:lnTo>
                  <a:pt x="9864" y="13201"/>
                </a:lnTo>
                <a:lnTo>
                  <a:pt x="9864" y="13201"/>
                </a:lnTo>
                <a:cubicBezTo>
                  <a:pt x="9862" y="13198"/>
                  <a:pt x="9861" y="13194"/>
                  <a:pt x="9860" y="13191"/>
                </a:cubicBezTo>
                <a:lnTo>
                  <a:pt x="9860" y="13191"/>
                </a:lnTo>
                <a:cubicBezTo>
                  <a:pt x="9870" y="13189"/>
                  <a:pt x="9880" y="13187"/>
                  <a:pt x="9890" y="13186"/>
                </a:cubicBezTo>
                <a:close/>
                <a:moveTo>
                  <a:pt x="9846" y="13194"/>
                </a:moveTo>
                <a:lnTo>
                  <a:pt x="9846" y="13194"/>
                </a:lnTo>
                <a:cubicBezTo>
                  <a:pt x="9849" y="13198"/>
                  <a:pt x="9851" y="13203"/>
                  <a:pt x="9853" y="13207"/>
                </a:cubicBezTo>
                <a:lnTo>
                  <a:pt x="9853" y="13207"/>
                </a:lnTo>
                <a:lnTo>
                  <a:pt x="9835" y="13217"/>
                </a:lnTo>
                <a:lnTo>
                  <a:pt x="9835" y="13217"/>
                </a:lnTo>
                <a:cubicBezTo>
                  <a:pt x="9833" y="13211"/>
                  <a:pt x="9831" y="13204"/>
                  <a:pt x="9828" y="13198"/>
                </a:cubicBezTo>
                <a:lnTo>
                  <a:pt x="9828" y="13198"/>
                </a:lnTo>
                <a:cubicBezTo>
                  <a:pt x="9834" y="13196"/>
                  <a:pt x="9840" y="13195"/>
                  <a:pt x="9846" y="13194"/>
                </a:cubicBezTo>
                <a:close/>
                <a:moveTo>
                  <a:pt x="9664" y="13186"/>
                </a:moveTo>
                <a:lnTo>
                  <a:pt x="9639" y="13249"/>
                </a:lnTo>
                <a:cubicBezTo>
                  <a:pt x="9658" y="13244"/>
                  <a:pt x="9686" y="13236"/>
                  <a:pt x="9718" y="13226"/>
                </a:cubicBezTo>
                <a:lnTo>
                  <a:pt x="9718" y="13226"/>
                </a:lnTo>
                <a:cubicBezTo>
                  <a:pt x="9721" y="13232"/>
                  <a:pt x="9723" y="13238"/>
                  <a:pt x="9726" y="13244"/>
                </a:cubicBezTo>
                <a:lnTo>
                  <a:pt x="9726" y="13244"/>
                </a:lnTo>
                <a:cubicBezTo>
                  <a:pt x="9660" y="13250"/>
                  <a:pt x="9592" y="13252"/>
                  <a:pt x="9538" y="13261"/>
                </a:cubicBezTo>
                <a:cubicBezTo>
                  <a:pt x="9494" y="13268"/>
                  <a:pt x="9450" y="13268"/>
                  <a:pt x="9409" y="13268"/>
                </a:cubicBezTo>
                <a:cubicBezTo>
                  <a:pt x="9368" y="13268"/>
                  <a:pt x="9331" y="13268"/>
                  <a:pt x="9299" y="13274"/>
                </a:cubicBezTo>
                <a:lnTo>
                  <a:pt x="8897" y="13274"/>
                </a:lnTo>
                <a:cubicBezTo>
                  <a:pt x="8964" y="13240"/>
                  <a:pt x="9037" y="13229"/>
                  <a:pt x="9115" y="13229"/>
                </a:cubicBezTo>
                <a:cubicBezTo>
                  <a:pt x="9154" y="13229"/>
                  <a:pt x="9195" y="13232"/>
                  <a:pt x="9237" y="13236"/>
                </a:cubicBezTo>
                <a:cubicBezTo>
                  <a:pt x="9275" y="13240"/>
                  <a:pt x="9317" y="13243"/>
                  <a:pt x="9360" y="13243"/>
                </a:cubicBezTo>
                <a:cubicBezTo>
                  <a:pt x="9455" y="13243"/>
                  <a:pt x="9560" y="13229"/>
                  <a:pt x="9664" y="13186"/>
                </a:cubicBezTo>
                <a:close/>
                <a:moveTo>
                  <a:pt x="6560" y="13337"/>
                </a:moveTo>
                <a:cubicBezTo>
                  <a:pt x="6638" y="13357"/>
                  <a:pt x="6694" y="13370"/>
                  <a:pt x="6736" y="13378"/>
                </a:cubicBezTo>
                <a:lnTo>
                  <a:pt x="6736" y="13378"/>
                </a:lnTo>
                <a:lnTo>
                  <a:pt x="6560" y="13337"/>
                </a:lnTo>
                <a:close/>
                <a:moveTo>
                  <a:pt x="11404" y="13859"/>
                </a:moveTo>
                <a:cubicBezTo>
                  <a:pt x="11430" y="13907"/>
                  <a:pt x="11457" y="13956"/>
                  <a:pt x="11486" y="14003"/>
                </a:cubicBezTo>
                <a:cubicBezTo>
                  <a:pt x="11458" y="13957"/>
                  <a:pt x="11431" y="13909"/>
                  <a:pt x="11404" y="13859"/>
                </a:cubicBezTo>
                <a:close/>
                <a:moveTo>
                  <a:pt x="10414" y="13606"/>
                </a:moveTo>
                <a:lnTo>
                  <a:pt x="10430" y="13638"/>
                </a:lnTo>
                <a:cubicBezTo>
                  <a:pt x="10493" y="13777"/>
                  <a:pt x="10556" y="13902"/>
                  <a:pt x="10619" y="14040"/>
                </a:cubicBezTo>
                <a:lnTo>
                  <a:pt x="10581" y="14053"/>
                </a:lnTo>
                <a:lnTo>
                  <a:pt x="10393" y="13663"/>
                </a:lnTo>
                <a:cubicBezTo>
                  <a:pt x="10384" y="13644"/>
                  <a:pt x="10375" y="13625"/>
                  <a:pt x="10366" y="13606"/>
                </a:cubicBezTo>
                <a:lnTo>
                  <a:pt x="10366" y="13606"/>
                </a:lnTo>
                <a:cubicBezTo>
                  <a:pt x="10368" y="13606"/>
                  <a:pt x="10370" y="13606"/>
                  <a:pt x="10371" y="13606"/>
                </a:cubicBezTo>
                <a:cubicBezTo>
                  <a:pt x="10385" y="13606"/>
                  <a:pt x="10400" y="13606"/>
                  <a:pt x="10414" y="13606"/>
                </a:cubicBezTo>
                <a:close/>
                <a:moveTo>
                  <a:pt x="10294" y="13602"/>
                </a:moveTo>
                <a:lnTo>
                  <a:pt x="10294" y="13602"/>
                </a:lnTo>
                <a:cubicBezTo>
                  <a:pt x="10302" y="13603"/>
                  <a:pt x="10311" y="13604"/>
                  <a:pt x="10319" y="13605"/>
                </a:cubicBezTo>
                <a:lnTo>
                  <a:pt x="10319" y="13605"/>
                </a:lnTo>
                <a:cubicBezTo>
                  <a:pt x="10493" y="13966"/>
                  <a:pt x="10601" y="14190"/>
                  <a:pt x="10597" y="14190"/>
                </a:cubicBezTo>
                <a:cubicBezTo>
                  <a:pt x="10593" y="14190"/>
                  <a:pt x="10502" y="14015"/>
                  <a:pt x="10294" y="13602"/>
                </a:cubicBezTo>
                <a:close/>
                <a:moveTo>
                  <a:pt x="11323" y="13965"/>
                </a:moveTo>
                <a:lnTo>
                  <a:pt x="11323" y="13965"/>
                </a:lnTo>
                <a:cubicBezTo>
                  <a:pt x="11403" y="14094"/>
                  <a:pt x="11479" y="14226"/>
                  <a:pt x="11557" y="14358"/>
                </a:cubicBezTo>
                <a:lnTo>
                  <a:pt x="11557" y="14358"/>
                </a:lnTo>
                <a:cubicBezTo>
                  <a:pt x="11478" y="14232"/>
                  <a:pt x="11405" y="14098"/>
                  <a:pt x="11323" y="13965"/>
                </a:cubicBezTo>
                <a:close/>
                <a:moveTo>
                  <a:pt x="12152" y="15762"/>
                </a:moveTo>
                <a:lnTo>
                  <a:pt x="12604" y="16302"/>
                </a:lnTo>
                <a:cubicBezTo>
                  <a:pt x="12604" y="16315"/>
                  <a:pt x="12592" y="16315"/>
                  <a:pt x="12592" y="16315"/>
                </a:cubicBezTo>
                <a:cubicBezTo>
                  <a:pt x="12453" y="16139"/>
                  <a:pt x="12315" y="15963"/>
                  <a:pt x="12152" y="15762"/>
                </a:cubicBezTo>
                <a:close/>
                <a:moveTo>
                  <a:pt x="12001" y="16064"/>
                </a:moveTo>
                <a:lnTo>
                  <a:pt x="12001" y="16064"/>
                </a:lnTo>
                <a:cubicBezTo>
                  <a:pt x="12089" y="16164"/>
                  <a:pt x="12177" y="16265"/>
                  <a:pt x="12265" y="16378"/>
                </a:cubicBezTo>
                <a:lnTo>
                  <a:pt x="12315" y="16453"/>
                </a:lnTo>
                <a:lnTo>
                  <a:pt x="12315" y="16441"/>
                </a:lnTo>
                <a:cubicBezTo>
                  <a:pt x="12416" y="16554"/>
                  <a:pt x="12504" y="16667"/>
                  <a:pt x="12617" y="16780"/>
                </a:cubicBezTo>
                <a:lnTo>
                  <a:pt x="12592" y="16780"/>
                </a:lnTo>
                <a:cubicBezTo>
                  <a:pt x="12378" y="16554"/>
                  <a:pt x="12202" y="16302"/>
                  <a:pt x="12001" y="16064"/>
                </a:cubicBezTo>
                <a:close/>
                <a:moveTo>
                  <a:pt x="12617" y="16327"/>
                </a:moveTo>
                <a:cubicBezTo>
                  <a:pt x="12692" y="16415"/>
                  <a:pt x="12755" y="16503"/>
                  <a:pt x="12843" y="16579"/>
                </a:cubicBezTo>
                <a:lnTo>
                  <a:pt x="12881" y="16642"/>
                </a:lnTo>
                <a:lnTo>
                  <a:pt x="12893" y="16629"/>
                </a:lnTo>
                <a:lnTo>
                  <a:pt x="13145" y="16893"/>
                </a:lnTo>
                <a:lnTo>
                  <a:pt x="13082" y="16855"/>
                </a:lnTo>
                <a:cubicBezTo>
                  <a:pt x="12956" y="16717"/>
                  <a:pt x="12793" y="16566"/>
                  <a:pt x="12629" y="16365"/>
                </a:cubicBezTo>
                <a:cubicBezTo>
                  <a:pt x="12629" y="16353"/>
                  <a:pt x="12629" y="16353"/>
                  <a:pt x="12617" y="16327"/>
                </a:cubicBezTo>
                <a:close/>
                <a:moveTo>
                  <a:pt x="12680" y="16880"/>
                </a:moveTo>
                <a:lnTo>
                  <a:pt x="12768" y="16956"/>
                </a:lnTo>
                <a:lnTo>
                  <a:pt x="12742" y="16956"/>
                </a:lnTo>
                <a:lnTo>
                  <a:pt x="12680" y="16880"/>
                </a:lnTo>
                <a:close/>
                <a:moveTo>
                  <a:pt x="13094" y="16880"/>
                </a:moveTo>
                <a:lnTo>
                  <a:pt x="13182" y="16943"/>
                </a:lnTo>
                <a:lnTo>
                  <a:pt x="13195" y="16943"/>
                </a:lnTo>
                <a:lnTo>
                  <a:pt x="13283" y="17031"/>
                </a:lnTo>
                <a:cubicBezTo>
                  <a:pt x="13245" y="17019"/>
                  <a:pt x="13233" y="17006"/>
                  <a:pt x="13220" y="17006"/>
                </a:cubicBezTo>
                <a:cubicBezTo>
                  <a:pt x="13182" y="16968"/>
                  <a:pt x="13145" y="16931"/>
                  <a:pt x="13094" y="16880"/>
                </a:cubicBezTo>
                <a:close/>
                <a:moveTo>
                  <a:pt x="11863" y="15599"/>
                </a:moveTo>
                <a:cubicBezTo>
                  <a:pt x="11963" y="15724"/>
                  <a:pt x="12152" y="15951"/>
                  <a:pt x="12378" y="16214"/>
                </a:cubicBezTo>
                <a:cubicBezTo>
                  <a:pt x="12491" y="16340"/>
                  <a:pt x="12604" y="16491"/>
                  <a:pt x="12730" y="16604"/>
                </a:cubicBezTo>
                <a:cubicBezTo>
                  <a:pt x="12856" y="16742"/>
                  <a:pt x="12981" y="16868"/>
                  <a:pt x="13107" y="16981"/>
                </a:cubicBezTo>
                <a:cubicBezTo>
                  <a:pt x="13069" y="16956"/>
                  <a:pt x="13044" y="16931"/>
                  <a:pt x="12994" y="16906"/>
                </a:cubicBezTo>
                <a:lnTo>
                  <a:pt x="12994" y="16906"/>
                </a:lnTo>
                <a:cubicBezTo>
                  <a:pt x="13031" y="16967"/>
                  <a:pt x="13210" y="17195"/>
                  <a:pt x="13161" y="17195"/>
                </a:cubicBezTo>
                <a:cubicBezTo>
                  <a:pt x="13160" y="17195"/>
                  <a:pt x="13159" y="17195"/>
                  <a:pt x="13157" y="17195"/>
                </a:cubicBezTo>
                <a:cubicBezTo>
                  <a:pt x="13082" y="17107"/>
                  <a:pt x="13006" y="17019"/>
                  <a:pt x="12944" y="16956"/>
                </a:cubicBezTo>
                <a:cubicBezTo>
                  <a:pt x="12931" y="16943"/>
                  <a:pt x="12918" y="16918"/>
                  <a:pt x="12906" y="16893"/>
                </a:cubicBezTo>
                <a:cubicBezTo>
                  <a:pt x="12906" y="16906"/>
                  <a:pt x="12906" y="16906"/>
                  <a:pt x="12906" y="16918"/>
                </a:cubicBezTo>
                <a:cubicBezTo>
                  <a:pt x="12771" y="16772"/>
                  <a:pt x="12697" y="16686"/>
                  <a:pt x="12705" y="16686"/>
                </a:cubicBezTo>
                <a:cubicBezTo>
                  <a:pt x="12714" y="16686"/>
                  <a:pt x="12832" y="16800"/>
                  <a:pt x="13094" y="17069"/>
                </a:cubicBezTo>
                <a:cubicBezTo>
                  <a:pt x="12906" y="16855"/>
                  <a:pt x="12705" y="16667"/>
                  <a:pt x="12541" y="16466"/>
                </a:cubicBezTo>
                <a:cubicBezTo>
                  <a:pt x="12541" y="16428"/>
                  <a:pt x="12479" y="16365"/>
                  <a:pt x="12403" y="16302"/>
                </a:cubicBezTo>
                <a:cubicBezTo>
                  <a:pt x="12202" y="16038"/>
                  <a:pt x="12001" y="15812"/>
                  <a:pt x="11863" y="15599"/>
                </a:cubicBezTo>
                <a:close/>
                <a:moveTo>
                  <a:pt x="13780" y="17551"/>
                </a:moveTo>
                <a:cubicBezTo>
                  <a:pt x="13787" y="17551"/>
                  <a:pt x="13825" y="17581"/>
                  <a:pt x="13848" y="17597"/>
                </a:cubicBezTo>
                <a:lnTo>
                  <a:pt x="13811" y="17597"/>
                </a:lnTo>
                <a:cubicBezTo>
                  <a:pt x="13782" y="17563"/>
                  <a:pt x="13775" y="17551"/>
                  <a:pt x="13780" y="17551"/>
                </a:cubicBezTo>
                <a:close/>
                <a:moveTo>
                  <a:pt x="14434" y="17897"/>
                </a:moveTo>
                <a:lnTo>
                  <a:pt x="14434" y="17897"/>
                </a:lnTo>
                <a:cubicBezTo>
                  <a:pt x="14440" y="17901"/>
                  <a:pt x="14445" y="17906"/>
                  <a:pt x="14451" y="17911"/>
                </a:cubicBezTo>
                <a:cubicBezTo>
                  <a:pt x="14442" y="17902"/>
                  <a:pt x="14437" y="17898"/>
                  <a:pt x="14434" y="17897"/>
                </a:cubicBezTo>
                <a:close/>
                <a:moveTo>
                  <a:pt x="14476" y="18563"/>
                </a:moveTo>
                <a:lnTo>
                  <a:pt x="14539" y="18614"/>
                </a:lnTo>
                <a:cubicBezTo>
                  <a:pt x="14522" y="18597"/>
                  <a:pt x="14500" y="18580"/>
                  <a:pt x="14476" y="18563"/>
                </a:cubicBezTo>
                <a:close/>
                <a:moveTo>
                  <a:pt x="13681" y="0"/>
                </a:moveTo>
                <a:cubicBezTo>
                  <a:pt x="13265" y="0"/>
                  <a:pt x="12766" y="75"/>
                  <a:pt x="12391" y="243"/>
                </a:cubicBezTo>
                <a:cubicBezTo>
                  <a:pt x="12265" y="281"/>
                  <a:pt x="12152" y="344"/>
                  <a:pt x="12051" y="394"/>
                </a:cubicBezTo>
                <a:cubicBezTo>
                  <a:pt x="11938" y="457"/>
                  <a:pt x="11850" y="507"/>
                  <a:pt x="11775" y="557"/>
                </a:cubicBezTo>
                <a:cubicBezTo>
                  <a:pt x="11687" y="595"/>
                  <a:pt x="11637" y="645"/>
                  <a:pt x="11586" y="683"/>
                </a:cubicBezTo>
                <a:cubicBezTo>
                  <a:pt x="11549" y="721"/>
                  <a:pt x="11524" y="746"/>
                  <a:pt x="11511" y="758"/>
                </a:cubicBezTo>
                <a:cubicBezTo>
                  <a:pt x="11511" y="758"/>
                  <a:pt x="11561" y="658"/>
                  <a:pt x="11586" y="620"/>
                </a:cubicBezTo>
                <a:lnTo>
                  <a:pt x="11586" y="620"/>
                </a:lnTo>
                <a:cubicBezTo>
                  <a:pt x="11436" y="771"/>
                  <a:pt x="11260" y="934"/>
                  <a:pt x="11121" y="1085"/>
                </a:cubicBezTo>
                <a:cubicBezTo>
                  <a:pt x="10996" y="1248"/>
                  <a:pt x="10858" y="1412"/>
                  <a:pt x="10757" y="1575"/>
                </a:cubicBezTo>
                <a:cubicBezTo>
                  <a:pt x="10763" y="1550"/>
                  <a:pt x="10751" y="1544"/>
                  <a:pt x="10732" y="1544"/>
                </a:cubicBezTo>
                <a:cubicBezTo>
                  <a:pt x="10713" y="1544"/>
                  <a:pt x="10688" y="1550"/>
                  <a:pt x="10669" y="1550"/>
                </a:cubicBezTo>
                <a:cubicBezTo>
                  <a:pt x="10644" y="1550"/>
                  <a:pt x="10619" y="1500"/>
                  <a:pt x="10820" y="1286"/>
                </a:cubicBezTo>
                <a:lnTo>
                  <a:pt x="10820" y="1286"/>
                </a:lnTo>
                <a:cubicBezTo>
                  <a:pt x="10694" y="1399"/>
                  <a:pt x="10569" y="1537"/>
                  <a:pt x="10380" y="1814"/>
                </a:cubicBezTo>
                <a:cubicBezTo>
                  <a:pt x="10422" y="1756"/>
                  <a:pt x="10496" y="1697"/>
                  <a:pt x="10516" y="1697"/>
                </a:cubicBezTo>
                <a:cubicBezTo>
                  <a:pt x="10527" y="1697"/>
                  <a:pt x="10523" y="1713"/>
                  <a:pt x="10493" y="1751"/>
                </a:cubicBezTo>
                <a:cubicBezTo>
                  <a:pt x="10221" y="2036"/>
                  <a:pt x="10302" y="1955"/>
                  <a:pt x="10041" y="2312"/>
                </a:cubicBezTo>
                <a:lnTo>
                  <a:pt x="10041" y="2312"/>
                </a:lnTo>
                <a:cubicBezTo>
                  <a:pt x="10054" y="2295"/>
                  <a:pt x="10063" y="2287"/>
                  <a:pt x="10068" y="2287"/>
                </a:cubicBezTo>
                <a:cubicBezTo>
                  <a:pt x="10089" y="2287"/>
                  <a:pt x="10040" y="2426"/>
                  <a:pt x="9953" y="2580"/>
                </a:cubicBezTo>
                <a:cubicBezTo>
                  <a:pt x="9953" y="2546"/>
                  <a:pt x="9902" y="2563"/>
                  <a:pt x="9919" y="2512"/>
                </a:cubicBezTo>
                <a:lnTo>
                  <a:pt x="9919" y="2512"/>
                </a:lnTo>
                <a:cubicBezTo>
                  <a:pt x="9847" y="2680"/>
                  <a:pt x="9776" y="2859"/>
                  <a:pt x="9716" y="3027"/>
                </a:cubicBezTo>
                <a:lnTo>
                  <a:pt x="9716" y="3027"/>
                </a:lnTo>
                <a:cubicBezTo>
                  <a:pt x="9732" y="2981"/>
                  <a:pt x="9732" y="2962"/>
                  <a:pt x="9721" y="2962"/>
                </a:cubicBezTo>
                <a:cubicBezTo>
                  <a:pt x="9702" y="2962"/>
                  <a:pt x="9650" y="3022"/>
                  <a:pt x="9603" y="3093"/>
                </a:cubicBezTo>
                <a:lnTo>
                  <a:pt x="9603" y="3093"/>
                </a:lnTo>
                <a:cubicBezTo>
                  <a:pt x="9603" y="3092"/>
                  <a:pt x="9603" y="3092"/>
                  <a:pt x="9603" y="3092"/>
                </a:cubicBezTo>
                <a:lnTo>
                  <a:pt x="9603" y="3092"/>
                </a:lnTo>
                <a:cubicBezTo>
                  <a:pt x="9603" y="3092"/>
                  <a:pt x="9602" y="3093"/>
                  <a:pt x="9601" y="3096"/>
                </a:cubicBezTo>
                <a:cubicBezTo>
                  <a:pt x="9602" y="3095"/>
                  <a:pt x="9602" y="3094"/>
                  <a:pt x="9603" y="3093"/>
                </a:cubicBezTo>
                <a:lnTo>
                  <a:pt x="9603" y="3093"/>
                </a:lnTo>
                <a:cubicBezTo>
                  <a:pt x="9598" y="3111"/>
                  <a:pt x="9408" y="3557"/>
                  <a:pt x="9350" y="3686"/>
                </a:cubicBezTo>
                <a:lnTo>
                  <a:pt x="9463" y="3473"/>
                </a:lnTo>
                <a:lnTo>
                  <a:pt x="9463" y="3473"/>
                </a:lnTo>
                <a:cubicBezTo>
                  <a:pt x="9325" y="3762"/>
                  <a:pt x="9299" y="3912"/>
                  <a:pt x="9274" y="4063"/>
                </a:cubicBezTo>
                <a:cubicBezTo>
                  <a:pt x="9249" y="4214"/>
                  <a:pt x="9211" y="4365"/>
                  <a:pt x="9136" y="4654"/>
                </a:cubicBezTo>
                <a:cubicBezTo>
                  <a:pt x="9136" y="4615"/>
                  <a:pt x="9130" y="4567"/>
                  <a:pt x="9112" y="4567"/>
                </a:cubicBezTo>
                <a:cubicBezTo>
                  <a:pt x="9094" y="4567"/>
                  <a:pt x="9066" y="4612"/>
                  <a:pt x="9023" y="4754"/>
                </a:cubicBezTo>
                <a:cubicBezTo>
                  <a:pt x="9010" y="4830"/>
                  <a:pt x="9010" y="4993"/>
                  <a:pt x="8998" y="5194"/>
                </a:cubicBezTo>
                <a:cubicBezTo>
                  <a:pt x="8985" y="5408"/>
                  <a:pt x="8973" y="5659"/>
                  <a:pt x="8935" y="5923"/>
                </a:cubicBezTo>
                <a:cubicBezTo>
                  <a:pt x="8922" y="5948"/>
                  <a:pt x="8910" y="5986"/>
                  <a:pt x="8897" y="6023"/>
                </a:cubicBezTo>
                <a:lnTo>
                  <a:pt x="8872" y="6426"/>
                </a:lnTo>
                <a:cubicBezTo>
                  <a:pt x="8847" y="6162"/>
                  <a:pt x="8872" y="5445"/>
                  <a:pt x="8935" y="5056"/>
                </a:cubicBezTo>
                <a:lnTo>
                  <a:pt x="8935" y="5056"/>
                </a:lnTo>
                <a:cubicBezTo>
                  <a:pt x="8860" y="5282"/>
                  <a:pt x="8897" y="5119"/>
                  <a:pt x="8834" y="5445"/>
                </a:cubicBezTo>
                <a:cubicBezTo>
                  <a:pt x="8827" y="5463"/>
                  <a:pt x="8821" y="5470"/>
                  <a:pt x="8818" y="5470"/>
                </a:cubicBezTo>
                <a:cubicBezTo>
                  <a:pt x="8805" y="5470"/>
                  <a:pt x="8819" y="5364"/>
                  <a:pt x="8836" y="5270"/>
                </a:cubicBezTo>
                <a:lnTo>
                  <a:pt x="8836" y="5270"/>
                </a:lnTo>
                <a:lnTo>
                  <a:pt x="8696" y="5948"/>
                </a:lnTo>
                <a:cubicBezTo>
                  <a:pt x="8697" y="5947"/>
                  <a:pt x="8698" y="5946"/>
                  <a:pt x="8699" y="5946"/>
                </a:cubicBezTo>
                <a:cubicBezTo>
                  <a:pt x="8729" y="5946"/>
                  <a:pt x="8662" y="6527"/>
                  <a:pt x="8682" y="6527"/>
                </a:cubicBezTo>
                <a:cubicBezTo>
                  <a:pt x="8683" y="6527"/>
                  <a:pt x="8683" y="6527"/>
                  <a:pt x="8684" y="6526"/>
                </a:cubicBezTo>
                <a:cubicBezTo>
                  <a:pt x="8709" y="6237"/>
                  <a:pt x="8734" y="5948"/>
                  <a:pt x="8784" y="5659"/>
                </a:cubicBezTo>
                <a:cubicBezTo>
                  <a:pt x="8785" y="5658"/>
                  <a:pt x="8785" y="5658"/>
                  <a:pt x="8786" y="5658"/>
                </a:cubicBezTo>
                <a:cubicBezTo>
                  <a:pt x="8797" y="5658"/>
                  <a:pt x="8796" y="5793"/>
                  <a:pt x="8784" y="5973"/>
                </a:cubicBezTo>
                <a:cubicBezTo>
                  <a:pt x="8772" y="6174"/>
                  <a:pt x="8759" y="6451"/>
                  <a:pt x="8721" y="6727"/>
                </a:cubicBezTo>
                <a:cubicBezTo>
                  <a:pt x="8713" y="6757"/>
                  <a:pt x="8706" y="6769"/>
                  <a:pt x="8700" y="6769"/>
                </a:cubicBezTo>
                <a:cubicBezTo>
                  <a:pt x="8679" y="6769"/>
                  <a:pt x="8669" y="6626"/>
                  <a:pt x="8659" y="6626"/>
                </a:cubicBezTo>
                <a:cubicBezTo>
                  <a:pt x="8659" y="6626"/>
                  <a:pt x="8659" y="6626"/>
                  <a:pt x="8659" y="6627"/>
                </a:cubicBezTo>
                <a:cubicBezTo>
                  <a:pt x="8646" y="6689"/>
                  <a:pt x="8633" y="7154"/>
                  <a:pt x="8621" y="7205"/>
                </a:cubicBezTo>
                <a:lnTo>
                  <a:pt x="8621" y="6966"/>
                </a:lnTo>
                <a:cubicBezTo>
                  <a:pt x="8596" y="7267"/>
                  <a:pt x="8621" y="7468"/>
                  <a:pt x="8596" y="7845"/>
                </a:cubicBezTo>
                <a:cubicBezTo>
                  <a:pt x="8596" y="7971"/>
                  <a:pt x="8545" y="8222"/>
                  <a:pt x="8571" y="8248"/>
                </a:cubicBezTo>
                <a:cubicBezTo>
                  <a:pt x="8593" y="8118"/>
                  <a:pt x="8649" y="8053"/>
                  <a:pt x="8694" y="8053"/>
                </a:cubicBezTo>
                <a:cubicBezTo>
                  <a:pt x="8724" y="8053"/>
                  <a:pt x="8749" y="8080"/>
                  <a:pt x="8759" y="8134"/>
                </a:cubicBezTo>
                <a:cubicBezTo>
                  <a:pt x="8759" y="8160"/>
                  <a:pt x="8746" y="8323"/>
                  <a:pt x="8746" y="8499"/>
                </a:cubicBezTo>
                <a:cubicBezTo>
                  <a:pt x="8746" y="8675"/>
                  <a:pt x="8734" y="8876"/>
                  <a:pt x="8734" y="8939"/>
                </a:cubicBezTo>
                <a:cubicBezTo>
                  <a:pt x="8734" y="8977"/>
                  <a:pt x="8729" y="8992"/>
                  <a:pt x="8723" y="8992"/>
                </a:cubicBezTo>
                <a:cubicBezTo>
                  <a:pt x="8719" y="8992"/>
                  <a:pt x="8714" y="8986"/>
                  <a:pt x="8709" y="8976"/>
                </a:cubicBezTo>
                <a:lnTo>
                  <a:pt x="8709" y="8976"/>
                </a:lnTo>
                <a:cubicBezTo>
                  <a:pt x="8709" y="9064"/>
                  <a:pt x="8721" y="9140"/>
                  <a:pt x="8721" y="9240"/>
                </a:cubicBezTo>
                <a:cubicBezTo>
                  <a:pt x="8734" y="9328"/>
                  <a:pt x="8746" y="9429"/>
                  <a:pt x="8759" y="9529"/>
                </a:cubicBezTo>
                <a:cubicBezTo>
                  <a:pt x="8784" y="9718"/>
                  <a:pt x="8809" y="9944"/>
                  <a:pt x="8847" y="10170"/>
                </a:cubicBezTo>
                <a:cubicBezTo>
                  <a:pt x="8885" y="10396"/>
                  <a:pt x="8935" y="10623"/>
                  <a:pt x="8985" y="10874"/>
                </a:cubicBezTo>
                <a:cubicBezTo>
                  <a:pt x="9095" y="11338"/>
                  <a:pt x="9217" y="11849"/>
                  <a:pt x="9396" y="12362"/>
                </a:cubicBezTo>
                <a:lnTo>
                  <a:pt x="9396" y="12362"/>
                </a:lnTo>
                <a:cubicBezTo>
                  <a:pt x="9377" y="12362"/>
                  <a:pt x="9357" y="12362"/>
                  <a:pt x="9337" y="12362"/>
                </a:cubicBezTo>
                <a:cubicBezTo>
                  <a:pt x="9218" y="12362"/>
                  <a:pt x="9098" y="12357"/>
                  <a:pt x="8973" y="12357"/>
                </a:cubicBezTo>
                <a:cubicBezTo>
                  <a:pt x="8885" y="12357"/>
                  <a:pt x="8834" y="12357"/>
                  <a:pt x="8822" y="12369"/>
                </a:cubicBezTo>
                <a:cubicBezTo>
                  <a:pt x="8621" y="12344"/>
                  <a:pt x="8407" y="12332"/>
                  <a:pt x="8206" y="12332"/>
                </a:cubicBezTo>
                <a:cubicBezTo>
                  <a:pt x="8018" y="12319"/>
                  <a:pt x="7829" y="12294"/>
                  <a:pt x="7678" y="12256"/>
                </a:cubicBezTo>
                <a:lnTo>
                  <a:pt x="7678" y="12256"/>
                </a:lnTo>
                <a:cubicBezTo>
                  <a:pt x="7685" y="12257"/>
                  <a:pt x="7689" y="12258"/>
                  <a:pt x="7691" y="12258"/>
                </a:cubicBezTo>
                <a:cubicBezTo>
                  <a:pt x="7712" y="12258"/>
                  <a:pt x="7512" y="12205"/>
                  <a:pt x="7477" y="12193"/>
                </a:cubicBezTo>
                <a:lnTo>
                  <a:pt x="6937" y="12080"/>
                </a:lnTo>
                <a:lnTo>
                  <a:pt x="6937" y="12080"/>
                </a:lnTo>
                <a:cubicBezTo>
                  <a:pt x="7038" y="12099"/>
                  <a:pt x="7099" y="12110"/>
                  <a:pt x="7134" y="12110"/>
                </a:cubicBezTo>
                <a:cubicBezTo>
                  <a:pt x="7147" y="12110"/>
                  <a:pt x="7156" y="12109"/>
                  <a:pt x="7163" y="12105"/>
                </a:cubicBezTo>
                <a:cubicBezTo>
                  <a:pt x="6887" y="12042"/>
                  <a:pt x="6635" y="11942"/>
                  <a:pt x="6397" y="11867"/>
                </a:cubicBezTo>
                <a:cubicBezTo>
                  <a:pt x="6233" y="11804"/>
                  <a:pt x="6083" y="11728"/>
                  <a:pt x="5932" y="11666"/>
                </a:cubicBezTo>
                <a:cubicBezTo>
                  <a:pt x="5077" y="11263"/>
                  <a:pt x="4537" y="10811"/>
                  <a:pt x="4160" y="10484"/>
                </a:cubicBezTo>
                <a:cubicBezTo>
                  <a:pt x="4135" y="10459"/>
                  <a:pt x="4097" y="10434"/>
                  <a:pt x="4059" y="10409"/>
                </a:cubicBezTo>
                <a:lnTo>
                  <a:pt x="4034" y="10384"/>
                </a:lnTo>
                <a:cubicBezTo>
                  <a:pt x="3607" y="9982"/>
                  <a:pt x="3406" y="9755"/>
                  <a:pt x="3356" y="9705"/>
                </a:cubicBezTo>
                <a:cubicBezTo>
                  <a:pt x="3344" y="9693"/>
                  <a:pt x="3337" y="9688"/>
                  <a:pt x="3336" y="9688"/>
                </a:cubicBezTo>
                <a:cubicBezTo>
                  <a:pt x="3329" y="9688"/>
                  <a:pt x="3412" y="9791"/>
                  <a:pt x="3544" y="9944"/>
                </a:cubicBezTo>
                <a:cubicBezTo>
                  <a:pt x="3708" y="10132"/>
                  <a:pt x="3971" y="10409"/>
                  <a:pt x="4286" y="10685"/>
                </a:cubicBezTo>
                <a:cubicBezTo>
                  <a:pt x="4436" y="10824"/>
                  <a:pt x="4612" y="10949"/>
                  <a:pt x="4788" y="11087"/>
                </a:cubicBezTo>
                <a:cubicBezTo>
                  <a:pt x="4952" y="11213"/>
                  <a:pt x="5127" y="11326"/>
                  <a:pt x="5303" y="11439"/>
                </a:cubicBezTo>
                <a:cubicBezTo>
                  <a:pt x="5467" y="11527"/>
                  <a:pt x="5630" y="11628"/>
                  <a:pt x="5768" y="11703"/>
                </a:cubicBezTo>
                <a:cubicBezTo>
                  <a:pt x="5907" y="11779"/>
                  <a:pt x="6032" y="11829"/>
                  <a:pt x="6120" y="11879"/>
                </a:cubicBezTo>
                <a:cubicBezTo>
                  <a:pt x="6215" y="11923"/>
                  <a:pt x="6268" y="11950"/>
                  <a:pt x="6260" y="11950"/>
                </a:cubicBezTo>
                <a:cubicBezTo>
                  <a:pt x="6255" y="11950"/>
                  <a:pt x="6219" y="11936"/>
                  <a:pt x="6145" y="11904"/>
                </a:cubicBezTo>
                <a:cubicBezTo>
                  <a:pt x="5969" y="11829"/>
                  <a:pt x="5555" y="11678"/>
                  <a:pt x="4914" y="11251"/>
                </a:cubicBezTo>
                <a:cubicBezTo>
                  <a:pt x="4286" y="10824"/>
                  <a:pt x="3419" y="10107"/>
                  <a:pt x="2551" y="8888"/>
                </a:cubicBezTo>
                <a:lnTo>
                  <a:pt x="2551" y="8888"/>
                </a:lnTo>
                <a:cubicBezTo>
                  <a:pt x="2677" y="9102"/>
                  <a:pt x="2803" y="9328"/>
                  <a:pt x="2954" y="9529"/>
                </a:cubicBezTo>
                <a:cubicBezTo>
                  <a:pt x="2639" y="9165"/>
                  <a:pt x="2363" y="8763"/>
                  <a:pt x="2112" y="8361"/>
                </a:cubicBezTo>
                <a:cubicBezTo>
                  <a:pt x="2056" y="8277"/>
                  <a:pt x="2025" y="8238"/>
                  <a:pt x="2019" y="8238"/>
                </a:cubicBezTo>
                <a:cubicBezTo>
                  <a:pt x="2011" y="8238"/>
                  <a:pt x="2042" y="8299"/>
                  <a:pt x="2112" y="8411"/>
                </a:cubicBezTo>
                <a:cubicBezTo>
                  <a:pt x="2225" y="8625"/>
                  <a:pt x="2464" y="9002"/>
                  <a:pt x="2815" y="9454"/>
                </a:cubicBezTo>
                <a:cubicBezTo>
                  <a:pt x="3180" y="9919"/>
                  <a:pt x="3657" y="10459"/>
                  <a:pt x="4286" y="10962"/>
                </a:cubicBezTo>
                <a:cubicBezTo>
                  <a:pt x="4901" y="11464"/>
                  <a:pt x="5655" y="11929"/>
                  <a:pt x="6485" y="12231"/>
                </a:cubicBezTo>
                <a:cubicBezTo>
                  <a:pt x="6246" y="12156"/>
                  <a:pt x="6007" y="12042"/>
                  <a:pt x="5743" y="11917"/>
                </a:cubicBezTo>
                <a:cubicBezTo>
                  <a:pt x="5618" y="11867"/>
                  <a:pt x="5492" y="11791"/>
                  <a:pt x="5366" y="11728"/>
                </a:cubicBezTo>
                <a:cubicBezTo>
                  <a:pt x="5241" y="11653"/>
                  <a:pt x="5127" y="11590"/>
                  <a:pt x="5002" y="11502"/>
                </a:cubicBezTo>
                <a:cubicBezTo>
                  <a:pt x="4524" y="11213"/>
                  <a:pt x="4135" y="10861"/>
                  <a:pt x="3846" y="10610"/>
                </a:cubicBezTo>
                <a:cubicBezTo>
                  <a:pt x="3081" y="9926"/>
                  <a:pt x="2733" y="9456"/>
                  <a:pt x="2703" y="9456"/>
                </a:cubicBezTo>
                <a:cubicBezTo>
                  <a:pt x="2701" y="9456"/>
                  <a:pt x="2700" y="9460"/>
                  <a:pt x="2702" y="9466"/>
                </a:cubicBezTo>
                <a:cubicBezTo>
                  <a:pt x="2727" y="9492"/>
                  <a:pt x="2840" y="9668"/>
                  <a:pt x="3104" y="9982"/>
                </a:cubicBezTo>
                <a:cubicBezTo>
                  <a:pt x="3368" y="10283"/>
                  <a:pt x="3783" y="10723"/>
                  <a:pt x="4424" y="11226"/>
                </a:cubicBezTo>
                <a:cubicBezTo>
                  <a:pt x="4323" y="11175"/>
                  <a:pt x="4097" y="11000"/>
                  <a:pt x="4022" y="10962"/>
                </a:cubicBezTo>
                <a:cubicBezTo>
                  <a:pt x="4018" y="10958"/>
                  <a:pt x="4014" y="10957"/>
                  <a:pt x="4011" y="10957"/>
                </a:cubicBezTo>
                <a:cubicBezTo>
                  <a:pt x="4003" y="10957"/>
                  <a:pt x="3997" y="10965"/>
                  <a:pt x="3997" y="10974"/>
                </a:cubicBezTo>
                <a:cubicBezTo>
                  <a:pt x="3984" y="10962"/>
                  <a:pt x="3971" y="10949"/>
                  <a:pt x="3959" y="10937"/>
                </a:cubicBezTo>
                <a:cubicBezTo>
                  <a:pt x="3959" y="10924"/>
                  <a:pt x="3971" y="10924"/>
                  <a:pt x="3971" y="10912"/>
                </a:cubicBezTo>
                <a:cubicBezTo>
                  <a:pt x="3984" y="10899"/>
                  <a:pt x="3984" y="10886"/>
                  <a:pt x="3946" y="10836"/>
                </a:cubicBezTo>
                <a:cubicBezTo>
                  <a:pt x="3519" y="10547"/>
                  <a:pt x="3142" y="10019"/>
                  <a:pt x="2740" y="9542"/>
                </a:cubicBezTo>
                <a:cubicBezTo>
                  <a:pt x="2731" y="9542"/>
                  <a:pt x="2748" y="9600"/>
                  <a:pt x="2716" y="9600"/>
                </a:cubicBezTo>
                <a:cubicBezTo>
                  <a:pt x="2704" y="9600"/>
                  <a:pt x="2684" y="9592"/>
                  <a:pt x="2652" y="9567"/>
                </a:cubicBezTo>
                <a:cubicBezTo>
                  <a:pt x="2602" y="9454"/>
                  <a:pt x="2577" y="9341"/>
                  <a:pt x="2539" y="9228"/>
                </a:cubicBezTo>
                <a:cubicBezTo>
                  <a:pt x="2451" y="9140"/>
                  <a:pt x="2363" y="9215"/>
                  <a:pt x="2300" y="8989"/>
                </a:cubicBezTo>
                <a:cubicBezTo>
                  <a:pt x="2300" y="9014"/>
                  <a:pt x="2300" y="9044"/>
                  <a:pt x="2286" y="9044"/>
                </a:cubicBezTo>
                <a:cubicBezTo>
                  <a:pt x="2278" y="9044"/>
                  <a:pt x="2267" y="9036"/>
                  <a:pt x="2250" y="9014"/>
                </a:cubicBezTo>
                <a:cubicBezTo>
                  <a:pt x="1936" y="8474"/>
                  <a:pt x="1596" y="7946"/>
                  <a:pt x="1307" y="7393"/>
                </a:cubicBezTo>
                <a:cubicBezTo>
                  <a:pt x="1018" y="6840"/>
                  <a:pt x="767" y="6262"/>
                  <a:pt x="641" y="5646"/>
                </a:cubicBezTo>
                <a:lnTo>
                  <a:pt x="641" y="5646"/>
                </a:lnTo>
                <a:cubicBezTo>
                  <a:pt x="651" y="5712"/>
                  <a:pt x="651" y="5738"/>
                  <a:pt x="646" y="5738"/>
                </a:cubicBezTo>
                <a:cubicBezTo>
                  <a:pt x="637" y="5738"/>
                  <a:pt x="610" y="5667"/>
                  <a:pt x="579" y="5596"/>
                </a:cubicBezTo>
                <a:lnTo>
                  <a:pt x="579" y="5596"/>
                </a:lnTo>
                <a:cubicBezTo>
                  <a:pt x="589" y="5627"/>
                  <a:pt x="582" y="5635"/>
                  <a:pt x="569" y="5635"/>
                </a:cubicBezTo>
                <a:cubicBezTo>
                  <a:pt x="556" y="5635"/>
                  <a:pt x="537" y="5627"/>
                  <a:pt x="522" y="5627"/>
                </a:cubicBezTo>
                <a:cubicBezTo>
                  <a:pt x="515" y="5627"/>
                  <a:pt x="508" y="5629"/>
                  <a:pt x="503" y="5634"/>
                </a:cubicBezTo>
                <a:cubicBezTo>
                  <a:pt x="478" y="5458"/>
                  <a:pt x="440" y="5295"/>
                  <a:pt x="415" y="5119"/>
                </a:cubicBezTo>
                <a:cubicBezTo>
                  <a:pt x="315" y="5056"/>
                  <a:pt x="252" y="4591"/>
                  <a:pt x="164" y="4553"/>
                </a:cubicBezTo>
                <a:lnTo>
                  <a:pt x="164" y="4553"/>
                </a:lnTo>
                <a:lnTo>
                  <a:pt x="227" y="4717"/>
                </a:lnTo>
                <a:cubicBezTo>
                  <a:pt x="204" y="4686"/>
                  <a:pt x="185" y="4673"/>
                  <a:pt x="169" y="4673"/>
                </a:cubicBezTo>
                <a:cubicBezTo>
                  <a:pt x="84" y="4673"/>
                  <a:pt x="96" y="5068"/>
                  <a:pt x="1" y="5068"/>
                </a:cubicBezTo>
                <a:cubicBezTo>
                  <a:pt x="177" y="5269"/>
                  <a:pt x="63" y="5747"/>
                  <a:pt x="352" y="6074"/>
                </a:cubicBezTo>
                <a:cubicBezTo>
                  <a:pt x="356" y="6100"/>
                  <a:pt x="353" y="6109"/>
                  <a:pt x="347" y="6109"/>
                </a:cubicBezTo>
                <a:cubicBezTo>
                  <a:pt x="333" y="6109"/>
                  <a:pt x="303" y="6063"/>
                  <a:pt x="286" y="6063"/>
                </a:cubicBezTo>
                <a:cubicBezTo>
                  <a:pt x="282" y="6063"/>
                  <a:pt x="279" y="6066"/>
                  <a:pt x="277" y="6074"/>
                </a:cubicBezTo>
                <a:cubicBezTo>
                  <a:pt x="365" y="6162"/>
                  <a:pt x="415" y="6262"/>
                  <a:pt x="491" y="6488"/>
                </a:cubicBezTo>
                <a:lnTo>
                  <a:pt x="466" y="6476"/>
                </a:lnTo>
                <a:lnTo>
                  <a:pt x="466" y="6476"/>
                </a:lnTo>
                <a:cubicBezTo>
                  <a:pt x="729" y="7066"/>
                  <a:pt x="805" y="7343"/>
                  <a:pt x="1132" y="8021"/>
                </a:cubicBezTo>
                <a:lnTo>
                  <a:pt x="1144" y="7933"/>
                </a:lnTo>
                <a:cubicBezTo>
                  <a:pt x="1219" y="8084"/>
                  <a:pt x="1219" y="8122"/>
                  <a:pt x="1245" y="8197"/>
                </a:cubicBezTo>
                <a:cubicBezTo>
                  <a:pt x="1261" y="8209"/>
                  <a:pt x="1272" y="8214"/>
                  <a:pt x="1278" y="8214"/>
                </a:cubicBezTo>
                <a:cubicBezTo>
                  <a:pt x="1332" y="8214"/>
                  <a:pt x="1102" y="7883"/>
                  <a:pt x="1163" y="7883"/>
                </a:cubicBezTo>
                <a:cubicBezTo>
                  <a:pt x="1169" y="7883"/>
                  <a:pt x="1180" y="7887"/>
                  <a:pt x="1194" y="7896"/>
                </a:cubicBezTo>
                <a:cubicBezTo>
                  <a:pt x="1194" y="8147"/>
                  <a:pt x="1760" y="8876"/>
                  <a:pt x="1747" y="9064"/>
                </a:cubicBezTo>
                <a:cubicBezTo>
                  <a:pt x="1785" y="9120"/>
                  <a:pt x="1804" y="9137"/>
                  <a:pt x="1813" y="9137"/>
                </a:cubicBezTo>
                <a:cubicBezTo>
                  <a:pt x="1827" y="9137"/>
                  <a:pt x="1818" y="9092"/>
                  <a:pt x="1833" y="9092"/>
                </a:cubicBezTo>
                <a:cubicBezTo>
                  <a:pt x="1842" y="9092"/>
                  <a:pt x="1860" y="9109"/>
                  <a:pt x="1898" y="9165"/>
                </a:cubicBezTo>
                <a:lnTo>
                  <a:pt x="1898" y="9240"/>
                </a:lnTo>
                <a:lnTo>
                  <a:pt x="1973" y="9265"/>
                </a:lnTo>
                <a:cubicBezTo>
                  <a:pt x="2061" y="9404"/>
                  <a:pt x="2074" y="9492"/>
                  <a:pt x="2061" y="9517"/>
                </a:cubicBezTo>
                <a:cubicBezTo>
                  <a:pt x="2036" y="9479"/>
                  <a:pt x="1986" y="9429"/>
                  <a:pt x="1948" y="9404"/>
                </a:cubicBezTo>
                <a:lnTo>
                  <a:pt x="1948" y="9404"/>
                </a:lnTo>
                <a:cubicBezTo>
                  <a:pt x="2036" y="9580"/>
                  <a:pt x="2262" y="9818"/>
                  <a:pt x="2350" y="9906"/>
                </a:cubicBezTo>
                <a:lnTo>
                  <a:pt x="2237" y="9730"/>
                </a:lnTo>
                <a:lnTo>
                  <a:pt x="2237" y="9730"/>
                </a:lnTo>
                <a:cubicBezTo>
                  <a:pt x="2677" y="10258"/>
                  <a:pt x="3230" y="10912"/>
                  <a:pt x="3808" y="11289"/>
                </a:cubicBezTo>
                <a:lnTo>
                  <a:pt x="3783" y="11238"/>
                </a:lnTo>
                <a:lnTo>
                  <a:pt x="3783" y="11238"/>
                </a:lnTo>
                <a:cubicBezTo>
                  <a:pt x="3984" y="11389"/>
                  <a:pt x="4072" y="11452"/>
                  <a:pt x="4160" y="11527"/>
                </a:cubicBezTo>
                <a:cubicBezTo>
                  <a:pt x="4232" y="11600"/>
                  <a:pt x="4304" y="11683"/>
                  <a:pt x="4531" y="11823"/>
                </a:cubicBezTo>
                <a:lnTo>
                  <a:pt x="4531" y="11823"/>
                </a:lnTo>
                <a:cubicBezTo>
                  <a:pt x="4510" y="11815"/>
                  <a:pt x="4490" y="11808"/>
                  <a:pt x="4472" y="11797"/>
                </a:cubicBezTo>
                <a:lnTo>
                  <a:pt x="4472" y="11797"/>
                </a:lnTo>
                <a:lnTo>
                  <a:pt x="4562" y="11867"/>
                </a:lnTo>
                <a:lnTo>
                  <a:pt x="4713" y="11967"/>
                </a:lnTo>
                <a:lnTo>
                  <a:pt x="4637" y="11879"/>
                </a:lnTo>
                <a:cubicBezTo>
                  <a:pt x="4628" y="11879"/>
                  <a:pt x="4618" y="11871"/>
                  <a:pt x="4614" y="11862"/>
                </a:cubicBezTo>
                <a:lnTo>
                  <a:pt x="4614" y="11862"/>
                </a:lnTo>
                <a:cubicBezTo>
                  <a:pt x="4707" y="11900"/>
                  <a:pt x="4821" y="11956"/>
                  <a:pt x="4926" y="12030"/>
                </a:cubicBezTo>
                <a:cubicBezTo>
                  <a:pt x="4912" y="12025"/>
                  <a:pt x="4902" y="12023"/>
                  <a:pt x="4896" y="12023"/>
                </a:cubicBezTo>
                <a:cubicBezTo>
                  <a:pt x="4846" y="12023"/>
                  <a:pt x="5044" y="12166"/>
                  <a:pt x="4985" y="12166"/>
                </a:cubicBezTo>
                <a:cubicBezTo>
                  <a:pt x="4976" y="12166"/>
                  <a:pt x="4961" y="12163"/>
                  <a:pt x="4939" y="12156"/>
                </a:cubicBezTo>
                <a:lnTo>
                  <a:pt x="4939" y="12156"/>
                </a:lnTo>
                <a:cubicBezTo>
                  <a:pt x="5467" y="12382"/>
                  <a:pt x="5203" y="12256"/>
                  <a:pt x="5592" y="12332"/>
                </a:cubicBezTo>
                <a:lnTo>
                  <a:pt x="5655" y="12407"/>
                </a:lnTo>
                <a:cubicBezTo>
                  <a:pt x="5756" y="12432"/>
                  <a:pt x="5806" y="12419"/>
                  <a:pt x="5957" y="12482"/>
                </a:cubicBezTo>
                <a:cubicBezTo>
                  <a:pt x="5979" y="12493"/>
                  <a:pt x="6002" y="12505"/>
                  <a:pt x="6015" y="12507"/>
                </a:cubicBezTo>
                <a:lnTo>
                  <a:pt x="6015" y="12507"/>
                </a:lnTo>
                <a:cubicBezTo>
                  <a:pt x="6012" y="12507"/>
                  <a:pt x="6010" y="12507"/>
                  <a:pt x="6008" y="12507"/>
                </a:cubicBezTo>
                <a:cubicBezTo>
                  <a:pt x="5940" y="12507"/>
                  <a:pt x="6107" y="12606"/>
                  <a:pt x="6018" y="12606"/>
                </a:cubicBezTo>
                <a:cubicBezTo>
                  <a:pt x="6002" y="12606"/>
                  <a:pt x="5979" y="12603"/>
                  <a:pt x="5944" y="12595"/>
                </a:cubicBezTo>
                <a:lnTo>
                  <a:pt x="5944" y="12595"/>
                </a:lnTo>
                <a:cubicBezTo>
                  <a:pt x="6208" y="12759"/>
                  <a:pt x="6434" y="12796"/>
                  <a:pt x="6623" y="12847"/>
                </a:cubicBezTo>
                <a:cubicBezTo>
                  <a:pt x="6799" y="12884"/>
                  <a:pt x="6950" y="12897"/>
                  <a:pt x="7063" y="13010"/>
                </a:cubicBezTo>
                <a:cubicBezTo>
                  <a:pt x="7352" y="12962"/>
                  <a:pt x="6634" y="12821"/>
                  <a:pt x="6710" y="12821"/>
                </a:cubicBezTo>
                <a:cubicBezTo>
                  <a:pt x="6713" y="12821"/>
                  <a:pt x="6717" y="12821"/>
                  <a:pt x="6723" y="12822"/>
                </a:cubicBezTo>
                <a:cubicBezTo>
                  <a:pt x="6673" y="12784"/>
                  <a:pt x="6736" y="12784"/>
                  <a:pt x="6836" y="12784"/>
                </a:cubicBezTo>
                <a:cubicBezTo>
                  <a:pt x="6987" y="12834"/>
                  <a:pt x="7138" y="12872"/>
                  <a:pt x="7276" y="12910"/>
                </a:cubicBezTo>
                <a:cubicBezTo>
                  <a:pt x="7402" y="12985"/>
                  <a:pt x="7540" y="13085"/>
                  <a:pt x="7905" y="13148"/>
                </a:cubicBezTo>
                <a:lnTo>
                  <a:pt x="7817" y="13148"/>
                </a:lnTo>
                <a:cubicBezTo>
                  <a:pt x="7854" y="13161"/>
                  <a:pt x="7892" y="13161"/>
                  <a:pt x="7930" y="13173"/>
                </a:cubicBezTo>
                <a:lnTo>
                  <a:pt x="7879" y="13173"/>
                </a:lnTo>
                <a:cubicBezTo>
                  <a:pt x="7917" y="13173"/>
                  <a:pt x="7955" y="13173"/>
                  <a:pt x="8005" y="13186"/>
                </a:cubicBezTo>
                <a:lnTo>
                  <a:pt x="8018" y="13173"/>
                </a:lnTo>
                <a:cubicBezTo>
                  <a:pt x="8043" y="13180"/>
                  <a:pt x="8071" y="13180"/>
                  <a:pt x="8101" y="13180"/>
                </a:cubicBezTo>
                <a:cubicBezTo>
                  <a:pt x="8131" y="13180"/>
                  <a:pt x="8162" y="13180"/>
                  <a:pt x="8194" y="13186"/>
                </a:cubicBezTo>
                <a:lnTo>
                  <a:pt x="8131" y="13186"/>
                </a:lnTo>
                <a:cubicBezTo>
                  <a:pt x="8181" y="13199"/>
                  <a:pt x="8231" y="13199"/>
                  <a:pt x="8294" y="13199"/>
                </a:cubicBezTo>
                <a:cubicBezTo>
                  <a:pt x="8307" y="13199"/>
                  <a:pt x="8332" y="13199"/>
                  <a:pt x="8344" y="13211"/>
                </a:cubicBezTo>
                <a:cubicBezTo>
                  <a:pt x="8370" y="13211"/>
                  <a:pt x="8382" y="13211"/>
                  <a:pt x="8395" y="13224"/>
                </a:cubicBezTo>
                <a:cubicBezTo>
                  <a:pt x="8407" y="13211"/>
                  <a:pt x="8407" y="13211"/>
                  <a:pt x="8420" y="13211"/>
                </a:cubicBezTo>
                <a:cubicBezTo>
                  <a:pt x="8470" y="13211"/>
                  <a:pt x="8533" y="13211"/>
                  <a:pt x="8583" y="13224"/>
                </a:cubicBezTo>
                <a:cubicBezTo>
                  <a:pt x="8583" y="13211"/>
                  <a:pt x="8583" y="13199"/>
                  <a:pt x="8583" y="13199"/>
                </a:cubicBezTo>
                <a:cubicBezTo>
                  <a:pt x="8646" y="13199"/>
                  <a:pt x="8709" y="13199"/>
                  <a:pt x="8721" y="13148"/>
                </a:cubicBezTo>
                <a:lnTo>
                  <a:pt x="8558" y="13148"/>
                </a:lnTo>
                <a:cubicBezTo>
                  <a:pt x="8558" y="13138"/>
                  <a:pt x="8558" y="13127"/>
                  <a:pt x="8565" y="13124"/>
                </a:cubicBezTo>
                <a:lnTo>
                  <a:pt x="8565" y="13124"/>
                </a:lnTo>
                <a:lnTo>
                  <a:pt x="8432" y="13148"/>
                </a:lnTo>
                <a:lnTo>
                  <a:pt x="8282" y="13136"/>
                </a:lnTo>
                <a:cubicBezTo>
                  <a:pt x="8382" y="13136"/>
                  <a:pt x="8470" y="13123"/>
                  <a:pt x="8571" y="13111"/>
                </a:cubicBezTo>
                <a:cubicBezTo>
                  <a:pt x="8583" y="13111"/>
                  <a:pt x="8583" y="13111"/>
                  <a:pt x="8596" y="13123"/>
                </a:cubicBezTo>
                <a:cubicBezTo>
                  <a:pt x="8671" y="13111"/>
                  <a:pt x="8746" y="13098"/>
                  <a:pt x="8822" y="13085"/>
                </a:cubicBezTo>
                <a:lnTo>
                  <a:pt x="8872" y="13123"/>
                </a:lnTo>
                <a:cubicBezTo>
                  <a:pt x="8948" y="13111"/>
                  <a:pt x="9036" y="13111"/>
                  <a:pt x="9123" y="13111"/>
                </a:cubicBezTo>
                <a:cubicBezTo>
                  <a:pt x="9073" y="13123"/>
                  <a:pt x="8998" y="13136"/>
                  <a:pt x="8935" y="13148"/>
                </a:cubicBezTo>
                <a:cubicBezTo>
                  <a:pt x="8970" y="13155"/>
                  <a:pt x="9003" y="13157"/>
                  <a:pt x="9037" y="13157"/>
                </a:cubicBezTo>
                <a:cubicBezTo>
                  <a:pt x="9091" y="13157"/>
                  <a:pt x="9144" y="13152"/>
                  <a:pt x="9198" y="13152"/>
                </a:cubicBezTo>
                <a:cubicBezTo>
                  <a:pt x="9231" y="13152"/>
                  <a:pt x="9265" y="13154"/>
                  <a:pt x="9299" y="13161"/>
                </a:cubicBezTo>
                <a:cubicBezTo>
                  <a:pt x="9274" y="13211"/>
                  <a:pt x="9149" y="13211"/>
                  <a:pt x="8985" y="13211"/>
                </a:cubicBezTo>
                <a:cubicBezTo>
                  <a:pt x="8897" y="13211"/>
                  <a:pt x="8809" y="13224"/>
                  <a:pt x="8721" y="13224"/>
                </a:cubicBezTo>
                <a:cubicBezTo>
                  <a:pt x="8633" y="13224"/>
                  <a:pt x="8558" y="13224"/>
                  <a:pt x="8483" y="13236"/>
                </a:cubicBezTo>
                <a:cubicBezTo>
                  <a:pt x="8519" y="13251"/>
                  <a:pt x="8578" y="13257"/>
                  <a:pt x="8637" y="13257"/>
                </a:cubicBezTo>
                <a:cubicBezTo>
                  <a:pt x="8680" y="13257"/>
                  <a:pt x="8723" y="13254"/>
                  <a:pt x="8759" y="13249"/>
                </a:cubicBezTo>
                <a:cubicBezTo>
                  <a:pt x="8791" y="13244"/>
                  <a:pt x="8822" y="13241"/>
                  <a:pt x="8846" y="13241"/>
                </a:cubicBezTo>
                <a:cubicBezTo>
                  <a:pt x="8887" y="13241"/>
                  <a:pt x="8909" y="13250"/>
                  <a:pt x="8885" y="13274"/>
                </a:cubicBezTo>
                <a:lnTo>
                  <a:pt x="8746" y="13274"/>
                </a:lnTo>
                <a:cubicBezTo>
                  <a:pt x="8659" y="13274"/>
                  <a:pt x="8583" y="13261"/>
                  <a:pt x="8508" y="13261"/>
                </a:cubicBezTo>
                <a:cubicBezTo>
                  <a:pt x="8470" y="13249"/>
                  <a:pt x="8445" y="13249"/>
                  <a:pt x="8407" y="13249"/>
                </a:cubicBezTo>
                <a:cubicBezTo>
                  <a:pt x="8332" y="13249"/>
                  <a:pt x="8269" y="13236"/>
                  <a:pt x="8206" y="13236"/>
                </a:cubicBezTo>
                <a:cubicBezTo>
                  <a:pt x="8118" y="13224"/>
                  <a:pt x="8043" y="13224"/>
                  <a:pt x="7980" y="13211"/>
                </a:cubicBezTo>
                <a:lnTo>
                  <a:pt x="7967" y="13211"/>
                </a:lnTo>
                <a:cubicBezTo>
                  <a:pt x="7125" y="13098"/>
                  <a:pt x="7088" y="13073"/>
                  <a:pt x="6686" y="12985"/>
                </a:cubicBezTo>
                <a:cubicBezTo>
                  <a:pt x="6585" y="12960"/>
                  <a:pt x="6459" y="12922"/>
                  <a:pt x="6309" y="12872"/>
                </a:cubicBezTo>
                <a:cubicBezTo>
                  <a:pt x="6145" y="12822"/>
                  <a:pt x="5957" y="12759"/>
                  <a:pt x="5718" y="12646"/>
                </a:cubicBezTo>
                <a:cubicBezTo>
                  <a:pt x="5228" y="12432"/>
                  <a:pt x="4524" y="12093"/>
                  <a:pt x="3670" y="11364"/>
                </a:cubicBezTo>
                <a:lnTo>
                  <a:pt x="3670" y="11364"/>
                </a:lnTo>
                <a:cubicBezTo>
                  <a:pt x="3690" y="11389"/>
                  <a:pt x="3693" y="11401"/>
                  <a:pt x="3682" y="11401"/>
                </a:cubicBezTo>
                <a:cubicBezTo>
                  <a:pt x="3643" y="11401"/>
                  <a:pt x="3434" y="11258"/>
                  <a:pt x="3142" y="11025"/>
                </a:cubicBezTo>
                <a:cubicBezTo>
                  <a:pt x="2589" y="10572"/>
                  <a:pt x="1823" y="9743"/>
                  <a:pt x="1282" y="8951"/>
                </a:cubicBezTo>
                <a:lnTo>
                  <a:pt x="1211" y="8860"/>
                </a:lnTo>
                <a:lnTo>
                  <a:pt x="1211" y="8860"/>
                </a:lnTo>
                <a:cubicBezTo>
                  <a:pt x="1274" y="8993"/>
                  <a:pt x="1372" y="9092"/>
                  <a:pt x="1446" y="9228"/>
                </a:cubicBezTo>
                <a:cubicBezTo>
                  <a:pt x="1383" y="9215"/>
                  <a:pt x="1069" y="8675"/>
                  <a:pt x="880" y="8398"/>
                </a:cubicBezTo>
                <a:lnTo>
                  <a:pt x="880" y="8398"/>
                </a:lnTo>
                <a:cubicBezTo>
                  <a:pt x="934" y="8528"/>
                  <a:pt x="1156" y="8826"/>
                  <a:pt x="1136" y="8826"/>
                </a:cubicBezTo>
                <a:cubicBezTo>
                  <a:pt x="1133" y="8826"/>
                  <a:pt x="1124" y="8818"/>
                  <a:pt x="1106" y="8801"/>
                </a:cubicBezTo>
                <a:lnTo>
                  <a:pt x="1106" y="8801"/>
                </a:lnTo>
                <a:cubicBezTo>
                  <a:pt x="1282" y="8976"/>
                  <a:pt x="1408" y="9303"/>
                  <a:pt x="1684" y="9617"/>
                </a:cubicBezTo>
                <a:lnTo>
                  <a:pt x="1647" y="9605"/>
                </a:lnTo>
                <a:lnTo>
                  <a:pt x="1647" y="9605"/>
                </a:lnTo>
                <a:cubicBezTo>
                  <a:pt x="1697" y="9655"/>
                  <a:pt x="1785" y="9755"/>
                  <a:pt x="1860" y="9856"/>
                </a:cubicBezTo>
                <a:lnTo>
                  <a:pt x="1697" y="9705"/>
                </a:lnTo>
                <a:lnTo>
                  <a:pt x="1697" y="9705"/>
                </a:lnTo>
                <a:cubicBezTo>
                  <a:pt x="1911" y="9957"/>
                  <a:pt x="2074" y="10220"/>
                  <a:pt x="2288" y="10459"/>
                </a:cubicBezTo>
                <a:cubicBezTo>
                  <a:pt x="2078" y="10207"/>
                  <a:pt x="2056" y="10169"/>
                  <a:pt x="2068" y="10169"/>
                </a:cubicBezTo>
                <a:cubicBezTo>
                  <a:pt x="2074" y="10169"/>
                  <a:pt x="2086" y="10176"/>
                  <a:pt x="2092" y="10176"/>
                </a:cubicBezTo>
                <a:cubicBezTo>
                  <a:pt x="2100" y="10176"/>
                  <a:pt x="2097" y="10162"/>
                  <a:pt x="2049" y="10095"/>
                </a:cubicBezTo>
                <a:lnTo>
                  <a:pt x="2049" y="10095"/>
                </a:lnTo>
                <a:cubicBezTo>
                  <a:pt x="2313" y="10409"/>
                  <a:pt x="2388" y="10509"/>
                  <a:pt x="2464" y="10610"/>
                </a:cubicBezTo>
                <a:cubicBezTo>
                  <a:pt x="2539" y="10723"/>
                  <a:pt x="2614" y="10849"/>
                  <a:pt x="2941" y="11163"/>
                </a:cubicBezTo>
                <a:cubicBezTo>
                  <a:pt x="2861" y="11073"/>
                  <a:pt x="2719" y="10928"/>
                  <a:pt x="2732" y="10928"/>
                </a:cubicBezTo>
                <a:cubicBezTo>
                  <a:pt x="2735" y="10928"/>
                  <a:pt x="2749" y="10938"/>
                  <a:pt x="2778" y="10962"/>
                </a:cubicBezTo>
                <a:cubicBezTo>
                  <a:pt x="2903" y="11100"/>
                  <a:pt x="3067" y="11276"/>
                  <a:pt x="3142" y="11351"/>
                </a:cubicBezTo>
                <a:cubicBezTo>
                  <a:pt x="3296" y="11482"/>
                  <a:pt x="3348" y="11523"/>
                  <a:pt x="3354" y="11523"/>
                </a:cubicBezTo>
                <a:cubicBezTo>
                  <a:pt x="3364" y="11523"/>
                  <a:pt x="3241" y="11405"/>
                  <a:pt x="3254" y="11405"/>
                </a:cubicBezTo>
                <a:cubicBezTo>
                  <a:pt x="3258" y="11405"/>
                  <a:pt x="3273" y="11414"/>
                  <a:pt x="3305" y="11439"/>
                </a:cubicBezTo>
                <a:cubicBezTo>
                  <a:pt x="3444" y="11603"/>
                  <a:pt x="3532" y="11640"/>
                  <a:pt x="3770" y="11804"/>
                </a:cubicBezTo>
                <a:lnTo>
                  <a:pt x="3758" y="11816"/>
                </a:lnTo>
                <a:cubicBezTo>
                  <a:pt x="4336" y="12269"/>
                  <a:pt x="3934" y="11904"/>
                  <a:pt x="4474" y="12294"/>
                </a:cubicBezTo>
                <a:lnTo>
                  <a:pt x="4210" y="12168"/>
                </a:lnTo>
                <a:lnTo>
                  <a:pt x="4210" y="12168"/>
                </a:lnTo>
                <a:lnTo>
                  <a:pt x="4512" y="12344"/>
                </a:lnTo>
                <a:lnTo>
                  <a:pt x="4436" y="12332"/>
                </a:lnTo>
                <a:lnTo>
                  <a:pt x="4436" y="12332"/>
                </a:lnTo>
                <a:cubicBezTo>
                  <a:pt x="4751" y="12520"/>
                  <a:pt x="4864" y="12570"/>
                  <a:pt x="5190" y="12759"/>
                </a:cubicBezTo>
                <a:cubicBezTo>
                  <a:pt x="5168" y="12740"/>
                  <a:pt x="5165" y="12732"/>
                  <a:pt x="5178" y="12732"/>
                </a:cubicBezTo>
                <a:cubicBezTo>
                  <a:pt x="5210" y="12732"/>
                  <a:pt x="5341" y="12783"/>
                  <a:pt x="5555" y="12872"/>
                </a:cubicBezTo>
                <a:cubicBezTo>
                  <a:pt x="5756" y="12985"/>
                  <a:pt x="5429" y="12847"/>
                  <a:pt x="5856" y="13035"/>
                </a:cubicBezTo>
                <a:cubicBezTo>
                  <a:pt x="5756" y="13010"/>
                  <a:pt x="5643" y="12972"/>
                  <a:pt x="5467" y="12872"/>
                </a:cubicBezTo>
                <a:cubicBezTo>
                  <a:pt x="5442" y="12872"/>
                  <a:pt x="5366" y="12847"/>
                  <a:pt x="5341" y="12847"/>
                </a:cubicBezTo>
                <a:cubicBezTo>
                  <a:pt x="5555" y="12960"/>
                  <a:pt x="5894" y="13098"/>
                  <a:pt x="6057" y="13148"/>
                </a:cubicBezTo>
                <a:cubicBezTo>
                  <a:pt x="5995" y="13123"/>
                  <a:pt x="5919" y="13098"/>
                  <a:pt x="5881" y="13085"/>
                </a:cubicBezTo>
                <a:lnTo>
                  <a:pt x="5881" y="13085"/>
                </a:lnTo>
                <a:cubicBezTo>
                  <a:pt x="6108" y="13148"/>
                  <a:pt x="6321" y="13211"/>
                  <a:pt x="6535" y="13274"/>
                </a:cubicBezTo>
                <a:cubicBezTo>
                  <a:pt x="6580" y="13291"/>
                  <a:pt x="6587" y="13298"/>
                  <a:pt x="6574" y="13298"/>
                </a:cubicBezTo>
                <a:cubicBezTo>
                  <a:pt x="6559" y="13298"/>
                  <a:pt x="6513" y="13288"/>
                  <a:pt x="6472" y="13274"/>
                </a:cubicBezTo>
                <a:lnTo>
                  <a:pt x="6472" y="13274"/>
                </a:lnTo>
                <a:cubicBezTo>
                  <a:pt x="6598" y="13324"/>
                  <a:pt x="6698" y="13324"/>
                  <a:pt x="6899" y="13374"/>
                </a:cubicBezTo>
                <a:cubicBezTo>
                  <a:pt x="6870" y="13380"/>
                  <a:pt x="6857" y="13389"/>
                  <a:pt x="6823" y="13389"/>
                </a:cubicBezTo>
                <a:cubicBezTo>
                  <a:pt x="6803" y="13389"/>
                  <a:pt x="6777" y="13386"/>
                  <a:pt x="6736" y="13378"/>
                </a:cubicBezTo>
                <a:lnTo>
                  <a:pt x="6736" y="13378"/>
                </a:lnTo>
                <a:lnTo>
                  <a:pt x="7201" y="13488"/>
                </a:lnTo>
                <a:cubicBezTo>
                  <a:pt x="7239" y="13500"/>
                  <a:pt x="7515" y="13563"/>
                  <a:pt x="7440" y="13563"/>
                </a:cubicBezTo>
                <a:cubicBezTo>
                  <a:pt x="7616" y="13588"/>
                  <a:pt x="7829" y="13638"/>
                  <a:pt x="8068" y="13638"/>
                </a:cubicBezTo>
                <a:cubicBezTo>
                  <a:pt x="8294" y="13651"/>
                  <a:pt x="8545" y="13663"/>
                  <a:pt x="8772" y="13689"/>
                </a:cubicBezTo>
                <a:cubicBezTo>
                  <a:pt x="8797" y="13676"/>
                  <a:pt x="8847" y="13676"/>
                  <a:pt x="8948" y="13676"/>
                </a:cubicBezTo>
                <a:cubicBezTo>
                  <a:pt x="9090" y="13676"/>
                  <a:pt x="9232" y="13682"/>
                  <a:pt x="9375" y="13682"/>
                </a:cubicBezTo>
                <a:cubicBezTo>
                  <a:pt x="9446" y="13682"/>
                  <a:pt x="9517" y="13680"/>
                  <a:pt x="9588" y="13676"/>
                </a:cubicBezTo>
                <a:cubicBezTo>
                  <a:pt x="9689" y="13670"/>
                  <a:pt x="9792" y="13661"/>
                  <a:pt x="9899" y="13650"/>
                </a:cubicBezTo>
                <a:lnTo>
                  <a:pt x="9899" y="13650"/>
                </a:lnTo>
                <a:cubicBezTo>
                  <a:pt x="9938" y="13735"/>
                  <a:pt x="9980" y="13819"/>
                  <a:pt x="10028" y="13902"/>
                </a:cubicBezTo>
                <a:cubicBezTo>
                  <a:pt x="10078" y="14003"/>
                  <a:pt x="10129" y="14103"/>
                  <a:pt x="10179" y="14204"/>
                </a:cubicBezTo>
                <a:cubicBezTo>
                  <a:pt x="10242" y="14342"/>
                  <a:pt x="10305" y="14480"/>
                  <a:pt x="10393" y="14619"/>
                </a:cubicBezTo>
                <a:cubicBezTo>
                  <a:pt x="10405" y="14631"/>
                  <a:pt x="10418" y="14656"/>
                  <a:pt x="10430" y="14669"/>
                </a:cubicBezTo>
                <a:cubicBezTo>
                  <a:pt x="10430" y="14681"/>
                  <a:pt x="10430" y="14694"/>
                  <a:pt x="10443" y="14694"/>
                </a:cubicBezTo>
                <a:cubicBezTo>
                  <a:pt x="10644" y="15033"/>
                  <a:pt x="10832" y="15372"/>
                  <a:pt x="11059" y="15674"/>
                </a:cubicBezTo>
                <a:cubicBezTo>
                  <a:pt x="11159" y="15812"/>
                  <a:pt x="11247" y="15951"/>
                  <a:pt x="11348" y="16076"/>
                </a:cubicBezTo>
                <a:lnTo>
                  <a:pt x="11348" y="16089"/>
                </a:lnTo>
                <a:cubicBezTo>
                  <a:pt x="11410" y="16164"/>
                  <a:pt x="11461" y="16252"/>
                  <a:pt x="11536" y="16327"/>
                </a:cubicBezTo>
                <a:cubicBezTo>
                  <a:pt x="11549" y="16353"/>
                  <a:pt x="11574" y="16365"/>
                  <a:pt x="11586" y="16390"/>
                </a:cubicBezTo>
                <a:lnTo>
                  <a:pt x="11624" y="16441"/>
                </a:lnTo>
                <a:lnTo>
                  <a:pt x="11637" y="16441"/>
                </a:lnTo>
                <a:cubicBezTo>
                  <a:pt x="12089" y="17031"/>
                  <a:pt x="12554" y="17471"/>
                  <a:pt x="12868" y="17785"/>
                </a:cubicBezTo>
                <a:cubicBezTo>
                  <a:pt x="12956" y="17873"/>
                  <a:pt x="13019" y="17936"/>
                  <a:pt x="13094" y="17986"/>
                </a:cubicBezTo>
                <a:lnTo>
                  <a:pt x="13094" y="17999"/>
                </a:lnTo>
                <a:cubicBezTo>
                  <a:pt x="13182" y="18074"/>
                  <a:pt x="13258" y="18137"/>
                  <a:pt x="13308" y="18175"/>
                </a:cubicBezTo>
                <a:lnTo>
                  <a:pt x="13320" y="18187"/>
                </a:lnTo>
                <a:cubicBezTo>
                  <a:pt x="13346" y="18212"/>
                  <a:pt x="13371" y="18225"/>
                  <a:pt x="13383" y="18238"/>
                </a:cubicBezTo>
                <a:cubicBezTo>
                  <a:pt x="13396" y="18246"/>
                  <a:pt x="13404" y="18250"/>
                  <a:pt x="13408" y="18250"/>
                </a:cubicBezTo>
                <a:cubicBezTo>
                  <a:pt x="13415" y="18250"/>
                  <a:pt x="13404" y="18233"/>
                  <a:pt x="13371" y="18200"/>
                </a:cubicBezTo>
                <a:cubicBezTo>
                  <a:pt x="13358" y="18200"/>
                  <a:pt x="13346" y="18187"/>
                  <a:pt x="13333" y="18162"/>
                </a:cubicBezTo>
                <a:cubicBezTo>
                  <a:pt x="13333" y="18162"/>
                  <a:pt x="13308" y="18150"/>
                  <a:pt x="13258" y="18112"/>
                </a:cubicBezTo>
                <a:cubicBezTo>
                  <a:pt x="13195" y="18049"/>
                  <a:pt x="13094" y="17961"/>
                  <a:pt x="12956" y="17835"/>
                </a:cubicBezTo>
                <a:lnTo>
                  <a:pt x="12944" y="17835"/>
                </a:lnTo>
                <a:cubicBezTo>
                  <a:pt x="12944" y="17835"/>
                  <a:pt x="12944" y="17835"/>
                  <a:pt x="12944" y="17823"/>
                </a:cubicBezTo>
                <a:cubicBezTo>
                  <a:pt x="12705" y="17609"/>
                  <a:pt x="12403" y="17295"/>
                  <a:pt x="12064" y="16931"/>
                </a:cubicBezTo>
                <a:cubicBezTo>
                  <a:pt x="11976" y="16830"/>
                  <a:pt x="11888" y="16717"/>
                  <a:pt x="11800" y="16616"/>
                </a:cubicBezTo>
                <a:lnTo>
                  <a:pt x="11762" y="16566"/>
                </a:lnTo>
                <a:cubicBezTo>
                  <a:pt x="11699" y="16478"/>
                  <a:pt x="11624" y="16403"/>
                  <a:pt x="11549" y="16315"/>
                </a:cubicBezTo>
                <a:cubicBezTo>
                  <a:pt x="11423" y="16164"/>
                  <a:pt x="11323" y="16001"/>
                  <a:pt x="11209" y="15837"/>
                </a:cubicBezTo>
                <a:cubicBezTo>
                  <a:pt x="11084" y="15661"/>
                  <a:pt x="10971" y="15498"/>
                  <a:pt x="10858" y="15322"/>
                </a:cubicBezTo>
                <a:cubicBezTo>
                  <a:pt x="10744" y="15146"/>
                  <a:pt x="10644" y="14970"/>
                  <a:pt x="10543" y="14794"/>
                </a:cubicBezTo>
                <a:cubicBezTo>
                  <a:pt x="10481" y="14694"/>
                  <a:pt x="10430" y="14606"/>
                  <a:pt x="10367" y="14505"/>
                </a:cubicBezTo>
                <a:cubicBezTo>
                  <a:pt x="10342" y="14454"/>
                  <a:pt x="10319" y="14403"/>
                  <a:pt x="10297" y="14353"/>
                </a:cubicBezTo>
                <a:lnTo>
                  <a:pt x="10297" y="14353"/>
                </a:lnTo>
                <a:cubicBezTo>
                  <a:pt x="10322" y="14398"/>
                  <a:pt x="10349" y="14444"/>
                  <a:pt x="10380" y="14493"/>
                </a:cubicBezTo>
                <a:cubicBezTo>
                  <a:pt x="10430" y="14593"/>
                  <a:pt x="10493" y="14694"/>
                  <a:pt x="10569" y="14807"/>
                </a:cubicBezTo>
                <a:cubicBezTo>
                  <a:pt x="10657" y="14945"/>
                  <a:pt x="10744" y="15096"/>
                  <a:pt x="10845" y="15259"/>
                </a:cubicBezTo>
                <a:cubicBezTo>
                  <a:pt x="10946" y="15423"/>
                  <a:pt x="11071" y="15586"/>
                  <a:pt x="11197" y="15762"/>
                </a:cubicBezTo>
                <a:cubicBezTo>
                  <a:pt x="11436" y="16126"/>
                  <a:pt x="11750" y="16491"/>
                  <a:pt x="12089" y="16893"/>
                </a:cubicBezTo>
                <a:cubicBezTo>
                  <a:pt x="12240" y="17069"/>
                  <a:pt x="12416" y="17245"/>
                  <a:pt x="12592" y="17421"/>
                </a:cubicBezTo>
                <a:cubicBezTo>
                  <a:pt x="12680" y="17521"/>
                  <a:pt x="12768" y="17609"/>
                  <a:pt x="12856" y="17697"/>
                </a:cubicBezTo>
                <a:cubicBezTo>
                  <a:pt x="12956" y="17798"/>
                  <a:pt x="13057" y="17886"/>
                  <a:pt x="13157" y="17974"/>
                </a:cubicBezTo>
                <a:cubicBezTo>
                  <a:pt x="13207" y="18011"/>
                  <a:pt x="13258" y="18062"/>
                  <a:pt x="13308" y="18112"/>
                </a:cubicBezTo>
                <a:cubicBezTo>
                  <a:pt x="13358" y="18162"/>
                  <a:pt x="13421" y="18212"/>
                  <a:pt x="13471" y="18250"/>
                </a:cubicBezTo>
                <a:cubicBezTo>
                  <a:pt x="13421" y="18200"/>
                  <a:pt x="13346" y="18137"/>
                  <a:pt x="13270" y="18049"/>
                </a:cubicBezTo>
                <a:cubicBezTo>
                  <a:pt x="13258" y="18049"/>
                  <a:pt x="13245" y="18036"/>
                  <a:pt x="13245" y="18024"/>
                </a:cubicBezTo>
                <a:cubicBezTo>
                  <a:pt x="13145" y="17936"/>
                  <a:pt x="13031" y="17835"/>
                  <a:pt x="12918" y="17722"/>
                </a:cubicBezTo>
                <a:cubicBezTo>
                  <a:pt x="12793" y="17597"/>
                  <a:pt x="12667" y="17458"/>
                  <a:pt x="12529" y="17308"/>
                </a:cubicBezTo>
                <a:lnTo>
                  <a:pt x="12504" y="17282"/>
                </a:lnTo>
                <a:cubicBezTo>
                  <a:pt x="12453" y="17232"/>
                  <a:pt x="12416" y="17195"/>
                  <a:pt x="12365" y="17144"/>
                </a:cubicBezTo>
                <a:cubicBezTo>
                  <a:pt x="12190" y="16968"/>
                  <a:pt x="12039" y="16767"/>
                  <a:pt x="11850" y="16554"/>
                </a:cubicBezTo>
                <a:cubicBezTo>
                  <a:pt x="11850" y="16541"/>
                  <a:pt x="11850" y="16541"/>
                  <a:pt x="11850" y="16541"/>
                </a:cubicBezTo>
                <a:cubicBezTo>
                  <a:pt x="11725" y="16378"/>
                  <a:pt x="11574" y="16214"/>
                  <a:pt x="11448" y="16038"/>
                </a:cubicBezTo>
                <a:cubicBezTo>
                  <a:pt x="11335" y="15888"/>
                  <a:pt x="11235" y="15737"/>
                  <a:pt x="11121" y="15574"/>
                </a:cubicBezTo>
                <a:cubicBezTo>
                  <a:pt x="11008" y="15423"/>
                  <a:pt x="10895" y="15259"/>
                  <a:pt x="10807" y="15096"/>
                </a:cubicBezTo>
                <a:cubicBezTo>
                  <a:pt x="10795" y="15083"/>
                  <a:pt x="10795" y="15071"/>
                  <a:pt x="10782" y="15058"/>
                </a:cubicBezTo>
                <a:cubicBezTo>
                  <a:pt x="10782" y="15058"/>
                  <a:pt x="10782" y="15046"/>
                  <a:pt x="10770" y="15046"/>
                </a:cubicBezTo>
                <a:cubicBezTo>
                  <a:pt x="10657" y="14857"/>
                  <a:pt x="10543" y="14656"/>
                  <a:pt x="10430" y="14468"/>
                </a:cubicBezTo>
                <a:cubicBezTo>
                  <a:pt x="10330" y="14267"/>
                  <a:pt x="10229" y="14066"/>
                  <a:pt x="10129" y="13865"/>
                </a:cubicBezTo>
                <a:cubicBezTo>
                  <a:pt x="10089" y="13785"/>
                  <a:pt x="10049" y="13714"/>
                  <a:pt x="10010" y="13637"/>
                </a:cubicBezTo>
                <a:lnTo>
                  <a:pt x="10010" y="13637"/>
                </a:lnTo>
                <a:cubicBezTo>
                  <a:pt x="10017" y="13637"/>
                  <a:pt x="10025" y="13636"/>
                  <a:pt x="10032" y="13635"/>
                </a:cubicBezTo>
                <a:lnTo>
                  <a:pt x="10032" y="13635"/>
                </a:lnTo>
                <a:cubicBezTo>
                  <a:pt x="10077" y="13724"/>
                  <a:pt x="10097" y="13765"/>
                  <a:pt x="10098" y="13765"/>
                </a:cubicBezTo>
                <a:cubicBezTo>
                  <a:pt x="10098" y="13765"/>
                  <a:pt x="10078" y="13719"/>
                  <a:pt x="10041" y="13634"/>
                </a:cubicBezTo>
                <a:lnTo>
                  <a:pt x="10041" y="13634"/>
                </a:lnTo>
                <a:cubicBezTo>
                  <a:pt x="10084" y="13628"/>
                  <a:pt x="10128" y="13622"/>
                  <a:pt x="10172" y="13616"/>
                </a:cubicBezTo>
                <a:lnTo>
                  <a:pt x="10172" y="13616"/>
                </a:lnTo>
                <a:cubicBezTo>
                  <a:pt x="10183" y="13640"/>
                  <a:pt x="10193" y="13665"/>
                  <a:pt x="10204" y="13689"/>
                </a:cubicBezTo>
                <a:lnTo>
                  <a:pt x="10506" y="14279"/>
                </a:lnTo>
                <a:cubicBezTo>
                  <a:pt x="10606" y="14480"/>
                  <a:pt x="10719" y="14669"/>
                  <a:pt x="10832" y="14857"/>
                </a:cubicBezTo>
                <a:cubicBezTo>
                  <a:pt x="11046" y="15247"/>
                  <a:pt x="11323" y="15611"/>
                  <a:pt x="11574" y="15976"/>
                </a:cubicBezTo>
                <a:cubicBezTo>
                  <a:pt x="11297" y="15561"/>
                  <a:pt x="11046" y="15234"/>
                  <a:pt x="10883" y="14920"/>
                </a:cubicBezTo>
                <a:cubicBezTo>
                  <a:pt x="10707" y="14619"/>
                  <a:pt x="10556" y="14380"/>
                  <a:pt x="10468" y="14179"/>
                </a:cubicBezTo>
                <a:cubicBezTo>
                  <a:pt x="10317" y="13867"/>
                  <a:pt x="10239" y="13684"/>
                  <a:pt x="10213" y="13610"/>
                </a:cubicBezTo>
                <a:lnTo>
                  <a:pt x="10213" y="13610"/>
                </a:lnTo>
                <a:cubicBezTo>
                  <a:pt x="10217" y="13610"/>
                  <a:pt x="10221" y="13609"/>
                  <a:pt x="10225" y="13609"/>
                </a:cubicBezTo>
                <a:lnTo>
                  <a:pt x="10225" y="13609"/>
                </a:lnTo>
                <a:cubicBezTo>
                  <a:pt x="10254" y="13659"/>
                  <a:pt x="10310" y="13757"/>
                  <a:pt x="10380" y="13890"/>
                </a:cubicBezTo>
                <a:cubicBezTo>
                  <a:pt x="10430" y="14003"/>
                  <a:pt x="10506" y="14128"/>
                  <a:pt x="10581" y="14279"/>
                </a:cubicBezTo>
                <a:cubicBezTo>
                  <a:pt x="10657" y="14417"/>
                  <a:pt x="10757" y="14568"/>
                  <a:pt x="10845" y="14732"/>
                </a:cubicBezTo>
                <a:cubicBezTo>
                  <a:pt x="10770" y="14581"/>
                  <a:pt x="10669" y="14430"/>
                  <a:pt x="10581" y="14267"/>
                </a:cubicBezTo>
                <a:cubicBezTo>
                  <a:pt x="10506" y="14116"/>
                  <a:pt x="10430" y="13940"/>
                  <a:pt x="10342" y="13777"/>
                </a:cubicBezTo>
                <a:cubicBezTo>
                  <a:pt x="10316" y="13716"/>
                  <a:pt x="10284" y="13661"/>
                  <a:pt x="10255" y="13604"/>
                </a:cubicBezTo>
                <a:lnTo>
                  <a:pt x="10255" y="13604"/>
                </a:lnTo>
                <a:cubicBezTo>
                  <a:pt x="10262" y="13603"/>
                  <a:pt x="10269" y="13602"/>
                  <a:pt x="10276" y="13601"/>
                </a:cubicBezTo>
                <a:lnTo>
                  <a:pt x="10276" y="13601"/>
                </a:lnTo>
                <a:cubicBezTo>
                  <a:pt x="10719" y="14554"/>
                  <a:pt x="11258" y="15427"/>
                  <a:pt x="11926" y="16265"/>
                </a:cubicBezTo>
                <a:cubicBezTo>
                  <a:pt x="12416" y="16880"/>
                  <a:pt x="12755" y="17182"/>
                  <a:pt x="12906" y="17333"/>
                </a:cubicBezTo>
                <a:cubicBezTo>
                  <a:pt x="12987" y="17414"/>
                  <a:pt x="13025" y="17448"/>
                  <a:pt x="13030" y="17448"/>
                </a:cubicBezTo>
                <a:cubicBezTo>
                  <a:pt x="13035" y="17448"/>
                  <a:pt x="13016" y="17423"/>
                  <a:pt x="12981" y="17383"/>
                </a:cubicBezTo>
                <a:cubicBezTo>
                  <a:pt x="12843" y="17220"/>
                  <a:pt x="12416" y="16755"/>
                  <a:pt x="12403" y="16730"/>
                </a:cubicBezTo>
                <a:cubicBezTo>
                  <a:pt x="12303" y="16604"/>
                  <a:pt x="12127" y="16415"/>
                  <a:pt x="11712" y="15913"/>
                </a:cubicBezTo>
                <a:cubicBezTo>
                  <a:pt x="11524" y="15624"/>
                  <a:pt x="11323" y="15347"/>
                  <a:pt x="11134" y="15046"/>
                </a:cubicBezTo>
                <a:cubicBezTo>
                  <a:pt x="10971" y="14744"/>
                  <a:pt x="10782" y="14455"/>
                  <a:pt x="10631" y="14141"/>
                </a:cubicBezTo>
                <a:cubicBezTo>
                  <a:pt x="10619" y="14091"/>
                  <a:pt x="10619" y="14078"/>
                  <a:pt x="10619" y="14040"/>
                </a:cubicBezTo>
                <a:lnTo>
                  <a:pt x="10619" y="14040"/>
                </a:lnTo>
                <a:lnTo>
                  <a:pt x="10732" y="14267"/>
                </a:lnTo>
                <a:cubicBezTo>
                  <a:pt x="10678" y="14139"/>
                  <a:pt x="10557" y="13898"/>
                  <a:pt x="10421" y="13605"/>
                </a:cubicBezTo>
                <a:lnTo>
                  <a:pt x="10421" y="13605"/>
                </a:lnTo>
                <a:cubicBezTo>
                  <a:pt x="10431" y="13605"/>
                  <a:pt x="10441" y="13605"/>
                  <a:pt x="10451" y="13604"/>
                </a:cubicBezTo>
                <a:lnTo>
                  <a:pt x="10451" y="13604"/>
                </a:lnTo>
                <a:cubicBezTo>
                  <a:pt x="10848" y="14441"/>
                  <a:pt x="11322" y="15217"/>
                  <a:pt x="11825" y="15900"/>
                </a:cubicBezTo>
                <a:cubicBezTo>
                  <a:pt x="11926" y="16013"/>
                  <a:pt x="12014" y="16126"/>
                  <a:pt x="12102" y="16240"/>
                </a:cubicBezTo>
                <a:cubicBezTo>
                  <a:pt x="12303" y="16491"/>
                  <a:pt x="12504" y="16742"/>
                  <a:pt x="12717" y="16943"/>
                </a:cubicBezTo>
                <a:cubicBezTo>
                  <a:pt x="12705" y="16956"/>
                  <a:pt x="12717" y="16956"/>
                  <a:pt x="12717" y="16968"/>
                </a:cubicBezTo>
                <a:lnTo>
                  <a:pt x="12730" y="16968"/>
                </a:lnTo>
                <a:cubicBezTo>
                  <a:pt x="12768" y="17006"/>
                  <a:pt x="12805" y="17044"/>
                  <a:pt x="12843" y="17081"/>
                </a:cubicBezTo>
                <a:cubicBezTo>
                  <a:pt x="12918" y="17169"/>
                  <a:pt x="12994" y="17245"/>
                  <a:pt x="13069" y="17333"/>
                </a:cubicBezTo>
                <a:cubicBezTo>
                  <a:pt x="13145" y="17408"/>
                  <a:pt x="13220" y="17484"/>
                  <a:pt x="13295" y="17546"/>
                </a:cubicBezTo>
                <a:cubicBezTo>
                  <a:pt x="13371" y="17622"/>
                  <a:pt x="13446" y="17685"/>
                  <a:pt x="13522" y="17760"/>
                </a:cubicBezTo>
                <a:cubicBezTo>
                  <a:pt x="13610" y="17823"/>
                  <a:pt x="13685" y="17898"/>
                  <a:pt x="13760" y="17974"/>
                </a:cubicBezTo>
                <a:cubicBezTo>
                  <a:pt x="13974" y="18175"/>
                  <a:pt x="14200" y="18338"/>
                  <a:pt x="14389" y="18501"/>
                </a:cubicBezTo>
                <a:cubicBezTo>
                  <a:pt x="14416" y="18522"/>
                  <a:pt x="14447" y="18543"/>
                  <a:pt x="14476" y="18563"/>
                </a:cubicBezTo>
                <a:lnTo>
                  <a:pt x="14476" y="18563"/>
                </a:lnTo>
                <a:lnTo>
                  <a:pt x="14074" y="18238"/>
                </a:lnTo>
                <a:cubicBezTo>
                  <a:pt x="13911" y="18112"/>
                  <a:pt x="13773" y="17974"/>
                  <a:pt x="13622" y="17835"/>
                </a:cubicBezTo>
                <a:lnTo>
                  <a:pt x="13182" y="17433"/>
                </a:lnTo>
                <a:lnTo>
                  <a:pt x="12780" y="16981"/>
                </a:lnTo>
                <a:lnTo>
                  <a:pt x="12780" y="16981"/>
                </a:lnTo>
                <a:cubicBezTo>
                  <a:pt x="12805" y="16993"/>
                  <a:pt x="12843" y="17019"/>
                  <a:pt x="12881" y="17056"/>
                </a:cubicBezTo>
                <a:cubicBezTo>
                  <a:pt x="12918" y="17094"/>
                  <a:pt x="12956" y="17144"/>
                  <a:pt x="13006" y="17182"/>
                </a:cubicBezTo>
                <a:cubicBezTo>
                  <a:pt x="13031" y="17220"/>
                  <a:pt x="13057" y="17245"/>
                  <a:pt x="13069" y="17282"/>
                </a:cubicBezTo>
                <a:cubicBezTo>
                  <a:pt x="13094" y="17295"/>
                  <a:pt x="13107" y="17308"/>
                  <a:pt x="13132" y="17308"/>
                </a:cubicBezTo>
                <a:cubicBezTo>
                  <a:pt x="13182" y="17370"/>
                  <a:pt x="13245" y="17433"/>
                  <a:pt x="13308" y="17484"/>
                </a:cubicBezTo>
                <a:cubicBezTo>
                  <a:pt x="13296" y="17480"/>
                  <a:pt x="13288" y="17477"/>
                  <a:pt x="13284" y="17477"/>
                </a:cubicBezTo>
                <a:cubicBezTo>
                  <a:pt x="13275" y="17477"/>
                  <a:pt x="13286" y="17490"/>
                  <a:pt x="13320" y="17534"/>
                </a:cubicBezTo>
                <a:cubicBezTo>
                  <a:pt x="13346" y="17546"/>
                  <a:pt x="13371" y="17572"/>
                  <a:pt x="13396" y="17584"/>
                </a:cubicBezTo>
                <a:lnTo>
                  <a:pt x="13396" y="17572"/>
                </a:lnTo>
                <a:cubicBezTo>
                  <a:pt x="13710" y="17835"/>
                  <a:pt x="13999" y="18124"/>
                  <a:pt x="14326" y="18351"/>
                </a:cubicBezTo>
                <a:cubicBezTo>
                  <a:pt x="14640" y="18589"/>
                  <a:pt x="14941" y="18841"/>
                  <a:pt x="15256" y="19029"/>
                </a:cubicBezTo>
                <a:lnTo>
                  <a:pt x="15268" y="19029"/>
                </a:lnTo>
                <a:cubicBezTo>
                  <a:pt x="15482" y="19167"/>
                  <a:pt x="15695" y="19306"/>
                  <a:pt x="15884" y="19431"/>
                </a:cubicBezTo>
                <a:cubicBezTo>
                  <a:pt x="16085" y="19544"/>
                  <a:pt x="16261" y="19645"/>
                  <a:pt x="16424" y="19733"/>
                </a:cubicBezTo>
                <a:cubicBezTo>
                  <a:pt x="16617" y="19839"/>
                  <a:pt x="16707" y="19886"/>
                  <a:pt x="16715" y="19886"/>
                </a:cubicBezTo>
                <a:cubicBezTo>
                  <a:pt x="16722" y="19886"/>
                  <a:pt x="16663" y="19848"/>
                  <a:pt x="16550" y="19783"/>
                </a:cubicBezTo>
                <a:cubicBezTo>
                  <a:pt x="16437" y="19720"/>
                  <a:pt x="16261" y="19620"/>
                  <a:pt x="16060" y="19494"/>
                </a:cubicBezTo>
                <a:cubicBezTo>
                  <a:pt x="15846" y="19381"/>
                  <a:pt x="15620" y="19205"/>
                  <a:pt x="15356" y="19042"/>
                </a:cubicBezTo>
                <a:cubicBezTo>
                  <a:pt x="15344" y="19029"/>
                  <a:pt x="15331" y="19017"/>
                  <a:pt x="15306" y="18991"/>
                </a:cubicBezTo>
                <a:lnTo>
                  <a:pt x="15281" y="18979"/>
                </a:lnTo>
                <a:cubicBezTo>
                  <a:pt x="15180" y="18891"/>
                  <a:pt x="15080" y="18778"/>
                  <a:pt x="15055" y="18728"/>
                </a:cubicBezTo>
                <a:lnTo>
                  <a:pt x="15055" y="18728"/>
                </a:lnTo>
                <a:cubicBezTo>
                  <a:pt x="15055" y="18765"/>
                  <a:pt x="15080" y="18816"/>
                  <a:pt x="15105" y="18866"/>
                </a:cubicBezTo>
                <a:cubicBezTo>
                  <a:pt x="14954" y="18765"/>
                  <a:pt x="14828" y="18665"/>
                  <a:pt x="14690" y="18552"/>
                </a:cubicBezTo>
                <a:cubicBezTo>
                  <a:pt x="14552" y="18439"/>
                  <a:pt x="14401" y="18325"/>
                  <a:pt x="14275" y="18225"/>
                </a:cubicBezTo>
                <a:lnTo>
                  <a:pt x="14275" y="18212"/>
                </a:lnTo>
                <a:cubicBezTo>
                  <a:pt x="14352" y="18282"/>
                  <a:pt x="14383" y="18298"/>
                  <a:pt x="14401" y="18298"/>
                </a:cubicBezTo>
                <a:cubicBezTo>
                  <a:pt x="14415" y="18298"/>
                  <a:pt x="14422" y="18288"/>
                  <a:pt x="14439" y="18288"/>
                </a:cubicBezTo>
                <a:lnTo>
                  <a:pt x="14150" y="18099"/>
                </a:lnTo>
                <a:lnTo>
                  <a:pt x="14225" y="18187"/>
                </a:lnTo>
                <a:cubicBezTo>
                  <a:pt x="14175" y="18137"/>
                  <a:pt x="14125" y="18099"/>
                  <a:pt x="14074" y="18062"/>
                </a:cubicBezTo>
                <a:cubicBezTo>
                  <a:pt x="14024" y="18024"/>
                  <a:pt x="13986" y="17986"/>
                  <a:pt x="13936" y="17936"/>
                </a:cubicBezTo>
                <a:cubicBezTo>
                  <a:pt x="13848" y="17861"/>
                  <a:pt x="13760" y="17773"/>
                  <a:pt x="13672" y="17697"/>
                </a:cubicBezTo>
                <a:cubicBezTo>
                  <a:pt x="13509" y="17534"/>
                  <a:pt x="13346" y="17396"/>
                  <a:pt x="13220" y="17257"/>
                </a:cubicBezTo>
                <a:cubicBezTo>
                  <a:pt x="13233" y="17220"/>
                  <a:pt x="13220" y="17157"/>
                  <a:pt x="13207" y="17094"/>
                </a:cubicBezTo>
                <a:lnTo>
                  <a:pt x="13207" y="17094"/>
                </a:lnTo>
                <a:cubicBezTo>
                  <a:pt x="13371" y="17257"/>
                  <a:pt x="13534" y="17383"/>
                  <a:pt x="13610" y="17446"/>
                </a:cubicBezTo>
                <a:cubicBezTo>
                  <a:pt x="13655" y="17479"/>
                  <a:pt x="13684" y="17498"/>
                  <a:pt x="13691" y="17498"/>
                </a:cubicBezTo>
                <a:cubicBezTo>
                  <a:pt x="13696" y="17498"/>
                  <a:pt x="13683" y="17482"/>
                  <a:pt x="13647" y="17446"/>
                </a:cubicBezTo>
                <a:lnTo>
                  <a:pt x="13647" y="17446"/>
                </a:lnTo>
                <a:cubicBezTo>
                  <a:pt x="13698" y="17496"/>
                  <a:pt x="13748" y="17534"/>
                  <a:pt x="13811" y="17597"/>
                </a:cubicBezTo>
                <a:cubicBezTo>
                  <a:pt x="13760" y="17597"/>
                  <a:pt x="13671" y="17541"/>
                  <a:pt x="13632" y="17541"/>
                </a:cubicBezTo>
                <a:cubicBezTo>
                  <a:pt x="13612" y="17541"/>
                  <a:pt x="13605" y="17555"/>
                  <a:pt x="13622" y="17597"/>
                </a:cubicBezTo>
                <a:cubicBezTo>
                  <a:pt x="13811" y="17760"/>
                  <a:pt x="13785" y="17685"/>
                  <a:pt x="13911" y="17760"/>
                </a:cubicBezTo>
                <a:cubicBezTo>
                  <a:pt x="13810" y="17679"/>
                  <a:pt x="13784" y="17657"/>
                  <a:pt x="13789" y="17657"/>
                </a:cubicBezTo>
                <a:cubicBezTo>
                  <a:pt x="13796" y="17657"/>
                  <a:pt x="13847" y="17689"/>
                  <a:pt x="13863" y="17689"/>
                </a:cubicBezTo>
                <a:cubicBezTo>
                  <a:pt x="13875" y="17689"/>
                  <a:pt x="13869" y="17671"/>
                  <a:pt x="13811" y="17609"/>
                </a:cubicBezTo>
                <a:lnTo>
                  <a:pt x="13811" y="17609"/>
                </a:lnTo>
                <a:cubicBezTo>
                  <a:pt x="13886" y="17647"/>
                  <a:pt x="13936" y="17697"/>
                  <a:pt x="13986" y="17735"/>
                </a:cubicBezTo>
                <a:cubicBezTo>
                  <a:pt x="13936" y="17685"/>
                  <a:pt x="13886" y="17634"/>
                  <a:pt x="13848" y="17584"/>
                </a:cubicBezTo>
                <a:cubicBezTo>
                  <a:pt x="13848" y="17584"/>
                  <a:pt x="13848" y="17584"/>
                  <a:pt x="13848" y="17597"/>
                </a:cubicBezTo>
                <a:lnTo>
                  <a:pt x="13547" y="17358"/>
                </a:lnTo>
                <a:cubicBezTo>
                  <a:pt x="13534" y="17345"/>
                  <a:pt x="13534" y="17333"/>
                  <a:pt x="13522" y="17320"/>
                </a:cubicBezTo>
                <a:cubicBezTo>
                  <a:pt x="13471" y="17270"/>
                  <a:pt x="13434" y="17232"/>
                  <a:pt x="13408" y="17157"/>
                </a:cubicBezTo>
                <a:lnTo>
                  <a:pt x="13408" y="17157"/>
                </a:lnTo>
                <a:cubicBezTo>
                  <a:pt x="13534" y="17282"/>
                  <a:pt x="13660" y="17396"/>
                  <a:pt x="13798" y="17521"/>
                </a:cubicBezTo>
                <a:cubicBezTo>
                  <a:pt x="13811" y="17534"/>
                  <a:pt x="13823" y="17559"/>
                  <a:pt x="13848" y="17584"/>
                </a:cubicBezTo>
                <a:cubicBezTo>
                  <a:pt x="13836" y="17572"/>
                  <a:pt x="13836" y="17559"/>
                  <a:pt x="13823" y="17534"/>
                </a:cubicBezTo>
                <a:lnTo>
                  <a:pt x="13823" y="17534"/>
                </a:lnTo>
                <a:cubicBezTo>
                  <a:pt x="13999" y="17685"/>
                  <a:pt x="14162" y="17861"/>
                  <a:pt x="14351" y="17999"/>
                </a:cubicBezTo>
                <a:lnTo>
                  <a:pt x="14916" y="18426"/>
                </a:lnTo>
                <a:lnTo>
                  <a:pt x="14929" y="18489"/>
                </a:lnTo>
                <a:cubicBezTo>
                  <a:pt x="14954" y="18501"/>
                  <a:pt x="14967" y="18514"/>
                  <a:pt x="14992" y="18527"/>
                </a:cubicBezTo>
                <a:cubicBezTo>
                  <a:pt x="14992" y="18514"/>
                  <a:pt x="14979" y="18489"/>
                  <a:pt x="14954" y="18451"/>
                </a:cubicBezTo>
                <a:lnTo>
                  <a:pt x="14954" y="18451"/>
                </a:lnTo>
                <a:cubicBezTo>
                  <a:pt x="15105" y="18577"/>
                  <a:pt x="15281" y="18677"/>
                  <a:pt x="15432" y="18778"/>
                </a:cubicBezTo>
                <a:cubicBezTo>
                  <a:pt x="15444" y="18790"/>
                  <a:pt x="15444" y="18803"/>
                  <a:pt x="15444" y="18803"/>
                </a:cubicBezTo>
                <a:lnTo>
                  <a:pt x="15545" y="18853"/>
                </a:lnTo>
                <a:cubicBezTo>
                  <a:pt x="15746" y="18979"/>
                  <a:pt x="15934" y="19117"/>
                  <a:pt x="16135" y="19230"/>
                </a:cubicBezTo>
                <a:lnTo>
                  <a:pt x="16726" y="19557"/>
                </a:lnTo>
                <a:cubicBezTo>
                  <a:pt x="16877" y="19632"/>
                  <a:pt x="17015" y="19720"/>
                  <a:pt x="17166" y="19796"/>
                </a:cubicBezTo>
                <a:cubicBezTo>
                  <a:pt x="17081" y="19753"/>
                  <a:pt x="16987" y="19693"/>
                  <a:pt x="16885" y="19630"/>
                </a:cubicBezTo>
                <a:lnTo>
                  <a:pt x="16885" y="19630"/>
                </a:lnTo>
                <a:cubicBezTo>
                  <a:pt x="16886" y="19631"/>
                  <a:pt x="16888" y="19632"/>
                  <a:pt x="16889" y="19632"/>
                </a:cubicBezTo>
                <a:cubicBezTo>
                  <a:pt x="16877" y="19620"/>
                  <a:pt x="16877" y="19620"/>
                  <a:pt x="16864" y="19607"/>
                </a:cubicBezTo>
                <a:cubicBezTo>
                  <a:pt x="16852" y="19595"/>
                  <a:pt x="16814" y="19582"/>
                  <a:pt x="16764" y="19544"/>
                </a:cubicBezTo>
                <a:cubicBezTo>
                  <a:pt x="16764" y="19557"/>
                  <a:pt x="16764" y="19557"/>
                  <a:pt x="16751" y="19557"/>
                </a:cubicBezTo>
                <a:cubicBezTo>
                  <a:pt x="16638" y="19494"/>
                  <a:pt x="16512" y="19419"/>
                  <a:pt x="16374" y="19343"/>
                </a:cubicBezTo>
                <a:lnTo>
                  <a:pt x="16374" y="19343"/>
                </a:lnTo>
                <a:lnTo>
                  <a:pt x="16487" y="19394"/>
                </a:lnTo>
                <a:cubicBezTo>
                  <a:pt x="16475" y="19368"/>
                  <a:pt x="16412" y="19318"/>
                  <a:pt x="16387" y="19293"/>
                </a:cubicBezTo>
                <a:cubicBezTo>
                  <a:pt x="16374" y="19293"/>
                  <a:pt x="16374" y="19280"/>
                  <a:pt x="16387" y="19280"/>
                </a:cubicBezTo>
                <a:cubicBezTo>
                  <a:pt x="16349" y="19268"/>
                  <a:pt x="16324" y="19255"/>
                  <a:pt x="16299" y="19255"/>
                </a:cubicBezTo>
                <a:cubicBezTo>
                  <a:pt x="16290" y="19253"/>
                  <a:pt x="16283" y="19252"/>
                  <a:pt x="16278" y="19252"/>
                </a:cubicBezTo>
                <a:cubicBezTo>
                  <a:pt x="16254" y="19252"/>
                  <a:pt x="16268" y="19275"/>
                  <a:pt x="16299" y="19306"/>
                </a:cubicBezTo>
                <a:cubicBezTo>
                  <a:pt x="16047" y="19167"/>
                  <a:pt x="15783" y="18979"/>
                  <a:pt x="15482" y="18790"/>
                </a:cubicBezTo>
                <a:cubicBezTo>
                  <a:pt x="15469" y="18778"/>
                  <a:pt x="15457" y="18765"/>
                  <a:pt x="15444" y="18753"/>
                </a:cubicBezTo>
                <a:cubicBezTo>
                  <a:pt x="15432" y="18740"/>
                  <a:pt x="15419" y="18715"/>
                  <a:pt x="15419" y="18715"/>
                </a:cubicBezTo>
                <a:cubicBezTo>
                  <a:pt x="15419" y="18715"/>
                  <a:pt x="15419" y="18728"/>
                  <a:pt x="15419" y="18740"/>
                </a:cubicBezTo>
                <a:cubicBezTo>
                  <a:pt x="15419" y="18740"/>
                  <a:pt x="15419" y="18743"/>
                  <a:pt x="15420" y="18746"/>
                </a:cubicBezTo>
                <a:lnTo>
                  <a:pt x="15420" y="18746"/>
                </a:lnTo>
                <a:cubicBezTo>
                  <a:pt x="15060" y="18533"/>
                  <a:pt x="14711" y="18235"/>
                  <a:pt x="14338" y="17948"/>
                </a:cubicBezTo>
                <a:cubicBezTo>
                  <a:pt x="14137" y="17810"/>
                  <a:pt x="13961" y="17634"/>
                  <a:pt x="13773" y="17471"/>
                </a:cubicBezTo>
                <a:cubicBezTo>
                  <a:pt x="13685" y="17383"/>
                  <a:pt x="13584" y="17295"/>
                  <a:pt x="13496" y="17220"/>
                </a:cubicBezTo>
                <a:cubicBezTo>
                  <a:pt x="13396" y="17132"/>
                  <a:pt x="13320" y="17031"/>
                  <a:pt x="13220" y="16943"/>
                </a:cubicBezTo>
                <a:lnTo>
                  <a:pt x="13245" y="16943"/>
                </a:lnTo>
                <a:lnTo>
                  <a:pt x="13207" y="16918"/>
                </a:lnTo>
                <a:lnTo>
                  <a:pt x="12918" y="16616"/>
                </a:lnTo>
                <a:lnTo>
                  <a:pt x="12893" y="16591"/>
                </a:lnTo>
                <a:cubicBezTo>
                  <a:pt x="12705" y="16403"/>
                  <a:pt x="12541" y="16189"/>
                  <a:pt x="12365" y="15988"/>
                </a:cubicBezTo>
                <a:cubicBezTo>
                  <a:pt x="12378" y="15976"/>
                  <a:pt x="12378" y="15976"/>
                  <a:pt x="12378" y="15976"/>
                </a:cubicBezTo>
                <a:lnTo>
                  <a:pt x="12303" y="15900"/>
                </a:lnTo>
                <a:cubicBezTo>
                  <a:pt x="12215" y="15787"/>
                  <a:pt x="12114" y="15674"/>
                  <a:pt x="12039" y="15561"/>
                </a:cubicBezTo>
                <a:cubicBezTo>
                  <a:pt x="12026" y="15536"/>
                  <a:pt x="12026" y="15523"/>
                  <a:pt x="12014" y="15498"/>
                </a:cubicBezTo>
                <a:cubicBezTo>
                  <a:pt x="12014" y="15511"/>
                  <a:pt x="12014" y="15511"/>
                  <a:pt x="12014" y="15523"/>
                </a:cubicBezTo>
                <a:cubicBezTo>
                  <a:pt x="11901" y="15372"/>
                  <a:pt x="11800" y="15222"/>
                  <a:pt x="11687" y="15071"/>
                </a:cubicBezTo>
                <a:cubicBezTo>
                  <a:pt x="11699" y="15058"/>
                  <a:pt x="11687" y="15046"/>
                  <a:pt x="11662" y="15021"/>
                </a:cubicBezTo>
                <a:cubicBezTo>
                  <a:pt x="11318" y="14505"/>
                  <a:pt x="11036" y="13985"/>
                  <a:pt x="10812" y="13502"/>
                </a:cubicBezTo>
                <a:lnTo>
                  <a:pt x="10812" y="13502"/>
                </a:lnTo>
                <a:cubicBezTo>
                  <a:pt x="10814" y="13501"/>
                  <a:pt x="10817" y="13501"/>
                  <a:pt x="10820" y="13500"/>
                </a:cubicBezTo>
                <a:cubicBezTo>
                  <a:pt x="10834" y="13497"/>
                  <a:pt x="10848" y="13495"/>
                  <a:pt x="10860" y="13492"/>
                </a:cubicBezTo>
                <a:lnTo>
                  <a:pt x="10860" y="13492"/>
                </a:lnTo>
                <a:cubicBezTo>
                  <a:pt x="10911" y="13593"/>
                  <a:pt x="10964" y="13695"/>
                  <a:pt x="11021" y="13802"/>
                </a:cubicBezTo>
                <a:cubicBezTo>
                  <a:pt x="11071" y="13902"/>
                  <a:pt x="11109" y="14003"/>
                  <a:pt x="11159" y="14091"/>
                </a:cubicBezTo>
                <a:cubicBezTo>
                  <a:pt x="11222" y="14191"/>
                  <a:pt x="11272" y="14279"/>
                  <a:pt x="11335" y="14380"/>
                </a:cubicBezTo>
                <a:cubicBezTo>
                  <a:pt x="11448" y="14568"/>
                  <a:pt x="11561" y="14782"/>
                  <a:pt x="11687" y="14970"/>
                </a:cubicBezTo>
                <a:cubicBezTo>
                  <a:pt x="11825" y="15159"/>
                  <a:pt x="11963" y="15347"/>
                  <a:pt x="12089" y="15536"/>
                </a:cubicBezTo>
                <a:cubicBezTo>
                  <a:pt x="12227" y="15737"/>
                  <a:pt x="12378" y="15900"/>
                  <a:pt x="12529" y="16089"/>
                </a:cubicBezTo>
                <a:cubicBezTo>
                  <a:pt x="12805" y="16441"/>
                  <a:pt x="13119" y="16742"/>
                  <a:pt x="13396" y="17031"/>
                </a:cubicBezTo>
                <a:cubicBezTo>
                  <a:pt x="13672" y="17320"/>
                  <a:pt x="13949" y="17546"/>
                  <a:pt x="14150" y="17735"/>
                </a:cubicBezTo>
                <a:lnTo>
                  <a:pt x="14162" y="17747"/>
                </a:lnTo>
                <a:cubicBezTo>
                  <a:pt x="14225" y="17798"/>
                  <a:pt x="14275" y="17848"/>
                  <a:pt x="14326" y="17886"/>
                </a:cubicBezTo>
                <a:cubicBezTo>
                  <a:pt x="14363" y="17911"/>
                  <a:pt x="14389" y="17948"/>
                  <a:pt x="14426" y="17986"/>
                </a:cubicBezTo>
                <a:cubicBezTo>
                  <a:pt x="14451" y="17986"/>
                  <a:pt x="14451" y="17986"/>
                  <a:pt x="14451" y="17974"/>
                </a:cubicBezTo>
                <a:cubicBezTo>
                  <a:pt x="14451" y="17961"/>
                  <a:pt x="14439" y="17948"/>
                  <a:pt x="14439" y="17923"/>
                </a:cubicBezTo>
                <a:cubicBezTo>
                  <a:pt x="14431" y="17908"/>
                  <a:pt x="14428" y="17897"/>
                  <a:pt x="14433" y="17897"/>
                </a:cubicBezTo>
                <a:cubicBezTo>
                  <a:pt x="14433" y="17897"/>
                  <a:pt x="14433" y="17897"/>
                  <a:pt x="14434" y="17897"/>
                </a:cubicBezTo>
                <a:lnTo>
                  <a:pt x="14434" y="17897"/>
                </a:lnTo>
                <a:cubicBezTo>
                  <a:pt x="14377" y="17856"/>
                  <a:pt x="14321" y="17832"/>
                  <a:pt x="14275" y="17798"/>
                </a:cubicBezTo>
                <a:cubicBezTo>
                  <a:pt x="14238" y="17773"/>
                  <a:pt x="14200" y="17760"/>
                  <a:pt x="14175" y="17747"/>
                </a:cubicBezTo>
                <a:cubicBezTo>
                  <a:pt x="13547" y="17195"/>
                  <a:pt x="12830" y="16478"/>
                  <a:pt x="12265" y="15712"/>
                </a:cubicBezTo>
                <a:cubicBezTo>
                  <a:pt x="12114" y="15523"/>
                  <a:pt x="11988" y="15322"/>
                  <a:pt x="11850" y="15134"/>
                </a:cubicBezTo>
                <a:cubicBezTo>
                  <a:pt x="11787" y="15046"/>
                  <a:pt x="11725" y="14945"/>
                  <a:pt x="11662" y="14857"/>
                </a:cubicBezTo>
                <a:cubicBezTo>
                  <a:pt x="11612" y="14769"/>
                  <a:pt x="11549" y="14669"/>
                  <a:pt x="11498" y="14581"/>
                </a:cubicBezTo>
                <a:cubicBezTo>
                  <a:pt x="11398" y="14392"/>
                  <a:pt x="11297" y="14216"/>
                  <a:pt x="11197" y="14053"/>
                </a:cubicBezTo>
                <a:cubicBezTo>
                  <a:pt x="11121" y="13890"/>
                  <a:pt x="11033" y="13726"/>
                  <a:pt x="10971" y="13576"/>
                </a:cubicBezTo>
                <a:cubicBezTo>
                  <a:pt x="10953" y="13543"/>
                  <a:pt x="10936" y="13512"/>
                  <a:pt x="10920" y="13481"/>
                </a:cubicBezTo>
                <a:lnTo>
                  <a:pt x="10920" y="13481"/>
                </a:lnTo>
                <a:cubicBezTo>
                  <a:pt x="10937" y="13478"/>
                  <a:pt x="10952" y="13476"/>
                  <a:pt x="10966" y="13473"/>
                </a:cubicBezTo>
                <a:lnTo>
                  <a:pt x="10966" y="13473"/>
                </a:lnTo>
                <a:cubicBezTo>
                  <a:pt x="11008" y="13556"/>
                  <a:pt x="11056" y="13644"/>
                  <a:pt x="11109" y="13739"/>
                </a:cubicBezTo>
                <a:cubicBezTo>
                  <a:pt x="11209" y="13953"/>
                  <a:pt x="11348" y="14191"/>
                  <a:pt x="11511" y="14455"/>
                </a:cubicBezTo>
                <a:cubicBezTo>
                  <a:pt x="11662" y="14719"/>
                  <a:pt x="11750" y="14870"/>
                  <a:pt x="11800" y="14933"/>
                </a:cubicBezTo>
                <a:cubicBezTo>
                  <a:pt x="11839" y="14992"/>
                  <a:pt x="11848" y="15012"/>
                  <a:pt x="11844" y="15012"/>
                </a:cubicBezTo>
                <a:cubicBezTo>
                  <a:pt x="11843" y="15012"/>
                  <a:pt x="11840" y="15011"/>
                  <a:pt x="11838" y="15008"/>
                </a:cubicBezTo>
                <a:cubicBezTo>
                  <a:pt x="11825" y="15002"/>
                  <a:pt x="11802" y="14972"/>
                  <a:pt x="11800" y="14972"/>
                </a:cubicBezTo>
                <a:lnTo>
                  <a:pt x="11800" y="14972"/>
                </a:lnTo>
                <a:cubicBezTo>
                  <a:pt x="11798" y="14972"/>
                  <a:pt x="11814" y="14998"/>
                  <a:pt x="11875" y="15096"/>
                </a:cubicBezTo>
                <a:cubicBezTo>
                  <a:pt x="12554" y="16076"/>
                  <a:pt x="13371" y="16968"/>
                  <a:pt x="14288" y="17722"/>
                </a:cubicBezTo>
                <a:cubicBezTo>
                  <a:pt x="14577" y="17948"/>
                  <a:pt x="14841" y="18150"/>
                  <a:pt x="15080" y="18351"/>
                </a:cubicBezTo>
                <a:cubicBezTo>
                  <a:pt x="15331" y="18527"/>
                  <a:pt x="15570" y="18677"/>
                  <a:pt x="15783" y="18828"/>
                </a:cubicBezTo>
                <a:cubicBezTo>
                  <a:pt x="15884" y="18891"/>
                  <a:pt x="15984" y="18966"/>
                  <a:pt x="16085" y="19029"/>
                </a:cubicBezTo>
                <a:cubicBezTo>
                  <a:pt x="16186" y="19092"/>
                  <a:pt x="16286" y="19142"/>
                  <a:pt x="16374" y="19193"/>
                </a:cubicBezTo>
                <a:cubicBezTo>
                  <a:pt x="16562" y="19306"/>
                  <a:pt x="16726" y="19394"/>
                  <a:pt x="16889" y="19482"/>
                </a:cubicBezTo>
                <a:cubicBezTo>
                  <a:pt x="17191" y="19670"/>
                  <a:pt x="17455" y="19783"/>
                  <a:pt x="17681" y="19896"/>
                </a:cubicBezTo>
                <a:cubicBezTo>
                  <a:pt x="17920" y="20009"/>
                  <a:pt x="18108" y="20110"/>
                  <a:pt x="18309" y="20198"/>
                </a:cubicBezTo>
                <a:cubicBezTo>
                  <a:pt x="18699" y="20349"/>
                  <a:pt x="19063" y="20512"/>
                  <a:pt x="19629" y="20700"/>
                </a:cubicBezTo>
                <a:cubicBezTo>
                  <a:pt x="19918" y="20788"/>
                  <a:pt x="20257" y="20901"/>
                  <a:pt x="20672" y="21027"/>
                </a:cubicBezTo>
                <a:cubicBezTo>
                  <a:pt x="21086" y="21140"/>
                  <a:pt x="21576" y="21253"/>
                  <a:pt x="22179" y="21404"/>
                </a:cubicBezTo>
                <a:cubicBezTo>
                  <a:pt x="21438" y="21216"/>
                  <a:pt x="20772" y="21065"/>
                  <a:pt x="20207" y="20864"/>
                </a:cubicBezTo>
                <a:cubicBezTo>
                  <a:pt x="19930" y="20776"/>
                  <a:pt x="19654" y="20700"/>
                  <a:pt x="19415" y="20612"/>
                </a:cubicBezTo>
                <a:cubicBezTo>
                  <a:pt x="19164" y="20512"/>
                  <a:pt x="18950" y="20424"/>
                  <a:pt x="18736" y="20349"/>
                </a:cubicBezTo>
                <a:cubicBezTo>
                  <a:pt x="18523" y="20261"/>
                  <a:pt x="18334" y="20198"/>
                  <a:pt x="18158" y="20110"/>
                </a:cubicBezTo>
                <a:cubicBezTo>
                  <a:pt x="17982" y="20022"/>
                  <a:pt x="17819" y="19946"/>
                  <a:pt x="17681" y="19884"/>
                </a:cubicBezTo>
                <a:cubicBezTo>
                  <a:pt x="17379" y="19733"/>
                  <a:pt x="17141" y="19632"/>
                  <a:pt x="16952" y="19507"/>
                </a:cubicBezTo>
                <a:cubicBezTo>
                  <a:pt x="16562" y="19280"/>
                  <a:pt x="16336" y="19155"/>
                  <a:pt x="16198" y="19067"/>
                </a:cubicBezTo>
                <a:cubicBezTo>
                  <a:pt x="16047" y="18966"/>
                  <a:pt x="15997" y="18916"/>
                  <a:pt x="15934" y="18866"/>
                </a:cubicBezTo>
                <a:cubicBezTo>
                  <a:pt x="15871" y="18816"/>
                  <a:pt x="15809" y="18765"/>
                  <a:pt x="15670" y="18665"/>
                </a:cubicBezTo>
                <a:cubicBezTo>
                  <a:pt x="15595" y="18614"/>
                  <a:pt x="15507" y="18552"/>
                  <a:pt x="15394" y="18476"/>
                </a:cubicBezTo>
                <a:cubicBezTo>
                  <a:pt x="15281" y="18401"/>
                  <a:pt x="15143" y="18288"/>
                  <a:pt x="14967" y="18150"/>
                </a:cubicBezTo>
                <a:cubicBezTo>
                  <a:pt x="14791" y="18011"/>
                  <a:pt x="14577" y="17848"/>
                  <a:pt x="14326" y="17647"/>
                </a:cubicBezTo>
                <a:cubicBezTo>
                  <a:pt x="14213" y="17534"/>
                  <a:pt x="14074" y="17408"/>
                  <a:pt x="13936" y="17282"/>
                </a:cubicBezTo>
                <a:cubicBezTo>
                  <a:pt x="13798" y="17157"/>
                  <a:pt x="13635" y="17019"/>
                  <a:pt x="13484" y="16855"/>
                </a:cubicBezTo>
                <a:cubicBezTo>
                  <a:pt x="13333" y="16692"/>
                  <a:pt x="13157" y="16516"/>
                  <a:pt x="12981" y="16327"/>
                </a:cubicBezTo>
                <a:cubicBezTo>
                  <a:pt x="12805" y="16126"/>
                  <a:pt x="12642" y="15900"/>
                  <a:pt x="12453" y="15674"/>
                </a:cubicBezTo>
                <a:cubicBezTo>
                  <a:pt x="12353" y="15561"/>
                  <a:pt x="12265" y="15435"/>
                  <a:pt x="12177" y="15297"/>
                </a:cubicBezTo>
                <a:cubicBezTo>
                  <a:pt x="12076" y="15171"/>
                  <a:pt x="11988" y="15033"/>
                  <a:pt x="11888" y="14895"/>
                </a:cubicBezTo>
                <a:cubicBezTo>
                  <a:pt x="11806" y="14782"/>
                  <a:pt x="11732" y="14661"/>
                  <a:pt x="11660" y="14531"/>
                </a:cubicBezTo>
                <a:lnTo>
                  <a:pt x="11660" y="14531"/>
                </a:lnTo>
                <a:cubicBezTo>
                  <a:pt x="11770" y="14713"/>
                  <a:pt x="11884" y="14892"/>
                  <a:pt x="12014" y="15058"/>
                </a:cubicBezTo>
                <a:cubicBezTo>
                  <a:pt x="12139" y="15234"/>
                  <a:pt x="12265" y="15410"/>
                  <a:pt x="12403" y="15586"/>
                </a:cubicBezTo>
                <a:lnTo>
                  <a:pt x="12818" y="16076"/>
                </a:lnTo>
                <a:cubicBezTo>
                  <a:pt x="12811" y="16071"/>
                  <a:pt x="12807" y="16069"/>
                  <a:pt x="12805" y="16069"/>
                </a:cubicBezTo>
                <a:cubicBezTo>
                  <a:pt x="12794" y="16069"/>
                  <a:pt x="12880" y="16168"/>
                  <a:pt x="12956" y="16277"/>
                </a:cubicBezTo>
                <a:cubicBezTo>
                  <a:pt x="13054" y="16364"/>
                  <a:pt x="13142" y="16461"/>
                  <a:pt x="13132" y="16461"/>
                </a:cubicBezTo>
                <a:cubicBezTo>
                  <a:pt x="13130" y="16461"/>
                  <a:pt x="13126" y="16458"/>
                  <a:pt x="13119" y="16453"/>
                </a:cubicBezTo>
                <a:lnTo>
                  <a:pt x="13119" y="16453"/>
                </a:lnTo>
                <a:cubicBezTo>
                  <a:pt x="13383" y="16717"/>
                  <a:pt x="13572" y="16931"/>
                  <a:pt x="13735" y="17069"/>
                </a:cubicBezTo>
                <a:cubicBezTo>
                  <a:pt x="13899" y="17220"/>
                  <a:pt x="14012" y="17308"/>
                  <a:pt x="14074" y="17358"/>
                </a:cubicBezTo>
                <a:cubicBezTo>
                  <a:pt x="14117" y="17397"/>
                  <a:pt x="14138" y="17415"/>
                  <a:pt x="14139" y="17415"/>
                </a:cubicBezTo>
                <a:cubicBezTo>
                  <a:pt x="14141" y="17415"/>
                  <a:pt x="14068" y="17348"/>
                  <a:pt x="13936" y="17232"/>
                </a:cubicBezTo>
                <a:cubicBezTo>
                  <a:pt x="13547" y="16880"/>
                  <a:pt x="12654" y="15988"/>
                  <a:pt x="11913" y="14845"/>
                </a:cubicBezTo>
                <a:cubicBezTo>
                  <a:pt x="11622" y="14418"/>
                  <a:pt x="11363" y="13955"/>
                  <a:pt x="11140" y="13489"/>
                </a:cubicBezTo>
                <a:lnTo>
                  <a:pt x="11140" y="13489"/>
                </a:lnTo>
                <a:cubicBezTo>
                  <a:pt x="11145" y="13489"/>
                  <a:pt x="11152" y="13488"/>
                  <a:pt x="11159" y="13488"/>
                </a:cubicBezTo>
                <a:cubicBezTo>
                  <a:pt x="11175" y="13482"/>
                  <a:pt x="11191" y="13477"/>
                  <a:pt x="11208" y="13471"/>
                </a:cubicBezTo>
                <a:lnTo>
                  <a:pt x="11208" y="13471"/>
                </a:lnTo>
                <a:cubicBezTo>
                  <a:pt x="11276" y="13601"/>
                  <a:pt x="11339" y="13735"/>
                  <a:pt x="11404" y="13859"/>
                </a:cubicBezTo>
                <a:lnTo>
                  <a:pt x="11404" y="13859"/>
                </a:lnTo>
                <a:cubicBezTo>
                  <a:pt x="11341" y="13738"/>
                  <a:pt x="11285" y="13613"/>
                  <a:pt x="11222" y="13488"/>
                </a:cubicBezTo>
                <a:lnTo>
                  <a:pt x="11213" y="13470"/>
                </a:lnTo>
                <a:lnTo>
                  <a:pt x="11213" y="13470"/>
                </a:lnTo>
                <a:cubicBezTo>
                  <a:pt x="11318" y="13434"/>
                  <a:pt x="11450" y="13390"/>
                  <a:pt x="11599" y="13337"/>
                </a:cubicBezTo>
                <a:cubicBezTo>
                  <a:pt x="11775" y="13287"/>
                  <a:pt x="11976" y="13249"/>
                  <a:pt x="12190" y="13186"/>
                </a:cubicBezTo>
                <a:lnTo>
                  <a:pt x="12190" y="13186"/>
                </a:lnTo>
                <a:cubicBezTo>
                  <a:pt x="12051" y="13236"/>
                  <a:pt x="11951" y="13261"/>
                  <a:pt x="11813" y="13299"/>
                </a:cubicBezTo>
                <a:cubicBezTo>
                  <a:pt x="11926" y="13274"/>
                  <a:pt x="12039" y="13261"/>
                  <a:pt x="12139" y="13224"/>
                </a:cubicBezTo>
                <a:lnTo>
                  <a:pt x="12139" y="13224"/>
                </a:lnTo>
                <a:cubicBezTo>
                  <a:pt x="11857" y="13337"/>
                  <a:pt x="11630" y="13393"/>
                  <a:pt x="11662" y="13393"/>
                </a:cubicBezTo>
                <a:cubicBezTo>
                  <a:pt x="11673" y="13393"/>
                  <a:pt x="11712" y="13387"/>
                  <a:pt x="11787" y="13374"/>
                </a:cubicBezTo>
                <a:cubicBezTo>
                  <a:pt x="11813" y="13324"/>
                  <a:pt x="13031" y="12972"/>
                  <a:pt x="13044" y="12859"/>
                </a:cubicBezTo>
                <a:lnTo>
                  <a:pt x="13258" y="12784"/>
                </a:lnTo>
                <a:lnTo>
                  <a:pt x="13258" y="12784"/>
                </a:lnTo>
                <a:cubicBezTo>
                  <a:pt x="13195" y="12809"/>
                  <a:pt x="13182" y="12822"/>
                  <a:pt x="13132" y="12847"/>
                </a:cubicBezTo>
                <a:cubicBezTo>
                  <a:pt x="13534" y="12696"/>
                  <a:pt x="13408" y="12683"/>
                  <a:pt x="13899" y="12407"/>
                </a:cubicBezTo>
                <a:cubicBezTo>
                  <a:pt x="14019" y="12346"/>
                  <a:pt x="14117" y="12298"/>
                  <a:pt x="14129" y="12298"/>
                </a:cubicBezTo>
                <a:cubicBezTo>
                  <a:pt x="14134" y="12298"/>
                  <a:pt x="14122" y="12308"/>
                  <a:pt x="14087" y="12332"/>
                </a:cubicBezTo>
                <a:cubicBezTo>
                  <a:pt x="14213" y="12256"/>
                  <a:pt x="14326" y="12156"/>
                  <a:pt x="14451" y="12068"/>
                </a:cubicBezTo>
                <a:cubicBezTo>
                  <a:pt x="14495" y="12042"/>
                  <a:pt x="14517" y="12030"/>
                  <a:pt x="14522" y="12030"/>
                </a:cubicBezTo>
                <a:cubicBezTo>
                  <a:pt x="14527" y="12030"/>
                  <a:pt x="14514" y="12042"/>
                  <a:pt x="14489" y="12068"/>
                </a:cubicBezTo>
                <a:cubicBezTo>
                  <a:pt x="14652" y="11942"/>
                  <a:pt x="14816" y="11829"/>
                  <a:pt x="14979" y="11691"/>
                </a:cubicBezTo>
                <a:cubicBezTo>
                  <a:pt x="15042" y="11628"/>
                  <a:pt x="15193" y="11464"/>
                  <a:pt x="15281" y="11389"/>
                </a:cubicBezTo>
                <a:cubicBezTo>
                  <a:pt x="15314" y="11365"/>
                  <a:pt x="15328" y="11356"/>
                  <a:pt x="15330" y="11356"/>
                </a:cubicBezTo>
                <a:cubicBezTo>
                  <a:pt x="15336" y="11356"/>
                  <a:pt x="15247" y="11429"/>
                  <a:pt x="15251" y="11429"/>
                </a:cubicBezTo>
                <a:cubicBezTo>
                  <a:pt x="15251" y="11429"/>
                  <a:pt x="15253" y="11429"/>
                  <a:pt x="15256" y="11427"/>
                </a:cubicBezTo>
                <a:cubicBezTo>
                  <a:pt x="15344" y="11351"/>
                  <a:pt x="15432" y="11251"/>
                  <a:pt x="15520" y="11150"/>
                </a:cubicBezTo>
                <a:cubicBezTo>
                  <a:pt x="15537" y="11134"/>
                  <a:pt x="15547" y="11127"/>
                  <a:pt x="15551" y="11127"/>
                </a:cubicBezTo>
                <a:cubicBezTo>
                  <a:pt x="15569" y="11127"/>
                  <a:pt x="15400" y="11327"/>
                  <a:pt x="15231" y="11464"/>
                </a:cubicBezTo>
                <a:cubicBezTo>
                  <a:pt x="15394" y="11389"/>
                  <a:pt x="15444" y="11314"/>
                  <a:pt x="15532" y="11226"/>
                </a:cubicBezTo>
                <a:cubicBezTo>
                  <a:pt x="15570" y="11175"/>
                  <a:pt x="15620" y="11113"/>
                  <a:pt x="15695" y="11037"/>
                </a:cubicBezTo>
                <a:cubicBezTo>
                  <a:pt x="15783" y="10949"/>
                  <a:pt x="15871" y="10849"/>
                  <a:pt x="15997" y="10710"/>
                </a:cubicBezTo>
                <a:lnTo>
                  <a:pt x="15997" y="10710"/>
                </a:lnTo>
                <a:cubicBezTo>
                  <a:pt x="15934" y="10798"/>
                  <a:pt x="15859" y="10899"/>
                  <a:pt x="15771" y="10987"/>
                </a:cubicBezTo>
                <a:cubicBezTo>
                  <a:pt x="15871" y="10924"/>
                  <a:pt x="15959" y="10824"/>
                  <a:pt x="16060" y="10710"/>
                </a:cubicBezTo>
                <a:cubicBezTo>
                  <a:pt x="16145" y="10589"/>
                  <a:pt x="16265" y="10468"/>
                  <a:pt x="16386" y="10312"/>
                </a:cubicBezTo>
                <a:lnTo>
                  <a:pt x="16386" y="10312"/>
                </a:lnTo>
                <a:cubicBezTo>
                  <a:pt x="16312" y="10404"/>
                  <a:pt x="16044" y="10680"/>
                  <a:pt x="16017" y="10680"/>
                </a:cubicBezTo>
                <a:cubicBezTo>
                  <a:pt x="16008" y="10680"/>
                  <a:pt x="16026" y="10649"/>
                  <a:pt x="16085" y="10572"/>
                </a:cubicBezTo>
                <a:cubicBezTo>
                  <a:pt x="16160" y="10484"/>
                  <a:pt x="16273" y="10371"/>
                  <a:pt x="16374" y="10170"/>
                </a:cubicBezTo>
                <a:cubicBezTo>
                  <a:pt x="16375" y="10171"/>
                  <a:pt x="16376" y="10171"/>
                  <a:pt x="16377" y="10171"/>
                </a:cubicBezTo>
                <a:cubicBezTo>
                  <a:pt x="16406" y="10171"/>
                  <a:pt x="16517" y="9987"/>
                  <a:pt x="16663" y="9768"/>
                </a:cubicBezTo>
                <a:lnTo>
                  <a:pt x="16676" y="9806"/>
                </a:lnTo>
                <a:cubicBezTo>
                  <a:pt x="16814" y="9542"/>
                  <a:pt x="16789" y="9554"/>
                  <a:pt x="16864" y="9391"/>
                </a:cubicBezTo>
                <a:cubicBezTo>
                  <a:pt x="17027" y="9115"/>
                  <a:pt x="17053" y="9052"/>
                  <a:pt x="17115" y="8989"/>
                </a:cubicBezTo>
                <a:cubicBezTo>
                  <a:pt x="17170" y="8867"/>
                  <a:pt x="17184" y="8828"/>
                  <a:pt x="17180" y="8828"/>
                </a:cubicBezTo>
                <a:cubicBezTo>
                  <a:pt x="17171" y="8828"/>
                  <a:pt x="17103" y="8951"/>
                  <a:pt x="17093" y="8951"/>
                </a:cubicBezTo>
                <a:cubicBezTo>
                  <a:pt x="17087" y="8951"/>
                  <a:pt x="17106" y="8901"/>
                  <a:pt x="17178" y="8738"/>
                </a:cubicBezTo>
                <a:cubicBezTo>
                  <a:pt x="17342" y="8348"/>
                  <a:pt x="17442" y="8047"/>
                  <a:pt x="17543" y="7544"/>
                </a:cubicBezTo>
                <a:cubicBezTo>
                  <a:pt x="17566" y="7455"/>
                  <a:pt x="17575" y="7427"/>
                  <a:pt x="17577" y="7427"/>
                </a:cubicBezTo>
                <a:lnTo>
                  <a:pt x="17577" y="7427"/>
                </a:lnTo>
                <a:cubicBezTo>
                  <a:pt x="17581" y="7427"/>
                  <a:pt x="17565" y="7517"/>
                  <a:pt x="17570" y="7517"/>
                </a:cubicBezTo>
                <a:cubicBezTo>
                  <a:pt x="17572" y="7517"/>
                  <a:pt x="17575" y="7510"/>
                  <a:pt x="17580" y="7494"/>
                </a:cubicBezTo>
                <a:cubicBezTo>
                  <a:pt x="17593" y="7406"/>
                  <a:pt x="17605" y="7318"/>
                  <a:pt x="17605" y="7230"/>
                </a:cubicBezTo>
                <a:cubicBezTo>
                  <a:pt x="17612" y="7198"/>
                  <a:pt x="17618" y="7189"/>
                  <a:pt x="17623" y="7189"/>
                </a:cubicBezTo>
                <a:cubicBezTo>
                  <a:pt x="17627" y="7189"/>
                  <a:pt x="17631" y="7198"/>
                  <a:pt x="17631" y="7205"/>
                </a:cubicBezTo>
                <a:cubicBezTo>
                  <a:pt x="17656" y="6978"/>
                  <a:pt x="17593" y="7179"/>
                  <a:pt x="17643" y="6840"/>
                </a:cubicBezTo>
                <a:cubicBezTo>
                  <a:pt x="17631" y="6740"/>
                  <a:pt x="17794" y="6124"/>
                  <a:pt x="17744" y="5684"/>
                </a:cubicBezTo>
                <a:cubicBezTo>
                  <a:pt x="17747" y="5660"/>
                  <a:pt x="17750" y="5651"/>
                  <a:pt x="17753" y="5651"/>
                </a:cubicBezTo>
                <a:cubicBezTo>
                  <a:pt x="17761" y="5651"/>
                  <a:pt x="17769" y="5715"/>
                  <a:pt x="17777" y="5715"/>
                </a:cubicBezTo>
                <a:cubicBezTo>
                  <a:pt x="17779" y="5715"/>
                  <a:pt x="17780" y="5713"/>
                  <a:pt x="17781" y="5709"/>
                </a:cubicBezTo>
                <a:cubicBezTo>
                  <a:pt x="17769" y="5408"/>
                  <a:pt x="17756" y="5282"/>
                  <a:pt x="17744" y="5169"/>
                </a:cubicBezTo>
                <a:cubicBezTo>
                  <a:pt x="17731" y="5056"/>
                  <a:pt x="17719" y="4955"/>
                  <a:pt x="17668" y="4717"/>
                </a:cubicBezTo>
                <a:cubicBezTo>
                  <a:pt x="17656" y="4578"/>
                  <a:pt x="17656" y="4440"/>
                  <a:pt x="17631" y="4289"/>
                </a:cubicBezTo>
                <a:lnTo>
                  <a:pt x="17631" y="4289"/>
                </a:lnTo>
                <a:cubicBezTo>
                  <a:pt x="17640" y="4371"/>
                  <a:pt x="17641" y="4405"/>
                  <a:pt x="17635" y="4405"/>
                </a:cubicBezTo>
                <a:cubicBezTo>
                  <a:pt x="17617" y="4405"/>
                  <a:pt x="17545" y="4129"/>
                  <a:pt x="17480" y="3887"/>
                </a:cubicBezTo>
                <a:lnTo>
                  <a:pt x="17467" y="3824"/>
                </a:lnTo>
                <a:lnTo>
                  <a:pt x="17467" y="3824"/>
                </a:lnTo>
                <a:cubicBezTo>
                  <a:pt x="17513" y="3939"/>
                  <a:pt x="17549" y="4054"/>
                  <a:pt x="17573" y="4054"/>
                </a:cubicBezTo>
                <a:cubicBezTo>
                  <a:pt x="17576" y="4054"/>
                  <a:pt x="17578" y="4053"/>
                  <a:pt x="17580" y="4051"/>
                </a:cubicBezTo>
                <a:cubicBezTo>
                  <a:pt x="17568" y="4013"/>
                  <a:pt x="17555" y="3937"/>
                  <a:pt x="17530" y="3875"/>
                </a:cubicBezTo>
                <a:lnTo>
                  <a:pt x="17530" y="3875"/>
                </a:lnTo>
                <a:cubicBezTo>
                  <a:pt x="17539" y="3892"/>
                  <a:pt x="17548" y="3910"/>
                  <a:pt x="17552" y="3910"/>
                </a:cubicBezTo>
                <a:cubicBezTo>
                  <a:pt x="17554" y="3910"/>
                  <a:pt x="17555" y="3907"/>
                  <a:pt x="17555" y="3900"/>
                </a:cubicBezTo>
                <a:cubicBezTo>
                  <a:pt x="17555" y="3887"/>
                  <a:pt x="17530" y="3837"/>
                  <a:pt x="17505" y="3749"/>
                </a:cubicBezTo>
                <a:lnTo>
                  <a:pt x="17505" y="3611"/>
                </a:lnTo>
                <a:lnTo>
                  <a:pt x="17480" y="3586"/>
                </a:lnTo>
                <a:cubicBezTo>
                  <a:pt x="17430" y="3347"/>
                  <a:pt x="17354" y="3108"/>
                  <a:pt x="17279" y="2869"/>
                </a:cubicBezTo>
                <a:cubicBezTo>
                  <a:pt x="17216" y="2744"/>
                  <a:pt x="17141" y="2631"/>
                  <a:pt x="17078" y="2505"/>
                </a:cubicBezTo>
                <a:cubicBezTo>
                  <a:pt x="17053" y="2442"/>
                  <a:pt x="17015" y="2392"/>
                  <a:pt x="16977" y="2329"/>
                </a:cubicBezTo>
                <a:cubicBezTo>
                  <a:pt x="16939" y="2266"/>
                  <a:pt x="16902" y="2203"/>
                  <a:pt x="16852" y="2141"/>
                </a:cubicBezTo>
                <a:cubicBezTo>
                  <a:pt x="16776" y="2015"/>
                  <a:pt x="16688" y="1877"/>
                  <a:pt x="16562" y="1726"/>
                </a:cubicBezTo>
                <a:cubicBezTo>
                  <a:pt x="16512" y="1650"/>
                  <a:pt x="16449" y="1575"/>
                  <a:pt x="16387" y="1487"/>
                </a:cubicBezTo>
                <a:cubicBezTo>
                  <a:pt x="16311" y="1412"/>
                  <a:pt x="16236" y="1324"/>
                  <a:pt x="16148" y="1236"/>
                </a:cubicBezTo>
                <a:lnTo>
                  <a:pt x="16148" y="1236"/>
                </a:lnTo>
                <a:cubicBezTo>
                  <a:pt x="16209" y="1292"/>
                  <a:pt x="16235" y="1311"/>
                  <a:pt x="16245" y="1311"/>
                </a:cubicBezTo>
                <a:cubicBezTo>
                  <a:pt x="16263" y="1311"/>
                  <a:pt x="16224" y="1244"/>
                  <a:pt x="16248" y="1236"/>
                </a:cubicBezTo>
                <a:lnTo>
                  <a:pt x="16248" y="1236"/>
                </a:lnTo>
                <a:cubicBezTo>
                  <a:pt x="16286" y="1286"/>
                  <a:pt x="16336" y="1349"/>
                  <a:pt x="16399" y="1424"/>
                </a:cubicBezTo>
                <a:cubicBezTo>
                  <a:pt x="16449" y="1487"/>
                  <a:pt x="16512" y="1575"/>
                  <a:pt x="16575" y="1650"/>
                </a:cubicBezTo>
                <a:cubicBezTo>
                  <a:pt x="16688" y="1794"/>
                  <a:pt x="16792" y="1946"/>
                  <a:pt x="16888" y="2113"/>
                </a:cubicBezTo>
                <a:lnTo>
                  <a:pt x="16888" y="2113"/>
                </a:lnTo>
                <a:cubicBezTo>
                  <a:pt x="16871" y="2077"/>
                  <a:pt x="16868" y="2064"/>
                  <a:pt x="16872" y="2064"/>
                </a:cubicBezTo>
                <a:cubicBezTo>
                  <a:pt x="16875" y="2064"/>
                  <a:pt x="16883" y="2072"/>
                  <a:pt x="16890" y="2083"/>
                </a:cubicBezTo>
                <a:lnTo>
                  <a:pt x="16890" y="2083"/>
                </a:lnTo>
                <a:cubicBezTo>
                  <a:pt x="16754" y="1851"/>
                  <a:pt x="16582" y="1619"/>
                  <a:pt x="16399" y="1399"/>
                </a:cubicBezTo>
                <a:cubicBezTo>
                  <a:pt x="16437" y="1399"/>
                  <a:pt x="16286" y="1236"/>
                  <a:pt x="16123" y="1060"/>
                </a:cubicBezTo>
                <a:lnTo>
                  <a:pt x="16123" y="1060"/>
                </a:lnTo>
                <a:cubicBezTo>
                  <a:pt x="16134" y="1076"/>
                  <a:pt x="16137" y="1084"/>
                  <a:pt x="16133" y="1084"/>
                </a:cubicBezTo>
                <a:cubicBezTo>
                  <a:pt x="16119" y="1084"/>
                  <a:pt x="16013" y="987"/>
                  <a:pt x="15846" y="859"/>
                </a:cubicBezTo>
                <a:cubicBezTo>
                  <a:pt x="15670" y="683"/>
                  <a:pt x="15356" y="507"/>
                  <a:pt x="15180" y="406"/>
                </a:cubicBezTo>
                <a:cubicBezTo>
                  <a:pt x="15175" y="401"/>
                  <a:pt x="15176" y="398"/>
                  <a:pt x="15183" y="398"/>
                </a:cubicBezTo>
                <a:cubicBezTo>
                  <a:pt x="15212" y="398"/>
                  <a:pt x="15351" y="454"/>
                  <a:pt x="15683" y="695"/>
                </a:cubicBezTo>
                <a:cubicBezTo>
                  <a:pt x="15469" y="519"/>
                  <a:pt x="15293" y="432"/>
                  <a:pt x="15130" y="356"/>
                </a:cubicBezTo>
                <a:cubicBezTo>
                  <a:pt x="15042" y="331"/>
                  <a:pt x="14941" y="293"/>
                  <a:pt x="14841" y="256"/>
                </a:cubicBezTo>
                <a:cubicBezTo>
                  <a:pt x="14754" y="234"/>
                  <a:pt x="14666" y="183"/>
                  <a:pt x="14546" y="146"/>
                </a:cubicBezTo>
                <a:lnTo>
                  <a:pt x="14546" y="146"/>
                </a:lnTo>
                <a:cubicBezTo>
                  <a:pt x="14646" y="175"/>
                  <a:pt x="14698" y="195"/>
                  <a:pt x="14740" y="205"/>
                </a:cubicBezTo>
                <a:cubicBezTo>
                  <a:pt x="14688" y="182"/>
                  <a:pt x="14616" y="161"/>
                  <a:pt x="14535" y="143"/>
                </a:cubicBezTo>
                <a:lnTo>
                  <a:pt x="14535" y="143"/>
                </a:lnTo>
                <a:cubicBezTo>
                  <a:pt x="14520" y="138"/>
                  <a:pt x="14505" y="134"/>
                  <a:pt x="14489" y="130"/>
                </a:cubicBezTo>
                <a:lnTo>
                  <a:pt x="14489" y="130"/>
                </a:lnTo>
                <a:cubicBezTo>
                  <a:pt x="14504" y="134"/>
                  <a:pt x="14519" y="138"/>
                  <a:pt x="14532" y="142"/>
                </a:cubicBezTo>
                <a:lnTo>
                  <a:pt x="14532" y="142"/>
                </a:lnTo>
                <a:cubicBezTo>
                  <a:pt x="14401" y="112"/>
                  <a:pt x="14249" y="86"/>
                  <a:pt x="14125" y="55"/>
                </a:cubicBezTo>
                <a:cubicBezTo>
                  <a:pt x="13928" y="18"/>
                  <a:pt x="13780" y="17"/>
                  <a:pt x="13855" y="5"/>
                </a:cubicBezTo>
                <a:lnTo>
                  <a:pt x="13855" y="5"/>
                </a:lnTo>
                <a:cubicBezTo>
                  <a:pt x="13799" y="2"/>
                  <a:pt x="13741" y="0"/>
                  <a:pt x="13681" y="0"/>
                </a:cubicBezTo>
                <a:close/>
              </a:path>
            </a:pathLst>
          </a:custGeom>
          <a:solidFill>
            <a:srgbClr val="B4F0E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79" name="Google Shape;379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976275" y="400824"/>
            <a:ext cx="1534725" cy="568950"/>
          </a:xfrm>
          <a:prstGeom prst="rect">
            <a:avLst/>
          </a:prstGeom>
          <a:noFill/>
          <a:ln>
            <a:noFill/>
          </a:ln>
        </p:spPr>
      </p:pic>
      <p:sp>
        <p:nvSpPr>
          <p:cNvPr id="380" name="Google Shape;380;p28"/>
          <p:cNvSpPr txBox="1">
            <a:spLocks noGrp="1"/>
          </p:cNvSpPr>
          <p:nvPr>
            <p:ph type="title"/>
          </p:nvPr>
        </p:nvSpPr>
        <p:spPr>
          <a:xfrm>
            <a:off x="1212650" y="580575"/>
            <a:ext cx="2816100" cy="70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5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5600"/>
            </a:lvl9pPr>
          </a:lstStyle>
          <a:p>
            <a:endParaRPr/>
          </a:p>
        </p:txBody>
      </p:sp>
      <p:sp>
        <p:nvSpPr>
          <p:cNvPr id="381" name="Google Shape;381;p28"/>
          <p:cNvSpPr txBox="1">
            <a:spLocks noGrp="1"/>
          </p:cNvSpPr>
          <p:nvPr>
            <p:ph type="subTitle" idx="1"/>
          </p:nvPr>
        </p:nvSpPr>
        <p:spPr>
          <a:xfrm>
            <a:off x="1410200" y="2509275"/>
            <a:ext cx="2421000" cy="81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82" name="Google Shape;382;p28"/>
          <p:cNvSpPr txBox="1">
            <a:spLocks noGrp="1"/>
          </p:cNvSpPr>
          <p:nvPr>
            <p:ph type="subTitle" idx="2"/>
          </p:nvPr>
        </p:nvSpPr>
        <p:spPr>
          <a:xfrm>
            <a:off x="805850" y="2171275"/>
            <a:ext cx="3629700" cy="33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83" name="Google Shape;383;p28"/>
          <p:cNvSpPr txBox="1"/>
          <p:nvPr/>
        </p:nvSpPr>
        <p:spPr>
          <a:xfrm>
            <a:off x="640100" y="3619875"/>
            <a:ext cx="3961200" cy="63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Fira Sans"/>
                <a:ea typeface="Fira Sans"/>
                <a:cs typeface="Fira Sans"/>
                <a:sym typeface="Fira Sans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Fira Sans"/>
                <a:ea typeface="Fira Sans"/>
                <a:cs typeface="Fira Sans"/>
                <a:sym typeface="Fira Sans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rPr>
              <a:t>,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Fira Sans"/>
                <a:ea typeface="Fira Sans"/>
                <a:cs typeface="Fira Sans"/>
                <a:sym typeface="Fira Sans"/>
                <a:hlinkClick r:id="rId5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r>
              <a:rPr lang="en" sz="12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rPr>
              <a:t> </a:t>
            </a:r>
            <a:r>
              <a:rPr lang="en" sz="12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rPr>
              <a:t>and illustrations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Fira Sans"/>
                <a:ea typeface="Fira Sans"/>
                <a:cs typeface="Fira Sans"/>
                <a:sym typeface="Fira Sans"/>
                <a:hlinkClick r:id="rId6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Stories</a:t>
            </a:r>
            <a:r>
              <a:rPr lang="en" sz="12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rPr>
              <a:t>.</a:t>
            </a:r>
            <a:endParaRPr sz="1200">
              <a:solidFill>
                <a:schemeClr val="dk1"/>
              </a:solidFill>
              <a:latin typeface="Fira Sans"/>
              <a:ea typeface="Fira Sans"/>
              <a:cs typeface="Fira Sans"/>
              <a:sym typeface="Fira Sans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lt1"/>
        </a:solidFill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5"/>
          <p:cNvSpPr/>
          <p:nvPr/>
        </p:nvSpPr>
        <p:spPr>
          <a:xfrm>
            <a:off x="-511398" y="-2215475"/>
            <a:ext cx="2771063" cy="3717249"/>
          </a:xfrm>
          <a:custGeom>
            <a:avLst/>
            <a:gdLst/>
            <a:ahLst/>
            <a:cxnLst/>
            <a:rect l="l" t="t" r="r" b="b"/>
            <a:pathLst>
              <a:path w="41631" h="55846" extrusionOk="0">
                <a:moveTo>
                  <a:pt x="34372" y="302"/>
                </a:moveTo>
                <a:cubicBezTo>
                  <a:pt x="34377" y="304"/>
                  <a:pt x="34382" y="305"/>
                  <a:pt x="34388" y="306"/>
                </a:cubicBezTo>
                <a:lnTo>
                  <a:pt x="34388" y="306"/>
                </a:lnTo>
                <a:lnTo>
                  <a:pt x="34380" y="302"/>
                </a:lnTo>
                <a:close/>
                <a:moveTo>
                  <a:pt x="34388" y="306"/>
                </a:moveTo>
                <a:lnTo>
                  <a:pt x="34406" y="315"/>
                </a:lnTo>
                <a:cubicBezTo>
                  <a:pt x="34581" y="353"/>
                  <a:pt x="34720" y="378"/>
                  <a:pt x="34870" y="415"/>
                </a:cubicBezTo>
                <a:cubicBezTo>
                  <a:pt x="34883" y="415"/>
                  <a:pt x="34896" y="416"/>
                  <a:pt x="34910" y="418"/>
                </a:cubicBezTo>
                <a:lnTo>
                  <a:pt x="34910" y="418"/>
                </a:lnTo>
                <a:cubicBezTo>
                  <a:pt x="34751" y="386"/>
                  <a:pt x="34577" y="350"/>
                  <a:pt x="34388" y="306"/>
                </a:cubicBezTo>
                <a:close/>
                <a:moveTo>
                  <a:pt x="37616" y="429"/>
                </a:moveTo>
                <a:cubicBezTo>
                  <a:pt x="37615" y="429"/>
                  <a:pt x="37606" y="436"/>
                  <a:pt x="37585" y="453"/>
                </a:cubicBezTo>
                <a:lnTo>
                  <a:pt x="37585" y="453"/>
                </a:lnTo>
                <a:lnTo>
                  <a:pt x="37585" y="453"/>
                </a:lnTo>
                <a:cubicBezTo>
                  <a:pt x="37590" y="449"/>
                  <a:pt x="37596" y="445"/>
                  <a:pt x="37597" y="445"/>
                </a:cubicBezTo>
                <a:lnTo>
                  <a:pt x="37597" y="445"/>
                </a:lnTo>
                <a:cubicBezTo>
                  <a:pt x="37598" y="445"/>
                  <a:pt x="37595" y="448"/>
                  <a:pt x="37585" y="457"/>
                </a:cubicBezTo>
                <a:lnTo>
                  <a:pt x="37585" y="457"/>
                </a:lnTo>
                <a:lnTo>
                  <a:pt x="37585" y="453"/>
                </a:lnTo>
                <a:lnTo>
                  <a:pt x="37585" y="453"/>
                </a:lnTo>
                <a:cubicBezTo>
                  <a:pt x="37585" y="453"/>
                  <a:pt x="37585" y="453"/>
                  <a:pt x="37585" y="453"/>
                </a:cubicBezTo>
                <a:lnTo>
                  <a:pt x="37585" y="453"/>
                </a:lnTo>
                <a:cubicBezTo>
                  <a:pt x="37585" y="453"/>
                  <a:pt x="37585" y="453"/>
                  <a:pt x="37585" y="453"/>
                </a:cubicBezTo>
                <a:lnTo>
                  <a:pt x="37585" y="453"/>
                </a:lnTo>
                <a:cubicBezTo>
                  <a:pt x="37585" y="453"/>
                  <a:pt x="37585" y="453"/>
                  <a:pt x="37585" y="453"/>
                </a:cubicBezTo>
                <a:lnTo>
                  <a:pt x="37585" y="453"/>
                </a:lnTo>
                <a:lnTo>
                  <a:pt x="37585" y="453"/>
                </a:lnTo>
                <a:lnTo>
                  <a:pt x="37585" y="453"/>
                </a:lnTo>
                <a:cubicBezTo>
                  <a:pt x="37584" y="454"/>
                  <a:pt x="37583" y="454"/>
                  <a:pt x="37582" y="455"/>
                </a:cubicBezTo>
                <a:lnTo>
                  <a:pt x="37582" y="455"/>
                </a:lnTo>
                <a:cubicBezTo>
                  <a:pt x="37583" y="454"/>
                  <a:pt x="37584" y="454"/>
                  <a:pt x="37585" y="453"/>
                </a:cubicBezTo>
                <a:lnTo>
                  <a:pt x="37585" y="453"/>
                </a:lnTo>
                <a:cubicBezTo>
                  <a:pt x="37585" y="455"/>
                  <a:pt x="37584" y="457"/>
                  <a:pt x="37584" y="458"/>
                </a:cubicBezTo>
                <a:lnTo>
                  <a:pt x="37584" y="458"/>
                </a:lnTo>
                <a:cubicBezTo>
                  <a:pt x="37584" y="458"/>
                  <a:pt x="37584" y="458"/>
                  <a:pt x="37585" y="457"/>
                </a:cubicBezTo>
                <a:lnTo>
                  <a:pt x="37585" y="457"/>
                </a:lnTo>
                <a:lnTo>
                  <a:pt x="37585" y="460"/>
                </a:lnTo>
                <a:lnTo>
                  <a:pt x="37585" y="460"/>
                </a:lnTo>
                <a:cubicBezTo>
                  <a:pt x="37605" y="442"/>
                  <a:pt x="37618" y="429"/>
                  <a:pt x="37616" y="429"/>
                </a:cubicBezTo>
                <a:close/>
                <a:moveTo>
                  <a:pt x="37582" y="455"/>
                </a:moveTo>
                <a:cubicBezTo>
                  <a:pt x="37577" y="459"/>
                  <a:pt x="37572" y="463"/>
                  <a:pt x="37572" y="463"/>
                </a:cubicBezTo>
                <a:cubicBezTo>
                  <a:pt x="37572" y="463"/>
                  <a:pt x="37575" y="461"/>
                  <a:pt x="37582" y="455"/>
                </a:cubicBezTo>
                <a:close/>
                <a:moveTo>
                  <a:pt x="37585" y="460"/>
                </a:moveTo>
                <a:cubicBezTo>
                  <a:pt x="37583" y="462"/>
                  <a:pt x="37580" y="464"/>
                  <a:pt x="37578" y="466"/>
                </a:cubicBezTo>
                <a:lnTo>
                  <a:pt x="37578" y="466"/>
                </a:lnTo>
                <a:cubicBezTo>
                  <a:pt x="37580" y="466"/>
                  <a:pt x="37582" y="466"/>
                  <a:pt x="37585" y="466"/>
                </a:cubicBezTo>
                <a:lnTo>
                  <a:pt x="37585" y="460"/>
                </a:lnTo>
                <a:close/>
                <a:moveTo>
                  <a:pt x="37572" y="466"/>
                </a:moveTo>
                <a:cubicBezTo>
                  <a:pt x="37572" y="466"/>
                  <a:pt x="37571" y="467"/>
                  <a:pt x="37571" y="467"/>
                </a:cubicBezTo>
                <a:lnTo>
                  <a:pt x="37571" y="467"/>
                </a:lnTo>
                <a:cubicBezTo>
                  <a:pt x="37571" y="467"/>
                  <a:pt x="37571" y="467"/>
                  <a:pt x="37571" y="467"/>
                </a:cubicBezTo>
                <a:lnTo>
                  <a:pt x="37571" y="467"/>
                </a:lnTo>
                <a:cubicBezTo>
                  <a:pt x="37571" y="467"/>
                  <a:pt x="37572" y="466"/>
                  <a:pt x="37572" y="466"/>
                </a:cubicBezTo>
                <a:close/>
                <a:moveTo>
                  <a:pt x="37530" y="497"/>
                </a:moveTo>
                <a:cubicBezTo>
                  <a:pt x="37523" y="500"/>
                  <a:pt x="37517" y="504"/>
                  <a:pt x="37510" y="507"/>
                </a:cubicBezTo>
                <a:lnTo>
                  <a:pt x="37510" y="507"/>
                </a:lnTo>
                <a:cubicBezTo>
                  <a:pt x="37514" y="506"/>
                  <a:pt x="37518" y="505"/>
                  <a:pt x="37522" y="503"/>
                </a:cubicBezTo>
                <a:cubicBezTo>
                  <a:pt x="37524" y="501"/>
                  <a:pt x="37527" y="499"/>
                  <a:pt x="37530" y="497"/>
                </a:cubicBezTo>
                <a:close/>
                <a:moveTo>
                  <a:pt x="35533" y="526"/>
                </a:moveTo>
                <a:cubicBezTo>
                  <a:pt x="35572" y="532"/>
                  <a:pt x="35611" y="537"/>
                  <a:pt x="35649" y="542"/>
                </a:cubicBezTo>
                <a:lnTo>
                  <a:pt x="35649" y="542"/>
                </a:lnTo>
                <a:cubicBezTo>
                  <a:pt x="35620" y="538"/>
                  <a:pt x="35591" y="533"/>
                  <a:pt x="35562" y="529"/>
                </a:cubicBezTo>
                <a:cubicBezTo>
                  <a:pt x="35552" y="528"/>
                  <a:pt x="35543" y="527"/>
                  <a:pt x="35533" y="526"/>
                </a:cubicBezTo>
                <a:close/>
                <a:moveTo>
                  <a:pt x="37492" y="514"/>
                </a:moveTo>
                <a:cubicBezTo>
                  <a:pt x="37469" y="523"/>
                  <a:pt x="37448" y="532"/>
                  <a:pt x="37421" y="541"/>
                </a:cubicBezTo>
                <a:cubicBezTo>
                  <a:pt x="37414" y="543"/>
                  <a:pt x="37407" y="546"/>
                  <a:pt x="37401" y="548"/>
                </a:cubicBezTo>
                <a:lnTo>
                  <a:pt x="37401" y="548"/>
                </a:lnTo>
                <a:cubicBezTo>
                  <a:pt x="37437" y="538"/>
                  <a:pt x="37467" y="526"/>
                  <a:pt x="37492" y="514"/>
                </a:cubicBezTo>
                <a:close/>
                <a:moveTo>
                  <a:pt x="37472" y="554"/>
                </a:moveTo>
                <a:cubicBezTo>
                  <a:pt x="37472" y="554"/>
                  <a:pt x="37472" y="554"/>
                  <a:pt x="37472" y="554"/>
                </a:cubicBezTo>
                <a:lnTo>
                  <a:pt x="37472" y="554"/>
                </a:lnTo>
                <a:lnTo>
                  <a:pt x="37472" y="554"/>
                </a:lnTo>
                <a:close/>
                <a:moveTo>
                  <a:pt x="37584" y="458"/>
                </a:moveTo>
                <a:lnTo>
                  <a:pt x="37584" y="458"/>
                </a:lnTo>
                <a:cubicBezTo>
                  <a:pt x="37581" y="461"/>
                  <a:pt x="37579" y="463"/>
                  <a:pt x="37575" y="466"/>
                </a:cubicBezTo>
                <a:lnTo>
                  <a:pt x="37575" y="466"/>
                </a:lnTo>
                <a:cubicBezTo>
                  <a:pt x="37574" y="466"/>
                  <a:pt x="37572" y="467"/>
                  <a:pt x="37571" y="467"/>
                </a:cubicBezTo>
                <a:lnTo>
                  <a:pt x="37571" y="467"/>
                </a:lnTo>
                <a:cubicBezTo>
                  <a:pt x="37563" y="474"/>
                  <a:pt x="37554" y="481"/>
                  <a:pt x="37543" y="489"/>
                </a:cubicBezTo>
                <a:lnTo>
                  <a:pt x="37543" y="489"/>
                </a:lnTo>
                <a:cubicBezTo>
                  <a:pt x="37549" y="485"/>
                  <a:pt x="37555" y="481"/>
                  <a:pt x="37560" y="478"/>
                </a:cubicBezTo>
                <a:cubicBezTo>
                  <a:pt x="37564" y="474"/>
                  <a:pt x="37569" y="471"/>
                  <a:pt x="37573" y="468"/>
                </a:cubicBezTo>
                <a:lnTo>
                  <a:pt x="37573" y="468"/>
                </a:lnTo>
                <a:cubicBezTo>
                  <a:pt x="37554" y="485"/>
                  <a:pt x="37523" y="513"/>
                  <a:pt x="37472" y="557"/>
                </a:cubicBezTo>
                <a:lnTo>
                  <a:pt x="37472" y="557"/>
                </a:lnTo>
                <a:lnTo>
                  <a:pt x="37472" y="554"/>
                </a:lnTo>
                <a:cubicBezTo>
                  <a:pt x="37472" y="555"/>
                  <a:pt x="37471" y="556"/>
                  <a:pt x="37471" y="557"/>
                </a:cubicBezTo>
                <a:lnTo>
                  <a:pt x="37471" y="557"/>
                </a:lnTo>
                <a:cubicBezTo>
                  <a:pt x="37471" y="557"/>
                  <a:pt x="37471" y="557"/>
                  <a:pt x="37472" y="557"/>
                </a:cubicBezTo>
                <a:lnTo>
                  <a:pt x="37472" y="557"/>
                </a:lnTo>
                <a:lnTo>
                  <a:pt x="37472" y="559"/>
                </a:lnTo>
                <a:lnTo>
                  <a:pt x="37472" y="559"/>
                </a:lnTo>
                <a:cubicBezTo>
                  <a:pt x="37500" y="534"/>
                  <a:pt x="37546" y="495"/>
                  <a:pt x="37578" y="466"/>
                </a:cubicBezTo>
                <a:lnTo>
                  <a:pt x="37578" y="466"/>
                </a:lnTo>
                <a:cubicBezTo>
                  <a:pt x="37577" y="466"/>
                  <a:pt x="37577" y="466"/>
                  <a:pt x="37576" y="466"/>
                </a:cubicBezTo>
                <a:lnTo>
                  <a:pt x="37576" y="466"/>
                </a:lnTo>
                <a:cubicBezTo>
                  <a:pt x="37580" y="464"/>
                  <a:pt x="37583" y="462"/>
                  <a:pt x="37584" y="458"/>
                </a:cubicBezTo>
                <a:close/>
                <a:moveTo>
                  <a:pt x="37459" y="566"/>
                </a:moveTo>
                <a:lnTo>
                  <a:pt x="37458" y="569"/>
                </a:lnTo>
                <a:lnTo>
                  <a:pt x="37458" y="569"/>
                </a:lnTo>
                <a:cubicBezTo>
                  <a:pt x="37457" y="569"/>
                  <a:pt x="37457" y="570"/>
                  <a:pt x="37457" y="570"/>
                </a:cubicBezTo>
                <a:lnTo>
                  <a:pt x="37457" y="570"/>
                </a:lnTo>
                <a:cubicBezTo>
                  <a:pt x="37457" y="569"/>
                  <a:pt x="37458" y="567"/>
                  <a:pt x="37459" y="566"/>
                </a:cubicBezTo>
                <a:close/>
                <a:moveTo>
                  <a:pt x="37383" y="555"/>
                </a:moveTo>
                <a:cubicBezTo>
                  <a:pt x="37362" y="563"/>
                  <a:pt x="37340" y="571"/>
                  <a:pt x="37308" y="579"/>
                </a:cubicBezTo>
                <a:cubicBezTo>
                  <a:pt x="37304" y="579"/>
                  <a:pt x="37300" y="579"/>
                  <a:pt x="37296" y="579"/>
                </a:cubicBezTo>
                <a:lnTo>
                  <a:pt x="37296" y="579"/>
                </a:lnTo>
                <a:cubicBezTo>
                  <a:pt x="37296" y="579"/>
                  <a:pt x="37296" y="579"/>
                  <a:pt x="37296" y="579"/>
                </a:cubicBezTo>
                <a:cubicBezTo>
                  <a:pt x="37309" y="575"/>
                  <a:pt x="37321" y="572"/>
                  <a:pt x="37334" y="568"/>
                </a:cubicBezTo>
                <a:lnTo>
                  <a:pt x="37334" y="568"/>
                </a:lnTo>
                <a:cubicBezTo>
                  <a:pt x="37351" y="564"/>
                  <a:pt x="37367" y="560"/>
                  <a:pt x="37383" y="555"/>
                </a:cubicBezTo>
                <a:close/>
                <a:moveTo>
                  <a:pt x="37459" y="579"/>
                </a:moveTo>
                <a:cubicBezTo>
                  <a:pt x="37459" y="579"/>
                  <a:pt x="37459" y="579"/>
                  <a:pt x="37459" y="579"/>
                </a:cubicBezTo>
                <a:lnTo>
                  <a:pt x="37459" y="579"/>
                </a:lnTo>
                <a:cubicBezTo>
                  <a:pt x="37459" y="579"/>
                  <a:pt x="37459" y="579"/>
                  <a:pt x="37459" y="579"/>
                </a:cubicBezTo>
                <a:close/>
                <a:moveTo>
                  <a:pt x="37472" y="554"/>
                </a:moveTo>
                <a:cubicBezTo>
                  <a:pt x="37472" y="554"/>
                  <a:pt x="37459" y="566"/>
                  <a:pt x="37459" y="566"/>
                </a:cubicBezTo>
                <a:cubicBezTo>
                  <a:pt x="37459" y="566"/>
                  <a:pt x="37460" y="566"/>
                  <a:pt x="37461" y="566"/>
                </a:cubicBezTo>
                <a:lnTo>
                  <a:pt x="37461" y="566"/>
                </a:lnTo>
                <a:cubicBezTo>
                  <a:pt x="37461" y="567"/>
                  <a:pt x="37460" y="567"/>
                  <a:pt x="37459" y="568"/>
                </a:cubicBezTo>
                <a:lnTo>
                  <a:pt x="37459" y="568"/>
                </a:lnTo>
                <a:lnTo>
                  <a:pt x="37459" y="566"/>
                </a:lnTo>
                <a:cubicBezTo>
                  <a:pt x="37459" y="566"/>
                  <a:pt x="37459" y="566"/>
                  <a:pt x="37459" y="566"/>
                </a:cubicBezTo>
                <a:lnTo>
                  <a:pt x="37459" y="566"/>
                </a:lnTo>
                <a:lnTo>
                  <a:pt x="37459" y="566"/>
                </a:lnTo>
                <a:lnTo>
                  <a:pt x="37459" y="566"/>
                </a:lnTo>
                <a:lnTo>
                  <a:pt x="37447" y="579"/>
                </a:lnTo>
                <a:cubicBezTo>
                  <a:pt x="37447" y="579"/>
                  <a:pt x="37447" y="579"/>
                  <a:pt x="37447" y="579"/>
                </a:cubicBezTo>
                <a:lnTo>
                  <a:pt x="37447" y="579"/>
                </a:lnTo>
                <a:cubicBezTo>
                  <a:pt x="37445" y="580"/>
                  <a:pt x="37445" y="581"/>
                  <a:pt x="37445" y="581"/>
                </a:cubicBezTo>
                <a:cubicBezTo>
                  <a:pt x="37445" y="581"/>
                  <a:pt x="37446" y="580"/>
                  <a:pt x="37448" y="579"/>
                </a:cubicBezTo>
                <a:lnTo>
                  <a:pt x="37452" y="579"/>
                </a:lnTo>
                <a:cubicBezTo>
                  <a:pt x="37453" y="577"/>
                  <a:pt x="37454" y="574"/>
                  <a:pt x="37455" y="573"/>
                </a:cubicBezTo>
                <a:lnTo>
                  <a:pt x="37455" y="573"/>
                </a:lnTo>
                <a:cubicBezTo>
                  <a:pt x="37456" y="572"/>
                  <a:pt x="37456" y="572"/>
                  <a:pt x="37456" y="571"/>
                </a:cubicBezTo>
                <a:lnTo>
                  <a:pt x="37456" y="571"/>
                </a:lnTo>
                <a:lnTo>
                  <a:pt x="37453" y="579"/>
                </a:lnTo>
                <a:lnTo>
                  <a:pt x="37459" y="579"/>
                </a:lnTo>
                <a:cubicBezTo>
                  <a:pt x="37459" y="579"/>
                  <a:pt x="37459" y="579"/>
                  <a:pt x="37459" y="579"/>
                </a:cubicBezTo>
                <a:lnTo>
                  <a:pt x="37459" y="579"/>
                </a:lnTo>
                <a:lnTo>
                  <a:pt x="37459" y="579"/>
                </a:lnTo>
                <a:cubicBezTo>
                  <a:pt x="37459" y="579"/>
                  <a:pt x="37459" y="579"/>
                  <a:pt x="37459" y="579"/>
                </a:cubicBezTo>
                <a:lnTo>
                  <a:pt x="37459" y="579"/>
                </a:lnTo>
                <a:lnTo>
                  <a:pt x="37459" y="569"/>
                </a:lnTo>
                <a:lnTo>
                  <a:pt x="37459" y="569"/>
                </a:lnTo>
                <a:cubicBezTo>
                  <a:pt x="37459" y="569"/>
                  <a:pt x="37460" y="569"/>
                  <a:pt x="37460" y="568"/>
                </a:cubicBezTo>
                <a:lnTo>
                  <a:pt x="37460" y="568"/>
                </a:lnTo>
                <a:cubicBezTo>
                  <a:pt x="37459" y="570"/>
                  <a:pt x="37459" y="573"/>
                  <a:pt x="37459" y="579"/>
                </a:cubicBezTo>
                <a:lnTo>
                  <a:pt x="37459" y="579"/>
                </a:lnTo>
                <a:cubicBezTo>
                  <a:pt x="37461" y="574"/>
                  <a:pt x="37463" y="570"/>
                  <a:pt x="37465" y="566"/>
                </a:cubicBezTo>
                <a:lnTo>
                  <a:pt x="37465" y="566"/>
                </a:lnTo>
                <a:cubicBezTo>
                  <a:pt x="37464" y="566"/>
                  <a:pt x="37463" y="567"/>
                  <a:pt x="37462" y="567"/>
                </a:cubicBezTo>
                <a:lnTo>
                  <a:pt x="37462" y="567"/>
                </a:lnTo>
                <a:cubicBezTo>
                  <a:pt x="37462" y="566"/>
                  <a:pt x="37463" y="566"/>
                  <a:pt x="37464" y="565"/>
                </a:cubicBezTo>
                <a:lnTo>
                  <a:pt x="37464" y="565"/>
                </a:lnTo>
                <a:cubicBezTo>
                  <a:pt x="37465" y="565"/>
                  <a:pt x="37465" y="565"/>
                  <a:pt x="37466" y="564"/>
                </a:cubicBezTo>
                <a:lnTo>
                  <a:pt x="37466" y="564"/>
                </a:lnTo>
                <a:cubicBezTo>
                  <a:pt x="37466" y="565"/>
                  <a:pt x="37465" y="566"/>
                  <a:pt x="37465" y="566"/>
                </a:cubicBezTo>
                <a:lnTo>
                  <a:pt x="37465" y="566"/>
                </a:lnTo>
                <a:cubicBezTo>
                  <a:pt x="37467" y="566"/>
                  <a:pt x="37469" y="566"/>
                  <a:pt x="37472" y="566"/>
                </a:cubicBezTo>
                <a:lnTo>
                  <a:pt x="37472" y="559"/>
                </a:lnTo>
                <a:lnTo>
                  <a:pt x="37472" y="559"/>
                </a:lnTo>
                <a:cubicBezTo>
                  <a:pt x="37471" y="559"/>
                  <a:pt x="37471" y="559"/>
                  <a:pt x="37470" y="560"/>
                </a:cubicBezTo>
                <a:lnTo>
                  <a:pt x="37470" y="560"/>
                </a:lnTo>
                <a:cubicBezTo>
                  <a:pt x="37469" y="562"/>
                  <a:pt x="37468" y="563"/>
                  <a:pt x="37466" y="564"/>
                </a:cubicBezTo>
                <a:lnTo>
                  <a:pt x="37466" y="564"/>
                </a:lnTo>
                <a:cubicBezTo>
                  <a:pt x="37466" y="564"/>
                  <a:pt x="37467" y="563"/>
                  <a:pt x="37467" y="563"/>
                </a:cubicBezTo>
                <a:lnTo>
                  <a:pt x="37467" y="563"/>
                </a:lnTo>
                <a:cubicBezTo>
                  <a:pt x="37468" y="562"/>
                  <a:pt x="37469" y="561"/>
                  <a:pt x="37470" y="560"/>
                </a:cubicBezTo>
                <a:lnTo>
                  <a:pt x="37470" y="560"/>
                </a:lnTo>
                <a:cubicBezTo>
                  <a:pt x="37471" y="559"/>
                  <a:pt x="37471" y="558"/>
                  <a:pt x="37471" y="557"/>
                </a:cubicBezTo>
                <a:lnTo>
                  <a:pt x="37471" y="557"/>
                </a:lnTo>
                <a:cubicBezTo>
                  <a:pt x="37470" y="558"/>
                  <a:pt x="37469" y="559"/>
                  <a:pt x="37468" y="560"/>
                </a:cubicBezTo>
                <a:lnTo>
                  <a:pt x="37468" y="560"/>
                </a:lnTo>
                <a:cubicBezTo>
                  <a:pt x="37470" y="556"/>
                  <a:pt x="37472" y="554"/>
                  <a:pt x="37472" y="554"/>
                </a:cubicBezTo>
                <a:close/>
                <a:moveTo>
                  <a:pt x="37296" y="579"/>
                </a:moveTo>
                <a:cubicBezTo>
                  <a:pt x="37294" y="579"/>
                  <a:pt x="37277" y="585"/>
                  <a:pt x="37249" y="588"/>
                </a:cubicBezTo>
                <a:lnTo>
                  <a:pt x="37249" y="588"/>
                </a:lnTo>
                <a:cubicBezTo>
                  <a:pt x="37260" y="581"/>
                  <a:pt x="37277" y="579"/>
                  <a:pt x="37296" y="579"/>
                </a:cubicBezTo>
                <a:close/>
                <a:moveTo>
                  <a:pt x="37452" y="579"/>
                </a:moveTo>
                <a:cubicBezTo>
                  <a:pt x="37449" y="585"/>
                  <a:pt x="37445" y="592"/>
                  <a:pt x="37442" y="600"/>
                </a:cubicBezTo>
                <a:lnTo>
                  <a:pt x="37442" y="600"/>
                </a:lnTo>
                <a:cubicBezTo>
                  <a:pt x="37443" y="597"/>
                  <a:pt x="37445" y="594"/>
                  <a:pt x="37447" y="591"/>
                </a:cubicBezTo>
                <a:lnTo>
                  <a:pt x="37453" y="579"/>
                </a:lnTo>
                <a:close/>
                <a:moveTo>
                  <a:pt x="35649" y="542"/>
                </a:moveTo>
                <a:cubicBezTo>
                  <a:pt x="35993" y="594"/>
                  <a:pt x="36302" y="622"/>
                  <a:pt x="36568" y="628"/>
                </a:cubicBezTo>
                <a:lnTo>
                  <a:pt x="36568" y="628"/>
                </a:lnTo>
                <a:cubicBezTo>
                  <a:pt x="36345" y="620"/>
                  <a:pt x="36104" y="598"/>
                  <a:pt x="35838" y="566"/>
                </a:cubicBezTo>
                <a:cubicBezTo>
                  <a:pt x="35777" y="559"/>
                  <a:pt x="35714" y="551"/>
                  <a:pt x="35649" y="542"/>
                </a:cubicBezTo>
                <a:close/>
                <a:moveTo>
                  <a:pt x="37572" y="466"/>
                </a:moveTo>
                <a:cubicBezTo>
                  <a:pt x="37571" y="466"/>
                  <a:pt x="37570" y="467"/>
                  <a:pt x="37569" y="468"/>
                </a:cubicBezTo>
                <a:lnTo>
                  <a:pt x="37569" y="468"/>
                </a:lnTo>
                <a:cubicBezTo>
                  <a:pt x="37564" y="470"/>
                  <a:pt x="37558" y="473"/>
                  <a:pt x="37547" y="478"/>
                </a:cubicBezTo>
                <a:cubicBezTo>
                  <a:pt x="37544" y="481"/>
                  <a:pt x="37541" y="484"/>
                  <a:pt x="37537" y="487"/>
                </a:cubicBezTo>
                <a:lnTo>
                  <a:pt x="37537" y="487"/>
                </a:lnTo>
                <a:cubicBezTo>
                  <a:pt x="37497" y="509"/>
                  <a:pt x="37433" y="539"/>
                  <a:pt x="37340" y="564"/>
                </a:cubicBezTo>
                <a:lnTo>
                  <a:pt x="37340" y="564"/>
                </a:lnTo>
                <a:cubicBezTo>
                  <a:pt x="37318" y="570"/>
                  <a:pt x="37295" y="574"/>
                  <a:pt x="37271" y="579"/>
                </a:cubicBezTo>
                <a:cubicBezTo>
                  <a:pt x="37253" y="583"/>
                  <a:pt x="37234" y="587"/>
                  <a:pt x="37214" y="591"/>
                </a:cubicBezTo>
                <a:lnTo>
                  <a:pt x="37214" y="591"/>
                </a:lnTo>
                <a:cubicBezTo>
                  <a:pt x="37227" y="590"/>
                  <a:pt x="37239" y="589"/>
                  <a:pt x="37249" y="588"/>
                </a:cubicBezTo>
                <a:lnTo>
                  <a:pt x="37249" y="588"/>
                </a:lnTo>
                <a:cubicBezTo>
                  <a:pt x="37248" y="589"/>
                  <a:pt x="37247" y="590"/>
                  <a:pt x="37245" y="591"/>
                </a:cubicBezTo>
                <a:lnTo>
                  <a:pt x="37212" y="591"/>
                </a:lnTo>
                <a:cubicBezTo>
                  <a:pt x="37213" y="591"/>
                  <a:pt x="37213" y="591"/>
                  <a:pt x="37214" y="591"/>
                </a:cubicBezTo>
                <a:lnTo>
                  <a:pt x="37214" y="591"/>
                </a:lnTo>
                <a:cubicBezTo>
                  <a:pt x="37208" y="591"/>
                  <a:pt x="37202" y="591"/>
                  <a:pt x="37195" y="591"/>
                </a:cubicBezTo>
                <a:cubicBezTo>
                  <a:pt x="37053" y="616"/>
                  <a:pt x="36879" y="629"/>
                  <a:pt x="36679" y="629"/>
                </a:cubicBezTo>
                <a:cubicBezTo>
                  <a:pt x="36643" y="629"/>
                  <a:pt x="36606" y="629"/>
                  <a:pt x="36568" y="628"/>
                </a:cubicBezTo>
                <a:lnTo>
                  <a:pt x="36568" y="628"/>
                </a:lnTo>
                <a:cubicBezTo>
                  <a:pt x="36625" y="630"/>
                  <a:pt x="36681" y="631"/>
                  <a:pt x="36735" y="631"/>
                </a:cubicBezTo>
                <a:cubicBezTo>
                  <a:pt x="36784" y="631"/>
                  <a:pt x="36832" y="630"/>
                  <a:pt x="36878" y="628"/>
                </a:cubicBezTo>
                <a:lnTo>
                  <a:pt x="36878" y="628"/>
                </a:lnTo>
                <a:cubicBezTo>
                  <a:pt x="37005" y="622"/>
                  <a:pt x="37115" y="610"/>
                  <a:pt x="37208" y="592"/>
                </a:cubicBezTo>
                <a:lnTo>
                  <a:pt x="37208" y="592"/>
                </a:lnTo>
                <a:cubicBezTo>
                  <a:pt x="37210" y="594"/>
                  <a:pt x="37212" y="596"/>
                  <a:pt x="37213" y="599"/>
                </a:cubicBezTo>
                <a:lnTo>
                  <a:pt x="37213" y="599"/>
                </a:lnTo>
                <a:cubicBezTo>
                  <a:pt x="37331" y="579"/>
                  <a:pt x="37440" y="544"/>
                  <a:pt x="37510" y="507"/>
                </a:cubicBezTo>
                <a:lnTo>
                  <a:pt x="37510" y="507"/>
                </a:lnTo>
                <a:cubicBezTo>
                  <a:pt x="37505" y="509"/>
                  <a:pt x="37500" y="511"/>
                  <a:pt x="37496" y="513"/>
                </a:cubicBezTo>
                <a:lnTo>
                  <a:pt x="37496" y="513"/>
                </a:lnTo>
                <a:cubicBezTo>
                  <a:pt x="37466" y="527"/>
                  <a:pt x="37428" y="542"/>
                  <a:pt x="37383" y="555"/>
                </a:cubicBezTo>
                <a:lnTo>
                  <a:pt x="37383" y="555"/>
                </a:lnTo>
                <a:cubicBezTo>
                  <a:pt x="37389" y="553"/>
                  <a:pt x="37395" y="550"/>
                  <a:pt x="37401" y="548"/>
                </a:cubicBezTo>
                <a:lnTo>
                  <a:pt x="37401" y="548"/>
                </a:lnTo>
                <a:cubicBezTo>
                  <a:pt x="37394" y="550"/>
                  <a:pt x="37388" y="552"/>
                  <a:pt x="37381" y="554"/>
                </a:cubicBezTo>
                <a:lnTo>
                  <a:pt x="37381" y="554"/>
                </a:lnTo>
                <a:cubicBezTo>
                  <a:pt x="37428" y="539"/>
                  <a:pt x="37468" y="525"/>
                  <a:pt x="37501" y="510"/>
                </a:cubicBezTo>
                <a:lnTo>
                  <a:pt x="37501" y="510"/>
                </a:lnTo>
                <a:cubicBezTo>
                  <a:pt x="37498" y="511"/>
                  <a:pt x="37495" y="513"/>
                  <a:pt x="37492" y="514"/>
                </a:cubicBezTo>
                <a:lnTo>
                  <a:pt x="37492" y="514"/>
                </a:lnTo>
                <a:cubicBezTo>
                  <a:pt x="37493" y="514"/>
                  <a:pt x="37495" y="513"/>
                  <a:pt x="37496" y="513"/>
                </a:cubicBezTo>
                <a:lnTo>
                  <a:pt x="37496" y="513"/>
                </a:lnTo>
                <a:cubicBezTo>
                  <a:pt x="37510" y="506"/>
                  <a:pt x="37523" y="500"/>
                  <a:pt x="37533" y="494"/>
                </a:cubicBezTo>
                <a:lnTo>
                  <a:pt x="37533" y="494"/>
                </a:lnTo>
                <a:cubicBezTo>
                  <a:pt x="37532" y="495"/>
                  <a:pt x="37531" y="496"/>
                  <a:pt x="37530" y="497"/>
                </a:cubicBezTo>
                <a:lnTo>
                  <a:pt x="37530" y="497"/>
                </a:lnTo>
                <a:cubicBezTo>
                  <a:pt x="37534" y="494"/>
                  <a:pt x="37539" y="491"/>
                  <a:pt x="37543" y="489"/>
                </a:cubicBezTo>
                <a:lnTo>
                  <a:pt x="37543" y="489"/>
                </a:lnTo>
                <a:cubicBezTo>
                  <a:pt x="37540" y="490"/>
                  <a:pt x="37537" y="492"/>
                  <a:pt x="37533" y="494"/>
                </a:cubicBezTo>
                <a:lnTo>
                  <a:pt x="37533" y="494"/>
                </a:lnTo>
                <a:cubicBezTo>
                  <a:pt x="37534" y="493"/>
                  <a:pt x="37535" y="493"/>
                  <a:pt x="37536" y="492"/>
                </a:cubicBezTo>
                <a:lnTo>
                  <a:pt x="37536" y="492"/>
                </a:lnTo>
                <a:cubicBezTo>
                  <a:pt x="37551" y="484"/>
                  <a:pt x="37562" y="475"/>
                  <a:pt x="37571" y="467"/>
                </a:cubicBezTo>
                <a:lnTo>
                  <a:pt x="37571" y="467"/>
                </a:lnTo>
                <a:cubicBezTo>
                  <a:pt x="37571" y="467"/>
                  <a:pt x="37571" y="467"/>
                  <a:pt x="37570" y="467"/>
                </a:cubicBezTo>
                <a:lnTo>
                  <a:pt x="37570" y="467"/>
                </a:lnTo>
                <a:cubicBezTo>
                  <a:pt x="37571" y="467"/>
                  <a:pt x="37572" y="466"/>
                  <a:pt x="37572" y="466"/>
                </a:cubicBezTo>
                <a:lnTo>
                  <a:pt x="37572" y="466"/>
                </a:lnTo>
                <a:cubicBezTo>
                  <a:pt x="37572" y="466"/>
                  <a:pt x="37572" y="466"/>
                  <a:pt x="37572" y="466"/>
                </a:cubicBezTo>
                <a:close/>
                <a:moveTo>
                  <a:pt x="37459" y="579"/>
                </a:moveTo>
                <a:lnTo>
                  <a:pt x="37459" y="579"/>
                </a:lnTo>
                <a:cubicBezTo>
                  <a:pt x="37451" y="590"/>
                  <a:pt x="37441" y="615"/>
                  <a:pt x="37430" y="650"/>
                </a:cubicBezTo>
                <a:lnTo>
                  <a:pt x="37430" y="650"/>
                </a:lnTo>
                <a:cubicBezTo>
                  <a:pt x="37440" y="621"/>
                  <a:pt x="37451" y="596"/>
                  <a:pt x="37459" y="579"/>
                </a:cubicBezTo>
                <a:close/>
                <a:moveTo>
                  <a:pt x="37442" y="600"/>
                </a:moveTo>
                <a:cubicBezTo>
                  <a:pt x="37430" y="623"/>
                  <a:pt x="37419" y="656"/>
                  <a:pt x="37409" y="696"/>
                </a:cubicBezTo>
                <a:lnTo>
                  <a:pt x="37409" y="696"/>
                </a:lnTo>
                <a:cubicBezTo>
                  <a:pt x="37409" y="695"/>
                  <a:pt x="37409" y="693"/>
                  <a:pt x="37409" y="692"/>
                </a:cubicBezTo>
                <a:cubicBezTo>
                  <a:pt x="37409" y="693"/>
                  <a:pt x="37409" y="695"/>
                  <a:pt x="37409" y="696"/>
                </a:cubicBezTo>
                <a:lnTo>
                  <a:pt x="37409" y="696"/>
                </a:lnTo>
                <a:cubicBezTo>
                  <a:pt x="37409" y="696"/>
                  <a:pt x="37409" y="696"/>
                  <a:pt x="37409" y="696"/>
                </a:cubicBezTo>
                <a:lnTo>
                  <a:pt x="37409" y="696"/>
                </a:lnTo>
                <a:cubicBezTo>
                  <a:pt x="37409" y="700"/>
                  <a:pt x="37409" y="703"/>
                  <a:pt x="37409" y="707"/>
                </a:cubicBezTo>
                <a:lnTo>
                  <a:pt x="37409" y="707"/>
                </a:lnTo>
                <a:cubicBezTo>
                  <a:pt x="37419" y="662"/>
                  <a:pt x="37431" y="626"/>
                  <a:pt x="37442" y="600"/>
                </a:cubicBezTo>
                <a:close/>
                <a:moveTo>
                  <a:pt x="37406" y="741"/>
                </a:moveTo>
                <a:lnTo>
                  <a:pt x="37406" y="741"/>
                </a:lnTo>
                <a:cubicBezTo>
                  <a:pt x="37405" y="748"/>
                  <a:pt x="37403" y="754"/>
                  <a:pt x="37402" y="761"/>
                </a:cubicBezTo>
                <a:lnTo>
                  <a:pt x="37402" y="761"/>
                </a:lnTo>
                <a:cubicBezTo>
                  <a:pt x="37404" y="754"/>
                  <a:pt x="37405" y="747"/>
                  <a:pt x="37406" y="741"/>
                </a:cubicBezTo>
                <a:close/>
                <a:moveTo>
                  <a:pt x="37397" y="788"/>
                </a:moveTo>
                <a:cubicBezTo>
                  <a:pt x="37396" y="790"/>
                  <a:pt x="37396" y="792"/>
                  <a:pt x="37396" y="794"/>
                </a:cubicBezTo>
                <a:lnTo>
                  <a:pt x="37396" y="794"/>
                </a:lnTo>
                <a:lnTo>
                  <a:pt x="37396" y="792"/>
                </a:lnTo>
                <a:cubicBezTo>
                  <a:pt x="37396" y="791"/>
                  <a:pt x="37397" y="789"/>
                  <a:pt x="37397" y="788"/>
                </a:cubicBezTo>
                <a:close/>
                <a:moveTo>
                  <a:pt x="37385" y="826"/>
                </a:moveTo>
                <a:cubicBezTo>
                  <a:pt x="37385" y="830"/>
                  <a:pt x="37384" y="833"/>
                  <a:pt x="37384" y="837"/>
                </a:cubicBezTo>
                <a:lnTo>
                  <a:pt x="37384" y="837"/>
                </a:lnTo>
                <a:cubicBezTo>
                  <a:pt x="37384" y="835"/>
                  <a:pt x="37384" y="833"/>
                  <a:pt x="37384" y="830"/>
                </a:cubicBezTo>
                <a:lnTo>
                  <a:pt x="37385" y="826"/>
                </a:lnTo>
                <a:close/>
                <a:moveTo>
                  <a:pt x="37372" y="989"/>
                </a:moveTo>
                <a:cubicBezTo>
                  <a:pt x="37372" y="997"/>
                  <a:pt x="37371" y="1006"/>
                  <a:pt x="37371" y="1014"/>
                </a:cubicBezTo>
                <a:lnTo>
                  <a:pt x="37371" y="1014"/>
                </a:lnTo>
                <a:cubicBezTo>
                  <a:pt x="37371" y="1007"/>
                  <a:pt x="37371" y="1000"/>
                  <a:pt x="37371" y="993"/>
                </a:cubicBezTo>
                <a:cubicBezTo>
                  <a:pt x="37371" y="992"/>
                  <a:pt x="37372" y="990"/>
                  <a:pt x="37372" y="989"/>
                </a:cubicBezTo>
                <a:close/>
                <a:moveTo>
                  <a:pt x="37372" y="1025"/>
                </a:moveTo>
                <a:lnTo>
                  <a:pt x="37372" y="1025"/>
                </a:lnTo>
                <a:cubicBezTo>
                  <a:pt x="37372" y="1033"/>
                  <a:pt x="37372" y="1040"/>
                  <a:pt x="37371" y="1048"/>
                </a:cubicBezTo>
                <a:lnTo>
                  <a:pt x="37371" y="1048"/>
                </a:lnTo>
                <a:cubicBezTo>
                  <a:pt x="37371" y="1042"/>
                  <a:pt x="37371" y="1036"/>
                  <a:pt x="37371" y="1031"/>
                </a:cubicBezTo>
                <a:lnTo>
                  <a:pt x="37371" y="1031"/>
                </a:lnTo>
                <a:lnTo>
                  <a:pt x="37372" y="1025"/>
                </a:lnTo>
                <a:close/>
                <a:moveTo>
                  <a:pt x="32646" y="1169"/>
                </a:moveTo>
                <a:lnTo>
                  <a:pt x="32646" y="1169"/>
                </a:lnTo>
                <a:cubicBezTo>
                  <a:pt x="32642" y="1178"/>
                  <a:pt x="32638" y="1187"/>
                  <a:pt x="32634" y="1195"/>
                </a:cubicBezTo>
                <a:lnTo>
                  <a:pt x="32634" y="1195"/>
                </a:lnTo>
                <a:cubicBezTo>
                  <a:pt x="32638" y="1186"/>
                  <a:pt x="32642" y="1178"/>
                  <a:pt x="32646" y="1169"/>
                </a:cubicBezTo>
                <a:close/>
                <a:moveTo>
                  <a:pt x="37419" y="1567"/>
                </a:moveTo>
                <a:lnTo>
                  <a:pt x="37419" y="1567"/>
                </a:lnTo>
                <a:cubicBezTo>
                  <a:pt x="37420" y="1572"/>
                  <a:pt x="37421" y="1576"/>
                  <a:pt x="37422" y="1581"/>
                </a:cubicBezTo>
                <a:lnTo>
                  <a:pt x="37422" y="1581"/>
                </a:lnTo>
                <a:cubicBezTo>
                  <a:pt x="37421" y="1578"/>
                  <a:pt x="37421" y="1575"/>
                  <a:pt x="37421" y="1571"/>
                </a:cubicBezTo>
                <a:cubicBezTo>
                  <a:pt x="37421" y="1570"/>
                  <a:pt x="37420" y="1569"/>
                  <a:pt x="37419" y="1567"/>
                </a:cubicBezTo>
                <a:close/>
                <a:moveTo>
                  <a:pt x="37448" y="1767"/>
                </a:moveTo>
                <a:lnTo>
                  <a:pt x="37448" y="1767"/>
                </a:lnTo>
                <a:cubicBezTo>
                  <a:pt x="37451" y="1779"/>
                  <a:pt x="37454" y="1792"/>
                  <a:pt x="37456" y="1804"/>
                </a:cubicBezTo>
                <a:lnTo>
                  <a:pt x="37456" y="1804"/>
                </a:lnTo>
                <a:cubicBezTo>
                  <a:pt x="37454" y="1792"/>
                  <a:pt x="37451" y="1779"/>
                  <a:pt x="37448" y="1767"/>
                </a:cubicBezTo>
                <a:close/>
                <a:moveTo>
                  <a:pt x="37530" y="2134"/>
                </a:moveTo>
                <a:cubicBezTo>
                  <a:pt x="37532" y="2141"/>
                  <a:pt x="37534" y="2149"/>
                  <a:pt x="37536" y="2156"/>
                </a:cubicBezTo>
                <a:lnTo>
                  <a:pt x="37536" y="2156"/>
                </a:lnTo>
                <a:cubicBezTo>
                  <a:pt x="37535" y="2156"/>
                  <a:pt x="37535" y="2155"/>
                  <a:pt x="37535" y="2154"/>
                </a:cubicBezTo>
                <a:lnTo>
                  <a:pt x="37535" y="2154"/>
                </a:lnTo>
                <a:cubicBezTo>
                  <a:pt x="37533" y="2147"/>
                  <a:pt x="37531" y="2140"/>
                  <a:pt x="37530" y="2134"/>
                </a:cubicBezTo>
                <a:close/>
                <a:moveTo>
                  <a:pt x="37578" y="2330"/>
                </a:moveTo>
                <a:lnTo>
                  <a:pt x="37578" y="2330"/>
                </a:lnTo>
                <a:cubicBezTo>
                  <a:pt x="37583" y="2348"/>
                  <a:pt x="37587" y="2366"/>
                  <a:pt x="37592" y="2384"/>
                </a:cubicBezTo>
                <a:lnTo>
                  <a:pt x="37592" y="2384"/>
                </a:lnTo>
                <a:cubicBezTo>
                  <a:pt x="37590" y="2377"/>
                  <a:pt x="37587" y="2370"/>
                  <a:pt x="37585" y="2363"/>
                </a:cubicBezTo>
                <a:cubicBezTo>
                  <a:pt x="37583" y="2352"/>
                  <a:pt x="37580" y="2341"/>
                  <a:pt x="37578" y="2330"/>
                </a:cubicBezTo>
                <a:close/>
                <a:moveTo>
                  <a:pt x="37827" y="3112"/>
                </a:moveTo>
                <a:cubicBezTo>
                  <a:pt x="37846" y="3166"/>
                  <a:pt x="37865" y="3222"/>
                  <a:pt x="37886" y="3280"/>
                </a:cubicBezTo>
                <a:cubicBezTo>
                  <a:pt x="37920" y="3381"/>
                  <a:pt x="37957" y="3482"/>
                  <a:pt x="37996" y="3582"/>
                </a:cubicBezTo>
                <a:lnTo>
                  <a:pt x="37999" y="3582"/>
                </a:lnTo>
                <a:lnTo>
                  <a:pt x="37974" y="3519"/>
                </a:lnTo>
                <a:cubicBezTo>
                  <a:pt x="37925" y="3380"/>
                  <a:pt x="37876" y="3247"/>
                  <a:pt x="37827" y="3112"/>
                </a:cubicBezTo>
                <a:close/>
                <a:moveTo>
                  <a:pt x="37650" y="3775"/>
                </a:moveTo>
                <a:lnTo>
                  <a:pt x="37650" y="3775"/>
                </a:lnTo>
                <a:cubicBezTo>
                  <a:pt x="37646" y="3778"/>
                  <a:pt x="37643" y="3783"/>
                  <a:pt x="37635" y="3783"/>
                </a:cubicBezTo>
                <a:lnTo>
                  <a:pt x="37650" y="3775"/>
                </a:lnTo>
                <a:close/>
                <a:moveTo>
                  <a:pt x="32923" y="3739"/>
                </a:moveTo>
                <a:lnTo>
                  <a:pt x="32923" y="3739"/>
                </a:lnTo>
                <a:cubicBezTo>
                  <a:pt x="32896" y="3796"/>
                  <a:pt x="32869" y="3851"/>
                  <a:pt x="32843" y="3902"/>
                </a:cubicBezTo>
                <a:lnTo>
                  <a:pt x="32843" y="3902"/>
                </a:lnTo>
                <a:cubicBezTo>
                  <a:pt x="32840" y="3904"/>
                  <a:pt x="32837" y="3906"/>
                  <a:pt x="32835" y="3909"/>
                </a:cubicBezTo>
                <a:lnTo>
                  <a:pt x="32714" y="3981"/>
                </a:lnTo>
                <a:lnTo>
                  <a:pt x="32714" y="3981"/>
                </a:lnTo>
                <a:cubicBezTo>
                  <a:pt x="32741" y="3921"/>
                  <a:pt x="32768" y="3860"/>
                  <a:pt x="32794" y="3801"/>
                </a:cubicBezTo>
                <a:lnTo>
                  <a:pt x="32794" y="3801"/>
                </a:lnTo>
                <a:cubicBezTo>
                  <a:pt x="32831" y="3785"/>
                  <a:pt x="32880" y="3760"/>
                  <a:pt x="32923" y="3739"/>
                </a:cubicBezTo>
                <a:close/>
                <a:moveTo>
                  <a:pt x="36617" y="4449"/>
                </a:moveTo>
                <a:lnTo>
                  <a:pt x="36404" y="4600"/>
                </a:lnTo>
                <a:cubicBezTo>
                  <a:pt x="36378" y="4587"/>
                  <a:pt x="36378" y="4562"/>
                  <a:pt x="36441" y="4499"/>
                </a:cubicBezTo>
                <a:cubicBezTo>
                  <a:pt x="36517" y="4487"/>
                  <a:pt x="36567" y="4474"/>
                  <a:pt x="36617" y="4449"/>
                </a:cubicBezTo>
                <a:close/>
                <a:moveTo>
                  <a:pt x="34946" y="5769"/>
                </a:moveTo>
                <a:lnTo>
                  <a:pt x="34896" y="5813"/>
                </a:lnTo>
                <a:lnTo>
                  <a:pt x="34896" y="5813"/>
                </a:lnTo>
                <a:cubicBezTo>
                  <a:pt x="34903" y="5800"/>
                  <a:pt x="34909" y="5787"/>
                  <a:pt x="34915" y="5774"/>
                </a:cubicBezTo>
                <a:lnTo>
                  <a:pt x="34915" y="5774"/>
                </a:lnTo>
                <a:cubicBezTo>
                  <a:pt x="34925" y="5772"/>
                  <a:pt x="34936" y="5770"/>
                  <a:pt x="34946" y="5769"/>
                </a:cubicBezTo>
                <a:close/>
                <a:moveTo>
                  <a:pt x="29645" y="9585"/>
                </a:moveTo>
                <a:cubicBezTo>
                  <a:pt x="29641" y="9587"/>
                  <a:pt x="29638" y="9588"/>
                  <a:pt x="29636" y="9589"/>
                </a:cubicBezTo>
                <a:lnTo>
                  <a:pt x="29636" y="9589"/>
                </a:lnTo>
                <a:cubicBezTo>
                  <a:pt x="29636" y="9588"/>
                  <a:pt x="29636" y="9588"/>
                  <a:pt x="29637" y="9587"/>
                </a:cubicBezTo>
                <a:lnTo>
                  <a:pt x="29637" y="9587"/>
                </a:lnTo>
                <a:lnTo>
                  <a:pt x="29645" y="9585"/>
                </a:lnTo>
                <a:close/>
                <a:moveTo>
                  <a:pt x="29302" y="10612"/>
                </a:moveTo>
                <a:cubicBezTo>
                  <a:pt x="29255" y="10695"/>
                  <a:pt x="29233" y="10751"/>
                  <a:pt x="29260" y="10751"/>
                </a:cubicBezTo>
                <a:cubicBezTo>
                  <a:pt x="29269" y="10751"/>
                  <a:pt x="29283" y="10745"/>
                  <a:pt x="29304" y="10732"/>
                </a:cubicBezTo>
                <a:lnTo>
                  <a:pt x="29304" y="10732"/>
                </a:lnTo>
                <a:cubicBezTo>
                  <a:pt x="29002" y="10983"/>
                  <a:pt x="29153" y="10946"/>
                  <a:pt x="28939" y="11084"/>
                </a:cubicBezTo>
                <a:cubicBezTo>
                  <a:pt x="29045" y="10948"/>
                  <a:pt x="29135" y="10803"/>
                  <a:pt x="29215" y="10655"/>
                </a:cubicBezTo>
                <a:lnTo>
                  <a:pt x="29215" y="10655"/>
                </a:lnTo>
                <a:cubicBezTo>
                  <a:pt x="29244" y="10642"/>
                  <a:pt x="29273" y="10627"/>
                  <a:pt x="29302" y="10612"/>
                </a:cubicBezTo>
                <a:close/>
                <a:moveTo>
                  <a:pt x="26216" y="11890"/>
                </a:moveTo>
                <a:lnTo>
                  <a:pt x="26200" y="11926"/>
                </a:lnTo>
                <a:cubicBezTo>
                  <a:pt x="26158" y="11980"/>
                  <a:pt x="26136" y="11997"/>
                  <a:pt x="26125" y="11997"/>
                </a:cubicBezTo>
                <a:cubicBezTo>
                  <a:pt x="26120" y="11997"/>
                  <a:pt x="26117" y="11994"/>
                  <a:pt x="26115" y="11989"/>
                </a:cubicBezTo>
                <a:lnTo>
                  <a:pt x="26115" y="11989"/>
                </a:lnTo>
                <a:cubicBezTo>
                  <a:pt x="26148" y="11956"/>
                  <a:pt x="26182" y="11923"/>
                  <a:pt x="26216" y="11890"/>
                </a:cubicBezTo>
                <a:close/>
                <a:moveTo>
                  <a:pt x="26079" y="12025"/>
                </a:moveTo>
                <a:cubicBezTo>
                  <a:pt x="26051" y="12078"/>
                  <a:pt x="26034" y="12115"/>
                  <a:pt x="26024" y="12144"/>
                </a:cubicBezTo>
                <a:lnTo>
                  <a:pt x="26024" y="12144"/>
                </a:lnTo>
                <a:cubicBezTo>
                  <a:pt x="25585" y="12592"/>
                  <a:pt x="25225" y="12965"/>
                  <a:pt x="25082" y="13044"/>
                </a:cubicBezTo>
                <a:cubicBezTo>
                  <a:pt x="25044" y="13107"/>
                  <a:pt x="25006" y="13170"/>
                  <a:pt x="24969" y="13220"/>
                </a:cubicBezTo>
                <a:lnTo>
                  <a:pt x="23021" y="15231"/>
                </a:lnTo>
                <a:cubicBezTo>
                  <a:pt x="22795" y="15419"/>
                  <a:pt x="22543" y="15658"/>
                  <a:pt x="22305" y="15796"/>
                </a:cubicBezTo>
                <a:cubicBezTo>
                  <a:pt x="23361" y="14731"/>
                  <a:pt x="24608" y="13470"/>
                  <a:pt x="26079" y="12025"/>
                </a:cubicBezTo>
                <a:close/>
                <a:moveTo>
                  <a:pt x="22104" y="16010"/>
                </a:moveTo>
                <a:cubicBezTo>
                  <a:pt x="21953" y="16249"/>
                  <a:pt x="21425" y="16776"/>
                  <a:pt x="21362" y="16977"/>
                </a:cubicBezTo>
                <a:lnTo>
                  <a:pt x="21236" y="17103"/>
                </a:lnTo>
                <a:cubicBezTo>
                  <a:pt x="21287" y="17065"/>
                  <a:pt x="21324" y="17028"/>
                  <a:pt x="21362" y="16990"/>
                </a:cubicBezTo>
                <a:lnTo>
                  <a:pt x="21362" y="16990"/>
                </a:lnTo>
                <a:cubicBezTo>
                  <a:pt x="21350" y="17028"/>
                  <a:pt x="21350" y="17053"/>
                  <a:pt x="21387" y="17053"/>
                </a:cubicBezTo>
                <a:cubicBezTo>
                  <a:pt x="21362" y="17090"/>
                  <a:pt x="21324" y="17116"/>
                  <a:pt x="21299" y="17166"/>
                </a:cubicBezTo>
                <a:cubicBezTo>
                  <a:pt x="21274" y="17153"/>
                  <a:pt x="21262" y="17128"/>
                  <a:pt x="21236" y="17103"/>
                </a:cubicBezTo>
                <a:cubicBezTo>
                  <a:pt x="21224" y="17085"/>
                  <a:pt x="21204" y="17070"/>
                  <a:pt x="21169" y="17070"/>
                </a:cubicBezTo>
                <a:cubicBezTo>
                  <a:pt x="21131" y="17070"/>
                  <a:pt x="21077" y="17088"/>
                  <a:pt x="20998" y="17140"/>
                </a:cubicBezTo>
                <a:lnTo>
                  <a:pt x="20998" y="17140"/>
                </a:lnTo>
                <a:cubicBezTo>
                  <a:pt x="21339" y="16792"/>
                  <a:pt x="21707" y="16415"/>
                  <a:pt x="22104" y="16010"/>
                </a:cubicBezTo>
                <a:close/>
                <a:moveTo>
                  <a:pt x="19867" y="21338"/>
                </a:moveTo>
                <a:cubicBezTo>
                  <a:pt x="19864" y="21341"/>
                  <a:pt x="19862" y="21344"/>
                  <a:pt x="19860" y="21348"/>
                </a:cubicBezTo>
                <a:lnTo>
                  <a:pt x="19860" y="21348"/>
                </a:lnTo>
                <a:cubicBezTo>
                  <a:pt x="19862" y="21344"/>
                  <a:pt x="19864" y="21341"/>
                  <a:pt x="19867" y="21338"/>
                </a:cubicBezTo>
                <a:close/>
                <a:moveTo>
                  <a:pt x="17464" y="24913"/>
                </a:moveTo>
                <a:cubicBezTo>
                  <a:pt x="17383" y="25036"/>
                  <a:pt x="17310" y="25150"/>
                  <a:pt x="17253" y="25246"/>
                </a:cubicBezTo>
                <a:cubicBezTo>
                  <a:pt x="17250" y="25246"/>
                  <a:pt x="17248" y="25246"/>
                  <a:pt x="17246" y="25246"/>
                </a:cubicBezTo>
                <a:cubicBezTo>
                  <a:pt x="17222" y="25246"/>
                  <a:pt x="17216" y="25222"/>
                  <a:pt x="17242" y="25156"/>
                </a:cubicBezTo>
                <a:lnTo>
                  <a:pt x="17242" y="25156"/>
                </a:lnTo>
                <a:cubicBezTo>
                  <a:pt x="17271" y="25121"/>
                  <a:pt x="17314" y="25066"/>
                  <a:pt x="17366" y="25007"/>
                </a:cubicBezTo>
                <a:cubicBezTo>
                  <a:pt x="17400" y="24976"/>
                  <a:pt x="17433" y="24944"/>
                  <a:pt x="17464" y="24913"/>
                </a:cubicBezTo>
                <a:close/>
                <a:moveTo>
                  <a:pt x="16955" y="25676"/>
                </a:moveTo>
                <a:cubicBezTo>
                  <a:pt x="16866" y="25834"/>
                  <a:pt x="16753" y="26001"/>
                  <a:pt x="16587" y="26188"/>
                </a:cubicBezTo>
                <a:cubicBezTo>
                  <a:pt x="16690" y="26040"/>
                  <a:pt x="16751" y="25954"/>
                  <a:pt x="16790" y="25873"/>
                </a:cubicBezTo>
                <a:lnTo>
                  <a:pt x="16790" y="25873"/>
                </a:lnTo>
                <a:cubicBezTo>
                  <a:pt x="16844" y="25811"/>
                  <a:pt x="16900" y="25743"/>
                  <a:pt x="16955" y="25676"/>
                </a:cubicBezTo>
                <a:close/>
                <a:moveTo>
                  <a:pt x="23410" y="32836"/>
                </a:moveTo>
                <a:cubicBezTo>
                  <a:pt x="23322" y="32911"/>
                  <a:pt x="23247" y="32986"/>
                  <a:pt x="23159" y="33074"/>
                </a:cubicBezTo>
                <a:cubicBezTo>
                  <a:pt x="23234" y="32986"/>
                  <a:pt x="23310" y="32911"/>
                  <a:pt x="23410" y="32836"/>
                </a:cubicBezTo>
                <a:close/>
                <a:moveTo>
                  <a:pt x="10982" y="33889"/>
                </a:moveTo>
                <a:lnTo>
                  <a:pt x="10982" y="33889"/>
                </a:lnTo>
                <a:cubicBezTo>
                  <a:pt x="10974" y="33897"/>
                  <a:pt x="10966" y="33906"/>
                  <a:pt x="10958" y="33916"/>
                </a:cubicBezTo>
                <a:cubicBezTo>
                  <a:pt x="10966" y="33907"/>
                  <a:pt x="10974" y="33898"/>
                  <a:pt x="10982" y="33889"/>
                </a:cubicBezTo>
                <a:close/>
                <a:moveTo>
                  <a:pt x="10719" y="34256"/>
                </a:moveTo>
                <a:cubicBezTo>
                  <a:pt x="10717" y="34259"/>
                  <a:pt x="10715" y="34263"/>
                  <a:pt x="10713" y="34266"/>
                </a:cubicBezTo>
                <a:lnTo>
                  <a:pt x="10713" y="34266"/>
                </a:lnTo>
                <a:lnTo>
                  <a:pt x="10719" y="34256"/>
                </a:lnTo>
                <a:close/>
                <a:moveTo>
                  <a:pt x="21136" y="35474"/>
                </a:moveTo>
                <a:lnTo>
                  <a:pt x="21136" y="35474"/>
                </a:lnTo>
                <a:cubicBezTo>
                  <a:pt x="21086" y="35575"/>
                  <a:pt x="21073" y="35638"/>
                  <a:pt x="21073" y="35676"/>
                </a:cubicBezTo>
                <a:cubicBezTo>
                  <a:pt x="20973" y="35776"/>
                  <a:pt x="20859" y="35877"/>
                  <a:pt x="20746" y="35990"/>
                </a:cubicBezTo>
                <a:lnTo>
                  <a:pt x="20897" y="35751"/>
                </a:lnTo>
                <a:lnTo>
                  <a:pt x="20897" y="35713"/>
                </a:lnTo>
                <a:lnTo>
                  <a:pt x="21136" y="35474"/>
                </a:lnTo>
                <a:close/>
                <a:moveTo>
                  <a:pt x="21086" y="36957"/>
                </a:moveTo>
                <a:cubicBezTo>
                  <a:pt x="21098" y="36970"/>
                  <a:pt x="21098" y="36995"/>
                  <a:pt x="21086" y="37020"/>
                </a:cubicBezTo>
                <a:lnTo>
                  <a:pt x="20922" y="37183"/>
                </a:lnTo>
                <a:lnTo>
                  <a:pt x="21086" y="36957"/>
                </a:lnTo>
                <a:close/>
                <a:moveTo>
                  <a:pt x="20759" y="35864"/>
                </a:moveTo>
                <a:lnTo>
                  <a:pt x="20696" y="36040"/>
                </a:lnTo>
                <a:cubicBezTo>
                  <a:pt x="20344" y="36379"/>
                  <a:pt x="19930" y="36794"/>
                  <a:pt x="19452" y="37271"/>
                </a:cubicBezTo>
                <a:cubicBezTo>
                  <a:pt x="19427" y="37284"/>
                  <a:pt x="19402" y="37297"/>
                  <a:pt x="19352" y="37309"/>
                </a:cubicBezTo>
                <a:lnTo>
                  <a:pt x="19955" y="36693"/>
                </a:lnTo>
                <a:lnTo>
                  <a:pt x="20118" y="36593"/>
                </a:lnTo>
                <a:lnTo>
                  <a:pt x="20093" y="36543"/>
                </a:lnTo>
                <a:lnTo>
                  <a:pt x="20759" y="35864"/>
                </a:lnTo>
                <a:close/>
                <a:moveTo>
                  <a:pt x="13573" y="37835"/>
                </a:moveTo>
                <a:lnTo>
                  <a:pt x="13546" y="37887"/>
                </a:lnTo>
                <a:cubicBezTo>
                  <a:pt x="13557" y="37868"/>
                  <a:pt x="13566" y="37851"/>
                  <a:pt x="13573" y="37835"/>
                </a:cubicBezTo>
                <a:close/>
                <a:moveTo>
                  <a:pt x="19301" y="37372"/>
                </a:moveTo>
                <a:cubicBezTo>
                  <a:pt x="19314" y="37384"/>
                  <a:pt x="19314" y="37397"/>
                  <a:pt x="19314" y="37410"/>
                </a:cubicBezTo>
                <a:cubicBezTo>
                  <a:pt x="18924" y="37799"/>
                  <a:pt x="18497" y="38239"/>
                  <a:pt x="18020" y="38729"/>
                </a:cubicBezTo>
                <a:lnTo>
                  <a:pt x="19301" y="37372"/>
                </a:lnTo>
                <a:close/>
                <a:moveTo>
                  <a:pt x="20646" y="37372"/>
                </a:moveTo>
                <a:cubicBezTo>
                  <a:pt x="20646" y="37397"/>
                  <a:pt x="20658" y="37422"/>
                  <a:pt x="20671" y="37435"/>
                </a:cubicBezTo>
                <a:lnTo>
                  <a:pt x="18987" y="39119"/>
                </a:lnTo>
                <a:cubicBezTo>
                  <a:pt x="19213" y="38880"/>
                  <a:pt x="19452" y="38629"/>
                  <a:pt x="19703" y="38365"/>
                </a:cubicBezTo>
                <a:lnTo>
                  <a:pt x="19892" y="38201"/>
                </a:lnTo>
                <a:lnTo>
                  <a:pt x="19867" y="38201"/>
                </a:lnTo>
                <a:cubicBezTo>
                  <a:pt x="20118" y="37925"/>
                  <a:pt x="20369" y="37661"/>
                  <a:pt x="20646" y="37372"/>
                </a:cubicBezTo>
                <a:close/>
                <a:moveTo>
                  <a:pt x="21607" y="35832"/>
                </a:moveTo>
                <a:cubicBezTo>
                  <a:pt x="21627" y="35832"/>
                  <a:pt x="21639" y="35842"/>
                  <a:pt x="21639" y="35864"/>
                </a:cubicBezTo>
                <a:cubicBezTo>
                  <a:pt x="21400" y="36090"/>
                  <a:pt x="21199" y="36291"/>
                  <a:pt x="21023" y="36467"/>
                </a:cubicBezTo>
                <a:cubicBezTo>
                  <a:pt x="20973" y="36480"/>
                  <a:pt x="20922" y="36505"/>
                  <a:pt x="20847" y="36555"/>
                </a:cubicBezTo>
                <a:cubicBezTo>
                  <a:pt x="20858" y="36551"/>
                  <a:pt x="20868" y="36550"/>
                  <a:pt x="20877" y="36550"/>
                </a:cubicBezTo>
                <a:cubicBezTo>
                  <a:pt x="20898" y="36550"/>
                  <a:pt x="20913" y="36559"/>
                  <a:pt x="20922" y="36568"/>
                </a:cubicBezTo>
                <a:cubicBezTo>
                  <a:pt x="20575" y="36898"/>
                  <a:pt x="20361" y="37091"/>
                  <a:pt x="20336" y="37091"/>
                </a:cubicBezTo>
                <a:cubicBezTo>
                  <a:pt x="20304" y="37091"/>
                  <a:pt x="20581" y="36775"/>
                  <a:pt x="21287" y="36027"/>
                </a:cubicBezTo>
                <a:lnTo>
                  <a:pt x="21287" y="36027"/>
                </a:lnTo>
                <a:cubicBezTo>
                  <a:pt x="20772" y="36555"/>
                  <a:pt x="20269" y="37070"/>
                  <a:pt x="19779" y="37560"/>
                </a:cubicBezTo>
                <a:cubicBezTo>
                  <a:pt x="19776" y="37560"/>
                  <a:pt x="19773" y="37560"/>
                  <a:pt x="19770" y="37560"/>
                </a:cubicBezTo>
                <a:cubicBezTo>
                  <a:pt x="19682" y="37560"/>
                  <a:pt x="19548" y="37731"/>
                  <a:pt x="19402" y="37950"/>
                </a:cubicBezTo>
                <a:cubicBezTo>
                  <a:pt x="18799" y="38553"/>
                  <a:pt x="18246" y="39119"/>
                  <a:pt x="17768" y="39609"/>
                </a:cubicBezTo>
                <a:cubicBezTo>
                  <a:pt x="18309" y="38955"/>
                  <a:pt x="19854" y="37259"/>
                  <a:pt x="21023" y="36002"/>
                </a:cubicBezTo>
                <a:lnTo>
                  <a:pt x="21023" y="36002"/>
                </a:lnTo>
                <a:cubicBezTo>
                  <a:pt x="20985" y="36065"/>
                  <a:pt x="20922" y="36153"/>
                  <a:pt x="20834" y="36279"/>
                </a:cubicBezTo>
                <a:cubicBezTo>
                  <a:pt x="20986" y="36224"/>
                  <a:pt x="21476" y="35832"/>
                  <a:pt x="21607" y="35832"/>
                </a:cubicBezTo>
                <a:close/>
                <a:moveTo>
                  <a:pt x="7009" y="41345"/>
                </a:moveTo>
                <a:cubicBezTo>
                  <a:pt x="7027" y="41345"/>
                  <a:pt x="6751" y="41766"/>
                  <a:pt x="6082" y="42750"/>
                </a:cubicBezTo>
                <a:lnTo>
                  <a:pt x="5956" y="42926"/>
                </a:lnTo>
                <a:cubicBezTo>
                  <a:pt x="5931" y="42914"/>
                  <a:pt x="5893" y="42914"/>
                  <a:pt x="5843" y="42914"/>
                </a:cubicBezTo>
                <a:cubicBezTo>
                  <a:pt x="6541" y="41948"/>
                  <a:pt x="6986" y="41345"/>
                  <a:pt x="7009" y="41345"/>
                </a:cubicBezTo>
                <a:close/>
                <a:moveTo>
                  <a:pt x="10694" y="44359"/>
                </a:moveTo>
                <a:cubicBezTo>
                  <a:pt x="10581" y="44478"/>
                  <a:pt x="10473" y="44601"/>
                  <a:pt x="10364" y="44727"/>
                </a:cubicBezTo>
                <a:lnTo>
                  <a:pt x="10364" y="44727"/>
                </a:lnTo>
                <a:lnTo>
                  <a:pt x="10694" y="44359"/>
                </a:lnTo>
                <a:close/>
                <a:moveTo>
                  <a:pt x="15301" y="43844"/>
                </a:moveTo>
                <a:cubicBezTo>
                  <a:pt x="15311" y="43844"/>
                  <a:pt x="14942" y="44266"/>
                  <a:pt x="14061" y="45263"/>
                </a:cubicBezTo>
                <a:cubicBezTo>
                  <a:pt x="14099" y="45188"/>
                  <a:pt x="14149" y="45100"/>
                  <a:pt x="14162" y="45075"/>
                </a:cubicBezTo>
                <a:cubicBezTo>
                  <a:pt x="14858" y="44314"/>
                  <a:pt x="15290" y="43844"/>
                  <a:pt x="15301" y="43844"/>
                </a:cubicBezTo>
                <a:close/>
                <a:moveTo>
                  <a:pt x="14866" y="43894"/>
                </a:moveTo>
                <a:lnTo>
                  <a:pt x="14953" y="43982"/>
                </a:lnTo>
                <a:lnTo>
                  <a:pt x="13458" y="45615"/>
                </a:lnTo>
                <a:lnTo>
                  <a:pt x="13508" y="45515"/>
                </a:lnTo>
                <a:cubicBezTo>
                  <a:pt x="13500" y="45513"/>
                  <a:pt x="13491" y="45511"/>
                  <a:pt x="13482" y="45511"/>
                </a:cubicBezTo>
                <a:cubicBezTo>
                  <a:pt x="13441" y="45511"/>
                  <a:pt x="13397" y="45536"/>
                  <a:pt x="13345" y="45577"/>
                </a:cubicBezTo>
                <a:cubicBezTo>
                  <a:pt x="13848" y="44999"/>
                  <a:pt x="14363" y="44447"/>
                  <a:pt x="14866" y="43894"/>
                </a:cubicBezTo>
                <a:close/>
                <a:moveTo>
                  <a:pt x="12820" y="46305"/>
                </a:moveTo>
                <a:lnTo>
                  <a:pt x="12761" y="46373"/>
                </a:lnTo>
                <a:lnTo>
                  <a:pt x="12761" y="46373"/>
                </a:lnTo>
                <a:cubicBezTo>
                  <a:pt x="12775" y="46354"/>
                  <a:pt x="12787" y="46333"/>
                  <a:pt x="12805" y="46306"/>
                </a:cubicBezTo>
                <a:cubicBezTo>
                  <a:pt x="12810" y="46306"/>
                  <a:pt x="12815" y="46306"/>
                  <a:pt x="12820" y="46305"/>
                </a:cubicBezTo>
                <a:close/>
                <a:moveTo>
                  <a:pt x="13885" y="45364"/>
                </a:moveTo>
                <a:lnTo>
                  <a:pt x="13885" y="45364"/>
                </a:lnTo>
                <a:cubicBezTo>
                  <a:pt x="13848" y="45452"/>
                  <a:pt x="13797" y="45540"/>
                  <a:pt x="13772" y="45603"/>
                </a:cubicBezTo>
                <a:cubicBezTo>
                  <a:pt x="13508" y="45904"/>
                  <a:pt x="13219" y="46243"/>
                  <a:pt x="12880" y="46620"/>
                </a:cubicBezTo>
                <a:cubicBezTo>
                  <a:pt x="12893" y="46558"/>
                  <a:pt x="12918" y="46482"/>
                  <a:pt x="12968" y="46382"/>
                </a:cubicBezTo>
                <a:cubicBezTo>
                  <a:pt x="13307" y="46017"/>
                  <a:pt x="13609" y="45678"/>
                  <a:pt x="13885" y="45364"/>
                </a:cubicBezTo>
                <a:close/>
                <a:moveTo>
                  <a:pt x="13006" y="45942"/>
                </a:moveTo>
                <a:cubicBezTo>
                  <a:pt x="12918" y="46068"/>
                  <a:pt x="12842" y="46193"/>
                  <a:pt x="12754" y="46331"/>
                </a:cubicBezTo>
                <a:cubicBezTo>
                  <a:pt x="12729" y="46382"/>
                  <a:pt x="12692" y="46445"/>
                  <a:pt x="12654" y="46495"/>
                </a:cubicBezTo>
                <a:lnTo>
                  <a:pt x="12503" y="46658"/>
                </a:lnTo>
                <a:cubicBezTo>
                  <a:pt x="12491" y="46646"/>
                  <a:pt x="12491" y="46633"/>
                  <a:pt x="12478" y="46620"/>
                </a:cubicBezTo>
                <a:cubicBezTo>
                  <a:pt x="12465" y="46608"/>
                  <a:pt x="12465" y="46583"/>
                  <a:pt x="12465" y="46558"/>
                </a:cubicBezTo>
                <a:cubicBezTo>
                  <a:pt x="12654" y="46357"/>
                  <a:pt x="12830" y="46156"/>
                  <a:pt x="13006" y="45942"/>
                </a:cubicBezTo>
                <a:close/>
                <a:moveTo>
                  <a:pt x="11272" y="47839"/>
                </a:moveTo>
                <a:cubicBezTo>
                  <a:pt x="10731" y="48430"/>
                  <a:pt x="10317" y="48907"/>
                  <a:pt x="10116" y="49109"/>
                </a:cubicBezTo>
                <a:lnTo>
                  <a:pt x="10832" y="48267"/>
                </a:lnTo>
                <a:cubicBezTo>
                  <a:pt x="10983" y="48116"/>
                  <a:pt x="11121" y="47978"/>
                  <a:pt x="11272" y="47839"/>
                </a:cubicBezTo>
                <a:close/>
                <a:moveTo>
                  <a:pt x="12352" y="46834"/>
                </a:moveTo>
                <a:cubicBezTo>
                  <a:pt x="11397" y="47902"/>
                  <a:pt x="10442" y="48970"/>
                  <a:pt x="9500" y="50064"/>
                </a:cubicBezTo>
                <a:cubicBezTo>
                  <a:pt x="9500" y="50026"/>
                  <a:pt x="9500" y="50001"/>
                  <a:pt x="9512" y="49976"/>
                </a:cubicBezTo>
                <a:cubicBezTo>
                  <a:pt x="10405" y="48907"/>
                  <a:pt x="11259" y="47927"/>
                  <a:pt x="12088" y="46985"/>
                </a:cubicBezTo>
                <a:cubicBezTo>
                  <a:pt x="12114" y="46972"/>
                  <a:pt x="12139" y="46960"/>
                  <a:pt x="12164" y="46947"/>
                </a:cubicBezTo>
                <a:cubicBezTo>
                  <a:pt x="12227" y="46909"/>
                  <a:pt x="12290" y="46872"/>
                  <a:pt x="12352" y="46834"/>
                </a:cubicBezTo>
                <a:close/>
                <a:moveTo>
                  <a:pt x="8092" y="51685"/>
                </a:moveTo>
                <a:cubicBezTo>
                  <a:pt x="8092" y="51685"/>
                  <a:pt x="8092" y="51685"/>
                  <a:pt x="8092" y="51697"/>
                </a:cubicBezTo>
                <a:lnTo>
                  <a:pt x="7778" y="52062"/>
                </a:lnTo>
                <a:cubicBezTo>
                  <a:pt x="7879" y="51936"/>
                  <a:pt x="7979" y="51810"/>
                  <a:pt x="8092" y="51685"/>
                </a:cubicBezTo>
                <a:close/>
                <a:moveTo>
                  <a:pt x="8435" y="51777"/>
                </a:moveTo>
                <a:cubicBezTo>
                  <a:pt x="8479" y="51777"/>
                  <a:pt x="8495" y="51814"/>
                  <a:pt x="8534" y="51814"/>
                </a:cubicBezTo>
                <a:cubicBezTo>
                  <a:pt x="8541" y="51814"/>
                  <a:pt x="8549" y="51813"/>
                  <a:pt x="8557" y="51810"/>
                </a:cubicBezTo>
                <a:lnTo>
                  <a:pt x="8557" y="51810"/>
                </a:lnTo>
                <a:cubicBezTo>
                  <a:pt x="8457" y="51923"/>
                  <a:pt x="8369" y="52036"/>
                  <a:pt x="8268" y="52162"/>
                </a:cubicBezTo>
                <a:cubicBezTo>
                  <a:pt x="8256" y="52087"/>
                  <a:pt x="8294" y="51936"/>
                  <a:pt x="8331" y="51848"/>
                </a:cubicBezTo>
                <a:cubicBezTo>
                  <a:pt x="8344" y="51835"/>
                  <a:pt x="8356" y="51810"/>
                  <a:pt x="8369" y="51798"/>
                </a:cubicBezTo>
                <a:cubicBezTo>
                  <a:pt x="8397" y="51782"/>
                  <a:pt x="8418" y="51777"/>
                  <a:pt x="8435" y="51777"/>
                </a:cubicBezTo>
                <a:close/>
                <a:moveTo>
                  <a:pt x="6308" y="43102"/>
                </a:moveTo>
                <a:cubicBezTo>
                  <a:pt x="4951" y="45012"/>
                  <a:pt x="3782" y="46671"/>
                  <a:pt x="2853" y="47990"/>
                </a:cubicBezTo>
                <a:cubicBezTo>
                  <a:pt x="2614" y="48329"/>
                  <a:pt x="2388" y="48644"/>
                  <a:pt x="2174" y="48970"/>
                </a:cubicBezTo>
                <a:cubicBezTo>
                  <a:pt x="2124" y="49058"/>
                  <a:pt x="2061" y="49134"/>
                  <a:pt x="2011" y="49222"/>
                </a:cubicBezTo>
                <a:cubicBezTo>
                  <a:pt x="1948" y="49310"/>
                  <a:pt x="1897" y="49398"/>
                  <a:pt x="1810" y="49548"/>
                </a:cubicBezTo>
                <a:lnTo>
                  <a:pt x="1722" y="49687"/>
                </a:lnTo>
                <a:lnTo>
                  <a:pt x="1659" y="49812"/>
                </a:lnTo>
                <a:lnTo>
                  <a:pt x="1608" y="49900"/>
                </a:lnTo>
                <a:cubicBezTo>
                  <a:pt x="1583" y="49950"/>
                  <a:pt x="1571" y="50013"/>
                  <a:pt x="1546" y="50064"/>
                </a:cubicBezTo>
                <a:lnTo>
                  <a:pt x="1495" y="50202"/>
                </a:lnTo>
                <a:cubicBezTo>
                  <a:pt x="1458" y="50277"/>
                  <a:pt x="1433" y="50353"/>
                  <a:pt x="1420" y="50428"/>
                </a:cubicBezTo>
                <a:lnTo>
                  <a:pt x="1382" y="50541"/>
                </a:lnTo>
                <a:cubicBezTo>
                  <a:pt x="1382" y="50541"/>
                  <a:pt x="1370" y="50629"/>
                  <a:pt x="1345" y="50717"/>
                </a:cubicBezTo>
                <a:cubicBezTo>
                  <a:pt x="1332" y="50805"/>
                  <a:pt x="1319" y="50893"/>
                  <a:pt x="1307" y="50981"/>
                </a:cubicBezTo>
                <a:cubicBezTo>
                  <a:pt x="1294" y="51157"/>
                  <a:pt x="1294" y="51333"/>
                  <a:pt x="1294" y="51509"/>
                </a:cubicBezTo>
                <a:cubicBezTo>
                  <a:pt x="1307" y="51597"/>
                  <a:pt x="1319" y="51685"/>
                  <a:pt x="1332" y="51773"/>
                </a:cubicBezTo>
                <a:cubicBezTo>
                  <a:pt x="1332" y="51771"/>
                  <a:pt x="1331" y="51771"/>
                  <a:pt x="1331" y="51771"/>
                </a:cubicBezTo>
                <a:lnTo>
                  <a:pt x="1331" y="51771"/>
                </a:lnTo>
                <a:cubicBezTo>
                  <a:pt x="1324" y="51771"/>
                  <a:pt x="1389" y="52252"/>
                  <a:pt x="1571" y="52640"/>
                </a:cubicBezTo>
                <a:cubicBezTo>
                  <a:pt x="1759" y="53054"/>
                  <a:pt x="2073" y="53494"/>
                  <a:pt x="2463" y="53808"/>
                </a:cubicBezTo>
                <a:cubicBezTo>
                  <a:pt x="2840" y="54122"/>
                  <a:pt x="3267" y="54323"/>
                  <a:pt x="3606" y="54424"/>
                </a:cubicBezTo>
                <a:cubicBezTo>
                  <a:pt x="3833" y="54487"/>
                  <a:pt x="3983" y="54512"/>
                  <a:pt x="4184" y="54537"/>
                </a:cubicBezTo>
                <a:cubicBezTo>
                  <a:pt x="4295" y="54552"/>
                  <a:pt x="4410" y="54558"/>
                  <a:pt x="4526" y="54558"/>
                </a:cubicBezTo>
                <a:cubicBezTo>
                  <a:pt x="4609" y="54558"/>
                  <a:pt x="4692" y="54555"/>
                  <a:pt x="4775" y="54550"/>
                </a:cubicBezTo>
                <a:cubicBezTo>
                  <a:pt x="4964" y="54537"/>
                  <a:pt x="5165" y="54499"/>
                  <a:pt x="5353" y="54449"/>
                </a:cubicBezTo>
                <a:cubicBezTo>
                  <a:pt x="5504" y="54411"/>
                  <a:pt x="5755" y="54323"/>
                  <a:pt x="5818" y="54298"/>
                </a:cubicBezTo>
                <a:cubicBezTo>
                  <a:pt x="5868" y="54261"/>
                  <a:pt x="5931" y="54235"/>
                  <a:pt x="5994" y="54210"/>
                </a:cubicBezTo>
                <a:cubicBezTo>
                  <a:pt x="6120" y="54147"/>
                  <a:pt x="6233" y="54085"/>
                  <a:pt x="6346" y="54009"/>
                </a:cubicBezTo>
                <a:lnTo>
                  <a:pt x="6434" y="53946"/>
                </a:lnTo>
                <a:lnTo>
                  <a:pt x="6484" y="53909"/>
                </a:lnTo>
                <a:lnTo>
                  <a:pt x="6585" y="53833"/>
                </a:lnTo>
                <a:lnTo>
                  <a:pt x="6660" y="53758"/>
                </a:lnTo>
                <a:lnTo>
                  <a:pt x="6748" y="53695"/>
                </a:lnTo>
                <a:lnTo>
                  <a:pt x="6861" y="53582"/>
                </a:lnTo>
                <a:cubicBezTo>
                  <a:pt x="6962" y="53481"/>
                  <a:pt x="7012" y="53431"/>
                  <a:pt x="7050" y="53381"/>
                </a:cubicBezTo>
                <a:cubicBezTo>
                  <a:pt x="7100" y="53331"/>
                  <a:pt x="7137" y="53293"/>
                  <a:pt x="7175" y="53255"/>
                </a:cubicBezTo>
                <a:cubicBezTo>
                  <a:pt x="7665" y="52690"/>
                  <a:pt x="7891" y="52388"/>
                  <a:pt x="8118" y="52124"/>
                </a:cubicBezTo>
                <a:cubicBezTo>
                  <a:pt x="8128" y="52166"/>
                  <a:pt x="8156" y="52190"/>
                  <a:pt x="8208" y="52190"/>
                </a:cubicBezTo>
                <a:cubicBezTo>
                  <a:pt x="8219" y="52190"/>
                  <a:pt x="8230" y="52189"/>
                  <a:pt x="8243" y="52187"/>
                </a:cubicBezTo>
                <a:lnTo>
                  <a:pt x="8243" y="52187"/>
                </a:lnTo>
                <a:cubicBezTo>
                  <a:pt x="8030" y="52439"/>
                  <a:pt x="7829" y="52677"/>
                  <a:pt x="7628" y="52916"/>
                </a:cubicBezTo>
                <a:cubicBezTo>
                  <a:pt x="7514" y="53054"/>
                  <a:pt x="7414" y="53180"/>
                  <a:pt x="7263" y="53343"/>
                </a:cubicBezTo>
                <a:lnTo>
                  <a:pt x="7137" y="53481"/>
                </a:lnTo>
                <a:cubicBezTo>
                  <a:pt x="7087" y="53532"/>
                  <a:pt x="7050" y="53582"/>
                  <a:pt x="6924" y="53708"/>
                </a:cubicBezTo>
                <a:lnTo>
                  <a:pt x="6874" y="53745"/>
                </a:lnTo>
                <a:lnTo>
                  <a:pt x="6786" y="53821"/>
                </a:lnTo>
                <a:lnTo>
                  <a:pt x="6748" y="53858"/>
                </a:lnTo>
                <a:lnTo>
                  <a:pt x="6660" y="53934"/>
                </a:lnTo>
                <a:lnTo>
                  <a:pt x="6559" y="54009"/>
                </a:lnTo>
                <a:lnTo>
                  <a:pt x="6509" y="54047"/>
                </a:lnTo>
                <a:lnTo>
                  <a:pt x="6434" y="54097"/>
                </a:lnTo>
                <a:cubicBezTo>
                  <a:pt x="6321" y="54173"/>
                  <a:pt x="6208" y="54248"/>
                  <a:pt x="6082" y="54311"/>
                </a:cubicBezTo>
                <a:cubicBezTo>
                  <a:pt x="6019" y="54336"/>
                  <a:pt x="5956" y="54374"/>
                  <a:pt x="5906" y="54399"/>
                </a:cubicBezTo>
                <a:cubicBezTo>
                  <a:pt x="5910" y="54398"/>
                  <a:pt x="5912" y="54397"/>
                  <a:pt x="5912" y="54397"/>
                </a:cubicBezTo>
                <a:cubicBezTo>
                  <a:pt x="5924" y="54397"/>
                  <a:pt x="5350" y="54626"/>
                  <a:pt x="5039" y="54650"/>
                </a:cubicBezTo>
                <a:cubicBezTo>
                  <a:pt x="4871" y="54677"/>
                  <a:pt x="4698" y="54690"/>
                  <a:pt x="4525" y="54690"/>
                </a:cubicBezTo>
                <a:cubicBezTo>
                  <a:pt x="4298" y="54690"/>
                  <a:pt x="4072" y="54668"/>
                  <a:pt x="3858" y="54625"/>
                </a:cubicBezTo>
                <a:cubicBezTo>
                  <a:pt x="3694" y="54625"/>
                  <a:pt x="2425" y="54210"/>
                  <a:pt x="1872" y="53381"/>
                </a:cubicBezTo>
                <a:cubicBezTo>
                  <a:pt x="1221" y="52525"/>
                  <a:pt x="1183" y="51680"/>
                  <a:pt x="1181" y="51680"/>
                </a:cubicBezTo>
                <a:cubicBezTo>
                  <a:pt x="1181" y="51680"/>
                  <a:pt x="1181" y="51682"/>
                  <a:pt x="1181" y="51685"/>
                </a:cubicBezTo>
                <a:cubicBezTo>
                  <a:pt x="1169" y="51509"/>
                  <a:pt x="1156" y="51320"/>
                  <a:pt x="1169" y="51144"/>
                </a:cubicBezTo>
                <a:cubicBezTo>
                  <a:pt x="1181" y="50968"/>
                  <a:pt x="1206" y="50780"/>
                  <a:pt x="1232" y="50616"/>
                </a:cubicBezTo>
                <a:cubicBezTo>
                  <a:pt x="1269" y="50466"/>
                  <a:pt x="1257" y="50503"/>
                  <a:pt x="1282" y="50441"/>
                </a:cubicBezTo>
                <a:cubicBezTo>
                  <a:pt x="1294" y="50365"/>
                  <a:pt x="1319" y="50290"/>
                  <a:pt x="1345" y="50214"/>
                </a:cubicBezTo>
                <a:cubicBezTo>
                  <a:pt x="1420" y="50013"/>
                  <a:pt x="1420" y="50026"/>
                  <a:pt x="1445" y="49950"/>
                </a:cubicBezTo>
                <a:lnTo>
                  <a:pt x="1508" y="49812"/>
                </a:lnTo>
                <a:lnTo>
                  <a:pt x="1558" y="49737"/>
                </a:lnTo>
                <a:lnTo>
                  <a:pt x="1608" y="49624"/>
                </a:lnTo>
                <a:lnTo>
                  <a:pt x="1696" y="49473"/>
                </a:lnTo>
                <a:cubicBezTo>
                  <a:pt x="1772" y="49335"/>
                  <a:pt x="1835" y="49259"/>
                  <a:pt x="1885" y="49171"/>
                </a:cubicBezTo>
                <a:lnTo>
                  <a:pt x="2036" y="48945"/>
                </a:lnTo>
                <a:cubicBezTo>
                  <a:pt x="2124" y="48820"/>
                  <a:pt x="2212" y="48681"/>
                  <a:pt x="2312" y="48556"/>
                </a:cubicBezTo>
                <a:cubicBezTo>
                  <a:pt x="2476" y="48304"/>
                  <a:pt x="2651" y="48066"/>
                  <a:pt x="2815" y="47827"/>
                </a:cubicBezTo>
                <a:cubicBezTo>
                  <a:pt x="3468" y="46909"/>
                  <a:pt x="4059" y="46093"/>
                  <a:pt x="4561" y="45414"/>
                </a:cubicBezTo>
                <a:cubicBezTo>
                  <a:pt x="5567" y="44032"/>
                  <a:pt x="6220" y="43165"/>
                  <a:pt x="6308" y="43102"/>
                </a:cubicBezTo>
                <a:close/>
                <a:moveTo>
                  <a:pt x="33187" y="1"/>
                </a:moveTo>
                <a:lnTo>
                  <a:pt x="33199" y="13"/>
                </a:lnTo>
                <a:cubicBezTo>
                  <a:pt x="33199" y="26"/>
                  <a:pt x="33199" y="26"/>
                  <a:pt x="33199" y="51"/>
                </a:cubicBezTo>
                <a:cubicBezTo>
                  <a:pt x="33187" y="76"/>
                  <a:pt x="33174" y="126"/>
                  <a:pt x="33136" y="202"/>
                </a:cubicBezTo>
                <a:cubicBezTo>
                  <a:pt x="33086" y="315"/>
                  <a:pt x="33023" y="428"/>
                  <a:pt x="32986" y="478"/>
                </a:cubicBezTo>
                <a:cubicBezTo>
                  <a:pt x="32970" y="504"/>
                  <a:pt x="32959" y="517"/>
                  <a:pt x="32953" y="517"/>
                </a:cubicBezTo>
                <a:cubicBezTo>
                  <a:pt x="32944" y="517"/>
                  <a:pt x="32945" y="488"/>
                  <a:pt x="32960" y="428"/>
                </a:cubicBezTo>
                <a:lnTo>
                  <a:pt x="32960" y="428"/>
                </a:lnTo>
                <a:cubicBezTo>
                  <a:pt x="32898" y="642"/>
                  <a:pt x="32810" y="880"/>
                  <a:pt x="32709" y="1132"/>
                </a:cubicBezTo>
                <a:cubicBezTo>
                  <a:pt x="32657" y="1223"/>
                  <a:pt x="32625" y="1264"/>
                  <a:pt x="32615" y="1264"/>
                </a:cubicBezTo>
                <a:cubicBezTo>
                  <a:pt x="32608" y="1264"/>
                  <a:pt x="32614" y="1239"/>
                  <a:pt x="32634" y="1195"/>
                </a:cubicBezTo>
                <a:lnTo>
                  <a:pt x="32634" y="1195"/>
                </a:lnTo>
                <a:cubicBezTo>
                  <a:pt x="32474" y="1527"/>
                  <a:pt x="32302" y="1882"/>
                  <a:pt x="32119" y="2237"/>
                </a:cubicBezTo>
                <a:lnTo>
                  <a:pt x="32106" y="2225"/>
                </a:lnTo>
                <a:cubicBezTo>
                  <a:pt x="32056" y="2413"/>
                  <a:pt x="31892" y="2841"/>
                  <a:pt x="31792" y="3054"/>
                </a:cubicBezTo>
                <a:cubicBezTo>
                  <a:pt x="31743" y="3124"/>
                  <a:pt x="31723" y="3150"/>
                  <a:pt x="31718" y="3150"/>
                </a:cubicBezTo>
                <a:cubicBezTo>
                  <a:pt x="31705" y="3150"/>
                  <a:pt x="31825" y="2935"/>
                  <a:pt x="31802" y="2935"/>
                </a:cubicBezTo>
                <a:lnTo>
                  <a:pt x="31802" y="2935"/>
                </a:lnTo>
                <a:cubicBezTo>
                  <a:pt x="31800" y="2935"/>
                  <a:pt x="31797" y="2937"/>
                  <a:pt x="31792" y="2941"/>
                </a:cubicBezTo>
                <a:lnTo>
                  <a:pt x="31453" y="3657"/>
                </a:lnTo>
                <a:cubicBezTo>
                  <a:pt x="31418" y="3698"/>
                  <a:pt x="31396" y="3717"/>
                  <a:pt x="31385" y="3717"/>
                </a:cubicBezTo>
                <a:cubicBezTo>
                  <a:pt x="31329" y="3717"/>
                  <a:pt x="31560" y="3230"/>
                  <a:pt x="31792" y="2841"/>
                </a:cubicBezTo>
                <a:lnTo>
                  <a:pt x="31792" y="2841"/>
                </a:lnTo>
                <a:cubicBezTo>
                  <a:pt x="31226" y="3368"/>
                  <a:pt x="31528" y="3431"/>
                  <a:pt x="30598" y="4751"/>
                </a:cubicBezTo>
                <a:lnTo>
                  <a:pt x="30962" y="4085"/>
                </a:lnTo>
                <a:lnTo>
                  <a:pt x="30962" y="4085"/>
                </a:lnTo>
                <a:cubicBezTo>
                  <a:pt x="30598" y="4449"/>
                  <a:pt x="30347" y="4977"/>
                  <a:pt x="29819" y="5668"/>
                </a:cubicBezTo>
                <a:cubicBezTo>
                  <a:pt x="29934" y="5553"/>
                  <a:pt x="30493" y="4819"/>
                  <a:pt x="30576" y="4819"/>
                </a:cubicBezTo>
                <a:cubicBezTo>
                  <a:pt x="30602" y="4819"/>
                  <a:pt x="30581" y="4891"/>
                  <a:pt x="30485" y="5077"/>
                </a:cubicBezTo>
                <a:cubicBezTo>
                  <a:pt x="30347" y="5278"/>
                  <a:pt x="30171" y="5555"/>
                  <a:pt x="29957" y="5982"/>
                </a:cubicBezTo>
                <a:cubicBezTo>
                  <a:pt x="29955" y="5981"/>
                  <a:pt x="29953" y="5981"/>
                  <a:pt x="29950" y="5981"/>
                </a:cubicBezTo>
                <a:cubicBezTo>
                  <a:pt x="29868" y="5981"/>
                  <a:pt x="29647" y="6374"/>
                  <a:pt x="29354" y="6849"/>
                </a:cubicBezTo>
                <a:lnTo>
                  <a:pt x="29291" y="6761"/>
                </a:lnTo>
                <a:cubicBezTo>
                  <a:pt x="29183" y="6952"/>
                  <a:pt x="29121" y="7075"/>
                  <a:pt x="29080" y="7169"/>
                </a:cubicBezTo>
                <a:lnTo>
                  <a:pt x="29080" y="7169"/>
                </a:lnTo>
                <a:cubicBezTo>
                  <a:pt x="28494" y="7754"/>
                  <a:pt x="27958" y="8390"/>
                  <a:pt x="27494" y="8797"/>
                </a:cubicBezTo>
                <a:cubicBezTo>
                  <a:pt x="27513" y="8774"/>
                  <a:pt x="27518" y="8764"/>
                  <a:pt x="27512" y="8764"/>
                </a:cubicBezTo>
                <a:cubicBezTo>
                  <a:pt x="27476" y="8764"/>
                  <a:pt x="27104" y="9068"/>
                  <a:pt x="27029" y="9111"/>
                </a:cubicBezTo>
                <a:lnTo>
                  <a:pt x="26037" y="10204"/>
                </a:lnTo>
                <a:cubicBezTo>
                  <a:pt x="26275" y="9940"/>
                  <a:pt x="26363" y="9802"/>
                  <a:pt x="26401" y="9727"/>
                </a:cubicBezTo>
                <a:lnTo>
                  <a:pt x="26401" y="9727"/>
                </a:lnTo>
                <a:cubicBezTo>
                  <a:pt x="25861" y="10267"/>
                  <a:pt x="25358" y="10770"/>
                  <a:pt x="24881" y="11247"/>
                </a:cubicBezTo>
                <a:cubicBezTo>
                  <a:pt x="24541" y="11599"/>
                  <a:pt x="24215" y="11926"/>
                  <a:pt x="23900" y="12253"/>
                </a:cubicBezTo>
                <a:cubicBezTo>
                  <a:pt x="22154" y="14037"/>
                  <a:pt x="20872" y="15407"/>
                  <a:pt x="19930" y="16412"/>
                </a:cubicBezTo>
                <a:cubicBezTo>
                  <a:pt x="19879" y="16462"/>
                  <a:pt x="19804" y="16550"/>
                  <a:pt x="19716" y="16651"/>
                </a:cubicBezTo>
                <a:lnTo>
                  <a:pt x="19653" y="16713"/>
                </a:lnTo>
                <a:cubicBezTo>
                  <a:pt x="18337" y="18148"/>
                  <a:pt x="17842" y="18707"/>
                  <a:pt x="17875" y="18707"/>
                </a:cubicBezTo>
                <a:cubicBezTo>
                  <a:pt x="17951" y="18707"/>
                  <a:pt x="20804" y="15770"/>
                  <a:pt x="22895" y="13723"/>
                </a:cubicBezTo>
                <a:cubicBezTo>
                  <a:pt x="24044" y="12593"/>
                  <a:pt x="24949" y="11723"/>
                  <a:pt x="24986" y="11723"/>
                </a:cubicBezTo>
                <a:lnTo>
                  <a:pt x="24986" y="11723"/>
                </a:lnTo>
                <a:cubicBezTo>
                  <a:pt x="24998" y="11723"/>
                  <a:pt x="24930" y="11802"/>
                  <a:pt x="24767" y="11976"/>
                </a:cubicBezTo>
                <a:cubicBezTo>
                  <a:pt x="24416" y="12353"/>
                  <a:pt x="23624" y="13182"/>
                  <a:pt x="22229" y="14640"/>
                </a:cubicBezTo>
                <a:cubicBezTo>
                  <a:pt x="20834" y="16098"/>
                  <a:pt x="18836" y="18196"/>
                  <a:pt x="16122" y="21149"/>
                </a:cubicBezTo>
                <a:lnTo>
                  <a:pt x="17655" y="19842"/>
                </a:lnTo>
                <a:lnTo>
                  <a:pt x="15054" y="22670"/>
                </a:lnTo>
                <a:cubicBezTo>
                  <a:pt x="14868" y="22906"/>
                  <a:pt x="14792" y="23016"/>
                  <a:pt x="14814" y="23016"/>
                </a:cubicBezTo>
                <a:cubicBezTo>
                  <a:pt x="14973" y="23016"/>
                  <a:pt x="20337" y="17143"/>
                  <a:pt x="25974" y="11561"/>
                </a:cubicBezTo>
                <a:lnTo>
                  <a:pt x="25974" y="11561"/>
                </a:lnTo>
                <a:cubicBezTo>
                  <a:pt x="24189" y="13396"/>
                  <a:pt x="21727" y="15909"/>
                  <a:pt x="20382" y="17342"/>
                </a:cubicBezTo>
                <a:cubicBezTo>
                  <a:pt x="18552" y="19399"/>
                  <a:pt x="17554" y="20568"/>
                  <a:pt x="17613" y="20568"/>
                </a:cubicBezTo>
                <a:cubicBezTo>
                  <a:pt x="17616" y="20568"/>
                  <a:pt x="17622" y="20565"/>
                  <a:pt x="17630" y="20559"/>
                </a:cubicBezTo>
                <a:cubicBezTo>
                  <a:pt x="17782" y="20450"/>
                  <a:pt x="18826" y="19365"/>
                  <a:pt x="20997" y="17141"/>
                </a:cubicBezTo>
                <a:lnTo>
                  <a:pt x="20997" y="17141"/>
                </a:lnTo>
                <a:cubicBezTo>
                  <a:pt x="20231" y="18234"/>
                  <a:pt x="18886" y="19189"/>
                  <a:pt x="17819" y="20446"/>
                </a:cubicBezTo>
                <a:cubicBezTo>
                  <a:pt x="17856" y="20496"/>
                  <a:pt x="18120" y="20370"/>
                  <a:pt x="17957" y="20697"/>
                </a:cubicBezTo>
                <a:lnTo>
                  <a:pt x="17115" y="21112"/>
                </a:lnTo>
                <a:cubicBezTo>
                  <a:pt x="16914" y="21375"/>
                  <a:pt x="17203" y="21589"/>
                  <a:pt x="16625" y="21866"/>
                </a:cubicBezTo>
                <a:cubicBezTo>
                  <a:pt x="16656" y="21861"/>
                  <a:pt x="16696" y="21853"/>
                  <a:pt x="16728" y="21853"/>
                </a:cubicBezTo>
                <a:cubicBezTo>
                  <a:pt x="16785" y="21853"/>
                  <a:pt x="16819" y="21878"/>
                  <a:pt x="16738" y="21991"/>
                </a:cubicBezTo>
                <a:cubicBezTo>
                  <a:pt x="14300" y="24153"/>
                  <a:pt x="12491" y="27055"/>
                  <a:pt x="9902" y="29116"/>
                </a:cubicBezTo>
                <a:cubicBezTo>
                  <a:pt x="10021" y="29039"/>
                  <a:pt x="10086" y="29007"/>
                  <a:pt x="10113" y="29007"/>
                </a:cubicBezTo>
                <a:cubicBezTo>
                  <a:pt x="10174" y="29007"/>
                  <a:pt x="10038" y="29172"/>
                  <a:pt x="9889" y="29355"/>
                </a:cubicBezTo>
                <a:cubicBezTo>
                  <a:pt x="9925" y="29322"/>
                  <a:pt x="9952" y="29309"/>
                  <a:pt x="9972" y="29309"/>
                </a:cubicBezTo>
                <a:cubicBezTo>
                  <a:pt x="10043" y="29309"/>
                  <a:pt x="10037" y="29473"/>
                  <a:pt x="10116" y="29493"/>
                </a:cubicBezTo>
                <a:lnTo>
                  <a:pt x="9035" y="30360"/>
                </a:lnTo>
                <a:cubicBezTo>
                  <a:pt x="9073" y="30712"/>
                  <a:pt x="8143" y="31478"/>
                  <a:pt x="8268" y="31717"/>
                </a:cubicBezTo>
                <a:lnTo>
                  <a:pt x="8482" y="31378"/>
                </a:lnTo>
                <a:lnTo>
                  <a:pt x="8482" y="31378"/>
                </a:lnTo>
                <a:cubicBezTo>
                  <a:pt x="8445" y="31548"/>
                  <a:pt x="8513" y="31605"/>
                  <a:pt x="8634" y="31605"/>
                </a:cubicBezTo>
                <a:cubicBezTo>
                  <a:pt x="8718" y="31605"/>
                  <a:pt x="8828" y="31577"/>
                  <a:pt x="8947" y="31541"/>
                </a:cubicBezTo>
                <a:cubicBezTo>
                  <a:pt x="9138" y="31483"/>
                  <a:pt x="9352" y="31408"/>
                  <a:pt x="9507" y="31408"/>
                </a:cubicBezTo>
                <a:cubicBezTo>
                  <a:pt x="9586" y="31408"/>
                  <a:pt x="9650" y="31428"/>
                  <a:pt x="9688" y="31478"/>
                </a:cubicBezTo>
                <a:cubicBezTo>
                  <a:pt x="9839" y="30787"/>
                  <a:pt x="11121" y="30511"/>
                  <a:pt x="11460" y="29418"/>
                </a:cubicBezTo>
                <a:cubicBezTo>
                  <a:pt x="11488" y="29402"/>
                  <a:pt x="11507" y="29395"/>
                  <a:pt x="11520" y="29395"/>
                </a:cubicBezTo>
                <a:cubicBezTo>
                  <a:pt x="11594" y="29395"/>
                  <a:pt x="11450" y="29622"/>
                  <a:pt x="11541" y="29622"/>
                </a:cubicBezTo>
                <a:cubicBezTo>
                  <a:pt x="11546" y="29622"/>
                  <a:pt x="11553" y="29621"/>
                  <a:pt x="11561" y="29619"/>
                </a:cubicBezTo>
                <a:cubicBezTo>
                  <a:pt x="11624" y="29305"/>
                  <a:pt x="11799" y="29041"/>
                  <a:pt x="12252" y="28639"/>
                </a:cubicBezTo>
                <a:lnTo>
                  <a:pt x="12252" y="28639"/>
                </a:lnTo>
                <a:lnTo>
                  <a:pt x="12239" y="28714"/>
                </a:lnTo>
                <a:cubicBezTo>
                  <a:pt x="13320" y="27432"/>
                  <a:pt x="13911" y="26992"/>
                  <a:pt x="15255" y="25660"/>
                </a:cubicBezTo>
                <a:lnTo>
                  <a:pt x="15029" y="25635"/>
                </a:lnTo>
                <a:cubicBezTo>
                  <a:pt x="15318" y="25346"/>
                  <a:pt x="15418" y="25321"/>
                  <a:pt x="15582" y="25221"/>
                </a:cubicBezTo>
                <a:cubicBezTo>
                  <a:pt x="15599" y="25129"/>
                  <a:pt x="15587" y="25092"/>
                  <a:pt x="15556" y="25092"/>
                </a:cubicBezTo>
                <a:cubicBezTo>
                  <a:pt x="15436" y="25092"/>
                  <a:pt x="15023" y="25653"/>
                  <a:pt x="14898" y="25653"/>
                </a:cubicBezTo>
                <a:cubicBezTo>
                  <a:pt x="14867" y="25653"/>
                  <a:pt x="14853" y="25619"/>
                  <a:pt x="14866" y="25535"/>
                </a:cubicBezTo>
                <a:cubicBezTo>
                  <a:pt x="15492" y="25384"/>
                  <a:pt x="16780" y="23424"/>
                  <a:pt x="17348" y="23424"/>
                </a:cubicBezTo>
                <a:cubicBezTo>
                  <a:pt x="17350" y="23424"/>
                  <a:pt x="17352" y="23424"/>
                  <a:pt x="17354" y="23424"/>
                </a:cubicBezTo>
                <a:cubicBezTo>
                  <a:pt x="17768" y="22971"/>
                  <a:pt x="17077" y="23424"/>
                  <a:pt x="17492" y="22959"/>
                </a:cubicBezTo>
                <a:lnTo>
                  <a:pt x="17693" y="22908"/>
                </a:lnTo>
                <a:lnTo>
                  <a:pt x="17693" y="22695"/>
                </a:lnTo>
                <a:cubicBezTo>
                  <a:pt x="17915" y="22482"/>
                  <a:pt x="18115" y="22396"/>
                  <a:pt x="18230" y="22396"/>
                </a:cubicBezTo>
                <a:cubicBezTo>
                  <a:pt x="18264" y="22396"/>
                  <a:pt x="18291" y="22404"/>
                  <a:pt x="18309" y="22418"/>
                </a:cubicBezTo>
                <a:cubicBezTo>
                  <a:pt x="18233" y="22481"/>
                  <a:pt x="18145" y="22632"/>
                  <a:pt x="18070" y="22720"/>
                </a:cubicBezTo>
                <a:cubicBezTo>
                  <a:pt x="18485" y="22456"/>
                  <a:pt x="18949" y="21752"/>
                  <a:pt x="19151" y="21539"/>
                </a:cubicBezTo>
                <a:lnTo>
                  <a:pt x="19151" y="21539"/>
                </a:lnTo>
                <a:lnTo>
                  <a:pt x="18748" y="21878"/>
                </a:lnTo>
                <a:cubicBezTo>
                  <a:pt x="19842" y="20546"/>
                  <a:pt x="21375" y="19126"/>
                  <a:pt x="22342" y="17769"/>
                </a:cubicBezTo>
                <a:lnTo>
                  <a:pt x="22342" y="17769"/>
                </a:lnTo>
                <a:lnTo>
                  <a:pt x="22191" y="17807"/>
                </a:lnTo>
                <a:cubicBezTo>
                  <a:pt x="22533" y="17353"/>
                  <a:pt x="22723" y="17171"/>
                  <a:pt x="22908" y="17016"/>
                </a:cubicBezTo>
                <a:lnTo>
                  <a:pt x="22908" y="17016"/>
                </a:lnTo>
                <a:lnTo>
                  <a:pt x="22556" y="17467"/>
                </a:lnTo>
                <a:cubicBezTo>
                  <a:pt x="22660" y="17346"/>
                  <a:pt x="22718" y="17294"/>
                  <a:pt x="22742" y="17294"/>
                </a:cubicBezTo>
                <a:cubicBezTo>
                  <a:pt x="22819" y="17294"/>
                  <a:pt x="22507" y="17875"/>
                  <a:pt x="22217" y="18397"/>
                </a:cubicBezTo>
                <a:lnTo>
                  <a:pt x="22129" y="18498"/>
                </a:lnTo>
                <a:cubicBezTo>
                  <a:pt x="22239" y="18215"/>
                  <a:pt x="22338" y="17957"/>
                  <a:pt x="22260" y="17957"/>
                </a:cubicBezTo>
                <a:cubicBezTo>
                  <a:pt x="22258" y="17957"/>
                  <a:pt x="22256" y="17957"/>
                  <a:pt x="22254" y="17958"/>
                </a:cubicBezTo>
                <a:cubicBezTo>
                  <a:pt x="22229" y="18020"/>
                  <a:pt x="22141" y="18159"/>
                  <a:pt x="22053" y="18297"/>
                </a:cubicBezTo>
                <a:cubicBezTo>
                  <a:pt x="22075" y="18231"/>
                  <a:pt x="22088" y="18194"/>
                  <a:pt x="22074" y="18194"/>
                </a:cubicBezTo>
                <a:cubicBezTo>
                  <a:pt x="22072" y="18194"/>
                  <a:pt x="22069" y="18195"/>
                  <a:pt x="22066" y="18196"/>
                </a:cubicBezTo>
                <a:cubicBezTo>
                  <a:pt x="22028" y="18234"/>
                  <a:pt x="21978" y="18347"/>
                  <a:pt x="21890" y="18523"/>
                </a:cubicBezTo>
                <a:lnTo>
                  <a:pt x="21639" y="18686"/>
                </a:lnTo>
                <a:lnTo>
                  <a:pt x="21639" y="18774"/>
                </a:lnTo>
                <a:lnTo>
                  <a:pt x="20658" y="20069"/>
                </a:lnTo>
                <a:cubicBezTo>
                  <a:pt x="20215" y="20884"/>
                  <a:pt x="19853" y="21643"/>
                  <a:pt x="19210" y="22695"/>
                </a:cubicBezTo>
                <a:lnTo>
                  <a:pt x="19210" y="22695"/>
                </a:lnTo>
                <a:cubicBezTo>
                  <a:pt x="19047" y="22894"/>
                  <a:pt x="18884" y="23095"/>
                  <a:pt x="18721" y="23296"/>
                </a:cubicBezTo>
                <a:lnTo>
                  <a:pt x="18721" y="23296"/>
                </a:lnTo>
                <a:cubicBezTo>
                  <a:pt x="18718" y="23295"/>
                  <a:pt x="18714" y="23295"/>
                  <a:pt x="18709" y="23295"/>
                </a:cubicBezTo>
                <a:cubicBezTo>
                  <a:pt x="18678" y="23295"/>
                  <a:pt x="18629" y="23317"/>
                  <a:pt x="18591" y="23317"/>
                </a:cubicBezTo>
                <a:cubicBezTo>
                  <a:pt x="18573" y="23317"/>
                  <a:pt x="18558" y="23313"/>
                  <a:pt x="18547" y="23298"/>
                </a:cubicBezTo>
                <a:cubicBezTo>
                  <a:pt x="18910" y="22960"/>
                  <a:pt x="19310" y="22112"/>
                  <a:pt x="19860" y="21348"/>
                </a:cubicBezTo>
                <a:lnTo>
                  <a:pt x="19860" y="21348"/>
                </a:lnTo>
                <a:cubicBezTo>
                  <a:pt x="19713" y="21551"/>
                  <a:pt x="19649" y="21615"/>
                  <a:pt x="19629" y="21615"/>
                </a:cubicBezTo>
                <a:cubicBezTo>
                  <a:pt x="19611" y="21615"/>
                  <a:pt x="19629" y="21561"/>
                  <a:pt x="19653" y="21514"/>
                </a:cubicBezTo>
                <a:lnTo>
                  <a:pt x="19653" y="21514"/>
                </a:lnTo>
                <a:lnTo>
                  <a:pt x="18774" y="22959"/>
                </a:lnTo>
                <a:cubicBezTo>
                  <a:pt x="18769" y="22951"/>
                  <a:pt x="18762" y="22948"/>
                  <a:pt x="18754" y="22948"/>
                </a:cubicBezTo>
                <a:cubicBezTo>
                  <a:pt x="18683" y="22948"/>
                  <a:pt x="18494" y="23245"/>
                  <a:pt x="18233" y="23562"/>
                </a:cubicBezTo>
                <a:cubicBezTo>
                  <a:pt x="18255" y="23549"/>
                  <a:pt x="18271" y="23543"/>
                  <a:pt x="18282" y="23543"/>
                </a:cubicBezTo>
                <a:cubicBezTo>
                  <a:pt x="18385" y="23543"/>
                  <a:pt x="18030" y="24067"/>
                  <a:pt x="17688" y="24577"/>
                </a:cubicBezTo>
                <a:lnTo>
                  <a:pt x="17688" y="24577"/>
                </a:lnTo>
                <a:cubicBezTo>
                  <a:pt x="17643" y="24633"/>
                  <a:pt x="17599" y="24688"/>
                  <a:pt x="17555" y="24743"/>
                </a:cubicBezTo>
                <a:cubicBezTo>
                  <a:pt x="17555" y="24756"/>
                  <a:pt x="17542" y="24768"/>
                  <a:pt x="17542" y="24768"/>
                </a:cubicBezTo>
                <a:lnTo>
                  <a:pt x="17341" y="25032"/>
                </a:lnTo>
                <a:lnTo>
                  <a:pt x="17254" y="25129"/>
                </a:lnTo>
                <a:lnTo>
                  <a:pt x="17254" y="25129"/>
                </a:lnTo>
                <a:cubicBezTo>
                  <a:pt x="17308" y="25011"/>
                  <a:pt x="17444" y="24790"/>
                  <a:pt x="17718" y="24404"/>
                </a:cubicBezTo>
                <a:lnTo>
                  <a:pt x="17718" y="24404"/>
                </a:lnTo>
                <a:cubicBezTo>
                  <a:pt x="17328" y="24833"/>
                  <a:pt x="17219" y="25156"/>
                  <a:pt x="17047" y="25502"/>
                </a:cubicBezTo>
                <a:lnTo>
                  <a:pt x="17047" y="25502"/>
                </a:lnTo>
                <a:cubicBezTo>
                  <a:pt x="16862" y="25716"/>
                  <a:pt x="16688" y="25928"/>
                  <a:pt x="16562" y="26113"/>
                </a:cubicBezTo>
                <a:cubicBezTo>
                  <a:pt x="16623" y="26059"/>
                  <a:pt x="16699" y="25978"/>
                  <a:pt x="16780" y="25885"/>
                </a:cubicBezTo>
                <a:lnTo>
                  <a:pt x="16780" y="25885"/>
                </a:lnTo>
                <a:cubicBezTo>
                  <a:pt x="16554" y="26265"/>
                  <a:pt x="16012" y="26997"/>
                  <a:pt x="15963" y="26997"/>
                </a:cubicBezTo>
                <a:cubicBezTo>
                  <a:pt x="15956" y="26997"/>
                  <a:pt x="15958" y="26984"/>
                  <a:pt x="15971" y="26955"/>
                </a:cubicBezTo>
                <a:lnTo>
                  <a:pt x="16084" y="26791"/>
                </a:lnTo>
                <a:lnTo>
                  <a:pt x="16084" y="26791"/>
                </a:lnTo>
                <a:cubicBezTo>
                  <a:pt x="15293" y="27885"/>
                  <a:pt x="13709" y="30159"/>
                  <a:pt x="13684" y="30423"/>
                </a:cubicBezTo>
                <a:cubicBezTo>
                  <a:pt x="13672" y="30410"/>
                  <a:pt x="13647" y="30184"/>
                  <a:pt x="13672" y="30109"/>
                </a:cubicBezTo>
                <a:lnTo>
                  <a:pt x="13672" y="30109"/>
                </a:lnTo>
                <a:lnTo>
                  <a:pt x="12654" y="32371"/>
                </a:lnTo>
                <a:cubicBezTo>
                  <a:pt x="12661" y="32296"/>
                  <a:pt x="12604" y="32288"/>
                  <a:pt x="12535" y="32288"/>
                </a:cubicBezTo>
                <a:cubicBezTo>
                  <a:pt x="12515" y="32288"/>
                  <a:pt x="12494" y="32289"/>
                  <a:pt x="12473" y="32289"/>
                </a:cubicBezTo>
                <a:cubicBezTo>
                  <a:pt x="12324" y="32289"/>
                  <a:pt x="12194" y="32252"/>
                  <a:pt x="12566" y="31654"/>
                </a:cubicBezTo>
                <a:lnTo>
                  <a:pt x="12566" y="31654"/>
                </a:lnTo>
                <a:cubicBezTo>
                  <a:pt x="12365" y="31918"/>
                  <a:pt x="12114" y="32232"/>
                  <a:pt x="11749" y="32810"/>
                </a:cubicBezTo>
                <a:cubicBezTo>
                  <a:pt x="11837" y="32706"/>
                  <a:pt x="12003" y="32597"/>
                  <a:pt x="12068" y="32597"/>
                </a:cubicBezTo>
                <a:cubicBezTo>
                  <a:pt x="12105" y="32597"/>
                  <a:pt x="12110" y="32632"/>
                  <a:pt x="12051" y="32723"/>
                </a:cubicBezTo>
                <a:cubicBezTo>
                  <a:pt x="11467" y="33306"/>
                  <a:pt x="11644" y="33154"/>
                  <a:pt x="10982" y="33889"/>
                </a:cubicBezTo>
                <a:lnTo>
                  <a:pt x="10982" y="33889"/>
                </a:lnTo>
                <a:cubicBezTo>
                  <a:pt x="11016" y="33854"/>
                  <a:pt x="11041" y="33839"/>
                  <a:pt x="11059" y="33839"/>
                </a:cubicBezTo>
                <a:cubicBezTo>
                  <a:pt x="11137" y="33839"/>
                  <a:pt x="11054" y="34159"/>
                  <a:pt x="10807" y="34494"/>
                </a:cubicBezTo>
                <a:cubicBezTo>
                  <a:pt x="10831" y="34421"/>
                  <a:pt x="10640" y="34419"/>
                  <a:pt x="10713" y="34266"/>
                </a:cubicBezTo>
                <a:lnTo>
                  <a:pt x="10713" y="34266"/>
                </a:lnTo>
                <a:lnTo>
                  <a:pt x="10147" y="35375"/>
                </a:lnTo>
                <a:lnTo>
                  <a:pt x="10147" y="35375"/>
                </a:lnTo>
                <a:cubicBezTo>
                  <a:pt x="10178" y="35305"/>
                  <a:pt x="10170" y="35276"/>
                  <a:pt x="10137" y="35276"/>
                </a:cubicBezTo>
                <a:cubicBezTo>
                  <a:pt x="10076" y="35276"/>
                  <a:pt x="9930" y="35379"/>
                  <a:pt x="9801" y="35500"/>
                </a:cubicBezTo>
                <a:cubicBezTo>
                  <a:pt x="9806" y="35496"/>
                  <a:pt x="9809" y="35494"/>
                  <a:pt x="9811" y="35494"/>
                </a:cubicBezTo>
                <a:cubicBezTo>
                  <a:pt x="9851" y="35494"/>
                  <a:pt x="9128" y="36441"/>
                  <a:pt x="8960" y="36718"/>
                </a:cubicBezTo>
                <a:lnTo>
                  <a:pt x="9311" y="36291"/>
                </a:lnTo>
                <a:lnTo>
                  <a:pt x="9311" y="36291"/>
                </a:lnTo>
                <a:cubicBezTo>
                  <a:pt x="8432" y="37472"/>
                  <a:pt x="8683" y="37636"/>
                  <a:pt x="7816" y="38817"/>
                </a:cubicBezTo>
                <a:cubicBezTo>
                  <a:pt x="7859" y="38724"/>
                  <a:pt x="7873" y="38579"/>
                  <a:pt x="7795" y="38579"/>
                </a:cubicBezTo>
                <a:cubicBezTo>
                  <a:pt x="7735" y="38579"/>
                  <a:pt x="7622" y="38663"/>
                  <a:pt x="7427" y="38918"/>
                </a:cubicBezTo>
                <a:cubicBezTo>
                  <a:pt x="7301" y="39257"/>
                  <a:pt x="6924" y="40425"/>
                  <a:pt x="6220" y="41519"/>
                </a:cubicBezTo>
                <a:lnTo>
                  <a:pt x="6032" y="41695"/>
                </a:lnTo>
                <a:lnTo>
                  <a:pt x="5491" y="42549"/>
                </a:lnTo>
                <a:cubicBezTo>
                  <a:pt x="5743" y="41946"/>
                  <a:pt x="6509" y="40350"/>
                  <a:pt x="6962" y="39508"/>
                </a:cubicBezTo>
                <a:lnTo>
                  <a:pt x="6962" y="39508"/>
                </a:lnTo>
                <a:cubicBezTo>
                  <a:pt x="6610" y="39935"/>
                  <a:pt x="6823" y="39609"/>
                  <a:pt x="6346" y="40275"/>
                </a:cubicBezTo>
                <a:cubicBezTo>
                  <a:pt x="6317" y="40302"/>
                  <a:pt x="6299" y="40314"/>
                  <a:pt x="6291" y="40314"/>
                </a:cubicBezTo>
                <a:cubicBezTo>
                  <a:pt x="6241" y="40314"/>
                  <a:pt x="6566" y="39832"/>
                  <a:pt x="6685" y="39659"/>
                </a:cubicBezTo>
                <a:lnTo>
                  <a:pt x="6685" y="39659"/>
                </a:lnTo>
                <a:lnTo>
                  <a:pt x="5529" y="41217"/>
                </a:lnTo>
                <a:cubicBezTo>
                  <a:pt x="5667" y="41217"/>
                  <a:pt x="4771" y="42474"/>
                  <a:pt x="4874" y="42474"/>
                </a:cubicBezTo>
                <a:cubicBezTo>
                  <a:pt x="4875" y="42474"/>
                  <a:pt x="4875" y="42474"/>
                  <a:pt x="4876" y="42474"/>
                </a:cubicBezTo>
                <a:lnTo>
                  <a:pt x="6019" y="40702"/>
                </a:lnTo>
                <a:cubicBezTo>
                  <a:pt x="6157" y="40702"/>
                  <a:pt x="5567" y="41871"/>
                  <a:pt x="4750" y="42976"/>
                </a:cubicBezTo>
                <a:cubicBezTo>
                  <a:pt x="4706" y="43025"/>
                  <a:pt x="4678" y="43044"/>
                  <a:pt x="4661" y="43044"/>
                </a:cubicBezTo>
                <a:cubicBezTo>
                  <a:pt x="4586" y="43044"/>
                  <a:pt x="4725" y="42662"/>
                  <a:pt x="4689" y="42662"/>
                </a:cubicBezTo>
                <a:cubicBezTo>
                  <a:pt x="4688" y="42662"/>
                  <a:pt x="4688" y="42662"/>
                  <a:pt x="4687" y="42662"/>
                </a:cubicBezTo>
                <a:cubicBezTo>
                  <a:pt x="4624" y="42813"/>
                  <a:pt x="3996" y="43755"/>
                  <a:pt x="3895" y="43843"/>
                </a:cubicBezTo>
                <a:lnTo>
                  <a:pt x="4184" y="43341"/>
                </a:lnTo>
                <a:lnTo>
                  <a:pt x="4184" y="43341"/>
                </a:lnTo>
                <a:cubicBezTo>
                  <a:pt x="3707" y="43931"/>
                  <a:pt x="3581" y="44434"/>
                  <a:pt x="2953" y="45125"/>
                </a:cubicBezTo>
                <a:cubicBezTo>
                  <a:pt x="2765" y="45376"/>
                  <a:pt x="2287" y="45829"/>
                  <a:pt x="2300" y="45904"/>
                </a:cubicBezTo>
                <a:cubicBezTo>
                  <a:pt x="2465" y="45763"/>
                  <a:pt x="2625" y="45703"/>
                  <a:pt x="2750" y="45703"/>
                </a:cubicBezTo>
                <a:cubicBezTo>
                  <a:pt x="2937" y="45703"/>
                  <a:pt x="3046" y="45839"/>
                  <a:pt x="2978" y="46042"/>
                </a:cubicBezTo>
                <a:cubicBezTo>
                  <a:pt x="2903" y="46118"/>
                  <a:pt x="1897" y="47337"/>
                  <a:pt x="1634" y="47626"/>
                </a:cubicBezTo>
                <a:cubicBezTo>
                  <a:pt x="1579" y="47680"/>
                  <a:pt x="1542" y="47703"/>
                  <a:pt x="1521" y="47703"/>
                </a:cubicBezTo>
                <a:cubicBezTo>
                  <a:pt x="1499" y="47703"/>
                  <a:pt x="1495" y="47677"/>
                  <a:pt x="1508" y="47638"/>
                </a:cubicBezTo>
                <a:lnTo>
                  <a:pt x="1508" y="47638"/>
                </a:lnTo>
                <a:cubicBezTo>
                  <a:pt x="1382" y="47827"/>
                  <a:pt x="1244" y="48028"/>
                  <a:pt x="1106" y="48229"/>
                </a:cubicBezTo>
                <a:cubicBezTo>
                  <a:pt x="1018" y="48355"/>
                  <a:pt x="942" y="48493"/>
                  <a:pt x="855" y="48618"/>
                </a:cubicBezTo>
                <a:cubicBezTo>
                  <a:pt x="804" y="48706"/>
                  <a:pt x="754" y="48782"/>
                  <a:pt x="653" y="48958"/>
                </a:cubicBezTo>
                <a:lnTo>
                  <a:pt x="553" y="49121"/>
                </a:lnTo>
                <a:cubicBezTo>
                  <a:pt x="515" y="49222"/>
                  <a:pt x="465" y="49284"/>
                  <a:pt x="352" y="49573"/>
                </a:cubicBezTo>
                <a:lnTo>
                  <a:pt x="302" y="49699"/>
                </a:lnTo>
                <a:cubicBezTo>
                  <a:pt x="264" y="49775"/>
                  <a:pt x="239" y="49862"/>
                  <a:pt x="214" y="49950"/>
                </a:cubicBezTo>
                <a:cubicBezTo>
                  <a:pt x="189" y="50038"/>
                  <a:pt x="163" y="50114"/>
                  <a:pt x="138" y="50202"/>
                </a:cubicBezTo>
                <a:lnTo>
                  <a:pt x="126" y="50265"/>
                </a:lnTo>
                <a:lnTo>
                  <a:pt x="101" y="50390"/>
                </a:lnTo>
                <a:lnTo>
                  <a:pt x="75" y="50528"/>
                </a:lnTo>
                <a:cubicBezTo>
                  <a:pt x="38" y="50730"/>
                  <a:pt x="13" y="50918"/>
                  <a:pt x="0" y="51119"/>
                </a:cubicBezTo>
                <a:cubicBezTo>
                  <a:pt x="0" y="51320"/>
                  <a:pt x="0" y="51521"/>
                  <a:pt x="25" y="51722"/>
                </a:cubicBezTo>
                <a:cubicBezTo>
                  <a:pt x="25" y="51823"/>
                  <a:pt x="38" y="51923"/>
                  <a:pt x="50" y="52011"/>
                </a:cubicBezTo>
                <a:cubicBezTo>
                  <a:pt x="50" y="52011"/>
                  <a:pt x="75" y="52162"/>
                  <a:pt x="138" y="52413"/>
                </a:cubicBezTo>
                <a:cubicBezTo>
                  <a:pt x="189" y="52640"/>
                  <a:pt x="264" y="52866"/>
                  <a:pt x="364" y="53092"/>
                </a:cubicBezTo>
                <a:cubicBezTo>
                  <a:pt x="566" y="53569"/>
                  <a:pt x="880" y="54060"/>
                  <a:pt x="1269" y="54462"/>
                </a:cubicBezTo>
                <a:cubicBezTo>
                  <a:pt x="1671" y="54876"/>
                  <a:pt x="2136" y="55190"/>
                  <a:pt x="2576" y="55404"/>
                </a:cubicBezTo>
                <a:cubicBezTo>
                  <a:pt x="2790" y="55505"/>
                  <a:pt x="3003" y="55593"/>
                  <a:pt x="3204" y="55655"/>
                </a:cubicBezTo>
                <a:cubicBezTo>
                  <a:pt x="3405" y="55706"/>
                  <a:pt x="3431" y="55718"/>
                  <a:pt x="3556" y="55743"/>
                </a:cubicBezTo>
                <a:cubicBezTo>
                  <a:pt x="3757" y="55781"/>
                  <a:pt x="3971" y="55819"/>
                  <a:pt x="4184" y="55831"/>
                </a:cubicBezTo>
                <a:cubicBezTo>
                  <a:pt x="4299" y="55841"/>
                  <a:pt x="4416" y="55846"/>
                  <a:pt x="4533" y="55846"/>
                </a:cubicBezTo>
                <a:cubicBezTo>
                  <a:pt x="4865" y="55846"/>
                  <a:pt x="5201" y="55808"/>
                  <a:pt x="5516" y="55743"/>
                </a:cubicBezTo>
                <a:cubicBezTo>
                  <a:pt x="5730" y="55693"/>
                  <a:pt x="5931" y="55630"/>
                  <a:pt x="6120" y="55555"/>
                </a:cubicBezTo>
                <a:cubicBezTo>
                  <a:pt x="6208" y="55530"/>
                  <a:pt x="6333" y="55479"/>
                  <a:pt x="6321" y="55479"/>
                </a:cubicBezTo>
                <a:lnTo>
                  <a:pt x="6371" y="55454"/>
                </a:lnTo>
                <a:cubicBezTo>
                  <a:pt x="6509" y="55392"/>
                  <a:pt x="6647" y="55329"/>
                  <a:pt x="6786" y="55253"/>
                </a:cubicBezTo>
                <a:cubicBezTo>
                  <a:pt x="6848" y="55216"/>
                  <a:pt x="6911" y="55178"/>
                  <a:pt x="6974" y="55140"/>
                </a:cubicBezTo>
                <a:lnTo>
                  <a:pt x="7075" y="55077"/>
                </a:lnTo>
                <a:lnTo>
                  <a:pt x="7150" y="55015"/>
                </a:lnTo>
                <a:lnTo>
                  <a:pt x="7263" y="54939"/>
                </a:lnTo>
                <a:cubicBezTo>
                  <a:pt x="7339" y="54889"/>
                  <a:pt x="7401" y="54826"/>
                  <a:pt x="7477" y="54763"/>
                </a:cubicBezTo>
                <a:cubicBezTo>
                  <a:pt x="7552" y="54700"/>
                  <a:pt x="7602" y="54663"/>
                  <a:pt x="7665" y="54600"/>
                </a:cubicBezTo>
                <a:lnTo>
                  <a:pt x="7766" y="54499"/>
                </a:lnTo>
                <a:lnTo>
                  <a:pt x="7841" y="54424"/>
                </a:lnTo>
                <a:lnTo>
                  <a:pt x="7942" y="54323"/>
                </a:lnTo>
                <a:lnTo>
                  <a:pt x="8080" y="54173"/>
                </a:lnTo>
                <a:cubicBezTo>
                  <a:pt x="8143" y="54097"/>
                  <a:pt x="8206" y="54022"/>
                  <a:pt x="8268" y="53959"/>
                </a:cubicBezTo>
                <a:cubicBezTo>
                  <a:pt x="8369" y="53833"/>
                  <a:pt x="8469" y="53708"/>
                  <a:pt x="8570" y="53582"/>
                </a:cubicBezTo>
                <a:cubicBezTo>
                  <a:pt x="8746" y="53368"/>
                  <a:pt x="8922" y="53155"/>
                  <a:pt x="9110" y="52929"/>
                </a:cubicBezTo>
                <a:cubicBezTo>
                  <a:pt x="9450" y="52514"/>
                  <a:pt x="9827" y="52062"/>
                  <a:pt x="10216" y="51597"/>
                </a:cubicBezTo>
                <a:cubicBezTo>
                  <a:pt x="10995" y="50654"/>
                  <a:pt x="11850" y="49636"/>
                  <a:pt x="12754" y="48593"/>
                </a:cubicBezTo>
                <a:cubicBezTo>
                  <a:pt x="13596" y="47613"/>
                  <a:pt x="14476" y="46620"/>
                  <a:pt x="15343" y="45628"/>
                </a:cubicBezTo>
                <a:lnTo>
                  <a:pt x="15356" y="45615"/>
                </a:lnTo>
                <a:cubicBezTo>
                  <a:pt x="15532" y="45414"/>
                  <a:pt x="15720" y="45213"/>
                  <a:pt x="15896" y="45012"/>
                </a:cubicBezTo>
                <a:cubicBezTo>
                  <a:pt x="16147" y="44723"/>
                  <a:pt x="16411" y="44447"/>
                  <a:pt x="16662" y="44158"/>
                </a:cubicBezTo>
                <a:cubicBezTo>
                  <a:pt x="16700" y="44120"/>
                  <a:pt x="16738" y="44082"/>
                  <a:pt x="16776" y="44032"/>
                </a:cubicBezTo>
                <a:cubicBezTo>
                  <a:pt x="16788" y="44019"/>
                  <a:pt x="16813" y="43994"/>
                  <a:pt x="16826" y="43982"/>
                </a:cubicBezTo>
                <a:cubicBezTo>
                  <a:pt x="17467" y="43265"/>
                  <a:pt x="18108" y="42562"/>
                  <a:pt x="18723" y="41896"/>
                </a:cubicBezTo>
                <a:cubicBezTo>
                  <a:pt x="19012" y="41594"/>
                  <a:pt x="19289" y="41292"/>
                  <a:pt x="19553" y="41003"/>
                </a:cubicBezTo>
                <a:lnTo>
                  <a:pt x="19565" y="40991"/>
                </a:lnTo>
                <a:cubicBezTo>
                  <a:pt x="19729" y="40802"/>
                  <a:pt x="19904" y="40627"/>
                  <a:pt x="20068" y="40451"/>
                </a:cubicBezTo>
                <a:lnTo>
                  <a:pt x="20068" y="40438"/>
                </a:lnTo>
                <a:cubicBezTo>
                  <a:pt x="20118" y="40388"/>
                  <a:pt x="20168" y="40350"/>
                  <a:pt x="20206" y="40300"/>
                </a:cubicBezTo>
                <a:lnTo>
                  <a:pt x="20319" y="40174"/>
                </a:lnTo>
                <a:lnTo>
                  <a:pt x="20332" y="40162"/>
                </a:lnTo>
                <a:cubicBezTo>
                  <a:pt x="21576" y="38842"/>
                  <a:pt x="22656" y="37711"/>
                  <a:pt x="23423" y="36907"/>
                </a:cubicBezTo>
                <a:cubicBezTo>
                  <a:pt x="23624" y="36706"/>
                  <a:pt x="23787" y="36530"/>
                  <a:pt x="23938" y="36367"/>
                </a:cubicBezTo>
                <a:lnTo>
                  <a:pt x="23951" y="36367"/>
                </a:lnTo>
                <a:cubicBezTo>
                  <a:pt x="24152" y="36140"/>
                  <a:pt x="24315" y="35965"/>
                  <a:pt x="24428" y="35839"/>
                </a:cubicBezTo>
                <a:cubicBezTo>
                  <a:pt x="24504" y="35751"/>
                  <a:pt x="24554" y="35701"/>
                  <a:pt x="24579" y="35676"/>
                </a:cubicBezTo>
                <a:cubicBezTo>
                  <a:pt x="24608" y="35635"/>
                  <a:pt x="24618" y="35615"/>
                  <a:pt x="24608" y="35615"/>
                </a:cubicBezTo>
                <a:cubicBezTo>
                  <a:pt x="24597" y="35615"/>
                  <a:pt x="24558" y="35641"/>
                  <a:pt x="24491" y="35688"/>
                </a:cubicBezTo>
                <a:cubicBezTo>
                  <a:pt x="24466" y="35713"/>
                  <a:pt x="24428" y="35738"/>
                  <a:pt x="24391" y="35776"/>
                </a:cubicBezTo>
                <a:cubicBezTo>
                  <a:pt x="24391" y="35789"/>
                  <a:pt x="24340" y="35851"/>
                  <a:pt x="24227" y="35965"/>
                </a:cubicBezTo>
                <a:cubicBezTo>
                  <a:pt x="24089" y="36115"/>
                  <a:pt x="23850" y="36354"/>
                  <a:pt x="23536" y="36681"/>
                </a:cubicBezTo>
                <a:lnTo>
                  <a:pt x="23536" y="36693"/>
                </a:lnTo>
                <a:cubicBezTo>
                  <a:pt x="23523" y="36706"/>
                  <a:pt x="23523" y="36706"/>
                  <a:pt x="23511" y="36718"/>
                </a:cubicBezTo>
                <a:cubicBezTo>
                  <a:pt x="22958" y="37284"/>
                  <a:pt x="22217" y="38063"/>
                  <a:pt x="21362" y="38955"/>
                </a:cubicBezTo>
                <a:cubicBezTo>
                  <a:pt x="21148" y="39194"/>
                  <a:pt x="20922" y="39433"/>
                  <a:pt x="20684" y="39671"/>
                </a:cubicBezTo>
                <a:lnTo>
                  <a:pt x="20671" y="39684"/>
                </a:lnTo>
                <a:lnTo>
                  <a:pt x="20558" y="39810"/>
                </a:lnTo>
                <a:cubicBezTo>
                  <a:pt x="20382" y="39986"/>
                  <a:pt x="20206" y="40187"/>
                  <a:pt x="20018" y="40388"/>
                </a:cubicBezTo>
                <a:cubicBezTo>
                  <a:pt x="19691" y="40727"/>
                  <a:pt x="19352" y="41079"/>
                  <a:pt x="19025" y="41443"/>
                </a:cubicBezTo>
                <a:cubicBezTo>
                  <a:pt x="18334" y="42185"/>
                  <a:pt x="17630" y="42939"/>
                  <a:pt x="16964" y="43655"/>
                </a:cubicBezTo>
                <a:cubicBezTo>
                  <a:pt x="16574" y="44070"/>
                  <a:pt x="16210" y="44472"/>
                  <a:pt x="15858" y="44849"/>
                </a:cubicBezTo>
                <a:cubicBezTo>
                  <a:pt x="16160" y="44497"/>
                  <a:pt x="16524" y="44070"/>
                  <a:pt x="16951" y="43592"/>
                </a:cubicBezTo>
                <a:cubicBezTo>
                  <a:pt x="18032" y="42373"/>
                  <a:pt x="19465" y="40777"/>
                  <a:pt x="21249" y="38880"/>
                </a:cubicBezTo>
                <a:cubicBezTo>
                  <a:pt x="22053" y="38038"/>
                  <a:pt x="22920" y="37133"/>
                  <a:pt x="23875" y="36178"/>
                </a:cubicBezTo>
                <a:cubicBezTo>
                  <a:pt x="23988" y="36065"/>
                  <a:pt x="24089" y="35952"/>
                  <a:pt x="24215" y="35826"/>
                </a:cubicBezTo>
                <a:lnTo>
                  <a:pt x="24227" y="35814"/>
                </a:lnTo>
                <a:cubicBezTo>
                  <a:pt x="24353" y="35688"/>
                  <a:pt x="24478" y="35562"/>
                  <a:pt x="24604" y="35437"/>
                </a:cubicBezTo>
                <a:lnTo>
                  <a:pt x="24604" y="35437"/>
                </a:lnTo>
                <a:cubicBezTo>
                  <a:pt x="24466" y="35562"/>
                  <a:pt x="24277" y="35713"/>
                  <a:pt x="24076" y="35914"/>
                </a:cubicBezTo>
                <a:cubicBezTo>
                  <a:pt x="24051" y="35927"/>
                  <a:pt x="24026" y="35952"/>
                  <a:pt x="24014" y="35965"/>
                </a:cubicBezTo>
                <a:cubicBezTo>
                  <a:pt x="23536" y="36404"/>
                  <a:pt x="22908" y="37008"/>
                  <a:pt x="22204" y="37736"/>
                </a:cubicBezTo>
                <a:lnTo>
                  <a:pt x="22154" y="37787"/>
                </a:lnTo>
                <a:cubicBezTo>
                  <a:pt x="22041" y="37900"/>
                  <a:pt x="21928" y="38013"/>
                  <a:pt x="21802" y="38138"/>
                </a:cubicBezTo>
                <a:cubicBezTo>
                  <a:pt x="21387" y="38578"/>
                  <a:pt x="20935" y="39031"/>
                  <a:pt x="20470" y="39533"/>
                </a:cubicBezTo>
                <a:lnTo>
                  <a:pt x="20445" y="39546"/>
                </a:lnTo>
                <a:cubicBezTo>
                  <a:pt x="20093" y="39923"/>
                  <a:pt x="19716" y="40325"/>
                  <a:pt x="19339" y="40727"/>
                </a:cubicBezTo>
                <a:cubicBezTo>
                  <a:pt x="18723" y="41393"/>
                  <a:pt x="18095" y="42084"/>
                  <a:pt x="17429" y="42800"/>
                </a:cubicBezTo>
                <a:cubicBezTo>
                  <a:pt x="17416" y="42813"/>
                  <a:pt x="17404" y="42826"/>
                  <a:pt x="17379" y="42851"/>
                </a:cubicBezTo>
                <a:cubicBezTo>
                  <a:pt x="17366" y="42876"/>
                  <a:pt x="17354" y="42888"/>
                  <a:pt x="17328" y="42901"/>
                </a:cubicBezTo>
                <a:cubicBezTo>
                  <a:pt x="15871" y="44509"/>
                  <a:pt x="14363" y="46206"/>
                  <a:pt x="12943" y="47814"/>
                </a:cubicBezTo>
                <a:cubicBezTo>
                  <a:pt x="12704" y="48091"/>
                  <a:pt x="12478" y="48355"/>
                  <a:pt x="12239" y="48618"/>
                </a:cubicBezTo>
                <a:cubicBezTo>
                  <a:pt x="12214" y="48656"/>
                  <a:pt x="12176" y="48681"/>
                  <a:pt x="12139" y="48732"/>
                </a:cubicBezTo>
                <a:cubicBezTo>
                  <a:pt x="12022" y="48866"/>
                  <a:pt x="11899" y="49001"/>
                  <a:pt x="11784" y="49135"/>
                </a:cubicBezTo>
                <a:lnTo>
                  <a:pt x="11784" y="49135"/>
                </a:lnTo>
                <a:cubicBezTo>
                  <a:pt x="11863" y="49039"/>
                  <a:pt x="11941" y="48946"/>
                  <a:pt x="12013" y="48857"/>
                </a:cubicBezTo>
                <a:cubicBezTo>
                  <a:pt x="12214" y="48631"/>
                  <a:pt x="12403" y="48405"/>
                  <a:pt x="12579" y="48204"/>
                </a:cubicBezTo>
                <a:lnTo>
                  <a:pt x="12591" y="48191"/>
                </a:lnTo>
                <a:cubicBezTo>
                  <a:pt x="12692" y="48078"/>
                  <a:pt x="12792" y="47940"/>
                  <a:pt x="12893" y="47839"/>
                </a:cubicBezTo>
                <a:lnTo>
                  <a:pt x="12905" y="47827"/>
                </a:lnTo>
                <a:cubicBezTo>
                  <a:pt x="13358" y="47299"/>
                  <a:pt x="13722" y="46884"/>
                  <a:pt x="14011" y="46545"/>
                </a:cubicBezTo>
                <a:cubicBezTo>
                  <a:pt x="14174" y="46357"/>
                  <a:pt x="14350" y="46156"/>
                  <a:pt x="14526" y="45967"/>
                </a:cubicBezTo>
                <a:cubicBezTo>
                  <a:pt x="14791" y="45661"/>
                  <a:pt x="14904" y="45523"/>
                  <a:pt x="14895" y="45523"/>
                </a:cubicBezTo>
                <a:lnTo>
                  <a:pt x="14895" y="45523"/>
                </a:lnTo>
                <a:cubicBezTo>
                  <a:pt x="14846" y="45523"/>
                  <a:pt x="11614" y="49097"/>
                  <a:pt x="8821" y="52426"/>
                </a:cubicBezTo>
                <a:cubicBezTo>
                  <a:pt x="8482" y="52828"/>
                  <a:pt x="8155" y="53218"/>
                  <a:pt x="7829" y="53595"/>
                </a:cubicBezTo>
                <a:lnTo>
                  <a:pt x="7665" y="53783"/>
                </a:lnTo>
                <a:lnTo>
                  <a:pt x="7552" y="53909"/>
                </a:lnTo>
                <a:cubicBezTo>
                  <a:pt x="7502" y="53959"/>
                  <a:pt x="7464" y="54009"/>
                  <a:pt x="7364" y="54110"/>
                </a:cubicBezTo>
                <a:lnTo>
                  <a:pt x="7276" y="54185"/>
                </a:lnTo>
                <a:lnTo>
                  <a:pt x="7125" y="54323"/>
                </a:lnTo>
                <a:cubicBezTo>
                  <a:pt x="7075" y="54361"/>
                  <a:pt x="7012" y="54411"/>
                  <a:pt x="6949" y="54449"/>
                </a:cubicBezTo>
                <a:lnTo>
                  <a:pt x="6861" y="54524"/>
                </a:lnTo>
                <a:lnTo>
                  <a:pt x="6823" y="54550"/>
                </a:lnTo>
                <a:cubicBezTo>
                  <a:pt x="6786" y="54575"/>
                  <a:pt x="6723" y="54625"/>
                  <a:pt x="6673" y="54650"/>
                </a:cubicBezTo>
                <a:cubicBezTo>
                  <a:pt x="6572" y="54713"/>
                  <a:pt x="6459" y="54776"/>
                  <a:pt x="6346" y="54839"/>
                </a:cubicBezTo>
                <a:cubicBezTo>
                  <a:pt x="6296" y="54864"/>
                  <a:pt x="6233" y="54889"/>
                  <a:pt x="6182" y="54914"/>
                </a:cubicBezTo>
                <a:lnTo>
                  <a:pt x="6095" y="54952"/>
                </a:lnTo>
                <a:lnTo>
                  <a:pt x="5931" y="55027"/>
                </a:lnTo>
                <a:cubicBezTo>
                  <a:pt x="5856" y="55052"/>
                  <a:pt x="5780" y="55077"/>
                  <a:pt x="5692" y="55102"/>
                </a:cubicBezTo>
                <a:cubicBezTo>
                  <a:pt x="5326" y="55220"/>
                  <a:pt x="4918" y="55277"/>
                  <a:pt x="4518" y="55277"/>
                </a:cubicBezTo>
                <a:cubicBezTo>
                  <a:pt x="4191" y="55277"/>
                  <a:pt x="3870" y="55239"/>
                  <a:pt x="3581" y="55165"/>
                </a:cubicBezTo>
                <a:cubicBezTo>
                  <a:pt x="3531" y="55153"/>
                  <a:pt x="3405" y="55115"/>
                  <a:pt x="3217" y="55052"/>
                </a:cubicBezTo>
                <a:cubicBezTo>
                  <a:pt x="3041" y="54989"/>
                  <a:pt x="2865" y="54914"/>
                  <a:pt x="2689" y="54826"/>
                </a:cubicBezTo>
                <a:cubicBezTo>
                  <a:pt x="2325" y="54625"/>
                  <a:pt x="1948" y="54349"/>
                  <a:pt x="1634" y="54009"/>
                </a:cubicBezTo>
                <a:cubicBezTo>
                  <a:pt x="1319" y="53670"/>
                  <a:pt x="1068" y="53268"/>
                  <a:pt x="892" y="52891"/>
                </a:cubicBezTo>
                <a:cubicBezTo>
                  <a:pt x="817" y="52702"/>
                  <a:pt x="754" y="52514"/>
                  <a:pt x="704" y="52338"/>
                </a:cubicBezTo>
                <a:cubicBezTo>
                  <a:pt x="656" y="52182"/>
                  <a:pt x="619" y="51947"/>
                  <a:pt x="627" y="51947"/>
                </a:cubicBezTo>
                <a:lnTo>
                  <a:pt x="627" y="51947"/>
                </a:lnTo>
                <a:cubicBezTo>
                  <a:pt x="627" y="51947"/>
                  <a:pt x="628" y="51947"/>
                  <a:pt x="628" y="51948"/>
                </a:cubicBezTo>
                <a:cubicBezTo>
                  <a:pt x="578" y="51634"/>
                  <a:pt x="553" y="51295"/>
                  <a:pt x="591" y="50981"/>
                </a:cubicBezTo>
                <a:cubicBezTo>
                  <a:pt x="603" y="50817"/>
                  <a:pt x="628" y="50654"/>
                  <a:pt x="653" y="50491"/>
                </a:cubicBezTo>
                <a:lnTo>
                  <a:pt x="691" y="50378"/>
                </a:lnTo>
                <a:lnTo>
                  <a:pt x="704" y="50315"/>
                </a:lnTo>
                <a:cubicBezTo>
                  <a:pt x="741" y="50177"/>
                  <a:pt x="779" y="50038"/>
                  <a:pt x="829" y="49900"/>
                </a:cubicBezTo>
                <a:lnTo>
                  <a:pt x="867" y="49800"/>
                </a:lnTo>
                <a:lnTo>
                  <a:pt x="905" y="49724"/>
                </a:lnTo>
                <a:lnTo>
                  <a:pt x="968" y="49573"/>
                </a:lnTo>
                <a:lnTo>
                  <a:pt x="1043" y="49435"/>
                </a:lnTo>
                <a:lnTo>
                  <a:pt x="1093" y="49347"/>
                </a:lnTo>
                <a:lnTo>
                  <a:pt x="1169" y="49209"/>
                </a:lnTo>
                <a:lnTo>
                  <a:pt x="1219" y="49121"/>
                </a:lnTo>
                <a:lnTo>
                  <a:pt x="1307" y="48983"/>
                </a:lnTo>
                <a:cubicBezTo>
                  <a:pt x="1407" y="48832"/>
                  <a:pt x="1483" y="48719"/>
                  <a:pt x="1546" y="48606"/>
                </a:cubicBezTo>
                <a:cubicBezTo>
                  <a:pt x="1621" y="48505"/>
                  <a:pt x="1696" y="48405"/>
                  <a:pt x="1759" y="48304"/>
                </a:cubicBezTo>
                <a:lnTo>
                  <a:pt x="1797" y="48254"/>
                </a:lnTo>
                <a:cubicBezTo>
                  <a:pt x="2212" y="47663"/>
                  <a:pt x="2576" y="47161"/>
                  <a:pt x="2903" y="46708"/>
                </a:cubicBezTo>
                <a:cubicBezTo>
                  <a:pt x="3217" y="46269"/>
                  <a:pt x="3506" y="45892"/>
                  <a:pt x="3720" y="45590"/>
                </a:cubicBezTo>
                <a:lnTo>
                  <a:pt x="3720" y="45590"/>
                </a:lnTo>
                <a:cubicBezTo>
                  <a:pt x="3142" y="46407"/>
                  <a:pt x="2563" y="47224"/>
                  <a:pt x="1960" y="48078"/>
                </a:cubicBezTo>
                <a:cubicBezTo>
                  <a:pt x="1810" y="48292"/>
                  <a:pt x="1671" y="48505"/>
                  <a:pt x="1495" y="48769"/>
                </a:cubicBezTo>
                <a:lnTo>
                  <a:pt x="1357" y="48983"/>
                </a:lnTo>
                <a:lnTo>
                  <a:pt x="1269" y="49109"/>
                </a:lnTo>
                <a:lnTo>
                  <a:pt x="1219" y="49196"/>
                </a:lnTo>
                <a:lnTo>
                  <a:pt x="1156" y="49322"/>
                </a:lnTo>
                <a:lnTo>
                  <a:pt x="1106" y="49410"/>
                </a:lnTo>
                <a:lnTo>
                  <a:pt x="1030" y="49548"/>
                </a:lnTo>
                <a:lnTo>
                  <a:pt x="980" y="49661"/>
                </a:lnTo>
                <a:lnTo>
                  <a:pt x="917" y="49812"/>
                </a:lnTo>
                <a:lnTo>
                  <a:pt x="867" y="49925"/>
                </a:lnTo>
                <a:cubicBezTo>
                  <a:pt x="842" y="50001"/>
                  <a:pt x="817" y="50076"/>
                  <a:pt x="792" y="50152"/>
                </a:cubicBezTo>
                <a:cubicBezTo>
                  <a:pt x="767" y="50214"/>
                  <a:pt x="754" y="50290"/>
                  <a:pt x="729" y="50365"/>
                </a:cubicBezTo>
                <a:cubicBezTo>
                  <a:pt x="729" y="50365"/>
                  <a:pt x="730" y="50364"/>
                  <a:pt x="730" y="50364"/>
                </a:cubicBezTo>
                <a:lnTo>
                  <a:pt x="730" y="50364"/>
                </a:lnTo>
                <a:cubicBezTo>
                  <a:pt x="738" y="50364"/>
                  <a:pt x="690" y="50523"/>
                  <a:pt x="666" y="50704"/>
                </a:cubicBezTo>
                <a:cubicBezTo>
                  <a:pt x="641" y="50868"/>
                  <a:pt x="628" y="51044"/>
                  <a:pt x="616" y="51220"/>
                </a:cubicBezTo>
                <a:cubicBezTo>
                  <a:pt x="616" y="51383"/>
                  <a:pt x="616" y="51559"/>
                  <a:pt x="641" y="51735"/>
                </a:cubicBezTo>
                <a:cubicBezTo>
                  <a:pt x="641" y="51747"/>
                  <a:pt x="603" y="52137"/>
                  <a:pt x="1068" y="53155"/>
                </a:cubicBezTo>
                <a:cubicBezTo>
                  <a:pt x="1483" y="53984"/>
                  <a:pt x="2375" y="54700"/>
                  <a:pt x="3104" y="54964"/>
                </a:cubicBezTo>
                <a:cubicBezTo>
                  <a:pt x="3820" y="55216"/>
                  <a:pt x="3895" y="55178"/>
                  <a:pt x="4360" y="55228"/>
                </a:cubicBezTo>
                <a:cubicBezTo>
                  <a:pt x="4409" y="55230"/>
                  <a:pt x="4458" y="55231"/>
                  <a:pt x="4506" y="55231"/>
                </a:cubicBezTo>
                <a:cubicBezTo>
                  <a:pt x="4847" y="55231"/>
                  <a:pt x="5185" y="55192"/>
                  <a:pt x="5504" y="55115"/>
                </a:cubicBezTo>
                <a:cubicBezTo>
                  <a:pt x="5885" y="55011"/>
                  <a:pt x="6139" y="54886"/>
                  <a:pt x="6148" y="54886"/>
                </a:cubicBezTo>
                <a:cubicBezTo>
                  <a:pt x="6149" y="54886"/>
                  <a:pt x="6148" y="54887"/>
                  <a:pt x="6145" y="54889"/>
                </a:cubicBezTo>
                <a:cubicBezTo>
                  <a:pt x="6258" y="54839"/>
                  <a:pt x="6384" y="54776"/>
                  <a:pt x="6497" y="54713"/>
                </a:cubicBezTo>
                <a:cubicBezTo>
                  <a:pt x="6547" y="54675"/>
                  <a:pt x="6610" y="54638"/>
                  <a:pt x="6660" y="54600"/>
                </a:cubicBezTo>
                <a:lnTo>
                  <a:pt x="6798" y="54512"/>
                </a:lnTo>
                <a:lnTo>
                  <a:pt x="6899" y="54436"/>
                </a:lnTo>
                <a:cubicBezTo>
                  <a:pt x="6962" y="54399"/>
                  <a:pt x="7024" y="54349"/>
                  <a:pt x="7087" y="54298"/>
                </a:cubicBezTo>
                <a:cubicBezTo>
                  <a:pt x="7137" y="54248"/>
                  <a:pt x="7188" y="54198"/>
                  <a:pt x="7238" y="54147"/>
                </a:cubicBezTo>
                <a:lnTo>
                  <a:pt x="7326" y="54060"/>
                </a:lnTo>
                <a:lnTo>
                  <a:pt x="7452" y="53946"/>
                </a:lnTo>
                <a:lnTo>
                  <a:pt x="7527" y="53858"/>
                </a:lnTo>
                <a:lnTo>
                  <a:pt x="7640" y="53733"/>
                </a:lnTo>
                <a:cubicBezTo>
                  <a:pt x="7766" y="53595"/>
                  <a:pt x="7866" y="53481"/>
                  <a:pt x="7954" y="53368"/>
                </a:cubicBezTo>
                <a:lnTo>
                  <a:pt x="8218" y="53054"/>
                </a:lnTo>
                <a:lnTo>
                  <a:pt x="8683" y="52489"/>
                </a:lnTo>
                <a:cubicBezTo>
                  <a:pt x="9940" y="50993"/>
                  <a:pt x="11209" y="49498"/>
                  <a:pt x="12491" y="48015"/>
                </a:cubicBezTo>
                <a:cubicBezTo>
                  <a:pt x="13019" y="47382"/>
                  <a:pt x="13236" y="47104"/>
                  <a:pt x="13214" y="47104"/>
                </a:cubicBezTo>
                <a:cubicBezTo>
                  <a:pt x="13166" y="47104"/>
                  <a:pt x="11944" y="48466"/>
                  <a:pt x="10317" y="50353"/>
                </a:cubicBezTo>
                <a:cubicBezTo>
                  <a:pt x="9739" y="51031"/>
                  <a:pt x="9098" y="51785"/>
                  <a:pt x="8444" y="52564"/>
                </a:cubicBezTo>
                <a:cubicBezTo>
                  <a:pt x="8281" y="52765"/>
                  <a:pt x="8105" y="52966"/>
                  <a:pt x="7942" y="53180"/>
                </a:cubicBezTo>
                <a:lnTo>
                  <a:pt x="7628" y="53532"/>
                </a:lnTo>
                <a:lnTo>
                  <a:pt x="7414" y="53770"/>
                </a:lnTo>
                <a:lnTo>
                  <a:pt x="7326" y="53871"/>
                </a:lnTo>
                <a:lnTo>
                  <a:pt x="7200" y="53997"/>
                </a:lnTo>
                <a:lnTo>
                  <a:pt x="7062" y="54122"/>
                </a:lnTo>
                <a:lnTo>
                  <a:pt x="6974" y="54198"/>
                </a:lnTo>
                <a:cubicBezTo>
                  <a:pt x="6911" y="54261"/>
                  <a:pt x="6848" y="54298"/>
                  <a:pt x="6773" y="54349"/>
                </a:cubicBezTo>
                <a:cubicBezTo>
                  <a:pt x="6723" y="54386"/>
                  <a:pt x="6761" y="54374"/>
                  <a:pt x="6610" y="54474"/>
                </a:cubicBezTo>
                <a:cubicBezTo>
                  <a:pt x="6497" y="54537"/>
                  <a:pt x="6384" y="54612"/>
                  <a:pt x="6270" y="54675"/>
                </a:cubicBezTo>
                <a:cubicBezTo>
                  <a:pt x="6007" y="54763"/>
                  <a:pt x="6384" y="54688"/>
                  <a:pt x="5403" y="54989"/>
                </a:cubicBezTo>
                <a:cubicBezTo>
                  <a:pt x="4985" y="55034"/>
                  <a:pt x="4702" y="55096"/>
                  <a:pt x="4391" y="55096"/>
                </a:cubicBezTo>
                <a:cubicBezTo>
                  <a:pt x="4002" y="55096"/>
                  <a:pt x="3567" y="54999"/>
                  <a:pt x="2765" y="54650"/>
                </a:cubicBezTo>
                <a:cubicBezTo>
                  <a:pt x="941" y="53674"/>
                  <a:pt x="693" y="51541"/>
                  <a:pt x="751" y="51541"/>
                </a:cubicBezTo>
                <a:cubicBezTo>
                  <a:pt x="755" y="51541"/>
                  <a:pt x="760" y="51551"/>
                  <a:pt x="767" y="51571"/>
                </a:cubicBezTo>
                <a:cubicBezTo>
                  <a:pt x="741" y="51220"/>
                  <a:pt x="767" y="50855"/>
                  <a:pt x="842" y="50516"/>
                </a:cubicBezTo>
                <a:cubicBezTo>
                  <a:pt x="892" y="50327"/>
                  <a:pt x="892" y="50340"/>
                  <a:pt x="917" y="50239"/>
                </a:cubicBezTo>
                <a:cubicBezTo>
                  <a:pt x="942" y="50164"/>
                  <a:pt x="968" y="50089"/>
                  <a:pt x="993" y="50013"/>
                </a:cubicBezTo>
                <a:lnTo>
                  <a:pt x="1043" y="49875"/>
                </a:lnTo>
                <a:lnTo>
                  <a:pt x="1081" y="49800"/>
                </a:lnTo>
                <a:lnTo>
                  <a:pt x="1144" y="49649"/>
                </a:lnTo>
                <a:lnTo>
                  <a:pt x="1219" y="49498"/>
                </a:lnTo>
                <a:lnTo>
                  <a:pt x="1307" y="49335"/>
                </a:lnTo>
                <a:lnTo>
                  <a:pt x="1420" y="49146"/>
                </a:lnTo>
                <a:lnTo>
                  <a:pt x="1583" y="48895"/>
                </a:lnTo>
                <a:lnTo>
                  <a:pt x="1835" y="48518"/>
                </a:lnTo>
                <a:cubicBezTo>
                  <a:pt x="1998" y="48279"/>
                  <a:pt x="2149" y="48053"/>
                  <a:pt x="2312" y="47827"/>
                </a:cubicBezTo>
                <a:cubicBezTo>
                  <a:pt x="3544" y="46068"/>
                  <a:pt x="4712" y="44459"/>
                  <a:pt x="5579" y="43265"/>
                </a:cubicBezTo>
                <a:cubicBezTo>
                  <a:pt x="5579" y="43328"/>
                  <a:pt x="5604" y="43353"/>
                  <a:pt x="5604" y="43404"/>
                </a:cubicBezTo>
                <a:lnTo>
                  <a:pt x="3292" y="46608"/>
                </a:lnTo>
                <a:lnTo>
                  <a:pt x="2124" y="48254"/>
                </a:lnTo>
                <a:lnTo>
                  <a:pt x="1822" y="48694"/>
                </a:lnTo>
                <a:lnTo>
                  <a:pt x="1659" y="48933"/>
                </a:lnTo>
                <a:cubicBezTo>
                  <a:pt x="1596" y="49033"/>
                  <a:pt x="1546" y="49109"/>
                  <a:pt x="1458" y="49247"/>
                </a:cubicBezTo>
                <a:lnTo>
                  <a:pt x="1382" y="49385"/>
                </a:lnTo>
                <a:lnTo>
                  <a:pt x="1332" y="49473"/>
                </a:lnTo>
                <a:lnTo>
                  <a:pt x="1257" y="49611"/>
                </a:lnTo>
                <a:lnTo>
                  <a:pt x="1194" y="49724"/>
                </a:lnTo>
                <a:cubicBezTo>
                  <a:pt x="1169" y="49787"/>
                  <a:pt x="1144" y="49850"/>
                  <a:pt x="1118" y="49913"/>
                </a:cubicBezTo>
                <a:cubicBezTo>
                  <a:pt x="1118" y="49925"/>
                  <a:pt x="1068" y="50051"/>
                  <a:pt x="1043" y="50139"/>
                </a:cubicBezTo>
                <a:cubicBezTo>
                  <a:pt x="1005" y="50227"/>
                  <a:pt x="980" y="50315"/>
                  <a:pt x="955" y="50403"/>
                </a:cubicBezTo>
                <a:cubicBezTo>
                  <a:pt x="955" y="50402"/>
                  <a:pt x="955" y="50402"/>
                  <a:pt x="955" y="50402"/>
                </a:cubicBezTo>
                <a:cubicBezTo>
                  <a:pt x="952" y="50402"/>
                  <a:pt x="904" y="50586"/>
                  <a:pt x="880" y="50817"/>
                </a:cubicBezTo>
                <a:cubicBezTo>
                  <a:pt x="855" y="51031"/>
                  <a:pt x="842" y="51245"/>
                  <a:pt x="842" y="51458"/>
                </a:cubicBezTo>
                <a:cubicBezTo>
                  <a:pt x="917" y="51898"/>
                  <a:pt x="729" y="51370"/>
                  <a:pt x="1068" y="52589"/>
                </a:cubicBezTo>
                <a:cubicBezTo>
                  <a:pt x="1382" y="53632"/>
                  <a:pt x="2563" y="54638"/>
                  <a:pt x="3431" y="54839"/>
                </a:cubicBezTo>
                <a:cubicBezTo>
                  <a:pt x="3824" y="54954"/>
                  <a:pt x="4152" y="55003"/>
                  <a:pt x="4509" y="55003"/>
                </a:cubicBezTo>
                <a:cubicBezTo>
                  <a:pt x="4619" y="55003"/>
                  <a:pt x="4732" y="54998"/>
                  <a:pt x="4850" y="54989"/>
                </a:cubicBezTo>
                <a:cubicBezTo>
                  <a:pt x="5265" y="54977"/>
                  <a:pt x="5931" y="54751"/>
                  <a:pt x="6007" y="54700"/>
                </a:cubicBezTo>
                <a:cubicBezTo>
                  <a:pt x="6157" y="54638"/>
                  <a:pt x="6308" y="54562"/>
                  <a:pt x="6446" y="54474"/>
                </a:cubicBezTo>
                <a:cubicBezTo>
                  <a:pt x="6509" y="54436"/>
                  <a:pt x="6585" y="54386"/>
                  <a:pt x="6647" y="54349"/>
                </a:cubicBezTo>
                <a:lnTo>
                  <a:pt x="6710" y="54298"/>
                </a:lnTo>
                <a:lnTo>
                  <a:pt x="6836" y="54198"/>
                </a:lnTo>
                <a:lnTo>
                  <a:pt x="6949" y="54110"/>
                </a:lnTo>
                <a:lnTo>
                  <a:pt x="6999" y="54072"/>
                </a:lnTo>
                <a:lnTo>
                  <a:pt x="7087" y="53984"/>
                </a:lnTo>
                <a:lnTo>
                  <a:pt x="7200" y="53871"/>
                </a:lnTo>
                <a:lnTo>
                  <a:pt x="7276" y="53808"/>
                </a:lnTo>
                <a:lnTo>
                  <a:pt x="7376" y="53695"/>
                </a:lnTo>
                <a:lnTo>
                  <a:pt x="7514" y="53544"/>
                </a:lnTo>
                <a:cubicBezTo>
                  <a:pt x="7665" y="53368"/>
                  <a:pt x="7778" y="53230"/>
                  <a:pt x="7904" y="53092"/>
                </a:cubicBezTo>
                <a:lnTo>
                  <a:pt x="9161" y="51597"/>
                </a:lnTo>
                <a:lnTo>
                  <a:pt x="10417" y="50126"/>
                </a:lnTo>
                <a:cubicBezTo>
                  <a:pt x="11259" y="49146"/>
                  <a:pt x="12114" y="48179"/>
                  <a:pt x="12968" y="47211"/>
                </a:cubicBezTo>
                <a:lnTo>
                  <a:pt x="12968" y="47211"/>
                </a:lnTo>
                <a:cubicBezTo>
                  <a:pt x="12013" y="48241"/>
                  <a:pt x="11071" y="49284"/>
                  <a:pt x="10128" y="50327"/>
                </a:cubicBezTo>
                <a:cubicBezTo>
                  <a:pt x="13018" y="46935"/>
                  <a:pt x="16009" y="43605"/>
                  <a:pt x="19075" y="40375"/>
                </a:cubicBezTo>
                <a:lnTo>
                  <a:pt x="19075" y="40375"/>
                </a:lnTo>
                <a:cubicBezTo>
                  <a:pt x="17354" y="42160"/>
                  <a:pt x="16185" y="43404"/>
                  <a:pt x="15431" y="44195"/>
                </a:cubicBezTo>
                <a:cubicBezTo>
                  <a:pt x="14690" y="44999"/>
                  <a:pt x="14338" y="45351"/>
                  <a:pt x="14288" y="45389"/>
                </a:cubicBezTo>
                <a:cubicBezTo>
                  <a:pt x="14284" y="45391"/>
                  <a:pt x="14281" y="45392"/>
                  <a:pt x="14279" y="45392"/>
                </a:cubicBezTo>
                <a:cubicBezTo>
                  <a:pt x="14223" y="45392"/>
                  <a:pt x="15229" y="44215"/>
                  <a:pt x="16424" y="42826"/>
                </a:cubicBezTo>
                <a:lnTo>
                  <a:pt x="16424" y="42826"/>
                </a:lnTo>
                <a:cubicBezTo>
                  <a:pt x="14086" y="45376"/>
                  <a:pt x="11259" y="48606"/>
                  <a:pt x="8771" y="51546"/>
                </a:cubicBezTo>
                <a:cubicBezTo>
                  <a:pt x="8726" y="51368"/>
                  <a:pt x="9119" y="51031"/>
                  <a:pt x="9089" y="51031"/>
                </a:cubicBezTo>
                <a:cubicBezTo>
                  <a:pt x="9077" y="51031"/>
                  <a:pt x="8995" y="51087"/>
                  <a:pt x="8784" y="51232"/>
                </a:cubicBezTo>
                <a:cubicBezTo>
                  <a:pt x="8834" y="51157"/>
                  <a:pt x="8884" y="51094"/>
                  <a:pt x="8922" y="51031"/>
                </a:cubicBezTo>
                <a:lnTo>
                  <a:pt x="9022" y="50918"/>
                </a:lnTo>
                <a:cubicBezTo>
                  <a:pt x="9186" y="50742"/>
                  <a:pt x="9324" y="50654"/>
                  <a:pt x="9613" y="50315"/>
                </a:cubicBezTo>
                <a:cubicBezTo>
                  <a:pt x="9588" y="50315"/>
                  <a:pt x="9575" y="50302"/>
                  <a:pt x="9550" y="50290"/>
                </a:cubicBezTo>
                <a:cubicBezTo>
                  <a:pt x="10663" y="49001"/>
                  <a:pt x="11777" y="47726"/>
                  <a:pt x="12729" y="46660"/>
                </a:cubicBezTo>
                <a:lnTo>
                  <a:pt x="12729" y="46660"/>
                </a:lnTo>
                <a:cubicBezTo>
                  <a:pt x="12720" y="46690"/>
                  <a:pt x="12735" y="46712"/>
                  <a:pt x="12775" y="46712"/>
                </a:cubicBezTo>
                <a:cubicBezTo>
                  <a:pt x="12784" y="46712"/>
                  <a:pt x="12794" y="46711"/>
                  <a:pt x="12805" y="46708"/>
                </a:cubicBezTo>
                <a:lnTo>
                  <a:pt x="12805" y="46708"/>
                </a:lnTo>
                <a:cubicBezTo>
                  <a:pt x="12566" y="46985"/>
                  <a:pt x="12327" y="47261"/>
                  <a:pt x="12051" y="47575"/>
                </a:cubicBezTo>
                <a:cubicBezTo>
                  <a:pt x="12315" y="47286"/>
                  <a:pt x="12566" y="46997"/>
                  <a:pt x="12817" y="46708"/>
                </a:cubicBezTo>
                <a:cubicBezTo>
                  <a:pt x="12842" y="46708"/>
                  <a:pt x="12842" y="46708"/>
                  <a:pt x="12880" y="46696"/>
                </a:cubicBezTo>
                <a:cubicBezTo>
                  <a:pt x="12868" y="46683"/>
                  <a:pt x="12880" y="46658"/>
                  <a:pt x="12880" y="46646"/>
                </a:cubicBezTo>
                <a:cubicBezTo>
                  <a:pt x="13169" y="46306"/>
                  <a:pt x="13471" y="45980"/>
                  <a:pt x="13760" y="45653"/>
                </a:cubicBezTo>
                <a:cubicBezTo>
                  <a:pt x="13761" y="45654"/>
                  <a:pt x="13763" y="45655"/>
                  <a:pt x="13765" y="45655"/>
                </a:cubicBezTo>
                <a:cubicBezTo>
                  <a:pt x="13785" y="45655"/>
                  <a:pt x="13852" y="45596"/>
                  <a:pt x="14011" y="45414"/>
                </a:cubicBezTo>
                <a:cubicBezTo>
                  <a:pt x="14011" y="45402"/>
                  <a:pt x="14024" y="45376"/>
                  <a:pt x="14024" y="45351"/>
                </a:cubicBezTo>
                <a:cubicBezTo>
                  <a:pt x="15858" y="43316"/>
                  <a:pt x="17680" y="41368"/>
                  <a:pt x="19615" y="39345"/>
                </a:cubicBezTo>
                <a:cubicBezTo>
                  <a:pt x="20985" y="37875"/>
                  <a:pt x="21752" y="37070"/>
                  <a:pt x="22116" y="36668"/>
                </a:cubicBezTo>
                <a:cubicBezTo>
                  <a:pt x="22333" y="36422"/>
                  <a:pt x="22412" y="36326"/>
                  <a:pt x="22395" y="36326"/>
                </a:cubicBezTo>
                <a:cubicBezTo>
                  <a:pt x="22384" y="36326"/>
                  <a:pt x="22328" y="36371"/>
                  <a:pt x="22242" y="36442"/>
                </a:cubicBezTo>
                <a:cubicBezTo>
                  <a:pt x="21814" y="36819"/>
                  <a:pt x="20684" y="37912"/>
                  <a:pt x="20621" y="37937"/>
                </a:cubicBezTo>
                <a:cubicBezTo>
                  <a:pt x="20332" y="38264"/>
                  <a:pt x="19904" y="38742"/>
                  <a:pt x="18774" y="39961"/>
                </a:cubicBezTo>
                <a:cubicBezTo>
                  <a:pt x="17542" y="41217"/>
                  <a:pt x="16336" y="42499"/>
                  <a:pt x="15129" y="43793"/>
                </a:cubicBezTo>
                <a:cubicBezTo>
                  <a:pt x="15029" y="43856"/>
                  <a:pt x="14966" y="43856"/>
                  <a:pt x="14878" y="43881"/>
                </a:cubicBezTo>
                <a:cubicBezTo>
                  <a:pt x="15029" y="43718"/>
                  <a:pt x="15180" y="43554"/>
                  <a:pt x="15318" y="43404"/>
                </a:cubicBezTo>
                <a:lnTo>
                  <a:pt x="15318" y="43404"/>
                </a:lnTo>
                <a:cubicBezTo>
                  <a:pt x="14853" y="43881"/>
                  <a:pt x="13609" y="45226"/>
                  <a:pt x="12453" y="46507"/>
                </a:cubicBezTo>
                <a:cubicBezTo>
                  <a:pt x="12453" y="46495"/>
                  <a:pt x="12453" y="46482"/>
                  <a:pt x="12453" y="46470"/>
                </a:cubicBezTo>
                <a:cubicBezTo>
                  <a:pt x="12453" y="46457"/>
                  <a:pt x="12453" y="46432"/>
                  <a:pt x="12453" y="46419"/>
                </a:cubicBezTo>
                <a:cubicBezTo>
                  <a:pt x="14551" y="44032"/>
                  <a:pt x="16662" y="41732"/>
                  <a:pt x="18648" y="39646"/>
                </a:cubicBezTo>
                <a:cubicBezTo>
                  <a:pt x="18912" y="39370"/>
                  <a:pt x="19163" y="39106"/>
                  <a:pt x="19427" y="38830"/>
                </a:cubicBezTo>
                <a:cubicBezTo>
                  <a:pt x="20005" y="38239"/>
                  <a:pt x="20558" y="37674"/>
                  <a:pt x="21098" y="37121"/>
                </a:cubicBezTo>
                <a:cubicBezTo>
                  <a:pt x="21111" y="37121"/>
                  <a:pt x="21123" y="37121"/>
                  <a:pt x="21161" y="37095"/>
                </a:cubicBezTo>
                <a:cubicBezTo>
                  <a:pt x="21161" y="37083"/>
                  <a:pt x="21161" y="37070"/>
                  <a:pt x="21161" y="37058"/>
                </a:cubicBezTo>
                <a:cubicBezTo>
                  <a:pt x="21249" y="36957"/>
                  <a:pt x="21337" y="36869"/>
                  <a:pt x="21425" y="36781"/>
                </a:cubicBezTo>
                <a:cubicBezTo>
                  <a:pt x="21639" y="36568"/>
                  <a:pt x="21840" y="36367"/>
                  <a:pt x="22041" y="36166"/>
                </a:cubicBezTo>
                <a:cubicBezTo>
                  <a:pt x="22229" y="35977"/>
                  <a:pt x="22418" y="35789"/>
                  <a:pt x="22594" y="35613"/>
                </a:cubicBezTo>
                <a:cubicBezTo>
                  <a:pt x="22795" y="35412"/>
                  <a:pt x="22983" y="35223"/>
                  <a:pt x="23172" y="35035"/>
                </a:cubicBezTo>
                <a:cubicBezTo>
                  <a:pt x="23373" y="34846"/>
                  <a:pt x="23574" y="34645"/>
                  <a:pt x="23775" y="34457"/>
                </a:cubicBezTo>
                <a:cubicBezTo>
                  <a:pt x="24315" y="33929"/>
                  <a:pt x="24818" y="33451"/>
                  <a:pt x="25295" y="33012"/>
                </a:cubicBezTo>
                <a:cubicBezTo>
                  <a:pt x="25408" y="32898"/>
                  <a:pt x="25534" y="32785"/>
                  <a:pt x="25647" y="32672"/>
                </a:cubicBezTo>
                <a:lnTo>
                  <a:pt x="25647" y="32672"/>
                </a:lnTo>
                <a:cubicBezTo>
                  <a:pt x="24139" y="34067"/>
                  <a:pt x="22644" y="35487"/>
                  <a:pt x="21174" y="36932"/>
                </a:cubicBezTo>
                <a:cubicBezTo>
                  <a:pt x="21199" y="36857"/>
                  <a:pt x="21249" y="36769"/>
                  <a:pt x="21324" y="36668"/>
                </a:cubicBezTo>
                <a:cubicBezTo>
                  <a:pt x="21438" y="36555"/>
                  <a:pt x="21551" y="36442"/>
                  <a:pt x="21664" y="36329"/>
                </a:cubicBezTo>
                <a:cubicBezTo>
                  <a:pt x="21739" y="36266"/>
                  <a:pt x="21814" y="36203"/>
                  <a:pt x="21902" y="36153"/>
                </a:cubicBezTo>
                <a:cubicBezTo>
                  <a:pt x="21940" y="36090"/>
                  <a:pt x="21965" y="36040"/>
                  <a:pt x="21978" y="36002"/>
                </a:cubicBezTo>
                <a:cubicBezTo>
                  <a:pt x="22129" y="35851"/>
                  <a:pt x="22267" y="35701"/>
                  <a:pt x="22418" y="35550"/>
                </a:cubicBezTo>
                <a:lnTo>
                  <a:pt x="22418" y="35550"/>
                </a:lnTo>
                <a:cubicBezTo>
                  <a:pt x="22399" y="35580"/>
                  <a:pt x="22396" y="35602"/>
                  <a:pt x="22413" y="35602"/>
                </a:cubicBezTo>
                <a:cubicBezTo>
                  <a:pt x="22431" y="35602"/>
                  <a:pt x="22472" y="35577"/>
                  <a:pt x="22543" y="35512"/>
                </a:cubicBezTo>
                <a:cubicBezTo>
                  <a:pt x="22594" y="35449"/>
                  <a:pt x="22656" y="35399"/>
                  <a:pt x="22694" y="35336"/>
                </a:cubicBezTo>
                <a:lnTo>
                  <a:pt x="22656" y="35299"/>
                </a:lnTo>
                <a:cubicBezTo>
                  <a:pt x="24101" y="33828"/>
                  <a:pt x="25635" y="32333"/>
                  <a:pt x="27017" y="31039"/>
                </a:cubicBezTo>
                <a:cubicBezTo>
                  <a:pt x="27017" y="31039"/>
                  <a:pt x="27017" y="31051"/>
                  <a:pt x="27017" y="31051"/>
                </a:cubicBezTo>
                <a:cubicBezTo>
                  <a:pt x="27017" y="31039"/>
                  <a:pt x="27029" y="31039"/>
                  <a:pt x="27029" y="31026"/>
                </a:cubicBezTo>
                <a:cubicBezTo>
                  <a:pt x="28022" y="30096"/>
                  <a:pt x="28927" y="29279"/>
                  <a:pt x="29631" y="28664"/>
                </a:cubicBezTo>
                <a:cubicBezTo>
                  <a:pt x="30081" y="28262"/>
                  <a:pt x="30268" y="28086"/>
                  <a:pt x="30249" y="28086"/>
                </a:cubicBezTo>
                <a:cubicBezTo>
                  <a:pt x="30234" y="28086"/>
                  <a:pt x="30094" y="28194"/>
                  <a:pt x="29857" y="28387"/>
                </a:cubicBezTo>
                <a:cubicBezTo>
                  <a:pt x="29316" y="28827"/>
                  <a:pt x="28273" y="29707"/>
                  <a:pt x="27080" y="30775"/>
                </a:cubicBezTo>
                <a:cubicBezTo>
                  <a:pt x="27042" y="30787"/>
                  <a:pt x="27004" y="30812"/>
                  <a:pt x="26929" y="30863"/>
                </a:cubicBezTo>
                <a:lnTo>
                  <a:pt x="26879" y="30926"/>
                </a:lnTo>
                <a:cubicBezTo>
                  <a:pt x="26602" y="31127"/>
                  <a:pt x="26225" y="31303"/>
                  <a:pt x="26087" y="31340"/>
                </a:cubicBezTo>
                <a:cubicBezTo>
                  <a:pt x="26117" y="31344"/>
                  <a:pt x="26149" y="31345"/>
                  <a:pt x="26183" y="31345"/>
                </a:cubicBezTo>
                <a:cubicBezTo>
                  <a:pt x="26275" y="31345"/>
                  <a:pt x="26379" y="31334"/>
                  <a:pt x="26489" y="31315"/>
                </a:cubicBezTo>
                <a:lnTo>
                  <a:pt x="26489" y="31315"/>
                </a:lnTo>
                <a:cubicBezTo>
                  <a:pt x="25823" y="31906"/>
                  <a:pt x="25144" y="32534"/>
                  <a:pt x="24478" y="33162"/>
                </a:cubicBezTo>
                <a:lnTo>
                  <a:pt x="24453" y="33150"/>
                </a:lnTo>
                <a:cubicBezTo>
                  <a:pt x="24830" y="32823"/>
                  <a:pt x="24680" y="32823"/>
                  <a:pt x="24680" y="32735"/>
                </a:cubicBezTo>
                <a:lnTo>
                  <a:pt x="24680" y="32735"/>
                </a:lnTo>
                <a:lnTo>
                  <a:pt x="24101" y="33401"/>
                </a:lnTo>
                <a:lnTo>
                  <a:pt x="24353" y="33275"/>
                </a:lnTo>
                <a:lnTo>
                  <a:pt x="24353" y="33275"/>
                </a:lnTo>
                <a:cubicBezTo>
                  <a:pt x="23398" y="34180"/>
                  <a:pt x="22506" y="35035"/>
                  <a:pt x="21789" y="35726"/>
                </a:cubicBezTo>
                <a:cubicBezTo>
                  <a:pt x="21706" y="35692"/>
                  <a:pt x="21599" y="35676"/>
                  <a:pt x="21486" y="35676"/>
                </a:cubicBezTo>
                <a:cubicBezTo>
                  <a:pt x="21429" y="35676"/>
                  <a:pt x="21370" y="35680"/>
                  <a:pt x="21312" y="35688"/>
                </a:cubicBezTo>
                <a:cubicBezTo>
                  <a:pt x="21973" y="34977"/>
                  <a:pt x="22451" y="34449"/>
                  <a:pt x="22407" y="34449"/>
                </a:cubicBezTo>
                <a:cubicBezTo>
                  <a:pt x="22396" y="34449"/>
                  <a:pt x="22351" y="34483"/>
                  <a:pt x="22267" y="34557"/>
                </a:cubicBezTo>
                <a:cubicBezTo>
                  <a:pt x="22380" y="34444"/>
                  <a:pt x="22506" y="34306"/>
                  <a:pt x="22669" y="34130"/>
                </a:cubicBezTo>
                <a:lnTo>
                  <a:pt x="22669" y="34130"/>
                </a:lnTo>
                <a:cubicBezTo>
                  <a:pt x="22595" y="34189"/>
                  <a:pt x="22560" y="34211"/>
                  <a:pt x="22551" y="34211"/>
                </a:cubicBezTo>
                <a:cubicBezTo>
                  <a:pt x="22529" y="34211"/>
                  <a:pt x="22626" y="34103"/>
                  <a:pt x="22669" y="34042"/>
                </a:cubicBezTo>
                <a:cubicBezTo>
                  <a:pt x="22656" y="34042"/>
                  <a:pt x="22656" y="34029"/>
                  <a:pt x="22656" y="34029"/>
                </a:cubicBezTo>
                <a:cubicBezTo>
                  <a:pt x="22682" y="34017"/>
                  <a:pt x="22697" y="34011"/>
                  <a:pt x="22702" y="34011"/>
                </a:cubicBezTo>
                <a:cubicBezTo>
                  <a:pt x="22707" y="34011"/>
                  <a:pt x="22700" y="34017"/>
                  <a:pt x="22682" y="34029"/>
                </a:cubicBezTo>
                <a:cubicBezTo>
                  <a:pt x="22682" y="34029"/>
                  <a:pt x="22669" y="34042"/>
                  <a:pt x="22669" y="34042"/>
                </a:cubicBezTo>
                <a:cubicBezTo>
                  <a:pt x="22682" y="34067"/>
                  <a:pt x="22682" y="34092"/>
                  <a:pt x="22669" y="34130"/>
                </a:cubicBezTo>
                <a:cubicBezTo>
                  <a:pt x="22669" y="34130"/>
                  <a:pt x="22669" y="34130"/>
                  <a:pt x="22669" y="34130"/>
                </a:cubicBezTo>
                <a:lnTo>
                  <a:pt x="22669" y="34130"/>
                </a:lnTo>
                <a:cubicBezTo>
                  <a:pt x="22669" y="34130"/>
                  <a:pt x="22669" y="34130"/>
                  <a:pt x="22669" y="34130"/>
                </a:cubicBezTo>
                <a:lnTo>
                  <a:pt x="22669" y="34130"/>
                </a:lnTo>
                <a:cubicBezTo>
                  <a:pt x="22669" y="34331"/>
                  <a:pt x="22411" y="34701"/>
                  <a:pt x="22601" y="34701"/>
                </a:cubicBezTo>
                <a:cubicBezTo>
                  <a:pt x="22624" y="34701"/>
                  <a:pt x="22655" y="34695"/>
                  <a:pt x="22694" y="34683"/>
                </a:cubicBezTo>
                <a:cubicBezTo>
                  <a:pt x="23146" y="34218"/>
                  <a:pt x="22920" y="34268"/>
                  <a:pt x="23159" y="33941"/>
                </a:cubicBezTo>
                <a:lnTo>
                  <a:pt x="23159" y="33941"/>
                </a:lnTo>
                <a:cubicBezTo>
                  <a:pt x="22949" y="34162"/>
                  <a:pt x="22873" y="34233"/>
                  <a:pt x="22855" y="34233"/>
                </a:cubicBezTo>
                <a:cubicBezTo>
                  <a:pt x="22824" y="34233"/>
                  <a:pt x="22984" y="34005"/>
                  <a:pt x="22908" y="34005"/>
                </a:cubicBezTo>
                <a:cubicBezTo>
                  <a:pt x="22879" y="34005"/>
                  <a:pt x="22815" y="34038"/>
                  <a:pt x="22694" y="34130"/>
                </a:cubicBezTo>
                <a:cubicBezTo>
                  <a:pt x="22820" y="33967"/>
                  <a:pt x="22958" y="33828"/>
                  <a:pt x="23071" y="33703"/>
                </a:cubicBezTo>
                <a:lnTo>
                  <a:pt x="23071" y="33703"/>
                </a:lnTo>
                <a:cubicBezTo>
                  <a:pt x="22920" y="33816"/>
                  <a:pt x="22782" y="33929"/>
                  <a:pt x="22631" y="34029"/>
                </a:cubicBezTo>
                <a:cubicBezTo>
                  <a:pt x="22644" y="34029"/>
                  <a:pt x="22644" y="34029"/>
                  <a:pt x="22656" y="34017"/>
                </a:cubicBezTo>
                <a:lnTo>
                  <a:pt x="22656" y="34017"/>
                </a:lnTo>
                <a:lnTo>
                  <a:pt x="22003" y="34796"/>
                </a:lnTo>
                <a:cubicBezTo>
                  <a:pt x="21965" y="34821"/>
                  <a:pt x="21940" y="34846"/>
                  <a:pt x="21902" y="34884"/>
                </a:cubicBezTo>
                <a:cubicBezTo>
                  <a:pt x="21777" y="34972"/>
                  <a:pt x="21639" y="35060"/>
                  <a:pt x="21463" y="35148"/>
                </a:cubicBezTo>
                <a:lnTo>
                  <a:pt x="22430" y="34155"/>
                </a:lnTo>
                <a:cubicBezTo>
                  <a:pt x="22506" y="34117"/>
                  <a:pt x="22568" y="34080"/>
                  <a:pt x="22631" y="34029"/>
                </a:cubicBezTo>
                <a:lnTo>
                  <a:pt x="22631" y="34029"/>
                </a:lnTo>
                <a:cubicBezTo>
                  <a:pt x="22594" y="34042"/>
                  <a:pt x="22543" y="34067"/>
                  <a:pt x="22506" y="34092"/>
                </a:cubicBezTo>
                <a:cubicBezTo>
                  <a:pt x="23373" y="33213"/>
                  <a:pt x="24265" y="32346"/>
                  <a:pt x="25157" y="31478"/>
                </a:cubicBezTo>
                <a:lnTo>
                  <a:pt x="25333" y="31466"/>
                </a:lnTo>
                <a:cubicBezTo>
                  <a:pt x="25383" y="31428"/>
                  <a:pt x="25433" y="31378"/>
                  <a:pt x="25496" y="31328"/>
                </a:cubicBezTo>
                <a:cubicBezTo>
                  <a:pt x="25459" y="31328"/>
                  <a:pt x="25383" y="31328"/>
                  <a:pt x="25258" y="31391"/>
                </a:cubicBezTo>
                <a:cubicBezTo>
                  <a:pt x="25635" y="31026"/>
                  <a:pt x="26012" y="30662"/>
                  <a:pt x="26388" y="30310"/>
                </a:cubicBezTo>
                <a:cubicBezTo>
                  <a:pt x="26414" y="30310"/>
                  <a:pt x="26439" y="30310"/>
                  <a:pt x="26464" y="30322"/>
                </a:cubicBezTo>
                <a:lnTo>
                  <a:pt x="26652" y="30071"/>
                </a:lnTo>
                <a:cubicBezTo>
                  <a:pt x="27092" y="29656"/>
                  <a:pt x="27545" y="29242"/>
                  <a:pt x="27984" y="28840"/>
                </a:cubicBezTo>
                <a:cubicBezTo>
                  <a:pt x="28437" y="28425"/>
                  <a:pt x="28889" y="28023"/>
                  <a:pt x="29354" y="27621"/>
                </a:cubicBezTo>
                <a:cubicBezTo>
                  <a:pt x="29681" y="27332"/>
                  <a:pt x="30007" y="27043"/>
                  <a:pt x="30334" y="26766"/>
                </a:cubicBezTo>
                <a:lnTo>
                  <a:pt x="30334" y="26766"/>
                </a:lnTo>
                <a:cubicBezTo>
                  <a:pt x="30121" y="26942"/>
                  <a:pt x="29844" y="27156"/>
                  <a:pt x="29530" y="27420"/>
                </a:cubicBezTo>
                <a:cubicBezTo>
                  <a:pt x="29568" y="27382"/>
                  <a:pt x="29618" y="27344"/>
                  <a:pt x="29668" y="27281"/>
                </a:cubicBezTo>
                <a:lnTo>
                  <a:pt x="29668" y="27281"/>
                </a:lnTo>
                <a:cubicBezTo>
                  <a:pt x="29631" y="27294"/>
                  <a:pt x="29631" y="27294"/>
                  <a:pt x="29593" y="27307"/>
                </a:cubicBezTo>
                <a:cubicBezTo>
                  <a:pt x="29543" y="27357"/>
                  <a:pt x="29467" y="27432"/>
                  <a:pt x="29329" y="27533"/>
                </a:cubicBezTo>
                <a:cubicBezTo>
                  <a:pt x="29367" y="27533"/>
                  <a:pt x="29367" y="27545"/>
                  <a:pt x="29367" y="27558"/>
                </a:cubicBezTo>
                <a:cubicBezTo>
                  <a:pt x="29115" y="27784"/>
                  <a:pt x="28814" y="28035"/>
                  <a:pt x="28500" y="28312"/>
                </a:cubicBezTo>
                <a:lnTo>
                  <a:pt x="28701" y="28048"/>
                </a:lnTo>
                <a:lnTo>
                  <a:pt x="28701" y="28048"/>
                </a:lnTo>
                <a:cubicBezTo>
                  <a:pt x="28625" y="28061"/>
                  <a:pt x="28437" y="28199"/>
                  <a:pt x="28361" y="28224"/>
                </a:cubicBezTo>
                <a:cubicBezTo>
                  <a:pt x="28355" y="28230"/>
                  <a:pt x="28346" y="28233"/>
                  <a:pt x="28339" y="28233"/>
                </a:cubicBezTo>
                <a:cubicBezTo>
                  <a:pt x="28333" y="28233"/>
                  <a:pt x="28330" y="28230"/>
                  <a:pt x="28336" y="28224"/>
                </a:cubicBezTo>
                <a:lnTo>
                  <a:pt x="28336" y="28224"/>
                </a:lnTo>
                <a:cubicBezTo>
                  <a:pt x="28261" y="28299"/>
                  <a:pt x="28211" y="28362"/>
                  <a:pt x="28185" y="28400"/>
                </a:cubicBezTo>
                <a:cubicBezTo>
                  <a:pt x="28140" y="28468"/>
                  <a:pt x="28149" y="28495"/>
                  <a:pt x="28196" y="28495"/>
                </a:cubicBezTo>
                <a:cubicBezTo>
                  <a:pt x="28228" y="28495"/>
                  <a:pt x="28276" y="28483"/>
                  <a:pt x="28336" y="28463"/>
                </a:cubicBezTo>
                <a:lnTo>
                  <a:pt x="28336" y="28463"/>
                </a:lnTo>
                <a:cubicBezTo>
                  <a:pt x="27758" y="28965"/>
                  <a:pt x="27117" y="29543"/>
                  <a:pt x="26426" y="30184"/>
                </a:cubicBezTo>
                <a:cubicBezTo>
                  <a:pt x="26388" y="30209"/>
                  <a:pt x="26351" y="30234"/>
                  <a:pt x="26313" y="30260"/>
                </a:cubicBezTo>
                <a:cubicBezTo>
                  <a:pt x="26269" y="30277"/>
                  <a:pt x="26224" y="30295"/>
                  <a:pt x="26193" y="30295"/>
                </a:cubicBezTo>
                <a:cubicBezTo>
                  <a:pt x="26180" y="30295"/>
                  <a:pt x="26170" y="30292"/>
                  <a:pt x="26162" y="30285"/>
                </a:cubicBezTo>
                <a:lnTo>
                  <a:pt x="26162" y="30285"/>
                </a:lnTo>
                <a:cubicBezTo>
                  <a:pt x="26172" y="30303"/>
                  <a:pt x="26187" y="30315"/>
                  <a:pt x="26215" y="30315"/>
                </a:cubicBezTo>
                <a:cubicBezTo>
                  <a:pt x="26225" y="30315"/>
                  <a:pt x="26237" y="30313"/>
                  <a:pt x="26250" y="30310"/>
                </a:cubicBezTo>
                <a:lnTo>
                  <a:pt x="26288" y="30310"/>
                </a:lnTo>
                <a:cubicBezTo>
                  <a:pt x="24667" y="31830"/>
                  <a:pt x="22782" y="33678"/>
                  <a:pt x="20872" y="35625"/>
                </a:cubicBezTo>
                <a:lnTo>
                  <a:pt x="20859" y="35550"/>
                </a:lnTo>
                <a:lnTo>
                  <a:pt x="20822" y="35676"/>
                </a:lnTo>
                <a:cubicBezTo>
                  <a:pt x="20558" y="35939"/>
                  <a:pt x="20307" y="36216"/>
                  <a:pt x="20043" y="36480"/>
                </a:cubicBezTo>
                <a:lnTo>
                  <a:pt x="20030" y="36455"/>
                </a:lnTo>
                <a:lnTo>
                  <a:pt x="19992" y="36530"/>
                </a:lnTo>
                <a:cubicBezTo>
                  <a:pt x="19502" y="37045"/>
                  <a:pt x="19000" y="37560"/>
                  <a:pt x="18510" y="38076"/>
                </a:cubicBezTo>
                <a:cubicBezTo>
                  <a:pt x="18510" y="38063"/>
                  <a:pt x="18497" y="38063"/>
                  <a:pt x="18497" y="38050"/>
                </a:cubicBezTo>
                <a:lnTo>
                  <a:pt x="18321" y="38277"/>
                </a:lnTo>
                <a:cubicBezTo>
                  <a:pt x="18057" y="38553"/>
                  <a:pt x="17793" y="38842"/>
                  <a:pt x="17517" y="39119"/>
                </a:cubicBezTo>
                <a:cubicBezTo>
                  <a:pt x="17479" y="39144"/>
                  <a:pt x="17442" y="39169"/>
                  <a:pt x="17391" y="39181"/>
                </a:cubicBezTo>
                <a:cubicBezTo>
                  <a:pt x="17404" y="39194"/>
                  <a:pt x="17429" y="39194"/>
                  <a:pt x="17442" y="39194"/>
                </a:cubicBezTo>
                <a:cubicBezTo>
                  <a:pt x="17102" y="39558"/>
                  <a:pt x="16776" y="39923"/>
                  <a:pt x="16436" y="40275"/>
                </a:cubicBezTo>
                <a:cubicBezTo>
                  <a:pt x="16411" y="40275"/>
                  <a:pt x="16373" y="40325"/>
                  <a:pt x="16336" y="40388"/>
                </a:cubicBezTo>
                <a:cubicBezTo>
                  <a:pt x="13973" y="42926"/>
                  <a:pt x="11862" y="45276"/>
                  <a:pt x="10480" y="46771"/>
                </a:cubicBezTo>
                <a:cubicBezTo>
                  <a:pt x="10047" y="47242"/>
                  <a:pt x="9845" y="47453"/>
                  <a:pt x="9830" y="47453"/>
                </a:cubicBezTo>
                <a:cubicBezTo>
                  <a:pt x="9815" y="47453"/>
                  <a:pt x="9998" y="47229"/>
                  <a:pt x="10329" y="46834"/>
                </a:cubicBezTo>
                <a:cubicBezTo>
                  <a:pt x="10983" y="46068"/>
                  <a:pt x="12227" y="44635"/>
                  <a:pt x="13735" y="42951"/>
                </a:cubicBezTo>
                <a:cubicBezTo>
                  <a:pt x="15255" y="41280"/>
                  <a:pt x="17027" y="39370"/>
                  <a:pt x="18698" y="37611"/>
                </a:cubicBezTo>
                <a:cubicBezTo>
                  <a:pt x="20382" y="35864"/>
                  <a:pt x="21965" y="34281"/>
                  <a:pt x="23059" y="33200"/>
                </a:cubicBezTo>
                <a:lnTo>
                  <a:pt x="23059" y="33200"/>
                </a:lnTo>
                <a:lnTo>
                  <a:pt x="23046" y="33225"/>
                </a:lnTo>
                <a:cubicBezTo>
                  <a:pt x="23059" y="33200"/>
                  <a:pt x="23071" y="33187"/>
                  <a:pt x="23084" y="33175"/>
                </a:cubicBezTo>
                <a:cubicBezTo>
                  <a:pt x="23222" y="33037"/>
                  <a:pt x="23348" y="32898"/>
                  <a:pt x="23473" y="32785"/>
                </a:cubicBezTo>
                <a:cubicBezTo>
                  <a:pt x="23574" y="32710"/>
                  <a:pt x="23674" y="32635"/>
                  <a:pt x="23800" y="32559"/>
                </a:cubicBezTo>
                <a:cubicBezTo>
                  <a:pt x="23812" y="32509"/>
                  <a:pt x="23800" y="32484"/>
                  <a:pt x="23775" y="32484"/>
                </a:cubicBezTo>
                <a:cubicBezTo>
                  <a:pt x="23767" y="32480"/>
                  <a:pt x="23756" y="32479"/>
                  <a:pt x="23742" y="32479"/>
                </a:cubicBezTo>
                <a:cubicBezTo>
                  <a:pt x="23708" y="32479"/>
                  <a:pt x="23660" y="32487"/>
                  <a:pt x="23624" y="32496"/>
                </a:cubicBezTo>
                <a:cubicBezTo>
                  <a:pt x="23607" y="32500"/>
                  <a:pt x="23590" y="32502"/>
                  <a:pt x="23577" y="32502"/>
                </a:cubicBezTo>
                <a:cubicBezTo>
                  <a:pt x="23541" y="32502"/>
                  <a:pt x="23525" y="32485"/>
                  <a:pt x="23561" y="32421"/>
                </a:cubicBezTo>
                <a:lnTo>
                  <a:pt x="23561" y="32421"/>
                </a:lnTo>
                <a:cubicBezTo>
                  <a:pt x="23423" y="32572"/>
                  <a:pt x="23322" y="32735"/>
                  <a:pt x="23222" y="32886"/>
                </a:cubicBezTo>
                <a:cubicBezTo>
                  <a:pt x="23172" y="32986"/>
                  <a:pt x="23121" y="33062"/>
                  <a:pt x="23071" y="33150"/>
                </a:cubicBezTo>
                <a:cubicBezTo>
                  <a:pt x="21463" y="34708"/>
                  <a:pt x="19565" y="36605"/>
                  <a:pt x="17806" y="38427"/>
                </a:cubicBezTo>
                <a:cubicBezTo>
                  <a:pt x="16034" y="40262"/>
                  <a:pt x="14375" y="42021"/>
                  <a:pt x="13219" y="43278"/>
                </a:cubicBezTo>
                <a:cubicBezTo>
                  <a:pt x="12191" y="44383"/>
                  <a:pt x="11533" y="45090"/>
                  <a:pt x="11500" y="45090"/>
                </a:cubicBezTo>
                <a:cubicBezTo>
                  <a:pt x="11496" y="45090"/>
                  <a:pt x="11503" y="45077"/>
                  <a:pt x="11523" y="45050"/>
                </a:cubicBezTo>
                <a:cubicBezTo>
                  <a:pt x="11674" y="44824"/>
                  <a:pt x="12666" y="43630"/>
                  <a:pt x="14928" y="41104"/>
                </a:cubicBezTo>
                <a:cubicBezTo>
                  <a:pt x="15896" y="40087"/>
                  <a:pt x="16131" y="39862"/>
                  <a:pt x="16157" y="39862"/>
                </a:cubicBezTo>
                <a:cubicBezTo>
                  <a:pt x="16177" y="39862"/>
                  <a:pt x="16065" y="40005"/>
                  <a:pt x="16085" y="40005"/>
                </a:cubicBezTo>
                <a:cubicBezTo>
                  <a:pt x="16097" y="40005"/>
                  <a:pt x="16168" y="39942"/>
                  <a:pt x="16373" y="39734"/>
                </a:cubicBezTo>
                <a:cubicBezTo>
                  <a:pt x="18535" y="37372"/>
                  <a:pt x="20734" y="35047"/>
                  <a:pt x="22996" y="32785"/>
                </a:cubicBezTo>
                <a:cubicBezTo>
                  <a:pt x="25848" y="30059"/>
                  <a:pt x="27808" y="28337"/>
                  <a:pt x="29266" y="27106"/>
                </a:cubicBezTo>
                <a:cubicBezTo>
                  <a:pt x="30736" y="25874"/>
                  <a:pt x="31679" y="25120"/>
                  <a:pt x="32583" y="24429"/>
                </a:cubicBezTo>
                <a:cubicBezTo>
                  <a:pt x="33476" y="23738"/>
                  <a:pt x="34330" y="23110"/>
                  <a:pt x="35637" y="22180"/>
                </a:cubicBezTo>
                <a:cubicBezTo>
                  <a:pt x="36290" y="21727"/>
                  <a:pt x="37070" y="21187"/>
                  <a:pt x="38037" y="20609"/>
                </a:cubicBezTo>
                <a:cubicBezTo>
                  <a:pt x="39005" y="20006"/>
                  <a:pt x="40173" y="19340"/>
                  <a:pt x="41631" y="18749"/>
                </a:cubicBezTo>
                <a:lnTo>
                  <a:pt x="41631" y="18749"/>
                </a:lnTo>
                <a:cubicBezTo>
                  <a:pt x="39821" y="19478"/>
                  <a:pt x="38263" y="20395"/>
                  <a:pt x="36931" y="21250"/>
                </a:cubicBezTo>
                <a:cubicBezTo>
                  <a:pt x="36592" y="21463"/>
                  <a:pt x="36278" y="21677"/>
                  <a:pt x="35976" y="21891"/>
                </a:cubicBezTo>
                <a:cubicBezTo>
                  <a:pt x="35662" y="22092"/>
                  <a:pt x="35373" y="22293"/>
                  <a:pt x="35084" y="22506"/>
                </a:cubicBezTo>
                <a:cubicBezTo>
                  <a:pt x="34808" y="22707"/>
                  <a:pt x="34531" y="22896"/>
                  <a:pt x="34267" y="23084"/>
                </a:cubicBezTo>
                <a:cubicBezTo>
                  <a:pt x="34003" y="23285"/>
                  <a:pt x="33752" y="23474"/>
                  <a:pt x="33513" y="23650"/>
                </a:cubicBezTo>
                <a:cubicBezTo>
                  <a:pt x="31591" y="25108"/>
                  <a:pt x="30296" y="26201"/>
                  <a:pt x="29379" y="26967"/>
                </a:cubicBezTo>
                <a:cubicBezTo>
                  <a:pt x="28914" y="27344"/>
                  <a:pt x="28550" y="27658"/>
                  <a:pt x="28261" y="27897"/>
                </a:cubicBezTo>
                <a:cubicBezTo>
                  <a:pt x="27959" y="28149"/>
                  <a:pt x="27746" y="28337"/>
                  <a:pt x="27557" y="28475"/>
                </a:cubicBezTo>
                <a:cubicBezTo>
                  <a:pt x="27205" y="28764"/>
                  <a:pt x="27029" y="28890"/>
                  <a:pt x="26853" y="29016"/>
                </a:cubicBezTo>
                <a:cubicBezTo>
                  <a:pt x="26514" y="29267"/>
                  <a:pt x="26150" y="29506"/>
                  <a:pt x="24378" y="31127"/>
                </a:cubicBezTo>
                <a:cubicBezTo>
                  <a:pt x="22631" y="32773"/>
                  <a:pt x="19414" y="35776"/>
                  <a:pt x="13772" y="41958"/>
                </a:cubicBezTo>
                <a:cubicBezTo>
                  <a:pt x="15330" y="40199"/>
                  <a:pt x="16926" y="38478"/>
                  <a:pt x="18535" y="36769"/>
                </a:cubicBezTo>
                <a:lnTo>
                  <a:pt x="18535" y="36769"/>
                </a:lnTo>
                <a:cubicBezTo>
                  <a:pt x="18518" y="36788"/>
                  <a:pt x="18511" y="36796"/>
                  <a:pt x="18512" y="36796"/>
                </a:cubicBezTo>
                <a:cubicBezTo>
                  <a:pt x="18526" y="36796"/>
                  <a:pt x="19487" y="35811"/>
                  <a:pt x="19510" y="35811"/>
                </a:cubicBezTo>
                <a:lnTo>
                  <a:pt x="19510" y="35811"/>
                </a:lnTo>
                <a:cubicBezTo>
                  <a:pt x="19512" y="35811"/>
                  <a:pt x="19506" y="35820"/>
                  <a:pt x="19490" y="35839"/>
                </a:cubicBezTo>
                <a:cubicBezTo>
                  <a:pt x="21365" y="33896"/>
                  <a:pt x="22134" y="33110"/>
                  <a:pt x="22115" y="33110"/>
                </a:cubicBezTo>
                <a:lnTo>
                  <a:pt x="22115" y="33110"/>
                </a:lnTo>
                <a:cubicBezTo>
                  <a:pt x="22106" y="33110"/>
                  <a:pt x="21915" y="33292"/>
                  <a:pt x="21576" y="33615"/>
                </a:cubicBezTo>
                <a:cubicBezTo>
                  <a:pt x="20533" y="34620"/>
                  <a:pt x="18158" y="37020"/>
                  <a:pt x="15607" y="39747"/>
                </a:cubicBezTo>
                <a:cubicBezTo>
                  <a:pt x="13043" y="42461"/>
                  <a:pt x="10329" y="45515"/>
                  <a:pt x="8457" y="47676"/>
                </a:cubicBezTo>
                <a:cubicBezTo>
                  <a:pt x="7017" y="49338"/>
                  <a:pt x="6060" y="50458"/>
                  <a:pt x="6027" y="50458"/>
                </a:cubicBezTo>
                <a:cubicBezTo>
                  <a:pt x="6016" y="50458"/>
                  <a:pt x="6090" y="50357"/>
                  <a:pt x="6258" y="50139"/>
                </a:cubicBezTo>
                <a:cubicBezTo>
                  <a:pt x="7062" y="49109"/>
                  <a:pt x="8281" y="47638"/>
                  <a:pt x="9626" y="46055"/>
                </a:cubicBezTo>
                <a:lnTo>
                  <a:pt x="9940" y="45703"/>
                </a:lnTo>
                <a:cubicBezTo>
                  <a:pt x="10342" y="45251"/>
                  <a:pt x="10744" y="44773"/>
                  <a:pt x="11146" y="44308"/>
                </a:cubicBezTo>
                <a:lnTo>
                  <a:pt x="11397" y="44032"/>
                </a:lnTo>
                <a:cubicBezTo>
                  <a:pt x="12176" y="43152"/>
                  <a:pt x="12956" y="42298"/>
                  <a:pt x="13709" y="41481"/>
                </a:cubicBezTo>
                <a:lnTo>
                  <a:pt x="13709" y="41481"/>
                </a:lnTo>
                <a:lnTo>
                  <a:pt x="12629" y="42650"/>
                </a:lnTo>
                <a:lnTo>
                  <a:pt x="12528" y="42750"/>
                </a:lnTo>
                <a:cubicBezTo>
                  <a:pt x="11900" y="43429"/>
                  <a:pt x="11272" y="44120"/>
                  <a:pt x="10643" y="44811"/>
                </a:cubicBezTo>
                <a:lnTo>
                  <a:pt x="9789" y="45753"/>
                </a:lnTo>
                <a:lnTo>
                  <a:pt x="9437" y="46130"/>
                </a:lnTo>
                <a:lnTo>
                  <a:pt x="9060" y="46558"/>
                </a:lnTo>
                <a:lnTo>
                  <a:pt x="8155" y="47571"/>
                </a:lnTo>
                <a:lnTo>
                  <a:pt x="8155" y="47571"/>
                </a:lnTo>
                <a:cubicBezTo>
                  <a:pt x="8181" y="47540"/>
                  <a:pt x="8216" y="47497"/>
                  <a:pt x="8256" y="47450"/>
                </a:cubicBezTo>
                <a:cubicBezTo>
                  <a:pt x="8482" y="47161"/>
                  <a:pt x="8947" y="46608"/>
                  <a:pt x="9475" y="46005"/>
                </a:cubicBezTo>
                <a:cubicBezTo>
                  <a:pt x="10342" y="44999"/>
                  <a:pt x="11385" y="43843"/>
                  <a:pt x="11799" y="43391"/>
                </a:cubicBezTo>
                <a:lnTo>
                  <a:pt x="11799" y="43391"/>
                </a:lnTo>
                <a:lnTo>
                  <a:pt x="10882" y="44271"/>
                </a:lnTo>
                <a:lnTo>
                  <a:pt x="10882" y="44283"/>
                </a:lnTo>
                <a:lnTo>
                  <a:pt x="10631" y="44522"/>
                </a:lnTo>
                <a:lnTo>
                  <a:pt x="10065" y="45075"/>
                </a:lnTo>
                <a:lnTo>
                  <a:pt x="10053" y="45081"/>
                </a:lnTo>
                <a:lnTo>
                  <a:pt x="10053" y="45081"/>
                </a:lnTo>
                <a:cubicBezTo>
                  <a:pt x="10070" y="45062"/>
                  <a:pt x="10086" y="45043"/>
                  <a:pt x="10103" y="45025"/>
                </a:cubicBezTo>
                <a:cubicBezTo>
                  <a:pt x="10192" y="44925"/>
                  <a:pt x="10278" y="44825"/>
                  <a:pt x="10364" y="44727"/>
                </a:cubicBezTo>
                <a:lnTo>
                  <a:pt x="10364" y="44727"/>
                </a:lnTo>
                <a:lnTo>
                  <a:pt x="10040" y="45087"/>
                </a:lnTo>
                <a:lnTo>
                  <a:pt x="10053" y="45081"/>
                </a:lnTo>
                <a:lnTo>
                  <a:pt x="10053" y="45081"/>
                </a:lnTo>
                <a:cubicBezTo>
                  <a:pt x="8897" y="46387"/>
                  <a:pt x="7584" y="47886"/>
                  <a:pt x="6296" y="49410"/>
                </a:cubicBezTo>
                <a:cubicBezTo>
                  <a:pt x="5969" y="49800"/>
                  <a:pt x="5630" y="50189"/>
                  <a:pt x="5315" y="50566"/>
                </a:cubicBezTo>
                <a:cubicBezTo>
                  <a:pt x="5152" y="50767"/>
                  <a:pt x="4989" y="50956"/>
                  <a:pt x="4825" y="51144"/>
                </a:cubicBezTo>
                <a:lnTo>
                  <a:pt x="4687" y="51282"/>
                </a:lnTo>
                <a:cubicBezTo>
                  <a:pt x="4675" y="51308"/>
                  <a:pt x="4649" y="51333"/>
                  <a:pt x="4624" y="51358"/>
                </a:cubicBezTo>
                <a:cubicBezTo>
                  <a:pt x="4612" y="51358"/>
                  <a:pt x="4599" y="51370"/>
                  <a:pt x="4599" y="51370"/>
                </a:cubicBezTo>
                <a:cubicBezTo>
                  <a:pt x="4599" y="51370"/>
                  <a:pt x="4587" y="51383"/>
                  <a:pt x="4574" y="51383"/>
                </a:cubicBezTo>
                <a:lnTo>
                  <a:pt x="4561" y="51396"/>
                </a:lnTo>
                <a:lnTo>
                  <a:pt x="4524" y="51396"/>
                </a:lnTo>
                <a:cubicBezTo>
                  <a:pt x="4511" y="51396"/>
                  <a:pt x="4448" y="51358"/>
                  <a:pt x="4448" y="51333"/>
                </a:cubicBezTo>
                <a:cubicBezTo>
                  <a:pt x="4448" y="51320"/>
                  <a:pt x="4448" y="51320"/>
                  <a:pt x="4448" y="51308"/>
                </a:cubicBezTo>
                <a:cubicBezTo>
                  <a:pt x="4461" y="51282"/>
                  <a:pt x="4461" y="51282"/>
                  <a:pt x="4461" y="51282"/>
                </a:cubicBezTo>
                <a:cubicBezTo>
                  <a:pt x="4461" y="51270"/>
                  <a:pt x="4474" y="51257"/>
                  <a:pt x="4474" y="51245"/>
                </a:cubicBezTo>
                <a:cubicBezTo>
                  <a:pt x="4536" y="51132"/>
                  <a:pt x="4599" y="51031"/>
                  <a:pt x="4675" y="50918"/>
                </a:cubicBezTo>
                <a:cubicBezTo>
                  <a:pt x="5227" y="50101"/>
                  <a:pt x="5793" y="49335"/>
                  <a:pt x="6308" y="48606"/>
                </a:cubicBezTo>
                <a:cubicBezTo>
                  <a:pt x="6346" y="48556"/>
                  <a:pt x="6384" y="48505"/>
                  <a:pt x="6421" y="48455"/>
                </a:cubicBezTo>
                <a:cubicBezTo>
                  <a:pt x="6473" y="48269"/>
                  <a:pt x="6362" y="48145"/>
                  <a:pt x="6182" y="48145"/>
                </a:cubicBezTo>
                <a:cubicBezTo>
                  <a:pt x="6058" y="48145"/>
                  <a:pt x="5902" y="48204"/>
                  <a:pt x="5743" y="48342"/>
                </a:cubicBezTo>
                <a:cubicBezTo>
                  <a:pt x="5718" y="48267"/>
                  <a:pt x="6195" y="47827"/>
                  <a:pt x="6384" y="47575"/>
                </a:cubicBezTo>
                <a:cubicBezTo>
                  <a:pt x="7012" y="46884"/>
                  <a:pt x="7137" y="46382"/>
                  <a:pt x="7615" y="45791"/>
                </a:cubicBezTo>
                <a:lnTo>
                  <a:pt x="7615" y="45791"/>
                </a:lnTo>
                <a:lnTo>
                  <a:pt x="7326" y="46294"/>
                </a:lnTo>
                <a:cubicBezTo>
                  <a:pt x="7427" y="46206"/>
                  <a:pt x="8042" y="45276"/>
                  <a:pt x="8118" y="45113"/>
                </a:cubicBezTo>
                <a:cubicBezTo>
                  <a:pt x="8159" y="45113"/>
                  <a:pt x="8014" y="45503"/>
                  <a:pt x="8093" y="45503"/>
                </a:cubicBezTo>
                <a:cubicBezTo>
                  <a:pt x="8110" y="45503"/>
                  <a:pt x="8138" y="45484"/>
                  <a:pt x="8180" y="45439"/>
                </a:cubicBezTo>
                <a:cubicBezTo>
                  <a:pt x="8997" y="44333"/>
                  <a:pt x="9575" y="43165"/>
                  <a:pt x="9437" y="43152"/>
                </a:cubicBezTo>
                <a:lnTo>
                  <a:pt x="9437" y="43152"/>
                </a:lnTo>
                <a:lnTo>
                  <a:pt x="8306" y="44937"/>
                </a:lnTo>
                <a:cubicBezTo>
                  <a:pt x="8306" y="44937"/>
                  <a:pt x="8305" y="44937"/>
                  <a:pt x="8305" y="44937"/>
                </a:cubicBezTo>
                <a:cubicBezTo>
                  <a:pt x="8202" y="44937"/>
                  <a:pt x="9097" y="43667"/>
                  <a:pt x="8960" y="43667"/>
                </a:cubicBezTo>
                <a:lnTo>
                  <a:pt x="10116" y="42122"/>
                </a:lnTo>
                <a:lnTo>
                  <a:pt x="10116" y="42122"/>
                </a:lnTo>
                <a:cubicBezTo>
                  <a:pt x="9996" y="42295"/>
                  <a:pt x="9671" y="42777"/>
                  <a:pt x="9722" y="42777"/>
                </a:cubicBezTo>
                <a:cubicBezTo>
                  <a:pt x="9730" y="42777"/>
                  <a:pt x="9747" y="42765"/>
                  <a:pt x="9776" y="42738"/>
                </a:cubicBezTo>
                <a:cubicBezTo>
                  <a:pt x="10254" y="42059"/>
                  <a:pt x="10040" y="42398"/>
                  <a:pt x="10392" y="41971"/>
                </a:cubicBezTo>
                <a:lnTo>
                  <a:pt x="10392" y="41971"/>
                </a:lnTo>
                <a:cubicBezTo>
                  <a:pt x="9940" y="42813"/>
                  <a:pt x="9173" y="44409"/>
                  <a:pt x="8922" y="44999"/>
                </a:cubicBezTo>
                <a:lnTo>
                  <a:pt x="9462" y="44158"/>
                </a:lnTo>
                <a:lnTo>
                  <a:pt x="9651" y="43982"/>
                </a:lnTo>
                <a:cubicBezTo>
                  <a:pt x="10342" y="42876"/>
                  <a:pt x="10731" y="41707"/>
                  <a:pt x="10857" y="41368"/>
                </a:cubicBezTo>
                <a:cubicBezTo>
                  <a:pt x="11051" y="41114"/>
                  <a:pt x="11164" y="41030"/>
                  <a:pt x="11224" y="41030"/>
                </a:cubicBezTo>
                <a:cubicBezTo>
                  <a:pt x="11304" y="41030"/>
                  <a:pt x="11290" y="41180"/>
                  <a:pt x="11247" y="41280"/>
                </a:cubicBezTo>
                <a:cubicBezTo>
                  <a:pt x="12114" y="40086"/>
                  <a:pt x="11862" y="39935"/>
                  <a:pt x="12742" y="38742"/>
                </a:cubicBezTo>
                <a:lnTo>
                  <a:pt x="12742" y="38742"/>
                </a:lnTo>
                <a:lnTo>
                  <a:pt x="12390" y="39169"/>
                </a:lnTo>
                <a:cubicBezTo>
                  <a:pt x="12558" y="38893"/>
                  <a:pt x="13274" y="37956"/>
                  <a:pt x="13242" y="37956"/>
                </a:cubicBezTo>
                <a:cubicBezTo>
                  <a:pt x="13241" y="37956"/>
                  <a:pt x="13237" y="37958"/>
                  <a:pt x="13232" y="37963"/>
                </a:cubicBezTo>
                <a:cubicBezTo>
                  <a:pt x="13361" y="37833"/>
                  <a:pt x="13509" y="37727"/>
                  <a:pt x="13569" y="37727"/>
                </a:cubicBezTo>
                <a:cubicBezTo>
                  <a:pt x="13602" y="37727"/>
                  <a:pt x="13609" y="37759"/>
                  <a:pt x="13573" y="37835"/>
                </a:cubicBezTo>
                <a:lnTo>
                  <a:pt x="13573" y="37835"/>
                </a:lnTo>
                <a:lnTo>
                  <a:pt x="14144" y="36740"/>
                </a:lnTo>
                <a:lnTo>
                  <a:pt x="14144" y="36740"/>
                </a:lnTo>
                <a:cubicBezTo>
                  <a:pt x="14090" y="36870"/>
                  <a:pt x="14261" y="36875"/>
                  <a:pt x="14250" y="36945"/>
                </a:cubicBezTo>
                <a:cubicBezTo>
                  <a:pt x="14487" y="36609"/>
                  <a:pt x="14576" y="36289"/>
                  <a:pt x="14500" y="36289"/>
                </a:cubicBezTo>
                <a:cubicBezTo>
                  <a:pt x="14484" y="36289"/>
                  <a:pt x="14459" y="36304"/>
                  <a:pt x="14426" y="36338"/>
                </a:cubicBezTo>
                <a:lnTo>
                  <a:pt x="14426" y="36338"/>
                </a:lnTo>
                <a:cubicBezTo>
                  <a:pt x="15087" y="35604"/>
                  <a:pt x="14898" y="35756"/>
                  <a:pt x="15481" y="35160"/>
                </a:cubicBezTo>
                <a:cubicBezTo>
                  <a:pt x="15543" y="35072"/>
                  <a:pt x="15543" y="35038"/>
                  <a:pt x="15511" y="35038"/>
                </a:cubicBezTo>
                <a:cubicBezTo>
                  <a:pt x="15451" y="35038"/>
                  <a:pt x="15282" y="35155"/>
                  <a:pt x="15192" y="35261"/>
                </a:cubicBezTo>
                <a:cubicBezTo>
                  <a:pt x="15544" y="34670"/>
                  <a:pt x="15808" y="34356"/>
                  <a:pt x="16009" y="34105"/>
                </a:cubicBezTo>
                <a:lnTo>
                  <a:pt x="16009" y="34105"/>
                </a:lnTo>
                <a:cubicBezTo>
                  <a:pt x="15639" y="34691"/>
                  <a:pt x="15766" y="34733"/>
                  <a:pt x="15913" y="34733"/>
                </a:cubicBezTo>
                <a:cubicBezTo>
                  <a:pt x="15938" y="34733"/>
                  <a:pt x="15963" y="34732"/>
                  <a:pt x="15986" y="34732"/>
                </a:cubicBezTo>
                <a:cubicBezTo>
                  <a:pt x="16051" y="34732"/>
                  <a:pt x="16104" y="34741"/>
                  <a:pt x="16097" y="34808"/>
                </a:cubicBezTo>
                <a:lnTo>
                  <a:pt x="17115" y="32547"/>
                </a:lnTo>
                <a:lnTo>
                  <a:pt x="17115" y="32547"/>
                </a:lnTo>
                <a:cubicBezTo>
                  <a:pt x="17090" y="32622"/>
                  <a:pt x="17115" y="32848"/>
                  <a:pt x="17127" y="32873"/>
                </a:cubicBezTo>
                <a:cubicBezTo>
                  <a:pt x="17153" y="32597"/>
                  <a:pt x="18736" y="30310"/>
                  <a:pt x="19540" y="29217"/>
                </a:cubicBezTo>
                <a:lnTo>
                  <a:pt x="19540" y="29217"/>
                </a:lnTo>
                <a:lnTo>
                  <a:pt x="19427" y="29380"/>
                </a:lnTo>
                <a:cubicBezTo>
                  <a:pt x="19413" y="29409"/>
                  <a:pt x="19409" y="29422"/>
                  <a:pt x="19415" y="29422"/>
                </a:cubicBezTo>
                <a:cubicBezTo>
                  <a:pt x="19459" y="29422"/>
                  <a:pt x="20044" y="28640"/>
                  <a:pt x="20244" y="28262"/>
                </a:cubicBezTo>
                <a:lnTo>
                  <a:pt x="20244" y="28262"/>
                </a:lnTo>
                <a:cubicBezTo>
                  <a:pt x="20219" y="28362"/>
                  <a:pt x="20156" y="28450"/>
                  <a:pt x="20030" y="28613"/>
                </a:cubicBezTo>
                <a:cubicBezTo>
                  <a:pt x="20646" y="27922"/>
                  <a:pt x="20545" y="27508"/>
                  <a:pt x="21186" y="26817"/>
                </a:cubicBezTo>
                <a:lnTo>
                  <a:pt x="21186" y="26817"/>
                </a:lnTo>
                <a:cubicBezTo>
                  <a:pt x="20684" y="27508"/>
                  <a:pt x="20633" y="27671"/>
                  <a:pt x="20709" y="27671"/>
                </a:cubicBezTo>
                <a:cubicBezTo>
                  <a:pt x="21037" y="27120"/>
                  <a:pt x="21901" y="25956"/>
                  <a:pt x="21750" y="25956"/>
                </a:cubicBezTo>
                <a:cubicBezTo>
                  <a:pt x="21739" y="25956"/>
                  <a:pt x="21723" y="25962"/>
                  <a:pt x="21701" y="25975"/>
                </a:cubicBezTo>
                <a:cubicBezTo>
                  <a:pt x="21951" y="25656"/>
                  <a:pt x="22150" y="25348"/>
                  <a:pt x="22223" y="25348"/>
                </a:cubicBezTo>
                <a:cubicBezTo>
                  <a:pt x="22231" y="25348"/>
                  <a:pt x="22237" y="25352"/>
                  <a:pt x="22242" y="25359"/>
                </a:cubicBezTo>
                <a:lnTo>
                  <a:pt x="23121" y="23914"/>
                </a:lnTo>
                <a:lnTo>
                  <a:pt x="23121" y="23914"/>
                </a:lnTo>
                <a:cubicBezTo>
                  <a:pt x="23098" y="23961"/>
                  <a:pt x="23079" y="24015"/>
                  <a:pt x="23098" y="24015"/>
                </a:cubicBezTo>
                <a:cubicBezTo>
                  <a:pt x="23117" y="24015"/>
                  <a:pt x="23177" y="23955"/>
                  <a:pt x="23315" y="23765"/>
                </a:cubicBezTo>
                <a:lnTo>
                  <a:pt x="23315" y="23765"/>
                </a:lnTo>
                <a:cubicBezTo>
                  <a:pt x="22761" y="24536"/>
                  <a:pt x="22376" y="25363"/>
                  <a:pt x="22003" y="25711"/>
                </a:cubicBezTo>
                <a:cubicBezTo>
                  <a:pt x="22012" y="25721"/>
                  <a:pt x="22025" y="25725"/>
                  <a:pt x="22039" y="25725"/>
                </a:cubicBezTo>
                <a:cubicBezTo>
                  <a:pt x="22078" y="25725"/>
                  <a:pt x="22132" y="25698"/>
                  <a:pt x="22166" y="25698"/>
                </a:cubicBezTo>
                <a:cubicBezTo>
                  <a:pt x="22211" y="25698"/>
                  <a:pt x="22226" y="25743"/>
                  <a:pt x="22141" y="25949"/>
                </a:cubicBezTo>
                <a:cubicBezTo>
                  <a:pt x="23146" y="24416"/>
                  <a:pt x="23574" y="23487"/>
                  <a:pt x="24127" y="22456"/>
                </a:cubicBezTo>
                <a:lnTo>
                  <a:pt x="25119" y="21162"/>
                </a:lnTo>
                <a:lnTo>
                  <a:pt x="25119" y="21074"/>
                </a:lnTo>
                <a:lnTo>
                  <a:pt x="25371" y="20911"/>
                </a:lnTo>
                <a:cubicBezTo>
                  <a:pt x="25459" y="20722"/>
                  <a:pt x="25509" y="20609"/>
                  <a:pt x="25547" y="20584"/>
                </a:cubicBezTo>
                <a:cubicBezTo>
                  <a:pt x="25551" y="20579"/>
                  <a:pt x="25554" y="20577"/>
                  <a:pt x="25557" y="20577"/>
                </a:cubicBezTo>
                <a:cubicBezTo>
                  <a:pt x="25567" y="20577"/>
                  <a:pt x="25555" y="20622"/>
                  <a:pt x="25534" y="20684"/>
                </a:cubicBezTo>
                <a:cubicBezTo>
                  <a:pt x="25622" y="20534"/>
                  <a:pt x="25710" y="20408"/>
                  <a:pt x="25735" y="20332"/>
                </a:cubicBezTo>
                <a:cubicBezTo>
                  <a:pt x="25737" y="20332"/>
                  <a:pt x="25739" y="20332"/>
                  <a:pt x="25741" y="20332"/>
                </a:cubicBezTo>
                <a:cubicBezTo>
                  <a:pt x="25819" y="20332"/>
                  <a:pt x="25720" y="20602"/>
                  <a:pt x="25609" y="20873"/>
                </a:cubicBezTo>
                <a:cubicBezTo>
                  <a:pt x="25509" y="20986"/>
                  <a:pt x="25396" y="21099"/>
                  <a:pt x="25295" y="21212"/>
                </a:cubicBezTo>
                <a:cubicBezTo>
                  <a:pt x="25214" y="21398"/>
                  <a:pt x="25149" y="21564"/>
                  <a:pt x="25190" y="21564"/>
                </a:cubicBezTo>
                <a:cubicBezTo>
                  <a:pt x="25213" y="21564"/>
                  <a:pt x="25268" y="21513"/>
                  <a:pt x="25371" y="21388"/>
                </a:cubicBezTo>
                <a:cubicBezTo>
                  <a:pt x="25396" y="21338"/>
                  <a:pt x="25433" y="21262"/>
                  <a:pt x="25484" y="21187"/>
                </a:cubicBezTo>
                <a:lnTo>
                  <a:pt x="25484" y="21187"/>
                </a:lnTo>
                <a:cubicBezTo>
                  <a:pt x="25428" y="21326"/>
                  <a:pt x="25386" y="21431"/>
                  <a:pt x="25408" y="21431"/>
                </a:cubicBezTo>
                <a:cubicBezTo>
                  <a:pt x="25416" y="21431"/>
                  <a:pt x="25432" y="21418"/>
                  <a:pt x="25459" y="21388"/>
                </a:cubicBezTo>
                <a:lnTo>
                  <a:pt x="26112" y="20332"/>
                </a:lnTo>
                <a:lnTo>
                  <a:pt x="26112" y="20332"/>
                </a:lnTo>
                <a:cubicBezTo>
                  <a:pt x="26024" y="20446"/>
                  <a:pt x="25873" y="20596"/>
                  <a:pt x="25697" y="20785"/>
                </a:cubicBezTo>
                <a:cubicBezTo>
                  <a:pt x="25987" y="20254"/>
                  <a:pt x="26299" y="19664"/>
                  <a:pt x="26223" y="19664"/>
                </a:cubicBezTo>
                <a:cubicBezTo>
                  <a:pt x="26200" y="19664"/>
                  <a:pt x="26141" y="19717"/>
                  <a:pt x="26037" y="19842"/>
                </a:cubicBezTo>
                <a:lnTo>
                  <a:pt x="26627" y="19101"/>
                </a:lnTo>
                <a:cubicBezTo>
                  <a:pt x="27155" y="18108"/>
                  <a:pt x="27067" y="18284"/>
                  <a:pt x="27746" y="17116"/>
                </a:cubicBezTo>
                <a:cubicBezTo>
                  <a:pt x="27751" y="17112"/>
                  <a:pt x="27755" y="17110"/>
                  <a:pt x="27759" y="17110"/>
                </a:cubicBezTo>
                <a:cubicBezTo>
                  <a:pt x="27789" y="17110"/>
                  <a:pt x="27722" y="17263"/>
                  <a:pt x="27748" y="17263"/>
                </a:cubicBezTo>
                <a:cubicBezTo>
                  <a:pt x="27756" y="17263"/>
                  <a:pt x="27774" y="17247"/>
                  <a:pt x="27808" y="17204"/>
                </a:cubicBezTo>
                <a:cubicBezTo>
                  <a:pt x="28248" y="16311"/>
                  <a:pt x="29279" y="15294"/>
                  <a:pt x="29291" y="15055"/>
                </a:cubicBezTo>
                <a:cubicBezTo>
                  <a:pt x="29706" y="14376"/>
                  <a:pt x="29392" y="14728"/>
                  <a:pt x="29643" y="14288"/>
                </a:cubicBezTo>
                <a:lnTo>
                  <a:pt x="29643" y="14288"/>
                </a:lnTo>
                <a:cubicBezTo>
                  <a:pt x="29643" y="14301"/>
                  <a:pt x="29640" y="14320"/>
                  <a:pt x="29648" y="14320"/>
                </a:cubicBezTo>
                <a:cubicBezTo>
                  <a:pt x="29656" y="14320"/>
                  <a:pt x="29674" y="14301"/>
                  <a:pt x="29718" y="14238"/>
                </a:cubicBezTo>
                <a:lnTo>
                  <a:pt x="29970" y="13698"/>
                </a:lnTo>
                <a:cubicBezTo>
                  <a:pt x="29991" y="13673"/>
                  <a:pt x="30002" y="13664"/>
                  <a:pt x="30007" y="13664"/>
                </a:cubicBezTo>
                <a:cubicBezTo>
                  <a:pt x="30029" y="13664"/>
                  <a:pt x="29919" y="13861"/>
                  <a:pt x="29942" y="13861"/>
                </a:cubicBezTo>
                <a:cubicBezTo>
                  <a:pt x="29954" y="13861"/>
                  <a:pt x="30001" y="13808"/>
                  <a:pt x="30121" y="13647"/>
                </a:cubicBezTo>
                <a:cubicBezTo>
                  <a:pt x="30699" y="12642"/>
                  <a:pt x="31038" y="12039"/>
                  <a:pt x="31591" y="11247"/>
                </a:cubicBezTo>
                <a:cubicBezTo>
                  <a:pt x="31804" y="10903"/>
                  <a:pt x="31849" y="10801"/>
                  <a:pt x="31824" y="10801"/>
                </a:cubicBezTo>
                <a:cubicBezTo>
                  <a:pt x="31787" y="10801"/>
                  <a:pt x="31599" y="11022"/>
                  <a:pt x="31572" y="11022"/>
                </a:cubicBezTo>
                <a:cubicBezTo>
                  <a:pt x="31555" y="11022"/>
                  <a:pt x="31597" y="10941"/>
                  <a:pt x="31767" y="10682"/>
                </a:cubicBezTo>
                <a:cubicBezTo>
                  <a:pt x="31917" y="10581"/>
                  <a:pt x="32068" y="10506"/>
                  <a:pt x="32470" y="9890"/>
                </a:cubicBezTo>
                <a:cubicBezTo>
                  <a:pt x="32503" y="9814"/>
                  <a:pt x="32526" y="9754"/>
                  <a:pt x="32544" y="9703"/>
                </a:cubicBezTo>
                <a:lnTo>
                  <a:pt x="32544" y="9703"/>
                </a:lnTo>
                <a:cubicBezTo>
                  <a:pt x="32545" y="9702"/>
                  <a:pt x="32545" y="9702"/>
                  <a:pt x="32546" y="9702"/>
                </a:cubicBezTo>
                <a:cubicBezTo>
                  <a:pt x="32583" y="9664"/>
                  <a:pt x="32646" y="9576"/>
                  <a:pt x="32810" y="9413"/>
                </a:cubicBezTo>
                <a:cubicBezTo>
                  <a:pt x="33526" y="8759"/>
                  <a:pt x="34217" y="8244"/>
                  <a:pt x="35009" y="7440"/>
                </a:cubicBezTo>
                <a:lnTo>
                  <a:pt x="35562" y="7126"/>
                </a:lnTo>
                <a:cubicBezTo>
                  <a:pt x="35725" y="6978"/>
                  <a:pt x="35756" y="6934"/>
                  <a:pt x="35729" y="6934"/>
                </a:cubicBezTo>
                <a:cubicBezTo>
                  <a:pt x="35689" y="6934"/>
                  <a:pt x="35520" y="7032"/>
                  <a:pt x="35474" y="7032"/>
                </a:cubicBezTo>
                <a:cubicBezTo>
                  <a:pt x="35430" y="7032"/>
                  <a:pt x="35497" y="6944"/>
                  <a:pt x="35888" y="6598"/>
                </a:cubicBezTo>
                <a:cubicBezTo>
                  <a:pt x="36212" y="6307"/>
                  <a:pt x="36320" y="6239"/>
                  <a:pt x="36363" y="6239"/>
                </a:cubicBezTo>
                <a:cubicBezTo>
                  <a:pt x="36401" y="6239"/>
                  <a:pt x="36389" y="6291"/>
                  <a:pt x="36429" y="6291"/>
                </a:cubicBezTo>
                <a:cubicBezTo>
                  <a:pt x="36447" y="6291"/>
                  <a:pt x="36477" y="6280"/>
                  <a:pt x="36529" y="6246"/>
                </a:cubicBezTo>
                <a:cubicBezTo>
                  <a:pt x="36693" y="6070"/>
                  <a:pt x="36931" y="5831"/>
                  <a:pt x="37195" y="5593"/>
                </a:cubicBezTo>
                <a:cubicBezTo>
                  <a:pt x="37472" y="5366"/>
                  <a:pt x="37786" y="5128"/>
                  <a:pt x="38087" y="4989"/>
                </a:cubicBezTo>
                <a:lnTo>
                  <a:pt x="38087" y="4989"/>
                </a:lnTo>
                <a:cubicBezTo>
                  <a:pt x="37924" y="5128"/>
                  <a:pt x="37748" y="5228"/>
                  <a:pt x="37560" y="5379"/>
                </a:cubicBezTo>
                <a:cubicBezTo>
                  <a:pt x="37736" y="5278"/>
                  <a:pt x="37899" y="5178"/>
                  <a:pt x="38062" y="5103"/>
                </a:cubicBezTo>
                <a:lnTo>
                  <a:pt x="38062" y="5103"/>
                </a:lnTo>
                <a:cubicBezTo>
                  <a:pt x="37823" y="5329"/>
                  <a:pt x="37572" y="5530"/>
                  <a:pt x="37459" y="5630"/>
                </a:cubicBezTo>
                <a:cubicBezTo>
                  <a:pt x="37407" y="5682"/>
                  <a:pt x="37382" y="5708"/>
                  <a:pt x="37395" y="5708"/>
                </a:cubicBezTo>
                <a:cubicBezTo>
                  <a:pt x="37411" y="5708"/>
                  <a:pt x="37480" y="5673"/>
                  <a:pt x="37622" y="5605"/>
                </a:cubicBezTo>
                <a:cubicBezTo>
                  <a:pt x="37610" y="5542"/>
                  <a:pt x="37710" y="5429"/>
                  <a:pt x="37874" y="5304"/>
                </a:cubicBezTo>
                <a:cubicBezTo>
                  <a:pt x="38037" y="5165"/>
                  <a:pt x="38251" y="5027"/>
                  <a:pt x="38402" y="4939"/>
                </a:cubicBezTo>
                <a:cubicBezTo>
                  <a:pt x="38452" y="4914"/>
                  <a:pt x="38489" y="4889"/>
                  <a:pt x="38540" y="4864"/>
                </a:cubicBezTo>
                <a:cubicBezTo>
                  <a:pt x="38540" y="4857"/>
                  <a:pt x="38540" y="4857"/>
                  <a:pt x="38540" y="4857"/>
                </a:cubicBezTo>
                <a:cubicBezTo>
                  <a:pt x="38540" y="4857"/>
                  <a:pt x="38540" y="4857"/>
                  <a:pt x="38540" y="4851"/>
                </a:cubicBezTo>
                <a:lnTo>
                  <a:pt x="38515" y="4814"/>
                </a:lnTo>
                <a:cubicBezTo>
                  <a:pt x="38464" y="4700"/>
                  <a:pt x="38414" y="4587"/>
                  <a:pt x="38364" y="4487"/>
                </a:cubicBezTo>
                <a:cubicBezTo>
                  <a:pt x="38326" y="4374"/>
                  <a:pt x="38276" y="4261"/>
                  <a:pt x="38226" y="4160"/>
                </a:cubicBezTo>
                <a:cubicBezTo>
                  <a:pt x="38188" y="4047"/>
                  <a:pt x="38138" y="3934"/>
                  <a:pt x="38100" y="3846"/>
                </a:cubicBezTo>
                <a:cubicBezTo>
                  <a:pt x="38068" y="3767"/>
                  <a:pt x="38037" y="3689"/>
                  <a:pt x="38006" y="3610"/>
                </a:cubicBezTo>
                <a:lnTo>
                  <a:pt x="38006" y="3610"/>
                </a:lnTo>
                <a:cubicBezTo>
                  <a:pt x="37974" y="3624"/>
                  <a:pt x="37882" y="3660"/>
                  <a:pt x="37823" y="3695"/>
                </a:cubicBezTo>
                <a:cubicBezTo>
                  <a:pt x="37773" y="3720"/>
                  <a:pt x="37723" y="3745"/>
                  <a:pt x="37673" y="3771"/>
                </a:cubicBezTo>
                <a:lnTo>
                  <a:pt x="37660" y="3771"/>
                </a:lnTo>
                <a:cubicBezTo>
                  <a:pt x="37659" y="3771"/>
                  <a:pt x="37657" y="3771"/>
                  <a:pt x="37656" y="3771"/>
                </a:cubicBezTo>
                <a:lnTo>
                  <a:pt x="37656" y="3771"/>
                </a:lnTo>
                <a:lnTo>
                  <a:pt x="37723" y="3733"/>
                </a:lnTo>
                <a:cubicBezTo>
                  <a:pt x="37849" y="3657"/>
                  <a:pt x="37962" y="3607"/>
                  <a:pt x="37999" y="3595"/>
                </a:cubicBezTo>
                <a:cubicBezTo>
                  <a:pt x="37999" y="3594"/>
                  <a:pt x="37999" y="3593"/>
                  <a:pt x="37999" y="3592"/>
                </a:cubicBezTo>
                <a:lnTo>
                  <a:pt x="37999" y="3592"/>
                </a:lnTo>
                <a:cubicBezTo>
                  <a:pt x="38002" y="3598"/>
                  <a:pt x="38004" y="3604"/>
                  <a:pt x="38006" y="3610"/>
                </a:cubicBezTo>
                <a:lnTo>
                  <a:pt x="38006" y="3610"/>
                </a:lnTo>
                <a:cubicBezTo>
                  <a:pt x="38009" y="3609"/>
                  <a:pt x="38010" y="3608"/>
                  <a:pt x="38012" y="3607"/>
                </a:cubicBezTo>
                <a:cubicBezTo>
                  <a:pt x="38012" y="3607"/>
                  <a:pt x="37999" y="3595"/>
                  <a:pt x="37999" y="3582"/>
                </a:cubicBezTo>
                <a:cubicBezTo>
                  <a:pt x="37999" y="3582"/>
                  <a:pt x="37999" y="3582"/>
                  <a:pt x="37999" y="3592"/>
                </a:cubicBezTo>
                <a:lnTo>
                  <a:pt x="37999" y="3592"/>
                </a:lnTo>
                <a:cubicBezTo>
                  <a:pt x="37998" y="3589"/>
                  <a:pt x="37997" y="3585"/>
                  <a:pt x="37996" y="3582"/>
                </a:cubicBezTo>
                <a:lnTo>
                  <a:pt x="37987" y="3582"/>
                </a:lnTo>
                <a:cubicBezTo>
                  <a:pt x="37937" y="3607"/>
                  <a:pt x="37723" y="3708"/>
                  <a:pt x="37522" y="3833"/>
                </a:cubicBezTo>
                <a:cubicBezTo>
                  <a:pt x="37308" y="3959"/>
                  <a:pt x="37082" y="4110"/>
                  <a:pt x="36856" y="4273"/>
                </a:cubicBezTo>
                <a:lnTo>
                  <a:pt x="36730" y="4374"/>
                </a:lnTo>
                <a:cubicBezTo>
                  <a:pt x="36806" y="4286"/>
                  <a:pt x="36856" y="4160"/>
                  <a:pt x="36944" y="4022"/>
                </a:cubicBezTo>
                <a:lnTo>
                  <a:pt x="36944" y="4022"/>
                </a:lnTo>
                <a:cubicBezTo>
                  <a:pt x="36567" y="4248"/>
                  <a:pt x="36190" y="4487"/>
                  <a:pt x="35838" y="4726"/>
                </a:cubicBezTo>
                <a:cubicBezTo>
                  <a:pt x="36014" y="4462"/>
                  <a:pt x="36177" y="4223"/>
                  <a:pt x="36253" y="4072"/>
                </a:cubicBezTo>
                <a:lnTo>
                  <a:pt x="36253" y="4072"/>
                </a:lnTo>
                <a:lnTo>
                  <a:pt x="35863" y="4449"/>
                </a:lnTo>
                <a:lnTo>
                  <a:pt x="35731" y="4485"/>
                </a:lnTo>
                <a:lnTo>
                  <a:pt x="35731" y="4485"/>
                </a:lnTo>
                <a:cubicBezTo>
                  <a:pt x="35771" y="4382"/>
                  <a:pt x="35805" y="4289"/>
                  <a:pt x="35826" y="4223"/>
                </a:cubicBezTo>
                <a:lnTo>
                  <a:pt x="35826" y="4235"/>
                </a:lnTo>
                <a:cubicBezTo>
                  <a:pt x="35841" y="4206"/>
                  <a:pt x="35857" y="4176"/>
                  <a:pt x="35873" y="4146"/>
                </a:cubicBezTo>
                <a:lnTo>
                  <a:pt x="35873" y="4146"/>
                </a:lnTo>
                <a:cubicBezTo>
                  <a:pt x="36073" y="3981"/>
                  <a:pt x="36281" y="3835"/>
                  <a:pt x="36505" y="3736"/>
                </a:cubicBezTo>
                <a:lnTo>
                  <a:pt x="36505" y="3736"/>
                </a:lnTo>
                <a:cubicBezTo>
                  <a:pt x="36411" y="3781"/>
                  <a:pt x="36300" y="3864"/>
                  <a:pt x="36278" y="3909"/>
                </a:cubicBezTo>
                <a:cubicBezTo>
                  <a:pt x="36806" y="3507"/>
                  <a:pt x="37371" y="3293"/>
                  <a:pt x="37572" y="3117"/>
                </a:cubicBezTo>
                <a:lnTo>
                  <a:pt x="37522" y="3067"/>
                </a:lnTo>
                <a:cubicBezTo>
                  <a:pt x="37651" y="2985"/>
                  <a:pt x="37736" y="2924"/>
                  <a:pt x="37757" y="2917"/>
                </a:cubicBezTo>
                <a:lnTo>
                  <a:pt x="37757" y="2917"/>
                </a:lnTo>
                <a:cubicBezTo>
                  <a:pt x="37781" y="2983"/>
                  <a:pt x="37804" y="3048"/>
                  <a:pt x="37827" y="3112"/>
                </a:cubicBezTo>
                <a:lnTo>
                  <a:pt x="37827" y="3112"/>
                </a:lnTo>
                <a:cubicBezTo>
                  <a:pt x="37804" y="3044"/>
                  <a:pt x="37782" y="2977"/>
                  <a:pt x="37761" y="2911"/>
                </a:cubicBezTo>
                <a:lnTo>
                  <a:pt x="37761" y="2911"/>
                </a:lnTo>
                <a:cubicBezTo>
                  <a:pt x="37761" y="2910"/>
                  <a:pt x="37761" y="2910"/>
                  <a:pt x="37761" y="2910"/>
                </a:cubicBezTo>
                <a:cubicBezTo>
                  <a:pt x="37761" y="2910"/>
                  <a:pt x="37761" y="2910"/>
                  <a:pt x="37761" y="2903"/>
                </a:cubicBezTo>
                <a:lnTo>
                  <a:pt x="37754" y="2891"/>
                </a:lnTo>
                <a:lnTo>
                  <a:pt x="37754" y="2891"/>
                </a:lnTo>
                <a:cubicBezTo>
                  <a:pt x="37744" y="2858"/>
                  <a:pt x="37733" y="2824"/>
                  <a:pt x="37723" y="2790"/>
                </a:cubicBezTo>
                <a:lnTo>
                  <a:pt x="37678" y="2656"/>
                </a:lnTo>
                <a:lnTo>
                  <a:pt x="37678" y="2656"/>
                </a:lnTo>
                <a:cubicBezTo>
                  <a:pt x="37657" y="2588"/>
                  <a:pt x="37637" y="2519"/>
                  <a:pt x="37615" y="2451"/>
                </a:cubicBezTo>
                <a:lnTo>
                  <a:pt x="37615" y="2451"/>
                </a:lnTo>
                <a:cubicBezTo>
                  <a:pt x="37618" y="2463"/>
                  <a:pt x="37621" y="2474"/>
                  <a:pt x="37624" y="2486"/>
                </a:cubicBezTo>
                <a:lnTo>
                  <a:pt x="37624" y="2486"/>
                </a:lnTo>
                <a:cubicBezTo>
                  <a:pt x="37621" y="2474"/>
                  <a:pt x="37618" y="2463"/>
                  <a:pt x="37615" y="2451"/>
                </a:cubicBezTo>
                <a:lnTo>
                  <a:pt x="37615" y="2451"/>
                </a:lnTo>
                <a:cubicBezTo>
                  <a:pt x="37615" y="2451"/>
                  <a:pt x="37615" y="2451"/>
                  <a:pt x="37615" y="2451"/>
                </a:cubicBezTo>
                <a:lnTo>
                  <a:pt x="37615" y="2451"/>
                </a:lnTo>
                <a:cubicBezTo>
                  <a:pt x="37615" y="2451"/>
                  <a:pt x="37615" y="2451"/>
                  <a:pt x="37615" y="2451"/>
                </a:cubicBezTo>
                <a:lnTo>
                  <a:pt x="37615" y="2451"/>
                </a:lnTo>
                <a:cubicBezTo>
                  <a:pt x="37615" y="2451"/>
                  <a:pt x="37615" y="2451"/>
                  <a:pt x="37615" y="2451"/>
                </a:cubicBezTo>
                <a:lnTo>
                  <a:pt x="37615" y="2451"/>
                </a:lnTo>
                <a:cubicBezTo>
                  <a:pt x="37611" y="2439"/>
                  <a:pt x="37607" y="2426"/>
                  <a:pt x="37603" y="2414"/>
                </a:cubicBezTo>
                <a:lnTo>
                  <a:pt x="37603" y="2414"/>
                </a:lnTo>
                <a:cubicBezTo>
                  <a:pt x="37594" y="2383"/>
                  <a:pt x="37586" y="2353"/>
                  <a:pt x="37578" y="2323"/>
                </a:cubicBezTo>
                <a:lnTo>
                  <a:pt x="37578" y="2323"/>
                </a:lnTo>
                <a:cubicBezTo>
                  <a:pt x="37590" y="2366"/>
                  <a:pt x="37603" y="2409"/>
                  <a:pt x="37615" y="2451"/>
                </a:cubicBezTo>
                <a:lnTo>
                  <a:pt x="37615" y="2451"/>
                </a:lnTo>
                <a:cubicBezTo>
                  <a:pt x="37599" y="2393"/>
                  <a:pt x="37586" y="2336"/>
                  <a:pt x="37572" y="2275"/>
                </a:cubicBezTo>
                <a:cubicBezTo>
                  <a:pt x="37566" y="2259"/>
                  <a:pt x="37560" y="2242"/>
                  <a:pt x="37555" y="2225"/>
                </a:cubicBezTo>
                <a:lnTo>
                  <a:pt x="37555" y="2225"/>
                </a:lnTo>
                <a:cubicBezTo>
                  <a:pt x="37552" y="2212"/>
                  <a:pt x="37550" y="2200"/>
                  <a:pt x="37547" y="2187"/>
                </a:cubicBezTo>
                <a:cubicBezTo>
                  <a:pt x="37545" y="2182"/>
                  <a:pt x="37543" y="2177"/>
                  <a:pt x="37541" y="2171"/>
                </a:cubicBezTo>
                <a:lnTo>
                  <a:pt x="37541" y="2171"/>
                </a:lnTo>
                <a:lnTo>
                  <a:pt x="37546" y="2196"/>
                </a:lnTo>
                <a:lnTo>
                  <a:pt x="37546" y="2196"/>
                </a:lnTo>
                <a:cubicBezTo>
                  <a:pt x="37545" y="2190"/>
                  <a:pt x="37543" y="2185"/>
                  <a:pt x="37541" y="2179"/>
                </a:cubicBezTo>
                <a:lnTo>
                  <a:pt x="37541" y="2179"/>
                </a:lnTo>
                <a:cubicBezTo>
                  <a:pt x="37540" y="2171"/>
                  <a:pt x="37538" y="2164"/>
                  <a:pt x="37536" y="2156"/>
                </a:cubicBezTo>
                <a:lnTo>
                  <a:pt x="37536" y="2156"/>
                </a:lnTo>
                <a:cubicBezTo>
                  <a:pt x="37537" y="2161"/>
                  <a:pt x="37539" y="2166"/>
                  <a:pt x="37541" y="2171"/>
                </a:cubicBezTo>
                <a:lnTo>
                  <a:pt x="37541" y="2171"/>
                </a:lnTo>
                <a:lnTo>
                  <a:pt x="37509" y="2024"/>
                </a:lnTo>
                <a:lnTo>
                  <a:pt x="37503" y="2000"/>
                </a:lnTo>
                <a:lnTo>
                  <a:pt x="37503" y="2000"/>
                </a:lnTo>
                <a:cubicBezTo>
                  <a:pt x="37509" y="2041"/>
                  <a:pt x="37519" y="2087"/>
                  <a:pt x="37530" y="2134"/>
                </a:cubicBezTo>
                <a:lnTo>
                  <a:pt x="37530" y="2134"/>
                </a:lnTo>
                <a:cubicBezTo>
                  <a:pt x="37528" y="2128"/>
                  <a:pt x="37527" y="2123"/>
                  <a:pt x="37526" y="2118"/>
                </a:cubicBezTo>
                <a:lnTo>
                  <a:pt x="37526" y="2118"/>
                </a:lnTo>
                <a:cubicBezTo>
                  <a:pt x="37528" y="2128"/>
                  <a:pt x="37530" y="2137"/>
                  <a:pt x="37532" y="2147"/>
                </a:cubicBezTo>
                <a:lnTo>
                  <a:pt x="37532" y="2147"/>
                </a:lnTo>
                <a:cubicBezTo>
                  <a:pt x="37517" y="2097"/>
                  <a:pt x="37507" y="2048"/>
                  <a:pt x="37497" y="1999"/>
                </a:cubicBezTo>
                <a:lnTo>
                  <a:pt x="37497" y="1999"/>
                </a:lnTo>
                <a:cubicBezTo>
                  <a:pt x="37505" y="2037"/>
                  <a:pt x="37515" y="2077"/>
                  <a:pt x="37526" y="2118"/>
                </a:cubicBezTo>
                <a:lnTo>
                  <a:pt x="37526" y="2118"/>
                </a:lnTo>
                <a:cubicBezTo>
                  <a:pt x="37513" y="2061"/>
                  <a:pt x="37500" y="2005"/>
                  <a:pt x="37489" y="1949"/>
                </a:cubicBezTo>
                <a:lnTo>
                  <a:pt x="37489" y="1949"/>
                </a:lnTo>
                <a:lnTo>
                  <a:pt x="37503" y="2000"/>
                </a:lnTo>
                <a:lnTo>
                  <a:pt x="37503" y="2000"/>
                </a:lnTo>
                <a:cubicBezTo>
                  <a:pt x="37500" y="1986"/>
                  <a:pt x="37499" y="1973"/>
                  <a:pt x="37497" y="1961"/>
                </a:cubicBezTo>
                <a:cubicBezTo>
                  <a:pt x="37490" y="1936"/>
                  <a:pt x="37482" y="1910"/>
                  <a:pt x="37476" y="1884"/>
                </a:cubicBezTo>
                <a:lnTo>
                  <a:pt x="37476" y="1884"/>
                </a:lnTo>
                <a:cubicBezTo>
                  <a:pt x="37480" y="1905"/>
                  <a:pt x="37484" y="1927"/>
                  <a:pt x="37489" y="1949"/>
                </a:cubicBezTo>
                <a:lnTo>
                  <a:pt x="37489" y="1949"/>
                </a:lnTo>
                <a:lnTo>
                  <a:pt x="37474" y="1895"/>
                </a:lnTo>
                <a:lnTo>
                  <a:pt x="37474" y="1895"/>
                </a:lnTo>
                <a:cubicBezTo>
                  <a:pt x="37481" y="1929"/>
                  <a:pt x="37488" y="1963"/>
                  <a:pt x="37497" y="1998"/>
                </a:cubicBezTo>
                <a:lnTo>
                  <a:pt x="37497" y="1998"/>
                </a:lnTo>
                <a:cubicBezTo>
                  <a:pt x="37484" y="1948"/>
                  <a:pt x="37472" y="1885"/>
                  <a:pt x="37459" y="1835"/>
                </a:cubicBezTo>
                <a:cubicBezTo>
                  <a:pt x="37434" y="1735"/>
                  <a:pt x="37421" y="1622"/>
                  <a:pt x="37409" y="1534"/>
                </a:cubicBezTo>
                <a:cubicBezTo>
                  <a:pt x="37399" y="1467"/>
                  <a:pt x="37390" y="1401"/>
                  <a:pt x="37386" y="1335"/>
                </a:cubicBezTo>
                <a:lnTo>
                  <a:pt x="37386" y="1335"/>
                </a:lnTo>
                <a:cubicBezTo>
                  <a:pt x="37387" y="1340"/>
                  <a:pt x="37387" y="1345"/>
                  <a:pt x="37388" y="1351"/>
                </a:cubicBezTo>
                <a:lnTo>
                  <a:pt x="37388" y="1351"/>
                </a:lnTo>
                <a:cubicBezTo>
                  <a:pt x="37388" y="1346"/>
                  <a:pt x="37387" y="1341"/>
                  <a:pt x="37387" y="1335"/>
                </a:cubicBezTo>
                <a:lnTo>
                  <a:pt x="37387" y="1335"/>
                </a:lnTo>
                <a:cubicBezTo>
                  <a:pt x="37390" y="1358"/>
                  <a:pt x="37393" y="1381"/>
                  <a:pt x="37396" y="1404"/>
                </a:cubicBezTo>
                <a:lnTo>
                  <a:pt x="37396" y="1404"/>
                </a:lnTo>
                <a:cubicBezTo>
                  <a:pt x="37393" y="1386"/>
                  <a:pt x="37391" y="1368"/>
                  <a:pt x="37388" y="1351"/>
                </a:cubicBezTo>
                <a:lnTo>
                  <a:pt x="37388" y="1351"/>
                </a:lnTo>
                <a:cubicBezTo>
                  <a:pt x="37390" y="1375"/>
                  <a:pt x="37392" y="1398"/>
                  <a:pt x="37396" y="1421"/>
                </a:cubicBezTo>
                <a:lnTo>
                  <a:pt x="37410" y="1514"/>
                </a:lnTo>
                <a:lnTo>
                  <a:pt x="37410" y="1514"/>
                </a:lnTo>
                <a:cubicBezTo>
                  <a:pt x="37410" y="1529"/>
                  <a:pt x="37412" y="1544"/>
                  <a:pt x="37416" y="1556"/>
                </a:cubicBezTo>
                <a:lnTo>
                  <a:pt x="37416" y="1556"/>
                </a:lnTo>
                <a:lnTo>
                  <a:pt x="37428" y="1642"/>
                </a:lnTo>
                <a:lnTo>
                  <a:pt x="37428" y="1642"/>
                </a:lnTo>
                <a:cubicBezTo>
                  <a:pt x="37431" y="1663"/>
                  <a:pt x="37434" y="1685"/>
                  <a:pt x="37434" y="1710"/>
                </a:cubicBezTo>
                <a:cubicBezTo>
                  <a:pt x="37437" y="1722"/>
                  <a:pt x="37441" y="1734"/>
                  <a:pt x="37444" y="1747"/>
                </a:cubicBezTo>
                <a:lnTo>
                  <a:pt x="37444" y="1747"/>
                </a:lnTo>
                <a:cubicBezTo>
                  <a:pt x="37442" y="1738"/>
                  <a:pt x="37441" y="1728"/>
                  <a:pt x="37439" y="1719"/>
                </a:cubicBezTo>
                <a:lnTo>
                  <a:pt x="37439" y="1719"/>
                </a:lnTo>
                <a:cubicBezTo>
                  <a:pt x="37442" y="1735"/>
                  <a:pt x="37445" y="1751"/>
                  <a:pt x="37448" y="1767"/>
                </a:cubicBezTo>
                <a:lnTo>
                  <a:pt x="37448" y="1767"/>
                </a:lnTo>
                <a:cubicBezTo>
                  <a:pt x="37447" y="1760"/>
                  <a:pt x="37445" y="1753"/>
                  <a:pt x="37444" y="1747"/>
                </a:cubicBezTo>
                <a:lnTo>
                  <a:pt x="37444" y="1747"/>
                </a:lnTo>
                <a:cubicBezTo>
                  <a:pt x="37451" y="1793"/>
                  <a:pt x="37460" y="1839"/>
                  <a:pt x="37472" y="1886"/>
                </a:cubicBezTo>
                <a:lnTo>
                  <a:pt x="37474" y="1895"/>
                </a:lnTo>
                <a:lnTo>
                  <a:pt x="37474" y="1895"/>
                </a:lnTo>
                <a:cubicBezTo>
                  <a:pt x="37468" y="1864"/>
                  <a:pt x="37462" y="1834"/>
                  <a:pt x="37456" y="1804"/>
                </a:cubicBezTo>
                <a:lnTo>
                  <a:pt x="37456" y="1804"/>
                </a:lnTo>
                <a:cubicBezTo>
                  <a:pt x="37462" y="1831"/>
                  <a:pt x="37469" y="1857"/>
                  <a:pt x="37476" y="1884"/>
                </a:cubicBezTo>
                <a:lnTo>
                  <a:pt x="37476" y="1884"/>
                </a:lnTo>
                <a:cubicBezTo>
                  <a:pt x="37455" y="1778"/>
                  <a:pt x="37437" y="1676"/>
                  <a:pt x="37422" y="1581"/>
                </a:cubicBezTo>
                <a:lnTo>
                  <a:pt x="37422" y="1581"/>
                </a:lnTo>
                <a:cubicBezTo>
                  <a:pt x="37422" y="1583"/>
                  <a:pt x="37422" y="1585"/>
                  <a:pt x="37422" y="1587"/>
                </a:cubicBezTo>
                <a:lnTo>
                  <a:pt x="37422" y="1587"/>
                </a:lnTo>
                <a:cubicBezTo>
                  <a:pt x="37422" y="1586"/>
                  <a:pt x="37422" y="1585"/>
                  <a:pt x="37421" y="1584"/>
                </a:cubicBezTo>
                <a:cubicBezTo>
                  <a:pt x="37420" y="1578"/>
                  <a:pt x="37420" y="1572"/>
                  <a:pt x="37419" y="1566"/>
                </a:cubicBezTo>
                <a:lnTo>
                  <a:pt x="37419" y="1566"/>
                </a:lnTo>
                <a:cubicBezTo>
                  <a:pt x="37419" y="1566"/>
                  <a:pt x="37419" y="1566"/>
                  <a:pt x="37419" y="1567"/>
                </a:cubicBezTo>
                <a:lnTo>
                  <a:pt x="37419" y="1567"/>
                </a:lnTo>
                <a:cubicBezTo>
                  <a:pt x="37418" y="1557"/>
                  <a:pt x="37416" y="1547"/>
                  <a:pt x="37415" y="1536"/>
                </a:cubicBezTo>
                <a:lnTo>
                  <a:pt x="37415" y="1536"/>
                </a:lnTo>
                <a:cubicBezTo>
                  <a:pt x="37413" y="1523"/>
                  <a:pt x="37411" y="1510"/>
                  <a:pt x="37409" y="1497"/>
                </a:cubicBezTo>
                <a:lnTo>
                  <a:pt x="37409" y="1497"/>
                </a:lnTo>
                <a:cubicBezTo>
                  <a:pt x="37409" y="1498"/>
                  <a:pt x="37409" y="1499"/>
                  <a:pt x="37409" y="1499"/>
                </a:cubicBezTo>
                <a:lnTo>
                  <a:pt x="37409" y="1499"/>
                </a:lnTo>
                <a:cubicBezTo>
                  <a:pt x="37404" y="1467"/>
                  <a:pt x="37400" y="1435"/>
                  <a:pt x="37396" y="1404"/>
                </a:cubicBezTo>
                <a:lnTo>
                  <a:pt x="37396" y="1404"/>
                </a:lnTo>
                <a:cubicBezTo>
                  <a:pt x="37400" y="1435"/>
                  <a:pt x="37405" y="1466"/>
                  <a:pt x="37409" y="1497"/>
                </a:cubicBezTo>
                <a:lnTo>
                  <a:pt x="37409" y="1497"/>
                </a:lnTo>
                <a:cubicBezTo>
                  <a:pt x="37409" y="1489"/>
                  <a:pt x="37409" y="1480"/>
                  <a:pt x="37409" y="1471"/>
                </a:cubicBezTo>
                <a:cubicBezTo>
                  <a:pt x="37398" y="1389"/>
                  <a:pt x="37390" y="1320"/>
                  <a:pt x="37384" y="1263"/>
                </a:cubicBezTo>
                <a:lnTo>
                  <a:pt x="37384" y="1263"/>
                </a:lnTo>
                <a:cubicBezTo>
                  <a:pt x="37384" y="1235"/>
                  <a:pt x="37384" y="1208"/>
                  <a:pt x="37384" y="1182"/>
                </a:cubicBezTo>
                <a:cubicBezTo>
                  <a:pt x="37375" y="1139"/>
                  <a:pt x="37372" y="1096"/>
                  <a:pt x="37372" y="1054"/>
                </a:cubicBezTo>
                <a:lnTo>
                  <a:pt x="37372" y="1054"/>
                </a:lnTo>
                <a:cubicBezTo>
                  <a:pt x="37371" y="1057"/>
                  <a:pt x="37371" y="1059"/>
                  <a:pt x="37371" y="1062"/>
                </a:cubicBezTo>
                <a:lnTo>
                  <a:pt x="37371" y="1062"/>
                </a:lnTo>
                <a:cubicBezTo>
                  <a:pt x="37371" y="1060"/>
                  <a:pt x="37371" y="1059"/>
                  <a:pt x="37371" y="1057"/>
                </a:cubicBezTo>
                <a:lnTo>
                  <a:pt x="37371" y="1057"/>
                </a:lnTo>
                <a:cubicBezTo>
                  <a:pt x="37371" y="1054"/>
                  <a:pt x="37371" y="1051"/>
                  <a:pt x="37371" y="1048"/>
                </a:cubicBezTo>
                <a:lnTo>
                  <a:pt x="37371" y="1048"/>
                </a:lnTo>
                <a:cubicBezTo>
                  <a:pt x="37371" y="1050"/>
                  <a:pt x="37371" y="1052"/>
                  <a:pt x="37372" y="1054"/>
                </a:cubicBezTo>
                <a:lnTo>
                  <a:pt x="37372" y="1054"/>
                </a:lnTo>
                <a:cubicBezTo>
                  <a:pt x="37372" y="1044"/>
                  <a:pt x="37372" y="1033"/>
                  <a:pt x="37372" y="1024"/>
                </a:cubicBezTo>
                <a:lnTo>
                  <a:pt x="37372" y="1024"/>
                </a:lnTo>
                <a:lnTo>
                  <a:pt x="37372" y="1025"/>
                </a:lnTo>
                <a:lnTo>
                  <a:pt x="37372" y="1025"/>
                </a:lnTo>
                <a:cubicBezTo>
                  <a:pt x="37372" y="1020"/>
                  <a:pt x="37373" y="1015"/>
                  <a:pt x="37373" y="1011"/>
                </a:cubicBezTo>
                <a:lnTo>
                  <a:pt x="37373" y="1011"/>
                </a:lnTo>
                <a:cubicBezTo>
                  <a:pt x="37373" y="1015"/>
                  <a:pt x="37373" y="1019"/>
                  <a:pt x="37372" y="1024"/>
                </a:cubicBezTo>
                <a:lnTo>
                  <a:pt x="37372" y="1024"/>
                </a:lnTo>
                <a:lnTo>
                  <a:pt x="37384" y="956"/>
                </a:lnTo>
                <a:lnTo>
                  <a:pt x="37384" y="943"/>
                </a:lnTo>
                <a:cubicBezTo>
                  <a:pt x="37384" y="908"/>
                  <a:pt x="37385" y="874"/>
                  <a:pt x="37388" y="843"/>
                </a:cubicBezTo>
                <a:lnTo>
                  <a:pt x="37388" y="843"/>
                </a:lnTo>
                <a:cubicBezTo>
                  <a:pt x="37386" y="854"/>
                  <a:pt x="37385" y="865"/>
                  <a:pt x="37384" y="876"/>
                </a:cubicBezTo>
                <a:lnTo>
                  <a:pt x="37384" y="876"/>
                </a:lnTo>
                <a:cubicBezTo>
                  <a:pt x="37384" y="857"/>
                  <a:pt x="37384" y="839"/>
                  <a:pt x="37387" y="820"/>
                </a:cubicBezTo>
                <a:lnTo>
                  <a:pt x="37387" y="820"/>
                </a:lnTo>
                <a:lnTo>
                  <a:pt x="37392" y="806"/>
                </a:lnTo>
                <a:lnTo>
                  <a:pt x="37392" y="806"/>
                </a:lnTo>
                <a:cubicBezTo>
                  <a:pt x="37390" y="818"/>
                  <a:pt x="37389" y="830"/>
                  <a:pt x="37388" y="843"/>
                </a:cubicBezTo>
                <a:lnTo>
                  <a:pt x="37388" y="843"/>
                </a:lnTo>
                <a:cubicBezTo>
                  <a:pt x="37390" y="826"/>
                  <a:pt x="37393" y="810"/>
                  <a:pt x="37396" y="794"/>
                </a:cubicBezTo>
                <a:lnTo>
                  <a:pt x="37396" y="794"/>
                </a:lnTo>
                <a:lnTo>
                  <a:pt x="37392" y="806"/>
                </a:lnTo>
                <a:lnTo>
                  <a:pt x="37392" y="806"/>
                </a:lnTo>
                <a:cubicBezTo>
                  <a:pt x="37393" y="799"/>
                  <a:pt x="37394" y="792"/>
                  <a:pt x="37394" y="785"/>
                </a:cubicBezTo>
                <a:lnTo>
                  <a:pt x="37394" y="785"/>
                </a:lnTo>
                <a:cubicBezTo>
                  <a:pt x="37395" y="784"/>
                  <a:pt x="37396" y="782"/>
                  <a:pt x="37396" y="780"/>
                </a:cubicBezTo>
                <a:cubicBezTo>
                  <a:pt x="37397" y="777"/>
                  <a:pt x="37398" y="775"/>
                  <a:pt x="37399" y="772"/>
                </a:cubicBezTo>
                <a:lnTo>
                  <a:pt x="37399" y="772"/>
                </a:lnTo>
                <a:cubicBezTo>
                  <a:pt x="37398" y="777"/>
                  <a:pt x="37397" y="783"/>
                  <a:pt x="37397" y="788"/>
                </a:cubicBezTo>
                <a:lnTo>
                  <a:pt x="37397" y="788"/>
                </a:lnTo>
                <a:cubicBezTo>
                  <a:pt x="37398" y="779"/>
                  <a:pt x="37400" y="770"/>
                  <a:pt x="37402" y="761"/>
                </a:cubicBezTo>
                <a:lnTo>
                  <a:pt x="37402" y="761"/>
                </a:lnTo>
                <a:cubicBezTo>
                  <a:pt x="37401" y="765"/>
                  <a:pt x="37400" y="768"/>
                  <a:pt x="37399" y="772"/>
                </a:cubicBezTo>
                <a:lnTo>
                  <a:pt x="37399" y="772"/>
                </a:lnTo>
                <a:cubicBezTo>
                  <a:pt x="37401" y="758"/>
                  <a:pt x="37403" y="743"/>
                  <a:pt x="37407" y="729"/>
                </a:cubicBezTo>
                <a:lnTo>
                  <a:pt x="37407" y="729"/>
                </a:lnTo>
                <a:cubicBezTo>
                  <a:pt x="37407" y="729"/>
                  <a:pt x="37407" y="729"/>
                  <a:pt x="37407" y="730"/>
                </a:cubicBezTo>
                <a:lnTo>
                  <a:pt x="37407" y="730"/>
                </a:lnTo>
                <a:cubicBezTo>
                  <a:pt x="37407" y="733"/>
                  <a:pt x="37407" y="737"/>
                  <a:pt x="37406" y="741"/>
                </a:cubicBezTo>
                <a:lnTo>
                  <a:pt x="37406" y="741"/>
                </a:lnTo>
                <a:cubicBezTo>
                  <a:pt x="37407" y="737"/>
                  <a:pt x="37408" y="733"/>
                  <a:pt x="37408" y="730"/>
                </a:cubicBezTo>
                <a:lnTo>
                  <a:pt x="37408" y="730"/>
                </a:lnTo>
                <a:cubicBezTo>
                  <a:pt x="37409" y="730"/>
                  <a:pt x="37409" y="730"/>
                  <a:pt x="37409" y="730"/>
                </a:cubicBezTo>
                <a:cubicBezTo>
                  <a:pt x="37409" y="729"/>
                  <a:pt x="37409" y="728"/>
                  <a:pt x="37409" y="728"/>
                </a:cubicBezTo>
                <a:lnTo>
                  <a:pt x="37409" y="728"/>
                </a:lnTo>
                <a:cubicBezTo>
                  <a:pt x="37416" y="698"/>
                  <a:pt x="37423" y="672"/>
                  <a:pt x="37430" y="650"/>
                </a:cubicBezTo>
                <a:lnTo>
                  <a:pt x="37430" y="650"/>
                </a:lnTo>
                <a:cubicBezTo>
                  <a:pt x="37422" y="671"/>
                  <a:pt x="37415" y="695"/>
                  <a:pt x="37409" y="720"/>
                </a:cubicBezTo>
                <a:lnTo>
                  <a:pt x="37409" y="720"/>
                </a:lnTo>
                <a:cubicBezTo>
                  <a:pt x="37409" y="715"/>
                  <a:pt x="37409" y="711"/>
                  <a:pt x="37409" y="707"/>
                </a:cubicBezTo>
                <a:lnTo>
                  <a:pt x="37409" y="707"/>
                </a:lnTo>
                <a:cubicBezTo>
                  <a:pt x="37409" y="707"/>
                  <a:pt x="37409" y="707"/>
                  <a:pt x="37409" y="707"/>
                </a:cubicBezTo>
                <a:lnTo>
                  <a:pt x="37409" y="707"/>
                </a:lnTo>
                <a:cubicBezTo>
                  <a:pt x="37409" y="712"/>
                  <a:pt x="37408" y="718"/>
                  <a:pt x="37408" y="723"/>
                </a:cubicBezTo>
                <a:lnTo>
                  <a:pt x="37408" y="723"/>
                </a:lnTo>
                <a:cubicBezTo>
                  <a:pt x="37407" y="725"/>
                  <a:pt x="37407" y="727"/>
                  <a:pt x="37407" y="729"/>
                </a:cubicBezTo>
                <a:lnTo>
                  <a:pt x="37407" y="729"/>
                </a:lnTo>
                <a:cubicBezTo>
                  <a:pt x="37406" y="729"/>
                  <a:pt x="37405" y="729"/>
                  <a:pt x="37404" y="729"/>
                </a:cubicBezTo>
                <a:lnTo>
                  <a:pt x="37404" y="729"/>
                </a:lnTo>
                <a:cubicBezTo>
                  <a:pt x="37406" y="721"/>
                  <a:pt x="37407" y="714"/>
                  <a:pt x="37409" y="707"/>
                </a:cubicBezTo>
                <a:lnTo>
                  <a:pt x="37409" y="707"/>
                </a:lnTo>
                <a:cubicBezTo>
                  <a:pt x="37409" y="704"/>
                  <a:pt x="37409" y="700"/>
                  <a:pt x="37409" y="696"/>
                </a:cubicBezTo>
                <a:lnTo>
                  <a:pt x="37409" y="696"/>
                </a:lnTo>
                <a:cubicBezTo>
                  <a:pt x="37406" y="706"/>
                  <a:pt x="37404" y="717"/>
                  <a:pt x="37402" y="728"/>
                </a:cubicBezTo>
                <a:lnTo>
                  <a:pt x="37402" y="728"/>
                </a:lnTo>
                <a:cubicBezTo>
                  <a:pt x="37396" y="724"/>
                  <a:pt x="37393" y="717"/>
                  <a:pt x="37384" y="717"/>
                </a:cubicBezTo>
                <a:cubicBezTo>
                  <a:pt x="37375" y="759"/>
                  <a:pt x="37345" y="778"/>
                  <a:pt x="37267" y="812"/>
                </a:cubicBezTo>
                <a:lnTo>
                  <a:pt x="37267" y="812"/>
                </a:lnTo>
                <a:cubicBezTo>
                  <a:pt x="37265" y="787"/>
                  <a:pt x="37261" y="764"/>
                  <a:pt x="37258" y="742"/>
                </a:cubicBezTo>
                <a:cubicBezTo>
                  <a:pt x="37247" y="677"/>
                  <a:pt x="37227" y="621"/>
                  <a:pt x="37213" y="599"/>
                </a:cubicBezTo>
                <a:lnTo>
                  <a:pt x="37213" y="599"/>
                </a:lnTo>
                <a:cubicBezTo>
                  <a:pt x="37203" y="601"/>
                  <a:pt x="37193" y="602"/>
                  <a:pt x="37183" y="604"/>
                </a:cubicBezTo>
                <a:cubicBezTo>
                  <a:pt x="37084" y="617"/>
                  <a:pt x="36983" y="625"/>
                  <a:pt x="36878" y="628"/>
                </a:cubicBezTo>
                <a:lnTo>
                  <a:pt x="36878" y="628"/>
                </a:lnTo>
                <a:cubicBezTo>
                  <a:pt x="36818" y="631"/>
                  <a:pt x="36754" y="633"/>
                  <a:pt x="36687" y="633"/>
                </a:cubicBezTo>
                <a:cubicBezTo>
                  <a:pt x="36489" y="633"/>
                  <a:pt x="36263" y="620"/>
                  <a:pt x="36014" y="591"/>
                </a:cubicBezTo>
                <a:cubicBezTo>
                  <a:pt x="35888" y="579"/>
                  <a:pt x="35725" y="566"/>
                  <a:pt x="35587" y="541"/>
                </a:cubicBezTo>
                <a:lnTo>
                  <a:pt x="35394" y="509"/>
                </a:lnTo>
                <a:lnTo>
                  <a:pt x="35394" y="509"/>
                </a:lnTo>
                <a:cubicBezTo>
                  <a:pt x="35442" y="516"/>
                  <a:pt x="35489" y="521"/>
                  <a:pt x="35533" y="526"/>
                </a:cubicBezTo>
                <a:lnTo>
                  <a:pt x="35533" y="526"/>
                </a:lnTo>
                <a:cubicBezTo>
                  <a:pt x="35439" y="512"/>
                  <a:pt x="35340" y="496"/>
                  <a:pt x="35235" y="478"/>
                </a:cubicBezTo>
                <a:lnTo>
                  <a:pt x="35235" y="478"/>
                </a:lnTo>
                <a:lnTo>
                  <a:pt x="35185" y="466"/>
                </a:lnTo>
                <a:lnTo>
                  <a:pt x="35172" y="466"/>
                </a:lnTo>
                <a:cubicBezTo>
                  <a:pt x="35172" y="466"/>
                  <a:pt x="35172" y="466"/>
                  <a:pt x="35172" y="467"/>
                </a:cubicBezTo>
                <a:lnTo>
                  <a:pt x="35172" y="467"/>
                </a:lnTo>
                <a:cubicBezTo>
                  <a:pt x="35155" y="463"/>
                  <a:pt x="35138" y="458"/>
                  <a:pt x="35122" y="453"/>
                </a:cubicBezTo>
                <a:cubicBezTo>
                  <a:pt x="35041" y="443"/>
                  <a:pt x="34968" y="425"/>
                  <a:pt x="34910" y="418"/>
                </a:cubicBezTo>
                <a:lnTo>
                  <a:pt x="34910" y="418"/>
                </a:lnTo>
                <a:cubicBezTo>
                  <a:pt x="35002" y="436"/>
                  <a:pt x="35089" y="452"/>
                  <a:pt x="35172" y="467"/>
                </a:cubicBezTo>
                <a:lnTo>
                  <a:pt x="35172" y="467"/>
                </a:lnTo>
                <a:cubicBezTo>
                  <a:pt x="35172" y="467"/>
                  <a:pt x="35172" y="467"/>
                  <a:pt x="35172" y="467"/>
                </a:cubicBezTo>
                <a:lnTo>
                  <a:pt x="35172" y="467"/>
                </a:lnTo>
                <a:cubicBezTo>
                  <a:pt x="35174" y="467"/>
                  <a:pt x="35175" y="468"/>
                  <a:pt x="35176" y="468"/>
                </a:cubicBezTo>
                <a:lnTo>
                  <a:pt x="35176" y="468"/>
                </a:lnTo>
                <a:cubicBezTo>
                  <a:pt x="35175" y="468"/>
                  <a:pt x="35174" y="467"/>
                  <a:pt x="35172" y="467"/>
                </a:cubicBezTo>
                <a:lnTo>
                  <a:pt x="35172" y="467"/>
                </a:lnTo>
                <a:cubicBezTo>
                  <a:pt x="35172" y="471"/>
                  <a:pt x="35172" y="481"/>
                  <a:pt x="35172" y="491"/>
                </a:cubicBezTo>
                <a:cubicBezTo>
                  <a:pt x="35160" y="566"/>
                  <a:pt x="35109" y="704"/>
                  <a:pt x="35059" y="830"/>
                </a:cubicBezTo>
                <a:cubicBezTo>
                  <a:pt x="34996" y="956"/>
                  <a:pt x="34933" y="1056"/>
                  <a:pt x="34858" y="1107"/>
                </a:cubicBezTo>
                <a:cubicBezTo>
                  <a:pt x="34883" y="1245"/>
                  <a:pt x="34556" y="1773"/>
                  <a:pt x="34418" y="2087"/>
                </a:cubicBezTo>
                <a:lnTo>
                  <a:pt x="34330" y="2124"/>
                </a:lnTo>
                <a:cubicBezTo>
                  <a:pt x="34148" y="2445"/>
                  <a:pt x="34049" y="2675"/>
                  <a:pt x="33953" y="2891"/>
                </a:cubicBezTo>
                <a:lnTo>
                  <a:pt x="33953" y="2891"/>
                </a:lnTo>
                <a:cubicBezTo>
                  <a:pt x="33931" y="2913"/>
                  <a:pt x="33911" y="2934"/>
                  <a:pt x="33890" y="2954"/>
                </a:cubicBezTo>
                <a:cubicBezTo>
                  <a:pt x="33831" y="2994"/>
                  <a:pt x="33798" y="3008"/>
                  <a:pt x="33779" y="3008"/>
                </a:cubicBezTo>
                <a:cubicBezTo>
                  <a:pt x="33742" y="3008"/>
                  <a:pt x="33755" y="2956"/>
                  <a:pt x="33716" y="2956"/>
                </a:cubicBezTo>
                <a:cubicBezTo>
                  <a:pt x="33671" y="2956"/>
                  <a:pt x="33553" y="3028"/>
                  <a:pt x="33193" y="3338"/>
                </a:cubicBezTo>
                <a:lnTo>
                  <a:pt x="33193" y="3338"/>
                </a:lnTo>
                <a:cubicBezTo>
                  <a:pt x="33194" y="3266"/>
                  <a:pt x="33180" y="3220"/>
                  <a:pt x="33149" y="3205"/>
                </a:cubicBezTo>
                <a:lnTo>
                  <a:pt x="33149" y="3205"/>
                </a:lnTo>
                <a:cubicBezTo>
                  <a:pt x="33118" y="3282"/>
                  <a:pt x="33080" y="3378"/>
                  <a:pt x="33037" y="3480"/>
                </a:cubicBezTo>
                <a:lnTo>
                  <a:pt x="33037" y="3480"/>
                </a:lnTo>
                <a:cubicBezTo>
                  <a:pt x="32963" y="3549"/>
                  <a:pt x="32904" y="3605"/>
                  <a:pt x="32860" y="3650"/>
                </a:cubicBezTo>
                <a:lnTo>
                  <a:pt x="32860" y="3650"/>
                </a:lnTo>
                <a:cubicBezTo>
                  <a:pt x="32864" y="3639"/>
                  <a:pt x="32868" y="3630"/>
                  <a:pt x="32873" y="3620"/>
                </a:cubicBezTo>
                <a:lnTo>
                  <a:pt x="32873" y="3620"/>
                </a:lnTo>
                <a:cubicBezTo>
                  <a:pt x="32865" y="3633"/>
                  <a:pt x="32858" y="3646"/>
                  <a:pt x="32850" y="3659"/>
                </a:cubicBezTo>
                <a:lnTo>
                  <a:pt x="32850" y="3659"/>
                </a:lnTo>
                <a:cubicBezTo>
                  <a:pt x="32733" y="3778"/>
                  <a:pt x="32715" y="3815"/>
                  <a:pt x="32743" y="3815"/>
                </a:cubicBezTo>
                <a:cubicBezTo>
                  <a:pt x="32748" y="3815"/>
                  <a:pt x="32755" y="3814"/>
                  <a:pt x="32763" y="3812"/>
                </a:cubicBezTo>
                <a:lnTo>
                  <a:pt x="32763" y="3812"/>
                </a:lnTo>
                <a:cubicBezTo>
                  <a:pt x="32722" y="3883"/>
                  <a:pt x="32682" y="3954"/>
                  <a:pt x="32641" y="4024"/>
                </a:cubicBezTo>
                <a:lnTo>
                  <a:pt x="32641" y="4024"/>
                </a:lnTo>
                <a:lnTo>
                  <a:pt x="32442" y="4143"/>
                </a:lnTo>
                <a:lnTo>
                  <a:pt x="32442" y="4143"/>
                </a:lnTo>
                <a:cubicBezTo>
                  <a:pt x="32778" y="3520"/>
                  <a:pt x="33114" y="2911"/>
                  <a:pt x="33413" y="2325"/>
                </a:cubicBezTo>
                <a:cubicBezTo>
                  <a:pt x="33714" y="1735"/>
                  <a:pt x="33991" y="1169"/>
                  <a:pt x="34167" y="730"/>
                </a:cubicBezTo>
                <a:lnTo>
                  <a:pt x="34167" y="730"/>
                </a:lnTo>
                <a:lnTo>
                  <a:pt x="34154" y="780"/>
                </a:lnTo>
                <a:cubicBezTo>
                  <a:pt x="34230" y="616"/>
                  <a:pt x="34292" y="453"/>
                  <a:pt x="34330" y="365"/>
                </a:cubicBezTo>
                <a:cubicBezTo>
                  <a:pt x="34318" y="327"/>
                  <a:pt x="34330" y="315"/>
                  <a:pt x="34355" y="302"/>
                </a:cubicBezTo>
                <a:lnTo>
                  <a:pt x="34372" y="302"/>
                </a:lnTo>
                <a:cubicBezTo>
                  <a:pt x="34131" y="247"/>
                  <a:pt x="33864" y="181"/>
                  <a:pt x="33564" y="101"/>
                </a:cubicBezTo>
                <a:cubicBezTo>
                  <a:pt x="33438" y="76"/>
                  <a:pt x="33312" y="38"/>
                  <a:pt x="3318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" name="Google Shape;41;p5"/>
          <p:cNvGrpSpPr/>
          <p:nvPr/>
        </p:nvGrpSpPr>
        <p:grpSpPr>
          <a:xfrm>
            <a:off x="7783490" y="3837480"/>
            <a:ext cx="2422653" cy="2023926"/>
            <a:chOff x="7873300" y="3899100"/>
            <a:chExt cx="1603450" cy="1339550"/>
          </a:xfrm>
        </p:grpSpPr>
        <p:sp>
          <p:nvSpPr>
            <p:cNvPr id="42" name="Google Shape;42;p5"/>
            <p:cNvSpPr/>
            <p:nvPr/>
          </p:nvSpPr>
          <p:spPr>
            <a:xfrm>
              <a:off x="9142775" y="4077850"/>
              <a:ext cx="3800" cy="4425"/>
            </a:xfrm>
            <a:custGeom>
              <a:avLst/>
              <a:gdLst/>
              <a:ahLst/>
              <a:cxnLst/>
              <a:rect l="l" t="t" r="r" b="b"/>
              <a:pathLst>
                <a:path w="152" h="177" extrusionOk="0">
                  <a:moveTo>
                    <a:pt x="152" y="1"/>
                  </a:moveTo>
                  <a:lnTo>
                    <a:pt x="152" y="1"/>
                  </a:lnTo>
                  <a:cubicBezTo>
                    <a:pt x="101" y="51"/>
                    <a:pt x="51" y="114"/>
                    <a:pt x="1" y="177"/>
                  </a:cubicBezTo>
                  <a:cubicBezTo>
                    <a:pt x="76" y="89"/>
                    <a:pt x="127" y="38"/>
                    <a:pt x="152" y="1"/>
                  </a:cubicBezTo>
                  <a:close/>
                </a:path>
              </a:pathLst>
            </a:custGeom>
            <a:solidFill>
              <a:srgbClr val="FF8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5"/>
            <p:cNvSpPr/>
            <p:nvPr/>
          </p:nvSpPr>
          <p:spPr>
            <a:xfrm>
              <a:off x="9136700" y="4064025"/>
              <a:ext cx="24500" cy="18350"/>
            </a:xfrm>
            <a:custGeom>
              <a:avLst/>
              <a:gdLst/>
              <a:ahLst/>
              <a:cxnLst/>
              <a:rect l="l" t="t" r="r" b="b"/>
              <a:pathLst>
                <a:path w="980" h="734" extrusionOk="0">
                  <a:moveTo>
                    <a:pt x="728" y="0"/>
                  </a:moveTo>
                  <a:cubicBezTo>
                    <a:pt x="719" y="0"/>
                    <a:pt x="708" y="0"/>
                    <a:pt x="696" y="1"/>
                  </a:cubicBezTo>
                  <a:cubicBezTo>
                    <a:pt x="5" y="503"/>
                    <a:pt x="646" y="265"/>
                    <a:pt x="18" y="692"/>
                  </a:cubicBezTo>
                  <a:cubicBezTo>
                    <a:pt x="0" y="721"/>
                    <a:pt x="0" y="733"/>
                    <a:pt x="13" y="733"/>
                  </a:cubicBezTo>
                  <a:cubicBezTo>
                    <a:pt x="71" y="733"/>
                    <a:pt x="384" y="484"/>
                    <a:pt x="428" y="484"/>
                  </a:cubicBezTo>
                  <a:cubicBezTo>
                    <a:pt x="437" y="484"/>
                    <a:pt x="435" y="494"/>
                    <a:pt x="420" y="516"/>
                  </a:cubicBezTo>
                  <a:cubicBezTo>
                    <a:pt x="746" y="153"/>
                    <a:pt x="979" y="0"/>
                    <a:pt x="728" y="0"/>
                  </a:cubicBezTo>
                  <a:close/>
                </a:path>
              </a:pathLst>
            </a:custGeom>
            <a:solidFill>
              <a:srgbClr val="FF8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5"/>
            <p:cNvSpPr/>
            <p:nvPr/>
          </p:nvSpPr>
          <p:spPr>
            <a:xfrm>
              <a:off x="9358925" y="4151375"/>
              <a:ext cx="2125" cy="2225"/>
            </a:xfrm>
            <a:custGeom>
              <a:avLst/>
              <a:gdLst/>
              <a:ahLst/>
              <a:cxnLst/>
              <a:rect l="l" t="t" r="r" b="b"/>
              <a:pathLst>
                <a:path w="85" h="89" extrusionOk="0">
                  <a:moveTo>
                    <a:pt x="25" y="0"/>
                  </a:moveTo>
                  <a:cubicBezTo>
                    <a:pt x="25" y="25"/>
                    <a:pt x="13" y="50"/>
                    <a:pt x="0" y="88"/>
                  </a:cubicBezTo>
                  <a:cubicBezTo>
                    <a:pt x="84" y="12"/>
                    <a:pt x="85" y="0"/>
                    <a:pt x="67" y="0"/>
                  </a:cubicBezTo>
                  <a:cubicBezTo>
                    <a:pt x="59" y="0"/>
                    <a:pt x="48" y="2"/>
                    <a:pt x="38" y="2"/>
                  </a:cubicBezTo>
                  <a:cubicBezTo>
                    <a:pt x="33" y="2"/>
                    <a:pt x="29" y="2"/>
                    <a:pt x="25" y="0"/>
                  </a:cubicBezTo>
                  <a:close/>
                </a:path>
              </a:pathLst>
            </a:custGeom>
            <a:solidFill>
              <a:srgbClr val="FF8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5"/>
            <p:cNvSpPr/>
            <p:nvPr/>
          </p:nvSpPr>
          <p:spPr>
            <a:xfrm>
              <a:off x="9229500" y="4159525"/>
              <a:ext cx="13825" cy="8825"/>
            </a:xfrm>
            <a:custGeom>
              <a:avLst/>
              <a:gdLst/>
              <a:ahLst/>
              <a:cxnLst/>
              <a:rect l="l" t="t" r="r" b="b"/>
              <a:pathLst>
                <a:path w="553" h="353" extrusionOk="0">
                  <a:moveTo>
                    <a:pt x="553" y="1"/>
                  </a:moveTo>
                  <a:lnTo>
                    <a:pt x="553" y="1"/>
                  </a:lnTo>
                  <a:cubicBezTo>
                    <a:pt x="327" y="114"/>
                    <a:pt x="151" y="227"/>
                    <a:pt x="0" y="353"/>
                  </a:cubicBezTo>
                  <a:cubicBezTo>
                    <a:pt x="251" y="240"/>
                    <a:pt x="452" y="114"/>
                    <a:pt x="553" y="1"/>
                  </a:cubicBezTo>
                  <a:close/>
                </a:path>
              </a:pathLst>
            </a:custGeom>
            <a:solidFill>
              <a:srgbClr val="FF8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5"/>
            <p:cNvSpPr/>
            <p:nvPr/>
          </p:nvSpPr>
          <p:spPr>
            <a:xfrm>
              <a:off x="9265625" y="39685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3"/>
                    <a:pt x="13" y="1"/>
                  </a:cubicBezTo>
                  <a:close/>
                </a:path>
              </a:pathLst>
            </a:custGeom>
            <a:solidFill>
              <a:srgbClr val="FF8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5"/>
            <p:cNvSpPr/>
            <p:nvPr/>
          </p:nvSpPr>
          <p:spPr>
            <a:xfrm>
              <a:off x="9265925" y="3955975"/>
              <a:ext cx="10400" cy="14475"/>
            </a:xfrm>
            <a:custGeom>
              <a:avLst/>
              <a:gdLst/>
              <a:ahLst/>
              <a:cxnLst/>
              <a:rect l="l" t="t" r="r" b="b"/>
              <a:pathLst>
                <a:path w="416" h="579" extrusionOk="0">
                  <a:moveTo>
                    <a:pt x="327" y="0"/>
                  </a:moveTo>
                  <a:cubicBezTo>
                    <a:pt x="340" y="50"/>
                    <a:pt x="315" y="113"/>
                    <a:pt x="302" y="164"/>
                  </a:cubicBezTo>
                  <a:cubicBezTo>
                    <a:pt x="277" y="214"/>
                    <a:pt x="252" y="251"/>
                    <a:pt x="227" y="289"/>
                  </a:cubicBezTo>
                  <a:cubicBezTo>
                    <a:pt x="164" y="377"/>
                    <a:pt x="101" y="427"/>
                    <a:pt x="1" y="503"/>
                  </a:cubicBezTo>
                  <a:cubicBezTo>
                    <a:pt x="139" y="528"/>
                    <a:pt x="277" y="553"/>
                    <a:pt x="415" y="578"/>
                  </a:cubicBezTo>
                  <a:cubicBezTo>
                    <a:pt x="403" y="365"/>
                    <a:pt x="378" y="176"/>
                    <a:pt x="327" y="0"/>
                  </a:cubicBezTo>
                  <a:close/>
                </a:path>
              </a:pathLst>
            </a:custGeom>
            <a:solidFill>
              <a:srgbClr val="FF8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5"/>
            <p:cNvSpPr/>
            <p:nvPr/>
          </p:nvSpPr>
          <p:spPr>
            <a:xfrm>
              <a:off x="7951850" y="3953775"/>
              <a:ext cx="1524900" cy="1284875"/>
            </a:xfrm>
            <a:custGeom>
              <a:avLst/>
              <a:gdLst/>
              <a:ahLst/>
              <a:cxnLst/>
              <a:rect l="l" t="t" r="r" b="b"/>
              <a:pathLst>
                <a:path w="60996" h="51395" extrusionOk="0">
                  <a:moveTo>
                    <a:pt x="53104" y="0"/>
                  </a:moveTo>
                  <a:lnTo>
                    <a:pt x="53104" y="0"/>
                  </a:lnTo>
                  <a:cubicBezTo>
                    <a:pt x="53106" y="3"/>
                    <a:pt x="53109" y="7"/>
                    <a:pt x="53114" y="12"/>
                  </a:cubicBezTo>
                  <a:lnTo>
                    <a:pt x="53114" y="12"/>
                  </a:lnTo>
                  <a:cubicBezTo>
                    <a:pt x="53111" y="8"/>
                    <a:pt x="53107" y="4"/>
                    <a:pt x="53104" y="0"/>
                  </a:cubicBezTo>
                  <a:close/>
                  <a:moveTo>
                    <a:pt x="51092" y="2035"/>
                  </a:moveTo>
                  <a:cubicBezTo>
                    <a:pt x="51084" y="2039"/>
                    <a:pt x="51076" y="2043"/>
                    <a:pt x="51068" y="2048"/>
                  </a:cubicBezTo>
                  <a:cubicBezTo>
                    <a:pt x="51076" y="2044"/>
                    <a:pt x="51084" y="2040"/>
                    <a:pt x="51092" y="2035"/>
                  </a:cubicBezTo>
                  <a:close/>
                  <a:moveTo>
                    <a:pt x="50817" y="2287"/>
                  </a:moveTo>
                  <a:cubicBezTo>
                    <a:pt x="50814" y="2292"/>
                    <a:pt x="50811" y="2297"/>
                    <a:pt x="50809" y="2301"/>
                  </a:cubicBezTo>
                  <a:lnTo>
                    <a:pt x="50809" y="2301"/>
                  </a:lnTo>
                  <a:cubicBezTo>
                    <a:pt x="50811" y="2297"/>
                    <a:pt x="50814" y="2292"/>
                    <a:pt x="50817" y="2287"/>
                  </a:cubicBezTo>
                  <a:close/>
                  <a:moveTo>
                    <a:pt x="59486" y="4025"/>
                  </a:moveTo>
                  <a:cubicBezTo>
                    <a:pt x="59482" y="4034"/>
                    <a:pt x="59479" y="4044"/>
                    <a:pt x="59476" y="4054"/>
                  </a:cubicBezTo>
                  <a:lnTo>
                    <a:pt x="59476" y="4054"/>
                  </a:lnTo>
                  <a:cubicBezTo>
                    <a:pt x="59479" y="4047"/>
                    <a:pt x="59483" y="4035"/>
                    <a:pt x="59486" y="4025"/>
                  </a:cubicBezTo>
                  <a:close/>
                  <a:moveTo>
                    <a:pt x="54904" y="8452"/>
                  </a:moveTo>
                  <a:lnTo>
                    <a:pt x="54904" y="8452"/>
                  </a:lnTo>
                  <a:cubicBezTo>
                    <a:pt x="54896" y="8465"/>
                    <a:pt x="54887" y="8480"/>
                    <a:pt x="54876" y="8495"/>
                  </a:cubicBezTo>
                  <a:lnTo>
                    <a:pt x="54904" y="8452"/>
                  </a:lnTo>
                  <a:close/>
                  <a:moveTo>
                    <a:pt x="46771" y="8191"/>
                  </a:moveTo>
                  <a:cubicBezTo>
                    <a:pt x="46812" y="8191"/>
                    <a:pt x="46489" y="8500"/>
                    <a:pt x="45678" y="9224"/>
                  </a:cubicBezTo>
                  <a:lnTo>
                    <a:pt x="45514" y="9349"/>
                  </a:lnTo>
                  <a:cubicBezTo>
                    <a:pt x="45489" y="9324"/>
                    <a:pt x="45439" y="9286"/>
                    <a:pt x="45363" y="9261"/>
                  </a:cubicBezTo>
                  <a:cubicBezTo>
                    <a:pt x="46191" y="8602"/>
                    <a:pt x="46723" y="8191"/>
                    <a:pt x="46771" y="8191"/>
                  </a:cubicBezTo>
                  <a:close/>
                  <a:moveTo>
                    <a:pt x="60760" y="10138"/>
                  </a:moveTo>
                  <a:cubicBezTo>
                    <a:pt x="60760" y="10138"/>
                    <a:pt x="60781" y="10197"/>
                    <a:pt x="60822" y="10304"/>
                  </a:cubicBezTo>
                  <a:lnTo>
                    <a:pt x="60822" y="10304"/>
                  </a:lnTo>
                  <a:cubicBezTo>
                    <a:pt x="60780" y="10191"/>
                    <a:pt x="60760" y="10138"/>
                    <a:pt x="60760" y="10138"/>
                  </a:cubicBezTo>
                  <a:close/>
                  <a:moveTo>
                    <a:pt x="60979" y="10704"/>
                  </a:moveTo>
                  <a:lnTo>
                    <a:pt x="60979" y="10704"/>
                  </a:lnTo>
                  <a:cubicBezTo>
                    <a:pt x="60979" y="10705"/>
                    <a:pt x="60979" y="10706"/>
                    <a:pt x="60980" y="10707"/>
                  </a:cubicBezTo>
                  <a:lnTo>
                    <a:pt x="60980" y="10707"/>
                  </a:lnTo>
                  <a:cubicBezTo>
                    <a:pt x="60981" y="10707"/>
                    <a:pt x="60982" y="10706"/>
                    <a:pt x="60983" y="10706"/>
                  </a:cubicBezTo>
                  <a:lnTo>
                    <a:pt x="60979" y="10704"/>
                  </a:lnTo>
                  <a:close/>
                  <a:moveTo>
                    <a:pt x="60749" y="10776"/>
                  </a:moveTo>
                  <a:cubicBezTo>
                    <a:pt x="60683" y="10799"/>
                    <a:pt x="60630" y="10825"/>
                    <a:pt x="60619" y="10882"/>
                  </a:cubicBezTo>
                  <a:cubicBezTo>
                    <a:pt x="60654" y="10842"/>
                    <a:pt x="60701" y="10806"/>
                    <a:pt x="60749" y="10776"/>
                  </a:cubicBezTo>
                  <a:close/>
                  <a:moveTo>
                    <a:pt x="45967" y="9814"/>
                  </a:moveTo>
                  <a:cubicBezTo>
                    <a:pt x="42750" y="12541"/>
                    <a:pt x="40262" y="14451"/>
                    <a:pt x="39332" y="15230"/>
                  </a:cubicBezTo>
                  <a:cubicBezTo>
                    <a:pt x="39307" y="15142"/>
                    <a:pt x="39256" y="15079"/>
                    <a:pt x="39168" y="15054"/>
                  </a:cubicBezTo>
                  <a:cubicBezTo>
                    <a:pt x="42825" y="12177"/>
                    <a:pt x="45766" y="9864"/>
                    <a:pt x="45967" y="9814"/>
                  </a:cubicBezTo>
                  <a:close/>
                  <a:moveTo>
                    <a:pt x="39143" y="15079"/>
                  </a:moveTo>
                  <a:cubicBezTo>
                    <a:pt x="39168" y="15180"/>
                    <a:pt x="39118" y="15343"/>
                    <a:pt x="39093" y="15431"/>
                  </a:cubicBezTo>
                  <a:cubicBezTo>
                    <a:pt x="39081" y="15444"/>
                    <a:pt x="39055" y="15456"/>
                    <a:pt x="39043" y="15469"/>
                  </a:cubicBezTo>
                  <a:cubicBezTo>
                    <a:pt x="39032" y="15471"/>
                    <a:pt x="39023" y="15472"/>
                    <a:pt x="39013" y="15472"/>
                  </a:cubicBezTo>
                  <a:cubicBezTo>
                    <a:pt x="38913" y="15472"/>
                    <a:pt x="38885" y="15355"/>
                    <a:pt x="38804" y="15343"/>
                  </a:cubicBezTo>
                  <a:cubicBezTo>
                    <a:pt x="38917" y="15255"/>
                    <a:pt x="39030" y="15167"/>
                    <a:pt x="39143" y="15079"/>
                  </a:cubicBezTo>
                  <a:close/>
                  <a:moveTo>
                    <a:pt x="39772" y="15507"/>
                  </a:moveTo>
                  <a:cubicBezTo>
                    <a:pt x="39646" y="15607"/>
                    <a:pt x="39533" y="15708"/>
                    <a:pt x="39420" y="15808"/>
                  </a:cubicBezTo>
                  <a:cubicBezTo>
                    <a:pt x="39407" y="15796"/>
                    <a:pt x="39407" y="15796"/>
                    <a:pt x="39407" y="15783"/>
                  </a:cubicBezTo>
                  <a:lnTo>
                    <a:pt x="39772" y="15507"/>
                  </a:lnTo>
                  <a:close/>
                  <a:moveTo>
                    <a:pt x="37158" y="17844"/>
                  </a:moveTo>
                  <a:lnTo>
                    <a:pt x="36354" y="18485"/>
                  </a:lnTo>
                  <a:cubicBezTo>
                    <a:pt x="36190" y="18585"/>
                    <a:pt x="36027" y="18686"/>
                    <a:pt x="35864" y="18774"/>
                  </a:cubicBezTo>
                  <a:cubicBezTo>
                    <a:pt x="36454" y="18334"/>
                    <a:pt x="36932" y="17982"/>
                    <a:pt x="37158" y="17844"/>
                  </a:cubicBezTo>
                  <a:close/>
                  <a:moveTo>
                    <a:pt x="37824" y="17002"/>
                  </a:moveTo>
                  <a:cubicBezTo>
                    <a:pt x="37824" y="17027"/>
                    <a:pt x="37811" y="17065"/>
                    <a:pt x="37811" y="17102"/>
                  </a:cubicBezTo>
                  <a:cubicBezTo>
                    <a:pt x="36819" y="17907"/>
                    <a:pt x="35864" y="18661"/>
                    <a:pt x="34946" y="19389"/>
                  </a:cubicBezTo>
                  <a:lnTo>
                    <a:pt x="34858" y="19389"/>
                  </a:lnTo>
                  <a:cubicBezTo>
                    <a:pt x="34796" y="19402"/>
                    <a:pt x="34720" y="19415"/>
                    <a:pt x="34645" y="19427"/>
                  </a:cubicBezTo>
                  <a:lnTo>
                    <a:pt x="37824" y="17002"/>
                  </a:lnTo>
                  <a:close/>
                  <a:moveTo>
                    <a:pt x="34205" y="19754"/>
                  </a:moveTo>
                  <a:cubicBezTo>
                    <a:pt x="34180" y="19779"/>
                    <a:pt x="34167" y="19804"/>
                    <a:pt x="34142" y="19829"/>
                  </a:cubicBezTo>
                  <a:lnTo>
                    <a:pt x="34104" y="19829"/>
                  </a:lnTo>
                  <a:lnTo>
                    <a:pt x="34205" y="19754"/>
                  </a:lnTo>
                  <a:close/>
                  <a:moveTo>
                    <a:pt x="34469" y="19553"/>
                  </a:moveTo>
                  <a:cubicBezTo>
                    <a:pt x="34481" y="19578"/>
                    <a:pt x="34494" y="19591"/>
                    <a:pt x="34507" y="19628"/>
                  </a:cubicBezTo>
                  <a:cubicBezTo>
                    <a:pt x="34519" y="19653"/>
                    <a:pt x="34532" y="19678"/>
                    <a:pt x="34532" y="19716"/>
                  </a:cubicBezTo>
                  <a:cubicBezTo>
                    <a:pt x="34331" y="19867"/>
                    <a:pt x="34142" y="20030"/>
                    <a:pt x="33941" y="20181"/>
                  </a:cubicBezTo>
                  <a:cubicBezTo>
                    <a:pt x="34029" y="20081"/>
                    <a:pt x="34117" y="19955"/>
                    <a:pt x="34192" y="19842"/>
                  </a:cubicBezTo>
                  <a:cubicBezTo>
                    <a:pt x="34230" y="19779"/>
                    <a:pt x="34268" y="19729"/>
                    <a:pt x="34305" y="19678"/>
                  </a:cubicBezTo>
                  <a:lnTo>
                    <a:pt x="34469" y="19553"/>
                  </a:lnTo>
                  <a:close/>
                  <a:moveTo>
                    <a:pt x="34004" y="19389"/>
                  </a:moveTo>
                  <a:cubicBezTo>
                    <a:pt x="34004" y="19452"/>
                    <a:pt x="33979" y="19540"/>
                    <a:pt x="33928" y="19641"/>
                  </a:cubicBezTo>
                  <a:cubicBezTo>
                    <a:pt x="33564" y="19917"/>
                    <a:pt x="33225" y="20181"/>
                    <a:pt x="32911" y="20420"/>
                  </a:cubicBezTo>
                  <a:cubicBezTo>
                    <a:pt x="32961" y="20332"/>
                    <a:pt x="33011" y="20244"/>
                    <a:pt x="33024" y="20181"/>
                  </a:cubicBezTo>
                  <a:cubicBezTo>
                    <a:pt x="33313" y="19955"/>
                    <a:pt x="33639" y="19678"/>
                    <a:pt x="34004" y="19389"/>
                  </a:cubicBezTo>
                  <a:close/>
                  <a:moveTo>
                    <a:pt x="32710" y="20445"/>
                  </a:moveTo>
                  <a:lnTo>
                    <a:pt x="32710" y="20445"/>
                  </a:lnTo>
                  <a:cubicBezTo>
                    <a:pt x="32672" y="20533"/>
                    <a:pt x="32622" y="20608"/>
                    <a:pt x="32622" y="20646"/>
                  </a:cubicBezTo>
                  <a:cubicBezTo>
                    <a:pt x="31870" y="21232"/>
                    <a:pt x="31400" y="21592"/>
                    <a:pt x="31373" y="21592"/>
                  </a:cubicBezTo>
                  <a:cubicBezTo>
                    <a:pt x="31347" y="21592"/>
                    <a:pt x="31743" y="21251"/>
                    <a:pt x="32710" y="20445"/>
                  </a:cubicBezTo>
                  <a:close/>
                  <a:moveTo>
                    <a:pt x="31369" y="24954"/>
                  </a:moveTo>
                  <a:cubicBezTo>
                    <a:pt x="31103" y="25197"/>
                    <a:pt x="30926" y="25402"/>
                    <a:pt x="30975" y="25509"/>
                  </a:cubicBezTo>
                  <a:cubicBezTo>
                    <a:pt x="30822" y="25584"/>
                    <a:pt x="30740" y="25620"/>
                    <a:pt x="30711" y="25620"/>
                  </a:cubicBezTo>
                  <a:cubicBezTo>
                    <a:pt x="30648" y="25620"/>
                    <a:pt x="30843" y="25450"/>
                    <a:pt x="31113" y="25159"/>
                  </a:cubicBezTo>
                  <a:lnTo>
                    <a:pt x="31113" y="25159"/>
                  </a:lnTo>
                  <a:cubicBezTo>
                    <a:pt x="31199" y="25090"/>
                    <a:pt x="31284" y="25022"/>
                    <a:pt x="31369" y="24954"/>
                  </a:cubicBezTo>
                  <a:close/>
                  <a:moveTo>
                    <a:pt x="27570" y="25760"/>
                  </a:moveTo>
                  <a:cubicBezTo>
                    <a:pt x="27331" y="25949"/>
                    <a:pt x="27080" y="26163"/>
                    <a:pt x="26829" y="26376"/>
                  </a:cubicBezTo>
                  <a:lnTo>
                    <a:pt x="26626" y="26483"/>
                  </a:lnTo>
                  <a:lnTo>
                    <a:pt x="26626" y="26483"/>
                  </a:lnTo>
                  <a:lnTo>
                    <a:pt x="27570" y="25760"/>
                  </a:lnTo>
                  <a:close/>
                  <a:moveTo>
                    <a:pt x="28914" y="26944"/>
                  </a:moveTo>
                  <a:cubicBezTo>
                    <a:pt x="28889" y="26976"/>
                    <a:pt x="28841" y="27024"/>
                    <a:pt x="28764" y="27092"/>
                  </a:cubicBezTo>
                  <a:lnTo>
                    <a:pt x="28699" y="27118"/>
                  </a:lnTo>
                  <a:lnTo>
                    <a:pt x="28699" y="27118"/>
                  </a:lnTo>
                  <a:cubicBezTo>
                    <a:pt x="28770" y="27060"/>
                    <a:pt x="28842" y="27002"/>
                    <a:pt x="28914" y="26944"/>
                  </a:cubicBezTo>
                  <a:close/>
                  <a:moveTo>
                    <a:pt x="26617" y="26490"/>
                  </a:moveTo>
                  <a:lnTo>
                    <a:pt x="26653" y="26514"/>
                  </a:lnTo>
                  <a:cubicBezTo>
                    <a:pt x="26389" y="26741"/>
                    <a:pt x="26125" y="26967"/>
                    <a:pt x="25836" y="27205"/>
                  </a:cubicBezTo>
                  <a:cubicBezTo>
                    <a:pt x="25836" y="27168"/>
                    <a:pt x="25823" y="27143"/>
                    <a:pt x="25798" y="27118"/>
                  </a:cubicBezTo>
                  <a:lnTo>
                    <a:pt x="26617" y="26490"/>
                  </a:lnTo>
                  <a:close/>
                  <a:moveTo>
                    <a:pt x="28687" y="26934"/>
                  </a:moveTo>
                  <a:lnTo>
                    <a:pt x="28255" y="27290"/>
                  </a:lnTo>
                  <a:lnTo>
                    <a:pt x="28255" y="27290"/>
                  </a:lnTo>
                  <a:lnTo>
                    <a:pt x="28169" y="27323"/>
                  </a:lnTo>
                  <a:lnTo>
                    <a:pt x="28169" y="27323"/>
                  </a:lnTo>
                  <a:cubicBezTo>
                    <a:pt x="28329" y="27199"/>
                    <a:pt x="28495" y="27070"/>
                    <a:pt x="28669" y="26936"/>
                  </a:cubicBezTo>
                  <a:lnTo>
                    <a:pt x="28669" y="26936"/>
                  </a:lnTo>
                  <a:cubicBezTo>
                    <a:pt x="28675" y="26936"/>
                    <a:pt x="28681" y="26935"/>
                    <a:pt x="28687" y="26934"/>
                  </a:cubicBezTo>
                  <a:close/>
                  <a:moveTo>
                    <a:pt x="28401" y="27418"/>
                  </a:moveTo>
                  <a:cubicBezTo>
                    <a:pt x="28400" y="27418"/>
                    <a:pt x="28400" y="27419"/>
                    <a:pt x="28399" y="27419"/>
                  </a:cubicBezTo>
                  <a:lnTo>
                    <a:pt x="28401" y="27418"/>
                  </a:lnTo>
                  <a:close/>
                  <a:moveTo>
                    <a:pt x="36592" y="26829"/>
                  </a:moveTo>
                  <a:lnTo>
                    <a:pt x="36592" y="26829"/>
                  </a:lnTo>
                  <a:cubicBezTo>
                    <a:pt x="36504" y="26904"/>
                    <a:pt x="36417" y="26967"/>
                    <a:pt x="36341" y="27030"/>
                  </a:cubicBezTo>
                  <a:lnTo>
                    <a:pt x="36329" y="27030"/>
                  </a:lnTo>
                  <a:lnTo>
                    <a:pt x="36291" y="27067"/>
                  </a:lnTo>
                  <a:cubicBezTo>
                    <a:pt x="36090" y="27231"/>
                    <a:pt x="35901" y="27369"/>
                    <a:pt x="35738" y="27507"/>
                  </a:cubicBezTo>
                  <a:cubicBezTo>
                    <a:pt x="35813" y="27394"/>
                    <a:pt x="35889" y="27319"/>
                    <a:pt x="35964" y="27243"/>
                  </a:cubicBezTo>
                  <a:lnTo>
                    <a:pt x="36065" y="27155"/>
                  </a:lnTo>
                  <a:cubicBezTo>
                    <a:pt x="36203" y="27055"/>
                    <a:pt x="36366" y="26967"/>
                    <a:pt x="36592" y="26829"/>
                  </a:cubicBezTo>
                  <a:close/>
                  <a:moveTo>
                    <a:pt x="25534" y="27319"/>
                  </a:moveTo>
                  <a:lnTo>
                    <a:pt x="25384" y="27532"/>
                  </a:lnTo>
                  <a:cubicBezTo>
                    <a:pt x="25371" y="27520"/>
                    <a:pt x="25359" y="27482"/>
                    <a:pt x="25359" y="27457"/>
                  </a:cubicBezTo>
                  <a:lnTo>
                    <a:pt x="25534" y="27319"/>
                  </a:lnTo>
                  <a:close/>
                  <a:moveTo>
                    <a:pt x="28120" y="27361"/>
                  </a:moveTo>
                  <a:cubicBezTo>
                    <a:pt x="28050" y="27435"/>
                    <a:pt x="27980" y="27505"/>
                    <a:pt x="27911" y="27573"/>
                  </a:cubicBezTo>
                  <a:lnTo>
                    <a:pt x="27911" y="27573"/>
                  </a:lnTo>
                  <a:lnTo>
                    <a:pt x="27532" y="27884"/>
                  </a:lnTo>
                  <a:cubicBezTo>
                    <a:pt x="27520" y="27871"/>
                    <a:pt x="27520" y="27859"/>
                    <a:pt x="27507" y="27834"/>
                  </a:cubicBezTo>
                  <a:cubicBezTo>
                    <a:pt x="27704" y="27685"/>
                    <a:pt x="27906" y="27527"/>
                    <a:pt x="28120" y="27361"/>
                  </a:cubicBezTo>
                  <a:close/>
                  <a:moveTo>
                    <a:pt x="35487" y="27633"/>
                  </a:moveTo>
                  <a:lnTo>
                    <a:pt x="35512" y="27683"/>
                  </a:lnTo>
                  <a:cubicBezTo>
                    <a:pt x="35336" y="27809"/>
                    <a:pt x="35198" y="27922"/>
                    <a:pt x="35072" y="28010"/>
                  </a:cubicBezTo>
                  <a:cubicBezTo>
                    <a:pt x="34997" y="28060"/>
                    <a:pt x="34921" y="28110"/>
                    <a:pt x="34871" y="28161"/>
                  </a:cubicBezTo>
                  <a:cubicBezTo>
                    <a:pt x="34858" y="28161"/>
                    <a:pt x="34858" y="28161"/>
                    <a:pt x="34846" y="28173"/>
                  </a:cubicBezTo>
                  <a:cubicBezTo>
                    <a:pt x="34833" y="28173"/>
                    <a:pt x="34833" y="28186"/>
                    <a:pt x="34821" y="28186"/>
                  </a:cubicBezTo>
                  <a:lnTo>
                    <a:pt x="34934" y="28098"/>
                  </a:lnTo>
                  <a:lnTo>
                    <a:pt x="35474" y="27658"/>
                  </a:lnTo>
                  <a:lnTo>
                    <a:pt x="35487" y="27633"/>
                  </a:lnTo>
                  <a:close/>
                  <a:moveTo>
                    <a:pt x="29003" y="25760"/>
                  </a:moveTo>
                  <a:cubicBezTo>
                    <a:pt x="28450" y="26326"/>
                    <a:pt x="26854" y="27746"/>
                    <a:pt x="25673" y="28839"/>
                  </a:cubicBezTo>
                  <a:cubicBezTo>
                    <a:pt x="25710" y="28764"/>
                    <a:pt x="25761" y="28676"/>
                    <a:pt x="25836" y="28550"/>
                  </a:cubicBezTo>
                  <a:lnTo>
                    <a:pt x="25836" y="28550"/>
                  </a:lnTo>
                  <a:cubicBezTo>
                    <a:pt x="25682" y="28560"/>
                    <a:pt x="25245" y="28770"/>
                    <a:pt x="25040" y="28770"/>
                  </a:cubicBezTo>
                  <a:cubicBezTo>
                    <a:pt x="24978" y="28770"/>
                    <a:pt x="24937" y="28750"/>
                    <a:pt x="24931" y="28701"/>
                  </a:cubicBezTo>
                  <a:cubicBezTo>
                    <a:pt x="25170" y="28512"/>
                    <a:pt x="25384" y="28362"/>
                    <a:pt x="25572" y="28211"/>
                  </a:cubicBezTo>
                  <a:cubicBezTo>
                    <a:pt x="25622" y="28211"/>
                    <a:pt x="25685" y="28211"/>
                    <a:pt x="25761" y="28186"/>
                  </a:cubicBezTo>
                  <a:cubicBezTo>
                    <a:pt x="25723" y="28186"/>
                    <a:pt x="25698" y="28161"/>
                    <a:pt x="25673" y="28135"/>
                  </a:cubicBezTo>
                  <a:cubicBezTo>
                    <a:pt x="26025" y="27879"/>
                    <a:pt x="26248" y="27730"/>
                    <a:pt x="26290" y="27730"/>
                  </a:cubicBezTo>
                  <a:cubicBezTo>
                    <a:pt x="26347" y="27730"/>
                    <a:pt x="26071" y="28005"/>
                    <a:pt x="25333" y="28663"/>
                  </a:cubicBezTo>
                  <a:cubicBezTo>
                    <a:pt x="25874" y="28223"/>
                    <a:pt x="26389" y="27809"/>
                    <a:pt x="26892" y="27394"/>
                  </a:cubicBezTo>
                  <a:cubicBezTo>
                    <a:pt x="26913" y="27407"/>
                    <a:pt x="26934" y="27413"/>
                    <a:pt x="26956" y="27413"/>
                  </a:cubicBezTo>
                  <a:cubicBezTo>
                    <a:pt x="27064" y="27413"/>
                    <a:pt x="27179" y="27270"/>
                    <a:pt x="27294" y="27092"/>
                  </a:cubicBezTo>
                  <a:cubicBezTo>
                    <a:pt x="27909" y="26590"/>
                    <a:pt x="28500" y="26150"/>
                    <a:pt x="29003" y="25760"/>
                  </a:cubicBezTo>
                  <a:close/>
                  <a:moveTo>
                    <a:pt x="27482" y="27947"/>
                  </a:moveTo>
                  <a:lnTo>
                    <a:pt x="27042" y="28306"/>
                  </a:lnTo>
                  <a:lnTo>
                    <a:pt x="27042" y="28306"/>
                  </a:lnTo>
                  <a:cubicBezTo>
                    <a:pt x="26971" y="28359"/>
                    <a:pt x="26899" y="28411"/>
                    <a:pt x="26828" y="28462"/>
                  </a:cubicBezTo>
                  <a:lnTo>
                    <a:pt x="26828" y="28462"/>
                  </a:lnTo>
                  <a:lnTo>
                    <a:pt x="26678" y="28512"/>
                  </a:lnTo>
                  <a:lnTo>
                    <a:pt x="26702" y="28552"/>
                  </a:lnTo>
                  <a:lnTo>
                    <a:pt x="26702" y="28552"/>
                  </a:lnTo>
                  <a:cubicBezTo>
                    <a:pt x="26489" y="28703"/>
                    <a:pt x="26276" y="28850"/>
                    <a:pt x="26063" y="29004"/>
                  </a:cubicBezTo>
                  <a:lnTo>
                    <a:pt x="26063" y="29004"/>
                  </a:lnTo>
                  <a:lnTo>
                    <a:pt x="26075" y="28940"/>
                  </a:lnTo>
                  <a:cubicBezTo>
                    <a:pt x="26439" y="28663"/>
                    <a:pt x="26866" y="28336"/>
                    <a:pt x="27369" y="27947"/>
                  </a:cubicBezTo>
                  <a:close/>
                  <a:moveTo>
                    <a:pt x="33677" y="29078"/>
                  </a:moveTo>
                  <a:lnTo>
                    <a:pt x="33451" y="29254"/>
                  </a:lnTo>
                  <a:cubicBezTo>
                    <a:pt x="33426" y="29229"/>
                    <a:pt x="33413" y="29191"/>
                    <a:pt x="33464" y="29103"/>
                  </a:cubicBezTo>
                  <a:cubicBezTo>
                    <a:pt x="33487" y="29106"/>
                    <a:pt x="33509" y="29108"/>
                    <a:pt x="33529" y="29108"/>
                  </a:cubicBezTo>
                  <a:cubicBezTo>
                    <a:pt x="33585" y="29108"/>
                    <a:pt x="33631" y="29096"/>
                    <a:pt x="33677" y="29078"/>
                  </a:cubicBezTo>
                  <a:close/>
                  <a:moveTo>
                    <a:pt x="26025" y="28977"/>
                  </a:moveTo>
                  <a:lnTo>
                    <a:pt x="25969" y="29073"/>
                  </a:lnTo>
                  <a:lnTo>
                    <a:pt x="25969" y="29073"/>
                  </a:lnTo>
                  <a:cubicBezTo>
                    <a:pt x="25950" y="29087"/>
                    <a:pt x="25931" y="29101"/>
                    <a:pt x="25911" y="29116"/>
                  </a:cubicBezTo>
                  <a:cubicBezTo>
                    <a:pt x="25797" y="29230"/>
                    <a:pt x="25726" y="29308"/>
                    <a:pt x="25688" y="29361"/>
                  </a:cubicBezTo>
                  <a:lnTo>
                    <a:pt x="25688" y="29361"/>
                  </a:lnTo>
                  <a:cubicBezTo>
                    <a:pt x="25696" y="29310"/>
                    <a:pt x="25693" y="29273"/>
                    <a:pt x="25685" y="29241"/>
                  </a:cubicBezTo>
                  <a:cubicBezTo>
                    <a:pt x="25798" y="29166"/>
                    <a:pt x="25899" y="29078"/>
                    <a:pt x="26025" y="28977"/>
                  </a:cubicBezTo>
                  <a:close/>
                  <a:moveTo>
                    <a:pt x="31063" y="29807"/>
                  </a:moveTo>
                  <a:cubicBezTo>
                    <a:pt x="31063" y="29819"/>
                    <a:pt x="31051" y="29832"/>
                    <a:pt x="31038" y="29832"/>
                  </a:cubicBezTo>
                  <a:cubicBezTo>
                    <a:pt x="31048" y="29822"/>
                    <a:pt x="31057" y="29813"/>
                    <a:pt x="31063" y="29807"/>
                  </a:cubicBezTo>
                  <a:close/>
                  <a:moveTo>
                    <a:pt x="31010" y="29858"/>
                  </a:moveTo>
                  <a:cubicBezTo>
                    <a:pt x="30982" y="29882"/>
                    <a:pt x="30954" y="29901"/>
                    <a:pt x="30925" y="29920"/>
                  </a:cubicBezTo>
                  <a:cubicBezTo>
                    <a:pt x="30938" y="29907"/>
                    <a:pt x="30963" y="29895"/>
                    <a:pt x="30975" y="29882"/>
                  </a:cubicBezTo>
                  <a:lnTo>
                    <a:pt x="30975" y="29882"/>
                  </a:lnTo>
                  <a:cubicBezTo>
                    <a:pt x="30913" y="29920"/>
                    <a:pt x="30837" y="29945"/>
                    <a:pt x="30762" y="29957"/>
                  </a:cubicBezTo>
                  <a:cubicBezTo>
                    <a:pt x="30836" y="29933"/>
                    <a:pt x="30923" y="29883"/>
                    <a:pt x="31010" y="29858"/>
                  </a:cubicBezTo>
                  <a:close/>
                  <a:moveTo>
                    <a:pt x="30397" y="30234"/>
                  </a:moveTo>
                  <a:lnTo>
                    <a:pt x="30485" y="30259"/>
                  </a:lnTo>
                  <a:cubicBezTo>
                    <a:pt x="30423" y="30309"/>
                    <a:pt x="30360" y="30360"/>
                    <a:pt x="30297" y="30397"/>
                  </a:cubicBezTo>
                  <a:cubicBezTo>
                    <a:pt x="30247" y="30372"/>
                    <a:pt x="30234" y="30334"/>
                    <a:pt x="30372" y="30272"/>
                  </a:cubicBezTo>
                  <a:cubicBezTo>
                    <a:pt x="30372" y="30259"/>
                    <a:pt x="30397" y="30246"/>
                    <a:pt x="30397" y="30234"/>
                  </a:cubicBezTo>
                  <a:close/>
                  <a:moveTo>
                    <a:pt x="21041" y="30820"/>
                  </a:moveTo>
                  <a:lnTo>
                    <a:pt x="21041" y="30820"/>
                  </a:lnTo>
                  <a:cubicBezTo>
                    <a:pt x="20918" y="30918"/>
                    <a:pt x="20795" y="31015"/>
                    <a:pt x="20671" y="31114"/>
                  </a:cubicBezTo>
                  <a:cubicBezTo>
                    <a:pt x="20785" y="31026"/>
                    <a:pt x="20910" y="30925"/>
                    <a:pt x="21036" y="30824"/>
                  </a:cubicBezTo>
                  <a:cubicBezTo>
                    <a:pt x="21038" y="30823"/>
                    <a:pt x="21040" y="30821"/>
                    <a:pt x="21041" y="30820"/>
                  </a:cubicBezTo>
                  <a:close/>
                  <a:moveTo>
                    <a:pt x="31721" y="30430"/>
                  </a:moveTo>
                  <a:cubicBezTo>
                    <a:pt x="31808" y="30430"/>
                    <a:pt x="31897" y="30441"/>
                    <a:pt x="31993" y="30448"/>
                  </a:cubicBezTo>
                  <a:lnTo>
                    <a:pt x="31742" y="30649"/>
                  </a:lnTo>
                  <a:cubicBezTo>
                    <a:pt x="31528" y="30812"/>
                    <a:pt x="31340" y="30975"/>
                    <a:pt x="31151" y="31126"/>
                  </a:cubicBezTo>
                  <a:cubicBezTo>
                    <a:pt x="31121" y="31056"/>
                    <a:pt x="31075" y="30986"/>
                    <a:pt x="30956" y="30986"/>
                  </a:cubicBezTo>
                  <a:cubicBezTo>
                    <a:pt x="30926" y="30986"/>
                    <a:pt x="30890" y="30990"/>
                    <a:pt x="30850" y="31000"/>
                  </a:cubicBezTo>
                  <a:cubicBezTo>
                    <a:pt x="31001" y="30799"/>
                    <a:pt x="31139" y="30661"/>
                    <a:pt x="31252" y="30586"/>
                  </a:cubicBezTo>
                  <a:lnTo>
                    <a:pt x="31252" y="30586"/>
                  </a:lnTo>
                  <a:cubicBezTo>
                    <a:pt x="31151" y="30699"/>
                    <a:pt x="31101" y="30812"/>
                    <a:pt x="31051" y="30925"/>
                  </a:cubicBezTo>
                  <a:lnTo>
                    <a:pt x="31528" y="30535"/>
                  </a:lnTo>
                  <a:cubicBezTo>
                    <a:pt x="31503" y="30510"/>
                    <a:pt x="31503" y="30485"/>
                    <a:pt x="31503" y="30460"/>
                  </a:cubicBezTo>
                  <a:cubicBezTo>
                    <a:pt x="31577" y="30437"/>
                    <a:pt x="31649" y="30430"/>
                    <a:pt x="31721" y="30430"/>
                  </a:cubicBezTo>
                  <a:close/>
                  <a:moveTo>
                    <a:pt x="45816" y="17957"/>
                  </a:moveTo>
                  <a:cubicBezTo>
                    <a:pt x="45414" y="18208"/>
                    <a:pt x="45162" y="18648"/>
                    <a:pt x="44911" y="18937"/>
                  </a:cubicBezTo>
                  <a:lnTo>
                    <a:pt x="45276" y="18811"/>
                  </a:lnTo>
                  <a:lnTo>
                    <a:pt x="45276" y="18811"/>
                  </a:lnTo>
                  <a:cubicBezTo>
                    <a:pt x="45250" y="18973"/>
                    <a:pt x="45064" y="19088"/>
                    <a:pt x="44873" y="19188"/>
                  </a:cubicBezTo>
                  <a:lnTo>
                    <a:pt x="44873" y="19188"/>
                  </a:lnTo>
                  <a:cubicBezTo>
                    <a:pt x="44870" y="19185"/>
                    <a:pt x="44866" y="19184"/>
                    <a:pt x="44861" y="19183"/>
                  </a:cubicBezTo>
                  <a:lnTo>
                    <a:pt x="44861" y="19183"/>
                  </a:lnTo>
                  <a:lnTo>
                    <a:pt x="44872" y="19188"/>
                  </a:lnTo>
                  <a:lnTo>
                    <a:pt x="44872" y="19188"/>
                  </a:lnTo>
                  <a:cubicBezTo>
                    <a:pt x="44872" y="19188"/>
                    <a:pt x="44872" y="19188"/>
                    <a:pt x="44873" y="19188"/>
                  </a:cubicBezTo>
                  <a:lnTo>
                    <a:pt x="44873" y="19188"/>
                  </a:lnTo>
                  <a:cubicBezTo>
                    <a:pt x="44873" y="19188"/>
                    <a:pt x="44873" y="19188"/>
                    <a:pt x="44873" y="19188"/>
                  </a:cubicBezTo>
                  <a:lnTo>
                    <a:pt x="44872" y="19188"/>
                  </a:lnTo>
                  <a:lnTo>
                    <a:pt x="44872" y="19188"/>
                  </a:lnTo>
                  <a:cubicBezTo>
                    <a:pt x="44705" y="19275"/>
                    <a:pt x="44534" y="19349"/>
                    <a:pt x="44461" y="19433"/>
                  </a:cubicBezTo>
                  <a:lnTo>
                    <a:pt x="44461" y="19433"/>
                  </a:lnTo>
                  <a:cubicBezTo>
                    <a:pt x="44554" y="19321"/>
                    <a:pt x="44785" y="19183"/>
                    <a:pt x="44856" y="19183"/>
                  </a:cubicBezTo>
                  <a:cubicBezTo>
                    <a:pt x="44858" y="19183"/>
                    <a:pt x="44860" y="19183"/>
                    <a:pt x="44861" y="19183"/>
                  </a:cubicBezTo>
                  <a:lnTo>
                    <a:pt x="44861" y="19183"/>
                  </a:lnTo>
                  <a:lnTo>
                    <a:pt x="44685" y="19113"/>
                  </a:lnTo>
                  <a:cubicBezTo>
                    <a:pt x="44220" y="19389"/>
                    <a:pt x="43981" y="19754"/>
                    <a:pt x="43742" y="20055"/>
                  </a:cubicBezTo>
                  <a:cubicBezTo>
                    <a:pt x="43788" y="20030"/>
                    <a:pt x="43814" y="20019"/>
                    <a:pt x="43827" y="20019"/>
                  </a:cubicBezTo>
                  <a:cubicBezTo>
                    <a:pt x="43899" y="20019"/>
                    <a:pt x="43557" y="20350"/>
                    <a:pt x="43703" y="20350"/>
                  </a:cubicBezTo>
                  <a:cubicBezTo>
                    <a:pt x="43714" y="20350"/>
                    <a:pt x="43727" y="20348"/>
                    <a:pt x="43742" y="20344"/>
                  </a:cubicBezTo>
                  <a:lnTo>
                    <a:pt x="43956" y="20156"/>
                  </a:lnTo>
                  <a:cubicBezTo>
                    <a:pt x="43967" y="20153"/>
                    <a:pt x="43975" y="20151"/>
                    <a:pt x="43981" y="20151"/>
                  </a:cubicBezTo>
                  <a:cubicBezTo>
                    <a:pt x="44053" y="20151"/>
                    <a:pt x="43897" y="20332"/>
                    <a:pt x="43805" y="20470"/>
                  </a:cubicBezTo>
                  <a:cubicBezTo>
                    <a:pt x="43051" y="20923"/>
                    <a:pt x="41845" y="22028"/>
                    <a:pt x="41506" y="22129"/>
                  </a:cubicBezTo>
                  <a:cubicBezTo>
                    <a:pt x="41669" y="22041"/>
                    <a:pt x="41908" y="21802"/>
                    <a:pt x="42008" y="21664"/>
                  </a:cubicBezTo>
                  <a:lnTo>
                    <a:pt x="42008" y="21664"/>
                  </a:lnTo>
                  <a:lnTo>
                    <a:pt x="41644" y="21865"/>
                  </a:lnTo>
                  <a:cubicBezTo>
                    <a:pt x="41895" y="21651"/>
                    <a:pt x="42197" y="21601"/>
                    <a:pt x="42561" y="21249"/>
                  </a:cubicBezTo>
                  <a:cubicBezTo>
                    <a:pt x="42444" y="21228"/>
                    <a:pt x="42562" y="20971"/>
                    <a:pt x="42362" y="20971"/>
                  </a:cubicBezTo>
                  <a:cubicBezTo>
                    <a:pt x="42326" y="20971"/>
                    <a:pt x="42281" y="20979"/>
                    <a:pt x="42222" y="20998"/>
                  </a:cubicBezTo>
                  <a:cubicBezTo>
                    <a:pt x="41368" y="21463"/>
                    <a:pt x="41782" y="21702"/>
                    <a:pt x="40865" y="22393"/>
                  </a:cubicBezTo>
                  <a:cubicBezTo>
                    <a:pt x="40855" y="22405"/>
                    <a:pt x="40849" y="22411"/>
                    <a:pt x="40845" y="22411"/>
                  </a:cubicBezTo>
                  <a:cubicBezTo>
                    <a:pt x="40830" y="22411"/>
                    <a:pt x="40844" y="22335"/>
                    <a:pt x="40788" y="22335"/>
                  </a:cubicBezTo>
                  <a:cubicBezTo>
                    <a:pt x="40745" y="22335"/>
                    <a:pt x="40661" y="22380"/>
                    <a:pt x="40488" y="22544"/>
                  </a:cubicBezTo>
                  <a:cubicBezTo>
                    <a:pt x="39960" y="23109"/>
                    <a:pt x="39671" y="23662"/>
                    <a:pt x="39822" y="23838"/>
                  </a:cubicBezTo>
                  <a:cubicBezTo>
                    <a:pt x="40023" y="23601"/>
                    <a:pt x="40404" y="23129"/>
                    <a:pt x="40605" y="23129"/>
                  </a:cubicBezTo>
                  <a:cubicBezTo>
                    <a:pt x="40617" y="23129"/>
                    <a:pt x="40628" y="23131"/>
                    <a:pt x="40639" y="23134"/>
                  </a:cubicBezTo>
                  <a:cubicBezTo>
                    <a:pt x="40526" y="23272"/>
                    <a:pt x="40362" y="23448"/>
                    <a:pt x="40237" y="23586"/>
                  </a:cubicBezTo>
                  <a:cubicBezTo>
                    <a:pt x="40488" y="23385"/>
                    <a:pt x="40727" y="23197"/>
                    <a:pt x="40965" y="23008"/>
                  </a:cubicBezTo>
                  <a:lnTo>
                    <a:pt x="41091" y="22895"/>
                  </a:lnTo>
                  <a:lnTo>
                    <a:pt x="41845" y="22305"/>
                  </a:lnTo>
                  <a:cubicBezTo>
                    <a:pt x="43403" y="21061"/>
                    <a:pt x="44811" y="19942"/>
                    <a:pt x="45916" y="19012"/>
                  </a:cubicBezTo>
                  <a:cubicBezTo>
                    <a:pt x="46049" y="18922"/>
                    <a:pt x="46120" y="18879"/>
                    <a:pt x="46137" y="18879"/>
                  </a:cubicBezTo>
                  <a:cubicBezTo>
                    <a:pt x="46211" y="18879"/>
                    <a:pt x="45234" y="19707"/>
                    <a:pt x="43830" y="20885"/>
                  </a:cubicBezTo>
                  <a:cubicBezTo>
                    <a:pt x="42096" y="22330"/>
                    <a:pt x="39709" y="24303"/>
                    <a:pt x="37799" y="25861"/>
                  </a:cubicBezTo>
                  <a:lnTo>
                    <a:pt x="37836" y="25786"/>
                  </a:lnTo>
                  <a:lnTo>
                    <a:pt x="37836" y="25786"/>
                  </a:lnTo>
                  <a:cubicBezTo>
                    <a:pt x="37648" y="25936"/>
                    <a:pt x="37447" y="26075"/>
                    <a:pt x="37258" y="26225"/>
                  </a:cubicBezTo>
                  <a:cubicBezTo>
                    <a:pt x="37233" y="26288"/>
                    <a:pt x="37170" y="26326"/>
                    <a:pt x="37083" y="26351"/>
                  </a:cubicBezTo>
                  <a:lnTo>
                    <a:pt x="37070" y="26364"/>
                  </a:lnTo>
                  <a:cubicBezTo>
                    <a:pt x="37020" y="26364"/>
                    <a:pt x="36969" y="26376"/>
                    <a:pt x="36907" y="26376"/>
                  </a:cubicBezTo>
                  <a:cubicBezTo>
                    <a:pt x="36907" y="26401"/>
                    <a:pt x="36907" y="26426"/>
                    <a:pt x="36919" y="26464"/>
                  </a:cubicBezTo>
                  <a:cubicBezTo>
                    <a:pt x="36919" y="26502"/>
                    <a:pt x="36907" y="26539"/>
                    <a:pt x="36907" y="26577"/>
                  </a:cubicBezTo>
                  <a:cubicBezTo>
                    <a:pt x="36806" y="26653"/>
                    <a:pt x="36706" y="26741"/>
                    <a:pt x="36618" y="26816"/>
                  </a:cubicBezTo>
                  <a:cubicBezTo>
                    <a:pt x="36580" y="26803"/>
                    <a:pt x="36542" y="26778"/>
                    <a:pt x="36517" y="26753"/>
                  </a:cubicBezTo>
                  <a:cubicBezTo>
                    <a:pt x="36140" y="27017"/>
                    <a:pt x="35788" y="27268"/>
                    <a:pt x="35449" y="27507"/>
                  </a:cubicBezTo>
                  <a:lnTo>
                    <a:pt x="35487" y="27620"/>
                  </a:lnTo>
                  <a:cubicBezTo>
                    <a:pt x="35474" y="27633"/>
                    <a:pt x="35462" y="27633"/>
                    <a:pt x="35449" y="27645"/>
                  </a:cubicBezTo>
                  <a:cubicBezTo>
                    <a:pt x="34909" y="28085"/>
                    <a:pt x="34406" y="28487"/>
                    <a:pt x="33928" y="28877"/>
                  </a:cubicBezTo>
                  <a:lnTo>
                    <a:pt x="33790" y="28990"/>
                  </a:lnTo>
                  <a:cubicBezTo>
                    <a:pt x="33866" y="28877"/>
                    <a:pt x="33878" y="28701"/>
                    <a:pt x="33954" y="28512"/>
                  </a:cubicBezTo>
                  <a:lnTo>
                    <a:pt x="33954" y="28512"/>
                  </a:lnTo>
                  <a:cubicBezTo>
                    <a:pt x="33539" y="28789"/>
                    <a:pt x="33149" y="29040"/>
                    <a:pt x="32772" y="29279"/>
                  </a:cubicBezTo>
                  <a:cubicBezTo>
                    <a:pt x="32911" y="28952"/>
                    <a:pt x="33024" y="28651"/>
                    <a:pt x="33074" y="28462"/>
                  </a:cubicBezTo>
                  <a:lnTo>
                    <a:pt x="33074" y="28462"/>
                  </a:lnTo>
                  <a:lnTo>
                    <a:pt x="32722" y="28889"/>
                  </a:lnTo>
                  <a:lnTo>
                    <a:pt x="32559" y="28902"/>
                  </a:lnTo>
                  <a:cubicBezTo>
                    <a:pt x="32358" y="29128"/>
                    <a:pt x="32220" y="29417"/>
                    <a:pt x="32132" y="29681"/>
                  </a:cubicBezTo>
                  <a:cubicBezTo>
                    <a:pt x="31026" y="30385"/>
                    <a:pt x="30033" y="30988"/>
                    <a:pt x="29003" y="31666"/>
                  </a:cubicBezTo>
                  <a:cubicBezTo>
                    <a:pt x="29128" y="31516"/>
                    <a:pt x="29304" y="31352"/>
                    <a:pt x="29417" y="31227"/>
                  </a:cubicBezTo>
                  <a:cubicBezTo>
                    <a:pt x="29493" y="31164"/>
                    <a:pt x="29568" y="31101"/>
                    <a:pt x="29643" y="31038"/>
                  </a:cubicBezTo>
                  <a:cubicBezTo>
                    <a:pt x="29875" y="30980"/>
                    <a:pt x="30000" y="30666"/>
                    <a:pt x="30205" y="30666"/>
                  </a:cubicBezTo>
                  <a:cubicBezTo>
                    <a:pt x="30222" y="30666"/>
                    <a:pt x="30240" y="30669"/>
                    <a:pt x="30259" y="30674"/>
                  </a:cubicBezTo>
                  <a:cubicBezTo>
                    <a:pt x="30297" y="30598"/>
                    <a:pt x="30360" y="30510"/>
                    <a:pt x="30423" y="30435"/>
                  </a:cubicBezTo>
                  <a:cubicBezTo>
                    <a:pt x="30397" y="30435"/>
                    <a:pt x="30385" y="30422"/>
                    <a:pt x="30372" y="30422"/>
                  </a:cubicBezTo>
                  <a:lnTo>
                    <a:pt x="30536" y="30272"/>
                  </a:lnTo>
                  <a:lnTo>
                    <a:pt x="30561" y="30284"/>
                  </a:lnTo>
                  <a:cubicBezTo>
                    <a:pt x="30599" y="30234"/>
                    <a:pt x="30636" y="30196"/>
                    <a:pt x="30674" y="30158"/>
                  </a:cubicBezTo>
                  <a:cubicBezTo>
                    <a:pt x="30812" y="30045"/>
                    <a:pt x="30938" y="29932"/>
                    <a:pt x="31076" y="29819"/>
                  </a:cubicBezTo>
                  <a:cubicBezTo>
                    <a:pt x="31189" y="29756"/>
                    <a:pt x="31290" y="29694"/>
                    <a:pt x="31390" y="29568"/>
                  </a:cubicBezTo>
                  <a:cubicBezTo>
                    <a:pt x="32094" y="29254"/>
                    <a:pt x="32496" y="28299"/>
                    <a:pt x="33313" y="28010"/>
                  </a:cubicBezTo>
                  <a:lnTo>
                    <a:pt x="33313" y="28010"/>
                  </a:lnTo>
                  <a:cubicBezTo>
                    <a:pt x="33200" y="28060"/>
                    <a:pt x="33061" y="28161"/>
                    <a:pt x="33049" y="28223"/>
                  </a:cubicBezTo>
                  <a:cubicBezTo>
                    <a:pt x="33577" y="27784"/>
                    <a:pt x="34230" y="27507"/>
                    <a:pt x="34494" y="27143"/>
                  </a:cubicBezTo>
                  <a:lnTo>
                    <a:pt x="34393" y="27067"/>
                  </a:lnTo>
                  <a:cubicBezTo>
                    <a:pt x="34745" y="26715"/>
                    <a:pt x="35022" y="26439"/>
                    <a:pt x="35348" y="26188"/>
                  </a:cubicBezTo>
                  <a:lnTo>
                    <a:pt x="35273" y="26062"/>
                  </a:lnTo>
                  <a:cubicBezTo>
                    <a:pt x="35763" y="25735"/>
                    <a:pt x="36605" y="24768"/>
                    <a:pt x="37070" y="24755"/>
                  </a:cubicBezTo>
                  <a:cubicBezTo>
                    <a:pt x="37108" y="24579"/>
                    <a:pt x="37723" y="24278"/>
                    <a:pt x="37950" y="24039"/>
                  </a:cubicBezTo>
                  <a:lnTo>
                    <a:pt x="38088" y="24077"/>
                  </a:lnTo>
                  <a:cubicBezTo>
                    <a:pt x="38452" y="23813"/>
                    <a:pt x="38641" y="23624"/>
                    <a:pt x="38817" y="23436"/>
                  </a:cubicBezTo>
                  <a:cubicBezTo>
                    <a:pt x="39646" y="23059"/>
                    <a:pt x="40136" y="22368"/>
                    <a:pt x="40752" y="21903"/>
                  </a:cubicBezTo>
                  <a:lnTo>
                    <a:pt x="40777" y="21915"/>
                  </a:lnTo>
                  <a:lnTo>
                    <a:pt x="41342" y="21362"/>
                  </a:lnTo>
                  <a:lnTo>
                    <a:pt x="41342" y="21362"/>
                  </a:lnTo>
                  <a:cubicBezTo>
                    <a:pt x="41330" y="21387"/>
                    <a:pt x="41317" y="21413"/>
                    <a:pt x="41317" y="21413"/>
                  </a:cubicBezTo>
                  <a:cubicBezTo>
                    <a:pt x="41368" y="21350"/>
                    <a:pt x="41481" y="21174"/>
                    <a:pt x="41619" y="21086"/>
                  </a:cubicBezTo>
                  <a:cubicBezTo>
                    <a:pt x="41770" y="20897"/>
                    <a:pt x="42109" y="20671"/>
                    <a:pt x="42385" y="20533"/>
                  </a:cubicBezTo>
                  <a:lnTo>
                    <a:pt x="42775" y="20231"/>
                  </a:lnTo>
                  <a:lnTo>
                    <a:pt x="42775" y="20231"/>
                  </a:lnTo>
                  <a:cubicBezTo>
                    <a:pt x="42610" y="20402"/>
                    <a:pt x="42607" y="20446"/>
                    <a:pt x="42666" y="20446"/>
                  </a:cubicBezTo>
                  <a:cubicBezTo>
                    <a:pt x="42730" y="20446"/>
                    <a:pt x="42866" y="20395"/>
                    <a:pt x="42949" y="20395"/>
                  </a:cubicBezTo>
                  <a:cubicBezTo>
                    <a:pt x="42971" y="20395"/>
                    <a:pt x="42989" y="20398"/>
                    <a:pt x="43001" y="20407"/>
                  </a:cubicBezTo>
                  <a:lnTo>
                    <a:pt x="43190" y="20131"/>
                  </a:lnTo>
                  <a:cubicBezTo>
                    <a:pt x="43200" y="20128"/>
                    <a:pt x="43208" y="20127"/>
                    <a:pt x="43215" y="20127"/>
                  </a:cubicBezTo>
                  <a:cubicBezTo>
                    <a:pt x="43276" y="20127"/>
                    <a:pt x="43177" y="20243"/>
                    <a:pt x="43214" y="20243"/>
                  </a:cubicBezTo>
                  <a:cubicBezTo>
                    <a:pt x="43225" y="20243"/>
                    <a:pt x="43247" y="20233"/>
                    <a:pt x="43290" y="20206"/>
                  </a:cubicBezTo>
                  <a:cubicBezTo>
                    <a:pt x="43416" y="20018"/>
                    <a:pt x="43906" y="19641"/>
                    <a:pt x="43981" y="19415"/>
                  </a:cubicBezTo>
                  <a:cubicBezTo>
                    <a:pt x="43973" y="19412"/>
                    <a:pt x="43963" y="19411"/>
                    <a:pt x="43953" y="19411"/>
                  </a:cubicBezTo>
                  <a:cubicBezTo>
                    <a:pt x="43905" y="19411"/>
                    <a:pt x="43840" y="19436"/>
                    <a:pt x="43768" y="19477"/>
                  </a:cubicBezTo>
                  <a:lnTo>
                    <a:pt x="43768" y="19465"/>
                  </a:lnTo>
                  <a:cubicBezTo>
                    <a:pt x="43780" y="19440"/>
                    <a:pt x="43793" y="19402"/>
                    <a:pt x="43805" y="19377"/>
                  </a:cubicBezTo>
                  <a:cubicBezTo>
                    <a:pt x="44132" y="19151"/>
                    <a:pt x="43981" y="19201"/>
                    <a:pt x="43944" y="19163"/>
                  </a:cubicBezTo>
                  <a:cubicBezTo>
                    <a:pt x="44371" y="19050"/>
                    <a:pt x="44496" y="18824"/>
                    <a:pt x="44848" y="18761"/>
                  </a:cubicBezTo>
                  <a:cubicBezTo>
                    <a:pt x="44584" y="18736"/>
                    <a:pt x="45715" y="18108"/>
                    <a:pt x="45351" y="18095"/>
                  </a:cubicBezTo>
                  <a:cubicBezTo>
                    <a:pt x="45740" y="18045"/>
                    <a:pt x="45539" y="17957"/>
                    <a:pt x="45816" y="17957"/>
                  </a:cubicBezTo>
                  <a:close/>
                  <a:moveTo>
                    <a:pt x="30473" y="31415"/>
                  </a:moveTo>
                  <a:lnTo>
                    <a:pt x="30448" y="31704"/>
                  </a:lnTo>
                  <a:cubicBezTo>
                    <a:pt x="30284" y="31842"/>
                    <a:pt x="30121" y="31981"/>
                    <a:pt x="29970" y="32094"/>
                  </a:cubicBezTo>
                  <a:cubicBezTo>
                    <a:pt x="29819" y="32219"/>
                    <a:pt x="29681" y="32332"/>
                    <a:pt x="29556" y="32433"/>
                  </a:cubicBezTo>
                  <a:lnTo>
                    <a:pt x="29468" y="32508"/>
                  </a:lnTo>
                  <a:cubicBezTo>
                    <a:pt x="29367" y="32584"/>
                    <a:pt x="29279" y="32659"/>
                    <a:pt x="29191" y="32735"/>
                  </a:cubicBezTo>
                  <a:lnTo>
                    <a:pt x="29078" y="32822"/>
                  </a:lnTo>
                  <a:cubicBezTo>
                    <a:pt x="29003" y="32885"/>
                    <a:pt x="28927" y="32948"/>
                    <a:pt x="28864" y="33011"/>
                  </a:cubicBezTo>
                  <a:cubicBezTo>
                    <a:pt x="28877" y="32332"/>
                    <a:pt x="29757" y="32483"/>
                    <a:pt x="29983" y="31654"/>
                  </a:cubicBezTo>
                  <a:lnTo>
                    <a:pt x="30134" y="31918"/>
                  </a:lnTo>
                  <a:cubicBezTo>
                    <a:pt x="30196" y="31805"/>
                    <a:pt x="30309" y="31541"/>
                    <a:pt x="30473" y="31415"/>
                  </a:cubicBezTo>
                  <a:close/>
                  <a:moveTo>
                    <a:pt x="21063" y="33871"/>
                  </a:moveTo>
                  <a:cubicBezTo>
                    <a:pt x="21086" y="33871"/>
                    <a:pt x="21021" y="33939"/>
                    <a:pt x="20847" y="34092"/>
                  </a:cubicBezTo>
                  <a:cubicBezTo>
                    <a:pt x="20538" y="34359"/>
                    <a:pt x="19902" y="34879"/>
                    <a:pt x="18808" y="35739"/>
                  </a:cubicBezTo>
                  <a:lnTo>
                    <a:pt x="18808" y="35739"/>
                  </a:lnTo>
                  <a:cubicBezTo>
                    <a:pt x="18787" y="35723"/>
                    <a:pt x="18754" y="35716"/>
                    <a:pt x="18710" y="35716"/>
                  </a:cubicBezTo>
                  <a:cubicBezTo>
                    <a:pt x="18681" y="35716"/>
                    <a:pt x="18647" y="35720"/>
                    <a:pt x="18611" y="35725"/>
                  </a:cubicBezTo>
                  <a:cubicBezTo>
                    <a:pt x="18916" y="35455"/>
                    <a:pt x="19246" y="35165"/>
                    <a:pt x="19595" y="34859"/>
                  </a:cubicBezTo>
                  <a:lnTo>
                    <a:pt x="19595" y="34859"/>
                  </a:lnTo>
                  <a:cubicBezTo>
                    <a:pt x="20058" y="34533"/>
                    <a:pt x="20445" y="34262"/>
                    <a:pt x="20706" y="34087"/>
                  </a:cubicBezTo>
                  <a:lnTo>
                    <a:pt x="20706" y="34087"/>
                  </a:lnTo>
                  <a:cubicBezTo>
                    <a:pt x="20716" y="34092"/>
                    <a:pt x="20725" y="34097"/>
                    <a:pt x="20734" y="34104"/>
                  </a:cubicBezTo>
                  <a:cubicBezTo>
                    <a:pt x="20729" y="34096"/>
                    <a:pt x="20722" y="34088"/>
                    <a:pt x="20715" y="34081"/>
                  </a:cubicBezTo>
                  <a:lnTo>
                    <a:pt x="20715" y="34081"/>
                  </a:lnTo>
                  <a:cubicBezTo>
                    <a:pt x="20914" y="33947"/>
                    <a:pt x="21038" y="33871"/>
                    <a:pt x="21063" y="33871"/>
                  </a:cubicBezTo>
                  <a:close/>
                  <a:moveTo>
                    <a:pt x="23084" y="36328"/>
                  </a:moveTo>
                  <a:lnTo>
                    <a:pt x="23084" y="36328"/>
                  </a:lnTo>
                  <a:cubicBezTo>
                    <a:pt x="23072" y="36341"/>
                    <a:pt x="23072" y="36354"/>
                    <a:pt x="23072" y="36379"/>
                  </a:cubicBezTo>
                  <a:cubicBezTo>
                    <a:pt x="23059" y="36366"/>
                    <a:pt x="23046" y="36366"/>
                    <a:pt x="23046" y="36366"/>
                  </a:cubicBezTo>
                  <a:cubicBezTo>
                    <a:pt x="23059" y="36354"/>
                    <a:pt x="23071" y="36341"/>
                    <a:pt x="23084" y="36328"/>
                  </a:cubicBezTo>
                  <a:close/>
                  <a:moveTo>
                    <a:pt x="18447" y="35863"/>
                  </a:moveTo>
                  <a:lnTo>
                    <a:pt x="18308" y="36131"/>
                  </a:lnTo>
                  <a:lnTo>
                    <a:pt x="18308" y="36131"/>
                  </a:lnTo>
                  <a:cubicBezTo>
                    <a:pt x="18267" y="36163"/>
                    <a:pt x="18225" y="36195"/>
                    <a:pt x="18183" y="36228"/>
                  </a:cubicBezTo>
                  <a:cubicBezTo>
                    <a:pt x="18022" y="36355"/>
                    <a:pt x="17852" y="36488"/>
                    <a:pt x="17674" y="36628"/>
                  </a:cubicBezTo>
                  <a:lnTo>
                    <a:pt x="17674" y="36628"/>
                  </a:lnTo>
                  <a:cubicBezTo>
                    <a:pt x="17647" y="36621"/>
                    <a:pt x="17630" y="36600"/>
                    <a:pt x="17630" y="36580"/>
                  </a:cubicBezTo>
                  <a:cubicBezTo>
                    <a:pt x="17882" y="36366"/>
                    <a:pt x="18146" y="36127"/>
                    <a:pt x="18447" y="35863"/>
                  </a:cubicBezTo>
                  <a:close/>
                  <a:moveTo>
                    <a:pt x="24919" y="32973"/>
                  </a:moveTo>
                  <a:cubicBezTo>
                    <a:pt x="24906" y="32998"/>
                    <a:pt x="24881" y="33024"/>
                    <a:pt x="24856" y="33061"/>
                  </a:cubicBezTo>
                  <a:lnTo>
                    <a:pt x="23536" y="34117"/>
                  </a:lnTo>
                  <a:cubicBezTo>
                    <a:pt x="22657" y="34720"/>
                    <a:pt x="21727" y="35625"/>
                    <a:pt x="21438" y="35675"/>
                  </a:cubicBezTo>
                  <a:cubicBezTo>
                    <a:pt x="21413" y="35738"/>
                    <a:pt x="21375" y="35801"/>
                    <a:pt x="21337" y="35851"/>
                  </a:cubicBezTo>
                  <a:lnTo>
                    <a:pt x="19289" y="37459"/>
                  </a:lnTo>
                  <a:cubicBezTo>
                    <a:pt x="19038" y="37585"/>
                    <a:pt x="18761" y="37761"/>
                    <a:pt x="18485" y="37811"/>
                  </a:cubicBezTo>
                  <a:cubicBezTo>
                    <a:pt x="20181" y="36567"/>
                    <a:pt x="22305" y="34971"/>
                    <a:pt x="24919" y="32973"/>
                  </a:cubicBezTo>
                  <a:close/>
                  <a:moveTo>
                    <a:pt x="26399" y="37865"/>
                  </a:moveTo>
                  <a:lnTo>
                    <a:pt x="26376" y="37887"/>
                  </a:lnTo>
                  <a:cubicBezTo>
                    <a:pt x="26384" y="37879"/>
                    <a:pt x="26392" y="37872"/>
                    <a:pt x="26399" y="37865"/>
                  </a:cubicBezTo>
                  <a:close/>
                  <a:moveTo>
                    <a:pt x="22242" y="34167"/>
                  </a:moveTo>
                  <a:lnTo>
                    <a:pt x="22242" y="34167"/>
                  </a:lnTo>
                  <a:cubicBezTo>
                    <a:pt x="20420" y="35688"/>
                    <a:pt x="17806" y="37648"/>
                    <a:pt x="16336" y="38741"/>
                  </a:cubicBezTo>
                  <a:cubicBezTo>
                    <a:pt x="16298" y="38773"/>
                    <a:pt x="16261" y="38804"/>
                    <a:pt x="16224" y="38836"/>
                  </a:cubicBezTo>
                  <a:lnTo>
                    <a:pt x="16224" y="38836"/>
                  </a:lnTo>
                  <a:cubicBezTo>
                    <a:pt x="16523" y="38561"/>
                    <a:pt x="16799" y="38313"/>
                    <a:pt x="17053" y="38087"/>
                  </a:cubicBezTo>
                  <a:lnTo>
                    <a:pt x="17053" y="38087"/>
                  </a:lnTo>
                  <a:cubicBezTo>
                    <a:pt x="18695" y="36878"/>
                    <a:pt x="20479" y="35528"/>
                    <a:pt x="22242" y="34167"/>
                  </a:cubicBezTo>
                  <a:close/>
                  <a:moveTo>
                    <a:pt x="18259" y="37975"/>
                  </a:moveTo>
                  <a:cubicBezTo>
                    <a:pt x="18121" y="38201"/>
                    <a:pt x="17555" y="38603"/>
                    <a:pt x="17492" y="38829"/>
                  </a:cubicBezTo>
                  <a:lnTo>
                    <a:pt x="17367" y="38930"/>
                  </a:lnTo>
                  <a:cubicBezTo>
                    <a:pt x="17417" y="38904"/>
                    <a:pt x="17455" y="38867"/>
                    <a:pt x="17492" y="38842"/>
                  </a:cubicBezTo>
                  <a:cubicBezTo>
                    <a:pt x="17492" y="38879"/>
                    <a:pt x="17505" y="38917"/>
                    <a:pt x="17543" y="38942"/>
                  </a:cubicBezTo>
                  <a:cubicBezTo>
                    <a:pt x="17505" y="38980"/>
                    <a:pt x="17480" y="39005"/>
                    <a:pt x="17442" y="39030"/>
                  </a:cubicBezTo>
                  <a:cubicBezTo>
                    <a:pt x="17417" y="39005"/>
                    <a:pt x="17392" y="38967"/>
                    <a:pt x="17367" y="38930"/>
                  </a:cubicBezTo>
                  <a:cubicBezTo>
                    <a:pt x="17324" y="38876"/>
                    <a:pt x="17273" y="38823"/>
                    <a:pt x="17152" y="38823"/>
                  </a:cubicBezTo>
                  <a:cubicBezTo>
                    <a:pt x="17130" y="38823"/>
                    <a:pt x="17106" y="38825"/>
                    <a:pt x="17079" y="38829"/>
                  </a:cubicBezTo>
                  <a:lnTo>
                    <a:pt x="17079" y="38829"/>
                  </a:lnTo>
                  <a:cubicBezTo>
                    <a:pt x="17444" y="38566"/>
                    <a:pt x="17837" y="38282"/>
                    <a:pt x="18259" y="37975"/>
                  </a:cubicBezTo>
                  <a:close/>
                  <a:moveTo>
                    <a:pt x="17076" y="38831"/>
                  </a:moveTo>
                  <a:cubicBezTo>
                    <a:pt x="16372" y="39735"/>
                    <a:pt x="15081" y="40213"/>
                    <a:pt x="13974" y="41006"/>
                  </a:cubicBezTo>
                  <a:lnTo>
                    <a:pt x="13974" y="41006"/>
                  </a:lnTo>
                  <a:cubicBezTo>
                    <a:pt x="13997" y="40983"/>
                    <a:pt x="14019" y="40960"/>
                    <a:pt x="14041" y="40937"/>
                  </a:cubicBezTo>
                  <a:lnTo>
                    <a:pt x="14041" y="40937"/>
                  </a:lnTo>
                  <a:cubicBezTo>
                    <a:pt x="14651" y="40541"/>
                    <a:pt x="15651" y="39855"/>
                    <a:pt x="17076" y="38831"/>
                  </a:cubicBezTo>
                  <a:close/>
                  <a:moveTo>
                    <a:pt x="13622" y="41367"/>
                  </a:moveTo>
                  <a:cubicBezTo>
                    <a:pt x="13716" y="41422"/>
                    <a:pt x="13888" y="41461"/>
                    <a:pt x="13748" y="41732"/>
                  </a:cubicBezTo>
                  <a:lnTo>
                    <a:pt x="13261" y="41744"/>
                  </a:lnTo>
                  <a:lnTo>
                    <a:pt x="13261" y="41744"/>
                  </a:lnTo>
                  <a:cubicBezTo>
                    <a:pt x="13384" y="41615"/>
                    <a:pt x="13504" y="41489"/>
                    <a:pt x="13622" y="41367"/>
                  </a:cubicBezTo>
                  <a:close/>
                  <a:moveTo>
                    <a:pt x="53114" y="12"/>
                  </a:moveTo>
                  <a:cubicBezTo>
                    <a:pt x="53191" y="118"/>
                    <a:pt x="53178" y="336"/>
                    <a:pt x="53129" y="578"/>
                  </a:cubicBezTo>
                  <a:cubicBezTo>
                    <a:pt x="53066" y="842"/>
                    <a:pt x="52978" y="1119"/>
                    <a:pt x="52865" y="1420"/>
                  </a:cubicBezTo>
                  <a:cubicBezTo>
                    <a:pt x="52853" y="1294"/>
                    <a:pt x="52652" y="1257"/>
                    <a:pt x="52513" y="1156"/>
                  </a:cubicBezTo>
                  <a:cubicBezTo>
                    <a:pt x="52388" y="1068"/>
                    <a:pt x="52325" y="917"/>
                    <a:pt x="52551" y="603"/>
                  </a:cubicBezTo>
                  <a:lnTo>
                    <a:pt x="52551" y="603"/>
                  </a:lnTo>
                  <a:cubicBezTo>
                    <a:pt x="52375" y="742"/>
                    <a:pt x="52162" y="905"/>
                    <a:pt x="51847" y="1320"/>
                  </a:cubicBezTo>
                  <a:cubicBezTo>
                    <a:pt x="51896" y="1285"/>
                    <a:pt x="51984" y="1266"/>
                    <a:pt x="52063" y="1266"/>
                  </a:cubicBezTo>
                  <a:cubicBezTo>
                    <a:pt x="52187" y="1266"/>
                    <a:pt x="52291" y="1313"/>
                    <a:pt x="52199" y="1420"/>
                  </a:cubicBezTo>
                  <a:cubicBezTo>
                    <a:pt x="51590" y="1694"/>
                    <a:pt x="51793" y="1635"/>
                    <a:pt x="51092" y="2035"/>
                  </a:cubicBezTo>
                  <a:lnTo>
                    <a:pt x="51092" y="2035"/>
                  </a:lnTo>
                  <a:cubicBezTo>
                    <a:pt x="51111" y="2026"/>
                    <a:pt x="51128" y="2022"/>
                    <a:pt x="51143" y="2022"/>
                  </a:cubicBezTo>
                  <a:cubicBezTo>
                    <a:pt x="51279" y="2022"/>
                    <a:pt x="51251" y="2376"/>
                    <a:pt x="50968" y="2626"/>
                  </a:cubicBezTo>
                  <a:cubicBezTo>
                    <a:pt x="50980" y="2542"/>
                    <a:pt x="50748" y="2422"/>
                    <a:pt x="50809" y="2301"/>
                  </a:cubicBezTo>
                  <a:lnTo>
                    <a:pt x="50809" y="2301"/>
                  </a:lnTo>
                  <a:cubicBezTo>
                    <a:pt x="50629" y="2601"/>
                    <a:pt x="50438" y="2911"/>
                    <a:pt x="50235" y="3222"/>
                  </a:cubicBezTo>
                  <a:lnTo>
                    <a:pt x="50235" y="3222"/>
                  </a:lnTo>
                  <a:cubicBezTo>
                    <a:pt x="50300" y="3110"/>
                    <a:pt x="50232" y="3065"/>
                    <a:pt x="50117" y="3065"/>
                  </a:cubicBezTo>
                  <a:cubicBezTo>
                    <a:pt x="50033" y="3065"/>
                    <a:pt x="49925" y="3089"/>
                    <a:pt x="49824" y="3129"/>
                  </a:cubicBezTo>
                  <a:cubicBezTo>
                    <a:pt x="49828" y="3128"/>
                    <a:pt x="49831" y="3128"/>
                    <a:pt x="49833" y="3128"/>
                  </a:cubicBezTo>
                  <a:cubicBezTo>
                    <a:pt x="49904" y="3128"/>
                    <a:pt x="49090" y="3764"/>
                    <a:pt x="48882" y="3984"/>
                  </a:cubicBezTo>
                  <a:lnTo>
                    <a:pt x="49297" y="3720"/>
                  </a:lnTo>
                  <a:lnTo>
                    <a:pt x="49297" y="3720"/>
                  </a:lnTo>
                  <a:cubicBezTo>
                    <a:pt x="48304" y="4524"/>
                    <a:pt x="48631" y="4876"/>
                    <a:pt x="47625" y="5705"/>
                  </a:cubicBezTo>
                  <a:cubicBezTo>
                    <a:pt x="47686" y="5601"/>
                    <a:pt x="47681" y="5377"/>
                    <a:pt x="47502" y="5377"/>
                  </a:cubicBezTo>
                  <a:cubicBezTo>
                    <a:pt x="47422" y="5377"/>
                    <a:pt x="47307" y="5421"/>
                    <a:pt x="47148" y="5542"/>
                  </a:cubicBezTo>
                  <a:cubicBezTo>
                    <a:pt x="47010" y="5868"/>
                    <a:pt x="46608" y="6999"/>
                    <a:pt x="45778" y="7841"/>
                  </a:cubicBezTo>
                  <a:lnTo>
                    <a:pt x="45552" y="7917"/>
                  </a:lnTo>
                  <a:lnTo>
                    <a:pt x="44924" y="8570"/>
                  </a:lnTo>
                  <a:cubicBezTo>
                    <a:pt x="45213" y="8017"/>
                    <a:pt x="46092" y="6635"/>
                    <a:pt x="46608" y="5944"/>
                  </a:cubicBezTo>
                  <a:lnTo>
                    <a:pt x="46608" y="5944"/>
                  </a:lnTo>
                  <a:cubicBezTo>
                    <a:pt x="46180" y="6208"/>
                    <a:pt x="46432" y="5956"/>
                    <a:pt x="45879" y="6421"/>
                  </a:cubicBezTo>
                  <a:cubicBezTo>
                    <a:pt x="45853" y="6431"/>
                    <a:pt x="45834" y="6436"/>
                    <a:pt x="45821" y="6436"/>
                  </a:cubicBezTo>
                  <a:cubicBezTo>
                    <a:pt x="45706" y="6436"/>
                    <a:pt x="46110" y="6055"/>
                    <a:pt x="46268" y="5919"/>
                  </a:cubicBezTo>
                  <a:lnTo>
                    <a:pt x="46268" y="5919"/>
                  </a:lnTo>
                  <a:lnTo>
                    <a:pt x="44899" y="6987"/>
                  </a:lnTo>
                  <a:cubicBezTo>
                    <a:pt x="45074" y="7087"/>
                    <a:pt x="43994" y="7980"/>
                    <a:pt x="44145" y="8042"/>
                  </a:cubicBezTo>
                  <a:lnTo>
                    <a:pt x="45477" y="6698"/>
                  </a:lnTo>
                  <a:lnTo>
                    <a:pt x="45477" y="6698"/>
                  </a:lnTo>
                  <a:cubicBezTo>
                    <a:pt x="45652" y="6798"/>
                    <a:pt x="44974" y="7804"/>
                    <a:pt x="43994" y="8558"/>
                  </a:cubicBezTo>
                  <a:cubicBezTo>
                    <a:pt x="43961" y="8573"/>
                    <a:pt x="43935" y="8580"/>
                    <a:pt x="43916" y="8580"/>
                  </a:cubicBezTo>
                  <a:cubicBezTo>
                    <a:pt x="43760" y="8580"/>
                    <a:pt x="43962" y="8153"/>
                    <a:pt x="43906" y="8130"/>
                  </a:cubicBezTo>
                  <a:lnTo>
                    <a:pt x="43906" y="8130"/>
                  </a:lnTo>
                  <a:cubicBezTo>
                    <a:pt x="43830" y="8269"/>
                    <a:pt x="43076" y="8960"/>
                    <a:pt x="42963" y="8997"/>
                  </a:cubicBezTo>
                  <a:lnTo>
                    <a:pt x="43303" y="8595"/>
                  </a:lnTo>
                  <a:lnTo>
                    <a:pt x="43303" y="8595"/>
                  </a:lnTo>
                  <a:cubicBezTo>
                    <a:pt x="42725" y="8960"/>
                    <a:pt x="42586" y="9487"/>
                    <a:pt x="41832" y="9877"/>
                  </a:cubicBezTo>
                  <a:cubicBezTo>
                    <a:pt x="41594" y="10040"/>
                    <a:pt x="41016" y="10229"/>
                    <a:pt x="41041" y="10342"/>
                  </a:cubicBezTo>
                  <a:cubicBezTo>
                    <a:pt x="41100" y="10327"/>
                    <a:pt x="41158" y="10320"/>
                    <a:pt x="41216" y="10320"/>
                  </a:cubicBezTo>
                  <a:cubicBezTo>
                    <a:pt x="41647" y="10320"/>
                    <a:pt x="42005" y="10706"/>
                    <a:pt x="41883" y="10983"/>
                  </a:cubicBezTo>
                  <a:cubicBezTo>
                    <a:pt x="41795" y="11046"/>
                    <a:pt x="40576" y="11774"/>
                    <a:pt x="40262" y="11900"/>
                  </a:cubicBezTo>
                  <a:cubicBezTo>
                    <a:pt x="40223" y="11914"/>
                    <a:pt x="40192" y="11920"/>
                    <a:pt x="40168" y="11920"/>
                  </a:cubicBezTo>
                  <a:cubicBezTo>
                    <a:pt x="40106" y="11920"/>
                    <a:pt x="40089" y="11879"/>
                    <a:pt x="40098" y="11825"/>
                  </a:cubicBezTo>
                  <a:lnTo>
                    <a:pt x="40098" y="11825"/>
                  </a:lnTo>
                  <a:cubicBezTo>
                    <a:pt x="39533" y="12302"/>
                    <a:pt x="38817" y="12893"/>
                    <a:pt x="37987" y="13571"/>
                  </a:cubicBezTo>
                  <a:cubicBezTo>
                    <a:pt x="37598" y="13886"/>
                    <a:pt x="37183" y="14237"/>
                    <a:pt x="36743" y="14589"/>
                  </a:cubicBezTo>
                  <a:cubicBezTo>
                    <a:pt x="35851" y="15318"/>
                    <a:pt x="34896" y="16097"/>
                    <a:pt x="33903" y="16914"/>
                  </a:cubicBezTo>
                  <a:cubicBezTo>
                    <a:pt x="32961" y="17680"/>
                    <a:pt x="31993" y="18460"/>
                    <a:pt x="31038" y="19239"/>
                  </a:cubicBezTo>
                  <a:lnTo>
                    <a:pt x="31026" y="19251"/>
                  </a:lnTo>
                  <a:cubicBezTo>
                    <a:pt x="30837" y="19415"/>
                    <a:pt x="30636" y="19578"/>
                    <a:pt x="30435" y="19729"/>
                  </a:cubicBezTo>
                  <a:cubicBezTo>
                    <a:pt x="30159" y="19955"/>
                    <a:pt x="29882" y="20181"/>
                    <a:pt x="29606" y="20407"/>
                  </a:cubicBezTo>
                  <a:cubicBezTo>
                    <a:pt x="29568" y="20445"/>
                    <a:pt x="29530" y="20470"/>
                    <a:pt x="29480" y="20520"/>
                  </a:cubicBezTo>
                  <a:cubicBezTo>
                    <a:pt x="29468" y="20520"/>
                    <a:pt x="29442" y="20533"/>
                    <a:pt x="29430" y="20558"/>
                  </a:cubicBezTo>
                  <a:cubicBezTo>
                    <a:pt x="28739" y="21136"/>
                    <a:pt x="28048" y="21702"/>
                    <a:pt x="27382" y="22242"/>
                  </a:cubicBezTo>
                  <a:cubicBezTo>
                    <a:pt x="27080" y="22493"/>
                    <a:pt x="26778" y="22745"/>
                    <a:pt x="26489" y="22983"/>
                  </a:cubicBezTo>
                  <a:lnTo>
                    <a:pt x="26489" y="22996"/>
                  </a:lnTo>
                  <a:cubicBezTo>
                    <a:pt x="26301" y="23147"/>
                    <a:pt x="26125" y="23297"/>
                    <a:pt x="25949" y="23436"/>
                  </a:cubicBezTo>
                  <a:lnTo>
                    <a:pt x="25937" y="23448"/>
                  </a:lnTo>
                  <a:cubicBezTo>
                    <a:pt x="25899" y="23486"/>
                    <a:pt x="25849" y="23524"/>
                    <a:pt x="25811" y="23561"/>
                  </a:cubicBezTo>
                  <a:lnTo>
                    <a:pt x="25673" y="23674"/>
                  </a:lnTo>
                  <a:cubicBezTo>
                    <a:pt x="24353" y="24780"/>
                    <a:pt x="23222" y="25760"/>
                    <a:pt x="22431" y="26452"/>
                  </a:cubicBezTo>
                  <a:cubicBezTo>
                    <a:pt x="22230" y="26640"/>
                    <a:pt x="22054" y="26791"/>
                    <a:pt x="21903" y="26929"/>
                  </a:cubicBezTo>
                  <a:lnTo>
                    <a:pt x="21890" y="26942"/>
                  </a:lnTo>
                  <a:cubicBezTo>
                    <a:pt x="21677" y="27130"/>
                    <a:pt x="21513" y="27293"/>
                    <a:pt x="21400" y="27407"/>
                  </a:cubicBezTo>
                  <a:lnTo>
                    <a:pt x="21400" y="27419"/>
                  </a:lnTo>
                  <a:cubicBezTo>
                    <a:pt x="21325" y="27495"/>
                    <a:pt x="21275" y="27545"/>
                    <a:pt x="21249" y="27570"/>
                  </a:cubicBezTo>
                  <a:cubicBezTo>
                    <a:pt x="21223" y="27616"/>
                    <a:pt x="21218" y="27638"/>
                    <a:pt x="21236" y="27638"/>
                  </a:cubicBezTo>
                  <a:cubicBezTo>
                    <a:pt x="21252" y="27638"/>
                    <a:pt x="21290" y="27619"/>
                    <a:pt x="21350" y="27582"/>
                  </a:cubicBezTo>
                  <a:cubicBezTo>
                    <a:pt x="21388" y="27570"/>
                    <a:pt x="21413" y="27545"/>
                    <a:pt x="21463" y="27520"/>
                  </a:cubicBezTo>
                  <a:cubicBezTo>
                    <a:pt x="21463" y="27507"/>
                    <a:pt x="21513" y="27444"/>
                    <a:pt x="21626" y="27344"/>
                  </a:cubicBezTo>
                  <a:cubicBezTo>
                    <a:pt x="21765" y="27205"/>
                    <a:pt x="22016" y="26992"/>
                    <a:pt x="22330" y="26703"/>
                  </a:cubicBezTo>
                  <a:lnTo>
                    <a:pt x="22343" y="26690"/>
                  </a:lnTo>
                  <a:cubicBezTo>
                    <a:pt x="22355" y="26690"/>
                    <a:pt x="22343" y="26690"/>
                    <a:pt x="22368" y="26665"/>
                  </a:cubicBezTo>
                  <a:cubicBezTo>
                    <a:pt x="22921" y="26175"/>
                    <a:pt x="23700" y="25497"/>
                    <a:pt x="24592" y="24743"/>
                  </a:cubicBezTo>
                  <a:cubicBezTo>
                    <a:pt x="24831" y="24554"/>
                    <a:pt x="25069" y="24353"/>
                    <a:pt x="25321" y="24139"/>
                  </a:cubicBezTo>
                  <a:lnTo>
                    <a:pt x="25321" y="24127"/>
                  </a:lnTo>
                  <a:lnTo>
                    <a:pt x="25446" y="24039"/>
                  </a:lnTo>
                  <a:cubicBezTo>
                    <a:pt x="25635" y="23876"/>
                    <a:pt x="25823" y="23725"/>
                    <a:pt x="26025" y="23549"/>
                  </a:cubicBezTo>
                  <a:cubicBezTo>
                    <a:pt x="26376" y="23272"/>
                    <a:pt x="26728" y="22971"/>
                    <a:pt x="27080" y="22682"/>
                  </a:cubicBezTo>
                  <a:cubicBezTo>
                    <a:pt x="27821" y="22079"/>
                    <a:pt x="28575" y="21475"/>
                    <a:pt x="29304" y="20897"/>
                  </a:cubicBezTo>
                  <a:cubicBezTo>
                    <a:pt x="29719" y="20571"/>
                    <a:pt x="30121" y="20257"/>
                    <a:pt x="30511" y="19955"/>
                  </a:cubicBezTo>
                  <a:lnTo>
                    <a:pt x="30511" y="19955"/>
                  </a:lnTo>
                  <a:cubicBezTo>
                    <a:pt x="30171" y="20257"/>
                    <a:pt x="29782" y="20596"/>
                    <a:pt x="29329" y="20985"/>
                  </a:cubicBezTo>
                  <a:cubicBezTo>
                    <a:pt x="28161" y="21991"/>
                    <a:pt x="26628" y="23297"/>
                    <a:pt x="24755" y="24906"/>
                  </a:cubicBezTo>
                  <a:cubicBezTo>
                    <a:pt x="23913" y="25622"/>
                    <a:pt x="23009" y="26389"/>
                    <a:pt x="22029" y="27218"/>
                  </a:cubicBezTo>
                  <a:cubicBezTo>
                    <a:pt x="21915" y="27319"/>
                    <a:pt x="21802" y="27419"/>
                    <a:pt x="21664" y="27532"/>
                  </a:cubicBezTo>
                  <a:cubicBezTo>
                    <a:pt x="21538" y="27645"/>
                    <a:pt x="21400" y="27758"/>
                    <a:pt x="21275" y="27871"/>
                  </a:cubicBezTo>
                  <a:cubicBezTo>
                    <a:pt x="21425" y="27784"/>
                    <a:pt x="21614" y="27645"/>
                    <a:pt x="21840" y="27482"/>
                  </a:cubicBezTo>
                  <a:cubicBezTo>
                    <a:pt x="21853" y="27469"/>
                    <a:pt x="21878" y="27457"/>
                    <a:pt x="21890" y="27444"/>
                  </a:cubicBezTo>
                  <a:cubicBezTo>
                    <a:pt x="22406" y="27080"/>
                    <a:pt x="23046" y="26565"/>
                    <a:pt x="23800" y="25949"/>
                  </a:cubicBezTo>
                  <a:lnTo>
                    <a:pt x="23851" y="25911"/>
                  </a:lnTo>
                  <a:cubicBezTo>
                    <a:pt x="23964" y="25811"/>
                    <a:pt x="24077" y="25723"/>
                    <a:pt x="24215" y="25610"/>
                  </a:cubicBezTo>
                  <a:cubicBezTo>
                    <a:pt x="24655" y="25245"/>
                    <a:pt x="25120" y="24856"/>
                    <a:pt x="25622" y="24441"/>
                  </a:cubicBezTo>
                  <a:cubicBezTo>
                    <a:pt x="25635" y="24441"/>
                    <a:pt x="25635" y="24428"/>
                    <a:pt x="25635" y="24428"/>
                  </a:cubicBezTo>
                  <a:cubicBezTo>
                    <a:pt x="26012" y="24114"/>
                    <a:pt x="26414" y="23788"/>
                    <a:pt x="26816" y="23461"/>
                  </a:cubicBezTo>
                  <a:cubicBezTo>
                    <a:pt x="27470" y="22920"/>
                    <a:pt x="28148" y="22355"/>
                    <a:pt x="28864" y="21764"/>
                  </a:cubicBezTo>
                  <a:cubicBezTo>
                    <a:pt x="28877" y="21752"/>
                    <a:pt x="28890" y="21739"/>
                    <a:pt x="28915" y="21714"/>
                  </a:cubicBezTo>
                  <a:cubicBezTo>
                    <a:pt x="28927" y="21702"/>
                    <a:pt x="28940" y="21689"/>
                    <a:pt x="28965" y="21676"/>
                  </a:cubicBezTo>
                  <a:cubicBezTo>
                    <a:pt x="30536" y="20382"/>
                    <a:pt x="32182" y="19038"/>
                    <a:pt x="33753" y="17806"/>
                  </a:cubicBezTo>
                  <a:cubicBezTo>
                    <a:pt x="34029" y="17593"/>
                    <a:pt x="34280" y="17391"/>
                    <a:pt x="34544" y="17190"/>
                  </a:cubicBezTo>
                  <a:cubicBezTo>
                    <a:pt x="34582" y="17165"/>
                    <a:pt x="34607" y="17128"/>
                    <a:pt x="34657" y="17102"/>
                  </a:cubicBezTo>
                  <a:cubicBezTo>
                    <a:pt x="34786" y="17008"/>
                    <a:pt x="34914" y="16908"/>
                    <a:pt x="35039" y="16810"/>
                  </a:cubicBezTo>
                  <a:lnTo>
                    <a:pt x="35039" y="16810"/>
                  </a:lnTo>
                  <a:cubicBezTo>
                    <a:pt x="34957" y="16877"/>
                    <a:pt x="34878" y="16942"/>
                    <a:pt x="34796" y="17002"/>
                  </a:cubicBezTo>
                  <a:cubicBezTo>
                    <a:pt x="34569" y="17190"/>
                    <a:pt x="34368" y="17366"/>
                    <a:pt x="34167" y="17530"/>
                  </a:cubicBezTo>
                  <a:lnTo>
                    <a:pt x="34155" y="17530"/>
                  </a:lnTo>
                  <a:cubicBezTo>
                    <a:pt x="34042" y="17618"/>
                    <a:pt x="33928" y="17718"/>
                    <a:pt x="33815" y="17806"/>
                  </a:cubicBezTo>
                  <a:cubicBezTo>
                    <a:pt x="33313" y="18221"/>
                    <a:pt x="32911" y="18548"/>
                    <a:pt x="32584" y="18811"/>
                  </a:cubicBezTo>
                  <a:cubicBezTo>
                    <a:pt x="32408" y="18975"/>
                    <a:pt x="32220" y="19138"/>
                    <a:pt x="32031" y="19276"/>
                  </a:cubicBezTo>
                  <a:cubicBezTo>
                    <a:pt x="31737" y="19524"/>
                    <a:pt x="31613" y="19636"/>
                    <a:pt x="31628" y="19636"/>
                  </a:cubicBezTo>
                  <a:cubicBezTo>
                    <a:pt x="31704" y="19636"/>
                    <a:pt x="35233" y="16868"/>
                    <a:pt x="38415" y="14388"/>
                  </a:cubicBezTo>
                  <a:cubicBezTo>
                    <a:pt x="39118" y="13835"/>
                    <a:pt x="39822" y="13295"/>
                    <a:pt x="40450" y="12805"/>
                  </a:cubicBezTo>
                  <a:lnTo>
                    <a:pt x="40500" y="12767"/>
                  </a:lnTo>
                  <a:cubicBezTo>
                    <a:pt x="41455" y="12013"/>
                    <a:pt x="42272" y="11385"/>
                    <a:pt x="42813" y="10983"/>
                  </a:cubicBezTo>
                  <a:lnTo>
                    <a:pt x="42813" y="10983"/>
                  </a:lnTo>
                  <a:cubicBezTo>
                    <a:pt x="39998" y="13257"/>
                    <a:pt x="37145" y="15519"/>
                    <a:pt x="34293" y="17806"/>
                  </a:cubicBezTo>
                  <a:cubicBezTo>
                    <a:pt x="33705" y="18334"/>
                    <a:pt x="33475" y="18563"/>
                    <a:pt x="33520" y="18563"/>
                  </a:cubicBezTo>
                  <a:cubicBezTo>
                    <a:pt x="33615" y="18563"/>
                    <a:pt x="34950" y="17531"/>
                    <a:pt x="36743" y="16122"/>
                  </a:cubicBezTo>
                  <a:cubicBezTo>
                    <a:pt x="39382" y="14049"/>
                    <a:pt x="42989" y="11159"/>
                    <a:pt x="45062" y="9500"/>
                  </a:cubicBezTo>
                  <a:cubicBezTo>
                    <a:pt x="45062" y="9575"/>
                    <a:pt x="45100" y="9626"/>
                    <a:pt x="45100" y="9689"/>
                  </a:cubicBezTo>
                  <a:cubicBezTo>
                    <a:pt x="41393" y="12654"/>
                    <a:pt x="37610" y="15607"/>
                    <a:pt x="33815" y="18573"/>
                  </a:cubicBezTo>
                  <a:lnTo>
                    <a:pt x="36995" y="16261"/>
                  </a:lnTo>
                  <a:lnTo>
                    <a:pt x="36995" y="16261"/>
                  </a:lnTo>
                  <a:cubicBezTo>
                    <a:pt x="33740" y="18837"/>
                    <a:pt x="30485" y="21425"/>
                    <a:pt x="27218" y="24064"/>
                  </a:cubicBezTo>
                  <a:cubicBezTo>
                    <a:pt x="30900" y="21199"/>
                    <a:pt x="32282" y="20194"/>
                    <a:pt x="32421" y="20156"/>
                  </a:cubicBezTo>
                  <a:cubicBezTo>
                    <a:pt x="32422" y="20156"/>
                    <a:pt x="32424" y="20156"/>
                    <a:pt x="32425" y="20156"/>
                  </a:cubicBezTo>
                  <a:cubicBezTo>
                    <a:pt x="32518" y="20156"/>
                    <a:pt x="31424" y="21113"/>
                    <a:pt x="30134" y="22280"/>
                  </a:cubicBezTo>
                  <a:cubicBezTo>
                    <a:pt x="32634" y="20244"/>
                    <a:pt x="35751" y="17756"/>
                    <a:pt x="38565" y="15532"/>
                  </a:cubicBezTo>
                  <a:lnTo>
                    <a:pt x="38565" y="15532"/>
                  </a:lnTo>
                  <a:cubicBezTo>
                    <a:pt x="38640" y="15813"/>
                    <a:pt x="38134" y="16004"/>
                    <a:pt x="38233" y="16004"/>
                  </a:cubicBezTo>
                  <a:cubicBezTo>
                    <a:pt x="38267" y="16004"/>
                    <a:pt x="38371" y="15982"/>
                    <a:pt x="38590" y="15934"/>
                  </a:cubicBezTo>
                  <a:lnTo>
                    <a:pt x="38590" y="15934"/>
                  </a:lnTo>
                  <a:cubicBezTo>
                    <a:pt x="38528" y="16009"/>
                    <a:pt x="38477" y="16059"/>
                    <a:pt x="38427" y="16110"/>
                  </a:cubicBezTo>
                  <a:lnTo>
                    <a:pt x="38314" y="16198"/>
                  </a:lnTo>
                  <a:cubicBezTo>
                    <a:pt x="38138" y="16311"/>
                    <a:pt x="37962" y="16336"/>
                    <a:pt x="37635" y="16600"/>
                  </a:cubicBezTo>
                  <a:cubicBezTo>
                    <a:pt x="37673" y="16612"/>
                    <a:pt x="37698" y="16638"/>
                    <a:pt x="37723" y="16663"/>
                  </a:cubicBezTo>
                  <a:cubicBezTo>
                    <a:pt x="36467" y="17643"/>
                    <a:pt x="35223" y="18610"/>
                    <a:pt x="34180" y="19440"/>
                  </a:cubicBezTo>
                  <a:cubicBezTo>
                    <a:pt x="34180" y="19440"/>
                    <a:pt x="34180" y="19427"/>
                    <a:pt x="34180" y="19427"/>
                  </a:cubicBezTo>
                  <a:cubicBezTo>
                    <a:pt x="34205" y="19377"/>
                    <a:pt x="34167" y="19339"/>
                    <a:pt x="34092" y="19314"/>
                  </a:cubicBezTo>
                  <a:cubicBezTo>
                    <a:pt x="34343" y="19100"/>
                    <a:pt x="34620" y="18887"/>
                    <a:pt x="34909" y="18636"/>
                  </a:cubicBezTo>
                  <a:lnTo>
                    <a:pt x="34909" y="18636"/>
                  </a:lnTo>
                  <a:cubicBezTo>
                    <a:pt x="34632" y="18862"/>
                    <a:pt x="34356" y="19088"/>
                    <a:pt x="34067" y="19302"/>
                  </a:cubicBezTo>
                  <a:cubicBezTo>
                    <a:pt x="34042" y="19302"/>
                    <a:pt x="34029" y="19289"/>
                    <a:pt x="33991" y="19289"/>
                  </a:cubicBezTo>
                  <a:cubicBezTo>
                    <a:pt x="34004" y="19302"/>
                    <a:pt x="34004" y="19339"/>
                    <a:pt x="34004" y="19364"/>
                  </a:cubicBezTo>
                  <a:cubicBezTo>
                    <a:pt x="33677" y="19616"/>
                    <a:pt x="33350" y="19880"/>
                    <a:pt x="33036" y="20131"/>
                  </a:cubicBezTo>
                  <a:cubicBezTo>
                    <a:pt x="33034" y="20126"/>
                    <a:pt x="33029" y="20124"/>
                    <a:pt x="33022" y="20124"/>
                  </a:cubicBezTo>
                  <a:cubicBezTo>
                    <a:pt x="32992" y="20124"/>
                    <a:pt x="32913" y="20171"/>
                    <a:pt x="32760" y="20294"/>
                  </a:cubicBezTo>
                  <a:cubicBezTo>
                    <a:pt x="32760" y="20307"/>
                    <a:pt x="32747" y="20332"/>
                    <a:pt x="32747" y="20357"/>
                  </a:cubicBezTo>
                  <a:cubicBezTo>
                    <a:pt x="30737" y="21940"/>
                    <a:pt x="28789" y="23486"/>
                    <a:pt x="26741" y="25145"/>
                  </a:cubicBezTo>
                  <a:cubicBezTo>
                    <a:pt x="24392" y="27134"/>
                    <a:pt x="23768" y="27726"/>
                    <a:pt x="23871" y="27726"/>
                  </a:cubicBezTo>
                  <a:cubicBezTo>
                    <a:pt x="23894" y="27726"/>
                    <a:pt x="23954" y="27696"/>
                    <a:pt x="24039" y="27645"/>
                  </a:cubicBezTo>
                  <a:cubicBezTo>
                    <a:pt x="24491" y="27356"/>
                    <a:pt x="25685" y="26464"/>
                    <a:pt x="25748" y="26464"/>
                  </a:cubicBezTo>
                  <a:cubicBezTo>
                    <a:pt x="26050" y="26188"/>
                    <a:pt x="26489" y="25760"/>
                    <a:pt x="27683" y="24768"/>
                  </a:cubicBezTo>
                  <a:lnTo>
                    <a:pt x="31591" y="21752"/>
                  </a:lnTo>
                  <a:cubicBezTo>
                    <a:pt x="31628" y="21745"/>
                    <a:pt x="31661" y="21741"/>
                    <a:pt x="31691" y="21741"/>
                  </a:cubicBezTo>
                  <a:cubicBezTo>
                    <a:pt x="31764" y="21741"/>
                    <a:pt x="31825" y="21759"/>
                    <a:pt x="31905" y="21777"/>
                  </a:cubicBezTo>
                  <a:lnTo>
                    <a:pt x="31780" y="21601"/>
                  </a:lnTo>
                  <a:lnTo>
                    <a:pt x="33413" y="20357"/>
                  </a:lnTo>
                  <a:lnTo>
                    <a:pt x="33413" y="20357"/>
                  </a:lnTo>
                  <a:cubicBezTo>
                    <a:pt x="33401" y="20382"/>
                    <a:pt x="33388" y="20420"/>
                    <a:pt x="33363" y="20445"/>
                  </a:cubicBezTo>
                  <a:cubicBezTo>
                    <a:pt x="33404" y="20469"/>
                    <a:pt x="33449" y="20483"/>
                    <a:pt x="33497" y="20483"/>
                  </a:cubicBezTo>
                  <a:cubicBezTo>
                    <a:pt x="33523" y="20483"/>
                    <a:pt x="33550" y="20479"/>
                    <a:pt x="33577" y="20470"/>
                  </a:cubicBezTo>
                  <a:lnTo>
                    <a:pt x="33577" y="20470"/>
                  </a:lnTo>
                  <a:cubicBezTo>
                    <a:pt x="33011" y="20910"/>
                    <a:pt x="32458" y="21337"/>
                    <a:pt x="31905" y="21777"/>
                  </a:cubicBezTo>
                  <a:cubicBezTo>
                    <a:pt x="31742" y="21903"/>
                    <a:pt x="31579" y="22028"/>
                    <a:pt x="31415" y="22154"/>
                  </a:cubicBezTo>
                  <a:cubicBezTo>
                    <a:pt x="31930" y="21790"/>
                    <a:pt x="33275" y="20747"/>
                    <a:pt x="34557" y="19779"/>
                  </a:cubicBezTo>
                  <a:cubicBezTo>
                    <a:pt x="34557" y="19804"/>
                    <a:pt x="34569" y="19817"/>
                    <a:pt x="34569" y="19842"/>
                  </a:cubicBezTo>
                  <a:cubicBezTo>
                    <a:pt x="34569" y="19867"/>
                    <a:pt x="34569" y="19880"/>
                    <a:pt x="34569" y="19905"/>
                  </a:cubicBezTo>
                  <a:cubicBezTo>
                    <a:pt x="32257" y="21739"/>
                    <a:pt x="29995" y="23549"/>
                    <a:pt x="27897" y="25245"/>
                  </a:cubicBezTo>
                  <a:cubicBezTo>
                    <a:pt x="27620" y="25471"/>
                    <a:pt x="27344" y="25685"/>
                    <a:pt x="27067" y="25911"/>
                  </a:cubicBezTo>
                  <a:cubicBezTo>
                    <a:pt x="26464" y="26401"/>
                    <a:pt x="25886" y="26866"/>
                    <a:pt x="25333" y="27319"/>
                  </a:cubicBezTo>
                  <a:cubicBezTo>
                    <a:pt x="25326" y="27311"/>
                    <a:pt x="25315" y="27304"/>
                    <a:pt x="25297" y="27304"/>
                  </a:cubicBezTo>
                  <a:cubicBezTo>
                    <a:pt x="25283" y="27304"/>
                    <a:pt x="25267" y="27308"/>
                    <a:pt x="25245" y="27319"/>
                  </a:cubicBezTo>
                  <a:cubicBezTo>
                    <a:pt x="25258" y="27331"/>
                    <a:pt x="25258" y="27356"/>
                    <a:pt x="25271" y="27369"/>
                  </a:cubicBezTo>
                  <a:cubicBezTo>
                    <a:pt x="25170" y="27444"/>
                    <a:pt x="25082" y="27532"/>
                    <a:pt x="24982" y="27595"/>
                  </a:cubicBezTo>
                  <a:cubicBezTo>
                    <a:pt x="24768" y="27771"/>
                    <a:pt x="24554" y="27947"/>
                    <a:pt x="24353" y="28110"/>
                  </a:cubicBezTo>
                  <a:cubicBezTo>
                    <a:pt x="24152" y="28274"/>
                    <a:pt x="23964" y="28424"/>
                    <a:pt x="23775" y="28575"/>
                  </a:cubicBezTo>
                  <a:cubicBezTo>
                    <a:pt x="23574" y="28751"/>
                    <a:pt x="23373" y="28902"/>
                    <a:pt x="23185" y="29065"/>
                  </a:cubicBezTo>
                  <a:cubicBezTo>
                    <a:pt x="22984" y="29229"/>
                    <a:pt x="22770" y="29405"/>
                    <a:pt x="22581" y="29555"/>
                  </a:cubicBezTo>
                  <a:cubicBezTo>
                    <a:pt x="22031" y="30006"/>
                    <a:pt x="21505" y="30432"/>
                    <a:pt x="21041" y="30820"/>
                  </a:cubicBezTo>
                  <a:lnTo>
                    <a:pt x="21041" y="30820"/>
                  </a:lnTo>
                  <a:cubicBezTo>
                    <a:pt x="22451" y="29703"/>
                    <a:pt x="23861" y="28606"/>
                    <a:pt x="25271" y="27520"/>
                  </a:cubicBezTo>
                  <a:lnTo>
                    <a:pt x="25271" y="27520"/>
                  </a:lnTo>
                  <a:cubicBezTo>
                    <a:pt x="25258" y="27608"/>
                    <a:pt x="25208" y="27708"/>
                    <a:pt x="25132" y="27796"/>
                  </a:cubicBezTo>
                  <a:cubicBezTo>
                    <a:pt x="25019" y="27897"/>
                    <a:pt x="24906" y="27985"/>
                    <a:pt x="24793" y="28085"/>
                  </a:cubicBezTo>
                  <a:cubicBezTo>
                    <a:pt x="24718" y="28135"/>
                    <a:pt x="24617" y="28173"/>
                    <a:pt x="24517" y="28198"/>
                  </a:cubicBezTo>
                  <a:cubicBezTo>
                    <a:pt x="24491" y="28248"/>
                    <a:pt x="24479" y="28311"/>
                    <a:pt x="24466" y="28362"/>
                  </a:cubicBezTo>
                  <a:cubicBezTo>
                    <a:pt x="24316" y="28500"/>
                    <a:pt x="24165" y="28625"/>
                    <a:pt x="24014" y="28751"/>
                  </a:cubicBezTo>
                  <a:cubicBezTo>
                    <a:pt x="24036" y="28707"/>
                    <a:pt x="24032" y="28675"/>
                    <a:pt x="23994" y="28675"/>
                  </a:cubicBezTo>
                  <a:cubicBezTo>
                    <a:pt x="23967" y="28675"/>
                    <a:pt x="23925" y="28690"/>
                    <a:pt x="23863" y="28726"/>
                  </a:cubicBezTo>
                  <a:cubicBezTo>
                    <a:pt x="23825" y="28801"/>
                    <a:pt x="23750" y="28827"/>
                    <a:pt x="23712" y="28902"/>
                  </a:cubicBezTo>
                  <a:lnTo>
                    <a:pt x="23775" y="28965"/>
                  </a:lnTo>
                  <a:cubicBezTo>
                    <a:pt x="22305" y="30221"/>
                    <a:pt x="20772" y="31553"/>
                    <a:pt x="19415" y="32747"/>
                  </a:cubicBezTo>
                  <a:cubicBezTo>
                    <a:pt x="19415" y="32747"/>
                    <a:pt x="19415" y="32735"/>
                    <a:pt x="19415" y="32735"/>
                  </a:cubicBezTo>
                  <a:cubicBezTo>
                    <a:pt x="19415" y="32747"/>
                    <a:pt x="19415" y="32747"/>
                    <a:pt x="19402" y="32760"/>
                  </a:cubicBezTo>
                  <a:cubicBezTo>
                    <a:pt x="18435" y="33627"/>
                    <a:pt x="17555" y="34393"/>
                    <a:pt x="16877" y="34996"/>
                  </a:cubicBezTo>
                  <a:cubicBezTo>
                    <a:pt x="16450" y="35416"/>
                    <a:pt x="16282" y="35597"/>
                    <a:pt x="16315" y="35597"/>
                  </a:cubicBezTo>
                  <a:cubicBezTo>
                    <a:pt x="16395" y="35597"/>
                    <a:pt x="17735" y="34457"/>
                    <a:pt x="19415" y="33074"/>
                  </a:cubicBezTo>
                  <a:cubicBezTo>
                    <a:pt x="19453" y="33074"/>
                    <a:pt x="19515" y="33061"/>
                    <a:pt x="19591" y="33024"/>
                  </a:cubicBezTo>
                  <a:lnTo>
                    <a:pt x="19616" y="32948"/>
                  </a:lnTo>
                  <a:cubicBezTo>
                    <a:pt x="19898" y="32807"/>
                    <a:pt x="20291" y="32721"/>
                    <a:pt x="20474" y="32721"/>
                  </a:cubicBezTo>
                  <a:cubicBezTo>
                    <a:pt x="20486" y="32721"/>
                    <a:pt x="20498" y="32721"/>
                    <a:pt x="20508" y="32722"/>
                  </a:cubicBezTo>
                  <a:cubicBezTo>
                    <a:pt x="20357" y="32659"/>
                    <a:pt x="20194" y="32621"/>
                    <a:pt x="20005" y="32596"/>
                  </a:cubicBezTo>
                  <a:cubicBezTo>
                    <a:pt x="20659" y="32069"/>
                    <a:pt x="21350" y="31516"/>
                    <a:pt x="22016" y="30975"/>
                  </a:cubicBezTo>
                  <a:lnTo>
                    <a:pt x="22066" y="31013"/>
                  </a:lnTo>
                  <a:cubicBezTo>
                    <a:pt x="21664" y="31264"/>
                    <a:pt x="21865" y="31340"/>
                    <a:pt x="21878" y="31453"/>
                  </a:cubicBezTo>
                  <a:lnTo>
                    <a:pt x="22431" y="30824"/>
                  </a:lnTo>
                  <a:lnTo>
                    <a:pt x="22142" y="30875"/>
                  </a:lnTo>
                  <a:cubicBezTo>
                    <a:pt x="23109" y="30108"/>
                    <a:pt x="24039" y="29379"/>
                    <a:pt x="24768" y="28827"/>
                  </a:cubicBezTo>
                  <a:cubicBezTo>
                    <a:pt x="24931" y="28940"/>
                    <a:pt x="25157" y="29040"/>
                    <a:pt x="25384" y="29103"/>
                  </a:cubicBezTo>
                  <a:cubicBezTo>
                    <a:pt x="24691" y="29744"/>
                    <a:pt x="24211" y="30215"/>
                    <a:pt x="24307" y="30215"/>
                  </a:cubicBezTo>
                  <a:cubicBezTo>
                    <a:pt x="24328" y="30215"/>
                    <a:pt x="24376" y="30193"/>
                    <a:pt x="24454" y="30146"/>
                  </a:cubicBezTo>
                  <a:lnTo>
                    <a:pt x="24454" y="30146"/>
                  </a:lnTo>
                  <a:cubicBezTo>
                    <a:pt x="24341" y="30234"/>
                    <a:pt x="24215" y="30360"/>
                    <a:pt x="24039" y="30510"/>
                  </a:cubicBezTo>
                  <a:cubicBezTo>
                    <a:pt x="24106" y="30473"/>
                    <a:pt x="24144" y="30459"/>
                    <a:pt x="24162" y="30459"/>
                  </a:cubicBezTo>
                  <a:cubicBezTo>
                    <a:pt x="24211" y="30459"/>
                    <a:pt x="24114" y="30568"/>
                    <a:pt x="24077" y="30623"/>
                  </a:cubicBezTo>
                  <a:cubicBezTo>
                    <a:pt x="24089" y="30636"/>
                    <a:pt x="24089" y="30649"/>
                    <a:pt x="24089" y="30661"/>
                  </a:cubicBezTo>
                  <a:cubicBezTo>
                    <a:pt x="24039" y="30661"/>
                    <a:pt x="24014" y="30661"/>
                    <a:pt x="24064" y="30649"/>
                  </a:cubicBezTo>
                  <a:cubicBezTo>
                    <a:pt x="24064" y="30636"/>
                    <a:pt x="24077" y="30623"/>
                    <a:pt x="24077" y="30623"/>
                  </a:cubicBezTo>
                  <a:cubicBezTo>
                    <a:pt x="24052" y="30586"/>
                    <a:pt x="24052" y="30561"/>
                    <a:pt x="24039" y="30510"/>
                  </a:cubicBezTo>
                  <a:cubicBezTo>
                    <a:pt x="23989" y="30196"/>
                    <a:pt x="24303" y="29794"/>
                    <a:pt x="23876" y="29756"/>
                  </a:cubicBezTo>
                  <a:cubicBezTo>
                    <a:pt x="23423" y="30171"/>
                    <a:pt x="23700" y="30209"/>
                    <a:pt x="23486" y="30535"/>
                  </a:cubicBezTo>
                  <a:cubicBezTo>
                    <a:pt x="23680" y="30348"/>
                    <a:pt x="23760" y="30285"/>
                    <a:pt x="23786" y="30285"/>
                  </a:cubicBezTo>
                  <a:cubicBezTo>
                    <a:pt x="23841" y="30285"/>
                    <a:pt x="23655" y="30571"/>
                    <a:pt x="23807" y="30571"/>
                  </a:cubicBezTo>
                  <a:cubicBezTo>
                    <a:pt x="23848" y="30571"/>
                    <a:pt x="23913" y="30550"/>
                    <a:pt x="24014" y="30498"/>
                  </a:cubicBezTo>
                  <a:lnTo>
                    <a:pt x="24014" y="30498"/>
                  </a:lnTo>
                  <a:cubicBezTo>
                    <a:pt x="23901" y="30661"/>
                    <a:pt x="23775" y="30774"/>
                    <a:pt x="23650" y="30887"/>
                  </a:cubicBezTo>
                  <a:cubicBezTo>
                    <a:pt x="23813" y="30799"/>
                    <a:pt x="23964" y="30724"/>
                    <a:pt x="24127" y="30661"/>
                  </a:cubicBezTo>
                  <a:lnTo>
                    <a:pt x="24102" y="30661"/>
                  </a:lnTo>
                  <a:lnTo>
                    <a:pt x="24730" y="29957"/>
                  </a:lnTo>
                  <a:cubicBezTo>
                    <a:pt x="24755" y="29932"/>
                    <a:pt x="24793" y="29907"/>
                    <a:pt x="24831" y="29882"/>
                  </a:cubicBezTo>
                  <a:cubicBezTo>
                    <a:pt x="24932" y="29836"/>
                    <a:pt x="25041" y="29803"/>
                    <a:pt x="25171" y="29779"/>
                  </a:cubicBezTo>
                  <a:lnTo>
                    <a:pt x="25171" y="29779"/>
                  </a:lnTo>
                  <a:cubicBezTo>
                    <a:pt x="24864" y="30042"/>
                    <a:pt x="24578" y="30332"/>
                    <a:pt x="24306" y="30598"/>
                  </a:cubicBezTo>
                  <a:lnTo>
                    <a:pt x="24306" y="30598"/>
                  </a:lnTo>
                  <a:cubicBezTo>
                    <a:pt x="24245" y="30619"/>
                    <a:pt x="24191" y="30640"/>
                    <a:pt x="24127" y="30661"/>
                  </a:cubicBezTo>
                  <a:cubicBezTo>
                    <a:pt x="24159" y="30661"/>
                    <a:pt x="24199" y="30661"/>
                    <a:pt x="24248" y="30654"/>
                  </a:cubicBezTo>
                  <a:lnTo>
                    <a:pt x="24248" y="30654"/>
                  </a:lnTo>
                  <a:cubicBezTo>
                    <a:pt x="24180" y="30719"/>
                    <a:pt x="24114" y="30783"/>
                    <a:pt x="24048" y="30843"/>
                  </a:cubicBezTo>
                  <a:lnTo>
                    <a:pt x="24048" y="30843"/>
                  </a:lnTo>
                  <a:cubicBezTo>
                    <a:pt x="23928" y="30945"/>
                    <a:pt x="23808" y="31047"/>
                    <a:pt x="23689" y="31148"/>
                  </a:cubicBezTo>
                  <a:lnTo>
                    <a:pt x="23689" y="31148"/>
                  </a:lnTo>
                  <a:cubicBezTo>
                    <a:pt x="23633" y="31190"/>
                    <a:pt x="23579" y="31229"/>
                    <a:pt x="23524" y="31264"/>
                  </a:cubicBezTo>
                  <a:cubicBezTo>
                    <a:pt x="23545" y="31239"/>
                    <a:pt x="23544" y="31228"/>
                    <a:pt x="23529" y="31228"/>
                  </a:cubicBezTo>
                  <a:cubicBezTo>
                    <a:pt x="23461" y="31228"/>
                    <a:pt x="23103" y="31432"/>
                    <a:pt x="23021" y="31453"/>
                  </a:cubicBezTo>
                  <a:lnTo>
                    <a:pt x="22035" y="32389"/>
                  </a:lnTo>
                  <a:lnTo>
                    <a:pt x="22035" y="32389"/>
                  </a:lnTo>
                  <a:cubicBezTo>
                    <a:pt x="22269" y="32167"/>
                    <a:pt x="22355" y="32030"/>
                    <a:pt x="22380" y="31943"/>
                  </a:cubicBezTo>
                  <a:lnTo>
                    <a:pt x="22380" y="31943"/>
                  </a:lnTo>
                  <a:cubicBezTo>
                    <a:pt x="21827" y="32383"/>
                    <a:pt x="21312" y="32797"/>
                    <a:pt x="20822" y="33187"/>
                  </a:cubicBezTo>
                  <a:cubicBezTo>
                    <a:pt x="20483" y="33463"/>
                    <a:pt x="20144" y="33727"/>
                    <a:pt x="19817" y="33991"/>
                  </a:cubicBezTo>
                  <a:cubicBezTo>
                    <a:pt x="18007" y="35411"/>
                    <a:pt x="16638" y="36479"/>
                    <a:pt x="15645" y="37258"/>
                  </a:cubicBezTo>
                  <a:cubicBezTo>
                    <a:pt x="15595" y="37309"/>
                    <a:pt x="15507" y="37371"/>
                    <a:pt x="15406" y="37447"/>
                  </a:cubicBezTo>
                  <a:lnTo>
                    <a:pt x="15343" y="37497"/>
                  </a:lnTo>
                  <a:cubicBezTo>
                    <a:pt x="13873" y="38629"/>
                    <a:pt x="13357" y="39069"/>
                    <a:pt x="13439" y="39069"/>
                  </a:cubicBezTo>
                  <a:cubicBezTo>
                    <a:pt x="13619" y="39069"/>
                    <a:pt x="16682" y="36949"/>
                    <a:pt x="18849" y="35386"/>
                  </a:cubicBezTo>
                  <a:cubicBezTo>
                    <a:pt x="18874" y="35369"/>
                    <a:pt x="18898" y="35351"/>
                    <a:pt x="18922" y="35334"/>
                  </a:cubicBezTo>
                  <a:lnTo>
                    <a:pt x="18922" y="35334"/>
                  </a:lnTo>
                  <a:cubicBezTo>
                    <a:pt x="18492" y="35722"/>
                    <a:pt x="18061" y="36112"/>
                    <a:pt x="17630" y="36504"/>
                  </a:cubicBezTo>
                  <a:lnTo>
                    <a:pt x="16726" y="37359"/>
                  </a:lnTo>
                  <a:cubicBezTo>
                    <a:pt x="16927" y="37183"/>
                    <a:pt x="17191" y="36969"/>
                    <a:pt x="17480" y="36718"/>
                  </a:cubicBezTo>
                  <a:lnTo>
                    <a:pt x="17480" y="36718"/>
                  </a:lnTo>
                  <a:cubicBezTo>
                    <a:pt x="17442" y="36756"/>
                    <a:pt x="17404" y="36793"/>
                    <a:pt x="17354" y="36856"/>
                  </a:cubicBezTo>
                  <a:cubicBezTo>
                    <a:pt x="17365" y="36856"/>
                    <a:pt x="17373" y="36856"/>
                    <a:pt x="17381" y="36856"/>
                  </a:cubicBezTo>
                  <a:lnTo>
                    <a:pt x="17381" y="36856"/>
                  </a:lnTo>
                  <a:cubicBezTo>
                    <a:pt x="15969" y="37955"/>
                    <a:pt x="14076" y="39395"/>
                    <a:pt x="11549" y="41191"/>
                  </a:cubicBezTo>
                  <a:lnTo>
                    <a:pt x="13308" y="40425"/>
                  </a:lnTo>
                  <a:lnTo>
                    <a:pt x="13308" y="40425"/>
                  </a:lnTo>
                  <a:cubicBezTo>
                    <a:pt x="12340" y="41129"/>
                    <a:pt x="11360" y="41820"/>
                    <a:pt x="10367" y="42498"/>
                  </a:cubicBezTo>
                  <a:cubicBezTo>
                    <a:pt x="10129" y="42700"/>
                    <a:pt x="10047" y="42795"/>
                    <a:pt x="10098" y="42795"/>
                  </a:cubicBezTo>
                  <a:cubicBezTo>
                    <a:pt x="10243" y="42795"/>
                    <a:pt x="11433" y="42055"/>
                    <a:pt x="13182" y="40852"/>
                  </a:cubicBezTo>
                  <a:cubicBezTo>
                    <a:pt x="14132" y="40204"/>
                    <a:pt x="15242" y="39413"/>
                    <a:pt x="16444" y="38535"/>
                  </a:cubicBezTo>
                  <a:lnTo>
                    <a:pt x="16444" y="38535"/>
                  </a:lnTo>
                  <a:cubicBezTo>
                    <a:pt x="15910" y="39014"/>
                    <a:pt x="15465" y="39426"/>
                    <a:pt x="15043" y="39826"/>
                  </a:cubicBezTo>
                  <a:lnTo>
                    <a:pt x="15043" y="39826"/>
                  </a:lnTo>
                  <a:cubicBezTo>
                    <a:pt x="13854" y="40823"/>
                    <a:pt x="13222" y="41357"/>
                    <a:pt x="13320" y="41357"/>
                  </a:cubicBezTo>
                  <a:cubicBezTo>
                    <a:pt x="13323" y="41357"/>
                    <a:pt x="13328" y="41356"/>
                    <a:pt x="13333" y="41355"/>
                  </a:cubicBezTo>
                  <a:cubicBezTo>
                    <a:pt x="13381" y="41341"/>
                    <a:pt x="13499" y="41277"/>
                    <a:pt x="13688" y="41161"/>
                  </a:cubicBezTo>
                  <a:lnTo>
                    <a:pt x="13688" y="41161"/>
                  </a:lnTo>
                  <a:cubicBezTo>
                    <a:pt x="13510" y="41344"/>
                    <a:pt x="13325" y="41538"/>
                    <a:pt x="13131" y="41747"/>
                  </a:cubicBezTo>
                  <a:lnTo>
                    <a:pt x="13131" y="41747"/>
                  </a:lnTo>
                  <a:lnTo>
                    <a:pt x="12755" y="41757"/>
                  </a:lnTo>
                  <a:cubicBezTo>
                    <a:pt x="12619" y="41901"/>
                    <a:pt x="12717" y="42141"/>
                    <a:pt x="12628" y="42301"/>
                  </a:cubicBezTo>
                  <a:lnTo>
                    <a:pt x="12628" y="42301"/>
                  </a:lnTo>
                  <a:cubicBezTo>
                    <a:pt x="12606" y="42326"/>
                    <a:pt x="12583" y="42352"/>
                    <a:pt x="12560" y="42377"/>
                  </a:cubicBezTo>
                  <a:lnTo>
                    <a:pt x="12560" y="42377"/>
                  </a:lnTo>
                  <a:cubicBezTo>
                    <a:pt x="12494" y="42426"/>
                    <a:pt x="12387" y="42457"/>
                    <a:pt x="12215" y="42461"/>
                  </a:cubicBezTo>
                  <a:cubicBezTo>
                    <a:pt x="12288" y="42475"/>
                    <a:pt x="12379" y="42499"/>
                    <a:pt x="12412" y="42546"/>
                  </a:cubicBezTo>
                  <a:lnTo>
                    <a:pt x="12412" y="42546"/>
                  </a:lnTo>
                  <a:cubicBezTo>
                    <a:pt x="12396" y="42564"/>
                    <a:pt x="12381" y="42581"/>
                    <a:pt x="12365" y="42599"/>
                  </a:cubicBezTo>
                  <a:cubicBezTo>
                    <a:pt x="12323" y="42647"/>
                    <a:pt x="12280" y="42697"/>
                    <a:pt x="12236" y="42748"/>
                  </a:cubicBezTo>
                  <a:lnTo>
                    <a:pt x="12236" y="42748"/>
                  </a:lnTo>
                  <a:cubicBezTo>
                    <a:pt x="10882" y="43400"/>
                    <a:pt x="9685" y="44348"/>
                    <a:pt x="8382" y="45225"/>
                  </a:cubicBezTo>
                  <a:cubicBezTo>
                    <a:pt x="7037" y="46130"/>
                    <a:pt x="5592" y="46984"/>
                    <a:pt x="3695" y="47248"/>
                  </a:cubicBezTo>
                  <a:cubicBezTo>
                    <a:pt x="4248" y="47248"/>
                    <a:pt x="3959" y="47399"/>
                    <a:pt x="3594" y="47562"/>
                  </a:cubicBezTo>
                  <a:cubicBezTo>
                    <a:pt x="3618" y="47557"/>
                    <a:pt x="3638" y="47554"/>
                    <a:pt x="3655" y="47554"/>
                  </a:cubicBezTo>
                  <a:cubicBezTo>
                    <a:pt x="3831" y="47554"/>
                    <a:pt x="3705" y="47825"/>
                    <a:pt x="3808" y="47939"/>
                  </a:cubicBezTo>
                  <a:cubicBezTo>
                    <a:pt x="3242" y="48015"/>
                    <a:pt x="2664" y="48090"/>
                    <a:pt x="1998" y="48115"/>
                  </a:cubicBezTo>
                  <a:cubicBezTo>
                    <a:pt x="1898" y="48354"/>
                    <a:pt x="1420" y="48480"/>
                    <a:pt x="968" y="48530"/>
                  </a:cubicBezTo>
                  <a:cubicBezTo>
                    <a:pt x="503" y="48580"/>
                    <a:pt x="76" y="48543"/>
                    <a:pt x="0" y="48731"/>
                  </a:cubicBezTo>
                  <a:cubicBezTo>
                    <a:pt x="176" y="48718"/>
                    <a:pt x="365" y="48706"/>
                    <a:pt x="553" y="48681"/>
                  </a:cubicBezTo>
                  <a:lnTo>
                    <a:pt x="553" y="48681"/>
                  </a:lnTo>
                  <a:cubicBezTo>
                    <a:pt x="202" y="48907"/>
                    <a:pt x="491" y="49196"/>
                    <a:pt x="893" y="49447"/>
                  </a:cubicBezTo>
                  <a:cubicBezTo>
                    <a:pt x="1295" y="49699"/>
                    <a:pt x="1823" y="49900"/>
                    <a:pt x="1835" y="50201"/>
                  </a:cubicBezTo>
                  <a:cubicBezTo>
                    <a:pt x="2049" y="50025"/>
                    <a:pt x="2300" y="49950"/>
                    <a:pt x="2627" y="49900"/>
                  </a:cubicBezTo>
                  <a:cubicBezTo>
                    <a:pt x="2979" y="49849"/>
                    <a:pt x="3343" y="49824"/>
                    <a:pt x="3695" y="49787"/>
                  </a:cubicBezTo>
                  <a:cubicBezTo>
                    <a:pt x="4399" y="49711"/>
                    <a:pt x="5090" y="49573"/>
                    <a:pt x="5479" y="48957"/>
                  </a:cubicBezTo>
                  <a:cubicBezTo>
                    <a:pt x="5486" y="48957"/>
                    <a:pt x="5492" y="48957"/>
                    <a:pt x="5497" y="48957"/>
                  </a:cubicBezTo>
                  <a:cubicBezTo>
                    <a:pt x="5763" y="48957"/>
                    <a:pt x="5358" y="49235"/>
                    <a:pt x="5542" y="49296"/>
                  </a:cubicBezTo>
                  <a:cubicBezTo>
                    <a:pt x="5731" y="48919"/>
                    <a:pt x="6032" y="48706"/>
                    <a:pt x="6686" y="48505"/>
                  </a:cubicBezTo>
                  <a:lnTo>
                    <a:pt x="6686" y="48505"/>
                  </a:lnTo>
                  <a:lnTo>
                    <a:pt x="6635" y="48593"/>
                  </a:lnTo>
                  <a:cubicBezTo>
                    <a:pt x="7452" y="48115"/>
                    <a:pt x="8018" y="47839"/>
                    <a:pt x="8608" y="47575"/>
                  </a:cubicBezTo>
                  <a:cubicBezTo>
                    <a:pt x="8907" y="47444"/>
                    <a:pt x="9209" y="47313"/>
                    <a:pt x="9542" y="47160"/>
                  </a:cubicBezTo>
                  <a:lnTo>
                    <a:pt x="9542" y="47160"/>
                  </a:lnTo>
                  <a:cubicBezTo>
                    <a:pt x="9532" y="47197"/>
                    <a:pt x="9522" y="47235"/>
                    <a:pt x="9513" y="47273"/>
                  </a:cubicBezTo>
                  <a:cubicBezTo>
                    <a:pt x="9437" y="47550"/>
                    <a:pt x="9400" y="47902"/>
                    <a:pt x="9400" y="48304"/>
                  </a:cubicBezTo>
                  <a:cubicBezTo>
                    <a:pt x="9412" y="48731"/>
                    <a:pt x="9500" y="49234"/>
                    <a:pt x="9764" y="49736"/>
                  </a:cubicBezTo>
                  <a:cubicBezTo>
                    <a:pt x="10028" y="50239"/>
                    <a:pt x="10443" y="50641"/>
                    <a:pt x="10845" y="50892"/>
                  </a:cubicBezTo>
                  <a:cubicBezTo>
                    <a:pt x="10933" y="50955"/>
                    <a:pt x="11033" y="51018"/>
                    <a:pt x="11134" y="51081"/>
                  </a:cubicBezTo>
                  <a:cubicBezTo>
                    <a:pt x="11234" y="51119"/>
                    <a:pt x="11322" y="51169"/>
                    <a:pt x="11423" y="51206"/>
                  </a:cubicBezTo>
                  <a:cubicBezTo>
                    <a:pt x="11439" y="51212"/>
                    <a:pt x="11458" y="51220"/>
                    <a:pt x="11479" y="51228"/>
                  </a:cubicBezTo>
                  <a:lnTo>
                    <a:pt x="11479" y="51228"/>
                  </a:lnTo>
                  <a:cubicBezTo>
                    <a:pt x="11183" y="51105"/>
                    <a:pt x="10866" y="50932"/>
                    <a:pt x="10543" y="50666"/>
                  </a:cubicBezTo>
                  <a:cubicBezTo>
                    <a:pt x="10480" y="50616"/>
                    <a:pt x="10418" y="50566"/>
                    <a:pt x="10355" y="50503"/>
                  </a:cubicBezTo>
                  <a:cubicBezTo>
                    <a:pt x="10292" y="50440"/>
                    <a:pt x="10242" y="50377"/>
                    <a:pt x="10179" y="50314"/>
                  </a:cubicBezTo>
                  <a:cubicBezTo>
                    <a:pt x="10066" y="50176"/>
                    <a:pt x="9965" y="50038"/>
                    <a:pt x="9865" y="49874"/>
                  </a:cubicBezTo>
                  <a:cubicBezTo>
                    <a:pt x="9676" y="49573"/>
                    <a:pt x="9551" y="49221"/>
                    <a:pt x="9488" y="48919"/>
                  </a:cubicBezTo>
                  <a:cubicBezTo>
                    <a:pt x="9362" y="48279"/>
                    <a:pt x="9437" y="47789"/>
                    <a:pt x="9513" y="47386"/>
                  </a:cubicBezTo>
                  <a:cubicBezTo>
                    <a:pt x="9534" y="47302"/>
                    <a:pt x="9555" y="47226"/>
                    <a:pt x="9577" y="47143"/>
                  </a:cubicBezTo>
                  <a:lnTo>
                    <a:pt x="9577" y="47143"/>
                  </a:lnTo>
                  <a:cubicBezTo>
                    <a:pt x="9906" y="46991"/>
                    <a:pt x="10265" y="46815"/>
                    <a:pt x="10682" y="46595"/>
                  </a:cubicBezTo>
                  <a:lnTo>
                    <a:pt x="10392" y="46419"/>
                  </a:lnTo>
                  <a:cubicBezTo>
                    <a:pt x="10757" y="46230"/>
                    <a:pt x="10883" y="46255"/>
                    <a:pt x="11071" y="46218"/>
                  </a:cubicBezTo>
                  <a:cubicBezTo>
                    <a:pt x="11104" y="46082"/>
                    <a:pt x="11077" y="46033"/>
                    <a:pt x="11016" y="46033"/>
                  </a:cubicBezTo>
                  <a:cubicBezTo>
                    <a:pt x="10857" y="46033"/>
                    <a:pt x="10463" y="46371"/>
                    <a:pt x="10281" y="46371"/>
                  </a:cubicBezTo>
                  <a:cubicBezTo>
                    <a:pt x="10211" y="46371"/>
                    <a:pt x="10172" y="46320"/>
                    <a:pt x="10191" y="46180"/>
                  </a:cubicBezTo>
                  <a:lnTo>
                    <a:pt x="10191" y="46180"/>
                  </a:lnTo>
                  <a:cubicBezTo>
                    <a:pt x="10234" y="46191"/>
                    <a:pt x="10279" y="46196"/>
                    <a:pt x="10326" y="46196"/>
                  </a:cubicBezTo>
                  <a:cubicBezTo>
                    <a:pt x="10712" y="46196"/>
                    <a:pt x="11246" y="45850"/>
                    <a:pt x="11750" y="45514"/>
                  </a:cubicBezTo>
                  <a:cubicBezTo>
                    <a:pt x="12217" y="45210"/>
                    <a:pt x="12667" y="44921"/>
                    <a:pt x="13002" y="44921"/>
                  </a:cubicBezTo>
                  <a:cubicBezTo>
                    <a:pt x="13082" y="44921"/>
                    <a:pt x="13155" y="44938"/>
                    <a:pt x="13220" y="44974"/>
                  </a:cubicBezTo>
                  <a:cubicBezTo>
                    <a:pt x="13722" y="44622"/>
                    <a:pt x="12881" y="44785"/>
                    <a:pt x="13371" y="44446"/>
                  </a:cubicBezTo>
                  <a:lnTo>
                    <a:pt x="13371" y="44446"/>
                  </a:lnTo>
                  <a:lnTo>
                    <a:pt x="13609" y="44509"/>
                  </a:lnTo>
                  <a:lnTo>
                    <a:pt x="13597" y="44220"/>
                  </a:lnTo>
                  <a:cubicBezTo>
                    <a:pt x="13753" y="44136"/>
                    <a:pt x="13899" y="44102"/>
                    <a:pt x="14023" y="44102"/>
                  </a:cubicBezTo>
                  <a:cubicBezTo>
                    <a:pt x="14177" y="44102"/>
                    <a:pt x="14295" y="44156"/>
                    <a:pt x="14351" y="44232"/>
                  </a:cubicBezTo>
                  <a:cubicBezTo>
                    <a:pt x="14263" y="44270"/>
                    <a:pt x="14150" y="44408"/>
                    <a:pt x="14074" y="44496"/>
                  </a:cubicBezTo>
                  <a:cubicBezTo>
                    <a:pt x="14564" y="44383"/>
                    <a:pt x="15092" y="43742"/>
                    <a:pt x="15318" y="43579"/>
                  </a:cubicBezTo>
                  <a:lnTo>
                    <a:pt x="15318" y="43579"/>
                  </a:lnTo>
                  <a:lnTo>
                    <a:pt x="14853" y="43780"/>
                  </a:lnTo>
                  <a:cubicBezTo>
                    <a:pt x="16097" y="42687"/>
                    <a:pt x="17832" y="41694"/>
                    <a:pt x="18837" y="40437"/>
                  </a:cubicBezTo>
                  <a:lnTo>
                    <a:pt x="18661" y="40400"/>
                  </a:lnTo>
                  <a:cubicBezTo>
                    <a:pt x="19453" y="39482"/>
                    <a:pt x="19515" y="39947"/>
                    <a:pt x="20483" y="39055"/>
                  </a:cubicBezTo>
                  <a:lnTo>
                    <a:pt x="20483" y="39055"/>
                  </a:lnTo>
                  <a:lnTo>
                    <a:pt x="20470" y="39105"/>
                  </a:lnTo>
                  <a:cubicBezTo>
                    <a:pt x="20420" y="39181"/>
                    <a:pt x="20357" y="39256"/>
                    <a:pt x="20320" y="39319"/>
                  </a:cubicBezTo>
                  <a:lnTo>
                    <a:pt x="20583" y="39131"/>
                  </a:lnTo>
                  <a:lnTo>
                    <a:pt x="20910" y="38892"/>
                  </a:lnTo>
                  <a:lnTo>
                    <a:pt x="20634" y="38955"/>
                  </a:lnTo>
                  <a:cubicBezTo>
                    <a:pt x="20609" y="38967"/>
                    <a:pt x="20583" y="38967"/>
                    <a:pt x="20558" y="38980"/>
                  </a:cubicBezTo>
                  <a:cubicBezTo>
                    <a:pt x="20533" y="39005"/>
                    <a:pt x="20508" y="39043"/>
                    <a:pt x="20483" y="39080"/>
                  </a:cubicBezTo>
                  <a:cubicBezTo>
                    <a:pt x="20609" y="38816"/>
                    <a:pt x="20822" y="38565"/>
                    <a:pt x="21111" y="38377"/>
                  </a:cubicBezTo>
                  <a:lnTo>
                    <a:pt x="21111" y="38377"/>
                  </a:lnTo>
                  <a:cubicBezTo>
                    <a:pt x="21060" y="38478"/>
                    <a:pt x="21107" y="38505"/>
                    <a:pt x="21188" y="38505"/>
                  </a:cubicBezTo>
                  <a:cubicBezTo>
                    <a:pt x="21275" y="38505"/>
                    <a:pt x="21401" y="38475"/>
                    <a:pt x="21491" y="38475"/>
                  </a:cubicBezTo>
                  <a:cubicBezTo>
                    <a:pt x="21589" y="38475"/>
                    <a:pt x="21644" y="38509"/>
                    <a:pt x="21564" y="38653"/>
                  </a:cubicBezTo>
                  <a:cubicBezTo>
                    <a:pt x="22406" y="37648"/>
                    <a:pt x="21928" y="38088"/>
                    <a:pt x="22267" y="37158"/>
                  </a:cubicBezTo>
                  <a:lnTo>
                    <a:pt x="22267" y="37158"/>
                  </a:lnTo>
                  <a:lnTo>
                    <a:pt x="22569" y="37221"/>
                  </a:lnTo>
                  <a:cubicBezTo>
                    <a:pt x="22657" y="36932"/>
                    <a:pt x="22644" y="36806"/>
                    <a:pt x="22908" y="36517"/>
                  </a:cubicBezTo>
                  <a:cubicBezTo>
                    <a:pt x="22958" y="36492"/>
                    <a:pt x="23009" y="36467"/>
                    <a:pt x="23034" y="36441"/>
                  </a:cubicBezTo>
                  <a:lnTo>
                    <a:pt x="23034" y="36441"/>
                  </a:lnTo>
                  <a:cubicBezTo>
                    <a:pt x="22958" y="36730"/>
                    <a:pt x="23599" y="36404"/>
                    <a:pt x="23323" y="36932"/>
                  </a:cubicBezTo>
                  <a:cubicBezTo>
                    <a:pt x="24614" y="36536"/>
                    <a:pt x="24602" y="35452"/>
                    <a:pt x="25350" y="35452"/>
                  </a:cubicBezTo>
                  <a:cubicBezTo>
                    <a:pt x="25411" y="35452"/>
                    <a:pt x="25476" y="35459"/>
                    <a:pt x="25547" y="35474"/>
                  </a:cubicBezTo>
                  <a:cubicBezTo>
                    <a:pt x="25570" y="35244"/>
                    <a:pt x="25505" y="35163"/>
                    <a:pt x="25400" y="35163"/>
                  </a:cubicBezTo>
                  <a:cubicBezTo>
                    <a:pt x="25141" y="35163"/>
                    <a:pt x="24639" y="35652"/>
                    <a:pt x="24578" y="35652"/>
                  </a:cubicBezTo>
                  <a:cubicBezTo>
                    <a:pt x="24568" y="35652"/>
                    <a:pt x="24571" y="35636"/>
                    <a:pt x="24592" y="35600"/>
                  </a:cubicBezTo>
                  <a:lnTo>
                    <a:pt x="24592" y="35600"/>
                  </a:lnTo>
                  <a:cubicBezTo>
                    <a:pt x="24586" y="35600"/>
                    <a:pt x="24580" y="35600"/>
                    <a:pt x="24574" y="35600"/>
                  </a:cubicBezTo>
                  <a:cubicBezTo>
                    <a:pt x="24406" y="35600"/>
                    <a:pt x="24445" y="35429"/>
                    <a:pt x="24554" y="35223"/>
                  </a:cubicBezTo>
                  <a:cubicBezTo>
                    <a:pt x="24843" y="34996"/>
                    <a:pt x="25120" y="34795"/>
                    <a:pt x="25359" y="34607"/>
                  </a:cubicBezTo>
                  <a:cubicBezTo>
                    <a:pt x="25400" y="34604"/>
                    <a:pt x="25444" y="34603"/>
                    <a:pt x="25489" y="34603"/>
                  </a:cubicBezTo>
                  <a:cubicBezTo>
                    <a:pt x="25574" y="34603"/>
                    <a:pt x="25664" y="34606"/>
                    <a:pt x="25759" y="34606"/>
                  </a:cubicBezTo>
                  <a:cubicBezTo>
                    <a:pt x="26108" y="34606"/>
                    <a:pt x="26528" y="34567"/>
                    <a:pt x="26980" y="34205"/>
                  </a:cubicBezTo>
                  <a:lnTo>
                    <a:pt x="26980" y="34205"/>
                  </a:lnTo>
                  <a:cubicBezTo>
                    <a:pt x="26929" y="34268"/>
                    <a:pt x="26929" y="34305"/>
                    <a:pt x="26854" y="34368"/>
                  </a:cubicBezTo>
                  <a:cubicBezTo>
                    <a:pt x="26942" y="34343"/>
                    <a:pt x="27005" y="34293"/>
                    <a:pt x="27055" y="34255"/>
                  </a:cubicBezTo>
                  <a:lnTo>
                    <a:pt x="27055" y="34255"/>
                  </a:lnTo>
                  <a:cubicBezTo>
                    <a:pt x="27042" y="34280"/>
                    <a:pt x="27030" y="34305"/>
                    <a:pt x="26992" y="34343"/>
                  </a:cubicBezTo>
                  <a:cubicBezTo>
                    <a:pt x="27067" y="34280"/>
                    <a:pt x="27130" y="34205"/>
                    <a:pt x="27206" y="34142"/>
                  </a:cubicBezTo>
                  <a:cubicBezTo>
                    <a:pt x="27206" y="34129"/>
                    <a:pt x="27206" y="34117"/>
                    <a:pt x="27206" y="34117"/>
                  </a:cubicBezTo>
                  <a:cubicBezTo>
                    <a:pt x="27294" y="34016"/>
                    <a:pt x="27369" y="33903"/>
                    <a:pt x="27482" y="33803"/>
                  </a:cubicBezTo>
                  <a:lnTo>
                    <a:pt x="27482" y="33803"/>
                  </a:lnTo>
                  <a:lnTo>
                    <a:pt x="27432" y="33941"/>
                  </a:lnTo>
                  <a:cubicBezTo>
                    <a:pt x="27507" y="33878"/>
                    <a:pt x="27595" y="33803"/>
                    <a:pt x="27683" y="33715"/>
                  </a:cubicBezTo>
                  <a:cubicBezTo>
                    <a:pt x="27708" y="33690"/>
                    <a:pt x="27746" y="33664"/>
                    <a:pt x="27784" y="33627"/>
                  </a:cubicBezTo>
                  <a:cubicBezTo>
                    <a:pt x="27821" y="33614"/>
                    <a:pt x="27847" y="33602"/>
                    <a:pt x="27897" y="33602"/>
                  </a:cubicBezTo>
                  <a:cubicBezTo>
                    <a:pt x="27897" y="33564"/>
                    <a:pt x="27897" y="33551"/>
                    <a:pt x="27897" y="33526"/>
                  </a:cubicBezTo>
                  <a:cubicBezTo>
                    <a:pt x="27997" y="33451"/>
                    <a:pt x="28085" y="33363"/>
                    <a:pt x="28186" y="33275"/>
                  </a:cubicBezTo>
                  <a:cubicBezTo>
                    <a:pt x="28161" y="33250"/>
                    <a:pt x="28123" y="33212"/>
                    <a:pt x="28098" y="33187"/>
                  </a:cubicBezTo>
                  <a:cubicBezTo>
                    <a:pt x="28198" y="33086"/>
                    <a:pt x="28299" y="32998"/>
                    <a:pt x="28161" y="32760"/>
                  </a:cubicBezTo>
                  <a:lnTo>
                    <a:pt x="28161" y="32760"/>
                  </a:lnTo>
                  <a:lnTo>
                    <a:pt x="27897" y="33024"/>
                  </a:lnTo>
                  <a:cubicBezTo>
                    <a:pt x="27859" y="32986"/>
                    <a:pt x="27821" y="32948"/>
                    <a:pt x="27821" y="32898"/>
                  </a:cubicBezTo>
                  <a:lnTo>
                    <a:pt x="27696" y="33237"/>
                  </a:lnTo>
                  <a:lnTo>
                    <a:pt x="27457" y="33476"/>
                  </a:lnTo>
                  <a:cubicBezTo>
                    <a:pt x="27595" y="33300"/>
                    <a:pt x="27683" y="33086"/>
                    <a:pt x="27784" y="32873"/>
                  </a:cubicBezTo>
                  <a:cubicBezTo>
                    <a:pt x="27809" y="32860"/>
                    <a:pt x="27821" y="32860"/>
                    <a:pt x="27847" y="32848"/>
                  </a:cubicBezTo>
                  <a:lnTo>
                    <a:pt x="28110" y="32345"/>
                  </a:lnTo>
                  <a:lnTo>
                    <a:pt x="28299" y="32420"/>
                  </a:lnTo>
                  <a:cubicBezTo>
                    <a:pt x="28399" y="32257"/>
                    <a:pt x="28563" y="32144"/>
                    <a:pt x="28739" y="32031"/>
                  </a:cubicBezTo>
                  <a:lnTo>
                    <a:pt x="28739" y="32031"/>
                  </a:lnTo>
                  <a:cubicBezTo>
                    <a:pt x="28688" y="32169"/>
                    <a:pt x="28601" y="32332"/>
                    <a:pt x="28538" y="32458"/>
                  </a:cubicBezTo>
                  <a:cubicBezTo>
                    <a:pt x="28839" y="32395"/>
                    <a:pt x="28890" y="32043"/>
                    <a:pt x="29204" y="31993"/>
                  </a:cubicBezTo>
                  <a:lnTo>
                    <a:pt x="29204" y="31993"/>
                  </a:lnTo>
                  <a:cubicBezTo>
                    <a:pt x="29455" y="32433"/>
                    <a:pt x="28324" y="32835"/>
                    <a:pt x="28098" y="33514"/>
                  </a:cubicBezTo>
                  <a:cubicBezTo>
                    <a:pt x="28364" y="33493"/>
                    <a:pt x="28605" y="32922"/>
                    <a:pt x="28753" y="32922"/>
                  </a:cubicBezTo>
                  <a:cubicBezTo>
                    <a:pt x="28787" y="32922"/>
                    <a:pt x="28816" y="32951"/>
                    <a:pt x="28839" y="33024"/>
                  </a:cubicBezTo>
                  <a:cubicBezTo>
                    <a:pt x="28764" y="33086"/>
                    <a:pt x="28676" y="33162"/>
                    <a:pt x="28601" y="33225"/>
                  </a:cubicBezTo>
                  <a:cubicBezTo>
                    <a:pt x="28450" y="33338"/>
                    <a:pt x="28324" y="33451"/>
                    <a:pt x="28198" y="33551"/>
                  </a:cubicBezTo>
                  <a:cubicBezTo>
                    <a:pt x="28136" y="33614"/>
                    <a:pt x="28073" y="33652"/>
                    <a:pt x="28022" y="33702"/>
                  </a:cubicBezTo>
                  <a:cubicBezTo>
                    <a:pt x="27897" y="33803"/>
                    <a:pt x="27784" y="33903"/>
                    <a:pt x="27671" y="34004"/>
                  </a:cubicBezTo>
                  <a:cubicBezTo>
                    <a:pt x="27532" y="34117"/>
                    <a:pt x="27394" y="34230"/>
                    <a:pt x="27281" y="34330"/>
                  </a:cubicBezTo>
                  <a:cubicBezTo>
                    <a:pt x="27269" y="34330"/>
                    <a:pt x="27269" y="34330"/>
                    <a:pt x="27269" y="34343"/>
                  </a:cubicBezTo>
                  <a:cubicBezTo>
                    <a:pt x="25849" y="35549"/>
                    <a:pt x="25811" y="35700"/>
                    <a:pt x="25157" y="36316"/>
                  </a:cubicBezTo>
                  <a:cubicBezTo>
                    <a:pt x="24831" y="36617"/>
                    <a:pt x="24341" y="37045"/>
                    <a:pt x="23436" y="37786"/>
                  </a:cubicBezTo>
                  <a:cubicBezTo>
                    <a:pt x="22531" y="38515"/>
                    <a:pt x="21212" y="39558"/>
                    <a:pt x="19189" y="41091"/>
                  </a:cubicBezTo>
                  <a:cubicBezTo>
                    <a:pt x="19197" y="41090"/>
                    <a:pt x="19204" y="41090"/>
                    <a:pt x="19212" y="41090"/>
                  </a:cubicBezTo>
                  <a:cubicBezTo>
                    <a:pt x="19523" y="41090"/>
                    <a:pt x="19146" y="41612"/>
                    <a:pt x="18384" y="42398"/>
                  </a:cubicBezTo>
                  <a:cubicBezTo>
                    <a:pt x="17266" y="43566"/>
                    <a:pt x="15318" y="45338"/>
                    <a:pt x="13534" y="46871"/>
                  </a:cubicBezTo>
                  <a:cubicBezTo>
                    <a:pt x="13521" y="46884"/>
                    <a:pt x="13521" y="46884"/>
                    <a:pt x="13521" y="46884"/>
                  </a:cubicBezTo>
                  <a:lnTo>
                    <a:pt x="13270" y="47110"/>
                  </a:lnTo>
                  <a:lnTo>
                    <a:pt x="13132" y="47223"/>
                  </a:lnTo>
                  <a:cubicBezTo>
                    <a:pt x="13107" y="47236"/>
                    <a:pt x="13107" y="47248"/>
                    <a:pt x="13107" y="47248"/>
                  </a:cubicBezTo>
                  <a:cubicBezTo>
                    <a:pt x="13107" y="47249"/>
                    <a:pt x="13107" y="47250"/>
                    <a:pt x="13108" y="47250"/>
                  </a:cubicBezTo>
                  <a:cubicBezTo>
                    <a:pt x="13120" y="47250"/>
                    <a:pt x="13202" y="47179"/>
                    <a:pt x="13295" y="47097"/>
                  </a:cubicBezTo>
                  <a:cubicBezTo>
                    <a:pt x="13635" y="46947"/>
                    <a:pt x="13861" y="46658"/>
                    <a:pt x="14200" y="46494"/>
                  </a:cubicBezTo>
                  <a:lnTo>
                    <a:pt x="14200" y="46494"/>
                  </a:lnTo>
                  <a:cubicBezTo>
                    <a:pt x="14238" y="46746"/>
                    <a:pt x="12893" y="47462"/>
                    <a:pt x="12290" y="48065"/>
                  </a:cubicBezTo>
                  <a:cubicBezTo>
                    <a:pt x="12612" y="47944"/>
                    <a:pt x="13192" y="47364"/>
                    <a:pt x="13307" y="47364"/>
                  </a:cubicBezTo>
                  <a:cubicBezTo>
                    <a:pt x="13335" y="47364"/>
                    <a:pt x="13335" y="47399"/>
                    <a:pt x="13295" y="47487"/>
                  </a:cubicBezTo>
                  <a:cubicBezTo>
                    <a:pt x="13609" y="46896"/>
                    <a:pt x="14502" y="46708"/>
                    <a:pt x="15155" y="45954"/>
                  </a:cubicBezTo>
                  <a:lnTo>
                    <a:pt x="15180" y="46092"/>
                  </a:lnTo>
                  <a:cubicBezTo>
                    <a:pt x="15293" y="45992"/>
                    <a:pt x="15532" y="45753"/>
                    <a:pt x="15758" y="45589"/>
                  </a:cubicBezTo>
                  <a:lnTo>
                    <a:pt x="15758" y="45589"/>
                  </a:lnTo>
                  <a:lnTo>
                    <a:pt x="15444" y="46029"/>
                  </a:lnTo>
                  <a:cubicBezTo>
                    <a:pt x="15997" y="45451"/>
                    <a:pt x="16738" y="45250"/>
                    <a:pt x="17304" y="44735"/>
                  </a:cubicBezTo>
                  <a:lnTo>
                    <a:pt x="17304" y="44735"/>
                  </a:lnTo>
                  <a:cubicBezTo>
                    <a:pt x="16817" y="45091"/>
                    <a:pt x="16647" y="45188"/>
                    <a:pt x="16588" y="45188"/>
                  </a:cubicBezTo>
                  <a:cubicBezTo>
                    <a:pt x="16519" y="45188"/>
                    <a:pt x="16603" y="45056"/>
                    <a:pt x="16514" y="45056"/>
                  </a:cubicBezTo>
                  <a:cubicBezTo>
                    <a:pt x="16480" y="45056"/>
                    <a:pt x="16423" y="45074"/>
                    <a:pt x="16324" y="45125"/>
                  </a:cubicBezTo>
                  <a:cubicBezTo>
                    <a:pt x="17769" y="43868"/>
                    <a:pt x="17442" y="44735"/>
                    <a:pt x="19050" y="43478"/>
                  </a:cubicBezTo>
                  <a:lnTo>
                    <a:pt x="19050" y="43478"/>
                  </a:lnTo>
                  <a:cubicBezTo>
                    <a:pt x="18865" y="43620"/>
                    <a:pt x="18531" y="43817"/>
                    <a:pt x="18453" y="43817"/>
                  </a:cubicBezTo>
                  <a:cubicBezTo>
                    <a:pt x="18420" y="43817"/>
                    <a:pt x="18433" y="43782"/>
                    <a:pt x="18523" y="43692"/>
                  </a:cubicBezTo>
                  <a:cubicBezTo>
                    <a:pt x="18862" y="43478"/>
                    <a:pt x="19327" y="43189"/>
                    <a:pt x="19566" y="43089"/>
                  </a:cubicBezTo>
                  <a:cubicBezTo>
                    <a:pt x="19964" y="42780"/>
                    <a:pt x="20047" y="42696"/>
                    <a:pt x="20007" y="42696"/>
                  </a:cubicBezTo>
                  <a:cubicBezTo>
                    <a:pt x="19960" y="42696"/>
                    <a:pt x="19740" y="42815"/>
                    <a:pt x="19675" y="42815"/>
                  </a:cubicBezTo>
                  <a:cubicBezTo>
                    <a:pt x="19641" y="42815"/>
                    <a:pt x="19648" y="42783"/>
                    <a:pt x="19742" y="42687"/>
                  </a:cubicBezTo>
                  <a:cubicBezTo>
                    <a:pt x="20232" y="42536"/>
                    <a:pt x="20257" y="42234"/>
                    <a:pt x="20709" y="41807"/>
                  </a:cubicBezTo>
                  <a:lnTo>
                    <a:pt x="20797" y="41908"/>
                  </a:lnTo>
                  <a:cubicBezTo>
                    <a:pt x="22129" y="41003"/>
                    <a:pt x="20973" y="41430"/>
                    <a:pt x="22167" y="40639"/>
                  </a:cubicBezTo>
                  <a:lnTo>
                    <a:pt x="22167" y="40639"/>
                  </a:lnTo>
                  <a:lnTo>
                    <a:pt x="21802" y="41166"/>
                  </a:lnTo>
                  <a:lnTo>
                    <a:pt x="21802" y="41166"/>
                  </a:lnTo>
                  <a:lnTo>
                    <a:pt x="22368" y="40664"/>
                  </a:lnTo>
                  <a:lnTo>
                    <a:pt x="22368" y="40664"/>
                  </a:lnTo>
                  <a:lnTo>
                    <a:pt x="22330" y="40877"/>
                  </a:lnTo>
                  <a:cubicBezTo>
                    <a:pt x="22908" y="40299"/>
                    <a:pt x="23122" y="40161"/>
                    <a:pt x="23788" y="39709"/>
                  </a:cubicBezTo>
                  <a:lnTo>
                    <a:pt x="23788" y="39709"/>
                  </a:lnTo>
                  <a:cubicBezTo>
                    <a:pt x="23776" y="39711"/>
                    <a:pt x="23765" y="39712"/>
                    <a:pt x="23755" y="39712"/>
                  </a:cubicBezTo>
                  <a:cubicBezTo>
                    <a:pt x="23591" y="39712"/>
                    <a:pt x="23744" y="39421"/>
                    <a:pt x="24265" y="39018"/>
                  </a:cubicBezTo>
                  <a:cubicBezTo>
                    <a:pt x="24361" y="38964"/>
                    <a:pt x="24407" y="38948"/>
                    <a:pt x="24429" y="38948"/>
                  </a:cubicBezTo>
                  <a:cubicBezTo>
                    <a:pt x="24463" y="38948"/>
                    <a:pt x="24443" y="38985"/>
                    <a:pt x="24461" y="38985"/>
                  </a:cubicBezTo>
                  <a:cubicBezTo>
                    <a:pt x="24484" y="38985"/>
                    <a:pt x="24569" y="38925"/>
                    <a:pt x="24906" y="38653"/>
                  </a:cubicBezTo>
                  <a:lnTo>
                    <a:pt x="24906" y="38653"/>
                  </a:lnTo>
                  <a:cubicBezTo>
                    <a:pt x="24780" y="38854"/>
                    <a:pt x="24655" y="39093"/>
                    <a:pt x="24240" y="39256"/>
                  </a:cubicBezTo>
                  <a:cubicBezTo>
                    <a:pt x="24215" y="39332"/>
                    <a:pt x="24114" y="39457"/>
                    <a:pt x="24102" y="39533"/>
                  </a:cubicBezTo>
                  <a:cubicBezTo>
                    <a:pt x="24567" y="39281"/>
                    <a:pt x="25132" y="38741"/>
                    <a:pt x="25421" y="38515"/>
                  </a:cubicBezTo>
                  <a:lnTo>
                    <a:pt x="25421" y="38515"/>
                  </a:lnTo>
                  <a:cubicBezTo>
                    <a:pt x="25308" y="38603"/>
                    <a:pt x="25170" y="38703"/>
                    <a:pt x="25095" y="38728"/>
                  </a:cubicBezTo>
                  <a:lnTo>
                    <a:pt x="26112" y="37698"/>
                  </a:lnTo>
                  <a:cubicBezTo>
                    <a:pt x="26158" y="37675"/>
                    <a:pt x="26187" y="37665"/>
                    <a:pt x="26203" y="37665"/>
                  </a:cubicBezTo>
                  <a:cubicBezTo>
                    <a:pt x="26257" y="37665"/>
                    <a:pt x="26162" y="37780"/>
                    <a:pt x="26075" y="37887"/>
                  </a:cubicBezTo>
                  <a:cubicBezTo>
                    <a:pt x="26301" y="37686"/>
                    <a:pt x="26414" y="37522"/>
                    <a:pt x="26753" y="37246"/>
                  </a:cubicBezTo>
                  <a:lnTo>
                    <a:pt x="26753" y="37246"/>
                  </a:lnTo>
                  <a:cubicBezTo>
                    <a:pt x="26729" y="37394"/>
                    <a:pt x="26813" y="37469"/>
                    <a:pt x="26399" y="37865"/>
                  </a:cubicBezTo>
                  <a:lnTo>
                    <a:pt x="26399" y="37865"/>
                  </a:lnTo>
                  <a:lnTo>
                    <a:pt x="27369" y="36944"/>
                  </a:lnTo>
                  <a:cubicBezTo>
                    <a:pt x="27462" y="36923"/>
                    <a:pt x="27834" y="36708"/>
                    <a:pt x="27895" y="36708"/>
                  </a:cubicBezTo>
                  <a:cubicBezTo>
                    <a:pt x="27908" y="36708"/>
                    <a:pt x="27907" y="36718"/>
                    <a:pt x="27884" y="36743"/>
                  </a:cubicBezTo>
                  <a:cubicBezTo>
                    <a:pt x="28525" y="36328"/>
                    <a:pt x="29216" y="35424"/>
                    <a:pt x="30046" y="34871"/>
                  </a:cubicBezTo>
                  <a:cubicBezTo>
                    <a:pt x="30071" y="34820"/>
                    <a:pt x="30146" y="34733"/>
                    <a:pt x="30297" y="34582"/>
                  </a:cubicBezTo>
                  <a:cubicBezTo>
                    <a:pt x="31051" y="34016"/>
                    <a:pt x="31780" y="33602"/>
                    <a:pt x="32546" y="32785"/>
                  </a:cubicBezTo>
                  <a:lnTo>
                    <a:pt x="33162" y="32546"/>
                  </a:lnTo>
                  <a:cubicBezTo>
                    <a:pt x="33346" y="32383"/>
                    <a:pt x="33362" y="32340"/>
                    <a:pt x="33313" y="32340"/>
                  </a:cubicBezTo>
                  <a:cubicBezTo>
                    <a:pt x="33258" y="32340"/>
                    <a:pt x="33121" y="32396"/>
                    <a:pt x="33054" y="32396"/>
                  </a:cubicBezTo>
                  <a:cubicBezTo>
                    <a:pt x="32970" y="32396"/>
                    <a:pt x="32995" y="32309"/>
                    <a:pt x="33426" y="31918"/>
                  </a:cubicBezTo>
                  <a:cubicBezTo>
                    <a:pt x="33724" y="31645"/>
                    <a:pt x="33849" y="31572"/>
                    <a:pt x="33911" y="31572"/>
                  </a:cubicBezTo>
                  <a:cubicBezTo>
                    <a:pt x="33982" y="31572"/>
                    <a:pt x="33970" y="31668"/>
                    <a:pt x="34039" y="31668"/>
                  </a:cubicBezTo>
                  <a:cubicBezTo>
                    <a:pt x="34062" y="31668"/>
                    <a:pt x="34095" y="31657"/>
                    <a:pt x="34142" y="31629"/>
                  </a:cubicBezTo>
                  <a:cubicBezTo>
                    <a:pt x="34481" y="31227"/>
                    <a:pt x="35034" y="30523"/>
                    <a:pt x="35864" y="30058"/>
                  </a:cubicBezTo>
                  <a:lnTo>
                    <a:pt x="35864" y="30058"/>
                  </a:lnTo>
                  <a:cubicBezTo>
                    <a:pt x="35650" y="30284"/>
                    <a:pt x="35436" y="30410"/>
                    <a:pt x="35223" y="30598"/>
                  </a:cubicBezTo>
                  <a:lnTo>
                    <a:pt x="35851" y="30234"/>
                  </a:lnTo>
                  <a:lnTo>
                    <a:pt x="35851" y="30234"/>
                  </a:lnTo>
                  <a:cubicBezTo>
                    <a:pt x="35425" y="30746"/>
                    <a:pt x="35027" y="31072"/>
                    <a:pt x="35121" y="31072"/>
                  </a:cubicBezTo>
                  <a:cubicBezTo>
                    <a:pt x="35152" y="31072"/>
                    <a:pt x="35235" y="31037"/>
                    <a:pt x="35386" y="30963"/>
                  </a:cubicBezTo>
                  <a:cubicBezTo>
                    <a:pt x="35223" y="30598"/>
                    <a:pt x="37522" y="29178"/>
                    <a:pt x="37359" y="28827"/>
                  </a:cubicBezTo>
                  <a:lnTo>
                    <a:pt x="37774" y="28588"/>
                  </a:lnTo>
                  <a:lnTo>
                    <a:pt x="37774" y="28588"/>
                  </a:lnTo>
                  <a:cubicBezTo>
                    <a:pt x="37673" y="28663"/>
                    <a:pt x="37673" y="28701"/>
                    <a:pt x="37560" y="28789"/>
                  </a:cubicBezTo>
                  <a:cubicBezTo>
                    <a:pt x="38377" y="28349"/>
                    <a:pt x="37924" y="28135"/>
                    <a:pt x="38867" y="27444"/>
                  </a:cubicBezTo>
                  <a:cubicBezTo>
                    <a:pt x="39088" y="27288"/>
                    <a:pt x="39272" y="27181"/>
                    <a:pt x="39321" y="27181"/>
                  </a:cubicBezTo>
                  <a:cubicBezTo>
                    <a:pt x="39347" y="27181"/>
                    <a:pt x="39334" y="27211"/>
                    <a:pt x="39269" y="27281"/>
                  </a:cubicBezTo>
                  <a:lnTo>
                    <a:pt x="39922" y="26640"/>
                  </a:lnTo>
                  <a:cubicBezTo>
                    <a:pt x="40004" y="26576"/>
                    <a:pt x="40053" y="26550"/>
                    <a:pt x="40071" y="26550"/>
                  </a:cubicBezTo>
                  <a:cubicBezTo>
                    <a:pt x="40092" y="26550"/>
                    <a:pt x="40071" y="26586"/>
                    <a:pt x="40010" y="26640"/>
                  </a:cubicBezTo>
                  <a:lnTo>
                    <a:pt x="40978" y="25823"/>
                  </a:lnTo>
                  <a:lnTo>
                    <a:pt x="40978" y="25848"/>
                  </a:lnTo>
                  <a:cubicBezTo>
                    <a:pt x="41091" y="25672"/>
                    <a:pt x="41380" y="25321"/>
                    <a:pt x="41531" y="25145"/>
                  </a:cubicBezTo>
                  <a:cubicBezTo>
                    <a:pt x="41598" y="25107"/>
                    <a:pt x="41631" y="25092"/>
                    <a:pt x="41643" y="25092"/>
                  </a:cubicBezTo>
                  <a:cubicBezTo>
                    <a:pt x="41684" y="25092"/>
                    <a:pt x="41462" y="25272"/>
                    <a:pt x="41509" y="25272"/>
                  </a:cubicBezTo>
                  <a:cubicBezTo>
                    <a:pt x="41512" y="25272"/>
                    <a:pt x="41515" y="25271"/>
                    <a:pt x="41518" y="25270"/>
                  </a:cubicBezTo>
                  <a:lnTo>
                    <a:pt x="42059" y="24717"/>
                  </a:lnTo>
                  <a:cubicBezTo>
                    <a:pt x="42094" y="24703"/>
                    <a:pt x="42120" y="24697"/>
                    <a:pt x="42137" y="24697"/>
                  </a:cubicBezTo>
                  <a:cubicBezTo>
                    <a:pt x="42274" y="24697"/>
                    <a:pt x="41885" y="25106"/>
                    <a:pt x="41506" y="25396"/>
                  </a:cubicBezTo>
                  <a:cubicBezTo>
                    <a:pt x="42310" y="25233"/>
                    <a:pt x="41946" y="24918"/>
                    <a:pt x="43290" y="24127"/>
                  </a:cubicBezTo>
                  <a:lnTo>
                    <a:pt x="43290" y="24127"/>
                  </a:lnTo>
                  <a:lnTo>
                    <a:pt x="42750" y="24617"/>
                  </a:lnTo>
                  <a:cubicBezTo>
                    <a:pt x="43252" y="24491"/>
                    <a:pt x="43642" y="24077"/>
                    <a:pt x="44371" y="23662"/>
                  </a:cubicBezTo>
                  <a:lnTo>
                    <a:pt x="44371" y="23662"/>
                  </a:lnTo>
                  <a:cubicBezTo>
                    <a:pt x="44229" y="23715"/>
                    <a:pt x="43543" y="24075"/>
                    <a:pt x="43359" y="24075"/>
                  </a:cubicBezTo>
                  <a:cubicBezTo>
                    <a:pt x="43282" y="24075"/>
                    <a:pt x="43292" y="24012"/>
                    <a:pt x="43466" y="23838"/>
                  </a:cubicBezTo>
                  <a:cubicBezTo>
                    <a:pt x="43667" y="23712"/>
                    <a:pt x="43918" y="23524"/>
                    <a:pt x="44220" y="23184"/>
                  </a:cubicBezTo>
                  <a:cubicBezTo>
                    <a:pt x="44232" y="23198"/>
                    <a:pt x="44248" y="23204"/>
                    <a:pt x="44267" y="23204"/>
                  </a:cubicBezTo>
                  <a:cubicBezTo>
                    <a:pt x="44396" y="23204"/>
                    <a:pt x="44690" y="22938"/>
                    <a:pt x="45049" y="22644"/>
                  </a:cubicBezTo>
                  <a:lnTo>
                    <a:pt x="45125" y="22807"/>
                  </a:lnTo>
                  <a:cubicBezTo>
                    <a:pt x="45565" y="22393"/>
                    <a:pt x="45477" y="22355"/>
                    <a:pt x="45690" y="22066"/>
                  </a:cubicBezTo>
                  <a:cubicBezTo>
                    <a:pt x="46218" y="21676"/>
                    <a:pt x="46406" y="21702"/>
                    <a:pt x="46608" y="21689"/>
                  </a:cubicBezTo>
                  <a:cubicBezTo>
                    <a:pt x="46859" y="21501"/>
                    <a:pt x="46898" y="21450"/>
                    <a:pt x="46853" y="21450"/>
                  </a:cubicBezTo>
                  <a:cubicBezTo>
                    <a:pt x="46800" y="21450"/>
                    <a:pt x="46633" y="21520"/>
                    <a:pt x="46562" y="21520"/>
                  </a:cubicBezTo>
                  <a:cubicBezTo>
                    <a:pt x="46491" y="21520"/>
                    <a:pt x="46517" y="21451"/>
                    <a:pt x="46846" y="21174"/>
                  </a:cubicBezTo>
                  <a:cubicBezTo>
                    <a:pt x="47575" y="20684"/>
                    <a:pt x="48015" y="20244"/>
                    <a:pt x="48769" y="19515"/>
                  </a:cubicBezTo>
                  <a:cubicBezTo>
                    <a:pt x="48904" y="19429"/>
                    <a:pt x="48967" y="19399"/>
                    <a:pt x="48991" y="19399"/>
                  </a:cubicBezTo>
                  <a:cubicBezTo>
                    <a:pt x="49049" y="19399"/>
                    <a:pt x="48870" y="19580"/>
                    <a:pt x="48917" y="19580"/>
                  </a:cubicBezTo>
                  <a:cubicBezTo>
                    <a:pt x="48925" y="19580"/>
                    <a:pt x="48938" y="19575"/>
                    <a:pt x="48957" y="19565"/>
                  </a:cubicBezTo>
                  <a:lnTo>
                    <a:pt x="49297" y="19126"/>
                  </a:lnTo>
                  <a:cubicBezTo>
                    <a:pt x="49332" y="19099"/>
                    <a:pt x="49355" y="19090"/>
                    <a:pt x="49370" y="19090"/>
                  </a:cubicBezTo>
                  <a:cubicBezTo>
                    <a:pt x="49397" y="19090"/>
                    <a:pt x="49397" y="19122"/>
                    <a:pt x="49397" y="19138"/>
                  </a:cubicBezTo>
                  <a:cubicBezTo>
                    <a:pt x="49711" y="18811"/>
                    <a:pt x="49309" y="18975"/>
                    <a:pt x="49837" y="18497"/>
                  </a:cubicBezTo>
                  <a:cubicBezTo>
                    <a:pt x="49875" y="18221"/>
                    <a:pt x="51169" y="17831"/>
                    <a:pt x="51734" y="17115"/>
                  </a:cubicBezTo>
                  <a:cubicBezTo>
                    <a:pt x="51765" y="17101"/>
                    <a:pt x="51786" y="17096"/>
                    <a:pt x="51800" y="17096"/>
                  </a:cubicBezTo>
                  <a:cubicBezTo>
                    <a:pt x="51873" y="17096"/>
                    <a:pt x="51725" y="17270"/>
                    <a:pt x="51810" y="17291"/>
                  </a:cubicBezTo>
                  <a:cubicBezTo>
                    <a:pt x="52677" y="16436"/>
                    <a:pt x="52564" y="16575"/>
                    <a:pt x="53230" y="15833"/>
                  </a:cubicBezTo>
                  <a:lnTo>
                    <a:pt x="53959" y="15419"/>
                  </a:lnTo>
                  <a:lnTo>
                    <a:pt x="53959" y="15419"/>
                  </a:lnTo>
                  <a:cubicBezTo>
                    <a:pt x="53862" y="15464"/>
                    <a:pt x="53798" y="15484"/>
                    <a:pt x="53759" y="15484"/>
                  </a:cubicBezTo>
                  <a:cubicBezTo>
                    <a:pt x="53571" y="15484"/>
                    <a:pt x="54002" y="15004"/>
                    <a:pt x="54398" y="14577"/>
                  </a:cubicBezTo>
                  <a:lnTo>
                    <a:pt x="54511" y="14539"/>
                  </a:lnTo>
                  <a:lnTo>
                    <a:pt x="54511" y="14539"/>
                  </a:lnTo>
                  <a:cubicBezTo>
                    <a:pt x="54361" y="14790"/>
                    <a:pt x="54235" y="15029"/>
                    <a:pt x="54336" y="15079"/>
                  </a:cubicBezTo>
                  <a:cubicBezTo>
                    <a:pt x="54373" y="15029"/>
                    <a:pt x="54474" y="14929"/>
                    <a:pt x="54587" y="14841"/>
                  </a:cubicBezTo>
                  <a:lnTo>
                    <a:pt x="54587" y="14841"/>
                  </a:lnTo>
                  <a:cubicBezTo>
                    <a:pt x="54549" y="14903"/>
                    <a:pt x="54537" y="14941"/>
                    <a:pt x="54574" y="14941"/>
                  </a:cubicBezTo>
                  <a:cubicBezTo>
                    <a:pt x="54612" y="14929"/>
                    <a:pt x="54675" y="14841"/>
                    <a:pt x="54788" y="14702"/>
                  </a:cubicBezTo>
                  <a:lnTo>
                    <a:pt x="55102" y="14715"/>
                  </a:lnTo>
                  <a:lnTo>
                    <a:pt x="55102" y="14614"/>
                  </a:lnTo>
                  <a:lnTo>
                    <a:pt x="56308" y="13898"/>
                  </a:lnTo>
                  <a:cubicBezTo>
                    <a:pt x="56660" y="13534"/>
                    <a:pt x="56962" y="13169"/>
                    <a:pt x="57326" y="12780"/>
                  </a:cubicBezTo>
                  <a:cubicBezTo>
                    <a:pt x="57691" y="12403"/>
                    <a:pt x="58130" y="12001"/>
                    <a:pt x="58708" y="11586"/>
                  </a:cubicBezTo>
                  <a:lnTo>
                    <a:pt x="58708" y="11586"/>
                  </a:lnTo>
                  <a:cubicBezTo>
                    <a:pt x="58495" y="11888"/>
                    <a:pt x="58771" y="11812"/>
                    <a:pt x="58847" y="11976"/>
                  </a:cubicBezTo>
                  <a:cubicBezTo>
                    <a:pt x="58432" y="12026"/>
                    <a:pt x="57955" y="12654"/>
                    <a:pt x="57276" y="13069"/>
                  </a:cubicBezTo>
                  <a:cubicBezTo>
                    <a:pt x="57425" y="12978"/>
                    <a:pt x="57506" y="12946"/>
                    <a:pt x="57545" y="12946"/>
                  </a:cubicBezTo>
                  <a:cubicBezTo>
                    <a:pt x="57598" y="12946"/>
                    <a:pt x="57571" y="13006"/>
                    <a:pt x="57527" y="13056"/>
                  </a:cubicBezTo>
                  <a:cubicBezTo>
                    <a:pt x="57879" y="12742"/>
                    <a:pt x="58231" y="12440"/>
                    <a:pt x="58570" y="12151"/>
                  </a:cubicBezTo>
                  <a:cubicBezTo>
                    <a:pt x="58585" y="12184"/>
                    <a:pt x="58610" y="12198"/>
                    <a:pt x="58644" y="12198"/>
                  </a:cubicBezTo>
                  <a:cubicBezTo>
                    <a:pt x="58751" y="12198"/>
                    <a:pt x="58947" y="12059"/>
                    <a:pt x="59186" y="11963"/>
                  </a:cubicBezTo>
                  <a:cubicBezTo>
                    <a:pt x="59010" y="11913"/>
                    <a:pt x="59186" y="11737"/>
                    <a:pt x="59450" y="11548"/>
                  </a:cubicBezTo>
                  <a:cubicBezTo>
                    <a:pt x="59726" y="11360"/>
                    <a:pt x="60053" y="11171"/>
                    <a:pt x="60216" y="11033"/>
                  </a:cubicBezTo>
                  <a:lnTo>
                    <a:pt x="60216" y="11033"/>
                  </a:lnTo>
                  <a:cubicBezTo>
                    <a:pt x="60279" y="11096"/>
                    <a:pt x="60267" y="11209"/>
                    <a:pt x="59751" y="11498"/>
                  </a:cubicBezTo>
                  <a:cubicBezTo>
                    <a:pt x="59915" y="11460"/>
                    <a:pt x="60028" y="11398"/>
                    <a:pt x="60116" y="11322"/>
                  </a:cubicBezTo>
                  <a:cubicBezTo>
                    <a:pt x="60204" y="11247"/>
                    <a:pt x="60267" y="11171"/>
                    <a:pt x="60329" y="11096"/>
                  </a:cubicBezTo>
                  <a:cubicBezTo>
                    <a:pt x="60441" y="10935"/>
                    <a:pt x="60552" y="10774"/>
                    <a:pt x="60760" y="10769"/>
                  </a:cubicBezTo>
                  <a:lnTo>
                    <a:pt x="60760" y="10769"/>
                  </a:lnTo>
                  <a:cubicBezTo>
                    <a:pt x="60757" y="10772"/>
                    <a:pt x="60753" y="10774"/>
                    <a:pt x="60749" y="10776"/>
                  </a:cubicBezTo>
                  <a:lnTo>
                    <a:pt x="60749" y="10776"/>
                  </a:lnTo>
                  <a:cubicBezTo>
                    <a:pt x="60756" y="10774"/>
                    <a:pt x="60762" y="10771"/>
                    <a:pt x="60769" y="10769"/>
                  </a:cubicBezTo>
                  <a:cubicBezTo>
                    <a:pt x="60766" y="10769"/>
                    <a:pt x="60763" y="10769"/>
                    <a:pt x="60760" y="10769"/>
                  </a:cubicBezTo>
                  <a:lnTo>
                    <a:pt x="60760" y="10769"/>
                  </a:lnTo>
                  <a:cubicBezTo>
                    <a:pt x="60829" y="10728"/>
                    <a:pt x="60897" y="10701"/>
                    <a:pt x="60933" y="10694"/>
                  </a:cubicBezTo>
                  <a:lnTo>
                    <a:pt x="60958" y="10694"/>
                  </a:lnTo>
                  <a:lnTo>
                    <a:pt x="60967" y="10699"/>
                  </a:lnTo>
                  <a:lnTo>
                    <a:pt x="60995" y="10769"/>
                  </a:lnTo>
                  <a:lnTo>
                    <a:pt x="60995" y="10744"/>
                  </a:lnTo>
                  <a:cubicBezTo>
                    <a:pt x="60990" y="10732"/>
                    <a:pt x="60985" y="10719"/>
                    <a:pt x="60980" y="10707"/>
                  </a:cubicBezTo>
                  <a:lnTo>
                    <a:pt x="60980" y="10707"/>
                  </a:lnTo>
                  <a:cubicBezTo>
                    <a:pt x="60977" y="10708"/>
                    <a:pt x="60977" y="10710"/>
                    <a:pt x="60977" y="10710"/>
                  </a:cubicBezTo>
                  <a:cubicBezTo>
                    <a:pt x="60977" y="10710"/>
                    <a:pt x="60977" y="10708"/>
                    <a:pt x="60974" y="10702"/>
                  </a:cubicBezTo>
                  <a:lnTo>
                    <a:pt x="60974" y="10702"/>
                  </a:lnTo>
                  <a:lnTo>
                    <a:pt x="60979" y="10704"/>
                  </a:lnTo>
                  <a:lnTo>
                    <a:pt x="60979" y="10704"/>
                  </a:lnTo>
                  <a:cubicBezTo>
                    <a:pt x="60956" y="10650"/>
                    <a:pt x="60933" y="10595"/>
                    <a:pt x="60910" y="10540"/>
                  </a:cubicBezTo>
                  <a:lnTo>
                    <a:pt x="60910" y="10540"/>
                  </a:lnTo>
                  <a:cubicBezTo>
                    <a:pt x="60909" y="10536"/>
                    <a:pt x="60908" y="10533"/>
                    <a:pt x="60908" y="10530"/>
                  </a:cubicBezTo>
                  <a:cubicBezTo>
                    <a:pt x="60873" y="10441"/>
                    <a:pt x="60844" y="10365"/>
                    <a:pt x="60822" y="10304"/>
                  </a:cubicBezTo>
                  <a:lnTo>
                    <a:pt x="60822" y="10304"/>
                  </a:lnTo>
                  <a:cubicBezTo>
                    <a:pt x="60829" y="10324"/>
                    <a:pt x="60836" y="10344"/>
                    <a:pt x="60845" y="10367"/>
                  </a:cubicBezTo>
                  <a:lnTo>
                    <a:pt x="60888" y="10487"/>
                  </a:lnTo>
                  <a:lnTo>
                    <a:pt x="60888" y="10487"/>
                  </a:lnTo>
                  <a:cubicBezTo>
                    <a:pt x="60825" y="10331"/>
                    <a:pt x="60763" y="10172"/>
                    <a:pt x="60706" y="10003"/>
                  </a:cubicBezTo>
                  <a:cubicBezTo>
                    <a:pt x="60656" y="9877"/>
                    <a:pt x="60619" y="9751"/>
                    <a:pt x="60568" y="9613"/>
                  </a:cubicBezTo>
                  <a:cubicBezTo>
                    <a:pt x="60518" y="9487"/>
                    <a:pt x="60480" y="9337"/>
                    <a:pt x="60430" y="9224"/>
                  </a:cubicBezTo>
                  <a:cubicBezTo>
                    <a:pt x="60342" y="8985"/>
                    <a:pt x="60267" y="8746"/>
                    <a:pt x="60179" y="8482"/>
                  </a:cubicBezTo>
                  <a:cubicBezTo>
                    <a:pt x="60028" y="7942"/>
                    <a:pt x="59877" y="7527"/>
                    <a:pt x="59764" y="7025"/>
                  </a:cubicBezTo>
                  <a:cubicBezTo>
                    <a:pt x="59739" y="6886"/>
                    <a:pt x="59714" y="6786"/>
                    <a:pt x="59689" y="6685"/>
                  </a:cubicBezTo>
                  <a:cubicBezTo>
                    <a:pt x="59664" y="6572"/>
                    <a:pt x="59638" y="6459"/>
                    <a:pt x="59613" y="6346"/>
                  </a:cubicBezTo>
                  <a:cubicBezTo>
                    <a:pt x="59576" y="6145"/>
                    <a:pt x="59538" y="5931"/>
                    <a:pt x="59500" y="5718"/>
                  </a:cubicBezTo>
                  <a:cubicBezTo>
                    <a:pt x="59488" y="5617"/>
                    <a:pt x="59475" y="5529"/>
                    <a:pt x="59462" y="5429"/>
                  </a:cubicBezTo>
                  <a:lnTo>
                    <a:pt x="59450" y="5278"/>
                  </a:lnTo>
                  <a:cubicBezTo>
                    <a:pt x="59450" y="5228"/>
                    <a:pt x="59437" y="5190"/>
                    <a:pt x="59437" y="5152"/>
                  </a:cubicBezTo>
                  <a:cubicBezTo>
                    <a:pt x="59412" y="4989"/>
                    <a:pt x="59412" y="4800"/>
                    <a:pt x="59412" y="4650"/>
                  </a:cubicBezTo>
                  <a:cubicBezTo>
                    <a:pt x="59412" y="4587"/>
                    <a:pt x="59412" y="4511"/>
                    <a:pt x="59425" y="4449"/>
                  </a:cubicBezTo>
                  <a:cubicBezTo>
                    <a:pt x="59425" y="4411"/>
                    <a:pt x="59425" y="4373"/>
                    <a:pt x="59425" y="4348"/>
                  </a:cubicBezTo>
                  <a:cubicBezTo>
                    <a:pt x="59437" y="4310"/>
                    <a:pt x="59437" y="4273"/>
                    <a:pt x="59437" y="4247"/>
                  </a:cubicBezTo>
                  <a:cubicBezTo>
                    <a:pt x="59450" y="4197"/>
                    <a:pt x="59450" y="4147"/>
                    <a:pt x="59462" y="4097"/>
                  </a:cubicBezTo>
                  <a:cubicBezTo>
                    <a:pt x="59470" y="4082"/>
                    <a:pt x="59473" y="4068"/>
                    <a:pt x="59476" y="4054"/>
                  </a:cubicBezTo>
                  <a:lnTo>
                    <a:pt x="59476" y="4054"/>
                  </a:lnTo>
                  <a:cubicBezTo>
                    <a:pt x="59475" y="4058"/>
                    <a:pt x="59473" y="4060"/>
                    <a:pt x="59473" y="4060"/>
                  </a:cubicBezTo>
                  <a:cubicBezTo>
                    <a:pt x="59472" y="4060"/>
                    <a:pt x="59472" y="4056"/>
                    <a:pt x="59475" y="4046"/>
                  </a:cubicBezTo>
                  <a:lnTo>
                    <a:pt x="59486" y="4024"/>
                  </a:lnTo>
                  <a:lnTo>
                    <a:pt x="59486" y="4024"/>
                  </a:lnTo>
                  <a:cubicBezTo>
                    <a:pt x="59486" y="4024"/>
                    <a:pt x="59486" y="4024"/>
                    <a:pt x="59486" y="4025"/>
                  </a:cubicBezTo>
                  <a:lnTo>
                    <a:pt x="59486" y="4025"/>
                  </a:lnTo>
                  <a:cubicBezTo>
                    <a:pt x="59487" y="4023"/>
                    <a:pt x="59487" y="4022"/>
                    <a:pt x="59488" y="4021"/>
                  </a:cubicBezTo>
                  <a:lnTo>
                    <a:pt x="59488" y="4018"/>
                  </a:lnTo>
                  <a:lnTo>
                    <a:pt x="59488" y="4018"/>
                  </a:lnTo>
                  <a:cubicBezTo>
                    <a:pt x="59490" y="4006"/>
                    <a:pt x="59492" y="3996"/>
                    <a:pt x="59488" y="3996"/>
                  </a:cubicBezTo>
                  <a:lnTo>
                    <a:pt x="59425" y="3996"/>
                  </a:lnTo>
                  <a:cubicBezTo>
                    <a:pt x="59374" y="3996"/>
                    <a:pt x="59324" y="4009"/>
                    <a:pt x="59249" y="4021"/>
                  </a:cubicBezTo>
                  <a:cubicBezTo>
                    <a:pt x="59177" y="4031"/>
                    <a:pt x="59102" y="4046"/>
                    <a:pt x="59025" y="4064"/>
                  </a:cubicBezTo>
                  <a:lnTo>
                    <a:pt x="59025" y="4064"/>
                  </a:lnTo>
                  <a:cubicBezTo>
                    <a:pt x="59072" y="3967"/>
                    <a:pt x="59129" y="3864"/>
                    <a:pt x="59161" y="3770"/>
                  </a:cubicBezTo>
                  <a:cubicBezTo>
                    <a:pt x="59173" y="3732"/>
                    <a:pt x="59186" y="3707"/>
                    <a:pt x="59199" y="3682"/>
                  </a:cubicBezTo>
                  <a:cubicBezTo>
                    <a:pt x="59211" y="3657"/>
                    <a:pt x="59211" y="3632"/>
                    <a:pt x="59224" y="3607"/>
                  </a:cubicBezTo>
                  <a:cubicBezTo>
                    <a:pt x="59236" y="3581"/>
                    <a:pt x="59224" y="3569"/>
                    <a:pt x="59236" y="3556"/>
                  </a:cubicBezTo>
                  <a:cubicBezTo>
                    <a:pt x="59236" y="3552"/>
                    <a:pt x="59235" y="3551"/>
                    <a:pt x="59233" y="3551"/>
                  </a:cubicBezTo>
                  <a:lnTo>
                    <a:pt x="59233" y="3551"/>
                  </a:lnTo>
                  <a:cubicBezTo>
                    <a:pt x="59232" y="3551"/>
                    <a:pt x="59230" y="3553"/>
                    <a:pt x="59231" y="3555"/>
                  </a:cubicBezTo>
                  <a:lnTo>
                    <a:pt x="59231" y="3555"/>
                  </a:lnTo>
                  <a:cubicBezTo>
                    <a:pt x="59196" y="3544"/>
                    <a:pt x="59172" y="3543"/>
                    <a:pt x="59136" y="3531"/>
                  </a:cubicBezTo>
                  <a:lnTo>
                    <a:pt x="59098" y="3519"/>
                  </a:lnTo>
                  <a:lnTo>
                    <a:pt x="59035" y="3506"/>
                  </a:lnTo>
                  <a:cubicBezTo>
                    <a:pt x="58947" y="3494"/>
                    <a:pt x="58859" y="3468"/>
                    <a:pt x="58784" y="3443"/>
                  </a:cubicBezTo>
                  <a:cubicBezTo>
                    <a:pt x="58696" y="3418"/>
                    <a:pt x="58646" y="3380"/>
                    <a:pt x="58533" y="3355"/>
                  </a:cubicBezTo>
                  <a:cubicBezTo>
                    <a:pt x="58332" y="3292"/>
                    <a:pt x="58156" y="3205"/>
                    <a:pt x="57980" y="3117"/>
                  </a:cubicBezTo>
                  <a:cubicBezTo>
                    <a:pt x="57753" y="3029"/>
                    <a:pt x="57552" y="2915"/>
                    <a:pt x="57351" y="2815"/>
                  </a:cubicBezTo>
                  <a:cubicBezTo>
                    <a:pt x="57163" y="2702"/>
                    <a:pt x="56912" y="2576"/>
                    <a:pt x="56698" y="2451"/>
                  </a:cubicBezTo>
                  <a:cubicBezTo>
                    <a:pt x="56472" y="2325"/>
                    <a:pt x="56271" y="2199"/>
                    <a:pt x="56070" y="2061"/>
                  </a:cubicBezTo>
                  <a:cubicBezTo>
                    <a:pt x="55592" y="1772"/>
                    <a:pt x="55165" y="1483"/>
                    <a:pt x="54763" y="1207"/>
                  </a:cubicBezTo>
                  <a:cubicBezTo>
                    <a:pt x="54310" y="905"/>
                    <a:pt x="53908" y="603"/>
                    <a:pt x="53556" y="339"/>
                  </a:cubicBezTo>
                  <a:cubicBezTo>
                    <a:pt x="53456" y="264"/>
                    <a:pt x="53381" y="201"/>
                    <a:pt x="53293" y="138"/>
                  </a:cubicBezTo>
                  <a:cubicBezTo>
                    <a:pt x="53293" y="151"/>
                    <a:pt x="53293" y="151"/>
                    <a:pt x="53293" y="151"/>
                  </a:cubicBezTo>
                  <a:cubicBezTo>
                    <a:pt x="53305" y="176"/>
                    <a:pt x="53330" y="201"/>
                    <a:pt x="53343" y="226"/>
                  </a:cubicBezTo>
                  <a:cubicBezTo>
                    <a:pt x="53320" y="203"/>
                    <a:pt x="53160" y="64"/>
                    <a:pt x="53114" y="12"/>
                  </a:cubicBezTo>
                  <a:close/>
                  <a:moveTo>
                    <a:pt x="11479" y="51228"/>
                  </a:moveTo>
                  <a:lnTo>
                    <a:pt x="11479" y="51228"/>
                  </a:lnTo>
                  <a:cubicBezTo>
                    <a:pt x="11644" y="51297"/>
                    <a:pt x="11802" y="51350"/>
                    <a:pt x="11951" y="51395"/>
                  </a:cubicBezTo>
                  <a:cubicBezTo>
                    <a:pt x="11863" y="51357"/>
                    <a:pt x="11775" y="51332"/>
                    <a:pt x="11687" y="51307"/>
                  </a:cubicBezTo>
                  <a:lnTo>
                    <a:pt x="11561" y="51257"/>
                  </a:lnTo>
                  <a:cubicBezTo>
                    <a:pt x="11533" y="51250"/>
                    <a:pt x="11505" y="51239"/>
                    <a:pt x="11479" y="51228"/>
                  </a:cubicBezTo>
                  <a:close/>
                </a:path>
              </a:pathLst>
            </a:custGeom>
            <a:solidFill>
              <a:srgbClr val="FF8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5"/>
            <p:cNvSpPr/>
            <p:nvPr/>
          </p:nvSpPr>
          <p:spPr>
            <a:xfrm>
              <a:off x="8988225" y="4094500"/>
              <a:ext cx="10075" cy="6950"/>
            </a:xfrm>
            <a:custGeom>
              <a:avLst/>
              <a:gdLst/>
              <a:ahLst/>
              <a:cxnLst/>
              <a:rect l="l" t="t" r="r" b="b"/>
              <a:pathLst>
                <a:path w="403" h="278" extrusionOk="0">
                  <a:moveTo>
                    <a:pt x="403" y="1"/>
                  </a:moveTo>
                  <a:lnTo>
                    <a:pt x="403" y="1"/>
                  </a:lnTo>
                  <a:cubicBezTo>
                    <a:pt x="214" y="76"/>
                    <a:pt x="63" y="164"/>
                    <a:pt x="0" y="277"/>
                  </a:cubicBezTo>
                  <a:cubicBezTo>
                    <a:pt x="164" y="189"/>
                    <a:pt x="289" y="101"/>
                    <a:pt x="403" y="1"/>
                  </a:cubicBezTo>
                  <a:close/>
                </a:path>
              </a:pathLst>
            </a:custGeom>
            <a:solidFill>
              <a:srgbClr val="FF8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5"/>
            <p:cNvSpPr/>
            <p:nvPr/>
          </p:nvSpPr>
          <p:spPr>
            <a:xfrm>
              <a:off x="7873300" y="3899100"/>
              <a:ext cx="1269500" cy="1198500"/>
            </a:xfrm>
            <a:custGeom>
              <a:avLst/>
              <a:gdLst/>
              <a:ahLst/>
              <a:cxnLst/>
              <a:rect l="l" t="t" r="r" b="b"/>
              <a:pathLst>
                <a:path w="50780" h="47940" extrusionOk="0">
                  <a:moveTo>
                    <a:pt x="48367" y="4763"/>
                  </a:moveTo>
                  <a:cubicBezTo>
                    <a:pt x="48367" y="4763"/>
                    <a:pt x="48366" y="4763"/>
                    <a:pt x="48366" y="4763"/>
                  </a:cubicBezTo>
                  <a:lnTo>
                    <a:pt x="48366" y="4763"/>
                  </a:lnTo>
                  <a:cubicBezTo>
                    <a:pt x="48388" y="4776"/>
                    <a:pt x="48409" y="4789"/>
                    <a:pt x="48430" y="4801"/>
                  </a:cubicBezTo>
                  <a:lnTo>
                    <a:pt x="48367" y="4763"/>
                  </a:lnTo>
                  <a:close/>
                  <a:moveTo>
                    <a:pt x="48945" y="5442"/>
                  </a:moveTo>
                  <a:cubicBezTo>
                    <a:pt x="48936" y="5509"/>
                    <a:pt x="48941" y="5569"/>
                    <a:pt x="48944" y="5627"/>
                  </a:cubicBezTo>
                  <a:lnTo>
                    <a:pt x="48944" y="5627"/>
                  </a:lnTo>
                  <a:cubicBezTo>
                    <a:pt x="48941" y="5567"/>
                    <a:pt x="48941" y="5507"/>
                    <a:pt x="48945" y="5442"/>
                  </a:cubicBezTo>
                  <a:close/>
                  <a:moveTo>
                    <a:pt x="48944" y="5627"/>
                  </a:moveTo>
                  <a:cubicBezTo>
                    <a:pt x="48944" y="5633"/>
                    <a:pt x="48944" y="5639"/>
                    <a:pt x="48945" y="5645"/>
                  </a:cubicBezTo>
                  <a:lnTo>
                    <a:pt x="48945" y="5645"/>
                  </a:lnTo>
                  <a:cubicBezTo>
                    <a:pt x="48944" y="5639"/>
                    <a:pt x="48944" y="5633"/>
                    <a:pt x="48944" y="5627"/>
                  </a:cubicBezTo>
                  <a:close/>
                  <a:moveTo>
                    <a:pt x="36241" y="5505"/>
                  </a:moveTo>
                  <a:lnTo>
                    <a:pt x="36241" y="5505"/>
                  </a:lnTo>
                  <a:cubicBezTo>
                    <a:pt x="36199" y="5560"/>
                    <a:pt x="36135" y="5624"/>
                    <a:pt x="36061" y="5687"/>
                  </a:cubicBezTo>
                  <a:lnTo>
                    <a:pt x="36061" y="5687"/>
                  </a:lnTo>
                  <a:cubicBezTo>
                    <a:pt x="36157" y="5615"/>
                    <a:pt x="36229" y="5578"/>
                    <a:pt x="36241" y="5505"/>
                  </a:cubicBezTo>
                  <a:close/>
                  <a:moveTo>
                    <a:pt x="35575" y="5932"/>
                  </a:moveTo>
                  <a:lnTo>
                    <a:pt x="35462" y="6007"/>
                  </a:lnTo>
                  <a:cubicBezTo>
                    <a:pt x="35461" y="6010"/>
                    <a:pt x="35460" y="6012"/>
                    <a:pt x="35459" y="6014"/>
                  </a:cubicBezTo>
                  <a:lnTo>
                    <a:pt x="35459" y="6014"/>
                  </a:lnTo>
                  <a:cubicBezTo>
                    <a:pt x="35499" y="5985"/>
                    <a:pt x="35538" y="5958"/>
                    <a:pt x="35575" y="5932"/>
                  </a:cubicBezTo>
                  <a:close/>
                  <a:moveTo>
                    <a:pt x="45640" y="7126"/>
                  </a:moveTo>
                  <a:lnTo>
                    <a:pt x="45640" y="7126"/>
                  </a:lnTo>
                  <a:cubicBezTo>
                    <a:pt x="45689" y="7156"/>
                    <a:pt x="45697" y="7220"/>
                    <a:pt x="45679" y="7302"/>
                  </a:cubicBezTo>
                  <a:lnTo>
                    <a:pt x="45679" y="7302"/>
                  </a:lnTo>
                  <a:cubicBezTo>
                    <a:pt x="45651" y="7313"/>
                    <a:pt x="45621" y="7325"/>
                    <a:pt x="45590" y="7339"/>
                  </a:cubicBezTo>
                  <a:cubicBezTo>
                    <a:pt x="45430" y="7480"/>
                    <a:pt x="45445" y="7556"/>
                    <a:pt x="45266" y="7703"/>
                  </a:cubicBezTo>
                  <a:lnTo>
                    <a:pt x="45266" y="7703"/>
                  </a:lnTo>
                  <a:cubicBezTo>
                    <a:pt x="45265" y="7703"/>
                    <a:pt x="45264" y="7703"/>
                    <a:pt x="45263" y="7704"/>
                  </a:cubicBezTo>
                  <a:cubicBezTo>
                    <a:pt x="45263" y="7704"/>
                    <a:pt x="45263" y="7705"/>
                    <a:pt x="45262" y="7706"/>
                  </a:cubicBezTo>
                  <a:lnTo>
                    <a:pt x="45262" y="7706"/>
                  </a:lnTo>
                  <a:cubicBezTo>
                    <a:pt x="45218" y="7742"/>
                    <a:pt x="45161" y="7783"/>
                    <a:pt x="45088" y="7829"/>
                  </a:cubicBezTo>
                  <a:lnTo>
                    <a:pt x="45037" y="7653"/>
                  </a:lnTo>
                  <a:cubicBezTo>
                    <a:pt x="44763" y="7791"/>
                    <a:pt x="44527" y="7928"/>
                    <a:pt x="44406" y="7928"/>
                  </a:cubicBezTo>
                  <a:cubicBezTo>
                    <a:pt x="44389" y="7928"/>
                    <a:pt x="44374" y="7925"/>
                    <a:pt x="44362" y="7919"/>
                  </a:cubicBezTo>
                  <a:lnTo>
                    <a:pt x="44362" y="7919"/>
                  </a:lnTo>
                  <a:lnTo>
                    <a:pt x="45050" y="7503"/>
                  </a:lnTo>
                  <a:lnTo>
                    <a:pt x="45037" y="7402"/>
                  </a:lnTo>
                  <a:lnTo>
                    <a:pt x="45301" y="7440"/>
                  </a:lnTo>
                  <a:cubicBezTo>
                    <a:pt x="45389" y="7327"/>
                    <a:pt x="45427" y="7239"/>
                    <a:pt x="45465" y="7239"/>
                  </a:cubicBezTo>
                  <a:cubicBezTo>
                    <a:pt x="45490" y="7239"/>
                    <a:pt x="45477" y="7276"/>
                    <a:pt x="45465" y="7327"/>
                  </a:cubicBezTo>
                  <a:cubicBezTo>
                    <a:pt x="45540" y="7251"/>
                    <a:pt x="45615" y="7176"/>
                    <a:pt x="45640" y="7126"/>
                  </a:cubicBezTo>
                  <a:close/>
                  <a:moveTo>
                    <a:pt x="44422" y="8370"/>
                  </a:moveTo>
                  <a:cubicBezTo>
                    <a:pt x="44134" y="8436"/>
                    <a:pt x="43906" y="8530"/>
                    <a:pt x="43702" y="8607"/>
                  </a:cubicBezTo>
                  <a:lnTo>
                    <a:pt x="43702" y="8607"/>
                  </a:lnTo>
                  <a:cubicBezTo>
                    <a:pt x="43743" y="8552"/>
                    <a:pt x="43783" y="8497"/>
                    <a:pt x="43823" y="8442"/>
                  </a:cubicBezTo>
                  <a:lnTo>
                    <a:pt x="43823" y="8442"/>
                  </a:lnTo>
                  <a:cubicBezTo>
                    <a:pt x="44047" y="8426"/>
                    <a:pt x="44342" y="8370"/>
                    <a:pt x="44422" y="8370"/>
                  </a:cubicBezTo>
                  <a:close/>
                  <a:moveTo>
                    <a:pt x="30755" y="9413"/>
                  </a:moveTo>
                  <a:cubicBezTo>
                    <a:pt x="30746" y="9416"/>
                    <a:pt x="30735" y="9420"/>
                    <a:pt x="30725" y="9425"/>
                  </a:cubicBezTo>
                  <a:cubicBezTo>
                    <a:pt x="30735" y="9421"/>
                    <a:pt x="30745" y="9417"/>
                    <a:pt x="30755" y="9413"/>
                  </a:cubicBezTo>
                  <a:close/>
                  <a:moveTo>
                    <a:pt x="30498" y="9601"/>
                  </a:moveTo>
                  <a:lnTo>
                    <a:pt x="30498" y="9601"/>
                  </a:lnTo>
                  <a:cubicBezTo>
                    <a:pt x="30493" y="9607"/>
                    <a:pt x="30489" y="9614"/>
                    <a:pt x="30486" y="9620"/>
                  </a:cubicBezTo>
                  <a:lnTo>
                    <a:pt x="30486" y="9620"/>
                  </a:lnTo>
                  <a:lnTo>
                    <a:pt x="30498" y="9601"/>
                  </a:lnTo>
                  <a:close/>
                  <a:moveTo>
                    <a:pt x="49888" y="10026"/>
                  </a:moveTo>
                  <a:cubicBezTo>
                    <a:pt x="49892" y="10039"/>
                    <a:pt x="49896" y="10052"/>
                    <a:pt x="49900" y="10066"/>
                  </a:cubicBezTo>
                  <a:cubicBezTo>
                    <a:pt x="49896" y="10053"/>
                    <a:pt x="49892" y="10040"/>
                    <a:pt x="49888" y="10026"/>
                  </a:cubicBezTo>
                  <a:close/>
                  <a:moveTo>
                    <a:pt x="48115" y="10820"/>
                  </a:moveTo>
                  <a:lnTo>
                    <a:pt x="48128" y="10833"/>
                  </a:lnTo>
                  <a:cubicBezTo>
                    <a:pt x="48126" y="10827"/>
                    <a:pt x="48121" y="10823"/>
                    <a:pt x="48115" y="10820"/>
                  </a:cubicBezTo>
                  <a:close/>
                  <a:moveTo>
                    <a:pt x="27253" y="14314"/>
                  </a:moveTo>
                  <a:cubicBezTo>
                    <a:pt x="27298" y="14314"/>
                    <a:pt x="27049" y="14546"/>
                    <a:pt x="26402" y="15092"/>
                  </a:cubicBezTo>
                  <a:lnTo>
                    <a:pt x="26289" y="15180"/>
                  </a:lnTo>
                  <a:cubicBezTo>
                    <a:pt x="26251" y="15143"/>
                    <a:pt x="26214" y="15105"/>
                    <a:pt x="26151" y="15067"/>
                  </a:cubicBezTo>
                  <a:cubicBezTo>
                    <a:pt x="26787" y="14603"/>
                    <a:pt x="27203" y="14314"/>
                    <a:pt x="27253" y="14314"/>
                  </a:cubicBezTo>
                  <a:close/>
                  <a:moveTo>
                    <a:pt x="41280" y="15143"/>
                  </a:moveTo>
                  <a:lnTo>
                    <a:pt x="41280" y="15143"/>
                  </a:lnTo>
                  <a:cubicBezTo>
                    <a:pt x="41205" y="15180"/>
                    <a:pt x="41142" y="15206"/>
                    <a:pt x="41079" y="15243"/>
                  </a:cubicBezTo>
                  <a:lnTo>
                    <a:pt x="41066" y="15243"/>
                  </a:lnTo>
                  <a:lnTo>
                    <a:pt x="41029" y="15268"/>
                  </a:lnTo>
                  <a:cubicBezTo>
                    <a:pt x="40865" y="15356"/>
                    <a:pt x="40715" y="15432"/>
                    <a:pt x="40576" y="15495"/>
                  </a:cubicBezTo>
                  <a:cubicBezTo>
                    <a:pt x="40639" y="15419"/>
                    <a:pt x="40702" y="15369"/>
                    <a:pt x="40765" y="15331"/>
                  </a:cubicBezTo>
                  <a:lnTo>
                    <a:pt x="40840" y="15281"/>
                  </a:lnTo>
                  <a:cubicBezTo>
                    <a:pt x="40966" y="15231"/>
                    <a:pt x="41092" y="15193"/>
                    <a:pt x="41280" y="15143"/>
                  </a:cubicBezTo>
                  <a:close/>
                  <a:moveTo>
                    <a:pt x="40375" y="15545"/>
                  </a:moveTo>
                  <a:lnTo>
                    <a:pt x="40388" y="15595"/>
                  </a:lnTo>
                  <a:cubicBezTo>
                    <a:pt x="40250" y="15658"/>
                    <a:pt x="40124" y="15721"/>
                    <a:pt x="40023" y="15758"/>
                  </a:cubicBezTo>
                  <a:cubicBezTo>
                    <a:pt x="39961" y="15784"/>
                    <a:pt x="39910" y="15821"/>
                    <a:pt x="39860" y="15834"/>
                  </a:cubicBezTo>
                  <a:cubicBezTo>
                    <a:pt x="39848" y="15834"/>
                    <a:pt x="39848" y="15834"/>
                    <a:pt x="39848" y="15846"/>
                  </a:cubicBezTo>
                  <a:lnTo>
                    <a:pt x="39822" y="15846"/>
                  </a:lnTo>
                  <a:lnTo>
                    <a:pt x="39910" y="15809"/>
                  </a:lnTo>
                  <a:lnTo>
                    <a:pt x="40350" y="15557"/>
                  </a:lnTo>
                  <a:lnTo>
                    <a:pt x="40375" y="15545"/>
                  </a:lnTo>
                  <a:close/>
                  <a:moveTo>
                    <a:pt x="34182" y="15988"/>
                  </a:moveTo>
                  <a:cubicBezTo>
                    <a:pt x="34178" y="15995"/>
                    <a:pt x="34173" y="16002"/>
                    <a:pt x="34168" y="16010"/>
                  </a:cubicBezTo>
                  <a:lnTo>
                    <a:pt x="34182" y="15988"/>
                  </a:lnTo>
                  <a:close/>
                  <a:moveTo>
                    <a:pt x="36694" y="16286"/>
                  </a:moveTo>
                  <a:cubicBezTo>
                    <a:pt x="36690" y="16286"/>
                    <a:pt x="36687" y="16287"/>
                    <a:pt x="36683" y="16289"/>
                  </a:cubicBezTo>
                  <a:lnTo>
                    <a:pt x="36683" y="16289"/>
                  </a:lnTo>
                  <a:cubicBezTo>
                    <a:pt x="36687" y="16288"/>
                    <a:pt x="36690" y="16287"/>
                    <a:pt x="36694" y="16286"/>
                  </a:cubicBezTo>
                  <a:close/>
                  <a:moveTo>
                    <a:pt x="36769" y="16248"/>
                  </a:moveTo>
                  <a:cubicBezTo>
                    <a:pt x="36756" y="16248"/>
                    <a:pt x="36756" y="16261"/>
                    <a:pt x="36744" y="16261"/>
                  </a:cubicBezTo>
                  <a:cubicBezTo>
                    <a:pt x="36706" y="16286"/>
                    <a:pt x="36681" y="16299"/>
                    <a:pt x="36656" y="16311"/>
                  </a:cubicBezTo>
                  <a:cubicBezTo>
                    <a:pt x="36665" y="16302"/>
                    <a:pt x="36674" y="16293"/>
                    <a:pt x="36683" y="16289"/>
                  </a:cubicBezTo>
                  <a:lnTo>
                    <a:pt x="36683" y="16289"/>
                  </a:lnTo>
                  <a:cubicBezTo>
                    <a:pt x="36650" y="16297"/>
                    <a:pt x="36612" y="16304"/>
                    <a:pt x="36572" y="16304"/>
                  </a:cubicBezTo>
                  <a:cubicBezTo>
                    <a:pt x="36554" y="16304"/>
                    <a:pt x="36536" y="16302"/>
                    <a:pt x="36518" y="16299"/>
                  </a:cubicBezTo>
                  <a:cubicBezTo>
                    <a:pt x="36580" y="16299"/>
                    <a:pt x="36656" y="16286"/>
                    <a:pt x="36719" y="16274"/>
                  </a:cubicBezTo>
                  <a:cubicBezTo>
                    <a:pt x="36731" y="16261"/>
                    <a:pt x="36744" y="16248"/>
                    <a:pt x="36769" y="16248"/>
                  </a:cubicBezTo>
                  <a:close/>
                  <a:moveTo>
                    <a:pt x="38704" y="16286"/>
                  </a:moveTo>
                  <a:cubicBezTo>
                    <a:pt x="38761" y="16314"/>
                    <a:pt x="38803" y="16329"/>
                    <a:pt x="38837" y="16329"/>
                  </a:cubicBezTo>
                  <a:cubicBezTo>
                    <a:pt x="38848" y="16329"/>
                    <a:pt x="38858" y="16327"/>
                    <a:pt x="38867" y="16324"/>
                  </a:cubicBezTo>
                  <a:lnTo>
                    <a:pt x="38867" y="16324"/>
                  </a:lnTo>
                  <a:lnTo>
                    <a:pt x="38691" y="16424"/>
                  </a:lnTo>
                  <a:cubicBezTo>
                    <a:pt x="38666" y="16387"/>
                    <a:pt x="38666" y="16349"/>
                    <a:pt x="38704" y="16286"/>
                  </a:cubicBezTo>
                  <a:close/>
                  <a:moveTo>
                    <a:pt x="36216" y="16450"/>
                  </a:moveTo>
                  <a:lnTo>
                    <a:pt x="36279" y="16500"/>
                  </a:lnTo>
                  <a:cubicBezTo>
                    <a:pt x="36241" y="16512"/>
                    <a:pt x="36178" y="16550"/>
                    <a:pt x="36128" y="16575"/>
                  </a:cubicBezTo>
                  <a:cubicBezTo>
                    <a:pt x="36090" y="16525"/>
                    <a:pt x="36090" y="16487"/>
                    <a:pt x="36191" y="16462"/>
                  </a:cubicBezTo>
                  <a:cubicBezTo>
                    <a:pt x="36191" y="16462"/>
                    <a:pt x="36216" y="16450"/>
                    <a:pt x="36216" y="16450"/>
                  </a:cubicBezTo>
                  <a:close/>
                  <a:moveTo>
                    <a:pt x="48543" y="10041"/>
                  </a:moveTo>
                  <a:lnTo>
                    <a:pt x="48543" y="10041"/>
                  </a:lnTo>
                  <a:cubicBezTo>
                    <a:pt x="48617" y="10065"/>
                    <a:pt x="48662" y="10072"/>
                    <a:pt x="48691" y="10072"/>
                  </a:cubicBezTo>
                  <a:cubicBezTo>
                    <a:pt x="48738" y="10072"/>
                    <a:pt x="48745" y="10053"/>
                    <a:pt x="48774" y="10053"/>
                  </a:cubicBezTo>
                  <a:cubicBezTo>
                    <a:pt x="48793" y="10053"/>
                    <a:pt x="48823" y="10061"/>
                    <a:pt x="48882" y="10091"/>
                  </a:cubicBezTo>
                  <a:cubicBezTo>
                    <a:pt x="48581" y="10154"/>
                    <a:pt x="48367" y="10443"/>
                    <a:pt x="48179" y="10632"/>
                  </a:cubicBezTo>
                  <a:lnTo>
                    <a:pt x="48443" y="10644"/>
                  </a:lnTo>
                  <a:cubicBezTo>
                    <a:pt x="48393" y="10904"/>
                    <a:pt x="47916" y="10798"/>
                    <a:pt x="47806" y="10928"/>
                  </a:cubicBezTo>
                  <a:lnTo>
                    <a:pt x="47806" y="10928"/>
                  </a:lnTo>
                  <a:cubicBezTo>
                    <a:pt x="47864" y="10857"/>
                    <a:pt x="47995" y="10813"/>
                    <a:pt x="48072" y="10813"/>
                  </a:cubicBezTo>
                  <a:cubicBezTo>
                    <a:pt x="48090" y="10813"/>
                    <a:pt x="48105" y="10815"/>
                    <a:pt x="48115" y="10820"/>
                  </a:cubicBezTo>
                  <a:lnTo>
                    <a:pt x="48115" y="10820"/>
                  </a:lnTo>
                  <a:lnTo>
                    <a:pt x="47990" y="10707"/>
                  </a:lnTo>
                  <a:cubicBezTo>
                    <a:pt x="47638" y="10795"/>
                    <a:pt x="47425" y="11046"/>
                    <a:pt x="47224" y="11235"/>
                  </a:cubicBezTo>
                  <a:cubicBezTo>
                    <a:pt x="47248" y="11229"/>
                    <a:pt x="47266" y="11226"/>
                    <a:pt x="47278" y="11226"/>
                  </a:cubicBezTo>
                  <a:cubicBezTo>
                    <a:pt x="47388" y="11226"/>
                    <a:pt x="47018" y="11463"/>
                    <a:pt x="47211" y="11486"/>
                  </a:cubicBezTo>
                  <a:lnTo>
                    <a:pt x="47387" y="11385"/>
                  </a:lnTo>
                  <a:lnTo>
                    <a:pt x="47387" y="11385"/>
                  </a:lnTo>
                  <a:cubicBezTo>
                    <a:pt x="47488" y="11398"/>
                    <a:pt x="47337" y="11524"/>
                    <a:pt x="47261" y="11612"/>
                  </a:cubicBezTo>
                  <a:cubicBezTo>
                    <a:pt x="46652" y="11773"/>
                    <a:pt x="45673" y="12378"/>
                    <a:pt x="45397" y="12378"/>
                  </a:cubicBezTo>
                  <a:cubicBezTo>
                    <a:pt x="45395" y="12378"/>
                    <a:pt x="45392" y="12378"/>
                    <a:pt x="45389" y="12378"/>
                  </a:cubicBezTo>
                  <a:cubicBezTo>
                    <a:pt x="45515" y="12353"/>
                    <a:pt x="45716" y="12215"/>
                    <a:pt x="45804" y="12114"/>
                  </a:cubicBezTo>
                  <a:lnTo>
                    <a:pt x="45804" y="12114"/>
                  </a:lnTo>
                  <a:lnTo>
                    <a:pt x="45502" y="12190"/>
                  </a:lnTo>
                  <a:cubicBezTo>
                    <a:pt x="45716" y="12064"/>
                    <a:pt x="45955" y="12127"/>
                    <a:pt x="46244" y="11913"/>
                  </a:cubicBezTo>
                  <a:cubicBezTo>
                    <a:pt x="46143" y="11838"/>
                    <a:pt x="46319" y="11599"/>
                    <a:pt x="46005" y="11587"/>
                  </a:cubicBezTo>
                  <a:cubicBezTo>
                    <a:pt x="45314" y="11737"/>
                    <a:pt x="45615" y="12077"/>
                    <a:pt x="44861" y="12416"/>
                  </a:cubicBezTo>
                  <a:cubicBezTo>
                    <a:pt x="44855" y="12425"/>
                    <a:pt x="44852" y="12428"/>
                    <a:pt x="44850" y="12428"/>
                  </a:cubicBezTo>
                  <a:cubicBezTo>
                    <a:pt x="44839" y="12428"/>
                    <a:pt x="44861" y="12339"/>
                    <a:pt x="44784" y="12339"/>
                  </a:cubicBezTo>
                  <a:cubicBezTo>
                    <a:pt x="44743" y="12339"/>
                    <a:pt x="44675" y="12364"/>
                    <a:pt x="44560" y="12441"/>
                  </a:cubicBezTo>
                  <a:cubicBezTo>
                    <a:pt x="44120" y="12793"/>
                    <a:pt x="43869" y="13195"/>
                    <a:pt x="43969" y="13409"/>
                  </a:cubicBezTo>
                  <a:cubicBezTo>
                    <a:pt x="44129" y="13259"/>
                    <a:pt x="44407" y="12992"/>
                    <a:pt x="44572" y="12992"/>
                  </a:cubicBezTo>
                  <a:cubicBezTo>
                    <a:pt x="44601" y="12992"/>
                    <a:pt x="44627" y="13000"/>
                    <a:pt x="44648" y="13019"/>
                  </a:cubicBezTo>
                  <a:cubicBezTo>
                    <a:pt x="44560" y="13107"/>
                    <a:pt x="44422" y="13208"/>
                    <a:pt x="44308" y="13295"/>
                  </a:cubicBezTo>
                  <a:cubicBezTo>
                    <a:pt x="44522" y="13195"/>
                    <a:pt x="44723" y="13094"/>
                    <a:pt x="44912" y="12994"/>
                  </a:cubicBezTo>
                  <a:lnTo>
                    <a:pt x="45025" y="12944"/>
                  </a:lnTo>
                  <a:lnTo>
                    <a:pt x="45640" y="12642"/>
                  </a:lnTo>
                  <a:cubicBezTo>
                    <a:pt x="46872" y="12039"/>
                    <a:pt x="47990" y="11486"/>
                    <a:pt x="48895" y="11046"/>
                  </a:cubicBezTo>
                  <a:cubicBezTo>
                    <a:pt x="48977" y="11021"/>
                    <a:pt x="49028" y="11009"/>
                    <a:pt x="49050" y="11009"/>
                  </a:cubicBezTo>
                  <a:cubicBezTo>
                    <a:pt x="49170" y="11009"/>
                    <a:pt x="48438" y="11375"/>
                    <a:pt x="47249" y="12001"/>
                  </a:cubicBezTo>
                  <a:cubicBezTo>
                    <a:pt x="45804" y="12755"/>
                    <a:pt x="43844" y="13798"/>
                    <a:pt x="42285" y="14615"/>
                  </a:cubicBezTo>
                  <a:lnTo>
                    <a:pt x="42310" y="14565"/>
                  </a:lnTo>
                  <a:lnTo>
                    <a:pt x="42310" y="14565"/>
                  </a:lnTo>
                  <a:cubicBezTo>
                    <a:pt x="42147" y="14640"/>
                    <a:pt x="41996" y="14715"/>
                    <a:pt x="41833" y="14791"/>
                  </a:cubicBezTo>
                  <a:cubicBezTo>
                    <a:pt x="41808" y="14829"/>
                    <a:pt x="41758" y="14854"/>
                    <a:pt x="41695" y="14854"/>
                  </a:cubicBezTo>
                  <a:lnTo>
                    <a:pt x="41682" y="14854"/>
                  </a:lnTo>
                  <a:cubicBezTo>
                    <a:pt x="41644" y="14841"/>
                    <a:pt x="41594" y="14841"/>
                    <a:pt x="41544" y="14816"/>
                  </a:cubicBezTo>
                  <a:lnTo>
                    <a:pt x="41544" y="14816"/>
                  </a:lnTo>
                  <a:cubicBezTo>
                    <a:pt x="41544" y="14841"/>
                    <a:pt x="41557" y="14866"/>
                    <a:pt x="41557" y="14904"/>
                  </a:cubicBezTo>
                  <a:cubicBezTo>
                    <a:pt x="41557" y="14929"/>
                    <a:pt x="41544" y="14967"/>
                    <a:pt x="41544" y="15004"/>
                  </a:cubicBezTo>
                  <a:cubicBezTo>
                    <a:pt x="41456" y="15042"/>
                    <a:pt x="41381" y="15092"/>
                    <a:pt x="41305" y="15130"/>
                  </a:cubicBezTo>
                  <a:cubicBezTo>
                    <a:pt x="41267" y="15105"/>
                    <a:pt x="41242" y="15080"/>
                    <a:pt x="41230" y="15042"/>
                  </a:cubicBezTo>
                  <a:cubicBezTo>
                    <a:pt x="40916" y="15180"/>
                    <a:pt x="40627" y="15293"/>
                    <a:pt x="40350" y="15419"/>
                  </a:cubicBezTo>
                  <a:lnTo>
                    <a:pt x="40375" y="15532"/>
                  </a:lnTo>
                  <a:lnTo>
                    <a:pt x="40338" y="15545"/>
                  </a:lnTo>
                  <a:cubicBezTo>
                    <a:pt x="39898" y="15784"/>
                    <a:pt x="39471" y="16010"/>
                    <a:pt x="39081" y="16211"/>
                  </a:cubicBezTo>
                  <a:lnTo>
                    <a:pt x="38968" y="16274"/>
                  </a:lnTo>
                  <a:cubicBezTo>
                    <a:pt x="39031" y="16198"/>
                    <a:pt x="39056" y="16047"/>
                    <a:pt x="39106" y="15897"/>
                  </a:cubicBezTo>
                  <a:lnTo>
                    <a:pt x="39106" y="15897"/>
                  </a:lnTo>
                  <a:cubicBezTo>
                    <a:pt x="38767" y="16022"/>
                    <a:pt x="38453" y="16135"/>
                    <a:pt x="38151" y="16248"/>
                  </a:cubicBezTo>
                  <a:cubicBezTo>
                    <a:pt x="38264" y="15997"/>
                    <a:pt x="38377" y="15746"/>
                    <a:pt x="38415" y="15595"/>
                  </a:cubicBezTo>
                  <a:lnTo>
                    <a:pt x="38415" y="15595"/>
                  </a:lnTo>
                  <a:lnTo>
                    <a:pt x="38113" y="15884"/>
                  </a:lnTo>
                  <a:lnTo>
                    <a:pt x="37988" y="15846"/>
                  </a:lnTo>
                  <a:cubicBezTo>
                    <a:pt x="37812" y="15997"/>
                    <a:pt x="37699" y="16211"/>
                    <a:pt x="37611" y="16437"/>
                  </a:cubicBezTo>
                  <a:cubicBezTo>
                    <a:pt x="36706" y="16751"/>
                    <a:pt x="35902" y="17028"/>
                    <a:pt x="35060" y="17354"/>
                  </a:cubicBezTo>
                  <a:cubicBezTo>
                    <a:pt x="35173" y="17254"/>
                    <a:pt x="35299" y="17153"/>
                    <a:pt x="35399" y="17065"/>
                  </a:cubicBezTo>
                  <a:cubicBezTo>
                    <a:pt x="35462" y="17028"/>
                    <a:pt x="35525" y="17002"/>
                    <a:pt x="35588" y="16965"/>
                  </a:cubicBezTo>
                  <a:cubicBezTo>
                    <a:pt x="35592" y="16965"/>
                    <a:pt x="35596" y="16965"/>
                    <a:pt x="35600" y="16965"/>
                  </a:cubicBezTo>
                  <a:cubicBezTo>
                    <a:pt x="35761" y="16965"/>
                    <a:pt x="35866" y="16775"/>
                    <a:pt x="36003" y="16775"/>
                  </a:cubicBezTo>
                  <a:cubicBezTo>
                    <a:pt x="36030" y="16775"/>
                    <a:pt x="36059" y="16783"/>
                    <a:pt x="36090" y="16801"/>
                  </a:cubicBezTo>
                  <a:cubicBezTo>
                    <a:pt x="36115" y="16751"/>
                    <a:pt x="36178" y="16688"/>
                    <a:pt x="36229" y="16625"/>
                  </a:cubicBezTo>
                  <a:cubicBezTo>
                    <a:pt x="36216" y="16625"/>
                    <a:pt x="36203" y="16613"/>
                    <a:pt x="36191" y="16613"/>
                  </a:cubicBezTo>
                  <a:lnTo>
                    <a:pt x="36329" y="16525"/>
                  </a:lnTo>
                  <a:lnTo>
                    <a:pt x="36342" y="16538"/>
                  </a:lnTo>
                  <a:cubicBezTo>
                    <a:pt x="36379" y="16500"/>
                    <a:pt x="36404" y="16487"/>
                    <a:pt x="36442" y="16450"/>
                  </a:cubicBezTo>
                  <a:cubicBezTo>
                    <a:pt x="36555" y="16387"/>
                    <a:pt x="36656" y="16324"/>
                    <a:pt x="36781" y="16261"/>
                  </a:cubicBezTo>
                  <a:cubicBezTo>
                    <a:pt x="36857" y="16236"/>
                    <a:pt x="36945" y="16198"/>
                    <a:pt x="37033" y="16110"/>
                  </a:cubicBezTo>
                  <a:cubicBezTo>
                    <a:pt x="37598" y="16035"/>
                    <a:pt x="37963" y="15293"/>
                    <a:pt x="38616" y="15256"/>
                  </a:cubicBezTo>
                  <a:lnTo>
                    <a:pt x="38616" y="15256"/>
                  </a:lnTo>
                  <a:cubicBezTo>
                    <a:pt x="38528" y="15268"/>
                    <a:pt x="38415" y="15319"/>
                    <a:pt x="38402" y="15381"/>
                  </a:cubicBezTo>
                  <a:cubicBezTo>
                    <a:pt x="38842" y="15130"/>
                    <a:pt x="39370" y="15055"/>
                    <a:pt x="39596" y="14816"/>
                  </a:cubicBezTo>
                  <a:lnTo>
                    <a:pt x="39521" y="14715"/>
                  </a:lnTo>
                  <a:cubicBezTo>
                    <a:pt x="39822" y="14502"/>
                    <a:pt x="40049" y="14326"/>
                    <a:pt x="40312" y="14200"/>
                  </a:cubicBezTo>
                  <a:lnTo>
                    <a:pt x="40262" y="14062"/>
                  </a:lnTo>
                  <a:cubicBezTo>
                    <a:pt x="40628" y="13925"/>
                    <a:pt x="41254" y="13392"/>
                    <a:pt x="41639" y="13392"/>
                  </a:cubicBezTo>
                  <a:cubicBezTo>
                    <a:pt x="41677" y="13392"/>
                    <a:pt x="41712" y="13397"/>
                    <a:pt x="41745" y="13409"/>
                  </a:cubicBezTo>
                  <a:cubicBezTo>
                    <a:pt x="41795" y="13270"/>
                    <a:pt x="42298" y="13170"/>
                    <a:pt x="42486" y="13019"/>
                  </a:cubicBezTo>
                  <a:lnTo>
                    <a:pt x="42587" y="13094"/>
                  </a:lnTo>
                  <a:cubicBezTo>
                    <a:pt x="42889" y="12969"/>
                    <a:pt x="43052" y="12856"/>
                    <a:pt x="43203" y="12730"/>
                  </a:cubicBezTo>
                  <a:cubicBezTo>
                    <a:pt x="43881" y="12642"/>
                    <a:pt x="44296" y="12177"/>
                    <a:pt x="44799" y="11938"/>
                  </a:cubicBezTo>
                  <a:lnTo>
                    <a:pt x="44824" y="11964"/>
                  </a:lnTo>
                  <a:lnTo>
                    <a:pt x="45289" y="11637"/>
                  </a:lnTo>
                  <a:lnTo>
                    <a:pt x="45289" y="11637"/>
                  </a:lnTo>
                  <a:cubicBezTo>
                    <a:pt x="45289" y="11662"/>
                    <a:pt x="45276" y="11674"/>
                    <a:pt x="45276" y="11674"/>
                  </a:cubicBezTo>
                  <a:cubicBezTo>
                    <a:pt x="45314" y="11637"/>
                    <a:pt x="45414" y="11511"/>
                    <a:pt x="45527" y="11473"/>
                  </a:cubicBezTo>
                  <a:cubicBezTo>
                    <a:pt x="45666" y="11348"/>
                    <a:pt x="45929" y="11247"/>
                    <a:pt x="46156" y="11222"/>
                  </a:cubicBezTo>
                  <a:lnTo>
                    <a:pt x="46470" y="11071"/>
                  </a:lnTo>
                  <a:lnTo>
                    <a:pt x="46470" y="11071"/>
                  </a:lnTo>
                  <a:cubicBezTo>
                    <a:pt x="46156" y="11310"/>
                    <a:pt x="46570" y="11197"/>
                    <a:pt x="46646" y="11298"/>
                  </a:cubicBezTo>
                  <a:lnTo>
                    <a:pt x="46797" y="11122"/>
                  </a:lnTo>
                  <a:cubicBezTo>
                    <a:pt x="46896" y="11122"/>
                    <a:pt x="46752" y="11229"/>
                    <a:pt x="46828" y="11229"/>
                  </a:cubicBezTo>
                  <a:cubicBezTo>
                    <a:pt x="46838" y="11229"/>
                    <a:pt x="46852" y="11227"/>
                    <a:pt x="46872" y="11222"/>
                  </a:cubicBezTo>
                  <a:cubicBezTo>
                    <a:pt x="46985" y="11096"/>
                    <a:pt x="47375" y="10908"/>
                    <a:pt x="47450" y="10732"/>
                  </a:cubicBezTo>
                  <a:cubicBezTo>
                    <a:pt x="47428" y="10717"/>
                    <a:pt x="47397" y="10711"/>
                    <a:pt x="47360" y="10711"/>
                  </a:cubicBezTo>
                  <a:cubicBezTo>
                    <a:pt x="47334" y="10711"/>
                    <a:pt x="47305" y="10714"/>
                    <a:pt x="47274" y="10719"/>
                  </a:cubicBezTo>
                  <a:lnTo>
                    <a:pt x="47274" y="10707"/>
                  </a:lnTo>
                  <a:cubicBezTo>
                    <a:pt x="47287" y="10694"/>
                    <a:pt x="47312" y="10657"/>
                    <a:pt x="47312" y="10644"/>
                  </a:cubicBezTo>
                  <a:cubicBezTo>
                    <a:pt x="47576" y="10544"/>
                    <a:pt x="47463" y="10544"/>
                    <a:pt x="47425" y="10493"/>
                  </a:cubicBezTo>
                  <a:lnTo>
                    <a:pt x="47425" y="10493"/>
                  </a:lnTo>
                  <a:cubicBezTo>
                    <a:pt x="47471" y="10500"/>
                    <a:pt x="47513" y="10503"/>
                    <a:pt x="47552" y="10503"/>
                  </a:cubicBezTo>
                  <a:cubicBezTo>
                    <a:pt x="47751" y="10503"/>
                    <a:pt x="47863" y="10428"/>
                    <a:pt x="48013" y="10428"/>
                  </a:cubicBezTo>
                  <a:cubicBezTo>
                    <a:pt x="48049" y="10428"/>
                    <a:pt x="48087" y="10433"/>
                    <a:pt x="48128" y="10443"/>
                  </a:cubicBezTo>
                  <a:cubicBezTo>
                    <a:pt x="47940" y="10330"/>
                    <a:pt x="48807" y="10167"/>
                    <a:pt x="48543" y="10041"/>
                  </a:cubicBezTo>
                  <a:close/>
                  <a:moveTo>
                    <a:pt x="37083" y="16952"/>
                  </a:moveTo>
                  <a:cubicBezTo>
                    <a:pt x="37221" y="16965"/>
                    <a:pt x="37347" y="17028"/>
                    <a:pt x="37485" y="17078"/>
                  </a:cubicBezTo>
                  <a:lnTo>
                    <a:pt x="37284" y="17191"/>
                  </a:lnTo>
                  <a:cubicBezTo>
                    <a:pt x="37108" y="17291"/>
                    <a:pt x="36945" y="17379"/>
                    <a:pt x="36794" y="17467"/>
                  </a:cubicBezTo>
                  <a:cubicBezTo>
                    <a:pt x="36756" y="17367"/>
                    <a:pt x="36719" y="17266"/>
                    <a:pt x="36555" y="17266"/>
                  </a:cubicBezTo>
                  <a:cubicBezTo>
                    <a:pt x="36681" y="17128"/>
                    <a:pt x="36794" y="17040"/>
                    <a:pt x="36895" y="17002"/>
                  </a:cubicBezTo>
                  <a:lnTo>
                    <a:pt x="36895" y="17002"/>
                  </a:lnTo>
                  <a:cubicBezTo>
                    <a:pt x="36807" y="17078"/>
                    <a:pt x="36756" y="17166"/>
                    <a:pt x="36719" y="17254"/>
                  </a:cubicBezTo>
                  <a:lnTo>
                    <a:pt x="37108" y="17040"/>
                  </a:lnTo>
                  <a:cubicBezTo>
                    <a:pt x="37096" y="17015"/>
                    <a:pt x="37096" y="16977"/>
                    <a:pt x="37083" y="16952"/>
                  </a:cubicBezTo>
                  <a:close/>
                  <a:moveTo>
                    <a:pt x="36241" y="17530"/>
                  </a:moveTo>
                  <a:lnTo>
                    <a:pt x="36216" y="17794"/>
                  </a:lnTo>
                  <a:cubicBezTo>
                    <a:pt x="36078" y="17870"/>
                    <a:pt x="35940" y="17945"/>
                    <a:pt x="35814" y="18008"/>
                  </a:cubicBezTo>
                  <a:cubicBezTo>
                    <a:pt x="35701" y="18071"/>
                    <a:pt x="35575" y="18146"/>
                    <a:pt x="35475" y="18196"/>
                  </a:cubicBezTo>
                  <a:lnTo>
                    <a:pt x="35412" y="18234"/>
                  </a:lnTo>
                  <a:cubicBezTo>
                    <a:pt x="35324" y="18284"/>
                    <a:pt x="35248" y="18322"/>
                    <a:pt x="35186" y="18372"/>
                  </a:cubicBezTo>
                  <a:lnTo>
                    <a:pt x="35085" y="18422"/>
                  </a:lnTo>
                  <a:cubicBezTo>
                    <a:pt x="35022" y="18460"/>
                    <a:pt x="34972" y="18485"/>
                    <a:pt x="34909" y="18523"/>
                  </a:cubicBezTo>
                  <a:cubicBezTo>
                    <a:pt x="34934" y="17920"/>
                    <a:pt x="35638" y="18297"/>
                    <a:pt x="35852" y="17606"/>
                  </a:cubicBezTo>
                  <a:lnTo>
                    <a:pt x="35965" y="17895"/>
                  </a:lnTo>
                  <a:cubicBezTo>
                    <a:pt x="36015" y="17807"/>
                    <a:pt x="36103" y="17606"/>
                    <a:pt x="36241" y="17530"/>
                  </a:cubicBezTo>
                  <a:close/>
                  <a:moveTo>
                    <a:pt x="30602" y="18034"/>
                  </a:moveTo>
                  <a:cubicBezTo>
                    <a:pt x="30561" y="18078"/>
                    <a:pt x="30528" y="18118"/>
                    <a:pt x="30516" y="18147"/>
                  </a:cubicBezTo>
                  <a:lnTo>
                    <a:pt x="30516" y="18147"/>
                  </a:lnTo>
                  <a:cubicBezTo>
                    <a:pt x="30272" y="18265"/>
                    <a:pt x="30026" y="18408"/>
                    <a:pt x="29801" y="18541"/>
                  </a:cubicBezTo>
                  <a:lnTo>
                    <a:pt x="29801" y="18541"/>
                  </a:lnTo>
                  <a:cubicBezTo>
                    <a:pt x="29799" y="18539"/>
                    <a:pt x="29797" y="18537"/>
                    <a:pt x="29795" y="18535"/>
                  </a:cubicBezTo>
                  <a:lnTo>
                    <a:pt x="30248" y="18219"/>
                  </a:lnTo>
                  <a:lnTo>
                    <a:pt x="30248" y="18219"/>
                  </a:lnTo>
                  <a:cubicBezTo>
                    <a:pt x="30365" y="18158"/>
                    <a:pt x="30483" y="18096"/>
                    <a:pt x="30602" y="18034"/>
                  </a:cubicBezTo>
                  <a:close/>
                  <a:moveTo>
                    <a:pt x="26704" y="15670"/>
                  </a:moveTo>
                  <a:lnTo>
                    <a:pt x="26704" y="15670"/>
                  </a:lnTo>
                  <a:cubicBezTo>
                    <a:pt x="24203" y="17643"/>
                    <a:pt x="22306" y="19026"/>
                    <a:pt x="21602" y="19604"/>
                  </a:cubicBezTo>
                  <a:cubicBezTo>
                    <a:pt x="21577" y="19516"/>
                    <a:pt x="21514" y="19465"/>
                    <a:pt x="21451" y="19428"/>
                  </a:cubicBezTo>
                  <a:cubicBezTo>
                    <a:pt x="24228" y="17329"/>
                    <a:pt x="26528" y="15683"/>
                    <a:pt x="26704" y="15670"/>
                  </a:cubicBezTo>
                  <a:close/>
                  <a:moveTo>
                    <a:pt x="21426" y="19440"/>
                  </a:moveTo>
                  <a:lnTo>
                    <a:pt x="21426" y="19440"/>
                  </a:lnTo>
                  <a:cubicBezTo>
                    <a:pt x="21451" y="19541"/>
                    <a:pt x="21438" y="19679"/>
                    <a:pt x="21413" y="19754"/>
                  </a:cubicBezTo>
                  <a:cubicBezTo>
                    <a:pt x="21413" y="19767"/>
                    <a:pt x="21401" y="19780"/>
                    <a:pt x="21388" y="19792"/>
                  </a:cubicBezTo>
                  <a:cubicBezTo>
                    <a:pt x="21275" y="19792"/>
                    <a:pt x="21250" y="19666"/>
                    <a:pt x="21162" y="19641"/>
                  </a:cubicBezTo>
                  <a:cubicBezTo>
                    <a:pt x="21250" y="19578"/>
                    <a:pt x="21338" y="19503"/>
                    <a:pt x="21426" y="19440"/>
                  </a:cubicBezTo>
                  <a:close/>
                  <a:moveTo>
                    <a:pt x="30235" y="19981"/>
                  </a:moveTo>
                  <a:lnTo>
                    <a:pt x="30235" y="19981"/>
                  </a:lnTo>
                  <a:cubicBezTo>
                    <a:pt x="30222" y="20006"/>
                    <a:pt x="30222" y="20006"/>
                    <a:pt x="30222" y="20031"/>
                  </a:cubicBezTo>
                  <a:cubicBezTo>
                    <a:pt x="30222" y="20018"/>
                    <a:pt x="30209" y="20018"/>
                    <a:pt x="30209" y="20018"/>
                  </a:cubicBezTo>
                  <a:cubicBezTo>
                    <a:pt x="30222" y="20006"/>
                    <a:pt x="30222" y="19993"/>
                    <a:pt x="30235" y="19981"/>
                  </a:cubicBezTo>
                  <a:close/>
                  <a:moveTo>
                    <a:pt x="22004" y="19918"/>
                  </a:moveTo>
                  <a:cubicBezTo>
                    <a:pt x="21916" y="19993"/>
                    <a:pt x="21828" y="20069"/>
                    <a:pt x="21727" y="20131"/>
                  </a:cubicBezTo>
                  <a:cubicBezTo>
                    <a:pt x="21727" y="20131"/>
                    <a:pt x="21727" y="20131"/>
                    <a:pt x="21727" y="20119"/>
                  </a:cubicBezTo>
                  <a:lnTo>
                    <a:pt x="22004" y="19918"/>
                  </a:lnTo>
                  <a:close/>
                  <a:moveTo>
                    <a:pt x="32875" y="22248"/>
                  </a:moveTo>
                  <a:lnTo>
                    <a:pt x="32848" y="22268"/>
                  </a:lnTo>
                  <a:cubicBezTo>
                    <a:pt x="32858" y="22261"/>
                    <a:pt x="32867" y="22254"/>
                    <a:pt x="32875" y="22248"/>
                  </a:cubicBezTo>
                  <a:close/>
                  <a:moveTo>
                    <a:pt x="20044" y="21677"/>
                  </a:moveTo>
                  <a:lnTo>
                    <a:pt x="19440" y="22142"/>
                  </a:lnTo>
                  <a:cubicBezTo>
                    <a:pt x="19315" y="22217"/>
                    <a:pt x="19189" y="22280"/>
                    <a:pt x="19064" y="22343"/>
                  </a:cubicBezTo>
                  <a:cubicBezTo>
                    <a:pt x="19503" y="22029"/>
                    <a:pt x="19868" y="21778"/>
                    <a:pt x="20044" y="21677"/>
                  </a:cubicBezTo>
                  <a:close/>
                  <a:moveTo>
                    <a:pt x="20509" y="20998"/>
                  </a:moveTo>
                  <a:cubicBezTo>
                    <a:pt x="20521" y="21024"/>
                    <a:pt x="20521" y="21061"/>
                    <a:pt x="20521" y="21099"/>
                  </a:cubicBezTo>
                  <a:cubicBezTo>
                    <a:pt x="19755" y="21677"/>
                    <a:pt x="19038" y="22242"/>
                    <a:pt x="18347" y="22770"/>
                  </a:cubicBezTo>
                  <a:lnTo>
                    <a:pt x="18096" y="22770"/>
                  </a:lnTo>
                  <a:lnTo>
                    <a:pt x="20509" y="20998"/>
                  </a:lnTo>
                  <a:close/>
                  <a:moveTo>
                    <a:pt x="17769" y="23009"/>
                  </a:moveTo>
                  <a:cubicBezTo>
                    <a:pt x="17744" y="23034"/>
                    <a:pt x="17732" y="23047"/>
                    <a:pt x="17719" y="23072"/>
                  </a:cubicBezTo>
                  <a:lnTo>
                    <a:pt x="17694" y="23072"/>
                  </a:lnTo>
                  <a:lnTo>
                    <a:pt x="17769" y="23009"/>
                  </a:lnTo>
                  <a:close/>
                  <a:moveTo>
                    <a:pt x="17970" y="22858"/>
                  </a:moveTo>
                  <a:cubicBezTo>
                    <a:pt x="17983" y="22883"/>
                    <a:pt x="17995" y="22908"/>
                    <a:pt x="18008" y="22934"/>
                  </a:cubicBezTo>
                  <a:cubicBezTo>
                    <a:pt x="18021" y="22959"/>
                    <a:pt x="18033" y="22984"/>
                    <a:pt x="18033" y="23022"/>
                  </a:cubicBezTo>
                  <a:cubicBezTo>
                    <a:pt x="17882" y="23135"/>
                    <a:pt x="17732" y="23248"/>
                    <a:pt x="17593" y="23361"/>
                  </a:cubicBezTo>
                  <a:cubicBezTo>
                    <a:pt x="17656" y="23285"/>
                    <a:pt x="17719" y="23185"/>
                    <a:pt x="17769" y="23084"/>
                  </a:cubicBezTo>
                  <a:cubicBezTo>
                    <a:pt x="17794" y="23047"/>
                    <a:pt x="17819" y="22996"/>
                    <a:pt x="17845" y="22959"/>
                  </a:cubicBezTo>
                  <a:lnTo>
                    <a:pt x="17970" y="22858"/>
                  </a:lnTo>
                  <a:close/>
                  <a:moveTo>
                    <a:pt x="17556" y="22657"/>
                  </a:moveTo>
                  <a:cubicBezTo>
                    <a:pt x="17556" y="22720"/>
                    <a:pt x="17543" y="22795"/>
                    <a:pt x="17518" y="22871"/>
                  </a:cubicBezTo>
                  <a:cubicBezTo>
                    <a:pt x="17241" y="23084"/>
                    <a:pt x="16978" y="23273"/>
                    <a:pt x="16751" y="23449"/>
                  </a:cubicBezTo>
                  <a:cubicBezTo>
                    <a:pt x="16777" y="23373"/>
                    <a:pt x="16814" y="23298"/>
                    <a:pt x="16814" y="23248"/>
                  </a:cubicBezTo>
                  <a:cubicBezTo>
                    <a:pt x="17028" y="23072"/>
                    <a:pt x="17279" y="22871"/>
                    <a:pt x="17556" y="22657"/>
                  </a:cubicBezTo>
                  <a:close/>
                  <a:moveTo>
                    <a:pt x="16575" y="23449"/>
                  </a:moveTo>
                  <a:lnTo>
                    <a:pt x="16575" y="23449"/>
                  </a:lnTo>
                  <a:cubicBezTo>
                    <a:pt x="16550" y="23512"/>
                    <a:pt x="16525" y="23587"/>
                    <a:pt x="16525" y="23625"/>
                  </a:cubicBezTo>
                  <a:cubicBezTo>
                    <a:pt x="15964" y="24053"/>
                    <a:pt x="15609" y="24314"/>
                    <a:pt x="15579" y="24314"/>
                  </a:cubicBezTo>
                  <a:cubicBezTo>
                    <a:pt x="15550" y="24314"/>
                    <a:pt x="15843" y="24056"/>
                    <a:pt x="16575" y="23449"/>
                  </a:cubicBezTo>
                  <a:close/>
                  <a:moveTo>
                    <a:pt x="17166" y="23449"/>
                  </a:moveTo>
                  <a:cubicBezTo>
                    <a:pt x="17153" y="23474"/>
                    <a:pt x="17141" y="23512"/>
                    <a:pt x="17128" y="23524"/>
                  </a:cubicBezTo>
                  <a:cubicBezTo>
                    <a:pt x="17176" y="23563"/>
                    <a:pt x="17224" y="23579"/>
                    <a:pt x="17272" y="23579"/>
                  </a:cubicBezTo>
                  <a:cubicBezTo>
                    <a:pt x="17287" y="23579"/>
                    <a:pt x="17302" y="23577"/>
                    <a:pt x="17317" y="23574"/>
                  </a:cubicBezTo>
                  <a:lnTo>
                    <a:pt x="17317" y="23574"/>
                  </a:lnTo>
                  <a:cubicBezTo>
                    <a:pt x="16890" y="23901"/>
                    <a:pt x="16475" y="24228"/>
                    <a:pt x="16060" y="24542"/>
                  </a:cubicBezTo>
                  <a:lnTo>
                    <a:pt x="15935" y="24379"/>
                  </a:lnTo>
                  <a:lnTo>
                    <a:pt x="17166" y="23449"/>
                  </a:lnTo>
                  <a:close/>
                  <a:moveTo>
                    <a:pt x="21931" y="25478"/>
                  </a:moveTo>
                  <a:cubicBezTo>
                    <a:pt x="21812" y="25571"/>
                    <a:pt x="21685" y="25671"/>
                    <a:pt x="21552" y="25773"/>
                  </a:cubicBezTo>
                  <a:cubicBezTo>
                    <a:pt x="21385" y="25907"/>
                    <a:pt x="21211" y="26046"/>
                    <a:pt x="21037" y="26183"/>
                  </a:cubicBezTo>
                  <a:lnTo>
                    <a:pt x="21037" y="26183"/>
                  </a:lnTo>
                  <a:cubicBezTo>
                    <a:pt x="21040" y="26117"/>
                    <a:pt x="21031" y="26074"/>
                    <a:pt x="21013" y="26049"/>
                  </a:cubicBezTo>
                  <a:lnTo>
                    <a:pt x="21013" y="26049"/>
                  </a:lnTo>
                  <a:lnTo>
                    <a:pt x="21275" y="25861"/>
                  </a:lnTo>
                  <a:lnTo>
                    <a:pt x="21508" y="25689"/>
                  </a:lnTo>
                  <a:lnTo>
                    <a:pt x="21508" y="25689"/>
                  </a:lnTo>
                  <a:cubicBezTo>
                    <a:pt x="21651" y="25610"/>
                    <a:pt x="21794" y="25533"/>
                    <a:pt x="21931" y="25478"/>
                  </a:cubicBezTo>
                  <a:close/>
                  <a:moveTo>
                    <a:pt x="20883" y="25999"/>
                  </a:moveTo>
                  <a:lnTo>
                    <a:pt x="20883" y="25999"/>
                  </a:lnTo>
                  <a:cubicBezTo>
                    <a:pt x="20855" y="26021"/>
                    <a:pt x="20827" y="26042"/>
                    <a:pt x="20799" y="26064"/>
                  </a:cubicBezTo>
                  <a:lnTo>
                    <a:pt x="20799" y="26064"/>
                  </a:lnTo>
                  <a:cubicBezTo>
                    <a:pt x="20690" y="26118"/>
                    <a:pt x="20564" y="26197"/>
                    <a:pt x="20475" y="26197"/>
                  </a:cubicBezTo>
                  <a:cubicBezTo>
                    <a:pt x="20405" y="26197"/>
                    <a:pt x="20358" y="26148"/>
                    <a:pt x="20358" y="26000"/>
                  </a:cubicBezTo>
                  <a:lnTo>
                    <a:pt x="20358" y="26000"/>
                  </a:lnTo>
                  <a:cubicBezTo>
                    <a:pt x="20358" y="26000"/>
                    <a:pt x="20358" y="26000"/>
                    <a:pt x="20358" y="26000"/>
                  </a:cubicBezTo>
                  <a:lnTo>
                    <a:pt x="20358" y="26000"/>
                  </a:lnTo>
                  <a:cubicBezTo>
                    <a:pt x="20430" y="26039"/>
                    <a:pt x="20507" y="26056"/>
                    <a:pt x="20589" y="26056"/>
                  </a:cubicBezTo>
                  <a:cubicBezTo>
                    <a:pt x="20682" y="26056"/>
                    <a:pt x="20781" y="26034"/>
                    <a:pt x="20883" y="25999"/>
                  </a:cubicBezTo>
                  <a:close/>
                  <a:moveTo>
                    <a:pt x="20564" y="26251"/>
                  </a:moveTo>
                  <a:cubicBezTo>
                    <a:pt x="20556" y="26257"/>
                    <a:pt x="20548" y="26263"/>
                    <a:pt x="20540" y="26269"/>
                  </a:cubicBezTo>
                  <a:lnTo>
                    <a:pt x="20540" y="26269"/>
                  </a:lnTo>
                  <a:lnTo>
                    <a:pt x="20534" y="26264"/>
                  </a:lnTo>
                  <a:cubicBezTo>
                    <a:pt x="20544" y="26259"/>
                    <a:pt x="20554" y="26255"/>
                    <a:pt x="20564" y="26251"/>
                  </a:cubicBezTo>
                  <a:close/>
                  <a:moveTo>
                    <a:pt x="20836" y="26190"/>
                  </a:moveTo>
                  <a:cubicBezTo>
                    <a:pt x="20899" y="26190"/>
                    <a:pt x="20953" y="26199"/>
                    <a:pt x="21015" y="26200"/>
                  </a:cubicBezTo>
                  <a:lnTo>
                    <a:pt x="21015" y="26200"/>
                  </a:lnTo>
                  <a:cubicBezTo>
                    <a:pt x="20916" y="26278"/>
                    <a:pt x="20818" y="26356"/>
                    <a:pt x="20721" y="26431"/>
                  </a:cubicBezTo>
                  <a:lnTo>
                    <a:pt x="20721" y="26431"/>
                  </a:lnTo>
                  <a:lnTo>
                    <a:pt x="20613" y="26334"/>
                  </a:lnTo>
                  <a:lnTo>
                    <a:pt x="20613" y="26334"/>
                  </a:lnTo>
                  <a:lnTo>
                    <a:pt x="20815" y="26190"/>
                  </a:lnTo>
                  <a:lnTo>
                    <a:pt x="20815" y="26190"/>
                  </a:lnTo>
                  <a:cubicBezTo>
                    <a:pt x="20822" y="26190"/>
                    <a:pt x="20829" y="26190"/>
                    <a:pt x="20836" y="26190"/>
                  </a:cubicBezTo>
                  <a:close/>
                  <a:moveTo>
                    <a:pt x="17496" y="27882"/>
                  </a:moveTo>
                  <a:cubicBezTo>
                    <a:pt x="17497" y="27886"/>
                    <a:pt x="17498" y="27890"/>
                    <a:pt x="17499" y="27894"/>
                  </a:cubicBezTo>
                  <a:lnTo>
                    <a:pt x="17499" y="27894"/>
                  </a:lnTo>
                  <a:cubicBezTo>
                    <a:pt x="17448" y="27936"/>
                    <a:pt x="17398" y="27979"/>
                    <a:pt x="17348" y="28021"/>
                  </a:cubicBezTo>
                  <a:lnTo>
                    <a:pt x="17348" y="28021"/>
                  </a:lnTo>
                  <a:cubicBezTo>
                    <a:pt x="17352" y="28012"/>
                    <a:pt x="17356" y="28002"/>
                    <a:pt x="17360" y="27992"/>
                  </a:cubicBezTo>
                  <a:lnTo>
                    <a:pt x="17360" y="27992"/>
                  </a:lnTo>
                  <a:cubicBezTo>
                    <a:pt x="17405" y="27956"/>
                    <a:pt x="17450" y="27919"/>
                    <a:pt x="17496" y="27882"/>
                  </a:cubicBezTo>
                  <a:close/>
                  <a:moveTo>
                    <a:pt x="12868" y="27608"/>
                  </a:moveTo>
                  <a:cubicBezTo>
                    <a:pt x="12693" y="27759"/>
                    <a:pt x="12504" y="27910"/>
                    <a:pt x="12316" y="28073"/>
                  </a:cubicBezTo>
                  <a:lnTo>
                    <a:pt x="12152" y="28161"/>
                  </a:lnTo>
                  <a:lnTo>
                    <a:pt x="12190" y="28186"/>
                  </a:lnTo>
                  <a:cubicBezTo>
                    <a:pt x="11989" y="28350"/>
                    <a:pt x="11788" y="28525"/>
                    <a:pt x="11574" y="28701"/>
                  </a:cubicBezTo>
                  <a:cubicBezTo>
                    <a:pt x="11574" y="28676"/>
                    <a:pt x="11549" y="28639"/>
                    <a:pt x="11537" y="28613"/>
                  </a:cubicBezTo>
                  <a:lnTo>
                    <a:pt x="12868" y="27608"/>
                  </a:lnTo>
                  <a:close/>
                  <a:moveTo>
                    <a:pt x="11335" y="28764"/>
                  </a:moveTo>
                  <a:lnTo>
                    <a:pt x="11235" y="28940"/>
                  </a:lnTo>
                  <a:cubicBezTo>
                    <a:pt x="11210" y="28928"/>
                    <a:pt x="11210" y="28902"/>
                    <a:pt x="11197" y="28865"/>
                  </a:cubicBezTo>
                  <a:lnTo>
                    <a:pt x="11335" y="28764"/>
                  </a:lnTo>
                  <a:close/>
                  <a:moveTo>
                    <a:pt x="14100" y="28676"/>
                  </a:moveTo>
                  <a:lnTo>
                    <a:pt x="13120" y="29518"/>
                  </a:lnTo>
                  <a:cubicBezTo>
                    <a:pt x="13095" y="29506"/>
                    <a:pt x="13095" y="29480"/>
                    <a:pt x="13082" y="29468"/>
                  </a:cubicBezTo>
                  <a:cubicBezTo>
                    <a:pt x="13396" y="29229"/>
                    <a:pt x="13723" y="28978"/>
                    <a:pt x="14100" y="28676"/>
                  </a:cubicBezTo>
                  <a:close/>
                  <a:moveTo>
                    <a:pt x="14087" y="27784"/>
                  </a:moveTo>
                  <a:lnTo>
                    <a:pt x="14087" y="27784"/>
                  </a:lnTo>
                  <a:cubicBezTo>
                    <a:pt x="13685" y="28224"/>
                    <a:pt x="12504" y="29305"/>
                    <a:pt x="11650" y="30146"/>
                  </a:cubicBezTo>
                  <a:cubicBezTo>
                    <a:pt x="11675" y="30084"/>
                    <a:pt x="11700" y="30008"/>
                    <a:pt x="11750" y="29920"/>
                  </a:cubicBezTo>
                  <a:cubicBezTo>
                    <a:pt x="11742" y="29919"/>
                    <a:pt x="11733" y="29918"/>
                    <a:pt x="11724" y="29918"/>
                  </a:cubicBezTo>
                  <a:cubicBezTo>
                    <a:pt x="11594" y="29918"/>
                    <a:pt x="11322" y="30024"/>
                    <a:pt x="11148" y="30024"/>
                  </a:cubicBezTo>
                  <a:cubicBezTo>
                    <a:pt x="11072" y="30024"/>
                    <a:pt x="11014" y="30004"/>
                    <a:pt x="10996" y="29945"/>
                  </a:cubicBezTo>
                  <a:cubicBezTo>
                    <a:pt x="11185" y="29807"/>
                    <a:pt x="11348" y="29682"/>
                    <a:pt x="11486" y="29581"/>
                  </a:cubicBezTo>
                  <a:cubicBezTo>
                    <a:pt x="11511" y="29581"/>
                    <a:pt x="11548" y="29587"/>
                    <a:pt x="11584" y="29587"/>
                  </a:cubicBezTo>
                  <a:cubicBezTo>
                    <a:pt x="11602" y="29587"/>
                    <a:pt x="11620" y="29585"/>
                    <a:pt x="11637" y="29581"/>
                  </a:cubicBezTo>
                  <a:cubicBezTo>
                    <a:pt x="11599" y="29568"/>
                    <a:pt x="11587" y="29543"/>
                    <a:pt x="11562" y="29518"/>
                  </a:cubicBezTo>
                  <a:cubicBezTo>
                    <a:pt x="11822" y="29336"/>
                    <a:pt x="11989" y="29229"/>
                    <a:pt x="12029" y="29229"/>
                  </a:cubicBezTo>
                  <a:cubicBezTo>
                    <a:pt x="12086" y="29229"/>
                    <a:pt x="11888" y="29443"/>
                    <a:pt x="11335" y="29958"/>
                  </a:cubicBezTo>
                  <a:cubicBezTo>
                    <a:pt x="11738" y="29619"/>
                    <a:pt x="12127" y="29305"/>
                    <a:pt x="12504" y="29003"/>
                  </a:cubicBezTo>
                  <a:cubicBezTo>
                    <a:pt x="12526" y="29017"/>
                    <a:pt x="12546" y="29024"/>
                    <a:pt x="12566" y="29024"/>
                  </a:cubicBezTo>
                  <a:cubicBezTo>
                    <a:pt x="12651" y="29024"/>
                    <a:pt x="12722" y="28906"/>
                    <a:pt x="12793" y="28764"/>
                  </a:cubicBezTo>
                  <a:cubicBezTo>
                    <a:pt x="13271" y="28400"/>
                    <a:pt x="13710" y="28060"/>
                    <a:pt x="14087" y="27784"/>
                  </a:cubicBezTo>
                  <a:close/>
                  <a:moveTo>
                    <a:pt x="12982" y="29543"/>
                  </a:moveTo>
                  <a:cubicBezTo>
                    <a:pt x="13007" y="29543"/>
                    <a:pt x="13032" y="29556"/>
                    <a:pt x="13070" y="29556"/>
                  </a:cubicBezTo>
                  <a:lnTo>
                    <a:pt x="12617" y="29945"/>
                  </a:lnTo>
                  <a:lnTo>
                    <a:pt x="12466" y="29971"/>
                  </a:lnTo>
                  <a:lnTo>
                    <a:pt x="12504" y="30033"/>
                  </a:lnTo>
                  <a:lnTo>
                    <a:pt x="12001" y="30473"/>
                  </a:lnTo>
                  <a:lnTo>
                    <a:pt x="12001" y="30473"/>
                  </a:lnTo>
                  <a:lnTo>
                    <a:pt x="12014" y="30297"/>
                  </a:lnTo>
                  <a:cubicBezTo>
                    <a:pt x="12278" y="30084"/>
                    <a:pt x="12605" y="29832"/>
                    <a:pt x="12982" y="29543"/>
                  </a:cubicBezTo>
                  <a:close/>
                  <a:moveTo>
                    <a:pt x="11976" y="30322"/>
                  </a:moveTo>
                  <a:lnTo>
                    <a:pt x="11876" y="30511"/>
                  </a:lnTo>
                  <a:lnTo>
                    <a:pt x="11901" y="30561"/>
                  </a:lnTo>
                  <a:lnTo>
                    <a:pt x="11725" y="30712"/>
                  </a:lnTo>
                  <a:cubicBezTo>
                    <a:pt x="11738" y="30624"/>
                    <a:pt x="11738" y="30561"/>
                    <a:pt x="11712" y="30511"/>
                  </a:cubicBezTo>
                  <a:cubicBezTo>
                    <a:pt x="11800" y="30448"/>
                    <a:pt x="11876" y="30385"/>
                    <a:pt x="11976" y="30322"/>
                  </a:cubicBezTo>
                  <a:close/>
                  <a:moveTo>
                    <a:pt x="10355" y="32484"/>
                  </a:moveTo>
                  <a:cubicBezTo>
                    <a:pt x="10318" y="32534"/>
                    <a:pt x="10255" y="32584"/>
                    <a:pt x="10179" y="32635"/>
                  </a:cubicBezTo>
                  <a:cubicBezTo>
                    <a:pt x="10242" y="32584"/>
                    <a:pt x="10292" y="32534"/>
                    <a:pt x="10355" y="32484"/>
                  </a:cubicBezTo>
                  <a:close/>
                  <a:moveTo>
                    <a:pt x="43064" y="1"/>
                  </a:moveTo>
                  <a:cubicBezTo>
                    <a:pt x="43052" y="13"/>
                    <a:pt x="43052" y="13"/>
                    <a:pt x="43039" y="26"/>
                  </a:cubicBezTo>
                  <a:cubicBezTo>
                    <a:pt x="43027" y="26"/>
                    <a:pt x="43002" y="51"/>
                    <a:pt x="42989" y="76"/>
                  </a:cubicBezTo>
                  <a:cubicBezTo>
                    <a:pt x="42964" y="114"/>
                    <a:pt x="42926" y="164"/>
                    <a:pt x="42901" y="227"/>
                  </a:cubicBezTo>
                  <a:cubicBezTo>
                    <a:pt x="42892" y="229"/>
                    <a:pt x="42885" y="230"/>
                    <a:pt x="42878" y="230"/>
                  </a:cubicBezTo>
                  <a:cubicBezTo>
                    <a:pt x="42800" y="230"/>
                    <a:pt x="42870" y="99"/>
                    <a:pt x="42801" y="76"/>
                  </a:cubicBezTo>
                  <a:lnTo>
                    <a:pt x="42801" y="76"/>
                  </a:lnTo>
                  <a:cubicBezTo>
                    <a:pt x="42625" y="327"/>
                    <a:pt x="42499" y="466"/>
                    <a:pt x="42411" y="579"/>
                  </a:cubicBezTo>
                  <a:cubicBezTo>
                    <a:pt x="42323" y="704"/>
                    <a:pt x="42248" y="817"/>
                    <a:pt x="42059" y="1094"/>
                  </a:cubicBezTo>
                  <a:lnTo>
                    <a:pt x="41531" y="1370"/>
                  </a:lnTo>
                  <a:cubicBezTo>
                    <a:pt x="41592" y="1347"/>
                    <a:pt x="41637" y="1337"/>
                    <a:pt x="41669" y="1337"/>
                  </a:cubicBezTo>
                  <a:cubicBezTo>
                    <a:pt x="41867" y="1337"/>
                    <a:pt x="41588" y="1729"/>
                    <a:pt x="41318" y="2074"/>
                  </a:cubicBezTo>
                  <a:lnTo>
                    <a:pt x="41230" y="2099"/>
                  </a:lnTo>
                  <a:cubicBezTo>
                    <a:pt x="41318" y="1898"/>
                    <a:pt x="41381" y="1697"/>
                    <a:pt x="41293" y="1634"/>
                  </a:cubicBezTo>
                  <a:lnTo>
                    <a:pt x="41293" y="1634"/>
                  </a:lnTo>
                  <a:cubicBezTo>
                    <a:pt x="41267" y="1685"/>
                    <a:pt x="41192" y="1760"/>
                    <a:pt x="41117" y="1823"/>
                  </a:cubicBezTo>
                  <a:cubicBezTo>
                    <a:pt x="41142" y="1773"/>
                    <a:pt x="41142" y="1735"/>
                    <a:pt x="41117" y="1735"/>
                  </a:cubicBezTo>
                  <a:cubicBezTo>
                    <a:pt x="41079" y="1735"/>
                    <a:pt x="41041" y="1823"/>
                    <a:pt x="40966" y="1936"/>
                  </a:cubicBezTo>
                  <a:lnTo>
                    <a:pt x="40715" y="1886"/>
                  </a:lnTo>
                  <a:lnTo>
                    <a:pt x="40727" y="1974"/>
                  </a:lnTo>
                  <a:lnTo>
                    <a:pt x="39810" y="2526"/>
                  </a:lnTo>
                  <a:cubicBezTo>
                    <a:pt x="39345" y="3142"/>
                    <a:pt x="38980" y="3783"/>
                    <a:pt x="38063" y="4587"/>
                  </a:cubicBezTo>
                  <a:cubicBezTo>
                    <a:pt x="38214" y="4298"/>
                    <a:pt x="37963" y="4361"/>
                    <a:pt x="37875" y="4210"/>
                  </a:cubicBezTo>
                  <a:cubicBezTo>
                    <a:pt x="38252" y="4160"/>
                    <a:pt x="38578" y="3582"/>
                    <a:pt x="39106" y="3230"/>
                  </a:cubicBezTo>
                  <a:lnTo>
                    <a:pt x="39106" y="3230"/>
                  </a:lnTo>
                  <a:cubicBezTo>
                    <a:pt x="38993" y="3302"/>
                    <a:pt x="38928" y="3328"/>
                    <a:pt x="38895" y="3328"/>
                  </a:cubicBezTo>
                  <a:cubicBezTo>
                    <a:pt x="38846" y="3328"/>
                    <a:pt x="38863" y="3275"/>
                    <a:pt x="38893" y="3230"/>
                  </a:cubicBezTo>
                  <a:lnTo>
                    <a:pt x="38893" y="3230"/>
                  </a:lnTo>
                  <a:lnTo>
                    <a:pt x="38101" y="4047"/>
                  </a:lnTo>
                  <a:cubicBezTo>
                    <a:pt x="38083" y="4017"/>
                    <a:pt x="38058" y="4004"/>
                    <a:pt x="38027" y="4004"/>
                  </a:cubicBezTo>
                  <a:cubicBezTo>
                    <a:pt x="37930" y="4004"/>
                    <a:pt x="37773" y="4131"/>
                    <a:pt x="37573" y="4235"/>
                  </a:cubicBezTo>
                  <a:cubicBezTo>
                    <a:pt x="37912" y="4323"/>
                    <a:pt x="37008" y="4901"/>
                    <a:pt x="36681" y="5241"/>
                  </a:cubicBezTo>
                  <a:cubicBezTo>
                    <a:pt x="36606" y="5190"/>
                    <a:pt x="36631" y="5052"/>
                    <a:pt x="37096" y="4713"/>
                  </a:cubicBezTo>
                  <a:lnTo>
                    <a:pt x="37096" y="4713"/>
                  </a:lnTo>
                  <a:cubicBezTo>
                    <a:pt x="36481" y="4926"/>
                    <a:pt x="36643" y="5466"/>
                    <a:pt x="36055" y="5692"/>
                  </a:cubicBezTo>
                  <a:lnTo>
                    <a:pt x="36055" y="5692"/>
                  </a:lnTo>
                  <a:cubicBezTo>
                    <a:pt x="36057" y="5690"/>
                    <a:pt x="36059" y="5688"/>
                    <a:pt x="36061" y="5687"/>
                  </a:cubicBezTo>
                  <a:lnTo>
                    <a:pt x="36061" y="5687"/>
                  </a:lnTo>
                  <a:cubicBezTo>
                    <a:pt x="36058" y="5689"/>
                    <a:pt x="36056" y="5691"/>
                    <a:pt x="36053" y="5693"/>
                  </a:cubicBezTo>
                  <a:cubicBezTo>
                    <a:pt x="36053" y="5693"/>
                    <a:pt x="36054" y="5693"/>
                    <a:pt x="36055" y="5692"/>
                  </a:cubicBezTo>
                  <a:lnTo>
                    <a:pt x="36055" y="5692"/>
                  </a:lnTo>
                  <a:cubicBezTo>
                    <a:pt x="35841" y="5874"/>
                    <a:pt x="35552" y="6054"/>
                    <a:pt x="35473" y="6054"/>
                  </a:cubicBezTo>
                  <a:cubicBezTo>
                    <a:pt x="35452" y="6054"/>
                    <a:pt x="35446" y="6042"/>
                    <a:pt x="35459" y="6014"/>
                  </a:cubicBezTo>
                  <a:lnTo>
                    <a:pt x="35459" y="6014"/>
                  </a:lnTo>
                  <a:cubicBezTo>
                    <a:pt x="34677" y="6570"/>
                    <a:pt x="33326" y="7617"/>
                    <a:pt x="33338" y="7892"/>
                  </a:cubicBezTo>
                  <a:cubicBezTo>
                    <a:pt x="33313" y="7854"/>
                    <a:pt x="33263" y="7591"/>
                    <a:pt x="33276" y="7515"/>
                  </a:cubicBezTo>
                  <a:lnTo>
                    <a:pt x="33276" y="7515"/>
                  </a:lnTo>
                  <a:lnTo>
                    <a:pt x="32421" y="9149"/>
                  </a:lnTo>
                  <a:cubicBezTo>
                    <a:pt x="32421" y="8897"/>
                    <a:pt x="31680" y="8847"/>
                    <a:pt x="32233" y="8294"/>
                  </a:cubicBezTo>
                  <a:lnTo>
                    <a:pt x="32233" y="8294"/>
                  </a:lnTo>
                  <a:cubicBezTo>
                    <a:pt x="32044" y="8395"/>
                    <a:pt x="31793" y="8533"/>
                    <a:pt x="31466" y="8872"/>
                  </a:cubicBezTo>
                  <a:cubicBezTo>
                    <a:pt x="31500" y="8857"/>
                    <a:pt x="31545" y="8850"/>
                    <a:pt x="31593" y="8850"/>
                  </a:cubicBezTo>
                  <a:cubicBezTo>
                    <a:pt x="31740" y="8850"/>
                    <a:pt x="31907" y="8918"/>
                    <a:pt x="31793" y="9023"/>
                  </a:cubicBezTo>
                  <a:cubicBezTo>
                    <a:pt x="31211" y="9172"/>
                    <a:pt x="31397" y="9162"/>
                    <a:pt x="30755" y="9413"/>
                  </a:cubicBezTo>
                  <a:lnTo>
                    <a:pt x="30755" y="9413"/>
                  </a:lnTo>
                  <a:cubicBezTo>
                    <a:pt x="30765" y="9411"/>
                    <a:pt x="30774" y="9409"/>
                    <a:pt x="30783" y="9409"/>
                  </a:cubicBezTo>
                  <a:cubicBezTo>
                    <a:pt x="30922" y="9409"/>
                    <a:pt x="30893" y="9750"/>
                    <a:pt x="30624" y="9940"/>
                  </a:cubicBezTo>
                  <a:cubicBezTo>
                    <a:pt x="30636" y="9870"/>
                    <a:pt x="30437" y="9721"/>
                    <a:pt x="30486" y="9620"/>
                  </a:cubicBezTo>
                  <a:lnTo>
                    <a:pt x="30486" y="9620"/>
                  </a:lnTo>
                  <a:lnTo>
                    <a:pt x="29986" y="10370"/>
                  </a:lnTo>
                  <a:lnTo>
                    <a:pt x="29986" y="10370"/>
                  </a:lnTo>
                  <a:cubicBezTo>
                    <a:pt x="30062" y="10243"/>
                    <a:pt x="29940" y="10186"/>
                    <a:pt x="29787" y="10186"/>
                  </a:cubicBezTo>
                  <a:cubicBezTo>
                    <a:pt x="29737" y="10186"/>
                    <a:pt x="29683" y="10192"/>
                    <a:pt x="29631" y="10204"/>
                  </a:cubicBezTo>
                  <a:cubicBezTo>
                    <a:pt x="29633" y="10204"/>
                    <a:pt x="29634" y="10204"/>
                    <a:pt x="29635" y="10204"/>
                  </a:cubicBezTo>
                  <a:cubicBezTo>
                    <a:pt x="29713" y="10204"/>
                    <a:pt x="29001" y="10659"/>
                    <a:pt x="28827" y="10833"/>
                  </a:cubicBezTo>
                  <a:lnTo>
                    <a:pt x="29179" y="10657"/>
                  </a:lnTo>
                  <a:lnTo>
                    <a:pt x="29179" y="10657"/>
                  </a:lnTo>
                  <a:cubicBezTo>
                    <a:pt x="28337" y="11222"/>
                    <a:pt x="28639" y="11612"/>
                    <a:pt x="27822" y="12202"/>
                  </a:cubicBezTo>
                  <a:cubicBezTo>
                    <a:pt x="27869" y="12109"/>
                    <a:pt x="27846" y="11877"/>
                    <a:pt x="27656" y="11877"/>
                  </a:cubicBezTo>
                  <a:cubicBezTo>
                    <a:pt x="27591" y="11877"/>
                    <a:pt x="27505" y="11905"/>
                    <a:pt x="27395" y="11976"/>
                  </a:cubicBezTo>
                  <a:cubicBezTo>
                    <a:pt x="27307" y="12240"/>
                    <a:pt x="27030" y="13220"/>
                    <a:pt x="26389" y="13848"/>
                  </a:cubicBezTo>
                  <a:lnTo>
                    <a:pt x="26201" y="13874"/>
                  </a:lnTo>
                  <a:lnTo>
                    <a:pt x="25711" y="14376"/>
                  </a:lnTo>
                  <a:cubicBezTo>
                    <a:pt x="25912" y="13924"/>
                    <a:pt x="26565" y="12793"/>
                    <a:pt x="26955" y="12253"/>
                  </a:cubicBezTo>
                  <a:lnTo>
                    <a:pt x="26955" y="12253"/>
                  </a:lnTo>
                  <a:cubicBezTo>
                    <a:pt x="26616" y="12416"/>
                    <a:pt x="26817" y="12227"/>
                    <a:pt x="26364" y="12579"/>
                  </a:cubicBezTo>
                  <a:cubicBezTo>
                    <a:pt x="26350" y="12583"/>
                    <a:pt x="26339" y="12584"/>
                    <a:pt x="26330" y="12584"/>
                  </a:cubicBezTo>
                  <a:cubicBezTo>
                    <a:pt x="26201" y="12584"/>
                    <a:pt x="26549" y="12271"/>
                    <a:pt x="26666" y="12177"/>
                  </a:cubicBezTo>
                  <a:lnTo>
                    <a:pt x="26666" y="12177"/>
                  </a:lnTo>
                  <a:lnTo>
                    <a:pt x="25573" y="12931"/>
                  </a:lnTo>
                  <a:cubicBezTo>
                    <a:pt x="25736" y="13044"/>
                    <a:pt x="24869" y="13698"/>
                    <a:pt x="25007" y="13786"/>
                  </a:cubicBezTo>
                  <a:lnTo>
                    <a:pt x="26050" y="12768"/>
                  </a:lnTo>
                  <a:lnTo>
                    <a:pt x="26050" y="12768"/>
                  </a:lnTo>
                  <a:cubicBezTo>
                    <a:pt x="26201" y="12881"/>
                    <a:pt x="25698" y="13685"/>
                    <a:pt x="24932" y="14225"/>
                  </a:cubicBezTo>
                  <a:cubicBezTo>
                    <a:pt x="24911" y="14233"/>
                    <a:pt x="24893" y="14237"/>
                    <a:pt x="24878" y="14237"/>
                  </a:cubicBezTo>
                  <a:cubicBezTo>
                    <a:pt x="24722" y="14237"/>
                    <a:pt x="24865" y="13858"/>
                    <a:pt x="24819" y="13823"/>
                  </a:cubicBezTo>
                  <a:lnTo>
                    <a:pt x="24819" y="13823"/>
                  </a:lnTo>
                  <a:cubicBezTo>
                    <a:pt x="24756" y="13936"/>
                    <a:pt x="24178" y="14452"/>
                    <a:pt x="24077" y="14464"/>
                  </a:cubicBezTo>
                  <a:lnTo>
                    <a:pt x="24341" y="14150"/>
                  </a:lnTo>
                  <a:lnTo>
                    <a:pt x="24341" y="14150"/>
                  </a:lnTo>
                  <a:cubicBezTo>
                    <a:pt x="23876" y="14414"/>
                    <a:pt x="23813" y="14866"/>
                    <a:pt x="23198" y="15105"/>
                  </a:cubicBezTo>
                  <a:cubicBezTo>
                    <a:pt x="23022" y="15231"/>
                    <a:pt x="22532" y="15306"/>
                    <a:pt x="22569" y="15419"/>
                  </a:cubicBezTo>
                  <a:cubicBezTo>
                    <a:pt x="22589" y="15417"/>
                    <a:pt x="22609" y="15416"/>
                    <a:pt x="22630" y="15416"/>
                  </a:cubicBezTo>
                  <a:cubicBezTo>
                    <a:pt x="23026" y="15416"/>
                    <a:pt x="23432" y="15872"/>
                    <a:pt x="23348" y="16123"/>
                  </a:cubicBezTo>
                  <a:cubicBezTo>
                    <a:pt x="23273" y="16161"/>
                    <a:pt x="22318" y="16651"/>
                    <a:pt x="22054" y="16713"/>
                  </a:cubicBezTo>
                  <a:cubicBezTo>
                    <a:pt x="22031" y="16719"/>
                    <a:pt x="22010" y="16721"/>
                    <a:pt x="21993" y="16721"/>
                  </a:cubicBezTo>
                  <a:cubicBezTo>
                    <a:pt x="21928" y="16721"/>
                    <a:pt x="21906" y="16685"/>
                    <a:pt x="21916" y="16625"/>
                  </a:cubicBezTo>
                  <a:lnTo>
                    <a:pt x="21916" y="16625"/>
                  </a:lnTo>
                  <a:cubicBezTo>
                    <a:pt x="21476" y="16977"/>
                    <a:pt x="20923" y="17417"/>
                    <a:pt x="20295" y="17920"/>
                  </a:cubicBezTo>
                  <a:cubicBezTo>
                    <a:pt x="19993" y="18159"/>
                    <a:pt x="19679" y="18410"/>
                    <a:pt x="19340" y="18674"/>
                  </a:cubicBezTo>
                  <a:cubicBezTo>
                    <a:pt x="18674" y="19214"/>
                    <a:pt x="17933" y="19805"/>
                    <a:pt x="17191" y="20408"/>
                  </a:cubicBezTo>
                  <a:cubicBezTo>
                    <a:pt x="16475" y="20973"/>
                    <a:pt x="15746" y="21564"/>
                    <a:pt x="15030" y="22142"/>
                  </a:cubicBezTo>
                  <a:lnTo>
                    <a:pt x="15017" y="22154"/>
                  </a:lnTo>
                  <a:cubicBezTo>
                    <a:pt x="14866" y="22280"/>
                    <a:pt x="14716" y="22393"/>
                    <a:pt x="14565" y="22519"/>
                  </a:cubicBezTo>
                  <a:cubicBezTo>
                    <a:pt x="14364" y="22682"/>
                    <a:pt x="14150" y="22858"/>
                    <a:pt x="13937" y="23022"/>
                  </a:cubicBezTo>
                  <a:cubicBezTo>
                    <a:pt x="13911" y="23047"/>
                    <a:pt x="13886" y="23072"/>
                    <a:pt x="13849" y="23110"/>
                  </a:cubicBezTo>
                  <a:cubicBezTo>
                    <a:pt x="13836" y="23110"/>
                    <a:pt x="13824" y="23122"/>
                    <a:pt x="13811" y="23135"/>
                  </a:cubicBezTo>
                  <a:cubicBezTo>
                    <a:pt x="13283" y="23574"/>
                    <a:pt x="12768" y="24002"/>
                    <a:pt x="12265" y="24416"/>
                  </a:cubicBezTo>
                  <a:cubicBezTo>
                    <a:pt x="12039" y="24605"/>
                    <a:pt x="11813" y="24793"/>
                    <a:pt x="11599" y="24982"/>
                  </a:cubicBezTo>
                  <a:cubicBezTo>
                    <a:pt x="11461" y="25107"/>
                    <a:pt x="11323" y="25221"/>
                    <a:pt x="11197" y="25334"/>
                  </a:cubicBezTo>
                  <a:lnTo>
                    <a:pt x="11185" y="25334"/>
                  </a:lnTo>
                  <a:cubicBezTo>
                    <a:pt x="11147" y="25359"/>
                    <a:pt x="11122" y="25397"/>
                    <a:pt x="11084" y="25422"/>
                  </a:cubicBezTo>
                  <a:lnTo>
                    <a:pt x="10996" y="25510"/>
                  </a:lnTo>
                  <a:lnTo>
                    <a:pt x="10984" y="25510"/>
                  </a:lnTo>
                  <a:cubicBezTo>
                    <a:pt x="9991" y="26352"/>
                    <a:pt x="9149" y="27105"/>
                    <a:pt x="8571" y="27646"/>
                  </a:cubicBezTo>
                  <a:cubicBezTo>
                    <a:pt x="8420" y="27797"/>
                    <a:pt x="8295" y="27910"/>
                    <a:pt x="8169" y="28023"/>
                  </a:cubicBezTo>
                  <a:cubicBezTo>
                    <a:pt x="8018" y="28174"/>
                    <a:pt x="7892" y="28299"/>
                    <a:pt x="7817" y="28400"/>
                  </a:cubicBezTo>
                  <a:lnTo>
                    <a:pt x="7804" y="28400"/>
                  </a:lnTo>
                  <a:cubicBezTo>
                    <a:pt x="7754" y="28463"/>
                    <a:pt x="7716" y="28500"/>
                    <a:pt x="7704" y="28525"/>
                  </a:cubicBezTo>
                  <a:cubicBezTo>
                    <a:pt x="7682" y="28562"/>
                    <a:pt x="7681" y="28582"/>
                    <a:pt x="7704" y="28582"/>
                  </a:cubicBezTo>
                  <a:cubicBezTo>
                    <a:pt x="7721" y="28582"/>
                    <a:pt x="7750" y="28572"/>
                    <a:pt x="7792" y="28551"/>
                  </a:cubicBezTo>
                  <a:cubicBezTo>
                    <a:pt x="7817" y="28538"/>
                    <a:pt x="7842" y="28513"/>
                    <a:pt x="7880" y="28500"/>
                  </a:cubicBezTo>
                  <a:cubicBezTo>
                    <a:pt x="7867" y="28488"/>
                    <a:pt x="7918" y="28437"/>
                    <a:pt x="7993" y="28362"/>
                  </a:cubicBezTo>
                  <a:cubicBezTo>
                    <a:pt x="8093" y="28249"/>
                    <a:pt x="8282" y="28086"/>
                    <a:pt x="8521" y="27859"/>
                  </a:cubicBezTo>
                  <a:cubicBezTo>
                    <a:pt x="8533" y="27847"/>
                    <a:pt x="8521" y="27847"/>
                    <a:pt x="8533" y="27834"/>
                  </a:cubicBezTo>
                  <a:cubicBezTo>
                    <a:pt x="8960" y="27457"/>
                    <a:pt x="9539" y="26930"/>
                    <a:pt x="10205" y="26352"/>
                  </a:cubicBezTo>
                  <a:cubicBezTo>
                    <a:pt x="10380" y="26201"/>
                    <a:pt x="10556" y="26050"/>
                    <a:pt x="10745" y="25887"/>
                  </a:cubicBezTo>
                  <a:lnTo>
                    <a:pt x="10845" y="25811"/>
                  </a:lnTo>
                  <a:cubicBezTo>
                    <a:pt x="10984" y="25686"/>
                    <a:pt x="11122" y="25560"/>
                    <a:pt x="11273" y="25434"/>
                  </a:cubicBezTo>
                  <a:cubicBezTo>
                    <a:pt x="11537" y="25221"/>
                    <a:pt x="11800" y="25007"/>
                    <a:pt x="12064" y="24781"/>
                  </a:cubicBezTo>
                  <a:cubicBezTo>
                    <a:pt x="12630" y="24316"/>
                    <a:pt x="13195" y="23863"/>
                    <a:pt x="13736" y="23436"/>
                  </a:cubicBezTo>
                  <a:cubicBezTo>
                    <a:pt x="14062" y="23185"/>
                    <a:pt x="14364" y="22946"/>
                    <a:pt x="14653" y="22733"/>
                  </a:cubicBezTo>
                  <a:lnTo>
                    <a:pt x="14653" y="22733"/>
                  </a:lnTo>
                  <a:cubicBezTo>
                    <a:pt x="14402" y="22959"/>
                    <a:pt x="14113" y="23210"/>
                    <a:pt x="13773" y="23524"/>
                  </a:cubicBezTo>
                  <a:cubicBezTo>
                    <a:pt x="12906" y="24278"/>
                    <a:pt x="11750" y="25283"/>
                    <a:pt x="10355" y="26515"/>
                  </a:cubicBezTo>
                  <a:cubicBezTo>
                    <a:pt x="9727" y="27055"/>
                    <a:pt x="9048" y="27658"/>
                    <a:pt x="8320" y="28299"/>
                  </a:cubicBezTo>
                  <a:cubicBezTo>
                    <a:pt x="8232" y="28375"/>
                    <a:pt x="8156" y="28450"/>
                    <a:pt x="8056" y="28538"/>
                  </a:cubicBezTo>
                  <a:cubicBezTo>
                    <a:pt x="7955" y="28626"/>
                    <a:pt x="7855" y="28714"/>
                    <a:pt x="7754" y="28802"/>
                  </a:cubicBezTo>
                  <a:cubicBezTo>
                    <a:pt x="7880" y="28726"/>
                    <a:pt x="8031" y="28626"/>
                    <a:pt x="8194" y="28513"/>
                  </a:cubicBezTo>
                  <a:cubicBezTo>
                    <a:pt x="8207" y="28500"/>
                    <a:pt x="8219" y="28488"/>
                    <a:pt x="8232" y="28475"/>
                  </a:cubicBezTo>
                  <a:cubicBezTo>
                    <a:pt x="8621" y="28199"/>
                    <a:pt x="9111" y="27809"/>
                    <a:pt x="9677" y="27344"/>
                  </a:cubicBezTo>
                  <a:lnTo>
                    <a:pt x="9714" y="27319"/>
                  </a:lnTo>
                  <a:cubicBezTo>
                    <a:pt x="9802" y="27244"/>
                    <a:pt x="9890" y="27168"/>
                    <a:pt x="9991" y="27093"/>
                  </a:cubicBezTo>
                  <a:cubicBezTo>
                    <a:pt x="10318" y="26804"/>
                    <a:pt x="10669" y="26515"/>
                    <a:pt x="11046" y="26201"/>
                  </a:cubicBezTo>
                  <a:cubicBezTo>
                    <a:pt x="11046" y="26188"/>
                    <a:pt x="11059" y="26188"/>
                    <a:pt x="11059" y="26188"/>
                  </a:cubicBezTo>
                  <a:cubicBezTo>
                    <a:pt x="11335" y="25949"/>
                    <a:pt x="11637" y="25698"/>
                    <a:pt x="11939" y="25447"/>
                  </a:cubicBezTo>
                  <a:cubicBezTo>
                    <a:pt x="12429" y="25032"/>
                    <a:pt x="12944" y="24605"/>
                    <a:pt x="13472" y="24165"/>
                  </a:cubicBezTo>
                  <a:cubicBezTo>
                    <a:pt x="13484" y="24152"/>
                    <a:pt x="13497" y="24140"/>
                    <a:pt x="13509" y="24127"/>
                  </a:cubicBezTo>
                  <a:cubicBezTo>
                    <a:pt x="13522" y="24115"/>
                    <a:pt x="13534" y="24102"/>
                    <a:pt x="13547" y="24090"/>
                  </a:cubicBezTo>
                  <a:cubicBezTo>
                    <a:pt x="14728" y="23110"/>
                    <a:pt x="15972" y="22104"/>
                    <a:pt x="17166" y="21187"/>
                  </a:cubicBezTo>
                  <a:cubicBezTo>
                    <a:pt x="17367" y="21036"/>
                    <a:pt x="17568" y="20885"/>
                    <a:pt x="17757" y="20735"/>
                  </a:cubicBezTo>
                  <a:cubicBezTo>
                    <a:pt x="17782" y="20709"/>
                    <a:pt x="17807" y="20697"/>
                    <a:pt x="17845" y="20672"/>
                  </a:cubicBezTo>
                  <a:cubicBezTo>
                    <a:pt x="17983" y="20571"/>
                    <a:pt x="18134" y="20458"/>
                    <a:pt x="18272" y="20358"/>
                  </a:cubicBezTo>
                  <a:lnTo>
                    <a:pt x="18272" y="20358"/>
                  </a:lnTo>
                  <a:cubicBezTo>
                    <a:pt x="18159" y="20446"/>
                    <a:pt x="18058" y="20533"/>
                    <a:pt x="17958" y="20609"/>
                  </a:cubicBezTo>
                  <a:cubicBezTo>
                    <a:pt x="17794" y="20747"/>
                    <a:pt x="17631" y="20873"/>
                    <a:pt x="17480" y="20986"/>
                  </a:cubicBezTo>
                  <a:lnTo>
                    <a:pt x="17468" y="20998"/>
                  </a:lnTo>
                  <a:cubicBezTo>
                    <a:pt x="17392" y="21061"/>
                    <a:pt x="17292" y="21137"/>
                    <a:pt x="17216" y="21199"/>
                  </a:cubicBezTo>
                  <a:lnTo>
                    <a:pt x="17216" y="21212"/>
                  </a:lnTo>
                  <a:cubicBezTo>
                    <a:pt x="16827" y="21514"/>
                    <a:pt x="16525" y="21765"/>
                    <a:pt x="16286" y="21953"/>
                  </a:cubicBezTo>
                  <a:cubicBezTo>
                    <a:pt x="16148" y="22079"/>
                    <a:pt x="16010" y="22205"/>
                    <a:pt x="15872" y="22305"/>
                  </a:cubicBezTo>
                  <a:cubicBezTo>
                    <a:pt x="15649" y="22494"/>
                    <a:pt x="15557" y="22578"/>
                    <a:pt x="15571" y="22578"/>
                  </a:cubicBezTo>
                  <a:cubicBezTo>
                    <a:pt x="15640" y="22578"/>
                    <a:pt x="18301" y="20521"/>
                    <a:pt x="20735" y="18724"/>
                  </a:cubicBezTo>
                  <a:cubicBezTo>
                    <a:pt x="21288" y="18309"/>
                    <a:pt x="21815" y="17920"/>
                    <a:pt x="22306" y="17568"/>
                  </a:cubicBezTo>
                  <a:lnTo>
                    <a:pt x="22343" y="17543"/>
                  </a:lnTo>
                  <a:cubicBezTo>
                    <a:pt x="23085" y="16990"/>
                    <a:pt x="23713" y="16538"/>
                    <a:pt x="24128" y="16261"/>
                  </a:cubicBezTo>
                  <a:lnTo>
                    <a:pt x="24128" y="16261"/>
                  </a:lnTo>
                  <a:cubicBezTo>
                    <a:pt x="21954" y="17907"/>
                    <a:pt x="19780" y="19566"/>
                    <a:pt x="17618" y="21262"/>
                  </a:cubicBezTo>
                  <a:cubicBezTo>
                    <a:pt x="17172" y="21672"/>
                    <a:pt x="17005" y="21849"/>
                    <a:pt x="17051" y="21849"/>
                  </a:cubicBezTo>
                  <a:cubicBezTo>
                    <a:pt x="17146" y="21849"/>
                    <a:pt x="18156" y="21090"/>
                    <a:pt x="19503" y="20056"/>
                  </a:cubicBezTo>
                  <a:cubicBezTo>
                    <a:pt x="21514" y="18535"/>
                    <a:pt x="24291" y="16437"/>
                    <a:pt x="25912" y="15243"/>
                  </a:cubicBezTo>
                  <a:cubicBezTo>
                    <a:pt x="25912" y="15306"/>
                    <a:pt x="25950" y="15369"/>
                    <a:pt x="25950" y="15419"/>
                  </a:cubicBezTo>
                  <a:cubicBezTo>
                    <a:pt x="23059" y="17543"/>
                    <a:pt x="20169" y="19692"/>
                    <a:pt x="17304" y="21891"/>
                  </a:cubicBezTo>
                  <a:lnTo>
                    <a:pt x="19729" y="20219"/>
                  </a:lnTo>
                  <a:lnTo>
                    <a:pt x="19729" y="20219"/>
                  </a:lnTo>
                  <a:cubicBezTo>
                    <a:pt x="17267" y="22117"/>
                    <a:pt x="14804" y="24052"/>
                    <a:pt x="12353" y="26037"/>
                  </a:cubicBezTo>
                  <a:cubicBezTo>
                    <a:pt x="15130" y="23901"/>
                    <a:pt x="16186" y="23160"/>
                    <a:pt x="16299" y="23147"/>
                  </a:cubicBezTo>
                  <a:cubicBezTo>
                    <a:pt x="16412" y="23147"/>
                    <a:pt x="15583" y="23876"/>
                    <a:pt x="14615" y="24781"/>
                  </a:cubicBezTo>
                  <a:cubicBezTo>
                    <a:pt x="16487" y="23248"/>
                    <a:pt x="18850" y="21401"/>
                    <a:pt x="20986" y="19780"/>
                  </a:cubicBezTo>
                  <a:lnTo>
                    <a:pt x="20986" y="19780"/>
                  </a:lnTo>
                  <a:cubicBezTo>
                    <a:pt x="21089" y="20057"/>
                    <a:pt x="20594" y="20158"/>
                    <a:pt x="20797" y="20158"/>
                  </a:cubicBezTo>
                  <a:cubicBezTo>
                    <a:pt x="20842" y="20158"/>
                    <a:pt x="20921" y="20153"/>
                    <a:pt x="21049" y="20144"/>
                  </a:cubicBezTo>
                  <a:lnTo>
                    <a:pt x="21049" y="20144"/>
                  </a:lnTo>
                  <a:cubicBezTo>
                    <a:pt x="21011" y="20194"/>
                    <a:pt x="20974" y="20244"/>
                    <a:pt x="20936" y="20270"/>
                  </a:cubicBezTo>
                  <a:lnTo>
                    <a:pt x="20848" y="20332"/>
                  </a:lnTo>
                  <a:cubicBezTo>
                    <a:pt x="20710" y="20420"/>
                    <a:pt x="20559" y="20420"/>
                    <a:pt x="20320" y="20621"/>
                  </a:cubicBezTo>
                  <a:cubicBezTo>
                    <a:pt x="20345" y="20634"/>
                    <a:pt x="20370" y="20659"/>
                    <a:pt x="20395" y="20684"/>
                  </a:cubicBezTo>
                  <a:cubicBezTo>
                    <a:pt x="19440" y="21401"/>
                    <a:pt x="18498" y="22117"/>
                    <a:pt x="17706" y="22720"/>
                  </a:cubicBezTo>
                  <a:cubicBezTo>
                    <a:pt x="17719" y="22670"/>
                    <a:pt x="17681" y="22632"/>
                    <a:pt x="17618" y="22594"/>
                  </a:cubicBezTo>
                  <a:cubicBezTo>
                    <a:pt x="17807" y="22444"/>
                    <a:pt x="18008" y="22280"/>
                    <a:pt x="18234" y="22104"/>
                  </a:cubicBezTo>
                  <a:lnTo>
                    <a:pt x="18234" y="22104"/>
                  </a:lnTo>
                  <a:cubicBezTo>
                    <a:pt x="18021" y="22268"/>
                    <a:pt x="17807" y="22431"/>
                    <a:pt x="17593" y="22594"/>
                  </a:cubicBezTo>
                  <a:cubicBezTo>
                    <a:pt x="17581" y="22582"/>
                    <a:pt x="17568" y="22569"/>
                    <a:pt x="17530" y="22557"/>
                  </a:cubicBezTo>
                  <a:lnTo>
                    <a:pt x="17530" y="22557"/>
                  </a:lnTo>
                  <a:cubicBezTo>
                    <a:pt x="17543" y="22582"/>
                    <a:pt x="17543" y="22607"/>
                    <a:pt x="17543" y="22632"/>
                  </a:cubicBezTo>
                  <a:cubicBezTo>
                    <a:pt x="17304" y="22820"/>
                    <a:pt x="17053" y="23009"/>
                    <a:pt x="16814" y="23197"/>
                  </a:cubicBezTo>
                  <a:cubicBezTo>
                    <a:pt x="16811" y="23192"/>
                    <a:pt x="16807" y="23189"/>
                    <a:pt x="16799" y="23189"/>
                  </a:cubicBezTo>
                  <a:cubicBezTo>
                    <a:pt x="16774" y="23189"/>
                    <a:pt x="16717" y="23226"/>
                    <a:pt x="16601" y="23323"/>
                  </a:cubicBezTo>
                  <a:cubicBezTo>
                    <a:pt x="16613" y="23336"/>
                    <a:pt x="16601" y="23348"/>
                    <a:pt x="16601" y="23373"/>
                  </a:cubicBezTo>
                  <a:cubicBezTo>
                    <a:pt x="15080" y="24555"/>
                    <a:pt x="13610" y="25698"/>
                    <a:pt x="12089" y="26955"/>
                  </a:cubicBezTo>
                  <a:cubicBezTo>
                    <a:pt x="10324" y="28482"/>
                    <a:pt x="9874" y="28950"/>
                    <a:pt x="9964" y="28950"/>
                  </a:cubicBezTo>
                  <a:cubicBezTo>
                    <a:pt x="9983" y="28950"/>
                    <a:pt x="10029" y="28928"/>
                    <a:pt x="10091" y="28890"/>
                  </a:cubicBezTo>
                  <a:cubicBezTo>
                    <a:pt x="10440" y="28691"/>
                    <a:pt x="11331" y="28035"/>
                    <a:pt x="11409" y="28035"/>
                  </a:cubicBezTo>
                  <a:cubicBezTo>
                    <a:pt x="11410" y="28035"/>
                    <a:pt x="11410" y="28035"/>
                    <a:pt x="11411" y="28035"/>
                  </a:cubicBezTo>
                  <a:cubicBezTo>
                    <a:pt x="11624" y="27809"/>
                    <a:pt x="11951" y="27482"/>
                    <a:pt x="12831" y="26729"/>
                  </a:cubicBezTo>
                  <a:cubicBezTo>
                    <a:pt x="13811" y="25975"/>
                    <a:pt x="14804" y="25221"/>
                    <a:pt x="15784" y="24479"/>
                  </a:cubicBezTo>
                  <a:cubicBezTo>
                    <a:pt x="15884" y="24479"/>
                    <a:pt x="15947" y="24517"/>
                    <a:pt x="16048" y="24542"/>
                  </a:cubicBezTo>
                  <a:lnTo>
                    <a:pt x="15683" y="24831"/>
                  </a:lnTo>
                  <a:cubicBezTo>
                    <a:pt x="16073" y="24555"/>
                    <a:pt x="17091" y="23788"/>
                    <a:pt x="18058" y="23072"/>
                  </a:cubicBezTo>
                  <a:cubicBezTo>
                    <a:pt x="18071" y="23097"/>
                    <a:pt x="18083" y="23122"/>
                    <a:pt x="18083" y="23147"/>
                  </a:cubicBezTo>
                  <a:cubicBezTo>
                    <a:pt x="18083" y="23160"/>
                    <a:pt x="18083" y="23172"/>
                    <a:pt x="18083" y="23197"/>
                  </a:cubicBezTo>
                  <a:cubicBezTo>
                    <a:pt x="16349" y="24555"/>
                    <a:pt x="14640" y="25912"/>
                    <a:pt x="13082" y="27181"/>
                  </a:cubicBezTo>
                  <a:cubicBezTo>
                    <a:pt x="12868" y="27357"/>
                    <a:pt x="12667" y="27520"/>
                    <a:pt x="12466" y="27684"/>
                  </a:cubicBezTo>
                  <a:cubicBezTo>
                    <a:pt x="12014" y="28048"/>
                    <a:pt x="11574" y="28400"/>
                    <a:pt x="11160" y="28752"/>
                  </a:cubicBezTo>
                  <a:cubicBezTo>
                    <a:pt x="11152" y="28737"/>
                    <a:pt x="11140" y="28731"/>
                    <a:pt x="11125" y="28731"/>
                  </a:cubicBezTo>
                  <a:cubicBezTo>
                    <a:pt x="11113" y="28731"/>
                    <a:pt x="11100" y="28734"/>
                    <a:pt x="11084" y="28739"/>
                  </a:cubicBezTo>
                  <a:cubicBezTo>
                    <a:pt x="11097" y="28752"/>
                    <a:pt x="11109" y="28764"/>
                    <a:pt x="11109" y="28789"/>
                  </a:cubicBezTo>
                  <a:cubicBezTo>
                    <a:pt x="11046" y="28840"/>
                    <a:pt x="10971" y="28902"/>
                    <a:pt x="10896" y="28965"/>
                  </a:cubicBezTo>
                  <a:cubicBezTo>
                    <a:pt x="10745" y="29091"/>
                    <a:pt x="10581" y="29229"/>
                    <a:pt x="10431" y="29355"/>
                  </a:cubicBezTo>
                  <a:cubicBezTo>
                    <a:pt x="10280" y="29468"/>
                    <a:pt x="10142" y="29594"/>
                    <a:pt x="10003" y="29707"/>
                  </a:cubicBezTo>
                  <a:cubicBezTo>
                    <a:pt x="9853" y="29832"/>
                    <a:pt x="9702" y="29958"/>
                    <a:pt x="9551" y="30071"/>
                  </a:cubicBezTo>
                  <a:cubicBezTo>
                    <a:pt x="9400" y="30197"/>
                    <a:pt x="9250" y="30335"/>
                    <a:pt x="9099" y="30448"/>
                  </a:cubicBezTo>
                  <a:cubicBezTo>
                    <a:pt x="8697" y="30800"/>
                    <a:pt x="8307" y="31127"/>
                    <a:pt x="7955" y="31416"/>
                  </a:cubicBezTo>
                  <a:cubicBezTo>
                    <a:pt x="7867" y="31491"/>
                    <a:pt x="7767" y="31566"/>
                    <a:pt x="7679" y="31642"/>
                  </a:cubicBezTo>
                  <a:cubicBezTo>
                    <a:pt x="8835" y="30712"/>
                    <a:pt x="9978" y="29807"/>
                    <a:pt x="11134" y="28928"/>
                  </a:cubicBezTo>
                  <a:lnTo>
                    <a:pt x="11134" y="28928"/>
                  </a:lnTo>
                  <a:cubicBezTo>
                    <a:pt x="11134" y="29003"/>
                    <a:pt x="11109" y="29078"/>
                    <a:pt x="11059" y="29154"/>
                  </a:cubicBezTo>
                  <a:cubicBezTo>
                    <a:pt x="10971" y="29229"/>
                    <a:pt x="10896" y="29305"/>
                    <a:pt x="10808" y="29380"/>
                  </a:cubicBezTo>
                  <a:cubicBezTo>
                    <a:pt x="10745" y="29405"/>
                    <a:pt x="10669" y="29430"/>
                    <a:pt x="10581" y="29443"/>
                  </a:cubicBezTo>
                  <a:cubicBezTo>
                    <a:pt x="10569" y="29493"/>
                    <a:pt x="10556" y="29543"/>
                    <a:pt x="10569" y="29594"/>
                  </a:cubicBezTo>
                  <a:cubicBezTo>
                    <a:pt x="10456" y="29694"/>
                    <a:pt x="10343" y="29782"/>
                    <a:pt x="10230" y="29883"/>
                  </a:cubicBezTo>
                  <a:cubicBezTo>
                    <a:pt x="10238" y="29842"/>
                    <a:pt x="10230" y="29813"/>
                    <a:pt x="10191" y="29813"/>
                  </a:cubicBezTo>
                  <a:cubicBezTo>
                    <a:pt x="10169" y="29813"/>
                    <a:pt x="10137" y="29822"/>
                    <a:pt x="10091" y="29845"/>
                  </a:cubicBezTo>
                  <a:cubicBezTo>
                    <a:pt x="10079" y="29908"/>
                    <a:pt x="10003" y="29920"/>
                    <a:pt x="9991" y="29983"/>
                  </a:cubicBezTo>
                  <a:lnTo>
                    <a:pt x="10054" y="30046"/>
                  </a:lnTo>
                  <a:cubicBezTo>
                    <a:pt x="8960" y="31014"/>
                    <a:pt x="7830" y="32044"/>
                    <a:pt x="6837" y="32974"/>
                  </a:cubicBezTo>
                  <a:cubicBezTo>
                    <a:pt x="6824" y="32961"/>
                    <a:pt x="6824" y="32961"/>
                    <a:pt x="6824" y="32961"/>
                  </a:cubicBezTo>
                  <a:cubicBezTo>
                    <a:pt x="6824" y="32961"/>
                    <a:pt x="6824" y="32974"/>
                    <a:pt x="6824" y="32986"/>
                  </a:cubicBezTo>
                  <a:cubicBezTo>
                    <a:pt x="6108" y="33652"/>
                    <a:pt x="5455" y="34256"/>
                    <a:pt x="4952" y="34720"/>
                  </a:cubicBezTo>
                  <a:cubicBezTo>
                    <a:pt x="4637" y="35057"/>
                    <a:pt x="4517" y="35202"/>
                    <a:pt x="4548" y="35202"/>
                  </a:cubicBezTo>
                  <a:cubicBezTo>
                    <a:pt x="4625" y="35202"/>
                    <a:pt x="5622" y="34318"/>
                    <a:pt x="6875" y="33263"/>
                  </a:cubicBezTo>
                  <a:cubicBezTo>
                    <a:pt x="6912" y="33263"/>
                    <a:pt x="6950" y="33263"/>
                    <a:pt x="7013" y="33238"/>
                  </a:cubicBezTo>
                  <a:lnTo>
                    <a:pt x="7038" y="33162"/>
                  </a:lnTo>
                  <a:cubicBezTo>
                    <a:pt x="7206" y="33087"/>
                    <a:pt x="7451" y="33047"/>
                    <a:pt x="7623" y="33047"/>
                  </a:cubicBezTo>
                  <a:cubicBezTo>
                    <a:pt x="7681" y="33047"/>
                    <a:pt x="7731" y="33052"/>
                    <a:pt x="7767" y="33062"/>
                  </a:cubicBezTo>
                  <a:cubicBezTo>
                    <a:pt x="7629" y="32986"/>
                    <a:pt x="7478" y="32936"/>
                    <a:pt x="7314" y="32898"/>
                  </a:cubicBezTo>
                  <a:cubicBezTo>
                    <a:pt x="7804" y="32484"/>
                    <a:pt x="8320" y="32056"/>
                    <a:pt x="8822" y="31654"/>
                  </a:cubicBezTo>
                  <a:lnTo>
                    <a:pt x="8860" y="31692"/>
                  </a:lnTo>
                  <a:cubicBezTo>
                    <a:pt x="8558" y="31881"/>
                    <a:pt x="8734" y="31969"/>
                    <a:pt x="8772" y="32069"/>
                  </a:cubicBezTo>
                  <a:lnTo>
                    <a:pt x="9149" y="31566"/>
                  </a:lnTo>
                  <a:lnTo>
                    <a:pt x="8910" y="31579"/>
                  </a:lnTo>
                  <a:cubicBezTo>
                    <a:pt x="9639" y="31001"/>
                    <a:pt x="10330" y="30448"/>
                    <a:pt x="10883" y="30033"/>
                  </a:cubicBezTo>
                  <a:cubicBezTo>
                    <a:pt x="11034" y="30159"/>
                    <a:pt x="11235" y="30272"/>
                    <a:pt x="11436" y="30348"/>
                  </a:cubicBezTo>
                  <a:cubicBezTo>
                    <a:pt x="10937" y="30856"/>
                    <a:pt x="10585" y="31228"/>
                    <a:pt x="10669" y="31228"/>
                  </a:cubicBezTo>
                  <a:cubicBezTo>
                    <a:pt x="10687" y="31228"/>
                    <a:pt x="10724" y="31212"/>
                    <a:pt x="10783" y="31177"/>
                  </a:cubicBezTo>
                  <a:lnTo>
                    <a:pt x="10783" y="31177"/>
                  </a:lnTo>
                  <a:cubicBezTo>
                    <a:pt x="10707" y="31252"/>
                    <a:pt x="10607" y="31340"/>
                    <a:pt x="10494" y="31466"/>
                  </a:cubicBezTo>
                  <a:cubicBezTo>
                    <a:pt x="10540" y="31444"/>
                    <a:pt x="10567" y="31436"/>
                    <a:pt x="10582" y="31436"/>
                  </a:cubicBezTo>
                  <a:cubicBezTo>
                    <a:pt x="10627" y="31436"/>
                    <a:pt x="10550" y="31519"/>
                    <a:pt x="10531" y="31566"/>
                  </a:cubicBezTo>
                  <a:cubicBezTo>
                    <a:pt x="10544" y="31579"/>
                    <a:pt x="10544" y="31592"/>
                    <a:pt x="10544" y="31604"/>
                  </a:cubicBezTo>
                  <a:cubicBezTo>
                    <a:pt x="10506" y="31604"/>
                    <a:pt x="10481" y="31592"/>
                    <a:pt x="10519" y="31579"/>
                  </a:cubicBezTo>
                  <a:cubicBezTo>
                    <a:pt x="10519" y="31579"/>
                    <a:pt x="10531" y="31566"/>
                    <a:pt x="10531" y="31566"/>
                  </a:cubicBezTo>
                  <a:cubicBezTo>
                    <a:pt x="10506" y="31541"/>
                    <a:pt x="10494" y="31504"/>
                    <a:pt x="10494" y="31466"/>
                  </a:cubicBezTo>
                  <a:cubicBezTo>
                    <a:pt x="10393" y="31177"/>
                    <a:pt x="10607" y="30850"/>
                    <a:pt x="10242" y="30775"/>
                  </a:cubicBezTo>
                  <a:cubicBezTo>
                    <a:pt x="9903" y="31089"/>
                    <a:pt x="10154" y="31164"/>
                    <a:pt x="10016" y="31428"/>
                  </a:cubicBezTo>
                  <a:cubicBezTo>
                    <a:pt x="10152" y="31285"/>
                    <a:pt x="10212" y="31236"/>
                    <a:pt x="10236" y="31236"/>
                  </a:cubicBezTo>
                  <a:cubicBezTo>
                    <a:pt x="10290" y="31236"/>
                    <a:pt x="10156" y="31495"/>
                    <a:pt x="10317" y="31495"/>
                  </a:cubicBezTo>
                  <a:cubicBezTo>
                    <a:pt x="10352" y="31495"/>
                    <a:pt x="10401" y="31483"/>
                    <a:pt x="10468" y="31453"/>
                  </a:cubicBezTo>
                  <a:lnTo>
                    <a:pt x="10468" y="31453"/>
                  </a:lnTo>
                  <a:cubicBezTo>
                    <a:pt x="10380" y="31579"/>
                    <a:pt x="10292" y="31680"/>
                    <a:pt x="10205" y="31767"/>
                  </a:cubicBezTo>
                  <a:cubicBezTo>
                    <a:pt x="10330" y="31705"/>
                    <a:pt x="10443" y="31654"/>
                    <a:pt x="10581" y="31617"/>
                  </a:cubicBezTo>
                  <a:cubicBezTo>
                    <a:pt x="10569" y="31604"/>
                    <a:pt x="10556" y="31604"/>
                    <a:pt x="10556" y="31604"/>
                  </a:cubicBezTo>
                  <a:lnTo>
                    <a:pt x="10996" y="31039"/>
                  </a:lnTo>
                  <a:cubicBezTo>
                    <a:pt x="11021" y="31026"/>
                    <a:pt x="11046" y="31014"/>
                    <a:pt x="11072" y="30988"/>
                  </a:cubicBezTo>
                  <a:cubicBezTo>
                    <a:pt x="11185" y="30951"/>
                    <a:pt x="11310" y="30926"/>
                    <a:pt x="11474" y="30926"/>
                  </a:cubicBezTo>
                  <a:lnTo>
                    <a:pt x="10745" y="31566"/>
                  </a:lnTo>
                  <a:cubicBezTo>
                    <a:pt x="10695" y="31579"/>
                    <a:pt x="10632" y="31592"/>
                    <a:pt x="10581" y="31617"/>
                  </a:cubicBezTo>
                  <a:lnTo>
                    <a:pt x="10695" y="31617"/>
                  </a:lnTo>
                  <a:cubicBezTo>
                    <a:pt x="10054" y="32182"/>
                    <a:pt x="9400" y="32760"/>
                    <a:pt x="8759" y="33351"/>
                  </a:cubicBezTo>
                  <a:lnTo>
                    <a:pt x="8558" y="33275"/>
                  </a:lnTo>
                  <a:cubicBezTo>
                    <a:pt x="8521" y="33301"/>
                    <a:pt x="8483" y="33338"/>
                    <a:pt x="8445" y="33363"/>
                  </a:cubicBezTo>
                  <a:cubicBezTo>
                    <a:pt x="8483" y="33388"/>
                    <a:pt x="8571" y="33426"/>
                    <a:pt x="8684" y="33426"/>
                  </a:cubicBezTo>
                  <a:lnTo>
                    <a:pt x="7880" y="34168"/>
                  </a:lnTo>
                  <a:cubicBezTo>
                    <a:pt x="7855" y="34155"/>
                    <a:pt x="7817" y="34142"/>
                    <a:pt x="7804" y="34117"/>
                  </a:cubicBezTo>
                  <a:lnTo>
                    <a:pt x="7704" y="34331"/>
                  </a:lnTo>
                  <a:cubicBezTo>
                    <a:pt x="7076" y="34922"/>
                    <a:pt x="6447" y="35525"/>
                    <a:pt x="5832" y="36140"/>
                  </a:cubicBezTo>
                  <a:lnTo>
                    <a:pt x="5178" y="36806"/>
                  </a:lnTo>
                  <a:cubicBezTo>
                    <a:pt x="5329" y="36668"/>
                    <a:pt x="5517" y="36505"/>
                    <a:pt x="5731" y="36304"/>
                  </a:cubicBezTo>
                  <a:lnTo>
                    <a:pt x="5731" y="36304"/>
                  </a:lnTo>
                  <a:cubicBezTo>
                    <a:pt x="5706" y="36341"/>
                    <a:pt x="5681" y="36367"/>
                    <a:pt x="5643" y="36417"/>
                  </a:cubicBezTo>
                  <a:lnTo>
                    <a:pt x="5718" y="36417"/>
                  </a:lnTo>
                  <a:cubicBezTo>
                    <a:pt x="5744" y="36379"/>
                    <a:pt x="5806" y="36316"/>
                    <a:pt x="5894" y="36254"/>
                  </a:cubicBezTo>
                  <a:cubicBezTo>
                    <a:pt x="5869" y="36241"/>
                    <a:pt x="5844" y="36216"/>
                    <a:pt x="5844" y="36203"/>
                  </a:cubicBezTo>
                  <a:cubicBezTo>
                    <a:pt x="6020" y="36027"/>
                    <a:pt x="6221" y="35851"/>
                    <a:pt x="6447" y="35638"/>
                  </a:cubicBezTo>
                  <a:lnTo>
                    <a:pt x="6447" y="35638"/>
                  </a:lnTo>
                  <a:lnTo>
                    <a:pt x="6359" y="35877"/>
                  </a:lnTo>
                  <a:cubicBezTo>
                    <a:pt x="6368" y="35879"/>
                    <a:pt x="6377" y="35881"/>
                    <a:pt x="6387" y="35881"/>
                  </a:cubicBezTo>
                  <a:cubicBezTo>
                    <a:pt x="6465" y="35881"/>
                    <a:pt x="6581" y="35801"/>
                    <a:pt x="6648" y="35801"/>
                  </a:cubicBezTo>
                  <a:cubicBezTo>
                    <a:pt x="6661" y="35801"/>
                    <a:pt x="6686" y="35801"/>
                    <a:pt x="6686" y="35826"/>
                  </a:cubicBezTo>
                  <a:cubicBezTo>
                    <a:pt x="6724" y="35763"/>
                    <a:pt x="6749" y="35713"/>
                    <a:pt x="6761" y="35663"/>
                  </a:cubicBezTo>
                  <a:cubicBezTo>
                    <a:pt x="6787" y="35562"/>
                    <a:pt x="6699" y="35537"/>
                    <a:pt x="6560" y="35537"/>
                  </a:cubicBezTo>
                  <a:cubicBezTo>
                    <a:pt x="6963" y="35173"/>
                    <a:pt x="7402" y="34758"/>
                    <a:pt x="7905" y="34306"/>
                  </a:cubicBezTo>
                  <a:cubicBezTo>
                    <a:pt x="7930" y="34293"/>
                    <a:pt x="7968" y="34281"/>
                    <a:pt x="7993" y="34268"/>
                  </a:cubicBezTo>
                  <a:cubicBezTo>
                    <a:pt x="8056" y="34268"/>
                    <a:pt x="8106" y="34268"/>
                    <a:pt x="8156" y="34306"/>
                  </a:cubicBezTo>
                  <a:cubicBezTo>
                    <a:pt x="8131" y="34281"/>
                    <a:pt x="8093" y="34256"/>
                    <a:pt x="8043" y="34230"/>
                  </a:cubicBezTo>
                  <a:cubicBezTo>
                    <a:pt x="8031" y="34230"/>
                    <a:pt x="8005" y="34218"/>
                    <a:pt x="7993" y="34218"/>
                  </a:cubicBezTo>
                  <a:cubicBezTo>
                    <a:pt x="9149" y="33150"/>
                    <a:pt x="10519" y="31931"/>
                    <a:pt x="11964" y="30687"/>
                  </a:cubicBezTo>
                  <a:lnTo>
                    <a:pt x="12001" y="30787"/>
                  </a:lnTo>
                  <a:lnTo>
                    <a:pt x="12001" y="30649"/>
                  </a:lnTo>
                  <a:cubicBezTo>
                    <a:pt x="12203" y="30486"/>
                    <a:pt x="12391" y="30322"/>
                    <a:pt x="12592" y="30146"/>
                  </a:cubicBezTo>
                  <a:lnTo>
                    <a:pt x="12617" y="30184"/>
                  </a:lnTo>
                  <a:lnTo>
                    <a:pt x="12630" y="30121"/>
                  </a:lnTo>
                  <a:cubicBezTo>
                    <a:pt x="13007" y="29795"/>
                    <a:pt x="13384" y="29480"/>
                    <a:pt x="13761" y="29166"/>
                  </a:cubicBezTo>
                  <a:cubicBezTo>
                    <a:pt x="13773" y="29166"/>
                    <a:pt x="13786" y="29179"/>
                    <a:pt x="13786" y="29191"/>
                  </a:cubicBezTo>
                  <a:lnTo>
                    <a:pt x="13911" y="29041"/>
                  </a:lnTo>
                  <a:cubicBezTo>
                    <a:pt x="14113" y="28865"/>
                    <a:pt x="14326" y="28701"/>
                    <a:pt x="14527" y="28525"/>
                  </a:cubicBezTo>
                  <a:lnTo>
                    <a:pt x="14653" y="28525"/>
                  </a:lnTo>
                  <a:cubicBezTo>
                    <a:pt x="14640" y="28513"/>
                    <a:pt x="14615" y="28488"/>
                    <a:pt x="14590" y="28475"/>
                  </a:cubicBezTo>
                  <a:cubicBezTo>
                    <a:pt x="14747" y="28348"/>
                    <a:pt x="14905" y="28220"/>
                    <a:pt x="15062" y="28093"/>
                  </a:cubicBezTo>
                  <a:lnTo>
                    <a:pt x="15062" y="28093"/>
                  </a:lnTo>
                  <a:cubicBezTo>
                    <a:pt x="15100" y="28116"/>
                    <a:pt x="15140" y="28139"/>
                    <a:pt x="15181" y="28161"/>
                  </a:cubicBezTo>
                  <a:cubicBezTo>
                    <a:pt x="15231" y="28190"/>
                    <a:pt x="15284" y="28219"/>
                    <a:pt x="15338" y="28248"/>
                  </a:cubicBezTo>
                  <a:lnTo>
                    <a:pt x="15338" y="28248"/>
                  </a:lnTo>
                  <a:cubicBezTo>
                    <a:pt x="13458" y="29776"/>
                    <a:pt x="11549" y="31371"/>
                    <a:pt x="10431" y="32383"/>
                  </a:cubicBezTo>
                  <a:lnTo>
                    <a:pt x="10431" y="32358"/>
                  </a:lnTo>
                  <a:cubicBezTo>
                    <a:pt x="10431" y="32383"/>
                    <a:pt x="10418" y="32383"/>
                    <a:pt x="10406" y="32408"/>
                  </a:cubicBezTo>
                  <a:cubicBezTo>
                    <a:pt x="10305" y="32496"/>
                    <a:pt x="10217" y="32584"/>
                    <a:pt x="10129" y="32660"/>
                  </a:cubicBezTo>
                  <a:cubicBezTo>
                    <a:pt x="10041" y="32697"/>
                    <a:pt x="9966" y="32735"/>
                    <a:pt x="9853" y="32760"/>
                  </a:cubicBezTo>
                  <a:cubicBezTo>
                    <a:pt x="9853" y="32810"/>
                    <a:pt x="9878" y="32836"/>
                    <a:pt x="9903" y="32861"/>
                  </a:cubicBezTo>
                  <a:cubicBezTo>
                    <a:pt x="9953" y="32898"/>
                    <a:pt x="10016" y="32911"/>
                    <a:pt x="10079" y="32924"/>
                  </a:cubicBezTo>
                  <a:cubicBezTo>
                    <a:pt x="10142" y="32949"/>
                    <a:pt x="10192" y="32961"/>
                    <a:pt x="10167" y="33049"/>
                  </a:cubicBezTo>
                  <a:cubicBezTo>
                    <a:pt x="10267" y="32936"/>
                    <a:pt x="10318" y="32798"/>
                    <a:pt x="10368" y="32660"/>
                  </a:cubicBezTo>
                  <a:cubicBezTo>
                    <a:pt x="10393" y="32584"/>
                    <a:pt x="10406" y="32509"/>
                    <a:pt x="10418" y="32421"/>
                  </a:cubicBezTo>
                  <a:cubicBezTo>
                    <a:pt x="11930" y="31162"/>
                    <a:pt x="13831" y="29644"/>
                    <a:pt x="15509" y="28347"/>
                  </a:cubicBezTo>
                  <a:lnTo>
                    <a:pt x="15509" y="28347"/>
                  </a:lnTo>
                  <a:cubicBezTo>
                    <a:pt x="15576" y="28388"/>
                    <a:pt x="15641" y="28432"/>
                    <a:pt x="15701" y="28479"/>
                  </a:cubicBezTo>
                  <a:lnTo>
                    <a:pt x="15701" y="28479"/>
                  </a:lnTo>
                  <a:cubicBezTo>
                    <a:pt x="15681" y="28493"/>
                    <a:pt x="15658" y="28508"/>
                    <a:pt x="15633" y="28525"/>
                  </a:cubicBezTo>
                  <a:cubicBezTo>
                    <a:pt x="13949" y="29958"/>
                    <a:pt x="12290" y="31416"/>
                    <a:pt x="10657" y="32911"/>
                  </a:cubicBezTo>
                  <a:cubicBezTo>
                    <a:pt x="8571" y="34670"/>
                    <a:pt x="7201" y="35889"/>
                    <a:pt x="6209" y="36794"/>
                  </a:cubicBezTo>
                  <a:cubicBezTo>
                    <a:pt x="5203" y="37711"/>
                    <a:pt x="4588" y="38314"/>
                    <a:pt x="4010" y="38905"/>
                  </a:cubicBezTo>
                  <a:cubicBezTo>
                    <a:pt x="3431" y="39496"/>
                    <a:pt x="2904" y="40061"/>
                    <a:pt x="2150" y="41041"/>
                  </a:cubicBezTo>
                  <a:cubicBezTo>
                    <a:pt x="1785" y="41531"/>
                    <a:pt x="1346" y="42109"/>
                    <a:pt x="881" y="42989"/>
                  </a:cubicBezTo>
                  <a:cubicBezTo>
                    <a:pt x="642" y="43429"/>
                    <a:pt x="391" y="43931"/>
                    <a:pt x="189" y="44660"/>
                  </a:cubicBezTo>
                  <a:cubicBezTo>
                    <a:pt x="89" y="45037"/>
                    <a:pt x="1" y="45477"/>
                    <a:pt x="26" y="46042"/>
                  </a:cubicBezTo>
                  <a:cubicBezTo>
                    <a:pt x="39" y="46595"/>
                    <a:pt x="215" y="47324"/>
                    <a:pt x="642" y="47940"/>
                  </a:cubicBezTo>
                  <a:cubicBezTo>
                    <a:pt x="378" y="47550"/>
                    <a:pt x="202" y="47123"/>
                    <a:pt x="114" y="46708"/>
                  </a:cubicBezTo>
                  <a:cubicBezTo>
                    <a:pt x="26" y="46294"/>
                    <a:pt x="26" y="45929"/>
                    <a:pt x="51" y="45603"/>
                  </a:cubicBezTo>
                  <a:cubicBezTo>
                    <a:pt x="102" y="44962"/>
                    <a:pt x="265" y="44472"/>
                    <a:pt x="416" y="44057"/>
                  </a:cubicBezTo>
                  <a:cubicBezTo>
                    <a:pt x="579" y="43642"/>
                    <a:pt x="768" y="43290"/>
                    <a:pt x="943" y="42976"/>
                  </a:cubicBezTo>
                  <a:cubicBezTo>
                    <a:pt x="1119" y="42650"/>
                    <a:pt x="1308" y="42361"/>
                    <a:pt x="1484" y="42097"/>
                  </a:cubicBezTo>
                  <a:cubicBezTo>
                    <a:pt x="2200" y="41041"/>
                    <a:pt x="2879" y="40275"/>
                    <a:pt x="3469" y="39609"/>
                  </a:cubicBezTo>
                  <a:cubicBezTo>
                    <a:pt x="4663" y="38314"/>
                    <a:pt x="5530" y="37498"/>
                    <a:pt x="6158" y="36920"/>
                  </a:cubicBezTo>
                  <a:cubicBezTo>
                    <a:pt x="7415" y="35801"/>
                    <a:pt x="7691" y="35675"/>
                    <a:pt x="7968" y="35525"/>
                  </a:cubicBezTo>
                  <a:cubicBezTo>
                    <a:pt x="8244" y="35399"/>
                    <a:pt x="8521" y="35248"/>
                    <a:pt x="9802" y="34193"/>
                  </a:cubicBezTo>
                  <a:cubicBezTo>
                    <a:pt x="10986" y="33218"/>
                    <a:pt x="13049" y="31461"/>
                    <a:pt x="16881" y="28377"/>
                  </a:cubicBezTo>
                  <a:lnTo>
                    <a:pt x="16881" y="28377"/>
                  </a:lnTo>
                  <a:cubicBezTo>
                    <a:pt x="16903" y="28372"/>
                    <a:pt x="16924" y="28367"/>
                    <a:pt x="16945" y="28361"/>
                  </a:cubicBezTo>
                  <a:lnTo>
                    <a:pt x="16945" y="28361"/>
                  </a:lnTo>
                  <a:cubicBezTo>
                    <a:pt x="16023" y="29142"/>
                    <a:pt x="15105" y="29933"/>
                    <a:pt x="14200" y="30724"/>
                  </a:cubicBezTo>
                  <a:cubicBezTo>
                    <a:pt x="14214" y="30710"/>
                    <a:pt x="14218" y="30704"/>
                    <a:pt x="14214" y="30704"/>
                  </a:cubicBezTo>
                  <a:cubicBezTo>
                    <a:pt x="14181" y="30704"/>
                    <a:pt x="13479" y="31273"/>
                    <a:pt x="13445" y="31273"/>
                  </a:cubicBezTo>
                  <a:cubicBezTo>
                    <a:pt x="13442" y="31273"/>
                    <a:pt x="13446" y="31267"/>
                    <a:pt x="13459" y="31252"/>
                  </a:cubicBezTo>
                  <a:lnTo>
                    <a:pt x="13459" y="31252"/>
                  </a:lnTo>
                  <a:cubicBezTo>
                    <a:pt x="12039" y="32500"/>
                    <a:pt x="11491" y="33017"/>
                    <a:pt x="11534" y="33017"/>
                  </a:cubicBezTo>
                  <a:cubicBezTo>
                    <a:pt x="11553" y="33017"/>
                    <a:pt x="11697" y="32908"/>
                    <a:pt x="11939" y="32710"/>
                  </a:cubicBezTo>
                  <a:cubicBezTo>
                    <a:pt x="12705" y="32082"/>
                    <a:pt x="14490" y="30599"/>
                    <a:pt x="16500" y="29016"/>
                  </a:cubicBezTo>
                  <a:cubicBezTo>
                    <a:pt x="17217" y="28443"/>
                    <a:pt x="17961" y="27857"/>
                    <a:pt x="18693" y="27286"/>
                  </a:cubicBezTo>
                  <a:lnTo>
                    <a:pt x="18693" y="27286"/>
                  </a:lnTo>
                  <a:cubicBezTo>
                    <a:pt x="19066" y="27097"/>
                    <a:pt x="19406" y="26983"/>
                    <a:pt x="19817" y="26840"/>
                  </a:cubicBezTo>
                  <a:lnTo>
                    <a:pt x="19817" y="26840"/>
                  </a:lnTo>
                  <a:cubicBezTo>
                    <a:pt x="19221" y="27308"/>
                    <a:pt x="18647" y="27764"/>
                    <a:pt x="18083" y="28186"/>
                  </a:cubicBezTo>
                  <a:lnTo>
                    <a:pt x="18950" y="27545"/>
                  </a:lnTo>
                  <a:lnTo>
                    <a:pt x="19026" y="27495"/>
                  </a:lnTo>
                  <a:lnTo>
                    <a:pt x="20018" y="26769"/>
                  </a:lnTo>
                  <a:lnTo>
                    <a:pt x="20018" y="26769"/>
                  </a:lnTo>
                  <a:cubicBezTo>
                    <a:pt x="20178" y="26712"/>
                    <a:pt x="20351" y="26648"/>
                    <a:pt x="20540" y="26573"/>
                  </a:cubicBezTo>
                  <a:lnTo>
                    <a:pt x="20540" y="26573"/>
                  </a:lnTo>
                  <a:cubicBezTo>
                    <a:pt x="20171" y="26859"/>
                    <a:pt x="19847" y="27104"/>
                    <a:pt x="19667" y="27231"/>
                  </a:cubicBezTo>
                  <a:lnTo>
                    <a:pt x="20446" y="26816"/>
                  </a:lnTo>
                  <a:lnTo>
                    <a:pt x="20458" y="26816"/>
                  </a:lnTo>
                  <a:lnTo>
                    <a:pt x="20659" y="26716"/>
                  </a:lnTo>
                  <a:lnTo>
                    <a:pt x="21149" y="26452"/>
                  </a:lnTo>
                  <a:lnTo>
                    <a:pt x="21162" y="26452"/>
                  </a:lnTo>
                  <a:lnTo>
                    <a:pt x="20647" y="26854"/>
                  </a:lnTo>
                  <a:cubicBezTo>
                    <a:pt x="20798" y="26741"/>
                    <a:pt x="20961" y="26615"/>
                    <a:pt x="21124" y="26490"/>
                  </a:cubicBezTo>
                  <a:cubicBezTo>
                    <a:pt x="21561" y="26157"/>
                    <a:pt x="22027" y="25804"/>
                    <a:pt x="22511" y="25441"/>
                  </a:cubicBezTo>
                  <a:lnTo>
                    <a:pt x="22511" y="25441"/>
                  </a:lnTo>
                  <a:cubicBezTo>
                    <a:pt x="22540" y="25456"/>
                    <a:pt x="22568" y="25474"/>
                    <a:pt x="22595" y="25497"/>
                  </a:cubicBezTo>
                  <a:cubicBezTo>
                    <a:pt x="22734" y="25415"/>
                    <a:pt x="22724" y="25361"/>
                    <a:pt x="22681" y="25314"/>
                  </a:cubicBezTo>
                  <a:lnTo>
                    <a:pt x="22681" y="25314"/>
                  </a:lnTo>
                  <a:cubicBezTo>
                    <a:pt x="22863" y="25176"/>
                    <a:pt x="23049" y="25038"/>
                    <a:pt x="23235" y="24898"/>
                  </a:cubicBezTo>
                  <a:lnTo>
                    <a:pt x="23235" y="24898"/>
                  </a:lnTo>
                  <a:cubicBezTo>
                    <a:pt x="23325" y="24936"/>
                    <a:pt x="23397" y="24995"/>
                    <a:pt x="23436" y="25057"/>
                  </a:cubicBezTo>
                  <a:cubicBezTo>
                    <a:pt x="23361" y="25082"/>
                    <a:pt x="23286" y="25183"/>
                    <a:pt x="23235" y="25246"/>
                  </a:cubicBezTo>
                  <a:cubicBezTo>
                    <a:pt x="23612" y="25246"/>
                    <a:pt x="23989" y="24781"/>
                    <a:pt x="24165" y="24680"/>
                  </a:cubicBezTo>
                  <a:lnTo>
                    <a:pt x="24165" y="24680"/>
                  </a:lnTo>
                  <a:lnTo>
                    <a:pt x="23801" y="24768"/>
                  </a:lnTo>
                  <a:cubicBezTo>
                    <a:pt x="24718" y="24039"/>
                    <a:pt x="26075" y="23549"/>
                    <a:pt x="26854" y="22657"/>
                  </a:cubicBezTo>
                  <a:lnTo>
                    <a:pt x="26716" y="22569"/>
                  </a:lnTo>
                  <a:cubicBezTo>
                    <a:pt x="27332" y="21928"/>
                    <a:pt x="27395" y="22368"/>
                    <a:pt x="28149" y="21803"/>
                  </a:cubicBezTo>
                  <a:lnTo>
                    <a:pt x="28149" y="21803"/>
                  </a:lnTo>
                  <a:lnTo>
                    <a:pt x="28136" y="21840"/>
                  </a:lnTo>
                  <a:cubicBezTo>
                    <a:pt x="28098" y="21891"/>
                    <a:pt x="28061" y="21953"/>
                    <a:pt x="28023" y="22004"/>
                  </a:cubicBezTo>
                  <a:lnTo>
                    <a:pt x="28237" y="21891"/>
                  </a:lnTo>
                  <a:lnTo>
                    <a:pt x="28488" y="21765"/>
                  </a:lnTo>
                  <a:lnTo>
                    <a:pt x="28274" y="21752"/>
                  </a:lnTo>
                  <a:cubicBezTo>
                    <a:pt x="28249" y="21752"/>
                    <a:pt x="28224" y="21752"/>
                    <a:pt x="28211" y="21740"/>
                  </a:cubicBezTo>
                  <a:cubicBezTo>
                    <a:pt x="28186" y="21765"/>
                    <a:pt x="28174" y="21790"/>
                    <a:pt x="28149" y="21828"/>
                  </a:cubicBezTo>
                  <a:cubicBezTo>
                    <a:pt x="28249" y="21614"/>
                    <a:pt x="28425" y="21438"/>
                    <a:pt x="28651" y="21338"/>
                  </a:cubicBezTo>
                  <a:lnTo>
                    <a:pt x="28651" y="21338"/>
                  </a:lnTo>
                  <a:cubicBezTo>
                    <a:pt x="28513" y="21589"/>
                    <a:pt x="29192" y="21401"/>
                    <a:pt x="29016" y="21702"/>
                  </a:cubicBezTo>
                  <a:cubicBezTo>
                    <a:pt x="29682" y="21011"/>
                    <a:pt x="29305" y="21287"/>
                    <a:pt x="29581" y="20533"/>
                  </a:cubicBezTo>
                  <a:lnTo>
                    <a:pt x="29581" y="20533"/>
                  </a:lnTo>
                  <a:lnTo>
                    <a:pt x="29820" y="20672"/>
                  </a:lnTo>
                  <a:cubicBezTo>
                    <a:pt x="29883" y="20433"/>
                    <a:pt x="29883" y="20307"/>
                    <a:pt x="30096" y="20106"/>
                  </a:cubicBezTo>
                  <a:cubicBezTo>
                    <a:pt x="30134" y="20106"/>
                    <a:pt x="30172" y="20094"/>
                    <a:pt x="30197" y="20081"/>
                  </a:cubicBezTo>
                  <a:lnTo>
                    <a:pt x="30197" y="20081"/>
                  </a:lnTo>
                  <a:cubicBezTo>
                    <a:pt x="30134" y="20320"/>
                    <a:pt x="30649" y="20194"/>
                    <a:pt x="30423" y="20596"/>
                  </a:cubicBezTo>
                  <a:cubicBezTo>
                    <a:pt x="31361" y="20575"/>
                    <a:pt x="31451" y="19767"/>
                    <a:pt x="31908" y="19767"/>
                  </a:cubicBezTo>
                  <a:cubicBezTo>
                    <a:pt x="31995" y="19767"/>
                    <a:pt x="32097" y="19797"/>
                    <a:pt x="32220" y="19867"/>
                  </a:cubicBezTo>
                  <a:cubicBezTo>
                    <a:pt x="32244" y="19612"/>
                    <a:pt x="32156" y="19532"/>
                    <a:pt x="32031" y="19532"/>
                  </a:cubicBezTo>
                  <a:cubicBezTo>
                    <a:pt x="31819" y="19532"/>
                    <a:pt x="31499" y="19763"/>
                    <a:pt x="31436" y="19763"/>
                  </a:cubicBezTo>
                  <a:cubicBezTo>
                    <a:pt x="31421" y="19763"/>
                    <a:pt x="31421" y="19750"/>
                    <a:pt x="31441" y="19717"/>
                  </a:cubicBezTo>
                  <a:cubicBezTo>
                    <a:pt x="31303" y="19679"/>
                    <a:pt x="31328" y="19528"/>
                    <a:pt x="31428" y="19377"/>
                  </a:cubicBezTo>
                  <a:cubicBezTo>
                    <a:pt x="31655" y="19252"/>
                    <a:pt x="31881" y="19126"/>
                    <a:pt x="32082" y="19026"/>
                  </a:cubicBezTo>
                  <a:cubicBezTo>
                    <a:pt x="32293" y="19085"/>
                    <a:pt x="32573" y="19229"/>
                    <a:pt x="32891" y="19229"/>
                  </a:cubicBezTo>
                  <a:cubicBezTo>
                    <a:pt x="33045" y="19229"/>
                    <a:pt x="33208" y="19195"/>
                    <a:pt x="33376" y="19101"/>
                  </a:cubicBezTo>
                  <a:lnTo>
                    <a:pt x="33376" y="19101"/>
                  </a:lnTo>
                  <a:cubicBezTo>
                    <a:pt x="33338" y="19139"/>
                    <a:pt x="33338" y="19176"/>
                    <a:pt x="33276" y="19214"/>
                  </a:cubicBezTo>
                  <a:cubicBezTo>
                    <a:pt x="33338" y="19214"/>
                    <a:pt x="33401" y="19189"/>
                    <a:pt x="33439" y="19164"/>
                  </a:cubicBezTo>
                  <a:lnTo>
                    <a:pt x="33439" y="19164"/>
                  </a:lnTo>
                  <a:cubicBezTo>
                    <a:pt x="33426" y="19176"/>
                    <a:pt x="33414" y="19201"/>
                    <a:pt x="33389" y="19227"/>
                  </a:cubicBezTo>
                  <a:cubicBezTo>
                    <a:pt x="33451" y="19176"/>
                    <a:pt x="33502" y="19139"/>
                    <a:pt x="33565" y="19101"/>
                  </a:cubicBezTo>
                  <a:cubicBezTo>
                    <a:pt x="33565" y="19088"/>
                    <a:pt x="33565" y="19088"/>
                    <a:pt x="33565" y="19076"/>
                  </a:cubicBezTo>
                  <a:cubicBezTo>
                    <a:pt x="33627" y="19000"/>
                    <a:pt x="33703" y="18925"/>
                    <a:pt x="33791" y="18875"/>
                  </a:cubicBezTo>
                  <a:lnTo>
                    <a:pt x="33791" y="18875"/>
                  </a:lnTo>
                  <a:lnTo>
                    <a:pt x="33741" y="18975"/>
                  </a:lnTo>
                  <a:cubicBezTo>
                    <a:pt x="33803" y="18938"/>
                    <a:pt x="33879" y="18900"/>
                    <a:pt x="33954" y="18850"/>
                  </a:cubicBezTo>
                  <a:cubicBezTo>
                    <a:pt x="33979" y="18825"/>
                    <a:pt x="34004" y="18812"/>
                    <a:pt x="34030" y="18799"/>
                  </a:cubicBezTo>
                  <a:cubicBezTo>
                    <a:pt x="34048" y="18793"/>
                    <a:pt x="34064" y="18790"/>
                    <a:pt x="34080" y="18790"/>
                  </a:cubicBezTo>
                  <a:cubicBezTo>
                    <a:pt x="34095" y="18790"/>
                    <a:pt x="34111" y="18793"/>
                    <a:pt x="34130" y="18799"/>
                  </a:cubicBezTo>
                  <a:cubicBezTo>
                    <a:pt x="34130" y="18774"/>
                    <a:pt x="34130" y="18749"/>
                    <a:pt x="34130" y="18737"/>
                  </a:cubicBezTo>
                  <a:cubicBezTo>
                    <a:pt x="34205" y="18686"/>
                    <a:pt x="34281" y="18636"/>
                    <a:pt x="34369" y="18586"/>
                  </a:cubicBezTo>
                  <a:cubicBezTo>
                    <a:pt x="34344" y="18548"/>
                    <a:pt x="34319" y="18510"/>
                    <a:pt x="34293" y="18473"/>
                  </a:cubicBezTo>
                  <a:cubicBezTo>
                    <a:pt x="34381" y="18410"/>
                    <a:pt x="34457" y="18360"/>
                    <a:pt x="34356" y="18121"/>
                  </a:cubicBezTo>
                  <a:lnTo>
                    <a:pt x="34356" y="18121"/>
                  </a:lnTo>
                  <a:lnTo>
                    <a:pt x="34143" y="18284"/>
                  </a:lnTo>
                  <a:cubicBezTo>
                    <a:pt x="34105" y="18234"/>
                    <a:pt x="34080" y="18196"/>
                    <a:pt x="34080" y="18146"/>
                  </a:cubicBezTo>
                  <a:lnTo>
                    <a:pt x="33967" y="18410"/>
                  </a:lnTo>
                  <a:lnTo>
                    <a:pt x="33778" y="18561"/>
                  </a:lnTo>
                  <a:cubicBezTo>
                    <a:pt x="33891" y="18448"/>
                    <a:pt x="33967" y="18284"/>
                    <a:pt x="34055" y="18108"/>
                  </a:cubicBezTo>
                  <a:lnTo>
                    <a:pt x="34105" y="18108"/>
                  </a:lnTo>
                  <a:lnTo>
                    <a:pt x="34319" y="17719"/>
                  </a:lnTo>
                  <a:lnTo>
                    <a:pt x="34469" y="17832"/>
                  </a:lnTo>
                  <a:cubicBezTo>
                    <a:pt x="34557" y="17719"/>
                    <a:pt x="34696" y="17656"/>
                    <a:pt x="34834" y="17606"/>
                  </a:cubicBezTo>
                  <a:lnTo>
                    <a:pt x="34834" y="17606"/>
                  </a:lnTo>
                  <a:cubicBezTo>
                    <a:pt x="34796" y="17719"/>
                    <a:pt x="34721" y="17844"/>
                    <a:pt x="34670" y="17932"/>
                  </a:cubicBezTo>
                  <a:cubicBezTo>
                    <a:pt x="34684" y="17935"/>
                    <a:pt x="34698" y="17936"/>
                    <a:pt x="34711" y="17936"/>
                  </a:cubicBezTo>
                  <a:cubicBezTo>
                    <a:pt x="34903" y="17936"/>
                    <a:pt x="34966" y="17703"/>
                    <a:pt x="35168" y="17703"/>
                  </a:cubicBezTo>
                  <a:cubicBezTo>
                    <a:pt x="35182" y="17703"/>
                    <a:pt x="35196" y="17704"/>
                    <a:pt x="35211" y="17706"/>
                  </a:cubicBezTo>
                  <a:cubicBezTo>
                    <a:pt x="35399" y="18171"/>
                    <a:pt x="34482" y="18221"/>
                    <a:pt x="34281" y="18774"/>
                  </a:cubicBezTo>
                  <a:cubicBezTo>
                    <a:pt x="34295" y="18778"/>
                    <a:pt x="34309" y="18780"/>
                    <a:pt x="34323" y="18780"/>
                  </a:cubicBezTo>
                  <a:cubicBezTo>
                    <a:pt x="34523" y="18780"/>
                    <a:pt x="34705" y="18417"/>
                    <a:pt x="34817" y="18417"/>
                  </a:cubicBezTo>
                  <a:cubicBezTo>
                    <a:pt x="34850" y="18417"/>
                    <a:pt x="34877" y="18450"/>
                    <a:pt x="34897" y="18535"/>
                  </a:cubicBezTo>
                  <a:cubicBezTo>
                    <a:pt x="34821" y="18573"/>
                    <a:pt x="34758" y="18611"/>
                    <a:pt x="34696" y="18649"/>
                  </a:cubicBezTo>
                  <a:cubicBezTo>
                    <a:pt x="34570" y="18711"/>
                    <a:pt x="34469" y="18774"/>
                    <a:pt x="34369" y="18837"/>
                  </a:cubicBezTo>
                  <a:cubicBezTo>
                    <a:pt x="34319" y="18875"/>
                    <a:pt x="34268" y="18900"/>
                    <a:pt x="34218" y="18925"/>
                  </a:cubicBezTo>
                  <a:cubicBezTo>
                    <a:pt x="34130" y="18988"/>
                    <a:pt x="34030" y="19038"/>
                    <a:pt x="33942" y="19101"/>
                  </a:cubicBezTo>
                  <a:cubicBezTo>
                    <a:pt x="33816" y="19164"/>
                    <a:pt x="33715" y="19227"/>
                    <a:pt x="33615" y="19289"/>
                  </a:cubicBezTo>
                  <a:cubicBezTo>
                    <a:pt x="33615" y="19289"/>
                    <a:pt x="33615" y="19289"/>
                    <a:pt x="33602" y="19302"/>
                  </a:cubicBezTo>
                  <a:cubicBezTo>
                    <a:pt x="32459" y="20018"/>
                    <a:pt x="32421" y="20131"/>
                    <a:pt x="31893" y="20508"/>
                  </a:cubicBezTo>
                  <a:cubicBezTo>
                    <a:pt x="31366" y="20898"/>
                    <a:pt x="30310" y="21539"/>
                    <a:pt x="27156" y="23336"/>
                  </a:cubicBezTo>
                  <a:cubicBezTo>
                    <a:pt x="27432" y="23386"/>
                    <a:pt x="27131" y="23776"/>
                    <a:pt x="26540" y="24316"/>
                  </a:cubicBezTo>
                  <a:cubicBezTo>
                    <a:pt x="25686" y="25120"/>
                    <a:pt x="24216" y="26264"/>
                    <a:pt x="22984" y="27294"/>
                  </a:cubicBezTo>
                  <a:lnTo>
                    <a:pt x="22972" y="27294"/>
                  </a:lnTo>
                  <a:lnTo>
                    <a:pt x="22796" y="27445"/>
                  </a:lnTo>
                  <a:lnTo>
                    <a:pt x="22708" y="27520"/>
                  </a:lnTo>
                  <a:cubicBezTo>
                    <a:pt x="22695" y="27533"/>
                    <a:pt x="22682" y="27533"/>
                    <a:pt x="22682" y="27533"/>
                  </a:cubicBezTo>
                  <a:cubicBezTo>
                    <a:pt x="22684" y="27534"/>
                    <a:pt x="22686" y="27535"/>
                    <a:pt x="22688" y="27535"/>
                  </a:cubicBezTo>
                  <a:cubicBezTo>
                    <a:pt x="22706" y="27535"/>
                    <a:pt x="22753" y="27488"/>
                    <a:pt x="22821" y="27432"/>
                  </a:cubicBezTo>
                  <a:cubicBezTo>
                    <a:pt x="23059" y="27369"/>
                    <a:pt x="23210" y="27156"/>
                    <a:pt x="23462" y="27093"/>
                  </a:cubicBezTo>
                  <a:lnTo>
                    <a:pt x="23462" y="27093"/>
                  </a:lnTo>
                  <a:cubicBezTo>
                    <a:pt x="23512" y="27319"/>
                    <a:pt x="22532" y="27684"/>
                    <a:pt x="22155" y="28111"/>
                  </a:cubicBezTo>
                  <a:cubicBezTo>
                    <a:pt x="22371" y="28062"/>
                    <a:pt x="22749" y="27681"/>
                    <a:pt x="22843" y="27681"/>
                  </a:cubicBezTo>
                  <a:cubicBezTo>
                    <a:pt x="22869" y="27681"/>
                    <a:pt x="22873" y="27710"/>
                    <a:pt x="22846" y="27784"/>
                  </a:cubicBezTo>
                  <a:cubicBezTo>
                    <a:pt x="23034" y="27332"/>
                    <a:pt x="23700" y="27332"/>
                    <a:pt x="24165" y="26791"/>
                  </a:cubicBezTo>
                  <a:lnTo>
                    <a:pt x="24190" y="26930"/>
                  </a:lnTo>
                  <a:cubicBezTo>
                    <a:pt x="24278" y="26867"/>
                    <a:pt x="24442" y="26691"/>
                    <a:pt x="24605" y="26603"/>
                  </a:cubicBezTo>
                  <a:lnTo>
                    <a:pt x="24605" y="26603"/>
                  </a:lnTo>
                  <a:lnTo>
                    <a:pt x="24391" y="26930"/>
                  </a:lnTo>
                  <a:cubicBezTo>
                    <a:pt x="24781" y="26527"/>
                    <a:pt x="25359" y="26515"/>
                    <a:pt x="25774" y="26188"/>
                  </a:cubicBezTo>
                  <a:lnTo>
                    <a:pt x="25774" y="26188"/>
                  </a:lnTo>
                  <a:cubicBezTo>
                    <a:pt x="25450" y="26374"/>
                    <a:pt x="25313" y="26430"/>
                    <a:pt x="25255" y="26430"/>
                  </a:cubicBezTo>
                  <a:cubicBezTo>
                    <a:pt x="25164" y="26430"/>
                    <a:pt x="25267" y="26291"/>
                    <a:pt x="25147" y="26291"/>
                  </a:cubicBezTo>
                  <a:cubicBezTo>
                    <a:pt x="25121" y="26291"/>
                    <a:pt x="25084" y="26298"/>
                    <a:pt x="25032" y="26314"/>
                  </a:cubicBezTo>
                  <a:cubicBezTo>
                    <a:pt x="26088" y="25510"/>
                    <a:pt x="25874" y="26213"/>
                    <a:pt x="27093" y="25459"/>
                  </a:cubicBezTo>
                  <a:lnTo>
                    <a:pt x="27093" y="25459"/>
                  </a:lnTo>
                  <a:cubicBezTo>
                    <a:pt x="26964" y="25532"/>
                    <a:pt x="26740" y="25621"/>
                    <a:pt x="26658" y="25621"/>
                  </a:cubicBezTo>
                  <a:cubicBezTo>
                    <a:pt x="26613" y="25621"/>
                    <a:pt x="26611" y="25594"/>
                    <a:pt x="26691" y="25522"/>
                  </a:cubicBezTo>
                  <a:cubicBezTo>
                    <a:pt x="26955" y="25409"/>
                    <a:pt x="27307" y="25271"/>
                    <a:pt x="27495" y="25233"/>
                  </a:cubicBezTo>
                  <a:cubicBezTo>
                    <a:pt x="27841" y="25025"/>
                    <a:pt x="27874" y="24979"/>
                    <a:pt x="27813" y="24979"/>
                  </a:cubicBezTo>
                  <a:cubicBezTo>
                    <a:pt x="27764" y="24979"/>
                    <a:pt x="27656" y="25008"/>
                    <a:pt x="27597" y="25008"/>
                  </a:cubicBezTo>
                  <a:cubicBezTo>
                    <a:pt x="27546" y="25008"/>
                    <a:pt x="27531" y="24986"/>
                    <a:pt x="27621" y="24906"/>
                  </a:cubicBezTo>
                  <a:cubicBezTo>
                    <a:pt x="27998" y="24881"/>
                    <a:pt x="28010" y="24617"/>
                    <a:pt x="28362" y="24354"/>
                  </a:cubicBezTo>
                  <a:lnTo>
                    <a:pt x="28438" y="24467"/>
                  </a:lnTo>
                  <a:cubicBezTo>
                    <a:pt x="29468" y="23977"/>
                    <a:pt x="28563" y="24077"/>
                    <a:pt x="29506" y="23662"/>
                  </a:cubicBezTo>
                  <a:lnTo>
                    <a:pt x="29506" y="23662"/>
                  </a:lnTo>
                  <a:lnTo>
                    <a:pt x="29217" y="24039"/>
                  </a:lnTo>
                  <a:lnTo>
                    <a:pt x="29217" y="24039"/>
                  </a:lnTo>
                  <a:lnTo>
                    <a:pt x="29657" y="23725"/>
                  </a:lnTo>
                  <a:lnTo>
                    <a:pt x="29644" y="23914"/>
                  </a:lnTo>
                  <a:cubicBezTo>
                    <a:pt x="30084" y="23537"/>
                    <a:pt x="30260" y="23474"/>
                    <a:pt x="30788" y="23223"/>
                  </a:cubicBezTo>
                  <a:cubicBezTo>
                    <a:pt x="30612" y="23210"/>
                    <a:pt x="30725" y="22971"/>
                    <a:pt x="31164" y="22733"/>
                  </a:cubicBezTo>
                  <a:cubicBezTo>
                    <a:pt x="31218" y="22717"/>
                    <a:pt x="31252" y="22711"/>
                    <a:pt x="31274" y="22711"/>
                  </a:cubicBezTo>
                  <a:cubicBezTo>
                    <a:pt x="31335" y="22711"/>
                    <a:pt x="31302" y="22755"/>
                    <a:pt x="31329" y="22755"/>
                  </a:cubicBezTo>
                  <a:cubicBezTo>
                    <a:pt x="31354" y="22755"/>
                    <a:pt x="31430" y="22717"/>
                    <a:pt x="31680" y="22569"/>
                  </a:cubicBezTo>
                  <a:lnTo>
                    <a:pt x="31680" y="22569"/>
                  </a:lnTo>
                  <a:cubicBezTo>
                    <a:pt x="31579" y="22720"/>
                    <a:pt x="31479" y="22896"/>
                    <a:pt x="31139" y="22946"/>
                  </a:cubicBezTo>
                  <a:cubicBezTo>
                    <a:pt x="31127" y="22996"/>
                    <a:pt x="31051" y="23097"/>
                    <a:pt x="31039" y="23147"/>
                  </a:cubicBezTo>
                  <a:cubicBezTo>
                    <a:pt x="31403" y="23047"/>
                    <a:pt x="31856" y="22707"/>
                    <a:pt x="32082" y="22582"/>
                  </a:cubicBezTo>
                  <a:lnTo>
                    <a:pt x="32082" y="22582"/>
                  </a:lnTo>
                  <a:cubicBezTo>
                    <a:pt x="31994" y="22619"/>
                    <a:pt x="31893" y="22670"/>
                    <a:pt x="31830" y="22682"/>
                  </a:cubicBezTo>
                  <a:lnTo>
                    <a:pt x="32635" y="22016"/>
                  </a:lnTo>
                  <a:cubicBezTo>
                    <a:pt x="32654" y="22013"/>
                    <a:pt x="32670" y="22012"/>
                    <a:pt x="32682" y="22012"/>
                  </a:cubicBezTo>
                  <a:cubicBezTo>
                    <a:pt x="32777" y="22012"/>
                    <a:pt x="32698" y="22091"/>
                    <a:pt x="32610" y="22180"/>
                  </a:cubicBezTo>
                  <a:cubicBezTo>
                    <a:pt x="32785" y="22067"/>
                    <a:pt x="32886" y="21941"/>
                    <a:pt x="33150" y="21778"/>
                  </a:cubicBezTo>
                  <a:lnTo>
                    <a:pt x="33150" y="21778"/>
                  </a:lnTo>
                  <a:cubicBezTo>
                    <a:pt x="33138" y="21912"/>
                    <a:pt x="33209" y="21999"/>
                    <a:pt x="32875" y="22248"/>
                  </a:cubicBezTo>
                  <a:lnTo>
                    <a:pt x="32875" y="22248"/>
                  </a:lnTo>
                  <a:lnTo>
                    <a:pt x="33653" y="21677"/>
                  </a:lnTo>
                  <a:cubicBezTo>
                    <a:pt x="33656" y="21678"/>
                    <a:pt x="33661" y="21678"/>
                    <a:pt x="33666" y="21678"/>
                  </a:cubicBezTo>
                  <a:cubicBezTo>
                    <a:pt x="33749" y="21678"/>
                    <a:pt x="33984" y="21610"/>
                    <a:pt x="34059" y="21610"/>
                  </a:cubicBezTo>
                  <a:cubicBezTo>
                    <a:pt x="34085" y="21610"/>
                    <a:pt x="34092" y="21618"/>
                    <a:pt x="34067" y="21639"/>
                  </a:cubicBezTo>
                  <a:cubicBezTo>
                    <a:pt x="34582" y="21426"/>
                    <a:pt x="35135" y="20797"/>
                    <a:pt x="35814" y="20533"/>
                  </a:cubicBezTo>
                  <a:cubicBezTo>
                    <a:pt x="35839" y="20496"/>
                    <a:pt x="35902" y="20446"/>
                    <a:pt x="36028" y="20345"/>
                  </a:cubicBezTo>
                  <a:cubicBezTo>
                    <a:pt x="36631" y="20043"/>
                    <a:pt x="37221" y="19867"/>
                    <a:pt x="37862" y="19352"/>
                  </a:cubicBezTo>
                  <a:lnTo>
                    <a:pt x="38352" y="19302"/>
                  </a:lnTo>
                  <a:cubicBezTo>
                    <a:pt x="38893" y="18963"/>
                    <a:pt x="37686" y="19390"/>
                    <a:pt x="38578" y="18825"/>
                  </a:cubicBezTo>
                  <a:cubicBezTo>
                    <a:pt x="38790" y="18685"/>
                    <a:pt x="38896" y="18641"/>
                    <a:pt x="38954" y="18641"/>
                  </a:cubicBezTo>
                  <a:cubicBezTo>
                    <a:pt x="39053" y="18641"/>
                    <a:pt x="39010" y="18771"/>
                    <a:pt x="39113" y="18771"/>
                  </a:cubicBezTo>
                  <a:cubicBezTo>
                    <a:pt x="39128" y="18771"/>
                    <a:pt x="39147" y="18768"/>
                    <a:pt x="39169" y="18762"/>
                  </a:cubicBezTo>
                  <a:cubicBezTo>
                    <a:pt x="39445" y="18498"/>
                    <a:pt x="39910" y="18020"/>
                    <a:pt x="40589" y="17832"/>
                  </a:cubicBezTo>
                  <a:lnTo>
                    <a:pt x="40589" y="17832"/>
                  </a:lnTo>
                  <a:cubicBezTo>
                    <a:pt x="40400" y="17970"/>
                    <a:pt x="40237" y="18033"/>
                    <a:pt x="40049" y="18146"/>
                  </a:cubicBezTo>
                  <a:lnTo>
                    <a:pt x="40564" y="17995"/>
                  </a:lnTo>
                  <a:lnTo>
                    <a:pt x="40564" y="17995"/>
                  </a:lnTo>
                  <a:cubicBezTo>
                    <a:pt x="40183" y="18366"/>
                    <a:pt x="39827" y="18534"/>
                    <a:pt x="39988" y="18534"/>
                  </a:cubicBezTo>
                  <a:cubicBezTo>
                    <a:pt x="40023" y="18534"/>
                    <a:pt x="40084" y="18526"/>
                    <a:pt x="40174" y="18510"/>
                  </a:cubicBezTo>
                  <a:cubicBezTo>
                    <a:pt x="40049" y="18146"/>
                    <a:pt x="41921" y="17530"/>
                    <a:pt x="41808" y="17166"/>
                  </a:cubicBezTo>
                  <a:lnTo>
                    <a:pt x="42147" y="17065"/>
                  </a:lnTo>
                  <a:lnTo>
                    <a:pt x="42147" y="17065"/>
                  </a:lnTo>
                  <a:cubicBezTo>
                    <a:pt x="42059" y="17116"/>
                    <a:pt x="42059" y="17141"/>
                    <a:pt x="41971" y="17178"/>
                  </a:cubicBezTo>
                  <a:cubicBezTo>
                    <a:pt x="42637" y="17028"/>
                    <a:pt x="42285" y="16701"/>
                    <a:pt x="43064" y="16362"/>
                  </a:cubicBezTo>
                  <a:cubicBezTo>
                    <a:pt x="43223" y="16297"/>
                    <a:pt x="43356" y="16253"/>
                    <a:pt x="43411" y="16253"/>
                  </a:cubicBezTo>
                  <a:cubicBezTo>
                    <a:pt x="43452" y="16253"/>
                    <a:pt x="43448" y="16277"/>
                    <a:pt x="43379" y="16336"/>
                  </a:cubicBezTo>
                  <a:lnTo>
                    <a:pt x="43919" y="15947"/>
                  </a:lnTo>
                  <a:cubicBezTo>
                    <a:pt x="43973" y="15924"/>
                    <a:pt x="44010" y="15915"/>
                    <a:pt x="44030" y="15915"/>
                  </a:cubicBezTo>
                  <a:cubicBezTo>
                    <a:pt x="44066" y="15915"/>
                    <a:pt x="44050" y="15944"/>
                    <a:pt x="43994" y="15985"/>
                  </a:cubicBezTo>
                  <a:lnTo>
                    <a:pt x="44786" y="15545"/>
                  </a:lnTo>
                  <a:lnTo>
                    <a:pt x="44786" y="15557"/>
                  </a:lnTo>
                  <a:cubicBezTo>
                    <a:pt x="44886" y="15432"/>
                    <a:pt x="45125" y="15206"/>
                    <a:pt x="45251" y="15092"/>
                  </a:cubicBezTo>
                  <a:cubicBezTo>
                    <a:pt x="45291" y="15082"/>
                    <a:pt x="45316" y="15078"/>
                    <a:pt x="45330" y="15078"/>
                  </a:cubicBezTo>
                  <a:cubicBezTo>
                    <a:pt x="45404" y="15078"/>
                    <a:pt x="45175" y="15195"/>
                    <a:pt x="45238" y="15206"/>
                  </a:cubicBezTo>
                  <a:lnTo>
                    <a:pt x="45691" y="14879"/>
                  </a:lnTo>
                  <a:cubicBezTo>
                    <a:pt x="45696" y="14879"/>
                    <a:pt x="45701" y="14878"/>
                    <a:pt x="45706" y="14878"/>
                  </a:cubicBezTo>
                  <a:cubicBezTo>
                    <a:pt x="45913" y="14878"/>
                    <a:pt x="45558" y="15146"/>
                    <a:pt x="45226" y="15306"/>
                  </a:cubicBezTo>
                  <a:cubicBezTo>
                    <a:pt x="45300" y="15319"/>
                    <a:pt x="45362" y="15326"/>
                    <a:pt x="45415" y="15326"/>
                  </a:cubicBezTo>
                  <a:cubicBezTo>
                    <a:pt x="45810" y="15326"/>
                    <a:pt x="45718" y="14981"/>
                    <a:pt x="46671" y="14715"/>
                  </a:cubicBezTo>
                  <a:lnTo>
                    <a:pt x="46671" y="14715"/>
                  </a:lnTo>
                  <a:lnTo>
                    <a:pt x="46231" y="14992"/>
                  </a:lnTo>
                  <a:cubicBezTo>
                    <a:pt x="46258" y="14994"/>
                    <a:pt x="46284" y="14996"/>
                    <a:pt x="46310" y="14996"/>
                  </a:cubicBezTo>
                  <a:cubicBezTo>
                    <a:pt x="46667" y="14996"/>
                    <a:pt x="46987" y="14770"/>
                    <a:pt x="47525" y="14653"/>
                  </a:cubicBezTo>
                  <a:cubicBezTo>
                    <a:pt x="47443" y="14653"/>
                    <a:pt x="47095" y="14717"/>
                    <a:pt x="46877" y="14717"/>
                  </a:cubicBezTo>
                  <a:cubicBezTo>
                    <a:pt x="46698" y="14717"/>
                    <a:pt x="46606" y="14673"/>
                    <a:pt x="46822" y="14514"/>
                  </a:cubicBezTo>
                  <a:cubicBezTo>
                    <a:pt x="46985" y="14464"/>
                    <a:pt x="47173" y="14389"/>
                    <a:pt x="47425" y="14175"/>
                  </a:cubicBezTo>
                  <a:cubicBezTo>
                    <a:pt x="47440" y="14205"/>
                    <a:pt x="47466" y="14218"/>
                    <a:pt x="47502" y="14218"/>
                  </a:cubicBezTo>
                  <a:cubicBezTo>
                    <a:pt x="47617" y="14218"/>
                    <a:pt x="47832" y="14086"/>
                    <a:pt x="48091" y="13961"/>
                  </a:cubicBezTo>
                  <a:lnTo>
                    <a:pt x="48141" y="14137"/>
                  </a:lnTo>
                  <a:cubicBezTo>
                    <a:pt x="48480" y="13911"/>
                    <a:pt x="48418" y="13848"/>
                    <a:pt x="48593" y="13672"/>
                  </a:cubicBezTo>
                  <a:cubicBezTo>
                    <a:pt x="48775" y="13595"/>
                    <a:pt x="48902" y="13569"/>
                    <a:pt x="48998" y="13569"/>
                  </a:cubicBezTo>
                  <a:cubicBezTo>
                    <a:pt x="49121" y="13569"/>
                    <a:pt x="49194" y="13612"/>
                    <a:pt x="49272" y="13647"/>
                  </a:cubicBezTo>
                  <a:cubicBezTo>
                    <a:pt x="49900" y="13396"/>
                    <a:pt x="48769" y="13647"/>
                    <a:pt x="49473" y="13283"/>
                  </a:cubicBezTo>
                  <a:cubicBezTo>
                    <a:pt x="49737" y="13195"/>
                    <a:pt x="49938" y="13107"/>
                    <a:pt x="50139" y="12994"/>
                  </a:cubicBezTo>
                  <a:cubicBezTo>
                    <a:pt x="50328" y="12893"/>
                    <a:pt x="50529" y="12768"/>
                    <a:pt x="50642" y="12667"/>
                  </a:cubicBezTo>
                  <a:cubicBezTo>
                    <a:pt x="50780" y="12680"/>
                    <a:pt x="50667" y="12768"/>
                    <a:pt x="50730" y="12805"/>
                  </a:cubicBezTo>
                  <a:cubicBezTo>
                    <a:pt x="50730" y="12780"/>
                    <a:pt x="50730" y="12755"/>
                    <a:pt x="50730" y="12730"/>
                  </a:cubicBezTo>
                  <a:lnTo>
                    <a:pt x="50730" y="12717"/>
                  </a:lnTo>
                  <a:lnTo>
                    <a:pt x="50642" y="12441"/>
                  </a:lnTo>
                  <a:lnTo>
                    <a:pt x="50441" y="11838"/>
                  </a:lnTo>
                  <a:lnTo>
                    <a:pt x="50076" y="10657"/>
                  </a:lnTo>
                  <a:cubicBezTo>
                    <a:pt x="49887" y="10055"/>
                    <a:pt x="49839" y="9889"/>
                    <a:pt x="49841" y="9889"/>
                  </a:cubicBezTo>
                  <a:lnTo>
                    <a:pt x="49841" y="9889"/>
                  </a:lnTo>
                  <a:cubicBezTo>
                    <a:pt x="49843" y="9889"/>
                    <a:pt x="49867" y="9960"/>
                    <a:pt x="49888" y="10026"/>
                  </a:cubicBezTo>
                  <a:lnTo>
                    <a:pt x="49888" y="10026"/>
                  </a:lnTo>
                  <a:cubicBezTo>
                    <a:pt x="49757" y="9605"/>
                    <a:pt x="49672" y="9279"/>
                    <a:pt x="49599" y="9023"/>
                  </a:cubicBezTo>
                  <a:cubicBezTo>
                    <a:pt x="49523" y="8772"/>
                    <a:pt x="49486" y="8596"/>
                    <a:pt x="49448" y="8458"/>
                  </a:cubicBezTo>
                  <a:cubicBezTo>
                    <a:pt x="49423" y="8345"/>
                    <a:pt x="49398" y="8244"/>
                    <a:pt x="49385" y="8169"/>
                  </a:cubicBezTo>
                  <a:cubicBezTo>
                    <a:pt x="49360" y="8106"/>
                    <a:pt x="49347" y="8043"/>
                    <a:pt x="49335" y="7980"/>
                  </a:cubicBezTo>
                  <a:cubicBezTo>
                    <a:pt x="49297" y="7854"/>
                    <a:pt x="49247" y="7666"/>
                    <a:pt x="49159" y="7214"/>
                  </a:cubicBezTo>
                  <a:cubicBezTo>
                    <a:pt x="49146" y="7088"/>
                    <a:pt x="49121" y="7000"/>
                    <a:pt x="49096" y="6862"/>
                  </a:cubicBezTo>
                  <a:cubicBezTo>
                    <a:pt x="49071" y="6736"/>
                    <a:pt x="49046" y="6598"/>
                    <a:pt x="49021" y="6422"/>
                  </a:cubicBezTo>
                  <a:cubicBezTo>
                    <a:pt x="49021" y="6384"/>
                    <a:pt x="49008" y="6347"/>
                    <a:pt x="49008" y="6296"/>
                  </a:cubicBezTo>
                  <a:cubicBezTo>
                    <a:pt x="48996" y="6271"/>
                    <a:pt x="48996" y="6233"/>
                    <a:pt x="48983" y="6196"/>
                  </a:cubicBezTo>
                  <a:cubicBezTo>
                    <a:pt x="48983" y="6108"/>
                    <a:pt x="48970" y="6032"/>
                    <a:pt x="48958" y="5944"/>
                  </a:cubicBezTo>
                  <a:cubicBezTo>
                    <a:pt x="48958" y="5833"/>
                    <a:pt x="48949" y="5740"/>
                    <a:pt x="48945" y="5645"/>
                  </a:cubicBezTo>
                  <a:lnTo>
                    <a:pt x="48945" y="5645"/>
                  </a:lnTo>
                  <a:cubicBezTo>
                    <a:pt x="48945" y="5657"/>
                    <a:pt x="48945" y="5669"/>
                    <a:pt x="48945" y="5681"/>
                  </a:cubicBezTo>
                  <a:cubicBezTo>
                    <a:pt x="48945" y="5706"/>
                    <a:pt x="48945" y="5731"/>
                    <a:pt x="48945" y="5731"/>
                  </a:cubicBezTo>
                  <a:lnTo>
                    <a:pt x="48945" y="5743"/>
                  </a:lnTo>
                  <a:cubicBezTo>
                    <a:pt x="48933" y="5743"/>
                    <a:pt x="48933" y="5743"/>
                    <a:pt x="48920" y="5756"/>
                  </a:cubicBezTo>
                  <a:cubicBezTo>
                    <a:pt x="48908" y="5768"/>
                    <a:pt x="48895" y="5768"/>
                    <a:pt x="48870" y="5794"/>
                  </a:cubicBezTo>
                  <a:cubicBezTo>
                    <a:pt x="48845" y="5819"/>
                    <a:pt x="48832" y="5844"/>
                    <a:pt x="48832" y="5856"/>
                  </a:cubicBezTo>
                  <a:cubicBezTo>
                    <a:pt x="48820" y="5907"/>
                    <a:pt x="48832" y="5957"/>
                    <a:pt x="48707" y="6020"/>
                  </a:cubicBezTo>
                  <a:cubicBezTo>
                    <a:pt x="48718" y="5997"/>
                    <a:pt x="48729" y="5955"/>
                    <a:pt x="48669" y="5955"/>
                  </a:cubicBezTo>
                  <a:cubicBezTo>
                    <a:pt x="48662" y="5955"/>
                    <a:pt x="48653" y="5956"/>
                    <a:pt x="48644" y="5957"/>
                  </a:cubicBezTo>
                  <a:lnTo>
                    <a:pt x="48355" y="6208"/>
                  </a:lnTo>
                  <a:cubicBezTo>
                    <a:pt x="48219" y="6208"/>
                    <a:pt x="48507" y="6061"/>
                    <a:pt x="48373" y="6061"/>
                  </a:cubicBezTo>
                  <a:cubicBezTo>
                    <a:pt x="48345" y="6061"/>
                    <a:pt x="48300" y="6068"/>
                    <a:pt x="48229" y="6083"/>
                  </a:cubicBezTo>
                  <a:cubicBezTo>
                    <a:pt x="47588" y="6447"/>
                    <a:pt x="47199" y="6698"/>
                    <a:pt x="46583" y="6899"/>
                  </a:cubicBezTo>
                  <a:cubicBezTo>
                    <a:pt x="45766" y="7302"/>
                    <a:pt x="47060" y="6987"/>
                    <a:pt x="46344" y="7289"/>
                  </a:cubicBezTo>
                  <a:cubicBezTo>
                    <a:pt x="46264" y="7255"/>
                    <a:pt x="46183" y="7215"/>
                    <a:pt x="46056" y="7215"/>
                  </a:cubicBezTo>
                  <a:cubicBezTo>
                    <a:pt x="46017" y="7215"/>
                    <a:pt x="45973" y="7219"/>
                    <a:pt x="45924" y="7228"/>
                  </a:cubicBezTo>
                  <a:lnTo>
                    <a:pt x="45924" y="7228"/>
                  </a:lnTo>
                  <a:cubicBezTo>
                    <a:pt x="46087" y="6993"/>
                    <a:pt x="46187" y="6803"/>
                    <a:pt x="46067" y="6803"/>
                  </a:cubicBezTo>
                  <a:cubicBezTo>
                    <a:pt x="46035" y="6803"/>
                    <a:pt x="45986" y="6818"/>
                    <a:pt x="45917" y="6849"/>
                  </a:cubicBezTo>
                  <a:lnTo>
                    <a:pt x="46482" y="6535"/>
                  </a:lnTo>
                  <a:cubicBezTo>
                    <a:pt x="46935" y="5907"/>
                    <a:pt x="46872" y="6020"/>
                    <a:pt x="47437" y="5329"/>
                  </a:cubicBezTo>
                  <a:lnTo>
                    <a:pt x="47437" y="5329"/>
                  </a:lnTo>
                  <a:cubicBezTo>
                    <a:pt x="47512" y="5350"/>
                    <a:pt x="47425" y="5496"/>
                    <a:pt x="47486" y="5496"/>
                  </a:cubicBezTo>
                  <a:cubicBezTo>
                    <a:pt x="47498" y="5496"/>
                    <a:pt x="47514" y="5491"/>
                    <a:pt x="47538" y="5479"/>
                  </a:cubicBezTo>
                  <a:cubicBezTo>
                    <a:pt x="47701" y="5190"/>
                    <a:pt x="48028" y="4977"/>
                    <a:pt x="48242" y="4826"/>
                  </a:cubicBezTo>
                  <a:cubicBezTo>
                    <a:pt x="48291" y="4801"/>
                    <a:pt x="48340" y="4765"/>
                    <a:pt x="48366" y="4763"/>
                  </a:cubicBezTo>
                  <a:lnTo>
                    <a:pt x="48366" y="4763"/>
                  </a:lnTo>
                  <a:cubicBezTo>
                    <a:pt x="48295" y="4721"/>
                    <a:pt x="48221" y="4673"/>
                    <a:pt x="48154" y="4625"/>
                  </a:cubicBezTo>
                  <a:cubicBezTo>
                    <a:pt x="48103" y="4600"/>
                    <a:pt x="48078" y="4562"/>
                    <a:pt x="48015" y="4524"/>
                  </a:cubicBezTo>
                  <a:cubicBezTo>
                    <a:pt x="47953" y="4487"/>
                    <a:pt x="47890" y="4449"/>
                    <a:pt x="47839" y="4411"/>
                  </a:cubicBezTo>
                  <a:cubicBezTo>
                    <a:pt x="47726" y="4336"/>
                    <a:pt x="47601" y="4248"/>
                    <a:pt x="47488" y="4147"/>
                  </a:cubicBezTo>
                  <a:cubicBezTo>
                    <a:pt x="47437" y="4110"/>
                    <a:pt x="47375" y="4047"/>
                    <a:pt x="47299" y="3997"/>
                  </a:cubicBezTo>
                  <a:cubicBezTo>
                    <a:pt x="47224" y="3946"/>
                    <a:pt x="47161" y="3884"/>
                    <a:pt x="47086" y="3833"/>
                  </a:cubicBezTo>
                  <a:cubicBezTo>
                    <a:pt x="46947" y="3720"/>
                    <a:pt x="46809" y="3595"/>
                    <a:pt x="46671" y="3481"/>
                  </a:cubicBezTo>
                  <a:cubicBezTo>
                    <a:pt x="46520" y="3343"/>
                    <a:pt x="46357" y="3205"/>
                    <a:pt x="46193" y="3054"/>
                  </a:cubicBezTo>
                  <a:cubicBezTo>
                    <a:pt x="46030" y="2916"/>
                    <a:pt x="45867" y="2765"/>
                    <a:pt x="45703" y="2614"/>
                  </a:cubicBezTo>
                  <a:cubicBezTo>
                    <a:pt x="45565" y="2464"/>
                    <a:pt x="45364" y="2288"/>
                    <a:pt x="45176" y="2112"/>
                  </a:cubicBezTo>
                  <a:cubicBezTo>
                    <a:pt x="44987" y="1923"/>
                    <a:pt x="44799" y="1747"/>
                    <a:pt x="44610" y="1559"/>
                  </a:cubicBezTo>
                  <a:cubicBezTo>
                    <a:pt x="44220" y="1169"/>
                    <a:pt x="43818" y="767"/>
                    <a:pt x="43416" y="353"/>
                  </a:cubicBezTo>
                  <a:lnTo>
                    <a:pt x="43102" y="38"/>
                  </a:lnTo>
                  <a:cubicBezTo>
                    <a:pt x="43064" y="1"/>
                    <a:pt x="43077" y="13"/>
                    <a:pt x="43077" y="1"/>
                  </a:cubicBezTo>
                  <a:close/>
                </a:path>
              </a:pathLst>
            </a:custGeom>
            <a:solidFill>
              <a:srgbClr val="FF8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1" name="Google Shape;51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8450" y="327175"/>
            <a:ext cx="791775" cy="1375725"/>
          </a:xfrm>
          <a:prstGeom prst="rect">
            <a:avLst/>
          </a:prstGeom>
          <a:noFill/>
          <a:ln>
            <a:noFill/>
          </a:ln>
        </p:spPr>
      </p:pic>
      <p:pic>
        <p:nvPicPr>
          <p:cNvPr id="52" name="Google Shape;52;p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232700" y="4065725"/>
            <a:ext cx="1470523" cy="832475"/>
          </a:xfrm>
          <a:prstGeom prst="rect">
            <a:avLst/>
          </a:prstGeom>
          <a:noFill/>
          <a:ln>
            <a:noFill/>
          </a:ln>
        </p:spPr>
      </p:pic>
      <p:sp>
        <p:nvSpPr>
          <p:cNvPr id="53" name="Google Shape;53;p5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5"/>
          <p:cNvSpPr txBox="1">
            <a:spLocks noGrp="1"/>
          </p:cNvSpPr>
          <p:nvPr>
            <p:ph type="subTitle" idx="1"/>
          </p:nvPr>
        </p:nvSpPr>
        <p:spPr>
          <a:xfrm>
            <a:off x="1195200" y="3398725"/>
            <a:ext cx="2641200" cy="780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Englebert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9pPr>
          </a:lstStyle>
          <a:p>
            <a:endParaRPr/>
          </a:p>
        </p:txBody>
      </p:sp>
      <p:sp>
        <p:nvSpPr>
          <p:cNvPr id="55" name="Google Shape;55;p5"/>
          <p:cNvSpPr txBox="1">
            <a:spLocks noGrp="1"/>
          </p:cNvSpPr>
          <p:nvPr>
            <p:ph type="subTitle" idx="2"/>
          </p:nvPr>
        </p:nvSpPr>
        <p:spPr>
          <a:xfrm>
            <a:off x="5307600" y="3398725"/>
            <a:ext cx="2641200" cy="780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Englebert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Englebert"/>
              <a:buNone/>
              <a:defRPr sz="2100">
                <a:latin typeface="Englebert"/>
                <a:ea typeface="Englebert"/>
                <a:cs typeface="Englebert"/>
                <a:sym typeface="Englebert"/>
              </a:defRPr>
            </a:lvl9pPr>
          </a:lstStyle>
          <a:p>
            <a:endParaRPr/>
          </a:p>
        </p:txBody>
      </p:sp>
      <p:sp>
        <p:nvSpPr>
          <p:cNvPr id="56" name="Google Shape;56;p5"/>
          <p:cNvSpPr txBox="1">
            <a:spLocks noGrp="1"/>
          </p:cNvSpPr>
          <p:nvPr>
            <p:ph type="title" idx="3"/>
          </p:nvPr>
        </p:nvSpPr>
        <p:spPr>
          <a:xfrm>
            <a:off x="1195350" y="2851625"/>
            <a:ext cx="2641200" cy="331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7" name="Google Shape;57;p5"/>
          <p:cNvSpPr txBox="1">
            <a:spLocks noGrp="1"/>
          </p:cNvSpPr>
          <p:nvPr>
            <p:ph type="title" idx="4"/>
          </p:nvPr>
        </p:nvSpPr>
        <p:spPr>
          <a:xfrm>
            <a:off x="5307600" y="2851625"/>
            <a:ext cx="2641200" cy="331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lt2"/>
        </a:solidFill>
        <a:effectLst/>
      </p:bgPr>
    </p:bg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6"/>
          <p:cNvSpPr/>
          <p:nvPr/>
        </p:nvSpPr>
        <p:spPr>
          <a:xfrm rot="4125156">
            <a:off x="-1012929" y="3937779"/>
            <a:ext cx="2328000" cy="463979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6"/>
          <p:cNvSpPr/>
          <p:nvPr/>
        </p:nvSpPr>
        <p:spPr>
          <a:xfrm rot="2700000">
            <a:off x="7496756" y="-28858"/>
            <a:ext cx="2510272" cy="708601"/>
          </a:xfrm>
          <a:custGeom>
            <a:avLst/>
            <a:gdLst/>
            <a:ahLst/>
            <a:cxnLst/>
            <a:rect l="l" t="t" r="r" b="b"/>
            <a:pathLst>
              <a:path w="54963" h="15515" extrusionOk="0">
                <a:moveTo>
                  <a:pt x="29700" y="1376"/>
                </a:moveTo>
                <a:cubicBezTo>
                  <a:pt x="29725" y="1376"/>
                  <a:pt x="29725" y="1401"/>
                  <a:pt x="29750" y="1401"/>
                </a:cubicBezTo>
                <a:cubicBezTo>
                  <a:pt x="29725" y="1426"/>
                  <a:pt x="29700" y="1426"/>
                  <a:pt x="29674" y="1451"/>
                </a:cubicBezTo>
                <a:cubicBezTo>
                  <a:pt x="29700" y="1426"/>
                  <a:pt x="29700" y="1401"/>
                  <a:pt x="29700" y="1376"/>
                </a:cubicBezTo>
                <a:close/>
                <a:moveTo>
                  <a:pt x="24988" y="2003"/>
                </a:moveTo>
                <a:lnTo>
                  <a:pt x="24988" y="2003"/>
                </a:lnTo>
                <a:cubicBezTo>
                  <a:pt x="24988" y="2003"/>
                  <a:pt x="24988" y="2003"/>
                  <a:pt x="24963" y="2028"/>
                </a:cubicBezTo>
                <a:cubicBezTo>
                  <a:pt x="24963" y="2003"/>
                  <a:pt x="24988" y="2003"/>
                  <a:pt x="24988" y="2003"/>
                </a:cubicBezTo>
                <a:close/>
                <a:moveTo>
                  <a:pt x="36667" y="3782"/>
                </a:moveTo>
                <a:lnTo>
                  <a:pt x="36667" y="3782"/>
                </a:lnTo>
                <a:cubicBezTo>
                  <a:pt x="36717" y="3807"/>
                  <a:pt x="36767" y="3857"/>
                  <a:pt x="36817" y="3882"/>
                </a:cubicBezTo>
                <a:cubicBezTo>
                  <a:pt x="36742" y="3882"/>
                  <a:pt x="36692" y="3857"/>
                  <a:pt x="36667" y="3782"/>
                </a:cubicBezTo>
                <a:close/>
                <a:moveTo>
                  <a:pt x="42883" y="5111"/>
                </a:moveTo>
                <a:cubicBezTo>
                  <a:pt x="42883" y="5161"/>
                  <a:pt x="42883" y="5211"/>
                  <a:pt x="42883" y="5261"/>
                </a:cubicBezTo>
                <a:cubicBezTo>
                  <a:pt x="42883" y="5236"/>
                  <a:pt x="42858" y="5161"/>
                  <a:pt x="42883" y="5111"/>
                </a:cubicBezTo>
                <a:close/>
                <a:moveTo>
                  <a:pt x="50076" y="5010"/>
                </a:moveTo>
                <a:cubicBezTo>
                  <a:pt x="50301" y="5035"/>
                  <a:pt x="50502" y="5060"/>
                  <a:pt x="50702" y="5161"/>
                </a:cubicBezTo>
                <a:cubicBezTo>
                  <a:pt x="50727" y="5161"/>
                  <a:pt x="50777" y="5161"/>
                  <a:pt x="50802" y="5186"/>
                </a:cubicBezTo>
                <a:cubicBezTo>
                  <a:pt x="50853" y="5236"/>
                  <a:pt x="50878" y="5286"/>
                  <a:pt x="50928" y="5311"/>
                </a:cubicBezTo>
                <a:cubicBezTo>
                  <a:pt x="50652" y="5211"/>
                  <a:pt x="50351" y="5136"/>
                  <a:pt x="50076" y="5010"/>
                </a:cubicBezTo>
                <a:close/>
                <a:moveTo>
                  <a:pt x="2431" y="6113"/>
                </a:moveTo>
                <a:cubicBezTo>
                  <a:pt x="2431" y="6138"/>
                  <a:pt x="2431" y="6138"/>
                  <a:pt x="2431" y="6138"/>
                </a:cubicBezTo>
                <a:lnTo>
                  <a:pt x="2406" y="6138"/>
                </a:lnTo>
                <a:cubicBezTo>
                  <a:pt x="2406" y="6138"/>
                  <a:pt x="2406" y="6138"/>
                  <a:pt x="2431" y="6113"/>
                </a:cubicBezTo>
                <a:close/>
                <a:moveTo>
                  <a:pt x="25364" y="8143"/>
                </a:moveTo>
                <a:cubicBezTo>
                  <a:pt x="25389" y="8168"/>
                  <a:pt x="25439" y="8193"/>
                  <a:pt x="25464" y="8218"/>
                </a:cubicBezTo>
                <a:cubicBezTo>
                  <a:pt x="25414" y="8218"/>
                  <a:pt x="25389" y="8243"/>
                  <a:pt x="25339" y="8243"/>
                </a:cubicBezTo>
                <a:cubicBezTo>
                  <a:pt x="25364" y="8218"/>
                  <a:pt x="25364" y="8193"/>
                  <a:pt x="25364" y="8143"/>
                </a:cubicBezTo>
                <a:close/>
                <a:moveTo>
                  <a:pt x="48196" y="9747"/>
                </a:moveTo>
                <a:cubicBezTo>
                  <a:pt x="48196" y="9747"/>
                  <a:pt x="48221" y="9747"/>
                  <a:pt x="48221" y="9772"/>
                </a:cubicBezTo>
                <a:lnTo>
                  <a:pt x="48196" y="9772"/>
                </a:lnTo>
                <a:cubicBezTo>
                  <a:pt x="48196" y="9772"/>
                  <a:pt x="48196" y="9747"/>
                  <a:pt x="48196" y="9747"/>
                </a:cubicBezTo>
                <a:close/>
                <a:moveTo>
                  <a:pt x="15715" y="10775"/>
                </a:moveTo>
                <a:cubicBezTo>
                  <a:pt x="15715" y="10775"/>
                  <a:pt x="15715" y="10775"/>
                  <a:pt x="15715" y="10800"/>
                </a:cubicBezTo>
                <a:lnTo>
                  <a:pt x="15689" y="10800"/>
                </a:lnTo>
                <a:cubicBezTo>
                  <a:pt x="15689" y="10775"/>
                  <a:pt x="15715" y="10775"/>
                  <a:pt x="15715" y="10775"/>
                </a:cubicBezTo>
                <a:close/>
                <a:moveTo>
                  <a:pt x="42431" y="11451"/>
                </a:moveTo>
                <a:cubicBezTo>
                  <a:pt x="42431" y="11477"/>
                  <a:pt x="42406" y="11477"/>
                  <a:pt x="42406" y="11477"/>
                </a:cubicBezTo>
                <a:cubicBezTo>
                  <a:pt x="42406" y="11451"/>
                  <a:pt x="42406" y="11451"/>
                  <a:pt x="42406" y="11451"/>
                </a:cubicBezTo>
                <a:close/>
                <a:moveTo>
                  <a:pt x="10401" y="11577"/>
                </a:moveTo>
                <a:cubicBezTo>
                  <a:pt x="10426" y="11577"/>
                  <a:pt x="10426" y="11602"/>
                  <a:pt x="10426" y="11602"/>
                </a:cubicBezTo>
                <a:cubicBezTo>
                  <a:pt x="10401" y="11602"/>
                  <a:pt x="10401" y="11602"/>
                  <a:pt x="10376" y="11577"/>
                </a:cubicBezTo>
                <a:close/>
                <a:moveTo>
                  <a:pt x="20176" y="12479"/>
                </a:moveTo>
                <a:cubicBezTo>
                  <a:pt x="20176" y="12492"/>
                  <a:pt x="20169" y="12498"/>
                  <a:pt x="20160" y="12498"/>
                </a:cubicBezTo>
                <a:cubicBezTo>
                  <a:pt x="20151" y="12498"/>
                  <a:pt x="20138" y="12492"/>
                  <a:pt x="20126" y="12479"/>
                </a:cubicBezTo>
                <a:close/>
                <a:moveTo>
                  <a:pt x="9900" y="13106"/>
                </a:moveTo>
                <a:cubicBezTo>
                  <a:pt x="9900" y="13106"/>
                  <a:pt x="9875" y="13131"/>
                  <a:pt x="9875" y="13131"/>
                </a:cubicBezTo>
                <a:cubicBezTo>
                  <a:pt x="9850" y="13106"/>
                  <a:pt x="9850" y="13106"/>
                  <a:pt x="9825" y="13106"/>
                </a:cubicBezTo>
                <a:close/>
                <a:moveTo>
                  <a:pt x="17534" y="1"/>
                </a:moveTo>
                <a:cubicBezTo>
                  <a:pt x="17356" y="1"/>
                  <a:pt x="17178" y="33"/>
                  <a:pt x="16993" y="73"/>
                </a:cubicBezTo>
                <a:cubicBezTo>
                  <a:pt x="16817" y="73"/>
                  <a:pt x="16667" y="73"/>
                  <a:pt x="16491" y="98"/>
                </a:cubicBezTo>
                <a:cubicBezTo>
                  <a:pt x="16421" y="142"/>
                  <a:pt x="16345" y="152"/>
                  <a:pt x="16267" y="152"/>
                </a:cubicBezTo>
                <a:cubicBezTo>
                  <a:pt x="16200" y="152"/>
                  <a:pt x="16131" y="144"/>
                  <a:pt x="16064" y="144"/>
                </a:cubicBezTo>
                <a:cubicBezTo>
                  <a:pt x="15986" y="144"/>
                  <a:pt x="15910" y="154"/>
                  <a:pt x="15840" y="198"/>
                </a:cubicBezTo>
                <a:cubicBezTo>
                  <a:pt x="14837" y="374"/>
                  <a:pt x="13860" y="549"/>
                  <a:pt x="12857" y="725"/>
                </a:cubicBezTo>
                <a:cubicBezTo>
                  <a:pt x="12803" y="779"/>
                  <a:pt x="12742" y="791"/>
                  <a:pt x="12679" y="791"/>
                </a:cubicBezTo>
                <a:cubicBezTo>
                  <a:pt x="12631" y="791"/>
                  <a:pt x="12582" y="784"/>
                  <a:pt x="12534" y="784"/>
                </a:cubicBezTo>
                <a:cubicBezTo>
                  <a:pt x="12471" y="784"/>
                  <a:pt x="12410" y="796"/>
                  <a:pt x="12356" y="850"/>
                </a:cubicBezTo>
                <a:cubicBezTo>
                  <a:pt x="11704" y="1025"/>
                  <a:pt x="11053" y="1201"/>
                  <a:pt x="10426" y="1376"/>
                </a:cubicBezTo>
                <a:cubicBezTo>
                  <a:pt x="7644" y="1953"/>
                  <a:pt x="5013" y="2830"/>
                  <a:pt x="2657" y="4459"/>
                </a:cubicBezTo>
                <a:cubicBezTo>
                  <a:pt x="1930" y="4860"/>
                  <a:pt x="1328" y="5411"/>
                  <a:pt x="752" y="6013"/>
                </a:cubicBezTo>
                <a:cubicBezTo>
                  <a:pt x="526" y="6238"/>
                  <a:pt x="401" y="6539"/>
                  <a:pt x="226" y="6790"/>
                </a:cubicBezTo>
                <a:cubicBezTo>
                  <a:pt x="0" y="7466"/>
                  <a:pt x="50" y="7642"/>
                  <a:pt x="451" y="7692"/>
                </a:cubicBezTo>
                <a:cubicBezTo>
                  <a:pt x="727" y="7542"/>
                  <a:pt x="953" y="7316"/>
                  <a:pt x="1128" y="7040"/>
                </a:cubicBezTo>
                <a:cubicBezTo>
                  <a:pt x="1178" y="6865"/>
                  <a:pt x="1328" y="6740"/>
                  <a:pt x="1479" y="6664"/>
                </a:cubicBezTo>
                <a:cubicBezTo>
                  <a:pt x="1729" y="6589"/>
                  <a:pt x="1880" y="6414"/>
                  <a:pt x="2055" y="6289"/>
                </a:cubicBezTo>
                <a:lnTo>
                  <a:pt x="2055" y="6289"/>
                </a:lnTo>
                <a:cubicBezTo>
                  <a:pt x="1880" y="6464"/>
                  <a:pt x="1780" y="6715"/>
                  <a:pt x="1629" y="6915"/>
                </a:cubicBezTo>
                <a:cubicBezTo>
                  <a:pt x="1178" y="7692"/>
                  <a:pt x="627" y="8419"/>
                  <a:pt x="577" y="9371"/>
                </a:cubicBezTo>
                <a:cubicBezTo>
                  <a:pt x="501" y="9923"/>
                  <a:pt x="501" y="10499"/>
                  <a:pt x="602" y="11050"/>
                </a:cubicBezTo>
                <a:cubicBezTo>
                  <a:pt x="702" y="11928"/>
                  <a:pt x="1228" y="12579"/>
                  <a:pt x="1905" y="13106"/>
                </a:cubicBezTo>
                <a:cubicBezTo>
                  <a:pt x="1980" y="13281"/>
                  <a:pt x="2005" y="13482"/>
                  <a:pt x="2156" y="13632"/>
                </a:cubicBezTo>
                <a:cubicBezTo>
                  <a:pt x="2506" y="13908"/>
                  <a:pt x="2907" y="13958"/>
                  <a:pt x="3308" y="14033"/>
                </a:cubicBezTo>
                <a:cubicBezTo>
                  <a:pt x="3747" y="14071"/>
                  <a:pt x="4179" y="14089"/>
                  <a:pt x="4609" y="14089"/>
                </a:cubicBezTo>
                <a:cubicBezTo>
                  <a:pt x="5038" y="14089"/>
                  <a:pt x="5464" y="14071"/>
                  <a:pt x="5890" y="14033"/>
                </a:cubicBezTo>
                <a:lnTo>
                  <a:pt x="6115" y="14008"/>
                </a:lnTo>
                <a:cubicBezTo>
                  <a:pt x="6191" y="13963"/>
                  <a:pt x="6275" y="13954"/>
                  <a:pt x="6363" y="13954"/>
                </a:cubicBezTo>
                <a:cubicBezTo>
                  <a:pt x="6421" y="13954"/>
                  <a:pt x="6481" y="13958"/>
                  <a:pt x="6542" y="13958"/>
                </a:cubicBezTo>
                <a:cubicBezTo>
                  <a:pt x="6567" y="13958"/>
                  <a:pt x="6567" y="13933"/>
                  <a:pt x="6592" y="13933"/>
                </a:cubicBezTo>
                <a:cubicBezTo>
                  <a:pt x="6642" y="14058"/>
                  <a:pt x="6667" y="14158"/>
                  <a:pt x="6542" y="14258"/>
                </a:cubicBezTo>
                <a:cubicBezTo>
                  <a:pt x="6441" y="14509"/>
                  <a:pt x="6115" y="14735"/>
                  <a:pt x="6416" y="15061"/>
                </a:cubicBezTo>
                <a:cubicBezTo>
                  <a:pt x="6506" y="15150"/>
                  <a:pt x="6555" y="15319"/>
                  <a:pt x="6707" y="15319"/>
                </a:cubicBezTo>
                <a:cubicBezTo>
                  <a:pt x="6725" y="15319"/>
                  <a:pt x="6745" y="15317"/>
                  <a:pt x="6767" y="15311"/>
                </a:cubicBezTo>
                <a:cubicBezTo>
                  <a:pt x="6767" y="15311"/>
                  <a:pt x="6767" y="15311"/>
                  <a:pt x="6767" y="15336"/>
                </a:cubicBezTo>
                <a:cubicBezTo>
                  <a:pt x="6767" y="15361"/>
                  <a:pt x="6792" y="15386"/>
                  <a:pt x="6817" y="15411"/>
                </a:cubicBezTo>
                <a:cubicBezTo>
                  <a:pt x="7171" y="15477"/>
                  <a:pt x="7524" y="15515"/>
                  <a:pt x="7878" y="15515"/>
                </a:cubicBezTo>
                <a:cubicBezTo>
                  <a:pt x="8201" y="15515"/>
                  <a:pt x="8524" y="15483"/>
                  <a:pt x="8847" y="15411"/>
                </a:cubicBezTo>
                <a:lnTo>
                  <a:pt x="8847" y="15436"/>
                </a:lnTo>
                <a:cubicBezTo>
                  <a:pt x="9499" y="15336"/>
                  <a:pt x="10151" y="15261"/>
                  <a:pt x="10802" y="15061"/>
                </a:cubicBezTo>
                <a:cubicBezTo>
                  <a:pt x="11404" y="14785"/>
                  <a:pt x="12080" y="14659"/>
                  <a:pt x="12732" y="14534"/>
                </a:cubicBezTo>
                <a:cubicBezTo>
                  <a:pt x="12782" y="14509"/>
                  <a:pt x="12832" y="14459"/>
                  <a:pt x="12857" y="14409"/>
                </a:cubicBezTo>
                <a:cubicBezTo>
                  <a:pt x="12857" y="14409"/>
                  <a:pt x="12857" y="14409"/>
                  <a:pt x="12857" y="14384"/>
                </a:cubicBezTo>
                <a:cubicBezTo>
                  <a:pt x="12882" y="14409"/>
                  <a:pt x="12907" y="14434"/>
                  <a:pt x="12933" y="14459"/>
                </a:cubicBezTo>
                <a:cubicBezTo>
                  <a:pt x="12957" y="14456"/>
                  <a:pt x="12981" y="14455"/>
                  <a:pt x="13005" y="14455"/>
                </a:cubicBezTo>
                <a:cubicBezTo>
                  <a:pt x="13100" y="14455"/>
                  <a:pt x="13194" y="14473"/>
                  <a:pt x="13285" y="14473"/>
                </a:cubicBezTo>
                <a:cubicBezTo>
                  <a:pt x="13362" y="14473"/>
                  <a:pt x="13438" y="14460"/>
                  <a:pt x="13509" y="14409"/>
                </a:cubicBezTo>
                <a:lnTo>
                  <a:pt x="13534" y="14384"/>
                </a:lnTo>
                <a:lnTo>
                  <a:pt x="13584" y="14384"/>
                </a:lnTo>
                <a:cubicBezTo>
                  <a:pt x="13656" y="14344"/>
                  <a:pt x="13730" y="14335"/>
                  <a:pt x="13805" y="14335"/>
                </a:cubicBezTo>
                <a:cubicBezTo>
                  <a:pt x="13873" y="14335"/>
                  <a:pt x="13942" y="14342"/>
                  <a:pt x="14010" y="14342"/>
                </a:cubicBezTo>
                <a:cubicBezTo>
                  <a:pt x="14104" y="14342"/>
                  <a:pt x="14197" y="14328"/>
                  <a:pt x="14286" y="14258"/>
                </a:cubicBezTo>
                <a:lnTo>
                  <a:pt x="14261" y="14258"/>
                </a:lnTo>
                <a:cubicBezTo>
                  <a:pt x="14341" y="14210"/>
                  <a:pt x="14427" y="14198"/>
                  <a:pt x="14514" y="14198"/>
                </a:cubicBezTo>
                <a:cubicBezTo>
                  <a:pt x="14601" y="14198"/>
                  <a:pt x="14689" y="14210"/>
                  <a:pt x="14774" y="14210"/>
                </a:cubicBezTo>
                <a:cubicBezTo>
                  <a:pt x="14868" y="14210"/>
                  <a:pt x="14958" y="14196"/>
                  <a:pt x="15038" y="14133"/>
                </a:cubicBezTo>
                <a:cubicBezTo>
                  <a:pt x="15134" y="14085"/>
                  <a:pt x="15233" y="14073"/>
                  <a:pt x="15333" y="14073"/>
                </a:cubicBezTo>
                <a:cubicBezTo>
                  <a:pt x="15433" y="14073"/>
                  <a:pt x="15533" y="14085"/>
                  <a:pt x="15630" y="14085"/>
                </a:cubicBezTo>
                <a:cubicBezTo>
                  <a:pt x="15738" y="14085"/>
                  <a:pt x="15842" y="14070"/>
                  <a:pt x="15940" y="14008"/>
                </a:cubicBezTo>
                <a:cubicBezTo>
                  <a:pt x="16096" y="13956"/>
                  <a:pt x="16252" y="13941"/>
                  <a:pt x="16408" y="13941"/>
                </a:cubicBezTo>
                <a:cubicBezTo>
                  <a:pt x="16607" y="13941"/>
                  <a:pt x="16807" y="13965"/>
                  <a:pt x="17006" y="13965"/>
                </a:cubicBezTo>
                <a:cubicBezTo>
                  <a:pt x="17177" y="13965"/>
                  <a:pt x="17348" y="13948"/>
                  <a:pt x="17519" y="13883"/>
                </a:cubicBezTo>
                <a:lnTo>
                  <a:pt x="17544" y="13857"/>
                </a:lnTo>
                <a:lnTo>
                  <a:pt x="17594" y="13883"/>
                </a:lnTo>
                <a:cubicBezTo>
                  <a:pt x="17720" y="13826"/>
                  <a:pt x="17845" y="13810"/>
                  <a:pt x="17968" y="13810"/>
                </a:cubicBezTo>
                <a:cubicBezTo>
                  <a:pt x="18115" y="13810"/>
                  <a:pt x="18260" y="13832"/>
                  <a:pt x="18396" y="13832"/>
                </a:cubicBezTo>
                <a:cubicBezTo>
                  <a:pt x="18523" y="13823"/>
                  <a:pt x="18649" y="13820"/>
                  <a:pt x="18775" y="13820"/>
                </a:cubicBezTo>
                <a:cubicBezTo>
                  <a:pt x="19003" y="13820"/>
                  <a:pt x="19230" y="13830"/>
                  <a:pt x="19458" y="13830"/>
                </a:cubicBezTo>
                <a:cubicBezTo>
                  <a:pt x="19756" y="13830"/>
                  <a:pt x="20053" y="13812"/>
                  <a:pt x="20351" y="13732"/>
                </a:cubicBezTo>
                <a:lnTo>
                  <a:pt x="20351" y="13732"/>
                </a:lnTo>
                <a:lnTo>
                  <a:pt x="20326" y="13757"/>
                </a:lnTo>
                <a:cubicBezTo>
                  <a:pt x="20414" y="13703"/>
                  <a:pt x="20506" y="13691"/>
                  <a:pt x="20599" y="13691"/>
                </a:cubicBezTo>
                <a:cubicBezTo>
                  <a:pt x="20668" y="13691"/>
                  <a:pt x="20738" y="13697"/>
                  <a:pt x="20807" y="13697"/>
                </a:cubicBezTo>
                <a:cubicBezTo>
                  <a:pt x="20856" y="13697"/>
                  <a:pt x="20905" y="13694"/>
                  <a:pt x="20953" y="13682"/>
                </a:cubicBezTo>
                <a:cubicBezTo>
                  <a:pt x="21028" y="13682"/>
                  <a:pt x="21103" y="13657"/>
                  <a:pt x="21153" y="13632"/>
                </a:cubicBezTo>
                <a:cubicBezTo>
                  <a:pt x="21521" y="13632"/>
                  <a:pt x="21899" y="13643"/>
                  <a:pt x="22274" y="13643"/>
                </a:cubicBezTo>
                <a:cubicBezTo>
                  <a:pt x="22462" y="13643"/>
                  <a:pt x="22649" y="13640"/>
                  <a:pt x="22832" y="13632"/>
                </a:cubicBezTo>
                <a:lnTo>
                  <a:pt x="23985" y="13632"/>
                </a:lnTo>
                <a:cubicBezTo>
                  <a:pt x="25038" y="13532"/>
                  <a:pt x="26116" y="13557"/>
                  <a:pt x="27168" y="13431"/>
                </a:cubicBezTo>
                <a:cubicBezTo>
                  <a:pt x="28070" y="13331"/>
                  <a:pt x="28998" y="13331"/>
                  <a:pt x="29900" y="13231"/>
                </a:cubicBezTo>
                <a:lnTo>
                  <a:pt x="30251" y="13231"/>
                </a:lnTo>
                <a:cubicBezTo>
                  <a:pt x="30351" y="13181"/>
                  <a:pt x="30426" y="13156"/>
                  <a:pt x="30527" y="13131"/>
                </a:cubicBezTo>
                <a:cubicBezTo>
                  <a:pt x="30877" y="13131"/>
                  <a:pt x="31228" y="13106"/>
                  <a:pt x="31579" y="13106"/>
                </a:cubicBezTo>
                <a:cubicBezTo>
                  <a:pt x="31830" y="13106"/>
                  <a:pt x="32081" y="13106"/>
                  <a:pt x="32356" y="13131"/>
                </a:cubicBezTo>
                <a:cubicBezTo>
                  <a:pt x="32743" y="13089"/>
                  <a:pt x="33136" y="13071"/>
                  <a:pt x="33530" y="13071"/>
                </a:cubicBezTo>
                <a:cubicBezTo>
                  <a:pt x="33851" y="13071"/>
                  <a:pt x="34171" y="13083"/>
                  <a:pt x="34487" y="13106"/>
                </a:cubicBezTo>
                <a:cubicBezTo>
                  <a:pt x="34537" y="13055"/>
                  <a:pt x="34537" y="13030"/>
                  <a:pt x="34537" y="13005"/>
                </a:cubicBezTo>
                <a:lnTo>
                  <a:pt x="34562" y="13005"/>
                </a:lnTo>
                <a:cubicBezTo>
                  <a:pt x="34562" y="13005"/>
                  <a:pt x="34612" y="13030"/>
                  <a:pt x="34612" y="13030"/>
                </a:cubicBezTo>
                <a:lnTo>
                  <a:pt x="34662" y="13005"/>
                </a:lnTo>
                <a:lnTo>
                  <a:pt x="36341" y="13005"/>
                </a:lnTo>
                <a:cubicBezTo>
                  <a:pt x="36341" y="13030"/>
                  <a:pt x="36366" y="13055"/>
                  <a:pt x="36391" y="13106"/>
                </a:cubicBezTo>
                <a:cubicBezTo>
                  <a:pt x="36889" y="13086"/>
                  <a:pt x="37391" y="13078"/>
                  <a:pt x="37894" y="13078"/>
                </a:cubicBezTo>
                <a:cubicBezTo>
                  <a:pt x="38709" y="13078"/>
                  <a:pt x="39530" y="13100"/>
                  <a:pt x="40351" y="13131"/>
                </a:cubicBezTo>
                <a:lnTo>
                  <a:pt x="42281" y="13106"/>
                </a:lnTo>
                <a:cubicBezTo>
                  <a:pt x="42783" y="13135"/>
                  <a:pt x="43288" y="13145"/>
                  <a:pt x="43794" y="13145"/>
                </a:cubicBezTo>
                <a:cubicBezTo>
                  <a:pt x="44578" y="13145"/>
                  <a:pt x="45364" y="13121"/>
                  <a:pt x="46141" y="13106"/>
                </a:cubicBezTo>
                <a:cubicBezTo>
                  <a:pt x="46266" y="13055"/>
                  <a:pt x="46391" y="13005"/>
                  <a:pt x="46517" y="12980"/>
                </a:cubicBezTo>
                <a:cubicBezTo>
                  <a:pt x="46542" y="13005"/>
                  <a:pt x="46542" y="13030"/>
                  <a:pt x="46592" y="13030"/>
                </a:cubicBezTo>
                <a:cubicBezTo>
                  <a:pt x="46667" y="13030"/>
                  <a:pt x="46749" y="13043"/>
                  <a:pt x="46827" y="13043"/>
                </a:cubicBezTo>
                <a:cubicBezTo>
                  <a:pt x="46905" y="13043"/>
                  <a:pt x="46980" y="13030"/>
                  <a:pt x="47043" y="12980"/>
                </a:cubicBezTo>
                <a:cubicBezTo>
                  <a:pt x="47745" y="12905"/>
                  <a:pt x="48321" y="12654"/>
                  <a:pt x="48747" y="12078"/>
                </a:cubicBezTo>
                <a:cubicBezTo>
                  <a:pt x="48822" y="11903"/>
                  <a:pt x="48873" y="11727"/>
                  <a:pt x="48697" y="11577"/>
                </a:cubicBezTo>
                <a:cubicBezTo>
                  <a:pt x="48196" y="11000"/>
                  <a:pt x="47469" y="10825"/>
                  <a:pt x="46792" y="10524"/>
                </a:cubicBezTo>
                <a:cubicBezTo>
                  <a:pt x="46717" y="10399"/>
                  <a:pt x="46567" y="10399"/>
                  <a:pt x="46416" y="10399"/>
                </a:cubicBezTo>
                <a:cubicBezTo>
                  <a:pt x="46366" y="10349"/>
                  <a:pt x="46316" y="10299"/>
                  <a:pt x="46291" y="10274"/>
                </a:cubicBezTo>
                <a:cubicBezTo>
                  <a:pt x="46116" y="10248"/>
                  <a:pt x="45965" y="10223"/>
                  <a:pt x="45865" y="9998"/>
                </a:cubicBezTo>
                <a:lnTo>
                  <a:pt x="47569" y="9998"/>
                </a:lnTo>
                <a:cubicBezTo>
                  <a:pt x="48096" y="9998"/>
                  <a:pt x="48597" y="9998"/>
                  <a:pt x="49123" y="10023"/>
                </a:cubicBezTo>
                <a:cubicBezTo>
                  <a:pt x="49499" y="9998"/>
                  <a:pt x="49900" y="9998"/>
                  <a:pt x="50276" y="9998"/>
                </a:cubicBezTo>
                <a:cubicBezTo>
                  <a:pt x="50276" y="9998"/>
                  <a:pt x="50276" y="10048"/>
                  <a:pt x="50276" y="10048"/>
                </a:cubicBezTo>
                <a:cubicBezTo>
                  <a:pt x="50452" y="9998"/>
                  <a:pt x="50652" y="10073"/>
                  <a:pt x="50802" y="9898"/>
                </a:cubicBezTo>
                <a:cubicBezTo>
                  <a:pt x="50819" y="9899"/>
                  <a:pt x="50835" y="9900"/>
                  <a:pt x="50850" y="9900"/>
                </a:cubicBezTo>
                <a:cubicBezTo>
                  <a:pt x="51076" y="9900"/>
                  <a:pt x="51242" y="9739"/>
                  <a:pt x="51429" y="9622"/>
                </a:cubicBezTo>
                <a:cubicBezTo>
                  <a:pt x="51479" y="9572"/>
                  <a:pt x="51504" y="9522"/>
                  <a:pt x="51479" y="9471"/>
                </a:cubicBezTo>
                <a:cubicBezTo>
                  <a:pt x="51454" y="9446"/>
                  <a:pt x="51454" y="9446"/>
                  <a:pt x="51454" y="9421"/>
                </a:cubicBezTo>
                <a:cubicBezTo>
                  <a:pt x="51501" y="9187"/>
                  <a:pt x="51614" y="9018"/>
                  <a:pt x="51895" y="9018"/>
                </a:cubicBezTo>
                <a:cubicBezTo>
                  <a:pt x="51915" y="9018"/>
                  <a:pt x="51935" y="9019"/>
                  <a:pt x="51955" y="9020"/>
                </a:cubicBezTo>
                <a:cubicBezTo>
                  <a:pt x="52507" y="8995"/>
                  <a:pt x="53058" y="8995"/>
                  <a:pt x="53609" y="8970"/>
                </a:cubicBezTo>
                <a:cubicBezTo>
                  <a:pt x="53691" y="8919"/>
                  <a:pt x="53782" y="8910"/>
                  <a:pt x="53875" y="8910"/>
                </a:cubicBezTo>
                <a:cubicBezTo>
                  <a:pt x="53929" y="8910"/>
                  <a:pt x="53984" y="8913"/>
                  <a:pt x="54039" y="8913"/>
                </a:cubicBezTo>
                <a:cubicBezTo>
                  <a:pt x="54122" y="8913"/>
                  <a:pt x="54206" y="8906"/>
                  <a:pt x="54286" y="8870"/>
                </a:cubicBezTo>
                <a:cubicBezTo>
                  <a:pt x="54512" y="8845"/>
                  <a:pt x="54687" y="8669"/>
                  <a:pt x="54812" y="8494"/>
                </a:cubicBezTo>
                <a:lnTo>
                  <a:pt x="54963" y="8344"/>
                </a:lnTo>
                <a:cubicBezTo>
                  <a:pt x="54938" y="8118"/>
                  <a:pt x="54838" y="7943"/>
                  <a:pt x="54687" y="7767"/>
                </a:cubicBezTo>
                <a:cubicBezTo>
                  <a:pt x="54036" y="6965"/>
                  <a:pt x="53158" y="6514"/>
                  <a:pt x="52206" y="6138"/>
                </a:cubicBezTo>
                <a:cubicBezTo>
                  <a:pt x="52106" y="5988"/>
                  <a:pt x="51955" y="5963"/>
                  <a:pt x="51805" y="5913"/>
                </a:cubicBezTo>
                <a:lnTo>
                  <a:pt x="51579" y="5737"/>
                </a:lnTo>
                <a:cubicBezTo>
                  <a:pt x="51479" y="5637"/>
                  <a:pt x="51379" y="5562"/>
                  <a:pt x="51279" y="5512"/>
                </a:cubicBezTo>
                <a:lnTo>
                  <a:pt x="51279" y="5512"/>
                </a:lnTo>
                <a:cubicBezTo>
                  <a:pt x="51479" y="5537"/>
                  <a:pt x="51680" y="5562"/>
                  <a:pt x="51880" y="5612"/>
                </a:cubicBezTo>
                <a:cubicBezTo>
                  <a:pt x="52457" y="5837"/>
                  <a:pt x="53033" y="6063"/>
                  <a:pt x="53635" y="6263"/>
                </a:cubicBezTo>
                <a:cubicBezTo>
                  <a:pt x="53684" y="6278"/>
                  <a:pt x="53733" y="6286"/>
                  <a:pt x="53781" y="6286"/>
                </a:cubicBezTo>
                <a:cubicBezTo>
                  <a:pt x="53903" y="6286"/>
                  <a:pt x="54014" y="6232"/>
                  <a:pt x="54086" y="6088"/>
                </a:cubicBezTo>
                <a:cubicBezTo>
                  <a:pt x="54136" y="5963"/>
                  <a:pt x="54036" y="5913"/>
                  <a:pt x="53935" y="5862"/>
                </a:cubicBezTo>
                <a:cubicBezTo>
                  <a:pt x="53158" y="5512"/>
                  <a:pt x="52406" y="5086"/>
                  <a:pt x="51554" y="4885"/>
                </a:cubicBezTo>
                <a:cubicBezTo>
                  <a:pt x="49073" y="3933"/>
                  <a:pt x="46542" y="3181"/>
                  <a:pt x="43960" y="2554"/>
                </a:cubicBezTo>
                <a:cubicBezTo>
                  <a:pt x="43835" y="2529"/>
                  <a:pt x="43710" y="2504"/>
                  <a:pt x="43584" y="2479"/>
                </a:cubicBezTo>
                <a:cubicBezTo>
                  <a:pt x="42331" y="2178"/>
                  <a:pt x="41103" y="1852"/>
                  <a:pt x="39825" y="1777"/>
                </a:cubicBezTo>
                <a:cubicBezTo>
                  <a:pt x="38622" y="1476"/>
                  <a:pt x="37419" y="1401"/>
                  <a:pt x="36216" y="1226"/>
                </a:cubicBezTo>
                <a:cubicBezTo>
                  <a:pt x="36136" y="1190"/>
                  <a:pt x="36052" y="1183"/>
                  <a:pt x="35969" y="1183"/>
                </a:cubicBezTo>
                <a:cubicBezTo>
                  <a:pt x="35914" y="1183"/>
                  <a:pt x="35859" y="1186"/>
                  <a:pt x="35805" y="1186"/>
                </a:cubicBezTo>
                <a:cubicBezTo>
                  <a:pt x="35711" y="1186"/>
                  <a:pt x="35621" y="1177"/>
                  <a:pt x="35539" y="1126"/>
                </a:cubicBezTo>
                <a:cubicBezTo>
                  <a:pt x="35289" y="1126"/>
                  <a:pt x="35038" y="1101"/>
                  <a:pt x="34787" y="1101"/>
                </a:cubicBezTo>
                <a:cubicBezTo>
                  <a:pt x="34698" y="1065"/>
                  <a:pt x="34602" y="1058"/>
                  <a:pt x="34505" y="1058"/>
                </a:cubicBezTo>
                <a:cubicBezTo>
                  <a:pt x="34441" y="1058"/>
                  <a:pt x="34375" y="1061"/>
                  <a:pt x="34311" y="1061"/>
                </a:cubicBezTo>
                <a:cubicBezTo>
                  <a:pt x="34198" y="1061"/>
                  <a:pt x="34088" y="1051"/>
                  <a:pt x="33985" y="1000"/>
                </a:cubicBezTo>
                <a:cubicBezTo>
                  <a:pt x="33685" y="975"/>
                  <a:pt x="33409" y="975"/>
                  <a:pt x="33108" y="975"/>
                </a:cubicBezTo>
                <a:cubicBezTo>
                  <a:pt x="32920" y="925"/>
                  <a:pt x="32732" y="913"/>
                  <a:pt x="32544" y="913"/>
                </a:cubicBezTo>
                <a:cubicBezTo>
                  <a:pt x="32356" y="913"/>
                  <a:pt x="32168" y="925"/>
                  <a:pt x="31980" y="925"/>
                </a:cubicBezTo>
                <a:cubicBezTo>
                  <a:pt x="31980" y="900"/>
                  <a:pt x="31955" y="875"/>
                  <a:pt x="31930" y="875"/>
                </a:cubicBezTo>
                <a:cubicBezTo>
                  <a:pt x="31833" y="888"/>
                  <a:pt x="31736" y="893"/>
                  <a:pt x="31638" y="893"/>
                </a:cubicBezTo>
                <a:cubicBezTo>
                  <a:pt x="31395" y="893"/>
                  <a:pt x="31151" y="864"/>
                  <a:pt x="30910" y="864"/>
                </a:cubicBezTo>
                <a:cubicBezTo>
                  <a:pt x="30694" y="864"/>
                  <a:pt x="30481" y="887"/>
                  <a:pt x="30276" y="975"/>
                </a:cubicBezTo>
                <a:cubicBezTo>
                  <a:pt x="30249" y="979"/>
                  <a:pt x="30219" y="980"/>
                  <a:pt x="30190" y="980"/>
                </a:cubicBezTo>
                <a:cubicBezTo>
                  <a:pt x="30167" y="980"/>
                  <a:pt x="30143" y="979"/>
                  <a:pt x="30120" y="979"/>
                </a:cubicBezTo>
                <a:cubicBezTo>
                  <a:pt x="29984" y="979"/>
                  <a:pt x="29864" y="998"/>
                  <a:pt x="29900" y="1251"/>
                </a:cubicBezTo>
                <a:cubicBezTo>
                  <a:pt x="29649" y="1226"/>
                  <a:pt x="29374" y="1226"/>
                  <a:pt x="29123" y="1226"/>
                </a:cubicBezTo>
                <a:lnTo>
                  <a:pt x="29073" y="1276"/>
                </a:lnTo>
                <a:cubicBezTo>
                  <a:pt x="28722" y="1176"/>
                  <a:pt x="28346" y="1201"/>
                  <a:pt x="27970" y="1176"/>
                </a:cubicBezTo>
                <a:cubicBezTo>
                  <a:pt x="27920" y="1201"/>
                  <a:pt x="27870" y="1201"/>
                  <a:pt x="27820" y="1226"/>
                </a:cubicBezTo>
                <a:cubicBezTo>
                  <a:pt x="27740" y="1087"/>
                  <a:pt x="27614" y="1042"/>
                  <a:pt x="27465" y="1042"/>
                </a:cubicBezTo>
                <a:cubicBezTo>
                  <a:pt x="27426" y="1042"/>
                  <a:pt x="27385" y="1045"/>
                  <a:pt x="27344" y="1050"/>
                </a:cubicBezTo>
                <a:cubicBezTo>
                  <a:pt x="27319" y="1075"/>
                  <a:pt x="27294" y="1075"/>
                  <a:pt x="27243" y="1075"/>
                </a:cubicBezTo>
                <a:cubicBezTo>
                  <a:pt x="27193" y="1050"/>
                  <a:pt x="27140" y="1045"/>
                  <a:pt x="27087" y="1045"/>
                </a:cubicBezTo>
                <a:cubicBezTo>
                  <a:pt x="27043" y="1045"/>
                  <a:pt x="27000" y="1048"/>
                  <a:pt x="26956" y="1048"/>
                </a:cubicBezTo>
                <a:cubicBezTo>
                  <a:pt x="26892" y="1048"/>
                  <a:pt x="26827" y="1040"/>
                  <a:pt x="26767" y="1000"/>
                </a:cubicBezTo>
                <a:lnTo>
                  <a:pt x="26542" y="975"/>
                </a:lnTo>
                <a:lnTo>
                  <a:pt x="26441" y="975"/>
                </a:lnTo>
                <a:cubicBezTo>
                  <a:pt x="26416" y="975"/>
                  <a:pt x="26416" y="975"/>
                  <a:pt x="26391" y="1000"/>
                </a:cubicBezTo>
                <a:cubicBezTo>
                  <a:pt x="26065" y="950"/>
                  <a:pt x="25765" y="1025"/>
                  <a:pt x="25464" y="875"/>
                </a:cubicBezTo>
                <a:cubicBezTo>
                  <a:pt x="25314" y="875"/>
                  <a:pt x="25138" y="850"/>
                  <a:pt x="24988" y="825"/>
                </a:cubicBezTo>
                <a:cubicBezTo>
                  <a:pt x="24887" y="796"/>
                  <a:pt x="24785" y="788"/>
                  <a:pt x="24682" y="788"/>
                </a:cubicBezTo>
                <a:cubicBezTo>
                  <a:pt x="24544" y="788"/>
                  <a:pt x="24405" y="803"/>
                  <a:pt x="24267" y="803"/>
                </a:cubicBezTo>
                <a:cubicBezTo>
                  <a:pt x="24147" y="803"/>
                  <a:pt x="24027" y="791"/>
                  <a:pt x="23910" y="750"/>
                </a:cubicBezTo>
                <a:cubicBezTo>
                  <a:pt x="23810" y="725"/>
                  <a:pt x="23684" y="725"/>
                  <a:pt x="23559" y="725"/>
                </a:cubicBezTo>
                <a:cubicBezTo>
                  <a:pt x="23382" y="676"/>
                  <a:pt x="23203" y="664"/>
                  <a:pt x="23021" y="664"/>
                </a:cubicBezTo>
                <a:cubicBezTo>
                  <a:pt x="22839" y="664"/>
                  <a:pt x="22654" y="676"/>
                  <a:pt x="22469" y="676"/>
                </a:cubicBezTo>
                <a:cubicBezTo>
                  <a:pt x="22265" y="676"/>
                  <a:pt x="22060" y="662"/>
                  <a:pt x="21855" y="599"/>
                </a:cubicBezTo>
                <a:cubicBezTo>
                  <a:pt x="21604" y="599"/>
                  <a:pt x="21354" y="599"/>
                  <a:pt x="21128" y="574"/>
                </a:cubicBezTo>
                <a:cubicBezTo>
                  <a:pt x="20719" y="543"/>
                  <a:pt x="20309" y="529"/>
                  <a:pt x="19902" y="529"/>
                </a:cubicBezTo>
                <a:cubicBezTo>
                  <a:pt x="19336" y="529"/>
                  <a:pt x="18774" y="556"/>
                  <a:pt x="18221" y="599"/>
                </a:cubicBezTo>
                <a:cubicBezTo>
                  <a:pt x="18171" y="599"/>
                  <a:pt x="18146" y="599"/>
                  <a:pt x="18121" y="624"/>
                </a:cubicBezTo>
                <a:cubicBezTo>
                  <a:pt x="18095" y="599"/>
                  <a:pt x="18095" y="574"/>
                  <a:pt x="18095" y="574"/>
                </a:cubicBezTo>
                <a:cubicBezTo>
                  <a:pt x="18271" y="374"/>
                  <a:pt x="18246" y="223"/>
                  <a:pt x="18020" y="98"/>
                </a:cubicBezTo>
                <a:cubicBezTo>
                  <a:pt x="17854" y="27"/>
                  <a:pt x="17694" y="1"/>
                  <a:pt x="175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1" name="Google Shape;6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2700029">
            <a:off x="8112831" y="551496"/>
            <a:ext cx="1649088" cy="6596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2" name="Google Shape;62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9729559">
            <a:off x="-131842" y="3663732"/>
            <a:ext cx="738425" cy="851700"/>
          </a:xfrm>
          <a:prstGeom prst="rect">
            <a:avLst/>
          </a:prstGeom>
          <a:noFill/>
          <a:ln>
            <a:noFill/>
          </a:ln>
        </p:spPr>
      </p:pic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lt2"/>
        </a:solidFill>
        <a:effectLst/>
      </p:bgPr>
    </p:bg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7"/>
          <p:cNvSpPr/>
          <p:nvPr/>
        </p:nvSpPr>
        <p:spPr>
          <a:xfrm flipH="1">
            <a:off x="4935713" y="1369350"/>
            <a:ext cx="3969137" cy="974753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6" name="Google Shape;66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959525" y="1744525"/>
            <a:ext cx="1431750" cy="572700"/>
          </a:xfrm>
          <a:prstGeom prst="rect">
            <a:avLst/>
          </a:prstGeom>
          <a:noFill/>
          <a:ln>
            <a:noFill/>
          </a:ln>
        </p:spPr>
      </p:pic>
      <p:sp>
        <p:nvSpPr>
          <p:cNvPr id="67" name="Google Shape;67;p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rgbClr val="FFCF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68;p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rgbClr val="FF8C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9" name="Google Shape;69;p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77672">
            <a:off x="4366949" y="44718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70" name="Google Shape;70;p7"/>
          <p:cNvSpPr txBox="1">
            <a:spLocks noGrp="1"/>
          </p:cNvSpPr>
          <p:nvPr>
            <p:ph type="title"/>
          </p:nvPr>
        </p:nvSpPr>
        <p:spPr>
          <a:xfrm>
            <a:off x="5892300" y="1522675"/>
            <a:ext cx="2531700" cy="66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56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1" name="Google Shape;71;p7"/>
          <p:cNvSpPr txBox="1">
            <a:spLocks noGrp="1"/>
          </p:cNvSpPr>
          <p:nvPr>
            <p:ph type="subTitle" idx="1"/>
          </p:nvPr>
        </p:nvSpPr>
        <p:spPr>
          <a:xfrm>
            <a:off x="5892300" y="2583250"/>
            <a:ext cx="2531700" cy="1115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72" name="Google Shape;72;p7"/>
          <p:cNvSpPr/>
          <p:nvPr/>
        </p:nvSpPr>
        <p:spPr>
          <a:xfrm rot="8100000">
            <a:off x="8051214" y="3992155"/>
            <a:ext cx="2688669" cy="535845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73;p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lt2"/>
        </a:solidFill>
        <a:effectLst/>
      </p:bgPr>
    </p:bg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8"/>
          <p:cNvSpPr/>
          <p:nvPr/>
        </p:nvSpPr>
        <p:spPr>
          <a:xfrm rot="-2700000">
            <a:off x="-764639" y="510008"/>
            <a:ext cx="1919960" cy="382643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76;p8"/>
          <p:cNvSpPr/>
          <p:nvPr/>
        </p:nvSpPr>
        <p:spPr>
          <a:xfrm rot="-2826981">
            <a:off x="7373421" y="4313805"/>
            <a:ext cx="2234688" cy="57938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8"/>
          <p:cNvSpPr/>
          <p:nvPr/>
        </p:nvSpPr>
        <p:spPr>
          <a:xfrm>
            <a:off x="4552559" y="1341351"/>
            <a:ext cx="4311058" cy="859209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78;p8"/>
          <p:cNvSpPr/>
          <p:nvPr/>
        </p:nvSpPr>
        <p:spPr>
          <a:xfrm flipH="1">
            <a:off x="4552559" y="2074851"/>
            <a:ext cx="4311058" cy="859209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79;p8"/>
          <p:cNvSpPr/>
          <p:nvPr/>
        </p:nvSpPr>
        <p:spPr>
          <a:xfrm rot="-1473211" flipH="1">
            <a:off x="3319693" y="14009"/>
            <a:ext cx="2099061" cy="933410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80;p8"/>
          <p:cNvSpPr/>
          <p:nvPr/>
        </p:nvSpPr>
        <p:spPr>
          <a:xfrm>
            <a:off x="7475175" y="210857"/>
            <a:ext cx="1725921" cy="780417"/>
          </a:xfrm>
          <a:custGeom>
            <a:avLst/>
            <a:gdLst/>
            <a:ahLst/>
            <a:cxnLst/>
            <a:rect l="l" t="t" r="r" b="b"/>
            <a:pathLst>
              <a:path w="39832" h="18011" extrusionOk="0">
                <a:moveTo>
                  <a:pt x="12450" y="2174"/>
                </a:moveTo>
                <a:cubicBezTo>
                  <a:pt x="12450" y="2174"/>
                  <a:pt x="12438" y="2174"/>
                  <a:pt x="12438" y="2187"/>
                </a:cubicBezTo>
                <a:lnTo>
                  <a:pt x="12425" y="2187"/>
                </a:lnTo>
                <a:cubicBezTo>
                  <a:pt x="12438" y="2174"/>
                  <a:pt x="12438" y="2174"/>
                  <a:pt x="12450" y="2174"/>
                </a:cubicBezTo>
                <a:close/>
                <a:moveTo>
                  <a:pt x="13116" y="2187"/>
                </a:moveTo>
                <a:cubicBezTo>
                  <a:pt x="13122" y="2188"/>
                  <a:pt x="13127" y="2188"/>
                  <a:pt x="13133" y="2189"/>
                </a:cubicBezTo>
                <a:lnTo>
                  <a:pt x="13133" y="2189"/>
                </a:lnTo>
                <a:cubicBezTo>
                  <a:pt x="13126" y="2188"/>
                  <a:pt x="13120" y="2187"/>
                  <a:pt x="13116" y="2187"/>
                </a:cubicBezTo>
                <a:close/>
                <a:moveTo>
                  <a:pt x="13133" y="2189"/>
                </a:moveTo>
                <a:cubicBezTo>
                  <a:pt x="13145" y="2192"/>
                  <a:pt x="13161" y="2196"/>
                  <a:pt x="13175" y="2198"/>
                </a:cubicBezTo>
                <a:lnTo>
                  <a:pt x="13175" y="2198"/>
                </a:lnTo>
                <a:cubicBezTo>
                  <a:pt x="13161" y="2195"/>
                  <a:pt x="13147" y="2192"/>
                  <a:pt x="13133" y="2189"/>
                </a:cubicBezTo>
                <a:close/>
                <a:moveTo>
                  <a:pt x="12224" y="2199"/>
                </a:moveTo>
                <a:lnTo>
                  <a:pt x="12237" y="2212"/>
                </a:lnTo>
                <a:cubicBezTo>
                  <a:pt x="12212" y="2224"/>
                  <a:pt x="12186" y="2224"/>
                  <a:pt x="12174" y="2224"/>
                </a:cubicBezTo>
                <a:cubicBezTo>
                  <a:pt x="12161" y="2224"/>
                  <a:pt x="12161" y="2212"/>
                  <a:pt x="12212" y="2212"/>
                </a:cubicBezTo>
                <a:cubicBezTo>
                  <a:pt x="12212" y="2212"/>
                  <a:pt x="12212" y="2199"/>
                  <a:pt x="12224" y="2199"/>
                </a:cubicBezTo>
                <a:close/>
                <a:moveTo>
                  <a:pt x="13028" y="2375"/>
                </a:moveTo>
                <a:cubicBezTo>
                  <a:pt x="13041" y="2388"/>
                  <a:pt x="13053" y="2400"/>
                  <a:pt x="13066" y="2400"/>
                </a:cubicBezTo>
                <a:cubicBezTo>
                  <a:pt x="13041" y="2400"/>
                  <a:pt x="13016" y="2400"/>
                  <a:pt x="13003" y="2388"/>
                </a:cubicBezTo>
                <a:cubicBezTo>
                  <a:pt x="13003" y="2388"/>
                  <a:pt x="13003" y="2375"/>
                  <a:pt x="13028" y="2375"/>
                </a:cubicBezTo>
                <a:close/>
                <a:moveTo>
                  <a:pt x="12450" y="2338"/>
                </a:moveTo>
                <a:cubicBezTo>
                  <a:pt x="12501" y="2350"/>
                  <a:pt x="12526" y="2375"/>
                  <a:pt x="12563" y="2388"/>
                </a:cubicBezTo>
                <a:lnTo>
                  <a:pt x="12475" y="2400"/>
                </a:lnTo>
                <a:cubicBezTo>
                  <a:pt x="12413" y="2413"/>
                  <a:pt x="12350" y="2426"/>
                  <a:pt x="12274" y="2438"/>
                </a:cubicBezTo>
                <a:cubicBezTo>
                  <a:pt x="12287" y="2413"/>
                  <a:pt x="12287" y="2400"/>
                  <a:pt x="12224" y="2388"/>
                </a:cubicBezTo>
                <a:cubicBezTo>
                  <a:pt x="12287" y="2363"/>
                  <a:pt x="12337" y="2350"/>
                  <a:pt x="12375" y="2338"/>
                </a:cubicBezTo>
                <a:lnTo>
                  <a:pt x="12375" y="2338"/>
                </a:lnTo>
                <a:cubicBezTo>
                  <a:pt x="12337" y="2363"/>
                  <a:pt x="12312" y="2375"/>
                  <a:pt x="12287" y="2388"/>
                </a:cubicBezTo>
                <a:cubicBezTo>
                  <a:pt x="12337" y="2375"/>
                  <a:pt x="12387" y="2375"/>
                  <a:pt x="12450" y="2363"/>
                </a:cubicBezTo>
                <a:cubicBezTo>
                  <a:pt x="12450" y="2350"/>
                  <a:pt x="12450" y="2350"/>
                  <a:pt x="12450" y="2338"/>
                </a:cubicBezTo>
                <a:close/>
                <a:moveTo>
                  <a:pt x="13631" y="2627"/>
                </a:moveTo>
                <a:lnTo>
                  <a:pt x="13631" y="2627"/>
                </a:lnTo>
                <a:cubicBezTo>
                  <a:pt x="13669" y="2639"/>
                  <a:pt x="13694" y="2652"/>
                  <a:pt x="13719" y="2664"/>
                </a:cubicBezTo>
                <a:lnTo>
                  <a:pt x="13757" y="2677"/>
                </a:lnTo>
                <a:cubicBezTo>
                  <a:pt x="13795" y="2702"/>
                  <a:pt x="13833" y="2740"/>
                  <a:pt x="13883" y="2777"/>
                </a:cubicBezTo>
                <a:cubicBezTo>
                  <a:pt x="13858" y="2765"/>
                  <a:pt x="13833" y="2752"/>
                  <a:pt x="13807" y="2727"/>
                </a:cubicBezTo>
                <a:lnTo>
                  <a:pt x="13795" y="2727"/>
                </a:lnTo>
                <a:cubicBezTo>
                  <a:pt x="13732" y="2677"/>
                  <a:pt x="13682" y="2652"/>
                  <a:pt x="13631" y="2627"/>
                </a:cubicBezTo>
                <a:close/>
                <a:moveTo>
                  <a:pt x="11118" y="2715"/>
                </a:moveTo>
                <a:lnTo>
                  <a:pt x="11043" y="2803"/>
                </a:lnTo>
                <a:lnTo>
                  <a:pt x="10942" y="2865"/>
                </a:lnTo>
                <a:cubicBezTo>
                  <a:pt x="11005" y="2815"/>
                  <a:pt x="11055" y="2765"/>
                  <a:pt x="11118" y="2715"/>
                </a:cubicBezTo>
                <a:close/>
                <a:moveTo>
                  <a:pt x="9070" y="3708"/>
                </a:moveTo>
                <a:lnTo>
                  <a:pt x="9070" y="3708"/>
                </a:lnTo>
                <a:cubicBezTo>
                  <a:pt x="9057" y="3720"/>
                  <a:pt x="9057" y="3720"/>
                  <a:pt x="9057" y="3732"/>
                </a:cubicBezTo>
                <a:cubicBezTo>
                  <a:pt x="9057" y="3732"/>
                  <a:pt x="9045" y="3720"/>
                  <a:pt x="9045" y="3720"/>
                </a:cubicBezTo>
                <a:cubicBezTo>
                  <a:pt x="9057" y="3720"/>
                  <a:pt x="9057" y="3720"/>
                  <a:pt x="9070" y="3708"/>
                </a:cubicBezTo>
                <a:close/>
                <a:moveTo>
                  <a:pt x="2473" y="3732"/>
                </a:moveTo>
                <a:cubicBezTo>
                  <a:pt x="2473" y="3732"/>
                  <a:pt x="2473" y="3733"/>
                  <a:pt x="2486" y="3745"/>
                </a:cubicBezTo>
                <a:lnTo>
                  <a:pt x="2524" y="3768"/>
                </a:lnTo>
                <a:lnTo>
                  <a:pt x="2524" y="3768"/>
                </a:lnTo>
                <a:cubicBezTo>
                  <a:pt x="2493" y="3746"/>
                  <a:pt x="2473" y="3732"/>
                  <a:pt x="2473" y="3732"/>
                </a:cubicBezTo>
                <a:close/>
                <a:moveTo>
                  <a:pt x="10035" y="3985"/>
                </a:moveTo>
                <a:lnTo>
                  <a:pt x="9975" y="4021"/>
                </a:lnTo>
                <a:cubicBezTo>
                  <a:pt x="9997" y="4008"/>
                  <a:pt x="10017" y="3996"/>
                  <a:pt x="10035" y="3985"/>
                </a:cubicBezTo>
                <a:close/>
                <a:moveTo>
                  <a:pt x="10188" y="2790"/>
                </a:moveTo>
                <a:lnTo>
                  <a:pt x="10188" y="2790"/>
                </a:lnTo>
                <a:cubicBezTo>
                  <a:pt x="10176" y="2803"/>
                  <a:pt x="10163" y="2803"/>
                  <a:pt x="10163" y="2815"/>
                </a:cubicBezTo>
                <a:lnTo>
                  <a:pt x="9560" y="3129"/>
                </a:lnTo>
                <a:cubicBezTo>
                  <a:pt x="9183" y="3318"/>
                  <a:pt x="8706" y="3569"/>
                  <a:pt x="8593" y="3582"/>
                </a:cubicBezTo>
                <a:cubicBezTo>
                  <a:pt x="8567" y="3594"/>
                  <a:pt x="8542" y="3607"/>
                  <a:pt x="8530" y="3632"/>
                </a:cubicBezTo>
                <a:cubicBezTo>
                  <a:pt x="8190" y="3770"/>
                  <a:pt x="7839" y="3896"/>
                  <a:pt x="7462" y="3996"/>
                </a:cubicBezTo>
                <a:cubicBezTo>
                  <a:pt x="7336" y="4009"/>
                  <a:pt x="7198" y="4034"/>
                  <a:pt x="7085" y="4034"/>
                </a:cubicBezTo>
                <a:cubicBezTo>
                  <a:pt x="7537" y="3946"/>
                  <a:pt x="8052" y="3795"/>
                  <a:pt x="8567" y="3582"/>
                </a:cubicBezTo>
                <a:cubicBezTo>
                  <a:pt x="9083" y="3368"/>
                  <a:pt x="9623" y="3079"/>
                  <a:pt x="10188" y="2790"/>
                </a:cubicBezTo>
                <a:close/>
                <a:moveTo>
                  <a:pt x="4850" y="3888"/>
                </a:moveTo>
                <a:cubicBezTo>
                  <a:pt x="4896" y="3903"/>
                  <a:pt x="4946" y="3918"/>
                  <a:pt x="4999" y="3933"/>
                </a:cubicBezTo>
                <a:cubicBezTo>
                  <a:pt x="5291" y="4013"/>
                  <a:pt x="5707" y="4099"/>
                  <a:pt x="6235" y="4099"/>
                </a:cubicBezTo>
                <a:cubicBezTo>
                  <a:pt x="6251" y="4099"/>
                  <a:pt x="6267" y="4099"/>
                  <a:pt x="6282" y="4099"/>
                </a:cubicBezTo>
                <a:lnTo>
                  <a:pt x="6282" y="4099"/>
                </a:lnTo>
                <a:cubicBezTo>
                  <a:pt x="6199" y="4113"/>
                  <a:pt x="6112" y="4120"/>
                  <a:pt x="6022" y="4120"/>
                </a:cubicBezTo>
                <a:cubicBezTo>
                  <a:pt x="5818" y="4120"/>
                  <a:pt x="5600" y="4086"/>
                  <a:pt x="5376" y="4034"/>
                </a:cubicBezTo>
                <a:cubicBezTo>
                  <a:pt x="5198" y="4000"/>
                  <a:pt x="5024" y="3947"/>
                  <a:pt x="4850" y="3888"/>
                </a:cubicBezTo>
                <a:close/>
                <a:moveTo>
                  <a:pt x="6959" y="4047"/>
                </a:moveTo>
                <a:lnTo>
                  <a:pt x="6959" y="4047"/>
                </a:lnTo>
                <a:cubicBezTo>
                  <a:pt x="6846" y="4084"/>
                  <a:pt x="6532" y="4109"/>
                  <a:pt x="6456" y="4147"/>
                </a:cubicBezTo>
                <a:cubicBezTo>
                  <a:pt x="6431" y="4160"/>
                  <a:pt x="6431" y="4160"/>
                  <a:pt x="6444" y="4172"/>
                </a:cubicBezTo>
                <a:lnTo>
                  <a:pt x="6381" y="4172"/>
                </a:lnTo>
                <a:cubicBezTo>
                  <a:pt x="6381" y="4172"/>
                  <a:pt x="6381" y="4160"/>
                  <a:pt x="6381" y="4147"/>
                </a:cubicBezTo>
                <a:cubicBezTo>
                  <a:pt x="6381" y="4135"/>
                  <a:pt x="6369" y="4111"/>
                  <a:pt x="6302" y="4098"/>
                </a:cubicBezTo>
                <a:lnTo>
                  <a:pt x="6302" y="4098"/>
                </a:lnTo>
                <a:cubicBezTo>
                  <a:pt x="6505" y="4096"/>
                  <a:pt x="6725" y="4080"/>
                  <a:pt x="6959" y="4047"/>
                </a:cubicBezTo>
                <a:close/>
                <a:moveTo>
                  <a:pt x="9535" y="4222"/>
                </a:moveTo>
                <a:lnTo>
                  <a:pt x="9535" y="4222"/>
                </a:lnTo>
                <a:cubicBezTo>
                  <a:pt x="9526" y="4227"/>
                  <a:pt x="9516" y="4231"/>
                  <a:pt x="9506" y="4236"/>
                </a:cubicBezTo>
                <a:lnTo>
                  <a:pt x="9506" y="4236"/>
                </a:lnTo>
                <a:cubicBezTo>
                  <a:pt x="9516" y="4232"/>
                  <a:pt x="9526" y="4227"/>
                  <a:pt x="9535" y="4222"/>
                </a:cubicBezTo>
                <a:close/>
                <a:moveTo>
                  <a:pt x="15680" y="4336"/>
                </a:moveTo>
                <a:cubicBezTo>
                  <a:pt x="15680" y="4336"/>
                  <a:pt x="15680" y="4344"/>
                  <a:pt x="15687" y="4347"/>
                </a:cubicBezTo>
                <a:lnTo>
                  <a:pt x="15687" y="4347"/>
                </a:lnTo>
                <a:cubicBezTo>
                  <a:pt x="15684" y="4343"/>
                  <a:pt x="15681" y="4339"/>
                  <a:pt x="15680" y="4336"/>
                </a:cubicBezTo>
                <a:close/>
                <a:moveTo>
                  <a:pt x="7581" y="4380"/>
                </a:moveTo>
                <a:cubicBezTo>
                  <a:pt x="7570" y="4390"/>
                  <a:pt x="7558" y="4398"/>
                  <a:pt x="7537" y="4398"/>
                </a:cubicBezTo>
                <a:cubicBezTo>
                  <a:pt x="7551" y="4392"/>
                  <a:pt x="7566" y="4386"/>
                  <a:pt x="7581" y="4380"/>
                </a:cubicBezTo>
                <a:close/>
                <a:moveTo>
                  <a:pt x="5588" y="5082"/>
                </a:moveTo>
                <a:cubicBezTo>
                  <a:pt x="5615" y="5085"/>
                  <a:pt x="5641" y="5088"/>
                  <a:pt x="5665" y="5090"/>
                </a:cubicBezTo>
                <a:cubicBezTo>
                  <a:pt x="5638" y="5087"/>
                  <a:pt x="5613" y="5085"/>
                  <a:pt x="5588" y="5082"/>
                </a:cubicBezTo>
                <a:close/>
                <a:moveTo>
                  <a:pt x="12960" y="2151"/>
                </a:moveTo>
                <a:cubicBezTo>
                  <a:pt x="13042" y="2151"/>
                  <a:pt x="13121" y="2162"/>
                  <a:pt x="13192" y="2199"/>
                </a:cubicBezTo>
                <a:cubicBezTo>
                  <a:pt x="13187" y="2199"/>
                  <a:pt x="13181" y="2199"/>
                  <a:pt x="13175" y="2198"/>
                </a:cubicBezTo>
                <a:lnTo>
                  <a:pt x="13175" y="2198"/>
                </a:lnTo>
                <a:cubicBezTo>
                  <a:pt x="13326" y="2234"/>
                  <a:pt x="13456" y="2315"/>
                  <a:pt x="13556" y="2338"/>
                </a:cubicBezTo>
                <a:lnTo>
                  <a:pt x="13556" y="2312"/>
                </a:lnTo>
                <a:cubicBezTo>
                  <a:pt x="13694" y="2363"/>
                  <a:pt x="13795" y="2413"/>
                  <a:pt x="13895" y="2463"/>
                </a:cubicBezTo>
                <a:lnTo>
                  <a:pt x="13908" y="2451"/>
                </a:lnTo>
                <a:cubicBezTo>
                  <a:pt x="14059" y="2539"/>
                  <a:pt x="14411" y="2752"/>
                  <a:pt x="14461" y="2890"/>
                </a:cubicBezTo>
                <a:cubicBezTo>
                  <a:pt x="14511" y="2903"/>
                  <a:pt x="14649" y="3079"/>
                  <a:pt x="14737" y="3154"/>
                </a:cubicBezTo>
                <a:lnTo>
                  <a:pt x="14737" y="3192"/>
                </a:lnTo>
                <a:cubicBezTo>
                  <a:pt x="14838" y="3305"/>
                  <a:pt x="14901" y="3368"/>
                  <a:pt x="14963" y="3431"/>
                </a:cubicBezTo>
                <a:cubicBezTo>
                  <a:pt x="15139" y="3695"/>
                  <a:pt x="15353" y="3896"/>
                  <a:pt x="15516" y="4122"/>
                </a:cubicBezTo>
                <a:lnTo>
                  <a:pt x="15504" y="4122"/>
                </a:lnTo>
                <a:lnTo>
                  <a:pt x="15692" y="4348"/>
                </a:lnTo>
                <a:cubicBezTo>
                  <a:pt x="15690" y="4348"/>
                  <a:pt x="15688" y="4348"/>
                  <a:pt x="15687" y="4347"/>
                </a:cubicBezTo>
                <a:lnTo>
                  <a:pt x="15687" y="4347"/>
                </a:lnTo>
                <a:cubicBezTo>
                  <a:pt x="15706" y="4374"/>
                  <a:pt x="15748" y="4418"/>
                  <a:pt x="15780" y="4461"/>
                </a:cubicBezTo>
                <a:cubicBezTo>
                  <a:pt x="15831" y="4537"/>
                  <a:pt x="15918" y="4662"/>
                  <a:pt x="15956" y="4763"/>
                </a:cubicBezTo>
                <a:lnTo>
                  <a:pt x="16057" y="4914"/>
                </a:lnTo>
                <a:cubicBezTo>
                  <a:pt x="16021" y="4867"/>
                  <a:pt x="16005" y="4850"/>
                  <a:pt x="15999" y="4850"/>
                </a:cubicBezTo>
                <a:cubicBezTo>
                  <a:pt x="15984" y="4850"/>
                  <a:pt x="16037" y="4958"/>
                  <a:pt x="16019" y="4976"/>
                </a:cubicBezTo>
                <a:lnTo>
                  <a:pt x="16107" y="5064"/>
                </a:lnTo>
                <a:cubicBezTo>
                  <a:pt x="16110" y="5075"/>
                  <a:pt x="16108" y="5079"/>
                  <a:pt x="16105" y="5079"/>
                </a:cubicBezTo>
                <a:cubicBezTo>
                  <a:pt x="16097" y="5079"/>
                  <a:pt x="16078" y="5060"/>
                  <a:pt x="16073" y="5060"/>
                </a:cubicBezTo>
                <a:cubicBezTo>
                  <a:pt x="16069" y="5060"/>
                  <a:pt x="16071" y="5067"/>
                  <a:pt x="16082" y="5090"/>
                </a:cubicBezTo>
                <a:cubicBezTo>
                  <a:pt x="16145" y="5140"/>
                  <a:pt x="16258" y="5353"/>
                  <a:pt x="16321" y="5404"/>
                </a:cubicBezTo>
                <a:cubicBezTo>
                  <a:pt x="16321" y="5391"/>
                  <a:pt x="16308" y="5366"/>
                  <a:pt x="16295" y="5328"/>
                </a:cubicBezTo>
                <a:cubicBezTo>
                  <a:pt x="16308" y="5328"/>
                  <a:pt x="16321" y="5341"/>
                  <a:pt x="16321" y="5353"/>
                </a:cubicBezTo>
                <a:cubicBezTo>
                  <a:pt x="16360" y="5419"/>
                  <a:pt x="16372" y="5437"/>
                  <a:pt x="16376" y="5437"/>
                </a:cubicBezTo>
                <a:cubicBezTo>
                  <a:pt x="16380" y="5437"/>
                  <a:pt x="16377" y="5422"/>
                  <a:pt x="16383" y="5416"/>
                </a:cubicBezTo>
                <a:cubicBezTo>
                  <a:pt x="16434" y="5567"/>
                  <a:pt x="16497" y="5642"/>
                  <a:pt x="16534" y="5768"/>
                </a:cubicBezTo>
                <a:cubicBezTo>
                  <a:pt x="16533" y="5760"/>
                  <a:pt x="16534" y="5757"/>
                  <a:pt x="16536" y="5757"/>
                </a:cubicBezTo>
                <a:cubicBezTo>
                  <a:pt x="16557" y="5757"/>
                  <a:pt x="16704" y="6050"/>
                  <a:pt x="16731" y="6050"/>
                </a:cubicBezTo>
                <a:cubicBezTo>
                  <a:pt x="16735" y="6050"/>
                  <a:pt x="16737" y="6044"/>
                  <a:pt x="16735" y="6032"/>
                </a:cubicBezTo>
                <a:lnTo>
                  <a:pt x="16735" y="6032"/>
                </a:lnTo>
                <a:cubicBezTo>
                  <a:pt x="16760" y="6170"/>
                  <a:pt x="16773" y="6107"/>
                  <a:pt x="16786" y="6208"/>
                </a:cubicBezTo>
                <a:cubicBezTo>
                  <a:pt x="16698" y="6032"/>
                  <a:pt x="16572" y="5894"/>
                  <a:pt x="16484" y="5768"/>
                </a:cubicBezTo>
                <a:lnTo>
                  <a:pt x="16484" y="5768"/>
                </a:lnTo>
                <a:lnTo>
                  <a:pt x="16534" y="5906"/>
                </a:lnTo>
                <a:cubicBezTo>
                  <a:pt x="16466" y="5857"/>
                  <a:pt x="16413" y="5702"/>
                  <a:pt x="16363" y="5606"/>
                </a:cubicBezTo>
                <a:lnTo>
                  <a:pt x="16363" y="5606"/>
                </a:lnTo>
                <a:cubicBezTo>
                  <a:pt x="16393" y="5656"/>
                  <a:pt x="16421" y="5709"/>
                  <a:pt x="16421" y="5718"/>
                </a:cubicBezTo>
                <a:lnTo>
                  <a:pt x="16421" y="5668"/>
                </a:lnTo>
                <a:cubicBezTo>
                  <a:pt x="16333" y="5479"/>
                  <a:pt x="16233" y="5353"/>
                  <a:pt x="16145" y="5240"/>
                </a:cubicBezTo>
                <a:lnTo>
                  <a:pt x="16145" y="5240"/>
                </a:lnTo>
                <a:cubicBezTo>
                  <a:pt x="16158" y="5267"/>
                  <a:pt x="16161" y="5276"/>
                  <a:pt x="16158" y="5276"/>
                </a:cubicBezTo>
                <a:cubicBezTo>
                  <a:pt x="16150" y="5276"/>
                  <a:pt x="16088" y="5191"/>
                  <a:pt x="16071" y="5191"/>
                </a:cubicBezTo>
                <a:cubicBezTo>
                  <a:pt x="16066" y="5191"/>
                  <a:pt x="16065" y="5198"/>
                  <a:pt x="16069" y="5215"/>
                </a:cubicBezTo>
                <a:lnTo>
                  <a:pt x="16132" y="5303"/>
                </a:lnTo>
                <a:cubicBezTo>
                  <a:pt x="16135" y="5314"/>
                  <a:pt x="16134" y="5318"/>
                  <a:pt x="16131" y="5318"/>
                </a:cubicBezTo>
                <a:cubicBezTo>
                  <a:pt x="16119" y="5318"/>
                  <a:pt x="16074" y="5255"/>
                  <a:pt x="16044" y="5215"/>
                </a:cubicBezTo>
                <a:cubicBezTo>
                  <a:pt x="15893" y="4926"/>
                  <a:pt x="15542" y="4436"/>
                  <a:pt x="15504" y="4336"/>
                </a:cubicBezTo>
                <a:lnTo>
                  <a:pt x="15504" y="4336"/>
                </a:lnTo>
                <a:cubicBezTo>
                  <a:pt x="15529" y="4386"/>
                  <a:pt x="15604" y="4486"/>
                  <a:pt x="15642" y="4537"/>
                </a:cubicBezTo>
                <a:lnTo>
                  <a:pt x="15567" y="4398"/>
                </a:lnTo>
                <a:lnTo>
                  <a:pt x="15567" y="4398"/>
                </a:lnTo>
                <a:cubicBezTo>
                  <a:pt x="15642" y="4499"/>
                  <a:pt x="15667" y="4599"/>
                  <a:pt x="15780" y="4738"/>
                </a:cubicBezTo>
                <a:cubicBezTo>
                  <a:pt x="15780" y="4731"/>
                  <a:pt x="15784" y="4729"/>
                  <a:pt x="15789" y="4729"/>
                </a:cubicBezTo>
                <a:cubicBezTo>
                  <a:pt x="15799" y="4729"/>
                  <a:pt x="15817" y="4738"/>
                  <a:pt x="15830" y="4738"/>
                </a:cubicBezTo>
                <a:cubicBezTo>
                  <a:pt x="15845" y="4738"/>
                  <a:pt x="15853" y="4724"/>
                  <a:pt x="15831" y="4662"/>
                </a:cubicBezTo>
                <a:cubicBezTo>
                  <a:pt x="15667" y="4348"/>
                  <a:pt x="15629" y="4449"/>
                  <a:pt x="15391" y="4109"/>
                </a:cubicBezTo>
                <a:cubicBezTo>
                  <a:pt x="15384" y="4105"/>
                  <a:pt x="15382" y="4104"/>
                  <a:pt x="15383" y="4104"/>
                </a:cubicBezTo>
                <a:cubicBezTo>
                  <a:pt x="15384" y="4104"/>
                  <a:pt x="15388" y="4105"/>
                  <a:pt x="15391" y="4105"/>
                </a:cubicBezTo>
                <a:cubicBezTo>
                  <a:pt x="15403" y="4105"/>
                  <a:pt x="15413" y="4092"/>
                  <a:pt x="15328" y="3984"/>
                </a:cubicBezTo>
                <a:cubicBezTo>
                  <a:pt x="15162" y="3807"/>
                  <a:pt x="15015" y="3688"/>
                  <a:pt x="14957" y="3688"/>
                </a:cubicBezTo>
                <a:cubicBezTo>
                  <a:pt x="14949" y="3688"/>
                  <a:pt x="14943" y="3690"/>
                  <a:pt x="14938" y="3695"/>
                </a:cubicBezTo>
                <a:cubicBezTo>
                  <a:pt x="15026" y="3770"/>
                  <a:pt x="15190" y="3933"/>
                  <a:pt x="15177" y="3984"/>
                </a:cubicBezTo>
                <a:cubicBezTo>
                  <a:pt x="15139" y="3933"/>
                  <a:pt x="15077" y="3883"/>
                  <a:pt x="15039" y="3833"/>
                </a:cubicBezTo>
                <a:lnTo>
                  <a:pt x="15039" y="3833"/>
                </a:lnTo>
                <a:cubicBezTo>
                  <a:pt x="15102" y="3921"/>
                  <a:pt x="15165" y="4009"/>
                  <a:pt x="15240" y="4097"/>
                </a:cubicBezTo>
                <a:lnTo>
                  <a:pt x="15265" y="4135"/>
                </a:lnTo>
                <a:lnTo>
                  <a:pt x="15466" y="4411"/>
                </a:lnTo>
                <a:lnTo>
                  <a:pt x="15466" y="4424"/>
                </a:lnTo>
                <a:cubicBezTo>
                  <a:pt x="15680" y="4713"/>
                  <a:pt x="15868" y="5014"/>
                  <a:pt x="16032" y="5291"/>
                </a:cubicBezTo>
                <a:cubicBezTo>
                  <a:pt x="16208" y="5580"/>
                  <a:pt x="16371" y="5856"/>
                  <a:pt x="16509" y="6095"/>
                </a:cubicBezTo>
                <a:cubicBezTo>
                  <a:pt x="16546" y="6158"/>
                  <a:pt x="16561" y="6188"/>
                  <a:pt x="16557" y="6188"/>
                </a:cubicBezTo>
                <a:cubicBezTo>
                  <a:pt x="16552" y="6188"/>
                  <a:pt x="16512" y="6129"/>
                  <a:pt x="16446" y="6019"/>
                </a:cubicBezTo>
                <a:cubicBezTo>
                  <a:pt x="16346" y="5843"/>
                  <a:pt x="16157" y="5542"/>
                  <a:pt x="15931" y="5177"/>
                </a:cubicBezTo>
                <a:cubicBezTo>
                  <a:pt x="15491" y="4474"/>
                  <a:pt x="14825" y="3556"/>
                  <a:pt x="14247" y="3066"/>
                </a:cubicBezTo>
                <a:lnTo>
                  <a:pt x="14247" y="3066"/>
                </a:lnTo>
                <a:lnTo>
                  <a:pt x="14272" y="3079"/>
                </a:lnTo>
                <a:cubicBezTo>
                  <a:pt x="14210" y="3029"/>
                  <a:pt x="14159" y="2978"/>
                  <a:pt x="14109" y="2928"/>
                </a:cubicBezTo>
                <a:cubicBezTo>
                  <a:pt x="14084" y="2928"/>
                  <a:pt x="14071" y="2916"/>
                  <a:pt x="14059" y="2890"/>
                </a:cubicBezTo>
                <a:lnTo>
                  <a:pt x="14046" y="2890"/>
                </a:lnTo>
                <a:cubicBezTo>
                  <a:pt x="14046" y="2878"/>
                  <a:pt x="14034" y="2865"/>
                  <a:pt x="14034" y="2840"/>
                </a:cubicBezTo>
                <a:cubicBezTo>
                  <a:pt x="14021" y="2853"/>
                  <a:pt x="14021" y="2853"/>
                  <a:pt x="14008" y="2853"/>
                </a:cubicBezTo>
                <a:lnTo>
                  <a:pt x="13983" y="2853"/>
                </a:lnTo>
                <a:cubicBezTo>
                  <a:pt x="13946" y="2828"/>
                  <a:pt x="13921" y="2803"/>
                  <a:pt x="13895" y="2790"/>
                </a:cubicBezTo>
                <a:cubicBezTo>
                  <a:pt x="13895" y="2777"/>
                  <a:pt x="13895" y="2765"/>
                  <a:pt x="13895" y="2765"/>
                </a:cubicBezTo>
                <a:cubicBezTo>
                  <a:pt x="13795" y="2677"/>
                  <a:pt x="13694" y="2627"/>
                  <a:pt x="13606" y="2564"/>
                </a:cubicBezTo>
                <a:lnTo>
                  <a:pt x="13581" y="2576"/>
                </a:lnTo>
                <a:lnTo>
                  <a:pt x="13569" y="2576"/>
                </a:lnTo>
                <a:lnTo>
                  <a:pt x="13581" y="2589"/>
                </a:lnTo>
                <a:lnTo>
                  <a:pt x="13569" y="2589"/>
                </a:lnTo>
                <a:cubicBezTo>
                  <a:pt x="13519" y="2564"/>
                  <a:pt x="13482" y="2552"/>
                  <a:pt x="13457" y="2527"/>
                </a:cubicBezTo>
                <a:lnTo>
                  <a:pt x="13457" y="2527"/>
                </a:lnTo>
                <a:cubicBezTo>
                  <a:pt x="13494" y="2544"/>
                  <a:pt x="13531" y="2567"/>
                  <a:pt x="13569" y="2576"/>
                </a:cubicBezTo>
                <a:cubicBezTo>
                  <a:pt x="13418" y="2488"/>
                  <a:pt x="13267" y="2451"/>
                  <a:pt x="13129" y="2413"/>
                </a:cubicBezTo>
                <a:lnTo>
                  <a:pt x="13091" y="2413"/>
                </a:lnTo>
                <a:cubicBezTo>
                  <a:pt x="13129" y="2413"/>
                  <a:pt x="13154" y="2388"/>
                  <a:pt x="13204" y="2375"/>
                </a:cubicBezTo>
                <a:cubicBezTo>
                  <a:pt x="13141" y="2350"/>
                  <a:pt x="13091" y="2350"/>
                  <a:pt x="13041" y="2325"/>
                </a:cubicBezTo>
                <a:cubicBezTo>
                  <a:pt x="12991" y="2312"/>
                  <a:pt x="12928" y="2300"/>
                  <a:pt x="12878" y="2300"/>
                </a:cubicBezTo>
                <a:cubicBezTo>
                  <a:pt x="12953" y="2262"/>
                  <a:pt x="13028" y="2237"/>
                  <a:pt x="13079" y="2224"/>
                </a:cubicBezTo>
                <a:lnTo>
                  <a:pt x="12940" y="2224"/>
                </a:lnTo>
                <a:lnTo>
                  <a:pt x="12903" y="2212"/>
                </a:lnTo>
                <a:cubicBezTo>
                  <a:pt x="12827" y="2224"/>
                  <a:pt x="12752" y="2237"/>
                  <a:pt x="12689" y="2275"/>
                </a:cubicBezTo>
                <a:cubicBezTo>
                  <a:pt x="12649" y="2271"/>
                  <a:pt x="12606" y="2270"/>
                  <a:pt x="12563" y="2270"/>
                </a:cubicBezTo>
                <a:cubicBezTo>
                  <a:pt x="12444" y="2270"/>
                  <a:pt x="12315" y="2281"/>
                  <a:pt x="12186" y="2300"/>
                </a:cubicBezTo>
                <a:cubicBezTo>
                  <a:pt x="12010" y="2325"/>
                  <a:pt x="11835" y="2375"/>
                  <a:pt x="11646" y="2438"/>
                </a:cubicBezTo>
                <a:cubicBezTo>
                  <a:pt x="11696" y="2413"/>
                  <a:pt x="11772" y="2375"/>
                  <a:pt x="11822" y="2350"/>
                </a:cubicBezTo>
                <a:cubicBezTo>
                  <a:pt x="11847" y="2350"/>
                  <a:pt x="11872" y="2338"/>
                  <a:pt x="11910" y="2325"/>
                </a:cubicBezTo>
                <a:cubicBezTo>
                  <a:pt x="11970" y="2325"/>
                  <a:pt x="12039" y="2277"/>
                  <a:pt x="12089" y="2277"/>
                </a:cubicBezTo>
                <a:cubicBezTo>
                  <a:pt x="12102" y="2277"/>
                  <a:pt x="12114" y="2280"/>
                  <a:pt x="12124" y="2287"/>
                </a:cubicBezTo>
                <a:cubicBezTo>
                  <a:pt x="12136" y="2275"/>
                  <a:pt x="12174" y="2262"/>
                  <a:pt x="12199" y="2250"/>
                </a:cubicBezTo>
                <a:cubicBezTo>
                  <a:pt x="12186" y="2237"/>
                  <a:pt x="12186" y="2237"/>
                  <a:pt x="12186" y="2237"/>
                </a:cubicBezTo>
                <a:lnTo>
                  <a:pt x="12249" y="2224"/>
                </a:lnTo>
                <a:cubicBezTo>
                  <a:pt x="12274" y="2224"/>
                  <a:pt x="12287" y="2212"/>
                  <a:pt x="12300" y="2212"/>
                </a:cubicBezTo>
                <a:cubicBezTo>
                  <a:pt x="12350" y="2199"/>
                  <a:pt x="12400" y="2187"/>
                  <a:pt x="12450" y="2187"/>
                </a:cubicBezTo>
                <a:cubicBezTo>
                  <a:pt x="12475" y="2187"/>
                  <a:pt x="12513" y="2187"/>
                  <a:pt x="12551" y="2174"/>
                </a:cubicBezTo>
                <a:cubicBezTo>
                  <a:pt x="12565" y="2175"/>
                  <a:pt x="12579" y="2175"/>
                  <a:pt x="12593" y="2175"/>
                </a:cubicBezTo>
                <a:cubicBezTo>
                  <a:pt x="12709" y="2175"/>
                  <a:pt x="12838" y="2151"/>
                  <a:pt x="12960" y="2151"/>
                </a:cubicBezTo>
                <a:close/>
                <a:moveTo>
                  <a:pt x="32342" y="10166"/>
                </a:moveTo>
                <a:lnTo>
                  <a:pt x="32342" y="10179"/>
                </a:lnTo>
                <a:lnTo>
                  <a:pt x="32191" y="10191"/>
                </a:lnTo>
                <a:cubicBezTo>
                  <a:pt x="32242" y="10179"/>
                  <a:pt x="32292" y="10179"/>
                  <a:pt x="32342" y="10166"/>
                </a:cubicBezTo>
                <a:close/>
                <a:moveTo>
                  <a:pt x="33021" y="10141"/>
                </a:moveTo>
                <a:lnTo>
                  <a:pt x="33021" y="10141"/>
                </a:lnTo>
                <a:cubicBezTo>
                  <a:pt x="33071" y="10154"/>
                  <a:pt x="33134" y="10179"/>
                  <a:pt x="33184" y="10216"/>
                </a:cubicBezTo>
                <a:cubicBezTo>
                  <a:pt x="33209" y="10229"/>
                  <a:pt x="33234" y="10254"/>
                  <a:pt x="33259" y="10279"/>
                </a:cubicBezTo>
                <a:cubicBezTo>
                  <a:pt x="33159" y="10191"/>
                  <a:pt x="33058" y="10166"/>
                  <a:pt x="33021" y="10141"/>
                </a:cubicBezTo>
                <a:close/>
                <a:moveTo>
                  <a:pt x="32380" y="10267"/>
                </a:moveTo>
                <a:cubicBezTo>
                  <a:pt x="32418" y="10279"/>
                  <a:pt x="32405" y="10304"/>
                  <a:pt x="32418" y="10317"/>
                </a:cubicBezTo>
                <a:lnTo>
                  <a:pt x="32279" y="10330"/>
                </a:lnTo>
                <a:cubicBezTo>
                  <a:pt x="32292" y="10304"/>
                  <a:pt x="32342" y="10279"/>
                  <a:pt x="32367" y="10267"/>
                </a:cubicBezTo>
                <a:close/>
                <a:moveTo>
                  <a:pt x="32832" y="10154"/>
                </a:moveTo>
                <a:cubicBezTo>
                  <a:pt x="33058" y="10166"/>
                  <a:pt x="33259" y="10254"/>
                  <a:pt x="33360" y="10443"/>
                </a:cubicBezTo>
                <a:cubicBezTo>
                  <a:pt x="33360" y="10443"/>
                  <a:pt x="33347" y="10455"/>
                  <a:pt x="33347" y="10455"/>
                </a:cubicBezTo>
                <a:cubicBezTo>
                  <a:pt x="33347" y="10468"/>
                  <a:pt x="33347" y="10480"/>
                  <a:pt x="33347" y="10493"/>
                </a:cubicBezTo>
                <a:cubicBezTo>
                  <a:pt x="33310" y="10392"/>
                  <a:pt x="33234" y="10317"/>
                  <a:pt x="33134" y="10254"/>
                </a:cubicBezTo>
                <a:cubicBezTo>
                  <a:pt x="33046" y="10204"/>
                  <a:pt x="32933" y="10179"/>
                  <a:pt x="32820" y="10166"/>
                </a:cubicBezTo>
                <a:lnTo>
                  <a:pt x="32832" y="10154"/>
                </a:lnTo>
                <a:close/>
                <a:moveTo>
                  <a:pt x="33209" y="10468"/>
                </a:moveTo>
                <a:lnTo>
                  <a:pt x="33209" y="10468"/>
                </a:lnTo>
                <a:cubicBezTo>
                  <a:pt x="33247" y="10506"/>
                  <a:pt x="33259" y="10556"/>
                  <a:pt x="33285" y="10593"/>
                </a:cubicBezTo>
                <a:cubicBezTo>
                  <a:pt x="33272" y="10556"/>
                  <a:pt x="33247" y="10506"/>
                  <a:pt x="33209" y="10468"/>
                </a:cubicBezTo>
                <a:close/>
                <a:moveTo>
                  <a:pt x="33373" y="10581"/>
                </a:moveTo>
                <a:cubicBezTo>
                  <a:pt x="33373" y="10593"/>
                  <a:pt x="33373" y="10593"/>
                  <a:pt x="33385" y="10593"/>
                </a:cubicBezTo>
                <a:cubicBezTo>
                  <a:pt x="33373" y="10593"/>
                  <a:pt x="33373" y="10606"/>
                  <a:pt x="33373" y="10606"/>
                </a:cubicBezTo>
                <a:lnTo>
                  <a:pt x="33373" y="10581"/>
                </a:lnTo>
                <a:close/>
                <a:moveTo>
                  <a:pt x="33398" y="10518"/>
                </a:moveTo>
                <a:cubicBezTo>
                  <a:pt x="33410" y="10556"/>
                  <a:pt x="33410" y="10606"/>
                  <a:pt x="33423" y="10644"/>
                </a:cubicBezTo>
                <a:cubicBezTo>
                  <a:pt x="33410" y="10619"/>
                  <a:pt x="33398" y="10606"/>
                  <a:pt x="33385" y="10581"/>
                </a:cubicBezTo>
                <a:lnTo>
                  <a:pt x="33373" y="10568"/>
                </a:lnTo>
                <a:lnTo>
                  <a:pt x="33360" y="10531"/>
                </a:lnTo>
                <a:cubicBezTo>
                  <a:pt x="33360" y="10531"/>
                  <a:pt x="33373" y="10531"/>
                  <a:pt x="33373" y="10518"/>
                </a:cubicBezTo>
                <a:close/>
                <a:moveTo>
                  <a:pt x="19374" y="10920"/>
                </a:moveTo>
                <a:lnTo>
                  <a:pt x="19374" y="10920"/>
                </a:lnTo>
                <a:cubicBezTo>
                  <a:pt x="19382" y="10928"/>
                  <a:pt x="19389" y="10935"/>
                  <a:pt x="19395" y="10940"/>
                </a:cubicBezTo>
                <a:lnTo>
                  <a:pt x="19395" y="10940"/>
                </a:lnTo>
                <a:cubicBezTo>
                  <a:pt x="19388" y="10933"/>
                  <a:pt x="19381" y="10927"/>
                  <a:pt x="19374" y="10920"/>
                </a:cubicBezTo>
                <a:close/>
                <a:moveTo>
                  <a:pt x="32254" y="10279"/>
                </a:moveTo>
                <a:cubicBezTo>
                  <a:pt x="32254" y="10304"/>
                  <a:pt x="32254" y="10317"/>
                  <a:pt x="32267" y="10330"/>
                </a:cubicBezTo>
                <a:cubicBezTo>
                  <a:pt x="32179" y="10342"/>
                  <a:pt x="32078" y="10355"/>
                  <a:pt x="31990" y="10367"/>
                </a:cubicBezTo>
                <a:cubicBezTo>
                  <a:pt x="31890" y="10392"/>
                  <a:pt x="31802" y="10405"/>
                  <a:pt x="31701" y="10430"/>
                </a:cubicBezTo>
                <a:cubicBezTo>
                  <a:pt x="31513" y="10455"/>
                  <a:pt x="31324" y="10505"/>
                  <a:pt x="31148" y="10543"/>
                </a:cubicBezTo>
                <a:cubicBezTo>
                  <a:pt x="30797" y="10631"/>
                  <a:pt x="30482" y="10732"/>
                  <a:pt x="30219" y="10820"/>
                </a:cubicBezTo>
                <a:cubicBezTo>
                  <a:pt x="29678" y="10996"/>
                  <a:pt x="29326" y="11134"/>
                  <a:pt x="29289" y="11146"/>
                </a:cubicBezTo>
                <a:cubicBezTo>
                  <a:pt x="30030" y="10832"/>
                  <a:pt x="30658" y="10631"/>
                  <a:pt x="31174" y="10493"/>
                </a:cubicBezTo>
                <a:cubicBezTo>
                  <a:pt x="31689" y="10367"/>
                  <a:pt x="32066" y="10317"/>
                  <a:pt x="32254" y="10279"/>
                </a:cubicBezTo>
                <a:close/>
                <a:moveTo>
                  <a:pt x="33435" y="10719"/>
                </a:moveTo>
                <a:cubicBezTo>
                  <a:pt x="33435" y="10782"/>
                  <a:pt x="33435" y="10845"/>
                  <a:pt x="33435" y="10908"/>
                </a:cubicBezTo>
                <a:cubicBezTo>
                  <a:pt x="33435" y="10933"/>
                  <a:pt x="33423" y="10970"/>
                  <a:pt x="33423" y="11008"/>
                </a:cubicBezTo>
                <a:lnTo>
                  <a:pt x="33398" y="11171"/>
                </a:lnTo>
                <a:lnTo>
                  <a:pt x="33360" y="11159"/>
                </a:lnTo>
                <a:lnTo>
                  <a:pt x="33385" y="11008"/>
                </a:lnTo>
                <a:lnTo>
                  <a:pt x="33385" y="10908"/>
                </a:lnTo>
                <a:cubicBezTo>
                  <a:pt x="33398" y="10845"/>
                  <a:pt x="33398" y="10794"/>
                  <a:pt x="33398" y="10744"/>
                </a:cubicBezTo>
                <a:lnTo>
                  <a:pt x="33398" y="10757"/>
                </a:lnTo>
                <a:cubicBezTo>
                  <a:pt x="33423" y="10744"/>
                  <a:pt x="33423" y="10732"/>
                  <a:pt x="33435" y="10719"/>
                </a:cubicBezTo>
                <a:close/>
                <a:moveTo>
                  <a:pt x="21925" y="11146"/>
                </a:moveTo>
                <a:cubicBezTo>
                  <a:pt x="21937" y="11152"/>
                  <a:pt x="21951" y="11161"/>
                  <a:pt x="21969" y="11172"/>
                </a:cubicBezTo>
                <a:lnTo>
                  <a:pt x="21969" y="11172"/>
                </a:lnTo>
                <a:cubicBezTo>
                  <a:pt x="21953" y="11162"/>
                  <a:pt x="21938" y="11154"/>
                  <a:pt x="21925" y="11146"/>
                </a:cubicBezTo>
                <a:close/>
                <a:moveTo>
                  <a:pt x="33322" y="10845"/>
                </a:moveTo>
                <a:cubicBezTo>
                  <a:pt x="33322" y="10857"/>
                  <a:pt x="33335" y="10870"/>
                  <a:pt x="33347" y="10870"/>
                </a:cubicBezTo>
                <a:cubicBezTo>
                  <a:pt x="33335" y="10933"/>
                  <a:pt x="33322" y="11021"/>
                  <a:pt x="33310" y="11109"/>
                </a:cubicBezTo>
                <a:cubicBezTo>
                  <a:pt x="33304" y="11149"/>
                  <a:pt x="33298" y="11182"/>
                  <a:pt x="33294" y="11205"/>
                </a:cubicBezTo>
                <a:lnTo>
                  <a:pt x="33294" y="11205"/>
                </a:lnTo>
                <a:cubicBezTo>
                  <a:pt x="33296" y="11185"/>
                  <a:pt x="33297" y="11157"/>
                  <a:pt x="33297" y="11121"/>
                </a:cubicBezTo>
                <a:cubicBezTo>
                  <a:pt x="33310" y="11021"/>
                  <a:pt x="33322" y="10920"/>
                  <a:pt x="33322" y="10845"/>
                </a:cubicBezTo>
                <a:close/>
                <a:moveTo>
                  <a:pt x="33384" y="11263"/>
                </a:moveTo>
                <a:cubicBezTo>
                  <a:pt x="33375" y="11306"/>
                  <a:pt x="33367" y="11343"/>
                  <a:pt x="33360" y="11373"/>
                </a:cubicBezTo>
                <a:cubicBezTo>
                  <a:pt x="33373" y="11333"/>
                  <a:pt x="33379" y="11297"/>
                  <a:pt x="33384" y="11263"/>
                </a:cubicBezTo>
                <a:close/>
                <a:moveTo>
                  <a:pt x="29364" y="11259"/>
                </a:moveTo>
                <a:cubicBezTo>
                  <a:pt x="29364" y="11259"/>
                  <a:pt x="29377" y="11272"/>
                  <a:pt x="29389" y="11285"/>
                </a:cubicBezTo>
                <a:cubicBezTo>
                  <a:pt x="29020" y="11432"/>
                  <a:pt x="28784" y="11526"/>
                  <a:pt x="28768" y="11526"/>
                </a:cubicBezTo>
                <a:cubicBezTo>
                  <a:pt x="28754" y="11526"/>
                  <a:pt x="28908" y="11454"/>
                  <a:pt x="29289" y="11285"/>
                </a:cubicBezTo>
                <a:lnTo>
                  <a:pt x="29364" y="11259"/>
                </a:lnTo>
                <a:close/>
                <a:moveTo>
                  <a:pt x="34277" y="11046"/>
                </a:moveTo>
                <a:cubicBezTo>
                  <a:pt x="34252" y="11247"/>
                  <a:pt x="34227" y="11448"/>
                  <a:pt x="34189" y="11636"/>
                </a:cubicBezTo>
                <a:cubicBezTo>
                  <a:pt x="34227" y="11460"/>
                  <a:pt x="34252" y="11272"/>
                  <a:pt x="34277" y="11083"/>
                </a:cubicBezTo>
                <a:lnTo>
                  <a:pt x="34277" y="11046"/>
                </a:lnTo>
                <a:close/>
                <a:moveTo>
                  <a:pt x="21133" y="12365"/>
                </a:moveTo>
                <a:lnTo>
                  <a:pt x="21133" y="12365"/>
                </a:lnTo>
                <a:cubicBezTo>
                  <a:pt x="21172" y="12391"/>
                  <a:pt x="21225" y="12423"/>
                  <a:pt x="21284" y="12457"/>
                </a:cubicBezTo>
                <a:lnTo>
                  <a:pt x="21284" y="12457"/>
                </a:lnTo>
                <a:cubicBezTo>
                  <a:pt x="21217" y="12411"/>
                  <a:pt x="21181" y="12377"/>
                  <a:pt x="21133" y="12365"/>
                </a:cubicBezTo>
                <a:close/>
                <a:moveTo>
                  <a:pt x="26713" y="12818"/>
                </a:moveTo>
                <a:cubicBezTo>
                  <a:pt x="26712" y="12818"/>
                  <a:pt x="26711" y="12818"/>
                  <a:pt x="26710" y="12818"/>
                </a:cubicBezTo>
                <a:lnTo>
                  <a:pt x="26710" y="12818"/>
                </a:lnTo>
                <a:cubicBezTo>
                  <a:pt x="26711" y="12818"/>
                  <a:pt x="26712" y="12818"/>
                  <a:pt x="26713" y="12818"/>
                </a:cubicBezTo>
                <a:close/>
                <a:moveTo>
                  <a:pt x="33310" y="13232"/>
                </a:moveTo>
                <a:lnTo>
                  <a:pt x="33121" y="13886"/>
                </a:lnTo>
                <a:cubicBezTo>
                  <a:pt x="33121" y="13886"/>
                  <a:pt x="33109" y="13886"/>
                  <a:pt x="33109" y="13873"/>
                </a:cubicBezTo>
                <a:cubicBezTo>
                  <a:pt x="33172" y="13685"/>
                  <a:pt x="33234" y="13471"/>
                  <a:pt x="33310" y="13232"/>
                </a:cubicBezTo>
                <a:close/>
                <a:moveTo>
                  <a:pt x="32945" y="13270"/>
                </a:moveTo>
                <a:cubicBezTo>
                  <a:pt x="32920" y="13383"/>
                  <a:pt x="32882" y="13509"/>
                  <a:pt x="32845" y="13634"/>
                </a:cubicBezTo>
                <a:lnTo>
                  <a:pt x="32807" y="13722"/>
                </a:lnTo>
                <a:lnTo>
                  <a:pt x="32820" y="13722"/>
                </a:lnTo>
                <a:cubicBezTo>
                  <a:pt x="32782" y="13861"/>
                  <a:pt x="32744" y="13999"/>
                  <a:pt x="32707" y="14137"/>
                </a:cubicBezTo>
                <a:cubicBezTo>
                  <a:pt x="32694" y="14137"/>
                  <a:pt x="32694" y="14124"/>
                  <a:pt x="32694" y="14124"/>
                </a:cubicBezTo>
                <a:cubicBezTo>
                  <a:pt x="32769" y="13835"/>
                  <a:pt x="32857" y="13546"/>
                  <a:pt x="32945" y="13270"/>
                </a:cubicBezTo>
                <a:close/>
                <a:moveTo>
                  <a:pt x="32656" y="14250"/>
                </a:moveTo>
                <a:lnTo>
                  <a:pt x="32644" y="14363"/>
                </a:lnTo>
                <a:cubicBezTo>
                  <a:pt x="32631" y="14363"/>
                  <a:pt x="32631" y="14351"/>
                  <a:pt x="32631" y="14338"/>
                </a:cubicBezTo>
                <a:lnTo>
                  <a:pt x="32656" y="14250"/>
                </a:lnTo>
                <a:close/>
                <a:moveTo>
                  <a:pt x="32769" y="14451"/>
                </a:moveTo>
                <a:cubicBezTo>
                  <a:pt x="32767" y="14455"/>
                  <a:pt x="32766" y="14459"/>
                  <a:pt x="32764" y="14462"/>
                </a:cubicBezTo>
                <a:lnTo>
                  <a:pt x="32764" y="14462"/>
                </a:lnTo>
                <a:cubicBezTo>
                  <a:pt x="32767" y="14460"/>
                  <a:pt x="32769" y="14457"/>
                  <a:pt x="32769" y="14451"/>
                </a:cubicBezTo>
                <a:close/>
                <a:moveTo>
                  <a:pt x="33109" y="13923"/>
                </a:moveTo>
                <a:lnTo>
                  <a:pt x="33033" y="14225"/>
                </a:lnTo>
                <a:lnTo>
                  <a:pt x="32996" y="14288"/>
                </a:lnTo>
                <a:lnTo>
                  <a:pt x="33008" y="14300"/>
                </a:lnTo>
                <a:lnTo>
                  <a:pt x="32920" y="14652"/>
                </a:lnTo>
                <a:lnTo>
                  <a:pt x="32908" y="14589"/>
                </a:lnTo>
                <a:cubicBezTo>
                  <a:pt x="32958" y="14401"/>
                  <a:pt x="33021" y="14187"/>
                  <a:pt x="33084" y="13949"/>
                </a:cubicBezTo>
                <a:cubicBezTo>
                  <a:pt x="33096" y="13936"/>
                  <a:pt x="33096" y="13936"/>
                  <a:pt x="33109" y="13923"/>
                </a:cubicBezTo>
                <a:close/>
                <a:moveTo>
                  <a:pt x="32754" y="14630"/>
                </a:moveTo>
                <a:lnTo>
                  <a:pt x="32754" y="14630"/>
                </a:lnTo>
                <a:cubicBezTo>
                  <a:pt x="32745" y="14665"/>
                  <a:pt x="32737" y="14701"/>
                  <a:pt x="32732" y="14740"/>
                </a:cubicBezTo>
                <a:cubicBezTo>
                  <a:pt x="32739" y="14701"/>
                  <a:pt x="32747" y="14664"/>
                  <a:pt x="32754" y="14630"/>
                </a:cubicBezTo>
                <a:close/>
                <a:moveTo>
                  <a:pt x="32908" y="14602"/>
                </a:moveTo>
                <a:lnTo>
                  <a:pt x="32895" y="14728"/>
                </a:lnTo>
                <a:lnTo>
                  <a:pt x="32895" y="14740"/>
                </a:lnTo>
                <a:lnTo>
                  <a:pt x="32870" y="14904"/>
                </a:lnTo>
                <a:cubicBezTo>
                  <a:pt x="32870" y="14853"/>
                  <a:pt x="32857" y="14828"/>
                  <a:pt x="32857" y="14816"/>
                </a:cubicBezTo>
                <a:cubicBezTo>
                  <a:pt x="32870" y="14740"/>
                  <a:pt x="32882" y="14665"/>
                  <a:pt x="32908" y="14602"/>
                </a:cubicBezTo>
                <a:close/>
                <a:moveTo>
                  <a:pt x="33259" y="12906"/>
                </a:moveTo>
                <a:cubicBezTo>
                  <a:pt x="33184" y="13207"/>
                  <a:pt x="32958" y="13999"/>
                  <a:pt x="32820" y="14677"/>
                </a:cubicBezTo>
                <a:cubicBezTo>
                  <a:pt x="32820" y="14627"/>
                  <a:pt x="32820" y="14602"/>
                  <a:pt x="32820" y="14539"/>
                </a:cubicBezTo>
                <a:cubicBezTo>
                  <a:pt x="32796" y="14563"/>
                  <a:pt x="32686" y="14923"/>
                  <a:pt x="32650" y="14923"/>
                </a:cubicBezTo>
                <a:cubicBezTo>
                  <a:pt x="32648" y="14923"/>
                  <a:pt x="32646" y="14921"/>
                  <a:pt x="32644" y="14916"/>
                </a:cubicBezTo>
                <a:cubicBezTo>
                  <a:pt x="32656" y="14828"/>
                  <a:pt x="32681" y="14753"/>
                  <a:pt x="32694" y="14677"/>
                </a:cubicBezTo>
                <a:cubicBezTo>
                  <a:pt x="32707" y="14615"/>
                  <a:pt x="32719" y="14564"/>
                  <a:pt x="32744" y="14514"/>
                </a:cubicBezTo>
                <a:cubicBezTo>
                  <a:pt x="32744" y="14493"/>
                  <a:pt x="32753" y="14480"/>
                  <a:pt x="32764" y="14462"/>
                </a:cubicBezTo>
                <a:lnTo>
                  <a:pt x="32764" y="14462"/>
                </a:lnTo>
                <a:cubicBezTo>
                  <a:pt x="32760" y="14464"/>
                  <a:pt x="32757" y="14464"/>
                  <a:pt x="32757" y="14464"/>
                </a:cubicBezTo>
                <a:cubicBezTo>
                  <a:pt x="32802" y="14272"/>
                  <a:pt x="32837" y="14171"/>
                  <a:pt x="32844" y="14171"/>
                </a:cubicBezTo>
                <a:cubicBezTo>
                  <a:pt x="32844" y="14171"/>
                  <a:pt x="32845" y="14172"/>
                  <a:pt x="32845" y="14175"/>
                </a:cubicBezTo>
                <a:cubicBezTo>
                  <a:pt x="32845" y="14187"/>
                  <a:pt x="32832" y="14238"/>
                  <a:pt x="32820" y="14326"/>
                </a:cubicBezTo>
                <a:cubicBezTo>
                  <a:pt x="32800" y="14395"/>
                  <a:pt x="32780" y="14497"/>
                  <a:pt x="32754" y="14630"/>
                </a:cubicBezTo>
                <a:lnTo>
                  <a:pt x="32754" y="14630"/>
                </a:lnTo>
                <a:cubicBezTo>
                  <a:pt x="32764" y="14586"/>
                  <a:pt x="32775" y="14543"/>
                  <a:pt x="32782" y="14501"/>
                </a:cubicBezTo>
                <a:cubicBezTo>
                  <a:pt x="32795" y="14439"/>
                  <a:pt x="32820" y="14363"/>
                  <a:pt x="32832" y="14300"/>
                </a:cubicBezTo>
                <a:cubicBezTo>
                  <a:pt x="32870" y="14175"/>
                  <a:pt x="32908" y="14036"/>
                  <a:pt x="32945" y="13911"/>
                </a:cubicBezTo>
                <a:cubicBezTo>
                  <a:pt x="32970" y="13898"/>
                  <a:pt x="32983" y="13823"/>
                  <a:pt x="32996" y="13722"/>
                </a:cubicBezTo>
                <a:cubicBezTo>
                  <a:pt x="33096" y="13421"/>
                  <a:pt x="33184" y="13144"/>
                  <a:pt x="33259" y="12906"/>
                </a:cubicBezTo>
                <a:close/>
                <a:moveTo>
                  <a:pt x="32730" y="15909"/>
                </a:moveTo>
                <a:cubicBezTo>
                  <a:pt x="32730" y="15910"/>
                  <a:pt x="32730" y="15912"/>
                  <a:pt x="32729" y="15914"/>
                </a:cubicBezTo>
                <a:lnTo>
                  <a:pt x="32729" y="15914"/>
                </a:lnTo>
                <a:cubicBezTo>
                  <a:pt x="32730" y="15912"/>
                  <a:pt x="32731" y="15910"/>
                  <a:pt x="32732" y="15909"/>
                </a:cubicBezTo>
                <a:close/>
                <a:moveTo>
                  <a:pt x="33083" y="15814"/>
                </a:moveTo>
                <a:lnTo>
                  <a:pt x="33083" y="15814"/>
                </a:lnTo>
                <a:cubicBezTo>
                  <a:pt x="33080" y="15881"/>
                  <a:pt x="33080" y="15916"/>
                  <a:pt x="33081" y="15916"/>
                </a:cubicBezTo>
                <a:cubicBezTo>
                  <a:pt x="33082" y="15916"/>
                  <a:pt x="33084" y="15886"/>
                  <a:pt x="33084" y="15821"/>
                </a:cubicBezTo>
                <a:cubicBezTo>
                  <a:pt x="33083" y="15819"/>
                  <a:pt x="33083" y="15816"/>
                  <a:pt x="33083" y="15814"/>
                </a:cubicBezTo>
                <a:close/>
                <a:moveTo>
                  <a:pt x="32607" y="15673"/>
                </a:moveTo>
                <a:cubicBezTo>
                  <a:pt x="32596" y="15673"/>
                  <a:pt x="32584" y="15690"/>
                  <a:pt x="32568" y="15733"/>
                </a:cubicBezTo>
                <a:cubicBezTo>
                  <a:pt x="32556" y="15896"/>
                  <a:pt x="32568" y="15959"/>
                  <a:pt x="32593" y="15997"/>
                </a:cubicBezTo>
                <a:cubicBezTo>
                  <a:pt x="32606" y="16022"/>
                  <a:pt x="32619" y="16047"/>
                  <a:pt x="32644" y="16135"/>
                </a:cubicBezTo>
                <a:cubicBezTo>
                  <a:pt x="32632" y="15978"/>
                  <a:pt x="32630" y="15933"/>
                  <a:pt x="32634" y="15933"/>
                </a:cubicBezTo>
                <a:lnTo>
                  <a:pt x="32634" y="15933"/>
                </a:lnTo>
                <a:cubicBezTo>
                  <a:pt x="32639" y="15933"/>
                  <a:pt x="32655" y="16022"/>
                  <a:pt x="32670" y="16022"/>
                </a:cubicBezTo>
                <a:cubicBezTo>
                  <a:pt x="32679" y="16022"/>
                  <a:pt x="32688" y="15992"/>
                  <a:pt x="32694" y="15896"/>
                </a:cubicBezTo>
                <a:cubicBezTo>
                  <a:pt x="32707" y="15997"/>
                  <a:pt x="32707" y="16085"/>
                  <a:pt x="32719" y="16160"/>
                </a:cubicBezTo>
                <a:cubicBezTo>
                  <a:pt x="32719" y="16078"/>
                  <a:pt x="32719" y="15996"/>
                  <a:pt x="32729" y="15914"/>
                </a:cubicBezTo>
                <a:lnTo>
                  <a:pt x="32729" y="15914"/>
                </a:lnTo>
                <a:cubicBezTo>
                  <a:pt x="32723" y="15927"/>
                  <a:pt x="32721" y="15935"/>
                  <a:pt x="32720" y="15935"/>
                </a:cubicBezTo>
                <a:cubicBezTo>
                  <a:pt x="32719" y="15935"/>
                  <a:pt x="32719" y="15931"/>
                  <a:pt x="32719" y="15921"/>
                </a:cubicBezTo>
                <a:cubicBezTo>
                  <a:pt x="32719" y="15921"/>
                  <a:pt x="32719" y="15909"/>
                  <a:pt x="32719" y="15909"/>
                </a:cubicBezTo>
                <a:cubicBezTo>
                  <a:pt x="32719" y="15909"/>
                  <a:pt x="32707" y="15896"/>
                  <a:pt x="32694" y="15884"/>
                </a:cubicBezTo>
                <a:cubicBezTo>
                  <a:pt x="32656" y="15836"/>
                  <a:pt x="32640" y="15673"/>
                  <a:pt x="32607" y="15673"/>
                </a:cubicBezTo>
                <a:close/>
                <a:moveTo>
                  <a:pt x="36464" y="17203"/>
                </a:moveTo>
                <a:lnTo>
                  <a:pt x="36464" y="17203"/>
                </a:lnTo>
                <a:cubicBezTo>
                  <a:pt x="36449" y="17210"/>
                  <a:pt x="36434" y="17217"/>
                  <a:pt x="36420" y="17224"/>
                </a:cubicBezTo>
                <a:lnTo>
                  <a:pt x="36420" y="17224"/>
                </a:lnTo>
                <a:cubicBezTo>
                  <a:pt x="36435" y="17217"/>
                  <a:pt x="36450" y="17210"/>
                  <a:pt x="36464" y="17203"/>
                </a:cubicBezTo>
                <a:close/>
                <a:moveTo>
                  <a:pt x="32788" y="17378"/>
                </a:moveTo>
                <a:cubicBezTo>
                  <a:pt x="32821" y="17422"/>
                  <a:pt x="32857" y="17464"/>
                  <a:pt x="32895" y="17505"/>
                </a:cubicBezTo>
                <a:cubicBezTo>
                  <a:pt x="32862" y="17464"/>
                  <a:pt x="32824" y="17423"/>
                  <a:pt x="32788" y="17378"/>
                </a:cubicBezTo>
                <a:close/>
                <a:moveTo>
                  <a:pt x="34026" y="17568"/>
                </a:moveTo>
                <a:cubicBezTo>
                  <a:pt x="34026" y="17568"/>
                  <a:pt x="34026" y="17568"/>
                  <a:pt x="34026" y="17569"/>
                </a:cubicBezTo>
                <a:lnTo>
                  <a:pt x="34026" y="17569"/>
                </a:lnTo>
                <a:cubicBezTo>
                  <a:pt x="34026" y="17568"/>
                  <a:pt x="34026" y="17568"/>
                  <a:pt x="34026" y="17568"/>
                </a:cubicBezTo>
                <a:close/>
                <a:moveTo>
                  <a:pt x="60" y="0"/>
                </a:moveTo>
                <a:lnTo>
                  <a:pt x="173" y="126"/>
                </a:lnTo>
                <a:cubicBezTo>
                  <a:pt x="151" y="114"/>
                  <a:pt x="134" y="109"/>
                  <a:pt x="120" y="109"/>
                </a:cubicBezTo>
                <a:cubicBezTo>
                  <a:pt x="0" y="109"/>
                  <a:pt x="162" y="508"/>
                  <a:pt x="60" y="553"/>
                </a:cubicBezTo>
                <a:cubicBezTo>
                  <a:pt x="299" y="679"/>
                  <a:pt x="337" y="1169"/>
                  <a:pt x="726" y="1383"/>
                </a:cubicBezTo>
                <a:cubicBezTo>
                  <a:pt x="738" y="1409"/>
                  <a:pt x="734" y="1417"/>
                  <a:pt x="724" y="1417"/>
                </a:cubicBezTo>
                <a:cubicBezTo>
                  <a:pt x="707" y="1417"/>
                  <a:pt x="672" y="1394"/>
                  <a:pt x="657" y="1394"/>
                </a:cubicBezTo>
                <a:cubicBezTo>
                  <a:pt x="651" y="1394"/>
                  <a:pt x="648" y="1398"/>
                  <a:pt x="651" y="1408"/>
                </a:cubicBezTo>
                <a:cubicBezTo>
                  <a:pt x="764" y="1458"/>
                  <a:pt x="852" y="1546"/>
                  <a:pt x="990" y="1734"/>
                </a:cubicBezTo>
                <a:lnTo>
                  <a:pt x="965" y="1722"/>
                </a:lnTo>
                <a:lnTo>
                  <a:pt x="965" y="1722"/>
                </a:lnTo>
                <a:cubicBezTo>
                  <a:pt x="1430" y="2199"/>
                  <a:pt x="1581" y="2451"/>
                  <a:pt x="2146" y="2991"/>
                </a:cubicBezTo>
                <a:lnTo>
                  <a:pt x="2146" y="2903"/>
                </a:lnTo>
                <a:cubicBezTo>
                  <a:pt x="2272" y="3016"/>
                  <a:pt x="2284" y="3054"/>
                  <a:pt x="2335" y="3117"/>
                </a:cubicBezTo>
                <a:cubicBezTo>
                  <a:pt x="2350" y="3120"/>
                  <a:pt x="2361" y="3122"/>
                  <a:pt x="2369" y="3122"/>
                </a:cubicBezTo>
                <a:cubicBezTo>
                  <a:pt x="2421" y="3122"/>
                  <a:pt x="2336" y="3056"/>
                  <a:pt x="2259" y="2991"/>
                </a:cubicBezTo>
                <a:cubicBezTo>
                  <a:pt x="2178" y="2910"/>
                  <a:pt x="2096" y="2839"/>
                  <a:pt x="2155" y="2839"/>
                </a:cubicBezTo>
                <a:cubicBezTo>
                  <a:pt x="2159" y="2839"/>
                  <a:pt x="2165" y="2839"/>
                  <a:pt x="2171" y="2840"/>
                </a:cubicBezTo>
                <a:cubicBezTo>
                  <a:pt x="2222" y="2966"/>
                  <a:pt x="2448" y="3154"/>
                  <a:pt x="2687" y="3330"/>
                </a:cubicBezTo>
                <a:cubicBezTo>
                  <a:pt x="2913" y="3506"/>
                  <a:pt x="3164" y="3657"/>
                  <a:pt x="3189" y="3770"/>
                </a:cubicBezTo>
                <a:cubicBezTo>
                  <a:pt x="3247" y="3804"/>
                  <a:pt x="3275" y="3815"/>
                  <a:pt x="3288" y="3815"/>
                </a:cubicBezTo>
                <a:cubicBezTo>
                  <a:pt x="3317" y="3815"/>
                  <a:pt x="3275" y="3763"/>
                  <a:pt x="3304" y="3763"/>
                </a:cubicBezTo>
                <a:cubicBezTo>
                  <a:pt x="3317" y="3763"/>
                  <a:pt x="3345" y="3774"/>
                  <a:pt x="3403" y="3808"/>
                </a:cubicBezTo>
                <a:lnTo>
                  <a:pt x="3441" y="3871"/>
                </a:lnTo>
                <a:lnTo>
                  <a:pt x="3528" y="3858"/>
                </a:lnTo>
                <a:cubicBezTo>
                  <a:pt x="3679" y="3959"/>
                  <a:pt x="3742" y="4034"/>
                  <a:pt x="3730" y="4072"/>
                </a:cubicBezTo>
                <a:cubicBezTo>
                  <a:pt x="3692" y="4047"/>
                  <a:pt x="3616" y="4021"/>
                  <a:pt x="3566" y="3996"/>
                </a:cubicBezTo>
                <a:lnTo>
                  <a:pt x="3566" y="3996"/>
                </a:lnTo>
                <a:cubicBezTo>
                  <a:pt x="3742" y="4147"/>
                  <a:pt x="4107" y="4260"/>
                  <a:pt x="4232" y="4298"/>
                </a:cubicBezTo>
                <a:lnTo>
                  <a:pt x="4019" y="4197"/>
                </a:lnTo>
                <a:lnTo>
                  <a:pt x="4019" y="4197"/>
                </a:lnTo>
                <a:cubicBezTo>
                  <a:pt x="4383" y="4336"/>
                  <a:pt x="4810" y="4474"/>
                  <a:pt x="5250" y="4549"/>
                </a:cubicBezTo>
                <a:cubicBezTo>
                  <a:pt x="5488" y="4597"/>
                  <a:pt x="5730" y="4619"/>
                  <a:pt x="5962" y="4619"/>
                </a:cubicBezTo>
                <a:cubicBezTo>
                  <a:pt x="6158" y="4619"/>
                  <a:pt x="6347" y="4603"/>
                  <a:pt x="6519" y="4574"/>
                </a:cubicBezTo>
                <a:lnTo>
                  <a:pt x="6469" y="4549"/>
                </a:lnTo>
                <a:cubicBezTo>
                  <a:pt x="6758" y="4511"/>
                  <a:pt x="6871" y="4499"/>
                  <a:pt x="6997" y="4486"/>
                </a:cubicBezTo>
                <a:cubicBezTo>
                  <a:pt x="7110" y="4486"/>
                  <a:pt x="7248" y="4474"/>
                  <a:pt x="7550" y="4398"/>
                </a:cubicBezTo>
                <a:lnTo>
                  <a:pt x="7550" y="4398"/>
                </a:lnTo>
                <a:lnTo>
                  <a:pt x="7524" y="4411"/>
                </a:lnTo>
                <a:cubicBezTo>
                  <a:pt x="7487" y="4424"/>
                  <a:pt x="7449" y="4436"/>
                  <a:pt x="7411" y="4449"/>
                </a:cubicBezTo>
                <a:cubicBezTo>
                  <a:pt x="7474" y="4436"/>
                  <a:pt x="7512" y="4424"/>
                  <a:pt x="7562" y="4411"/>
                </a:cubicBezTo>
                <a:lnTo>
                  <a:pt x="7751" y="4373"/>
                </a:lnTo>
                <a:lnTo>
                  <a:pt x="7597" y="4373"/>
                </a:lnTo>
                <a:cubicBezTo>
                  <a:pt x="7700" y="4331"/>
                  <a:pt x="7826" y="4289"/>
                  <a:pt x="7952" y="4248"/>
                </a:cubicBezTo>
                <a:lnTo>
                  <a:pt x="7952" y="4248"/>
                </a:lnTo>
                <a:cubicBezTo>
                  <a:pt x="7906" y="4273"/>
                  <a:pt x="7922" y="4278"/>
                  <a:pt x="7959" y="4278"/>
                </a:cubicBezTo>
                <a:cubicBezTo>
                  <a:pt x="7988" y="4278"/>
                  <a:pt x="8029" y="4275"/>
                  <a:pt x="8061" y="4275"/>
                </a:cubicBezTo>
                <a:cubicBezTo>
                  <a:pt x="8109" y="4275"/>
                  <a:pt x="8135" y="4283"/>
                  <a:pt x="8065" y="4323"/>
                </a:cubicBezTo>
                <a:cubicBezTo>
                  <a:pt x="8593" y="4072"/>
                  <a:pt x="8316" y="4185"/>
                  <a:pt x="8630" y="3946"/>
                </a:cubicBezTo>
                <a:lnTo>
                  <a:pt x="8718" y="3959"/>
                </a:lnTo>
                <a:cubicBezTo>
                  <a:pt x="8806" y="3883"/>
                  <a:pt x="8831" y="3846"/>
                  <a:pt x="8970" y="3770"/>
                </a:cubicBezTo>
                <a:cubicBezTo>
                  <a:pt x="8995" y="3758"/>
                  <a:pt x="9020" y="3745"/>
                  <a:pt x="9032" y="3745"/>
                </a:cubicBezTo>
                <a:cubicBezTo>
                  <a:pt x="8957" y="3820"/>
                  <a:pt x="9246" y="3720"/>
                  <a:pt x="9057" y="3858"/>
                </a:cubicBezTo>
                <a:cubicBezTo>
                  <a:pt x="9601" y="3713"/>
                  <a:pt x="9750" y="3417"/>
                  <a:pt x="10018" y="3417"/>
                </a:cubicBezTo>
                <a:cubicBezTo>
                  <a:pt x="10028" y="3417"/>
                  <a:pt x="10039" y="3417"/>
                  <a:pt x="10050" y="3418"/>
                </a:cubicBezTo>
                <a:cubicBezTo>
                  <a:pt x="10090" y="3361"/>
                  <a:pt x="10084" y="3340"/>
                  <a:pt x="10054" y="3340"/>
                </a:cubicBezTo>
                <a:cubicBezTo>
                  <a:pt x="9972" y="3340"/>
                  <a:pt x="9713" y="3494"/>
                  <a:pt x="9698" y="3494"/>
                </a:cubicBezTo>
                <a:cubicBezTo>
                  <a:pt x="9695" y="3494"/>
                  <a:pt x="9699" y="3490"/>
                  <a:pt x="9711" y="3481"/>
                </a:cubicBezTo>
                <a:lnTo>
                  <a:pt x="9711" y="3481"/>
                </a:lnTo>
                <a:cubicBezTo>
                  <a:pt x="9704" y="3482"/>
                  <a:pt x="9699" y="3483"/>
                  <a:pt x="9694" y="3483"/>
                </a:cubicBezTo>
                <a:cubicBezTo>
                  <a:pt x="9654" y="3483"/>
                  <a:pt x="9681" y="3437"/>
                  <a:pt x="9749" y="3381"/>
                </a:cubicBezTo>
                <a:cubicBezTo>
                  <a:pt x="9874" y="3318"/>
                  <a:pt x="10000" y="3255"/>
                  <a:pt x="10113" y="3192"/>
                </a:cubicBezTo>
                <a:cubicBezTo>
                  <a:pt x="10239" y="3180"/>
                  <a:pt x="10415" y="3192"/>
                  <a:pt x="10691" y="3054"/>
                </a:cubicBezTo>
                <a:lnTo>
                  <a:pt x="10691" y="3054"/>
                </a:lnTo>
                <a:cubicBezTo>
                  <a:pt x="10666" y="3066"/>
                  <a:pt x="10666" y="3079"/>
                  <a:pt x="10628" y="3092"/>
                </a:cubicBezTo>
                <a:cubicBezTo>
                  <a:pt x="10651" y="3092"/>
                  <a:pt x="10669" y="3087"/>
                  <a:pt x="10686" y="3078"/>
                </a:cubicBezTo>
                <a:lnTo>
                  <a:pt x="10686" y="3078"/>
                </a:lnTo>
                <a:cubicBezTo>
                  <a:pt x="10683" y="3079"/>
                  <a:pt x="10681" y="3079"/>
                  <a:pt x="10678" y="3079"/>
                </a:cubicBezTo>
                <a:cubicBezTo>
                  <a:pt x="10683" y="3078"/>
                  <a:pt x="10687" y="3076"/>
                  <a:pt x="10691" y="3075"/>
                </a:cubicBezTo>
                <a:lnTo>
                  <a:pt x="10691" y="3075"/>
                </a:lnTo>
                <a:cubicBezTo>
                  <a:pt x="10689" y="3076"/>
                  <a:pt x="10687" y="3077"/>
                  <a:pt x="10686" y="3078"/>
                </a:cubicBezTo>
                <a:lnTo>
                  <a:pt x="10686" y="3078"/>
                </a:lnTo>
                <a:cubicBezTo>
                  <a:pt x="10688" y="3077"/>
                  <a:pt x="10691" y="3075"/>
                  <a:pt x="10694" y="3074"/>
                </a:cubicBezTo>
                <a:lnTo>
                  <a:pt x="10694" y="3074"/>
                </a:lnTo>
                <a:cubicBezTo>
                  <a:pt x="10693" y="3074"/>
                  <a:pt x="10692" y="3074"/>
                  <a:pt x="10691" y="3075"/>
                </a:cubicBezTo>
                <a:lnTo>
                  <a:pt x="10691" y="3075"/>
                </a:lnTo>
                <a:cubicBezTo>
                  <a:pt x="10699" y="3069"/>
                  <a:pt x="10708" y="3062"/>
                  <a:pt x="10716" y="3054"/>
                </a:cubicBezTo>
                <a:lnTo>
                  <a:pt x="10716" y="3054"/>
                </a:lnTo>
                <a:cubicBezTo>
                  <a:pt x="10709" y="3061"/>
                  <a:pt x="10701" y="3069"/>
                  <a:pt x="10694" y="3074"/>
                </a:cubicBezTo>
                <a:lnTo>
                  <a:pt x="10694" y="3074"/>
                </a:lnTo>
                <a:cubicBezTo>
                  <a:pt x="10724" y="3063"/>
                  <a:pt x="10747" y="3050"/>
                  <a:pt x="10779" y="3029"/>
                </a:cubicBezTo>
                <a:cubicBezTo>
                  <a:pt x="10817" y="2991"/>
                  <a:pt x="10854" y="2966"/>
                  <a:pt x="10905" y="2941"/>
                </a:cubicBezTo>
                <a:lnTo>
                  <a:pt x="10905" y="2941"/>
                </a:lnTo>
                <a:lnTo>
                  <a:pt x="10867" y="2978"/>
                </a:lnTo>
                <a:cubicBezTo>
                  <a:pt x="10905" y="2953"/>
                  <a:pt x="10942" y="2941"/>
                  <a:pt x="10980" y="2916"/>
                </a:cubicBezTo>
                <a:cubicBezTo>
                  <a:pt x="10993" y="2916"/>
                  <a:pt x="11005" y="2903"/>
                  <a:pt x="11018" y="2890"/>
                </a:cubicBezTo>
                <a:lnTo>
                  <a:pt x="11055" y="2890"/>
                </a:lnTo>
                <a:cubicBezTo>
                  <a:pt x="11055" y="2878"/>
                  <a:pt x="11068" y="2878"/>
                  <a:pt x="11068" y="2865"/>
                </a:cubicBezTo>
                <a:cubicBezTo>
                  <a:pt x="11106" y="2853"/>
                  <a:pt x="11143" y="2828"/>
                  <a:pt x="11194" y="2803"/>
                </a:cubicBezTo>
                <a:cubicBezTo>
                  <a:pt x="11181" y="2803"/>
                  <a:pt x="11181" y="2790"/>
                  <a:pt x="11169" y="2790"/>
                </a:cubicBezTo>
                <a:cubicBezTo>
                  <a:pt x="11219" y="2752"/>
                  <a:pt x="11257" y="2740"/>
                  <a:pt x="11244" y="2689"/>
                </a:cubicBezTo>
                <a:lnTo>
                  <a:pt x="11244" y="2689"/>
                </a:lnTo>
                <a:lnTo>
                  <a:pt x="11131" y="2752"/>
                </a:lnTo>
                <a:cubicBezTo>
                  <a:pt x="11131" y="2740"/>
                  <a:pt x="11118" y="2727"/>
                  <a:pt x="11118" y="2715"/>
                </a:cubicBezTo>
                <a:cubicBezTo>
                  <a:pt x="11131" y="2702"/>
                  <a:pt x="11131" y="2702"/>
                  <a:pt x="11143" y="2702"/>
                </a:cubicBezTo>
                <a:lnTo>
                  <a:pt x="11282" y="2589"/>
                </a:lnTo>
                <a:lnTo>
                  <a:pt x="11332" y="2601"/>
                </a:lnTo>
                <a:cubicBezTo>
                  <a:pt x="11382" y="2564"/>
                  <a:pt x="11445" y="2539"/>
                  <a:pt x="11508" y="2514"/>
                </a:cubicBezTo>
                <a:lnTo>
                  <a:pt x="11508" y="2514"/>
                </a:lnTo>
                <a:cubicBezTo>
                  <a:pt x="11483" y="2551"/>
                  <a:pt x="11432" y="2589"/>
                  <a:pt x="11395" y="2614"/>
                </a:cubicBezTo>
                <a:cubicBezTo>
                  <a:pt x="11495" y="2601"/>
                  <a:pt x="11558" y="2526"/>
                  <a:pt x="11659" y="2514"/>
                </a:cubicBezTo>
                <a:lnTo>
                  <a:pt x="11659" y="2514"/>
                </a:lnTo>
                <a:cubicBezTo>
                  <a:pt x="11671" y="2614"/>
                  <a:pt x="11294" y="2689"/>
                  <a:pt x="11131" y="2865"/>
                </a:cubicBezTo>
                <a:cubicBezTo>
                  <a:pt x="11211" y="2855"/>
                  <a:pt x="11356" y="2724"/>
                  <a:pt x="11405" y="2724"/>
                </a:cubicBezTo>
                <a:cubicBezTo>
                  <a:pt x="11413" y="2724"/>
                  <a:pt x="11419" y="2729"/>
                  <a:pt x="11420" y="2739"/>
                </a:cubicBezTo>
                <a:lnTo>
                  <a:pt x="11420" y="2739"/>
                </a:lnTo>
                <a:cubicBezTo>
                  <a:pt x="11521" y="2589"/>
                  <a:pt x="11747" y="2639"/>
                  <a:pt x="11923" y="2476"/>
                </a:cubicBezTo>
                <a:lnTo>
                  <a:pt x="11923" y="2539"/>
                </a:lnTo>
                <a:cubicBezTo>
                  <a:pt x="11948" y="2514"/>
                  <a:pt x="12010" y="2463"/>
                  <a:pt x="12073" y="2451"/>
                </a:cubicBezTo>
                <a:lnTo>
                  <a:pt x="12073" y="2451"/>
                </a:lnTo>
                <a:lnTo>
                  <a:pt x="12036" y="2501"/>
                </a:lnTo>
                <a:cubicBezTo>
                  <a:pt x="11973" y="2526"/>
                  <a:pt x="11910" y="2551"/>
                  <a:pt x="11847" y="2564"/>
                </a:cubicBezTo>
                <a:cubicBezTo>
                  <a:pt x="11797" y="2589"/>
                  <a:pt x="11747" y="2614"/>
                  <a:pt x="11696" y="2627"/>
                </a:cubicBezTo>
                <a:lnTo>
                  <a:pt x="11659" y="2639"/>
                </a:lnTo>
                <a:cubicBezTo>
                  <a:pt x="11621" y="2652"/>
                  <a:pt x="11583" y="2677"/>
                  <a:pt x="11558" y="2689"/>
                </a:cubicBezTo>
                <a:lnTo>
                  <a:pt x="11508" y="2702"/>
                </a:lnTo>
                <a:cubicBezTo>
                  <a:pt x="11483" y="2715"/>
                  <a:pt x="11458" y="2727"/>
                  <a:pt x="11420" y="2740"/>
                </a:cubicBezTo>
                <a:lnTo>
                  <a:pt x="11420" y="2740"/>
                </a:lnTo>
                <a:cubicBezTo>
                  <a:pt x="11420" y="2739"/>
                  <a:pt x="11420" y="2739"/>
                  <a:pt x="11420" y="2739"/>
                </a:cubicBezTo>
                <a:lnTo>
                  <a:pt x="11420" y="2739"/>
                </a:lnTo>
                <a:cubicBezTo>
                  <a:pt x="11420" y="2739"/>
                  <a:pt x="11420" y="2740"/>
                  <a:pt x="11420" y="2740"/>
                </a:cubicBezTo>
                <a:cubicBezTo>
                  <a:pt x="11420" y="2740"/>
                  <a:pt x="11420" y="2740"/>
                  <a:pt x="11420" y="2740"/>
                </a:cubicBezTo>
                <a:lnTo>
                  <a:pt x="11420" y="2740"/>
                </a:lnTo>
                <a:cubicBezTo>
                  <a:pt x="11421" y="2743"/>
                  <a:pt x="11421" y="2747"/>
                  <a:pt x="11420" y="2752"/>
                </a:cubicBezTo>
                <a:cubicBezTo>
                  <a:pt x="11382" y="2765"/>
                  <a:pt x="11344" y="2777"/>
                  <a:pt x="11319" y="2790"/>
                </a:cubicBezTo>
                <a:cubicBezTo>
                  <a:pt x="11257" y="2815"/>
                  <a:pt x="11206" y="2853"/>
                  <a:pt x="11156" y="2878"/>
                </a:cubicBezTo>
                <a:cubicBezTo>
                  <a:pt x="11131" y="2890"/>
                  <a:pt x="11106" y="2903"/>
                  <a:pt x="11081" y="2916"/>
                </a:cubicBezTo>
                <a:cubicBezTo>
                  <a:pt x="11030" y="2941"/>
                  <a:pt x="10980" y="2966"/>
                  <a:pt x="10942" y="2991"/>
                </a:cubicBezTo>
                <a:cubicBezTo>
                  <a:pt x="10880" y="3016"/>
                  <a:pt x="10817" y="3054"/>
                  <a:pt x="10766" y="3079"/>
                </a:cubicBezTo>
                <a:cubicBezTo>
                  <a:pt x="10151" y="3418"/>
                  <a:pt x="10113" y="3469"/>
                  <a:pt x="9799" y="3644"/>
                </a:cubicBezTo>
                <a:cubicBezTo>
                  <a:pt x="9636" y="3732"/>
                  <a:pt x="9409" y="3871"/>
                  <a:pt x="8944" y="4084"/>
                </a:cubicBezTo>
                <a:cubicBezTo>
                  <a:pt x="8706" y="4185"/>
                  <a:pt x="8417" y="4310"/>
                  <a:pt x="8015" y="4436"/>
                </a:cubicBezTo>
                <a:cubicBezTo>
                  <a:pt x="7625" y="4562"/>
                  <a:pt x="7122" y="4700"/>
                  <a:pt x="6481" y="4738"/>
                </a:cubicBezTo>
                <a:cubicBezTo>
                  <a:pt x="6557" y="4750"/>
                  <a:pt x="6519" y="4775"/>
                  <a:pt x="6381" y="4788"/>
                </a:cubicBezTo>
                <a:cubicBezTo>
                  <a:pt x="6255" y="4813"/>
                  <a:pt x="6029" y="4838"/>
                  <a:pt x="5740" y="4838"/>
                </a:cubicBezTo>
                <a:cubicBezTo>
                  <a:pt x="5325" y="4838"/>
                  <a:pt x="4773" y="4750"/>
                  <a:pt x="4220" y="4574"/>
                </a:cubicBezTo>
                <a:cubicBezTo>
                  <a:pt x="3667" y="4398"/>
                  <a:pt x="3139" y="4135"/>
                  <a:pt x="2687" y="3871"/>
                </a:cubicBezTo>
                <a:cubicBezTo>
                  <a:pt x="2687" y="3871"/>
                  <a:pt x="2674" y="3858"/>
                  <a:pt x="2674" y="3858"/>
                </a:cubicBezTo>
                <a:lnTo>
                  <a:pt x="2548" y="3783"/>
                </a:lnTo>
                <a:lnTo>
                  <a:pt x="2524" y="3768"/>
                </a:lnTo>
                <a:lnTo>
                  <a:pt x="2524" y="3768"/>
                </a:lnTo>
                <a:cubicBezTo>
                  <a:pt x="2535" y="3776"/>
                  <a:pt x="2547" y="3785"/>
                  <a:pt x="2561" y="3795"/>
                </a:cubicBezTo>
                <a:cubicBezTo>
                  <a:pt x="2687" y="3896"/>
                  <a:pt x="2837" y="3959"/>
                  <a:pt x="2976" y="4072"/>
                </a:cubicBezTo>
                <a:cubicBezTo>
                  <a:pt x="2974" y="4072"/>
                  <a:pt x="2973" y="4072"/>
                  <a:pt x="2972" y="4072"/>
                </a:cubicBezTo>
                <a:cubicBezTo>
                  <a:pt x="2883" y="4072"/>
                  <a:pt x="2330" y="3667"/>
                  <a:pt x="2046" y="3469"/>
                </a:cubicBezTo>
                <a:lnTo>
                  <a:pt x="2046" y="3469"/>
                </a:lnTo>
                <a:cubicBezTo>
                  <a:pt x="2156" y="3579"/>
                  <a:pt x="2519" y="3796"/>
                  <a:pt x="2486" y="3796"/>
                </a:cubicBezTo>
                <a:cubicBezTo>
                  <a:pt x="2481" y="3796"/>
                  <a:pt x="2469" y="3792"/>
                  <a:pt x="2448" y="3783"/>
                </a:cubicBezTo>
                <a:lnTo>
                  <a:pt x="2448" y="3783"/>
                </a:lnTo>
                <a:cubicBezTo>
                  <a:pt x="2687" y="3896"/>
                  <a:pt x="2976" y="4172"/>
                  <a:pt x="3415" y="4348"/>
                </a:cubicBezTo>
                <a:lnTo>
                  <a:pt x="3378" y="4348"/>
                </a:lnTo>
                <a:cubicBezTo>
                  <a:pt x="3441" y="4386"/>
                  <a:pt x="3591" y="4449"/>
                  <a:pt x="3717" y="4499"/>
                </a:cubicBezTo>
                <a:lnTo>
                  <a:pt x="3466" y="4424"/>
                </a:lnTo>
                <a:lnTo>
                  <a:pt x="3466" y="4424"/>
                </a:lnTo>
                <a:cubicBezTo>
                  <a:pt x="3830" y="4574"/>
                  <a:pt x="4144" y="4763"/>
                  <a:pt x="4534" y="4863"/>
                </a:cubicBezTo>
                <a:cubicBezTo>
                  <a:pt x="4144" y="4738"/>
                  <a:pt x="4107" y="4713"/>
                  <a:pt x="4119" y="4700"/>
                </a:cubicBezTo>
                <a:cubicBezTo>
                  <a:pt x="4122" y="4700"/>
                  <a:pt x="4129" y="4701"/>
                  <a:pt x="4136" y="4701"/>
                </a:cubicBezTo>
                <a:cubicBezTo>
                  <a:pt x="4155" y="4701"/>
                  <a:pt x="4169" y="4694"/>
                  <a:pt x="4056" y="4637"/>
                </a:cubicBezTo>
                <a:lnTo>
                  <a:pt x="4056" y="4637"/>
                </a:lnTo>
                <a:cubicBezTo>
                  <a:pt x="4509" y="4801"/>
                  <a:pt x="4647" y="4838"/>
                  <a:pt x="4798" y="4901"/>
                </a:cubicBezTo>
                <a:cubicBezTo>
                  <a:pt x="4941" y="4961"/>
                  <a:pt x="5096" y="5032"/>
                  <a:pt x="5588" y="5082"/>
                </a:cubicBezTo>
                <a:lnTo>
                  <a:pt x="5588" y="5082"/>
                </a:lnTo>
                <a:cubicBezTo>
                  <a:pt x="5430" y="5063"/>
                  <a:pt x="5240" y="5022"/>
                  <a:pt x="5299" y="5022"/>
                </a:cubicBezTo>
                <a:cubicBezTo>
                  <a:pt x="5311" y="5022"/>
                  <a:pt x="5331" y="5023"/>
                  <a:pt x="5363" y="5027"/>
                </a:cubicBezTo>
                <a:cubicBezTo>
                  <a:pt x="5577" y="5064"/>
                  <a:pt x="5866" y="5102"/>
                  <a:pt x="6004" y="5115"/>
                </a:cubicBezTo>
                <a:cubicBezTo>
                  <a:pt x="6770" y="5115"/>
                  <a:pt x="5891" y="5090"/>
                  <a:pt x="6218" y="5077"/>
                </a:cubicBezTo>
                <a:lnTo>
                  <a:pt x="6218" y="5077"/>
                </a:lnTo>
                <a:cubicBezTo>
                  <a:pt x="6264" y="5082"/>
                  <a:pt x="6305" y="5084"/>
                  <a:pt x="6344" y="5084"/>
                </a:cubicBezTo>
                <a:cubicBezTo>
                  <a:pt x="6517" y="5084"/>
                  <a:pt x="6640" y="5043"/>
                  <a:pt x="6896" y="5002"/>
                </a:cubicBezTo>
                <a:lnTo>
                  <a:pt x="6909" y="5027"/>
                </a:lnTo>
                <a:cubicBezTo>
                  <a:pt x="7323" y="4976"/>
                  <a:pt x="7374" y="4951"/>
                  <a:pt x="7411" y="4926"/>
                </a:cubicBezTo>
                <a:cubicBezTo>
                  <a:pt x="7449" y="4901"/>
                  <a:pt x="7487" y="4888"/>
                  <a:pt x="7839" y="4813"/>
                </a:cubicBezTo>
                <a:lnTo>
                  <a:pt x="7839" y="4813"/>
                </a:lnTo>
                <a:cubicBezTo>
                  <a:pt x="7738" y="4851"/>
                  <a:pt x="7650" y="4888"/>
                  <a:pt x="7550" y="4926"/>
                </a:cubicBezTo>
                <a:cubicBezTo>
                  <a:pt x="7675" y="4888"/>
                  <a:pt x="7788" y="4851"/>
                  <a:pt x="7914" y="4813"/>
                </a:cubicBezTo>
                <a:lnTo>
                  <a:pt x="7914" y="4813"/>
                </a:lnTo>
                <a:lnTo>
                  <a:pt x="7851" y="4863"/>
                </a:lnTo>
                <a:cubicBezTo>
                  <a:pt x="8228" y="4738"/>
                  <a:pt x="8341" y="4700"/>
                  <a:pt x="8693" y="4574"/>
                </a:cubicBezTo>
                <a:lnTo>
                  <a:pt x="8693" y="4574"/>
                </a:lnTo>
                <a:cubicBezTo>
                  <a:pt x="8687" y="4575"/>
                  <a:pt x="8681" y="4576"/>
                  <a:pt x="8677" y="4576"/>
                </a:cubicBezTo>
                <a:cubicBezTo>
                  <a:pt x="8624" y="4576"/>
                  <a:pt x="8752" y="4502"/>
                  <a:pt x="9020" y="4386"/>
                </a:cubicBezTo>
                <a:cubicBezTo>
                  <a:pt x="9067" y="4368"/>
                  <a:pt x="9087" y="4363"/>
                  <a:pt x="9094" y="4363"/>
                </a:cubicBezTo>
                <a:cubicBezTo>
                  <a:pt x="9104" y="4363"/>
                  <a:pt x="9091" y="4373"/>
                  <a:pt x="9097" y="4373"/>
                </a:cubicBezTo>
                <a:cubicBezTo>
                  <a:pt x="9104" y="4373"/>
                  <a:pt x="9146" y="4355"/>
                  <a:pt x="9321" y="4273"/>
                </a:cubicBezTo>
                <a:lnTo>
                  <a:pt x="9321" y="4273"/>
                </a:lnTo>
                <a:cubicBezTo>
                  <a:pt x="9233" y="4323"/>
                  <a:pt x="9158" y="4398"/>
                  <a:pt x="8957" y="4449"/>
                </a:cubicBezTo>
                <a:cubicBezTo>
                  <a:pt x="8944" y="4461"/>
                  <a:pt x="8882" y="4499"/>
                  <a:pt x="8856" y="4524"/>
                </a:cubicBezTo>
                <a:cubicBezTo>
                  <a:pt x="9068" y="4454"/>
                  <a:pt x="9356" y="4306"/>
                  <a:pt x="9506" y="4236"/>
                </a:cubicBezTo>
                <a:lnTo>
                  <a:pt x="9506" y="4236"/>
                </a:lnTo>
                <a:cubicBezTo>
                  <a:pt x="9459" y="4256"/>
                  <a:pt x="9405" y="4275"/>
                  <a:pt x="9384" y="4285"/>
                </a:cubicBezTo>
                <a:cubicBezTo>
                  <a:pt x="9560" y="4185"/>
                  <a:pt x="9736" y="4084"/>
                  <a:pt x="9912" y="3971"/>
                </a:cubicBezTo>
                <a:cubicBezTo>
                  <a:pt x="9932" y="3965"/>
                  <a:pt x="9944" y="3963"/>
                  <a:pt x="9950" y="3963"/>
                </a:cubicBezTo>
                <a:cubicBezTo>
                  <a:pt x="9972" y="3963"/>
                  <a:pt x="9923" y="3992"/>
                  <a:pt x="9874" y="4021"/>
                </a:cubicBezTo>
                <a:cubicBezTo>
                  <a:pt x="9975" y="3971"/>
                  <a:pt x="10050" y="3921"/>
                  <a:pt x="10201" y="3833"/>
                </a:cubicBezTo>
                <a:lnTo>
                  <a:pt x="10201" y="3833"/>
                </a:lnTo>
                <a:cubicBezTo>
                  <a:pt x="10178" y="3867"/>
                  <a:pt x="10186" y="3890"/>
                  <a:pt x="10035" y="3985"/>
                </a:cubicBezTo>
                <a:lnTo>
                  <a:pt x="10035" y="3985"/>
                </a:lnTo>
                <a:lnTo>
                  <a:pt x="10452" y="3732"/>
                </a:lnTo>
                <a:cubicBezTo>
                  <a:pt x="10484" y="3732"/>
                  <a:pt x="10641" y="3661"/>
                  <a:pt x="10659" y="3661"/>
                </a:cubicBezTo>
                <a:cubicBezTo>
                  <a:pt x="10663" y="3661"/>
                  <a:pt x="10661" y="3664"/>
                  <a:pt x="10653" y="3670"/>
                </a:cubicBezTo>
                <a:cubicBezTo>
                  <a:pt x="10917" y="3544"/>
                  <a:pt x="11244" y="3305"/>
                  <a:pt x="11546" y="3192"/>
                </a:cubicBezTo>
                <a:cubicBezTo>
                  <a:pt x="11558" y="3180"/>
                  <a:pt x="11583" y="3167"/>
                  <a:pt x="11646" y="3129"/>
                </a:cubicBezTo>
                <a:cubicBezTo>
                  <a:pt x="11910" y="3016"/>
                  <a:pt x="12149" y="2966"/>
                  <a:pt x="12387" y="2878"/>
                </a:cubicBezTo>
                <a:cubicBezTo>
                  <a:pt x="12438" y="2878"/>
                  <a:pt x="12488" y="2890"/>
                  <a:pt x="12526" y="2890"/>
                </a:cubicBezTo>
                <a:cubicBezTo>
                  <a:pt x="12702" y="2865"/>
                  <a:pt x="12350" y="2853"/>
                  <a:pt x="12639" y="2803"/>
                </a:cubicBezTo>
                <a:cubicBezTo>
                  <a:pt x="12659" y="2801"/>
                  <a:pt x="12676" y="2801"/>
                  <a:pt x="12691" y="2801"/>
                </a:cubicBezTo>
                <a:cubicBezTo>
                  <a:pt x="12805" y="2801"/>
                  <a:pt x="12721" y="2842"/>
                  <a:pt x="12777" y="2853"/>
                </a:cubicBezTo>
                <a:cubicBezTo>
                  <a:pt x="12821" y="2840"/>
                  <a:pt x="12881" y="2828"/>
                  <a:pt x="12948" y="2828"/>
                </a:cubicBezTo>
                <a:cubicBezTo>
                  <a:pt x="13016" y="2828"/>
                  <a:pt x="13091" y="2840"/>
                  <a:pt x="13167" y="2878"/>
                </a:cubicBezTo>
                <a:cubicBezTo>
                  <a:pt x="13116" y="2878"/>
                  <a:pt x="13066" y="2853"/>
                  <a:pt x="13028" y="2853"/>
                </a:cubicBezTo>
                <a:cubicBezTo>
                  <a:pt x="13066" y="2865"/>
                  <a:pt x="13104" y="2890"/>
                  <a:pt x="13141" y="2903"/>
                </a:cubicBezTo>
                <a:cubicBezTo>
                  <a:pt x="13066" y="2903"/>
                  <a:pt x="13003" y="2890"/>
                  <a:pt x="12978" y="2890"/>
                </a:cubicBezTo>
                <a:cubicBezTo>
                  <a:pt x="12940" y="2890"/>
                  <a:pt x="12940" y="2903"/>
                  <a:pt x="12991" y="2928"/>
                </a:cubicBezTo>
                <a:cubicBezTo>
                  <a:pt x="12996" y="2913"/>
                  <a:pt x="13016" y="2906"/>
                  <a:pt x="13046" y="2906"/>
                </a:cubicBezTo>
                <a:cubicBezTo>
                  <a:pt x="13092" y="2906"/>
                  <a:pt x="13161" y="2923"/>
                  <a:pt x="13229" y="2953"/>
                </a:cubicBezTo>
                <a:cubicBezTo>
                  <a:pt x="13331" y="2994"/>
                  <a:pt x="13442" y="3051"/>
                  <a:pt x="13493" y="3051"/>
                </a:cubicBezTo>
                <a:cubicBezTo>
                  <a:pt x="13505" y="3051"/>
                  <a:pt x="13514" y="3048"/>
                  <a:pt x="13518" y="3041"/>
                </a:cubicBezTo>
                <a:cubicBezTo>
                  <a:pt x="13544" y="3066"/>
                  <a:pt x="13569" y="3092"/>
                  <a:pt x="13606" y="3117"/>
                </a:cubicBezTo>
                <a:cubicBezTo>
                  <a:pt x="13581" y="3104"/>
                  <a:pt x="13569" y="3104"/>
                  <a:pt x="13544" y="3079"/>
                </a:cubicBezTo>
                <a:lnTo>
                  <a:pt x="13544" y="3079"/>
                </a:lnTo>
                <a:cubicBezTo>
                  <a:pt x="13707" y="3242"/>
                  <a:pt x="13707" y="3117"/>
                  <a:pt x="13946" y="3330"/>
                </a:cubicBezTo>
                <a:cubicBezTo>
                  <a:pt x="14015" y="3390"/>
                  <a:pt x="14062" y="3442"/>
                  <a:pt x="14046" y="3442"/>
                </a:cubicBezTo>
                <a:cubicBezTo>
                  <a:pt x="14042" y="3442"/>
                  <a:pt x="14034" y="3439"/>
                  <a:pt x="14021" y="3431"/>
                </a:cubicBezTo>
                <a:lnTo>
                  <a:pt x="14021" y="3431"/>
                </a:lnTo>
                <a:lnTo>
                  <a:pt x="14235" y="3594"/>
                </a:lnTo>
                <a:cubicBezTo>
                  <a:pt x="14257" y="3625"/>
                  <a:pt x="14266" y="3641"/>
                  <a:pt x="14262" y="3641"/>
                </a:cubicBezTo>
                <a:cubicBezTo>
                  <a:pt x="14259" y="3641"/>
                  <a:pt x="14250" y="3634"/>
                  <a:pt x="14235" y="3619"/>
                </a:cubicBezTo>
                <a:lnTo>
                  <a:pt x="14235" y="3619"/>
                </a:lnTo>
                <a:cubicBezTo>
                  <a:pt x="14323" y="3720"/>
                  <a:pt x="14411" y="3808"/>
                  <a:pt x="14499" y="3908"/>
                </a:cubicBezTo>
                <a:cubicBezTo>
                  <a:pt x="14549" y="3946"/>
                  <a:pt x="14662" y="4047"/>
                  <a:pt x="14712" y="4109"/>
                </a:cubicBezTo>
                <a:cubicBezTo>
                  <a:pt x="14728" y="4131"/>
                  <a:pt x="14733" y="4139"/>
                  <a:pt x="14733" y="4139"/>
                </a:cubicBezTo>
                <a:cubicBezTo>
                  <a:pt x="14731" y="4139"/>
                  <a:pt x="14692" y="4090"/>
                  <a:pt x="14679" y="4090"/>
                </a:cubicBezTo>
                <a:cubicBezTo>
                  <a:pt x="14676" y="4090"/>
                  <a:pt x="14674" y="4092"/>
                  <a:pt x="14674" y="4097"/>
                </a:cubicBezTo>
                <a:lnTo>
                  <a:pt x="14850" y="4285"/>
                </a:lnTo>
                <a:cubicBezTo>
                  <a:pt x="14861" y="4307"/>
                  <a:pt x="14863" y="4316"/>
                  <a:pt x="14859" y="4316"/>
                </a:cubicBezTo>
                <a:cubicBezTo>
                  <a:pt x="14842" y="4316"/>
                  <a:pt x="14738" y="4193"/>
                  <a:pt x="14649" y="4084"/>
                </a:cubicBezTo>
                <a:lnTo>
                  <a:pt x="14649" y="4084"/>
                </a:lnTo>
                <a:cubicBezTo>
                  <a:pt x="14737" y="4323"/>
                  <a:pt x="14800" y="4222"/>
                  <a:pt x="15077" y="4687"/>
                </a:cubicBezTo>
                <a:lnTo>
                  <a:pt x="14913" y="4486"/>
                </a:lnTo>
                <a:lnTo>
                  <a:pt x="14913" y="4486"/>
                </a:lnTo>
                <a:cubicBezTo>
                  <a:pt x="14976" y="4650"/>
                  <a:pt x="15102" y="4801"/>
                  <a:pt x="15240" y="5052"/>
                </a:cubicBezTo>
                <a:cubicBezTo>
                  <a:pt x="15220" y="5001"/>
                  <a:pt x="15062" y="4700"/>
                  <a:pt x="15091" y="4700"/>
                </a:cubicBezTo>
                <a:cubicBezTo>
                  <a:pt x="15099" y="4700"/>
                  <a:pt x="15117" y="4718"/>
                  <a:pt x="15152" y="4763"/>
                </a:cubicBezTo>
                <a:cubicBezTo>
                  <a:pt x="15202" y="4838"/>
                  <a:pt x="15252" y="4926"/>
                  <a:pt x="15353" y="5052"/>
                </a:cubicBezTo>
                <a:cubicBezTo>
                  <a:pt x="15340" y="5077"/>
                  <a:pt x="15428" y="5203"/>
                  <a:pt x="15529" y="5366"/>
                </a:cubicBezTo>
                <a:lnTo>
                  <a:pt x="15491" y="5379"/>
                </a:lnTo>
                <a:cubicBezTo>
                  <a:pt x="15617" y="5554"/>
                  <a:pt x="15617" y="5529"/>
                  <a:pt x="15705" y="5630"/>
                </a:cubicBezTo>
                <a:cubicBezTo>
                  <a:pt x="15818" y="5843"/>
                  <a:pt x="15818" y="5894"/>
                  <a:pt x="15831" y="5957"/>
                </a:cubicBezTo>
                <a:cubicBezTo>
                  <a:pt x="15883" y="6049"/>
                  <a:pt x="15903" y="6079"/>
                  <a:pt x="15907" y="6079"/>
                </a:cubicBezTo>
                <a:cubicBezTo>
                  <a:pt x="15915" y="6079"/>
                  <a:pt x="15862" y="5961"/>
                  <a:pt x="15874" y="5961"/>
                </a:cubicBezTo>
                <a:cubicBezTo>
                  <a:pt x="15881" y="5961"/>
                  <a:pt x="15909" y="5999"/>
                  <a:pt x="15981" y="6120"/>
                </a:cubicBezTo>
                <a:cubicBezTo>
                  <a:pt x="16145" y="6434"/>
                  <a:pt x="16295" y="6648"/>
                  <a:pt x="16534" y="7012"/>
                </a:cubicBezTo>
                <a:cubicBezTo>
                  <a:pt x="16575" y="7086"/>
                  <a:pt x="16584" y="7109"/>
                  <a:pt x="16579" y="7109"/>
                </a:cubicBezTo>
                <a:cubicBezTo>
                  <a:pt x="16571" y="7109"/>
                  <a:pt x="16526" y="7048"/>
                  <a:pt x="16525" y="7048"/>
                </a:cubicBezTo>
                <a:lnTo>
                  <a:pt x="16525" y="7048"/>
                </a:lnTo>
                <a:cubicBezTo>
                  <a:pt x="16525" y="7048"/>
                  <a:pt x="16527" y="7052"/>
                  <a:pt x="16534" y="7062"/>
                </a:cubicBezTo>
                <a:lnTo>
                  <a:pt x="16672" y="7238"/>
                </a:lnTo>
                <a:cubicBezTo>
                  <a:pt x="16689" y="7272"/>
                  <a:pt x="16689" y="7277"/>
                  <a:pt x="16684" y="7277"/>
                </a:cubicBezTo>
                <a:cubicBezTo>
                  <a:pt x="16681" y="7277"/>
                  <a:pt x="16677" y="7276"/>
                  <a:pt x="16672" y="7276"/>
                </a:cubicBezTo>
                <a:cubicBezTo>
                  <a:pt x="16786" y="7439"/>
                  <a:pt x="16710" y="7263"/>
                  <a:pt x="16886" y="7515"/>
                </a:cubicBezTo>
                <a:cubicBezTo>
                  <a:pt x="16924" y="7540"/>
                  <a:pt x="16987" y="7678"/>
                  <a:pt x="17075" y="7854"/>
                </a:cubicBezTo>
                <a:cubicBezTo>
                  <a:pt x="17175" y="8017"/>
                  <a:pt x="17288" y="8218"/>
                  <a:pt x="17414" y="8357"/>
                </a:cubicBezTo>
                <a:cubicBezTo>
                  <a:pt x="17425" y="8383"/>
                  <a:pt x="17425" y="8391"/>
                  <a:pt x="17420" y="8391"/>
                </a:cubicBezTo>
                <a:cubicBezTo>
                  <a:pt x="17411" y="8391"/>
                  <a:pt x="17384" y="8361"/>
                  <a:pt x="17377" y="8361"/>
                </a:cubicBezTo>
                <a:cubicBezTo>
                  <a:pt x="17375" y="8361"/>
                  <a:pt x="17374" y="8364"/>
                  <a:pt x="17376" y="8369"/>
                </a:cubicBezTo>
                <a:cubicBezTo>
                  <a:pt x="17678" y="8784"/>
                  <a:pt x="17640" y="8721"/>
                  <a:pt x="17916" y="9048"/>
                </a:cubicBezTo>
                <a:lnTo>
                  <a:pt x="18118" y="9362"/>
                </a:lnTo>
                <a:cubicBezTo>
                  <a:pt x="18079" y="9295"/>
                  <a:pt x="18069" y="9268"/>
                  <a:pt x="18079" y="9268"/>
                </a:cubicBezTo>
                <a:cubicBezTo>
                  <a:pt x="18105" y="9268"/>
                  <a:pt x="18265" y="9450"/>
                  <a:pt x="18419" y="9613"/>
                </a:cubicBezTo>
                <a:lnTo>
                  <a:pt x="18444" y="9664"/>
                </a:lnTo>
                <a:cubicBezTo>
                  <a:pt x="18362" y="9592"/>
                  <a:pt x="18288" y="9528"/>
                  <a:pt x="18264" y="9528"/>
                </a:cubicBezTo>
                <a:cubicBezTo>
                  <a:pt x="18259" y="9528"/>
                  <a:pt x="18256" y="9531"/>
                  <a:pt x="18256" y="9538"/>
                </a:cubicBezTo>
                <a:cubicBezTo>
                  <a:pt x="18281" y="9563"/>
                  <a:pt x="18319" y="9601"/>
                  <a:pt x="18369" y="9651"/>
                </a:cubicBezTo>
                <a:cubicBezTo>
                  <a:pt x="18351" y="9642"/>
                  <a:pt x="18340" y="9633"/>
                  <a:pt x="18334" y="9633"/>
                </a:cubicBezTo>
                <a:cubicBezTo>
                  <a:pt x="18332" y="9633"/>
                  <a:pt x="18331" y="9635"/>
                  <a:pt x="18331" y="9638"/>
                </a:cubicBezTo>
                <a:cubicBezTo>
                  <a:pt x="18344" y="9651"/>
                  <a:pt x="18369" y="9689"/>
                  <a:pt x="18432" y="9739"/>
                </a:cubicBezTo>
                <a:lnTo>
                  <a:pt x="18469" y="9852"/>
                </a:lnTo>
                <a:lnTo>
                  <a:pt x="18495" y="9865"/>
                </a:lnTo>
                <a:lnTo>
                  <a:pt x="18683" y="10128"/>
                </a:lnTo>
                <a:lnTo>
                  <a:pt x="18884" y="10392"/>
                </a:lnTo>
                <a:cubicBezTo>
                  <a:pt x="19060" y="10556"/>
                  <a:pt x="19211" y="10707"/>
                  <a:pt x="19412" y="10870"/>
                </a:cubicBezTo>
                <a:cubicBezTo>
                  <a:pt x="19613" y="11046"/>
                  <a:pt x="19826" y="11247"/>
                  <a:pt x="20128" y="11498"/>
                </a:cubicBezTo>
                <a:cubicBezTo>
                  <a:pt x="20079" y="11468"/>
                  <a:pt x="20053" y="11457"/>
                  <a:pt x="20041" y="11457"/>
                </a:cubicBezTo>
                <a:cubicBezTo>
                  <a:pt x="20013" y="11457"/>
                  <a:pt x="20054" y="11515"/>
                  <a:pt x="20028" y="11523"/>
                </a:cubicBezTo>
                <a:cubicBezTo>
                  <a:pt x="19965" y="11435"/>
                  <a:pt x="19852" y="11347"/>
                  <a:pt x="19713" y="11222"/>
                </a:cubicBezTo>
                <a:cubicBezTo>
                  <a:pt x="19600" y="11109"/>
                  <a:pt x="19450" y="10970"/>
                  <a:pt x="19311" y="10832"/>
                </a:cubicBezTo>
                <a:lnTo>
                  <a:pt x="19311" y="10832"/>
                </a:lnTo>
                <a:cubicBezTo>
                  <a:pt x="19393" y="10921"/>
                  <a:pt x="19413" y="10949"/>
                  <a:pt x="19408" y="10949"/>
                </a:cubicBezTo>
                <a:cubicBezTo>
                  <a:pt x="19407" y="10949"/>
                  <a:pt x="19402" y="10945"/>
                  <a:pt x="19395" y="10940"/>
                </a:cubicBezTo>
                <a:lnTo>
                  <a:pt x="19395" y="10940"/>
                </a:lnTo>
                <a:cubicBezTo>
                  <a:pt x="19562" y="11097"/>
                  <a:pt x="19709" y="11253"/>
                  <a:pt x="19902" y="11410"/>
                </a:cubicBezTo>
                <a:cubicBezTo>
                  <a:pt x="19864" y="11423"/>
                  <a:pt x="20002" y="11523"/>
                  <a:pt x="20141" y="11662"/>
                </a:cubicBezTo>
                <a:cubicBezTo>
                  <a:pt x="20132" y="11647"/>
                  <a:pt x="20131" y="11641"/>
                  <a:pt x="20136" y="11641"/>
                </a:cubicBezTo>
                <a:cubicBezTo>
                  <a:pt x="20152" y="11641"/>
                  <a:pt x="20238" y="11713"/>
                  <a:pt x="20354" y="11800"/>
                </a:cubicBezTo>
                <a:cubicBezTo>
                  <a:pt x="20518" y="11925"/>
                  <a:pt x="20719" y="12076"/>
                  <a:pt x="20857" y="12164"/>
                </a:cubicBezTo>
                <a:cubicBezTo>
                  <a:pt x="20857" y="12169"/>
                  <a:pt x="20854" y="12172"/>
                  <a:pt x="20848" y="12172"/>
                </a:cubicBezTo>
                <a:cubicBezTo>
                  <a:pt x="20820" y="12172"/>
                  <a:pt x="20724" y="12119"/>
                  <a:pt x="20480" y="11925"/>
                </a:cubicBezTo>
                <a:lnTo>
                  <a:pt x="20480" y="11925"/>
                </a:lnTo>
                <a:cubicBezTo>
                  <a:pt x="20780" y="12225"/>
                  <a:pt x="20968" y="12202"/>
                  <a:pt x="21291" y="12461"/>
                </a:cubicBezTo>
                <a:lnTo>
                  <a:pt x="21291" y="12461"/>
                </a:lnTo>
                <a:cubicBezTo>
                  <a:pt x="21289" y="12460"/>
                  <a:pt x="21286" y="12458"/>
                  <a:pt x="21284" y="12457"/>
                </a:cubicBezTo>
                <a:lnTo>
                  <a:pt x="21284" y="12457"/>
                </a:lnTo>
                <a:cubicBezTo>
                  <a:pt x="21288" y="12460"/>
                  <a:pt x="21292" y="12463"/>
                  <a:pt x="21297" y="12466"/>
                </a:cubicBezTo>
                <a:cubicBezTo>
                  <a:pt x="21295" y="12464"/>
                  <a:pt x="21293" y="12463"/>
                  <a:pt x="21291" y="12461"/>
                </a:cubicBezTo>
                <a:lnTo>
                  <a:pt x="21291" y="12461"/>
                </a:lnTo>
                <a:cubicBezTo>
                  <a:pt x="21490" y="12576"/>
                  <a:pt x="21747" y="12711"/>
                  <a:pt x="21730" y="12711"/>
                </a:cubicBezTo>
                <a:cubicBezTo>
                  <a:pt x="21728" y="12711"/>
                  <a:pt x="21722" y="12709"/>
                  <a:pt x="21711" y="12705"/>
                </a:cubicBezTo>
                <a:lnTo>
                  <a:pt x="21623" y="12667"/>
                </a:lnTo>
                <a:lnTo>
                  <a:pt x="21623" y="12667"/>
                </a:lnTo>
                <a:cubicBezTo>
                  <a:pt x="21699" y="12705"/>
                  <a:pt x="21774" y="12742"/>
                  <a:pt x="21862" y="12792"/>
                </a:cubicBezTo>
                <a:cubicBezTo>
                  <a:pt x="21963" y="12843"/>
                  <a:pt x="22063" y="12880"/>
                  <a:pt x="22176" y="12918"/>
                </a:cubicBezTo>
                <a:cubicBezTo>
                  <a:pt x="22277" y="12968"/>
                  <a:pt x="22390" y="13006"/>
                  <a:pt x="22503" y="13044"/>
                </a:cubicBezTo>
                <a:cubicBezTo>
                  <a:pt x="22616" y="13081"/>
                  <a:pt x="22742" y="13107"/>
                  <a:pt x="22842" y="13144"/>
                </a:cubicBezTo>
                <a:cubicBezTo>
                  <a:pt x="23069" y="13207"/>
                  <a:pt x="23295" y="13220"/>
                  <a:pt x="23458" y="13245"/>
                </a:cubicBezTo>
                <a:cubicBezTo>
                  <a:pt x="23540" y="13251"/>
                  <a:pt x="23609" y="13254"/>
                  <a:pt x="23661" y="13254"/>
                </a:cubicBezTo>
                <a:cubicBezTo>
                  <a:pt x="23713" y="13254"/>
                  <a:pt x="23747" y="13251"/>
                  <a:pt x="23760" y="13245"/>
                </a:cubicBezTo>
                <a:lnTo>
                  <a:pt x="23760" y="13245"/>
                </a:lnTo>
                <a:cubicBezTo>
                  <a:pt x="23760" y="13257"/>
                  <a:pt x="23659" y="13295"/>
                  <a:pt x="23621" y="13308"/>
                </a:cubicBezTo>
                <a:cubicBezTo>
                  <a:pt x="23835" y="13295"/>
                  <a:pt x="24049" y="13283"/>
                  <a:pt x="24250" y="13245"/>
                </a:cubicBezTo>
                <a:cubicBezTo>
                  <a:pt x="24451" y="13207"/>
                  <a:pt x="24664" y="13182"/>
                  <a:pt x="24853" y="13119"/>
                </a:cubicBezTo>
                <a:lnTo>
                  <a:pt x="24853" y="13119"/>
                </a:lnTo>
                <a:cubicBezTo>
                  <a:pt x="24752" y="13169"/>
                  <a:pt x="25167" y="13232"/>
                  <a:pt x="24602" y="13308"/>
                </a:cubicBezTo>
                <a:cubicBezTo>
                  <a:pt x="24690" y="13308"/>
                  <a:pt x="24777" y="13308"/>
                  <a:pt x="24891" y="13295"/>
                </a:cubicBezTo>
                <a:cubicBezTo>
                  <a:pt x="25004" y="13270"/>
                  <a:pt x="25142" y="13257"/>
                  <a:pt x="25293" y="13220"/>
                </a:cubicBezTo>
                <a:lnTo>
                  <a:pt x="25293" y="13220"/>
                </a:lnTo>
                <a:cubicBezTo>
                  <a:pt x="25274" y="13222"/>
                  <a:pt x="25253" y="13223"/>
                  <a:pt x="25232" y="13223"/>
                </a:cubicBezTo>
                <a:cubicBezTo>
                  <a:pt x="25139" y="13223"/>
                  <a:pt x="25044" y="13203"/>
                  <a:pt x="25167" y="13182"/>
                </a:cubicBezTo>
                <a:cubicBezTo>
                  <a:pt x="25368" y="13169"/>
                  <a:pt x="25431" y="13157"/>
                  <a:pt x="25506" y="13144"/>
                </a:cubicBezTo>
                <a:cubicBezTo>
                  <a:pt x="25582" y="13132"/>
                  <a:pt x="25682" y="13119"/>
                  <a:pt x="25908" y="13081"/>
                </a:cubicBezTo>
                <a:lnTo>
                  <a:pt x="25908" y="13081"/>
                </a:lnTo>
                <a:cubicBezTo>
                  <a:pt x="25892" y="13084"/>
                  <a:pt x="25879" y="13085"/>
                  <a:pt x="25870" y="13085"/>
                </a:cubicBezTo>
                <a:cubicBezTo>
                  <a:pt x="25788" y="13085"/>
                  <a:pt x="25920" y="12999"/>
                  <a:pt x="26122" y="12943"/>
                </a:cubicBezTo>
                <a:lnTo>
                  <a:pt x="26122" y="12943"/>
                </a:lnTo>
                <a:cubicBezTo>
                  <a:pt x="26097" y="12956"/>
                  <a:pt x="26160" y="12994"/>
                  <a:pt x="26084" y="13019"/>
                </a:cubicBezTo>
                <a:cubicBezTo>
                  <a:pt x="26273" y="12956"/>
                  <a:pt x="26424" y="12868"/>
                  <a:pt x="26599" y="12780"/>
                </a:cubicBezTo>
                <a:lnTo>
                  <a:pt x="26599" y="12780"/>
                </a:lnTo>
                <a:cubicBezTo>
                  <a:pt x="26523" y="12818"/>
                  <a:pt x="26540" y="12833"/>
                  <a:pt x="26591" y="12833"/>
                </a:cubicBezTo>
                <a:cubicBezTo>
                  <a:pt x="26622" y="12833"/>
                  <a:pt x="26667" y="12828"/>
                  <a:pt x="26710" y="12818"/>
                </a:cubicBezTo>
                <a:lnTo>
                  <a:pt x="26710" y="12818"/>
                </a:lnTo>
                <a:cubicBezTo>
                  <a:pt x="26710" y="12818"/>
                  <a:pt x="26709" y="12818"/>
                  <a:pt x="26709" y="12818"/>
                </a:cubicBezTo>
                <a:cubicBezTo>
                  <a:pt x="26696" y="12818"/>
                  <a:pt x="27156" y="12653"/>
                  <a:pt x="27266" y="12604"/>
                </a:cubicBezTo>
                <a:lnTo>
                  <a:pt x="27266" y="12604"/>
                </a:lnTo>
                <a:lnTo>
                  <a:pt x="27052" y="12667"/>
                </a:lnTo>
                <a:cubicBezTo>
                  <a:pt x="27605" y="12453"/>
                  <a:pt x="27555" y="12365"/>
                  <a:pt x="28057" y="12152"/>
                </a:cubicBezTo>
                <a:lnTo>
                  <a:pt x="28057" y="12152"/>
                </a:lnTo>
                <a:cubicBezTo>
                  <a:pt x="28014" y="12177"/>
                  <a:pt x="27977" y="12233"/>
                  <a:pt x="28039" y="12233"/>
                </a:cubicBezTo>
                <a:cubicBezTo>
                  <a:pt x="28067" y="12233"/>
                  <a:pt x="28116" y="12221"/>
                  <a:pt x="28195" y="12189"/>
                </a:cubicBezTo>
                <a:cubicBezTo>
                  <a:pt x="28296" y="12101"/>
                  <a:pt x="28635" y="11812"/>
                  <a:pt x="29037" y="11611"/>
                </a:cubicBezTo>
                <a:lnTo>
                  <a:pt x="29113" y="11599"/>
                </a:lnTo>
                <a:lnTo>
                  <a:pt x="29427" y="11448"/>
                </a:lnTo>
                <a:lnTo>
                  <a:pt x="29427" y="11448"/>
                </a:lnTo>
                <a:cubicBezTo>
                  <a:pt x="29251" y="11574"/>
                  <a:pt x="28736" y="11913"/>
                  <a:pt x="28447" y="12089"/>
                </a:cubicBezTo>
                <a:cubicBezTo>
                  <a:pt x="28635" y="12013"/>
                  <a:pt x="28510" y="12076"/>
                  <a:pt x="28773" y="11963"/>
                </a:cubicBezTo>
                <a:cubicBezTo>
                  <a:pt x="28783" y="11961"/>
                  <a:pt x="28790" y="11960"/>
                  <a:pt x="28794" y="11960"/>
                </a:cubicBezTo>
                <a:cubicBezTo>
                  <a:pt x="28829" y="11960"/>
                  <a:pt x="28628" y="12055"/>
                  <a:pt x="28560" y="12089"/>
                </a:cubicBezTo>
                <a:lnTo>
                  <a:pt x="29176" y="11825"/>
                </a:lnTo>
                <a:cubicBezTo>
                  <a:pt x="29138" y="11800"/>
                  <a:pt x="29628" y="11599"/>
                  <a:pt x="29590" y="11586"/>
                </a:cubicBezTo>
                <a:lnTo>
                  <a:pt x="29590" y="11586"/>
                </a:lnTo>
                <a:cubicBezTo>
                  <a:pt x="29377" y="11687"/>
                  <a:pt x="29163" y="11787"/>
                  <a:pt x="28949" y="11900"/>
                </a:cubicBezTo>
                <a:cubicBezTo>
                  <a:pt x="28899" y="11875"/>
                  <a:pt x="29289" y="11624"/>
                  <a:pt x="29716" y="11460"/>
                </a:cubicBezTo>
                <a:cubicBezTo>
                  <a:pt x="29726" y="11458"/>
                  <a:pt x="29734" y="11457"/>
                  <a:pt x="29740" y="11457"/>
                </a:cubicBezTo>
                <a:cubicBezTo>
                  <a:pt x="29801" y="11457"/>
                  <a:pt x="29667" y="11562"/>
                  <a:pt x="29678" y="11574"/>
                </a:cubicBezTo>
                <a:cubicBezTo>
                  <a:pt x="29728" y="11536"/>
                  <a:pt x="30068" y="11398"/>
                  <a:pt x="30105" y="11385"/>
                </a:cubicBezTo>
                <a:lnTo>
                  <a:pt x="30105" y="11385"/>
                </a:lnTo>
                <a:lnTo>
                  <a:pt x="29942" y="11473"/>
                </a:lnTo>
                <a:cubicBezTo>
                  <a:pt x="30168" y="11398"/>
                  <a:pt x="30294" y="11285"/>
                  <a:pt x="30595" y="11222"/>
                </a:cubicBezTo>
                <a:cubicBezTo>
                  <a:pt x="30683" y="11197"/>
                  <a:pt x="30897" y="11184"/>
                  <a:pt x="30897" y="11159"/>
                </a:cubicBezTo>
                <a:cubicBezTo>
                  <a:pt x="30734" y="11159"/>
                  <a:pt x="30658" y="11046"/>
                  <a:pt x="30759" y="10983"/>
                </a:cubicBezTo>
                <a:cubicBezTo>
                  <a:pt x="30771" y="10970"/>
                  <a:pt x="30910" y="10945"/>
                  <a:pt x="31048" y="10920"/>
                </a:cubicBezTo>
                <a:cubicBezTo>
                  <a:pt x="31186" y="10895"/>
                  <a:pt x="31337" y="10882"/>
                  <a:pt x="31400" y="10870"/>
                </a:cubicBezTo>
                <a:cubicBezTo>
                  <a:pt x="31437" y="10870"/>
                  <a:pt x="31450" y="10882"/>
                  <a:pt x="31425" y="10895"/>
                </a:cubicBezTo>
                <a:cubicBezTo>
                  <a:pt x="31551" y="10857"/>
                  <a:pt x="31689" y="10845"/>
                  <a:pt x="31840" y="10807"/>
                </a:cubicBezTo>
                <a:cubicBezTo>
                  <a:pt x="32003" y="10769"/>
                  <a:pt x="32154" y="10744"/>
                  <a:pt x="32317" y="10719"/>
                </a:cubicBezTo>
                <a:cubicBezTo>
                  <a:pt x="32392" y="10719"/>
                  <a:pt x="32468" y="10707"/>
                  <a:pt x="32543" y="10694"/>
                </a:cubicBezTo>
                <a:lnTo>
                  <a:pt x="32681" y="10694"/>
                </a:lnTo>
                <a:cubicBezTo>
                  <a:pt x="32744" y="10694"/>
                  <a:pt x="32807" y="10694"/>
                  <a:pt x="32857" y="10744"/>
                </a:cubicBezTo>
                <a:cubicBezTo>
                  <a:pt x="32895" y="10782"/>
                  <a:pt x="32908" y="10845"/>
                  <a:pt x="32908" y="10908"/>
                </a:cubicBezTo>
                <a:cubicBezTo>
                  <a:pt x="32895" y="10958"/>
                  <a:pt x="32895" y="11008"/>
                  <a:pt x="32895" y="11058"/>
                </a:cubicBezTo>
                <a:cubicBezTo>
                  <a:pt x="32882" y="11159"/>
                  <a:pt x="32857" y="11272"/>
                  <a:pt x="32845" y="11373"/>
                </a:cubicBezTo>
                <a:cubicBezTo>
                  <a:pt x="32832" y="11398"/>
                  <a:pt x="32832" y="11410"/>
                  <a:pt x="32832" y="11423"/>
                </a:cubicBezTo>
                <a:cubicBezTo>
                  <a:pt x="32832" y="11435"/>
                  <a:pt x="32832" y="11448"/>
                  <a:pt x="32820" y="11448"/>
                </a:cubicBezTo>
                <a:cubicBezTo>
                  <a:pt x="32769" y="11737"/>
                  <a:pt x="32694" y="12039"/>
                  <a:pt x="32606" y="12340"/>
                </a:cubicBezTo>
                <a:cubicBezTo>
                  <a:pt x="32568" y="12491"/>
                  <a:pt x="32531" y="12629"/>
                  <a:pt x="32493" y="12767"/>
                </a:cubicBezTo>
                <a:lnTo>
                  <a:pt x="32480" y="12767"/>
                </a:lnTo>
                <a:cubicBezTo>
                  <a:pt x="32455" y="12855"/>
                  <a:pt x="32443" y="12943"/>
                  <a:pt x="32418" y="13031"/>
                </a:cubicBezTo>
                <a:lnTo>
                  <a:pt x="32405" y="13031"/>
                </a:lnTo>
                <a:cubicBezTo>
                  <a:pt x="32405" y="13056"/>
                  <a:pt x="32392" y="13081"/>
                  <a:pt x="32392" y="13094"/>
                </a:cubicBezTo>
                <a:lnTo>
                  <a:pt x="32380" y="13157"/>
                </a:lnTo>
                <a:lnTo>
                  <a:pt x="32367" y="13169"/>
                </a:lnTo>
                <a:cubicBezTo>
                  <a:pt x="32279" y="13484"/>
                  <a:pt x="32191" y="13810"/>
                  <a:pt x="32116" y="14099"/>
                </a:cubicBezTo>
                <a:cubicBezTo>
                  <a:pt x="32091" y="14175"/>
                  <a:pt x="32078" y="14250"/>
                  <a:pt x="32066" y="14313"/>
                </a:cubicBezTo>
                <a:cubicBezTo>
                  <a:pt x="32041" y="14401"/>
                  <a:pt x="32028" y="14489"/>
                  <a:pt x="32003" y="14564"/>
                </a:cubicBezTo>
                <a:cubicBezTo>
                  <a:pt x="31953" y="14790"/>
                  <a:pt x="31927" y="14992"/>
                  <a:pt x="31890" y="15180"/>
                </a:cubicBezTo>
                <a:cubicBezTo>
                  <a:pt x="31865" y="15368"/>
                  <a:pt x="31852" y="15532"/>
                  <a:pt x="31852" y="15670"/>
                </a:cubicBezTo>
                <a:lnTo>
                  <a:pt x="31852" y="15683"/>
                </a:lnTo>
                <a:cubicBezTo>
                  <a:pt x="31840" y="15884"/>
                  <a:pt x="31852" y="16034"/>
                  <a:pt x="31865" y="16135"/>
                </a:cubicBezTo>
                <a:lnTo>
                  <a:pt x="31865" y="16148"/>
                </a:lnTo>
                <a:cubicBezTo>
                  <a:pt x="31865" y="16210"/>
                  <a:pt x="31865" y="16261"/>
                  <a:pt x="31877" y="16286"/>
                </a:cubicBezTo>
                <a:cubicBezTo>
                  <a:pt x="31882" y="16309"/>
                  <a:pt x="31885" y="16320"/>
                  <a:pt x="31887" y="16320"/>
                </a:cubicBezTo>
                <a:cubicBezTo>
                  <a:pt x="31890" y="16320"/>
                  <a:pt x="31890" y="16287"/>
                  <a:pt x="31890" y="16223"/>
                </a:cubicBezTo>
                <a:cubicBezTo>
                  <a:pt x="31890" y="16210"/>
                  <a:pt x="31890" y="16185"/>
                  <a:pt x="31890" y="16148"/>
                </a:cubicBezTo>
                <a:cubicBezTo>
                  <a:pt x="31890" y="16148"/>
                  <a:pt x="31877" y="16097"/>
                  <a:pt x="31877" y="15997"/>
                </a:cubicBezTo>
                <a:cubicBezTo>
                  <a:pt x="31865" y="15859"/>
                  <a:pt x="31865" y="15645"/>
                  <a:pt x="31902" y="15343"/>
                </a:cubicBezTo>
                <a:lnTo>
                  <a:pt x="31902" y="15331"/>
                </a:lnTo>
                <a:cubicBezTo>
                  <a:pt x="31902" y="15331"/>
                  <a:pt x="31902" y="15331"/>
                  <a:pt x="31902" y="15306"/>
                </a:cubicBezTo>
                <a:cubicBezTo>
                  <a:pt x="31915" y="15180"/>
                  <a:pt x="31940" y="15042"/>
                  <a:pt x="31965" y="14891"/>
                </a:cubicBezTo>
                <a:cubicBezTo>
                  <a:pt x="31978" y="14803"/>
                  <a:pt x="32003" y="14728"/>
                  <a:pt x="32015" y="14652"/>
                </a:cubicBezTo>
                <a:cubicBezTo>
                  <a:pt x="32028" y="14577"/>
                  <a:pt x="32053" y="14464"/>
                  <a:pt x="32066" y="14426"/>
                </a:cubicBezTo>
                <a:cubicBezTo>
                  <a:pt x="32116" y="14212"/>
                  <a:pt x="32166" y="13986"/>
                  <a:pt x="32229" y="13747"/>
                </a:cubicBezTo>
                <a:cubicBezTo>
                  <a:pt x="32267" y="13634"/>
                  <a:pt x="32304" y="13509"/>
                  <a:pt x="32342" y="13383"/>
                </a:cubicBezTo>
                <a:lnTo>
                  <a:pt x="32355" y="13320"/>
                </a:lnTo>
                <a:cubicBezTo>
                  <a:pt x="32380" y="13232"/>
                  <a:pt x="32405" y="13132"/>
                  <a:pt x="32443" y="13044"/>
                </a:cubicBezTo>
                <a:cubicBezTo>
                  <a:pt x="32480" y="12868"/>
                  <a:pt x="32531" y="12705"/>
                  <a:pt x="32581" y="12541"/>
                </a:cubicBezTo>
                <a:cubicBezTo>
                  <a:pt x="32681" y="12189"/>
                  <a:pt x="32769" y="11863"/>
                  <a:pt x="32845" y="11561"/>
                </a:cubicBezTo>
                <a:cubicBezTo>
                  <a:pt x="32882" y="11385"/>
                  <a:pt x="32908" y="11222"/>
                  <a:pt x="32933" y="11083"/>
                </a:cubicBezTo>
                <a:lnTo>
                  <a:pt x="32933" y="11083"/>
                </a:lnTo>
                <a:cubicBezTo>
                  <a:pt x="32920" y="11222"/>
                  <a:pt x="32895" y="11373"/>
                  <a:pt x="32857" y="11574"/>
                </a:cubicBezTo>
                <a:cubicBezTo>
                  <a:pt x="32757" y="12076"/>
                  <a:pt x="32556" y="12792"/>
                  <a:pt x="32279" y="13760"/>
                </a:cubicBezTo>
                <a:cubicBezTo>
                  <a:pt x="32216" y="13974"/>
                  <a:pt x="32154" y="14212"/>
                  <a:pt x="32103" y="14464"/>
                </a:cubicBezTo>
                <a:cubicBezTo>
                  <a:pt x="32015" y="14853"/>
                  <a:pt x="31927" y="15293"/>
                  <a:pt x="31915" y="15720"/>
                </a:cubicBezTo>
                <a:cubicBezTo>
                  <a:pt x="31902" y="15833"/>
                  <a:pt x="31902" y="15934"/>
                  <a:pt x="31902" y="16034"/>
                </a:cubicBezTo>
                <a:lnTo>
                  <a:pt x="31902" y="16047"/>
                </a:lnTo>
                <a:cubicBezTo>
                  <a:pt x="31915" y="16160"/>
                  <a:pt x="31915" y="16273"/>
                  <a:pt x="31940" y="16386"/>
                </a:cubicBezTo>
                <a:cubicBezTo>
                  <a:pt x="31927" y="16324"/>
                  <a:pt x="31927" y="16261"/>
                  <a:pt x="31927" y="16185"/>
                </a:cubicBezTo>
                <a:cubicBezTo>
                  <a:pt x="31927" y="16110"/>
                  <a:pt x="31915" y="16022"/>
                  <a:pt x="31927" y="15934"/>
                </a:cubicBezTo>
                <a:cubicBezTo>
                  <a:pt x="31927" y="15921"/>
                  <a:pt x="31927" y="15896"/>
                  <a:pt x="31927" y="15884"/>
                </a:cubicBezTo>
                <a:cubicBezTo>
                  <a:pt x="31927" y="15683"/>
                  <a:pt x="31953" y="15431"/>
                  <a:pt x="31990" y="15155"/>
                </a:cubicBezTo>
                <a:cubicBezTo>
                  <a:pt x="32015" y="15017"/>
                  <a:pt x="32041" y="14866"/>
                  <a:pt x="32078" y="14715"/>
                </a:cubicBezTo>
                <a:cubicBezTo>
                  <a:pt x="32091" y="14640"/>
                  <a:pt x="32116" y="14564"/>
                  <a:pt x="32129" y="14489"/>
                </a:cubicBezTo>
                <a:cubicBezTo>
                  <a:pt x="32141" y="14439"/>
                  <a:pt x="32154" y="14388"/>
                  <a:pt x="32166" y="14338"/>
                </a:cubicBezTo>
                <a:lnTo>
                  <a:pt x="32179" y="14313"/>
                </a:lnTo>
                <a:cubicBezTo>
                  <a:pt x="32191" y="14250"/>
                  <a:pt x="32204" y="14187"/>
                  <a:pt x="32229" y="14112"/>
                </a:cubicBezTo>
                <a:cubicBezTo>
                  <a:pt x="32292" y="13886"/>
                  <a:pt x="32355" y="13647"/>
                  <a:pt x="32430" y="13396"/>
                </a:cubicBezTo>
                <a:cubicBezTo>
                  <a:pt x="32430" y="13396"/>
                  <a:pt x="32430" y="13383"/>
                  <a:pt x="32430" y="13383"/>
                </a:cubicBezTo>
                <a:cubicBezTo>
                  <a:pt x="32480" y="13207"/>
                  <a:pt x="32543" y="13006"/>
                  <a:pt x="32593" y="12818"/>
                </a:cubicBezTo>
                <a:cubicBezTo>
                  <a:pt x="32681" y="12503"/>
                  <a:pt x="32769" y="12189"/>
                  <a:pt x="32857" y="11875"/>
                </a:cubicBezTo>
                <a:cubicBezTo>
                  <a:pt x="32857" y="11863"/>
                  <a:pt x="32857" y="11863"/>
                  <a:pt x="32857" y="11850"/>
                </a:cubicBezTo>
                <a:cubicBezTo>
                  <a:pt x="32857" y="11837"/>
                  <a:pt x="32857" y="11837"/>
                  <a:pt x="32857" y="11825"/>
                </a:cubicBezTo>
                <a:cubicBezTo>
                  <a:pt x="32908" y="11649"/>
                  <a:pt x="32945" y="11486"/>
                  <a:pt x="32970" y="11322"/>
                </a:cubicBezTo>
                <a:cubicBezTo>
                  <a:pt x="32983" y="11247"/>
                  <a:pt x="32996" y="11159"/>
                  <a:pt x="33008" y="11083"/>
                </a:cubicBezTo>
                <a:lnTo>
                  <a:pt x="33021" y="10983"/>
                </a:lnTo>
                <a:cubicBezTo>
                  <a:pt x="33021" y="10958"/>
                  <a:pt x="33021" y="10945"/>
                  <a:pt x="33021" y="10920"/>
                </a:cubicBezTo>
                <a:cubicBezTo>
                  <a:pt x="33033" y="10832"/>
                  <a:pt x="33021" y="10757"/>
                  <a:pt x="32983" y="10681"/>
                </a:cubicBezTo>
                <a:cubicBezTo>
                  <a:pt x="32970" y="10669"/>
                  <a:pt x="32958" y="10644"/>
                  <a:pt x="32933" y="10631"/>
                </a:cubicBezTo>
                <a:cubicBezTo>
                  <a:pt x="32933" y="10619"/>
                  <a:pt x="32933" y="10619"/>
                  <a:pt x="32933" y="10619"/>
                </a:cubicBezTo>
                <a:cubicBezTo>
                  <a:pt x="32928" y="10614"/>
                  <a:pt x="32924" y="10610"/>
                  <a:pt x="32919" y="10606"/>
                </a:cubicBezTo>
                <a:lnTo>
                  <a:pt x="32919" y="10606"/>
                </a:lnTo>
                <a:cubicBezTo>
                  <a:pt x="32919" y="10606"/>
                  <a:pt x="32920" y="10606"/>
                  <a:pt x="32920" y="10606"/>
                </a:cubicBezTo>
                <a:cubicBezTo>
                  <a:pt x="32945" y="10619"/>
                  <a:pt x="32958" y="10631"/>
                  <a:pt x="32970" y="10644"/>
                </a:cubicBezTo>
                <a:lnTo>
                  <a:pt x="32970" y="10656"/>
                </a:lnTo>
                <a:cubicBezTo>
                  <a:pt x="32983" y="10656"/>
                  <a:pt x="32983" y="10669"/>
                  <a:pt x="32996" y="10681"/>
                </a:cubicBezTo>
                <a:cubicBezTo>
                  <a:pt x="33021" y="10719"/>
                  <a:pt x="33033" y="10769"/>
                  <a:pt x="33033" y="10794"/>
                </a:cubicBezTo>
                <a:cubicBezTo>
                  <a:pt x="33033" y="10820"/>
                  <a:pt x="33046" y="10832"/>
                  <a:pt x="33046" y="10857"/>
                </a:cubicBezTo>
                <a:cubicBezTo>
                  <a:pt x="33046" y="10885"/>
                  <a:pt x="33048" y="10898"/>
                  <a:pt x="33051" y="10898"/>
                </a:cubicBezTo>
                <a:cubicBezTo>
                  <a:pt x="33057" y="10898"/>
                  <a:pt x="33063" y="10839"/>
                  <a:pt x="33046" y="10744"/>
                </a:cubicBezTo>
                <a:cubicBezTo>
                  <a:pt x="33033" y="10669"/>
                  <a:pt x="32983" y="10581"/>
                  <a:pt x="32882" y="10543"/>
                </a:cubicBezTo>
                <a:cubicBezTo>
                  <a:pt x="32832" y="10531"/>
                  <a:pt x="32782" y="10518"/>
                  <a:pt x="32732" y="10518"/>
                </a:cubicBezTo>
                <a:cubicBezTo>
                  <a:pt x="32707" y="10505"/>
                  <a:pt x="32656" y="10505"/>
                  <a:pt x="32619" y="10505"/>
                </a:cubicBezTo>
                <a:cubicBezTo>
                  <a:pt x="32531" y="10518"/>
                  <a:pt x="32443" y="10518"/>
                  <a:pt x="32355" y="10531"/>
                </a:cubicBezTo>
                <a:cubicBezTo>
                  <a:pt x="32078" y="10556"/>
                  <a:pt x="31764" y="10619"/>
                  <a:pt x="31500" y="10669"/>
                </a:cubicBezTo>
                <a:lnTo>
                  <a:pt x="31475" y="10681"/>
                </a:lnTo>
                <a:cubicBezTo>
                  <a:pt x="31060" y="10769"/>
                  <a:pt x="30709" y="10870"/>
                  <a:pt x="30482" y="10945"/>
                </a:cubicBezTo>
                <a:cubicBezTo>
                  <a:pt x="30784" y="10845"/>
                  <a:pt x="31098" y="10757"/>
                  <a:pt x="31400" y="10681"/>
                </a:cubicBezTo>
                <a:cubicBezTo>
                  <a:pt x="31714" y="10619"/>
                  <a:pt x="32041" y="10543"/>
                  <a:pt x="32317" y="10518"/>
                </a:cubicBezTo>
                <a:cubicBezTo>
                  <a:pt x="32380" y="10505"/>
                  <a:pt x="32455" y="10493"/>
                  <a:pt x="32518" y="10493"/>
                </a:cubicBezTo>
                <a:lnTo>
                  <a:pt x="32619" y="10493"/>
                </a:lnTo>
                <a:lnTo>
                  <a:pt x="32669" y="10480"/>
                </a:lnTo>
                <a:cubicBezTo>
                  <a:pt x="32732" y="10480"/>
                  <a:pt x="32757" y="10493"/>
                  <a:pt x="32807" y="10493"/>
                </a:cubicBezTo>
                <a:cubicBezTo>
                  <a:pt x="32895" y="10505"/>
                  <a:pt x="32970" y="10543"/>
                  <a:pt x="33021" y="10606"/>
                </a:cubicBezTo>
                <a:cubicBezTo>
                  <a:pt x="33066" y="10658"/>
                  <a:pt x="33084" y="10688"/>
                  <a:pt x="33088" y="10688"/>
                </a:cubicBezTo>
                <a:cubicBezTo>
                  <a:pt x="33092" y="10688"/>
                  <a:pt x="33089" y="10674"/>
                  <a:pt x="33084" y="10644"/>
                </a:cubicBezTo>
                <a:cubicBezTo>
                  <a:pt x="33084" y="10619"/>
                  <a:pt x="33058" y="10568"/>
                  <a:pt x="33008" y="10531"/>
                </a:cubicBezTo>
                <a:cubicBezTo>
                  <a:pt x="32958" y="10493"/>
                  <a:pt x="32882" y="10455"/>
                  <a:pt x="32795" y="10443"/>
                </a:cubicBezTo>
                <a:lnTo>
                  <a:pt x="32568" y="10443"/>
                </a:lnTo>
                <a:lnTo>
                  <a:pt x="32455" y="10455"/>
                </a:lnTo>
                <a:cubicBezTo>
                  <a:pt x="32392" y="10455"/>
                  <a:pt x="32317" y="10468"/>
                  <a:pt x="32242" y="10468"/>
                </a:cubicBezTo>
                <a:cubicBezTo>
                  <a:pt x="32166" y="10480"/>
                  <a:pt x="32091" y="10493"/>
                  <a:pt x="32015" y="10505"/>
                </a:cubicBezTo>
                <a:lnTo>
                  <a:pt x="31764" y="10556"/>
                </a:lnTo>
                <a:cubicBezTo>
                  <a:pt x="31601" y="10581"/>
                  <a:pt x="31437" y="10619"/>
                  <a:pt x="31274" y="10669"/>
                </a:cubicBezTo>
                <a:cubicBezTo>
                  <a:pt x="30621" y="10820"/>
                  <a:pt x="29992" y="11046"/>
                  <a:pt x="29527" y="11222"/>
                </a:cubicBezTo>
                <a:cubicBezTo>
                  <a:pt x="29540" y="11209"/>
                  <a:pt x="29540" y="11197"/>
                  <a:pt x="29553" y="11184"/>
                </a:cubicBezTo>
                <a:cubicBezTo>
                  <a:pt x="30382" y="10857"/>
                  <a:pt x="31199" y="10619"/>
                  <a:pt x="32015" y="10480"/>
                </a:cubicBezTo>
                <a:cubicBezTo>
                  <a:pt x="32216" y="10443"/>
                  <a:pt x="32405" y="10418"/>
                  <a:pt x="32581" y="10418"/>
                </a:cubicBezTo>
                <a:cubicBezTo>
                  <a:pt x="32621" y="10414"/>
                  <a:pt x="32653" y="10412"/>
                  <a:pt x="32680" y="10412"/>
                </a:cubicBezTo>
                <a:cubicBezTo>
                  <a:pt x="32744" y="10412"/>
                  <a:pt x="32779" y="10421"/>
                  <a:pt x="32832" y="10430"/>
                </a:cubicBezTo>
                <a:cubicBezTo>
                  <a:pt x="32958" y="10443"/>
                  <a:pt x="33084" y="10518"/>
                  <a:pt x="33121" y="10644"/>
                </a:cubicBezTo>
                <a:cubicBezTo>
                  <a:pt x="33084" y="10505"/>
                  <a:pt x="32945" y="10418"/>
                  <a:pt x="32795" y="10392"/>
                </a:cubicBezTo>
                <a:lnTo>
                  <a:pt x="32795" y="10392"/>
                </a:lnTo>
                <a:cubicBezTo>
                  <a:pt x="32920" y="10405"/>
                  <a:pt x="33046" y="10443"/>
                  <a:pt x="33109" y="10543"/>
                </a:cubicBezTo>
                <a:cubicBezTo>
                  <a:pt x="33184" y="10644"/>
                  <a:pt x="33197" y="10769"/>
                  <a:pt x="33197" y="10882"/>
                </a:cubicBezTo>
                <a:cubicBezTo>
                  <a:pt x="33197" y="10908"/>
                  <a:pt x="33184" y="10958"/>
                  <a:pt x="33184" y="11021"/>
                </a:cubicBezTo>
                <a:cubicBezTo>
                  <a:pt x="33172" y="11096"/>
                  <a:pt x="33159" y="11171"/>
                  <a:pt x="33146" y="11259"/>
                </a:cubicBezTo>
                <a:cubicBezTo>
                  <a:pt x="33121" y="11423"/>
                  <a:pt x="33084" y="11586"/>
                  <a:pt x="33046" y="11762"/>
                </a:cubicBezTo>
                <a:cubicBezTo>
                  <a:pt x="32958" y="12126"/>
                  <a:pt x="32845" y="12491"/>
                  <a:pt x="32732" y="12880"/>
                </a:cubicBezTo>
                <a:cubicBezTo>
                  <a:pt x="32996" y="12026"/>
                  <a:pt x="33134" y="11498"/>
                  <a:pt x="33184" y="11184"/>
                </a:cubicBezTo>
                <a:cubicBezTo>
                  <a:pt x="33197" y="11058"/>
                  <a:pt x="33209" y="10970"/>
                  <a:pt x="33222" y="10908"/>
                </a:cubicBezTo>
                <a:cubicBezTo>
                  <a:pt x="33234" y="10882"/>
                  <a:pt x="33234" y="10857"/>
                  <a:pt x="33234" y="10857"/>
                </a:cubicBezTo>
                <a:cubicBezTo>
                  <a:pt x="33234" y="10857"/>
                  <a:pt x="33247" y="10857"/>
                  <a:pt x="33247" y="10882"/>
                </a:cubicBezTo>
                <a:cubicBezTo>
                  <a:pt x="33247" y="10895"/>
                  <a:pt x="33247" y="10920"/>
                  <a:pt x="33247" y="10983"/>
                </a:cubicBezTo>
                <a:cubicBezTo>
                  <a:pt x="33247" y="11134"/>
                  <a:pt x="33209" y="11410"/>
                  <a:pt x="33146" y="11699"/>
                </a:cubicBezTo>
                <a:lnTo>
                  <a:pt x="33146" y="11699"/>
                </a:lnTo>
                <a:cubicBezTo>
                  <a:pt x="33184" y="11561"/>
                  <a:pt x="33209" y="11435"/>
                  <a:pt x="33234" y="11297"/>
                </a:cubicBezTo>
                <a:cubicBezTo>
                  <a:pt x="33234" y="11222"/>
                  <a:pt x="33247" y="11159"/>
                  <a:pt x="33259" y="11096"/>
                </a:cubicBezTo>
                <a:cubicBezTo>
                  <a:pt x="33259" y="11058"/>
                  <a:pt x="33272" y="11021"/>
                  <a:pt x="33272" y="10996"/>
                </a:cubicBezTo>
                <a:lnTo>
                  <a:pt x="33272" y="10933"/>
                </a:lnTo>
                <a:cubicBezTo>
                  <a:pt x="33285" y="10807"/>
                  <a:pt x="33285" y="10694"/>
                  <a:pt x="33234" y="10568"/>
                </a:cubicBezTo>
                <a:cubicBezTo>
                  <a:pt x="33184" y="10455"/>
                  <a:pt x="33084" y="10367"/>
                  <a:pt x="32958" y="10342"/>
                </a:cubicBezTo>
                <a:cubicBezTo>
                  <a:pt x="32895" y="10317"/>
                  <a:pt x="32832" y="10317"/>
                  <a:pt x="32782" y="10304"/>
                </a:cubicBezTo>
                <a:lnTo>
                  <a:pt x="32518" y="10304"/>
                </a:lnTo>
                <a:cubicBezTo>
                  <a:pt x="32541" y="10277"/>
                  <a:pt x="32578" y="10271"/>
                  <a:pt x="32609" y="10271"/>
                </a:cubicBezTo>
                <a:cubicBezTo>
                  <a:pt x="32632" y="10271"/>
                  <a:pt x="32651" y="10275"/>
                  <a:pt x="32656" y="10275"/>
                </a:cubicBezTo>
                <a:cubicBezTo>
                  <a:pt x="32662" y="10275"/>
                  <a:pt x="32644" y="10269"/>
                  <a:pt x="32581" y="10242"/>
                </a:cubicBezTo>
                <a:cubicBezTo>
                  <a:pt x="32619" y="10229"/>
                  <a:pt x="32619" y="10229"/>
                  <a:pt x="32631" y="10229"/>
                </a:cubicBezTo>
                <a:lnTo>
                  <a:pt x="32669" y="10229"/>
                </a:lnTo>
                <a:cubicBezTo>
                  <a:pt x="32707" y="10229"/>
                  <a:pt x="32732" y="10254"/>
                  <a:pt x="32795" y="10254"/>
                </a:cubicBezTo>
                <a:cubicBezTo>
                  <a:pt x="32782" y="10242"/>
                  <a:pt x="32795" y="10242"/>
                  <a:pt x="32795" y="10229"/>
                </a:cubicBezTo>
                <a:cubicBezTo>
                  <a:pt x="32908" y="10242"/>
                  <a:pt x="33033" y="10267"/>
                  <a:pt x="33121" y="10330"/>
                </a:cubicBezTo>
                <a:cubicBezTo>
                  <a:pt x="33222" y="10392"/>
                  <a:pt x="33285" y="10493"/>
                  <a:pt x="33310" y="10581"/>
                </a:cubicBezTo>
                <a:cubicBezTo>
                  <a:pt x="33297" y="10581"/>
                  <a:pt x="33297" y="10581"/>
                  <a:pt x="33285" y="10593"/>
                </a:cubicBezTo>
                <a:cubicBezTo>
                  <a:pt x="33272" y="10606"/>
                  <a:pt x="33272" y="10606"/>
                  <a:pt x="33272" y="10606"/>
                </a:cubicBezTo>
                <a:lnTo>
                  <a:pt x="33285" y="10606"/>
                </a:lnTo>
                <a:cubicBezTo>
                  <a:pt x="33285" y="10606"/>
                  <a:pt x="33285" y="10606"/>
                  <a:pt x="33285" y="10606"/>
                </a:cubicBezTo>
                <a:lnTo>
                  <a:pt x="33285" y="10606"/>
                </a:lnTo>
                <a:cubicBezTo>
                  <a:pt x="33297" y="10619"/>
                  <a:pt x="33310" y="10619"/>
                  <a:pt x="33322" y="10631"/>
                </a:cubicBezTo>
                <a:cubicBezTo>
                  <a:pt x="33335" y="10694"/>
                  <a:pt x="33347" y="10757"/>
                  <a:pt x="33347" y="10820"/>
                </a:cubicBezTo>
                <a:cubicBezTo>
                  <a:pt x="33335" y="10807"/>
                  <a:pt x="33322" y="10794"/>
                  <a:pt x="33322" y="10782"/>
                </a:cubicBezTo>
                <a:cubicBezTo>
                  <a:pt x="33310" y="10732"/>
                  <a:pt x="33310" y="10669"/>
                  <a:pt x="33285" y="10606"/>
                </a:cubicBezTo>
                <a:lnTo>
                  <a:pt x="33285" y="10606"/>
                </a:lnTo>
                <a:cubicBezTo>
                  <a:pt x="33297" y="10669"/>
                  <a:pt x="33310" y="10719"/>
                  <a:pt x="33310" y="10782"/>
                </a:cubicBezTo>
                <a:cubicBezTo>
                  <a:pt x="33297" y="10782"/>
                  <a:pt x="33297" y="10794"/>
                  <a:pt x="33297" y="10832"/>
                </a:cubicBezTo>
                <a:lnTo>
                  <a:pt x="33310" y="10832"/>
                </a:lnTo>
                <a:cubicBezTo>
                  <a:pt x="33310" y="10882"/>
                  <a:pt x="33310" y="10908"/>
                  <a:pt x="33297" y="10983"/>
                </a:cubicBezTo>
                <a:cubicBezTo>
                  <a:pt x="33297" y="11058"/>
                  <a:pt x="33272" y="11171"/>
                  <a:pt x="33259" y="11272"/>
                </a:cubicBezTo>
                <a:cubicBezTo>
                  <a:pt x="33222" y="11473"/>
                  <a:pt x="33184" y="11687"/>
                  <a:pt x="33121" y="11900"/>
                </a:cubicBezTo>
                <a:cubicBezTo>
                  <a:pt x="33008" y="12353"/>
                  <a:pt x="32870" y="12805"/>
                  <a:pt x="32719" y="13308"/>
                </a:cubicBezTo>
                <a:cubicBezTo>
                  <a:pt x="32619" y="13660"/>
                  <a:pt x="32543" y="13949"/>
                  <a:pt x="32480" y="14175"/>
                </a:cubicBezTo>
                <a:cubicBezTo>
                  <a:pt x="32455" y="14300"/>
                  <a:pt x="32430" y="14388"/>
                  <a:pt x="32418" y="14476"/>
                </a:cubicBezTo>
                <a:cubicBezTo>
                  <a:pt x="32405" y="14539"/>
                  <a:pt x="32367" y="14677"/>
                  <a:pt x="32355" y="14753"/>
                </a:cubicBezTo>
                <a:cubicBezTo>
                  <a:pt x="32319" y="14931"/>
                  <a:pt x="32312" y="15004"/>
                  <a:pt x="32319" y="15004"/>
                </a:cubicBezTo>
                <a:cubicBezTo>
                  <a:pt x="32324" y="15004"/>
                  <a:pt x="32338" y="14962"/>
                  <a:pt x="32355" y="14891"/>
                </a:cubicBezTo>
                <a:cubicBezTo>
                  <a:pt x="32367" y="14803"/>
                  <a:pt x="32405" y="14690"/>
                  <a:pt x="32430" y="14564"/>
                </a:cubicBezTo>
                <a:cubicBezTo>
                  <a:pt x="32455" y="14476"/>
                  <a:pt x="32493" y="14376"/>
                  <a:pt x="32518" y="14288"/>
                </a:cubicBezTo>
                <a:cubicBezTo>
                  <a:pt x="32568" y="14112"/>
                  <a:pt x="32619" y="13961"/>
                  <a:pt x="32619" y="13949"/>
                </a:cubicBezTo>
                <a:cubicBezTo>
                  <a:pt x="32656" y="13785"/>
                  <a:pt x="32719" y="13546"/>
                  <a:pt x="32882" y="12968"/>
                </a:cubicBezTo>
                <a:cubicBezTo>
                  <a:pt x="33071" y="12365"/>
                  <a:pt x="33259" y="11775"/>
                  <a:pt x="33347" y="11234"/>
                </a:cubicBezTo>
                <a:cubicBezTo>
                  <a:pt x="33360" y="11197"/>
                  <a:pt x="33373" y="11197"/>
                  <a:pt x="33398" y="11171"/>
                </a:cubicBezTo>
                <a:lnTo>
                  <a:pt x="33398" y="11171"/>
                </a:lnTo>
                <a:cubicBezTo>
                  <a:pt x="33392" y="11201"/>
                  <a:pt x="33389" y="11231"/>
                  <a:pt x="33384" y="11263"/>
                </a:cubicBezTo>
                <a:lnTo>
                  <a:pt x="33384" y="11263"/>
                </a:lnTo>
                <a:cubicBezTo>
                  <a:pt x="33391" y="11231"/>
                  <a:pt x="33400" y="11196"/>
                  <a:pt x="33410" y="11159"/>
                </a:cubicBezTo>
                <a:cubicBezTo>
                  <a:pt x="33410" y="11121"/>
                  <a:pt x="33423" y="11071"/>
                  <a:pt x="33423" y="11021"/>
                </a:cubicBezTo>
                <a:cubicBezTo>
                  <a:pt x="33435" y="10983"/>
                  <a:pt x="33435" y="10945"/>
                  <a:pt x="33435" y="10920"/>
                </a:cubicBezTo>
                <a:cubicBezTo>
                  <a:pt x="33448" y="10794"/>
                  <a:pt x="33448" y="10656"/>
                  <a:pt x="33410" y="10518"/>
                </a:cubicBezTo>
                <a:lnTo>
                  <a:pt x="33435" y="10518"/>
                </a:lnTo>
                <a:cubicBezTo>
                  <a:pt x="33473" y="10644"/>
                  <a:pt x="33473" y="10769"/>
                  <a:pt x="33473" y="10908"/>
                </a:cubicBezTo>
                <a:cubicBezTo>
                  <a:pt x="33473" y="10933"/>
                  <a:pt x="33461" y="10983"/>
                  <a:pt x="33461" y="11021"/>
                </a:cubicBezTo>
                <a:lnTo>
                  <a:pt x="33435" y="11184"/>
                </a:lnTo>
                <a:cubicBezTo>
                  <a:pt x="33423" y="11310"/>
                  <a:pt x="33398" y="11423"/>
                  <a:pt x="33373" y="11548"/>
                </a:cubicBezTo>
                <a:cubicBezTo>
                  <a:pt x="33272" y="12039"/>
                  <a:pt x="33121" y="12541"/>
                  <a:pt x="32970" y="13044"/>
                </a:cubicBezTo>
                <a:cubicBezTo>
                  <a:pt x="32933" y="13182"/>
                  <a:pt x="32895" y="13308"/>
                  <a:pt x="32857" y="13446"/>
                </a:cubicBezTo>
                <a:cubicBezTo>
                  <a:pt x="32769" y="13735"/>
                  <a:pt x="32681" y="14024"/>
                  <a:pt x="32606" y="14313"/>
                </a:cubicBezTo>
                <a:cubicBezTo>
                  <a:pt x="32606" y="14313"/>
                  <a:pt x="32593" y="14313"/>
                  <a:pt x="32593" y="14338"/>
                </a:cubicBezTo>
                <a:cubicBezTo>
                  <a:pt x="32593" y="14338"/>
                  <a:pt x="32593" y="14338"/>
                  <a:pt x="32593" y="14351"/>
                </a:cubicBezTo>
                <a:cubicBezTo>
                  <a:pt x="32581" y="14401"/>
                  <a:pt x="32568" y="14451"/>
                  <a:pt x="32556" y="14489"/>
                </a:cubicBezTo>
                <a:lnTo>
                  <a:pt x="32543" y="14577"/>
                </a:lnTo>
                <a:lnTo>
                  <a:pt x="32518" y="14702"/>
                </a:lnTo>
                <a:cubicBezTo>
                  <a:pt x="32493" y="14778"/>
                  <a:pt x="32480" y="14853"/>
                  <a:pt x="32468" y="14941"/>
                </a:cubicBezTo>
                <a:cubicBezTo>
                  <a:pt x="32430" y="15079"/>
                  <a:pt x="32405" y="15230"/>
                  <a:pt x="32392" y="15381"/>
                </a:cubicBezTo>
                <a:cubicBezTo>
                  <a:pt x="32367" y="15532"/>
                  <a:pt x="32355" y="15683"/>
                  <a:pt x="32355" y="15821"/>
                </a:cubicBezTo>
                <a:cubicBezTo>
                  <a:pt x="32355" y="15972"/>
                  <a:pt x="32355" y="16135"/>
                  <a:pt x="32367" y="16273"/>
                </a:cubicBezTo>
                <a:cubicBezTo>
                  <a:pt x="32418" y="16675"/>
                  <a:pt x="32543" y="17027"/>
                  <a:pt x="32732" y="17304"/>
                </a:cubicBezTo>
                <a:cubicBezTo>
                  <a:pt x="32749" y="17330"/>
                  <a:pt x="32768" y="17355"/>
                  <a:pt x="32788" y="17378"/>
                </a:cubicBezTo>
                <a:lnTo>
                  <a:pt x="32788" y="17378"/>
                </a:lnTo>
                <a:cubicBezTo>
                  <a:pt x="32491" y="16993"/>
                  <a:pt x="32379" y="16506"/>
                  <a:pt x="32367" y="16009"/>
                </a:cubicBezTo>
                <a:cubicBezTo>
                  <a:pt x="32367" y="15733"/>
                  <a:pt x="32392" y="15444"/>
                  <a:pt x="32443" y="15155"/>
                </a:cubicBezTo>
                <a:cubicBezTo>
                  <a:pt x="32480" y="14878"/>
                  <a:pt x="32568" y="14552"/>
                  <a:pt x="32619" y="14388"/>
                </a:cubicBezTo>
                <a:lnTo>
                  <a:pt x="32619" y="14388"/>
                </a:lnTo>
                <a:cubicBezTo>
                  <a:pt x="32619" y="14426"/>
                  <a:pt x="32619" y="14464"/>
                  <a:pt x="32606" y="14514"/>
                </a:cubicBezTo>
                <a:lnTo>
                  <a:pt x="32593" y="14602"/>
                </a:lnTo>
                <a:lnTo>
                  <a:pt x="32556" y="14728"/>
                </a:lnTo>
                <a:cubicBezTo>
                  <a:pt x="32543" y="14790"/>
                  <a:pt x="32531" y="14841"/>
                  <a:pt x="32506" y="14891"/>
                </a:cubicBezTo>
                <a:cubicBezTo>
                  <a:pt x="32506" y="14929"/>
                  <a:pt x="32506" y="14954"/>
                  <a:pt x="32506" y="14979"/>
                </a:cubicBezTo>
                <a:cubicBezTo>
                  <a:pt x="32493" y="15092"/>
                  <a:pt x="32468" y="15218"/>
                  <a:pt x="32455" y="15331"/>
                </a:cubicBezTo>
                <a:cubicBezTo>
                  <a:pt x="32455" y="15312"/>
                  <a:pt x="32454" y="15302"/>
                  <a:pt x="32451" y="15302"/>
                </a:cubicBezTo>
                <a:cubicBezTo>
                  <a:pt x="32446" y="15302"/>
                  <a:pt x="32438" y="15331"/>
                  <a:pt x="32430" y="15394"/>
                </a:cubicBezTo>
                <a:cubicBezTo>
                  <a:pt x="32430" y="15431"/>
                  <a:pt x="32418" y="15482"/>
                  <a:pt x="32418" y="15519"/>
                </a:cubicBezTo>
                <a:lnTo>
                  <a:pt x="32443" y="15507"/>
                </a:lnTo>
                <a:lnTo>
                  <a:pt x="32443" y="15507"/>
                </a:lnTo>
                <a:cubicBezTo>
                  <a:pt x="32380" y="16072"/>
                  <a:pt x="32443" y="16625"/>
                  <a:pt x="32694" y="17090"/>
                </a:cubicBezTo>
                <a:cubicBezTo>
                  <a:pt x="32820" y="17316"/>
                  <a:pt x="33008" y="17517"/>
                  <a:pt x="33222" y="17655"/>
                </a:cubicBezTo>
                <a:cubicBezTo>
                  <a:pt x="33435" y="17794"/>
                  <a:pt x="33662" y="17894"/>
                  <a:pt x="33900" y="17932"/>
                </a:cubicBezTo>
                <a:lnTo>
                  <a:pt x="33913" y="17932"/>
                </a:lnTo>
                <a:cubicBezTo>
                  <a:pt x="34051" y="17957"/>
                  <a:pt x="34189" y="17995"/>
                  <a:pt x="34277" y="17995"/>
                </a:cubicBezTo>
                <a:cubicBezTo>
                  <a:pt x="34404" y="18006"/>
                  <a:pt x="34526" y="18011"/>
                  <a:pt x="34645" y="18011"/>
                </a:cubicBezTo>
                <a:cubicBezTo>
                  <a:pt x="35083" y="18011"/>
                  <a:pt x="35469" y="17943"/>
                  <a:pt x="35785" y="17844"/>
                </a:cubicBezTo>
                <a:cubicBezTo>
                  <a:pt x="36062" y="17756"/>
                  <a:pt x="36187" y="17693"/>
                  <a:pt x="36225" y="17681"/>
                </a:cubicBezTo>
                <a:cubicBezTo>
                  <a:pt x="36231" y="17675"/>
                  <a:pt x="36231" y="17673"/>
                  <a:pt x="36227" y="17673"/>
                </a:cubicBezTo>
                <a:cubicBezTo>
                  <a:pt x="36213" y="17673"/>
                  <a:pt x="36142" y="17704"/>
                  <a:pt x="36024" y="17743"/>
                </a:cubicBezTo>
                <a:cubicBezTo>
                  <a:pt x="35873" y="17794"/>
                  <a:pt x="35622" y="17857"/>
                  <a:pt x="35320" y="17919"/>
                </a:cubicBezTo>
                <a:cubicBezTo>
                  <a:pt x="35201" y="17930"/>
                  <a:pt x="35055" y="17960"/>
                  <a:pt x="34912" y="17960"/>
                </a:cubicBezTo>
                <a:cubicBezTo>
                  <a:pt x="34889" y="17960"/>
                  <a:pt x="34866" y="17959"/>
                  <a:pt x="34843" y="17957"/>
                </a:cubicBezTo>
                <a:cubicBezTo>
                  <a:pt x="34791" y="17961"/>
                  <a:pt x="34739" y="17962"/>
                  <a:pt x="34685" y="17962"/>
                </a:cubicBezTo>
                <a:cubicBezTo>
                  <a:pt x="34556" y="17962"/>
                  <a:pt x="34423" y="17953"/>
                  <a:pt x="34290" y="17945"/>
                </a:cubicBezTo>
                <a:cubicBezTo>
                  <a:pt x="34202" y="17945"/>
                  <a:pt x="34127" y="17919"/>
                  <a:pt x="34039" y="17907"/>
                </a:cubicBezTo>
                <a:cubicBezTo>
                  <a:pt x="34026" y="17894"/>
                  <a:pt x="34001" y="17894"/>
                  <a:pt x="33963" y="17882"/>
                </a:cubicBezTo>
                <a:lnTo>
                  <a:pt x="33913" y="17882"/>
                </a:lnTo>
                <a:cubicBezTo>
                  <a:pt x="33750" y="17831"/>
                  <a:pt x="33599" y="17718"/>
                  <a:pt x="33561" y="17681"/>
                </a:cubicBezTo>
                <a:lnTo>
                  <a:pt x="33561" y="17681"/>
                </a:lnTo>
                <a:cubicBezTo>
                  <a:pt x="33574" y="17718"/>
                  <a:pt x="33599" y="17756"/>
                  <a:pt x="33649" y="17806"/>
                </a:cubicBezTo>
                <a:cubicBezTo>
                  <a:pt x="33448" y="17731"/>
                  <a:pt x="33247" y="17618"/>
                  <a:pt x="33071" y="17467"/>
                </a:cubicBezTo>
                <a:cubicBezTo>
                  <a:pt x="32908" y="17304"/>
                  <a:pt x="32769" y="17103"/>
                  <a:pt x="32681" y="16902"/>
                </a:cubicBezTo>
                <a:lnTo>
                  <a:pt x="32694" y="16889"/>
                </a:lnTo>
                <a:cubicBezTo>
                  <a:pt x="32765" y="17048"/>
                  <a:pt x="32792" y="17064"/>
                  <a:pt x="32810" y="17064"/>
                </a:cubicBezTo>
                <a:cubicBezTo>
                  <a:pt x="32815" y="17064"/>
                  <a:pt x="32820" y="17063"/>
                  <a:pt x="32824" y="17063"/>
                </a:cubicBezTo>
                <a:cubicBezTo>
                  <a:pt x="32827" y="17063"/>
                  <a:pt x="32829" y="17063"/>
                  <a:pt x="32832" y="17065"/>
                </a:cubicBezTo>
                <a:cubicBezTo>
                  <a:pt x="32757" y="16939"/>
                  <a:pt x="32681" y="16814"/>
                  <a:pt x="32644" y="16688"/>
                </a:cubicBezTo>
                <a:lnTo>
                  <a:pt x="32644" y="16688"/>
                </a:lnTo>
                <a:cubicBezTo>
                  <a:pt x="32644" y="16738"/>
                  <a:pt x="32644" y="16776"/>
                  <a:pt x="32656" y="16826"/>
                </a:cubicBezTo>
                <a:cubicBezTo>
                  <a:pt x="32443" y="16210"/>
                  <a:pt x="32506" y="15532"/>
                  <a:pt x="32619" y="15029"/>
                </a:cubicBezTo>
                <a:cubicBezTo>
                  <a:pt x="32669" y="15004"/>
                  <a:pt x="32719" y="14941"/>
                  <a:pt x="32769" y="14878"/>
                </a:cubicBezTo>
                <a:lnTo>
                  <a:pt x="32769" y="14878"/>
                </a:lnTo>
                <a:cubicBezTo>
                  <a:pt x="32681" y="15358"/>
                  <a:pt x="32677" y="15693"/>
                  <a:pt x="32691" y="15693"/>
                </a:cubicBezTo>
                <a:cubicBezTo>
                  <a:pt x="32695" y="15693"/>
                  <a:pt x="32701" y="15666"/>
                  <a:pt x="32707" y="15607"/>
                </a:cubicBezTo>
                <a:lnTo>
                  <a:pt x="32707" y="15607"/>
                </a:lnTo>
                <a:cubicBezTo>
                  <a:pt x="32707" y="15683"/>
                  <a:pt x="32694" y="15771"/>
                  <a:pt x="32694" y="15884"/>
                </a:cubicBezTo>
                <a:cubicBezTo>
                  <a:pt x="32698" y="15835"/>
                  <a:pt x="32703" y="15817"/>
                  <a:pt x="32707" y="15817"/>
                </a:cubicBezTo>
                <a:cubicBezTo>
                  <a:pt x="32714" y="15817"/>
                  <a:pt x="32719" y="15876"/>
                  <a:pt x="32719" y="15909"/>
                </a:cubicBezTo>
                <a:lnTo>
                  <a:pt x="32730" y="15909"/>
                </a:lnTo>
                <a:cubicBezTo>
                  <a:pt x="32730" y="15906"/>
                  <a:pt x="32731" y="15904"/>
                  <a:pt x="32731" y="15901"/>
                </a:cubicBezTo>
                <a:lnTo>
                  <a:pt x="32731" y="15901"/>
                </a:lnTo>
                <a:cubicBezTo>
                  <a:pt x="32731" y="15904"/>
                  <a:pt x="32731" y="15906"/>
                  <a:pt x="32732" y="15909"/>
                </a:cubicBezTo>
                <a:cubicBezTo>
                  <a:pt x="32732" y="15909"/>
                  <a:pt x="32732" y="15896"/>
                  <a:pt x="32732" y="15896"/>
                </a:cubicBezTo>
                <a:cubicBezTo>
                  <a:pt x="32731" y="15898"/>
                  <a:pt x="32731" y="15899"/>
                  <a:pt x="32731" y="15901"/>
                </a:cubicBezTo>
                <a:lnTo>
                  <a:pt x="32731" y="15901"/>
                </a:lnTo>
                <a:cubicBezTo>
                  <a:pt x="32719" y="15752"/>
                  <a:pt x="32719" y="15592"/>
                  <a:pt x="32732" y="15431"/>
                </a:cubicBezTo>
                <a:cubicBezTo>
                  <a:pt x="32732" y="15406"/>
                  <a:pt x="32732" y="15394"/>
                  <a:pt x="32744" y="15368"/>
                </a:cubicBezTo>
                <a:cubicBezTo>
                  <a:pt x="32757" y="15293"/>
                  <a:pt x="32782" y="15218"/>
                  <a:pt x="32820" y="15130"/>
                </a:cubicBezTo>
                <a:lnTo>
                  <a:pt x="32820" y="15130"/>
                </a:lnTo>
                <a:cubicBezTo>
                  <a:pt x="32782" y="15343"/>
                  <a:pt x="32757" y="15570"/>
                  <a:pt x="32757" y="15783"/>
                </a:cubicBezTo>
                <a:cubicBezTo>
                  <a:pt x="32744" y="15821"/>
                  <a:pt x="32744" y="15859"/>
                  <a:pt x="32732" y="15896"/>
                </a:cubicBezTo>
                <a:cubicBezTo>
                  <a:pt x="32744" y="15884"/>
                  <a:pt x="32744" y="15859"/>
                  <a:pt x="32757" y="15833"/>
                </a:cubicBezTo>
                <a:lnTo>
                  <a:pt x="32757" y="15833"/>
                </a:lnTo>
                <a:cubicBezTo>
                  <a:pt x="32744" y="16122"/>
                  <a:pt x="32782" y="16411"/>
                  <a:pt x="32870" y="16675"/>
                </a:cubicBezTo>
                <a:cubicBezTo>
                  <a:pt x="32920" y="16801"/>
                  <a:pt x="32970" y="16939"/>
                  <a:pt x="33058" y="17052"/>
                </a:cubicBezTo>
                <a:cubicBezTo>
                  <a:pt x="33134" y="17165"/>
                  <a:pt x="33234" y="17266"/>
                  <a:pt x="33347" y="17354"/>
                </a:cubicBezTo>
                <a:lnTo>
                  <a:pt x="33385" y="17417"/>
                </a:lnTo>
                <a:cubicBezTo>
                  <a:pt x="33410" y="17442"/>
                  <a:pt x="33435" y="17454"/>
                  <a:pt x="33461" y="17467"/>
                </a:cubicBezTo>
                <a:cubicBezTo>
                  <a:pt x="33461" y="17454"/>
                  <a:pt x="33448" y="17429"/>
                  <a:pt x="33410" y="17392"/>
                </a:cubicBezTo>
                <a:lnTo>
                  <a:pt x="33410" y="17392"/>
                </a:lnTo>
                <a:cubicBezTo>
                  <a:pt x="33611" y="17517"/>
                  <a:pt x="33825" y="17593"/>
                  <a:pt x="34064" y="17630"/>
                </a:cubicBezTo>
                <a:cubicBezTo>
                  <a:pt x="34076" y="17643"/>
                  <a:pt x="34076" y="17643"/>
                  <a:pt x="34076" y="17655"/>
                </a:cubicBezTo>
                <a:lnTo>
                  <a:pt x="34227" y="17655"/>
                </a:lnTo>
                <a:cubicBezTo>
                  <a:pt x="34277" y="17668"/>
                  <a:pt x="34328" y="17668"/>
                  <a:pt x="34378" y="17668"/>
                </a:cubicBezTo>
                <a:cubicBezTo>
                  <a:pt x="34464" y="17674"/>
                  <a:pt x="34550" y="17677"/>
                  <a:pt x="34637" y="17677"/>
                </a:cubicBezTo>
                <a:cubicBezTo>
                  <a:pt x="35072" y="17677"/>
                  <a:pt x="35517" y="17599"/>
                  <a:pt x="35936" y="17442"/>
                </a:cubicBezTo>
                <a:cubicBezTo>
                  <a:pt x="36130" y="17373"/>
                  <a:pt x="36273" y="17294"/>
                  <a:pt x="36420" y="17224"/>
                </a:cubicBezTo>
                <a:lnTo>
                  <a:pt x="36420" y="17224"/>
                </a:lnTo>
                <a:cubicBezTo>
                  <a:pt x="36379" y="17242"/>
                  <a:pt x="36333" y="17260"/>
                  <a:pt x="36288" y="17279"/>
                </a:cubicBezTo>
                <a:cubicBezTo>
                  <a:pt x="36212" y="17316"/>
                  <a:pt x="36150" y="17354"/>
                  <a:pt x="36049" y="17379"/>
                </a:cubicBezTo>
                <a:cubicBezTo>
                  <a:pt x="36074" y="17366"/>
                  <a:pt x="36099" y="17366"/>
                  <a:pt x="36137" y="17341"/>
                </a:cubicBezTo>
                <a:cubicBezTo>
                  <a:pt x="36125" y="17341"/>
                  <a:pt x="36112" y="17341"/>
                  <a:pt x="36099" y="17354"/>
                </a:cubicBezTo>
                <a:cubicBezTo>
                  <a:pt x="36074" y="17366"/>
                  <a:pt x="36024" y="17379"/>
                  <a:pt x="35949" y="17404"/>
                </a:cubicBezTo>
                <a:cubicBezTo>
                  <a:pt x="35961" y="17404"/>
                  <a:pt x="35961" y="17417"/>
                  <a:pt x="35961" y="17417"/>
                </a:cubicBezTo>
                <a:cubicBezTo>
                  <a:pt x="35798" y="17480"/>
                  <a:pt x="35622" y="17530"/>
                  <a:pt x="35433" y="17580"/>
                </a:cubicBezTo>
                <a:lnTo>
                  <a:pt x="35572" y="17517"/>
                </a:lnTo>
                <a:cubicBezTo>
                  <a:pt x="35567" y="17515"/>
                  <a:pt x="35558" y="17514"/>
                  <a:pt x="35547" y="17514"/>
                </a:cubicBezTo>
                <a:cubicBezTo>
                  <a:pt x="35504" y="17514"/>
                  <a:pt x="35426" y="17530"/>
                  <a:pt x="35396" y="17530"/>
                </a:cubicBezTo>
                <a:cubicBezTo>
                  <a:pt x="35396" y="17530"/>
                  <a:pt x="35383" y="17530"/>
                  <a:pt x="35396" y="17517"/>
                </a:cubicBezTo>
                <a:lnTo>
                  <a:pt x="35396" y="17517"/>
                </a:lnTo>
                <a:cubicBezTo>
                  <a:pt x="35345" y="17530"/>
                  <a:pt x="35308" y="17542"/>
                  <a:pt x="35283" y="17555"/>
                </a:cubicBezTo>
                <a:cubicBezTo>
                  <a:pt x="35220" y="17580"/>
                  <a:pt x="35257" y="17580"/>
                  <a:pt x="35320" y="17593"/>
                </a:cubicBezTo>
                <a:cubicBezTo>
                  <a:pt x="35182" y="17618"/>
                  <a:pt x="35031" y="17643"/>
                  <a:pt x="34880" y="17655"/>
                </a:cubicBezTo>
                <a:cubicBezTo>
                  <a:pt x="34830" y="17660"/>
                  <a:pt x="34779" y="17661"/>
                  <a:pt x="34726" y="17661"/>
                </a:cubicBezTo>
                <a:cubicBezTo>
                  <a:pt x="34619" y="17661"/>
                  <a:pt x="34508" y="17655"/>
                  <a:pt x="34390" y="17655"/>
                </a:cubicBezTo>
                <a:cubicBezTo>
                  <a:pt x="34315" y="17655"/>
                  <a:pt x="34227" y="17630"/>
                  <a:pt x="34127" y="17618"/>
                </a:cubicBezTo>
                <a:cubicBezTo>
                  <a:pt x="34114" y="17605"/>
                  <a:pt x="34089" y="17605"/>
                  <a:pt x="34076" y="17593"/>
                </a:cubicBezTo>
                <a:cubicBezTo>
                  <a:pt x="34052" y="17580"/>
                  <a:pt x="34028" y="17580"/>
                  <a:pt x="34026" y="17569"/>
                </a:cubicBezTo>
                <a:lnTo>
                  <a:pt x="34026" y="17569"/>
                </a:lnTo>
                <a:cubicBezTo>
                  <a:pt x="34026" y="17572"/>
                  <a:pt x="34028" y="17582"/>
                  <a:pt x="34039" y="17593"/>
                </a:cubicBezTo>
                <a:cubicBezTo>
                  <a:pt x="34039" y="17593"/>
                  <a:pt x="34039" y="17601"/>
                  <a:pt x="34045" y="17604"/>
                </a:cubicBezTo>
                <a:lnTo>
                  <a:pt x="34045" y="17604"/>
                </a:lnTo>
                <a:cubicBezTo>
                  <a:pt x="33796" y="17554"/>
                  <a:pt x="33547" y="17478"/>
                  <a:pt x="33335" y="17304"/>
                </a:cubicBezTo>
                <a:cubicBezTo>
                  <a:pt x="33109" y="17140"/>
                  <a:pt x="32958" y="16876"/>
                  <a:pt x="32870" y="16613"/>
                </a:cubicBezTo>
                <a:cubicBezTo>
                  <a:pt x="32707" y="16060"/>
                  <a:pt x="32782" y="15406"/>
                  <a:pt x="32920" y="14778"/>
                </a:cubicBezTo>
                <a:lnTo>
                  <a:pt x="32933" y="14803"/>
                </a:lnTo>
                <a:lnTo>
                  <a:pt x="32933" y="14740"/>
                </a:lnTo>
                <a:cubicBezTo>
                  <a:pt x="32970" y="14577"/>
                  <a:pt x="32996" y="14451"/>
                  <a:pt x="33033" y="14313"/>
                </a:cubicBezTo>
                <a:lnTo>
                  <a:pt x="33046" y="14313"/>
                </a:lnTo>
                <a:lnTo>
                  <a:pt x="33046" y="14288"/>
                </a:lnTo>
                <a:cubicBezTo>
                  <a:pt x="33109" y="14024"/>
                  <a:pt x="33184" y="13773"/>
                  <a:pt x="33259" y="13521"/>
                </a:cubicBezTo>
                <a:cubicBezTo>
                  <a:pt x="33259" y="13521"/>
                  <a:pt x="33259" y="13521"/>
                  <a:pt x="33259" y="13534"/>
                </a:cubicBezTo>
                <a:lnTo>
                  <a:pt x="33285" y="13433"/>
                </a:lnTo>
                <a:cubicBezTo>
                  <a:pt x="33322" y="13295"/>
                  <a:pt x="33360" y="13157"/>
                  <a:pt x="33410" y="13019"/>
                </a:cubicBezTo>
                <a:cubicBezTo>
                  <a:pt x="33410" y="13006"/>
                  <a:pt x="33423" y="12994"/>
                  <a:pt x="33435" y="12981"/>
                </a:cubicBezTo>
                <a:lnTo>
                  <a:pt x="33410" y="12981"/>
                </a:lnTo>
                <a:cubicBezTo>
                  <a:pt x="33461" y="12818"/>
                  <a:pt x="33511" y="12642"/>
                  <a:pt x="33561" y="12478"/>
                </a:cubicBezTo>
                <a:cubicBezTo>
                  <a:pt x="33561" y="12478"/>
                  <a:pt x="33574" y="12453"/>
                  <a:pt x="33574" y="12428"/>
                </a:cubicBezTo>
                <a:cubicBezTo>
                  <a:pt x="33662" y="12126"/>
                  <a:pt x="33724" y="11850"/>
                  <a:pt x="33787" y="11574"/>
                </a:cubicBezTo>
                <a:cubicBezTo>
                  <a:pt x="33838" y="11310"/>
                  <a:pt x="33875" y="11033"/>
                  <a:pt x="33875" y="10857"/>
                </a:cubicBezTo>
                <a:cubicBezTo>
                  <a:pt x="33900" y="10505"/>
                  <a:pt x="33825" y="10166"/>
                  <a:pt x="33636" y="9978"/>
                </a:cubicBezTo>
                <a:cubicBezTo>
                  <a:pt x="33523" y="9852"/>
                  <a:pt x="33461" y="9827"/>
                  <a:pt x="33461" y="9814"/>
                </a:cubicBezTo>
                <a:lnTo>
                  <a:pt x="33461" y="9814"/>
                </a:lnTo>
                <a:cubicBezTo>
                  <a:pt x="33461" y="9814"/>
                  <a:pt x="33473" y="9827"/>
                  <a:pt x="33511" y="9839"/>
                </a:cubicBezTo>
                <a:cubicBezTo>
                  <a:pt x="33536" y="9852"/>
                  <a:pt x="33586" y="9890"/>
                  <a:pt x="33636" y="9927"/>
                </a:cubicBezTo>
                <a:cubicBezTo>
                  <a:pt x="33724" y="10015"/>
                  <a:pt x="33850" y="10166"/>
                  <a:pt x="33900" y="10392"/>
                </a:cubicBezTo>
                <a:cubicBezTo>
                  <a:pt x="33925" y="10505"/>
                  <a:pt x="33938" y="10631"/>
                  <a:pt x="33938" y="10757"/>
                </a:cubicBezTo>
                <a:cubicBezTo>
                  <a:pt x="33938" y="10895"/>
                  <a:pt x="33925" y="11021"/>
                  <a:pt x="33900" y="11222"/>
                </a:cubicBezTo>
                <a:cubicBezTo>
                  <a:pt x="33800" y="11963"/>
                  <a:pt x="33511" y="12855"/>
                  <a:pt x="33272" y="13710"/>
                </a:cubicBezTo>
                <a:cubicBezTo>
                  <a:pt x="33209" y="13923"/>
                  <a:pt x="33146" y="14124"/>
                  <a:pt x="33084" y="14338"/>
                </a:cubicBezTo>
                <a:cubicBezTo>
                  <a:pt x="33058" y="14439"/>
                  <a:pt x="33033" y="14552"/>
                  <a:pt x="33008" y="14652"/>
                </a:cubicBezTo>
                <a:cubicBezTo>
                  <a:pt x="32983" y="14753"/>
                  <a:pt x="32958" y="14891"/>
                  <a:pt x="32933" y="15004"/>
                </a:cubicBezTo>
                <a:cubicBezTo>
                  <a:pt x="32832" y="15494"/>
                  <a:pt x="32807" y="15934"/>
                  <a:pt x="32857" y="16261"/>
                </a:cubicBezTo>
                <a:lnTo>
                  <a:pt x="32857" y="16286"/>
                </a:lnTo>
                <a:cubicBezTo>
                  <a:pt x="32866" y="16347"/>
                  <a:pt x="32881" y="16403"/>
                  <a:pt x="32894" y="16457"/>
                </a:cubicBezTo>
                <a:lnTo>
                  <a:pt x="32894" y="16457"/>
                </a:lnTo>
                <a:cubicBezTo>
                  <a:pt x="32890" y="16416"/>
                  <a:pt x="32880" y="16376"/>
                  <a:pt x="32870" y="16336"/>
                </a:cubicBezTo>
                <a:lnTo>
                  <a:pt x="32870" y="16336"/>
                </a:lnTo>
                <a:cubicBezTo>
                  <a:pt x="32881" y="16378"/>
                  <a:pt x="32891" y="16412"/>
                  <a:pt x="32894" y="16459"/>
                </a:cubicBezTo>
                <a:lnTo>
                  <a:pt x="32894" y="16459"/>
                </a:lnTo>
                <a:cubicBezTo>
                  <a:pt x="32894" y="16458"/>
                  <a:pt x="32894" y="16457"/>
                  <a:pt x="32894" y="16457"/>
                </a:cubicBezTo>
                <a:lnTo>
                  <a:pt x="32894" y="16457"/>
                </a:lnTo>
                <a:cubicBezTo>
                  <a:pt x="32895" y="16467"/>
                  <a:pt x="32895" y="16477"/>
                  <a:pt x="32895" y="16487"/>
                </a:cubicBezTo>
                <a:cubicBezTo>
                  <a:pt x="32895" y="16477"/>
                  <a:pt x="32895" y="16468"/>
                  <a:pt x="32894" y="16459"/>
                </a:cubicBezTo>
                <a:lnTo>
                  <a:pt x="32894" y="16459"/>
                </a:lnTo>
                <a:cubicBezTo>
                  <a:pt x="32899" y="16481"/>
                  <a:pt x="32904" y="16503"/>
                  <a:pt x="32908" y="16525"/>
                </a:cubicBezTo>
                <a:cubicBezTo>
                  <a:pt x="32920" y="16575"/>
                  <a:pt x="32920" y="16638"/>
                  <a:pt x="32945" y="16700"/>
                </a:cubicBezTo>
                <a:cubicBezTo>
                  <a:pt x="32952" y="16707"/>
                  <a:pt x="32955" y="16710"/>
                  <a:pt x="32958" y="16710"/>
                </a:cubicBezTo>
                <a:cubicBezTo>
                  <a:pt x="32961" y="16710"/>
                  <a:pt x="32964" y="16707"/>
                  <a:pt x="32970" y="16700"/>
                </a:cubicBezTo>
                <a:cubicBezTo>
                  <a:pt x="32970" y="16688"/>
                  <a:pt x="32970" y="16663"/>
                  <a:pt x="32970" y="16638"/>
                </a:cubicBezTo>
                <a:cubicBezTo>
                  <a:pt x="32979" y="16613"/>
                  <a:pt x="32981" y="16599"/>
                  <a:pt x="32989" y="16599"/>
                </a:cubicBezTo>
                <a:cubicBezTo>
                  <a:pt x="32994" y="16599"/>
                  <a:pt x="32999" y="16604"/>
                  <a:pt x="33008" y="16613"/>
                </a:cubicBezTo>
                <a:cubicBezTo>
                  <a:pt x="32970" y="16537"/>
                  <a:pt x="32945" y="16462"/>
                  <a:pt x="32920" y="16399"/>
                </a:cubicBezTo>
                <a:cubicBezTo>
                  <a:pt x="32895" y="16361"/>
                  <a:pt x="32882" y="16324"/>
                  <a:pt x="32870" y="16286"/>
                </a:cubicBezTo>
                <a:cubicBezTo>
                  <a:pt x="32795" y="15796"/>
                  <a:pt x="32895" y="15205"/>
                  <a:pt x="33033" y="14652"/>
                </a:cubicBezTo>
                <a:cubicBezTo>
                  <a:pt x="33146" y="14187"/>
                  <a:pt x="33285" y="13735"/>
                  <a:pt x="33423" y="13295"/>
                </a:cubicBezTo>
                <a:cubicBezTo>
                  <a:pt x="33699" y="12415"/>
                  <a:pt x="33925" y="11586"/>
                  <a:pt x="33988" y="11033"/>
                </a:cubicBezTo>
                <a:cubicBezTo>
                  <a:pt x="34034" y="10602"/>
                  <a:pt x="33966" y="10346"/>
                  <a:pt x="33981" y="10346"/>
                </a:cubicBezTo>
                <a:cubicBezTo>
                  <a:pt x="33982" y="10346"/>
                  <a:pt x="33985" y="10349"/>
                  <a:pt x="33988" y="10355"/>
                </a:cubicBezTo>
                <a:cubicBezTo>
                  <a:pt x="34001" y="10392"/>
                  <a:pt x="34039" y="10518"/>
                  <a:pt x="34051" y="10744"/>
                </a:cubicBezTo>
                <a:cubicBezTo>
                  <a:pt x="34051" y="10870"/>
                  <a:pt x="34051" y="11008"/>
                  <a:pt x="34026" y="11222"/>
                </a:cubicBezTo>
                <a:cubicBezTo>
                  <a:pt x="33988" y="11435"/>
                  <a:pt x="33951" y="11674"/>
                  <a:pt x="33888" y="11976"/>
                </a:cubicBezTo>
                <a:cubicBezTo>
                  <a:pt x="33756" y="12461"/>
                  <a:pt x="33722" y="12564"/>
                  <a:pt x="33715" y="12564"/>
                </a:cubicBezTo>
                <a:cubicBezTo>
                  <a:pt x="33710" y="12564"/>
                  <a:pt x="33719" y="12507"/>
                  <a:pt x="33712" y="12507"/>
                </a:cubicBezTo>
                <a:cubicBezTo>
                  <a:pt x="33707" y="12507"/>
                  <a:pt x="33694" y="12537"/>
                  <a:pt x="33662" y="12642"/>
                </a:cubicBezTo>
                <a:cubicBezTo>
                  <a:pt x="33511" y="13195"/>
                  <a:pt x="33347" y="13747"/>
                  <a:pt x="33197" y="14326"/>
                </a:cubicBezTo>
                <a:cubicBezTo>
                  <a:pt x="33159" y="14464"/>
                  <a:pt x="33121" y="14602"/>
                  <a:pt x="33084" y="14765"/>
                </a:cubicBezTo>
                <a:cubicBezTo>
                  <a:pt x="33046" y="14941"/>
                  <a:pt x="33021" y="15117"/>
                  <a:pt x="32996" y="15293"/>
                </a:cubicBezTo>
                <a:cubicBezTo>
                  <a:pt x="32945" y="15645"/>
                  <a:pt x="32920" y="15984"/>
                  <a:pt x="32983" y="16324"/>
                </a:cubicBezTo>
                <a:cubicBezTo>
                  <a:pt x="33021" y="16562"/>
                  <a:pt x="33096" y="16776"/>
                  <a:pt x="33222" y="16952"/>
                </a:cubicBezTo>
                <a:cubicBezTo>
                  <a:pt x="33347" y="17128"/>
                  <a:pt x="33511" y="17253"/>
                  <a:pt x="33662" y="17329"/>
                </a:cubicBezTo>
                <a:cubicBezTo>
                  <a:pt x="33825" y="17404"/>
                  <a:pt x="33976" y="17442"/>
                  <a:pt x="34114" y="17467"/>
                </a:cubicBezTo>
                <a:cubicBezTo>
                  <a:pt x="34240" y="17480"/>
                  <a:pt x="34353" y="17505"/>
                  <a:pt x="34441" y="17505"/>
                </a:cubicBezTo>
                <a:cubicBezTo>
                  <a:pt x="34524" y="17511"/>
                  <a:pt x="34606" y="17514"/>
                  <a:pt x="34686" y="17514"/>
                </a:cubicBezTo>
                <a:cubicBezTo>
                  <a:pt x="35110" y="17514"/>
                  <a:pt x="35481" y="17434"/>
                  <a:pt x="35798" y="17329"/>
                </a:cubicBezTo>
                <a:cubicBezTo>
                  <a:pt x="35898" y="17291"/>
                  <a:pt x="35986" y="17266"/>
                  <a:pt x="36074" y="17228"/>
                </a:cubicBezTo>
                <a:cubicBezTo>
                  <a:pt x="36150" y="17191"/>
                  <a:pt x="36225" y="17153"/>
                  <a:pt x="36288" y="17128"/>
                </a:cubicBezTo>
                <a:cubicBezTo>
                  <a:pt x="36426" y="17052"/>
                  <a:pt x="36552" y="16989"/>
                  <a:pt x="36665" y="16914"/>
                </a:cubicBezTo>
                <a:cubicBezTo>
                  <a:pt x="37117" y="16638"/>
                  <a:pt x="37406" y="16386"/>
                  <a:pt x="37695" y="16110"/>
                </a:cubicBezTo>
                <a:cubicBezTo>
                  <a:pt x="37984" y="15833"/>
                  <a:pt x="38273" y="15519"/>
                  <a:pt x="38613" y="15042"/>
                </a:cubicBezTo>
                <a:cubicBezTo>
                  <a:pt x="38788" y="14803"/>
                  <a:pt x="38977" y="14527"/>
                  <a:pt x="39191" y="14187"/>
                </a:cubicBezTo>
                <a:cubicBezTo>
                  <a:pt x="39392" y="13835"/>
                  <a:pt x="39605" y="13446"/>
                  <a:pt x="39831" y="12931"/>
                </a:cubicBezTo>
                <a:lnTo>
                  <a:pt x="39831" y="12931"/>
                </a:lnTo>
                <a:cubicBezTo>
                  <a:pt x="39442" y="13785"/>
                  <a:pt x="39027" y="14451"/>
                  <a:pt x="38625" y="15004"/>
                </a:cubicBezTo>
                <a:cubicBezTo>
                  <a:pt x="38223" y="15557"/>
                  <a:pt x="37821" y="15984"/>
                  <a:pt x="37444" y="16324"/>
                </a:cubicBezTo>
                <a:cubicBezTo>
                  <a:pt x="37080" y="16650"/>
                  <a:pt x="36728" y="16876"/>
                  <a:pt x="36426" y="17040"/>
                </a:cubicBezTo>
                <a:cubicBezTo>
                  <a:pt x="36275" y="17128"/>
                  <a:pt x="36137" y="17178"/>
                  <a:pt x="35999" y="17241"/>
                </a:cubicBezTo>
                <a:cubicBezTo>
                  <a:pt x="35861" y="17291"/>
                  <a:pt x="35735" y="17341"/>
                  <a:pt x="35622" y="17366"/>
                </a:cubicBezTo>
                <a:cubicBezTo>
                  <a:pt x="35252" y="17459"/>
                  <a:pt x="35041" y="17467"/>
                  <a:pt x="34902" y="17467"/>
                </a:cubicBezTo>
                <a:cubicBezTo>
                  <a:pt x="34870" y="17467"/>
                  <a:pt x="34843" y="17467"/>
                  <a:pt x="34818" y="17467"/>
                </a:cubicBezTo>
                <a:cubicBezTo>
                  <a:pt x="34791" y="17469"/>
                  <a:pt x="34768" y="17470"/>
                  <a:pt x="34745" y="17470"/>
                </a:cubicBezTo>
                <a:cubicBezTo>
                  <a:pt x="34652" y="17470"/>
                  <a:pt x="34585" y="17452"/>
                  <a:pt x="34453" y="17442"/>
                </a:cubicBezTo>
                <a:cubicBezTo>
                  <a:pt x="34403" y="17442"/>
                  <a:pt x="34340" y="17429"/>
                  <a:pt x="34252" y="17404"/>
                </a:cubicBezTo>
                <a:cubicBezTo>
                  <a:pt x="34177" y="17392"/>
                  <a:pt x="34064" y="17379"/>
                  <a:pt x="33938" y="17341"/>
                </a:cubicBezTo>
                <a:cubicBezTo>
                  <a:pt x="33812" y="17304"/>
                  <a:pt x="33662" y="17253"/>
                  <a:pt x="33511" y="17140"/>
                </a:cubicBezTo>
                <a:cubicBezTo>
                  <a:pt x="33360" y="17015"/>
                  <a:pt x="33209" y="16839"/>
                  <a:pt x="33134" y="16575"/>
                </a:cubicBezTo>
                <a:cubicBezTo>
                  <a:pt x="33046" y="16324"/>
                  <a:pt x="33021" y="16009"/>
                  <a:pt x="33046" y="15658"/>
                </a:cubicBezTo>
                <a:cubicBezTo>
                  <a:pt x="33071" y="15469"/>
                  <a:pt x="33096" y="15281"/>
                  <a:pt x="33134" y="15079"/>
                </a:cubicBezTo>
                <a:cubicBezTo>
                  <a:pt x="33159" y="14966"/>
                  <a:pt x="33184" y="14866"/>
                  <a:pt x="33209" y="14753"/>
                </a:cubicBezTo>
                <a:cubicBezTo>
                  <a:pt x="33234" y="14665"/>
                  <a:pt x="33259" y="14564"/>
                  <a:pt x="33285" y="14464"/>
                </a:cubicBezTo>
                <a:cubicBezTo>
                  <a:pt x="33385" y="14062"/>
                  <a:pt x="33523" y="13622"/>
                  <a:pt x="33662" y="13132"/>
                </a:cubicBezTo>
                <a:cubicBezTo>
                  <a:pt x="33784" y="12735"/>
                  <a:pt x="33914" y="12306"/>
                  <a:pt x="34012" y="11844"/>
                </a:cubicBezTo>
                <a:lnTo>
                  <a:pt x="34012" y="11844"/>
                </a:lnTo>
                <a:cubicBezTo>
                  <a:pt x="33866" y="12538"/>
                  <a:pt x="33643" y="13234"/>
                  <a:pt x="33448" y="13949"/>
                </a:cubicBezTo>
                <a:cubicBezTo>
                  <a:pt x="33450" y="13940"/>
                  <a:pt x="33451" y="13936"/>
                  <a:pt x="33450" y="13936"/>
                </a:cubicBezTo>
                <a:lnTo>
                  <a:pt x="33450" y="13936"/>
                </a:lnTo>
                <a:cubicBezTo>
                  <a:pt x="33446" y="13936"/>
                  <a:pt x="33312" y="14426"/>
                  <a:pt x="33308" y="14426"/>
                </a:cubicBezTo>
                <a:cubicBezTo>
                  <a:pt x="33307" y="14426"/>
                  <a:pt x="33308" y="14422"/>
                  <a:pt x="33310" y="14413"/>
                </a:cubicBezTo>
                <a:lnTo>
                  <a:pt x="33310" y="14413"/>
                </a:lnTo>
                <a:cubicBezTo>
                  <a:pt x="33222" y="14753"/>
                  <a:pt x="33146" y="15105"/>
                  <a:pt x="33121" y="15331"/>
                </a:cubicBezTo>
                <a:cubicBezTo>
                  <a:pt x="33084" y="15576"/>
                  <a:pt x="33072" y="15725"/>
                  <a:pt x="33083" y="15814"/>
                </a:cubicBezTo>
                <a:lnTo>
                  <a:pt x="33083" y="15814"/>
                </a:lnTo>
                <a:cubicBezTo>
                  <a:pt x="33085" y="15763"/>
                  <a:pt x="33089" y="15693"/>
                  <a:pt x="33096" y="15607"/>
                </a:cubicBezTo>
                <a:cubicBezTo>
                  <a:pt x="33121" y="15469"/>
                  <a:pt x="33146" y="15268"/>
                  <a:pt x="33197" y="15042"/>
                </a:cubicBezTo>
                <a:cubicBezTo>
                  <a:pt x="33222" y="14929"/>
                  <a:pt x="33247" y="14790"/>
                  <a:pt x="33272" y="14665"/>
                </a:cubicBezTo>
                <a:cubicBezTo>
                  <a:pt x="33310" y="14552"/>
                  <a:pt x="33347" y="14426"/>
                  <a:pt x="33373" y="14288"/>
                </a:cubicBezTo>
                <a:cubicBezTo>
                  <a:pt x="33523" y="13760"/>
                  <a:pt x="33724" y="13144"/>
                  <a:pt x="33900" y="12503"/>
                </a:cubicBezTo>
                <a:cubicBezTo>
                  <a:pt x="33988" y="12189"/>
                  <a:pt x="34076" y="11850"/>
                  <a:pt x="34139" y="11523"/>
                </a:cubicBezTo>
                <a:cubicBezTo>
                  <a:pt x="34164" y="11360"/>
                  <a:pt x="34189" y="11197"/>
                  <a:pt x="34202" y="11046"/>
                </a:cubicBezTo>
                <a:cubicBezTo>
                  <a:pt x="34214" y="10882"/>
                  <a:pt x="34227" y="10744"/>
                  <a:pt x="34214" y="10593"/>
                </a:cubicBezTo>
                <a:cubicBezTo>
                  <a:pt x="34202" y="10304"/>
                  <a:pt x="34127" y="10015"/>
                  <a:pt x="33963" y="9814"/>
                </a:cubicBezTo>
                <a:cubicBezTo>
                  <a:pt x="33800" y="9601"/>
                  <a:pt x="33561" y="9488"/>
                  <a:pt x="33335" y="9425"/>
                </a:cubicBezTo>
                <a:cubicBezTo>
                  <a:pt x="33091" y="9362"/>
                  <a:pt x="32871" y="9346"/>
                  <a:pt x="32686" y="9346"/>
                </a:cubicBezTo>
                <a:cubicBezTo>
                  <a:pt x="32538" y="9346"/>
                  <a:pt x="32412" y="9356"/>
                  <a:pt x="32317" y="9362"/>
                </a:cubicBezTo>
                <a:cubicBezTo>
                  <a:pt x="32235" y="9372"/>
                  <a:pt x="32180" y="9376"/>
                  <a:pt x="32153" y="9376"/>
                </a:cubicBezTo>
                <a:cubicBezTo>
                  <a:pt x="32109" y="9376"/>
                  <a:pt x="32143" y="9365"/>
                  <a:pt x="32267" y="9349"/>
                </a:cubicBezTo>
                <a:cubicBezTo>
                  <a:pt x="32427" y="9332"/>
                  <a:pt x="32612" y="9314"/>
                  <a:pt x="32809" y="9314"/>
                </a:cubicBezTo>
                <a:cubicBezTo>
                  <a:pt x="32890" y="9314"/>
                  <a:pt x="32974" y="9317"/>
                  <a:pt x="33058" y="9324"/>
                </a:cubicBezTo>
                <a:cubicBezTo>
                  <a:pt x="33347" y="9349"/>
                  <a:pt x="33687" y="9437"/>
                  <a:pt x="33938" y="9676"/>
                </a:cubicBezTo>
                <a:cubicBezTo>
                  <a:pt x="33976" y="9714"/>
                  <a:pt x="34001" y="9752"/>
                  <a:pt x="34039" y="9789"/>
                </a:cubicBezTo>
                <a:cubicBezTo>
                  <a:pt x="34164" y="9953"/>
                  <a:pt x="34227" y="10154"/>
                  <a:pt x="34265" y="10355"/>
                </a:cubicBezTo>
                <a:cubicBezTo>
                  <a:pt x="34265" y="10392"/>
                  <a:pt x="34277" y="10430"/>
                  <a:pt x="34277" y="10468"/>
                </a:cubicBezTo>
                <a:cubicBezTo>
                  <a:pt x="34302" y="10669"/>
                  <a:pt x="34290" y="10857"/>
                  <a:pt x="34277" y="11046"/>
                </a:cubicBezTo>
                <a:cubicBezTo>
                  <a:pt x="34315" y="10732"/>
                  <a:pt x="34315" y="10418"/>
                  <a:pt x="34227" y="10116"/>
                </a:cubicBezTo>
                <a:cubicBezTo>
                  <a:pt x="34189" y="9978"/>
                  <a:pt x="34127" y="9852"/>
                  <a:pt x="34039" y="9739"/>
                </a:cubicBezTo>
                <a:cubicBezTo>
                  <a:pt x="34001" y="9689"/>
                  <a:pt x="33963" y="9651"/>
                  <a:pt x="33913" y="9613"/>
                </a:cubicBezTo>
                <a:cubicBezTo>
                  <a:pt x="33863" y="9563"/>
                  <a:pt x="33825" y="9525"/>
                  <a:pt x="33762" y="9500"/>
                </a:cubicBezTo>
                <a:cubicBezTo>
                  <a:pt x="33624" y="9412"/>
                  <a:pt x="33486" y="9349"/>
                  <a:pt x="33322" y="9312"/>
                </a:cubicBezTo>
                <a:cubicBezTo>
                  <a:pt x="33347" y="9312"/>
                  <a:pt x="33360" y="9324"/>
                  <a:pt x="33398" y="9324"/>
                </a:cubicBezTo>
                <a:cubicBezTo>
                  <a:pt x="33523" y="9362"/>
                  <a:pt x="33762" y="9437"/>
                  <a:pt x="33963" y="9626"/>
                </a:cubicBezTo>
                <a:cubicBezTo>
                  <a:pt x="34127" y="9777"/>
                  <a:pt x="34240" y="10003"/>
                  <a:pt x="34290" y="10216"/>
                </a:cubicBezTo>
                <a:cubicBezTo>
                  <a:pt x="34340" y="10430"/>
                  <a:pt x="34340" y="10606"/>
                  <a:pt x="34340" y="10719"/>
                </a:cubicBezTo>
                <a:cubicBezTo>
                  <a:pt x="34340" y="10568"/>
                  <a:pt x="34353" y="10418"/>
                  <a:pt x="34328" y="10279"/>
                </a:cubicBezTo>
                <a:lnTo>
                  <a:pt x="34328" y="10267"/>
                </a:lnTo>
                <a:cubicBezTo>
                  <a:pt x="34328" y="10229"/>
                  <a:pt x="34315" y="10191"/>
                  <a:pt x="34315" y="10154"/>
                </a:cubicBezTo>
                <a:cubicBezTo>
                  <a:pt x="34290" y="10066"/>
                  <a:pt x="34265" y="9965"/>
                  <a:pt x="34227" y="9877"/>
                </a:cubicBezTo>
                <a:lnTo>
                  <a:pt x="34227" y="9877"/>
                </a:lnTo>
                <a:cubicBezTo>
                  <a:pt x="34277" y="9978"/>
                  <a:pt x="34315" y="10091"/>
                  <a:pt x="34340" y="10204"/>
                </a:cubicBezTo>
                <a:cubicBezTo>
                  <a:pt x="34328" y="10103"/>
                  <a:pt x="34290" y="10003"/>
                  <a:pt x="34240" y="9902"/>
                </a:cubicBezTo>
                <a:cubicBezTo>
                  <a:pt x="34114" y="9613"/>
                  <a:pt x="33838" y="9387"/>
                  <a:pt x="33511" y="9287"/>
                </a:cubicBezTo>
                <a:cubicBezTo>
                  <a:pt x="33273" y="9204"/>
                  <a:pt x="33015" y="9175"/>
                  <a:pt x="32752" y="9175"/>
                </a:cubicBezTo>
                <a:cubicBezTo>
                  <a:pt x="32653" y="9175"/>
                  <a:pt x="32554" y="9179"/>
                  <a:pt x="32455" y="9186"/>
                </a:cubicBezTo>
                <a:cubicBezTo>
                  <a:pt x="32091" y="9199"/>
                  <a:pt x="31739" y="9261"/>
                  <a:pt x="31387" y="9337"/>
                </a:cubicBezTo>
                <a:cubicBezTo>
                  <a:pt x="31211" y="9362"/>
                  <a:pt x="31035" y="9412"/>
                  <a:pt x="30872" y="9450"/>
                </a:cubicBezTo>
                <a:cubicBezTo>
                  <a:pt x="30709" y="9488"/>
                  <a:pt x="30545" y="9538"/>
                  <a:pt x="30394" y="9576"/>
                </a:cubicBezTo>
                <a:cubicBezTo>
                  <a:pt x="30369" y="9588"/>
                  <a:pt x="30344" y="9588"/>
                  <a:pt x="30332" y="9601"/>
                </a:cubicBezTo>
                <a:cubicBezTo>
                  <a:pt x="30236" y="9660"/>
                  <a:pt x="30299" y="9765"/>
                  <a:pt x="30467" y="9765"/>
                </a:cubicBezTo>
                <a:cubicBezTo>
                  <a:pt x="30476" y="9765"/>
                  <a:pt x="30485" y="9765"/>
                  <a:pt x="30495" y="9764"/>
                </a:cubicBezTo>
                <a:lnTo>
                  <a:pt x="30495" y="9764"/>
                </a:lnTo>
                <a:cubicBezTo>
                  <a:pt x="30482" y="9802"/>
                  <a:pt x="30256" y="9814"/>
                  <a:pt x="30143" y="9839"/>
                </a:cubicBezTo>
                <a:cubicBezTo>
                  <a:pt x="29816" y="9915"/>
                  <a:pt x="29678" y="10028"/>
                  <a:pt x="29427" y="10116"/>
                </a:cubicBezTo>
                <a:lnTo>
                  <a:pt x="29603" y="10028"/>
                </a:lnTo>
                <a:cubicBezTo>
                  <a:pt x="29565" y="10028"/>
                  <a:pt x="29188" y="10179"/>
                  <a:pt x="29138" y="10216"/>
                </a:cubicBezTo>
                <a:cubicBezTo>
                  <a:pt x="29127" y="10216"/>
                  <a:pt x="29271" y="10109"/>
                  <a:pt x="29221" y="10109"/>
                </a:cubicBezTo>
                <a:cubicBezTo>
                  <a:pt x="29214" y="10109"/>
                  <a:pt x="29203" y="10111"/>
                  <a:pt x="29188" y="10116"/>
                </a:cubicBezTo>
                <a:cubicBezTo>
                  <a:pt x="28723" y="10292"/>
                  <a:pt x="28321" y="10543"/>
                  <a:pt x="28371" y="10568"/>
                </a:cubicBezTo>
                <a:cubicBezTo>
                  <a:pt x="28598" y="10455"/>
                  <a:pt x="28824" y="10342"/>
                  <a:pt x="29050" y="10242"/>
                </a:cubicBezTo>
                <a:lnTo>
                  <a:pt x="29050" y="10242"/>
                </a:lnTo>
                <a:cubicBezTo>
                  <a:pt x="29088" y="10254"/>
                  <a:pt x="28572" y="10468"/>
                  <a:pt x="28610" y="10493"/>
                </a:cubicBezTo>
                <a:lnTo>
                  <a:pt x="27969" y="10757"/>
                </a:lnTo>
                <a:cubicBezTo>
                  <a:pt x="28037" y="10723"/>
                  <a:pt x="28248" y="10628"/>
                  <a:pt x="28206" y="10628"/>
                </a:cubicBezTo>
                <a:cubicBezTo>
                  <a:pt x="28202" y="10628"/>
                  <a:pt x="28194" y="10629"/>
                  <a:pt x="28183" y="10631"/>
                </a:cubicBezTo>
                <a:cubicBezTo>
                  <a:pt x="27919" y="10757"/>
                  <a:pt x="28045" y="10694"/>
                  <a:pt x="27856" y="10757"/>
                </a:cubicBezTo>
                <a:cubicBezTo>
                  <a:pt x="28145" y="10581"/>
                  <a:pt x="28685" y="10229"/>
                  <a:pt x="28874" y="10103"/>
                </a:cubicBezTo>
                <a:lnTo>
                  <a:pt x="28874" y="10103"/>
                </a:lnTo>
                <a:lnTo>
                  <a:pt x="28547" y="10267"/>
                </a:lnTo>
                <a:lnTo>
                  <a:pt x="28459" y="10279"/>
                </a:lnTo>
                <a:cubicBezTo>
                  <a:pt x="28045" y="10493"/>
                  <a:pt x="27705" y="10782"/>
                  <a:pt x="27605" y="10857"/>
                </a:cubicBezTo>
                <a:cubicBezTo>
                  <a:pt x="27526" y="10889"/>
                  <a:pt x="27478" y="10901"/>
                  <a:pt x="27451" y="10901"/>
                </a:cubicBezTo>
                <a:cubicBezTo>
                  <a:pt x="27392" y="10901"/>
                  <a:pt x="27432" y="10845"/>
                  <a:pt x="27467" y="10820"/>
                </a:cubicBezTo>
                <a:lnTo>
                  <a:pt x="27467" y="10820"/>
                </a:lnTo>
                <a:cubicBezTo>
                  <a:pt x="26977" y="11033"/>
                  <a:pt x="27027" y="11121"/>
                  <a:pt x="26524" y="11322"/>
                </a:cubicBezTo>
                <a:lnTo>
                  <a:pt x="26713" y="11259"/>
                </a:lnTo>
                <a:lnTo>
                  <a:pt x="26713" y="11259"/>
                </a:lnTo>
                <a:cubicBezTo>
                  <a:pt x="26600" y="11310"/>
                  <a:pt x="26160" y="11460"/>
                  <a:pt x="26210" y="11460"/>
                </a:cubicBezTo>
                <a:cubicBezTo>
                  <a:pt x="26176" y="11469"/>
                  <a:pt x="26142" y="11473"/>
                  <a:pt x="26114" y="11473"/>
                </a:cubicBezTo>
                <a:cubicBezTo>
                  <a:pt x="26059" y="11473"/>
                  <a:pt x="26034" y="11456"/>
                  <a:pt x="26109" y="11423"/>
                </a:cubicBezTo>
                <a:lnTo>
                  <a:pt x="26109" y="11423"/>
                </a:lnTo>
                <a:cubicBezTo>
                  <a:pt x="25960" y="11485"/>
                  <a:pt x="25822" y="11572"/>
                  <a:pt x="25673" y="11635"/>
                </a:cubicBezTo>
                <a:lnTo>
                  <a:pt x="25673" y="11635"/>
                </a:lnTo>
                <a:cubicBezTo>
                  <a:pt x="25730" y="11610"/>
                  <a:pt x="25670" y="11573"/>
                  <a:pt x="25695" y="11548"/>
                </a:cubicBezTo>
                <a:lnTo>
                  <a:pt x="25695" y="11548"/>
                </a:lnTo>
                <a:cubicBezTo>
                  <a:pt x="25527" y="11593"/>
                  <a:pt x="25419" y="11678"/>
                  <a:pt x="25486" y="11678"/>
                </a:cubicBezTo>
                <a:cubicBezTo>
                  <a:pt x="25491" y="11678"/>
                  <a:pt x="25496" y="11678"/>
                  <a:pt x="25502" y="11677"/>
                </a:cubicBezTo>
                <a:lnTo>
                  <a:pt x="25502" y="11677"/>
                </a:lnTo>
                <a:cubicBezTo>
                  <a:pt x="25144" y="11737"/>
                  <a:pt x="25225" y="11725"/>
                  <a:pt x="24916" y="11749"/>
                </a:cubicBezTo>
                <a:cubicBezTo>
                  <a:pt x="24826" y="11761"/>
                  <a:pt x="24916" y="11802"/>
                  <a:pt x="24999" y="11802"/>
                </a:cubicBezTo>
                <a:cubicBezTo>
                  <a:pt x="25009" y="11802"/>
                  <a:pt x="25019" y="11801"/>
                  <a:pt x="25029" y="11800"/>
                </a:cubicBezTo>
                <a:lnTo>
                  <a:pt x="25029" y="11800"/>
                </a:lnTo>
                <a:cubicBezTo>
                  <a:pt x="24765" y="11850"/>
                  <a:pt x="24614" y="11863"/>
                  <a:pt x="24488" y="11863"/>
                </a:cubicBezTo>
                <a:cubicBezTo>
                  <a:pt x="24916" y="11800"/>
                  <a:pt x="24602" y="11737"/>
                  <a:pt x="24677" y="11687"/>
                </a:cubicBezTo>
                <a:lnTo>
                  <a:pt x="24677" y="11687"/>
                </a:lnTo>
                <a:cubicBezTo>
                  <a:pt x="24526" y="11737"/>
                  <a:pt x="24375" y="11762"/>
                  <a:pt x="24225" y="11800"/>
                </a:cubicBezTo>
                <a:cubicBezTo>
                  <a:pt x="24074" y="11825"/>
                  <a:pt x="23923" y="11837"/>
                  <a:pt x="23772" y="11863"/>
                </a:cubicBezTo>
                <a:cubicBezTo>
                  <a:pt x="23797" y="11850"/>
                  <a:pt x="23873" y="11800"/>
                  <a:pt x="23873" y="11800"/>
                </a:cubicBezTo>
                <a:lnTo>
                  <a:pt x="23873" y="11800"/>
                </a:lnTo>
                <a:cubicBezTo>
                  <a:pt x="23860" y="11806"/>
                  <a:pt x="23832" y="11809"/>
                  <a:pt x="23793" y="11809"/>
                </a:cubicBezTo>
                <a:cubicBezTo>
                  <a:pt x="23753" y="11809"/>
                  <a:pt x="23703" y="11806"/>
                  <a:pt x="23647" y="11800"/>
                </a:cubicBezTo>
                <a:cubicBezTo>
                  <a:pt x="23533" y="11787"/>
                  <a:pt x="23370" y="11787"/>
                  <a:pt x="23207" y="11737"/>
                </a:cubicBezTo>
                <a:cubicBezTo>
                  <a:pt x="23131" y="11712"/>
                  <a:pt x="23043" y="11687"/>
                  <a:pt x="22955" y="11662"/>
                </a:cubicBezTo>
                <a:cubicBezTo>
                  <a:pt x="22867" y="11636"/>
                  <a:pt x="22792" y="11599"/>
                  <a:pt x="22717" y="11574"/>
                </a:cubicBezTo>
                <a:cubicBezTo>
                  <a:pt x="22629" y="11536"/>
                  <a:pt x="22553" y="11511"/>
                  <a:pt x="22478" y="11473"/>
                </a:cubicBezTo>
                <a:cubicBezTo>
                  <a:pt x="22415" y="11435"/>
                  <a:pt x="22352" y="11410"/>
                  <a:pt x="22289" y="11373"/>
                </a:cubicBezTo>
                <a:lnTo>
                  <a:pt x="22289" y="11373"/>
                </a:lnTo>
                <a:lnTo>
                  <a:pt x="22365" y="11410"/>
                </a:lnTo>
                <a:cubicBezTo>
                  <a:pt x="22373" y="11413"/>
                  <a:pt x="22378" y="11415"/>
                  <a:pt x="22380" y="11415"/>
                </a:cubicBezTo>
                <a:cubicBezTo>
                  <a:pt x="22399" y="11415"/>
                  <a:pt x="22192" y="11298"/>
                  <a:pt x="22035" y="11209"/>
                </a:cubicBezTo>
                <a:lnTo>
                  <a:pt x="22035" y="11209"/>
                </a:lnTo>
                <a:cubicBezTo>
                  <a:pt x="21781" y="11009"/>
                  <a:pt x="21631" y="11041"/>
                  <a:pt x="21385" y="10794"/>
                </a:cubicBezTo>
                <a:lnTo>
                  <a:pt x="21385" y="10794"/>
                </a:lnTo>
                <a:cubicBezTo>
                  <a:pt x="21579" y="10950"/>
                  <a:pt x="21660" y="10992"/>
                  <a:pt x="21682" y="10992"/>
                </a:cubicBezTo>
                <a:cubicBezTo>
                  <a:pt x="21688" y="10992"/>
                  <a:pt x="21689" y="10989"/>
                  <a:pt x="21686" y="10983"/>
                </a:cubicBezTo>
                <a:cubicBezTo>
                  <a:pt x="21586" y="10908"/>
                  <a:pt x="21422" y="10782"/>
                  <a:pt x="21284" y="10681"/>
                </a:cubicBezTo>
                <a:cubicBezTo>
                  <a:pt x="21181" y="10606"/>
                  <a:pt x="21113" y="10545"/>
                  <a:pt x="21095" y="10545"/>
                </a:cubicBezTo>
                <a:cubicBezTo>
                  <a:pt x="21089" y="10545"/>
                  <a:pt x="21089" y="10552"/>
                  <a:pt x="21096" y="10568"/>
                </a:cubicBezTo>
                <a:cubicBezTo>
                  <a:pt x="20970" y="10455"/>
                  <a:pt x="20857" y="10355"/>
                  <a:pt x="20895" y="10342"/>
                </a:cubicBezTo>
                <a:cubicBezTo>
                  <a:pt x="20722" y="10218"/>
                  <a:pt x="20585" y="10071"/>
                  <a:pt x="20437" y="9934"/>
                </a:cubicBezTo>
                <a:lnTo>
                  <a:pt x="20437" y="9934"/>
                </a:lnTo>
                <a:cubicBezTo>
                  <a:pt x="20445" y="9941"/>
                  <a:pt x="20454" y="9947"/>
                  <a:pt x="20459" y="9947"/>
                </a:cubicBezTo>
                <a:cubicBezTo>
                  <a:pt x="20467" y="9947"/>
                  <a:pt x="20457" y="9925"/>
                  <a:pt x="20387" y="9848"/>
                </a:cubicBezTo>
                <a:lnTo>
                  <a:pt x="20387" y="9848"/>
                </a:lnTo>
                <a:cubicBezTo>
                  <a:pt x="20499" y="9971"/>
                  <a:pt x="20633" y="10093"/>
                  <a:pt x="20731" y="10191"/>
                </a:cubicBezTo>
                <a:cubicBezTo>
                  <a:pt x="20844" y="10292"/>
                  <a:pt x="20957" y="10367"/>
                  <a:pt x="21008" y="10443"/>
                </a:cubicBezTo>
                <a:cubicBezTo>
                  <a:pt x="21025" y="10434"/>
                  <a:pt x="20994" y="10382"/>
                  <a:pt x="21021" y="10382"/>
                </a:cubicBezTo>
                <a:cubicBezTo>
                  <a:pt x="21032" y="10382"/>
                  <a:pt x="21054" y="10391"/>
                  <a:pt x="21096" y="10418"/>
                </a:cubicBezTo>
                <a:cubicBezTo>
                  <a:pt x="20832" y="10204"/>
                  <a:pt x="20643" y="10028"/>
                  <a:pt x="20467" y="9877"/>
                </a:cubicBezTo>
                <a:cubicBezTo>
                  <a:pt x="20291" y="9726"/>
                  <a:pt x="20153" y="9588"/>
                  <a:pt x="19990" y="9450"/>
                </a:cubicBezTo>
                <a:lnTo>
                  <a:pt x="19814" y="9211"/>
                </a:lnTo>
                <a:lnTo>
                  <a:pt x="19638" y="8972"/>
                </a:lnTo>
                <a:lnTo>
                  <a:pt x="19613" y="8960"/>
                </a:lnTo>
                <a:lnTo>
                  <a:pt x="19575" y="8847"/>
                </a:lnTo>
                <a:cubicBezTo>
                  <a:pt x="19525" y="8796"/>
                  <a:pt x="19487" y="8771"/>
                  <a:pt x="19487" y="8759"/>
                </a:cubicBezTo>
                <a:cubicBezTo>
                  <a:pt x="19482" y="8754"/>
                  <a:pt x="19481" y="8751"/>
                  <a:pt x="19484" y="8751"/>
                </a:cubicBezTo>
                <a:cubicBezTo>
                  <a:pt x="19487" y="8751"/>
                  <a:pt x="19498" y="8757"/>
                  <a:pt x="19512" y="8771"/>
                </a:cubicBezTo>
                <a:cubicBezTo>
                  <a:pt x="19475" y="8721"/>
                  <a:pt x="19437" y="8683"/>
                  <a:pt x="19412" y="8658"/>
                </a:cubicBezTo>
                <a:cubicBezTo>
                  <a:pt x="19414" y="8654"/>
                  <a:pt x="19417" y="8653"/>
                  <a:pt x="19422" y="8653"/>
                </a:cubicBezTo>
                <a:cubicBezTo>
                  <a:pt x="19448" y="8653"/>
                  <a:pt x="19513" y="8707"/>
                  <a:pt x="19588" y="8771"/>
                </a:cubicBezTo>
                <a:cubicBezTo>
                  <a:pt x="19613" y="8822"/>
                  <a:pt x="19638" y="8872"/>
                  <a:pt x="19676" y="8910"/>
                </a:cubicBezTo>
                <a:cubicBezTo>
                  <a:pt x="19726" y="8953"/>
                  <a:pt x="19768" y="8991"/>
                  <a:pt x="19778" y="8991"/>
                </a:cubicBezTo>
                <a:cubicBezTo>
                  <a:pt x="19786" y="8991"/>
                  <a:pt x="19776" y="8969"/>
                  <a:pt x="19739" y="8910"/>
                </a:cubicBezTo>
                <a:cubicBezTo>
                  <a:pt x="19726" y="8897"/>
                  <a:pt x="19701" y="8872"/>
                  <a:pt x="19676" y="8847"/>
                </a:cubicBezTo>
                <a:lnTo>
                  <a:pt x="19676" y="8847"/>
                </a:lnTo>
                <a:cubicBezTo>
                  <a:pt x="19715" y="8878"/>
                  <a:pt x="19744" y="8899"/>
                  <a:pt x="19754" y="8899"/>
                </a:cubicBezTo>
                <a:cubicBezTo>
                  <a:pt x="19761" y="8899"/>
                  <a:pt x="19761" y="8891"/>
                  <a:pt x="19751" y="8872"/>
                </a:cubicBezTo>
                <a:lnTo>
                  <a:pt x="19450" y="8533"/>
                </a:lnTo>
                <a:lnTo>
                  <a:pt x="19450" y="8533"/>
                </a:lnTo>
                <a:cubicBezTo>
                  <a:pt x="19475" y="8583"/>
                  <a:pt x="19512" y="8646"/>
                  <a:pt x="19563" y="8721"/>
                </a:cubicBezTo>
                <a:cubicBezTo>
                  <a:pt x="19417" y="8576"/>
                  <a:pt x="19272" y="8411"/>
                  <a:pt x="19250" y="8411"/>
                </a:cubicBezTo>
                <a:cubicBezTo>
                  <a:pt x="19242" y="8411"/>
                  <a:pt x="19251" y="8436"/>
                  <a:pt x="19286" y="8495"/>
                </a:cubicBezTo>
                <a:lnTo>
                  <a:pt x="19098" y="8206"/>
                </a:lnTo>
                <a:cubicBezTo>
                  <a:pt x="18834" y="7904"/>
                  <a:pt x="18871" y="7955"/>
                  <a:pt x="18582" y="7565"/>
                </a:cubicBezTo>
                <a:cubicBezTo>
                  <a:pt x="18580" y="7559"/>
                  <a:pt x="18581" y="7556"/>
                  <a:pt x="18584" y="7556"/>
                </a:cubicBezTo>
                <a:cubicBezTo>
                  <a:pt x="18592" y="7556"/>
                  <a:pt x="18618" y="7581"/>
                  <a:pt x="18627" y="7581"/>
                </a:cubicBezTo>
                <a:cubicBezTo>
                  <a:pt x="18631" y="7581"/>
                  <a:pt x="18631" y="7574"/>
                  <a:pt x="18620" y="7552"/>
                </a:cubicBezTo>
                <a:cubicBezTo>
                  <a:pt x="18495" y="7414"/>
                  <a:pt x="18394" y="7226"/>
                  <a:pt x="18293" y="7062"/>
                </a:cubicBezTo>
                <a:cubicBezTo>
                  <a:pt x="18218" y="6899"/>
                  <a:pt x="18155" y="6773"/>
                  <a:pt x="18118" y="6748"/>
                </a:cubicBezTo>
                <a:cubicBezTo>
                  <a:pt x="17954" y="6509"/>
                  <a:pt x="18017" y="6660"/>
                  <a:pt x="17916" y="6522"/>
                </a:cubicBezTo>
                <a:lnTo>
                  <a:pt x="17916" y="6522"/>
                </a:lnTo>
                <a:cubicBezTo>
                  <a:pt x="17916" y="6522"/>
                  <a:pt x="17919" y="6523"/>
                  <a:pt x="17922" y="6523"/>
                </a:cubicBezTo>
                <a:cubicBezTo>
                  <a:pt x="17926" y="6523"/>
                  <a:pt x="17929" y="6518"/>
                  <a:pt x="17904" y="6484"/>
                </a:cubicBezTo>
                <a:lnTo>
                  <a:pt x="17766" y="6321"/>
                </a:lnTo>
                <a:cubicBezTo>
                  <a:pt x="17759" y="6306"/>
                  <a:pt x="17759" y="6301"/>
                  <a:pt x="17761" y="6301"/>
                </a:cubicBezTo>
                <a:cubicBezTo>
                  <a:pt x="17770" y="6301"/>
                  <a:pt x="17808" y="6350"/>
                  <a:pt x="17817" y="6350"/>
                </a:cubicBezTo>
                <a:cubicBezTo>
                  <a:pt x="17823" y="6350"/>
                  <a:pt x="17816" y="6329"/>
                  <a:pt x="17778" y="6258"/>
                </a:cubicBezTo>
                <a:cubicBezTo>
                  <a:pt x="17539" y="5906"/>
                  <a:pt x="17401" y="5705"/>
                  <a:pt x="17238" y="5391"/>
                </a:cubicBezTo>
                <a:cubicBezTo>
                  <a:pt x="17170" y="5275"/>
                  <a:pt x="17143" y="5238"/>
                  <a:pt x="17136" y="5238"/>
                </a:cubicBezTo>
                <a:cubicBezTo>
                  <a:pt x="17124" y="5238"/>
                  <a:pt x="17176" y="5358"/>
                  <a:pt x="17165" y="5358"/>
                </a:cubicBezTo>
                <a:cubicBezTo>
                  <a:pt x="17159" y="5358"/>
                  <a:pt x="17139" y="5328"/>
                  <a:pt x="17087" y="5240"/>
                </a:cubicBezTo>
                <a:cubicBezTo>
                  <a:pt x="17075" y="5177"/>
                  <a:pt x="17075" y="5115"/>
                  <a:pt x="16949" y="4888"/>
                </a:cubicBezTo>
                <a:cubicBezTo>
                  <a:pt x="16861" y="4775"/>
                  <a:pt x="16861" y="4801"/>
                  <a:pt x="16723" y="4612"/>
                </a:cubicBezTo>
                <a:lnTo>
                  <a:pt x="16760" y="4599"/>
                </a:lnTo>
                <a:cubicBezTo>
                  <a:pt x="16647" y="4424"/>
                  <a:pt x="16559" y="4285"/>
                  <a:pt x="16572" y="4260"/>
                </a:cubicBezTo>
                <a:cubicBezTo>
                  <a:pt x="16459" y="4122"/>
                  <a:pt x="16396" y="4021"/>
                  <a:pt x="16358" y="3946"/>
                </a:cubicBezTo>
                <a:cubicBezTo>
                  <a:pt x="16318" y="3896"/>
                  <a:pt x="16296" y="3875"/>
                  <a:pt x="16288" y="3875"/>
                </a:cubicBezTo>
                <a:cubicBezTo>
                  <a:pt x="16254" y="3875"/>
                  <a:pt x="16429" y="4200"/>
                  <a:pt x="16459" y="4260"/>
                </a:cubicBezTo>
                <a:cubicBezTo>
                  <a:pt x="16308" y="3971"/>
                  <a:pt x="16157" y="3808"/>
                  <a:pt x="16094" y="3632"/>
                </a:cubicBezTo>
                <a:lnTo>
                  <a:pt x="16094" y="3632"/>
                </a:lnTo>
                <a:lnTo>
                  <a:pt x="16258" y="3858"/>
                </a:lnTo>
                <a:cubicBezTo>
                  <a:pt x="15944" y="3343"/>
                  <a:pt x="15881" y="3431"/>
                  <a:pt x="15780" y="3167"/>
                </a:cubicBezTo>
                <a:lnTo>
                  <a:pt x="15780" y="3167"/>
                </a:lnTo>
                <a:cubicBezTo>
                  <a:pt x="15880" y="3297"/>
                  <a:pt x="16004" y="3435"/>
                  <a:pt x="16019" y="3435"/>
                </a:cubicBezTo>
                <a:cubicBezTo>
                  <a:pt x="16023" y="3435"/>
                  <a:pt x="16019" y="3426"/>
                  <a:pt x="16006" y="3406"/>
                </a:cubicBezTo>
                <a:lnTo>
                  <a:pt x="15805" y="3180"/>
                </a:lnTo>
                <a:cubicBezTo>
                  <a:pt x="15804" y="3175"/>
                  <a:pt x="15804" y="3174"/>
                  <a:pt x="15806" y="3174"/>
                </a:cubicBezTo>
                <a:cubicBezTo>
                  <a:pt x="15814" y="3174"/>
                  <a:pt x="15862" y="3233"/>
                  <a:pt x="15867" y="3233"/>
                </a:cubicBezTo>
                <a:cubicBezTo>
                  <a:pt x="15869" y="3233"/>
                  <a:pt x="15863" y="3222"/>
                  <a:pt x="15843" y="3192"/>
                </a:cubicBezTo>
                <a:cubicBezTo>
                  <a:pt x="15780" y="3129"/>
                  <a:pt x="15655" y="3004"/>
                  <a:pt x="15592" y="2966"/>
                </a:cubicBezTo>
                <a:lnTo>
                  <a:pt x="15604" y="2966"/>
                </a:lnTo>
                <a:cubicBezTo>
                  <a:pt x="15491" y="2840"/>
                  <a:pt x="15378" y="2727"/>
                  <a:pt x="15265" y="2601"/>
                </a:cubicBezTo>
                <a:lnTo>
                  <a:pt x="15265" y="2601"/>
                </a:lnTo>
                <a:cubicBezTo>
                  <a:pt x="15286" y="2622"/>
                  <a:pt x="15298" y="2632"/>
                  <a:pt x="15302" y="2632"/>
                </a:cubicBezTo>
                <a:cubicBezTo>
                  <a:pt x="15307" y="2632"/>
                  <a:pt x="15294" y="2613"/>
                  <a:pt x="15265" y="2576"/>
                </a:cubicBezTo>
                <a:lnTo>
                  <a:pt x="15001" y="2350"/>
                </a:lnTo>
                <a:lnTo>
                  <a:pt x="15001" y="2350"/>
                </a:lnTo>
                <a:cubicBezTo>
                  <a:pt x="15020" y="2366"/>
                  <a:pt x="15030" y="2373"/>
                  <a:pt x="15033" y="2373"/>
                </a:cubicBezTo>
                <a:cubicBezTo>
                  <a:pt x="15042" y="2373"/>
                  <a:pt x="14985" y="2309"/>
                  <a:pt x="14901" y="2224"/>
                </a:cubicBezTo>
                <a:cubicBezTo>
                  <a:pt x="14581" y="1952"/>
                  <a:pt x="14574" y="2059"/>
                  <a:pt x="14352" y="1883"/>
                </a:cubicBezTo>
                <a:lnTo>
                  <a:pt x="14352" y="1883"/>
                </a:lnTo>
                <a:cubicBezTo>
                  <a:pt x="14365" y="1891"/>
                  <a:pt x="14378" y="1897"/>
                  <a:pt x="14398" y="1910"/>
                </a:cubicBezTo>
                <a:cubicBezTo>
                  <a:pt x="14360" y="1873"/>
                  <a:pt x="14310" y="1835"/>
                  <a:pt x="14260" y="1797"/>
                </a:cubicBezTo>
                <a:cubicBezTo>
                  <a:pt x="14256" y="1799"/>
                  <a:pt x="14252" y="1801"/>
                  <a:pt x="14246" y="1801"/>
                </a:cubicBezTo>
                <a:cubicBezTo>
                  <a:pt x="14184" y="1801"/>
                  <a:pt x="13987" y="1689"/>
                  <a:pt x="13770" y="1609"/>
                </a:cubicBezTo>
                <a:cubicBezTo>
                  <a:pt x="13589" y="1528"/>
                  <a:pt x="13392" y="1488"/>
                  <a:pt x="13307" y="1488"/>
                </a:cubicBezTo>
                <a:cubicBezTo>
                  <a:pt x="13286" y="1488"/>
                  <a:pt x="13272" y="1491"/>
                  <a:pt x="13267" y="1496"/>
                </a:cubicBezTo>
                <a:cubicBezTo>
                  <a:pt x="13195" y="1472"/>
                  <a:pt x="13169" y="1463"/>
                  <a:pt x="13176" y="1463"/>
                </a:cubicBezTo>
                <a:cubicBezTo>
                  <a:pt x="13179" y="1463"/>
                  <a:pt x="13194" y="1466"/>
                  <a:pt x="13217" y="1471"/>
                </a:cubicBezTo>
                <a:cubicBezTo>
                  <a:pt x="13280" y="1471"/>
                  <a:pt x="13418" y="1483"/>
                  <a:pt x="13569" y="1521"/>
                </a:cubicBezTo>
                <a:cubicBezTo>
                  <a:pt x="13481" y="1483"/>
                  <a:pt x="13405" y="1445"/>
                  <a:pt x="13317" y="1433"/>
                </a:cubicBezTo>
                <a:lnTo>
                  <a:pt x="13317" y="1433"/>
                </a:lnTo>
                <a:cubicBezTo>
                  <a:pt x="13418" y="1445"/>
                  <a:pt x="13506" y="1483"/>
                  <a:pt x="13619" y="1508"/>
                </a:cubicBezTo>
                <a:cubicBezTo>
                  <a:pt x="13399" y="1411"/>
                  <a:pt x="13166" y="1382"/>
                  <a:pt x="12986" y="1382"/>
                </a:cubicBezTo>
                <a:cubicBezTo>
                  <a:pt x="12909" y="1382"/>
                  <a:pt x="12842" y="1388"/>
                  <a:pt x="12790" y="1395"/>
                </a:cubicBezTo>
                <a:cubicBezTo>
                  <a:pt x="12688" y="1385"/>
                  <a:pt x="12815" y="1351"/>
                  <a:pt x="12672" y="1351"/>
                </a:cubicBezTo>
                <a:cubicBezTo>
                  <a:pt x="12637" y="1351"/>
                  <a:pt x="12587" y="1353"/>
                  <a:pt x="12513" y="1357"/>
                </a:cubicBezTo>
                <a:cubicBezTo>
                  <a:pt x="11998" y="1445"/>
                  <a:pt x="12626" y="1408"/>
                  <a:pt x="12312" y="1458"/>
                </a:cubicBezTo>
                <a:lnTo>
                  <a:pt x="12073" y="1458"/>
                </a:lnTo>
                <a:cubicBezTo>
                  <a:pt x="11684" y="1584"/>
                  <a:pt x="11382" y="1672"/>
                  <a:pt x="11055" y="1797"/>
                </a:cubicBezTo>
                <a:cubicBezTo>
                  <a:pt x="10980" y="1835"/>
                  <a:pt x="10955" y="1860"/>
                  <a:pt x="10930" y="1873"/>
                </a:cubicBezTo>
                <a:cubicBezTo>
                  <a:pt x="10578" y="2011"/>
                  <a:pt x="10239" y="2262"/>
                  <a:pt x="9962" y="2388"/>
                </a:cubicBezTo>
                <a:cubicBezTo>
                  <a:pt x="9972" y="2382"/>
                  <a:pt x="9975" y="2379"/>
                  <a:pt x="9973" y="2379"/>
                </a:cubicBezTo>
                <a:cubicBezTo>
                  <a:pt x="9962" y="2379"/>
                  <a:pt x="9805" y="2451"/>
                  <a:pt x="9774" y="2451"/>
                </a:cubicBezTo>
                <a:lnTo>
                  <a:pt x="9410" y="2667"/>
                </a:lnTo>
                <a:lnTo>
                  <a:pt x="9410" y="2667"/>
                </a:lnTo>
                <a:cubicBezTo>
                  <a:pt x="9454" y="2638"/>
                  <a:pt x="9477" y="2617"/>
                  <a:pt x="9485" y="2601"/>
                </a:cubicBezTo>
                <a:lnTo>
                  <a:pt x="9485" y="2601"/>
                </a:lnTo>
                <a:cubicBezTo>
                  <a:pt x="9246" y="2727"/>
                  <a:pt x="9007" y="2853"/>
                  <a:pt x="8781" y="2966"/>
                </a:cubicBezTo>
                <a:cubicBezTo>
                  <a:pt x="8630" y="3041"/>
                  <a:pt x="8467" y="3104"/>
                  <a:pt x="8316" y="3180"/>
                </a:cubicBezTo>
                <a:cubicBezTo>
                  <a:pt x="7462" y="3544"/>
                  <a:pt x="6733" y="3657"/>
                  <a:pt x="6205" y="3657"/>
                </a:cubicBezTo>
                <a:cubicBezTo>
                  <a:pt x="6192" y="3663"/>
                  <a:pt x="6174" y="3666"/>
                  <a:pt x="6152" y="3666"/>
                </a:cubicBezTo>
                <a:cubicBezTo>
                  <a:pt x="6130" y="3666"/>
                  <a:pt x="6104" y="3663"/>
                  <a:pt x="6079" y="3657"/>
                </a:cubicBezTo>
                <a:lnTo>
                  <a:pt x="6054" y="3657"/>
                </a:lnTo>
                <a:cubicBezTo>
                  <a:pt x="5426" y="3644"/>
                  <a:pt x="5137" y="3531"/>
                  <a:pt x="5049" y="3531"/>
                </a:cubicBezTo>
                <a:cubicBezTo>
                  <a:pt x="5041" y="3530"/>
                  <a:pt x="5035" y="3529"/>
                  <a:pt x="5032" y="3529"/>
                </a:cubicBezTo>
                <a:cubicBezTo>
                  <a:pt x="5001" y="3529"/>
                  <a:pt x="5127" y="3576"/>
                  <a:pt x="5363" y="3632"/>
                </a:cubicBezTo>
                <a:cubicBezTo>
                  <a:pt x="5588" y="3688"/>
                  <a:pt x="5934" y="3734"/>
                  <a:pt x="6320" y="3734"/>
                </a:cubicBezTo>
                <a:cubicBezTo>
                  <a:pt x="6365" y="3734"/>
                  <a:pt x="6410" y="3734"/>
                  <a:pt x="6456" y="3732"/>
                </a:cubicBezTo>
                <a:cubicBezTo>
                  <a:pt x="6884" y="3707"/>
                  <a:pt x="7349" y="3619"/>
                  <a:pt x="7726" y="3506"/>
                </a:cubicBezTo>
                <a:cubicBezTo>
                  <a:pt x="8309" y="3324"/>
                  <a:pt x="8740" y="3128"/>
                  <a:pt x="8757" y="3128"/>
                </a:cubicBezTo>
                <a:cubicBezTo>
                  <a:pt x="8762" y="3128"/>
                  <a:pt x="8727" y="3147"/>
                  <a:pt x="8643" y="3192"/>
                </a:cubicBezTo>
                <a:cubicBezTo>
                  <a:pt x="8567" y="3230"/>
                  <a:pt x="8417" y="3305"/>
                  <a:pt x="8203" y="3381"/>
                </a:cubicBezTo>
                <a:cubicBezTo>
                  <a:pt x="7989" y="3469"/>
                  <a:pt x="7713" y="3582"/>
                  <a:pt x="7323" y="3670"/>
                </a:cubicBezTo>
                <a:cubicBezTo>
                  <a:pt x="7014" y="3752"/>
                  <a:pt x="6628" y="3818"/>
                  <a:pt x="6173" y="3818"/>
                </a:cubicBezTo>
                <a:cubicBezTo>
                  <a:pt x="6074" y="3818"/>
                  <a:pt x="5972" y="3815"/>
                  <a:pt x="5866" y="3808"/>
                </a:cubicBezTo>
                <a:cubicBezTo>
                  <a:pt x="5577" y="3783"/>
                  <a:pt x="5250" y="3732"/>
                  <a:pt x="4923" y="3632"/>
                </a:cubicBezTo>
                <a:cubicBezTo>
                  <a:pt x="4597" y="3531"/>
                  <a:pt x="4257" y="3393"/>
                  <a:pt x="3918" y="3205"/>
                </a:cubicBezTo>
                <a:lnTo>
                  <a:pt x="3918" y="3205"/>
                </a:lnTo>
                <a:cubicBezTo>
                  <a:pt x="4132" y="3355"/>
                  <a:pt x="4358" y="3494"/>
                  <a:pt x="4597" y="3619"/>
                </a:cubicBezTo>
                <a:cubicBezTo>
                  <a:pt x="4119" y="3431"/>
                  <a:pt x="3679" y="3192"/>
                  <a:pt x="3265" y="2903"/>
                </a:cubicBezTo>
                <a:cubicBezTo>
                  <a:pt x="3182" y="2851"/>
                  <a:pt x="3138" y="2827"/>
                  <a:pt x="3127" y="2827"/>
                </a:cubicBezTo>
                <a:cubicBezTo>
                  <a:pt x="3112" y="2827"/>
                  <a:pt x="3166" y="2877"/>
                  <a:pt x="3277" y="2966"/>
                </a:cubicBezTo>
                <a:cubicBezTo>
                  <a:pt x="3491" y="3104"/>
                  <a:pt x="3868" y="3368"/>
                  <a:pt x="4446" y="3607"/>
                </a:cubicBezTo>
                <a:cubicBezTo>
                  <a:pt x="4921" y="3818"/>
                  <a:pt x="5557" y="3976"/>
                  <a:pt x="6256" y="3976"/>
                </a:cubicBezTo>
                <a:cubicBezTo>
                  <a:pt x="6388" y="3976"/>
                  <a:pt x="6522" y="3971"/>
                  <a:pt x="6657" y="3959"/>
                </a:cubicBezTo>
                <a:cubicBezTo>
                  <a:pt x="7512" y="3883"/>
                  <a:pt x="8354" y="3556"/>
                  <a:pt x="9120" y="3180"/>
                </a:cubicBezTo>
                <a:lnTo>
                  <a:pt x="9120" y="3180"/>
                </a:lnTo>
                <a:cubicBezTo>
                  <a:pt x="8693" y="3393"/>
                  <a:pt x="8153" y="3644"/>
                  <a:pt x="7587" y="3795"/>
                </a:cubicBezTo>
                <a:cubicBezTo>
                  <a:pt x="7311" y="3871"/>
                  <a:pt x="7034" y="3933"/>
                  <a:pt x="6770" y="3959"/>
                </a:cubicBezTo>
                <a:cubicBezTo>
                  <a:pt x="6507" y="3984"/>
                  <a:pt x="6255" y="3996"/>
                  <a:pt x="6054" y="3996"/>
                </a:cubicBezTo>
                <a:cubicBezTo>
                  <a:pt x="5451" y="3984"/>
                  <a:pt x="4999" y="3871"/>
                  <a:pt x="4710" y="3795"/>
                </a:cubicBezTo>
                <a:cubicBezTo>
                  <a:pt x="4471" y="3723"/>
                  <a:pt x="4344" y="3676"/>
                  <a:pt x="4328" y="3676"/>
                </a:cubicBezTo>
                <a:cubicBezTo>
                  <a:pt x="4325" y="3676"/>
                  <a:pt x="4326" y="3678"/>
                  <a:pt x="4333" y="3682"/>
                </a:cubicBezTo>
                <a:cubicBezTo>
                  <a:pt x="4353" y="3696"/>
                  <a:pt x="4423" y="3732"/>
                  <a:pt x="4552" y="3783"/>
                </a:cubicBezTo>
                <a:lnTo>
                  <a:pt x="4552" y="3783"/>
                </a:lnTo>
                <a:cubicBezTo>
                  <a:pt x="4505" y="3766"/>
                  <a:pt x="4456" y="3749"/>
                  <a:pt x="4408" y="3732"/>
                </a:cubicBezTo>
                <a:lnTo>
                  <a:pt x="4408" y="3732"/>
                </a:lnTo>
                <a:cubicBezTo>
                  <a:pt x="4396" y="3744"/>
                  <a:pt x="4471" y="3809"/>
                  <a:pt x="4363" y="3809"/>
                </a:cubicBezTo>
                <a:cubicBezTo>
                  <a:pt x="4354" y="3809"/>
                  <a:pt x="4344" y="3809"/>
                  <a:pt x="4333" y="3808"/>
                </a:cubicBezTo>
                <a:cubicBezTo>
                  <a:pt x="4232" y="3720"/>
                  <a:pt x="4144" y="3632"/>
                  <a:pt x="4056" y="3556"/>
                </a:cubicBezTo>
                <a:cubicBezTo>
                  <a:pt x="4028" y="3545"/>
                  <a:pt x="4003" y="3542"/>
                  <a:pt x="3980" y="3542"/>
                </a:cubicBezTo>
                <a:cubicBezTo>
                  <a:pt x="3955" y="3542"/>
                  <a:pt x="3931" y="3546"/>
                  <a:pt x="3907" y="3546"/>
                </a:cubicBezTo>
                <a:cubicBezTo>
                  <a:pt x="3854" y="3546"/>
                  <a:pt x="3797" y="3530"/>
                  <a:pt x="3704" y="3431"/>
                </a:cubicBezTo>
                <a:lnTo>
                  <a:pt x="3704" y="3431"/>
                </a:lnTo>
                <a:cubicBezTo>
                  <a:pt x="3723" y="3459"/>
                  <a:pt x="3742" y="3494"/>
                  <a:pt x="3719" y="3494"/>
                </a:cubicBezTo>
                <a:cubicBezTo>
                  <a:pt x="3711" y="3494"/>
                  <a:pt x="3698" y="3491"/>
                  <a:pt x="3679" y="3481"/>
                </a:cubicBezTo>
                <a:cubicBezTo>
                  <a:pt x="3126" y="3104"/>
                  <a:pt x="2599" y="2727"/>
                  <a:pt x="2109" y="2300"/>
                </a:cubicBezTo>
                <a:cubicBezTo>
                  <a:pt x="1631" y="1873"/>
                  <a:pt x="1204" y="1395"/>
                  <a:pt x="890" y="855"/>
                </a:cubicBezTo>
                <a:lnTo>
                  <a:pt x="890" y="855"/>
                </a:lnTo>
                <a:cubicBezTo>
                  <a:pt x="920" y="916"/>
                  <a:pt x="926" y="940"/>
                  <a:pt x="917" y="940"/>
                </a:cubicBezTo>
                <a:cubicBezTo>
                  <a:pt x="904" y="940"/>
                  <a:pt x="859" y="889"/>
                  <a:pt x="814" y="830"/>
                </a:cubicBezTo>
                <a:lnTo>
                  <a:pt x="814" y="830"/>
                </a:lnTo>
                <a:cubicBezTo>
                  <a:pt x="852" y="905"/>
                  <a:pt x="764" y="867"/>
                  <a:pt x="751" y="893"/>
                </a:cubicBezTo>
                <a:cubicBezTo>
                  <a:pt x="663" y="742"/>
                  <a:pt x="575" y="591"/>
                  <a:pt x="500" y="440"/>
                </a:cubicBezTo>
                <a:cubicBezTo>
                  <a:pt x="362" y="415"/>
                  <a:pt x="161" y="0"/>
                  <a:pt x="60" y="0"/>
                </a:cubicBezTo>
                <a:close/>
              </a:path>
            </a:pathLst>
          </a:custGeom>
          <a:solidFill>
            <a:srgbClr val="FFCF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81;p8"/>
          <p:cNvSpPr/>
          <p:nvPr/>
        </p:nvSpPr>
        <p:spPr>
          <a:xfrm>
            <a:off x="7958559" y="-29837"/>
            <a:ext cx="749219" cy="618016"/>
          </a:xfrm>
          <a:custGeom>
            <a:avLst/>
            <a:gdLst/>
            <a:ahLst/>
            <a:cxnLst/>
            <a:rect l="l" t="t" r="r" b="b"/>
            <a:pathLst>
              <a:path w="17291" h="14263" extrusionOk="0">
                <a:moveTo>
                  <a:pt x="3757" y="454"/>
                </a:moveTo>
                <a:cubicBezTo>
                  <a:pt x="3707" y="466"/>
                  <a:pt x="3581" y="479"/>
                  <a:pt x="3544" y="504"/>
                </a:cubicBezTo>
                <a:cubicBezTo>
                  <a:pt x="3531" y="516"/>
                  <a:pt x="3531" y="516"/>
                  <a:pt x="3544" y="529"/>
                </a:cubicBezTo>
                <a:lnTo>
                  <a:pt x="3506" y="529"/>
                </a:lnTo>
                <a:cubicBezTo>
                  <a:pt x="3506" y="529"/>
                  <a:pt x="3506" y="516"/>
                  <a:pt x="3506" y="504"/>
                </a:cubicBezTo>
                <a:cubicBezTo>
                  <a:pt x="3506" y="492"/>
                  <a:pt x="3506" y="470"/>
                  <a:pt x="3486" y="457"/>
                </a:cubicBezTo>
                <a:lnTo>
                  <a:pt x="3486" y="457"/>
                </a:lnTo>
                <a:cubicBezTo>
                  <a:pt x="3571" y="455"/>
                  <a:pt x="3661" y="454"/>
                  <a:pt x="3757" y="454"/>
                </a:cubicBezTo>
                <a:close/>
                <a:moveTo>
                  <a:pt x="3820" y="454"/>
                </a:moveTo>
                <a:cubicBezTo>
                  <a:pt x="4222" y="454"/>
                  <a:pt x="4750" y="479"/>
                  <a:pt x="5341" y="642"/>
                </a:cubicBezTo>
                <a:lnTo>
                  <a:pt x="5328" y="642"/>
                </a:lnTo>
                <a:cubicBezTo>
                  <a:pt x="5227" y="617"/>
                  <a:pt x="5114" y="604"/>
                  <a:pt x="5014" y="579"/>
                </a:cubicBezTo>
                <a:cubicBezTo>
                  <a:pt x="4813" y="529"/>
                  <a:pt x="4561" y="541"/>
                  <a:pt x="4524" y="504"/>
                </a:cubicBezTo>
                <a:cubicBezTo>
                  <a:pt x="4511" y="504"/>
                  <a:pt x="4499" y="516"/>
                  <a:pt x="4486" y="516"/>
                </a:cubicBezTo>
                <a:cubicBezTo>
                  <a:pt x="4310" y="504"/>
                  <a:pt x="4147" y="491"/>
                  <a:pt x="3983" y="491"/>
                </a:cubicBezTo>
                <a:cubicBezTo>
                  <a:pt x="3921" y="491"/>
                  <a:pt x="3858" y="479"/>
                  <a:pt x="3820" y="454"/>
                </a:cubicBezTo>
                <a:close/>
                <a:moveTo>
                  <a:pt x="6245" y="1243"/>
                </a:moveTo>
                <a:cubicBezTo>
                  <a:pt x="6251" y="1243"/>
                  <a:pt x="6260" y="1247"/>
                  <a:pt x="6270" y="1258"/>
                </a:cubicBezTo>
                <a:lnTo>
                  <a:pt x="6270" y="1270"/>
                </a:lnTo>
                <a:cubicBezTo>
                  <a:pt x="6258" y="1270"/>
                  <a:pt x="6245" y="1258"/>
                  <a:pt x="6233" y="1258"/>
                </a:cubicBezTo>
                <a:cubicBezTo>
                  <a:pt x="6233" y="1250"/>
                  <a:pt x="6237" y="1243"/>
                  <a:pt x="6245" y="1243"/>
                </a:cubicBezTo>
                <a:close/>
                <a:moveTo>
                  <a:pt x="7736" y="1362"/>
                </a:moveTo>
                <a:lnTo>
                  <a:pt x="7741" y="1371"/>
                </a:lnTo>
                <a:cubicBezTo>
                  <a:pt x="7739" y="1367"/>
                  <a:pt x="7737" y="1365"/>
                  <a:pt x="7736" y="1362"/>
                </a:cubicBezTo>
                <a:close/>
                <a:moveTo>
                  <a:pt x="2953" y="1522"/>
                </a:moveTo>
                <a:cubicBezTo>
                  <a:pt x="2925" y="1526"/>
                  <a:pt x="2902" y="1528"/>
                  <a:pt x="2884" y="1530"/>
                </a:cubicBezTo>
                <a:lnTo>
                  <a:pt x="2884" y="1530"/>
                </a:lnTo>
                <a:cubicBezTo>
                  <a:pt x="2908" y="1529"/>
                  <a:pt x="2931" y="1527"/>
                  <a:pt x="2953" y="1522"/>
                </a:cubicBezTo>
                <a:close/>
                <a:moveTo>
                  <a:pt x="6170" y="1409"/>
                </a:moveTo>
                <a:cubicBezTo>
                  <a:pt x="6208" y="1421"/>
                  <a:pt x="6245" y="1421"/>
                  <a:pt x="6258" y="1446"/>
                </a:cubicBezTo>
                <a:cubicBezTo>
                  <a:pt x="6233" y="1434"/>
                  <a:pt x="6220" y="1434"/>
                  <a:pt x="6195" y="1434"/>
                </a:cubicBezTo>
                <a:lnTo>
                  <a:pt x="6283" y="1484"/>
                </a:lnTo>
                <a:cubicBezTo>
                  <a:pt x="6283" y="1484"/>
                  <a:pt x="6296" y="1471"/>
                  <a:pt x="6296" y="1471"/>
                </a:cubicBezTo>
                <a:cubicBezTo>
                  <a:pt x="6308" y="1497"/>
                  <a:pt x="6321" y="1522"/>
                  <a:pt x="6321" y="1559"/>
                </a:cubicBezTo>
                <a:lnTo>
                  <a:pt x="6270" y="1534"/>
                </a:lnTo>
                <a:cubicBezTo>
                  <a:pt x="6233" y="1509"/>
                  <a:pt x="6208" y="1497"/>
                  <a:pt x="6170" y="1471"/>
                </a:cubicBezTo>
                <a:cubicBezTo>
                  <a:pt x="6182" y="1459"/>
                  <a:pt x="6195" y="1434"/>
                  <a:pt x="6170" y="1409"/>
                </a:cubicBezTo>
                <a:close/>
                <a:moveTo>
                  <a:pt x="2161" y="1572"/>
                </a:moveTo>
                <a:lnTo>
                  <a:pt x="2124" y="1584"/>
                </a:lnTo>
                <a:cubicBezTo>
                  <a:pt x="2124" y="1584"/>
                  <a:pt x="2136" y="1584"/>
                  <a:pt x="2161" y="1572"/>
                </a:cubicBezTo>
                <a:close/>
                <a:moveTo>
                  <a:pt x="6610" y="1710"/>
                </a:moveTo>
                <a:cubicBezTo>
                  <a:pt x="6610" y="1723"/>
                  <a:pt x="6610" y="1735"/>
                  <a:pt x="6622" y="1748"/>
                </a:cubicBezTo>
                <a:lnTo>
                  <a:pt x="6585" y="1723"/>
                </a:lnTo>
                <a:cubicBezTo>
                  <a:pt x="6585" y="1710"/>
                  <a:pt x="6597" y="1710"/>
                  <a:pt x="6610" y="1710"/>
                </a:cubicBezTo>
                <a:close/>
                <a:moveTo>
                  <a:pt x="6823" y="1899"/>
                </a:moveTo>
                <a:lnTo>
                  <a:pt x="6911" y="1974"/>
                </a:lnTo>
                <a:cubicBezTo>
                  <a:pt x="6886" y="1961"/>
                  <a:pt x="6861" y="1936"/>
                  <a:pt x="6848" y="1924"/>
                </a:cubicBezTo>
                <a:cubicBezTo>
                  <a:pt x="6840" y="1915"/>
                  <a:pt x="6832" y="1907"/>
                  <a:pt x="6823" y="1899"/>
                </a:cubicBezTo>
                <a:close/>
                <a:moveTo>
                  <a:pt x="8321" y="3655"/>
                </a:moveTo>
                <a:lnTo>
                  <a:pt x="8319" y="3658"/>
                </a:lnTo>
                <a:cubicBezTo>
                  <a:pt x="8319" y="3657"/>
                  <a:pt x="8320" y="3656"/>
                  <a:pt x="8321" y="3655"/>
                </a:cubicBezTo>
                <a:close/>
                <a:moveTo>
                  <a:pt x="5944" y="1157"/>
                </a:moveTo>
                <a:cubicBezTo>
                  <a:pt x="5969" y="1170"/>
                  <a:pt x="6007" y="1182"/>
                  <a:pt x="6044" y="1182"/>
                </a:cubicBezTo>
                <a:lnTo>
                  <a:pt x="6082" y="1207"/>
                </a:lnTo>
                <a:cubicBezTo>
                  <a:pt x="6120" y="1245"/>
                  <a:pt x="6182" y="1220"/>
                  <a:pt x="6195" y="1270"/>
                </a:cubicBezTo>
                <a:cubicBezTo>
                  <a:pt x="6208" y="1270"/>
                  <a:pt x="6220" y="1270"/>
                  <a:pt x="6245" y="1283"/>
                </a:cubicBezTo>
                <a:lnTo>
                  <a:pt x="6233" y="1270"/>
                </a:lnTo>
                <a:lnTo>
                  <a:pt x="6233" y="1270"/>
                </a:lnTo>
                <a:lnTo>
                  <a:pt x="6270" y="1283"/>
                </a:lnTo>
                <a:cubicBezTo>
                  <a:pt x="6283" y="1295"/>
                  <a:pt x="6296" y="1295"/>
                  <a:pt x="6296" y="1295"/>
                </a:cubicBezTo>
                <a:cubicBezTo>
                  <a:pt x="6333" y="1308"/>
                  <a:pt x="6358" y="1321"/>
                  <a:pt x="6383" y="1333"/>
                </a:cubicBezTo>
                <a:cubicBezTo>
                  <a:pt x="6396" y="1358"/>
                  <a:pt x="6409" y="1358"/>
                  <a:pt x="6446" y="1371"/>
                </a:cubicBezTo>
                <a:cubicBezTo>
                  <a:pt x="6534" y="1459"/>
                  <a:pt x="6710" y="1471"/>
                  <a:pt x="6798" y="1597"/>
                </a:cubicBezTo>
                <a:cubicBezTo>
                  <a:pt x="6788" y="1587"/>
                  <a:pt x="6770" y="1568"/>
                  <a:pt x="6756" y="1568"/>
                </a:cubicBezTo>
                <a:cubicBezTo>
                  <a:pt x="6753" y="1568"/>
                  <a:pt x="6750" y="1570"/>
                  <a:pt x="6748" y="1572"/>
                </a:cubicBezTo>
                <a:cubicBezTo>
                  <a:pt x="6861" y="1622"/>
                  <a:pt x="6924" y="1735"/>
                  <a:pt x="6987" y="1760"/>
                </a:cubicBezTo>
                <a:lnTo>
                  <a:pt x="6999" y="1735"/>
                </a:lnTo>
                <a:cubicBezTo>
                  <a:pt x="7075" y="1786"/>
                  <a:pt x="7137" y="1823"/>
                  <a:pt x="7188" y="1873"/>
                </a:cubicBezTo>
                <a:lnTo>
                  <a:pt x="7213" y="1848"/>
                </a:lnTo>
                <a:cubicBezTo>
                  <a:pt x="7276" y="1936"/>
                  <a:pt x="7477" y="2049"/>
                  <a:pt x="7477" y="2137"/>
                </a:cubicBezTo>
                <a:cubicBezTo>
                  <a:pt x="7502" y="2150"/>
                  <a:pt x="7565" y="2250"/>
                  <a:pt x="7602" y="2301"/>
                </a:cubicBezTo>
                <a:lnTo>
                  <a:pt x="7602" y="2326"/>
                </a:lnTo>
                <a:cubicBezTo>
                  <a:pt x="7640" y="2389"/>
                  <a:pt x="7678" y="2414"/>
                  <a:pt x="7715" y="2452"/>
                </a:cubicBezTo>
                <a:cubicBezTo>
                  <a:pt x="7778" y="2602"/>
                  <a:pt x="7891" y="2703"/>
                  <a:pt x="7967" y="2816"/>
                </a:cubicBezTo>
                <a:cubicBezTo>
                  <a:pt x="8004" y="2854"/>
                  <a:pt x="8030" y="2891"/>
                  <a:pt x="8055" y="2929"/>
                </a:cubicBezTo>
                <a:lnTo>
                  <a:pt x="8042" y="2929"/>
                </a:lnTo>
                <a:cubicBezTo>
                  <a:pt x="8055" y="2942"/>
                  <a:pt x="8092" y="2967"/>
                  <a:pt x="8092" y="2992"/>
                </a:cubicBezTo>
                <a:cubicBezTo>
                  <a:pt x="8130" y="3017"/>
                  <a:pt x="8168" y="3092"/>
                  <a:pt x="8180" y="3143"/>
                </a:cubicBezTo>
                <a:lnTo>
                  <a:pt x="8218" y="3231"/>
                </a:lnTo>
                <a:cubicBezTo>
                  <a:pt x="8200" y="3205"/>
                  <a:pt x="8190" y="3195"/>
                  <a:pt x="8185" y="3195"/>
                </a:cubicBezTo>
                <a:cubicBezTo>
                  <a:pt x="8173" y="3195"/>
                  <a:pt x="8189" y="3251"/>
                  <a:pt x="8180" y="3268"/>
                </a:cubicBezTo>
                <a:lnTo>
                  <a:pt x="8231" y="3306"/>
                </a:lnTo>
                <a:cubicBezTo>
                  <a:pt x="8231" y="3311"/>
                  <a:pt x="8229" y="3313"/>
                  <a:pt x="8226" y="3313"/>
                </a:cubicBezTo>
                <a:cubicBezTo>
                  <a:pt x="8220" y="3313"/>
                  <a:pt x="8210" y="3304"/>
                  <a:pt x="8205" y="3304"/>
                </a:cubicBezTo>
                <a:cubicBezTo>
                  <a:pt x="8203" y="3304"/>
                  <a:pt x="8202" y="3307"/>
                  <a:pt x="8206" y="3319"/>
                </a:cubicBezTo>
                <a:cubicBezTo>
                  <a:pt x="8231" y="3356"/>
                  <a:pt x="8281" y="3457"/>
                  <a:pt x="8319" y="3482"/>
                </a:cubicBezTo>
                <a:cubicBezTo>
                  <a:pt x="8331" y="3469"/>
                  <a:pt x="8331" y="3457"/>
                  <a:pt x="8319" y="3432"/>
                </a:cubicBezTo>
                <a:lnTo>
                  <a:pt x="8319" y="3432"/>
                </a:lnTo>
                <a:cubicBezTo>
                  <a:pt x="8331" y="3444"/>
                  <a:pt x="8331" y="3444"/>
                  <a:pt x="8344" y="3444"/>
                </a:cubicBezTo>
                <a:cubicBezTo>
                  <a:pt x="8356" y="3482"/>
                  <a:pt x="8363" y="3491"/>
                  <a:pt x="8366" y="3491"/>
                </a:cubicBezTo>
                <a:cubicBezTo>
                  <a:pt x="8369" y="3491"/>
                  <a:pt x="8369" y="3482"/>
                  <a:pt x="8369" y="3482"/>
                </a:cubicBezTo>
                <a:cubicBezTo>
                  <a:pt x="8369" y="3570"/>
                  <a:pt x="8407" y="3595"/>
                  <a:pt x="8407" y="3670"/>
                </a:cubicBezTo>
                <a:cubicBezTo>
                  <a:pt x="8408" y="3666"/>
                  <a:pt x="8410" y="3663"/>
                  <a:pt x="8412" y="3663"/>
                </a:cubicBezTo>
                <a:cubicBezTo>
                  <a:pt x="8428" y="3663"/>
                  <a:pt x="8469" y="3798"/>
                  <a:pt x="8495" y="3798"/>
                </a:cubicBezTo>
                <a:cubicBezTo>
                  <a:pt x="8499" y="3798"/>
                  <a:pt x="8504" y="3794"/>
                  <a:pt x="8507" y="3784"/>
                </a:cubicBezTo>
                <a:lnTo>
                  <a:pt x="8507" y="3784"/>
                </a:lnTo>
                <a:cubicBezTo>
                  <a:pt x="8495" y="3871"/>
                  <a:pt x="8520" y="3834"/>
                  <a:pt x="8507" y="3884"/>
                </a:cubicBezTo>
                <a:cubicBezTo>
                  <a:pt x="8482" y="3796"/>
                  <a:pt x="8407" y="3733"/>
                  <a:pt x="8369" y="3670"/>
                </a:cubicBezTo>
                <a:lnTo>
                  <a:pt x="8369" y="3746"/>
                </a:lnTo>
                <a:cubicBezTo>
                  <a:pt x="8307" y="3721"/>
                  <a:pt x="8318" y="3598"/>
                  <a:pt x="8294" y="3571"/>
                </a:cubicBezTo>
                <a:lnTo>
                  <a:pt x="8294" y="3571"/>
                </a:lnTo>
                <a:cubicBezTo>
                  <a:pt x="8307" y="3585"/>
                  <a:pt x="8328" y="3638"/>
                  <a:pt x="8321" y="3655"/>
                </a:cubicBezTo>
                <a:lnTo>
                  <a:pt x="8321" y="3655"/>
                </a:lnTo>
                <a:lnTo>
                  <a:pt x="8344" y="3620"/>
                </a:lnTo>
                <a:cubicBezTo>
                  <a:pt x="8319" y="3532"/>
                  <a:pt x="8256" y="3469"/>
                  <a:pt x="8206" y="3407"/>
                </a:cubicBezTo>
                <a:lnTo>
                  <a:pt x="8206" y="3407"/>
                </a:lnTo>
                <a:cubicBezTo>
                  <a:pt x="8211" y="3424"/>
                  <a:pt x="8212" y="3430"/>
                  <a:pt x="8209" y="3430"/>
                </a:cubicBezTo>
                <a:cubicBezTo>
                  <a:pt x="8203" y="3430"/>
                  <a:pt x="8176" y="3390"/>
                  <a:pt x="8163" y="3390"/>
                </a:cubicBezTo>
                <a:cubicBezTo>
                  <a:pt x="8158" y="3390"/>
                  <a:pt x="8155" y="3394"/>
                  <a:pt x="8155" y="3407"/>
                </a:cubicBezTo>
                <a:lnTo>
                  <a:pt x="8180" y="3444"/>
                </a:lnTo>
                <a:cubicBezTo>
                  <a:pt x="8180" y="3454"/>
                  <a:pt x="8178" y="3458"/>
                  <a:pt x="8174" y="3458"/>
                </a:cubicBezTo>
                <a:cubicBezTo>
                  <a:pt x="8162" y="3458"/>
                  <a:pt x="8139" y="3428"/>
                  <a:pt x="8130" y="3419"/>
                </a:cubicBezTo>
                <a:cubicBezTo>
                  <a:pt x="8080" y="3256"/>
                  <a:pt x="7904" y="3017"/>
                  <a:pt x="7904" y="2954"/>
                </a:cubicBezTo>
                <a:lnTo>
                  <a:pt x="7904" y="2954"/>
                </a:lnTo>
                <a:cubicBezTo>
                  <a:pt x="7904" y="2979"/>
                  <a:pt x="7942" y="3030"/>
                  <a:pt x="7967" y="3055"/>
                </a:cubicBezTo>
                <a:lnTo>
                  <a:pt x="7942" y="2979"/>
                </a:lnTo>
                <a:lnTo>
                  <a:pt x="7942" y="2979"/>
                </a:lnTo>
                <a:cubicBezTo>
                  <a:pt x="7979" y="3030"/>
                  <a:pt x="7979" y="3092"/>
                  <a:pt x="8030" y="3168"/>
                </a:cubicBezTo>
                <a:cubicBezTo>
                  <a:pt x="8042" y="3143"/>
                  <a:pt x="8105" y="3180"/>
                  <a:pt x="8092" y="3105"/>
                </a:cubicBezTo>
                <a:cubicBezTo>
                  <a:pt x="8030" y="2942"/>
                  <a:pt x="7979" y="3004"/>
                  <a:pt x="7866" y="2828"/>
                </a:cubicBezTo>
                <a:cubicBezTo>
                  <a:pt x="7854" y="2816"/>
                  <a:pt x="7917" y="2841"/>
                  <a:pt x="7854" y="2766"/>
                </a:cubicBezTo>
                <a:cubicBezTo>
                  <a:pt x="7770" y="2682"/>
                  <a:pt x="7687" y="2634"/>
                  <a:pt x="7640" y="2634"/>
                </a:cubicBezTo>
                <a:cubicBezTo>
                  <a:pt x="7630" y="2634"/>
                  <a:pt x="7621" y="2636"/>
                  <a:pt x="7615" y="2640"/>
                </a:cubicBezTo>
                <a:cubicBezTo>
                  <a:pt x="7653" y="2678"/>
                  <a:pt x="7741" y="2753"/>
                  <a:pt x="7728" y="2791"/>
                </a:cubicBezTo>
                <a:cubicBezTo>
                  <a:pt x="7703" y="2766"/>
                  <a:pt x="7678" y="2741"/>
                  <a:pt x="7653" y="2715"/>
                </a:cubicBezTo>
                <a:lnTo>
                  <a:pt x="7653" y="2715"/>
                </a:lnTo>
                <a:cubicBezTo>
                  <a:pt x="7678" y="2766"/>
                  <a:pt x="7715" y="2803"/>
                  <a:pt x="7741" y="2854"/>
                </a:cubicBezTo>
                <a:lnTo>
                  <a:pt x="7766" y="2879"/>
                </a:lnTo>
                <a:cubicBezTo>
                  <a:pt x="7791" y="2916"/>
                  <a:pt x="7829" y="2967"/>
                  <a:pt x="7854" y="3017"/>
                </a:cubicBezTo>
                <a:cubicBezTo>
                  <a:pt x="7942" y="3168"/>
                  <a:pt x="8030" y="3306"/>
                  <a:pt x="8105" y="3457"/>
                </a:cubicBezTo>
                <a:cubicBezTo>
                  <a:pt x="8168" y="3595"/>
                  <a:pt x="8231" y="3733"/>
                  <a:pt x="8294" y="3846"/>
                </a:cubicBezTo>
                <a:cubicBezTo>
                  <a:pt x="8304" y="3884"/>
                  <a:pt x="8308" y="3901"/>
                  <a:pt x="8305" y="3901"/>
                </a:cubicBezTo>
                <a:cubicBezTo>
                  <a:pt x="8301" y="3901"/>
                  <a:pt x="8284" y="3871"/>
                  <a:pt x="8256" y="3821"/>
                </a:cubicBezTo>
                <a:cubicBezTo>
                  <a:pt x="8218" y="3733"/>
                  <a:pt x="8130" y="3582"/>
                  <a:pt x="8042" y="3407"/>
                </a:cubicBezTo>
                <a:cubicBezTo>
                  <a:pt x="7841" y="3055"/>
                  <a:pt x="7540" y="2602"/>
                  <a:pt x="7263" y="2313"/>
                </a:cubicBezTo>
                <a:lnTo>
                  <a:pt x="7276" y="2313"/>
                </a:lnTo>
                <a:cubicBezTo>
                  <a:pt x="7251" y="2288"/>
                  <a:pt x="7213" y="2263"/>
                  <a:pt x="7188" y="2225"/>
                </a:cubicBezTo>
                <a:cubicBezTo>
                  <a:pt x="7175" y="2225"/>
                  <a:pt x="7175" y="2213"/>
                  <a:pt x="7163" y="2200"/>
                </a:cubicBezTo>
                <a:cubicBezTo>
                  <a:pt x="7163" y="2188"/>
                  <a:pt x="7163" y="2175"/>
                  <a:pt x="7163" y="2175"/>
                </a:cubicBezTo>
                <a:lnTo>
                  <a:pt x="7125" y="2175"/>
                </a:lnTo>
                <a:lnTo>
                  <a:pt x="7075" y="2137"/>
                </a:lnTo>
                <a:cubicBezTo>
                  <a:pt x="7062" y="2125"/>
                  <a:pt x="7049" y="2112"/>
                  <a:pt x="7037" y="2100"/>
                </a:cubicBezTo>
                <a:lnTo>
                  <a:pt x="7037" y="2087"/>
                </a:lnTo>
                <a:cubicBezTo>
                  <a:pt x="6999" y="2049"/>
                  <a:pt x="6974" y="2037"/>
                  <a:pt x="6949" y="2012"/>
                </a:cubicBezTo>
                <a:cubicBezTo>
                  <a:pt x="6974" y="2012"/>
                  <a:pt x="6987" y="2024"/>
                  <a:pt x="6999" y="2037"/>
                </a:cubicBezTo>
                <a:cubicBezTo>
                  <a:pt x="6999" y="2037"/>
                  <a:pt x="7012" y="2049"/>
                  <a:pt x="7012" y="2049"/>
                </a:cubicBezTo>
                <a:cubicBezTo>
                  <a:pt x="7037" y="2075"/>
                  <a:pt x="7049" y="2100"/>
                  <a:pt x="7075" y="2137"/>
                </a:cubicBezTo>
                <a:cubicBezTo>
                  <a:pt x="7087" y="2125"/>
                  <a:pt x="7087" y="2125"/>
                  <a:pt x="7087" y="2112"/>
                </a:cubicBezTo>
                <a:cubicBezTo>
                  <a:pt x="7049" y="2049"/>
                  <a:pt x="6987" y="1999"/>
                  <a:pt x="6936" y="1961"/>
                </a:cubicBezTo>
                <a:lnTo>
                  <a:pt x="6924" y="1974"/>
                </a:lnTo>
                <a:lnTo>
                  <a:pt x="6911" y="1961"/>
                </a:lnTo>
                <a:cubicBezTo>
                  <a:pt x="6823" y="1899"/>
                  <a:pt x="6748" y="1823"/>
                  <a:pt x="6660" y="1773"/>
                </a:cubicBezTo>
                <a:lnTo>
                  <a:pt x="6647" y="1760"/>
                </a:lnTo>
                <a:cubicBezTo>
                  <a:pt x="6660" y="1760"/>
                  <a:pt x="6698" y="1748"/>
                  <a:pt x="6735" y="1748"/>
                </a:cubicBezTo>
                <a:cubicBezTo>
                  <a:pt x="6673" y="1698"/>
                  <a:pt x="6610" y="1647"/>
                  <a:pt x="6559" y="1597"/>
                </a:cubicBezTo>
                <a:cubicBezTo>
                  <a:pt x="6622" y="1597"/>
                  <a:pt x="6673" y="1597"/>
                  <a:pt x="6710" y="1584"/>
                </a:cubicBezTo>
                <a:lnTo>
                  <a:pt x="6622" y="1559"/>
                </a:lnTo>
                <a:lnTo>
                  <a:pt x="6610" y="1522"/>
                </a:lnTo>
                <a:cubicBezTo>
                  <a:pt x="6574" y="1513"/>
                  <a:pt x="6539" y="1504"/>
                  <a:pt x="6503" y="1504"/>
                </a:cubicBezTo>
                <a:cubicBezTo>
                  <a:pt x="6488" y="1504"/>
                  <a:pt x="6474" y="1505"/>
                  <a:pt x="6459" y="1509"/>
                </a:cubicBezTo>
                <a:cubicBezTo>
                  <a:pt x="6371" y="1446"/>
                  <a:pt x="6283" y="1383"/>
                  <a:pt x="6208" y="1321"/>
                </a:cubicBezTo>
                <a:cubicBezTo>
                  <a:pt x="6120" y="1270"/>
                  <a:pt x="6032" y="1220"/>
                  <a:pt x="5944" y="1157"/>
                </a:cubicBezTo>
                <a:close/>
                <a:moveTo>
                  <a:pt x="8947" y="6711"/>
                </a:moveTo>
                <a:lnTo>
                  <a:pt x="8947" y="6711"/>
                </a:lnTo>
                <a:cubicBezTo>
                  <a:pt x="8955" y="6734"/>
                  <a:pt x="8965" y="6756"/>
                  <a:pt x="8975" y="6777"/>
                </a:cubicBezTo>
                <a:lnTo>
                  <a:pt x="8975" y="6777"/>
                </a:lnTo>
                <a:cubicBezTo>
                  <a:pt x="8972" y="6765"/>
                  <a:pt x="8963" y="6744"/>
                  <a:pt x="8947" y="6711"/>
                </a:cubicBezTo>
                <a:close/>
                <a:moveTo>
                  <a:pt x="17193" y="7459"/>
                </a:moveTo>
                <a:lnTo>
                  <a:pt x="17193" y="7459"/>
                </a:lnTo>
                <a:cubicBezTo>
                  <a:pt x="17218" y="7470"/>
                  <a:pt x="17242" y="7481"/>
                  <a:pt x="17263" y="7499"/>
                </a:cubicBezTo>
                <a:lnTo>
                  <a:pt x="17263" y="7499"/>
                </a:lnTo>
                <a:cubicBezTo>
                  <a:pt x="17243" y="7482"/>
                  <a:pt x="17219" y="7469"/>
                  <a:pt x="17193" y="7459"/>
                </a:cubicBezTo>
                <a:close/>
                <a:moveTo>
                  <a:pt x="17263" y="7499"/>
                </a:moveTo>
                <a:cubicBezTo>
                  <a:pt x="17273" y="7508"/>
                  <a:pt x="17283" y="7517"/>
                  <a:pt x="17291" y="7528"/>
                </a:cubicBezTo>
                <a:cubicBezTo>
                  <a:pt x="17282" y="7517"/>
                  <a:pt x="17273" y="7507"/>
                  <a:pt x="17263" y="7499"/>
                </a:cubicBezTo>
                <a:close/>
                <a:moveTo>
                  <a:pt x="9563" y="7817"/>
                </a:moveTo>
                <a:cubicBezTo>
                  <a:pt x="9565" y="7820"/>
                  <a:pt x="9568" y="7824"/>
                  <a:pt x="9571" y="7827"/>
                </a:cubicBezTo>
                <a:lnTo>
                  <a:pt x="9571" y="7827"/>
                </a:lnTo>
                <a:cubicBezTo>
                  <a:pt x="9568" y="7823"/>
                  <a:pt x="9565" y="7820"/>
                  <a:pt x="9563" y="7817"/>
                </a:cubicBezTo>
                <a:close/>
                <a:moveTo>
                  <a:pt x="12555" y="8645"/>
                </a:moveTo>
                <a:cubicBezTo>
                  <a:pt x="12559" y="8646"/>
                  <a:pt x="12562" y="8646"/>
                  <a:pt x="12566" y="8647"/>
                </a:cubicBezTo>
                <a:cubicBezTo>
                  <a:pt x="12562" y="8646"/>
                  <a:pt x="12558" y="8645"/>
                  <a:pt x="12555" y="8645"/>
                </a:cubicBezTo>
                <a:close/>
                <a:moveTo>
                  <a:pt x="15180" y="9011"/>
                </a:moveTo>
                <a:lnTo>
                  <a:pt x="15217" y="9024"/>
                </a:lnTo>
                <a:cubicBezTo>
                  <a:pt x="15155" y="9024"/>
                  <a:pt x="15104" y="9036"/>
                  <a:pt x="15092" y="9036"/>
                </a:cubicBezTo>
                <a:lnTo>
                  <a:pt x="15180" y="9011"/>
                </a:lnTo>
                <a:close/>
                <a:moveTo>
                  <a:pt x="15318" y="9061"/>
                </a:moveTo>
                <a:cubicBezTo>
                  <a:pt x="15343" y="9074"/>
                  <a:pt x="15356" y="9099"/>
                  <a:pt x="15368" y="9111"/>
                </a:cubicBezTo>
                <a:cubicBezTo>
                  <a:pt x="15356" y="9111"/>
                  <a:pt x="15330" y="9111"/>
                  <a:pt x="15305" y="9124"/>
                </a:cubicBezTo>
                <a:lnTo>
                  <a:pt x="15268" y="9124"/>
                </a:lnTo>
                <a:lnTo>
                  <a:pt x="15255" y="9111"/>
                </a:lnTo>
                <a:cubicBezTo>
                  <a:pt x="15268" y="9111"/>
                  <a:pt x="15268" y="9099"/>
                  <a:pt x="15280" y="9086"/>
                </a:cubicBezTo>
                <a:cubicBezTo>
                  <a:pt x="15293" y="9086"/>
                  <a:pt x="15305" y="9074"/>
                  <a:pt x="15318" y="9061"/>
                </a:cubicBezTo>
                <a:close/>
                <a:moveTo>
                  <a:pt x="15244" y="9047"/>
                </a:moveTo>
                <a:cubicBezTo>
                  <a:pt x="15256" y="9047"/>
                  <a:pt x="15268" y="9047"/>
                  <a:pt x="15280" y="9049"/>
                </a:cubicBezTo>
                <a:cubicBezTo>
                  <a:pt x="15268" y="9049"/>
                  <a:pt x="15268" y="9061"/>
                  <a:pt x="15268" y="9061"/>
                </a:cubicBezTo>
                <a:cubicBezTo>
                  <a:pt x="15255" y="9086"/>
                  <a:pt x="15242" y="9099"/>
                  <a:pt x="15230" y="9111"/>
                </a:cubicBezTo>
                <a:cubicBezTo>
                  <a:pt x="15204" y="9102"/>
                  <a:pt x="15178" y="9098"/>
                  <a:pt x="15152" y="9098"/>
                </a:cubicBezTo>
                <a:cubicBezTo>
                  <a:pt x="15077" y="9098"/>
                  <a:pt x="15000" y="9131"/>
                  <a:pt x="14916" y="9149"/>
                </a:cubicBezTo>
                <a:lnTo>
                  <a:pt x="14953" y="9111"/>
                </a:lnTo>
                <a:cubicBezTo>
                  <a:pt x="15054" y="9089"/>
                  <a:pt x="15145" y="9047"/>
                  <a:pt x="15244" y="9047"/>
                </a:cubicBezTo>
                <a:close/>
                <a:moveTo>
                  <a:pt x="15280" y="9137"/>
                </a:moveTo>
                <a:cubicBezTo>
                  <a:pt x="15280" y="9137"/>
                  <a:pt x="15280" y="9137"/>
                  <a:pt x="15280" y="9149"/>
                </a:cubicBezTo>
                <a:lnTo>
                  <a:pt x="15268" y="9137"/>
                </a:lnTo>
                <a:close/>
                <a:moveTo>
                  <a:pt x="15028" y="9257"/>
                </a:moveTo>
                <a:cubicBezTo>
                  <a:pt x="15020" y="9257"/>
                  <a:pt x="15011" y="9259"/>
                  <a:pt x="15004" y="9262"/>
                </a:cubicBezTo>
                <a:cubicBezTo>
                  <a:pt x="15029" y="9262"/>
                  <a:pt x="15054" y="9262"/>
                  <a:pt x="15079" y="9275"/>
                </a:cubicBezTo>
                <a:cubicBezTo>
                  <a:pt x="15079" y="9287"/>
                  <a:pt x="15067" y="9287"/>
                  <a:pt x="15054" y="9300"/>
                </a:cubicBezTo>
                <a:cubicBezTo>
                  <a:pt x="15067" y="9287"/>
                  <a:pt x="15079" y="9287"/>
                  <a:pt x="15092" y="9275"/>
                </a:cubicBezTo>
                <a:cubicBezTo>
                  <a:pt x="15074" y="9266"/>
                  <a:pt x="15050" y="9257"/>
                  <a:pt x="15028" y="9257"/>
                </a:cubicBezTo>
                <a:close/>
                <a:moveTo>
                  <a:pt x="14639" y="9338"/>
                </a:moveTo>
                <a:cubicBezTo>
                  <a:pt x="14639" y="9350"/>
                  <a:pt x="14602" y="9388"/>
                  <a:pt x="14589" y="9413"/>
                </a:cubicBezTo>
                <a:lnTo>
                  <a:pt x="14564" y="9426"/>
                </a:lnTo>
                <a:cubicBezTo>
                  <a:pt x="14589" y="9388"/>
                  <a:pt x="14614" y="9363"/>
                  <a:pt x="14639" y="9338"/>
                </a:cubicBezTo>
                <a:close/>
                <a:moveTo>
                  <a:pt x="15167" y="9375"/>
                </a:moveTo>
                <a:cubicBezTo>
                  <a:pt x="15142" y="9451"/>
                  <a:pt x="15117" y="9488"/>
                  <a:pt x="15104" y="9501"/>
                </a:cubicBezTo>
                <a:cubicBezTo>
                  <a:pt x="15103" y="9503"/>
                  <a:pt x="15102" y="9503"/>
                  <a:pt x="15101" y="9503"/>
                </a:cubicBezTo>
                <a:cubicBezTo>
                  <a:pt x="15098" y="9503"/>
                  <a:pt x="15118" y="9465"/>
                  <a:pt x="15129" y="9388"/>
                </a:cubicBezTo>
                <a:cubicBezTo>
                  <a:pt x="15142" y="9388"/>
                  <a:pt x="15155" y="9375"/>
                  <a:pt x="15167" y="9375"/>
                </a:cubicBezTo>
                <a:close/>
                <a:moveTo>
                  <a:pt x="14614" y="9350"/>
                </a:moveTo>
                <a:lnTo>
                  <a:pt x="14614" y="9350"/>
                </a:lnTo>
                <a:cubicBezTo>
                  <a:pt x="14589" y="9375"/>
                  <a:pt x="14564" y="9401"/>
                  <a:pt x="14551" y="9426"/>
                </a:cubicBezTo>
                <a:cubicBezTo>
                  <a:pt x="14269" y="9543"/>
                  <a:pt x="14020" y="9628"/>
                  <a:pt x="13979" y="9628"/>
                </a:cubicBezTo>
                <a:cubicBezTo>
                  <a:pt x="13976" y="9628"/>
                  <a:pt x="13974" y="9627"/>
                  <a:pt x="13973" y="9627"/>
                </a:cubicBezTo>
                <a:cubicBezTo>
                  <a:pt x="14300" y="9488"/>
                  <a:pt x="14514" y="9388"/>
                  <a:pt x="14614" y="9350"/>
                </a:cubicBezTo>
                <a:close/>
                <a:moveTo>
                  <a:pt x="15745" y="9501"/>
                </a:moveTo>
                <a:lnTo>
                  <a:pt x="15619" y="9702"/>
                </a:lnTo>
                <a:cubicBezTo>
                  <a:pt x="15619" y="9702"/>
                  <a:pt x="15607" y="9715"/>
                  <a:pt x="15607" y="9715"/>
                </a:cubicBezTo>
                <a:cubicBezTo>
                  <a:pt x="15645" y="9652"/>
                  <a:pt x="15695" y="9576"/>
                  <a:pt x="15745" y="9501"/>
                </a:cubicBezTo>
                <a:close/>
                <a:moveTo>
                  <a:pt x="13948" y="9765"/>
                </a:moveTo>
                <a:cubicBezTo>
                  <a:pt x="13948" y="9777"/>
                  <a:pt x="13948" y="9790"/>
                  <a:pt x="13936" y="9803"/>
                </a:cubicBezTo>
                <a:cubicBezTo>
                  <a:pt x="13897" y="9812"/>
                  <a:pt x="13865" y="9818"/>
                  <a:pt x="13850" y="9818"/>
                </a:cubicBezTo>
                <a:cubicBezTo>
                  <a:pt x="13826" y="9818"/>
                  <a:pt x="13843" y="9803"/>
                  <a:pt x="13936" y="9765"/>
                </a:cubicBezTo>
                <a:close/>
                <a:moveTo>
                  <a:pt x="11511" y="9845"/>
                </a:moveTo>
                <a:cubicBezTo>
                  <a:pt x="11514" y="9847"/>
                  <a:pt x="11518" y="9850"/>
                  <a:pt x="11523" y="9853"/>
                </a:cubicBezTo>
                <a:cubicBezTo>
                  <a:pt x="11519" y="9850"/>
                  <a:pt x="11515" y="9847"/>
                  <a:pt x="11511" y="9845"/>
                </a:cubicBezTo>
                <a:close/>
                <a:moveTo>
                  <a:pt x="11661" y="9916"/>
                </a:moveTo>
                <a:lnTo>
                  <a:pt x="11661" y="9916"/>
                </a:lnTo>
                <a:cubicBezTo>
                  <a:pt x="11665" y="9917"/>
                  <a:pt x="11669" y="9918"/>
                  <a:pt x="11672" y="9919"/>
                </a:cubicBezTo>
                <a:lnTo>
                  <a:pt x="11672" y="9919"/>
                </a:lnTo>
                <a:cubicBezTo>
                  <a:pt x="11668" y="9918"/>
                  <a:pt x="11665" y="9917"/>
                  <a:pt x="11661" y="9916"/>
                </a:cubicBezTo>
                <a:close/>
                <a:moveTo>
                  <a:pt x="15149" y="9806"/>
                </a:moveTo>
                <a:cubicBezTo>
                  <a:pt x="15141" y="9820"/>
                  <a:pt x="15135" y="9835"/>
                  <a:pt x="15129" y="9853"/>
                </a:cubicBezTo>
                <a:lnTo>
                  <a:pt x="15117" y="9865"/>
                </a:lnTo>
                <a:lnTo>
                  <a:pt x="15117" y="9865"/>
                </a:lnTo>
                <a:cubicBezTo>
                  <a:pt x="15092" y="9891"/>
                  <a:pt x="15079" y="9928"/>
                  <a:pt x="15054" y="9953"/>
                </a:cubicBezTo>
                <a:cubicBezTo>
                  <a:pt x="15054" y="9953"/>
                  <a:pt x="15041" y="9953"/>
                  <a:pt x="15029" y="9966"/>
                </a:cubicBezTo>
                <a:lnTo>
                  <a:pt x="15149" y="9806"/>
                </a:lnTo>
                <a:close/>
                <a:moveTo>
                  <a:pt x="15619" y="9715"/>
                </a:moveTo>
                <a:lnTo>
                  <a:pt x="15557" y="9803"/>
                </a:lnTo>
                <a:lnTo>
                  <a:pt x="15519" y="9840"/>
                </a:lnTo>
                <a:lnTo>
                  <a:pt x="15544" y="9828"/>
                </a:lnTo>
                <a:lnTo>
                  <a:pt x="15544" y="9828"/>
                </a:lnTo>
                <a:lnTo>
                  <a:pt x="15469" y="9928"/>
                </a:lnTo>
                <a:lnTo>
                  <a:pt x="15444" y="9928"/>
                </a:lnTo>
                <a:lnTo>
                  <a:pt x="15444" y="9953"/>
                </a:lnTo>
                <a:lnTo>
                  <a:pt x="15456" y="9953"/>
                </a:lnTo>
                <a:lnTo>
                  <a:pt x="15431" y="9991"/>
                </a:lnTo>
                <a:cubicBezTo>
                  <a:pt x="15431" y="9991"/>
                  <a:pt x="15418" y="9979"/>
                  <a:pt x="15406" y="9979"/>
                </a:cubicBezTo>
                <a:cubicBezTo>
                  <a:pt x="15418" y="9966"/>
                  <a:pt x="15431" y="9953"/>
                  <a:pt x="15444" y="9928"/>
                </a:cubicBezTo>
                <a:cubicBezTo>
                  <a:pt x="15481" y="9865"/>
                  <a:pt x="15531" y="9803"/>
                  <a:pt x="15594" y="9727"/>
                </a:cubicBezTo>
                <a:cubicBezTo>
                  <a:pt x="15594" y="9727"/>
                  <a:pt x="15607" y="9727"/>
                  <a:pt x="15619" y="9715"/>
                </a:cubicBezTo>
                <a:close/>
                <a:moveTo>
                  <a:pt x="15004" y="9991"/>
                </a:moveTo>
                <a:lnTo>
                  <a:pt x="15016" y="10004"/>
                </a:lnTo>
                <a:lnTo>
                  <a:pt x="14991" y="10004"/>
                </a:lnTo>
                <a:lnTo>
                  <a:pt x="15004" y="9991"/>
                </a:lnTo>
                <a:close/>
                <a:moveTo>
                  <a:pt x="15557" y="9526"/>
                </a:moveTo>
                <a:lnTo>
                  <a:pt x="15557" y="9526"/>
                </a:lnTo>
                <a:cubicBezTo>
                  <a:pt x="15544" y="9589"/>
                  <a:pt x="15418" y="9803"/>
                  <a:pt x="15330" y="9979"/>
                </a:cubicBezTo>
                <a:cubicBezTo>
                  <a:pt x="15318" y="9966"/>
                  <a:pt x="15318" y="9966"/>
                  <a:pt x="15318" y="9953"/>
                </a:cubicBezTo>
                <a:cubicBezTo>
                  <a:pt x="15268" y="9979"/>
                  <a:pt x="15180" y="10066"/>
                  <a:pt x="15129" y="10066"/>
                </a:cubicBezTo>
                <a:cubicBezTo>
                  <a:pt x="15155" y="10029"/>
                  <a:pt x="15180" y="10004"/>
                  <a:pt x="15192" y="9979"/>
                </a:cubicBezTo>
                <a:cubicBezTo>
                  <a:pt x="15204" y="9979"/>
                  <a:pt x="15217" y="9967"/>
                  <a:pt x="15229" y="9954"/>
                </a:cubicBezTo>
                <a:lnTo>
                  <a:pt x="15229" y="9954"/>
                </a:lnTo>
                <a:cubicBezTo>
                  <a:pt x="15217" y="9966"/>
                  <a:pt x="15217" y="9966"/>
                  <a:pt x="15205" y="9966"/>
                </a:cubicBezTo>
                <a:cubicBezTo>
                  <a:pt x="15241" y="9918"/>
                  <a:pt x="15268" y="9887"/>
                  <a:pt x="15276" y="9887"/>
                </a:cubicBezTo>
                <a:cubicBezTo>
                  <a:pt x="15285" y="9887"/>
                  <a:pt x="15270" y="9924"/>
                  <a:pt x="15217" y="10016"/>
                </a:cubicBezTo>
                <a:cubicBezTo>
                  <a:pt x="15268" y="9941"/>
                  <a:pt x="15318" y="9878"/>
                  <a:pt x="15356" y="9815"/>
                </a:cubicBezTo>
                <a:cubicBezTo>
                  <a:pt x="15406" y="9790"/>
                  <a:pt x="15406" y="9777"/>
                  <a:pt x="15393" y="9752"/>
                </a:cubicBezTo>
                <a:cubicBezTo>
                  <a:pt x="15456" y="9677"/>
                  <a:pt x="15506" y="9589"/>
                  <a:pt x="15557" y="9526"/>
                </a:cubicBezTo>
                <a:close/>
                <a:moveTo>
                  <a:pt x="15318" y="10343"/>
                </a:moveTo>
                <a:lnTo>
                  <a:pt x="15318" y="10343"/>
                </a:lnTo>
                <a:cubicBezTo>
                  <a:pt x="15318" y="10356"/>
                  <a:pt x="15305" y="10368"/>
                  <a:pt x="15293" y="10381"/>
                </a:cubicBezTo>
                <a:lnTo>
                  <a:pt x="15318" y="10343"/>
                </a:lnTo>
                <a:close/>
                <a:moveTo>
                  <a:pt x="14651" y="10451"/>
                </a:moveTo>
                <a:lnTo>
                  <a:pt x="14627" y="10481"/>
                </a:lnTo>
                <a:cubicBezTo>
                  <a:pt x="14637" y="10471"/>
                  <a:pt x="14647" y="10461"/>
                  <a:pt x="14651" y="10451"/>
                </a:cubicBezTo>
                <a:close/>
                <a:moveTo>
                  <a:pt x="14419" y="11652"/>
                </a:moveTo>
                <a:cubicBezTo>
                  <a:pt x="14412" y="11665"/>
                  <a:pt x="14406" y="11676"/>
                  <a:pt x="14401" y="11688"/>
                </a:cubicBezTo>
                <a:lnTo>
                  <a:pt x="14419" y="11652"/>
                </a:lnTo>
                <a:close/>
                <a:moveTo>
                  <a:pt x="4013" y="0"/>
                </a:moveTo>
                <a:cubicBezTo>
                  <a:pt x="3770" y="0"/>
                  <a:pt x="3568" y="11"/>
                  <a:pt x="3405" y="26"/>
                </a:cubicBezTo>
                <a:lnTo>
                  <a:pt x="3330" y="26"/>
                </a:lnTo>
                <a:cubicBezTo>
                  <a:pt x="2858" y="89"/>
                  <a:pt x="2755" y="105"/>
                  <a:pt x="2853" y="105"/>
                </a:cubicBezTo>
                <a:cubicBezTo>
                  <a:pt x="2961" y="105"/>
                  <a:pt x="3312" y="85"/>
                  <a:pt x="3680" y="85"/>
                </a:cubicBezTo>
                <a:cubicBezTo>
                  <a:pt x="3848" y="85"/>
                  <a:pt x="4019" y="90"/>
                  <a:pt x="4172" y="102"/>
                </a:cubicBezTo>
                <a:cubicBezTo>
                  <a:pt x="4531" y="135"/>
                  <a:pt x="4780" y="179"/>
                  <a:pt x="4695" y="179"/>
                </a:cubicBezTo>
                <a:cubicBezTo>
                  <a:pt x="4685" y="179"/>
                  <a:pt x="4670" y="178"/>
                  <a:pt x="4649" y="177"/>
                </a:cubicBezTo>
                <a:cubicBezTo>
                  <a:pt x="4549" y="177"/>
                  <a:pt x="4335" y="152"/>
                  <a:pt x="3958" y="152"/>
                </a:cubicBezTo>
                <a:cubicBezTo>
                  <a:pt x="3581" y="152"/>
                  <a:pt x="3028" y="177"/>
                  <a:pt x="2274" y="315"/>
                </a:cubicBezTo>
                <a:cubicBezTo>
                  <a:pt x="2413" y="328"/>
                  <a:pt x="2538" y="328"/>
                  <a:pt x="2664" y="340"/>
                </a:cubicBezTo>
                <a:cubicBezTo>
                  <a:pt x="2425" y="378"/>
                  <a:pt x="2186" y="416"/>
                  <a:pt x="1948" y="466"/>
                </a:cubicBezTo>
                <a:cubicBezTo>
                  <a:pt x="1876" y="490"/>
                  <a:pt x="1858" y="500"/>
                  <a:pt x="1887" y="500"/>
                </a:cubicBezTo>
                <a:cubicBezTo>
                  <a:pt x="1948" y="500"/>
                  <a:pt x="2216" y="455"/>
                  <a:pt x="2601" y="403"/>
                </a:cubicBezTo>
                <a:cubicBezTo>
                  <a:pt x="2941" y="359"/>
                  <a:pt x="3371" y="319"/>
                  <a:pt x="3834" y="319"/>
                </a:cubicBezTo>
                <a:cubicBezTo>
                  <a:pt x="4159" y="319"/>
                  <a:pt x="4501" y="339"/>
                  <a:pt x="4838" y="391"/>
                </a:cubicBezTo>
                <a:cubicBezTo>
                  <a:pt x="4528" y="357"/>
                  <a:pt x="4140" y="340"/>
                  <a:pt x="3807" y="340"/>
                </a:cubicBezTo>
                <a:cubicBezTo>
                  <a:pt x="3641" y="340"/>
                  <a:pt x="3489" y="345"/>
                  <a:pt x="3368" y="353"/>
                </a:cubicBezTo>
                <a:cubicBezTo>
                  <a:pt x="2827" y="428"/>
                  <a:pt x="2551" y="504"/>
                  <a:pt x="2589" y="504"/>
                </a:cubicBezTo>
                <a:cubicBezTo>
                  <a:pt x="2594" y="507"/>
                  <a:pt x="2606" y="509"/>
                  <a:pt x="2626" y="509"/>
                </a:cubicBezTo>
                <a:cubicBezTo>
                  <a:pt x="2723" y="509"/>
                  <a:pt x="3000" y="470"/>
                  <a:pt x="3470" y="457"/>
                </a:cubicBezTo>
                <a:lnTo>
                  <a:pt x="3470" y="457"/>
                </a:lnTo>
                <a:cubicBezTo>
                  <a:pt x="3372" y="491"/>
                  <a:pt x="3262" y="496"/>
                  <a:pt x="3146" y="496"/>
                </a:cubicBezTo>
                <a:cubicBezTo>
                  <a:pt x="3090" y="496"/>
                  <a:pt x="3032" y="495"/>
                  <a:pt x="2974" y="495"/>
                </a:cubicBezTo>
                <a:cubicBezTo>
                  <a:pt x="2859" y="495"/>
                  <a:pt x="2742" y="500"/>
                  <a:pt x="2626" y="529"/>
                </a:cubicBezTo>
                <a:cubicBezTo>
                  <a:pt x="2626" y="541"/>
                  <a:pt x="2689" y="579"/>
                  <a:pt x="2626" y="617"/>
                </a:cubicBezTo>
                <a:lnTo>
                  <a:pt x="2450" y="529"/>
                </a:lnTo>
                <a:cubicBezTo>
                  <a:pt x="2399" y="550"/>
                  <a:pt x="2406" y="630"/>
                  <a:pt x="2348" y="630"/>
                </a:cubicBezTo>
                <a:cubicBezTo>
                  <a:pt x="2336" y="630"/>
                  <a:pt x="2320" y="626"/>
                  <a:pt x="2300" y="617"/>
                </a:cubicBezTo>
                <a:lnTo>
                  <a:pt x="2300" y="617"/>
                </a:lnTo>
                <a:cubicBezTo>
                  <a:pt x="2312" y="629"/>
                  <a:pt x="2337" y="655"/>
                  <a:pt x="2300" y="667"/>
                </a:cubicBezTo>
                <a:cubicBezTo>
                  <a:pt x="1684" y="667"/>
                  <a:pt x="1144" y="1032"/>
                  <a:pt x="490" y="1044"/>
                </a:cubicBezTo>
                <a:cubicBezTo>
                  <a:pt x="591" y="1057"/>
                  <a:pt x="540" y="1082"/>
                  <a:pt x="478" y="1107"/>
                </a:cubicBezTo>
                <a:cubicBezTo>
                  <a:pt x="481" y="1106"/>
                  <a:pt x="484" y="1105"/>
                  <a:pt x="486" y="1105"/>
                </a:cubicBezTo>
                <a:cubicBezTo>
                  <a:pt x="513" y="1105"/>
                  <a:pt x="504" y="1159"/>
                  <a:pt x="515" y="1182"/>
                </a:cubicBezTo>
                <a:lnTo>
                  <a:pt x="251" y="1195"/>
                </a:lnTo>
                <a:cubicBezTo>
                  <a:pt x="239" y="1295"/>
                  <a:pt x="0" y="1308"/>
                  <a:pt x="13" y="1383"/>
                </a:cubicBezTo>
                <a:lnTo>
                  <a:pt x="75" y="1346"/>
                </a:lnTo>
                <a:lnTo>
                  <a:pt x="75" y="1346"/>
                </a:lnTo>
                <a:cubicBezTo>
                  <a:pt x="25" y="1471"/>
                  <a:pt x="289" y="1484"/>
                  <a:pt x="327" y="1610"/>
                </a:cubicBezTo>
                <a:cubicBezTo>
                  <a:pt x="350" y="1554"/>
                  <a:pt x="401" y="1545"/>
                  <a:pt x="464" y="1545"/>
                </a:cubicBezTo>
                <a:cubicBezTo>
                  <a:pt x="498" y="1545"/>
                  <a:pt x="535" y="1547"/>
                  <a:pt x="572" y="1547"/>
                </a:cubicBezTo>
                <a:cubicBezTo>
                  <a:pt x="654" y="1547"/>
                  <a:pt x="737" y="1534"/>
                  <a:pt x="792" y="1446"/>
                </a:cubicBezTo>
                <a:cubicBezTo>
                  <a:pt x="842" y="1446"/>
                  <a:pt x="767" y="1497"/>
                  <a:pt x="804" y="1509"/>
                </a:cubicBezTo>
                <a:cubicBezTo>
                  <a:pt x="829" y="1446"/>
                  <a:pt x="880" y="1409"/>
                  <a:pt x="993" y="1409"/>
                </a:cubicBezTo>
                <a:lnTo>
                  <a:pt x="980" y="1421"/>
                </a:lnTo>
                <a:cubicBezTo>
                  <a:pt x="1269" y="1308"/>
                  <a:pt x="1407" y="1333"/>
                  <a:pt x="1747" y="1270"/>
                </a:cubicBezTo>
                <a:lnTo>
                  <a:pt x="1709" y="1220"/>
                </a:lnTo>
                <a:cubicBezTo>
                  <a:pt x="1731" y="1216"/>
                  <a:pt x="1748" y="1215"/>
                  <a:pt x="1761" y="1215"/>
                </a:cubicBezTo>
                <a:cubicBezTo>
                  <a:pt x="1794" y="1215"/>
                  <a:pt x="1808" y="1224"/>
                  <a:pt x="1835" y="1233"/>
                </a:cubicBezTo>
                <a:cubicBezTo>
                  <a:pt x="1853" y="1200"/>
                  <a:pt x="1844" y="1190"/>
                  <a:pt x="1822" y="1190"/>
                </a:cubicBezTo>
                <a:cubicBezTo>
                  <a:pt x="1793" y="1190"/>
                  <a:pt x="1743" y="1208"/>
                  <a:pt x="1709" y="1208"/>
                </a:cubicBezTo>
                <a:cubicBezTo>
                  <a:pt x="1683" y="1208"/>
                  <a:pt x="1668" y="1197"/>
                  <a:pt x="1684" y="1157"/>
                </a:cubicBezTo>
                <a:lnTo>
                  <a:pt x="1684" y="1157"/>
                </a:lnTo>
                <a:cubicBezTo>
                  <a:pt x="1709" y="1178"/>
                  <a:pt x="1745" y="1185"/>
                  <a:pt x="1787" y="1185"/>
                </a:cubicBezTo>
                <a:cubicBezTo>
                  <a:pt x="1901" y="1185"/>
                  <a:pt x="2060" y="1129"/>
                  <a:pt x="2173" y="1129"/>
                </a:cubicBezTo>
                <a:cubicBezTo>
                  <a:pt x="2222" y="1129"/>
                  <a:pt x="2263" y="1139"/>
                  <a:pt x="2287" y="1170"/>
                </a:cubicBezTo>
                <a:cubicBezTo>
                  <a:pt x="2388" y="1145"/>
                  <a:pt x="2237" y="1107"/>
                  <a:pt x="2350" y="1082"/>
                </a:cubicBezTo>
                <a:lnTo>
                  <a:pt x="2350" y="1082"/>
                </a:lnTo>
                <a:lnTo>
                  <a:pt x="2388" y="1120"/>
                </a:lnTo>
                <a:lnTo>
                  <a:pt x="2400" y="1069"/>
                </a:lnTo>
                <a:cubicBezTo>
                  <a:pt x="2408" y="1068"/>
                  <a:pt x="2416" y="1067"/>
                  <a:pt x="2424" y="1067"/>
                </a:cubicBezTo>
                <a:cubicBezTo>
                  <a:pt x="2486" y="1067"/>
                  <a:pt x="2526" y="1110"/>
                  <a:pt x="2526" y="1132"/>
                </a:cubicBezTo>
                <a:cubicBezTo>
                  <a:pt x="2513" y="1132"/>
                  <a:pt x="2475" y="1157"/>
                  <a:pt x="2463" y="1157"/>
                </a:cubicBezTo>
                <a:cubicBezTo>
                  <a:pt x="2477" y="1161"/>
                  <a:pt x="2493" y="1163"/>
                  <a:pt x="2510" y="1163"/>
                </a:cubicBezTo>
                <a:cubicBezTo>
                  <a:pt x="2594" y="1163"/>
                  <a:pt x="2697" y="1117"/>
                  <a:pt x="2739" y="1107"/>
                </a:cubicBezTo>
                <a:lnTo>
                  <a:pt x="2639" y="1107"/>
                </a:lnTo>
                <a:cubicBezTo>
                  <a:pt x="2940" y="1019"/>
                  <a:pt x="3305" y="1032"/>
                  <a:pt x="3581" y="944"/>
                </a:cubicBezTo>
                <a:lnTo>
                  <a:pt x="3556" y="906"/>
                </a:lnTo>
                <a:cubicBezTo>
                  <a:pt x="3615" y="889"/>
                  <a:pt x="3654" y="883"/>
                  <a:pt x="3686" y="883"/>
                </a:cubicBezTo>
                <a:cubicBezTo>
                  <a:pt x="3755" y="883"/>
                  <a:pt x="3786" y="911"/>
                  <a:pt x="3890" y="911"/>
                </a:cubicBezTo>
                <a:cubicBezTo>
                  <a:pt x="3913" y="911"/>
                  <a:pt x="3940" y="909"/>
                  <a:pt x="3971" y="906"/>
                </a:cubicBezTo>
                <a:lnTo>
                  <a:pt x="3971" y="906"/>
                </a:lnTo>
                <a:lnTo>
                  <a:pt x="3958" y="918"/>
                </a:lnTo>
                <a:cubicBezTo>
                  <a:pt x="3946" y="918"/>
                  <a:pt x="3933" y="931"/>
                  <a:pt x="3921" y="931"/>
                </a:cubicBezTo>
                <a:lnTo>
                  <a:pt x="4046" y="931"/>
                </a:lnTo>
                <a:lnTo>
                  <a:pt x="4009" y="918"/>
                </a:lnTo>
                <a:lnTo>
                  <a:pt x="3996" y="906"/>
                </a:lnTo>
                <a:lnTo>
                  <a:pt x="3996" y="906"/>
                </a:lnTo>
                <a:cubicBezTo>
                  <a:pt x="4029" y="890"/>
                  <a:pt x="4063" y="877"/>
                  <a:pt x="4101" y="877"/>
                </a:cubicBezTo>
                <a:cubicBezTo>
                  <a:pt x="4112" y="877"/>
                  <a:pt x="4123" y="878"/>
                  <a:pt x="4134" y="881"/>
                </a:cubicBezTo>
                <a:cubicBezTo>
                  <a:pt x="4071" y="906"/>
                  <a:pt x="4247" y="956"/>
                  <a:pt x="4172" y="981"/>
                </a:cubicBezTo>
                <a:cubicBezTo>
                  <a:pt x="4398" y="944"/>
                  <a:pt x="4285" y="944"/>
                  <a:pt x="4436" y="843"/>
                </a:cubicBezTo>
                <a:lnTo>
                  <a:pt x="4473" y="893"/>
                </a:lnTo>
                <a:cubicBezTo>
                  <a:pt x="4524" y="868"/>
                  <a:pt x="4536" y="843"/>
                  <a:pt x="4612" y="843"/>
                </a:cubicBezTo>
                <a:lnTo>
                  <a:pt x="4637" y="843"/>
                </a:lnTo>
                <a:cubicBezTo>
                  <a:pt x="4637" y="843"/>
                  <a:pt x="4637" y="843"/>
                  <a:pt x="4637" y="831"/>
                </a:cubicBezTo>
                <a:lnTo>
                  <a:pt x="4649" y="831"/>
                </a:lnTo>
                <a:cubicBezTo>
                  <a:pt x="4649" y="843"/>
                  <a:pt x="4649" y="843"/>
                  <a:pt x="4637" y="843"/>
                </a:cubicBezTo>
                <a:cubicBezTo>
                  <a:pt x="4587" y="881"/>
                  <a:pt x="4700" y="918"/>
                  <a:pt x="4612" y="956"/>
                </a:cubicBezTo>
                <a:cubicBezTo>
                  <a:pt x="4680" y="1000"/>
                  <a:pt x="4742" y="1011"/>
                  <a:pt x="4797" y="1011"/>
                </a:cubicBezTo>
                <a:cubicBezTo>
                  <a:pt x="4850" y="1011"/>
                  <a:pt x="4896" y="1001"/>
                  <a:pt x="4936" y="1001"/>
                </a:cubicBezTo>
                <a:cubicBezTo>
                  <a:pt x="4985" y="1001"/>
                  <a:pt x="5023" y="1016"/>
                  <a:pt x="5052" y="1082"/>
                </a:cubicBezTo>
                <a:cubicBezTo>
                  <a:pt x="5190" y="969"/>
                  <a:pt x="4863" y="969"/>
                  <a:pt x="4926" y="944"/>
                </a:cubicBezTo>
                <a:cubicBezTo>
                  <a:pt x="4913" y="918"/>
                  <a:pt x="4938" y="906"/>
                  <a:pt x="4976" y="893"/>
                </a:cubicBezTo>
                <a:cubicBezTo>
                  <a:pt x="5039" y="906"/>
                  <a:pt x="5102" y="918"/>
                  <a:pt x="5152" y="931"/>
                </a:cubicBezTo>
                <a:cubicBezTo>
                  <a:pt x="5202" y="981"/>
                  <a:pt x="5240" y="1094"/>
                  <a:pt x="5378" y="1132"/>
                </a:cubicBezTo>
                <a:lnTo>
                  <a:pt x="5341" y="1132"/>
                </a:lnTo>
                <a:cubicBezTo>
                  <a:pt x="5353" y="1145"/>
                  <a:pt x="5366" y="1145"/>
                  <a:pt x="5378" y="1145"/>
                </a:cubicBezTo>
                <a:cubicBezTo>
                  <a:pt x="5366" y="1145"/>
                  <a:pt x="5366" y="1145"/>
                  <a:pt x="5353" y="1157"/>
                </a:cubicBezTo>
                <a:lnTo>
                  <a:pt x="5479" y="1157"/>
                </a:lnTo>
                <a:lnTo>
                  <a:pt x="5454" y="1170"/>
                </a:lnTo>
                <a:cubicBezTo>
                  <a:pt x="5479" y="1170"/>
                  <a:pt x="5491" y="1170"/>
                  <a:pt x="5516" y="1182"/>
                </a:cubicBezTo>
                <a:lnTo>
                  <a:pt x="5529" y="1182"/>
                </a:lnTo>
                <a:cubicBezTo>
                  <a:pt x="5542" y="1195"/>
                  <a:pt x="5542" y="1195"/>
                  <a:pt x="5554" y="1195"/>
                </a:cubicBezTo>
                <a:cubicBezTo>
                  <a:pt x="5579" y="1195"/>
                  <a:pt x="5604" y="1207"/>
                  <a:pt x="5617" y="1207"/>
                </a:cubicBezTo>
                <a:cubicBezTo>
                  <a:pt x="5630" y="1207"/>
                  <a:pt x="5630" y="1195"/>
                  <a:pt x="5630" y="1182"/>
                </a:cubicBezTo>
                <a:cubicBezTo>
                  <a:pt x="5638" y="1187"/>
                  <a:pt x="5645" y="1189"/>
                  <a:pt x="5651" y="1189"/>
                </a:cubicBezTo>
                <a:cubicBezTo>
                  <a:pt x="5664" y="1189"/>
                  <a:pt x="5676" y="1178"/>
                  <a:pt x="5692" y="1145"/>
                </a:cubicBezTo>
                <a:lnTo>
                  <a:pt x="5630" y="1132"/>
                </a:lnTo>
                <a:cubicBezTo>
                  <a:pt x="5642" y="1120"/>
                  <a:pt x="5642" y="1107"/>
                  <a:pt x="5642" y="1107"/>
                </a:cubicBezTo>
                <a:lnTo>
                  <a:pt x="5642" y="1107"/>
                </a:lnTo>
                <a:lnTo>
                  <a:pt x="5579" y="1120"/>
                </a:lnTo>
                <a:lnTo>
                  <a:pt x="5544" y="1111"/>
                </a:lnTo>
                <a:lnTo>
                  <a:pt x="5544" y="1111"/>
                </a:lnTo>
                <a:cubicBezTo>
                  <a:pt x="5550" y="1112"/>
                  <a:pt x="5556" y="1112"/>
                  <a:pt x="5562" y="1112"/>
                </a:cubicBezTo>
                <a:cubicBezTo>
                  <a:pt x="5590" y="1112"/>
                  <a:pt x="5619" y="1103"/>
                  <a:pt x="5655" y="1094"/>
                </a:cubicBezTo>
                <a:cubicBezTo>
                  <a:pt x="5655" y="1094"/>
                  <a:pt x="5655" y="1094"/>
                  <a:pt x="5655" y="1107"/>
                </a:cubicBezTo>
                <a:lnTo>
                  <a:pt x="5755" y="1082"/>
                </a:lnTo>
                <a:lnTo>
                  <a:pt x="5768" y="1132"/>
                </a:lnTo>
                <a:cubicBezTo>
                  <a:pt x="5774" y="1129"/>
                  <a:pt x="5782" y="1127"/>
                  <a:pt x="5790" y="1127"/>
                </a:cubicBezTo>
                <a:cubicBezTo>
                  <a:pt x="5812" y="1127"/>
                  <a:pt x="5837" y="1139"/>
                  <a:pt x="5856" y="1157"/>
                </a:cubicBezTo>
                <a:cubicBezTo>
                  <a:pt x="5831" y="1157"/>
                  <a:pt x="5805" y="1170"/>
                  <a:pt x="5780" y="1170"/>
                </a:cubicBezTo>
                <a:cubicBezTo>
                  <a:pt x="5805" y="1220"/>
                  <a:pt x="5868" y="1182"/>
                  <a:pt x="5906" y="1233"/>
                </a:cubicBezTo>
                <a:cubicBezTo>
                  <a:pt x="5893" y="1255"/>
                  <a:pt x="5875" y="1262"/>
                  <a:pt x="5851" y="1262"/>
                </a:cubicBezTo>
                <a:cubicBezTo>
                  <a:pt x="5793" y="1262"/>
                  <a:pt x="5709" y="1213"/>
                  <a:pt x="5627" y="1213"/>
                </a:cubicBezTo>
                <a:cubicBezTo>
                  <a:pt x="5611" y="1213"/>
                  <a:pt x="5595" y="1215"/>
                  <a:pt x="5579" y="1220"/>
                </a:cubicBezTo>
                <a:cubicBezTo>
                  <a:pt x="5604" y="1270"/>
                  <a:pt x="5768" y="1220"/>
                  <a:pt x="5717" y="1283"/>
                </a:cubicBezTo>
                <a:cubicBezTo>
                  <a:pt x="5738" y="1269"/>
                  <a:pt x="5756" y="1264"/>
                  <a:pt x="5773" y="1264"/>
                </a:cubicBezTo>
                <a:cubicBezTo>
                  <a:pt x="5836" y="1264"/>
                  <a:pt x="5878" y="1342"/>
                  <a:pt x="5958" y="1342"/>
                </a:cubicBezTo>
                <a:cubicBezTo>
                  <a:pt x="5973" y="1342"/>
                  <a:pt x="5989" y="1340"/>
                  <a:pt x="6007" y="1333"/>
                </a:cubicBezTo>
                <a:lnTo>
                  <a:pt x="6007" y="1333"/>
                </a:lnTo>
                <a:lnTo>
                  <a:pt x="5981" y="1383"/>
                </a:lnTo>
                <a:cubicBezTo>
                  <a:pt x="5990" y="1383"/>
                  <a:pt x="6015" y="1378"/>
                  <a:pt x="6042" y="1378"/>
                </a:cubicBezTo>
                <a:cubicBezTo>
                  <a:pt x="6055" y="1378"/>
                  <a:pt x="6069" y="1379"/>
                  <a:pt x="6082" y="1383"/>
                </a:cubicBezTo>
                <a:lnTo>
                  <a:pt x="6032" y="1409"/>
                </a:lnTo>
                <a:cubicBezTo>
                  <a:pt x="5994" y="1396"/>
                  <a:pt x="5969" y="1383"/>
                  <a:pt x="5931" y="1371"/>
                </a:cubicBezTo>
                <a:cubicBezTo>
                  <a:pt x="5906" y="1358"/>
                  <a:pt x="5881" y="1346"/>
                  <a:pt x="5856" y="1333"/>
                </a:cubicBezTo>
                <a:lnTo>
                  <a:pt x="5843" y="1333"/>
                </a:lnTo>
                <a:cubicBezTo>
                  <a:pt x="5818" y="1321"/>
                  <a:pt x="5805" y="1321"/>
                  <a:pt x="5780" y="1308"/>
                </a:cubicBezTo>
                <a:lnTo>
                  <a:pt x="5755" y="1308"/>
                </a:lnTo>
                <a:cubicBezTo>
                  <a:pt x="5743" y="1295"/>
                  <a:pt x="5730" y="1295"/>
                  <a:pt x="5717" y="1283"/>
                </a:cubicBezTo>
                <a:cubicBezTo>
                  <a:pt x="5692" y="1283"/>
                  <a:pt x="5680" y="1283"/>
                  <a:pt x="5667" y="1270"/>
                </a:cubicBezTo>
                <a:cubicBezTo>
                  <a:pt x="5630" y="1258"/>
                  <a:pt x="5604" y="1258"/>
                  <a:pt x="5579" y="1245"/>
                </a:cubicBezTo>
                <a:cubicBezTo>
                  <a:pt x="5567" y="1245"/>
                  <a:pt x="5554" y="1233"/>
                  <a:pt x="5542" y="1233"/>
                </a:cubicBezTo>
                <a:cubicBezTo>
                  <a:pt x="5516" y="1233"/>
                  <a:pt x="5491" y="1220"/>
                  <a:pt x="5466" y="1207"/>
                </a:cubicBezTo>
                <a:cubicBezTo>
                  <a:pt x="5441" y="1207"/>
                  <a:pt x="5416" y="1195"/>
                  <a:pt x="5391" y="1195"/>
                </a:cubicBezTo>
                <a:lnTo>
                  <a:pt x="5378" y="1195"/>
                </a:lnTo>
                <a:cubicBezTo>
                  <a:pt x="5077" y="1120"/>
                  <a:pt x="5052" y="1157"/>
                  <a:pt x="4901" y="1132"/>
                </a:cubicBezTo>
                <a:cubicBezTo>
                  <a:pt x="4825" y="1120"/>
                  <a:pt x="4712" y="1120"/>
                  <a:pt x="4511" y="1107"/>
                </a:cubicBezTo>
                <a:cubicBezTo>
                  <a:pt x="4372" y="1098"/>
                  <a:pt x="4192" y="1084"/>
                  <a:pt x="3945" y="1084"/>
                </a:cubicBezTo>
                <a:cubicBezTo>
                  <a:pt x="3834" y="1084"/>
                  <a:pt x="3709" y="1087"/>
                  <a:pt x="3569" y="1094"/>
                </a:cubicBezTo>
                <a:cubicBezTo>
                  <a:pt x="3619" y="1132"/>
                  <a:pt x="3518" y="1170"/>
                  <a:pt x="3317" y="1220"/>
                </a:cubicBezTo>
                <a:cubicBezTo>
                  <a:pt x="3041" y="1295"/>
                  <a:pt x="2589" y="1421"/>
                  <a:pt x="2212" y="1559"/>
                </a:cubicBezTo>
                <a:lnTo>
                  <a:pt x="2161" y="1572"/>
                </a:lnTo>
                <a:cubicBezTo>
                  <a:pt x="2224" y="1572"/>
                  <a:pt x="2274" y="1547"/>
                  <a:pt x="2350" y="1547"/>
                </a:cubicBezTo>
                <a:cubicBezTo>
                  <a:pt x="2337" y="1584"/>
                  <a:pt x="2073" y="1610"/>
                  <a:pt x="1948" y="1672"/>
                </a:cubicBezTo>
                <a:cubicBezTo>
                  <a:pt x="1952" y="1673"/>
                  <a:pt x="1957" y="1674"/>
                  <a:pt x="1962" y="1674"/>
                </a:cubicBezTo>
                <a:cubicBezTo>
                  <a:pt x="2023" y="1674"/>
                  <a:pt x="2122" y="1626"/>
                  <a:pt x="2145" y="1626"/>
                </a:cubicBezTo>
                <a:cubicBezTo>
                  <a:pt x="2153" y="1626"/>
                  <a:pt x="2151" y="1632"/>
                  <a:pt x="2136" y="1647"/>
                </a:cubicBezTo>
                <a:cubicBezTo>
                  <a:pt x="2224" y="1572"/>
                  <a:pt x="2375" y="1597"/>
                  <a:pt x="2538" y="1522"/>
                </a:cubicBezTo>
                <a:lnTo>
                  <a:pt x="2538" y="1522"/>
                </a:lnTo>
                <a:lnTo>
                  <a:pt x="2526" y="1559"/>
                </a:lnTo>
                <a:cubicBezTo>
                  <a:pt x="2551" y="1547"/>
                  <a:pt x="2614" y="1522"/>
                  <a:pt x="2651" y="1522"/>
                </a:cubicBezTo>
                <a:lnTo>
                  <a:pt x="2576" y="1572"/>
                </a:lnTo>
                <a:cubicBezTo>
                  <a:pt x="2655" y="1533"/>
                  <a:pt x="2738" y="1533"/>
                  <a:pt x="2818" y="1532"/>
                </a:cubicBezTo>
                <a:lnTo>
                  <a:pt x="2818" y="1532"/>
                </a:lnTo>
                <a:cubicBezTo>
                  <a:pt x="2822" y="1533"/>
                  <a:pt x="2828" y="1534"/>
                  <a:pt x="2836" y="1534"/>
                </a:cubicBezTo>
                <a:cubicBezTo>
                  <a:pt x="2848" y="1534"/>
                  <a:pt x="2863" y="1533"/>
                  <a:pt x="2884" y="1530"/>
                </a:cubicBezTo>
                <a:lnTo>
                  <a:pt x="2884" y="1530"/>
                </a:lnTo>
                <a:cubicBezTo>
                  <a:pt x="2862" y="1532"/>
                  <a:pt x="2840" y="1532"/>
                  <a:pt x="2818" y="1532"/>
                </a:cubicBezTo>
                <a:lnTo>
                  <a:pt x="2818" y="1532"/>
                </a:lnTo>
                <a:cubicBezTo>
                  <a:pt x="2785" y="1525"/>
                  <a:pt x="2854" y="1493"/>
                  <a:pt x="2777" y="1484"/>
                </a:cubicBezTo>
                <a:cubicBezTo>
                  <a:pt x="2863" y="1464"/>
                  <a:pt x="2917" y="1457"/>
                  <a:pt x="2957" y="1457"/>
                </a:cubicBezTo>
                <a:cubicBezTo>
                  <a:pt x="3048" y="1457"/>
                  <a:pt x="3066" y="1492"/>
                  <a:pt x="3200" y="1492"/>
                </a:cubicBezTo>
                <a:cubicBezTo>
                  <a:pt x="3235" y="1492"/>
                  <a:pt x="3277" y="1490"/>
                  <a:pt x="3330" y="1484"/>
                </a:cubicBezTo>
                <a:cubicBezTo>
                  <a:pt x="3267" y="1484"/>
                  <a:pt x="3154" y="1484"/>
                  <a:pt x="3229" y="1459"/>
                </a:cubicBezTo>
                <a:cubicBezTo>
                  <a:pt x="3292" y="1459"/>
                  <a:pt x="3393" y="1471"/>
                  <a:pt x="3431" y="1471"/>
                </a:cubicBezTo>
                <a:cubicBezTo>
                  <a:pt x="3669" y="1459"/>
                  <a:pt x="3393" y="1446"/>
                  <a:pt x="3493" y="1421"/>
                </a:cubicBezTo>
                <a:lnTo>
                  <a:pt x="3493" y="1421"/>
                </a:lnTo>
                <a:cubicBezTo>
                  <a:pt x="3517" y="1431"/>
                  <a:pt x="3535" y="1435"/>
                  <a:pt x="3553" y="1435"/>
                </a:cubicBezTo>
                <a:cubicBezTo>
                  <a:pt x="3601" y="1435"/>
                  <a:pt x="3636" y="1405"/>
                  <a:pt x="3720" y="1396"/>
                </a:cubicBezTo>
                <a:lnTo>
                  <a:pt x="3720" y="1421"/>
                </a:lnTo>
                <a:cubicBezTo>
                  <a:pt x="3740" y="1422"/>
                  <a:pt x="3758" y="1423"/>
                  <a:pt x="3773" y="1423"/>
                </a:cubicBezTo>
                <a:cubicBezTo>
                  <a:pt x="3926" y="1423"/>
                  <a:pt x="3842" y="1378"/>
                  <a:pt x="3950" y="1378"/>
                </a:cubicBezTo>
                <a:cubicBezTo>
                  <a:pt x="3970" y="1378"/>
                  <a:pt x="3997" y="1380"/>
                  <a:pt x="4034" y="1383"/>
                </a:cubicBezTo>
                <a:lnTo>
                  <a:pt x="3921" y="1421"/>
                </a:lnTo>
                <a:lnTo>
                  <a:pt x="4046" y="1409"/>
                </a:lnTo>
                <a:lnTo>
                  <a:pt x="4021" y="1446"/>
                </a:lnTo>
                <a:cubicBezTo>
                  <a:pt x="4080" y="1436"/>
                  <a:pt x="4120" y="1432"/>
                  <a:pt x="4158" y="1432"/>
                </a:cubicBezTo>
                <a:cubicBezTo>
                  <a:pt x="4209" y="1432"/>
                  <a:pt x="4255" y="1439"/>
                  <a:pt x="4335" y="1446"/>
                </a:cubicBezTo>
                <a:cubicBezTo>
                  <a:pt x="4303" y="1435"/>
                  <a:pt x="4335" y="1406"/>
                  <a:pt x="4417" y="1406"/>
                </a:cubicBezTo>
                <a:cubicBezTo>
                  <a:pt x="4431" y="1406"/>
                  <a:pt x="4445" y="1407"/>
                  <a:pt x="4461" y="1409"/>
                </a:cubicBezTo>
                <a:cubicBezTo>
                  <a:pt x="4536" y="1434"/>
                  <a:pt x="4423" y="1434"/>
                  <a:pt x="4587" y="1446"/>
                </a:cubicBezTo>
                <a:cubicBezTo>
                  <a:pt x="4561" y="1453"/>
                  <a:pt x="4539" y="1459"/>
                  <a:pt x="4516" y="1459"/>
                </a:cubicBezTo>
                <a:cubicBezTo>
                  <a:pt x="4492" y="1459"/>
                  <a:pt x="4467" y="1453"/>
                  <a:pt x="4436" y="1434"/>
                </a:cubicBezTo>
                <a:cubicBezTo>
                  <a:pt x="4423" y="1446"/>
                  <a:pt x="4398" y="1459"/>
                  <a:pt x="4386" y="1459"/>
                </a:cubicBezTo>
                <a:cubicBezTo>
                  <a:pt x="4473" y="1484"/>
                  <a:pt x="4599" y="1497"/>
                  <a:pt x="4649" y="1497"/>
                </a:cubicBezTo>
                <a:cubicBezTo>
                  <a:pt x="4637" y="1497"/>
                  <a:pt x="4599" y="1484"/>
                  <a:pt x="4587" y="1484"/>
                </a:cubicBezTo>
                <a:cubicBezTo>
                  <a:pt x="4675" y="1484"/>
                  <a:pt x="4750" y="1471"/>
                  <a:pt x="4825" y="1471"/>
                </a:cubicBezTo>
                <a:cubicBezTo>
                  <a:pt x="4850" y="1497"/>
                  <a:pt x="4825" y="1497"/>
                  <a:pt x="4800" y="1497"/>
                </a:cubicBezTo>
                <a:cubicBezTo>
                  <a:pt x="4819" y="1503"/>
                  <a:pt x="4838" y="1503"/>
                  <a:pt x="4860" y="1503"/>
                </a:cubicBezTo>
                <a:cubicBezTo>
                  <a:pt x="4882" y="1503"/>
                  <a:pt x="4907" y="1503"/>
                  <a:pt x="4938" y="1509"/>
                </a:cubicBezTo>
                <a:cubicBezTo>
                  <a:pt x="4926" y="1522"/>
                  <a:pt x="4926" y="1547"/>
                  <a:pt x="4825" y="1547"/>
                </a:cubicBezTo>
                <a:lnTo>
                  <a:pt x="5039" y="1559"/>
                </a:lnTo>
                <a:cubicBezTo>
                  <a:pt x="5052" y="1572"/>
                  <a:pt x="5139" y="1610"/>
                  <a:pt x="5114" y="1610"/>
                </a:cubicBezTo>
                <a:cubicBezTo>
                  <a:pt x="5215" y="1647"/>
                  <a:pt x="5391" y="1635"/>
                  <a:pt x="5529" y="1710"/>
                </a:cubicBezTo>
                <a:cubicBezTo>
                  <a:pt x="5533" y="1706"/>
                  <a:pt x="5537" y="1705"/>
                  <a:pt x="5543" y="1705"/>
                </a:cubicBezTo>
                <a:cubicBezTo>
                  <a:pt x="5553" y="1705"/>
                  <a:pt x="5567" y="1710"/>
                  <a:pt x="5592" y="1710"/>
                </a:cubicBezTo>
                <a:cubicBezTo>
                  <a:pt x="5655" y="1735"/>
                  <a:pt x="5705" y="1773"/>
                  <a:pt x="5768" y="1798"/>
                </a:cubicBezTo>
                <a:cubicBezTo>
                  <a:pt x="5831" y="1836"/>
                  <a:pt x="5893" y="1848"/>
                  <a:pt x="5969" y="1873"/>
                </a:cubicBezTo>
                <a:lnTo>
                  <a:pt x="6032" y="1961"/>
                </a:lnTo>
                <a:cubicBezTo>
                  <a:pt x="6048" y="1969"/>
                  <a:pt x="6058" y="1972"/>
                  <a:pt x="6064" y="1972"/>
                </a:cubicBezTo>
                <a:cubicBezTo>
                  <a:pt x="6087" y="1972"/>
                  <a:pt x="6023" y="1915"/>
                  <a:pt x="6065" y="1915"/>
                </a:cubicBezTo>
                <a:cubicBezTo>
                  <a:pt x="6079" y="1915"/>
                  <a:pt x="6103" y="1921"/>
                  <a:pt x="6145" y="1936"/>
                </a:cubicBezTo>
                <a:cubicBezTo>
                  <a:pt x="6270" y="1999"/>
                  <a:pt x="6170" y="1999"/>
                  <a:pt x="6208" y="2037"/>
                </a:cubicBezTo>
                <a:cubicBezTo>
                  <a:pt x="6283" y="2062"/>
                  <a:pt x="6409" y="2087"/>
                  <a:pt x="6497" y="2200"/>
                </a:cubicBezTo>
                <a:cubicBezTo>
                  <a:pt x="6459" y="2175"/>
                  <a:pt x="6434" y="2150"/>
                  <a:pt x="6396" y="2125"/>
                </a:cubicBezTo>
                <a:lnTo>
                  <a:pt x="6396" y="2125"/>
                </a:lnTo>
                <a:cubicBezTo>
                  <a:pt x="6421" y="2163"/>
                  <a:pt x="6446" y="2175"/>
                  <a:pt x="6471" y="2213"/>
                </a:cubicBezTo>
                <a:cubicBezTo>
                  <a:pt x="6392" y="2181"/>
                  <a:pt x="6338" y="2149"/>
                  <a:pt x="6324" y="2149"/>
                </a:cubicBezTo>
                <a:cubicBezTo>
                  <a:pt x="6317" y="2149"/>
                  <a:pt x="6323" y="2160"/>
                  <a:pt x="6346" y="2188"/>
                </a:cubicBezTo>
                <a:cubicBezTo>
                  <a:pt x="6352" y="2182"/>
                  <a:pt x="6359" y="2179"/>
                  <a:pt x="6369" y="2179"/>
                </a:cubicBezTo>
                <a:cubicBezTo>
                  <a:pt x="6447" y="2179"/>
                  <a:pt x="6631" y="2382"/>
                  <a:pt x="6705" y="2382"/>
                </a:cubicBezTo>
                <a:cubicBezTo>
                  <a:pt x="6712" y="2382"/>
                  <a:pt x="6718" y="2380"/>
                  <a:pt x="6723" y="2376"/>
                </a:cubicBezTo>
                <a:lnTo>
                  <a:pt x="6760" y="2426"/>
                </a:lnTo>
                <a:cubicBezTo>
                  <a:pt x="6748" y="2414"/>
                  <a:pt x="6735" y="2414"/>
                  <a:pt x="6723" y="2401"/>
                </a:cubicBezTo>
                <a:lnTo>
                  <a:pt x="6723" y="2401"/>
                </a:lnTo>
                <a:cubicBezTo>
                  <a:pt x="6798" y="2527"/>
                  <a:pt x="6836" y="2439"/>
                  <a:pt x="6949" y="2565"/>
                </a:cubicBezTo>
                <a:cubicBezTo>
                  <a:pt x="6990" y="2595"/>
                  <a:pt x="7006" y="2634"/>
                  <a:pt x="6990" y="2634"/>
                </a:cubicBezTo>
                <a:cubicBezTo>
                  <a:pt x="6986" y="2634"/>
                  <a:pt x="6981" y="2632"/>
                  <a:pt x="6974" y="2627"/>
                </a:cubicBezTo>
                <a:lnTo>
                  <a:pt x="6974" y="2627"/>
                </a:lnTo>
                <a:lnTo>
                  <a:pt x="7087" y="2715"/>
                </a:lnTo>
                <a:cubicBezTo>
                  <a:pt x="7095" y="2739"/>
                  <a:pt x="7098" y="2748"/>
                  <a:pt x="7093" y="2748"/>
                </a:cubicBezTo>
                <a:cubicBezTo>
                  <a:pt x="7090" y="2748"/>
                  <a:pt x="7084" y="2745"/>
                  <a:pt x="7075" y="2741"/>
                </a:cubicBezTo>
                <a:lnTo>
                  <a:pt x="7075" y="2741"/>
                </a:lnTo>
                <a:lnTo>
                  <a:pt x="7213" y="2879"/>
                </a:lnTo>
                <a:lnTo>
                  <a:pt x="7200" y="2879"/>
                </a:lnTo>
                <a:cubicBezTo>
                  <a:pt x="7238" y="2891"/>
                  <a:pt x="7288" y="2942"/>
                  <a:pt x="7313" y="2967"/>
                </a:cubicBezTo>
                <a:cubicBezTo>
                  <a:pt x="7321" y="2982"/>
                  <a:pt x="7322" y="2987"/>
                  <a:pt x="7319" y="2987"/>
                </a:cubicBezTo>
                <a:cubicBezTo>
                  <a:pt x="7314" y="2987"/>
                  <a:pt x="7295" y="2965"/>
                  <a:pt x="7289" y="2965"/>
                </a:cubicBezTo>
                <a:cubicBezTo>
                  <a:pt x="7289" y="2965"/>
                  <a:pt x="7288" y="2966"/>
                  <a:pt x="7288" y="2967"/>
                </a:cubicBezTo>
                <a:lnTo>
                  <a:pt x="7376" y="3055"/>
                </a:lnTo>
                <a:cubicBezTo>
                  <a:pt x="7379" y="3067"/>
                  <a:pt x="7377" y="3073"/>
                  <a:pt x="7371" y="3073"/>
                </a:cubicBezTo>
                <a:cubicBezTo>
                  <a:pt x="7353" y="3073"/>
                  <a:pt x="7304" y="3023"/>
                  <a:pt x="7276" y="2967"/>
                </a:cubicBezTo>
                <a:lnTo>
                  <a:pt x="7276" y="2967"/>
                </a:lnTo>
                <a:cubicBezTo>
                  <a:pt x="7263" y="3103"/>
                  <a:pt x="7348" y="3032"/>
                  <a:pt x="7435" y="3258"/>
                </a:cubicBezTo>
                <a:lnTo>
                  <a:pt x="7435" y="3258"/>
                </a:lnTo>
                <a:cubicBezTo>
                  <a:pt x="7422" y="3226"/>
                  <a:pt x="7399" y="3203"/>
                  <a:pt x="7376" y="3180"/>
                </a:cubicBezTo>
                <a:lnTo>
                  <a:pt x="7376" y="3180"/>
                </a:lnTo>
                <a:cubicBezTo>
                  <a:pt x="7376" y="3256"/>
                  <a:pt x="7439" y="3331"/>
                  <a:pt x="7477" y="3457"/>
                </a:cubicBezTo>
                <a:cubicBezTo>
                  <a:pt x="7477" y="3436"/>
                  <a:pt x="7427" y="3276"/>
                  <a:pt x="7455" y="3276"/>
                </a:cubicBezTo>
                <a:cubicBezTo>
                  <a:pt x="7462" y="3276"/>
                  <a:pt x="7473" y="3285"/>
                  <a:pt x="7489" y="3306"/>
                </a:cubicBezTo>
                <a:cubicBezTo>
                  <a:pt x="7502" y="3331"/>
                  <a:pt x="7527" y="3381"/>
                  <a:pt x="7577" y="3444"/>
                </a:cubicBezTo>
                <a:cubicBezTo>
                  <a:pt x="7552" y="3457"/>
                  <a:pt x="7590" y="3507"/>
                  <a:pt x="7640" y="3582"/>
                </a:cubicBezTo>
                <a:lnTo>
                  <a:pt x="7602" y="3595"/>
                </a:lnTo>
                <a:cubicBezTo>
                  <a:pt x="7665" y="3683"/>
                  <a:pt x="7678" y="3670"/>
                  <a:pt x="7715" y="3721"/>
                </a:cubicBezTo>
                <a:cubicBezTo>
                  <a:pt x="7753" y="3821"/>
                  <a:pt x="7741" y="3846"/>
                  <a:pt x="7728" y="3884"/>
                </a:cubicBezTo>
                <a:cubicBezTo>
                  <a:pt x="7746" y="3923"/>
                  <a:pt x="7755" y="3936"/>
                  <a:pt x="7759" y="3936"/>
                </a:cubicBezTo>
                <a:cubicBezTo>
                  <a:pt x="7768" y="3936"/>
                  <a:pt x="7757" y="3880"/>
                  <a:pt x="7769" y="3880"/>
                </a:cubicBezTo>
                <a:cubicBezTo>
                  <a:pt x="7776" y="3880"/>
                  <a:pt x="7789" y="3897"/>
                  <a:pt x="7816" y="3947"/>
                </a:cubicBezTo>
                <a:cubicBezTo>
                  <a:pt x="7879" y="4085"/>
                  <a:pt x="7917" y="4186"/>
                  <a:pt x="8004" y="4349"/>
                </a:cubicBezTo>
                <a:cubicBezTo>
                  <a:pt x="8013" y="4387"/>
                  <a:pt x="8013" y="4398"/>
                  <a:pt x="8009" y="4398"/>
                </a:cubicBezTo>
                <a:cubicBezTo>
                  <a:pt x="8004" y="4398"/>
                  <a:pt x="7990" y="4374"/>
                  <a:pt x="7984" y="4374"/>
                </a:cubicBezTo>
                <a:cubicBezTo>
                  <a:pt x="7981" y="4374"/>
                  <a:pt x="7979" y="4378"/>
                  <a:pt x="7979" y="4387"/>
                </a:cubicBezTo>
                <a:lnTo>
                  <a:pt x="8042" y="4462"/>
                </a:lnTo>
                <a:cubicBezTo>
                  <a:pt x="8048" y="4475"/>
                  <a:pt x="8048" y="4478"/>
                  <a:pt x="8045" y="4478"/>
                </a:cubicBezTo>
                <a:cubicBezTo>
                  <a:pt x="8042" y="4478"/>
                  <a:pt x="8036" y="4475"/>
                  <a:pt x="8030" y="4475"/>
                </a:cubicBezTo>
                <a:cubicBezTo>
                  <a:pt x="8055" y="4512"/>
                  <a:pt x="8067" y="4512"/>
                  <a:pt x="8080" y="4512"/>
                </a:cubicBezTo>
                <a:cubicBezTo>
                  <a:pt x="8080" y="4525"/>
                  <a:pt x="8092" y="4525"/>
                  <a:pt x="8130" y="4600"/>
                </a:cubicBezTo>
                <a:cubicBezTo>
                  <a:pt x="8180" y="4638"/>
                  <a:pt x="8193" y="4952"/>
                  <a:pt x="8306" y="5128"/>
                </a:cubicBezTo>
                <a:cubicBezTo>
                  <a:pt x="8306" y="5143"/>
                  <a:pt x="8303" y="5148"/>
                  <a:pt x="8298" y="5148"/>
                </a:cubicBezTo>
                <a:cubicBezTo>
                  <a:pt x="8289" y="5148"/>
                  <a:pt x="8273" y="5126"/>
                  <a:pt x="8269" y="5126"/>
                </a:cubicBezTo>
                <a:cubicBezTo>
                  <a:pt x="8269" y="5126"/>
                  <a:pt x="8268" y="5127"/>
                  <a:pt x="8268" y="5128"/>
                </a:cubicBezTo>
                <a:cubicBezTo>
                  <a:pt x="8394" y="5392"/>
                  <a:pt x="8369" y="5354"/>
                  <a:pt x="8495" y="5555"/>
                </a:cubicBezTo>
                <a:lnTo>
                  <a:pt x="8545" y="5756"/>
                </a:lnTo>
                <a:cubicBezTo>
                  <a:pt x="8538" y="5714"/>
                  <a:pt x="8540" y="5696"/>
                  <a:pt x="8548" y="5696"/>
                </a:cubicBezTo>
                <a:cubicBezTo>
                  <a:pt x="8570" y="5696"/>
                  <a:pt x="8636" y="5811"/>
                  <a:pt x="8708" y="5920"/>
                </a:cubicBezTo>
                <a:lnTo>
                  <a:pt x="8708" y="5945"/>
                </a:lnTo>
                <a:cubicBezTo>
                  <a:pt x="8667" y="5904"/>
                  <a:pt x="8634" y="5863"/>
                  <a:pt x="8610" y="5863"/>
                </a:cubicBezTo>
                <a:cubicBezTo>
                  <a:pt x="8605" y="5863"/>
                  <a:pt x="8600" y="5865"/>
                  <a:pt x="8595" y="5869"/>
                </a:cubicBezTo>
                <a:cubicBezTo>
                  <a:pt x="8608" y="5882"/>
                  <a:pt x="8620" y="5907"/>
                  <a:pt x="8645" y="5945"/>
                </a:cubicBezTo>
                <a:cubicBezTo>
                  <a:pt x="8636" y="5936"/>
                  <a:pt x="8628" y="5927"/>
                  <a:pt x="8623" y="5927"/>
                </a:cubicBezTo>
                <a:cubicBezTo>
                  <a:pt x="8621" y="5927"/>
                  <a:pt x="8620" y="5929"/>
                  <a:pt x="8620" y="5932"/>
                </a:cubicBezTo>
                <a:cubicBezTo>
                  <a:pt x="8620" y="5945"/>
                  <a:pt x="8633" y="5970"/>
                  <a:pt x="8658" y="6008"/>
                </a:cubicBezTo>
                <a:lnTo>
                  <a:pt x="8645" y="6071"/>
                </a:lnTo>
                <a:lnTo>
                  <a:pt x="8670" y="6083"/>
                </a:lnTo>
                <a:lnTo>
                  <a:pt x="8784" y="6422"/>
                </a:lnTo>
                <a:cubicBezTo>
                  <a:pt x="8934" y="6636"/>
                  <a:pt x="9073" y="6812"/>
                  <a:pt x="9286" y="7176"/>
                </a:cubicBezTo>
                <a:cubicBezTo>
                  <a:pt x="9262" y="7152"/>
                  <a:pt x="9247" y="7143"/>
                  <a:pt x="9236" y="7143"/>
                </a:cubicBezTo>
                <a:cubicBezTo>
                  <a:pt x="9215" y="7143"/>
                  <a:pt x="9215" y="7180"/>
                  <a:pt x="9198" y="7189"/>
                </a:cubicBezTo>
                <a:cubicBezTo>
                  <a:pt x="9176" y="7088"/>
                  <a:pt x="9054" y="6948"/>
                  <a:pt x="8975" y="6777"/>
                </a:cubicBezTo>
                <a:lnTo>
                  <a:pt x="8975" y="6777"/>
                </a:lnTo>
                <a:cubicBezTo>
                  <a:pt x="8977" y="6788"/>
                  <a:pt x="8976" y="6792"/>
                  <a:pt x="8972" y="6792"/>
                </a:cubicBezTo>
                <a:cubicBezTo>
                  <a:pt x="8967" y="6792"/>
                  <a:pt x="8957" y="6784"/>
                  <a:pt x="8947" y="6774"/>
                </a:cubicBezTo>
                <a:lnTo>
                  <a:pt x="8947" y="6774"/>
                </a:lnTo>
                <a:cubicBezTo>
                  <a:pt x="9010" y="6887"/>
                  <a:pt x="9085" y="7000"/>
                  <a:pt x="9148" y="7101"/>
                </a:cubicBezTo>
                <a:cubicBezTo>
                  <a:pt x="9123" y="7113"/>
                  <a:pt x="9173" y="7189"/>
                  <a:pt x="9211" y="7289"/>
                </a:cubicBezTo>
                <a:cubicBezTo>
                  <a:pt x="9211" y="7277"/>
                  <a:pt x="9213" y="7272"/>
                  <a:pt x="9217" y="7272"/>
                </a:cubicBezTo>
                <a:cubicBezTo>
                  <a:pt x="9231" y="7272"/>
                  <a:pt x="9264" y="7324"/>
                  <a:pt x="9311" y="7390"/>
                </a:cubicBezTo>
                <a:cubicBezTo>
                  <a:pt x="9362" y="7478"/>
                  <a:pt x="9424" y="7591"/>
                  <a:pt x="9475" y="7654"/>
                </a:cubicBezTo>
                <a:cubicBezTo>
                  <a:pt x="9472" y="7659"/>
                  <a:pt x="9468" y="7662"/>
                  <a:pt x="9463" y="7662"/>
                </a:cubicBezTo>
                <a:cubicBezTo>
                  <a:pt x="9444" y="7662"/>
                  <a:pt x="9406" y="7617"/>
                  <a:pt x="9336" y="7478"/>
                </a:cubicBezTo>
                <a:lnTo>
                  <a:pt x="9336" y="7478"/>
                </a:lnTo>
                <a:cubicBezTo>
                  <a:pt x="9408" y="7682"/>
                  <a:pt x="9515" y="7691"/>
                  <a:pt x="9601" y="7866"/>
                </a:cubicBezTo>
                <a:lnTo>
                  <a:pt x="9601" y="7866"/>
                </a:lnTo>
                <a:cubicBezTo>
                  <a:pt x="9590" y="7852"/>
                  <a:pt x="9580" y="7839"/>
                  <a:pt x="9571" y="7827"/>
                </a:cubicBezTo>
                <a:lnTo>
                  <a:pt x="9571" y="7827"/>
                </a:lnTo>
                <a:cubicBezTo>
                  <a:pt x="9581" y="7841"/>
                  <a:pt x="9593" y="7863"/>
                  <a:pt x="9613" y="7893"/>
                </a:cubicBezTo>
                <a:cubicBezTo>
                  <a:pt x="9609" y="7883"/>
                  <a:pt x="9605" y="7875"/>
                  <a:pt x="9601" y="7866"/>
                </a:cubicBezTo>
                <a:lnTo>
                  <a:pt x="9601" y="7866"/>
                </a:lnTo>
                <a:cubicBezTo>
                  <a:pt x="9670" y="7962"/>
                  <a:pt x="9758" y="8113"/>
                  <a:pt x="9738" y="8113"/>
                </a:cubicBezTo>
                <a:cubicBezTo>
                  <a:pt x="9736" y="8113"/>
                  <a:pt x="9732" y="8111"/>
                  <a:pt x="9726" y="8106"/>
                </a:cubicBezTo>
                <a:lnTo>
                  <a:pt x="9701" y="8069"/>
                </a:lnTo>
                <a:lnTo>
                  <a:pt x="9701" y="8069"/>
                </a:lnTo>
                <a:cubicBezTo>
                  <a:pt x="9789" y="8207"/>
                  <a:pt x="9952" y="8433"/>
                  <a:pt x="10103" y="8609"/>
                </a:cubicBezTo>
                <a:cubicBezTo>
                  <a:pt x="10266" y="8797"/>
                  <a:pt x="10405" y="8936"/>
                  <a:pt x="10455" y="8948"/>
                </a:cubicBezTo>
                <a:cubicBezTo>
                  <a:pt x="10442" y="8948"/>
                  <a:pt x="10379" y="8948"/>
                  <a:pt x="10354" y="8936"/>
                </a:cubicBezTo>
                <a:lnTo>
                  <a:pt x="10354" y="8936"/>
                </a:lnTo>
                <a:cubicBezTo>
                  <a:pt x="10555" y="9074"/>
                  <a:pt x="10756" y="9199"/>
                  <a:pt x="10995" y="9313"/>
                </a:cubicBezTo>
                <a:cubicBezTo>
                  <a:pt x="10993" y="9312"/>
                  <a:pt x="10991" y="9312"/>
                  <a:pt x="10990" y="9312"/>
                </a:cubicBezTo>
                <a:cubicBezTo>
                  <a:pt x="10946" y="9312"/>
                  <a:pt x="10992" y="9419"/>
                  <a:pt x="10931" y="9419"/>
                </a:cubicBezTo>
                <a:cubicBezTo>
                  <a:pt x="10904" y="9419"/>
                  <a:pt x="10855" y="9398"/>
                  <a:pt x="10769" y="9338"/>
                </a:cubicBezTo>
                <a:lnTo>
                  <a:pt x="10769" y="9338"/>
                </a:lnTo>
                <a:cubicBezTo>
                  <a:pt x="10844" y="9401"/>
                  <a:pt x="10932" y="9488"/>
                  <a:pt x="11121" y="9614"/>
                </a:cubicBezTo>
                <a:cubicBezTo>
                  <a:pt x="11081" y="9574"/>
                  <a:pt x="11041" y="9495"/>
                  <a:pt x="11064" y="9495"/>
                </a:cubicBezTo>
                <a:cubicBezTo>
                  <a:pt x="11070" y="9495"/>
                  <a:pt x="11080" y="9501"/>
                  <a:pt x="11096" y="9514"/>
                </a:cubicBezTo>
                <a:cubicBezTo>
                  <a:pt x="11196" y="9602"/>
                  <a:pt x="11234" y="9639"/>
                  <a:pt x="11284" y="9677"/>
                </a:cubicBezTo>
                <a:cubicBezTo>
                  <a:pt x="11333" y="9701"/>
                  <a:pt x="11370" y="9750"/>
                  <a:pt x="11511" y="9845"/>
                </a:cubicBezTo>
                <a:lnTo>
                  <a:pt x="11511" y="9845"/>
                </a:lnTo>
                <a:cubicBezTo>
                  <a:pt x="11477" y="9820"/>
                  <a:pt x="11488" y="9807"/>
                  <a:pt x="11525" y="9807"/>
                </a:cubicBezTo>
                <a:cubicBezTo>
                  <a:pt x="11569" y="9807"/>
                  <a:pt x="11651" y="9826"/>
                  <a:pt x="11737" y="9865"/>
                </a:cubicBezTo>
                <a:cubicBezTo>
                  <a:pt x="11715" y="9865"/>
                  <a:pt x="11721" y="9921"/>
                  <a:pt x="11684" y="9921"/>
                </a:cubicBezTo>
                <a:cubicBezTo>
                  <a:pt x="11680" y="9921"/>
                  <a:pt x="11676" y="9920"/>
                  <a:pt x="11672" y="9919"/>
                </a:cubicBezTo>
                <a:lnTo>
                  <a:pt x="11672" y="9919"/>
                </a:lnTo>
                <a:cubicBezTo>
                  <a:pt x="11819" y="9967"/>
                  <a:pt x="11967" y="9992"/>
                  <a:pt x="12126" y="10029"/>
                </a:cubicBezTo>
                <a:cubicBezTo>
                  <a:pt x="12111" y="10025"/>
                  <a:pt x="12099" y="10024"/>
                  <a:pt x="12090" y="10024"/>
                </a:cubicBezTo>
                <a:cubicBezTo>
                  <a:pt x="12034" y="10024"/>
                  <a:pt x="12102" y="10086"/>
                  <a:pt x="12189" y="10129"/>
                </a:cubicBezTo>
                <a:lnTo>
                  <a:pt x="12189" y="10129"/>
                </a:lnTo>
                <a:cubicBezTo>
                  <a:pt x="12184" y="10127"/>
                  <a:pt x="12184" y="10126"/>
                  <a:pt x="12187" y="10126"/>
                </a:cubicBezTo>
                <a:cubicBezTo>
                  <a:pt x="12218" y="10126"/>
                  <a:pt x="12602" y="10230"/>
                  <a:pt x="12717" y="10230"/>
                </a:cubicBezTo>
                <a:cubicBezTo>
                  <a:pt x="12654" y="10217"/>
                  <a:pt x="12591" y="10205"/>
                  <a:pt x="12516" y="10180"/>
                </a:cubicBezTo>
                <a:lnTo>
                  <a:pt x="12516" y="10180"/>
                </a:lnTo>
                <a:cubicBezTo>
                  <a:pt x="12662" y="10207"/>
                  <a:pt x="12769" y="10216"/>
                  <a:pt x="12857" y="10216"/>
                </a:cubicBezTo>
                <a:cubicBezTo>
                  <a:pt x="12929" y="10216"/>
                  <a:pt x="12987" y="10210"/>
                  <a:pt x="13043" y="10205"/>
                </a:cubicBezTo>
                <a:cubicBezTo>
                  <a:pt x="13169" y="10180"/>
                  <a:pt x="13307" y="10167"/>
                  <a:pt x="13534" y="10142"/>
                </a:cubicBezTo>
                <a:lnTo>
                  <a:pt x="13534" y="10142"/>
                </a:lnTo>
                <a:cubicBezTo>
                  <a:pt x="13487" y="10165"/>
                  <a:pt x="13408" y="10231"/>
                  <a:pt x="13585" y="10231"/>
                </a:cubicBezTo>
                <a:cubicBezTo>
                  <a:pt x="13600" y="10231"/>
                  <a:pt x="13616" y="10231"/>
                  <a:pt x="13634" y="10230"/>
                </a:cubicBezTo>
                <a:cubicBezTo>
                  <a:pt x="13647" y="10217"/>
                  <a:pt x="13672" y="10217"/>
                  <a:pt x="13697" y="10205"/>
                </a:cubicBezTo>
                <a:cubicBezTo>
                  <a:pt x="13709" y="10192"/>
                  <a:pt x="13747" y="10180"/>
                  <a:pt x="13735" y="10180"/>
                </a:cubicBezTo>
                <a:cubicBezTo>
                  <a:pt x="13747" y="10154"/>
                  <a:pt x="13760" y="10129"/>
                  <a:pt x="13785" y="10117"/>
                </a:cubicBezTo>
                <a:lnTo>
                  <a:pt x="13810" y="10079"/>
                </a:lnTo>
                <a:cubicBezTo>
                  <a:pt x="13810" y="10066"/>
                  <a:pt x="13823" y="10054"/>
                  <a:pt x="13823" y="10054"/>
                </a:cubicBezTo>
                <a:cubicBezTo>
                  <a:pt x="13835" y="10029"/>
                  <a:pt x="13848" y="10016"/>
                  <a:pt x="13848" y="10004"/>
                </a:cubicBezTo>
                <a:lnTo>
                  <a:pt x="13860" y="10016"/>
                </a:lnTo>
                <a:lnTo>
                  <a:pt x="13898" y="9991"/>
                </a:lnTo>
                <a:lnTo>
                  <a:pt x="13898" y="9991"/>
                </a:lnTo>
                <a:cubicBezTo>
                  <a:pt x="13873" y="10016"/>
                  <a:pt x="13848" y="10066"/>
                  <a:pt x="13835" y="10104"/>
                </a:cubicBezTo>
                <a:cubicBezTo>
                  <a:pt x="13823" y="10129"/>
                  <a:pt x="13823" y="10154"/>
                  <a:pt x="13810" y="10167"/>
                </a:cubicBezTo>
                <a:cubicBezTo>
                  <a:pt x="13810" y="10192"/>
                  <a:pt x="13785" y="10205"/>
                  <a:pt x="13772" y="10217"/>
                </a:cubicBezTo>
                <a:cubicBezTo>
                  <a:pt x="13785" y="10217"/>
                  <a:pt x="13797" y="10230"/>
                  <a:pt x="13797" y="10230"/>
                </a:cubicBezTo>
                <a:lnTo>
                  <a:pt x="13823" y="10230"/>
                </a:lnTo>
                <a:cubicBezTo>
                  <a:pt x="13823" y="10242"/>
                  <a:pt x="13823" y="10255"/>
                  <a:pt x="13797" y="10268"/>
                </a:cubicBezTo>
                <a:lnTo>
                  <a:pt x="13823" y="10268"/>
                </a:lnTo>
                <a:cubicBezTo>
                  <a:pt x="13835" y="10230"/>
                  <a:pt x="13848" y="10230"/>
                  <a:pt x="13848" y="10192"/>
                </a:cubicBezTo>
                <a:lnTo>
                  <a:pt x="13848" y="10192"/>
                </a:lnTo>
                <a:cubicBezTo>
                  <a:pt x="13835" y="10205"/>
                  <a:pt x="13835" y="10217"/>
                  <a:pt x="13823" y="10242"/>
                </a:cubicBezTo>
                <a:cubicBezTo>
                  <a:pt x="13823" y="10205"/>
                  <a:pt x="13848" y="10117"/>
                  <a:pt x="13885" y="10117"/>
                </a:cubicBezTo>
                <a:cubicBezTo>
                  <a:pt x="13885" y="10129"/>
                  <a:pt x="13848" y="10192"/>
                  <a:pt x="13848" y="10205"/>
                </a:cubicBezTo>
                <a:cubicBezTo>
                  <a:pt x="13858" y="10195"/>
                  <a:pt x="13868" y="10176"/>
                  <a:pt x="13872" y="10176"/>
                </a:cubicBezTo>
                <a:cubicBezTo>
                  <a:pt x="13872" y="10176"/>
                  <a:pt x="13873" y="10177"/>
                  <a:pt x="13873" y="10180"/>
                </a:cubicBezTo>
                <a:lnTo>
                  <a:pt x="13860" y="10205"/>
                </a:lnTo>
                <a:cubicBezTo>
                  <a:pt x="13860" y="10208"/>
                  <a:pt x="13861" y="10209"/>
                  <a:pt x="13862" y="10209"/>
                </a:cubicBezTo>
                <a:cubicBezTo>
                  <a:pt x="13868" y="10209"/>
                  <a:pt x="13886" y="10170"/>
                  <a:pt x="13888" y="10170"/>
                </a:cubicBezTo>
                <a:lnTo>
                  <a:pt x="13888" y="10170"/>
                </a:lnTo>
                <a:cubicBezTo>
                  <a:pt x="13888" y="10170"/>
                  <a:pt x="13888" y="10173"/>
                  <a:pt x="13885" y="10180"/>
                </a:cubicBezTo>
                <a:cubicBezTo>
                  <a:pt x="13896" y="10180"/>
                  <a:pt x="13871" y="10223"/>
                  <a:pt x="13877" y="10223"/>
                </a:cubicBezTo>
                <a:cubicBezTo>
                  <a:pt x="13879" y="10223"/>
                  <a:pt x="13881" y="10221"/>
                  <a:pt x="13885" y="10217"/>
                </a:cubicBezTo>
                <a:cubicBezTo>
                  <a:pt x="13910" y="10154"/>
                  <a:pt x="13998" y="9991"/>
                  <a:pt x="14024" y="9941"/>
                </a:cubicBezTo>
                <a:cubicBezTo>
                  <a:pt x="14024" y="9941"/>
                  <a:pt x="14049" y="9979"/>
                  <a:pt x="14036" y="10004"/>
                </a:cubicBezTo>
                <a:cubicBezTo>
                  <a:pt x="14024" y="10016"/>
                  <a:pt x="14011" y="10029"/>
                  <a:pt x="13998" y="10041"/>
                </a:cubicBezTo>
                <a:cubicBezTo>
                  <a:pt x="14024" y="10029"/>
                  <a:pt x="14049" y="10016"/>
                  <a:pt x="14074" y="10004"/>
                </a:cubicBezTo>
                <a:cubicBezTo>
                  <a:pt x="14086" y="10004"/>
                  <a:pt x="14112" y="9991"/>
                  <a:pt x="14124" y="9991"/>
                </a:cubicBezTo>
                <a:cubicBezTo>
                  <a:pt x="14149" y="9979"/>
                  <a:pt x="14187" y="9953"/>
                  <a:pt x="14225" y="9953"/>
                </a:cubicBezTo>
                <a:cubicBezTo>
                  <a:pt x="14237" y="9947"/>
                  <a:pt x="14250" y="9944"/>
                  <a:pt x="14259" y="9944"/>
                </a:cubicBezTo>
                <a:cubicBezTo>
                  <a:pt x="14269" y="9944"/>
                  <a:pt x="14275" y="9947"/>
                  <a:pt x="14275" y="9953"/>
                </a:cubicBezTo>
                <a:cubicBezTo>
                  <a:pt x="14287" y="9966"/>
                  <a:pt x="14287" y="9991"/>
                  <a:pt x="14287" y="10004"/>
                </a:cubicBezTo>
                <a:lnTo>
                  <a:pt x="14275" y="10016"/>
                </a:lnTo>
                <a:cubicBezTo>
                  <a:pt x="14275" y="10029"/>
                  <a:pt x="14275" y="10041"/>
                  <a:pt x="14275" y="10041"/>
                </a:cubicBezTo>
                <a:cubicBezTo>
                  <a:pt x="14275" y="10041"/>
                  <a:pt x="14275" y="10054"/>
                  <a:pt x="14275" y="10054"/>
                </a:cubicBezTo>
                <a:cubicBezTo>
                  <a:pt x="14262" y="10066"/>
                  <a:pt x="14250" y="10092"/>
                  <a:pt x="14250" y="10104"/>
                </a:cubicBezTo>
                <a:lnTo>
                  <a:pt x="14225" y="10142"/>
                </a:lnTo>
                <a:lnTo>
                  <a:pt x="14225" y="10154"/>
                </a:lnTo>
                <a:lnTo>
                  <a:pt x="14225" y="10167"/>
                </a:lnTo>
                <a:cubicBezTo>
                  <a:pt x="14200" y="10205"/>
                  <a:pt x="14187" y="10242"/>
                  <a:pt x="14174" y="10268"/>
                </a:cubicBezTo>
                <a:cubicBezTo>
                  <a:pt x="14174" y="10268"/>
                  <a:pt x="14174" y="10280"/>
                  <a:pt x="14174" y="10280"/>
                </a:cubicBezTo>
                <a:cubicBezTo>
                  <a:pt x="14174" y="10293"/>
                  <a:pt x="14174" y="10293"/>
                  <a:pt x="14174" y="10293"/>
                </a:cubicBezTo>
                <a:cubicBezTo>
                  <a:pt x="14174" y="10305"/>
                  <a:pt x="14174" y="10305"/>
                  <a:pt x="14174" y="10305"/>
                </a:cubicBezTo>
                <a:lnTo>
                  <a:pt x="14200" y="10305"/>
                </a:lnTo>
                <a:cubicBezTo>
                  <a:pt x="14200" y="10305"/>
                  <a:pt x="14200" y="10293"/>
                  <a:pt x="14200" y="10293"/>
                </a:cubicBezTo>
                <a:cubicBezTo>
                  <a:pt x="14200" y="10280"/>
                  <a:pt x="14200" y="10280"/>
                  <a:pt x="14212" y="10268"/>
                </a:cubicBezTo>
                <a:cubicBezTo>
                  <a:pt x="14212" y="10242"/>
                  <a:pt x="14225" y="10217"/>
                  <a:pt x="14237" y="10180"/>
                </a:cubicBezTo>
                <a:lnTo>
                  <a:pt x="14250" y="10154"/>
                </a:lnTo>
                <a:lnTo>
                  <a:pt x="14262" y="10154"/>
                </a:lnTo>
                <a:lnTo>
                  <a:pt x="14275" y="10129"/>
                </a:lnTo>
                <a:lnTo>
                  <a:pt x="14287" y="10092"/>
                </a:lnTo>
                <a:cubicBezTo>
                  <a:pt x="14313" y="10066"/>
                  <a:pt x="14325" y="10041"/>
                  <a:pt x="14338" y="10016"/>
                </a:cubicBezTo>
                <a:cubicBezTo>
                  <a:pt x="14350" y="9991"/>
                  <a:pt x="14363" y="9979"/>
                  <a:pt x="14375" y="9966"/>
                </a:cubicBezTo>
                <a:cubicBezTo>
                  <a:pt x="14375" y="9966"/>
                  <a:pt x="14375" y="9979"/>
                  <a:pt x="14375" y="9991"/>
                </a:cubicBezTo>
                <a:cubicBezTo>
                  <a:pt x="14363" y="10029"/>
                  <a:pt x="14350" y="10079"/>
                  <a:pt x="14313" y="10154"/>
                </a:cubicBezTo>
                <a:cubicBezTo>
                  <a:pt x="14287" y="10192"/>
                  <a:pt x="14275" y="10230"/>
                  <a:pt x="14250" y="10280"/>
                </a:cubicBezTo>
                <a:cubicBezTo>
                  <a:pt x="14250" y="10280"/>
                  <a:pt x="14250" y="10280"/>
                  <a:pt x="14237" y="10293"/>
                </a:cubicBezTo>
                <a:lnTo>
                  <a:pt x="14225" y="10305"/>
                </a:lnTo>
                <a:cubicBezTo>
                  <a:pt x="14237" y="10305"/>
                  <a:pt x="14250" y="10293"/>
                  <a:pt x="14262" y="10280"/>
                </a:cubicBezTo>
                <a:cubicBezTo>
                  <a:pt x="14287" y="10255"/>
                  <a:pt x="14313" y="10230"/>
                  <a:pt x="14338" y="10192"/>
                </a:cubicBezTo>
                <a:cubicBezTo>
                  <a:pt x="14350" y="10180"/>
                  <a:pt x="14350" y="10180"/>
                  <a:pt x="14363" y="10167"/>
                </a:cubicBezTo>
                <a:cubicBezTo>
                  <a:pt x="14375" y="10154"/>
                  <a:pt x="14388" y="10129"/>
                  <a:pt x="14401" y="10104"/>
                </a:cubicBezTo>
                <a:cubicBezTo>
                  <a:pt x="14413" y="10092"/>
                  <a:pt x="14413" y="10066"/>
                  <a:pt x="14426" y="10054"/>
                </a:cubicBezTo>
                <a:cubicBezTo>
                  <a:pt x="14451" y="10016"/>
                  <a:pt x="14463" y="9991"/>
                  <a:pt x="14476" y="9953"/>
                </a:cubicBezTo>
                <a:cubicBezTo>
                  <a:pt x="14501" y="9916"/>
                  <a:pt x="14514" y="9878"/>
                  <a:pt x="14526" y="9840"/>
                </a:cubicBezTo>
                <a:cubicBezTo>
                  <a:pt x="14526" y="9815"/>
                  <a:pt x="14539" y="9803"/>
                  <a:pt x="14526" y="9777"/>
                </a:cubicBezTo>
                <a:cubicBezTo>
                  <a:pt x="14526" y="9752"/>
                  <a:pt x="14514" y="9740"/>
                  <a:pt x="14489" y="9740"/>
                </a:cubicBezTo>
                <a:lnTo>
                  <a:pt x="14426" y="9740"/>
                </a:lnTo>
                <a:cubicBezTo>
                  <a:pt x="14426" y="9740"/>
                  <a:pt x="14438" y="9740"/>
                  <a:pt x="14438" y="9727"/>
                </a:cubicBezTo>
                <a:lnTo>
                  <a:pt x="14476" y="9727"/>
                </a:lnTo>
                <a:cubicBezTo>
                  <a:pt x="14484" y="9727"/>
                  <a:pt x="14493" y="9722"/>
                  <a:pt x="14497" y="9722"/>
                </a:cubicBezTo>
                <a:cubicBezTo>
                  <a:pt x="14500" y="9722"/>
                  <a:pt x="14501" y="9723"/>
                  <a:pt x="14501" y="9727"/>
                </a:cubicBezTo>
                <a:cubicBezTo>
                  <a:pt x="14508" y="9725"/>
                  <a:pt x="14515" y="9724"/>
                  <a:pt x="14520" y="9724"/>
                </a:cubicBezTo>
                <a:cubicBezTo>
                  <a:pt x="14544" y="9724"/>
                  <a:pt x="14554" y="9742"/>
                  <a:pt x="14564" y="9752"/>
                </a:cubicBezTo>
                <a:cubicBezTo>
                  <a:pt x="14564" y="9765"/>
                  <a:pt x="14564" y="9765"/>
                  <a:pt x="14564" y="9777"/>
                </a:cubicBezTo>
                <a:cubicBezTo>
                  <a:pt x="14564" y="9792"/>
                  <a:pt x="14568" y="9798"/>
                  <a:pt x="14572" y="9798"/>
                </a:cubicBezTo>
                <a:cubicBezTo>
                  <a:pt x="14574" y="9798"/>
                  <a:pt x="14576" y="9795"/>
                  <a:pt x="14576" y="9790"/>
                </a:cubicBezTo>
                <a:cubicBezTo>
                  <a:pt x="14589" y="9777"/>
                  <a:pt x="14614" y="9740"/>
                  <a:pt x="14589" y="9702"/>
                </a:cubicBezTo>
                <a:cubicBezTo>
                  <a:pt x="14576" y="9683"/>
                  <a:pt x="14558" y="9677"/>
                  <a:pt x="14536" y="9677"/>
                </a:cubicBezTo>
                <a:cubicBezTo>
                  <a:pt x="14514" y="9677"/>
                  <a:pt x="14489" y="9683"/>
                  <a:pt x="14463" y="9690"/>
                </a:cubicBezTo>
                <a:cubicBezTo>
                  <a:pt x="14413" y="9690"/>
                  <a:pt x="14363" y="9715"/>
                  <a:pt x="14313" y="9727"/>
                </a:cubicBezTo>
                <a:cubicBezTo>
                  <a:pt x="14275" y="9740"/>
                  <a:pt x="14237" y="9752"/>
                  <a:pt x="14200" y="9765"/>
                </a:cubicBezTo>
                <a:cubicBezTo>
                  <a:pt x="14149" y="9790"/>
                  <a:pt x="14099" y="9803"/>
                  <a:pt x="14074" y="9803"/>
                </a:cubicBezTo>
                <a:cubicBezTo>
                  <a:pt x="14250" y="9740"/>
                  <a:pt x="14413" y="9652"/>
                  <a:pt x="14602" y="9614"/>
                </a:cubicBezTo>
                <a:cubicBezTo>
                  <a:pt x="14726" y="9605"/>
                  <a:pt x="14725" y="9559"/>
                  <a:pt x="14651" y="9559"/>
                </a:cubicBezTo>
                <a:cubicBezTo>
                  <a:pt x="14621" y="9559"/>
                  <a:pt x="14578" y="9567"/>
                  <a:pt x="14526" y="9589"/>
                </a:cubicBezTo>
                <a:cubicBezTo>
                  <a:pt x="14350" y="9627"/>
                  <a:pt x="14112" y="9752"/>
                  <a:pt x="13961" y="9803"/>
                </a:cubicBezTo>
                <a:cubicBezTo>
                  <a:pt x="13973" y="9777"/>
                  <a:pt x="13973" y="9765"/>
                  <a:pt x="13973" y="9752"/>
                </a:cubicBezTo>
                <a:cubicBezTo>
                  <a:pt x="14112" y="9715"/>
                  <a:pt x="14250" y="9652"/>
                  <a:pt x="14375" y="9602"/>
                </a:cubicBezTo>
                <a:cubicBezTo>
                  <a:pt x="14438" y="9576"/>
                  <a:pt x="14501" y="9551"/>
                  <a:pt x="14564" y="9539"/>
                </a:cubicBezTo>
                <a:cubicBezTo>
                  <a:pt x="14625" y="9529"/>
                  <a:pt x="14678" y="9510"/>
                  <a:pt x="14729" y="9510"/>
                </a:cubicBezTo>
                <a:cubicBezTo>
                  <a:pt x="14741" y="9510"/>
                  <a:pt x="14753" y="9511"/>
                  <a:pt x="14765" y="9514"/>
                </a:cubicBezTo>
                <a:cubicBezTo>
                  <a:pt x="14743" y="9497"/>
                  <a:pt x="14720" y="9493"/>
                  <a:pt x="14695" y="9493"/>
                </a:cubicBezTo>
                <a:cubicBezTo>
                  <a:pt x="14663" y="9493"/>
                  <a:pt x="14630" y="9501"/>
                  <a:pt x="14602" y="9501"/>
                </a:cubicBezTo>
                <a:cubicBezTo>
                  <a:pt x="14664" y="9476"/>
                  <a:pt x="14715" y="9463"/>
                  <a:pt x="14790" y="9451"/>
                </a:cubicBezTo>
                <a:cubicBezTo>
                  <a:pt x="14815" y="9451"/>
                  <a:pt x="14853" y="9463"/>
                  <a:pt x="14865" y="9488"/>
                </a:cubicBezTo>
                <a:cubicBezTo>
                  <a:pt x="14878" y="9526"/>
                  <a:pt x="14878" y="9551"/>
                  <a:pt x="14865" y="9589"/>
                </a:cubicBezTo>
                <a:cubicBezTo>
                  <a:pt x="14828" y="9715"/>
                  <a:pt x="14752" y="9828"/>
                  <a:pt x="14677" y="9941"/>
                </a:cubicBezTo>
                <a:cubicBezTo>
                  <a:pt x="14878" y="9677"/>
                  <a:pt x="14928" y="9539"/>
                  <a:pt x="14953" y="9514"/>
                </a:cubicBezTo>
                <a:cubicBezTo>
                  <a:pt x="14958" y="9510"/>
                  <a:pt x="14963" y="9509"/>
                  <a:pt x="14967" y="9509"/>
                </a:cubicBezTo>
                <a:cubicBezTo>
                  <a:pt x="14991" y="9509"/>
                  <a:pt x="14988" y="9576"/>
                  <a:pt x="14966" y="9652"/>
                </a:cubicBezTo>
                <a:cubicBezTo>
                  <a:pt x="14991" y="9602"/>
                  <a:pt x="15016" y="9551"/>
                  <a:pt x="15029" y="9488"/>
                </a:cubicBezTo>
                <a:cubicBezTo>
                  <a:pt x="15041" y="9463"/>
                  <a:pt x="15054" y="9426"/>
                  <a:pt x="15054" y="9388"/>
                </a:cubicBezTo>
                <a:cubicBezTo>
                  <a:pt x="15054" y="9363"/>
                  <a:pt x="15029" y="9325"/>
                  <a:pt x="14991" y="9325"/>
                </a:cubicBezTo>
                <a:cubicBezTo>
                  <a:pt x="14972" y="9317"/>
                  <a:pt x="14951" y="9314"/>
                  <a:pt x="14930" y="9314"/>
                </a:cubicBezTo>
                <a:cubicBezTo>
                  <a:pt x="14883" y="9314"/>
                  <a:pt x="14833" y="9329"/>
                  <a:pt x="14790" y="9338"/>
                </a:cubicBezTo>
                <a:cubicBezTo>
                  <a:pt x="14727" y="9363"/>
                  <a:pt x="14664" y="9388"/>
                  <a:pt x="14602" y="9401"/>
                </a:cubicBezTo>
                <a:cubicBezTo>
                  <a:pt x="14650" y="9352"/>
                  <a:pt x="14669" y="9345"/>
                  <a:pt x="14678" y="9345"/>
                </a:cubicBezTo>
                <a:cubicBezTo>
                  <a:pt x="14681" y="9345"/>
                  <a:pt x="14684" y="9346"/>
                  <a:pt x="14686" y="9346"/>
                </a:cubicBezTo>
                <a:cubicBezTo>
                  <a:pt x="14691" y="9346"/>
                  <a:pt x="14695" y="9340"/>
                  <a:pt x="14715" y="9300"/>
                </a:cubicBezTo>
                <a:cubicBezTo>
                  <a:pt x="14727" y="9287"/>
                  <a:pt x="14740" y="9275"/>
                  <a:pt x="14740" y="9275"/>
                </a:cubicBezTo>
                <a:lnTo>
                  <a:pt x="14752" y="9275"/>
                </a:lnTo>
                <a:cubicBezTo>
                  <a:pt x="14762" y="9275"/>
                  <a:pt x="14756" y="9291"/>
                  <a:pt x="14766" y="9291"/>
                </a:cubicBezTo>
                <a:cubicBezTo>
                  <a:pt x="14769" y="9291"/>
                  <a:pt x="14773" y="9290"/>
                  <a:pt x="14778" y="9287"/>
                </a:cubicBezTo>
                <a:cubicBezTo>
                  <a:pt x="14790" y="9275"/>
                  <a:pt x="14803" y="9262"/>
                  <a:pt x="14803" y="9250"/>
                </a:cubicBezTo>
                <a:cubicBezTo>
                  <a:pt x="14894" y="9231"/>
                  <a:pt x="14986" y="9193"/>
                  <a:pt x="15068" y="9193"/>
                </a:cubicBezTo>
                <a:cubicBezTo>
                  <a:pt x="15098" y="9193"/>
                  <a:pt x="15127" y="9198"/>
                  <a:pt x="15155" y="9212"/>
                </a:cubicBezTo>
                <a:lnTo>
                  <a:pt x="15142" y="9225"/>
                </a:lnTo>
                <a:cubicBezTo>
                  <a:pt x="15129" y="9225"/>
                  <a:pt x="15117" y="9250"/>
                  <a:pt x="15092" y="9275"/>
                </a:cubicBezTo>
                <a:cubicBezTo>
                  <a:pt x="15117" y="9262"/>
                  <a:pt x="15142" y="9250"/>
                  <a:pt x="15167" y="9237"/>
                </a:cubicBezTo>
                <a:cubicBezTo>
                  <a:pt x="15192" y="9262"/>
                  <a:pt x="15180" y="9313"/>
                  <a:pt x="15180" y="9338"/>
                </a:cubicBezTo>
                <a:cubicBezTo>
                  <a:pt x="15167" y="9350"/>
                  <a:pt x="15142" y="9350"/>
                  <a:pt x="15129" y="9363"/>
                </a:cubicBezTo>
                <a:cubicBezTo>
                  <a:pt x="15129" y="9325"/>
                  <a:pt x="15129" y="9300"/>
                  <a:pt x="15092" y="9275"/>
                </a:cubicBezTo>
                <a:lnTo>
                  <a:pt x="15092" y="9275"/>
                </a:lnTo>
                <a:cubicBezTo>
                  <a:pt x="15117" y="9300"/>
                  <a:pt x="15117" y="9338"/>
                  <a:pt x="15117" y="9363"/>
                </a:cubicBezTo>
                <a:cubicBezTo>
                  <a:pt x="15104" y="9375"/>
                  <a:pt x="15092" y="9388"/>
                  <a:pt x="15092" y="9401"/>
                </a:cubicBezTo>
                <a:lnTo>
                  <a:pt x="15104" y="9401"/>
                </a:lnTo>
                <a:cubicBezTo>
                  <a:pt x="15054" y="9589"/>
                  <a:pt x="14928" y="9752"/>
                  <a:pt x="14828" y="9928"/>
                </a:cubicBezTo>
                <a:cubicBezTo>
                  <a:pt x="14722" y="10101"/>
                  <a:pt x="14697" y="10156"/>
                  <a:pt x="14714" y="10156"/>
                </a:cubicBezTo>
                <a:cubicBezTo>
                  <a:pt x="14719" y="10156"/>
                  <a:pt x="14728" y="10151"/>
                  <a:pt x="14740" y="10142"/>
                </a:cubicBezTo>
                <a:cubicBezTo>
                  <a:pt x="14778" y="10104"/>
                  <a:pt x="14865" y="9991"/>
                  <a:pt x="14891" y="9979"/>
                </a:cubicBezTo>
                <a:cubicBezTo>
                  <a:pt x="14891" y="9953"/>
                  <a:pt x="14903" y="9916"/>
                  <a:pt x="14966" y="9815"/>
                </a:cubicBezTo>
                <a:cubicBezTo>
                  <a:pt x="15054" y="9690"/>
                  <a:pt x="15142" y="9564"/>
                  <a:pt x="15217" y="9426"/>
                </a:cubicBezTo>
                <a:cubicBezTo>
                  <a:pt x="15242" y="9401"/>
                  <a:pt x="15268" y="9388"/>
                  <a:pt x="15305" y="9350"/>
                </a:cubicBezTo>
                <a:lnTo>
                  <a:pt x="15305" y="9350"/>
                </a:lnTo>
                <a:lnTo>
                  <a:pt x="15230" y="9413"/>
                </a:lnTo>
                <a:cubicBezTo>
                  <a:pt x="15255" y="9350"/>
                  <a:pt x="15280" y="9287"/>
                  <a:pt x="15293" y="9225"/>
                </a:cubicBezTo>
                <a:lnTo>
                  <a:pt x="15305" y="9225"/>
                </a:lnTo>
                <a:cubicBezTo>
                  <a:pt x="15343" y="9199"/>
                  <a:pt x="15356" y="9174"/>
                  <a:pt x="15368" y="9162"/>
                </a:cubicBezTo>
                <a:lnTo>
                  <a:pt x="15368" y="9162"/>
                </a:lnTo>
                <a:cubicBezTo>
                  <a:pt x="15368" y="9225"/>
                  <a:pt x="15343" y="9287"/>
                  <a:pt x="15305" y="9350"/>
                </a:cubicBezTo>
                <a:lnTo>
                  <a:pt x="15305" y="9350"/>
                </a:lnTo>
                <a:lnTo>
                  <a:pt x="15305" y="9350"/>
                </a:lnTo>
                <a:lnTo>
                  <a:pt x="15280" y="9401"/>
                </a:lnTo>
                <a:cubicBezTo>
                  <a:pt x="15305" y="9375"/>
                  <a:pt x="15330" y="9325"/>
                  <a:pt x="15356" y="9250"/>
                </a:cubicBezTo>
                <a:cubicBezTo>
                  <a:pt x="15381" y="9199"/>
                  <a:pt x="15418" y="9086"/>
                  <a:pt x="15343" y="9049"/>
                </a:cubicBezTo>
                <a:lnTo>
                  <a:pt x="15381" y="9024"/>
                </a:lnTo>
                <a:lnTo>
                  <a:pt x="15393" y="9011"/>
                </a:lnTo>
                <a:cubicBezTo>
                  <a:pt x="15469" y="9049"/>
                  <a:pt x="15444" y="9137"/>
                  <a:pt x="15431" y="9199"/>
                </a:cubicBezTo>
                <a:cubicBezTo>
                  <a:pt x="15406" y="9275"/>
                  <a:pt x="15381" y="9338"/>
                  <a:pt x="15343" y="9401"/>
                </a:cubicBezTo>
                <a:cubicBezTo>
                  <a:pt x="15280" y="9526"/>
                  <a:pt x="15205" y="9639"/>
                  <a:pt x="15142" y="9752"/>
                </a:cubicBezTo>
                <a:cubicBezTo>
                  <a:pt x="15117" y="9777"/>
                  <a:pt x="15104" y="9803"/>
                  <a:pt x="15079" y="9828"/>
                </a:cubicBezTo>
                <a:cubicBezTo>
                  <a:pt x="15041" y="9891"/>
                  <a:pt x="15004" y="9953"/>
                  <a:pt x="14966" y="10016"/>
                </a:cubicBezTo>
                <a:cubicBezTo>
                  <a:pt x="14959" y="10016"/>
                  <a:pt x="14956" y="10016"/>
                  <a:pt x="14953" y="10018"/>
                </a:cubicBezTo>
                <a:lnTo>
                  <a:pt x="14953" y="10018"/>
                </a:lnTo>
                <a:lnTo>
                  <a:pt x="14953" y="10016"/>
                </a:lnTo>
                <a:lnTo>
                  <a:pt x="14941" y="10029"/>
                </a:lnTo>
                <a:cubicBezTo>
                  <a:pt x="14947" y="10023"/>
                  <a:pt x="14950" y="10020"/>
                  <a:pt x="14953" y="10018"/>
                </a:cubicBezTo>
                <a:lnTo>
                  <a:pt x="14953" y="10018"/>
                </a:lnTo>
                <a:lnTo>
                  <a:pt x="14941" y="10054"/>
                </a:lnTo>
                <a:cubicBezTo>
                  <a:pt x="14928" y="10066"/>
                  <a:pt x="14903" y="10092"/>
                  <a:pt x="14891" y="10117"/>
                </a:cubicBezTo>
                <a:cubicBezTo>
                  <a:pt x="14878" y="10129"/>
                  <a:pt x="14865" y="10154"/>
                  <a:pt x="14853" y="10167"/>
                </a:cubicBezTo>
                <a:cubicBezTo>
                  <a:pt x="14840" y="10192"/>
                  <a:pt x="14828" y="10217"/>
                  <a:pt x="14815" y="10230"/>
                </a:cubicBezTo>
                <a:cubicBezTo>
                  <a:pt x="14790" y="10255"/>
                  <a:pt x="14778" y="10280"/>
                  <a:pt x="14765" y="10293"/>
                </a:cubicBezTo>
                <a:cubicBezTo>
                  <a:pt x="14727" y="10343"/>
                  <a:pt x="14690" y="10406"/>
                  <a:pt x="14652" y="10443"/>
                </a:cubicBezTo>
                <a:cubicBezTo>
                  <a:pt x="14652" y="10446"/>
                  <a:pt x="14651" y="10448"/>
                  <a:pt x="14651" y="10451"/>
                </a:cubicBezTo>
                <a:lnTo>
                  <a:pt x="14651" y="10451"/>
                </a:lnTo>
                <a:lnTo>
                  <a:pt x="14991" y="10016"/>
                </a:lnTo>
                <a:cubicBezTo>
                  <a:pt x="15004" y="10016"/>
                  <a:pt x="15004" y="10029"/>
                  <a:pt x="15016" y="10029"/>
                </a:cubicBezTo>
                <a:lnTo>
                  <a:pt x="14991" y="10066"/>
                </a:lnTo>
                <a:cubicBezTo>
                  <a:pt x="14979" y="10079"/>
                  <a:pt x="14966" y="10092"/>
                  <a:pt x="14941" y="10092"/>
                </a:cubicBezTo>
                <a:cubicBezTo>
                  <a:pt x="14953" y="10104"/>
                  <a:pt x="14953" y="10104"/>
                  <a:pt x="14966" y="10104"/>
                </a:cubicBezTo>
                <a:lnTo>
                  <a:pt x="14928" y="10154"/>
                </a:lnTo>
                <a:cubicBezTo>
                  <a:pt x="14928" y="10154"/>
                  <a:pt x="14916" y="10154"/>
                  <a:pt x="14891" y="10167"/>
                </a:cubicBezTo>
                <a:cubicBezTo>
                  <a:pt x="14903" y="10167"/>
                  <a:pt x="14891" y="10180"/>
                  <a:pt x="14891" y="10180"/>
                </a:cubicBezTo>
                <a:lnTo>
                  <a:pt x="14916" y="10180"/>
                </a:lnTo>
                <a:cubicBezTo>
                  <a:pt x="14815" y="10343"/>
                  <a:pt x="14702" y="10519"/>
                  <a:pt x="14614" y="10670"/>
                </a:cubicBezTo>
                <a:lnTo>
                  <a:pt x="14614" y="10682"/>
                </a:lnTo>
                <a:cubicBezTo>
                  <a:pt x="14489" y="10871"/>
                  <a:pt x="14375" y="11059"/>
                  <a:pt x="14287" y="11197"/>
                </a:cubicBezTo>
                <a:cubicBezTo>
                  <a:pt x="14231" y="11310"/>
                  <a:pt x="14207" y="11359"/>
                  <a:pt x="14211" y="11359"/>
                </a:cubicBezTo>
                <a:cubicBezTo>
                  <a:pt x="14214" y="11359"/>
                  <a:pt x="14236" y="11328"/>
                  <a:pt x="14275" y="11273"/>
                </a:cubicBezTo>
                <a:cubicBezTo>
                  <a:pt x="14313" y="11210"/>
                  <a:pt x="14375" y="11122"/>
                  <a:pt x="14451" y="11009"/>
                </a:cubicBezTo>
                <a:cubicBezTo>
                  <a:pt x="14489" y="10946"/>
                  <a:pt x="14526" y="10896"/>
                  <a:pt x="14564" y="10833"/>
                </a:cubicBezTo>
                <a:cubicBezTo>
                  <a:pt x="14576" y="10808"/>
                  <a:pt x="14589" y="10783"/>
                  <a:pt x="14614" y="10770"/>
                </a:cubicBezTo>
                <a:lnTo>
                  <a:pt x="14639" y="10720"/>
                </a:lnTo>
                <a:cubicBezTo>
                  <a:pt x="14652" y="10720"/>
                  <a:pt x="14664" y="10707"/>
                  <a:pt x="14664" y="10707"/>
                </a:cubicBezTo>
                <a:lnTo>
                  <a:pt x="14664" y="10695"/>
                </a:lnTo>
                <a:cubicBezTo>
                  <a:pt x="14702" y="10670"/>
                  <a:pt x="14765" y="10657"/>
                  <a:pt x="14803" y="10645"/>
                </a:cubicBezTo>
                <a:lnTo>
                  <a:pt x="14690" y="10645"/>
                </a:lnTo>
                <a:cubicBezTo>
                  <a:pt x="14752" y="10569"/>
                  <a:pt x="14803" y="10494"/>
                  <a:pt x="14865" y="10406"/>
                </a:cubicBezTo>
                <a:lnTo>
                  <a:pt x="14878" y="10418"/>
                </a:lnTo>
                <a:cubicBezTo>
                  <a:pt x="14840" y="10456"/>
                  <a:pt x="14878" y="10456"/>
                  <a:pt x="14903" y="10456"/>
                </a:cubicBezTo>
                <a:lnTo>
                  <a:pt x="14928" y="10381"/>
                </a:lnTo>
                <a:lnTo>
                  <a:pt x="14878" y="10393"/>
                </a:lnTo>
                <a:cubicBezTo>
                  <a:pt x="14966" y="10280"/>
                  <a:pt x="15054" y="10167"/>
                  <a:pt x="15117" y="10079"/>
                </a:cubicBezTo>
                <a:cubicBezTo>
                  <a:pt x="15180" y="10066"/>
                  <a:pt x="15242" y="10041"/>
                  <a:pt x="15305" y="10016"/>
                </a:cubicBezTo>
                <a:lnTo>
                  <a:pt x="15305" y="10016"/>
                </a:lnTo>
                <a:cubicBezTo>
                  <a:pt x="15256" y="10115"/>
                  <a:pt x="15222" y="10183"/>
                  <a:pt x="15240" y="10183"/>
                </a:cubicBezTo>
                <a:cubicBezTo>
                  <a:pt x="15245" y="10183"/>
                  <a:pt x="15254" y="10178"/>
                  <a:pt x="15268" y="10167"/>
                </a:cubicBezTo>
                <a:lnTo>
                  <a:pt x="15268" y="10167"/>
                </a:lnTo>
                <a:cubicBezTo>
                  <a:pt x="15255" y="10180"/>
                  <a:pt x="15242" y="10192"/>
                  <a:pt x="15230" y="10217"/>
                </a:cubicBezTo>
                <a:cubicBezTo>
                  <a:pt x="15242" y="10209"/>
                  <a:pt x="15248" y="10207"/>
                  <a:pt x="15252" y="10207"/>
                </a:cubicBezTo>
                <a:cubicBezTo>
                  <a:pt x="15261" y="10207"/>
                  <a:pt x="15255" y="10221"/>
                  <a:pt x="15255" y="10230"/>
                </a:cubicBezTo>
                <a:cubicBezTo>
                  <a:pt x="15242" y="10230"/>
                  <a:pt x="15230" y="10230"/>
                  <a:pt x="15230" y="10217"/>
                </a:cubicBezTo>
                <a:cubicBezTo>
                  <a:pt x="15187" y="10209"/>
                  <a:pt x="15173" y="10188"/>
                  <a:pt x="15141" y="10188"/>
                </a:cubicBezTo>
                <a:cubicBezTo>
                  <a:pt x="15126" y="10188"/>
                  <a:pt x="15107" y="10193"/>
                  <a:pt x="15079" y="10205"/>
                </a:cubicBezTo>
                <a:cubicBezTo>
                  <a:pt x="15041" y="10255"/>
                  <a:pt x="15104" y="10242"/>
                  <a:pt x="15104" y="10280"/>
                </a:cubicBezTo>
                <a:cubicBezTo>
                  <a:pt x="15120" y="10244"/>
                  <a:pt x="15129" y="10234"/>
                  <a:pt x="15135" y="10234"/>
                </a:cubicBezTo>
                <a:cubicBezTo>
                  <a:pt x="15145" y="10234"/>
                  <a:pt x="15151" y="10254"/>
                  <a:pt x="15171" y="10254"/>
                </a:cubicBezTo>
                <a:cubicBezTo>
                  <a:pt x="15182" y="10254"/>
                  <a:pt x="15196" y="10248"/>
                  <a:pt x="15217" y="10230"/>
                </a:cubicBezTo>
                <a:lnTo>
                  <a:pt x="15217" y="10230"/>
                </a:lnTo>
                <a:cubicBezTo>
                  <a:pt x="15217" y="10242"/>
                  <a:pt x="15205" y="10268"/>
                  <a:pt x="15192" y="10280"/>
                </a:cubicBezTo>
                <a:cubicBezTo>
                  <a:pt x="15217" y="10268"/>
                  <a:pt x="15242" y="10242"/>
                  <a:pt x="15268" y="10230"/>
                </a:cubicBezTo>
                <a:lnTo>
                  <a:pt x="15293" y="10117"/>
                </a:lnTo>
                <a:cubicBezTo>
                  <a:pt x="15305" y="10117"/>
                  <a:pt x="15305" y="10117"/>
                  <a:pt x="15305" y="10104"/>
                </a:cubicBezTo>
                <a:cubicBezTo>
                  <a:pt x="15330" y="10092"/>
                  <a:pt x="15356" y="10066"/>
                  <a:pt x="15406" y="10041"/>
                </a:cubicBezTo>
                <a:lnTo>
                  <a:pt x="15406" y="10041"/>
                </a:lnTo>
                <a:lnTo>
                  <a:pt x="15305" y="10192"/>
                </a:lnTo>
                <a:cubicBezTo>
                  <a:pt x="15293" y="10205"/>
                  <a:pt x="15280" y="10217"/>
                  <a:pt x="15268" y="10230"/>
                </a:cubicBezTo>
                <a:cubicBezTo>
                  <a:pt x="15274" y="10224"/>
                  <a:pt x="15280" y="10221"/>
                  <a:pt x="15285" y="10217"/>
                </a:cubicBezTo>
                <a:lnTo>
                  <a:pt x="15285" y="10217"/>
                </a:lnTo>
                <a:lnTo>
                  <a:pt x="15029" y="10619"/>
                </a:lnTo>
                <a:lnTo>
                  <a:pt x="14979" y="10632"/>
                </a:lnTo>
                <a:cubicBezTo>
                  <a:pt x="14979" y="10632"/>
                  <a:pt x="14966" y="10645"/>
                  <a:pt x="14966" y="10645"/>
                </a:cubicBezTo>
                <a:cubicBezTo>
                  <a:pt x="14979" y="10645"/>
                  <a:pt x="15004" y="10645"/>
                  <a:pt x="15016" y="10632"/>
                </a:cubicBezTo>
                <a:lnTo>
                  <a:pt x="15016" y="10632"/>
                </a:lnTo>
                <a:lnTo>
                  <a:pt x="14916" y="10808"/>
                </a:lnTo>
                <a:lnTo>
                  <a:pt x="14891" y="10808"/>
                </a:lnTo>
                <a:lnTo>
                  <a:pt x="14891" y="10858"/>
                </a:lnTo>
                <a:lnTo>
                  <a:pt x="14727" y="11122"/>
                </a:lnTo>
                <a:lnTo>
                  <a:pt x="14526" y="11449"/>
                </a:lnTo>
                <a:lnTo>
                  <a:pt x="14419" y="11652"/>
                </a:lnTo>
                <a:lnTo>
                  <a:pt x="14419" y="11652"/>
                </a:lnTo>
                <a:cubicBezTo>
                  <a:pt x="14443" y="11609"/>
                  <a:pt x="14475" y="11558"/>
                  <a:pt x="14514" y="11499"/>
                </a:cubicBezTo>
                <a:lnTo>
                  <a:pt x="14514" y="11499"/>
                </a:lnTo>
                <a:cubicBezTo>
                  <a:pt x="14514" y="11512"/>
                  <a:pt x="14501" y="11524"/>
                  <a:pt x="14501" y="11537"/>
                </a:cubicBezTo>
                <a:lnTo>
                  <a:pt x="14514" y="11537"/>
                </a:lnTo>
                <a:cubicBezTo>
                  <a:pt x="14514" y="11524"/>
                  <a:pt x="14526" y="11499"/>
                  <a:pt x="14551" y="11474"/>
                </a:cubicBezTo>
                <a:cubicBezTo>
                  <a:pt x="14539" y="11474"/>
                  <a:pt x="14539" y="11474"/>
                  <a:pt x="14539" y="11461"/>
                </a:cubicBezTo>
                <a:cubicBezTo>
                  <a:pt x="14576" y="11398"/>
                  <a:pt x="14614" y="11336"/>
                  <a:pt x="14664" y="11260"/>
                </a:cubicBezTo>
                <a:lnTo>
                  <a:pt x="14664" y="11260"/>
                </a:lnTo>
                <a:lnTo>
                  <a:pt x="14639" y="11336"/>
                </a:lnTo>
                <a:cubicBezTo>
                  <a:pt x="14664" y="11323"/>
                  <a:pt x="14690" y="11285"/>
                  <a:pt x="14715" y="11285"/>
                </a:cubicBezTo>
                <a:cubicBezTo>
                  <a:pt x="14727" y="11260"/>
                  <a:pt x="14727" y="11248"/>
                  <a:pt x="14727" y="11235"/>
                </a:cubicBezTo>
                <a:cubicBezTo>
                  <a:pt x="14735" y="11220"/>
                  <a:pt x="14729" y="11214"/>
                  <a:pt x="14718" y="11214"/>
                </a:cubicBezTo>
                <a:cubicBezTo>
                  <a:pt x="14710" y="11214"/>
                  <a:pt x="14700" y="11217"/>
                  <a:pt x="14690" y="11223"/>
                </a:cubicBezTo>
                <a:cubicBezTo>
                  <a:pt x="14752" y="11109"/>
                  <a:pt x="14840" y="10984"/>
                  <a:pt x="14928" y="10833"/>
                </a:cubicBezTo>
                <a:lnTo>
                  <a:pt x="14941" y="10820"/>
                </a:lnTo>
                <a:cubicBezTo>
                  <a:pt x="15104" y="10557"/>
                  <a:pt x="15293" y="10268"/>
                  <a:pt x="15494" y="9953"/>
                </a:cubicBezTo>
                <a:lnTo>
                  <a:pt x="15519" y="9953"/>
                </a:lnTo>
                <a:lnTo>
                  <a:pt x="15506" y="9941"/>
                </a:lnTo>
                <a:lnTo>
                  <a:pt x="15582" y="9815"/>
                </a:lnTo>
                <a:lnTo>
                  <a:pt x="15594" y="9815"/>
                </a:lnTo>
                <a:lnTo>
                  <a:pt x="15745" y="9576"/>
                </a:lnTo>
                <a:cubicBezTo>
                  <a:pt x="15745" y="9564"/>
                  <a:pt x="15758" y="9564"/>
                  <a:pt x="15758" y="9564"/>
                </a:cubicBezTo>
                <a:lnTo>
                  <a:pt x="15758" y="9539"/>
                </a:lnTo>
                <a:lnTo>
                  <a:pt x="15846" y="9413"/>
                </a:lnTo>
                <a:cubicBezTo>
                  <a:pt x="15858" y="9401"/>
                  <a:pt x="15871" y="9388"/>
                  <a:pt x="15883" y="9375"/>
                </a:cubicBezTo>
                <a:lnTo>
                  <a:pt x="15883" y="9375"/>
                </a:lnTo>
                <a:cubicBezTo>
                  <a:pt x="15875" y="9384"/>
                  <a:pt x="15867" y="9386"/>
                  <a:pt x="15862" y="9391"/>
                </a:cubicBezTo>
                <a:lnTo>
                  <a:pt x="15862" y="9391"/>
                </a:lnTo>
                <a:cubicBezTo>
                  <a:pt x="15887" y="9333"/>
                  <a:pt x="15923" y="9284"/>
                  <a:pt x="15959" y="9225"/>
                </a:cubicBezTo>
                <a:cubicBezTo>
                  <a:pt x="15971" y="9225"/>
                  <a:pt x="15971" y="9212"/>
                  <a:pt x="15971" y="9212"/>
                </a:cubicBezTo>
                <a:cubicBezTo>
                  <a:pt x="16084" y="9011"/>
                  <a:pt x="16197" y="8810"/>
                  <a:pt x="16260" y="8609"/>
                </a:cubicBezTo>
                <a:cubicBezTo>
                  <a:pt x="16285" y="8508"/>
                  <a:pt x="16311" y="8395"/>
                  <a:pt x="16248" y="8332"/>
                </a:cubicBezTo>
                <a:cubicBezTo>
                  <a:pt x="16185" y="8270"/>
                  <a:pt x="16110" y="8270"/>
                  <a:pt x="16047" y="8270"/>
                </a:cubicBezTo>
                <a:cubicBezTo>
                  <a:pt x="16009" y="8273"/>
                  <a:pt x="15982" y="8274"/>
                  <a:pt x="15966" y="8274"/>
                </a:cubicBezTo>
                <a:cubicBezTo>
                  <a:pt x="15916" y="8274"/>
                  <a:pt x="15959" y="8260"/>
                  <a:pt x="16072" y="8232"/>
                </a:cubicBezTo>
                <a:cubicBezTo>
                  <a:pt x="16110" y="8232"/>
                  <a:pt x="16147" y="8219"/>
                  <a:pt x="16197" y="8219"/>
                </a:cubicBezTo>
                <a:cubicBezTo>
                  <a:pt x="16248" y="8219"/>
                  <a:pt x="16323" y="8232"/>
                  <a:pt x="16361" y="8282"/>
                </a:cubicBezTo>
                <a:cubicBezTo>
                  <a:pt x="16424" y="8395"/>
                  <a:pt x="16373" y="8546"/>
                  <a:pt x="16311" y="8697"/>
                </a:cubicBezTo>
                <a:cubicBezTo>
                  <a:pt x="16185" y="8986"/>
                  <a:pt x="15984" y="9300"/>
                  <a:pt x="15808" y="9589"/>
                </a:cubicBezTo>
                <a:cubicBezTo>
                  <a:pt x="15619" y="9878"/>
                  <a:pt x="15444" y="10142"/>
                  <a:pt x="15330" y="10318"/>
                </a:cubicBezTo>
                <a:lnTo>
                  <a:pt x="15318" y="10318"/>
                </a:lnTo>
                <a:cubicBezTo>
                  <a:pt x="15318" y="10318"/>
                  <a:pt x="15318" y="10318"/>
                  <a:pt x="15318" y="10330"/>
                </a:cubicBezTo>
                <a:cubicBezTo>
                  <a:pt x="15305" y="10343"/>
                  <a:pt x="15293" y="10368"/>
                  <a:pt x="15280" y="10393"/>
                </a:cubicBezTo>
                <a:cubicBezTo>
                  <a:pt x="15268" y="10406"/>
                  <a:pt x="15242" y="10418"/>
                  <a:pt x="15230" y="10431"/>
                </a:cubicBezTo>
                <a:cubicBezTo>
                  <a:pt x="15230" y="10443"/>
                  <a:pt x="15242" y="10443"/>
                  <a:pt x="15242" y="10443"/>
                </a:cubicBezTo>
                <a:cubicBezTo>
                  <a:pt x="15268" y="10443"/>
                  <a:pt x="15280" y="10431"/>
                  <a:pt x="15293" y="10431"/>
                </a:cubicBezTo>
                <a:cubicBezTo>
                  <a:pt x="15305" y="10425"/>
                  <a:pt x="15315" y="10421"/>
                  <a:pt x="15321" y="10421"/>
                </a:cubicBezTo>
                <a:cubicBezTo>
                  <a:pt x="15327" y="10421"/>
                  <a:pt x="15330" y="10425"/>
                  <a:pt x="15330" y="10431"/>
                </a:cubicBezTo>
                <a:cubicBezTo>
                  <a:pt x="15343" y="10406"/>
                  <a:pt x="15343" y="10381"/>
                  <a:pt x="15343" y="10356"/>
                </a:cubicBezTo>
                <a:cubicBezTo>
                  <a:pt x="15343" y="10343"/>
                  <a:pt x="15330" y="10343"/>
                  <a:pt x="15330" y="10330"/>
                </a:cubicBezTo>
                <a:cubicBezTo>
                  <a:pt x="15695" y="9790"/>
                  <a:pt x="16248" y="9036"/>
                  <a:pt x="16461" y="8533"/>
                </a:cubicBezTo>
                <a:cubicBezTo>
                  <a:pt x="16524" y="8408"/>
                  <a:pt x="16549" y="8295"/>
                  <a:pt x="16537" y="8232"/>
                </a:cubicBezTo>
                <a:cubicBezTo>
                  <a:pt x="16537" y="8156"/>
                  <a:pt x="16524" y="8131"/>
                  <a:pt x="16549" y="8131"/>
                </a:cubicBezTo>
                <a:cubicBezTo>
                  <a:pt x="16562" y="8144"/>
                  <a:pt x="16625" y="8194"/>
                  <a:pt x="16600" y="8320"/>
                </a:cubicBezTo>
                <a:cubicBezTo>
                  <a:pt x="16587" y="8445"/>
                  <a:pt x="16524" y="8609"/>
                  <a:pt x="16411" y="8835"/>
                </a:cubicBezTo>
                <a:cubicBezTo>
                  <a:pt x="16279" y="9052"/>
                  <a:pt x="16250" y="9090"/>
                  <a:pt x="16242" y="9090"/>
                </a:cubicBezTo>
                <a:cubicBezTo>
                  <a:pt x="16238" y="9090"/>
                  <a:pt x="16240" y="9079"/>
                  <a:pt x="16235" y="9079"/>
                </a:cubicBezTo>
                <a:cubicBezTo>
                  <a:pt x="16230" y="9079"/>
                  <a:pt x="16218" y="9090"/>
                  <a:pt x="16185" y="9137"/>
                </a:cubicBezTo>
                <a:cubicBezTo>
                  <a:pt x="15959" y="9539"/>
                  <a:pt x="15695" y="9941"/>
                  <a:pt x="15444" y="10356"/>
                </a:cubicBezTo>
                <a:cubicBezTo>
                  <a:pt x="15268" y="10607"/>
                  <a:pt x="15129" y="10820"/>
                  <a:pt x="15004" y="10996"/>
                </a:cubicBezTo>
                <a:cubicBezTo>
                  <a:pt x="14928" y="11109"/>
                  <a:pt x="14865" y="11210"/>
                  <a:pt x="14803" y="11298"/>
                </a:cubicBezTo>
                <a:cubicBezTo>
                  <a:pt x="14740" y="11398"/>
                  <a:pt x="14690" y="11486"/>
                  <a:pt x="14639" y="11574"/>
                </a:cubicBezTo>
                <a:cubicBezTo>
                  <a:pt x="14426" y="11914"/>
                  <a:pt x="14313" y="12140"/>
                  <a:pt x="14212" y="12366"/>
                </a:cubicBezTo>
                <a:cubicBezTo>
                  <a:pt x="14149" y="12479"/>
                  <a:pt x="14112" y="12592"/>
                  <a:pt x="14061" y="12730"/>
                </a:cubicBezTo>
                <a:cubicBezTo>
                  <a:pt x="14024" y="12869"/>
                  <a:pt x="13973" y="13032"/>
                  <a:pt x="13961" y="13271"/>
                </a:cubicBezTo>
                <a:cubicBezTo>
                  <a:pt x="13961" y="13384"/>
                  <a:pt x="13961" y="13535"/>
                  <a:pt x="14049" y="13711"/>
                </a:cubicBezTo>
                <a:cubicBezTo>
                  <a:pt x="14112" y="13887"/>
                  <a:pt x="14300" y="14075"/>
                  <a:pt x="14489" y="14163"/>
                </a:cubicBezTo>
                <a:cubicBezTo>
                  <a:pt x="14678" y="14236"/>
                  <a:pt x="14855" y="14262"/>
                  <a:pt x="15029" y="14262"/>
                </a:cubicBezTo>
                <a:cubicBezTo>
                  <a:pt x="15213" y="14262"/>
                  <a:pt x="15394" y="14233"/>
                  <a:pt x="15582" y="14201"/>
                </a:cubicBezTo>
                <a:lnTo>
                  <a:pt x="15582" y="14201"/>
                </a:lnTo>
                <a:cubicBezTo>
                  <a:pt x="15396" y="14232"/>
                  <a:pt x="15210" y="14254"/>
                  <a:pt x="15009" y="14254"/>
                </a:cubicBezTo>
                <a:cubicBezTo>
                  <a:pt x="14966" y="14254"/>
                  <a:pt x="14923" y="14253"/>
                  <a:pt x="14878" y="14251"/>
                </a:cubicBezTo>
                <a:cubicBezTo>
                  <a:pt x="14752" y="14226"/>
                  <a:pt x="14614" y="14213"/>
                  <a:pt x="14476" y="14138"/>
                </a:cubicBezTo>
                <a:cubicBezTo>
                  <a:pt x="14338" y="14075"/>
                  <a:pt x="14187" y="13949"/>
                  <a:pt x="14112" y="13811"/>
                </a:cubicBezTo>
                <a:cubicBezTo>
                  <a:pt x="14061" y="13736"/>
                  <a:pt x="14036" y="13673"/>
                  <a:pt x="14011" y="13598"/>
                </a:cubicBezTo>
                <a:cubicBezTo>
                  <a:pt x="13998" y="13535"/>
                  <a:pt x="13986" y="13459"/>
                  <a:pt x="13986" y="13409"/>
                </a:cubicBezTo>
                <a:cubicBezTo>
                  <a:pt x="13973" y="13283"/>
                  <a:pt x="13986" y="13183"/>
                  <a:pt x="13998" y="13082"/>
                </a:cubicBezTo>
                <a:cubicBezTo>
                  <a:pt x="14024" y="12906"/>
                  <a:pt x="14074" y="12756"/>
                  <a:pt x="14124" y="12630"/>
                </a:cubicBezTo>
                <a:cubicBezTo>
                  <a:pt x="14313" y="12115"/>
                  <a:pt x="14501" y="11826"/>
                  <a:pt x="14627" y="11612"/>
                </a:cubicBezTo>
                <a:cubicBezTo>
                  <a:pt x="14891" y="11197"/>
                  <a:pt x="14953" y="11135"/>
                  <a:pt x="15004" y="11072"/>
                </a:cubicBezTo>
                <a:cubicBezTo>
                  <a:pt x="15067" y="11022"/>
                  <a:pt x="15104" y="10971"/>
                  <a:pt x="15343" y="10645"/>
                </a:cubicBezTo>
                <a:cubicBezTo>
                  <a:pt x="15456" y="10481"/>
                  <a:pt x="15619" y="10255"/>
                  <a:pt x="15846" y="9916"/>
                </a:cubicBezTo>
                <a:cubicBezTo>
                  <a:pt x="16072" y="9576"/>
                  <a:pt x="16386" y="9137"/>
                  <a:pt x="16700" y="8521"/>
                </a:cubicBezTo>
                <a:lnTo>
                  <a:pt x="16700" y="8521"/>
                </a:lnTo>
                <a:cubicBezTo>
                  <a:pt x="16550" y="8859"/>
                  <a:pt x="16349" y="9185"/>
                  <a:pt x="16149" y="9511"/>
                </a:cubicBezTo>
                <a:lnTo>
                  <a:pt x="16149" y="9511"/>
                </a:lnTo>
                <a:cubicBezTo>
                  <a:pt x="16138" y="9527"/>
                  <a:pt x="16013" y="9708"/>
                  <a:pt x="16007" y="9708"/>
                </a:cubicBezTo>
                <a:cubicBezTo>
                  <a:pt x="16006" y="9708"/>
                  <a:pt x="16007" y="9706"/>
                  <a:pt x="16009" y="9702"/>
                </a:cubicBezTo>
                <a:lnTo>
                  <a:pt x="16009" y="9702"/>
                </a:lnTo>
                <a:cubicBezTo>
                  <a:pt x="15765" y="10080"/>
                  <a:pt x="15668" y="10234"/>
                  <a:pt x="15675" y="10234"/>
                </a:cubicBezTo>
                <a:cubicBezTo>
                  <a:pt x="15678" y="10234"/>
                  <a:pt x="15708" y="10196"/>
                  <a:pt x="15758" y="10129"/>
                </a:cubicBezTo>
                <a:cubicBezTo>
                  <a:pt x="15896" y="9928"/>
                  <a:pt x="16235" y="9451"/>
                  <a:pt x="16574" y="8898"/>
                </a:cubicBezTo>
                <a:cubicBezTo>
                  <a:pt x="16650" y="8747"/>
                  <a:pt x="16738" y="8609"/>
                  <a:pt x="16813" y="8458"/>
                </a:cubicBezTo>
                <a:cubicBezTo>
                  <a:pt x="16876" y="8307"/>
                  <a:pt x="16951" y="8156"/>
                  <a:pt x="16964" y="7993"/>
                </a:cubicBezTo>
                <a:cubicBezTo>
                  <a:pt x="16977" y="7918"/>
                  <a:pt x="16964" y="7817"/>
                  <a:pt x="16889" y="7779"/>
                </a:cubicBezTo>
                <a:cubicBezTo>
                  <a:pt x="16826" y="7742"/>
                  <a:pt x="16750" y="7729"/>
                  <a:pt x="16688" y="7729"/>
                </a:cubicBezTo>
                <a:cubicBezTo>
                  <a:pt x="16537" y="7742"/>
                  <a:pt x="16411" y="7779"/>
                  <a:pt x="16298" y="7817"/>
                </a:cubicBezTo>
                <a:cubicBezTo>
                  <a:pt x="15958" y="7909"/>
                  <a:pt x="15733" y="7994"/>
                  <a:pt x="15719" y="7994"/>
                </a:cubicBezTo>
                <a:cubicBezTo>
                  <a:pt x="15714" y="7994"/>
                  <a:pt x="15738" y="7983"/>
                  <a:pt x="15795" y="7955"/>
                </a:cubicBezTo>
                <a:cubicBezTo>
                  <a:pt x="16022" y="7855"/>
                  <a:pt x="16361" y="7717"/>
                  <a:pt x="16738" y="7641"/>
                </a:cubicBezTo>
                <a:cubicBezTo>
                  <a:pt x="16763" y="7629"/>
                  <a:pt x="16788" y="7629"/>
                  <a:pt x="16826" y="7629"/>
                </a:cubicBezTo>
                <a:cubicBezTo>
                  <a:pt x="16841" y="7625"/>
                  <a:pt x="16855" y="7623"/>
                  <a:pt x="16870" y="7623"/>
                </a:cubicBezTo>
                <a:cubicBezTo>
                  <a:pt x="16907" y="7623"/>
                  <a:pt x="16945" y="7632"/>
                  <a:pt x="16989" y="7641"/>
                </a:cubicBezTo>
                <a:cubicBezTo>
                  <a:pt x="17039" y="7666"/>
                  <a:pt x="17077" y="7704"/>
                  <a:pt x="17102" y="7754"/>
                </a:cubicBezTo>
                <a:cubicBezTo>
                  <a:pt x="17102" y="7779"/>
                  <a:pt x="17115" y="7805"/>
                  <a:pt x="17115" y="7830"/>
                </a:cubicBezTo>
                <a:cubicBezTo>
                  <a:pt x="17115" y="8043"/>
                  <a:pt x="17014" y="8232"/>
                  <a:pt x="16926" y="8420"/>
                </a:cubicBezTo>
                <a:cubicBezTo>
                  <a:pt x="16977" y="8332"/>
                  <a:pt x="17014" y="8244"/>
                  <a:pt x="17052" y="8144"/>
                </a:cubicBezTo>
                <a:lnTo>
                  <a:pt x="17065" y="8119"/>
                </a:lnTo>
                <a:cubicBezTo>
                  <a:pt x="17102" y="8043"/>
                  <a:pt x="17127" y="7955"/>
                  <a:pt x="17140" y="7867"/>
                </a:cubicBezTo>
                <a:cubicBezTo>
                  <a:pt x="17152" y="7779"/>
                  <a:pt x="17140" y="7679"/>
                  <a:pt x="17065" y="7629"/>
                </a:cubicBezTo>
                <a:cubicBezTo>
                  <a:pt x="17002" y="7591"/>
                  <a:pt x="16926" y="7578"/>
                  <a:pt x="16851" y="7578"/>
                </a:cubicBezTo>
                <a:cubicBezTo>
                  <a:pt x="16826" y="7578"/>
                  <a:pt x="16788" y="7578"/>
                  <a:pt x="16763" y="7591"/>
                </a:cubicBezTo>
                <a:cubicBezTo>
                  <a:pt x="16725" y="7591"/>
                  <a:pt x="16700" y="7591"/>
                  <a:pt x="16662" y="7604"/>
                </a:cubicBezTo>
                <a:cubicBezTo>
                  <a:pt x="16596" y="7615"/>
                  <a:pt x="16520" y="7635"/>
                  <a:pt x="16452" y="7649"/>
                </a:cubicBezTo>
                <a:lnTo>
                  <a:pt x="16452" y="7649"/>
                </a:lnTo>
                <a:cubicBezTo>
                  <a:pt x="16455" y="7647"/>
                  <a:pt x="16458" y="7645"/>
                  <a:pt x="16461" y="7641"/>
                </a:cubicBezTo>
                <a:cubicBezTo>
                  <a:pt x="16537" y="7616"/>
                  <a:pt x="16675" y="7578"/>
                  <a:pt x="16813" y="7553"/>
                </a:cubicBezTo>
                <a:cubicBezTo>
                  <a:pt x="16855" y="7545"/>
                  <a:pt x="16900" y="7539"/>
                  <a:pt x="16944" y="7539"/>
                </a:cubicBezTo>
                <a:cubicBezTo>
                  <a:pt x="17031" y="7539"/>
                  <a:pt x="17115" y="7562"/>
                  <a:pt x="17165" y="7629"/>
                </a:cubicBezTo>
                <a:cubicBezTo>
                  <a:pt x="17240" y="7729"/>
                  <a:pt x="17203" y="7842"/>
                  <a:pt x="17190" y="7893"/>
                </a:cubicBezTo>
                <a:cubicBezTo>
                  <a:pt x="17228" y="7805"/>
                  <a:pt x="17266" y="7704"/>
                  <a:pt x="17240" y="7616"/>
                </a:cubicBezTo>
                <a:lnTo>
                  <a:pt x="17240" y="7604"/>
                </a:lnTo>
                <a:cubicBezTo>
                  <a:pt x="17240" y="7578"/>
                  <a:pt x="17240" y="7566"/>
                  <a:pt x="17228" y="7541"/>
                </a:cubicBezTo>
                <a:cubicBezTo>
                  <a:pt x="17203" y="7490"/>
                  <a:pt x="17165" y="7465"/>
                  <a:pt x="17127" y="7453"/>
                </a:cubicBezTo>
                <a:lnTo>
                  <a:pt x="17127" y="7440"/>
                </a:lnTo>
                <a:cubicBezTo>
                  <a:pt x="17150" y="7445"/>
                  <a:pt x="17172" y="7451"/>
                  <a:pt x="17193" y="7459"/>
                </a:cubicBezTo>
                <a:lnTo>
                  <a:pt x="17193" y="7459"/>
                </a:lnTo>
                <a:cubicBezTo>
                  <a:pt x="17180" y="7453"/>
                  <a:pt x="17166" y="7447"/>
                  <a:pt x="17152" y="7440"/>
                </a:cubicBezTo>
                <a:cubicBezTo>
                  <a:pt x="17120" y="7436"/>
                  <a:pt x="17088" y="7434"/>
                  <a:pt x="17056" y="7434"/>
                </a:cubicBezTo>
                <a:cubicBezTo>
                  <a:pt x="16912" y="7434"/>
                  <a:pt x="16768" y="7475"/>
                  <a:pt x="16625" y="7516"/>
                </a:cubicBezTo>
                <a:cubicBezTo>
                  <a:pt x="16449" y="7566"/>
                  <a:pt x="16273" y="7616"/>
                  <a:pt x="16084" y="7692"/>
                </a:cubicBezTo>
                <a:cubicBezTo>
                  <a:pt x="15720" y="7817"/>
                  <a:pt x="15368" y="7968"/>
                  <a:pt x="15054" y="8106"/>
                </a:cubicBezTo>
                <a:cubicBezTo>
                  <a:pt x="15041" y="8106"/>
                  <a:pt x="15029" y="8119"/>
                  <a:pt x="15016" y="8119"/>
                </a:cubicBezTo>
                <a:cubicBezTo>
                  <a:pt x="14941" y="8194"/>
                  <a:pt x="14878" y="8345"/>
                  <a:pt x="14916" y="8358"/>
                </a:cubicBezTo>
                <a:cubicBezTo>
                  <a:pt x="14903" y="8395"/>
                  <a:pt x="14828" y="8383"/>
                  <a:pt x="14778" y="8395"/>
                </a:cubicBezTo>
                <a:cubicBezTo>
                  <a:pt x="14652" y="8420"/>
                  <a:pt x="14539" y="8533"/>
                  <a:pt x="14426" y="8559"/>
                </a:cubicBezTo>
                <a:lnTo>
                  <a:pt x="14526" y="8496"/>
                </a:lnTo>
                <a:cubicBezTo>
                  <a:pt x="14514" y="8496"/>
                  <a:pt x="14325" y="8584"/>
                  <a:pt x="14287" y="8596"/>
                </a:cubicBezTo>
                <a:cubicBezTo>
                  <a:pt x="14287" y="8596"/>
                  <a:pt x="14401" y="8496"/>
                  <a:pt x="14350" y="8496"/>
                </a:cubicBezTo>
                <a:cubicBezTo>
                  <a:pt x="14112" y="8584"/>
                  <a:pt x="13885" y="8709"/>
                  <a:pt x="13898" y="8747"/>
                </a:cubicBezTo>
                <a:cubicBezTo>
                  <a:pt x="14011" y="8697"/>
                  <a:pt x="14137" y="8647"/>
                  <a:pt x="14250" y="8596"/>
                </a:cubicBezTo>
                <a:lnTo>
                  <a:pt x="14250" y="8596"/>
                </a:lnTo>
                <a:cubicBezTo>
                  <a:pt x="14250" y="8634"/>
                  <a:pt x="13998" y="8709"/>
                  <a:pt x="14011" y="8747"/>
                </a:cubicBezTo>
                <a:cubicBezTo>
                  <a:pt x="13907" y="8770"/>
                  <a:pt x="13814" y="8793"/>
                  <a:pt x="13712" y="8807"/>
                </a:cubicBezTo>
                <a:lnTo>
                  <a:pt x="13712" y="8807"/>
                </a:lnTo>
                <a:cubicBezTo>
                  <a:pt x="13766" y="8795"/>
                  <a:pt x="13842" y="8760"/>
                  <a:pt x="13810" y="8760"/>
                </a:cubicBezTo>
                <a:cubicBezTo>
                  <a:pt x="13745" y="8776"/>
                  <a:pt x="13722" y="8780"/>
                  <a:pt x="13709" y="8780"/>
                </a:cubicBezTo>
                <a:cubicBezTo>
                  <a:pt x="13691" y="8780"/>
                  <a:pt x="13691" y="8772"/>
                  <a:pt x="13634" y="8772"/>
                </a:cubicBezTo>
                <a:cubicBezTo>
                  <a:pt x="13709" y="8735"/>
                  <a:pt x="13835" y="8672"/>
                  <a:pt x="13948" y="8609"/>
                </a:cubicBezTo>
                <a:cubicBezTo>
                  <a:pt x="14061" y="8533"/>
                  <a:pt x="14174" y="8458"/>
                  <a:pt x="14250" y="8408"/>
                </a:cubicBezTo>
                <a:lnTo>
                  <a:pt x="14250" y="8408"/>
                </a:lnTo>
                <a:cubicBezTo>
                  <a:pt x="14187" y="8445"/>
                  <a:pt x="14112" y="8471"/>
                  <a:pt x="14049" y="8496"/>
                </a:cubicBezTo>
                <a:lnTo>
                  <a:pt x="14011" y="8483"/>
                </a:lnTo>
                <a:cubicBezTo>
                  <a:pt x="13747" y="8584"/>
                  <a:pt x="13559" y="8747"/>
                  <a:pt x="13483" y="8785"/>
                </a:cubicBezTo>
                <a:cubicBezTo>
                  <a:pt x="13332" y="8785"/>
                  <a:pt x="13383" y="8709"/>
                  <a:pt x="13408" y="8697"/>
                </a:cubicBezTo>
                <a:lnTo>
                  <a:pt x="13408" y="8697"/>
                </a:lnTo>
                <a:cubicBezTo>
                  <a:pt x="13166" y="8707"/>
                  <a:pt x="13118" y="8774"/>
                  <a:pt x="12946" y="8774"/>
                </a:cubicBezTo>
                <a:cubicBezTo>
                  <a:pt x="12904" y="8774"/>
                  <a:pt x="12854" y="8770"/>
                  <a:pt x="12792" y="8760"/>
                </a:cubicBezTo>
                <a:lnTo>
                  <a:pt x="12792" y="8760"/>
                </a:lnTo>
                <a:cubicBezTo>
                  <a:pt x="12830" y="8772"/>
                  <a:pt x="12868" y="8785"/>
                  <a:pt x="12905" y="8785"/>
                </a:cubicBezTo>
                <a:cubicBezTo>
                  <a:pt x="12900" y="8786"/>
                  <a:pt x="12894" y="8786"/>
                  <a:pt x="12888" y="8786"/>
                </a:cubicBezTo>
                <a:cubicBezTo>
                  <a:pt x="12808" y="8786"/>
                  <a:pt x="12627" y="8730"/>
                  <a:pt x="12594" y="8730"/>
                </a:cubicBezTo>
                <a:cubicBezTo>
                  <a:pt x="12589" y="8730"/>
                  <a:pt x="12588" y="8731"/>
                  <a:pt x="12591" y="8735"/>
                </a:cubicBezTo>
                <a:cubicBezTo>
                  <a:pt x="12534" y="8700"/>
                  <a:pt x="12497" y="8645"/>
                  <a:pt x="12548" y="8645"/>
                </a:cubicBezTo>
                <a:cubicBezTo>
                  <a:pt x="12551" y="8645"/>
                  <a:pt x="12553" y="8645"/>
                  <a:pt x="12555" y="8645"/>
                </a:cubicBezTo>
                <a:lnTo>
                  <a:pt x="12555" y="8645"/>
                </a:lnTo>
                <a:cubicBezTo>
                  <a:pt x="12459" y="8633"/>
                  <a:pt x="12364" y="8621"/>
                  <a:pt x="12280" y="8597"/>
                </a:cubicBezTo>
                <a:lnTo>
                  <a:pt x="12280" y="8597"/>
                </a:lnTo>
                <a:cubicBezTo>
                  <a:pt x="12282" y="8598"/>
                  <a:pt x="12284" y="8598"/>
                  <a:pt x="12286" y="8598"/>
                </a:cubicBezTo>
                <a:cubicBezTo>
                  <a:pt x="12315" y="8598"/>
                  <a:pt x="12317" y="8546"/>
                  <a:pt x="12340" y="8546"/>
                </a:cubicBezTo>
                <a:cubicBezTo>
                  <a:pt x="12300" y="8526"/>
                  <a:pt x="12259" y="8518"/>
                  <a:pt x="12230" y="8518"/>
                </a:cubicBezTo>
                <a:cubicBezTo>
                  <a:pt x="12193" y="8518"/>
                  <a:pt x="12172" y="8530"/>
                  <a:pt x="12187" y="8547"/>
                </a:cubicBezTo>
                <a:lnTo>
                  <a:pt x="12187" y="8547"/>
                </a:lnTo>
                <a:cubicBezTo>
                  <a:pt x="12028" y="8422"/>
                  <a:pt x="12060" y="8454"/>
                  <a:pt x="11938" y="8332"/>
                </a:cubicBezTo>
                <a:cubicBezTo>
                  <a:pt x="11929" y="8326"/>
                  <a:pt x="11923" y="8323"/>
                  <a:pt x="11918" y="8323"/>
                </a:cubicBezTo>
                <a:cubicBezTo>
                  <a:pt x="11896" y="8323"/>
                  <a:pt x="11919" y="8387"/>
                  <a:pt x="11950" y="8408"/>
                </a:cubicBezTo>
                <a:cubicBezTo>
                  <a:pt x="11812" y="8345"/>
                  <a:pt x="11762" y="8270"/>
                  <a:pt x="11699" y="8232"/>
                </a:cubicBezTo>
                <a:lnTo>
                  <a:pt x="11699" y="8232"/>
                </a:lnTo>
                <a:cubicBezTo>
                  <a:pt x="11752" y="8263"/>
                  <a:pt x="11788" y="8275"/>
                  <a:pt x="11812" y="8275"/>
                </a:cubicBezTo>
                <a:cubicBezTo>
                  <a:pt x="11883" y="8275"/>
                  <a:pt x="11853" y="8169"/>
                  <a:pt x="11900" y="8169"/>
                </a:cubicBezTo>
                <a:cubicBezTo>
                  <a:pt x="11724" y="8119"/>
                  <a:pt x="11573" y="8031"/>
                  <a:pt x="11410" y="7955"/>
                </a:cubicBezTo>
                <a:cubicBezTo>
                  <a:pt x="11435" y="7955"/>
                  <a:pt x="11498" y="7943"/>
                  <a:pt x="11498" y="7943"/>
                </a:cubicBezTo>
                <a:cubicBezTo>
                  <a:pt x="11460" y="7943"/>
                  <a:pt x="11360" y="7830"/>
                  <a:pt x="11234" y="7704"/>
                </a:cubicBezTo>
                <a:cubicBezTo>
                  <a:pt x="11122" y="7570"/>
                  <a:pt x="11010" y="7425"/>
                  <a:pt x="10942" y="7306"/>
                </a:cubicBezTo>
                <a:lnTo>
                  <a:pt x="10942" y="7306"/>
                </a:lnTo>
                <a:cubicBezTo>
                  <a:pt x="10958" y="7301"/>
                  <a:pt x="10851" y="7131"/>
                  <a:pt x="10794" y="7063"/>
                </a:cubicBezTo>
                <a:lnTo>
                  <a:pt x="10794" y="7063"/>
                </a:lnTo>
                <a:cubicBezTo>
                  <a:pt x="10807" y="7076"/>
                  <a:pt x="10819" y="7088"/>
                  <a:pt x="10844" y="7126"/>
                </a:cubicBezTo>
                <a:cubicBezTo>
                  <a:pt x="10782" y="6950"/>
                  <a:pt x="10656" y="6950"/>
                  <a:pt x="10606" y="6774"/>
                </a:cubicBezTo>
                <a:lnTo>
                  <a:pt x="10606" y="6774"/>
                </a:lnTo>
                <a:cubicBezTo>
                  <a:pt x="10668" y="6898"/>
                  <a:pt x="10704" y="6929"/>
                  <a:pt x="10722" y="6929"/>
                </a:cubicBezTo>
                <a:cubicBezTo>
                  <a:pt x="10726" y="6929"/>
                  <a:pt x="10729" y="6927"/>
                  <a:pt x="10731" y="6925"/>
                </a:cubicBezTo>
                <a:cubicBezTo>
                  <a:pt x="10681" y="6862"/>
                  <a:pt x="10631" y="6762"/>
                  <a:pt x="10581" y="6686"/>
                </a:cubicBezTo>
                <a:cubicBezTo>
                  <a:pt x="10544" y="6632"/>
                  <a:pt x="10515" y="6591"/>
                  <a:pt x="10501" y="6591"/>
                </a:cubicBezTo>
                <a:cubicBezTo>
                  <a:pt x="10495" y="6591"/>
                  <a:pt x="10493" y="6597"/>
                  <a:pt x="10493" y="6611"/>
                </a:cubicBezTo>
                <a:cubicBezTo>
                  <a:pt x="10455" y="6523"/>
                  <a:pt x="10417" y="6448"/>
                  <a:pt x="10442" y="6448"/>
                </a:cubicBezTo>
                <a:cubicBezTo>
                  <a:pt x="10379" y="6347"/>
                  <a:pt x="10317" y="6246"/>
                  <a:pt x="10266" y="6158"/>
                </a:cubicBezTo>
                <a:lnTo>
                  <a:pt x="10266" y="6158"/>
                </a:lnTo>
                <a:cubicBezTo>
                  <a:pt x="10271" y="6163"/>
                  <a:pt x="10277" y="6167"/>
                  <a:pt x="10281" y="6167"/>
                </a:cubicBezTo>
                <a:cubicBezTo>
                  <a:pt x="10287" y="6167"/>
                  <a:pt x="10289" y="6159"/>
                  <a:pt x="10280" y="6130"/>
                </a:cubicBezTo>
                <a:lnTo>
                  <a:pt x="10280" y="6130"/>
                </a:lnTo>
                <a:cubicBezTo>
                  <a:pt x="10347" y="6290"/>
                  <a:pt x="10468" y="6417"/>
                  <a:pt x="10480" y="6523"/>
                </a:cubicBezTo>
                <a:cubicBezTo>
                  <a:pt x="10507" y="6514"/>
                  <a:pt x="10508" y="6473"/>
                  <a:pt x="10529" y="6473"/>
                </a:cubicBezTo>
                <a:cubicBezTo>
                  <a:pt x="10538" y="6473"/>
                  <a:pt x="10550" y="6480"/>
                  <a:pt x="10568" y="6498"/>
                </a:cubicBezTo>
                <a:cubicBezTo>
                  <a:pt x="10379" y="6184"/>
                  <a:pt x="10254" y="6020"/>
                  <a:pt x="10116" y="5832"/>
                </a:cubicBezTo>
                <a:lnTo>
                  <a:pt x="10015" y="5518"/>
                </a:lnTo>
                <a:lnTo>
                  <a:pt x="9990" y="5518"/>
                </a:lnTo>
                <a:lnTo>
                  <a:pt x="10002" y="5442"/>
                </a:lnTo>
                <a:cubicBezTo>
                  <a:pt x="9977" y="5417"/>
                  <a:pt x="9965" y="5392"/>
                  <a:pt x="9965" y="5379"/>
                </a:cubicBezTo>
                <a:lnTo>
                  <a:pt x="9965" y="5379"/>
                </a:lnTo>
                <a:cubicBezTo>
                  <a:pt x="9965" y="5379"/>
                  <a:pt x="9977" y="5379"/>
                  <a:pt x="9990" y="5392"/>
                </a:cubicBezTo>
                <a:cubicBezTo>
                  <a:pt x="9965" y="5367"/>
                  <a:pt x="9952" y="5342"/>
                  <a:pt x="9940" y="5329"/>
                </a:cubicBezTo>
                <a:cubicBezTo>
                  <a:pt x="9945" y="5324"/>
                  <a:pt x="9951" y="5321"/>
                  <a:pt x="9958" y="5321"/>
                </a:cubicBezTo>
                <a:cubicBezTo>
                  <a:pt x="9982" y="5321"/>
                  <a:pt x="10014" y="5353"/>
                  <a:pt x="10053" y="5392"/>
                </a:cubicBezTo>
                <a:cubicBezTo>
                  <a:pt x="10053" y="5430"/>
                  <a:pt x="10053" y="5455"/>
                  <a:pt x="10065" y="5480"/>
                </a:cubicBezTo>
                <a:cubicBezTo>
                  <a:pt x="10087" y="5508"/>
                  <a:pt x="10108" y="5533"/>
                  <a:pt x="10118" y="5533"/>
                </a:cubicBezTo>
                <a:cubicBezTo>
                  <a:pt x="10126" y="5533"/>
                  <a:pt x="10127" y="5518"/>
                  <a:pt x="10116" y="5480"/>
                </a:cubicBezTo>
                <a:cubicBezTo>
                  <a:pt x="10116" y="5467"/>
                  <a:pt x="10103" y="5455"/>
                  <a:pt x="10091" y="5442"/>
                </a:cubicBezTo>
                <a:lnTo>
                  <a:pt x="10091" y="5442"/>
                </a:lnTo>
                <a:cubicBezTo>
                  <a:pt x="10115" y="5467"/>
                  <a:pt x="10134" y="5480"/>
                  <a:pt x="10141" y="5480"/>
                </a:cubicBezTo>
                <a:cubicBezTo>
                  <a:pt x="10145" y="5480"/>
                  <a:pt x="10145" y="5476"/>
                  <a:pt x="10141" y="5467"/>
                </a:cubicBezTo>
                <a:lnTo>
                  <a:pt x="10028" y="5241"/>
                </a:lnTo>
                <a:lnTo>
                  <a:pt x="10028" y="5241"/>
                </a:lnTo>
                <a:cubicBezTo>
                  <a:pt x="10028" y="5279"/>
                  <a:pt x="10040" y="5317"/>
                  <a:pt x="10040" y="5367"/>
                </a:cubicBezTo>
                <a:cubicBezTo>
                  <a:pt x="9985" y="5275"/>
                  <a:pt x="9917" y="5163"/>
                  <a:pt x="9894" y="5163"/>
                </a:cubicBezTo>
                <a:cubicBezTo>
                  <a:pt x="9885" y="5163"/>
                  <a:pt x="9883" y="5179"/>
                  <a:pt x="9889" y="5216"/>
                </a:cubicBezTo>
                <a:lnTo>
                  <a:pt x="9852" y="5040"/>
                </a:lnTo>
                <a:cubicBezTo>
                  <a:pt x="9726" y="4839"/>
                  <a:pt x="9751" y="4877"/>
                  <a:pt x="9626" y="4638"/>
                </a:cubicBezTo>
                <a:cubicBezTo>
                  <a:pt x="9628" y="4633"/>
                  <a:pt x="9631" y="4632"/>
                  <a:pt x="9634" y="4632"/>
                </a:cubicBezTo>
                <a:cubicBezTo>
                  <a:pt x="9644" y="4632"/>
                  <a:pt x="9657" y="4646"/>
                  <a:pt x="9663" y="4646"/>
                </a:cubicBezTo>
                <a:cubicBezTo>
                  <a:pt x="9666" y="4646"/>
                  <a:pt x="9667" y="4641"/>
                  <a:pt x="9663" y="4625"/>
                </a:cubicBezTo>
                <a:cubicBezTo>
                  <a:pt x="9550" y="4462"/>
                  <a:pt x="9563" y="4160"/>
                  <a:pt x="9500" y="4135"/>
                </a:cubicBezTo>
                <a:cubicBezTo>
                  <a:pt x="9437" y="3985"/>
                  <a:pt x="9450" y="4085"/>
                  <a:pt x="9399" y="3997"/>
                </a:cubicBezTo>
                <a:cubicBezTo>
                  <a:pt x="9404" y="3997"/>
                  <a:pt x="9409" y="3999"/>
                  <a:pt x="9413" y="3999"/>
                </a:cubicBezTo>
                <a:cubicBezTo>
                  <a:pt x="9418" y="3999"/>
                  <a:pt x="9419" y="3995"/>
                  <a:pt x="9412" y="3972"/>
                </a:cubicBezTo>
                <a:lnTo>
                  <a:pt x="9349" y="3884"/>
                </a:lnTo>
                <a:cubicBezTo>
                  <a:pt x="9347" y="3876"/>
                  <a:pt x="9347" y="3873"/>
                  <a:pt x="9348" y="3873"/>
                </a:cubicBezTo>
                <a:lnTo>
                  <a:pt x="9348" y="3873"/>
                </a:lnTo>
                <a:cubicBezTo>
                  <a:pt x="9352" y="3873"/>
                  <a:pt x="9367" y="3901"/>
                  <a:pt x="9372" y="3901"/>
                </a:cubicBezTo>
                <a:cubicBezTo>
                  <a:pt x="9376" y="3901"/>
                  <a:pt x="9374" y="3888"/>
                  <a:pt x="9362" y="3846"/>
                </a:cubicBezTo>
                <a:cubicBezTo>
                  <a:pt x="9261" y="3645"/>
                  <a:pt x="9211" y="3520"/>
                  <a:pt x="9148" y="3356"/>
                </a:cubicBezTo>
                <a:cubicBezTo>
                  <a:pt x="9114" y="3293"/>
                  <a:pt x="9098" y="3272"/>
                  <a:pt x="9090" y="3272"/>
                </a:cubicBezTo>
                <a:cubicBezTo>
                  <a:pt x="9075" y="3272"/>
                  <a:pt x="9091" y="3344"/>
                  <a:pt x="9082" y="3344"/>
                </a:cubicBezTo>
                <a:cubicBezTo>
                  <a:pt x="9078" y="3344"/>
                  <a:pt x="9068" y="3328"/>
                  <a:pt x="9047" y="3281"/>
                </a:cubicBezTo>
                <a:cubicBezTo>
                  <a:pt x="9060" y="3231"/>
                  <a:pt x="9073" y="3193"/>
                  <a:pt x="9010" y="3067"/>
                </a:cubicBezTo>
                <a:cubicBezTo>
                  <a:pt x="8972" y="3017"/>
                  <a:pt x="8960" y="3030"/>
                  <a:pt x="8884" y="2916"/>
                </a:cubicBezTo>
                <a:lnTo>
                  <a:pt x="8922" y="2916"/>
                </a:lnTo>
                <a:cubicBezTo>
                  <a:pt x="8872" y="2816"/>
                  <a:pt x="8821" y="2741"/>
                  <a:pt x="8834" y="2715"/>
                </a:cubicBezTo>
                <a:cubicBezTo>
                  <a:pt x="8784" y="2653"/>
                  <a:pt x="8746" y="2590"/>
                  <a:pt x="8733" y="2539"/>
                </a:cubicBezTo>
                <a:cubicBezTo>
                  <a:pt x="8712" y="2513"/>
                  <a:pt x="8699" y="2502"/>
                  <a:pt x="8691" y="2502"/>
                </a:cubicBezTo>
                <a:cubicBezTo>
                  <a:pt x="8659" y="2502"/>
                  <a:pt x="8733" y="2700"/>
                  <a:pt x="8733" y="2741"/>
                </a:cubicBezTo>
                <a:cubicBezTo>
                  <a:pt x="8670" y="2577"/>
                  <a:pt x="8608" y="2477"/>
                  <a:pt x="8583" y="2376"/>
                </a:cubicBezTo>
                <a:lnTo>
                  <a:pt x="8583" y="2376"/>
                </a:lnTo>
                <a:cubicBezTo>
                  <a:pt x="8620" y="2414"/>
                  <a:pt x="8645" y="2452"/>
                  <a:pt x="8670" y="2502"/>
                </a:cubicBezTo>
                <a:cubicBezTo>
                  <a:pt x="8532" y="2200"/>
                  <a:pt x="8457" y="2276"/>
                  <a:pt x="8444" y="2112"/>
                </a:cubicBezTo>
                <a:lnTo>
                  <a:pt x="8444" y="2112"/>
                </a:lnTo>
                <a:cubicBezTo>
                  <a:pt x="8484" y="2181"/>
                  <a:pt x="8554" y="2258"/>
                  <a:pt x="8570" y="2258"/>
                </a:cubicBezTo>
                <a:cubicBezTo>
                  <a:pt x="8575" y="2258"/>
                  <a:pt x="8575" y="2252"/>
                  <a:pt x="8570" y="2238"/>
                </a:cubicBezTo>
                <a:lnTo>
                  <a:pt x="8469" y="2112"/>
                </a:lnTo>
                <a:cubicBezTo>
                  <a:pt x="8468" y="2109"/>
                  <a:pt x="8468" y="2108"/>
                  <a:pt x="8468" y="2108"/>
                </a:cubicBezTo>
                <a:lnTo>
                  <a:pt x="8468" y="2108"/>
                </a:lnTo>
                <a:cubicBezTo>
                  <a:pt x="8470" y="2108"/>
                  <a:pt x="8492" y="2141"/>
                  <a:pt x="8498" y="2141"/>
                </a:cubicBezTo>
                <a:cubicBezTo>
                  <a:pt x="8502" y="2141"/>
                  <a:pt x="8502" y="2134"/>
                  <a:pt x="8495" y="2112"/>
                </a:cubicBezTo>
                <a:cubicBezTo>
                  <a:pt x="8457" y="2087"/>
                  <a:pt x="8381" y="2012"/>
                  <a:pt x="8356" y="1987"/>
                </a:cubicBezTo>
                <a:lnTo>
                  <a:pt x="8180" y="1798"/>
                </a:lnTo>
                <a:lnTo>
                  <a:pt x="8180" y="1798"/>
                </a:lnTo>
                <a:cubicBezTo>
                  <a:pt x="8190" y="1803"/>
                  <a:pt x="8195" y="1806"/>
                  <a:pt x="8198" y="1806"/>
                </a:cubicBezTo>
                <a:cubicBezTo>
                  <a:pt x="8202" y="1806"/>
                  <a:pt x="8196" y="1797"/>
                  <a:pt x="8180" y="1773"/>
                </a:cubicBezTo>
                <a:lnTo>
                  <a:pt x="8042" y="1647"/>
                </a:lnTo>
                <a:lnTo>
                  <a:pt x="8042" y="1647"/>
                </a:lnTo>
                <a:cubicBezTo>
                  <a:pt x="8053" y="1655"/>
                  <a:pt x="8060" y="1659"/>
                  <a:pt x="8064" y="1659"/>
                </a:cubicBezTo>
                <a:cubicBezTo>
                  <a:pt x="8080" y="1659"/>
                  <a:pt x="8054" y="1609"/>
                  <a:pt x="8004" y="1559"/>
                </a:cubicBezTo>
                <a:cubicBezTo>
                  <a:pt x="7841" y="1383"/>
                  <a:pt x="7803" y="1484"/>
                  <a:pt x="7703" y="1333"/>
                </a:cubicBezTo>
                <a:lnTo>
                  <a:pt x="7703" y="1333"/>
                </a:lnTo>
                <a:cubicBezTo>
                  <a:pt x="7714" y="1344"/>
                  <a:pt x="7725" y="1345"/>
                  <a:pt x="7736" y="1362"/>
                </a:cubicBezTo>
                <a:lnTo>
                  <a:pt x="7736" y="1362"/>
                </a:lnTo>
                <a:lnTo>
                  <a:pt x="7690" y="1283"/>
                </a:lnTo>
                <a:cubicBezTo>
                  <a:pt x="7686" y="1286"/>
                  <a:pt x="7680" y="1287"/>
                  <a:pt x="7674" y="1287"/>
                </a:cubicBezTo>
                <a:cubicBezTo>
                  <a:pt x="7579" y="1287"/>
                  <a:pt x="7285" y="987"/>
                  <a:pt x="7194" y="987"/>
                </a:cubicBezTo>
                <a:cubicBezTo>
                  <a:pt x="7186" y="987"/>
                  <a:pt x="7180" y="989"/>
                  <a:pt x="7175" y="994"/>
                </a:cubicBezTo>
                <a:cubicBezTo>
                  <a:pt x="7140" y="959"/>
                  <a:pt x="7130" y="945"/>
                  <a:pt x="7137" y="945"/>
                </a:cubicBezTo>
                <a:cubicBezTo>
                  <a:pt x="7152" y="945"/>
                  <a:pt x="7232" y="995"/>
                  <a:pt x="7339" y="1044"/>
                </a:cubicBezTo>
                <a:cubicBezTo>
                  <a:pt x="7301" y="1006"/>
                  <a:pt x="7263" y="981"/>
                  <a:pt x="7225" y="944"/>
                </a:cubicBezTo>
                <a:lnTo>
                  <a:pt x="7225" y="944"/>
                </a:lnTo>
                <a:cubicBezTo>
                  <a:pt x="7276" y="969"/>
                  <a:pt x="7326" y="1006"/>
                  <a:pt x="7376" y="1044"/>
                </a:cubicBezTo>
                <a:cubicBezTo>
                  <a:pt x="7238" y="893"/>
                  <a:pt x="7062" y="831"/>
                  <a:pt x="6962" y="793"/>
                </a:cubicBezTo>
                <a:cubicBezTo>
                  <a:pt x="6911" y="743"/>
                  <a:pt x="7049" y="768"/>
                  <a:pt x="6861" y="680"/>
                </a:cubicBezTo>
                <a:cubicBezTo>
                  <a:pt x="6792" y="648"/>
                  <a:pt x="6758" y="637"/>
                  <a:pt x="6744" y="637"/>
                </a:cubicBezTo>
                <a:cubicBezTo>
                  <a:pt x="6711" y="637"/>
                  <a:pt x="6785" y="697"/>
                  <a:pt x="6766" y="697"/>
                </a:cubicBezTo>
                <a:cubicBezTo>
                  <a:pt x="6761" y="697"/>
                  <a:pt x="6748" y="692"/>
                  <a:pt x="6723" y="680"/>
                </a:cubicBezTo>
                <a:lnTo>
                  <a:pt x="6622" y="579"/>
                </a:lnTo>
                <a:cubicBezTo>
                  <a:pt x="6522" y="541"/>
                  <a:pt x="6421" y="504"/>
                  <a:pt x="6333" y="466"/>
                </a:cubicBezTo>
                <a:cubicBezTo>
                  <a:pt x="6258" y="428"/>
                  <a:pt x="6170" y="378"/>
                  <a:pt x="6082" y="353"/>
                </a:cubicBezTo>
                <a:cubicBezTo>
                  <a:pt x="6055" y="344"/>
                  <a:pt x="6035" y="335"/>
                  <a:pt x="6021" y="335"/>
                </a:cubicBezTo>
                <a:cubicBezTo>
                  <a:pt x="6015" y="335"/>
                  <a:pt x="6010" y="337"/>
                  <a:pt x="6007" y="340"/>
                </a:cubicBezTo>
                <a:cubicBezTo>
                  <a:pt x="5818" y="240"/>
                  <a:pt x="5592" y="252"/>
                  <a:pt x="5441" y="190"/>
                </a:cubicBezTo>
                <a:lnTo>
                  <a:pt x="5441" y="190"/>
                </a:lnTo>
                <a:cubicBezTo>
                  <a:pt x="5445" y="191"/>
                  <a:pt x="5448" y="192"/>
                  <a:pt x="5448" y="192"/>
                </a:cubicBezTo>
                <a:cubicBezTo>
                  <a:pt x="5455" y="192"/>
                  <a:pt x="5364" y="151"/>
                  <a:pt x="5353" y="139"/>
                </a:cubicBezTo>
                <a:lnTo>
                  <a:pt x="5064" y="114"/>
                </a:lnTo>
                <a:cubicBezTo>
                  <a:pt x="5139" y="114"/>
                  <a:pt x="5165" y="114"/>
                  <a:pt x="5190" y="102"/>
                </a:cubicBezTo>
                <a:cubicBezTo>
                  <a:pt x="5039" y="77"/>
                  <a:pt x="4901" y="51"/>
                  <a:pt x="4775" y="39"/>
                </a:cubicBezTo>
                <a:cubicBezTo>
                  <a:pt x="4687" y="39"/>
                  <a:pt x="4599" y="26"/>
                  <a:pt x="4511" y="14"/>
                </a:cubicBezTo>
                <a:cubicBezTo>
                  <a:pt x="4329" y="4"/>
                  <a:pt x="4163" y="0"/>
                  <a:pt x="4013" y="0"/>
                </a:cubicBezTo>
                <a:close/>
              </a:path>
            </a:pathLst>
          </a:custGeom>
          <a:solidFill>
            <a:srgbClr val="FFCF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2" name="Google Shape;82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7695525" y="1870794"/>
            <a:ext cx="1448475" cy="579381"/>
          </a:xfrm>
          <a:prstGeom prst="rect">
            <a:avLst/>
          </a:prstGeom>
          <a:noFill/>
          <a:ln>
            <a:noFill/>
          </a:ln>
        </p:spPr>
      </p:pic>
      <p:pic>
        <p:nvPicPr>
          <p:cNvPr id="83" name="Google Shape;83;p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2352378">
            <a:off x="4462109" y="4226237"/>
            <a:ext cx="767582" cy="1333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84" name="Google Shape;84;p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737526" y="4511075"/>
            <a:ext cx="887473" cy="1324200"/>
          </a:xfrm>
          <a:prstGeom prst="rect">
            <a:avLst/>
          </a:prstGeom>
          <a:noFill/>
          <a:ln>
            <a:noFill/>
          </a:ln>
        </p:spPr>
      </p:pic>
      <p:sp>
        <p:nvSpPr>
          <p:cNvPr id="85" name="Google Shape;85;p8"/>
          <p:cNvSpPr txBox="1">
            <a:spLocks noGrp="1"/>
          </p:cNvSpPr>
          <p:nvPr>
            <p:ph type="title"/>
          </p:nvPr>
        </p:nvSpPr>
        <p:spPr>
          <a:xfrm>
            <a:off x="4767900" y="1458400"/>
            <a:ext cx="3632100" cy="1324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86" name="Google Shape;86;p8"/>
          <p:cNvSpPr txBox="1">
            <a:spLocks noGrp="1"/>
          </p:cNvSpPr>
          <p:nvPr>
            <p:ph type="subTitle" idx="1"/>
          </p:nvPr>
        </p:nvSpPr>
        <p:spPr>
          <a:xfrm>
            <a:off x="4767900" y="3056325"/>
            <a:ext cx="3632100" cy="803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lt2"/>
        </a:solidFill>
        <a:effectLst/>
      </p:bgPr>
    </p:bg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10"/>
          <p:cNvSpPr/>
          <p:nvPr/>
        </p:nvSpPr>
        <p:spPr>
          <a:xfrm rot="8100000">
            <a:off x="7499172" y="3545711"/>
            <a:ext cx="3752032" cy="747771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10"/>
          <p:cNvSpPr/>
          <p:nvPr/>
        </p:nvSpPr>
        <p:spPr>
          <a:xfrm>
            <a:off x="3903674" y="1188300"/>
            <a:ext cx="15908" cy="14244"/>
          </a:xfrm>
          <a:custGeom>
            <a:avLst/>
            <a:gdLst/>
            <a:ahLst/>
            <a:cxnLst/>
            <a:rect l="l" t="t" r="r" b="b"/>
            <a:pathLst>
              <a:path w="239" h="214" extrusionOk="0">
                <a:moveTo>
                  <a:pt x="239" y="0"/>
                </a:moveTo>
                <a:lnTo>
                  <a:pt x="239" y="0"/>
                </a:lnTo>
                <a:cubicBezTo>
                  <a:pt x="221" y="9"/>
                  <a:pt x="210" y="18"/>
                  <a:pt x="209" y="18"/>
                </a:cubicBezTo>
                <a:cubicBezTo>
                  <a:pt x="209" y="18"/>
                  <a:pt x="210" y="16"/>
                  <a:pt x="214" y="13"/>
                </a:cubicBezTo>
                <a:lnTo>
                  <a:pt x="214" y="13"/>
                </a:lnTo>
                <a:cubicBezTo>
                  <a:pt x="113" y="101"/>
                  <a:pt x="38" y="163"/>
                  <a:pt x="0" y="214"/>
                </a:cubicBezTo>
                <a:cubicBezTo>
                  <a:pt x="88" y="138"/>
                  <a:pt x="163" y="75"/>
                  <a:pt x="239" y="0"/>
                </a:cubicBezTo>
                <a:close/>
              </a:path>
            </a:pathLst>
          </a:custGeom>
          <a:solidFill>
            <a:srgbClr val="FFD0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10"/>
          <p:cNvSpPr/>
          <p:nvPr/>
        </p:nvSpPr>
        <p:spPr>
          <a:xfrm>
            <a:off x="4276362" y="1071149"/>
            <a:ext cx="24628" cy="16441"/>
          </a:xfrm>
          <a:custGeom>
            <a:avLst/>
            <a:gdLst/>
            <a:ahLst/>
            <a:cxnLst/>
            <a:rect l="l" t="t" r="r" b="b"/>
            <a:pathLst>
              <a:path w="370" h="247" extrusionOk="0">
                <a:moveTo>
                  <a:pt x="219" y="1"/>
                </a:moveTo>
                <a:lnTo>
                  <a:pt x="219" y="1"/>
                </a:lnTo>
                <a:cubicBezTo>
                  <a:pt x="0" y="188"/>
                  <a:pt x="144" y="246"/>
                  <a:pt x="178" y="246"/>
                </a:cubicBezTo>
                <a:cubicBezTo>
                  <a:pt x="186" y="246"/>
                  <a:pt x="188" y="244"/>
                  <a:pt x="181" y="240"/>
                </a:cubicBezTo>
                <a:cubicBezTo>
                  <a:pt x="370" y="126"/>
                  <a:pt x="219" y="39"/>
                  <a:pt x="219" y="1"/>
                </a:cubicBezTo>
                <a:close/>
              </a:path>
            </a:pathLst>
          </a:custGeom>
          <a:solidFill>
            <a:srgbClr val="FFD0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4;p10"/>
          <p:cNvSpPr/>
          <p:nvPr/>
        </p:nvSpPr>
        <p:spPr>
          <a:xfrm>
            <a:off x="6203836" y="4201084"/>
            <a:ext cx="40204" cy="37741"/>
          </a:xfrm>
          <a:custGeom>
            <a:avLst/>
            <a:gdLst/>
            <a:ahLst/>
            <a:cxnLst/>
            <a:rect l="l" t="t" r="r" b="b"/>
            <a:pathLst>
              <a:path w="604" h="567" extrusionOk="0">
                <a:moveTo>
                  <a:pt x="604" y="1"/>
                </a:moveTo>
                <a:lnTo>
                  <a:pt x="327" y="239"/>
                </a:lnTo>
                <a:cubicBezTo>
                  <a:pt x="277" y="302"/>
                  <a:pt x="164" y="415"/>
                  <a:pt x="0" y="566"/>
                </a:cubicBezTo>
                <a:cubicBezTo>
                  <a:pt x="176" y="453"/>
                  <a:pt x="415" y="202"/>
                  <a:pt x="604" y="1"/>
                </a:cubicBezTo>
                <a:close/>
              </a:path>
            </a:pathLst>
          </a:custGeom>
          <a:solidFill>
            <a:srgbClr val="FFD0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5;p10"/>
          <p:cNvSpPr/>
          <p:nvPr/>
        </p:nvSpPr>
        <p:spPr>
          <a:xfrm>
            <a:off x="6257753" y="4147567"/>
            <a:ext cx="43998" cy="46194"/>
          </a:xfrm>
          <a:custGeom>
            <a:avLst/>
            <a:gdLst/>
            <a:ahLst/>
            <a:cxnLst/>
            <a:rect l="l" t="t" r="r" b="b"/>
            <a:pathLst>
              <a:path w="661" h="694" extrusionOk="0">
                <a:moveTo>
                  <a:pt x="661" y="0"/>
                </a:moveTo>
                <a:lnTo>
                  <a:pt x="661" y="0"/>
                </a:lnTo>
                <a:cubicBezTo>
                  <a:pt x="585" y="76"/>
                  <a:pt x="510" y="139"/>
                  <a:pt x="447" y="202"/>
                </a:cubicBezTo>
                <a:cubicBezTo>
                  <a:pt x="331" y="350"/>
                  <a:pt x="0" y="694"/>
                  <a:pt x="19" y="694"/>
                </a:cubicBezTo>
                <a:cubicBezTo>
                  <a:pt x="23" y="694"/>
                  <a:pt x="38" y="682"/>
                  <a:pt x="70" y="654"/>
                </a:cubicBezTo>
                <a:lnTo>
                  <a:pt x="497" y="239"/>
                </a:lnTo>
                <a:lnTo>
                  <a:pt x="397" y="327"/>
                </a:lnTo>
                <a:cubicBezTo>
                  <a:pt x="497" y="202"/>
                  <a:pt x="585" y="101"/>
                  <a:pt x="661" y="0"/>
                </a:cubicBezTo>
                <a:close/>
              </a:path>
            </a:pathLst>
          </a:custGeom>
          <a:solidFill>
            <a:srgbClr val="FFD0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10"/>
          <p:cNvSpPr/>
          <p:nvPr/>
        </p:nvSpPr>
        <p:spPr>
          <a:xfrm>
            <a:off x="5992232" y="4253802"/>
            <a:ext cx="196626" cy="173196"/>
          </a:xfrm>
          <a:custGeom>
            <a:avLst/>
            <a:gdLst/>
            <a:ahLst/>
            <a:cxnLst/>
            <a:rect l="l" t="t" r="r" b="b"/>
            <a:pathLst>
              <a:path w="2954" h="2602" extrusionOk="0">
                <a:moveTo>
                  <a:pt x="2953" y="0"/>
                </a:moveTo>
                <a:lnTo>
                  <a:pt x="2853" y="51"/>
                </a:lnTo>
                <a:cubicBezTo>
                  <a:pt x="1873" y="930"/>
                  <a:pt x="918" y="1785"/>
                  <a:pt x="0" y="2601"/>
                </a:cubicBezTo>
                <a:cubicBezTo>
                  <a:pt x="1006" y="1734"/>
                  <a:pt x="1998" y="867"/>
                  <a:pt x="2953" y="0"/>
                </a:cubicBezTo>
                <a:close/>
              </a:path>
            </a:pathLst>
          </a:custGeom>
          <a:solidFill>
            <a:srgbClr val="FFD0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7;p10"/>
          <p:cNvSpPr/>
          <p:nvPr/>
        </p:nvSpPr>
        <p:spPr>
          <a:xfrm>
            <a:off x="5476965" y="4134987"/>
            <a:ext cx="31018" cy="36077"/>
          </a:xfrm>
          <a:custGeom>
            <a:avLst/>
            <a:gdLst/>
            <a:ahLst/>
            <a:cxnLst/>
            <a:rect l="l" t="t" r="r" b="b"/>
            <a:pathLst>
              <a:path w="466" h="542" extrusionOk="0">
                <a:moveTo>
                  <a:pt x="466" y="1"/>
                </a:moveTo>
                <a:lnTo>
                  <a:pt x="466" y="1"/>
                </a:lnTo>
                <a:cubicBezTo>
                  <a:pt x="277" y="189"/>
                  <a:pt x="126" y="365"/>
                  <a:pt x="1" y="541"/>
                </a:cubicBezTo>
                <a:cubicBezTo>
                  <a:pt x="202" y="328"/>
                  <a:pt x="378" y="139"/>
                  <a:pt x="466" y="1"/>
                </a:cubicBezTo>
                <a:close/>
              </a:path>
            </a:pathLst>
          </a:custGeom>
          <a:solidFill>
            <a:srgbClr val="FFD0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;p10"/>
          <p:cNvSpPr/>
          <p:nvPr/>
        </p:nvSpPr>
        <p:spPr>
          <a:xfrm>
            <a:off x="7508670" y="687097"/>
            <a:ext cx="31817" cy="64499"/>
          </a:xfrm>
          <a:custGeom>
            <a:avLst/>
            <a:gdLst/>
            <a:ahLst/>
            <a:cxnLst/>
            <a:rect l="l" t="t" r="r" b="b"/>
            <a:pathLst>
              <a:path w="478" h="969" extrusionOk="0">
                <a:moveTo>
                  <a:pt x="478" y="1"/>
                </a:moveTo>
                <a:cubicBezTo>
                  <a:pt x="440" y="126"/>
                  <a:pt x="390" y="214"/>
                  <a:pt x="365" y="290"/>
                </a:cubicBezTo>
                <a:cubicBezTo>
                  <a:pt x="352" y="329"/>
                  <a:pt x="339" y="367"/>
                  <a:pt x="324" y="406"/>
                </a:cubicBezTo>
                <a:lnTo>
                  <a:pt x="324" y="406"/>
                </a:lnTo>
                <a:cubicBezTo>
                  <a:pt x="378" y="295"/>
                  <a:pt x="429" y="180"/>
                  <a:pt x="478" y="64"/>
                </a:cubicBezTo>
                <a:cubicBezTo>
                  <a:pt x="478" y="51"/>
                  <a:pt x="478" y="26"/>
                  <a:pt x="478" y="1"/>
                </a:cubicBezTo>
                <a:close/>
                <a:moveTo>
                  <a:pt x="316" y="378"/>
                </a:moveTo>
                <a:lnTo>
                  <a:pt x="316" y="378"/>
                </a:lnTo>
                <a:cubicBezTo>
                  <a:pt x="313" y="378"/>
                  <a:pt x="305" y="392"/>
                  <a:pt x="289" y="428"/>
                </a:cubicBezTo>
                <a:cubicBezTo>
                  <a:pt x="201" y="616"/>
                  <a:pt x="113" y="805"/>
                  <a:pt x="0" y="968"/>
                </a:cubicBezTo>
                <a:cubicBezTo>
                  <a:pt x="109" y="816"/>
                  <a:pt x="205" y="648"/>
                  <a:pt x="293" y="469"/>
                </a:cubicBezTo>
                <a:lnTo>
                  <a:pt x="293" y="469"/>
                </a:lnTo>
                <a:cubicBezTo>
                  <a:pt x="288" y="484"/>
                  <a:pt x="283" y="500"/>
                  <a:pt x="277" y="516"/>
                </a:cubicBezTo>
                <a:cubicBezTo>
                  <a:pt x="295" y="479"/>
                  <a:pt x="310" y="443"/>
                  <a:pt x="324" y="406"/>
                </a:cubicBezTo>
                <a:lnTo>
                  <a:pt x="324" y="406"/>
                </a:lnTo>
                <a:cubicBezTo>
                  <a:pt x="314" y="427"/>
                  <a:pt x="304" y="448"/>
                  <a:pt x="293" y="469"/>
                </a:cubicBezTo>
                <a:lnTo>
                  <a:pt x="293" y="469"/>
                </a:lnTo>
                <a:cubicBezTo>
                  <a:pt x="310" y="419"/>
                  <a:pt x="321" y="378"/>
                  <a:pt x="316" y="378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9;p10"/>
          <p:cNvSpPr/>
          <p:nvPr/>
        </p:nvSpPr>
        <p:spPr>
          <a:xfrm>
            <a:off x="6692086" y="-145951"/>
            <a:ext cx="2170793" cy="1732349"/>
          </a:xfrm>
          <a:custGeom>
            <a:avLst/>
            <a:gdLst/>
            <a:ahLst/>
            <a:cxnLst/>
            <a:rect l="l" t="t" r="r" b="b"/>
            <a:pathLst>
              <a:path w="29682" h="23687" extrusionOk="0">
                <a:moveTo>
                  <a:pt x="17631" y="277"/>
                </a:moveTo>
                <a:cubicBezTo>
                  <a:pt x="17372" y="277"/>
                  <a:pt x="17104" y="327"/>
                  <a:pt x="16861" y="409"/>
                </a:cubicBezTo>
                <a:lnTo>
                  <a:pt x="16861" y="409"/>
                </a:lnTo>
                <a:cubicBezTo>
                  <a:pt x="17215" y="287"/>
                  <a:pt x="17444" y="277"/>
                  <a:pt x="17631" y="277"/>
                </a:cubicBezTo>
                <a:close/>
                <a:moveTo>
                  <a:pt x="16776" y="440"/>
                </a:moveTo>
                <a:lnTo>
                  <a:pt x="16776" y="440"/>
                </a:lnTo>
                <a:cubicBezTo>
                  <a:pt x="16701" y="478"/>
                  <a:pt x="16626" y="515"/>
                  <a:pt x="16550" y="553"/>
                </a:cubicBezTo>
                <a:lnTo>
                  <a:pt x="16451" y="597"/>
                </a:lnTo>
                <a:lnTo>
                  <a:pt x="16451" y="597"/>
                </a:lnTo>
                <a:cubicBezTo>
                  <a:pt x="16571" y="527"/>
                  <a:pt x="16683" y="479"/>
                  <a:pt x="16776" y="440"/>
                </a:cubicBezTo>
                <a:close/>
                <a:moveTo>
                  <a:pt x="19641" y="1684"/>
                </a:moveTo>
                <a:cubicBezTo>
                  <a:pt x="20005" y="2359"/>
                  <a:pt x="20141" y="2960"/>
                  <a:pt x="20189" y="3186"/>
                </a:cubicBezTo>
                <a:lnTo>
                  <a:pt x="20189" y="3186"/>
                </a:lnTo>
                <a:cubicBezTo>
                  <a:pt x="20179" y="3143"/>
                  <a:pt x="20164" y="3087"/>
                  <a:pt x="20144" y="3016"/>
                </a:cubicBezTo>
                <a:cubicBezTo>
                  <a:pt x="20069" y="2790"/>
                  <a:pt x="19968" y="2400"/>
                  <a:pt x="19729" y="1910"/>
                </a:cubicBezTo>
                <a:lnTo>
                  <a:pt x="19641" y="1747"/>
                </a:lnTo>
                <a:cubicBezTo>
                  <a:pt x="19641" y="1734"/>
                  <a:pt x="19641" y="1722"/>
                  <a:pt x="19641" y="1684"/>
                </a:cubicBezTo>
                <a:close/>
                <a:moveTo>
                  <a:pt x="17588" y="458"/>
                </a:moveTo>
                <a:cubicBezTo>
                  <a:pt x="17780" y="458"/>
                  <a:pt x="17966" y="486"/>
                  <a:pt x="18133" y="540"/>
                </a:cubicBezTo>
                <a:cubicBezTo>
                  <a:pt x="18510" y="653"/>
                  <a:pt x="18787" y="867"/>
                  <a:pt x="18988" y="1068"/>
                </a:cubicBezTo>
                <a:cubicBezTo>
                  <a:pt x="19202" y="1269"/>
                  <a:pt x="19340" y="1470"/>
                  <a:pt x="19428" y="1621"/>
                </a:cubicBezTo>
                <a:cubicBezTo>
                  <a:pt x="19516" y="1772"/>
                  <a:pt x="19579" y="1872"/>
                  <a:pt x="19579" y="1898"/>
                </a:cubicBezTo>
                <a:cubicBezTo>
                  <a:pt x="19239" y="1269"/>
                  <a:pt x="18812" y="842"/>
                  <a:pt x="18297" y="628"/>
                </a:cubicBezTo>
                <a:cubicBezTo>
                  <a:pt x="18076" y="529"/>
                  <a:pt x="17826" y="488"/>
                  <a:pt x="17598" y="488"/>
                </a:cubicBezTo>
                <a:cubicBezTo>
                  <a:pt x="17567" y="488"/>
                  <a:pt x="17536" y="489"/>
                  <a:pt x="17505" y="490"/>
                </a:cubicBezTo>
                <a:cubicBezTo>
                  <a:pt x="17254" y="503"/>
                  <a:pt x="17015" y="578"/>
                  <a:pt x="16827" y="653"/>
                </a:cubicBezTo>
                <a:cubicBezTo>
                  <a:pt x="16060" y="993"/>
                  <a:pt x="15658" y="1634"/>
                  <a:pt x="15407" y="2212"/>
                </a:cubicBezTo>
                <a:cubicBezTo>
                  <a:pt x="15281" y="2501"/>
                  <a:pt x="15193" y="2777"/>
                  <a:pt x="15143" y="3016"/>
                </a:cubicBezTo>
                <a:cubicBezTo>
                  <a:pt x="15118" y="3142"/>
                  <a:pt x="15080" y="3255"/>
                  <a:pt x="15067" y="3355"/>
                </a:cubicBezTo>
                <a:cubicBezTo>
                  <a:pt x="15042" y="3468"/>
                  <a:pt x="15030" y="3556"/>
                  <a:pt x="15017" y="3644"/>
                </a:cubicBezTo>
                <a:cubicBezTo>
                  <a:pt x="15012" y="3628"/>
                  <a:pt x="15007" y="3621"/>
                  <a:pt x="15000" y="3621"/>
                </a:cubicBezTo>
                <a:cubicBezTo>
                  <a:pt x="14992" y="3621"/>
                  <a:pt x="14981" y="3635"/>
                  <a:pt x="14967" y="3657"/>
                </a:cubicBezTo>
                <a:cubicBezTo>
                  <a:pt x="15080" y="2903"/>
                  <a:pt x="15294" y="2199"/>
                  <a:pt x="15633" y="1696"/>
                </a:cubicBezTo>
                <a:cubicBezTo>
                  <a:pt x="15784" y="1433"/>
                  <a:pt x="15972" y="1219"/>
                  <a:pt x="16173" y="1030"/>
                </a:cubicBezTo>
                <a:cubicBezTo>
                  <a:pt x="16261" y="942"/>
                  <a:pt x="16374" y="867"/>
                  <a:pt x="16475" y="792"/>
                </a:cubicBezTo>
                <a:cubicBezTo>
                  <a:pt x="16588" y="729"/>
                  <a:pt x="16701" y="679"/>
                  <a:pt x="16814" y="616"/>
                </a:cubicBezTo>
                <a:cubicBezTo>
                  <a:pt x="17065" y="508"/>
                  <a:pt x="17332" y="458"/>
                  <a:pt x="17588" y="458"/>
                </a:cubicBezTo>
                <a:close/>
                <a:moveTo>
                  <a:pt x="15129" y="3527"/>
                </a:moveTo>
                <a:cubicBezTo>
                  <a:pt x="15116" y="3663"/>
                  <a:pt x="15080" y="3798"/>
                  <a:pt x="15067" y="3933"/>
                </a:cubicBezTo>
                <a:lnTo>
                  <a:pt x="15067" y="3921"/>
                </a:lnTo>
                <a:cubicBezTo>
                  <a:pt x="15080" y="3798"/>
                  <a:pt x="15116" y="3663"/>
                  <a:pt x="15129" y="3527"/>
                </a:cubicBezTo>
                <a:close/>
                <a:moveTo>
                  <a:pt x="14967" y="3694"/>
                </a:moveTo>
                <a:cubicBezTo>
                  <a:pt x="14979" y="3732"/>
                  <a:pt x="14979" y="3870"/>
                  <a:pt x="14979" y="3946"/>
                </a:cubicBezTo>
                <a:cubicBezTo>
                  <a:pt x="14979" y="3958"/>
                  <a:pt x="14979" y="3971"/>
                  <a:pt x="14979" y="3983"/>
                </a:cubicBezTo>
                <a:cubicBezTo>
                  <a:pt x="14954" y="4059"/>
                  <a:pt x="14942" y="4009"/>
                  <a:pt x="14917" y="4046"/>
                </a:cubicBezTo>
                <a:cubicBezTo>
                  <a:pt x="14929" y="3971"/>
                  <a:pt x="14942" y="3833"/>
                  <a:pt x="14967" y="3694"/>
                </a:cubicBezTo>
                <a:close/>
                <a:moveTo>
                  <a:pt x="14690" y="6358"/>
                </a:moveTo>
                <a:lnTo>
                  <a:pt x="14690" y="6358"/>
                </a:lnTo>
                <a:cubicBezTo>
                  <a:pt x="14696" y="6415"/>
                  <a:pt x="14702" y="6466"/>
                  <a:pt x="14707" y="6514"/>
                </a:cubicBezTo>
                <a:lnTo>
                  <a:pt x="14707" y="6514"/>
                </a:lnTo>
                <a:cubicBezTo>
                  <a:pt x="14701" y="6463"/>
                  <a:pt x="14695" y="6412"/>
                  <a:pt x="14690" y="6358"/>
                </a:cubicBezTo>
                <a:close/>
                <a:moveTo>
                  <a:pt x="15067" y="5844"/>
                </a:moveTo>
                <a:cubicBezTo>
                  <a:pt x="15067" y="6057"/>
                  <a:pt x="15092" y="6258"/>
                  <a:pt x="15105" y="6472"/>
                </a:cubicBezTo>
                <a:cubicBezTo>
                  <a:pt x="15118" y="6585"/>
                  <a:pt x="15118" y="6698"/>
                  <a:pt x="15130" y="6811"/>
                </a:cubicBezTo>
                <a:cubicBezTo>
                  <a:pt x="15080" y="6372"/>
                  <a:pt x="15067" y="6008"/>
                  <a:pt x="15067" y="5844"/>
                </a:cubicBezTo>
                <a:close/>
                <a:moveTo>
                  <a:pt x="8533" y="7200"/>
                </a:moveTo>
                <a:cubicBezTo>
                  <a:pt x="8634" y="7200"/>
                  <a:pt x="8722" y="7225"/>
                  <a:pt x="8810" y="7251"/>
                </a:cubicBezTo>
                <a:cubicBezTo>
                  <a:pt x="9036" y="7301"/>
                  <a:pt x="9237" y="7389"/>
                  <a:pt x="9425" y="7502"/>
                </a:cubicBezTo>
                <a:cubicBezTo>
                  <a:pt x="9388" y="7502"/>
                  <a:pt x="9375" y="7514"/>
                  <a:pt x="9513" y="7615"/>
                </a:cubicBezTo>
                <a:cubicBezTo>
                  <a:pt x="9325" y="7514"/>
                  <a:pt x="9186" y="7439"/>
                  <a:pt x="9073" y="7401"/>
                </a:cubicBezTo>
                <a:lnTo>
                  <a:pt x="9073" y="7401"/>
                </a:lnTo>
                <a:cubicBezTo>
                  <a:pt x="9199" y="7439"/>
                  <a:pt x="9287" y="7489"/>
                  <a:pt x="9362" y="7514"/>
                </a:cubicBezTo>
                <a:cubicBezTo>
                  <a:pt x="9224" y="7427"/>
                  <a:pt x="9061" y="7364"/>
                  <a:pt x="8885" y="7313"/>
                </a:cubicBezTo>
                <a:lnTo>
                  <a:pt x="8860" y="7313"/>
                </a:lnTo>
                <a:cubicBezTo>
                  <a:pt x="8734" y="7276"/>
                  <a:pt x="8646" y="7225"/>
                  <a:pt x="8533" y="7200"/>
                </a:cubicBezTo>
                <a:close/>
                <a:moveTo>
                  <a:pt x="14992" y="5202"/>
                </a:moveTo>
                <a:cubicBezTo>
                  <a:pt x="15005" y="5215"/>
                  <a:pt x="15005" y="5227"/>
                  <a:pt x="15005" y="5240"/>
                </a:cubicBezTo>
                <a:cubicBezTo>
                  <a:pt x="15017" y="6032"/>
                  <a:pt x="15092" y="6773"/>
                  <a:pt x="15206" y="7477"/>
                </a:cubicBezTo>
                <a:cubicBezTo>
                  <a:pt x="15206" y="7489"/>
                  <a:pt x="15193" y="7502"/>
                  <a:pt x="15193" y="7527"/>
                </a:cubicBezTo>
                <a:cubicBezTo>
                  <a:pt x="15193" y="7552"/>
                  <a:pt x="15193" y="7602"/>
                  <a:pt x="15193" y="7640"/>
                </a:cubicBezTo>
                <a:cubicBezTo>
                  <a:pt x="15067" y="6836"/>
                  <a:pt x="14992" y="6032"/>
                  <a:pt x="14992" y="5202"/>
                </a:cubicBezTo>
                <a:close/>
                <a:moveTo>
                  <a:pt x="15055" y="7225"/>
                </a:moveTo>
                <a:lnTo>
                  <a:pt x="15055" y="7225"/>
                </a:lnTo>
                <a:cubicBezTo>
                  <a:pt x="15075" y="7414"/>
                  <a:pt x="15102" y="7588"/>
                  <a:pt x="15132" y="7745"/>
                </a:cubicBezTo>
                <a:lnTo>
                  <a:pt x="15132" y="7745"/>
                </a:lnTo>
                <a:cubicBezTo>
                  <a:pt x="15102" y="7576"/>
                  <a:pt x="15075" y="7404"/>
                  <a:pt x="15055" y="7225"/>
                </a:cubicBezTo>
                <a:close/>
                <a:moveTo>
                  <a:pt x="6975" y="7615"/>
                </a:moveTo>
                <a:cubicBezTo>
                  <a:pt x="6987" y="7615"/>
                  <a:pt x="6975" y="7628"/>
                  <a:pt x="6912" y="7678"/>
                </a:cubicBezTo>
                <a:cubicBezTo>
                  <a:pt x="6862" y="7703"/>
                  <a:pt x="6824" y="7728"/>
                  <a:pt x="6774" y="7753"/>
                </a:cubicBezTo>
                <a:cubicBezTo>
                  <a:pt x="6849" y="7703"/>
                  <a:pt x="6912" y="7653"/>
                  <a:pt x="6975" y="7615"/>
                </a:cubicBezTo>
                <a:close/>
                <a:moveTo>
                  <a:pt x="9325" y="7678"/>
                </a:moveTo>
                <a:cubicBezTo>
                  <a:pt x="9375" y="7716"/>
                  <a:pt x="9438" y="7753"/>
                  <a:pt x="9488" y="7791"/>
                </a:cubicBezTo>
                <a:cubicBezTo>
                  <a:pt x="9488" y="7799"/>
                  <a:pt x="9487" y="7803"/>
                  <a:pt x="9483" y="7803"/>
                </a:cubicBezTo>
                <a:cubicBezTo>
                  <a:pt x="9474" y="7803"/>
                  <a:pt x="9449" y="7781"/>
                  <a:pt x="9388" y="7728"/>
                </a:cubicBezTo>
                <a:cubicBezTo>
                  <a:pt x="9375" y="7728"/>
                  <a:pt x="9362" y="7716"/>
                  <a:pt x="9350" y="7716"/>
                </a:cubicBezTo>
                <a:lnTo>
                  <a:pt x="9325" y="7678"/>
                </a:lnTo>
                <a:close/>
                <a:moveTo>
                  <a:pt x="16112" y="7642"/>
                </a:moveTo>
                <a:cubicBezTo>
                  <a:pt x="16126" y="7727"/>
                  <a:pt x="16142" y="7811"/>
                  <a:pt x="16161" y="7891"/>
                </a:cubicBezTo>
                <a:cubicBezTo>
                  <a:pt x="16147" y="7809"/>
                  <a:pt x="16129" y="7727"/>
                  <a:pt x="16112" y="7642"/>
                </a:cubicBezTo>
                <a:close/>
                <a:moveTo>
                  <a:pt x="6849" y="7967"/>
                </a:moveTo>
                <a:lnTo>
                  <a:pt x="6849" y="7967"/>
                </a:lnTo>
                <a:cubicBezTo>
                  <a:pt x="6832" y="7981"/>
                  <a:pt x="6816" y="7995"/>
                  <a:pt x="6799" y="8009"/>
                </a:cubicBezTo>
                <a:lnTo>
                  <a:pt x="6799" y="8009"/>
                </a:lnTo>
                <a:cubicBezTo>
                  <a:pt x="6820" y="7992"/>
                  <a:pt x="6838" y="7978"/>
                  <a:pt x="6849" y="7967"/>
                </a:cubicBezTo>
                <a:close/>
                <a:moveTo>
                  <a:pt x="20711" y="7987"/>
                </a:moveTo>
                <a:lnTo>
                  <a:pt x="20711" y="7987"/>
                </a:lnTo>
                <a:cubicBezTo>
                  <a:pt x="20710" y="7997"/>
                  <a:pt x="20710" y="8007"/>
                  <a:pt x="20709" y="8017"/>
                </a:cubicBezTo>
                <a:cubicBezTo>
                  <a:pt x="20711" y="8005"/>
                  <a:pt x="20711" y="7995"/>
                  <a:pt x="20711" y="7987"/>
                </a:cubicBezTo>
                <a:close/>
                <a:moveTo>
                  <a:pt x="15265" y="8023"/>
                </a:moveTo>
                <a:cubicBezTo>
                  <a:pt x="15266" y="8025"/>
                  <a:pt x="15267" y="8027"/>
                  <a:pt x="15268" y="8030"/>
                </a:cubicBezTo>
                <a:cubicBezTo>
                  <a:pt x="15268" y="8030"/>
                  <a:pt x="15268" y="8042"/>
                  <a:pt x="15268" y="8042"/>
                </a:cubicBezTo>
                <a:lnTo>
                  <a:pt x="15265" y="8023"/>
                </a:lnTo>
                <a:close/>
                <a:moveTo>
                  <a:pt x="15218" y="7766"/>
                </a:moveTo>
                <a:lnTo>
                  <a:pt x="15218" y="7766"/>
                </a:lnTo>
                <a:cubicBezTo>
                  <a:pt x="15218" y="7766"/>
                  <a:pt x="15231" y="7766"/>
                  <a:pt x="15231" y="7778"/>
                </a:cubicBezTo>
                <a:cubicBezTo>
                  <a:pt x="15243" y="7778"/>
                  <a:pt x="15243" y="7791"/>
                  <a:pt x="15256" y="7791"/>
                </a:cubicBezTo>
                <a:cubicBezTo>
                  <a:pt x="15281" y="7942"/>
                  <a:pt x="15306" y="8093"/>
                  <a:pt x="15331" y="8243"/>
                </a:cubicBezTo>
                <a:cubicBezTo>
                  <a:pt x="15319" y="8168"/>
                  <a:pt x="15294" y="8080"/>
                  <a:pt x="15268" y="8005"/>
                </a:cubicBezTo>
                <a:cubicBezTo>
                  <a:pt x="15256" y="7967"/>
                  <a:pt x="15243" y="7929"/>
                  <a:pt x="15243" y="7891"/>
                </a:cubicBezTo>
                <a:lnTo>
                  <a:pt x="15218" y="7766"/>
                </a:lnTo>
                <a:close/>
                <a:moveTo>
                  <a:pt x="20684" y="8256"/>
                </a:moveTo>
                <a:lnTo>
                  <a:pt x="20684" y="8256"/>
                </a:lnTo>
                <a:cubicBezTo>
                  <a:pt x="20682" y="8271"/>
                  <a:pt x="20679" y="8286"/>
                  <a:pt x="20677" y="8300"/>
                </a:cubicBezTo>
                <a:lnTo>
                  <a:pt x="20677" y="8300"/>
                </a:lnTo>
                <a:cubicBezTo>
                  <a:pt x="20679" y="8289"/>
                  <a:pt x="20682" y="8274"/>
                  <a:pt x="20684" y="8256"/>
                </a:cubicBezTo>
                <a:close/>
                <a:moveTo>
                  <a:pt x="5944" y="8771"/>
                </a:moveTo>
                <a:lnTo>
                  <a:pt x="5932" y="8803"/>
                </a:lnTo>
                <a:lnTo>
                  <a:pt x="5932" y="8803"/>
                </a:lnTo>
                <a:cubicBezTo>
                  <a:pt x="5932" y="8801"/>
                  <a:pt x="5932" y="8799"/>
                  <a:pt x="5932" y="8796"/>
                </a:cubicBezTo>
                <a:cubicBezTo>
                  <a:pt x="5932" y="8796"/>
                  <a:pt x="5932" y="8784"/>
                  <a:pt x="5944" y="8771"/>
                </a:cubicBezTo>
                <a:close/>
                <a:moveTo>
                  <a:pt x="15168" y="7942"/>
                </a:moveTo>
                <a:lnTo>
                  <a:pt x="15168" y="7942"/>
                </a:lnTo>
                <a:cubicBezTo>
                  <a:pt x="15180" y="7967"/>
                  <a:pt x="15193" y="8005"/>
                  <a:pt x="15218" y="8067"/>
                </a:cubicBezTo>
                <a:cubicBezTo>
                  <a:pt x="15268" y="8344"/>
                  <a:pt x="15319" y="8595"/>
                  <a:pt x="15369" y="8821"/>
                </a:cubicBezTo>
                <a:cubicBezTo>
                  <a:pt x="15356" y="8771"/>
                  <a:pt x="15331" y="8721"/>
                  <a:pt x="15319" y="8683"/>
                </a:cubicBezTo>
                <a:cubicBezTo>
                  <a:pt x="15268" y="8470"/>
                  <a:pt x="15218" y="8218"/>
                  <a:pt x="15168" y="7942"/>
                </a:cubicBezTo>
                <a:close/>
                <a:moveTo>
                  <a:pt x="6831" y="9029"/>
                </a:moveTo>
                <a:lnTo>
                  <a:pt x="6831" y="9029"/>
                </a:lnTo>
                <a:cubicBezTo>
                  <a:pt x="6829" y="9035"/>
                  <a:pt x="6826" y="9041"/>
                  <a:pt x="6824" y="9048"/>
                </a:cubicBezTo>
                <a:cubicBezTo>
                  <a:pt x="6826" y="9041"/>
                  <a:pt x="6829" y="9035"/>
                  <a:pt x="6831" y="9029"/>
                </a:cubicBezTo>
                <a:close/>
                <a:moveTo>
                  <a:pt x="5928" y="8812"/>
                </a:moveTo>
                <a:lnTo>
                  <a:pt x="5894" y="8897"/>
                </a:lnTo>
                <a:lnTo>
                  <a:pt x="5786" y="9132"/>
                </a:lnTo>
                <a:lnTo>
                  <a:pt x="5786" y="9132"/>
                </a:lnTo>
                <a:cubicBezTo>
                  <a:pt x="5798" y="9102"/>
                  <a:pt x="5808" y="9074"/>
                  <a:pt x="5819" y="9048"/>
                </a:cubicBezTo>
                <a:cubicBezTo>
                  <a:pt x="5857" y="8960"/>
                  <a:pt x="5894" y="8884"/>
                  <a:pt x="5919" y="8821"/>
                </a:cubicBezTo>
                <a:cubicBezTo>
                  <a:pt x="5923" y="8817"/>
                  <a:pt x="5926" y="8815"/>
                  <a:pt x="5928" y="8812"/>
                </a:cubicBezTo>
                <a:close/>
                <a:moveTo>
                  <a:pt x="5702" y="9405"/>
                </a:moveTo>
                <a:cubicBezTo>
                  <a:pt x="5690" y="9445"/>
                  <a:pt x="5679" y="9485"/>
                  <a:pt x="5668" y="9525"/>
                </a:cubicBezTo>
                <a:cubicBezTo>
                  <a:pt x="5682" y="9488"/>
                  <a:pt x="5693" y="9447"/>
                  <a:pt x="5702" y="9405"/>
                </a:cubicBezTo>
                <a:close/>
                <a:moveTo>
                  <a:pt x="5668" y="9525"/>
                </a:moveTo>
                <a:lnTo>
                  <a:pt x="5655" y="9563"/>
                </a:lnTo>
                <a:cubicBezTo>
                  <a:pt x="5668" y="9550"/>
                  <a:pt x="5668" y="9538"/>
                  <a:pt x="5668" y="9525"/>
                </a:cubicBezTo>
                <a:close/>
                <a:moveTo>
                  <a:pt x="9878" y="7904"/>
                </a:moveTo>
                <a:lnTo>
                  <a:pt x="10041" y="8005"/>
                </a:lnTo>
                <a:cubicBezTo>
                  <a:pt x="10154" y="8155"/>
                  <a:pt x="10280" y="8294"/>
                  <a:pt x="10368" y="8457"/>
                </a:cubicBezTo>
                <a:cubicBezTo>
                  <a:pt x="10418" y="8532"/>
                  <a:pt x="10456" y="8608"/>
                  <a:pt x="10506" y="8671"/>
                </a:cubicBezTo>
                <a:cubicBezTo>
                  <a:pt x="10544" y="8746"/>
                  <a:pt x="10569" y="8834"/>
                  <a:pt x="10606" y="8897"/>
                </a:cubicBezTo>
                <a:lnTo>
                  <a:pt x="10644" y="8985"/>
                </a:lnTo>
                <a:cubicBezTo>
                  <a:pt x="10694" y="9098"/>
                  <a:pt x="10732" y="9211"/>
                  <a:pt x="10770" y="9311"/>
                </a:cubicBezTo>
                <a:lnTo>
                  <a:pt x="10807" y="9450"/>
                </a:lnTo>
                <a:cubicBezTo>
                  <a:pt x="10845" y="9538"/>
                  <a:pt x="10870" y="9626"/>
                  <a:pt x="10883" y="9714"/>
                </a:cubicBezTo>
                <a:cubicBezTo>
                  <a:pt x="10845" y="9613"/>
                  <a:pt x="10795" y="9512"/>
                  <a:pt x="10757" y="9399"/>
                </a:cubicBezTo>
                <a:cubicBezTo>
                  <a:pt x="10707" y="9286"/>
                  <a:pt x="10682" y="9148"/>
                  <a:pt x="10632" y="9022"/>
                </a:cubicBezTo>
                <a:cubicBezTo>
                  <a:pt x="10569" y="8909"/>
                  <a:pt x="10531" y="8759"/>
                  <a:pt x="10443" y="8633"/>
                </a:cubicBezTo>
                <a:cubicBezTo>
                  <a:pt x="10368" y="8520"/>
                  <a:pt x="10292" y="8382"/>
                  <a:pt x="10179" y="8281"/>
                </a:cubicBezTo>
                <a:lnTo>
                  <a:pt x="10242" y="8268"/>
                </a:lnTo>
                <a:cubicBezTo>
                  <a:pt x="10167" y="8193"/>
                  <a:pt x="10016" y="8030"/>
                  <a:pt x="9878" y="7904"/>
                </a:cubicBezTo>
                <a:close/>
                <a:moveTo>
                  <a:pt x="15564" y="9258"/>
                </a:moveTo>
                <a:cubicBezTo>
                  <a:pt x="15610" y="9447"/>
                  <a:pt x="15655" y="9618"/>
                  <a:pt x="15695" y="9764"/>
                </a:cubicBezTo>
                <a:lnTo>
                  <a:pt x="15696" y="9764"/>
                </a:lnTo>
                <a:cubicBezTo>
                  <a:pt x="15650" y="9595"/>
                  <a:pt x="15606" y="9427"/>
                  <a:pt x="15564" y="9258"/>
                </a:cubicBezTo>
                <a:close/>
                <a:moveTo>
                  <a:pt x="15369" y="8934"/>
                </a:moveTo>
                <a:cubicBezTo>
                  <a:pt x="15394" y="8985"/>
                  <a:pt x="15407" y="9035"/>
                  <a:pt x="15419" y="9048"/>
                </a:cubicBezTo>
                <a:cubicBezTo>
                  <a:pt x="15557" y="9600"/>
                  <a:pt x="15645" y="9940"/>
                  <a:pt x="15658" y="9952"/>
                </a:cubicBezTo>
                <a:cubicBezTo>
                  <a:pt x="15658" y="9953"/>
                  <a:pt x="15658" y="9954"/>
                  <a:pt x="15657" y="9954"/>
                </a:cubicBezTo>
                <a:cubicBezTo>
                  <a:pt x="15650" y="9954"/>
                  <a:pt x="15550" y="9659"/>
                  <a:pt x="15369" y="8934"/>
                </a:cubicBezTo>
                <a:close/>
                <a:moveTo>
                  <a:pt x="15699" y="9779"/>
                </a:moveTo>
                <a:lnTo>
                  <a:pt x="15699" y="9779"/>
                </a:lnTo>
                <a:cubicBezTo>
                  <a:pt x="15724" y="9899"/>
                  <a:pt x="15760" y="10007"/>
                  <a:pt x="15796" y="10116"/>
                </a:cubicBezTo>
                <a:cubicBezTo>
                  <a:pt x="15770" y="10033"/>
                  <a:pt x="15737" y="9918"/>
                  <a:pt x="15699" y="9779"/>
                </a:cubicBezTo>
                <a:close/>
                <a:moveTo>
                  <a:pt x="6413" y="10579"/>
                </a:moveTo>
                <a:cubicBezTo>
                  <a:pt x="6412" y="10588"/>
                  <a:pt x="6411" y="10597"/>
                  <a:pt x="6409" y="10606"/>
                </a:cubicBezTo>
                <a:cubicBezTo>
                  <a:pt x="6411" y="10596"/>
                  <a:pt x="6412" y="10587"/>
                  <a:pt x="6413" y="10579"/>
                </a:cubicBezTo>
                <a:close/>
                <a:moveTo>
                  <a:pt x="5580" y="9814"/>
                </a:moveTo>
                <a:lnTo>
                  <a:pt x="5580" y="9814"/>
                </a:lnTo>
                <a:cubicBezTo>
                  <a:pt x="5567" y="9927"/>
                  <a:pt x="5555" y="10015"/>
                  <a:pt x="5542" y="10116"/>
                </a:cubicBezTo>
                <a:lnTo>
                  <a:pt x="5530" y="10216"/>
                </a:lnTo>
                <a:cubicBezTo>
                  <a:pt x="5530" y="10292"/>
                  <a:pt x="5505" y="10380"/>
                  <a:pt x="5505" y="10442"/>
                </a:cubicBezTo>
                <a:cubicBezTo>
                  <a:pt x="5505" y="10518"/>
                  <a:pt x="5492" y="10593"/>
                  <a:pt x="5492" y="10681"/>
                </a:cubicBezTo>
                <a:cubicBezTo>
                  <a:pt x="5492" y="10606"/>
                  <a:pt x="5492" y="10530"/>
                  <a:pt x="5492" y="10467"/>
                </a:cubicBezTo>
                <a:lnTo>
                  <a:pt x="5492" y="10455"/>
                </a:lnTo>
                <a:lnTo>
                  <a:pt x="5505" y="10405"/>
                </a:lnTo>
                <a:cubicBezTo>
                  <a:pt x="5517" y="10191"/>
                  <a:pt x="5542" y="10003"/>
                  <a:pt x="5580" y="9814"/>
                </a:cubicBezTo>
                <a:close/>
                <a:moveTo>
                  <a:pt x="10518" y="8947"/>
                </a:moveTo>
                <a:cubicBezTo>
                  <a:pt x="10544" y="8960"/>
                  <a:pt x="10581" y="9022"/>
                  <a:pt x="10644" y="9123"/>
                </a:cubicBezTo>
                <a:cubicBezTo>
                  <a:pt x="10682" y="9236"/>
                  <a:pt x="10732" y="9387"/>
                  <a:pt x="10795" y="9550"/>
                </a:cubicBezTo>
                <a:cubicBezTo>
                  <a:pt x="10833" y="9726"/>
                  <a:pt x="10870" y="9902"/>
                  <a:pt x="10921" y="10078"/>
                </a:cubicBezTo>
                <a:cubicBezTo>
                  <a:pt x="10928" y="10156"/>
                  <a:pt x="10939" y="10233"/>
                  <a:pt x="10954" y="10304"/>
                </a:cubicBezTo>
                <a:lnTo>
                  <a:pt x="10954" y="10304"/>
                </a:lnTo>
                <a:cubicBezTo>
                  <a:pt x="10943" y="10304"/>
                  <a:pt x="10933" y="10306"/>
                  <a:pt x="10933" y="10317"/>
                </a:cubicBezTo>
                <a:cubicBezTo>
                  <a:pt x="10908" y="10204"/>
                  <a:pt x="10895" y="10116"/>
                  <a:pt x="10845" y="10103"/>
                </a:cubicBezTo>
                <a:lnTo>
                  <a:pt x="10845" y="10103"/>
                </a:lnTo>
                <a:lnTo>
                  <a:pt x="10883" y="10354"/>
                </a:lnTo>
                <a:cubicBezTo>
                  <a:pt x="10883" y="10361"/>
                  <a:pt x="10880" y="10364"/>
                  <a:pt x="10875" y="10364"/>
                </a:cubicBezTo>
                <a:cubicBezTo>
                  <a:pt x="10870" y="10364"/>
                  <a:pt x="10864" y="10361"/>
                  <a:pt x="10858" y="10354"/>
                </a:cubicBezTo>
                <a:lnTo>
                  <a:pt x="10858" y="10354"/>
                </a:lnTo>
                <a:cubicBezTo>
                  <a:pt x="10883" y="10417"/>
                  <a:pt x="10895" y="10493"/>
                  <a:pt x="10908" y="10568"/>
                </a:cubicBezTo>
                <a:lnTo>
                  <a:pt x="10933" y="10794"/>
                </a:lnTo>
                <a:cubicBezTo>
                  <a:pt x="10908" y="10656"/>
                  <a:pt x="10895" y="10505"/>
                  <a:pt x="10845" y="10354"/>
                </a:cubicBezTo>
                <a:cubicBezTo>
                  <a:pt x="10845" y="10342"/>
                  <a:pt x="10845" y="10329"/>
                  <a:pt x="10845" y="10317"/>
                </a:cubicBezTo>
                <a:lnTo>
                  <a:pt x="10807" y="10141"/>
                </a:lnTo>
                <a:cubicBezTo>
                  <a:pt x="10795" y="10078"/>
                  <a:pt x="10757" y="9990"/>
                  <a:pt x="10745" y="9915"/>
                </a:cubicBezTo>
                <a:lnTo>
                  <a:pt x="10757" y="9814"/>
                </a:lnTo>
                <a:cubicBezTo>
                  <a:pt x="10707" y="9663"/>
                  <a:pt x="10657" y="9487"/>
                  <a:pt x="10606" y="9311"/>
                </a:cubicBezTo>
                <a:lnTo>
                  <a:pt x="10606" y="9311"/>
                </a:lnTo>
                <a:cubicBezTo>
                  <a:pt x="10644" y="9412"/>
                  <a:pt x="10720" y="9550"/>
                  <a:pt x="10757" y="9663"/>
                </a:cubicBezTo>
                <a:cubicBezTo>
                  <a:pt x="10707" y="9412"/>
                  <a:pt x="10606" y="9198"/>
                  <a:pt x="10518" y="8947"/>
                </a:cubicBezTo>
                <a:close/>
                <a:moveTo>
                  <a:pt x="19532" y="13022"/>
                </a:moveTo>
                <a:lnTo>
                  <a:pt x="19532" y="13022"/>
                </a:lnTo>
                <a:cubicBezTo>
                  <a:pt x="19513" y="13070"/>
                  <a:pt x="19495" y="13115"/>
                  <a:pt x="19478" y="13157"/>
                </a:cubicBezTo>
                <a:lnTo>
                  <a:pt x="19528" y="13044"/>
                </a:lnTo>
                <a:cubicBezTo>
                  <a:pt x="19531" y="13034"/>
                  <a:pt x="19532" y="13027"/>
                  <a:pt x="19532" y="13022"/>
                </a:cubicBezTo>
                <a:close/>
                <a:moveTo>
                  <a:pt x="10999" y="13228"/>
                </a:moveTo>
                <a:lnTo>
                  <a:pt x="10999" y="13228"/>
                </a:lnTo>
                <a:cubicBezTo>
                  <a:pt x="10966" y="13314"/>
                  <a:pt x="10931" y="13399"/>
                  <a:pt x="10895" y="13483"/>
                </a:cubicBezTo>
                <a:cubicBezTo>
                  <a:pt x="10943" y="13372"/>
                  <a:pt x="10976" y="13290"/>
                  <a:pt x="10999" y="13228"/>
                </a:cubicBezTo>
                <a:close/>
                <a:moveTo>
                  <a:pt x="17581" y="1319"/>
                </a:moveTo>
                <a:cubicBezTo>
                  <a:pt x="17844" y="1332"/>
                  <a:pt x="18033" y="1407"/>
                  <a:pt x="18184" y="1495"/>
                </a:cubicBezTo>
                <a:cubicBezTo>
                  <a:pt x="18347" y="1596"/>
                  <a:pt x="18473" y="1696"/>
                  <a:pt x="18598" y="1872"/>
                </a:cubicBezTo>
                <a:cubicBezTo>
                  <a:pt x="18536" y="1797"/>
                  <a:pt x="18460" y="1722"/>
                  <a:pt x="18385" y="1659"/>
                </a:cubicBezTo>
                <a:lnTo>
                  <a:pt x="18385" y="1659"/>
                </a:lnTo>
                <a:cubicBezTo>
                  <a:pt x="18410" y="1684"/>
                  <a:pt x="18536" y="1797"/>
                  <a:pt x="18636" y="1948"/>
                </a:cubicBezTo>
                <a:cubicBezTo>
                  <a:pt x="18737" y="2086"/>
                  <a:pt x="18825" y="2249"/>
                  <a:pt x="18850" y="2287"/>
                </a:cubicBezTo>
                <a:cubicBezTo>
                  <a:pt x="18850" y="2287"/>
                  <a:pt x="18850" y="2288"/>
                  <a:pt x="18849" y="2288"/>
                </a:cubicBezTo>
                <a:cubicBezTo>
                  <a:pt x="18843" y="2288"/>
                  <a:pt x="18749" y="2172"/>
                  <a:pt x="18729" y="2172"/>
                </a:cubicBezTo>
                <a:cubicBezTo>
                  <a:pt x="18722" y="2172"/>
                  <a:pt x="18725" y="2189"/>
                  <a:pt x="18749" y="2237"/>
                </a:cubicBezTo>
                <a:cubicBezTo>
                  <a:pt x="18925" y="2576"/>
                  <a:pt x="19051" y="2915"/>
                  <a:pt x="19139" y="3179"/>
                </a:cubicBezTo>
                <a:cubicBezTo>
                  <a:pt x="19233" y="3415"/>
                  <a:pt x="19283" y="3584"/>
                  <a:pt x="19299" y="3584"/>
                </a:cubicBezTo>
                <a:cubicBezTo>
                  <a:pt x="19300" y="3584"/>
                  <a:pt x="19301" y="3583"/>
                  <a:pt x="19302" y="3581"/>
                </a:cubicBezTo>
                <a:cubicBezTo>
                  <a:pt x="19214" y="3167"/>
                  <a:pt x="19076" y="2777"/>
                  <a:pt x="18900" y="2425"/>
                </a:cubicBezTo>
                <a:cubicBezTo>
                  <a:pt x="18900" y="2424"/>
                  <a:pt x="18900" y="2423"/>
                  <a:pt x="18901" y="2423"/>
                </a:cubicBezTo>
                <a:cubicBezTo>
                  <a:pt x="18913" y="2423"/>
                  <a:pt x="19005" y="2589"/>
                  <a:pt x="19076" y="2777"/>
                </a:cubicBezTo>
                <a:cubicBezTo>
                  <a:pt x="19145" y="2962"/>
                  <a:pt x="19215" y="3158"/>
                  <a:pt x="19225" y="3158"/>
                </a:cubicBezTo>
                <a:cubicBezTo>
                  <a:pt x="19226" y="3158"/>
                  <a:pt x="19227" y="3157"/>
                  <a:pt x="19227" y="3154"/>
                </a:cubicBezTo>
                <a:cubicBezTo>
                  <a:pt x="19327" y="3531"/>
                  <a:pt x="19403" y="3946"/>
                  <a:pt x="19440" y="4272"/>
                </a:cubicBezTo>
                <a:cubicBezTo>
                  <a:pt x="19428" y="4197"/>
                  <a:pt x="19415" y="4071"/>
                  <a:pt x="19390" y="3971"/>
                </a:cubicBezTo>
                <a:cubicBezTo>
                  <a:pt x="19373" y="3904"/>
                  <a:pt x="19362" y="3854"/>
                  <a:pt x="19357" y="3854"/>
                </a:cubicBezTo>
                <a:cubicBezTo>
                  <a:pt x="19354" y="3854"/>
                  <a:pt x="19352" y="3866"/>
                  <a:pt x="19352" y="3895"/>
                </a:cubicBezTo>
                <a:cubicBezTo>
                  <a:pt x="19428" y="4348"/>
                  <a:pt x="19390" y="4122"/>
                  <a:pt x="19415" y="4423"/>
                </a:cubicBezTo>
                <a:cubicBezTo>
                  <a:pt x="19390" y="4298"/>
                  <a:pt x="19352" y="4147"/>
                  <a:pt x="19315" y="3983"/>
                </a:cubicBezTo>
                <a:cubicBezTo>
                  <a:pt x="19277" y="3820"/>
                  <a:pt x="19227" y="3632"/>
                  <a:pt x="19164" y="3468"/>
                </a:cubicBezTo>
                <a:cubicBezTo>
                  <a:pt x="19063" y="3142"/>
                  <a:pt x="18925" y="2865"/>
                  <a:pt x="18850" y="2727"/>
                </a:cubicBezTo>
                <a:lnTo>
                  <a:pt x="18850" y="2727"/>
                </a:lnTo>
                <a:cubicBezTo>
                  <a:pt x="18925" y="2890"/>
                  <a:pt x="18975" y="3054"/>
                  <a:pt x="19026" y="3230"/>
                </a:cubicBezTo>
                <a:lnTo>
                  <a:pt x="19051" y="3368"/>
                </a:lnTo>
                <a:cubicBezTo>
                  <a:pt x="19239" y="4021"/>
                  <a:pt x="19403" y="4649"/>
                  <a:pt x="19440" y="4825"/>
                </a:cubicBezTo>
                <a:cubicBezTo>
                  <a:pt x="19453" y="5034"/>
                  <a:pt x="19439" y="5097"/>
                  <a:pt x="19421" y="5097"/>
                </a:cubicBezTo>
                <a:cubicBezTo>
                  <a:pt x="19404" y="5097"/>
                  <a:pt x="19383" y="5044"/>
                  <a:pt x="19377" y="5001"/>
                </a:cubicBezTo>
                <a:lnTo>
                  <a:pt x="19377" y="5001"/>
                </a:lnTo>
                <a:cubicBezTo>
                  <a:pt x="19403" y="5391"/>
                  <a:pt x="19428" y="5579"/>
                  <a:pt x="19453" y="5780"/>
                </a:cubicBezTo>
                <a:cubicBezTo>
                  <a:pt x="19478" y="5969"/>
                  <a:pt x="19491" y="6170"/>
                  <a:pt x="19478" y="6559"/>
                </a:cubicBezTo>
                <a:lnTo>
                  <a:pt x="19503" y="6258"/>
                </a:lnTo>
                <a:lnTo>
                  <a:pt x="19503" y="6258"/>
                </a:lnTo>
                <a:cubicBezTo>
                  <a:pt x="19503" y="6438"/>
                  <a:pt x="19469" y="7066"/>
                  <a:pt x="19477" y="7066"/>
                </a:cubicBezTo>
                <a:cubicBezTo>
                  <a:pt x="19477" y="7066"/>
                  <a:pt x="19477" y="7065"/>
                  <a:pt x="19478" y="7062"/>
                </a:cubicBezTo>
                <a:lnTo>
                  <a:pt x="19478" y="7062"/>
                </a:lnTo>
                <a:cubicBezTo>
                  <a:pt x="19461" y="7163"/>
                  <a:pt x="19433" y="7258"/>
                  <a:pt x="19417" y="7258"/>
                </a:cubicBezTo>
                <a:cubicBezTo>
                  <a:pt x="19408" y="7258"/>
                  <a:pt x="19403" y="7234"/>
                  <a:pt x="19403" y="7175"/>
                </a:cubicBezTo>
                <a:cubicBezTo>
                  <a:pt x="19403" y="7414"/>
                  <a:pt x="19403" y="7653"/>
                  <a:pt x="19403" y="7891"/>
                </a:cubicBezTo>
                <a:cubicBezTo>
                  <a:pt x="19403" y="7778"/>
                  <a:pt x="19352" y="7841"/>
                  <a:pt x="19340" y="7804"/>
                </a:cubicBezTo>
                <a:lnTo>
                  <a:pt x="19340" y="7804"/>
                </a:lnTo>
                <a:cubicBezTo>
                  <a:pt x="19321" y="8008"/>
                  <a:pt x="19337" y="8171"/>
                  <a:pt x="19357" y="8171"/>
                </a:cubicBezTo>
                <a:cubicBezTo>
                  <a:pt x="19361" y="8171"/>
                  <a:pt x="19366" y="8163"/>
                  <a:pt x="19370" y="8145"/>
                </a:cubicBezTo>
                <a:lnTo>
                  <a:pt x="19370" y="8145"/>
                </a:lnTo>
                <a:cubicBezTo>
                  <a:pt x="19279" y="8639"/>
                  <a:pt x="19312" y="8531"/>
                  <a:pt x="19202" y="8947"/>
                </a:cubicBezTo>
                <a:cubicBezTo>
                  <a:pt x="19194" y="8997"/>
                  <a:pt x="19196" y="9016"/>
                  <a:pt x="19202" y="9016"/>
                </a:cubicBezTo>
                <a:cubicBezTo>
                  <a:pt x="19217" y="9016"/>
                  <a:pt x="19259" y="8913"/>
                  <a:pt x="19277" y="8834"/>
                </a:cubicBezTo>
                <a:lnTo>
                  <a:pt x="19277" y="8834"/>
                </a:lnTo>
                <a:cubicBezTo>
                  <a:pt x="19239" y="9198"/>
                  <a:pt x="19189" y="9412"/>
                  <a:pt x="19151" y="9575"/>
                </a:cubicBezTo>
                <a:cubicBezTo>
                  <a:pt x="19191" y="9304"/>
                  <a:pt x="19180" y="9239"/>
                  <a:pt x="19153" y="9239"/>
                </a:cubicBezTo>
                <a:cubicBezTo>
                  <a:pt x="19128" y="9239"/>
                  <a:pt x="19090" y="9294"/>
                  <a:pt x="19067" y="9294"/>
                </a:cubicBezTo>
                <a:cubicBezTo>
                  <a:pt x="19060" y="9294"/>
                  <a:pt x="19054" y="9289"/>
                  <a:pt x="19051" y="9274"/>
                </a:cubicBezTo>
                <a:cubicBezTo>
                  <a:pt x="19026" y="9701"/>
                  <a:pt x="18988" y="10141"/>
                  <a:pt x="18938" y="10581"/>
                </a:cubicBezTo>
                <a:cubicBezTo>
                  <a:pt x="18938" y="10530"/>
                  <a:pt x="18913" y="10430"/>
                  <a:pt x="18900" y="10430"/>
                </a:cubicBezTo>
                <a:lnTo>
                  <a:pt x="18900" y="10430"/>
                </a:lnTo>
                <a:cubicBezTo>
                  <a:pt x="18913" y="10493"/>
                  <a:pt x="18837" y="10882"/>
                  <a:pt x="18699" y="11347"/>
                </a:cubicBezTo>
                <a:cubicBezTo>
                  <a:pt x="18573" y="11812"/>
                  <a:pt x="18385" y="12327"/>
                  <a:pt x="18247" y="12667"/>
                </a:cubicBezTo>
                <a:lnTo>
                  <a:pt x="18284" y="12566"/>
                </a:lnTo>
                <a:cubicBezTo>
                  <a:pt x="18289" y="12552"/>
                  <a:pt x="18292" y="12545"/>
                  <a:pt x="18291" y="12545"/>
                </a:cubicBezTo>
                <a:lnTo>
                  <a:pt x="18291" y="12545"/>
                </a:lnTo>
                <a:cubicBezTo>
                  <a:pt x="18286" y="12545"/>
                  <a:pt x="18085" y="13031"/>
                  <a:pt x="17995" y="13245"/>
                </a:cubicBezTo>
                <a:cubicBezTo>
                  <a:pt x="18008" y="13207"/>
                  <a:pt x="18033" y="13144"/>
                  <a:pt x="18071" y="13044"/>
                </a:cubicBezTo>
                <a:lnTo>
                  <a:pt x="18071" y="13044"/>
                </a:lnTo>
                <a:cubicBezTo>
                  <a:pt x="17978" y="13224"/>
                  <a:pt x="17929" y="13360"/>
                  <a:pt x="17885" y="13487"/>
                </a:cubicBezTo>
                <a:lnTo>
                  <a:pt x="17885" y="13487"/>
                </a:lnTo>
                <a:cubicBezTo>
                  <a:pt x="17574" y="12866"/>
                  <a:pt x="17251" y="12151"/>
                  <a:pt x="16965" y="11385"/>
                </a:cubicBezTo>
                <a:cubicBezTo>
                  <a:pt x="16613" y="10455"/>
                  <a:pt x="16311" y="9437"/>
                  <a:pt x="16110" y="8470"/>
                </a:cubicBezTo>
                <a:cubicBezTo>
                  <a:pt x="15897" y="7502"/>
                  <a:pt x="15784" y="6572"/>
                  <a:pt x="15746" y="5806"/>
                </a:cubicBezTo>
                <a:cubicBezTo>
                  <a:pt x="15708" y="5039"/>
                  <a:pt x="15758" y="4436"/>
                  <a:pt x="15796" y="4097"/>
                </a:cubicBezTo>
                <a:cubicBezTo>
                  <a:pt x="15809" y="3933"/>
                  <a:pt x="15834" y="3820"/>
                  <a:pt x="15834" y="3808"/>
                </a:cubicBezTo>
                <a:cubicBezTo>
                  <a:pt x="15835" y="3804"/>
                  <a:pt x="15837" y="3803"/>
                  <a:pt x="15837" y="3803"/>
                </a:cubicBezTo>
                <a:lnTo>
                  <a:pt x="15837" y="3803"/>
                </a:lnTo>
                <a:cubicBezTo>
                  <a:pt x="15843" y="3803"/>
                  <a:pt x="15832" y="3880"/>
                  <a:pt x="15821" y="4034"/>
                </a:cubicBezTo>
                <a:cubicBezTo>
                  <a:pt x="15746" y="4737"/>
                  <a:pt x="15746" y="5768"/>
                  <a:pt x="15897" y="6874"/>
                </a:cubicBezTo>
                <a:lnTo>
                  <a:pt x="15922" y="7125"/>
                </a:lnTo>
                <a:cubicBezTo>
                  <a:pt x="15972" y="7439"/>
                  <a:pt x="16035" y="7766"/>
                  <a:pt x="16098" y="8093"/>
                </a:cubicBezTo>
                <a:lnTo>
                  <a:pt x="16135" y="8281"/>
                </a:lnTo>
                <a:cubicBezTo>
                  <a:pt x="16261" y="8897"/>
                  <a:pt x="16412" y="9500"/>
                  <a:pt x="16588" y="10065"/>
                </a:cubicBezTo>
                <a:cubicBezTo>
                  <a:pt x="16512" y="9802"/>
                  <a:pt x="16437" y="9525"/>
                  <a:pt x="16362" y="9249"/>
                </a:cubicBezTo>
                <a:lnTo>
                  <a:pt x="16349" y="9173"/>
                </a:lnTo>
                <a:cubicBezTo>
                  <a:pt x="16223" y="8696"/>
                  <a:pt x="16123" y="8206"/>
                  <a:pt x="16047" y="7716"/>
                </a:cubicBezTo>
                <a:cubicBezTo>
                  <a:pt x="15997" y="7489"/>
                  <a:pt x="15972" y="7263"/>
                  <a:pt x="15947" y="7050"/>
                </a:cubicBezTo>
                <a:lnTo>
                  <a:pt x="15909" y="6773"/>
                </a:lnTo>
                <a:lnTo>
                  <a:pt x="15884" y="6472"/>
                </a:lnTo>
                <a:cubicBezTo>
                  <a:pt x="15861" y="6239"/>
                  <a:pt x="15848" y="6007"/>
                  <a:pt x="15837" y="5765"/>
                </a:cubicBezTo>
                <a:lnTo>
                  <a:pt x="15837" y="5765"/>
                </a:lnTo>
                <a:cubicBezTo>
                  <a:pt x="15839" y="5781"/>
                  <a:pt x="15842" y="5799"/>
                  <a:pt x="15846" y="5818"/>
                </a:cubicBezTo>
                <a:cubicBezTo>
                  <a:pt x="15859" y="6019"/>
                  <a:pt x="15884" y="6409"/>
                  <a:pt x="15934" y="6836"/>
                </a:cubicBezTo>
                <a:cubicBezTo>
                  <a:pt x="16022" y="7540"/>
                  <a:pt x="16186" y="8344"/>
                  <a:pt x="16261" y="8671"/>
                </a:cubicBezTo>
                <a:cubicBezTo>
                  <a:pt x="16211" y="8444"/>
                  <a:pt x="16186" y="8218"/>
                  <a:pt x="16148" y="8005"/>
                </a:cubicBezTo>
                <a:lnTo>
                  <a:pt x="16148" y="7992"/>
                </a:lnTo>
                <a:lnTo>
                  <a:pt x="16123" y="7816"/>
                </a:lnTo>
                <a:cubicBezTo>
                  <a:pt x="16112" y="7702"/>
                  <a:pt x="16093" y="7587"/>
                  <a:pt x="16080" y="7473"/>
                </a:cubicBezTo>
                <a:lnTo>
                  <a:pt x="16080" y="7473"/>
                </a:lnTo>
                <a:cubicBezTo>
                  <a:pt x="16090" y="7531"/>
                  <a:pt x="16101" y="7587"/>
                  <a:pt x="16112" y="7642"/>
                </a:cubicBezTo>
                <a:lnTo>
                  <a:pt x="16112" y="7642"/>
                </a:lnTo>
                <a:cubicBezTo>
                  <a:pt x="16098" y="7557"/>
                  <a:pt x="16085" y="7471"/>
                  <a:pt x="16073" y="7389"/>
                </a:cubicBezTo>
                <a:lnTo>
                  <a:pt x="16073" y="7401"/>
                </a:lnTo>
                <a:cubicBezTo>
                  <a:pt x="16075" y="7425"/>
                  <a:pt x="16077" y="7449"/>
                  <a:pt x="16080" y="7473"/>
                </a:cubicBezTo>
                <a:lnTo>
                  <a:pt x="16080" y="7473"/>
                </a:lnTo>
                <a:cubicBezTo>
                  <a:pt x="16077" y="7457"/>
                  <a:pt x="16075" y="7442"/>
                  <a:pt x="16073" y="7427"/>
                </a:cubicBezTo>
                <a:cubicBezTo>
                  <a:pt x="15934" y="6522"/>
                  <a:pt x="15846" y="5466"/>
                  <a:pt x="15922" y="4411"/>
                </a:cubicBezTo>
                <a:cubicBezTo>
                  <a:pt x="15960" y="3883"/>
                  <a:pt x="16047" y="3343"/>
                  <a:pt x="16211" y="2853"/>
                </a:cubicBezTo>
                <a:cubicBezTo>
                  <a:pt x="16374" y="2375"/>
                  <a:pt x="16626" y="1910"/>
                  <a:pt x="17028" y="1659"/>
                </a:cubicBezTo>
                <a:cubicBezTo>
                  <a:pt x="17065" y="1634"/>
                  <a:pt x="17103" y="1608"/>
                  <a:pt x="17128" y="1596"/>
                </a:cubicBezTo>
                <a:cubicBezTo>
                  <a:pt x="17153" y="1596"/>
                  <a:pt x="17191" y="1571"/>
                  <a:pt x="17216" y="1558"/>
                </a:cubicBezTo>
                <a:cubicBezTo>
                  <a:pt x="17292" y="1521"/>
                  <a:pt x="17317" y="1470"/>
                  <a:pt x="17292" y="1445"/>
                </a:cubicBezTo>
                <a:cubicBezTo>
                  <a:pt x="17271" y="1425"/>
                  <a:pt x="17237" y="1412"/>
                  <a:pt x="17190" y="1412"/>
                </a:cubicBezTo>
                <a:cubicBezTo>
                  <a:pt x="17149" y="1412"/>
                  <a:pt x="17099" y="1422"/>
                  <a:pt x="17040" y="1445"/>
                </a:cubicBezTo>
                <a:cubicBezTo>
                  <a:pt x="17040" y="1420"/>
                  <a:pt x="17141" y="1382"/>
                  <a:pt x="17241" y="1357"/>
                </a:cubicBezTo>
                <a:cubicBezTo>
                  <a:pt x="17354" y="1332"/>
                  <a:pt x="17493" y="1319"/>
                  <a:pt x="17581" y="1319"/>
                </a:cubicBezTo>
                <a:close/>
                <a:moveTo>
                  <a:pt x="16437" y="9940"/>
                </a:moveTo>
                <a:cubicBezTo>
                  <a:pt x="16801" y="11144"/>
                  <a:pt x="17277" y="12323"/>
                  <a:pt x="17841" y="13440"/>
                </a:cubicBezTo>
                <a:lnTo>
                  <a:pt x="17841" y="13440"/>
                </a:lnTo>
                <a:cubicBezTo>
                  <a:pt x="17838" y="13433"/>
                  <a:pt x="17836" y="13429"/>
                  <a:pt x="17836" y="13429"/>
                </a:cubicBezTo>
                <a:lnTo>
                  <a:pt x="17836" y="13429"/>
                </a:lnTo>
                <a:cubicBezTo>
                  <a:pt x="17834" y="13429"/>
                  <a:pt x="17849" y="13465"/>
                  <a:pt x="17874" y="13519"/>
                </a:cubicBezTo>
                <a:lnTo>
                  <a:pt x="17874" y="13519"/>
                </a:lnTo>
                <a:cubicBezTo>
                  <a:pt x="17871" y="13529"/>
                  <a:pt x="17868" y="13539"/>
                  <a:pt x="17864" y="13549"/>
                </a:cubicBezTo>
                <a:lnTo>
                  <a:pt x="17864" y="13549"/>
                </a:lnTo>
                <a:cubicBezTo>
                  <a:pt x="17738" y="13297"/>
                  <a:pt x="17610" y="13028"/>
                  <a:pt x="17480" y="12742"/>
                </a:cubicBezTo>
                <a:cubicBezTo>
                  <a:pt x="17116" y="11950"/>
                  <a:pt x="16751" y="11020"/>
                  <a:pt x="16437" y="9940"/>
                </a:cubicBezTo>
                <a:close/>
                <a:moveTo>
                  <a:pt x="17153" y="12717"/>
                </a:moveTo>
                <a:cubicBezTo>
                  <a:pt x="17292" y="13018"/>
                  <a:pt x="17442" y="13333"/>
                  <a:pt x="17593" y="13634"/>
                </a:cubicBezTo>
                <a:lnTo>
                  <a:pt x="17581" y="13634"/>
                </a:lnTo>
                <a:cubicBezTo>
                  <a:pt x="17442" y="13358"/>
                  <a:pt x="17304" y="13056"/>
                  <a:pt x="17153" y="12717"/>
                </a:cubicBezTo>
                <a:close/>
                <a:moveTo>
                  <a:pt x="15825" y="7954"/>
                </a:moveTo>
                <a:lnTo>
                  <a:pt x="15825" y="7954"/>
                </a:lnTo>
                <a:cubicBezTo>
                  <a:pt x="15827" y="7954"/>
                  <a:pt x="15830" y="7963"/>
                  <a:pt x="15834" y="7979"/>
                </a:cubicBezTo>
                <a:cubicBezTo>
                  <a:pt x="15846" y="8042"/>
                  <a:pt x="15897" y="8294"/>
                  <a:pt x="15997" y="8733"/>
                </a:cubicBezTo>
                <a:cubicBezTo>
                  <a:pt x="16110" y="9173"/>
                  <a:pt x="16274" y="9827"/>
                  <a:pt x="16575" y="10694"/>
                </a:cubicBezTo>
                <a:cubicBezTo>
                  <a:pt x="16837" y="11456"/>
                  <a:pt x="16893" y="11590"/>
                  <a:pt x="16882" y="11590"/>
                </a:cubicBezTo>
                <a:cubicBezTo>
                  <a:pt x="16881" y="11590"/>
                  <a:pt x="16879" y="11588"/>
                  <a:pt x="16877" y="11586"/>
                </a:cubicBezTo>
                <a:cubicBezTo>
                  <a:pt x="16864" y="11566"/>
                  <a:pt x="16840" y="11512"/>
                  <a:pt x="16837" y="11512"/>
                </a:cubicBezTo>
                <a:lnTo>
                  <a:pt x="16837" y="11512"/>
                </a:lnTo>
                <a:cubicBezTo>
                  <a:pt x="16834" y="11512"/>
                  <a:pt x="16848" y="11556"/>
                  <a:pt x="16902" y="11712"/>
                </a:cubicBezTo>
                <a:cubicBezTo>
                  <a:pt x="17171" y="12378"/>
                  <a:pt x="17469" y="13029"/>
                  <a:pt x="17797" y="13663"/>
                </a:cubicBezTo>
                <a:lnTo>
                  <a:pt x="17797" y="13663"/>
                </a:lnTo>
                <a:cubicBezTo>
                  <a:pt x="17786" y="13688"/>
                  <a:pt x="17774" y="13714"/>
                  <a:pt x="17762" y="13741"/>
                </a:cubicBezTo>
                <a:lnTo>
                  <a:pt x="17762" y="13741"/>
                </a:lnTo>
                <a:cubicBezTo>
                  <a:pt x="17587" y="13399"/>
                  <a:pt x="17421" y="13052"/>
                  <a:pt x="17266" y="12704"/>
                </a:cubicBezTo>
                <a:cubicBezTo>
                  <a:pt x="16713" y="11435"/>
                  <a:pt x="16311" y="10178"/>
                  <a:pt x="16085" y="9274"/>
                </a:cubicBezTo>
                <a:cubicBezTo>
                  <a:pt x="15895" y="8470"/>
                  <a:pt x="15815" y="7954"/>
                  <a:pt x="15825" y="7954"/>
                </a:cubicBezTo>
                <a:close/>
                <a:moveTo>
                  <a:pt x="1094" y="13659"/>
                </a:moveTo>
                <a:cubicBezTo>
                  <a:pt x="1094" y="13659"/>
                  <a:pt x="1094" y="13660"/>
                  <a:pt x="1107" y="13684"/>
                </a:cubicBezTo>
                <a:lnTo>
                  <a:pt x="1154" y="13768"/>
                </a:lnTo>
                <a:lnTo>
                  <a:pt x="1154" y="13768"/>
                </a:lnTo>
                <a:cubicBezTo>
                  <a:pt x="1122" y="13706"/>
                  <a:pt x="1094" y="13659"/>
                  <a:pt x="1094" y="13659"/>
                </a:cubicBezTo>
                <a:close/>
                <a:moveTo>
                  <a:pt x="17809" y="13687"/>
                </a:moveTo>
                <a:cubicBezTo>
                  <a:pt x="17810" y="13688"/>
                  <a:pt x="17811" y="13690"/>
                  <a:pt x="17812" y="13692"/>
                </a:cubicBezTo>
                <a:lnTo>
                  <a:pt x="17812" y="13692"/>
                </a:lnTo>
                <a:cubicBezTo>
                  <a:pt x="17801" y="13718"/>
                  <a:pt x="17790" y="13745"/>
                  <a:pt x="17778" y="13773"/>
                </a:cubicBezTo>
                <a:lnTo>
                  <a:pt x="17778" y="13773"/>
                </a:lnTo>
                <a:cubicBezTo>
                  <a:pt x="17777" y="13771"/>
                  <a:pt x="17775" y="13768"/>
                  <a:pt x="17774" y="13766"/>
                </a:cubicBezTo>
                <a:lnTo>
                  <a:pt x="17774" y="13766"/>
                </a:lnTo>
                <a:cubicBezTo>
                  <a:pt x="17789" y="13734"/>
                  <a:pt x="17801" y="13708"/>
                  <a:pt x="17809" y="13687"/>
                </a:cubicBezTo>
                <a:close/>
                <a:moveTo>
                  <a:pt x="15506" y="6409"/>
                </a:moveTo>
                <a:lnTo>
                  <a:pt x="15506" y="6409"/>
                </a:lnTo>
                <a:cubicBezTo>
                  <a:pt x="15508" y="6409"/>
                  <a:pt x="15526" y="6562"/>
                  <a:pt x="15557" y="6836"/>
                </a:cubicBezTo>
                <a:cubicBezTo>
                  <a:pt x="15633" y="7389"/>
                  <a:pt x="15796" y="8419"/>
                  <a:pt x="16123" y="9600"/>
                </a:cubicBezTo>
                <a:cubicBezTo>
                  <a:pt x="16450" y="10782"/>
                  <a:pt x="16940" y="12126"/>
                  <a:pt x="17530" y="13307"/>
                </a:cubicBezTo>
                <a:cubicBezTo>
                  <a:pt x="17603" y="13461"/>
                  <a:pt x="17677" y="13612"/>
                  <a:pt x="17752" y="13760"/>
                </a:cubicBezTo>
                <a:lnTo>
                  <a:pt x="17752" y="13760"/>
                </a:lnTo>
                <a:cubicBezTo>
                  <a:pt x="17742" y="13782"/>
                  <a:pt x="17732" y="13804"/>
                  <a:pt x="17721" y="13826"/>
                </a:cubicBezTo>
                <a:lnTo>
                  <a:pt x="17721" y="13826"/>
                </a:lnTo>
                <a:cubicBezTo>
                  <a:pt x="17597" y="13589"/>
                  <a:pt x="17479" y="13348"/>
                  <a:pt x="17367" y="13106"/>
                </a:cubicBezTo>
                <a:cubicBezTo>
                  <a:pt x="17367" y="13106"/>
                  <a:pt x="17367" y="13101"/>
                  <a:pt x="17371" y="13101"/>
                </a:cubicBezTo>
                <a:cubicBezTo>
                  <a:pt x="17372" y="13101"/>
                  <a:pt x="17375" y="13102"/>
                  <a:pt x="17379" y="13106"/>
                </a:cubicBezTo>
                <a:lnTo>
                  <a:pt x="17304" y="12968"/>
                </a:lnTo>
                <a:cubicBezTo>
                  <a:pt x="17216" y="12780"/>
                  <a:pt x="17128" y="12579"/>
                  <a:pt x="17040" y="12390"/>
                </a:cubicBezTo>
                <a:cubicBezTo>
                  <a:pt x="17040" y="12365"/>
                  <a:pt x="17028" y="12340"/>
                  <a:pt x="17028" y="12315"/>
                </a:cubicBezTo>
                <a:cubicBezTo>
                  <a:pt x="17028" y="12315"/>
                  <a:pt x="17015" y="12327"/>
                  <a:pt x="17015" y="12327"/>
                </a:cubicBezTo>
                <a:cubicBezTo>
                  <a:pt x="16915" y="12089"/>
                  <a:pt x="16814" y="11837"/>
                  <a:pt x="16713" y="11586"/>
                </a:cubicBezTo>
                <a:cubicBezTo>
                  <a:pt x="16713" y="11573"/>
                  <a:pt x="16701" y="11548"/>
                  <a:pt x="16688" y="11510"/>
                </a:cubicBezTo>
                <a:cubicBezTo>
                  <a:pt x="16010" y="9739"/>
                  <a:pt x="15670" y="8042"/>
                  <a:pt x="15557" y="6924"/>
                </a:cubicBezTo>
                <a:cubicBezTo>
                  <a:pt x="15519" y="6569"/>
                  <a:pt x="15504" y="6409"/>
                  <a:pt x="15506" y="6409"/>
                </a:cubicBezTo>
                <a:close/>
                <a:moveTo>
                  <a:pt x="17765" y="13785"/>
                </a:moveTo>
                <a:lnTo>
                  <a:pt x="17765" y="13785"/>
                </a:lnTo>
                <a:cubicBezTo>
                  <a:pt x="17766" y="13788"/>
                  <a:pt x="17768" y="13790"/>
                  <a:pt x="17769" y="13793"/>
                </a:cubicBezTo>
                <a:lnTo>
                  <a:pt x="17769" y="13793"/>
                </a:lnTo>
                <a:cubicBezTo>
                  <a:pt x="17759" y="13814"/>
                  <a:pt x="17749" y="13836"/>
                  <a:pt x="17737" y="13858"/>
                </a:cubicBezTo>
                <a:lnTo>
                  <a:pt x="17737" y="13858"/>
                </a:lnTo>
                <a:cubicBezTo>
                  <a:pt x="17736" y="13855"/>
                  <a:pt x="17735" y="13853"/>
                  <a:pt x="17733" y="13850"/>
                </a:cubicBezTo>
                <a:lnTo>
                  <a:pt x="17733" y="13850"/>
                </a:lnTo>
                <a:cubicBezTo>
                  <a:pt x="17745" y="13826"/>
                  <a:pt x="17756" y="13805"/>
                  <a:pt x="17765" y="13785"/>
                </a:cubicBezTo>
                <a:close/>
                <a:moveTo>
                  <a:pt x="17618" y="13672"/>
                </a:moveTo>
                <a:lnTo>
                  <a:pt x="17618" y="13672"/>
                </a:lnTo>
                <a:cubicBezTo>
                  <a:pt x="17646" y="13732"/>
                  <a:pt x="17676" y="13793"/>
                  <a:pt x="17707" y="13853"/>
                </a:cubicBezTo>
                <a:lnTo>
                  <a:pt x="17707" y="13853"/>
                </a:lnTo>
                <a:cubicBezTo>
                  <a:pt x="17705" y="13857"/>
                  <a:pt x="17703" y="13861"/>
                  <a:pt x="17701" y="13865"/>
                </a:cubicBezTo>
                <a:lnTo>
                  <a:pt x="17701" y="13865"/>
                </a:lnTo>
                <a:cubicBezTo>
                  <a:pt x="17678" y="13819"/>
                  <a:pt x="17654" y="13771"/>
                  <a:pt x="17631" y="13722"/>
                </a:cubicBezTo>
                <a:cubicBezTo>
                  <a:pt x="17618" y="13710"/>
                  <a:pt x="17618" y="13697"/>
                  <a:pt x="17618" y="13672"/>
                </a:cubicBezTo>
                <a:close/>
                <a:moveTo>
                  <a:pt x="17719" y="13877"/>
                </a:moveTo>
                <a:cubicBezTo>
                  <a:pt x="17721" y="13880"/>
                  <a:pt x="17722" y="13883"/>
                  <a:pt x="17724" y="13885"/>
                </a:cubicBezTo>
                <a:lnTo>
                  <a:pt x="17724" y="13885"/>
                </a:lnTo>
                <a:cubicBezTo>
                  <a:pt x="17721" y="13890"/>
                  <a:pt x="17719" y="13894"/>
                  <a:pt x="17717" y="13898"/>
                </a:cubicBezTo>
                <a:lnTo>
                  <a:pt x="17717" y="13898"/>
                </a:lnTo>
                <a:cubicBezTo>
                  <a:pt x="17716" y="13895"/>
                  <a:pt x="17714" y="13892"/>
                  <a:pt x="17713" y="13890"/>
                </a:cubicBezTo>
                <a:lnTo>
                  <a:pt x="17713" y="13890"/>
                </a:lnTo>
                <a:cubicBezTo>
                  <a:pt x="17715" y="13885"/>
                  <a:pt x="17717" y="13881"/>
                  <a:pt x="17719" y="13877"/>
                </a:cubicBezTo>
                <a:close/>
                <a:moveTo>
                  <a:pt x="16852" y="12352"/>
                </a:moveTo>
                <a:lnTo>
                  <a:pt x="16852" y="12352"/>
                </a:lnTo>
                <a:cubicBezTo>
                  <a:pt x="16985" y="12655"/>
                  <a:pt x="17302" y="13318"/>
                  <a:pt x="17650" y="13965"/>
                </a:cubicBezTo>
                <a:lnTo>
                  <a:pt x="17650" y="13965"/>
                </a:lnTo>
                <a:cubicBezTo>
                  <a:pt x="17640" y="13983"/>
                  <a:pt x="17631" y="14001"/>
                  <a:pt x="17621" y="14019"/>
                </a:cubicBezTo>
                <a:lnTo>
                  <a:pt x="17621" y="14019"/>
                </a:lnTo>
                <a:cubicBezTo>
                  <a:pt x="17582" y="13945"/>
                  <a:pt x="17543" y="13871"/>
                  <a:pt x="17505" y="13797"/>
                </a:cubicBezTo>
                <a:cubicBezTo>
                  <a:pt x="17518" y="13760"/>
                  <a:pt x="17455" y="13647"/>
                  <a:pt x="17379" y="13534"/>
                </a:cubicBezTo>
                <a:cubicBezTo>
                  <a:pt x="17178" y="13106"/>
                  <a:pt x="16990" y="12704"/>
                  <a:pt x="16852" y="12352"/>
                </a:cubicBezTo>
                <a:close/>
                <a:moveTo>
                  <a:pt x="17661" y="13986"/>
                </a:moveTo>
                <a:cubicBezTo>
                  <a:pt x="17662" y="13988"/>
                  <a:pt x="17663" y="13990"/>
                  <a:pt x="17664" y="13992"/>
                </a:cubicBezTo>
                <a:lnTo>
                  <a:pt x="17664" y="13992"/>
                </a:lnTo>
                <a:cubicBezTo>
                  <a:pt x="17655" y="14008"/>
                  <a:pt x="17644" y="14025"/>
                  <a:pt x="17633" y="14043"/>
                </a:cubicBezTo>
                <a:lnTo>
                  <a:pt x="17633" y="14043"/>
                </a:lnTo>
                <a:cubicBezTo>
                  <a:pt x="17633" y="14042"/>
                  <a:pt x="17632" y="14041"/>
                  <a:pt x="17632" y="14040"/>
                </a:cubicBezTo>
                <a:lnTo>
                  <a:pt x="17632" y="14040"/>
                </a:lnTo>
                <a:cubicBezTo>
                  <a:pt x="17642" y="14021"/>
                  <a:pt x="17652" y="14003"/>
                  <a:pt x="17661" y="13986"/>
                </a:cubicBezTo>
                <a:close/>
                <a:moveTo>
                  <a:pt x="16965" y="13031"/>
                </a:moveTo>
                <a:lnTo>
                  <a:pt x="16965" y="13031"/>
                </a:lnTo>
                <a:cubicBezTo>
                  <a:pt x="17040" y="13194"/>
                  <a:pt x="17128" y="13370"/>
                  <a:pt x="17216" y="13546"/>
                </a:cubicBezTo>
                <a:lnTo>
                  <a:pt x="17266" y="13684"/>
                </a:lnTo>
                <a:lnTo>
                  <a:pt x="17266" y="13672"/>
                </a:lnTo>
                <a:cubicBezTo>
                  <a:pt x="17357" y="13831"/>
                  <a:pt x="17438" y="14000"/>
                  <a:pt x="17536" y="14179"/>
                </a:cubicBezTo>
                <a:lnTo>
                  <a:pt x="17536" y="14179"/>
                </a:lnTo>
                <a:cubicBezTo>
                  <a:pt x="17533" y="14185"/>
                  <a:pt x="17530" y="14190"/>
                  <a:pt x="17527" y="14196"/>
                </a:cubicBezTo>
                <a:lnTo>
                  <a:pt x="17527" y="14196"/>
                </a:lnTo>
                <a:cubicBezTo>
                  <a:pt x="17320" y="13815"/>
                  <a:pt x="17136" y="13423"/>
                  <a:pt x="16965" y="13031"/>
                </a:cubicBezTo>
                <a:close/>
                <a:moveTo>
                  <a:pt x="9752" y="14187"/>
                </a:moveTo>
                <a:cubicBezTo>
                  <a:pt x="9739" y="14200"/>
                  <a:pt x="9739" y="14200"/>
                  <a:pt x="9727" y="14212"/>
                </a:cubicBezTo>
                <a:cubicBezTo>
                  <a:pt x="9727" y="14200"/>
                  <a:pt x="9739" y="14200"/>
                  <a:pt x="9752" y="14187"/>
                </a:cubicBezTo>
                <a:close/>
                <a:moveTo>
                  <a:pt x="15269" y="7808"/>
                </a:moveTo>
                <a:cubicBezTo>
                  <a:pt x="15272" y="7816"/>
                  <a:pt x="15281" y="7816"/>
                  <a:pt x="15281" y="7816"/>
                </a:cubicBezTo>
                <a:cubicBezTo>
                  <a:pt x="15281" y="7829"/>
                  <a:pt x="15294" y="7841"/>
                  <a:pt x="15294" y="7841"/>
                </a:cubicBezTo>
                <a:cubicBezTo>
                  <a:pt x="15595" y="9600"/>
                  <a:pt x="16148" y="11259"/>
                  <a:pt x="16789" y="12729"/>
                </a:cubicBezTo>
                <a:cubicBezTo>
                  <a:pt x="16877" y="12930"/>
                  <a:pt x="16952" y="13119"/>
                  <a:pt x="17053" y="13307"/>
                </a:cubicBezTo>
                <a:cubicBezTo>
                  <a:pt x="17196" y="13623"/>
                  <a:pt x="17354" y="13931"/>
                  <a:pt x="17510" y="14227"/>
                </a:cubicBezTo>
                <a:lnTo>
                  <a:pt x="17510" y="14227"/>
                </a:lnTo>
                <a:cubicBezTo>
                  <a:pt x="17493" y="14258"/>
                  <a:pt x="17477" y="14289"/>
                  <a:pt x="17462" y="14317"/>
                </a:cubicBezTo>
                <a:lnTo>
                  <a:pt x="17462" y="14317"/>
                </a:lnTo>
                <a:cubicBezTo>
                  <a:pt x="17394" y="14184"/>
                  <a:pt x="17346" y="14087"/>
                  <a:pt x="17342" y="14074"/>
                </a:cubicBezTo>
                <a:cubicBezTo>
                  <a:pt x="17229" y="13860"/>
                  <a:pt x="17053" y="13546"/>
                  <a:pt x="16676" y="12704"/>
                </a:cubicBezTo>
                <a:cubicBezTo>
                  <a:pt x="16286" y="11787"/>
                  <a:pt x="15960" y="10857"/>
                  <a:pt x="15683" y="9902"/>
                </a:cubicBezTo>
                <a:cubicBezTo>
                  <a:pt x="15683" y="9840"/>
                  <a:pt x="15683" y="9815"/>
                  <a:pt x="15695" y="9766"/>
                </a:cubicBezTo>
                <a:lnTo>
                  <a:pt x="15695" y="9766"/>
                </a:lnTo>
                <a:cubicBezTo>
                  <a:pt x="15696" y="9770"/>
                  <a:pt x="15698" y="9775"/>
                  <a:pt x="15699" y="9779"/>
                </a:cubicBezTo>
                <a:lnTo>
                  <a:pt x="15699" y="9779"/>
                </a:lnTo>
                <a:cubicBezTo>
                  <a:pt x="15698" y="9774"/>
                  <a:pt x="15697" y="9769"/>
                  <a:pt x="15696" y="9764"/>
                </a:cubicBezTo>
                <a:cubicBezTo>
                  <a:pt x="15695" y="9764"/>
                  <a:pt x="15695" y="9765"/>
                  <a:pt x="15695" y="9766"/>
                </a:cubicBezTo>
                <a:lnTo>
                  <a:pt x="15695" y="9766"/>
                </a:lnTo>
                <a:cubicBezTo>
                  <a:pt x="15695" y="9765"/>
                  <a:pt x="15695" y="9764"/>
                  <a:pt x="15695" y="9764"/>
                </a:cubicBezTo>
                <a:lnTo>
                  <a:pt x="15645" y="9764"/>
                </a:lnTo>
                <a:cubicBezTo>
                  <a:pt x="15545" y="9362"/>
                  <a:pt x="15444" y="8960"/>
                  <a:pt x="15356" y="8557"/>
                </a:cubicBezTo>
                <a:lnTo>
                  <a:pt x="15356" y="8557"/>
                </a:lnTo>
                <a:cubicBezTo>
                  <a:pt x="15369" y="8570"/>
                  <a:pt x="15369" y="8595"/>
                  <a:pt x="15381" y="8608"/>
                </a:cubicBezTo>
                <a:cubicBezTo>
                  <a:pt x="15394" y="8595"/>
                  <a:pt x="15394" y="8557"/>
                  <a:pt x="15394" y="8520"/>
                </a:cubicBezTo>
                <a:cubicBezTo>
                  <a:pt x="15446" y="8766"/>
                  <a:pt x="15503" y="9012"/>
                  <a:pt x="15564" y="9258"/>
                </a:cubicBezTo>
                <a:lnTo>
                  <a:pt x="15564" y="9258"/>
                </a:lnTo>
                <a:cubicBezTo>
                  <a:pt x="15460" y="8833"/>
                  <a:pt x="15349" y="8319"/>
                  <a:pt x="15269" y="7808"/>
                </a:cubicBezTo>
                <a:close/>
                <a:moveTo>
                  <a:pt x="17870" y="14526"/>
                </a:moveTo>
                <a:cubicBezTo>
                  <a:pt x="17872" y="14529"/>
                  <a:pt x="17874" y="14532"/>
                  <a:pt x="17874" y="14534"/>
                </a:cubicBezTo>
                <a:lnTo>
                  <a:pt x="17874" y="14534"/>
                </a:lnTo>
                <a:cubicBezTo>
                  <a:pt x="17873" y="14532"/>
                  <a:pt x="17871" y="14529"/>
                  <a:pt x="17870" y="14526"/>
                </a:cubicBezTo>
                <a:close/>
                <a:moveTo>
                  <a:pt x="17618" y="327"/>
                </a:moveTo>
                <a:cubicBezTo>
                  <a:pt x="17907" y="327"/>
                  <a:pt x="18171" y="390"/>
                  <a:pt x="18410" y="490"/>
                </a:cubicBezTo>
                <a:cubicBezTo>
                  <a:pt x="18862" y="704"/>
                  <a:pt x="19202" y="1030"/>
                  <a:pt x="19453" y="1395"/>
                </a:cubicBezTo>
                <a:cubicBezTo>
                  <a:pt x="19428" y="1370"/>
                  <a:pt x="19415" y="1382"/>
                  <a:pt x="19390" y="1357"/>
                </a:cubicBezTo>
                <a:cubicBezTo>
                  <a:pt x="19239" y="1144"/>
                  <a:pt x="19063" y="968"/>
                  <a:pt x="18875" y="817"/>
                </a:cubicBezTo>
                <a:cubicBezTo>
                  <a:pt x="18686" y="679"/>
                  <a:pt x="18485" y="553"/>
                  <a:pt x="18259" y="465"/>
                </a:cubicBezTo>
                <a:cubicBezTo>
                  <a:pt x="18020" y="377"/>
                  <a:pt x="17769" y="352"/>
                  <a:pt x="17518" y="352"/>
                </a:cubicBezTo>
                <a:cubicBezTo>
                  <a:pt x="17266" y="364"/>
                  <a:pt x="17015" y="427"/>
                  <a:pt x="16789" y="515"/>
                </a:cubicBezTo>
                <a:cubicBezTo>
                  <a:pt x="16123" y="792"/>
                  <a:pt x="15645" y="1357"/>
                  <a:pt x="15306" y="2086"/>
                </a:cubicBezTo>
                <a:cubicBezTo>
                  <a:pt x="15130" y="2463"/>
                  <a:pt x="15017" y="2890"/>
                  <a:pt x="14929" y="3305"/>
                </a:cubicBezTo>
                <a:lnTo>
                  <a:pt x="14866" y="3644"/>
                </a:lnTo>
                <a:cubicBezTo>
                  <a:pt x="14854" y="3745"/>
                  <a:pt x="14841" y="3870"/>
                  <a:pt x="14829" y="3958"/>
                </a:cubicBezTo>
                <a:cubicBezTo>
                  <a:pt x="14816" y="4097"/>
                  <a:pt x="14803" y="4247"/>
                  <a:pt x="14791" y="4386"/>
                </a:cubicBezTo>
                <a:cubicBezTo>
                  <a:pt x="14715" y="5542"/>
                  <a:pt x="14816" y="6660"/>
                  <a:pt x="14992" y="7741"/>
                </a:cubicBezTo>
                <a:cubicBezTo>
                  <a:pt x="14866" y="6949"/>
                  <a:pt x="14791" y="6145"/>
                  <a:pt x="14791" y="5315"/>
                </a:cubicBezTo>
                <a:lnTo>
                  <a:pt x="14791" y="5315"/>
                </a:lnTo>
                <a:cubicBezTo>
                  <a:pt x="14816" y="6622"/>
                  <a:pt x="15005" y="7891"/>
                  <a:pt x="15306" y="9123"/>
                </a:cubicBezTo>
                <a:cubicBezTo>
                  <a:pt x="15595" y="10354"/>
                  <a:pt x="15997" y="11548"/>
                  <a:pt x="16500" y="12717"/>
                </a:cubicBezTo>
                <a:cubicBezTo>
                  <a:pt x="15960" y="11423"/>
                  <a:pt x="15683" y="10493"/>
                  <a:pt x="15520" y="9889"/>
                </a:cubicBezTo>
                <a:cubicBezTo>
                  <a:pt x="15369" y="9299"/>
                  <a:pt x="15306" y="9022"/>
                  <a:pt x="15306" y="8985"/>
                </a:cubicBezTo>
                <a:cubicBezTo>
                  <a:pt x="15306" y="8982"/>
                  <a:pt x="15306" y="8980"/>
                  <a:pt x="15307" y="8980"/>
                </a:cubicBezTo>
                <a:cubicBezTo>
                  <a:pt x="15323" y="8980"/>
                  <a:pt x="15521" y="9817"/>
                  <a:pt x="15859" y="10782"/>
                </a:cubicBezTo>
                <a:cubicBezTo>
                  <a:pt x="15243" y="8934"/>
                  <a:pt x="14728" y="6547"/>
                  <a:pt x="14904" y="4247"/>
                </a:cubicBezTo>
                <a:lnTo>
                  <a:pt x="14904" y="4247"/>
                </a:lnTo>
                <a:cubicBezTo>
                  <a:pt x="14939" y="4317"/>
                  <a:pt x="14901" y="4606"/>
                  <a:pt x="14908" y="4606"/>
                </a:cubicBezTo>
                <a:cubicBezTo>
                  <a:pt x="14912" y="4606"/>
                  <a:pt x="14924" y="4551"/>
                  <a:pt x="14954" y="4398"/>
                </a:cubicBezTo>
                <a:cubicBezTo>
                  <a:pt x="14954" y="4461"/>
                  <a:pt x="14954" y="4499"/>
                  <a:pt x="14954" y="4549"/>
                </a:cubicBezTo>
                <a:lnTo>
                  <a:pt x="14942" y="4637"/>
                </a:lnTo>
                <a:cubicBezTo>
                  <a:pt x="14942" y="4775"/>
                  <a:pt x="14917" y="4863"/>
                  <a:pt x="14917" y="5127"/>
                </a:cubicBezTo>
                <a:cubicBezTo>
                  <a:pt x="14917" y="5114"/>
                  <a:pt x="14929" y="5114"/>
                  <a:pt x="14929" y="5114"/>
                </a:cubicBezTo>
                <a:cubicBezTo>
                  <a:pt x="14929" y="6100"/>
                  <a:pt x="15040" y="7060"/>
                  <a:pt x="15177" y="7861"/>
                </a:cubicBezTo>
                <a:lnTo>
                  <a:pt x="15177" y="7861"/>
                </a:lnTo>
                <a:cubicBezTo>
                  <a:pt x="15172" y="7852"/>
                  <a:pt x="15167" y="7847"/>
                  <a:pt x="15163" y="7847"/>
                </a:cubicBezTo>
                <a:cubicBezTo>
                  <a:pt x="15158" y="7847"/>
                  <a:pt x="15155" y="7854"/>
                  <a:pt x="15155" y="7866"/>
                </a:cubicBezTo>
                <a:cubicBezTo>
                  <a:pt x="15147" y="7827"/>
                  <a:pt x="15140" y="7787"/>
                  <a:pt x="15132" y="7745"/>
                </a:cubicBezTo>
                <a:lnTo>
                  <a:pt x="15132" y="7745"/>
                </a:lnTo>
                <a:cubicBezTo>
                  <a:pt x="15140" y="7790"/>
                  <a:pt x="15147" y="7834"/>
                  <a:pt x="15155" y="7879"/>
                </a:cubicBezTo>
                <a:cubicBezTo>
                  <a:pt x="15143" y="7891"/>
                  <a:pt x="15143" y="7891"/>
                  <a:pt x="15143" y="7904"/>
                </a:cubicBezTo>
                <a:cubicBezTo>
                  <a:pt x="15143" y="7904"/>
                  <a:pt x="15155" y="7917"/>
                  <a:pt x="15155" y="7929"/>
                </a:cubicBezTo>
                <a:cubicBezTo>
                  <a:pt x="15206" y="8180"/>
                  <a:pt x="15256" y="8419"/>
                  <a:pt x="15306" y="8671"/>
                </a:cubicBezTo>
                <a:cubicBezTo>
                  <a:pt x="15305" y="8669"/>
                  <a:pt x="15304" y="8669"/>
                  <a:pt x="15303" y="8669"/>
                </a:cubicBezTo>
                <a:lnTo>
                  <a:pt x="15303" y="8669"/>
                </a:lnTo>
                <a:cubicBezTo>
                  <a:pt x="15296" y="8669"/>
                  <a:pt x="15310" y="8723"/>
                  <a:pt x="15344" y="8859"/>
                </a:cubicBezTo>
                <a:cubicBezTo>
                  <a:pt x="15344" y="8859"/>
                  <a:pt x="15356" y="8872"/>
                  <a:pt x="15356" y="8884"/>
                </a:cubicBezTo>
                <a:cubicBezTo>
                  <a:pt x="15708" y="10392"/>
                  <a:pt x="16198" y="11812"/>
                  <a:pt x="16852" y="13245"/>
                </a:cubicBezTo>
                <a:cubicBezTo>
                  <a:pt x="17080" y="13719"/>
                  <a:pt x="17273" y="14089"/>
                  <a:pt x="17430" y="14377"/>
                </a:cubicBezTo>
                <a:lnTo>
                  <a:pt x="17430" y="14377"/>
                </a:lnTo>
                <a:cubicBezTo>
                  <a:pt x="17367" y="14497"/>
                  <a:pt x="17328" y="14578"/>
                  <a:pt x="17345" y="14578"/>
                </a:cubicBezTo>
                <a:cubicBezTo>
                  <a:pt x="17349" y="14578"/>
                  <a:pt x="17356" y="14574"/>
                  <a:pt x="17367" y="14564"/>
                </a:cubicBezTo>
                <a:lnTo>
                  <a:pt x="17367" y="14564"/>
                </a:lnTo>
                <a:cubicBezTo>
                  <a:pt x="17345" y="14595"/>
                  <a:pt x="17324" y="14626"/>
                  <a:pt x="17304" y="14655"/>
                </a:cubicBezTo>
                <a:lnTo>
                  <a:pt x="17304" y="14655"/>
                </a:lnTo>
                <a:cubicBezTo>
                  <a:pt x="17288" y="14626"/>
                  <a:pt x="17272" y="14596"/>
                  <a:pt x="17254" y="14564"/>
                </a:cubicBezTo>
                <a:cubicBezTo>
                  <a:pt x="17090" y="14262"/>
                  <a:pt x="16927" y="13936"/>
                  <a:pt x="16751" y="13584"/>
                </a:cubicBezTo>
                <a:lnTo>
                  <a:pt x="16751" y="13571"/>
                </a:lnTo>
                <a:cubicBezTo>
                  <a:pt x="16613" y="13307"/>
                  <a:pt x="16487" y="13018"/>
                  <a:pt x="16362" y="12729"/>
                </a:cubicBezTo>
                <a:cubicBezTo>
                  <a:pt x="16161" y="12252"/>
                  <a:pt x="15960" y="11762"/>
                  <a:pt x="15771" y="11234"/>
                </a:cubicBezTo>
                <a:cubicBezTo>
                  <a:pt x="15771" y="11221"/>
                  <a:pt x="15771" y="11209"/>
                  <a:pt x="15758" y="11196"/>
                </a:cubicBezTo>
                <a:lnTo>
                  <a:pt x="15746" y="11159"/>
                </a:lnTo>
                <a:cubicBezTo>
                  <a:pt x="15331" y="9990"/>
                  <a:pt x="15005" y="8721"/>
                  <a:pt x="14829" y="7502"/>
                </a:cubicBezTo>
                <a:cubicBezTo>
                  <a:pt x="14791" y="7288"/>
                  <a:pt x="14766" y="7087"/>
                  <a:pt x="14741" y="6886"/>
                </a:cubicBezTo>
                <a:cubicBezTo>
                  <a:pt x="14741" y="6869"/>
                  <a:pt x="14741" y="6852"/>
                  <a:pt x="14741" y="6832"/>
                </a:cubicBezTo>
                <a:lnTo>
                  <a:pt x="14741" y="6832"/>
                </a:lnTo>
                <a:cubicBezTo>
                  <a:pt x="14754" y="6961"/>
                  <a:pt x="14772" y="7081"/>
                  <a:pt x="14791" y="7200"/>
                </a:cubicBezTo>
                <a:cubicBezTo>
                  <a:pt x="14803" y="7288"/>
                  <a:pt x="14816" y="7389"/>
                  <a:pt x="14829" y="7464"/>
                </a:cubicBezTo>
                <a:lnTo>
                  <a:pt x="14829" y="7477"/>
                </a:lnTo>
                <a:cubicBezTo>
                  <a:pt x="14891" y="7879"/>
                  <a:pt x="14954" y="8180"/>
                  <a:pt x="15005" y="8432"/>
                </a:cubicBezTo>
                <a:cubicBezTo>
                  <a:pt x="15042" y="8583"/>
                  <a:pt x="15067" y="8733"/>
                  <a:pt x="15105" y="8872"/>
                </a:cubicBezTo>
                <a:cubicBezTo>
                  <a:pt x="15162" y="9091"/>
                  <a:pt x="15186" y="9191"/>
                  <a:pt x="15186" y="9191"/>
                </a:cubicBezTo>
                <a:cubicBezTo>
                  <a:pt x="15186" y="9191"/>
                  <a:pt x="15082" y="8752"/>
                  <a:pt x="14954" y="8055"/>
                </a:cubicBezTo>
                <a:cubicBezTo>
                  <a:pt x="14854" y="7552"/>
                  <a:pt x="14766" y="6886"/>
                  <a:pt x="14715" y="6170"/>
                </a:cubicBezTo>
                <a:cubicBezTo>
                  <a:pt x="14690" y="5806"/>
                  <a:pt x="14665" y="5416"/>
                  <a:pt x="14678" y="5026"/>
                </a:cubicBezTo>
                <a:cubicBezTo>
                  <a:pt x="14678" y="4838"/>
                  <a:pt x="14690" y="4637"/>
                  <a:pt x="14703" y="4436"/>
                </a:cubicBezTo>
                <a:lnTo>
                  <a:pt x="14728" y="4134"/>
                </a:lnTo>
                <a:cubicBezTo>
                  <a:pt x="14741" y="4021"/>
                  <a:pt x="14753" y="3908"/>
                  <a:pt x="14766" y="3795"/>
                </a:cubicBezTo>
                <a:cubicBezTo>
                  <a:pt x="14879" y="2878"/>
                  <a:pt x="15155" y="2011"/>
                  <a:pt x="15570" y="1445"/>
                </a:cubicBezTo>
                <a:lnTo>
                  <a:pt x="15595" y="1407"/>
                </a:lnTo>
                <a:cubicBezTo>
                  <a:pt x="15796" y="1131"/>
                  <a:pt x="16010" y="905"/>
                  <a:pt x="16223" y="754"/>
                </a:cubicBezTo>
                <a:cubicBezTo>
                  <a:pt x="16291" y="699"/>
                  <a:pt x="16358" y="653"/>
                  <a:pt x="16423" y="613"/>
                </a:cubicBezTo>
                <a:lnTo>
                  <a:pt x="16423" y="613"/>
                </a:lnTo>
                <a:lnTo>
                  <a:pt x="16336" y="679"/>
                </a:lnTo>
                <a:cubicBezTo>
                  <a:pt x="16261" y="729"/>
                  <a:pt x="16198" y="779"/>
                  <a:pt x="16135" y="829"/>
                </a:cubicBezTo>
                <a:cubicBezTo>
                  <a:pt x="16073" y="880"/>
                  <a:pt x="16010" y="930"/>
                  <a:pt x="15947" y="993"/>
                </a:cubicBezTo>
                <a:cubicBezTo>
                  <a:pt x="15708" y="1232"/>
                  <a:pt x="15495" y="1521"/>
                  <a:pt x="15331" y="1860"/>
                </a:cubicBezTo>
                <a:cubicBezTo>
                  <a:pt x="15281" y="1948"/>
                  <a:pt x="15243" y="2036"/>
                  <a:pt x="15206" y="2124"/>
                </a:cubicBezTo>
                <a:cubicBezTo>
                  <a:pt x="15180" y="2212"/>
                  <a:pt x="15130" y="2300"/>
                  <a:pt x="15105" y="2388"/>
                </a:cubicBezTo>
                <a:cubicBezTo>
                  <a:pt x="15042" y="2589"/>
                  <a:pt x="14979" y="2777"/>
                  <a:pt x="14929" y="2978"/>
                </a:cubicBezTo>
                <a:lnTo>
                  <a:pt x="14866" y="3280"/>
                </a:lnTo>
                <a:lnTo>
                  <a:pt x="14816" y="3581"/>
                </a:lnTo>
                <a:cubicBezTo>
                  <a:pt x="14791" y="3682"/>
                  <a:pt x="14778" y="3795"/>
                  <a:pt x="14766" y="3895"/>
                </a:cubicBezTo>
                <a:lnTo>
                  <a:pt x="14741" y="4109"/>
                </a:lnTo>
                <a:cubicBezTo>
                  <a:pt x="14653" y="5190"/>
                  <a:pt x="14715" y="6220"/>
                  <a:pt x="14854" y="7238"/>
                </a:cubicBezTo>
                <a:cubicBezTo>
                  <a:pt x="14929" y="7692"/>
                  <a:pt x="14970" y="7890"/>
                  <a:pt x="14974" y="7890"/>
                </a:cubicBezTo>
                <a:cubicBezTo>
                  <a:pt x="14975" y="7890"/>
                  <a:pt x="14973" y="7869"/>
                  <a:pt x="14967" y="7829"/>
                </a:cubicBezTo>
                <a:cubicBezTo>
                  <a:pt x="14942" y="7665"/>
                  <a:pt x="14866" y="7175"/>
                  <a:pt x="14803" y="6484"/>
                </a:cubicBezTo>
                <a:cubicBezTo>
                  <a:pt x="14741" y="5793"/>
                  <a:pt x="14690" y="4913"/>
                  <a:pt x="14816" y="3895"/>
                </a:cubicBezTo>
                <a:cubicBezTo>
                  <a:pt x="14829" y="3720"/>
                  <a:pt x="14866" y="3531"/>
                  <a:pt x="14891" y="3343"/>
                </a:cubicBezTo>
                <a:cubicBezTo>
                  <a:pt x="14929" y="3154"/>
                  <a:pt x="14979" y="2966"/>
                  <a:pt x="15030" y="2777"/>
                </a:cubicBezTo>
                <a:cubicBezTo>
                  <a:pt x="15130" y="2425"/>
                  <a:pt x="15256" y="2073"/>
                  <a:pt x="15432" y="1772"/>
                </a:cubicBezTo>
                <a:cubicBezTo>
                  <a:pt x="15771" y="1169"/>
                  <a:pt x="16223" y="729"/>
                  <a:pt x="16789" y="490"/>
                </a:cubicBezTo>
                <a:cubicBezTo>
                  <a:pt x="17053" y="390"/>
                  <a:pt x="17342" y="327"/>
                  <a:pt x="17618" y="327"/>
                </a:cubicBezTo>
                <a:close/>
                <a:moveTo>
                  <a:pt x="15268" y="9839"/>
                </a:moveTo>
                <a:cubicBezTo>
                  <a:pt x="15344" y="10103"/>
                  <a:pt x="15432" y="10417"/>
                  <a:pt x="15557" y="10757"/>
                </a:cubicBezTo>
                <a:cubicBezTo>
                  <a:pt x="15846" y="11649"/>
                  <a:pt x="16286" y="12792"/>
                  <a:pt x="16977" y="14112"/>
                </a:cubicBezTo>
                <a:cubicBezTo>
                  <a:pt x="17073" y="14299"/>
                  <a:pt x="17175" y="14491"/>
                  <a:pt x="17284" y="14686"/>
                </a:cubicBezTo>
                <a:lnTo>
                  <a:pt x="17284" y="14686"/>
                </a:lnTo>
                <a:cubicBezTo>
                  <a:pt x="17274" y="14700"/>
                  <a:pt x="17265" y="14713"/>
                  <a:pt x="17256" y="14726"/>
                </a:cubicBezTo>
                <a:lnTo>
                  <a:pt x="17256" y="14726"/>
                </a:lnTo>
                <a:cubicBezTo>
                  <a:pt x="17156" y="14545"/>
                  <a:pt x="17053" y="14352"/>
                  <a:pt x="16952" y="14149"/>
                </a:cubicBezTo>
                <a:cubicBezTo>
                  <a:pt x="16864" y="13986"/>
                  <a:pt x="16776" y="13810"/>
                  <a:pt x="16688" y="13634"/>
                </a:cubicBezTo>
                <a:lnTo>
                  <a:pt x="16651" y="13546"/>
                </a:lnTo>
                <a:cubicBezTo>
                  <a:pt x="16588" y="13420"/>
                  <a:pt x="16512" y="13282"/>
                  <a:pt x="16450" y="13131"/>
                </a:cubicBezTo>
                <a:cubicBezTo>
                  <a:pt x="16336" y="12893"/>
                  <a:pt x="16236" y="12629"/>
                  <a:pt x="16123" y="12378"/>
                </a:cubicBezTo>
                <a:cubicBezTo>
                  <a:pt x="15897" y="11837"/>
                  <a:pt x="15696" y="11284"/>
                  <a:pt x="15532" y="10744"/>
                </a:cubicBezTo>
                <a:cubicBezTo>
                  <a:pt x="15432" y="10430"/>
                  <a:pt x="15344" y="10128"/>
                  <a:pt x="15268" y="9839"/>
                </a:cubicBezTo>
                <a:close/>
                <a:moveTo>
                  <a:pt x="8557" y="8091"/>
                </a:moveTo>
                <a:cubicBezTo>
                  <a:pt x="8567" y="8091"/>
                  <a:pt x="8609" y="8102"/>
                  <a:pt x="8709" y="8130"/>
                </a:cubicBezTo>
                <a:cubicBezTo>
                  <a:pt x="8835" y="8180"/>
                  <a:pt x="8960" y="8256"/>
                  <a:pt x="9061" y="8344"/>
                </a:cubicBezTo>
                <a:cubicBezTo>
                  <a:pt x="9350" y="8545"/>
                  <a:pt x="9538" y="8796"/>
                  <a:pt x="9677" y="9060"/>
                </a:cubicBezTo>
                <a:cubicBezTo>
                  <a:pt x="9827" y="9311"/>
                  <a:pt x="9903" y="9600"/>
                  <a:pt x="9991" y="9889"/>
                </a:cubicBezTo>
                <a:cubicBezTo>
                  <a:pt x="10016" y="10028"/>
                  <a:pt x="10041" y="10091"/>
                  <a:pt x="10054" y="10128"/>
                </a:cubicBezTo>
                <a:cubicBezTo>
                  <a:pt x="10154" y="10731"/>
                  <a:pt x="10167" y="11385"/>
                  <a:pt x="10054" y="11837"/>
                </a:cubicBezTo>
                <a:cubicBezTo>
                  <a:pt x="10057" y="11825"/>
                  <a:pt x="10058" y="11819"/>
                  <a:pt x="10058" y="11819"/>
                </a:cubicBezTo>
                <a:lnTo>
                  <a:pt x="10058" y="11819"/>
                </a:lnTo>
                <a:cubicBezTo>
                  <a:pt x="10059" y="11819"/>
                  <a:pt x="10047" y="11871"/>
                  <a:pt x="10028" y="11938"/>
                </a:cubicBezTo>
                <a:cubicBezTo>
                  <a:pt x="10003" y="12013"/>
                  <a:pt x="9966" y="12114"/>
                  <a:pt x="9953" y="12139"/>
                </a:cubicBezTo>
                <a:cubicBezTo>
                  <a:pt x="9903" y="12403"/>
                  <a:pt x="9802" y="12666"/>
                  <a:pt x="9702" y="12918"/>
                </a:cubicBezTo>
                <a:lnTo>
                  <a:pt x="9702" y="12918"/>
                </a:lnTo>
                <a:cubicBezTo>
                  <a:pt x="9777" y="12729"/>
                  <a:pt x="9802" y="12654"/>
                  <a:pt x="9815" y="12604"/>
                </a:cubicBezTo>
                <a:lnTo>
                  <a:pt x="9815" y="12604"/>
                </a:lnTo>
                <a:cubicBezTo>
                  <a:pt x="9651" y="13006"/>
                  <a:pt x="9450" y="13358"/>
                  <a:pt x="9237" y="13659"/>
                </a:cubicBezTo>
                <a:cubicBezTo>
                  <a:pt x="9149" y="13760"/>
                  <a:pt x="9073" y="13873"/>
                  <a:pt x="8985" y="13961"/>
                </a:cubicBezTo>
                <a:cubicBezTo>
                  <a:pt x="8897" y="14061"/>
                  <a:pt x="8810" y="14149"/>
                  <a:pt x="8722" y="14237"/>
                </a:cubicBezTo>
                <a:cubicBezTo>
                  <a:pt x="8376" y="14558"/>
                  <a:pt x="8013" y="14794"/>
                  <a:pt x="7663" y="14975"/>
                </a:cubicBezTo>
                <a:lnTo>
                  <a:pt x="7663" y="14975"/>
                </a:lnTo>
                <a:cubicBezTo>
                  <a:pt x="7626" y="14916"/>
                  <a:pt x="7597" y="14864"/>
                  <a:pt x="7578" y="14815"/>
                </a:cubicBezTo>
                <a:cubicBezTo>
                  <a:pt x="7519" y="14724"/>
                  <a:pt x="7492" y="14688"/>
                  <a:pt x="7486" y="14688"/>
                </a:cubicBezTo>
                <a:lnTo>
                  <a:pt x="7486" y="14688"/>
                </a:lnTo>
                <a:cubicBezTo>
                  <a:pt x="7476" y="14688"/>
                  <a:pt x="7504" y="14754"/>
                  <a:pt x="7540" y="14840"/>
                </a:cubicBezTo>
                <a:cubicBezTo>
                  <a:pt x="7561" y="14889"/>
                  <a:pt x="7588" y="14944"/>
                  <a:pt x="7615" y="14999"/>
                </a:cubicBezTo>
                <a:lnTo>
                  <a:pt x="7615" y="14999"/>
                </a:lnTo>
                <a:cubicBezTo>
                  <a:pt x="7611" y="15001"/>
                  <a:pt x="7607" y="15003"/>
                  <a:pt x="7603" y="15006"/>
                </a:cubicBezTo>
                <a:lnTo>
                  <a:pt x="7603" y="15006"/>
                </a:lnTo>
                <a:cubicBezTo>
                  <a:pt x="7545" y="14902"/>
                  <a:pt x="7495" y="14806"/>
                  <a:pt x="7452" y="14715"/>
                </a:cubicBezTo>
                <a:cubicBezTo>
                  <a:pt x="7364" y="14551"/>
                  <a:pt x="7302" y="14413"/>
                  <a:pt x="7251" y="14275"/>
                </a:cubicBezTo>
                <a:lnTo>
                  <a:pt x="7251" y="14275"/>
                </a:lnTo>
                <a:cubicBezTo>
                  <a:pt x="7314" y="14401"/>
                  <a:pt x="7390" y="14526"/>
                  <a:pt x="7465" y="14652"/>
                </a:cubicBezTo>
                <a:cubicBezTo>
                  <a:pt x="7264" y="14237"/>
                  <a:pt x="7163" y="14049"/>
                  <a:pt x="7101" y="13898"/>
                </a:cubicBezTo>
                <a:cubicBezTo>
                  <a:pt x="7025" y="13760"/>
                  <a:pt x="6975" y="13684"/>
                  <a:pt x="6937" y="13471"/>
                </a:cubicBezTo>
                <a:lnTo>
                  <a:pt x="6937" y="13471"/>
                </a:lnTo>
                <a:cubicBezTo>
                  <a:pt x="7029" y="13705"/>
                  <a:pt x="7161" y="13971"/>
                  <a:pt x="7175" y="13971"/>
                </a:cubicBezTo>
                <a:cubicBezTo>
                  <a:pt x="7179" y="13971"/>
                  <a:pt x="7175" y="13957"/>
                  <a:pt x="7163" y="13923"/>
                </a:cubicBezTo>
                <a:cubicBezTo>
                  <a:pt x="7101" y="13785"/>
                  <a:pt x="7038" y="13647"/>
                  <a:pt x="6975" y="13508"/>
                </a:cubicBezTo>
                <a:cubicBezTo>
                  <a:pt x="6974" y="13502"/>
                  <a:pt x="6974" y="13500"/>
                  <a:pt x="6975" y="13500"/>
                </a:cubicBezTo>
                <a:lnTo>
                  <a:pt x="6975" y="13500"/>
                </a:lnTo>
                <a:cubicBezTo>
                  <a:pt x="6980" y="13500"/>
                  <a:pt x="7026" y="13616"/>
                  <a:pt x="7031" y="13616"/>
                </a:cubicBezTo>
                <a:cubicBezTo>
                  <a:pt x="7033" y="13616"/>
                  <a:pt x="7029" y="13598"/>
                  <a:pt x="7013" y="13546"/>
                </a:cubicBezTo>
                <a:cubicBezTo>
                  <a:pt x="6950" y="13433"/>
                  <a:pt x="6849" y="13182"/>
                  <a:pt x="6799" y="13069"/>
                </a:cubicBezTo>
                <a:lnTo>
                  <a:pt x="6799" y="13069"/>
                </a:lnTo>
                <a:lnTo>
                  <a:pt x="6812" y="13081"/>
                </a:lnTo>
                <a:cubicBezTo>
                  <a:pt x="6742" y="12862"/>
                  <a:pt x="6673" y="12643"/>
                  <a:pt x="6623" y="12413"/>
                </a:cubicBezTo>
                <a:lnTo>
                  <a:pt x="6623" y="12413"/>
                </a:lnTo>
                <a:cubicBezTo>
                  <a:pt x="6624" y="12414"/>
                  <a:pt x="6624" y="12414"/>
                  <a:pt x="6624" y="12414"/>
                </a:cubicBezTo>
                <a:cubicBezTo>
                  <a:pt x="6627" y="12414"/>
                  <a:pt x="6624" y="12383"/>
                  <a:pt x="6610" y="12315"/>
                </a:cubicBezTo>
                <a:cubicBezTo>
                  <a:pt x="6566" y="12160"/>
                  <a:pt x="6542" y="12006"/>
                  <a:pt x="6502" y="11852"/>
                </a:cubicBezTo>
                <a:lnTo>
                  <a:pt x="6502" y="11852"/>
                </a:lnTo>
                <a:cubicBezTo>
                  <a:pt x="6503" y="11852"/>
                  <a:pt x="6503" y="11853"/>
                  <a:pt x="6503" y="11853"/>
                </a:cubicBezTo>
                <a:cubicBezTo>
                  <a:pt x="6509" y="11853"/>
                  <a:pt x="6494" y="11717"/>
                  <a:pt x="6485" y="11536"/>
                </a:cubicBezTo>
                <a:cubicBezTo>
                  <a:pt x="6436" y="10865"/>
                  <a:pt x="6364" y="10975"/>
                  <a:pt x="6417" y="10476"/>
                </a:cubicBezTo>
                <a:lnTo>
                  <a:pt x="6417" y="10476"/>
                </a:lnTo>
                <a:cubicBezTo>
                  <a:pt x="6414" y="10515"/>
                  <a:pt x="6418" y="10532"/>
                  <a:pt x="6413" y="10579"/>
                </a:cubicBezTo>
                <a:lnTo>
                  <a:pt x="6413" y="10579"/>
                </a:lnTo>
                <a:cubicBezTo>
                  <a:pt x="6424" y="10489"/>
                  <a:pt x="6436" y="10408"/>
                  <a:pt x="6447" y="10317"/>
                </a:cubicBezTo>
                <a:cubicBezTo>
                  <a:pt x="6435" y="10292"/>
                  <a:pt x="6435" y="10178"/>
                  <a:pt x="6460" y="10003"/>
                </a:cubicBezTo>
                <a:cubicBezTo>
                  <a:pt x="6485" y="9915"/>
                  <a:pt x="6510" y="9814"/>
                  <a:pt x="6523" y="9714"/>
                </a:cubicBezTo>
                <a:cubicBezTo>
                  <a:pt x="6548" y="9613"/>
                  <a:pt x="6598" y="9500"/>
                  <a:pt x="6636" y="9399"/>
                </a:cubicBezTo>
                <a:cubicBezTo>
                  <a:pt x="6799" y="8972"/>
                  <a:pt x="7101" y="8620"/>
                  <a:pt x="7113" y="8583"/>
                </a:cubicBezTo>
                <a:cubicBezTo>
                  <a:pt x="7204" y="8506"/>
                  <a:pt x="7248" y="8472"/>
                  <a:pt x="7254" y="8472"/>
                </a:cubicBezTo>
                <a:lnTo>
                  <a:pt x="7254" y="8472"/>
                </a:lnTo>
                <a:cubicBezTo>
                  <a:pt x="7259" y="8472"/>
                  <a:pt x="7240" y="8493"/>
                  <a:pt x="7201" y="8532"/>
                </a:cubicBezTo>
                <a:cubicBezTo>
                  <a:pt x="7163" y="8570"/>
                  <a:pt x="7101" y="8633"/>
                  <a:pt x="7025" y="8721"/>
                </a:cubicBezTo>
                <a:cubicBezTo>
                  <a:pt x="6977" y="8805"/>
                  <a:pt x="6883" y="8900"/>
                  <a:pt x="6831" y="9029"/>
                </a:cubicBezTo>
                <a:lnTo>
                  <a:pt x="6831" y="9029"/>
                </a:lnTo>
                <a:cubicBezTo>
                  <a:pt x="6860" y="8964"/>
                  <a:pt x="6916" y="8917"/>
                  <a:pt x="6962" y="8859"/>
                </a:cubicBezTo>
                <a:cubicBezTo>
                  <a:pt x="7013" y="8796"/>
                  <a:pt x="7050" y="8733"/>
                  <a:pt x="7113" y="8683"/>
                </a:cubicBezTo>
                <a:lnTo>
                  <a:pt x="7113" y="8683"/>
                </a:lnTo>
                <a:cubicBezTo>
                  <a:pt x="7038" y="8746"/>
                  <a:pt x="7000" y="8821"/>
                  <a:pt x="6950" y="8897"/>
                </a:cubicBezTo>
                <a:cubicBezTo>
                  <a:pt x="6912" y="8934"/>
                  <a:pt x="6887" y="8960"/>
                  <a:pt x="6862" y="8997"/>
                </a:cubicBezTo>
                <a:cubicBezTo>
                  <a:pt x="6849" y="9048"/>
                  <a:pt x="6824" y="9085"/>
                  <a:pt x="6799" y="9136"/>
                </a:cubicBezTo>
                <a:cubicBezTo>
                  <a:pt x="6874" y="8997"/>
                  <a:pt x="6975" y="8884"/>
                  <a:pt x="7050" y="8771"/>
                </a:cubicBezTo>
                <a:cubicBezTo>
                  <a:pt x="7138" y="8671"/>
                  <a:pt x="7239" y="8570"/>
                  <a:pt x="7339" y="8482"/>
                </a:cubicBezTo>
                <a:cubicBezTo>
                  <a:pt x="7528" y="8331"/>
                  <a:pt x="7729" y="8206"/>
                  <a:pt x="7880" y="8155"/>
                </a:cubicBezTo>
                <a:cubicBezTo>
                  <a:pt x="7924" y="8141"/>
                  <a:pt x="7943" y="8135"/>
                  <a:pt x="7951" y="8135"/>
                </a:cubicBezTo>
                <a:cubicBezTo>
                  <a:pt x="7963" y="8135"/>
                  <a:pt x="7947" y="8148"/>
                  <a:pt x="7955" y="8155"/>
                </a:cubicBezTo>
                <a:cubicBezTo>
                  <a:pt x="7957" y="8157"/>
                  <a:pt x="7959" y="8158"/>
                  <a:pt x="7963" y="8158"/>
                </a:cubicBezTo>
                <a:cubicBezTo>
                  <a:pt x="7987" y="8158"/>
                  <a:pt x="8063" y="8128"/>
                  <a:pt x="8345" y="8118"/>
                </a:cubicBezTo>
                <a:cubicBezTo>
                  <a:pt x="8571" y="8118"/>
                  <a:pt x="8659" y="8168"/>
                  <a:pt x="8696" y="8168"/>
                </a:cubicBezTo>
                <a:cubicBezTo>
                  <a:pt x="8734" y="8168"/>
                  <a:pt x="8709" y="8155"/>
                  <a:pt x="8659" y="8143"/>
                </a:cubicBezTo>
                <a:cubicBezTo>
                  <a:pt x="8612" y="8119"/>
                  <a:pt x="8541" y="8091"/>
                  <a:pt x="8557" y="8091"/>
                </a:cubicBezTo>
                <a:close/>
                <a:moveTo>
                  <a:pt x="9242" y="13853"/>
                </a:moveTo>
                <a:cubicBezTo>
                  <a:pt x="9246" y="13853"/>
                  <a:pt x="9210" y="13902"/>
                  <a:pt x="9124" y="14011"/>
                </a:cubicBezTo>
                <a:cubicBezTo>
                  <a:pt x="9086" y="14061"/>
                  <a:pt x="9011" y="14137"/>
                  <a:pt x="8923" y="14225"/>
                </a:cubicBezTo>
                <a:cubicBezTo>
                  <a:pt x="8847" y="14313"/>
                  <a:pt x="8734" y="14413"/>
                  <a:pt x="8608" y="14526"/>
                </a:cubicBezTo>
                <a:cubicBezTo>
                  <a:pt x="8470" y="14639"/>
                  <a:pt x="8307" y="14752"/>
                  <a:pt x="8118" y="14878"/>
                </a:cubicBezTo>
                <a:cubicBezTo>
                  <a:pt x="8001" y="14952"/>
                  <a:pt x="7879" y="15025"/>
                  <a:pt x="7745" y="15096"/>
                </a:cubicBezTo>
                <a:lnTo>
                  <a:pt x="7745" y="15096"/>
                </a:lnTo>
                <a:cubicBezTo>
                  <a:pt x="7735" y="15082"/>
                  <a:pt x="7725" y="15068"/>
                  <a:pt x="7716" y="15055"/>
                </a:cubicBezTo>
                <a:lnTo>
                  <a:pt x="7716" y="15055"/>
                </a:lnTo>
                <a:cubicBezTo>
                  <a:pt x="7807" y="15010"/>
                  <a:pt x="7895" y="14964"/>
                  <a:pt x="7980" y="14916"/>
                </a:cubicBezTo>
                <a:cubicBezTo>
                  <a:pt x="8495" y="14614"/>
                  <a:pt x="8872" y="14250"/>
                  <a:pt x="9073" y="14036"/>
                </a:cubicBezTo>
                <a:cubicBezTo>
                  <a:pt x="9175" y="13921"/>
                  <a:pt x="9237" y="13853"/>
                  <a:pt x="9242" y="13853"/>
                </a:cubicBezTo>
                <a:close/>
                <a:moveTo>
                  <a:pt x="6913" y="15084"/>
                </a:moveTo>
                <a:cubicBezTo>
                  <a:pt x="6914" y="15089"/>
                  <a:pt x="6917" y="15097"/>
                  <a:pt x="6925" y="15104"/>
                </a:cubicBezTo>
                <a:cubicBezTo>
                  <a:pt x="6921" y="15098"/>
                  <a:pt x="6917" y="15091"/>
                  <a:pt x="6913" y="15084"/>
                </a:cubicBezTo>
                <a:close/>
                <a:moveTo>
                  <a:pt x="7659" y="15082"/>
                </a:moveTo>
                <a:cubicBezTo>
                  <a:pt x="7667" y="15098"/>
                  <a:pt x="7675" y="15114"/>
                  <a:pt x="7683" y="15128"/>
                </a:cubicBezTo>
                <a:lnTo>
                  <a:pt x="7683" y="15128"/>
                </a:lnTo>
                <a:cubicBezTo>
                  <a:pt x="7680" y="15130"/>
                  <a:pt x="7678" y="15131"/>
                  <a:pt x="7675" y="15133"/>
                </a:cubicBezTo>
                <a:lnTo>
                  <a:pt x="7675" y="15133"/>
                </a:lnTo>
                <a:cubicBezTo>
                  <a:pt x="7666" y="15117"/>
                  <a:pt x="7657" y="15102"/>
                  <a:pt x="7649" y="15087"/>
                </a:cubicBezTo>
                <a:lnTo>
                  <a:pt x="7649" y="15087"/>
                </a:lnTo>
                <a:cubicBezTo>
                  <a:pt x="7652" y="15086"/>
                  <a:pt x="7656" y="15084"/>
                  <a:pt x="7659" y="15082"/>
                </a:cubicBezTo>
                <a:close/>
                <a:moveTo>
                  <a:pt x="9664" y="13571"/>
                </a:moveTo>
                <a:cubicBezTo>
                  <a:pt x="9475" y="13898"/>
                  <a:pt x="9186" y="14225"/>
                  <a:pt x="8872" y="14514"/>
                </a:cubicBezTo>
                <a:cubicBezTo>
                  <a:pt x="8569" y="14805"/>
                  <a:pt x="8206" y="15038"/>
                  <a:pt x="7842" y="15235"/>
                </a:cubicBezTo>
                <a:lnTo>
                  <a:pt x="7842" y="15235"/>
                </a:lnTo>
                <a:cubicBezTo>
                  <a:pt x="7840" y="15231"/>
                  <a:pt x="7837" y="15228"/>
                  <a:pt x="7835" y="15224"/>
                </a:cubicBezTo>
                <a:lnTo>
                  <a:pt x="7835" y="15224"/>
                </a:lnTo>
                <a:cubicBezTo>
                  <a:pt x="7976" y="15150"/>
                  <a:pt x="8117" y="15069"/>
                  <a:pt x="8257" y="14979"/>
                </a:cubicBezTo>
                <a:cubicBezTo>
                  <a:pt x="8810" y="14627"/>
                  <a:pt x="9300" y="14137"/>
                  <a:pt x="9664" y="13571"/>
                </a:cubicBezTo>
                <a:close/>
                <a:moveTo>
                  <a:pt x="18485" y="15221"/>
                </a:moveTo>
                <a:cubicBezTo>
                  <a:pt x="18489" y="15228"/>
                  <a:pt x="18493" y="15236"/>
                  <a:pt x="18498" y="15243"/>
                </a:cubicBezTo>
                <a:lnTo>
                  <a:pt x="18498" y="15243"/>
                </a:lnTo>
                <a:cubicBezTo>
                  <a:pt x="18487" y="15254"/>
                  <a:pt x="18479" y="15260"/>
                  <a:pt x="18475" y="15261"/>
                </a:cubicBezTo>
                <a:lnTo>
                  <a:pt x="18475" y="15261"/>
                </a:lnTo>
                <a:cubicBezTo>
                  <a:pt x="18474" y="15258"/>
                  <a:pt x="18473" y="15255"/>
                  <a:pt x="18472" y="15253"/>
                </a:cubicBezTo>
                <a:lnTo>
                  <a:pt x="18472" y="15253"/>
                </a:lnTo>
                <a:cubicBezTo>
                  <a:pt x="18474" y="15246"/>
                  <a:pt x="18478" y="15235"/>
                  <a:pt x="18485" y="15221"/>
                </a:cubicBezTo>
                <a:close/>
                <a:moveTo>
                  <a:pt x="7753" y="15266"/>
                </a:moveTo>
                <a:cubicBezTo>
                  <a:pt x="7754" y="15267"/>
                  <a:pt x="7754" y="15267"/>
                  <a:pt x="7754" y="15268"/>
                </a:cubicBezTo>
                <a:cubicBezTo>
                  <a:pt x="7754" y="15267"/>
                  <a:pt x="7753" y="15267"/>
                  <a:pt x="7753" y="15266"/>
                </a:cubicBezTo>
                <a:lnTo>
                  <a:pt x="7753" y="15266"/>
                </a:lnTo>
                <a:cubicBezTo>
                  <a:pt x="7753" y="15266"/>
                  <a:pt x="7753" y="15266"/>
                  <a:pt x="7753" y="15266"/>
                </a:cubicBezTo>
                <a:close/>
                <a:moveTo>
                  <a:pt x="6847" y="15192"/>
                </a:moveTo>
                <a:cubicBezTo>
                  <a:pt x="6867" y="15229"/>
                  <a:pt x="6885" y="15264"/>
                  <a:pt x="6904" y="15300"/>
                </a:cubicBezTo>
                <a:lnTo>
                  <a:pt x="6904" y="15300"/>
                </a:lnTo>
                <a:cubicBezTo>
                  <a:pt x="6903" y="15300"/>
                  <a:pt x="6902" y="15301"/>
                  <a:pt x="6901" y="15301"/>
                </a:cubicBezTo>
                <a:lnTo>
                  <a:pt x="6901" y="15301"/>
                </a:lnTo>
                <a:cubicBezTo>
                  <a:pt x="6884" y="15264"/>
                  <a:pt x="6866" y="15229"/>
                  <a:pt x="6847" y="15192"/>
                </a:cubicBezTo>
                <a:close/>
                <a:moveTo>
                  <a:pt x="6749" y="15067"/>
                </a:moveTo>
                <a:cubicBezTo>
                  <a:pt x="6792" y="15148"/>
                  <a:pt x="6846" y="15238"/>
                  <a:pt x="6890" y="15305"/>
                </a:cubicBezTo>
                <a:lnTo>
                  <a:pt x="6890" y="15305"/>
                </a:lnTo>
                <a:cubicBezTo>
                  <a:pt x="6886" y="15307"/>
                  <a:pt x="6881" y="15308"/>
                  <a:pt x="6877" y="15310"/>
                </a:cubicBezTo>
                <a:lnTo>
                  <a:pt x="6877" y="15310"/>
                </a:lnTo>
                <a:cubicBezTo>
                  <a:pt x="6824" y="15215"/>
                  <a:pt x="6781" y="15132"/>
                  <a:pt x="6749" y="15067"/>
                </a:cubicBezTo>
                <a:close/>
                <a:moveTo>
                  <a:pt x="8283" y="7284"/>
                </a:moveTo>
                <a:cubicBezTo>
                  <a:pt x="8469" y="7284"/>
                  <a:pt x="8655" y="7315"/>
                  <a:pt x="8822" y="7376"/>
                </a:cubicBezTo>
                <a:cubicBezTo>
                  <a:pt x="8948" y="7401"/>
                  <a:pt x="9073" y="7464"/>
                  <a:pt x="9186" y="7514"/>
                </a:cubicBezTo>
                <a:cubicBezTo>
                  <a:pt x="9287" y="7577"/>
                  <a:pt x="9413" y="7640"/>
                  <a:pt x="9501" y="7716"/>
                </a:cubicBezTo>
                <a:cubicBezTo>
                  <a:pt x="9898" y="8026"/>
                  <a:pt x="10209" y="8434"/>
                  <a:pt x="10423" y="8929"/>
                </a:cubicBezTo>
                <a:lnTo>
                  <a:pt x="10423" y="8929"/>
                </a:lnTo>
                <a:cubicBezTo>
                  <a:pt x="10359" y="8783"/>
                  <a:pt x="10252" y="8628"/>
                  <a:pt x="10179" y="8507"/>
                </a:cubicBezTo>
                <a:cubicBezTo>
                  <a:pt x="10129" y="8432"/>
                  <a:pt x="10079" y="8369"/>
                  <a:pt x="10028" y="8294"/>
                </a:cubicBezTo>
                <a:cubicBezTo>
                  <a:pt x="10003" y="8256"/>
                  <a:pt x="9966" y="8218"/>
                  <a:pt x="9928" y="8168"/>
                </a:cubicBezTo>
                <a:cubicBezTo>
                  <a:pt x="9890" y="8130"/>
                  <a:pt x="9852" y="8093"/>
                  <a:pt x="9815" y="8055"/>
                </a:cubicBezTo>
                <a:cubicBezTo>
                  <a:pt x="9739" y="7979"/>
                  <a:pt x="9677" y="7904"/>
                  <a:pt x="9626" y="7854"/>
                </a:cubicBezTo>
                <a:cubicBezTo>
                  <a:pt x="9576" y="7829"/>
                  <a:pt x="9513" y="7778"/>
                  <a:pt x="9438" y="7728"/>
                </a:cubicBezTo>
                <a:lnTo>
                  <a:pt x="9438" y="7728"/>
                </a:lnTo>
                <a:cubicBezTo>
                  <a:pt x="9443" y="7733"/>
                  <a:pt x="9446" y="7739"/>
                  <a:pt x="9449" y="7743"/>
                </a:cubicBezTo>
                <a:lnTo>
                  <a:pt x="9449" y="7743"/>
                </a:lnTo>
                <a:cubicBezTo>
                  <a:pt x="9403" y="7711"/>
                  <a:pt x="9357" y="7688"/>
                  <a:pt x="9300" y="7665"/>
                </a:cubicBezTo>
                <a:lnTo>
                  <a:pt x="9300" y="7653"/>
                </a:lnTo>
                <a:cubicBezTo>
                  <a:pt x="9262" y="7628"/>
                  <a:pt x="9212" y="7615"/>
                  <a:pt x="9174" y="7590"/>
                </a:cubicBezTo>
                <a:cubicBezTo>
                  <a:pt x="9111" y="7552"/>
                  <a:pt x="9048" y="7540"/>
                  <a:pt x="8973" y="7502"/>
                </a:cubicBezTo>
                <a:lnTo>
                  <a:pt x="8872" y="7464"/>
                </a:lnTo>
                <a:lnTo>
                  <a:pt x="8872" y="7464"/>
                </a:lnTo>
                <a:cubicBezTo>
                  <a:pt x="8923" y="7489"/>
                  <a:pt x="8973" y="7514"/>
                  <a:pt x="9023" y="7540"/>
                </a:cubicBezTo>
                <a:cubicBezTo>
                  <a:pt x="8991" y="7524"/>
                  <a:pt x="8949" y="7503"/>
                  <a:pt x="8907" y="7486"/>
                </a:cubicBezTo>
                <a:lnTo>
                  <a:pt x="8907" y="7486"/>
                </a:lnTo>
                <a:cubicBezTo>
                  <a:pt x="8908" y="7487"/>
                  <a:pt x="8909" y="7488"/>
                  <a:pt x="8910" y="7489"/>
                </a:cubicBezTo>
                <a:lnTo>
                  <a:pt x="8910" y="7489"/>
                </a:lnTo>
                <a:cubicBezTo>
                  <a:pt x="8909" y="7488"/>
                  <a:pt x="8908" y="7487"/>
                  <a:pt x="8907" y="7486"/>
                </a:cubicBezTo>
                <a:lnTo>
                  <a:pt x="8907" y="7486"/>
                </a:lnTo>
                <a:cubicBezTo>
                  <a:pt x="8907" y="7486"/>
                  <a:pt x="8907" y="7486"/>
                  <a:pt x="8907" y="7486"/>
                </a:cubicBezTo>
                <a:lnTo>
                  <a:pt x="8907" y="7486"/>
                </a:lnTo>
                <a:cubicBezTo>
                  <a:pt x="8899" y="7479"/>
                  <a:pt x="8890" y="7475"/>
                  <a:pt x="8881" y="7471"/>
                </a:cubicBezTo>
                <a:lnTo>
                  <a:pt x="8881" y="7471"/>
                </a:lnTo>
                <a:cubicBezTo>
                  <a:pt x="8889" y="7477"/>
                  <a:pt x="8898" y="7479"/>
                  <a:pt x="8907" y="7486"/>
                </a:cubicBezTo>
                <a:lnTo>
                  <a:pt x="8907" y="7486"/>
                </a:lnTo>
                <a:cubicBezTo>
                  <a:pt x="8882" y="7477"/>
                  <a:pt x="8858" y="7469"/>
                  <a:pt x="8835" y="7464"/>
                </a:cubicBezTo>
                <a:cubicBezTo>
                  <a:pt x="8822" y="7464"/>
                  <a:pt x="8797" y="7452"/>
                  <a:pt x="8772" y="7452"/>
                </a:cubicBezTo>
                <a:lnTo>
                  <a:pt x="8810" y="7452"/>
                </a:lnTo>
                <a:cubicBezTo>
                  <a:pt x="8834" y="7460"/>
                  <a:pt x="8859" y="7463"/>
                  <a:pt x="8881" y="7471"/>
                </a:cubicBezTo>
                <a:lnTo>
                  <a:pt x="8881" y="7471"/>
                </a:lnTo>
                <a:cubicBezTo>
                  <a:pt x="8878" y="7469"/>
                  <a:pt x="8875" y="7467"/>
                  <a:pt x="8872" y="7464"/>
                </a:cubicBezTo>
                <a:lnTo>
                  <a:pt x="8872" y="7464"/>
                </a:lnTo>
                <a:cubicBezTo>
                  <a:pt x="8872" y="7464"/>
                  <a:pt x="8872" y="7464"/>
                  <a:pt x="8872" y="7464"/>
                </a:cubicBezTo>
                <a:cubicBezTo>
                  <a:pt x="8847" y="7464"/>
                  <a:pt x="8810" y="7452"/>
                  <a:pt x="8772" y="7439"/>
                </a:cubicBezTo>
                <a:cubicBezTo>
                  <a:pt x="8684" y="7414"/>
                  <a:pt x="8583" y="7389"/>
                  <a:pt x="8458" y="7389"/>
                </a:cubicBezTo>
                <a:cubicBezTo>
                  <a:pt x="8398" y="7382"/>
                  <a:pt x="8338" y="7378"/>
                  <a:pt x="8276" y="7378"/>
                </a:cubicBezTo>
                <a:cubicBezTo>
                  <a:pt x="8016" y="7378"/>
                  <a:pt x="7745" y="7443"/>
                  <a:pt x="7490" y="7565"/>
                </a:cubicBezTo>
                <a:cubicBezTo>
                  <a:pt x="7327" y="7628"/>
                  <a:pt x="7188" y="7753"/>
                  <a:pt x="7038" y="7829"/>
                </a:cubicBezTo>
                <a:cubicBezTo>
                  <a:pt x="6923" y="7923"/>
                  <a:pt x="6808" y="8008"/>
                  <a:pt x="6700" y="8099"/>
                </a:cubicBezTo>
                <a:lnTo>
                  <a:pt x="6700" y="8099"/>
                </a:lnTo>
                <a:cubicBezTo>
                  <a:pt x="6733" y="8068"/>
                  <a:pt x="6766" y="8038"/>
                  <a:pt x="6799" y="8009"/>
                </a:cubicBezTo>
                <a:lnTo>
                  <a:pt x="6799" y="8009"/>
                </a:lnTo>
                <a:cubicBezTo>
                  <a:pt x="6749" y="8049"/>
                  <a:pt x="6680" y="8102"/>
                  <a:pt x="6636" y="8155"/>
                </a:cubicBezTo>
                <a:cubicBezTo>
                  <a:pt x="6657" y="8136"/>
                  <a:pt x="6678" y="8118"/>
                  <a:pt x="6700" y="8099"/>
                </a:cubicBezTo>
                <a:lnTo>
                  <a:pt x="6700" y="8099"/>
                </a:lnTo>
                <a:cubicBezTo>
                  <a:pt x="6334" y="8447"/>
                  <a:pt x="6057" y="8879"/>
                  <a:pt x="5957" y="9223"/>
                </a:cubicBezTo>
                <a:lnTo>
                  <a:pt x="5995" y="9211"/>
                </a:lnTo>
                <a:lnTo>
                  <a:pt x="5995" y="9211"/>
                </a:lnTo>
                <a:cubicBezTo>
                  <a:pt x="5970" y="9261"/>
                  <a:pt x="5957" y="9311"/>
                  <a:pt x="5932" y="9362"/>
                </a:cubicBezTo>
                <a:cubicBezTo>
                  <a:pt x="5919" y="9412"/>
                  <a:pt x="5907" y="9462"/>
                  <a:pt x="5894" y="9512"/>
                </a:cubicBezTo>
                <a:cubicBezTo>
                  <a:pt x="5869" y="9613"/>
                  <a:pt x="5857" y="9701"/>
                  <a:pt x="5831" y="9789"/>
                </a:cubicBezTo>
                <a:cubicBezTo>
                  <a:pt x="5806" y="9889"/>
                  <a:pt x="5794" y="9965"/>
                  <a:pt x="5781" y="10053"/>
                </a:cubicBezTo>
                <a:cubicBezTo>
                  <a:pt x="5769" y="10128"/>
                  <a:pt x="5769" y="10204"/>
                  <a:pt x="5756" y="10292"/>
                </a:cubicBezTo>
                <a:lnTo>
                  <a:pt x="5781" y="10304"/>
                </a:lnTo>
                <a:cubicBezTo>
                  <a:pt x="5756" y="10430"/>
                  <a:pt x="5756" y="10555"/>
                  <a:pt x="5756" y="10694"/>
                </a:cubicBezTo>
                <a:cubicBezTo>
                  <a:pt x="5743" y="10832"/>
                  <a:pt x="5756" y="10983"/>
                  <a:pt x="5769" y="11133"/>
                </a:cubicBezTo>
                <a:cubicBezTo>
                  <a:pt x="5769" y="11423"/>
                  <a:pt x="5819" y="11686"/>
                  <a:pt x="5794" y="11812"/>
                </a:cubicBezTo>
                <a:cubicBezTo>
                  <a:pt x="5831" y="11900"/>
                  <a:pt x="5869" y="12327"/>
                  <a:pt x="5932" y="12541"/>
                </a:cubicBezTo>
                <a:lnTo>
                  <a:pt x="5919" y="12591"/>
                </a:lnTo>
                <a:cubicBezTo>
                  <a:pt x="5982" y="12868"/>
                  <a:pt x="6045" y="13031"/>
                  <a:pt x="6095" y="13194"/>
                </a:cubicBezTo>
                <a:cubicBezTo>
                  <a:pt x="6221" y="13747"/>
                  <a:pt x="6460" y="14212"/>
                  <a:pt x="6673" y="14652"/>
                </a:cubicBezTo>
                <a:lnTo>
                  <a:pt x="6673" y="14665"/>
                </a:lnTo>
                <a:cubicBezTo>
                  <a:pt x="6745" y="14809"/>
                  <a:pt x="6829" y="14941"/>
                  <a:pt x="6913" y="15084"/>
                </a:cubicBezTo>
                <a:lnTo>
                  <a:pt x="6913" y="15084"/>
                </a:lnTo>
                <a:cubicBezTo>
                  <a:pt x="6912" y="15081"/>
                  <a:pt x="6912" y="15079"/>
                  <a:pt x="6912" y="15079"/>
                </a:cubicBezTo>
                <a:lnTo>
                  <a:pt x="6912" y="15079"/>
                </a:lnTo>
                <a:cubicBezTo>
                  <a:pt x="6932" y="15109"/>
                  <a:pt x="6974" y="15184"/>
                  <a:pt x="7022" y="15257"/>
                </a:cubicBezTo>
                <a:lnTo>
                  <a:pt x="7022" y="15257"/>
                </a:lnTo>
                <a:cubicBezTo>
                  <a:pt x="7004" y="15264"/>
                  <a:pt x="6986" y="15270"/>
                  <a:pt x="6969" y="15277"/>
                </a:cubicBezTo>
                <a:lnTo>
                  <a:pt x="6969" y="15277"/>
                </a:lnTo>
                <a:cubicBezTo>
                  <a:pt x="6936" y="15229"/>
                  <a:pt x="6906" y="15187"/>
                  <a:pt x="6874" y="15142"/>
                </a:cubicBezTo>
                <a:cubicBezTo>
                  <a:pt x="6799" y="15029"/>
                  <a:pt x="6686" y="14903"/>
                  <a:pt x="6535" y="14564"/>
                </a:cubicBezTo>
                <a:cubicBezTo>
                  <a:pt x="6529" y="14553"/>
                  <a:pt x="6527" y="14550"/>
                  <a:pt x="6529" y="14550"/>
                </a:cubicBezTo>
                <a:lnTo>
                  <a:pt x="6529" y="14550"/>
                </a:lnTo>
                <a:cubicBezTo>
                  <a:pt x="6531" y="14550"/>
                  <a:pt x="6541" y="14560"/>
                  <a:pt x="6546" y="14560"/>
                </a:cubicBezTo>
                <a:cubicBezTo>
                  <a:pt x="6555" y="14560"/>
                  <a:pt x="6548" y="14526"/>
                  <a:pt x="6447" y="14338"/>
                </a:cubicBezTo>
                <a:cubicBezTo>
                  <a:pt x="6237" y="13894"/>
                  <a:pt x="6076" y="13571"/>
                  <a:pt x="6035" y="13571"/>
                </a:cubicBezTo>
                <a:cubicBezTo>
                  <a:pt x="6034" y="13571"/>
                  <a:pt x="6033" y="13571"/>
                  <a:pt x="6032" y="13571"/>
                </a:cubicBezTo>
                <a:cubicBezTo>
                  <a:pt x="6070" y="13672"/>
                  <a:pt x="6133" y="13810"/>
                  <a:pt x="6183" y="13948"/>
                </a:cubicBezTo>
                <a:cubicBezTo>
                  <a:pt x="6246" y="14074"/>
                  <a:pt x="6296" y="14187"/>
                  <a:pt x="6296" y="14225"/>
                </a:cubicBezTo>
                <a:cubicBezTo>
                  <a:pt x="6246" y="14124"/>
                  <a:pt x="6171" y="13973"/>
                  <a:pt x="6120" y="13873"/>
                </a:cubicBezTo>
                <a:lnTo>
                  <a:pt x="6120" y="13873"/>
                </a:lnTo>
                <a:cubicBezTo>
                  <a:pt x="6208" y="14061"/>
                  <a:pt x="6284" y="14250"/>
                  <a:pt x="6359" y="14438"/>
                </a:cubicBezTo>
                <a:lnTo>
                  <a:pt x="6409" y="14526"/>
                </a:lnTo>
                <a:cubicBezTo>
                  <a:pt x="6497" y="14715"/>
                  <a:pt x="6585" y="14903"/>
                  <a:pt x="6686" y="15092"/>
                </a:cubicBezTo>
                <a:lnTo>
                  <a:pt x="6698" y="15092"/>
                </a:lnTo>
                <a:cubicBezTo>
                  <a:pt x="6741" y="15171"/>
                  <a:pt x="6785" y="15249"/>
                  <a:pt x="6830" y="15326"/>
                </a:cubicBezTo>
                <a:lnTo>
                  <a:pt x="6830" y="15326"/>
                </a:lnTo>
                <a:cubicBezTo>
                  <a:pt x="6818" y="15330"/>
                  <a:pt x="6807" y="15334"/>
                  <a:pt x="6796" y="15338"/>
                </a:cubicBezTo>
                <a:lnTo>
                  <a:pt x="6796" y="15338"/>
                </a:lnTo>
                <a:cubicBezTo>
                  <a:pt x="6599" y="15007"/>
                  <a:pt x="6416" y="14654"/>
                  <a:pt x="6259" y="14288"/>
                </a:cubicBezTo>
                <a:cubicBezTo>
                  <a:pt x="5894" y="13471"/>
                  <a:pt x="5643" y="12591"/>
                  <a:pt x="5542" y="11762"/>
                </a:cubicBezTo>
                <a:lnTo>
                  <a:pt x="5542" y="11762"/>
                </a:lnTo>
                <a:lnTo>
                  <a:pt x="5555" y="11812"/>
                </a:lnTo>
                <a:cubicBezTo>
                  <a:pt x="5542" y="11636"/>
                  <a:pt x="5517" y="11485"/>
                  <a:pt x="5505" y="11322"/>
                </a:cubicBezTo>
                <a:cubicBezTo>
                  <a:pt x="5505" y="11272"/>
                  <a:pt x="5492" y="11221"/>
                  <a:pt x="5505" y="11159"/>
                </a:cubicBezTo>
                <a:cubicBezTo>
                  <a:pt x="5505" y="11121"/>
                  <a:pt x="5517" y="11096"/>
                  <a:pt x="5517" y="11058"/>
                </a:cubicBezTo>
                <a:cubicBezTo>
                  <a:pt x="5517" y="11046"/>
                  <a:pt x="5505" y="11033"/>
                  <a:pt x="5505" y="11033"/>
                </a:cubicBezTo>
                <a:cubicBezTo>
                  <a:pt x="5492" y="11008"/>
                  <a:pt x="5492" y="10995"/>
                  <a:pt x="5480" y="10970"/>
                </a:cubicBezTo>
                <a:cubicBezTo>
                  <a:pt x="5480" y="10882"/>
                  <a:pt x="5480" y="10794"/>
                  <a:pt x="5492" y="10706"/>
                </a:cubicBezTo>
                <a:cubicBezTo>
                  <a:pt x="5492" y="10694"/>
                  <a:pt x="5505" y="10681"/>
                  <a:pt x="5505" y="10681"/>
                </a:cubicBezTo>
                <a:cubicBezTo>
                  <a:pt x="5517" y="10606"/>
                  <a:pt x="5517" y="10518"/>
                  <a:pt x="5517" y="10442"/>
                </a:cubicBezTo>
                <a:cubicBezTo>
                  <a:pt x="5530" y="10367"/>
                  <a:pt x="5542" y="10254"/>
                  <a:pt x="5555" y="10166"/>
                </a:cubicBezTo>
                <a:cubicBezTo>
                  <a:pt x="5567" y="10078"/>
                  <a:pt x="5580" y="9990"/>
                  <a:pt x="5593" y="9902"/>
                </a:cubicBezTo>
                <a:cubicBezTo>
                  <a:pt x="5618" y="9802"/>
                  <a:pt x="5643" y="9701"/>
                  <a:pt x="5668" y="9613"/>
                </a:cubicBezTo>
                <a:lnTo>
                  <a:pt x="5655" y="9563"/>
                </a:lnTo>
                <a:lnTo>
                  <a:pt x="5655" y="9538"/>
                </a:lnTo>
                <a:cubicBezTo>
                  <a:pt x="5681" y="9437"/>
                  <a:pt x="5706" y="9349"/>
                  <a:pt x="5731" y="9261"/>
                </a:cubicBezTo>
                <a:cubicBezTo>
                  <a:pt x="5735" y="9252"/>
                  <a:pt x="5740" y="9243"/>
                  <a:pt x="5744" y="9234"/>
                </a:cubicBezTo>
                <a:lnTo>
                  <a:pt x="5744" y="9234"/>
                </a:lnTo>
                <a:cubicBezTo>
                  <a:pt x="5727" y="9288"/>
                  <a:pt x="5715" y="9348"/>
                  <a:pt x="5702" y="9405"/>
                </a:cubicBezTo>
                <a:lnTo>
                  <a:pt x="5702" y="9405"/>
                </a:lnTo>
                <a:cubicBezTo>
                  <a:pt x="5883" y="8805"/>
                  <a:pt x="6183" y="8307"/>
                  <a:pt x="6560" y="7942"/>
                </a:cubicBezTo>
                <a:lnTo>
                  <a:pt x="6673" y="7841"/>
                </a:lnTo>
                <a:lnTo>
                  <a:pt x="6673" y="7841"/>
                </a:lnTo>
                <a:cubicBezTo>
                  <a:pt x="6636" y="7879"/>
                  <a:pt x="6598" y="7929"/>
                  <a:pt x="6560" y="7979"/>
                </a:cubicBezTo>
                <a:cubicBezTo>
                  <a:pt x="6523" y="8030"/>
                  <a:pt x="6485" y="8093"/>
                  <a:pt x="6447" y="8155"/>
                </a:cubicBezTo>
                <a:cubicBezTo>
                  <a:pt x="6585" y="7979"/>
                  <a:pt x="6749" y="7854"/>
                  <a:pt x="6912" y="7741"/>
                </a:cubicBezTo>
                <a:cubicBezTo>
                  <a:pt x="6987" y="7678"/>
                  <a:pt x="7075" y="7640"/>
                  <a:pt x="7163" y="7590"/>
                </a:cubicBezTo>
                <a:cubicBezTo>
                  <a:pt x="7251" y="7540"/>
                  <a:pt x="7327" y="7489"/>
                  <a:pt x="7415" y="7464"/>
                </a:cubicBezTo>
                <a:lnTo>
                  <a:pt x="7415" y="7464"/>
                </a:lnTo>
                <a:cubicBezTo>
                  <a:pt x="7302" y="7514"/>
                  <a:pt x="7201" y="7615"/>
                  <a:pt x="7113" y="7678"/>
                </a:cubicBezTo>
                <a:cubicBezTo>
                  <a:pt x="7063" y="7716"/>
                  <a:pt x="7025" y="7741"/>
                  <a:pt x="6987" y="7778"/>
                </a:cubicBezTo>
                <a:cubicBezTo>
                  <a:pt x="6962" y="7804"/>
                  <a:pt x="6925" y="7841"/>
                  <a:pt x="6912" y="7866"/>
                </a:cubicBezTo>
                <a:cubicBezTo>
                  <a:pt x="6962" y="7804"/>
                  <a:pt x="7025" y="7766"/>
                  <a:pt x="7088" y="7728"/>
                </a:cubicBezTo>
                <a:lnTo>
                  <a:pt x="7289" y="7590"/>
                </a:lnTo>
                <a:cubicBezTo>
                  <a:pt x="7314" y="7577"/>
                  <a:pt x="7352" y="7565"/>
                  <a:pt x="7390" y="7565"/>
                </a:cubicBezTo>
                <a:cubicBezTo>
                  <a:pt x="7503" y="7514"/>
                  <a:pt x="7616" y="7452"/>
                  <a:pt x="7716" y="7401"/>
                </a:cubicBezTo>
                <a:cubicBezTo>
                  <a:pt x="7829" y="7376"/>
                  <a:pt x="7930" y="7326"/>
                  <a:pt x="8043" y="7301"/>
                </a:cubicBezTo>
                <a:cubicBezTo>
                  <a:pt x="8122" y="7290"/>
                  <a:pt x="8202" y="7284"/>
                  <a:pt x="8283" y="7284"/>
                </a:cubicBezTo>
                <a:close/>
                <a:moveTo>
                  <a:pt x="18322" y="15331"/>
                </a:moveTo>
                <a:cubicBezTo>
                  <a:pt x="18320" y="15334"/>
                  <a:pt x="18318" y="15338"/>
                  <a:pt x="18316" y="15342"/>
                </a:cubicBezTo>
                <a:lnTo>
                  <a:pt x="18316" y="15342"/>
                </a:lnTo>
                <a:cubicBezTo>
                  <a:pt x="18316" y="15342"/>
                  <a:pt x="18316" y="15341"/>
                  <a:pt x="18315" y="15341"/>
                </a:cubicBezTo>
                <a:lnTo>
                  <a:pt x="18315" y="15341"/>
                </a:lnTo>
                <a:cubicBezTo>
                  <a:pt x="18318" y="15337"/>
                  <a:pt x="18320" y="15334"/>
                  <a:pt x="18322" y="15331"/>
                </a:cubicBezTo>
                <a:close/>
                <a:moveTo>
                  <a:pt x="10468" y="11900"/>
                </a:moveTo>
                <a:cubicBezTo>
                  <a:pt x="10468" y="11925"/>
                  <a:pt x="10468" y="11950"/>
                  <a:pt x="10468" y="11975"/>
                </a:cubicBezTo>
                <a:cubicBezTo>
                  <a:pt x="10380" y="12340"/>
                  <a:pt x="10280" y="12692"/>
                  <a:pt x="10116" y="13044"/>
                </a:cubicBezTo>
                <a:cubicBezTo>
                  <a:pt x="10054" y="13194"/>
                  <a:pt x="9953" y="13358"/>
                  <a:pt x="9865" y="13521"/>
                </a:cubicBezTo>
                <a:cubicBezTo>
                  <a:pt x="9765" y="13672"/>
                  <a:pt x="9677" y="13823"/>
                  <a:pt x="9576" y="13961"/>
                </a:cubicBezTo>
                <a:cubicBezTo>
                  <a:pt x="9475" y="14086"/>
                  <a:pt x="9388" y="14200"/>
                  <a:pt x="9300" y="14288"/>
                </a:cubicBezTo>
                <a:cubicBezTo>
                  <a:pt x="9224" y="14363"/>
                  <a:pt x="9161" y="14426"/>
                  <a:pt x="9124" y="14451"/>
                </a:cubicBezTo>
                <a:cubicBezTo>
                  <a:pt x="9099" y="14489"/>
                  <a:pt x="9073" y="14514"/>
                  <a:pt x="9048" y="14551"/>
                </a:cubicBezTo>
                <a:cubicBezTo>
                  <a:pt x="8710" y="14869"/>
                  <a:pt x="8321" y="15137"/>
                  <a:pt x="7910" y="15354"/>
                </a:cubicBezTo>
                <a:lnTo>
                  <a:pt x="7910" y="15354"/>
                </a:lnTo>
                <a:cubicBezTo>
                  <a:pt x="7904" y="15344"/>
                  <a:pt x="7900" y="15335"/>
                  <a:pt x="7896" y="15327"/>
                </a:cubicBezTo>
                <a:lnTo>
                  <a:pt x="7896" y="15327"/>
                </a:lnTo>
                <a:cubicBezTo>
                  <a:pt x="8299" y="15121"/>
                  <a:pt x="8708" y="14846"/>
                  <a:pt x="9086" y="14476"/>
                </a:cubicBezTo>
                <a:cubicBezTo>
                  <a:pt x="9727" y="13860"/>
                  <a:pt x="10267" y="12968"/>
                  <a:pt x="10468" y="11900"/>
                </a:cubicBezTo>
                <a:close/>
                <a:moveTo>
                  <a:pt x="7069" y="15327"/>
                </a:moveTo>
                <a:lnTo>
                  <a:pt x="7069" y="15327"/>
                </a:lnTo>
                <a:cubicBezTo>
                  <a:pt x="7080" y="15342"/>
                  <a:pt x="7091" y="15360"/>
                  <a:pt x="7103" y="15378"/>
                </a:cubicBezTo>
                <a:lnTo>
                  <a:pt x="7103" y="15378"/>
                </a:lnTo>
                <a:cubicBezTo>
                  <a:pt x="7086" y="15385"/>
                  <a:pt x="7068" y="15393"/>
                  <a:pt x="7050" y="15401"/>
                </a:cubicBezTo>
                <a:lnTo>
                  <a:pt x="7050" y="15401"/>
                </a:lnTo>
                <a:cubicBezTo>
                  <a:pt x="7038" y="15381"/>
                  <a:pt x="7026" y="15363"/>
                  <a:pt x="7015" y="15345"/>
                </a:cubicBezTo>
                <a:lnTo>
                  <a:pt x="7015" y="15345"/>
                </a:lnTo>
                <a:cubicBezTo>
                  <a:pt x="7033" y="15339"/>
                  <a:pt x="7051" y="15333"/>
                  <a:pt x="7069" y="15327"/>
                </a:cubicBezTo>
                <a:close/>
                <a:moveTo>
                  <a:pt x="6942" y="15370"/>
                </a:moveTo>
                <a:cubicBezTo>
                  <a:pt x="6953" y="15390"/>
                  <a:pt x="6964" y="15410"/>
                  <a:pt x="6975" y="15431"/>
                </a:cubicBezTo>
                <a:lnTo>
                  <a:pt x="6975" y="15431"/>
                </a:lnTo>
                <a:cubicBezTo>
                  <a:pt x="6967" y="15434"/>
                  <a:pt x="6959" y="15436"/>
                  <a:pt x="6951" y="15439"/>
                </a:cubicBezTo>
                <a:lnTo>
                  <a:pt x="6951" y="15439"/>
                </a:lnTo>
                <a:cubicBezTo>
                  <a:pt x="6939" y="15418"/>
                  <a:pt x="6927" y="15398"/>
                  <a:pt x="6916" y="15378"/>
                </a:cubicBezTo>
                <a:lnTo>
                  <a:pt x="6916" y="15378"/>
                </a:lnTo>
                <a:cubicBezTo>
                  <a:pt x="6924" y="15376"/>
                  <a:pt x="6933" y="15373"/>
                  <a:pt x="6942" y="15370"/>
                </a:cubicBezTo>
                <a:close/>
                <a:moveTo>
                  <a:pt x="18257" y="15434"/>
                </a:moveTo>
                <a:cubicBezTo>
                  <a:pt x="18261" y="15439"/>
                  <a:pt x="18264" y="15444"/>
                  <a:pt x="18267" y="15449"/>
                </a:cubicBezTo>
                <a:lnTo>
                  <a:pt x="18267" y="15449"/>
                </a:lnTo>
                <a:cubicBezTo>
                  <a:pt x="18267" y="15450"/>
                  <a:pt x="18267" y="15451"/>
                  <a:pt x="18267" y="15452"/>
                </a:cubicBezTo>
                <a:lnTo>
                  <a:pt x="18267" y="15452"/>
                </a:lnTo>
                <a:cubicBezTo>
                  <a:pt x="18261" y="15446"/>
                  <a:pt x="18256" y="15442"/>
                  <a:pt x="18253" y="15442"/>
                </a:cubicBezTo>
                <a:cubicBezTo>
                  <a:pt x="18252" y="15442"/>
                  <a:pt x="18252" y="15442"/>
                  <a:pt x="18252" y="15442"/>
                </a:cubicBezTo>
                <a:lnTo>
                  <a:pt x="18252" y="15442"/>
                </a:lnTo>
                <a:cubicBezTo>
                  <a:pt x="18254" y="15439"/>
                  <a:pt x="18256" y="15436"/>
                  <a:pt x="18257" y="15434"/>
                </a:cubicBezTo>
                <a:close/>
                <a:moveTo>
                  <a:pt x="6333" y="15328"/>
                </a:moveTo>
                <a:cubicBezTo>
                  <a:pt x="6340" y="15328"/>
                  <a:pt x="6366" y="15361"/>
                  <a:pt x="6418" y="15443"/>
                </a:cubicBezTo>
                <a:lnTo>
                  <a:pt x="6418" y="15443"/>
                </a:lnTo>
                <a:cubicBezTo>
                  <a:pt x="6404" y="15447"/>
                  <a:pt x="6389" y="15450"/>
                  <a:pt x="6374" y="15453"/>
                </a:cubicBezTo>
                <a:lnTo>
                  <a:pt x="6374" y="15453"/>
                </a:lnTo>
                <a:cubicBezTo>
                  <a:pt x="6343" y="15379"/>
                  <a:pt x="6324" y="15328"/>
                  <a:pt x="6333" y="15328"/>
                </a:cubicBezTo>
                <a:close/>
                <a:moveTo>
                  <a:pt x="6869" y="15393"/>
                </a:moveTo>
                <a:lnTo>
                  <a:pt x="6869" y="15393"/>
                </a:lnTo>
                <a:cubicBezTo>
                  <a:pt x="6881" y="15414"/>
                  <a:pt x="6893" y="15434"/>
                  <a:pt x="6905" y="15454"/>
                </a:cubicBezTo>
                <a:lnTo>
                  <a:pt x="6905" y="15454"/>
                </a:lnTo>
                <a:cubicBezTo>
                  <a:pt x="6894" y="15458"/>
                  <a:pt x="6884" y="15461"/>
                  <a:pt x="6873" y="15464"/>
                </a:cubicBezTo>
                <a:lnTo>
                  <a:pt x="6873" y="15464"/>
                </a:lnTo>
                <a:cubicBezTo>
                  <a:pt x="6860" y="15444"/>
                  <a:pt x="6848" y="15424"/>
                  <a:pt x="6836" y="15404"/>
                </a:cubicBezTo>
                <a:lnTo>
                  <a:pt x="6836" y="15404"/>
                </a:lnTo>
                <a:cubicBezTo>
                  <a:pt x="6847" y="15400"/>
                  <a:pt x="6858" y="15397"/>
                  <a:pt x="6869" y="15393"/>
                </a:cubicBezTo>
                <a:close/>
                <a:moveTo>
                  <a:pt x="18250" y="15446"/>
                </a:moveTo>
                <a:cubicBezTo>
                  <a:pt x="18249" y="15454"/>
                  <a:pt x="18257" y="15476"/>
                  <a:pt x="18279" y="15522"/>
                </a:cubicBezTo>
                <a:lnTo>
                  <a:pt x="18279" y="15522"/>
                </a:lnTo>
                <a:cubicBezTo>
                  <a:pt x="18276" y="15526"/>
                  <a:pt x="18273" y="15530"/>
                  <a:pt x="18270" y="15534"/>
                </a:cubicBezTo>
                <a:lnTo>
                  <a:pt x="18270" y="15534"/>
                </a:lnTo>
                <a:cubicBezTo>
                  <a:pt x="18258" y="15514"/>
                  <a:pt x="18245" y="15493"/>
                  <a:pt x="18233" y="15473"/>
                </a:cubicBezTo>
                <a:lnTo>
                  <a:pt x="18233" y="15473"/>
                </a:lnTo>
                <a:cubicBezTo>
                  <a:pt x="18238" y="15464"/>
                  <a:pt x="18244" y="15455"/>
                  <a:pt x="18250" y="15446"/>
                </a:cubicBezTo>
                <a:close/>
                <a:moveTo>
                  <a:pt x="7186" y="15513"/>
                </a:moveTo>
                <a:cubicBezTo>
                  <a:pt x="7188" y="15516"/>
                  <a:pt x="7190" y="15519"/>
                  <a:pt x="7191" y="15522"/>
                </a:cubicBezTo>
                <a:lnTo>
                  <a:pt x="7191" y="15522"/>
                </a:lnTo>
                <a:cubicBezTo>
                  <a:pt x="7173" y="15528"/>
                  <a:pt x="7154" y="15534"/>
                  <a:pt x="7135" y="15540"/>
                </a:cubicBezTo>
                <a:lnTo>
                  <a:pt x="7135" y="15540"/>
                </a:lnTo>
                <a:cubicBezTo>
                  <a:pt x="7134" y="15538"/>
                  <a:pt x="7132" y="15535"/>
                  <a:pt x="7131" y="15533"/>
                </a:cubicBezTo>
                <a:lnTo>
                  <a:pt x="7131" y="15533"/>
                </a:lnTo>
                <a:cubicBezTo>
                  <a:pt x="7149" y="15526"/>
                  <a:pt x="7168" y="15519"/>
                  <a:pt x="7186" y="15513"/>
                </a:cubicBezTo>
                <a:close/>
                <a:moveTo>
                  <a:pt x="7052" y="15560"/>
                </a:moveTo>
                <a:cubicBezTo>
                  <a:pt x="7053" y="15563"/>
                  <a:pt x="7055" y="15565"/>
                  <a:pt x="7056" y="15568"/>
                </a:cubicBezTo>
                <a:lnTo>
                  <a:pt x="7056" y="15568"/>
                </a:lnTo>
                <a:cubicBezTo>
                  <a:pt x="7049" y="15571"/>
                  <a:pt x="7042" y="15573"/>
                  <a:pt x="7035" y="15576"/>
                </a:cubicBezTo>
                <a:lnTo>
                  <a:pt x="7035" y="15576"/>
                </a:lnTo>
                <a:cubicBezTo>
                  <a:pt x="7033" y="15573"/>
                  <a:pt x="7032" y="15570"/>
                  <a:pt x="7030" y="15568"/>
                </a:cubicBezTo>
                <a:lnTo>
                  <a:pt x="7030" y="15568"/>
                </a:lnTo>
                <a:cubicBezTo>
                  <a:pt x="7037" y="15565"/>
                  <a:pt x="7044" y="15563"/>
                  <a:pt x="7052" y="15560"/>
                </a:cubicBezTo>
                <a:close/>
                <a:moveTo>
                  <a:pt x="6451" y="15507"/>
                </a:moveTo>
                <a:lnTo>
                  <a:pt x="6451" y="15507"/>
                </a:lnTo>
                <a:cubicBezTo>
                  <a:pt x="6461" y="15528"/>
                  <a:pt x="6472" y="15549"/>
                  <a:pt x="6484" y="15571"/>
                </a:cubicBezTo>
                <a:lnTo>
                  <a:pt x="6484" y="15571"/>
                </a:lnTo>
                <a:cubicBezTo>
                  <a:pt x="6467" y="15576"/>
                  <a:pt x="6450" y="15581"/>
                  <a:pt x="6433" y="15585"/>
                </a:cubicBezTo>
                <a:lnTo>
                  <a:pt x="6433" y="15585"/>
                </a:lnTo>
                <a:cubicBezTo>
                  <a:pt x="6422" y="15562"/>
                  <a:pt x="6411" y="15539"/>
                  <a:pt x="6402" y="15518"/>
                </a:cubicBezTo>
                <a:lnTo>
                  <a:pt x="6402" y="15518"/>
                </a:lnTo>
                <a:cubicBezTo>
                  <a:pt x="6418" y="15514"/>
                  <a:pt x="6435" y="15511"/>
                  <a:pt x="6451" y="15507"/>
                </a:cubicBezTo>
                <a:close/>
                <a:moveTo>
                  <a:pt x="6984" y="15583"/>
                </a:moveTo>
                <a:lnTo>
                  <a:pt x="6984" y="15583"/>
                </a:lnTo>
                <a:cubicBezTo>
                  <a:pt x="6986" y="15586"/>
                  <a:pt x="6988" y="15589"/>
                  <a:pt x="6990" y="15592"/>
                </a:cubicBezTo>
                <a:lnTo>
                  <a:pt x="6990" y="15592"/>
                </a:lnTo>
                <a:cubicBezTo>
                  <a:pt x="6980" y="15595"/>
                  <a:pt x="6970" y="15599"/>
                  <a:pt x="6960" y="15602"/>
                </a:cubicBezTo>
                <a:lnTo>
                  <a:pt x="6960" y="15602"/>
                </a:lnTo>
                <a:cubicBezTo>
                  <a:pt x="6958" y="15599"/>
                  <a:pt x="6956" y="15596"/>
                  <a:pt x="6954" y="15593"/>
                </a:cubicBezTo>
                <a:lnTo>
                  <a:pt x="6954" y="15593"/>
                </a:lnTo>
                <a:cubicBezTo>
                  <a:pt x="6964" y="15590"/>
                  <a:pt x="6974" y="15587"/>
                  <a:pt x="6984" y="15583"/>
                </a:cubicBezTo>
                <a:close/>
                <a:moveTo>
                  <a:pt x="7244" y="15611"/>
                </a:moveTo>
                <a:cubicBezTo>
                  <a:pt x="7248" y="15617"/>
                  <a:pt x="7252" y="15624"/>
                  <a:pt x="7256" y="15630"/>
                </a:cubicBezTo>
                <a:lnTo>
                  <a:pt x="7256" y="15630"/>
                </a:lnTo>
                <a:cubicBezTo>
                  <a:pt x="7235" y="15635"/>
                  <a:pt x="7214" y="15640"/>
                  <a:pt x="7194" y="15643"/>
                </a:cubicBezTo>
                <a:lnTo>
                  <a:pt x="7194" y="15643"/>
                </a:lnTo>
                <a:cubicBezTo>
                  <a:pt x="7192" y="15640"/>
                  <a:pt x="7190" y="15636"/>
                  <a:pt x="7188" y="15632"/>
                </a:cubicBezTo>
                <a:cubicBezTo>
                  <a:pt x="7188" y="15632"/>
                  <a:pt x="7188" y="15632"/>
                  <a:pt x="7188" y="15631"/>
                </a:cubicBezTo>
                <a:lnTo>
                  <a:pt x="7188" y="15631"/>
                </a:lnTo>
                <a:cubicBezTo>
                  <a:pt x="7207" y="15625"/>
                  <a:pt x="7226" y="15618"/>
                  <a:pt x="7244" y="15611"/>
                </a:cubicBezTo>
                <a:close/>
                <a:moveTo>
                  <a:pt x="6565" y="15706"/>
                </a:moveTo>
                <a:cubicBezTo>
                  <a:pt x="6568" y="15711"/>
                  <a:pt x="6572" y="15716"/>
                  <a:pt x="6575" y="15721"/>
                </a:cubicBezTo>
                <a:lnTo>
                  <a:pt x="6575" y="15721"/>
                </a:lnTo>
                <a:cubicBezTo>
                  <a:pt x="6554" y="15726"/>
                  <a:pt x="6532" y="15731"/>
                  <a:pt x="6511" y="15736"/>
                </a:cubicBezTo>
                <a:lnTo>
                  <a:pt x="6511" y="15736"/>
                </a:lnTo>
                <a:cubicBezTo>
                  <a:pt x="6508" y="15732"/>
                  <a:pt x="6506" y="15727"/>
                  <a:pt x="6503" y="15722"/>
                </a:cubicBezTo>
                <a:lnTo>
                  <a:pt x="6503" y="15722"/>
                </a:lnTo>
                <a:cubicBezTo>
                  <a:pt x="6505" y="15721"/>
                  <a:pt x="6508" y="15721"/>
                  <a:pt x="6510" y="15720"/>
                </a:cubicBezTo>
                <a:cubicBezTo>
                  <a:pt x="6528" y="15715"/>
                  <a:pt x="6547" y="15711"/>
                  <a:pt x="6565" y="15706"/>
                </a:cubicBezTo>
                <a:close/>
                <a:moveTo>
                  <a:pt x="17185" y="14639"/>
                </a:moveTo>
                <a:cubicBezTo>
                  <a:pt x="17205" y="14675"/>
                  <a:pt x="17225" y="14710"/>
                  <a:pt x="17244" y="14744"/>
                </a:cubicBezTo>
                <a:lnTo>
                  <a:pt x="17244" y="14744"/>
                </a:lnTo>
                <a:cubicBezTo>
                  <a:pt x="17174" y="14847"/>
                  <a:pt x="17122" y="14918"/>
                  <a:pt x="17107" y="14918"/>
                </a:cubicBezTo>
                <a:cubicBezTo>
                  <a:pt x="17105" y="14918"/>
                  <a:pt x="17104" y="14917"/>
                  <a:pt x="17103" y="14916"/>
                </a:cubicBezTo>
                <a:cubicBezTo>
                  <a:pt x="16940" y="15180"/>
                  <a:pt x="16776" y="15431"/>
                  <a:pt x="16588" y="15670"/>
                </a:cubicBezTo>
                <a:cubicBezTo>
                  <a:pt x="16605" y="15647"/>
                  <a:pt x="16619" y="15625"/>
                  <a:pt x="16614" y="15625"/>
                </a:cubicBezTo>
                <a:lnTo>
                  <a:pt x="16614" y="15625"/>
                </a:lnTo>
                <a:cubicBezTo>
                  <a:pt x="16608" y="15625"/>
                  <a:pt x="16572" y="15659"/>
                  <a:pt x="16475" y="15770"/>
                </a:cubicBezTo>
                <a:cubicBezTo>
                  <a:pt x="16814" y="15381"/>
                  <a:pt x="17053" y="14928"/>
                  <a:pt x="17229" y="14727"/>
                </a:cubicBezTo>
                <a:cubicBezTo>
                  <a:pt x="17226" y="14723"/>
                  <a:pt x="17222" y="14721"/>
                  <a:pt x="17217" y="14721"/>
                </a:cubicBezTo>
                <a:cubicBezTo>
                  <a:pt x="17199" y="14721"/>
                  <a:pt x="17169" y="14749"/>
                  <a:pt x="17156" y="14749"/>
                </a:cubicBezTo>
                <a:cubicBezTo>
                  <a:pt x="17145" y="14749"/>
                  <a:pt x="17147" y="14727"/>
                  <a:pt x="17185" y="14639"/>
                </a:cubicBezTo>
                <a:close/>
                <a:moveTo>
                  <a:pt x="10876" y="9723"/>
                </a:moveTo>
                <a:cubicBezTo>
                  <a:pt x="10881" y="9723"/>
                  <a:pt x="10887" y="9728"/>
                  <a:pt x="10895" y="9739"/>
                </a:cubicBezTo>
                <a:cubicBezTo>
                  <a:pt x="10908" y="9839"/>
                  <a:pt x="10933" y="9940"/>
                  <a:pt x="10958" y="10028"/>
                </a:cubicBezTo>
                <a:cubicBezTo>
                  <a:pt x="10983" y="10191"/>
                  <a:pt x="10996" y="10292"/>
                  <a:pt x="11009" y="10417"/>
                </a:cubicBezTo>
                <a:cubicBezTo>
                  <a:pt x="11021" y="10480"/>
                  <a:pt x="11021" y="10530"/>
                  <a:pt x="11021" y="10581"/>
                </a:cubicBezTo>
                <a:cubicBezTo>
                  <a:pt x="11021" y="10694"/>
                  <a:pt x="11034" y="10807"/>
                  <a:pt x="11034" y="10907"/>
                </a:cubicBezTo>
                <a:cubicBezTo>
                  <a:pt x="11034" y="11046"/>
                  <a:pt x="11034" y="11171"/>
                  <a:pt x="11034" y="11284"/>
                </a:cubicBezTo>
                <a:cubicBezTo>
                  <a:pt x="11034" y="11284"/>
                  <a:pt x="11034" y="11284"/>
                  <a:pt x="11034" y="11297"/>
                </a:cubicBezTo>
                <a:cubicBezTo>
                  <a:pt x="10983" y="11963"/>
                  <a:pt x="10883" y="12302"/>
                  <a:pt x="10820" y="12566"/>
                </a:cubicBezTo>
                <a:cubicBezTo>
                  <a:pt x="10745" y="12830"/>
                  <a:pt x="10694" y="13006"/>
                  <a:pt x="10556" y="13307"/>
                </a:cubicBezTo>
                <a:cubicBezTo>
                  <a:pt x="10418" y="13596"/>
                  <a:pt x="10229" y="14049"/>
                  <a:pt x="9651" y="14690"/>
                </a:cubicBezTo>
                <a:cubicBezTo>
                  <a:pt x="9362" y="15004"/>
                  <a:pt x="8960" y="15356"/>
                  <a:pt x="8433" y="15682"/>
                </a:cubicBezTo>
                <a:cubicBezTo>
                  <a:pt x="8368" y="15718"/>
                  <a:pt x="8300" y="15756"/>
                  <a:pt x="8231" y="15794"/>
                </a:cubicBezTo>
                <a:lnTo>
                  <a:pt x="8231" y="15794"/>
                </a:lnTo>
                <a:cubicBezTo>
                  <a:pt x="8190" y="15743"/>
                  <a:pt x="8151" y="15694"/>
                  <a:pt x="8115" y="15647"/>
                </a:cubicBezTo>
                <a:lnTo>
                  <a:pt x="8115" y="15647"/>
                </a:lnTo>
                <a:cubicBezTo>
                  <a:pt x="8183" y="15605"/>
                  <a:pt x="8251" y="15566"/>
                  <a:pt x="8319" y="15532"/>
                </a:cubicBezTo>
                <a:lnTo>
                  <a:pt x="8319" y="15532"/>
                </a:lnTo>
                <a:cubicBezTo>
                  <a:pt x="8280" y="15556"/>
                  <a:pt x="8272" y="15565"/>
                  <a:pt x="8281" y="15565"/>
                </a:cubicBezTo>
                <a:cubicBezTo>
                  <a:pt x="8297" y="15565"/>
                  <a:pt x="8358" y="15542"/>
                  <a:pt x="8420" y="15519"/>
                </a:cubicBezTo>
                <a:cubicBezTo>
                  <a:pt x="8468" y="15505"/>
                  <a:pt x="8516" y="15484"/>
                  <a:pt x="8529" y="15484"/>
                </a:cubicBezTo>
                <a:cubicBezTo>
                  <a:pt x="8540" y="15484"/>
                  <a:pt x="8527" y="15499"/>
                  <a:pt x="8470" y="15544"/>
                </a:cubicBezTo>
                <a:cubicBezTo>
                  <a:pt x="8835" y="15268"/>
                  <a:pt x="8923" y="15192"/>
                  <a:pt x="8973" y="15129"/>
                </a:cubicBezTo>
                <a:cubicBezTo>
                  <a:pt x="9011" y="15079"/>
                  <a:pt x="9036" y="15029"/>
                  <a:pt x="9224" y="14803"/>
                </a:cubicBezTo>
                <a:lnTo>
                  <a:pt x="9350" y="14740"/>
                </a:lnTo>
                <a:cubicBezTo>
                  <a:pt x="9438" y="14589"/>
                  <a:pt x="9475" y="14551"/>
                  <a:pt x="9639" y="14325"/>
                </a:cubicBezTo>
                <a:cubicBezTo>
                  <a:pt x="9664" y="14300"/>
                  <a:pt x="9689" y="14275"/>
                  <a:pt x="9702" y="14250"/>
                </a:cubicBezTo>
                <a:lnTo>
                  <a:pt x="9702" y="14250"/>
                </a:lnTo>
                <a:cubicBezTo>
                  <a:pt x="9688" y="14278"/>
                  <a:pt x="9688" y="14288"/>
                  <a:pt x="9697" y="14288"/>
                </a:cubicBezTo>
                <a:cubicBezTo>
                  <a:pt x="9719" y="14288"/>
                  <a:pt x="9794" y="14222"/>
                  <a:pt x="9817" y="14222"/>
                </a:cubicBezTo>
                <a:cubicBezTo>
                  <a:pt x="9833" y="14222"/>
                  <a:pt x="9823" y="14254"/>
                  <a:pt x="9752" y="14363"/>
                </a:cubicBezTo>
                <a:cubicBezTo>
                  <a:pt x="10116" y="14011"/>
                  <a:pt x="10267" y="13672"/>
                  <a:pt x="10393" y="13408"/>
                </a:cubicBezTo>
                <a:cubicBezTo>
                  <a:pt x="10506" y="13131"/>
                  <a:pt x="10581" y="12918"/>
                  <a:pt x="10707" y="12729"/>
                </a:cubicBezTo>
                <a:cubicBezTo>
                  <a:pt x="10711" y="12653"/>
                  <a:pt x="10706" y="12621"/>
                  <a:pt x="10694" y="12621"/>
                </a:cubicBezTo>
                <a:cubicBezTo>
                  <a:pt x="10670" y="12621"/>
                  <a:pt x="10616" y="12760"/>
                  <a:pt x="10556" y="12905"/>
                </a:cubicBezTo>
                <a:cubicBezTo>
                  <a:pt x="10484" y="13081"/>
                  <a:pt x="10403" y="13274"/>
                  <a:pt x="10398" y="13274"/>
                </a:cubicBezTo>
                <a:cubicBezTo>
                  <a:pt x="10396" y="13274"/>
                  <a:pt x="10399" y="13265"/>
                  <a:pt x="10405" y="13245"/>
                </a:cubicBezTo>
                <a:lnTo>
                  <a:pt x="10405" y="13245"/>
                </a:lnTo>
                <a:cubicBezTo>
                  <a:pt x="10390" y="13263"/>
                  <a:pt x="10379" y="13272"/>
                  <a:pt x="10374" y="13272"/>
                </a:cubicBezTo>
                <a:cubicBezTo>
                  <a:pt x="10356" y="13272"/>
                  <a:pt x="10377" y="13194"/>
                  <a:pt x="10405" y="13081"/>
                </a:cubicBezTo>
                <a:cubicBezTo>
                  <a:pt x="10468" y="12968"/>
                  <a:pt x="10506" y="12855"/>
                  <a:pt x="10544" y="12729"/>
                </a:cubicBezTo>
                <a:cubicBezTo>
                  <a:pt x="10581" y="12616"/>
                  <a:pt x="10632" y="12516"/>
                  <a:pt x="10657" y="12415"/>
                </a:cubicBezTo>
                <a:cubicBezTo>
                  <a:pt x="10741" y="12210"/>
                  <a:pt x="10907" y="11993"/>
                  <a:pt x="10965" y="11462"/>
                </a:cubicBezTo>
                <a:lnTo>
                  <a:pt x="10965" y="11462"/>
                </a:lnTo>
                <a:cubicBezTo>
                  <a:pt x="10964" y="11478"/>
                  <a:pt x="10964" y="11496"/>
                  <a:pt x="10958" y="11523"/>
                </a:cubicBezTo>
                <a:cubicBezTo>
                  <a:pt x="10971" y="11473"/>
                  <a:pt x="10983" y="11423"/>
                  <a:pt x="10983" y="11360"/>
                </a:cubicBezTo>
                <a:cubicBezTo>
                  <a:pt x="10983" y="11385"/>
                  <a:pt x="10983" y="11410"/>
                  <a:pt x="10983" y="11435"/>
                </a:cubicBezTo>
                <a:cubicBezTo>
                  <a:pt x="10983" y="11372"/>
                  <a:pt x="10996" y="11309"/>
                  <a:pt x="10996" y="11234"/>
                </a:cubicBezTo>
                <a:lnTo>
                  <a:pt x="10996" y="11221"/>
                </a:lnTo>
                <a:cubicBezTo>
                  <a:pt x="10983" y="11133"/>
                  <a:pt x="10983" y="11033"/>
                  <a:pt x="10983" y="10932"/>
                </a:cubicBezTo>
                <a:lnTo>
                  <a:pt x="10983" y="10932"/>
                </a:lnTo>
                <a:lnTo>
                  <a:pt x="10996" y="11020"/>
                </a:lnTo>
                <a:cubicBezTo>
                  <a:pt x="10996" y="10945"/>
                  <a:pt x="10996" y="10870"/>
                  <a:pt x="10996" y="10782"/>
                </a:cubicBezTo>
                <a:cubicBezTo>
                  <a:pt x="10996" y="10757"/>
                  <a:pt x="10996" y="10719"/>
                  <a:pt x="10983" y="10694"/>
                </a:cubicBezTo>
                <a:cubicBezTo>
                  <a:pt x="10983" y="10656"/>
                  <a:pt x="10996" y="10631"/>
                  <a:pt x="10996" y="10606"/>
                </a:cubicBezTo>
                <a:cubicBezTo>
                  <a:pt x="10983" y="10593"/>
                  <a:pt x="10983" y="10581"/>
                  <a:pt x="10983" y="10568"/>
                </a:cubicBezTo>
                <a:cubicBezTo>
                  <a:pt x="10983" y="10494"/>
                  <a:pt x="10975" y="10429"/>
                  <a:pt x="10964" y="10350"/>
                </a:cubicBezTo>
                <a:lnTo>
                  <a:pt x="10964" y="10350"/>
                </a:lnTo>
                <a:cubicBezTo>
                  <a:pt x="10974" y="10388"/>
                  <a:pt x="10984" y="10423"/>
                  <a:pt x="10996" y="10455"/>
                </a:cubicBezTo>
                <a:cubicBezTo>
                  <a:pt x="10996" y="10405"/>
                  <a:pt x="10996" y="10329"/>
                  <a:pt x="10983" y="10254"/>
                </a:cubicBezTo>
                <a:cubicBezTo>
                  <a:pt x="10971" y="10216"/>
                  <a:pt x="10958" y="10178"/>
                  <a:pt x="10958" y="10141"/>
                </a:cubicBezTo>
                <a:lnTo>
                  <a:pt x="10946" y="10078"/>
                </a:lnTo>
                <a:cubicBezTo>
                  <a:pt x="10946" y="10053"/>
                  <a:pt x="10933" y="10028"/>
                  <a:pt x="10933" y="10003"/>
                </a:cubicBezTo>
                <a:cubicBezTo>
                  <a:pt x="10881" y="9845"/>
                  <a:pt x="10855" y="9723"/>
                  <a:pt x="10876" y="9723"/>
                </a:cubicBezTo>
                <a:close/>
                <a:moveTo>
                  <a:pt x="8229" y="15795"/>
                </a:moveTo>
                <a:lnTo>
                  <a:pt x="8229" y="15795"/>
                </a:lnTo>
                <a:cubicBezTo>
                  <a:pt x="8218" y="15801"/>
                  <a:pt x="8207" y="15807"/>
                  <a:pt x="8197" y="15813"/>
                </a:cubicBezTo>
                <a:lnTo>
                  <a:pt x="8197" y="15813"/>
                </a:lnTo>
                <a:cubicBezTo>
                  <a:pt x="8192" y="15807"/>
                  <a:pt x="8186" y="15802"/>
                  <a:pt x="8181" y="15795"/>
                </a:cubicBezTo>
                <a:close/>
                <a:moveTo>
                  <a:pt x="19151" y="15702"/>
                </a:moveTo>
                <a:lnTo>
                  <a:pt x="19151" y="15702"/>
                </a:lnTo>
                <a:cubicBezTo>
                  <a:pt x="19204" y="15782"/>
                  <a:pt x="19233" y="15824"/>
                  <a:pt x="19234" y="15824"/>
                </a:cubicBezTo>
                <a:cubicBezTo>
                  <a:pt x="19234" y="15824"/>
                  <a:pt x="19212" y="15790"/>
                  <a:pt x="19164" y="15720"/>
                </a:cubicBezTo>
                <a:cubicBezTo>
                  <a:pt x="19160" y="15714"/>
                  <a:pt x="19155" y="15708"/>
                  <a:pt x="19151" y="15702"/>
                </a:cubicBezTo>
                <a:close/>
                <a:moveTo>
                  <a:pt x="6634" y="15809"/>
                </a:moveTo>
                <a:cubicBezTo>
                  <a:pt x="6636" y="15813"/>
                  <a:pt x="6639" y="15816"/>
                  <a:pt x="6641" y="15820"/>
                </a:cubicBezTo>
                <a:lnTo>
                  <a:pt x="6641" y="15820"/>
                </a:lnTo>
                <a:cubicBezTo>
                  <a:pt x="6622" y="15825"/>
                  <a:pt x="6603" y="15830"/>
                  <a:pt x="6585" y="15833"/>
                </a:cubicBezTo>
                <a:cubicBezTo>
                  <a:pt x="6579" y="15835"/>
                  <a:pt x="6573" y="15837"/>
                  <a:pt x="6567" y="15839"/>
                </a:cubicBezTo>
                <a:lnTo>
                  <a:pt x="6567" y="15839"/>
                </a:lnTo>
                <a:cubicBezTo>
                  <a:pt x="6565" y="15835"/>
                  <a:pt x="6563" y="15831"/>
                  <a:pt x="6561" y="15827"/>
                </a:cubicBezTo>
                <a:lnTo>
                  <a:pt x="6561" y="15827"/>
                </a:lnTo>
                <a:cubicBezTo>
                  <a:pt x="6585" y="15821"/>
                  <a:pt x="6609" y="15815"/>
                  <a:pt x="6634" y="15809"/>
                </a:cubicBezTo>
                <a:close/>
                <a:moveTo>
                  <a:pt x="18223" y="15487"/>
                </a:moveTo>
                <a:cubicBezTo>
                  <a:pt x="18231" y="15502"/>
                  <a:pt x="18239" y="15517"/>
                  <a:pt x="18247" y="15532"/>
                </a:cubicBezTo>
                <a:cubicBezTo>
                  <a:pt x="18251" y="15538"/>
                  <a:pt x="18255" y="15544"/>
                  <a:pt x="18259" y="15550"/>
                </a:cubicBezTo>
                <a:lnTo>
                  <a:pt x="18259" y="15550"/>
                </a:lnTo>
                <a:cubicBezTo>
                  <a:pt x="18191" y="15647"/>
                  <a:pt x="18113" y="15766"/>
                  <a:pt x="18025" y="15897"/>
                </a:cubicBezTo>
                <a:lnTo>
                  <a:pt x="18025" y="15897"/>
                </a:lnTo>
                <a:cubicBezTo>
                  <a:pt x="18014" y="15879"/>
                  <a:pt x="18004" y="15861"/>
                  <a:pt x="17993" y="15843"/>
                </a:cubicBezTo>
                <a:lnTo>
                  <a:pt x="17993" y="15843"/>
                </a:lnTo>
                <a:cubicBezTo>
                  <a:pt x="18067" y="15731"/>
                  <a:pt x="18144" y="15613"/>
                  <a:pt x="18223" y="15487"/>
                </a:cubicBezTo>
                <a:close/>
                <a:moveTo>
                  <a:pt x="17981" y="15861"/>
                </a:moveTo>
                <a:lnTo>
                  <a:pt x="17981" y="15861"/>
                </a:lnTo>
                <a:cubicBezTo>
                  <a:pt x="17992" y="15879"/>
                  <a:pt x="18003" y="15896"/>
                  <a:pt x="18014" y="15914"/>
                </a:cubicBezTo>
                <a:lnTo>
                  <a:pt x="18014" y="15914"/>
                </a:lnTo>
                <a:cubicBezTo>
                  <a:pt x="18007" y="15924"/>
                  <a:pt x="17999" y="15935"/>
                  <a:pt x="17992" y="15945"/>
                </a:cubicBezTo>
                <a:lnTo>
                  <a:pt x="17992" y="15945"/>
                </a:lnTo>
                <a:cubicBezTo>
                  <a:pt x="17981" y="15929"/>
                  <a:pt x="17970" y="15912"/>
                  <a:pt x="17959" y="15894"/>
                </a:cubicBezTo>
                <a:lnTo>
                  <a:pt x="17959" y="15894"/>
                </a:lnTo>
                <a:cubicBezTo>
                  <a:pt x="17966" y="15883"/>
                  <a:pt x="17973" y="15872"/>
                  <a:pt x="17981" y="15861"/>
                </a:cubicBezTo>
                <a:close/>
                <a:moveTo>
                  <a:pt x="6558" y="15828"/>
                </a:moveTo>
                <a:cubicBezTo>
                  <a:pt x="6560" y="15832"/>
                  <a:pt x="6562" y="15836"/>
                  <a:pt x="6565" y="15840"/>
                </a:cubicBezTo>
                <a:lnTo>
                  <a:pt x="6565" y="15840"/>
                </a:lnTo>
                <a:cubicBezTo>
                  <a:pt x="6422" y="15887"/>
                  <a:pt x="6294" y="15922"/>
                  <a:pt x="6246" y="15946"/>
                </a:cubicBezTo>
                <a:lnTo>
                  <a:pt x="6217" y="15949"/>
                </a:lnTo>
                <a:lnTo>
                  <a:pt x="6217" y="15949"/>
                </a:lnTo>
                <a:cubicBezTo>
                  <a:pt x="6220" y="15947"/>
                  <a:pt x="6226" y="15946"/>
                  <a:pt x="6233" y="15946"/>
                </a:cubicBezTo>
                <a:cubicBezTo>
                  <a:pt x="6208" y="15946"/>
                  <a:pt x="6171" y="15946"/>
                  <a:pt x="6133" y="15959"/>
                </a:cubicBezTo>
                <a:lnTo>
                  <a:pt x="6217" y="15949"/>
                </a:lnTo>
                <a:lnTo>
                  <a:pt x="6217" y="15949"/>
                </a:lnTo>
                <a:cubicBezTo>
                  <a:pt x="6210" y="15954"/>
                  <a:pt x="6212" y="15963"/>
                  <a:pt x="6221" y="15971"/>
                </a:cubicBezTo>
                <a:cubicBezTo>
                  <a:pt x="6196" y="15971"/>
                  <a:pt x="6171" y="15971"/>
                  <a:pt x="6133" y="15984"/>
                </a:cubicBezTo>
                <a:cubicBezTo>
                  <a:pt x="6120" y="15971"/>
                  <a:pt x="6133" y="15959"/>
                  <a:pt x="6133" y="15959"/>
                </a:cubicBezTo>
                <a:cubicBezTo>
                  <a:pt x="6133" y="15936"/>
                  <a:pt x="6122" y="15923"/>
                  <a:pt x="6032" y="15921"/>
                </a:cubicBezTo>
                <a:lnTo>
                  <a:pt x="6032" y="15921"/>
                </a:lnTo>
                <a:cubicBezTo>
                  <a:pt x="6202" y="15901"/>
                  <a:pt x="6378" y="15870"/>
                  <a:pt x="6558" y="15828"/>
                </a:cubicBezTo>
                <a:close/>
                <a:moveTo>
                  <a:pt x="7485" y="15978"/>
                </a:moveTo>
                <a:lnTo>
                  <a:pt x="7565" y="16084"/>
                </a:lnTo>
                <a:cubicBezTo>
                  <a:pt x="7520" y="16025"/>
                  <a:pt x="7493" y="15993"/>
                  <a:pt x="7480" y="15979"/>
                </a:cubicBezTo>
                <a:lnTo>
                  <a:pt x="7480" y="15979"/>
                </a:lnTo>
                <a:cubicBezTo>
                  <a:pt x="7482" y="15979"/>
                  <a:pt x="7484" y="15978"/>
                  <a:pt x="7485" y="15978"/>
                </a:cubicBezTo>
                <a:close/>
                <a:moveTo>
                  <a:pt x="18626" y="15701"/>
                </a:moveTo>
                <a:cubicBezTo>
                  <a:pt x="18613" y="15701"/>
                  <a:pt x="18610" y="15720"/>
                  <a:pt x="18623" y="15770"/>
                </a:cubicBezTo>
                <a:cubicBezTo>
                  <a:pt x="18825" y="16072"/>
                  <a:pt x="18799" y="15959"/>
                  <a:pt x="18938" y="16122"/>
                </a:cubicBezTo>
                <a:cubicBezTo>
                  <a:pt x="18831" y="15972"/>
                  <a:pt x="18802" y="15929"/>
                  <a:pt x="18807" y="15929"/>
                </a:cubicBezTo>
                <a:lnTo>
                  <a:pt x="18807" y="15929"/>
                </a:lnTo>
                <a:cubicBezTo>
                  <a:pt x="18813" y="15929"/>
                  <a:pt x="18880" y="16007"/>
                  <a:pt x="18894" y="16007"/>
                </a:cubicBezTo>
                <a:cubicBezTo>
                  <a:pt x="18903" y="16007"/>
                  <a:pt x="18893" y="15978"/>
                  <a:pt x="18837" y="15883"/>
                </a:cubicBezTo>
                <a:lnTo>
                  <a:pt x="18837" y="15883"/>
                </a:lnTo>
                <a:cubicBezTo>
                  <a:pt x="18913" y="15971"/>
                  <a:pt x="18975" y="16059"/>
                  <a:pt x="19026" y="16135"/>
                </a:cubicBezTo>
                <a:cubicBezTo>
                  <a:pt x="18975" y="16047"/>
                  <a:pt x="18925" y="15959"/>
                  <a:pt x="18887" y="15871"/>
                </a:cubicBezTo>
                <a:cubicBezTo>
                  <a:pt x="18887" y="15883"/>
                  <a:pt x="18887" y="15883"/>
                  <a:pt x="18887" y="15883"/>
                </a:cubicBezTo>
                <a:cubicBezTo>
                  <a:pt x="18895" y="15899"/>
                  <a:pt x="18898" y="15910"/>
                  <a:pt x="18896" y="15910"/>
                </a:cubicBezTo>
                <a:cubicBezTo>
                  <a:pt x="18895" y="15910"/>
                  <a:pt x="18892" y="15906"/>
                  <a:pt x="18887" y="15896"/>
                </a:cubicBezTo>
                <a:cubicBezTo>
                  <a:pt x="18887" y="15896"/>
                  <a:pt x="18875" y="15883"/>
                  <a:pt x="18875" y="15883"/>
                </a:cubicBezTo>
                <a:cubicBezTo>
                  <a:pt x="18862" y="15883"/>
                  <a:pt x="18862" y="15883"/>
                  <a:pt x="18850" y="15871"/>
                </a:cubicBezTo>
                <a:cubicBezTo>
                  <a:pt x="18776" y="15843"/>
                  <a:pt x="18662" y="15701"/>
                  <a:pt x="18626" y="15701"/>
                </a:cubicBezTo>
                <a:close/>
                <a:moveTo>
                  <a:pt x="7473" y="15982"/>
                </a:moveTo>
                <a:cubicBezTo>
                  <a:pt x="7484" y="16008"/>
                  <a:pt x="7522" y="16073"/>
                  <a:pt x="7542" y="16118"/>
                </a:cubicBezTo>
                <a:lnTo>
                  <a:pt x="7542" y="16118"/>
                </a:lnTo>
                <a:cubicBezTo>
                  <a:pt x="7529" y="16124"/>
                  <a:pt x="7516" y="16129"/>
                  <a:pt x="7503" y="16135"/>
                </a:cubicBezTo>
                <a:cubicBezTo>
                  <a:pt x="7482" y="16143"/>
                  <a:pt x="7461" y="16150"/>
                  <a:pt x="7440" y="16158"/>
                </a:cubicBezTo>
                <a:lnTo>
                  <a:pt x="7440" y="16158"/>
                </a:lnTo>
                <a:cubicBezTo>
                  <a:pt x="7409" y="16115"/>
                  <a:pt x="7377" y="16071"/>
                  <a:pt x="7345" y="16027"/>
                </a:cubicBezTo>
                <a:lnTo>
                  <a:pt x="7345" y="16027"/>
                </a:lnTo>
                <a:cubicBezTo>
                  <a:pt x="7384" y="16016"/>
                  <a:pt x="7426" y="16001"/>
                  <a:pt x="7473" y="15982"/>
                </a:cubicBezTo>
                <a:close/>
                <a:moveTo>
                  <a:pt x="7292" y="16041"/>
                </a:moveTo>
                <a:cubicBezTo>
                  <a:pt x="7325" y="16086"/>
                  <a:pt x="7358" y="16132"/>
                  <a:pt x="7392" y="16176"/>
                </a:cubicBezTo>
                <a:lnTo>
                  <a:pt x="7392" y="16176"/>
                </a:lnTo>
                <a:cubicBezTo>
                  <a:pt x="7383" y="16179"/>
                  <a:pt x="7375" y="16182"/>
                  <a:pt x="7367" y="16185"/>
                </a:cubicBezTo>
                <a:lnTo>
                  <a:pt x="7367" y="16185"/>
                </a:lnTo>
                <a:cubicBezTo>
                  <a:pt x="7333" y="16141"/>
                  <a:pt x="7299" y="16095"/>
                  <a:pt x="7265" y="16049"/>
                </a:cubicBezTo>
                <a:lnTo>
                  <a:pt x="7265" y="16049"/>
                </a:lnTo>
                <a:cubicBezTo>
                  <a:pt x="7274" y="16046"/>
                  <a:pt x="7283" y="16044"/>
                  <a:pt x="7292" y="16041"/>
                </a:cubicBezTo>
                <a:close/>
                <a:moveTo>
                  <a:pt x="19214" y="16210"/>
                </a:moveTo>
                <a:lnTo>
                  <a:pt x="19227" y="16223"/>
                </a:lnTo>
                <a:lnTo>
                  <a:pt x="19214" y="16210"/>
                </a:lnTo>
                <a:close/>
                <a:moveTo>
                  <a:pt x="3306" y="16256"/>
                </a:moveTo>
                <a:lnTo>
                  <a:pt x="3306" y="16256"/>
                </a:lnTo>
                <a:cubicBezTo>
                  <a:pt x="3322" y="16266"/>
                  <a:pt x="3339" y="16276"/>
                  <a:pt x="3356" y="16286"/>
                </a:cubicBezTo>
                <a:cubicBezTo>
                  <a:pt x="3340" y="16276"/>
                  <a:pt x="3323" y="16266"/>
                  <a:pt x="3306" y="16256"/>
                </a:cubicBezTo>
                <a:close/>
                <a:moveTo>
                  <a:pt x="19363" y="16410"/>
                </a:moveTo>
                <a:lnTo>
                  <a:pt x="19363" y="16410"/>
                </a:lnTo>
                <a:cubicBezTo>
                  <a:pt x="19370" y="16421"/>
                  <a:pt x="19378" y="16432"/>
                  <a:pt x="19386" y="16443"/>
                </a:cubicBezTo>
                <a:lnTo>
                  <a:pt x="19386" y="16443"/>
                </a:lnTo>
                <a:cubicBezTo>
                  <a:pt x="19379" y="16433"/>
                  <a:pt x="19371" y="16421"/>
                  <a:pt x="19363" y="16410"/>
                </a:cubicBezTo>
                <a:close/>
                <a:moveTo>
                  <a:pt x="17527" y="16570"/>
                </a:moveTo>
                <a:cubicBezTo>
                  <a:pt x="17513" y="16586"/>
                  <a:pt x="17497" y="16604"/>
                  <a:pt x="17480" y="16625"/>
                </a:cubicBezTo>
                <a:cubicBezTo>
                  <a:pt x="17496" y="16606"/>
                  <a:pt x="17512" y="16588"/>
                  <a:pt x="17527" y="16570"/>
                </a:cubicBezTo>
                <a:close/>
                <a:moveTo>
                  <a:pt x="4958" y="16833"/>
                </a:moveTo>
                <a:cubicBezTo>
                  <a:pt x="5010" y="16841"/>
                  <a:pt x="5060" y="16847"/>
                  <a:pt x="5103" y="16851"/>
                </a:cubicBezTo>
                <a:cubicBezTo>
                  <a:pt x="5053" y="16845"/>
                  <a:pt x="5005" y="16839"/>
                  <a:pt x="4958" y="16833"/>
                </a:cubicBezTo>
                <a:close/>
                <a:moveTo>
                  <a:pt x="8532" y="17263"/>
                </a:moveTo>
                <a:lnTo>
                  <a:pt x="8533" y="17266"/>
                </a:lnTo>
                <a:cubicBezTo>
                  <a:pt x="8533" y="17265"/>
                  <a:pt x="8533" y="17264"/>
                  <a:pt x="8532" y="17263"/>
                </a:cubicBezTo>
                <a:close/>
                <a:moveTo>
                  <a:pt x="8689" y="17319"/>
                </a:moveTo>
                <a:cubicBezTo>
                  <a:pt x="8691" y="17321"/>
                  <a:pt x="8693" y="17324"/>
                  <a:pt x="8696" y="17329"/>
                </a:cubicBezTo>
                <a:cubicBezTo>
                  <a:pt x="8694" y="17325"/>
                  <a:pt x="8692" y="17322"/>
                  <a:pt x="8689" y="17319"/>
                </a:cubicBezTo>
                <a:close/>
                <a:moveTo>
                  <a:pt x="7705" y="16350"/>
                </a:moveTo>
                <a:cubicBezTo>
                  <a:pt x="7757" y="16405"/>
                  <a:pt x="7838" y="16508"/>
                  <a:pt x="7930" y="16600"/>
                </a:cubicBezTo>
                <a:cubicBezTo>
                  <a:pt x="8018" y="16700"/>
                  <a:pt x="8118" y="16788"/>
                  <a:pt x="8169" y="16826"/>
                </a:cubicBezTo>
                <a:cubicBezTo>
                  <a:pt x="8169" y="16813"/>
                  <a:pt x="8131" y="16776"/>
                  <a:pt x="8093" y="16713"/>
                </a:cubicBezTo>
                <a:lnTo>
                  <a:pt x="8093" y="16713"/>
                </a:lnTo>
                <a:cubicBezTo>
                  <a:pt x="8106" y="16725"/>
                  <a:pt x="8131" y="16750"/>
                  <a:pt x="8144" y="16750"/>
                </a:cubicBezTo>
                <a:cubicBezTo>
                  <a:pt x="8237" y="16858"/>
                  <a:pt x="8263" y="16883"/>
                  <a:pt x="8267" y="16883"/>
                </a:cubicBezTo>
                <a:cubicBezTo>
                  <a:pt x="8270" y="16883"/>
                  <a:pt x="8257" y="16864"/>
                  <a:pt x="8257" y="16864"/>
                </a:cubicBezTo>
                <a:lnTo>
                  <a:pt x="8257" y="16864"/>
                </a:lnTo>
                <a:cubicBezTo>
                  <a:pt x="8417" y="17073"/>
                  <a:pt x="8565" y="17162"/>
                  <a:pt x="8689" y="17319"/>
                </a:cubicBezTo>
                <a:lnTo>
                  <a:pt x="8689" y="17319"/>
                </a:lnTo>
                <a:cubicBezTo>
                  <a:pt x="8688" y="17317"/>
                  <a:pt x="8688" y="17316"/>
                  <a:pt x="8689" y="17316"/>
                </a:cubicBezTo>
                <a:cubicBezTo>
                  <a:pt x="8712" y="17316"/>
                  <a:pt x="9128" y="17656"/>
                  <a:pt x="9162" y="17656"/>
                </a:cubicBezTo>
                <a:cubicBezTo>
                  <a:pt x="9168" y="17656"/>
                  <a:pt x="9164" y="17648"/>
                  <a:pt x="9149" y="17630"/>
                </a:cubicBezTo>
                <a:lnTo>
                  <a:pt x="9149" y="17630"/>
                </a:lnTo>
                <a:cubicBezTo>
                  <a:pt x="9325" y="17793"/>
                  <a:pt x="9287" y="17731"/>
                  <a:pt x="9388" y="17831"/>
                </a:cubicBezTo>
                <a:cubicBezTo>
                  <a:pt x="9262" y="17743"/>
                  <a:pt x="9124" y="17655"/>
                  <a:pt x="8998" y="17567"/>
                </a:cubicBezTo>
                <a:cubicBezTo>
                  <a:pt x="8872" y="17479"/>
                  <a:pt x="8747" y="17404"/>
                  <a:pt x="8646" y="17329"/>
                </a:cubicBezTo>
                <a:lnTo>
                  <a:pt x="8646" y="17329"/>
                </a:lnTo>
                <a:cubicBezTo>
                  <a:pt x="8696" y="17391"/>
                  <a:pt x="8759" y="17442"/>
                  <a:pt x="8822" y="17504"/>
                </a:cubicBezTo>
                <a:cubicBezTo>
                  <a:pt x="8663" y="17443"/>
                  <a:pt x="8421" y="17144"/>
                  <a:pt x="8292" y="17047"/>
                </a:cubicBezTo>
                <a:lnTo>
                  <a:pt x="8292" y="17047"/>
                </a:lnTo>
                <a:cubicBezTo>
                  <a:pt x="8378" y="17110"/>
                  <a:pt x="8518" y="17240"/>
                  <a:pt x="8532" y="17263"/>
                </a:cubicBezTo>
                <a:lnTo>
                  <a:pt x="8532" y="17263"/>
                </a:lnTo>
                <a:lnTo>
                  <a:pt x="8508" y="17203"/>
                </a:lnTo>
                <a:cubicBezTo>
                  <a:pt x="8370" y="17077"/>
                  <a:pt x="8257" y="16964"/>
                  <a:pt x="8156" y="16864"/>
                </a:cubicBezTo>
                <a:cubicBezTo>
                  <a:pt x="8043" y="16763"/>
                  <a:pt x="7942" y="16675"/>
                  <a:pt x="7854" y="16587"/>
                </a:cubicBezTo>
                <a:lnTo>
                  <a:pt x="7854" y="16587"/>
                </a:lnTo>
                <a:cubicBezTo>
                  <a:pt x="7884" y="16624"/>
                  <a:pt x="7894" y="16639"/>
                  <a:pt x="7892" y="16639"/>
                </a:cubicBezTo>
                <a:cubicBezTo>
                  <a:pt x="7886" y="16639"/>
                  <a:pt x="7751" y="16490"/>
                  <a:pt x="7737" y="16490"/>
                </a:cubicBezTo>
                <a:lnTo>
                  <a:pt x="7737" y="16490"/>
                </a:lnTo>
                <a:cubicBezTo>
                  <a:pt x="7733" y="16490"/>
                  <a:pt x="7737" y="16500"/>
                  <a:pt x="7754" y="16524"/>
                </a:cubicBezTo>
                <a:lnTo>
                  <a:pt x="7880" y="16663"/>
                </a:lnTo>
                <a:cubicBezTo>
                  <a:pt x="7888" y="16679"/>
                  <a:pt x="7889" y="16686"/>
                  <a:pt x="7885" y="16686"/>
                </a:cubicBezTo>
                <a:cubicBezTo>
                  <a:pt x="7870" y="16686"/>
                  <a:pt x="7785" y="16593"/>
                  <a:pt x="7716" y="16524"/>
                </a:cubicBezTo>
                <a:cubicBezTo>
                  <a:pt x="7687" y="16486"/>
                  <a:pt x="7655" y="16445"/>
                  <a:pt x="7622" y="16401"/>
                </a:cubicBezTo>
                <a:lnTo>
                  <a:pt x="7622" y="16401"/>
                </a:lnTo>
                <a:cubicBezTo>
                  <a:pt x="7624" y="16400"/>
                  <a:pt x="7626" y="16400"/>
                  <a:pt x="7628" y="16399"/>
                </a:cubicBezTo>
                <a:cubicBezTo>
                  <a:pt x="7647" y="16384"/>
                  <a:pt x="7665" y="16372"/>
                  <a:pt x="7705" y="16350"/>
                </a:cubicBezTo>
                <a:close/>
                <a:moveTo>
                  <a:pt x="7582" y="16420"/>
                </a:moveTo>
                <a:cubicBezTo>
                  <a:pt x="8017" y="16956"/>
                  <a:pt x="8491" y="17404"/>
                  <a:pt x="8960" y="17743"/>
                </a:cubicBezTo>
                <a:cubicBezTo>
                  <a:pt x="9067" y="17828"/>
                  <a:pt x="9110" y="17859"/>
                  <a:pt x="9106" y="17859"/>
                </a:cubicBezTo>
                <a:cubicBezTo>
                  <a:pt x="9105" y="17859"/>
                  <a:pt x="9102" y="17858"/>
                  <a:pt x="9099" y="17856"/>
                </a:cubicBezTo>
                <a:cubicBezTo>
                  <a:pt x="9073" y="17844"/>
                  <a:pt x="8973" y="17768"/>
                  <a:pt x="8835" y="17655"/>
                </a:cubicBezTo>
                <a:cubicBezTo>
                  <a:pt x="8533" y="17442"/>
                  <a:pt x="8043" y="17027"/>
                  <a:pt x="7565" y="16436"/>
                </a:cubicBezTo>
                <a:cubicBezTo>
                  <a:pt x="7564" y="16434"/>
                  <a:pt x="7562" y="16432"/>
                  <a:pt x="7561" y="16431"/>
                </a:cubicBezTo>
                <a:lnTo>
                  <a:pt x="7561" y="16431"/>
                </a:lnTo>
                <a:cubicBezTo>
                  <a:pt x="7569" y="16427"/>
                  <a:pt x="7576" y="16423"/>
                  <a:pt x="7582" y="16420"/>
                </a:cubicBezTo>
                <a:close/>
                <a:moveTo>
                  <a:pt x="15055" y="18560"/>
                </a:moveTo>
                <a:lnTo>
                  <a:pt x="14976" y="18591"/>
                </a:lnTo>
                <a:lnTo>
                  <a:pt x="14976" y="18591"/>
                </a:lnTo>
                <a:cubicBezTo>
                  <a:pt x="14998" y="18583"/>
                  <a:pt x="15024" y="18573"/>
                  <a:pt x="15055" y="18560"/>
                </a:cubicBezTo>
                <a:close/>
                <a:moveTo>
                  <a:pt x="22626" y="20065"/>
                </a:moveTo>
                <a:cubicBezTo>
                  <a:pt x="22681" y="20112"/>
                  <a:pt x="22734" y="20154"/>
                  <a:pt x="22783" y="20194"/>
                </a:cubicBezTo>
                <a:cubicBezTo>
                  <a:pt x="22730" y="20152"/>
                  <a:pt x="22678" y="20109"/>
                  <a:pt x="22626" y="20065"/>
                </a:cubicBezTo>
                <a:close/>
                <a:moveTo>
                  <a:pt x="17581" y="0"/>
                </a:moveTo>
                <a:cubicBezTo>
                  <a:pt x="17455" y="0"/>
                  <a:pt x="17254" y="13"/>
                  <a:pt x="17090" y="38"/>
                </a:cubicBezTo>
                <a:cubicBezTo>
                  <a:pt x="16927" y="63"/>
                  <a:pt x="16789" y="101"/>
                  <a:pt x="16776" y="113"/>
                </a:cubicBezTo>
                <a:cubicBezTo>
                  <a:pt x="16861" y="97"/>
                  <a:pt x="16931" y="90"/>
                  <a:pt x="16989" y="90"/>
                </a:cubicBezTo>
                <a:cubicBezTo>
                  <a:pt x="17069" y="90"/>
                  <a:pt x="17124" y="104"/>
                  <a:pt x="17153" y="126"/>
                </a:cubicBezTo>
                <a:cubicBezTo>
                  <a:pt x="17191" y="163"/>
                  <a:pt x="17153" y="201"/>
                  <a:pt x="17028" y="251"/>
                </a:cubicBezTo>
                <a:cubicBezTo>
                  <a:pt x="17002" y="251"/>
                  <a:pt x="16889" y="277"/>
                  <a:pt x="16751" y="327"/>
                </a:cubicBezTo>
                <a:cubicBezTo>
                  <a:pt x="16663" y="364"/>
                  <a:pt x="16563" y="415"/>
                  <a:pt x="16450" y="452"/>
                </a:cubicBezTo>
                <a:cubicBezTo>
                  <a:pt x="16336" y="515"/>
                  <a:pt x="16236" y="578"/>
                  <a:pt x="16135" y="641"/>
                </a:cubicBezTo>
                <a:cubicBezTo>
                  <a:pt x="15934" y="792"/>
                  <a:pt x="15771" y="942"/>
                  <a:pt x="15696" y="1018"/>
                </a:cubicBezTo>
                <a:cubicBezTo>
                  <a:pt x="15656" y="1057"/>
                  <a:pt x="15634" y="1076"/>
                  <a:pt x="15625" y="1076"/>
                </a:cubicBezTo>
                <a:cubicBezTo>
                  <a:pt x="15617" y="1076"/>
                  <a:pt x="15621" y="1060"/>
                  <a:pt x="15633" y="1030"/>
                </a:cubicBezTo>
                <a:lnTo>
                  <a:pt x="15633" y="1030"/>
                </a:lnTo>
                <a:cubicBezTo>
                  <a:pt x="15206" y="1533"/>
                  <a:pt x="14791" y="2413"/>
                  <a:pt x="14628" y="3569"/>
                </a:cubicBezTo>
                <a:cubicBezTo>
                  <a:pt x="14602" y="3694"/>
                  <a:pt x="14577" y="3858"/>
                  <a:pt x="14577" y="3946"/>
                </a:cubicBezTo>
                <a:cubicBezTo>
                  <a:pt x="14565" y="4034"/>
                  <a:pt x="14552" y="4134"/>
                  <a:pt x="14552" y="4222"/>
                </a:cubicBezTo>
                <a:cubicBezTo>
                  <a:pt x="14540" y="4398"/>
                  <a:pt x="14527" y="4587"/>
                  <a:pt x="14514" y="4775"/>
                </a:cubicBezTo>
                <a:cubicBezTo>
                  <a:pt x="14502" y="5517"/>
                  <a:pt x="14552" y="6308"/>
                  <a:pt x="14653" y="7100"/>
                </a:cubicBezTo>
                <a:cubicBezTo>
                  <a:pt x="14753" y="7854"/>
                  <a:pt x="14904" y="8608"/>
                  <a:pt x="15092" y="9349"/>
                </a:cubicBezTo>
                <a:lnTo>
                  <a:pt x="15092" y="9362"/>
                </a:lnTo>
                <a:cubicBezTo>
                  <a:pt x="15130" y="9500"/>
                  <a:pt x="15168" y="9663"/>
                  <a:pt x="15206" y="9802"/>
                </a:cubicBezTo>
                <a:cubicBezTo>
                  <a:pt x="15268" y="10015"/>
                  <a:pt x="15331" y="10229"/>
                  <a:pt x="15394" y="10442"/>
                </a:cubicBezTo>
                <a:cubicBezTo>
                  <a:pt x="15407" y="10467"/>
                  <a:pt x="15419" y="10493"/>
                  <a:pt x="15432" y="10530"/>
                </a:cubicBezTo>
                <a:cubicBezTo>
                  <a:pt x="15432" y="10543"/>
                  <a:pt x="15432" y="10555"/>
                  <a:pt x="15432" y="10568"/>
                </a:cubicBezTo>
                <a:cubicBezTo>
                  <a:pt x="15608" y="11096"/>
                  <a:pt x="15796" y="11611"/>
                  <a:pt x="15985" y="12089"/>
                </a:cubicBezTo>
                <a:cubicBezTo>
                  <a:pt x="16073" y="12315"/>
                  <a:pt x="16161" y="12541"/>
                  <a:pt x="16249" y="12742"/>
                </a:cubicBezTo>
                <a:lnTo>
                  <a:pt x="16249" y="12755"/>
                </a:lnTo>
                <a:cubicBezTo>
                  <a:pt x="16311" y="12880"/>
                  <a:pt x="16374" y="13006"/>
                  <a:pt x="16424" y="13144"/>
                </a:cubicBezTo>
                <a:cubicBezTo>
                  <a:pt x="16450" y="13182"/>
                  <a:pt x="16462" y="13207"/>
                  <a:pt x="16475" y="13245"/>
                </a:cubicBezTo>
                <a:lnTo>
                  <a:pt x="16512" y="13333"/>
                </a:lnTo>
                <a:lnTo>
                  <a:pt x="16525" y="13345"/>
                </a:lnTo>
                <a:cubicBezTo>
                  <a:pt x="16747" y="13821"/>
                  <a:pt x="16972" y="14255"/>
                  <a:pt x="17185" y="14638"/>
                </a:cubicBezTo>
                <a:lnTo>
                  <a:pt x="17185" y="14638"/>
                </a:lnTo>
                <a:cubicBezTo>
                  <a:pt x="16936" y="15059"/>
                  <a:pt x="16724" y="15371"/>
                  <a:pt x="16525" y="15645"/>
                </a:cubicBezTo>
                <a:cubicBezTo>
                  <a:pt x="16336" y="15921"/>
                  <a:pt x="16148" y="16147"/>
                  <a:pt x="15934" y="16374"/>
                </a:cubicBezTo>
                <a:cubicBezTo>
                  <a:pt x="15708" y="16575"/>
                  <a:pt x="15469" y="16763"/>
                  <a:pt x="15231" y="16926"/>
                </a:cubicBezTo>
                <a:lnTo>
                  <a:pt x="15206" y="16964"/>
                </a:lnTo>
                <a:lnTo>
                  <a:pt x="15067" y="17014"/>
                </a:lnTo>
                <a:cubicBezTo>
                  <a:pt x="14982" y="17088"/>
                  <a:pt x="14920" y="17125"/>
                  <a:pt x="14894" y="17127"/>
                </a:cubicBezTo>
                <a:lnTo>
                  <a:pt x="14894" y="17127"/>
                </a:lnTo>
                <a:cubicBezTo>
                  <a:pt x="14900" y="17122"/>
                  <a:pt x="14912" y="17114"/>
                  <a:pt x="14929" y="17102"/>
                </a:cubicBezTo>
                <a:lnTo>
                  <a:pt x="14929" y="17102"/>
                </a:lnTo>
                <a:cubicBezTo>
                  <a:pt x="14854" y="17140"/>
                  <a:pt x="14778" y="17190"/>
                  <a:pt x="14741" y="17215"/>
                </a:cubicBezTo>
                <a:cubicBezTo>
                  <a:pt x="14715" y="17215"/>
                  <a:pt x="14829" y="17115"/>
                  <a:pt x="14954" y="17014"/>
                </a:cubicBezTo>
                <a:cubicBezTo>
                  <a:pt x="15030" y="16977"/>
                  <a:pt x="15105" y="16939"/>
                  <a:pt x="15168" y="16901"/>
                </a:cubicBezTo>
                <a:cubicBezTo>
                  <a:pt x="15258" y="16827"/>
                  <a:pt x="15327" y="16759"/>
                  <a:pt x="15308" y="16759"/>
                </a:cubicBezTo>
                <a:cubicBezTo>
                  <a:pt x="15298" y="16759"/>
                  <a:pt x="15263" y="16778"/>
                  <a:pt x="15193" y="16826"/>
                </a:cubicBezTo>
                <a:cubicBezTo>
                  <a:pt x="15168" y="16838"/>
                  <a:pt x="15130" y="16876"/>
                  <a:pt x="15092" y="16901"/>
                </a:cubicBezTo>
                <a:cubicBezTo>
                  <a:pt x="15156" y="16847"/>
                  <a:pt x="15193" y="16806"/>
                  <a:pt x="15186" y="16806"/>
                </a:cubicBezTo>
                <a:lnTo>
                  <a:pt x="15186" y="16806"/>
                </a:lnTo>
                <a:cubicBezTo>
                  <a:pt x="15183" y="16806"/>
                  <a:pt x="15173" y="16812"/>
                  <a:pt x="15155" y="16826"/>
                </a:cubicBezTo>
                <a:cubicBezTo>
                  <a:pt x="14979" y="16952"/>
                  <a:pt x="14791" y="17077"/>
                  <a:pt x="14602" y="17190"/>
                </a:cubicBezTo>
                <a:cubicBezTo>
                  <a:pt x="14665" y="17153"/>
                  <a:pt x="14778" y="17102"/>
                  <a:pt x="14891" y="17052"/>
                </a:cubicBezTo>
                <a:lnTo>
                  <a:pt x="14891" y="17052"/>
                </a:lnTo>
                <a:cubicBezTo>
                  <a:pt x="14728" y="17165"/>
                  <a:pt x="14527" y="17291"/>
                  <a:pt x="14426" y="17354"/>
                </a:cubicBezTo>
                <a:cubicBezTo>
                  <a:pt x="14359" y="17391"/>
                  <a:pt x="14327" y="17415"/>
                  <a:pt x="14350" y="17415"/>
                </a:cubicBezTo>
                <a:cubicBezTo>
                  <a:pt x="14365" y="17415"/>
                  <a:pt x="14406" y="17404"/>
                  <a:pt x="14477" y="17379"/>
                </a:cubicBezTo>
                <a:lnTo>
                  <a:pt x="14477" y="17379"/>
                </a:lnTo>
                <a:lnTo>
                  <a:pt x="13999" y="17555"/>
                </a:lnTo>
                <a:cubicBezTo>
                  <a:pt x="13434" y="17781"/>
                  <a:pt x="13534" y="17768"/>
                  <a:pt x="12805" y="17932"/>
                </a:cubicBezTo>
                <a:cubicBezTo>
                  <a:pt x="12762" y="17921"/>
                  <a:pt x="12905" y="17891"/>
                  <a:pt x="12866" y="17891"/>
                </a:cubicBezTo>
                <a:cubicBezTo>
                  <a:pt x="12859" y="17891"/>
                  <a:pt x="12848" y="17892"/>
                  <a:pt x="12831" y="17894"/>
                </a:cubicBezTo>
                <a:cubicBezTo>
                  <a:pt x="12692" y="17919"/>
                  <a:pt x="12542" y="17932"/>
                  <a:pt x="12391" y="17932"/>
                </a:cubicBezTo>
                <a:cubicBezTo>
                  <a:pt x="12361" y="17934"/>
                  <a:pt x="12330" y="17935"/>
                  <a:pt x="12300" y="17935"/>
                </a:cubicBezTo>
                <a:cubicBezTo>
                  <a:pt x="12180" y="17935"/>
                  <a:pt x="12062" y="17919"/>
                  <a:pt x="11951" y="17919"/>
                </a:cubicBezTo>
                <a:cubicBezTo>
                  <a:pt x="11800" y="17907"/>
                  <a:pt x="11687" y="17869"/>
                  <a:pt x="11587" y="17856"/>
                </a:cubicBezTo>
                <a:cubicBezTo>
                  <a:pt x="11486" y="17844"/>
                  <a:pt x="11423" y="17831"/>
                  <a:pt x="11386" y="17831"/>
                </a:cubicBezTo>
                <a:cubicBezTo>
                  <a:pt x="11172" y="17787"/>
                  <a:pt x="11128" y="17784"/>
                  <a:pt x="11103" y="17784"/>
                </a:cubicBezTo>
                <a:cubicBezTo>
                  <a:pt x="11099" y="17784"/>
                  <a:pt x="11095" y="17784"/>
                  <a:pt x="11091" y="17784"/>
                </a:cubicBezTo>
                <a:cubicBezTo>
                  <a:pt x="11072" y="17784"/>
                  <a:pt x="11048" y="17782"/>
                  <a:pt x="10933" y="17756"/>
                </a:cubicBezTo>
                <a:cubicBezTo>
                  <a:pt x="10946" y="17756"/>
                  <a:pt x="10971" y="17756"/>
                  <a:pt x="10895" y="17731"/>
                </a:cubicBezTo>
                <a:cubicBezTo>
                  <a:pt x="10795" y="17705"/>
                  <a:pt x="10682" y="17680"/>
                  <a:pt x="10581" y="17643"/>
                </a:cubicBezTo>
                <a:cubicBezTo>
                  <a:pt x="10559" y="17632"/>
                  <a:pt x="10554" y="17628"/>
                  <a:pt x="10558" y="17628"/>
                </a:cubicBezTo>
                <a:cubicBezTo>
                  <a:pt x="10570" y="17628"/>
                  <a:pt x="10655" y="17658"/>
                  <a:pt x="10667" y="17658"/>
                </a:cubicBezTo>
                <a:cubicBezTo>
                  <a:pt x="10674" y="17658"/>
                  <a:pt x="10646" y="17643"/>
                  <a:pt x="10531" y="17592"/>
                </a:cubicBezTo>
                <a:cubicBezTo>
                  <a:pt x="10368" y="17542"/>
                  <a:pt x="10255" y="17467"/>
                  <a:pt x="10129" y="17416"/>
                </a:cubicBezTo>
                <a:cubicBezTo>
                  <a:pt x="10003" y="17366"/>
                  <a:pt x="9903" y="17291"/>
                  <a:pt x="9790" y="17228"/>
                </a:cubicBezTo>
                <a:cubicBezTo>
                  <a:pt x="9589" y="17115"/>
                  <a:pt x="9413" y="16964"/>
                  <a:pt x="9199" y="16801"/>
                </a:cubicBezTo>
                <a:cubicBezTo>
                  <a:pt x="9047" y="16666"/>
                  <a:pt x="8992" y="16622"/>
                  <a:pt x="8984" y="16622"/>
                </a:cubicBezTo>
                <a:cubicBezTo>
                  <a:pt x="8969" y="16622"/>
                  <a:pt x="9108" y="16767"/>
                  <a:pt x="9098" y="16767"/>
                </a:cubicBezTo>
                <a:cubicBezTo>
                  <a:pt x="9093" y="16767"/>
                  <a:pt x="9051" y="16732"/>
                  <a:pt x="8935" y="16625"/>
                </a:cubicBezTo>
                <a:cubicBezTo>
                  <a:pt x="8910" y="16587"/>
                  <a:pt x="8885" y="16549"/>
                  <a:pt x="8835" y="16487"/>
                </a:cubicBezTo>
                <a:cubicBezTo>
                  <a:pt x="8784" y="16424"/>
                  <a:pt x="8709" y="16323"/>
                  <a:pt x="8571" y="16185"/>
                </a:cubicBezTo>
                <a:cubicBezTo>
                  <a:pt x="8498" y="16123"/>
                  <a:pt x="8460" y="16094"/>
                  <a:pt x="8419" y="16056"/>
                </a:cubicBezTo>
                <a:lnTo>
                  <a:pt x="8419" y="16056"/>
                </a:lnTo>
                <a:cubicBezTo>
                  <a:pt x="8782" y="15837"/>
                  <a:pt x="8970" y="15724"/>
                  <a:pt x="9375" y="15393"/>
                </a:cubicBezTo>
                <a:lnTo>
                  <a:pt x="9375" y="15393"/>
                </a:lnTo>
                <a:cubicBezTo>
                  <a:pt x="9353" y="15411"/>
                  <a:pt x="9340" y="15420"/>
                  <a:pt x="9336" y="15420"/>
                </a:cubicBezTo>
                <a:cubicBezTo>
                  <a:pt x="9329" y="15420"/>
                  <a:pt x="9351" y="15392"/>
                  <a:pt x="9400" y="15343"/>
                </a:cubicBezTo>
                <a:cubicBezTo>
                  <a:pt x="9438" y="15305"/>
                  <a:pt x="9488" y="15255"/>
                  <a:pt x="9563" y="15192"/>
                </a:cubicBezTo>
                <a:cubicBezTo>
                  <a:pt x="9626" y="15117"/>
                  <a:pt x="9702" y="15042"/>
                  <a:pt x="9790" y="14941"/>
                </a:cubicBezTo>
                <a:cubicBezTo>
                  <a:pt x="9869" y="14869"/>
                  <a:pt x="9895" y="14850"/>
                  <a:pt x="9902" y="14850"/>
                </a:cubicBezTo>
                <a:cubicBezTo>
                  <a:pt x="9907" y="14850"/>
                  <a:pt x="9903" y="14860"/>
                  <a:pt x="9903" y="14866"/>
                </a:cubicBezTo>
                <a:cubicBezTo>
                  <a:pt x="9903" y="14866"/>
                  <a:pt x="9915" y="14853"/>
                  <a:pt x="9953" y="14815"/>
                </a:cubicBezTo>
                <a:cubicBezTo>
                  <a:pt x="9991" y="14765"/>
                  <a:pt x="10066" y="14677"/>
                  <a:pt x="10179" y="14526"/>
                </a:cubicBezTo>
                <a:lnTo>
                  <a:pt x="10179" y="14526"/>
                </a:lnTo>
                <a:cubicBezTo>
                  <a:pt x="10079" y="14677"/>
                  <a:pt x="9978" y="14840"/>
                  <a:pt x="9727" y="15067"/>
                </a:cubicBezTo>
                <a:cubicBezTo>
                  <a:pt x="9702" y="15092"/>
                  <a:pt x="9614" y="15192"/>
                  <a:pt x="9589" y="15230"/>
                </a:cubicBezTo>
                <a:cubicBezTo>
                  <a:pt x="9903" y="14966"/>
                  <a:pt x="10292" y="14501"/>
                  <a:pt x="10443" y="14250"/>
                </a:cubicBezTo>
                <a:lnTo>
                  <a:pt x="10443" y="14250"/>
                </a:lnTo>
                <a:cubicBezTo>
                  <a:pt x="10380" y="14338"/>
                  <a:pt x="10305" y="14451"/>
                  <a:pt x="10255" y="14489"/>
                </a:cubicBezTo>
                <a:cubicBezTo>
                  <a:pt x="10368" y="14338"/>
                  <a:pt x="10456" y="14174"/>
                  <a:pt x="10556" y="14024"/>
                </a:cubicBezTo>
                <a:cubicBezTo>
                  <a:pt x="10644" y="13860"/>
                  <a:pt x="10732" y="13697"/>
                  <a:pt x="10807" y="13521"/>
                </a:cubicBezTo>
                <a:cubicBezTo>
                  <a:pt x="10831" y="13474"/>
                  <a:pt x="10843" y="13455"/>
                  <a:pt x="10848" y="13455"/>
                </a:cubicBezTo>
                <a:lnTo>
                  <a:pt x="10848" y="13455"/>
                </a:lnTo>
                <a:cubicBezTo>
                  <a:pt x="10857" y="13455"/>
                  <a:pt x="10826" y="13548"/>
                  <a:pt x="10782" y="13634"/>
                </a:cubicBezTo>
                <a:cubicBezTo>
                  <a:pt x="10845" y="13534"/>
                  <a:pt x="10870" y="13433"/>
                  <a:pt x="10908" y="13333"/>
                </a:cubicBezTo>
                <a:cubicBezTo>
                  <a:pt x="10946" y="13232"/>
                  <a:pt x="11009" y="13131"/>
                  <a:pt x="11059" y="12968"/>
                </a:cubicBezTo>
                <a:lnTo>
                  <a:pt x="11059" y="12968"/>
                </a:lnTo>
                <a:cubicBezTo>
                  <a:pt x="11049" y="13034"/>
                  <a:pt x="11068" y="13043"/>
                  <a:pt x="10999" y="13228"/>
                </a:cubicBezTo>
                <a:lnTo>
                  <a:pt x="10999" y="13228"/>
                </a:lnTo>
                <a:cubicBezTo>
                  <a:pt x="11095" y="12981"/>
                  <a:pt x="11179" y="12730"/>
                  <a:pt x="11235" y="12478"/>
                </a:cubicBezTo>
                <a:cubicBezTo>
                  <a:pt x="11247" y="12440"/>
                  <a:pt x="11285" y="12315"/>
                  <a:pt x="11323" y="12214"/>
                </a:cubicBezTo>
                <a:cubicBezTo>
                  <a:pt x="11342" y="12129"/>
                  <a:pt x="11353" y="12066"/>
                  <a:pt x="11358" y="12066"/>
                </a:cubicBezTo>
                <a:cubicBezTo>
                  <a:pt x="11360" y="12066"/>
                  <a:pt x="11360" y="12073"/>
                  <a:pt x="11360" y="12089"/>
                </a:cubicBezTo>
                <a:cubicBezTo>
                  <a:pt x="11423" y="11799"/>
                  <a:pt x="11461" y="11448"/>
                  <a:pt x="11448" y="11071"/>
                </a:cubicBezTo>
                <a:cubicBezTo>
                  <a:pt x="11461" y="10882"/>
                  <a:pt x="11436" y="10681"/>
                  <a:pt x="11423" y="10480"/>
                </a:cubicBezTo>
                <a:cubicBezTo>
                  <a:pt x="11423" y="10380"/>
                  <a:pt x="11398" y="10292"/>
                  <a:pt x="11386" y="10191"/>
                </a:cubicBezTo>
                <a:lnTo>
                  <a:pt x="11373" y="10040"/>
                </a:lnTo>
                <a:cubicBezTo>
                  <a:pt x="11373" y="10015"/>
                  <a:pt x="11360" y="9990"/>
                  <a:pt x="11360" y="9952"/>
                </a:cubicBezTo>
                <a:lnTo>
                  <a:pt x="11335" y="9852"/>
                </a:lnTo>
                <a:cubicBezTo>
                  <a:pt x="11323" y="9789"/>
                  <a:pt x="11298" y="9688"/>
                  <a:pt x="11235" y="9450"/>
                </a:cubicBezTo>
                <a:cubicBezTo>
                  <a:pt x="10946" y="8470"/>
                  <a:pt x="10481" y="7602"/>
                  <a:pt x="9526" y="7087"/>
                </a:cubicBezTo>
                <a:cubicBezTo>
                  <a:pt x="9350" y="6974"/>
                  <a:pt x="9161" y="6899"/>
                  <a:pt x="8973" y="6823"/>
                </a:cubicBezTo>
                <a:cubicBezTo>
                  <a:pt x="8814" y="6791"/>
                  <a:pt x="8743" y="6779"/>
                  <a:pt x="8724" y="6779"/>
                </a:cubicBezTo>
                <a:cubicBezTo>
                  <a:pt x="8693" y="6779"/>
                  <a:pt x="8806" y="6812"/>
                  <a:pt x="8885" y="6836"/>
                </a:cubicBezTo>
                <a:cubicBezTo>
                  <a:pt x="8960" y="6861"/>
                  <a:pt x="8998" y="6874"/>
                  <a:pt x="8948" y="6874"/>
                </a:cubicBezTo>
                <a:cubicBezTo>
                  <a:pt x="8923" y="6861"/>
                  <a:pt x="8872" y="6861"/>
                  <a:pt x="8784" y="6836"/>
                </a:cubicBezTo>
                <a:cubicBezTo>
                  <a:pt x="8696" y="6823"/>
                  <a:pt x="8571" y="6811"/>
                  <a:pt x="8395" y="6798"/>
                </a:cubicBezTo>
                <a:cubicBezTo>
                  <a:pt x="7947" y="6809"/>
                  <a:pt x="7828" y="6851"/>
                  <a:pt x="7799" y="6851"/>
                </a:cubicBezTo>
                <a:cubicBezTo>
                  <a:pt x="7795" y="6851"/>
                  <a:pt x="7793" y="6850"/>
                  <a:pt x="7792" y="6849"/>
                </a:cubicBezTo>
                <a:cubicBezTo>
                  <a:pt x="7783" y="6840"/>
                  <a:pt x="7810" y="6825"/>
                  <a:pt x="7770" y="6825"/>
                </a:cubicBezTo>
                <a:cubicBezTo>
                  <a:pt x="7752" y="6825"/>
                  <a:pt x="7721" y="6828"/>
                  <a:pt x="7666" y="6836"/>
                </a:cubicBezTo>
                <a:cubicBezTo>
                  <a:pt x="7641" y="6849"/>
                  <a:pt x="7603" y="6849"/>
                  <a:pt x="7565" y="6861"/>
                </a:cubicBezTo>
                <a:cubicBezTo>
                  <a:pt x="7540" y="6874"/>
                  <a:pt x="7503" y="6886"/>
                  <a:pt x="7478" y="6899"/>
                </a:cubicBezTo>
                <a:cubicBezTo>
                  <a:pt x="7402" y="6936"/>
                  <a:pt x="7327" y="6962"/>
                  <a:pt x="7251" y="6999"/>
                </a:cubicBezTo>
                <a:cubicBezTo>
                  <a:pt x="7176" y="7024"/>
                  <a:pt x="7101" y="7075"/>
                  <a:pt x="7025" y="7112"/>
                </a:cubicBezTo>
                <a:cubicBezTo>
                  <a:pt x="6937" y="7163"/>
                  <a:pt x="6862" y="7213"/>
                  <a:pt x="6774" y="7263"/>
                </a:cubicBezTo>
                <a:cubicBezTo>
                  <a:pt x="6473" y="7483"/>
                  <a:pt x="6152" y="7756"/>
                  <a:pt x="5887" y="8111"/>
                </a:cubicBezTo>
                <a:lnTo>
                  <a:pt x="5887" y="8111"/>
                </a:lnTo>
                <a:cubicBezTo>
                  <a:pt x="5907" y="8080"/>
                  <a:pt x="5926" y="8048"/>
                  <a:pt x="5944" y="8017"/>
                </a:cubicBezTo>
                <a:cubicBezTo>
                  <a:pt x="5995" y="7954"/>
                  <a:pt x="6045" y="7904"/>
                  <a:pt x="6095" y="7854"/>
                </a:cubicBezTo>
                <a:cubicBezTo>
                  <a:pt x="6196" y="7753"/>
                  <a:pt x="6271" y="7640"/>
                  <a:pt x="6384" y="7552"/>
                </a:cubicBezTo>
                <a:lnTo>
                  <a:pt x="6384" y="7552"/>
                </a:lnTo>
                <a:cubicBezTo>
                  <a:pt x="6284" y="7615"/>
                  <a:pt x="6208" y="7716"/>
                  <a:pt x="6120" y="7804"/>
                </a:cubicBezTo>
                <a:cubicBezTo>
                  <a:pt x="6045" y="7891"/>
                  <a:pt x="5944" y="7967"/>
                  <a:pt x="5869" y="8080"/>
                </a:cubicBezTo>
                <a:cubicBezTo>
                  <a:pt x="5932" y="7979"/>
                  <a:pt x="6007" y="7904"/>
                  <a:pt x="6070" y="7829"/>
                </a:cubicBezTo>
                <a:cubicBezTo>
                  <a:pt x="6146" y="7753"/>
                  <a:pt x="6208" y="7678"/>
                  <a:pt x="6271" y="7615"/>
                </a:cubicBezTo>
                <a:cubicBezTo>
                  <a:pt x="6384" y="7477"/>
                  <a:pt x="6497" y="7401"/>
                  <a:pt x="6573" y="7339"/>
                </a:cubicBezTo>
                <a:cubicBezTo>
                  <a:pt x="6632" y="7290"/>
                  <a:pt x="6664" y="7262"/>
                  <a:pt x="6658" y="7262"/>
                </a:cubicBezTo>
                <a:lnTo>
                  <a:pt x="6658" y="7262"/>
                </a:lnTo>
                <a:cubicBezTo>
                  <a:pt x="6652" y="7262"/>
                  <a:pt x="6580" y="7312"/>
                  <a:pt x="6422" y="7427"/>
                </a:cubicBezTo>
                <a:cubicBezTo>
                  <a:pt x="6422" y="7439"/>
                  <a:pt x="6384" y="7477"/>
                  <a:pt x="6321" y="7540"/>
                </a:cubicBezTo>
                <a:cubicBezTo>
                  <a:pt x="6259" y="7602"/>
                  <a:pt x="6183" y="7690"/>
                  <a:pt x="6095" y="7791"/>
                </a:cubicBezTo>
                <a:cubicBezTo>
                  <a:pt x="6045" y="7841"/>
                  <a:pt x="5995" y="7904"/>
                  <a:pt x="5944" y="7954"/>
                </a:cubicBezTo>
                <a:cubicBezTo>
                  <a:pt x="5894" y="8017"/>
                  <a:pt x="5857" y="8093"/>
                  <a:pt x="5806" y="8168"/>
                </a:cubicBezTo>
                <a:cubicBezTo>
                  <a:pt x="5718" y="8319"/>
                  <a:pt x="5593" y="8457"/>
                  <a:pt x="5530" y="8645"/>
                </a:cubicBezTo>
                <a:cubicBezTo>
                  <a:pt x="5492" y="8733"/>
                  <a:pt x="5454" y="8821"/>
                  <a:pt x="5417" y="8909"/>
                </a:cubicBezTo>
                <a:cubicBezTo>
                  <a:pt x="5379" y="8985"/>
                  <a:pt x="5341" y="9073"/>
                  <a:pt x="5316" y="9161"/>
                </a:cubicBezTo>
                <a:cubicBezTo>
                  <a:pt x="5278" y="9337"/>
                  <a:pt x="5228" y="9512"/>
                  <a:pt x="5191" y="9651"/>
                </a:cubicBezTo>
                <a:cubicBezTo>
                  <a:pt x="5165" y="9726"/>
                  <a:pt x="5165" y="9789"/>
                  <a:pt x="5153" y="9839"/>
                </a:cubicBezTo>
                <a:cubicBezTo>
                  <a:pt x="5153" y="9889"/>
                  <a:pt x="5153" y="9940"/>
                  <a:pt x="5140" y="9977"/>
                </a:cubicBezTo>
                <a:cubicBezTo>
                  <a:pt x="5140" y="10065"/>
                  <a:pt x="5140" y="10116"/>
                  <a:pt x="5140" y="10128"/>
                </a:cubicBezTo>
                <a:lnTo>
                  <a:pt x="5115" y="10354"/>
                </a:lnTo>
                <a:lnTo>
                  <a:pt x="5090" y="10543"/>
                </a:lnTo>
                <a:cubicBezTo>
                  <a:pt x="5090" y="10480"/>
                  <a:pt x="5090" y="10455"/>
                  <a:pt x="5103" y="10430"/>
                </a:cubicBezTo>
                <a:cubicBezTo>
                  <a:pt x="5103" y="10392"/>
                  <a:pt x="5090" y="10367"/>
                  <a:pt x="5103" y="10304"/>
                </a:cubicBezTo>
                <a:lnTo>
                  <a:pt x="5103" y="10304"/>
                </a:lnTo>
                <a:cubicBezTo>
                  <a:pt x="5090" y="10367"/>
                  <a:pt x="5090" y="10405"/>
                  <a:pt x="5090" y="10442"/>
                </a:cubicBezTo>
                <a:cubicBezTo>
                  <a:pt x="5090" y="10467"/>
                  <a:pt x="5090" y="10505"/>
                  <a:pt x="5077" y="10543"/>
                </a:cubicBezTo>
                <a:cubicBezTo>
                  <a:pt x="5077" y="10606"/>
                  <a:pt x="5077" y="10656"/>
                  <a:pt x="5077" y="10706"/>
                </a:cubicBezTo>
                <a:cubicBezTo>
                  <a:pt x="5077" y="10794"/>
                  <a:pt x="5077" y="10870"/>
                  <a:pt x="5090" y="10945"/>
                </a:cubicBezTo>
                <a:cubicBezTo>
                  <a:pt x="5103" y="11020"/>
                  <a:pt x="5115" y="11096"/>
                  <a:pt x="5128" y="11209"/>
                </a:cubicBezTo>
                <a:cubicBezTo>
                  <a:pt x="5140" y="11335"/>
                  <a:pt x="5153" y="11473"/>
                  <a:pt x="5165" y="11686"/>
                </a:cubicBezTo>
                <a:cubicBezTo>
                  <a:pt x="5184" y="11895"/>
                  <a:pt x="5208" y="12051"/>
                  <a:pt x="5202" y="12051"/>
                </a:cubicBezTo>
                <a:cubicBezTo>
                  <a:pt x="5199" y="12051"/>
                  <a:pt x="5192" y="12028"/>
                  <a:pt x="5178" y="11975"/>
                </a:cubicBezTo>
                <a:lnTo>
                  <a:pt x="5178" y="11975"/>
                </a:lnTo>
                <a:cubicBezTo>
                  <a:pt x="5228" y="12189"/>
                  <a:pt x="5266" y="12403"/>
                  <a:pt x="5316" y="12604"/>
                </a:cubicBezTo>
                <a:cubicBezTo>
                  <a:pt x="5336" y="12685"/>
                  <a:pt x="5342" y="12722"/>
                  <a:pt x="5339" y="12722"/>
                </a:cubicBezTo>
                <a:cubicBezTo>
                  <a:pt x="5337" y="12722"/>
                  <a:pt x="5328" y="12694"/>
                  <a:pt x="5316" y="12641"/>
                </a:cubicBezTo>
                <a:lnTo>
                  <a:pt x="5316" y="12641"/>
                </a:lnTo>
                <a:cubicBezTo>
                  <a:pt x="5379" y="12930"/>
                  <a:pt x="5467" y="13207"/>
                  <a:pt x="5542" y="13483"/>
                </a:cubicBezTo>
                <a:cubicBezTo>
                  <a:pt x="5593" y="13609"/>
                  <a:pt x="5718" y="13885"/>
                  <a:pt x="5781" y="14024"/>
                </a:cubicBezTo>
                <a:cubicBezTo>
                  <a:pt x="5800" y="14082"/>
                  <a:pt x="5806" y="14102"/>
                  <a:pt x="5803" y="14102"/>
                </a:cubicBezTo>
                <a:cubicBezTo>
                  <a:pt x="5797" y="14102"/>
                  <a:pt x="5741" y="13965"/>
                  <a:pt x="5740" y="13965"/>
                </a:cubicBezTo>
                <a:lnTo>
                  <a:pt x="5740" y="13965"/>
                </a:lnTo>
                <a:cubicBezTo>
                  <a:pt x="5740" y="13965"/>
                  <a:pt x="5741" y="13968"/>
                  <a:pt x="5743" y="13973"/>
                </a:cubicBezTo>
                <a:cubicBezTo>
                  <a:pt x="5806" y="14137"/>
                  <a:pt x="5882" y="14288"/>
                  <a:pt x="5957" y="14451"/>
                </a:cubicBezTo>
                <a:cubicBezTo>
                  <a:pt x="5969" y="14489"/>
                  <a:pt x="5972" y="14506"/>
                  <a:pt x="5968" y="14506"/>
                </a:cubicBezTo>
                <a:cubicBezTo>
                  <a:pt x="5951" y="14506"/>
                  <a:pt x="5808" y="14198"/>
                  <a:pt x="5706" y="13923"/>
                </a:cubicBezTo>
                <a:lnTo>
                  <a:pt x="5706" y="13923"/>
                </a:lnTo>
                <a:cubicBezTo>
                  <a:pt x="5756" y="14174"/>
                  <a:pt x="5806" y="14262"/>
                  <a:pt x="5882" y="14426"/>
                </a:cubicBezTo>
                <a:cubicBezTo>
                  <a:pt x="5919" y="14514"/>
                  <a:pt x="5970" y="14602"/>
                  <a:pt x="6032" y="14740"/>
                </a:cubicBezTo>
                <a:cubicBezTo>
                  <a:pt x="6108" y="14878"/>
                  <a:pt x="6183" y="15054"/>
                  <a:pt x="6309" y="15293"/>
                </a:cubicBezTo>
                <a:cubicBezTo>
                  <a:pt x="6221" y="15142"/>
                  <a:pt x="6146" y="15004"/>
                  <a:pt x="6070" y="14853"/>
                </a:cubicBezTo>
                <a:lnTo>
                  <a:pt x="6070" y="14853"/>
                </a:lnTo>
                <a:cubicBezTo>
                  <a:pt x="6120" y="15004"/>
                  <a:pt x="6196" y="15167"/>
                  <a:pt x="6296" y="15356"/>
                </a:cubicBezTo>
                <a:cubicBezTo>
                  <a:pt x="6313" y="15389"/>
                  <a:pt x="6331" y="15423"/>
                  <a:pt x="6350" y="15459"/>
                </a:cubicBezTo>
                <a:lnTo>
                  <a:pt x="6350" y="15459"/>
                </a:lnTo>
                <a:cubicBezTo>
                  <a:pt x="6283" y="15475"/>
                  <a:pt x="6217" y="15491"/>
                  <a:pt x="6146" y="15506"/>
                </a:cubicBezTo>
                <a:cubicBezTo>
                  <a:pt x="6045" y="15519"/>
                  <a:pt x="5944" y="15532"/>
                  <a:pt x="5844" y="15532"/>
                </a:cubicBezTo>
                <a:cubicBezTo>
                  <a:pt x="5806" y="15544"/>
                  <a:pt x="5743" y="15557"/>
                  <a:pt x="5668" y="15557"/>
                </a:cubicBezTo>
                <a:lnTo>
                  <a:pt x="5618" y="15557"/>
                </a:lnTo>
                <a:cubicBezTo>
                  <a:pt x="5492" y="15544"/>
                  <a:pt x="5392" y="15544"/>
                  <a:pt x="5291" y="15544"/>
                </a:cubicBezTo>
                <a:cubicBezTo>
                  <a:pt x="5191" y="15532"/>
                  <a:pt x="5103" y="15519"/>
                  <a:pt x="5015" y="15506"/>
                </a:cubicBezTo>
                <a:cubicBezTo>
                  <a:pt x="4839" y="15494"/>
                  <a:pt x="4700" y="15444"/>
                  <a:pt x="4575" y="15406"/>
                </a:cubicBezTo>
                <a:cubicBezTo>
                  <a:pt x="4462" y="15381"/>
                  <a:pt x="4374" y="15343"/>
                  <a:pt x="4311" y="15305"/>
                </a:cubicBezTo>
                <a:cubicBezTo>
                  <a:pt x="4236" y="15280"/>
                  <a:pt x="4185" y="15255"/>
                  <a:pt x="4160" y="15243"/>
                </a:cubicBezTo>
                <a:cubicBezTo>
                  <a:pt x="4138" y="15234"/>
                  <a:pt x="4127" y="15229"/>
                  <a:pt x="4125" y="15229"/>
                </a:cubicBezTo>
                <a:lnTo>
                  <a:pt x="4125" y="15229"/>
                </a:lnTo>
                <a:cubicBezTo>
                  <a:pt x="4121" y="15229"/>
                  <a:pt x="4149" y="15243"/>
                  <a:pt x="4198" y="15268"/>
                </a:cubicBezTo>
                <a:cubicBezTo>
                  <a:pt x="4273" y="15305"/>
                  <a:pt x="4399" y="15393"/>
                  <a:pt x="4600" y="15444"/>
                </a:cubicBezTo>
                <a:cubicBezTo>
                  <a:pt x="4848" y="15538"/>
                  <a:pt x="5212" y="15608"/>
                  <a:pt x="5618" y="15608"/>
                </a:cubicBezTo>
                <a:cubicBezTo>
                  <a:pt x="5808" y="15608"/>
                  <a:pt x="6008" y="15593"/>
                  <a:pt x="6208" y="15557"/>
                </a:cubicBezTo>
                <a:cubicBezTo>
                  <a:pt x="6267" y="15546"/>
                  <a:pt x="6325" y="15535"/>
                  <a:pt x="6384" y="15522"/>
                </a:cubicBezTo>
                <a:lnTo>
                  <a:pt x="6384" y="15522"/>
                </a:lnTo>
                <a:cubicBezTo>
                  <a:pt x="6396" y="15544"/>
                  <a:pt x="6408" y="15566"/>
                  <a:pt x="6421" y="15588"/>
                </a:cubicBezTo>
                <a:lnTo>
                  <a:pt x="6421" y="15588"/>
                </a:lnTo>
                <a:cubicBezTo>
                  <a:pt x="6369" y="15601"/>
                  <a:pt x="6316" y="15612"/>
                  <a:pt x="6259" y="15620"/>
                </a:cubicBezTo>
                <a:cubicBezTo>
                  <a:pt x="6171" y="15645"/>
                  <a:pt x="6070" y="15645"/>
                  <a:pt x="5970" y="15657"/>
                </a:cubicBezTo>
                <a:cubicBezTo>
                  <a:pt x="5882" y="15670"/>
                  <a:pt x="5781" y="15695"/>
                  <a:pt x="5668" y="15695"/>
                </a:cubicBezTo>
                <a:cubicBezTo>
                  <a:pt x="5567" y="15682"/>
                  <a:pt x="5454" y="15682"/>
                  <a:pt x="5354" y="15682"/>
                </a:cubicBezTo>
                <a:cubicBezTo>
                  <a:pt x="4914" y="15657"/>
                  <a:pt x="4424" y="15544"/>
                  <a:pt x="3972" y="15293"/>
                </a:cubicBezTo>
                <a:cubicBezTo>
                  <a:pt x="3519" y="15042"/>
                  <a:pt x="3105" y="14665"/>
                  <a:pt x="2753" y="14212"/>
                </a:cubicBezTo>
                <a:lnTo>
                  <a:pt x="2753" y="14212"/>
                </a:lnTo>
                <a:cubicBezTo>
                  <a:pt x="2979" y="14526"/>
                  <a:pt x="3230" y="14828"/>
                  <a:pt x="3532" y="15092"/>
                </a:cubicBezTo>
                <a:cubicBezTo>
                  <a:pt x="2916" y="14627"/>
                  <a:pt x="2464" y="14024"/>
                  <a:pt x="2124" y="13395"/>
                </a:cubicBezTo>
                <a:cubicBezTo>
                  <a:pt x="2044" y="13258"/>
                  <a:pt x="2003" y="13194"/>
                  <a:pt x="1998" y="13194"/>
                </a:cubicBezTo>
                <a:lnTo>
                  <a:pt x="1998" y="13194"/>
                </a:lnTo>
                <a:cubicBezTo>
                  <a:pt x="1991" y="13194"/>
                  <a:pt x="2035" y="13287"/>
                  <a:pt x="2124" y="13458"/>
                </a:cubicBezTo>
                <a:cubicBezTo>
                  <a:pt x="2212" y="13622"/>
                  <a:pt x="2338" y="13848"/>
                  <a:pt x="2527" y="14112"/>
                </a:cubicBezTo>
                <a:cubicBezTo>
                  <a:pt x="2715" y="14388"/>
                  <a:pt x="2979" y="14690"/>
                  <a:pt x="3331" y="14991"/>
                </a:cubicBezTo>
                <a:cubicBezTo>
                  <a:pt x="3670" y="15293"/>
                  <a:pt x="4148" y="15582"/>
                  <a:pt x="4713" y="15733"/>
                </a:cubicBezTo>
                <a:cubicBezTo>
                  <a:pt x="4983" y="15799"/>
                  <a:pt x="5270" y="15830"/>
                  <a:pt x="5561" y="15830"/>
                </a:cubicBezTo>
                <a:cubicBezTo>
                  <a:pt x="5874" y="15830"/>
                  <a:pt x="6192" y="15793"/>
                  <a:pt x="6497" y="15723"/>
                </a:cubicBezTo>
                <a:lnTo>
                  <a:pt x="6497" y="15723"/>
                </a:lnTo>
                <a:cubicBezTo>
                  <a:pt x="6500" y="15728"/>
                  <a:pt x="6503" y="15733"/>
                  <a:pt x="6506" y="15738"/>
                </a:cubicBezTo>
                <a:lnTo>
                  <a:pt x="6506" y="15738"/>
                </a:lnTo>
                <a:cubicBezTo>
                  <a:pt x="6198" y="15810"/>
                  <a:pt x="5898" y="15846"/>
                  <a:pt x="5643" y="15846"/>
                </a:cubicBezTo>
                <a:lnTo>
                  <a:pt x="5316" y="15846"/>
                </a:lnTo>
                <a:cubicBezTo>
                  <a:pt x="5297" y="15848"/>
                  <a:pt x="5277" y="15849"/>
                  <a:pt x="5257" y="15849"/>
                </a:cubicBezTo>
                <a:cubicBezTo>
                  <a:pt x="5173" y="15849"/>
                  <a:pt x="5083" y="15831"/>
                  <a:pt x="5002" y="15821"/>
                </a:cubicBezTo>
                <a:cubicBezTo>
                  <a:pt x="4801" y="15795"/>
                  <a:pt x="4625" y="15745"/>
                  <a:pt x="4462" y="15695"/>
                </a:cubicBezTo>
                <a:cubicBezTo>
                  <a:pt x="4122" y="15582"/>
                  <a:pt x="3859" y="15456"/>
                  <a:pt x="3670" y="15331"/>
                </a:cubicBezTo>
                <a:cubicBezTo>
                  <a:pt x="3570" y="15280"/>
                  <a:pt x="3494" y="15217"/>
                  <a:pt x="3431" y="15167"/>
                </a:cubicBezTo>
                <a:cubicBezTo>
                  <a:pt x="3368" y="15117"/>
                  <a:pt x="3306" y="15079"/>
                  <a:pt x="3268" y="15054"/>
                </a:cubicBezTo>
                <a:cubicBezTo>
                  <a:pt x="3212" y="15007"/>
                  <a:pt x="3177" y="14982"/>
                  <a:pt x="3173" y="14982"/>
                </a:cubicBezTo>
                <a:lnTo>
                  <a:pt x="3173" y="14982"/>
                </a:lnTo>
                <a:cubicBezTo>
                  <a:pt x="3171" y="14982"/>
                  <a:pt x="3173" y="14985"/>
                  <a:pt x="3180" y="14991"/>
                </a:cubicBezTo>
                <a:cubicBezTo>
                  <a:pt x="3230" y="15029"/>
                  <a:pt x="3456" y="15293"/>
                  <a:pt x="4060" y="15607"/>
                </a:cubicBezTo>
                <a:cubicBezTo>
                  <a:pt x="4148" y="15632"/>
                  <a:pt x="4223" y="15670"/>
                  <a:pt x="4311" y="15720"/>
                </a:cubicBezTo>
                <a:cubicBezTo>
                  <a:pt x="4399" y="15745"/>
                  <a:pt x="4499" y="15770"/>
                  <a:pt x="4600" y="15808"/>
                </a:cubicBezTo>
                <a:cubicBezTo>
                  <a:pt x="4650" y="15821"/>
                  <a:pt x="4700" y="15833"/>
                  <a:pt x="4751" y="15858"/>
                </a:cubicBezTo>
                <a:cubicBezTo>
                  <a:pt x="4801" y="15871"/>
                  <a:pt x="4864" y="15871"/>
                  <a:pt x="4914" y="15883"/>
                </a:cubicBezTo>
                <a:cubicBezTo>
                  <a:pt x="5027" y="15896"/>
                  <a:pt x="5153" y="15921"/>
                  <a:pt x="5278" y="15934"/>
                </a:cubicBezTo>
                <a:cubicBezTo>
                  <a:pt x="5377" y="15944"/>
                  <a:pt x="5480" y="15949"/>
                  <a:pt x="5586" y="15949"/>
                </a:cubicBezTo>
                <a:cubicBezTo>
                  <a:pt x="5712" y="15949"/>
                  <a:pt x="5843" y="15942"/>
                  <a:pt x="5977" y="15928"/>
                </a:cubicBezTo>
                <a:lnTo>
                  <a:pt x="5977" y="15928"/>
                </a:lnTo>
                <a:cubicBezTo>
                  <a:pt x="5839" y="15955"/>
                  <a:pt x="5690" y="15968"/>
                  <a:pt x="5535" y="15968"/>
                </a:cubicBezTo>
                <a:cubicBezTo>
                  <a:pt x="5243" y="15968"/>
                  <a:pt x="4929" y="15921"/>
                  <a:pt x="4625" y="15833"/>
                </a:cubicBezTo>
                <a:cubicBezTo>
                  <a:pt x="4135" y="15695"/>
                  <a:pt x="3670" y="15418"/>
                  <a:pt x="3280" y="15092"/>
                </a:cubicBezTo>
                <a:lnTo>
                  <a:pt x="3280" y="15092"/>
                </a:lnTo>
                <a:cubicBezTo>
                  <a:pt x="3263" y="15100"/>
                  <a:pt x="3312" y="15169"/>
                  <a:pt x="3277" y="15169"/>
                </a:cubicBezTo>
                <a:cubicBezTo>
                  <a:pt x="3261" y="15169"/>
                  <a:pt x="3229" y="15156"/>
                  <a:pt x="3167" y="15117"/>
                </a:cubicBezTo>
                <a:cubicBezTo>
                  <a:pt x="3054" y="14979"/>
                  <a:pt x="2954" y="14815"/>
                  <a:pt x="2853" y="14677"/>
                </a:cubicBezTo>
                <a:cubicBezTo>
                  <a:pt x="2728" y="14539"/>
                  <a:pt x="2640" y="14614"/>
                  <a:pt x="2476" y="14288"/>
                </a:cubicBezTo>
                <a:lnTo>
                  <a:pt x="2476" y="14288"/>
                </a:lnTo>
                <a:cubicBezTo>
                  <a:pt x="2485" y="14321"/>
                  <a:pt x="2499" y="14371"/>
                  <a:pt x="2481" y="14371"/>
                </a:cubicBezTo>
                <a:cubicBezTo>
                  <a:pt x="2472" y="14371"/>
                  <a:pt x="2455" y="14359"/>
                  <a:pt x="2426" y="14325"/>
                </a:cubicBezTo>
                <a:cubicBezTo>
                  <a:pt x="1886" y="13508"/>
                  <a:pt x="1484" y="12654"/>
                  <a:pt x="1182" y="11787"/>
                </a:cubicBezTo>
                <a:cubicBezTo>
                  <a:pt x="868" y="10907"/>
                  <a:pt x="667" y="10003"/>
                  <a:pt x="604" y="9110"/>
                </a:cubicBezTo>
                <a:cubicBezTo>
                  <a:pt x="604" y="9198"/>
                  <a:pt x="601" y="9233"/>
                  <a:pt x="594" y="9233"/>
                </a:cubicBezTo>
                <a:cubicBezTo>
                  <a:pt x="584" y="9233"/>
                  <a:pt x="565" y="9129"/>
                  <a:pt x="541" y="9010"/>
                </a:cubicBezTo>
                <a:lnTo>
                  <a:pt x="541" y="9010"/>
                </a:lnTo>
                <a:cubicBezTo>
                  <a:pt x="546" y="9057"/>
                  <a:pt x="540" y="9070"/>
                  <a:pt x="530" y="9070"/>
                </a:cubicBezTo>
                <a:cubicBezTo>
                  <a:pt x="515" y="9070"/>
                  <a:pt x="491" y="9044"/>
                  <a:pt x="475" y="9044"/>
                </a:cubicBezTo>
                <a:cubicBezTo>
                  <a:pt x="471" y="9044"/>
                  <a:pt x="468" y="9045"/>
                  <a:pt x="466" y="9048"/>
                </a:cubicBezTo>
                <a:cubicBezTo>
                  <a:pt x="453" y="8796"/>
                  <a:pt x="441" y="8545"/>
                  <a:pt x="428" y="8294"/>
                </a:cubicBezTo>
                <a:cubicBezTo>
                  <a:pt x="340" y="8168"/>
                  <a:pt x="340" y="7489"/>
                  <a:pt x="252" y="7414"/>
                </a:cubicBezTo>
                <a:lnTo>
                  <a:pt x="252" y="7414"/>
                </a:lnTo>
                <a:lnTo>
                  <a:pt x="290" y="7653"/>
                </a:lnTo>
                <a:cubicBezTo>
                  <a:pt x="271" y="7603"/>
                  <a:pt x="255" y="7582"/>
                  <a:pt x="239" y="7582"/>
                </a:cubicBezTo>
                <a:cubicBezTo>
                  <a:pt x="164" y="7582"/>
                  <a:pt x="122" y="8093"/>
                  <a:pt x="31" y="8093"/>
                </a:cubicBezTo>
                <a:cubicBezTo>
                  <a:pt x="30" y="8093"/>
                  <a:pt x="28" y="8093"/>
                  <a:pt x="26" y="8093"/>
                </a:cubicBezTo>
                <a:lnTo>
                  <a:pt x="26" y="8093"/>
                </a:lnTo>
                <a:cubicBezTo>
                  <a:pt x="177" y="8432"/>
                  <a:pt x="1" y="9060"/>
                  <a:pt x="265" y="9613"/>
                </a:cubicBezTo>
                <a:cubicBezTo>
                  <a:pt x="265" y="9645"/>
                  <a:pt x="261" y="9657"/>
                  <a:pt x="256" y="9657"/>
                </a:cubicBezTo>
                <a:cubicBezTo>
                  <a:pt x="241" y="9657"/>
                  <a:pt x="213" y="9573"/>
                  <a:pt x="197" y="9573"/>
                </a:cubicBezTo>
                <a:cubicBezTo>
                  <a:pt x="194" y="9573"/>
                  <a:pt x="191" y="9577"/>
                  <a:pt x="189" y="9588"/>
                </a:cubicBezTo>
                <a:cubicBezTo>
                  <a:pt x="265" y="9726"/>
                  <a:pt x="315" y="9902"/>
                  <a:pt x="365" y="10241"/>
                </a:cubicBezTo>
                <a:lnTo>
                  <a:pt x="340" y="10204"/>
                </a:lnTo>
                <a:lnTo>
                  <a:pt x="340" y="10204"/>
                </a:lnTo>
                <a:cubicBezTo>
                  <a:pt x="453" y="10669"/>
                  <a:pt x="529" y="10995"/>
                  <a:pt x="617" y="11347"/>
                </a:cubicBezTo>
                <a:cubicBezTo>
                  <a:pt x="704" y="11699"/>
                  <a:pt x="805" y="12063"/>
                  <a:pt x="993" y="12591"/>
                </a:cubicBezTo>
                <a:lnTo>
                  <a:pt x="1019" y="12491"/>
                </a:lnTo>
                <a:cubicBezTo>
                  <a:pt x="1107" y="12717"/>
                  <a:pt x="1107" y="12767"/>
                  <a:pt x="1132" y="12880"/>
                </a:cubicBezTo>
                <a:cubicBezTo>
                  <a:pt x="1154" y="12907"/>
                  <a:pt x="1168" y="12919"/>
                  <a:pt x="1174" y="12919"/>
                </a:cubicBezTo>
                <a:cubicBezTo>
                  <a:pt x="1219" y="12919"/>
                  <a:pt x="975" y="12422"/>
                  <a:pt x="1028" y="12422"/>
                </a:cubicBezTo>
                <a:cubicBezTo>
                  <a:pt x="1036" y="12422"/>
                  <a:pt x="1049" y="12431"/>
                  <a:pt x="1069" y="12453"/>
                </a:cubicBezTo>
                <a:cubicBezTo>
                  <a:pt x="1069" y="12616"/>
                  <a:pt x="1232" y="13006"/>
                  <a:pt x="1421" y="13383"/>
                </a:cubicBezTo>
                <a:cubicBezTo>
                  <a:pt x="1609" y="13760"/>
                  <a:pt x="1823" y="14124"/>
                  <a:pt x="1835" y="14250"/>
                </a:cubicBezTo>
                <a:cubicBezTo>
                  <a:pt x="1903" y="14348"/>
                  <a:pt x="1929" y="14376"/>
                  <a:pt x="1938" y="14376"/>
                </a:cubicBezTo>
                <a:cubicBezTo>
                  <a:pt x="1951" y="14376"/>
                  <a:pt x="1933" y="14325"/>
                  <a:pt x="1946" y="14325"/>
                </a:cubicBezTo>
                <a:cubicBezTo>
                  <a:pt x="1955" y="14325"/>
                  <a:pt x="1981" y="14353"/>
                  <a:pt x="2049" y="14451"/>
                </a:cubicBezTo>
                <a:lnTo>
                  <a:pt x="2087" y="14551"/>
                </a:lnTo>
                <a:lnTo>
                  <a:pt x="2175" y="14614"/>
                </a:lnTo>
                <a:cubicBezTo>
                  <a:pt x="2351" y="14815"/>
                  <a:pt x="2401" y="14954"/>
                  <a:pt x="2388" y="14979"/>
                </a:cubicBezTo>
                <a:cubicBezTo>
                  <a:pt x="2351" y="14928"/>
                  <a:pt x="2263" y="14840"/>
                  <a:pt x="2212" y="14790"/>
                </a:cubicBezTo>
                <a:lnTo>
                  <a:pt x="2212" y="14790"/>
                </a:lnTo>
                <a:cubicBezTo>
                  <a:pt x="2300" y="14928"/>
                  <a:pt x="2439" y="15092"/>
                  <a:pt x="2602" y="15230"/>
                </a:cubicBezTo>
                <a:cubicBezTo>
                  <a:pt x="2677" y="15305"/>
                  <a:pt x="2740" y="15368"/>
                  <a:pt x="2816" y="15431"/>
                </a:cubicBezTo>
                <a:cubicBezTo>
                  <a:pt x="2891" y="15481"/>
                  <a:pt x="2954" y="15532"/>
                  <a:pt x="2991" y="15557"/>
                </a:cubicBezTo>
                <a:cubicBezTo>
                  <a:pt x="2904" y="15481"/>
                  <a:pt x="2803" y="15393"/>
                  <a:pt x="2728" y="15305"/>
                </a:cubicBezTo>
                <a:lnTo>
                  <a:pt x="2728" y="15305"/>
                </a:lnTo>
                <a:cubicBezTo>
                  <a:pt x="3167" y="15695"/>
                  <a:pt x="3758" y="16097"/>
                  <a:pt x="4449" y="16286"/>
                </a:cubicBezTo>
                <a:cubicBezTo>
                  <a:pt x="4795" y="16382"/>
                  <a:pt x="5148" y="16422"/>
                  <a:pt x="5482" y="16422"/>
                </a:cubicBezTo>
                <a:cubicBezTo>
                  <a:pt x="5803" y="16422"/>
                  <a:pt x="6107" y="16385"/>
                  <a:pt x="6372" y="16323"/>
                </a:cubicBezTo>
                <a:cubicBezTo>
                  <a:pt x="6347" y="16323"/>
                  <a:pt x="6321" y="16311"/>
                  <a:pt x="6284" y="16311"/>
                </a:cubicBezTo>
                <a:cubicBezTo>
                  <a:pt x="6497" y="16260"/>
                  <a:pt x="6636" y="16210"/>
                  <a:pt x="6749" y="16185"/>
                </a:cubicBezTo>
                <a:cubicBezTo>
                  <a:pt x="6786" y="16177"/>
                  <a:pt x="6821" y="16170"/>
                  <a:pt x="6853" y="16163"/>
                </a:cubicBezTo>
                <a:lnTo>
                  <a:pt x="6853" y="16163"/>
                </a:lnTo>
                <a:cubicBezTo>
                  <a:pt x="6882" y="16207"/>
                  <a:pt x="6921" y="16261"/>
                  <a:pt x="6966" y="16322"/>
                </a:cubicBezTo>
                <a:lnTo>
                  <a:pt x="6966" y="16322"/>
                </a:lnTo>
                <a:cubicBezTo>
                  <a:pt x="6965" y="16322"/>
                  <a:pt x="6964" y="16323"/>
                  <a:pt x="6962" y="16323"/>
                </a:cubicBezTo>
                <a:cubicBezTo>
                  <a:pt x="6761" y="16374"/>
                  <a:pt x="6548" y="16424"/>
                  <a:pt x="6321" y="16474"/>
                </a:cubicBezTo>
                <a:cubicBezTo>
                  <a:pt x="6435" y="16474"/>
                  <a:pt x="6372" y="16499"/>
                  <a:pt x="6183" y="16537"/>
                </a:cubicBezTo>
                <a:cubicBezTo>
                  <a:pt x="6083" y="16562"/>
                  <a:pt x="5957" y="16587"/>
                  <a:pt x="5794" y="16612"/>
                </a:cubicBezTo>
                <a:cubicBezTo>
                  <a:pt x="5630" y="16625"/>
                  <a:pt x="5429" y="16625"/>
                  <a:pt x="5216" y="16625"/>
                </a:cubicBezTo>
                <a:cubicBezTo>
                  <a:pt x="5052" y="16612"/>
                  <a:pt x="4876" y="16587"/>
                  <a:pt x="4688" y="16562"/>
                </a:cubicBezTo>
                <a:cubicBezTo>
                  <a:pt x="4499" y="16537"/>
                  <a:pt x="4311" y="16474"/>
                  <a:pt x="4110" y="16424"/>
                </a:cubicBezTo>
                <a:cubicBezTo>
                  <a:pt x="3909" y="16361"/>
                  <a:pt x="3720" y="16273"/>
                  <a:pt x="3507" y="16172"/>
                </a:cubicBezTo>
                <a:cubicBezTo>
                  <a:pt x="3331" y="16072"/>
                  <a:pt x="3117" y="15959"/>
                  <a:pt x="2941" y="15833"/>
                </a:cubicBezTo>
                <a:cubicBezTo>
                  <a:pt x="2212" y="15305"/>
                  <a:pt x="1672" y="14614"/>
                  <a:pt x="1270" y="13973"/>
                </a:cubicBezTo>
                <a:cubicBezTo>
                  <a:pt x="1270" y="13961"/>
                  <a:pt x="1270" y="13961"/>
                  <a:pt x="1270" y="13961"/>
                </a:cubicBezTo>
                <a:lnTo>
                  <a:pt x="1157" y="13772"/>
                </a:lnTo>
                <a:lnTo>
                  <a:pt x="1154" y="13768"/>
                </a:lnTo>
                <a:lnTo>
                  <a:pt x="1154" y="13768"/>
                </a:lnTo>
                <a:cubicBezTo>
                  <a:pt x="1159" y="13778"/>
                  <a:pt x="1164" y="13787"/>
                  <a:pt x="1169" y="13797"/>
                </a:cubicBezTo>
                <a:cubicBezTo>
                  <a:pt x="1257" y="14011"/>
                  <a:pt x="1408" y="14187"/>
                  <a:pt x="1521" y="14401"/>
                </a:cubicBezTo>
                <a:cubicBezTo>
                  <a:pt x="1496" y="14388"/>
                  <a:pt x="1333" y="14162"/>
                  <a:pt x="1182" y="13885"/>
                </a:cubicBezTo>
                <a:cubicBezTo>
                  <a:pt x="1019" y="13596"/>
                  <a:pt x="868" y="13270"/>
                  <a:pt x="755" y="13044"/>
                </a:cubicBezTo>
                <a:lnTo>
                  <a:pt x="755" y="13044"/>
                </a:lnTo>
                <a:cubicBezTo>
                  <a:pt x="792" y="13157"/>
                  <a:pt x="906" y="13383"/>
                  <a:pt x="981" y="13534"/>
                </a:cubicBezTo>
                <a:cubicBezTo>
                  <a:pt x="1045" y="13652"/>
                  <a:pt x="1095" y="13737"/>
                  <a:pt x="1085" y="13737"/>
                </a:cubicBezTo>
                <a:cubicBezTo>
                  <a:pt x="1081" y="13737"/>
                  <a:pt x="1068" y="13725"/>
                  <a:pt x="1044" y="13697"/>
                </a:cubicBezTo>
                <a:lnTo>
                  <a:pt x="1044" y="13697"/>
                </a:lnTo>
                <a:cubicBezTo>
                  <a:pt x="1270" y="13999"/>
                  <a:pt x="1484" y="14514"/>
                  <a:pt x="1961" y="15029"/>
                </a:cubicBezTo>
                <a:lnTo>
                  <a:pt x="1911" y="15004"/>
                </a:lnTo>
                <a:lnTo>
                  <a:pt x="1911" y="15004"/>
                </a:lnTo>
                <a:cubicBezTo>
                  <a:pt x="1999" y="15092"/>
                  <a:pt x="2137" y="15268"/>
                  <a:pt x="2300" y="15418"/>
                </a:cubicBezTo>
                <a:lnTo>
                  <a:pt x="2150" y="15293"/>
                </a:lnTo>
                <a:lnTo>
                  <a:pt x="2024" y="15155"/>
                </a:lnTo>
                <a:lnTo>
                  <a:pt x="2024" y="15155"/>
                </a:lnTo>
                <a:cubicBezTo>
                  <a:pt x="2112" y="15268"/>
                  <a:pt x="2212" y="15368"/>
                  <a:pt x="2313" y="15469"/>
                </a:cubicBezTo>
                <a:cubicBezTo>
                  <a:pt x="2426" y="15569"/>
                  <a:pt x="2514" y="15670"/>
                  <a:pt x="2627" y="15758"/>
                </a:cubicBezTo>
                <a:cubicBezTo>
                  <a:pt x="2740" y="15858"/>
                  <a:pt x="2853" y="15959"/>
                  <a:pt x="2966" y="16047"/>
                </a:cubicBezTo>
                <a:cubicBezTo>
                  <a:pt x="3076" y="16123"/>
                  <a:pt x="3195" y="16190"/>
                  <a:pt x="3306" y="16256"/>
                </a:cubicBezTo>
                <a:lnTo>
                  <a:pt x="3306" y="16256"/>
                </a:lnTo>
                <a:cubicBezTo>
                  <a:pt x="3061" y="16110"/>
                  <a:pt x="2925" y="16018"/>
                  <a:pt x="2866" y="15959"/>
                </a:cubicBezTo>
                <a:cubicBezTo>
                  <a:pt x="2807" y="15910"/>
                  <a:pt x="2794" y="15892"/>
                  <a:pt x="2797" y="15892"/>
                </a:cubicBezTo>
                <a:lnTo>
                  <a:pt x="2797" y="15892"/>
                </a:lnTo>
                <a:cubicBezTo>
                  <a:pt x="2798" y="15892"/>
                  <a:pt x="2800" y="15893"/>
                  <a:pt x="2803" y="15896"/>
                </a:cubicBezTo>
                <a:cubicBezTo>
                  <a:pt x="2808" y="15896"/>
                  <a:pt x="2829" y="15907"/>
                  <a:pt x="2836" y="15907"/>
                </a:cubicBezTo>
                <a:cubicBezTo>
                  <a:pt x="2847" y="15907"/>
                  <a:pt x="2832" y="15886"/>
                  <a:pt x="2715" y="15783"/>
                </a:cubicBezTo>
                <a:lnTo>
                  <a:pt x="2715" y="15783"/>
                </a:lnTo>
                <a:cubicBezTo>
                  <a:pt x="3004" y="16022"/>
                  <a:pt x="3230" y="16147"/>
                  <a:pt x="3381" y="16248"/>
                </a:cubicBezTo>
                <a:cubicBezTo>
                  <a:pt x="3532" y="16348"/>
                  <a:pt x="3657" y="16399"/>
                  <a:pt x="3758" y="16461"/>
                </a:cubicBezTo>
                <a:cubicBezTo>
                  <a:pt x="3871" y="16524"/>
                  <a:pt x="3984" y="16587"/>
                  <a:pt x="4185" y="16650"/>
                </a:cubicBezTo>
                <a:cubicBezTo>
                  <a:pt x="4286" y="16688"/>
                  <a:pt x="4411" y="16725"/>
                  <a:pt x="4562" y="16763"/>
                </a:cubicBezTo>
                <a:cubicBezTo>
                  <a:pt x="4668" y="16792"/>
                  <a:pt x="4804" y="16814"/>
                  <a:pt x="4958" y="16833"/>
                </a:cubicBezTo>
                <a:lnTo>
                  <a:pt x="4958" y="16833"/>
                </a:lnTo>
                <a:cubicBezTo>
                  <a:pt x="4841" y="16816"/>
                  <a:pt x="4712" y="16793"/>
                  <a:pt x="4625" y="16776"/>
                </a:cubicBezTo>
                <a:cubicBezTo>
                  <a:pt x="4566" y="16764"/>
                  <a:pt x="4529" y="16741"/>
                  <a:pt x="4525" y="16738"/>
                </a:cubicBezTo>
                <a:lnTo>
                  <a:pt x="4525" y="16738"/>
                </a:lnTo>
                <a:cubicBezTo>
                  <a:pt x="4535" y="16739"/>
                  <a:pt x="4572" y="16741"/>
                  <a:pt x="4638" y="16750"/>
                </a:cubicBezTo>
                <a:cubicBezTo>
                  <a:pt x="4801" y="16788"/>
                  <a:pt x="5002" y="16826"/>
                  <a:pt x="5191" y="16851"/>
                </a:cubicBezTo>
                <a:cubicBezTo>
                  <a:pt x="5366" y="16851"/>
                  <a:pt x="5530" y="16864"/>
                  <a:pt x="5643" y="16876"/>
                </a:cubicBezTo>
                <a:cubicBezTo>
                  <a:pt x="5794" y="16876"/>
                  <a:pt x="5894" y="16864"/>
                  <a:pt x="5970" y="16851"/>
                </a:cubicBezTo>
                <a:cubicBezTo>
                  <a:pt x="6032" y="16838"/>
                  <a:pt x="6083" y="16838"/>
                  <a:pt x="6108" y="16838"/>
                </a:cubicBezTo>
                <a:cubicBezTo>
                  <a:pt x="6146" y="16826"/>
                  <a:pt x="6108" y="16826"/>
                  <a:pt x="6045" y="16826"/>
                </a:cubicBezTo>
                <a:cubicBezTo>
                  <a:pt x="5982" y="16832"/>
                  <a:pt x="5897" y="16838"/>
                  <a:pt x="5860" y="16838"/>
                </a:cubicBezTo>
                <a:cubicBezTo>
                  <a:pt x="5822" y="16838"/>
                  <a:pt x="5831" y="16832"/>
                  <a:pt x="5957" y="16813"/>
                </a:cubicBezTo>
                <a:cubicBezTo>
                  <a:pt x="6146" y="16813"/>
                  <a:pt x="6284" y="16788"/>
                  <a:pt x="6422" y="16763"/>
                </a:cubicBezTo>
                <a:cubicBezTo>
                  <a:pt x="6560" y="16725"/>
                  <a:pt x="6711" y="16675"/>
                  <a:pt x="6937" y="16612"/>
                </a:cubicBezTo>
                <a:lnTo>
                  <a:pt x="6950" y="16637"/>
                </a:lnTo>
                <a:cubicBezTo>
                  <a:pt x="7029" y="16614"/>
                  <a:pt x="7099" y="16594"/>
                  <a:pt x="7159" y="16575"/>
                </a:cubicBezTo>
                <a:lnTo>
                  <a:pt x="7159" y="16575"/>
                </a:lnTo>
                <a:cubicBezTo>
                  <a:pt x="7169" y="16587"/>
                  <a:pt x="7179" y="16600"/>
                  <a:pt x="7188" y="16612"/>
                </a:cubicBezTo>
                <a:lnTo>
                  <a:pt x="7151" y="16612"/>
                </a:lnTo>
                <a:cubicBezTo>
                  <a:pt x="7427" y="16939"/>
                  <a:pt x="7415" y="16901"/>
                  <a:pt x="7591" y="17077"/>
                </a:cubicBezTo>
                <a:cubicBezTo>
                  <a:pt x="7754" y="17253"/>
                  <a:pt x="7842" y="17354"/>
                  <a:pt x="7905" y="17429"/>
                </a:cubicBezTo>
                <a:cubicBezTo>
                  <a:pt x="7980" y="17504"/>
                  <a:pt x="8005" y="17555"/>
                  <a:pt x="8043" y="17592"/>
                </a:cubicBezTo>
                <a:cubicBezTo>
                  <a:pt x="8186" y="17723"/>
                  <a:pt x="8236" y="17766"/>
                  <a:pt x="8240" y="17766"/>
                </a:cubicBezTo>
                <a:cubicBezTo>
                  <a:pt x="8250" y="17766"/>
                  <a:pt x="8086" y="17602"/>
                  <a:pt x="8100" y="17602"/>
                </a:cubicBezTo>
                <a:lnTo>
                  <a:pt x="8100" y="17602"/>
                </a:lnTo>
                <a:cubicBezTo>
                  <a:pt x="8108" y="17602"/>
                  <a:pt x="8172" y="17654"/>
                  <a:pt x="8357" y="17819"/>
                </a:cubicBezTo>
                <a:cubicBezTo>
                  <a:pt x="8608" y="18020"/>
                  <a:pt x="8822" y="18196"/>
                  <a:pt x="9086" y="18346"/>
                </a:cubicBezTo>
                <a:cubicBezTo>
                  <a:pt x="9212" y="18422"/>
                  <a:pt x="9350" y="18510"/>
                  <a:pt x="9501" y="18585"/>
                </a:cubicBezTo>
                <a:cubicBezTo>
                  <a:pt x="9664" y="18648"/>
                  <a:pt x="9815" y="18736"/>
                  <a:pt x="10016" y="18811"/>
                </a:cubicBezTo>
                <a:cubicBezTo>
                  <a:pt x="10166" y="18876"/>
                  <a:pt x="10202" y="18895"/>
                  <a:pt x="10191" y="18895"/>
                </a:cubicBezTo>
                <a:cubicBezTo>
                  <a:pt x="10174" y="18895"/>
                  <a:pt x="10062" y="18856"/>
                  <a:pt x="10048" y="18856"/>
                </a:cubicBezTo>
                <a:cubicBezTo>
                  <a:pt x="10043" y="18856"/>
                  <a:pt x="10051" y="18861"/>
                  <a:pt x="10079" y="18874"/>
                </a:cubicBezTo>
                <a:cubicBezTo>
                  <a:pt x="10217" y="18912"/>
                  <a:pt x="10355" y="18962"/>
                  <a:pt x="10493" y="18987"/>
                </a:cubicBezTo>
                <a:cubicBezTo>
                  <a:pt x="10594" y="19025"/>
                  <a:pt x="10556" y="19025"/>
                  <a:pt x="10544" y="19025"/>
                </a:cubicBezTo>
                <a:cubicBezTo>
                  <a:pt x="10676" y="19053"/>
                  <a:pt x="10712" y="19057"/>
                  <a:pt x="10736" y="19057"/>
                </a:cubicBezTo>
                <a:cubicBezTo>
                  <a:pt x="10744" y="19057"/>
                  <a:pt x="10751" y="19056"/>
                  <a:pt x="10759" y="19056"/>
                </a:cubicBezTo>
                <a:cubicBezTo>
                  <a:pt x="10792" y="19056"/>
                  <a:pt x="10851" y="19063"/>
                  <a:pt x="11134" y="19125"/>
                </a:cubicBezTo>
                <a:cubicBezTo>
                  <a:pt x="11172" y="19125"/>
                  <a:pt x="11260" y="19138"/>
                  <a:pt x="11386" y="19163"/>
                </a:cubicBezTo>
                <a:cubicBezTo>
                  <a:pt x="11511" y="19176"/>
                  <a:pt x="11675" y="19226"/>
                  <a:pt x="11850" y="19226"/>
                </a:cubicBezTo>
                <a:cubicBezTo>
                  <a:pt x="12003" y="19236"/>
                  <a:pt x="12164" y="19255"/>
                  <a:pt x="12319" y="19255"/>
                </a:cubicBezTo>
                <a:cubicBezTo>
                  <a:pt x="12356" y="19255"/>
                  <a:pt x="12392" y="19254"/>
                  <a:pt x="12428" y="19251"/>
                </a:cubicBezTo>
                <a:cubicBezTo>
                  <a:pt x="12630" y="19251"/>
                  <a:pt x="12831" y="19226"/>
                  <a:pt x="12994" y="19201"/>
                </a:cubicBezTo>
                <a:cubicBezTo>
                  <a:pt x="13014" y="19199"/>
                  <a:pt x="13028" y="19199"/>
                  <a:pt x="13038" y="19199"/>
                </a:cubicBezTo>
                <a:cubicBezTo>
                  <a:pt x="13118" y="19199"/>
                  <a:pt x="12924" y="19239"/>
                  <a:pt x="12969" y="19239"/>
                </a:cubicBezTo>
                <a:cubicBezTo>
                  <a:pt x="13208" y="19201"/>
                  <a:pt x="13371" y="19151"/>
                  <a:pt x="13497" y="19125"/>
                </a:cubicBezTo>
                <a:cubicBezTo>
                  <a:pt x="13635" y="19100"/>
                  <a:pt x="13723" y="19075"/>
                  <a:pt x="13811" y="19037"/>
                </a:cubicBezTo>
                <a:cubicBezTo>
                  <a:pt x="13974" y="18975"/>
                  <a:pt x="14137" y="18937"/>
                  <a:pt x="14477" y="18786"/>
                </a:cubicBezTo>
                <a:lnTo>
                  <a:pt x="14976" y="18591"/>
                </a:lnTo>
                <a:lnTo>
                  <a:pt x="14976" y="18591"/>
                </a:lnTo>
                <a:cubicBezTo>
                  <a:pt x="14936" y="18605"/>
                  <a:pt x="14912" y="18612"/>
                  <a:pt x="14902" y="18612"/>
                </a:cubicBezTo>
                <a:cubicBezTo>
                  <a:pt x="14880" y="18612"/>
                  <a:pt x="14919" y="18584"/>
                  <a:pt x="14992" y="18547"/>
                </a:cubicBezTo>
                <a:cubicBezTo>
                  <a:pt x="15130" y="18459"/>
                  <a:pt x="15381" y="18321"/>
                  <a:pt x="15595" y="18170"/>
                </a:cubicBezTo>
                <a:lnTo>
                  <a:pt x="15670" y="18133"/>
                </a:lnTo>
                <a:lnTo>
                  <a:pt x="15670" y="18133"/>
                </a:lnTo>
                <a:cubicBezTo>
                  <a:pt x="15507" y="18258"/>
                  <a:pt x="15356" y="18371"/>
                  <a:pt x="15394" y="18371"/>
                </a:cubicBezTo>
                <a:cubicBezTo>
                  <a:pt x="15435" y="18341"/>
                  <a:pt x="15501" y="18301"/>
                  <a:pt x="15579" y="18254"/>
                </a:cubicBezTo>
                <a:lnTo>
                  <a:pt x="15579" y="18254"/>
                </a:lnTo>
                <a:cubicBezTo>
                  <a:pt x="15573" y="18259"/>
                  <a:pt x="15571" y="18262"/>
                  <a:pt x="15574" y="18262"/>
                </a:cubicBezTo>
                <a:cubicBezTo>
                  <a:pt x="15575" y="18262"/>
                  <a:pt x="15578" y="18261"/>
                  <a:pt x="15583" y="18258"/>
                </a:cubicBezTo>
                <a:cubicBezTo>
                  <a:pt x="15608" y="18246"/>
                  <a:pt x="15683" y="18208"/>
                  <a:pt x="15784" y="18120"/>
                </a:cubicBezTo>
                <a:lnTo>
                  <a:pt x="15960" y="18045"/>
                </a:lnTo>
                <a:lnTo>
                  <a:pt x="15997" y="18007"/>
                </a:lnTo>
                <a:cubicBezTo>
                  <a:pt x="16299" y="17793"/>
                  <a:pt x="16575" y="17580"/>
                  <a:pt x="16839" y="17341"/>
                </a:cubicBezTo>
                <a:cubicBezTo>
                  <a:pt x="17103" y="17065"/>
                  <a:pt x="17317" y="16801"/>
                  <a:pt x="17555" y="16474"/>
                </a:cubicBezTo>
                <a:cubicBezTo>
                  <a:pt x="17677" y="16305"/>
                  <a:pt x="17805" y="16122"/>
                  <a:pt x="17943" y="15917"/>
                </a:cubicBezTo>
                <a:lnTo>
                  <a:pt x="17943" y="15917"/>
                </a:lnTo>
                <a:cubicBezTo>
                  <a:pt x="17955" y="15934"/>
                  <a:pt x="17967" y="15950"/>
                  <a:pt x="17978" y="15966"/>
                </a:cubicBezTo>
                <a:lnTo>
                  <a:pt x="17978" y="15966"/>
                </a:lnTo>
                <a:cubicBezTo>
                  <a:pt x="17850" y="16154"/>
                  <a:pt x="17701" y="16363"/>
                  <a:pt x="17527" y="16570"/>
                </a:cubicBezTo>
                <a:lnTo>
                  <a:pt x="17527" y="16570"/>
                </a:lnTo>
                <a:cubicBezTo>
                  <a:pt x="17602" y="16483"/>
                  <a:pt x="17633" y="16454"/>
                  <a:pt x="17640" y="16454"/>
                </a:cubicBezTo>
                <a:lnTo>
                  <a:pt x="17640" y="16454"/>
                </a:lnTo>
                <a:cubicBezTo>
                  <a:pt x="17646" y="16454"/>
                  <a:pt x="17629" y="16483"/>
                  <a:pt x="17606" y="16512"/>
                </a:cubicBezTo>
                <a:cubicBezTo>
                  <a:pt x="17745" y="16342"/>
                  <a:pt x="17870" y="16162"/>
                  <a:pt x="17989" y="15981"/>
                </a:cubicBezTo>
                <a:lnTo>
                  <a:pt x="17989" y="15981"/>
                </a:lnTo>
                <a:cubicBezTo>
                  <a:pt x="18087" y="16127"/>
                  <a:pt x="18160" y="16237"/>
                  <a:pt x="18209" y="16311"/>
                </a:cubicBezTo>
                <a:lnTo>
                  <a:pt x="18221" y="16323"/>
                </a:lnTo>
                <a:cubicBezTo>
                  <a:pt x="18259" y="16374"/>
                  <a:pt x="18272" y="16399"/>
                  <a:pt x="18297" y="16424"/>
                </a:cubicBezTo>
                <a:cubicBezTo>
                  <a:pt x="18310" y="16437"/>
                  <a:pt x="18317" y="16444"/>
                  <a:pt x="18319" y="16444"/>
                </a:cubicBezTo>
                <a:cubicBezTo>
                  <a:pt x="18322" y="16444"/>
                  <a:pt x="18308" y="16422"/>
                  <a:pt x="18284" y="16374"/>
                </a:cubicBezTo>
                <a:cubicBezTo>
                  <a:pt x="18272" y="16361"/>
                  <a:pt x="18259" y="16336"/>
                  <a:pt x="18247" y="16311"/>
                </a:cubicBezTo>
                <a:cubicBezTo>
                  <a:pt x="18247" y="16311"/>
                  <a:pt x="18209" y="16273"/>
                  <a:pt x="18159" y="16198"/>
                </a:cubicBezTo>
                <a:cubicBezTo>
                  <a:pt x="18122" y="16139"/>
                  <a:pt x="18068" y="16059"/>
                  <a:pt x="18003" y="15961"/>
                </a:cubicBezTo>
                <a:lnTo>
                  <a:pt x="18003" y="15961"/>
                </a:lnTo>
                <a:cubicBezTo>
                  <a:pt x="18010" y="15950"/>
                  <a:pt x="18017" y="15940"/>
                  <a:pt x="18024" y="15929"/>
                </a:cubicBezTo>
                <a:lnTo>
                  <a:pt x="18024" y="15929"/>
                </a:lnTo>
                <a:cubicBezTo>
                  <a:pt x="18035" y="15948"/>
                  <a:pt x="18046" y="15966"/>
                  <a:pt x="18058" y="15984"/>
                </a:cubicBezTo>
                <a:cubicBezTo>
                  <a:pt x="18108" y="16059"/>
                  <a:pt x="18159" y="16135"/>
                  <a:pt x="18209" y="16223"/>
                </a:cubicBezTo>
                <a:lnTo>
                  <a:pt x="18221" y="16223"/>
                </a:lnTo>
                <a:cubicBezTo>
                  <a:pt x="18272" y="16311"/>
                  <a:pt x="18334" y="16399"/>
                  <a:pt x="18397" y="16487"/>
                </a:cubicBezTo>
                <a:cubicBezTo>
                  <a:pt x="18334" y="16399"/>
                  <a:pt x="18259" y="16273"/>
                  <a:pt x="18171" y="16135"/>
                </a:cubicBezTo>
                <a:cubicBezTo>
                  <a:pt x="18171" y="16122"/>
                  <a:pt x="18159" y="16110"/>
                  <a:pt x="18146" y="16097"/>
                </a:cubicBezTo>
                <a:cubicBezTo>
                  <a:pt x="18111" y="16039"/>
                  <a:pt x="18074" y="15978"/>
                  <a:pt x="18035" y="15912"/>
                </a:cubicBezTo>
                <a:lnTo>
                  <a:pt x="18035" y="15912"/>
                </a:lnTo>
                <a:cubicBezTo>
                  <a:pt x="18093" y="15823"/>
                  <a:pt x="18151" y="15733"/>
                  <a:pt x="18209" y="15645"/>
                </a:cubicBezTo>
                <a:cubicBezTo>
                  <a:pt x="18210" y="15646"/>
                  <a:pt x="18211" y="15647"/>
                  <a:pt x="18212" y="15647"/>
                </a:cubicBezTo>
                <a:cubicBezTo>
                  <a:pt x="18221" y="15647"/>
                  <a:pt x="18244" y="15620"/>
                  <a:pt x="18276" y="15574"/>
                </a:cubicBezTo>
                <a:lnTo>
                  <a:pt x="18276" y="15574"/>
                </a:lnTo>
                <a:cubicBezTo>
                  <a:pt x="18352" y="15686"/>
                  <a:pt x="18420" y="15797"/>
                  <a:pt x="18498" y="15909"/>
                </a:cubicBezTo>
                <a:cubicBezTo>
                  <a:pt x="18586" y="16047"/>
                  <a:pt x="18674" y="16172"/>
                  <a:pt x="18749" y="16298"/>
                </a:cubicBezTo>
                <a:cubicBezTo>
                  <a:pt x="18988" y="16650"/>
                  <a:pt x="19227" y="16977"/>
                  <a:pt x="19440" y="17266"/>
                </a:cubicBezTo>
                <a:cubicBezTo>
                  <a:pt x="19491" y="17341"/>
                  <a:pt x="19553" y="17416"/>
                  <a:pt x="19604" y="17479"/>
                </a:cubicBezTo>
                <a:cubicBezTo>
                  <a:pt x="19130" y="16862"/>
                  <a:pt x="18691" y="16223"/>
                  <a:pt x="18286" y="15560"/>
                </a:cubicBezTo>
                <a:lnTo>
                  <a:pt x="18286" y="15560"/>
                </a:lnTo>
                <a:cubicBezTo>
                  <a:pt x="18290" y="15554"/>
                  <a:pt x="18294" y="15549"/>
                  <a:pt x="18298" y="15543"/>
                </a:cubicBezTo>
                <a:lnTo>
                  <a:pt x="18298" y="15543"/>
                </a:lnTo>
                <a:cubicBezTo>
                  <a:pt x="18326" y="15567"/>
                  <a:pt x="18338" y="15600"/>
                  <a:pt x="18360" y="15632"/>
                </a:cubicBezTo>
                <a:lnTo>
                  <a:pt x="18372" y="15620"/>
                </a:lnTo>
                <a:cubicBezTo>
                  <a:pt x="18988" y="16600"/>
                  <a:pt x="19729" y="17555"/>
                  <a:pt x="20433" y="18346"/>
                </a:cubicBezTo>
                <a:cubicBezTo>
                  <a:pt x="20433" y="18346"/>
                  <a:pt x="20433" y="18346"/>
                  <a:pt x="20433" y="18359"/>
                </a:cubicBezTo>
                <a:cubicBezTo>
                  <a:pt x="20948" y="18924"/>
                  <a:pt x="21438" y="19402"/>
                  <a:pt x="21828" y="19766"/>
                </a:cubicBezTo>
                <a:cubicBezTo>
                  <a:pt x="22073" y="19985"/>
                  <a:pt x="22186" y="20081"/>
                  <a:pt x="22191" y="20081"/>
                </a:cubicBezTo>
                <a:cubicBezTo>
                  <a:pt x="22195" y="20081"/>
                  <a:pt x="22123" y="20013"/>
                  <a:pt x="21991" y="19892"/>
                </a:cubicBezTo>
                <a:cubicBezTo>
                  <a:pt x="21702" y="19616"/>
                  <a:pt x="21137" y="19088"/>
                  <a:pt x="20559" y="18409"/>
                </a:cubicBezTo>
                <a:cubicBezTo>
                  <a:pt x="20546" y="18397"/>
                  <a:pt x="20534" y="18371"/>
                  <a:pt x="20496" y="18334"/>
                </a:cubicBezTo>
                <a:lnTo>
                  <a:pt x="20458" y="18296"/>
                </a:lnTo>
                <a:cubicBezTo>
                  <a:pt x="20345" y="18158"/>
                  <a:pt x="20232" y="17957"/>
                  <a:pt x="20207" y="17881"/>
                </a:cubicBezTo>
                <a:lnTo>
                  <a:pt x="20207" y="17881"/>
                </a:lnTo>
                <a:cubicBezTo>
                  <a:pt x="20219" y="17932"/>
                  <a:pt x="20232" y="17995"/>
                  <a:pt x="20257" y="18070"/>
                </a:cubicBezTo>
                <a:cubicBezTo>
                  <a:pt x="19943" y="17693"/>
                  <a:pt x="19616" y="17278"/>
                  <a:pt x="19315" y="16864"/>
                </a:cubicBezTo>
                <a:lnTo>
                  <a:pt x="19327" y="16864"/>
                </a:lnTo>
                <a:cubicBezTo>
                  <a:pt x="19440" y="17033"/>
                  <a:pt x="19469" y="17033"/>
                  <a:pt x="19492" y="17033"/>
                </a:cubicBezTo>
                <a:cubicBezTo>
                  <a:pt x="19499" y="17033"/>
                  <a:pt x="19506" y="17033"/>
                  <a:pt x="19516" y="17039"/>
                </a:cubicBezTo>
                <a:cubicBezTo>
                  <a:pt x="19403" y="16914"/>
                  <a:pt x="19302" y="16788"/>
                  <a:pt x="19202" y="16663"/>
                </a:cubicBezTo>
                <a:lnTo>
                  <a:pt x="19202" y="16663"/>
                </a:lnTo>
                <a:lnTo>
                  <a:pt x="19264" y="16788"/>
                </a:lnTo>
                <a:cubicBezTo>
                  <a:pt x="18922" y="16315"/>
                  <a:pt x="18620" y="15842"/>
                  <a:pt x="18372" y="15434"/>
                </a:cubicBezTo>
                <a:lnTo>
                  <a:pt x="18372" y="15434"/>
                </a:lnTo>
                <a:cubicBezTo>
                  <a:pt x="18396" y="15397"/>
                  <a:pt x="18422" y="15357"/>
                  <a:pt x="18450" y="15315"/>
                </a:cubicBezTo>
                <a:lnTo>
                  <a:pt x="18450" y="15315"/>
                </a:lnTo>
                <a:cubicBezTo>
                  <a:pt x="18598" y="15546"/>
                  <a:pt x="18698" y="15689"/>
                  <a:pt x="18705" y="15689"/>
                </a:cubicBezTo>
                <a:cubicBezTo>
                  <a:pt x="18709" y="15689"/>
                  <a:pt x="18695" y="15663"/>
                  <a:pt x="18661" y="15607"/>
                </a:cubicBezTo>
                <a:lnTo>
                  <a:pt x="18661" y="15607"/>
                </a:lnTo>
                <a:cubicBezTo>
                  <a:pt x="18711" y="15682"/>
                  <a:pt x="18762" y="15770"/>
                  <a:pt x="18850" y="15871"/>
                </a:cubicBezTo>
                <a:cubicBezTo>
                  <a:pt x="18818" y="15821"/>
                  <a:pt x="18808" y="15804"/>
                  <a:pt x="18809" y="15804"/>
                </a:cubicBezTo>
                <a:lnTo>
                  <a:pt x="18809" y="15804"/>
                </a:lnTo>
                <a:cubicBezTo>
                  <a:pt x="18811" y="15804"/>
                  <a:pt x="18851" y="15859"/>
                  <a:pt x="18875" y="15883"/>
                </a:cubicBezTo>
                <a:lnTo>
                  <a:pt x="18887" y="15883"/>
                </a:lnTo>
                <a:cubicBezTo>
                  <a:pt x="18774" y="15745"/>
                  <a:pt x="18674" y="15582"/>
                  <a:pt x="18561" y="15431"/>
                </a:cubicBezTo>
                <a:cubicBezTo>
                  <a:pt x="18548" y="15418"/>
                  <a:pt x="18536" y="15393"/>
                  <a:pt x="18523" y="15381"/>
                </a:cubicBezTo>
                <a:cubicBezTo>
                  <a:pt x="18507" y="15343"/>
                  <a:pt x="18493" y="15307"/>
                  <a:pt x="18479" y="15271"/>
                </a:cubicBezTo>
                <a:lnTo>
                  <a:pt x="18479" y="15271"/>
                </a:lnTo>
                <a:cubicBezTo>
                  <a:pt x="18485" y="15261"/>
                  <a:pt x="18491" y="15252"/>
                  <a:pt x="18498" y="15243"/>
                </a:cubicBezTo>
                <a:lnTo>
                  <a:pt x="18498" y="15243"/>
                </a:lnTo>
                <a:cubicBezTo>
                  <a:pt x="18602" y="15414"/>
                  <a:pt x="18713" y="15586"/>
                  <a:pt x="18825" y="15758"/>
                </a:cubicBezTo>
                <a:cubicBezTo>
                  <a:pt x="18840" y="15781"/>
                  <a:pt x="18851" y="15804"/>
                  <a:pt x="18862" y="15827"/>
                </a:cubicBezTo>
                <a:lnTo>
                  <a:pt x="18862" y="15827"/>
                </a:lnTo>
                <a:cubicBezTo>
                  <a:pt x="18858" y="15821"/>
                  <a:pt x="18854" y="15814"/>
                  <a:pt x="18850" y="15808"/>
                </a:cubicBezTo>
                <a:lnTo>
                  <a:pt x="18850" y="15808"/>
                </a:lnTo>
                <a:cubicBezTo>
                  <a:pt x="18862" y="15833"/>
                  <a:pt x="18875" y="15858"/>
                  <a:pt x="18887" y="15871"/>
                </a:cubicBezTo>
                <a:cubicBezTo>
                  <a:pt x="18878" y="15856"/>
                  <a:pt x="18870" y="15842"/>
                  <a:pt x="18862" y="15827"/>
                </a:cubicBezTo>
                <a:lnTo>
                  <a:pt x="18862" y="15827"/>
                </a:lnTo>
                <a:cubicBezTo>
                  <a:pt x="19236" y="16386"/>
                  <a:pt x="19634" y="16932"/>
                  <a:pt x="20069" y="17454"/>
                </a:cubicBezTo>
                <a:lnTo>
                  <a:pt x="20081" y="17530"/>
                </a:lnTo>
                <a:cubicBezTo>
                  <a:pt x="20106" y="17567"/>
                  <a:pt x="20131" y="17592"/>
                  <a:pt x="20157" y="17618"/>
                </a:cubicBezTo>
                <a:cubicBezTo>
                  <a:pt x="20157" y="17605"/>
                  <a:pt x="20144" y="17580"/>
                  <a:pt x="20106" y="17517"/>
                </a:cubicBezTo>
                <a:lnTo>
                  <a:pt x="20106" y="17517"/>
                </a:lnTo>
                <a:cubicBezTo>
                  <a:pt x="20295" y="17731"/>
                  <a:pt x="20471" y="17944"/>
                  <a:pt x="20672" y="18158"/>
                </a:cubicBezTo>
                <a:cubicBezTo>
                  <a:pt x="20672" y="18170"/>
                  <a:pt x="20672" y="18183"/>
                  <a:pt x="20672" y="18196"/>
                </a:cubicBezTo>
                <a:lnTo>
                  <a:pt x="20797" y="18309"/>
                </a:lnTo>
                <a:cubicBezTo>
                  <a:pt x="21250" y="18799"/>
                  <a:pt x="21727" y="19276"/>
                  <a:pt x="22230" y="19716"/>
                </a:cubicBezTo>
                <a:cubicBezTo>
                  <a:pt x="22357" y="19834"/>
                  <a:pt x="22490" y="19952"/>
                  <a:pt x="22626" y="20065"/>
                </a:cubicBezTo>
                <a:lnTo>
                  <a:pt x="22626" y="20065"/>
                </a:lnTo>
                <a:cubicBezTo>
                  <a:pt x="22538" y="19992"/>
                  <a:pt x="22443" y="19909"/>
                  <a:pt x="22343" y="19817"/>
                </a:cubicBezTo>
                <a:lnTo>
                  <a:pt x="22343" y="19817"/>
                </a:lnTo>
                <a:cubicBezTo>
                  <a:pt x="22368" y="19829"/>
                  <a:pt x="22393" y="19854"/>
                  <a:pt x="22431" y="19879"/>
                </a:cubicBezTo>
                <a:cubicBezTo>
                  <a:pt x="22418" y="19867"/>
                  <a:pt x="22418" y="19854"/>
                  <a:pt x="22406" y="19842"/>
                </a:cubicBezTo>
                <a:cubicBezTo>
                  <a:pt x="22381" y="19829"/>
                  <a:pt x="22330" y="19779"/>
                  <a:pt x="22268" y="19716"/>
                </a:cubicBezTo>
                <a:cubicBezTo>
                  <a:pt x="22268" y="19725"/>
                  <a:pt x="22268" y="19734"/>
                  <a:pt x="22263" y="19734"/>
                </a:cubicBezTo>
                <a:cubicBezTo>
                  <a:pt x="22261" y="19734"/>
                  <a:pt x="22259" y="19732"/>
                  <a:pt x="22255" y="19729"/>
                </a:cubicBezTo>
                <a:cubicBezTo>
                  <a:pt x="22117" y="19603"/>
                  <a:pt x="21966" y="19465"/>
                  <a:pt x="21790" y="19301"/>
                </a:cubicBezTo>
                <a:lnTo>
                  <a:pt x="21790" y="19301"/>
                </a:lnTo>
                <a:lnTo>
                  <a:pt x="21941" y="19402"/>
                </a:lnTo>
                <a:cubicBezTo>
                  <a:pt x="21916" y="19377"/>
                  <a:pt x="21828" y="19289"/>
                  <a:pt x="21803" y="19251"/>
                </a:cubicBezTo>
                <a:cubicBezTo>
                  <a:pt x="21803" y="19247"/>
                  <a:pt x="21803" y="19242"/>
                  <a:pt x="21803" y="19239"/>
                </a:cubicBezTo>
                <a:cubicBezTo>
                  <a:pt x="21765" y="19201"/>
                  <a:pt x="21727" y="19176"/>
                  <a:pt x="21702" y="19163"/>
                </a:cubicBezTo>
                <a:cubicBezTo>
                  <a:pt x="21686" y="19147"/>
                  <a:pt x="21676" y="19140"/>
                  <a:pt x="21672" y="19140"/>
                </a:cubicBezTo>
                <a:cubicBezTo>
                  <a:pt x="21663" y="19140"/>
                  <a:pt x="21677" y="19171"/>
                  <a:pt x="21702" y="19213"/>
                </a:cubicBezTo>
                <a:cubicBezTo>
                  <a:pt x="21401" y="18924"/>
                  <a:pt x="21074" y="18585"/>
                  <a:pt x="20722" y="18196"/>
                </a:cubicBezTo>
                <a:cubicBezTo>
                  <a:pt x="20709" y="18170"/>
                  <a:pt x="20697" y="18158"/>
                  <a:pt x="20684" y="18133"/>
                </a:cubicBezTo>
                <a:cubicBezTo>
                  <a:pt x="20672" y="18095"/>
                  <a:pt x="20647" y="18070"/>
                  <a:pt x="20659" y="18070"/>
                </a:cubicBezTo>
                <a:lnTo>
                  <a:pt x="20659" y="18070"/>
                </a:lnTo>
                <a:cubicBezTo>
                  <a:pt x="20647" y="18070"/>
                  <a:pt x="20647" y="18082"/>
                  <a:pt x="20659" y="18095"/>
                </a:cubicBezTo>
                <a:cubicBezTo>
                  <a:pt x="20659" y="18108"/>
                  <a:pt x="20659" y="18108"/>
                  <a:pt x="20659" y="18120"/>
                </a:cubicBezTo>
                <a:cubicBezTo>
                  <a:pt x="19937" y="17309"/>
                  <a:pt x="19176" y="16311"/>
                  <a:pt x="18496" y="15197"/>
                </a:cubicBezTo>
                <a:lnTo>
                  <a:pt x="18496" y="15197"/>
                </a:lnTo>
                <a:cubicBezTo>
                  <a:pt x="18504" y="15181"/>
                  <a:pt x="18513" y="15164"/>
                  <a:pt x="18523" y="15144"/>
                </a:cubicBezTo>
                <a:lnTo>
                  <a:pt x="18523" y="15144"/>
                </a:lnTo>
                <a:cubicBezTo>
                  <a:pt x="18776" y="15561"/>
                  <a:pt x="19018" y="15927"/>
                  <a:pt x="19227" y="16223"/>
                </a:cubicBezTo>
                <a:lnTo>
                  <a:pt x="19227" y="16223"/>
                </a:lnTo>
                <a:lnTo>
                  <a:pt x="19227" y="16223"/>
                </a:lnTo>
                <a:lnTo>
                  <a:pt x="19239" y="16235"/>
                </a:lnTo>
                <a:cubicBezTo>
                  <a:pt x="19282" y="16295"/>
                  <a:pt x="19324" y="16354"/>
                  <a:pt x="19363" y="16410"/>
                </a:cubicBezTo>
                <a:lnTo>
                  <a:pt x="19363" y="16410"/>
                </a:lnTo>
                <a:cubicBezTo>
                  <a:pt x="19339" y="16373"/>
                  <a:pt x="19317" y="16335"/>
                  <a:pt x="19289" y="16298"/>
                </a:cubicBezTo>
                <a:lnTo>
                  <a:pt x="19289" y="16298"/>
                </a:lnTo>
                <a:cubicBezTo>
                  <a:pt x="19327" y="16336"/>
                  <a:pt x="19352" y="16386"/>
                  <a:pt x="19390" y="16449"/>
                </a:cubicBezTo>
                <a:cubicBezTo>
                  <a:pt x="19389" y="16447"/>
                  <a:pt x="19387" y="16445"/>
                  <a:pt x="19386" y="16443"/>
                </a:cubicBezTo>
                <a:lnTo>
                  <a:pt x="19386" y="16443"/>
                </a:lnTo>
                <a:cubicBezTo>
                  <a:pt x="19396" y="16458"/>
                  <a:pt x="19406" y="16473"/>
                  <a:pt x="19415" y="16487"/>
                </a:cubicBezTo>
                <a:cubicBezTo>
                  <a:pt x="19453" y="16537"/>
                  <a:pt x="19491" y="16600"/>
                  <a:pt x="19528" y="16663"/>
                </a:cubicBezTo>
                <a:cubicBezTo>
                  <a:pt x="19543" y="16677"/>
                  <a:pt x="19549" y="16683"/>
                  <a:pt x="19552" y="16683"/>
                </a:cubicBezTo>
                <a:cubicBezTo>
                  <a:pt x="19553" y="16683"/>
                  <a:pt x="19553" y="16680"/>
                  <a:pt x="19553" y="16675"/>
                </a:cubicBezTo>
                <a:cubicBezTo>
                  <a:pt x="19566" y="16663"/>
                  <a:pt x="19553" y="16625"/>
                  <a:pt x="19541" y="16600"/>
                </a:cubicBezTo>
                <a:cubicBezTo>
                  <a:pt x="19533" y="16584"/>
                  <a:pt x="19530" y="16568"/>
                  <a:pt x="19538" y="16568"/>
                </a:cubicBezTo>
                <a:cubicBezTo>
                  <a:pt x="19543" y="16568"/>
                  <a:pt x="19552" y="16573"/>
                  <a:pt x="19566" y="16587"/>
                </a:cubicBezTo>
                <a:cubicBezTo>
                  <a:pt x="19503" y="16499"/>
                  <a:pt x="19428" y="16424"/>
                  <a:pt x="19365" y="16361"/>
                </a:cubicBezTo>
                <a:cubicBezTo>
                  <a:pt x="19327" y="16311"/>
                  <a:pt x="19289" y="16273"/>
                  <a:pt x="19252" y="16235"/>
                </a:cubicBezTo>
                <a:cubicBezTo>
                  <a:pt x="19011" y="15895"/>
                  <a:pt x="18768" y="15523"/>
                  <a:pt x="18531" y="15129"/>
                </a:cubicBezTo>
                <a:lnTo>
                  <a:pt x="18531" y="15129"/>
                </a:lnTo>
                <a:cubicBezTo>
                  <a:pt x="18544" y="15103"/>
                  <a:pt x="18559" y="15073"/>
                  <a:pt x="18575" y="15042"/>
                </a:cubicBezTo>
                <a:lnTo>
                  <a:pt x="18575" y="15042"/>
                </a:lnTo>
                <a:cubicBezTo>
                  <a:pt x="18832" y="15462"/>
                  <a:pt x="19104" y="15872"/>
                  <a:pt x="19390" y="16273"/>
                </a:cubicBezTo>
                <a:cubicBezTo>
                  <a:pt x="20006" y="17153"/>
                  <a:pt x="20584" y="17831"/>
                  <a:pt x="21086" y="18384"/>
                </a:cubicBezTo>
                <a:cubicBezTo>
                  <a:pt x="21602" y="18950"/>
                  <a:pt x="22041" y="19377"/>
                  <a:pt x="22431" y="19716"/>
                </a:cubicBezTo>
                <a:cubicBezTo>
                  <a:pt x="23210" y="20420"/>
                  <a:pt x="23750" y="20809"/>
                  <a:pt x="24266" y="21161"/>
                </a:cubicBezTo>
                <a:cubicBezTo>
                  <a:pt x="24781" y="21513"/>
                  <a:pt x="25271" y="21840"/>
                  <a:pt x="26063" y="22254"/>
                </a:cubicBezTo>
                <a:cubicBezTo>
                  <a:pt x="26452" y="22455"/>
                  <a:pt x="26917" y="22682"/>
                  <a:pt x="27508" y="22933"/>
                </a:cubicBezTo>
                <a:cubicBezTo>
                  <a:pt x="28098" y="23172"/>
                  <a:pt x="28802" y="23436"/>
                  <a:pt x="29682" y="23687"/>
                </a:cubicBezTo>
                <a:cubicBezTo>
                  <a:pt x="27495" y="23059"/>
                  <a:pt x="25949" y="22229"/>
                  <a:pt x="24831" y="21526"/>
                </a:cubicBezTo>
                <a:cubicBezTo>
                  <a:pt x="23713" y="20809"/>
                  <a:pt x="23009" y="20206"/>
                  <a:pt x="22519" y="19779"/>
                </a:cubicBezTo>
                <a:cubicBezTo>
                  <a:pt x="22029" y="19339"/>
                  <a:pt x="21765" y="19063"/>
                  <a:pt x="21589" y="18874"/>
                </a:cubicBezTo>
                <a:cubicBezTo>
                  <a:pt x="21413" y="18698"/>
                  <a:pt x="21338" y="18610"/>
                  <a:pt x="21275" y="18522"/>
                </a:cubicBezTo>
                <a:cubicBezTo>
                  <a:pt x="21200" y="18434"/>
                  <a:pt x="21124" y="18346"/>
                  <a:pt x="20961" y="18145"/>
                </a:cubicBezTo>
                <a:cubicBezTo>
                  <a:pt x="20797" y="17957"/>
                  <a:pt x="20546" y="17668"/>
                  <a:pt x="20144" y="17165"/>
                </a:cubicBezTo>
                <a:cubicBezTo>
                  <a:pt x="19773" y="16674"/>
                  <a:pt x="19253" y="15977"/>
                  <a:pt x="18628" y="14933"/>
                </a:cubicBezTo>
                <a:lnTo>
                  <a:pt x="18628" y="14933"/>
                </a:lnTo>
                <a:cubicBezTo>
                  <a:pt x="18630" y="14928"/>
                  <a:pt x="18633" y="14922"/>
                  <a:pt x="18636" y="14917"/>
                </a:cubicBezTo>
                <a:lnTo>
                  <a:pt x="18636" y="14917"/>
                </a:lnTo>
                <a:cubicBezTo>
                  <a:pt x="18881" y="15321"/>
                  <a:pt x="19057" y="15573"/>
                  <a:pt x="19151" y="15702"/>
                </a:cubicBezTo>
                <a:lnTo>
                  <a:pt x="19151" y="15702"/>
                </a:lnTo>
                <a:cubicBezTo>
                  <a:pt x="19115" y="15649"/>
                  <a:pt x="19069" y="15579"/>
                  <a:pt x="19013" y="15494"/>
                </a:cubicBezTo>
                <a:cubicBezTo>
                  <a:pt x="18916" y="15341"/>
                  <a:pt x="18792" y="15139"/>
                  <a:pt x="18648" y="14895"/>
                </a:cubicBezTo>
                <a:lnTo>
                  <a:pt x="18648" y="14895"/>
                </a:lnTo>
                <a:cubicBezTo>
                  <a:pt x="18783" y="14660"/>
                  <a:pt x="18927" y="14370"/>
                  <a:pt x="19000" y="14187"/>
                </a:cubicBezTo>
                <a:cubicBezTo>
                  <a:pt x="19002" y="14186"/>
                  <a:pt x="19003" y="14186"/>
                  <a:pt x="19004" y="14186"/>
                </a:cubicBezTo>
                <a:cubicBezTo>
                  <a:pt x="19023" y="14186"/>
                  <a:pt x="18999" y="14289"/>
                  <a:pt x="18774" y="14715"/>
                </a:cubicBezTo>
                <a:cubicBezTo>
                  <a:pt x="19063" y="14237"/>
                  <a:pt x="19051" y="14036"/>
                  <a:pt x="19289" y="13571"/>
                </a:cubicBezTo>
                <a:lnTo>
                  <a:pt x="19289" y="13571"/>
                </a:lnTo>
                <a:cubicBezTo>
                  <a:pt x="19239" y="13672"/>
                  <a:pt x="19214" y="13735"/>
                  <a:pt x="19202" y="13785"/>
                </a:cubicBezTo>
                <a:cubicBezTo>
                  <a:pt x="19302" y="13550"/>
                  <a:pt x="19512" y="13017"/>
                  <a:pt x="19531" y="13017"/>
                </a:cubicBezTo>
                <a:lnTo>
                  <a:pt x="19531" y="13017"/>
                </a:lnTo>
                <a:cubicBezTo>
                  <a:pt x="19532" y="13017"/>
                  <a:pt x="19532" y="13019"/>
                  <a:pt x="19532" y="13022"/>
                </a:cubicBezTo>
                <a:lnTo>
                  <a:pt x="19532" y="13022"/>
                </a:lnTo>
                <a:cubicBezTo>
                  <a:pt x="19674" y="12660"/>
                  <a:pt x="19846" y="12158"/>
                  <a:pt x="19968" y="11724"/>
                </a:cubicBezTo>
                <a:cubicBezTo>
                  <a:pt x="20106" y="11234"/>
                  <a:pt x="20194" y="10807"/>
                  <a:pt x="20194" y="10731"/>
                </a:cubicBezTo>
                <a:cubicBezTo>
                  <a:pt x="20194" y="10731"/>
                  <a:pt x="20219" y="10844"/>
                  <a:pt x="20219" y="10895"/>
                </a:cubicBezTo>
                <a:cubicBezTo>
                  <a:pt x="20282" y="10430"/>
                  <a:pt x="20320" y="9965"/>
                  <a:pt x="20358" y="9500"/>
                </a:cubicBezTo>
                <a:cubicBezTo>
                  <a:pt x="20359" y="9517"/>
                  <a:pt x="20364" y="9524"/>
                  <a:pt x="20371" y="9524"/>
                </a:cubicBezTo>
                <a:cubicBezTo>
                  <a:pt x="20391" y="9524"/>
                  <a:pt x="20429" y="9468"/>
                  <a:pt x="20453" y="9468"/>
                </a:cubicBezTo>
                <a:cubicBezTo>
                  <a:pt x="20480" y="9468"/>
                  <a:pt x="20491" y="9537"/>
                  <a:pt x="20446" y="9827"/>
                </a:cubicBezTo>
                <a:cubicBezTo>
                  <a:pt x="20496" y="9638"/>
                  <a:pt x="20546" y="9412"/>
                  <a:pt x="20584" y="9022"/>
                </a:cubicBezTo>
                <a:lnTo>
                  <a:pt x="20584" y="9022"/>
                </a:lnTo>
                <a:cubicBezTo>
                  <a:pt x="20566" y="9112"/>
                  <a:pt x="20523" y="9227"/>
                  <a:pt x="20508" y="9227"/>
                </a:cubicBezTo>
                <a:cubicBezTo>
                  <a:pt x="20502" y="9227"/>
                  <a:pt x="20501" y="9208"/>
                  <a:pt x="20508" y="9161"/>
                </a:cubicBezTo>
                <a:cubicBezTo>
                  <a:pt x="20619" y="8708"/>
                  <a:pt x="20586" y="8827"/>
                  <a:pt x="20677" y="8300"/>
                </a:cubicBezTo>
                <a:lnTo>
                  <a:pt x="20677" y="8300"/>
                </a:lnTo>
                <a:cubicBezTo>
                  <a:pt x="20672" y="8318"/>
                  <a:pt x="20668" y="8327"/>
                  <a:pt x="20664" y="8327"/>
                </a:cubicBezTo>
                <a:cubicBezTo>
                  <a:pt x="20645" y="8327"/>
                  <a:pt x="20631" y="8152"/>
                  <a:pt x="20659" y="7929"/>
                </a:cubicBezTo>
                <a:lnTo>
                  <a:pt x="20659" y="7929"/>
                </a:lnTo>
                <a:cubicBezTo>
                  <a:pt x="20659" y="7973"/>
                  <a:pt x="20707" y="7930"/>
                  <a:pt x="20711" y="7987"/>
                </a:cubicBezTo>
                <a:lnTo>
                  <a:pt x="20711" y="7987"/>
                </a:lnTo>
                <a:cubicBezTo>
                  <a:pt x="20722" y="7746"/>
                  <a:pt x="20722" y="7504"/>
                  <a:pt x="20722" y="7263"/>
                </a:cubicBezTo>
                <a:cubicBezTo>
                  <a:pt x="20722" y="7325"/>
                  <a:pt x="20727" y="7351"/>
                  <a:pt x="20736" y="7351"/>
                </a:cubicBezTo>
                <a:cubicBezTo>
                  <a:pt x="20752" y="7351"/>
                  <a:pt x="20781" y="7247"/>
                  <a:pt x="20797" y="7138"/>
                </a:cubicBezTo>
                <a:lnTo>
                  <a:pt x="20797" y="7138"/>
                </a:lnTo>
                <a:cubicBezTo>
                  <a:pt x="20797" y="7141"/>
                  <a:pt x="20796" y="7143"/>
                  <a:pt x="20796" y="7143"/>
                </a:cubicBezTo>
                <a:cubicBezTo>
                  <a:pt x="20790" y="7143"/>
                  <a:pt x="20834" y="6474"/>
                  <a:pt x="20823" y="6283"/>
                </a:cubicBezTo>
                <a:lnTo>
                  <a:pt x="20823" y="6283"/>
                </a:lnTo>
                <a:lnTo>
                  <a:pt x="20797" y="6610"/>
                </a:lnTo>
                <a:cubicBezTo>
                  <a:pt x="20823" y="6183"/>
                  <a:pt x="20797" y="5969"/>
                  <a:pt x="20772" y="5755"/>
                </a:cubicBezTo>
                <a:cubicBezTo>
                  <a:pt x="20747" y="5542"/>
                  <a:pt x="20722" y="5341"/>
                  <a:pt x="20697" y="4901"/>
                </a:cubicBezTo>
                <a:lnTo>
                  <a:pt x="20697" y="4901"/>
                </a:lnTo>
                <a:cubicBezTo>
                  <a:pt x="20703" y="4956"/>
                  <a:pt x="20724" y="5020"/>
                  <a:pt x="20741" y="5020"/>
                </a:cubicBezTo>
                <a:cubicBezTo>
                  <a:pt x="20759" y="5020"/>
                  <a:pt x="20773" y="4950"/>
                  <a:pt x="20760" y="4725"/>
                </a:cubicBezTo>
                <a:cubicBezTo>
                  <a:pt x="20735" y="4624"/>
                  <a:pt x="20684" y="4386"/>
                  <a:pt x="20609" y="4109"/>
                </a:cubicBezTo>
                <a:cubicBezTo>
                  <a:pt x="20596" y="4034"/>
                  <a:pt x="20571" y="3958"/>
                  <a:pt x="20546" y="3870"/>
                </a:cubicBezTo>
                <a:cubicBezTo>
                  <a:pt x="20534" y="3833"/>
                  <a:pt x="20534" y="3782"/>
                  <a:pt x="20521" y="3745"/>
                </a:cubicBezTo>
                <a:cubicBezTo>
                  <a:pt x="20496" y="3669"/>
                  <a:pt x="20483" y="3606"/>
                  <a:pt x="20471" y="3531"/>
                </a:cubicBezTo>
                <a:cubicBezTo>
                  <a:pt x="20433" y="3393"/>
                  <a:pt x="20395" y="3255"/>
                  <a:pt x="20358" y="3104"/>
                </a:cubicBezTo>
                <a:cubicBezTo>
                  <a:pt x="20320" y="2953"/>
                  <a:pt x="20270" y="2815"/>
                  <a:pt x="20232" y="2664"/>
                </a:cubicBezTo>
                <a:cubicBezTo>
                  <a:pt x="20207" y="2589"/>
                  <a:pt x="20182" y="2513"/>
                  <a:pt x="20169" y="2438"/>
                </a:cubicBezTo>
                <a:cubicBezTo>
                  <a:pt x="20069" y="2136"/>
                  <a:pt x="19930" y="1872"/>
                  <a:pt x="19792" y="1621"/>
                </a:cubicBezTo>
                <a:lnTo>
                  <a:pt x="19792" y="1621"/>
                </a:lnTo>
                <a:cubicBezTo>
                  <a:pt x="19943" y="1835"/>
                  <a:pt x="20194" y="2300"/>
                  <a:pt x="20383" y="2890"/>
                </a:cubicBezTo>
                <a:cubicBezTo>
                  <a:pt x="20433" y="3041"/>
                  <a:pt x="20471" y="3192"/>
                  <a:pt x="20521" y="3343"/>
                </a:cubicBezTo>
                <a:cubicBezTo>
                  <a:pt x="20534" y="3418"/>
                  <a:pt x="20559" y="3506"/>
                  <a:pt x="20571" y="3581"/>
                </a:cubicBezTo>
                <a:cubicBezTo>
                  <a:pt x="20596" y="3644"/>
                  <a:pt x="20609" y="3707"/>
                  <a:pt x="20621" y="3782"/>
                </a:cubicBezTo>
                <a:cubicBezTo>
                  <a:pt x="20672" y="3958"/>
                  <a:pt x="20697" y="4134"/>
                  <a:pt x="20722" y="4272"/>
                </a:cubicBezTo>
                <a:cubicBezTo>
                  <a:pt x="20709" y="4109"/>
                  <a:pt x="20709" y="4084"/>
                  <a:pt x="20709" y="4034"/>
                </a:cubicBezTo>
                <a:cubicBezTo>
                  <a:pt x="20709" y="4021"/>
                  <a:pt x="20709" y="3983"/>
                  <a:pt x="20697" y="3933"/>
                </a:cubicBezTo>
                <a:cubicBezTo>
                  <a:pt x="20697" y="3908"/>
                  <a:pt x="20697" y="3870"/>
                  <a:pt x="20684" y="3833"/>
                </a:cubicBezTo>
                <a:cubicBezTo>
                  <a:pt x="20672" y="3782"/>
                  <a:pt x="20672" y="3720"/>
                  <a:pt x="20659" y="3644"/>
                </a:cubicBezTo>
                <a:cubicBezTo>
                  <a:pt x="20651" y="3596"/>
                  <a:pt x="20648" y="3579"/>
                  <a:pt x="20650" y="3579"/>
                </a:cubicBezTo>
                <a:lnTo>
                  <a:pt x="20650" y="3579"/>
                </a:lnTo>
                <a:cubicBezTo>
                  <a:pt x="20652" y="3579"/>
                  <a:pt x="20655" y="3585"/>
                  <a:pt x="20659" y="3594"/>
                </a:cubicBezTo>
                <a:cubicBezTo>
                  <a:pt x="20659" y="3606"/>
                  <a:pt x="20672" y="3644"/>
                  <a:pt x="20672" y="3669"/>
                </a:cubicBezTo>
                <a:cubicBezTo>
                  <a:pt x="20684" y="3694"/>
                  <a:pt x="20684" y="3732"/>
                  <a:pt x="20697" y="3770"/>
                </a:cubicBezTo>
                <a:cubicBezTo>
                  <a:pt x="20722" y="3870"/>
                  <a:pt x="20735" y="4021"/>
                  <a:pt x="20747" y="4097"/>
                </a:cubicBezTo>
                <a:cubicBezTo>
                  <a:pt x="20735" y="3996"/>
                  <a:pt x="20722" y="3908"/>
                  <a:pt x="20709" y="3808"/>
                </a:cubicBezTo>
                <a:lnTo>
                  <a:pt x="20684" y="3606"/>
                </a:lnTo>
                <a:cubicBezTo>
                  <a:pt x="20672" y="3531"/>
                  <a:pt x="20647" y="3443"/>
                  <a:pt x="20634" y="3368"/>
                </a:cubicBezTo>
                <a:cubicBezTo>
                  <a:pt x="20571" y="3041"/>
                  <a:pt x="20483" y="2714"/>
                  <a:pt x="20383" y="2400"/>
                </a:cubicBezTo>
                <a:cubicBezTo>
                  <a:pt x="20383" y="2403"/>
                  <a:pt x="20382" y="2405"/>
                  <a:pt x="20381" y="2405"/>
                </a:cubicBezTo>
                <a:cubicBezTo>
                  <a:pt x="20366" y="2405"/>
                  <a:pt x="20247" y="2078"/>
                  <a:pt x="20106" y="1784"/>
                </a:cubicBezTo>
                <a:cubicBezTo>
                  <a:pt x="20018" y="1634"/>
                  <a:pt x="19943" y="1483"/>
                  <a:pt x="19868" y="1382"/>
                </a:cubicBezTo>
                <a:cubicBezTo>
                  <a:pt x="19811" y="1303"/>
                  <a:pt x="19775" y="1255"/>
                  <a:pt x="19768" y="1255"/>
                </a:cubicBezTo>
                <a:cubicBezTo>
                  <a:pt x="19767" y="1255"/>
                  <a:pt x="19767" y="1255"/>
                  <a:pt x="19767" y="1257"/>
                </a:cubicBezTo>
                <a:cubicBezTo>
                  <a:pt x="20119" y="1759"/>
                  <a:pt x="20383" y="2400"/>
                  <a:pt x="20546" y="3104"/>
                </a:cubicBezTo>
                <a:cubicBezTo>
                  <a:pt x="20546" y="3106"/>
                  <a:pt x="20546" y="3107"/>
                  <a:pt x="20545" y="3107"/>
                </a:cubicBezTo>
                <a:cubicBezTo>
                  <a:pt x="20536" y="3107"/>
                  <a:pt x="20449" y="2816"/>
                  <a:pt x="20295" y="2413"/>
                </a:cubicBezTo>
                <a:cubicBezTo>
                  <a:pt x="20119" y="1973"/>
                  <a:pt x="19842" y="1420"/>
                  <a:pt x="19491" y="980"/>
                </a:cubicBezTo>
                <a:cubicBezTo>
                  <a:pt x="19436" y="926"/>
                  <a:pt x="19426" y="904"/>
                  <a:pt x="19438" y="904"/>
                </a:cubicBezTo>
                <a:cubicBezTo>
                  <a:pt x="19448" y="904"/>
                  <a:pt x="19474" y="920"/>
                  <a:pt x="19503" y="942"/>
                </a:cubicBezTo>
                <a:cubicBezTo>
                  <a:pt x="19558" y="987"/>
                  <a:pt x="19633" y="1060"/>
                  <a:pt x="19642" y="1060"/>
                </a:cubicBezTo>
                <a:cubicBezTo>
                  <a:pt x="19643" y="1060"/>
                  <a:pt x="19643" y="1059"/>
                  <a:pt x="19641" y="1056"/>
                </a:cubicBezTo>
                <a:cubicBezTo>
                  <a:pt x="19629" y="1030"/>
                  <a:pt x="19566" y="968"/>
                  <a:pt x="19491" y="892"/>
                </a:cubicBezTo>
                <a:cubicBezTo>
                  <a:pt x="19415" y="817"/>
                  <a:pt x="19327" y="716"/>
                  <a:pt x="19239" y="641"/>
                </a:cubicBezTo>
                <a:cubicBezTo>
                  <a:pt x="19051" y="478"/>
                  <a:pt x="18837" y="352"/>
                  <a:pt x="18799" y="327"/>
                </a:cubicBezTo>
                <a:lnTo>
                  <a:pt x="18799" y="327"/>
                </a:lnTo>
                <a:cubicBezTo>
                  <a:pt x="18925" y="390"/>
                  <a:pt x="19051" y="465"/>
                  <a:pt x="19176" y="566"/>
                </a:cubicBezTo>
                <a:cubicBezTo>
                  <a:pt x="18938" y="364"/>
                  <a:pt x="18724" y="264"/>
                  <a:pt x="18485" y="163"/>
                </a:cubicBezTo>
                <a:cubicBezTo>
                  <a:pt x="18247" y="88"/>
                  <a:pt x="17957" y="13"/>
                  <a:pt x="17581" y="0"/>
                </a:cubicBezTo>
                <a:close/>
              </a:path>
            </a:pathLst>
          </a:custGeom>
          <a:solidFill>
            <a:srgbClr val="FF8C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10;p10"/>
          <p:cNvSpPr/>
          <p:nvPr/>
        </p:nvSpPr>
        <p:spPr>
          <a:xfrm>
            <a:off x="2076045" y="4544883"/>
            <a:ext cx="10916" cy="16774"/>
          </a:xfrm>
          <a:custGeom>
            <a:avLst/>
            <a:gdLst/>
            <a:ahLst/>
            <a:cxnLst/>
            <a:rect l="l" t="t" r="r" b="b"/>
            <a:pathLst>
              <a:path w="164" h="252" extrusionOk="0">
                <a:moveTo>
                  <a:pt x="1" y="0"/>
                </a:moveTo>
                <a:lnTo>
                  <a:pt x="76" y="113"/>
                </a:lnTo>
                <a:cubicBezTo>
                  <a:pt x="89" y="139"/>
                  <a:pt x="126" y="176"/>
                  <a:pt x="164" y="252"/>
                </a:cubicBezTo>
                <a:cubicBezTo>
                  <a:pt x="139" y="189"/>
                  <a:pt x="63" y="76"/>
                  <a:pt x="1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11;p10"/>
          <p:cNvSpPr/>
          <p:nvPr/>
        </p:nvSpPr>
        <p:spPr>
          <a:xfrm>
            <a:off x="2061800" y="4520587"/>
            <a:ext cx="12647" cy="19103"/>
          </a:xfrm>
          <a:custGeom>
            <a:avLst/>
            <a:gdLst/>
            <a:ahLst/>
            <a:cxnLst/>
            <a:rect l="l" t="t" r="r" b="b"/>
            <a:pathLst>
              <a:path w="190" h="287" extrusionOk="0">
                <a:moveTo>
                  <a:pt x="1" y="1"/>
                </a:moveTo>
                <a:cubicBezTo>
                  <a:pt x="26" y="39"/>
                  <a:pt x="39" y="64"/>
                  <a:pt x="51" y="89"/>
                </a:cubicBezTo>
                <a:cubicBezTo>
                  <a:pt x="93" y="141"/>
                  <a:pt x="186" y="287"/>
                  <a:pt x="188" y="287"/>
                </a:cubicBezTo>
                <a:cubicBezTo>
                  <a:pt x="189" y="287"/>
                  <a:pt x="186" y="280"/>
                  <a:pt x="177" y="265"/>
                </a:cubicBezTo>
                <a:lnTo>
                  <a:pt x="76" y="76"/>
                </a:lnTo>
                <a:lnTo>
                  <a:pt x="76" y="76"/>
                </a:lnTo>
                <a:lnTo>
                  <a:pt x="89" y="127"/>
                </a:lnTo>
                <a:cubicBezTo>
                  <a:pt x="64" y="76"/>
                  <a:pt x="26" y="39"/>
                  <a:pt x="1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12;p10"/>
          <p:cNvSpPr/>
          <p:nvPr/>
        </p:nvSpPr>
        <p:spPr>
          <a:xfrm>
            <a:off x="1994106" y="4370887"/>
            <a:ext cx="53583" cy="121343"/>
          </a:xfrm>
          <a:custGeom>
            <a:avLst/>
            <a:gdLst/>
            <a:ahLst/>
            <a:cxnLst/>
            <a:rect l="l" t="t" r="r" b="b"/>
            <a:pathLst>
              <a:path w="805" h="1823" extrusionOk="0">
                <a:moveTo>
                  <a:pt x="0" y="1"/>
                </a:moveTo>
                <a:cubicBezTo>
                  <a:pt x="106" y="293"/>
                  <a:pt x="201" y="531"/>
                  <a:pt x="283" y="724"/>
                </a:cubicBezTo>
                <a:lnTo>
                  <a:pt x="283" y="724"/>
                </a:lnTo>
                <a:cubicBezTo>
                  <a:pt x="185" y="486"/>
                  <a:pt x="93" y="245"/>
                  <a:pt x="0" y="1"/>
                </a:cubicBezTo>
                <a:close/>
                <a:moveTo>
                  <a:pt x="283" y="724"/>
                </a:moveTo>
                <a:cubicBezTo>
                  <a:pt x="371" y="938"/>
                  <a:pt x="464" y="1149"/>
                  <a:pt x="566" y="1358"/>
                </a:cubicBezTo>
                <a:lnTo>
                  <a:pt x="741" y="1710"/>
                </a:lnTo>
                <a:lnTo>
                  <a:pt x="792" y="1823"/>
                </a:lnTo>
                <a:cubicBezTo>
                  <a:pt x="792" y="1797"/>
                  <a:pt x="804" y="1810"/>
                  <a:pt x="779" y="1772"/>
                </a:cubicBezTo>
                <a:cubicBezTo>
                  <a:pt x="779" y="1772"/>
                  <a:pt x="767" y="1747"/>
                  <a:pt x="729" y="1659"/>
                </a:cubicBezTo>
                <a:lnTo>
                  <a:pt x="616" y="1421"/>
                </a:lnTo>
                <a:cubicBezTo>
                  <a:pt x="603" y="1395"/>
                  <a:pt x="578" y="1358"/>
                  <a:pt x="540" y="1282"/>
                </a:cubicBezTo>
                <a:cubicBezTo>
                  <a:pt x="482" y="1166"/>
                  <a:pt x="395" y="987"/>
                  <a:pt x="283" y="724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13;p10"/>
          <p:cNvSpPr/>
          <p:nvPr/>
        </p:nvSpPr>
        <p:spPr>
          <a:xfrm>
            <a:off x="2091088" y="4568313"/>
            <a:ext cx="55313" cy="75349"/>
          </a:xfrm>
          <a:custGeom>
            <a:avLst/>
            <a:gdLst/>
            <a:ahLst/>
            <a:cxnLst/>
            <a:rect l="l" t="t" r="r" b="b"/>
            <a:pathLst>
              <a:path w="831" h="1132" extrusionOk="0">
                <a:moveTo>
                  <a:pt x="1" y="0"/>
                </a:moveTo>
                <a:lnTo>
                  <a:pt x="13" y="25"/>
                </a:lnTo>
                <a:cubicBezTo>
                  <a:pt x="200" y="309"/>
                  <a:pt x="392" y="575"/>
                  <a:pt x="587" y="826"/>
                </a:cubicBezTo>
                <a:lnTo>
                  <a:pt x="587" y="826"/>
                </a:lnTo>
                <a:cubicBezTo>
                  <a:pt x="378" y="553"/>
                  <a:pt x="183" y="273"/>
                  <a:pt x="1" y="0"/>
                </a:cubicBezTo>
                <a:close/>
                <a:moveTo>
                  <a:pt x="587" y="826"/>
                </a:moveTo>
                <a:lnTo>
                  <a:pt x="587" y="826"/>
                </a:lnTo>
                <a:cubicBezTo>
                  <a:pt x="666" y="929"/>
                  <a:pt x="747" y="1031"/>
                  <a:pt x="830" y="1131"/>
                </a:cubicBezTo>
                <a:cubicBezTo>
                  <a:pt x="749" y="1031"/>
                  <a:pt x="668" y="930"/>
                  <a:pt x="587" y="826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14;p10"/>
          <p:cNvSpPr/>
          <p:nvPr/>
        </p:nvSpPr>
        <p:spPr>
          <a:xfrm>
            <a:off x="2433224" y="4708828"/>
            <a:ext cx="2529" cy="865"/>
          </a:xfrm>
          <a:custGeom>
            <a:avLst/>
            <a:gdLst/>
            <a:ahLst/>
            <a:cxnLst/>
            <a:rect l="l" t="t" r="r" b="b"/>
            <a:pathLst>
              <a:path w="38" h="13" extrusionOk="0">
                <a:moveTo>
                  <a:pt x="38" y="13"/>
                </a:moveTo>
                <a:lnTo>
                  <a:pt x="0" y="0"/>
                </a:lnTo>
                <a:lnTo>
                  <a:pt x="38" y="13"/>
                </a:lnTo>
                <a:cubicBezTo>
                  <a:pt x="38" y="13"/>
                  <a:pt x="38" y="13"/>
                  <a:pt x="38" y="13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15;p10"/>
          <p:cNvSpPr/>
          <p:nvPr/>
        </p:nvSpPr>
        <p:spPr>
          <a:xfrm>
            <a:off x="2301894" y="4787772"/>
            <a:ext cx="38540" cy="16441"/>
          </a:xfrm>
          <a:custGeom>
            <a:avLst/>
            <a:gdLst/>
            <a:ahLst/>
            <a:cxnLst/>
            <a:rect l="l" t="t" r="r" b="b"/>
            <a:pathLst>
              <a:path w="579" h="247" extrusionOk="0">
                <a:moveTo>
                  <a:pt x="14" y="0"/>
                </a:moveTo>
                <a:cubicBezTo>
                  <a:pt x="5" y="0"/>
                  <a:pt x="0" y="3"/>
                  <a:pt x="0" y="8"/>
                </a:cubicBezTo>
                <a:cubicBezTo>
                  <a:pt x="76" y="46"/>
                  <a:pt x="151" y="71"/>
                  <a:pt x="227" y="109"/>
                </a:cubicBezTo>
                <a:cubicBezTo>
                  <a:pt x="264" y="134"/>
                  <a:pt x="289" y="146"/>
                  <a:pt x="315" y="159"/>
                </a:cubicBezTo>
                <a:lnTo>
                  <a:pt x="327" y="159"/>
                </a:lnTo>
                <a:lnTo>
                  <a:pt x="428" y="209"/>
                </a:lnTo>
                <a:cubicBezTo>
                  <a:pt x="478" y="222"/>
                  <a:pt x="541" y="234"/>
                  <a:pt x="578" y="247"/>
                </a:cubicBezTo>
                <a:cubicBezTo>
                  <a:pt x="227" y="96"/>
                  <a:pt x="490" y="209"/>
                  <a:pt x="327" y="121"/>
                </a:cubicBezTo>
                <a:cubicBezTo>
                  <a:pt x="156" y="41"/>
                  <a:pt x="50" y="0"/>
                  <a:pt x="14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16;p10"/>
          <p:cNvSpPr/>
          <p:nvPr/>
        </p:nvSpPr>
        <p:spPr>
          <a:xfrm>
            <a:off x="2240856" y="4748100"/>
            <a:ext cx="21766" cy="14311"/>
          </a:xfrm>
          <a:custGeom>
            <a:avLst/>
            <a:gdLst/>
            <a:ahLst/>
            <a:cxnLst/>
            <a:rect l="l" t="t" r="r" b="b"/>
            <a:pathLst>
              <a:path w="327" h="215" extrusionOk="0">
                <a:moveTo>
                  <a:pt x="0" y="26"/>
                </a:moveTo>
                <a:lnTo>
                  <a:pt x="0" y="26"/>
                </a:lnTo>
                <a:cubicBezTo>
                  <a:pt x="50" y="64"/>
                  <a:pt x="101" y="101"/>
                  <a:pt x="163" y="139"/>
                </a:cubicBezTo>
                <a:lnTo>
                  <a:pt x="327" y="214"/>
                </a:lnTo>
                <a:cubicBezTo>
                  <a:pt x="38" y="1"/>
                  <a:pt x="75" y="64"/>
                  <a:pt x="0" y="26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17;p10"/>
          <p:cNvSpPr/>
          <p:nvPr/>
        </p:nvSpPr>
        <p:spPr>
          <a:xfrm>
            <a:off x="2215761" y="4729729"/>
            <a:ext cx="7588" cy="5924"/>
          </a:xfrm>
          <a:custGeom>
            <a:avLst/>
            <a:gdLst/>
            <a:ahLst/>
            <a:cxnLst/>
            <a:rect l="l" t="t" r="r" b="b"/>
            <a:pathLst>
              <a:path w="114" h="89" extrusionOk="0">
                <a:moveTo>
                  <a:pt x="1" y="1"/>
                </a:moveTo>
                <a:lnTo>
                  <a:pt x="1" y="1"/>
                </a:lnTo>
                <a:cubicBezTo>
                  <a:pt x="38" y="26"/>
                  <a:pt x="63" y="51"/>
                  <a:pt x="101" y="88"/>
                </a:cubicBezTo>
                <a:lnTo>
                  <a:pt x="113" y="76"/>
                </a:lnTo>
                <a:cubicBezTo>
                  <a:pt x="63" y="51"/>
                  <a:pt x="38" y="26"/>
                  <a:pt x="1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18;p10"/>
          <p:cNvSpPr/>
          <p:nvPr/>
        </p:nvSpPr>
        <p:spPr>
          <a:xfrm>
            <a:off x="2259227" y="4762345"/>
            <a:ext cx="5924" cy="3395"/>
          </a:xfrm>
          <a:custGeom>
            <a:avLst/>
            <a:gdLst/>
            <a:ahLst/>
            <a:cxnLst/>
            <a:rect l="l" t="t" r="r" b="b"/>
            <a:pathLst>
              <a:path w="89" h="51" extrusionOk="0">
                <a:moveTo>
                  <a:pt x="0" y="0"/>
                </a:moveTo>
                <a:lnTo>
                  <a:pt x="13" y="7"/>
                </a:lnTo>
                <a:lnTo>
                  <a:pt x="13" y="7"/>
                </a:lnTo>
                <a:cubicBezTo>
                  <a:pt x="9" y="5"/>
                  <a:pt x="5" y="2"/>
                  <a:pt x="0" y="0"/>
                </a:cubicBezTo>
                <a:close/>
                <a:moveTo>
                  <a:pt x="13" y="7"/>
                </a:moveTo>
                <a:lnTo>
                  <a:pt x="13" y="7"/>
                </a:lnTo>
                <a:cubicBezTo>
                  <a:pt x="34" y="21"/>
                  <a:pt x="55" y="40"/>
                  <a:pt x="76" y="51"/>
                </a:cubicBezTo>
                <a:lnTo>
                  <a:pt x="88" y="51"/>
                </a:lnTo>
                <a:lnTo>
                  <a:pt x="13" y="7"/>
                </a:ln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19;p10"/>
          <p:cNvSpPr/>
          <p:nvPr/>
        </p:nvSpPr>
        <p:spPr>
          <a:xfrm>
            <a:off x="2491733" y="4605123"/>
            <a:ext cx="67" cy="10916"/>
          </a:xfrm>
          <a:custGeom>
            <a:avLst/>
            <a:gdLst/>
            <a:ahLst/>
            <a:cxnLst/>
            <a:rect l="l" t="t" r="r" b="b"/>
            <a:pathLst>
              <a:path w="1" h="164" extrusionOk="0">
                <a:moveTo>
                  <a:pt x="1" y="163"/>
                </a:moveTo>
                <a:cubicBezTo>
                  <a:pt x="1" y="88"/>
                  <a:pt x="1" y="38"/>
                  <a:pt x="1" y="0"/>
                </a:cubicBezTo>
                <a:cubicBezTo>
                  <a:pt x="1" y="0"/>
                  <a:pt x="1" y="38"/>
                  <a:pt x="1" y="163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20;p10"/>
          <p:cNvSpPr/>
          <p:nvPr/>
        </p:nvSpPr>
        <p:spPr>
          <a:xfrm>
            <a:off x="2491733" y="4602593"/>
            <a:ext cx="5392" cy="50654"/>
          </a:xfrm>
          <a:custGeom>
            <a:avLst/>
            <a:gdLst/>
            <a:ahLst/>
            <a:cxnLst/>
            <a:rect l="l" t="t" r="r" b="b"/>
            <a:pathLst>
              <a:path w="81" h="761" extrusionOk="0">
                <a:moveTo>
                  <a:pt x="17" y="1"/>
                </a:moveTo>
                <a:cubicBezTo>
                  <a:pt x="11" y="1"/>
                  <a:pt x="6" y="12"/>
                  <a:pt x="1" y="38"/>
                </a:cubicBezTo>
                <a:cubicBezTo>
                  <a:pt x="13" y="51"/>
                  <a:pt x="39" y="164"/>
                  <a:pt x="39" y="214"/>
                </a:cubicBezTo>
                <a:cubicBezTo>
                  <a:pt x="39" y="340"/>
                  <a:pt x="1" y="151"/>
                  <a:pt x="26" y="453"/>
                </a:cubicBezTo>
                <a:cubicBezTo>
                  <a:pt x="54" y="481"/>
                  <a:pt x="76" y="760"/>
                  <a:pt x="79" y="760"/>
                </a:cubicBezTo>
                <a:cubicBezTo>
                  <a:pt x="80" y="760"/>
                  <a:pt x="79" y="731"/>
                  <a:pt x="76" y="654"/>
                </a:cubicBezTo>
                <a:lnTo>
                  <a:pt x="76" y="641"/>
                </a:lnTo>
                <a:cubicBezTo>
                  <a:pt x="39" y="415"/>
                  <a:pt x="51" y="214"/>
                  <a:pt x="39" y="51"/>
                </a:cubicBezTo>
                <a:cubicBezTo>
                  <a:pt x="31" y="21"/>
                  <a:pt x="24" y="1"/>
                  <a:pt x="17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21;p10"/>
          <p:cNvSpPr/>
          <p:nvPr/>
        </p:nvSpPr>
        <p:spPr>
          <a:xfrm>
            <a:off x="2495926" y="4582491"/>
            <a:ext cx="3395" cy="5125"/>
          </a:xfrm>
          <a:custGeom>
            <a:avLst/>
            <a:gdLst/>
            <a:ahLst/>
            <a:cxnLst/>
            <a:rect l="l" t="t" r="r" b="b"/>
            <a:pathLst>
              <a:path w="51" h="77" extrusionOk="0">
                <a:moveTo>
                  <a:pt x="1" y="1"/>
                </a:moveTo>
                <a:lnTo>
                  <a:pt x="1" y="76"/>
                </a:lnTo>
                <a:lnTo>
                  <a:pt x="51" y="64"/>
                </a:lnTo>
                <a:lnTo>
                  <a:pt x="1" y="1"/>
                </a:ln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22;p10"/>
          <p:cNvSpPr/>
          <p:nvPr/>
        </p:nvSpPr>
        <p:spPr>
          <a:xfrm>
            <a:off x="1972339" y="4568313"/>
            <a:ext cx="3395" cy="5059"/>
          </a:xfrm>
          <a:custGeom>
            <a:avLst/>
            <a:gdLst/>
            <a:ahLst/>
            <a:cxnLst/>
            <a:rect l="l" t="t" r="r" b="b"/>
            <a:pathLst>
              <a:path w="51" h="76" extrusionOk="0">
                <a:moveTo>
                  <a:pt x="0" y="0"/>
                </a:moveTo>
                <a:cubicBezTo>
                  <a:pt x="0" y="13"/>
                  <a:pt x="13" y="25"/>
                  <a:pt x="13" y="38"/>
                </a:cubicBezTo>
                <a:cubicBezTo>
                  <a:pt x="26" y="50"/>
                  <a:pt x="38" y="63"/>
                  <a:pt x="51" y="76"/>
                </a:cubicBezTo>
                <a:cubicBezTo>
                  <a:pt x="26" y="50"/>
                  <a:pt x="13" y="25"/>
                  <a:pt x="0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10"/>
          <p:cNvSpPr/>
          <p:nvPr/>
        </p:nvSpPr>
        <p:spPr>
          <a:xfrm>
            <a:off x="2499255" y="4668690"/>
            <a:ext cx="2596" cy="15110"/>
          </a:xfrm>
          <a:custGeom>
            <a:avLst/>
            <a:gdLst/>
            <a:ahLst/>
            <a:cxnLst/>
            <a:rect l="l" t="t" r="r" b="b"/>
            <a:pathLst>
              <a:path w="39" h="227" extrusionOk="0">
                <a:moveTo>
                  <a:pt x="1" y="0"/>
                </a:moveTo>
                <a:lnTo>
                  <a:pt x="3" y="12"/>
                </a:lnTo>
                <a:lnTo>
                  <a:pt x="3" y="12"/>
                </a:lnTo>
                <a:cubicBezTo>
                  <a:pt x="2" y="8"/>
                  <a:pt x="2" y="4"/>
                  <a:pt x="1" y="0"/>
                </a:cubicBezTo>
                <a:close/>
                <a:moveTo>
                  <a:pt x="3" y="12"/>
                </a:moveTo>
                <a:cubicBezTo>
                  <a:pt x="14" y="71"/>
                  <a:pt x="14" y="132"/>
                  <a:pt x="26" y="226"/>
                </a:cubicBezTo>
                <a:cubicBezTo>
                  <a:pt x="26" y="214"/>
                  <a:pt x="26" y="201"/>
                  <a:pt x="39" y="201"/>
                </a:cubicBezTo>
                <a:lnTo>
                  <a:pt x="3" y="12"/>
                </a:ln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24;p10"/>
          <p:cNvSpPr/>
          <p:nvPr/>
        </p:nvSpPr>
        <p:spPr>
          <a:xfrm>
            <a:off x="2523550" y="4308983"/>
            <a:ext cx="1731" cy="6789"/>
          </a:xfrm>
          <a:custGeom>
            <a:avLst/>
            <a:gdLst/>
            <a:ahLst/>
            <a:cxnLst/>
            <a:rect l="l" t="t" r="r" b="b"/>
            <a:pathLst>
              <a:path w="26" h="102" extrusionOk="0">
                <a:moveTo>
                  <a:pt x="25" y="1"/>
                </a:moveTo>
                <a:cubicBezTo>
                  <a:pt x="16" y="19"/>
                  <a:pt x="14" y="44"/>
                  <a:pt x="8" y="71"/>
                </a:cubicBezTo>
                <a:lnTo>
                  <a:pt x="8" y="71"/>
                </a:lnTo>
                <a:cubicBezTo>
                  <a:pt x="18" y="36"/>
                  <a:pt x="25" y="11"/>
                  <a:pt x="25" y="1"/>
                </a:cubicBezTo>
                <a:close/>
                <a:moveTo>
                  <a:pt x="8" y="71"/>
                </a:moveTo>
                <a:cubicBezTo>
                  <a:pt x="6" y="80"/>
                  <a:pt x="3" y="90"/>
                  <a:pt x="0" y="101"/>
                </a:cubicBezTo>
                <a:cubicBezTo>
                  <a:pt x="4" y="91"/>
                  <a:pt x="6" y="81"/>
                  <a:pt x="8" y="7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25;p10"/>
          <p:cNvSpPr/>
          <p:nvPr/>
        </p:nvSpPr>
        <p:spPr>
          <a:xfrm>
            <a:off x="2519357" y="4287882"/>
            <a:ext cx="12780" cy="33148"/>
          </a:xfrm>
          <a:custGeom>
            <a:avLst/>
            <a:gdLst/>
            <a:ahLst/>
            <a:cxnLst/>
            <a:rect l="l" t="t" r="r" b="b"/>
            <a:pathLst>
              <a:path w="192" h="498" extrusionOk="0">
                <a:moveTo>
                  <a:pt x="171" y="0"/>
                </a:moveTo>
                <a:cubicBezTo>
                  <a:pt x="166" y="0"/>
                  <a:pt x="155" y="9"/>
                  <a:pt x="139" y="29"/>
                </a:cubicBezTo>
                <a:cubicBezTo>
                  <a:pt x="1" y="418"/>
                  <a:pt x="139" y="142"/>
                  <a:pt x="13" y="481"/>
                </a:cubicBezTo>
                <a:cubicBezTo>
                  <a:pt x="13" y="493"/>
                  <a:pt x="14" y="497"/>
                  <a:pt x="15" y="497"/>
                </a:cubicBezTo>
                <a:cubicBezTo>
                  <a:pt x="19" y="497"/>
                  <a:pt x="31" y="442"/>
                  <a:pt x="51" y="393"/>
                </a:cubicBezTo>
                <a:cubicBezTo>
                  <a:pt x="70" y="335"/>
                  <a:pt x="90" y="276"/>
                  <a:pt x="97" y="276"/>
                </a:cubicBezTo>
                <a:cubicBezTo>
                  <a:pt x="100" y="276"/>
                  <a:pt x="101" y="281"/>
                  <a:pt x="101" y="293"/>
                </a:cubicBezTo>
                <a:cubicBezTo>
                  <a:pt x="150" y="116"/>
                  <a:pt x="192" y="0"/>
                  <a:pt x="171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26;p10"/>
          <p:cNvSpPr/>
          <p:nvPr/>
        </p:nvSpPr>
        <p:spPr>
          <a:xfrm>
            <a:off x="3013656" y="4681204"/>
            <a:ext cx="9319" cy="13446"/>
          </a:xfrm>
          <a:custGeom>
            <a:avLst/>
            <a:gdLst/>
            <a:ahLst/>
            <a:cxnLst/>
            <a:rect l="l" t="t" r="r" b="b"/>
            <a:pathLst>
              <a:path w="140" h="202" extrusionOk="0">
                <a:moveTo>
                  <a:pt x="139" y="1"/>
                </a:moveTo>
                <a:cubicBezTo>
                  <a:pt x="101" y="38"/>
                  <a:pt x="76" y="88"/>
                  <a:pt x="1" y="202"/>
                </a:cubicBezTo>
                <a:lnTo>
                  <a:pt x="139" y="26"/>
                </a:lnTo>
                <a:lnTo>
                  <a:pt x="139" y="1"/>
                </a:ln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27;p10"/>
          <p:cNvSpPr/>
          <p:nvPr/>
        </p:nvSpPr>
        <p:spPr>
          <a:xfrm>
            <a:off x="2666595" y="4227110"/>
            <a:ext cx="2063" cy="2463"/>
          </a:xfrm>
          <a:custGeom>
            <a:avLst/>
            <a:gdLst/>
            <a:ahLst/>
            <a:cxnLst/>
            <a:rect l="l" t="t" r="r" b="b"/>
            <a:pathLst>
              <a:path w="31" h="37" extrusionOk="0">
                <a:moveTo>
                  <a:pt x="30" y="1"/>
                </a:moveTo>
                <a:cubicBezTo>
                  <a:pt x="30" y="1"/>
                  <a:pt x="20" y="12"/>
                  <a:pt x="13" y="12"/>
                </a:cubicBezTo>
                <a:cubicBezTo>
                  <a:pt x="13" y="12"/>
                  <a:pt x="13" y="19"/>
                  <a:pt x="7" y="29"/>
                </a:cubicBezTo>
                <a:lnTo>
                  <a:pt x="7" y="29"/>
                </a:lnTo>
                <a:cubicBezTo>
                  <a:pt x="24" y="7"/>
                  <a:pt x="30" y="1"/>
                  <a:pt x="30" y="1"/>
                </a:cubicBezTo>
                <a:close/>
                <a:moveTo>
                  <a:pt x="7" y="29"/>
                </a:moveTo>
                <a:cubicBezTo>
                  <a:pt x="5" y="31"/>
                  <a:pt x="3" y="34"/>
                  <a:pt x="0" y="37"/>
                </a:cubicBezTo>
                <a:cubicBezTo>
                  <a:pt x="3" y="34"/>
                  <a:pt x="5" y="31"/>
                  <a:pt x="7" y="29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28;p10"/>
          <p:cNvSpPr/>
          <p:nvPr/>
        </p:nvSpPr>
        <p:spPr>
          <a:xfrm>
            <a:off x="2619734" y="4319833"/>
            <a:ext cx="13912" cy="30219"/>
          </a:xfrm>
          <a:custGeom>
            <a:avLst/>
            <a:gdLst/>
            <a:ahLst/>
            <a:cxnLst/>
            <a:rect l="l" t="t" r="r" b="b"/>
            <a:pathLst>
              <a:path w="209" h="454" extrusionOk="0">
                <a:moveTo>
                  <a:pt x="191" y="0"/>
                </a:moveTo>
                <a:cubicBezTo>
                  <a:pt x="190" y="0"/>
                  <a:pt x="190" y="1"/>
                  <a:pt x="189" y="1"/>
                </a:cubicBezTo>
                <a:lnTo>
                  <a:pt x="151" y="51"/>
                </a:lnTo>
                <a:lnTo>
                  <a:pt x="114" y="89"/>
                </a:lnTo>
                <a:cubicBezTo>
                  <a:pt x="76" y="227"/>
                  <a:pt x="26" y="365"/>
                  <a:pt x="0" y="453"/>
                </a:cubicBezTo>
                <a:cubicBezTo>
                  <a:pt x="13" y="416"/>
                  <a:pt x="38" y="365"/>
                  <a:pt x="51" y="315"/>
                </a:cubicBezTo>
                <a:cubicBezTo>
                  <a:pt x="124" y="170"/>
                  <a:pt x="208" y="0"/>
                  <a:pt x="191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29;p10"/>
          <p:cNvSpPr/>
          <p:nvPr/>
        </p:nvSpPr>
        <p:spPr>
          <a:xfrm>
            <a:off x="2986897" y="4256331"/>
            <a:ext cx="5125" cy="16774"/>
          </a:xfrm>
          <a:custGeom>
            <a:avLst/>
            <a:gdLst/>
            <a:ahLst/>
            <a:cxnLst/>
            <a:rect l="l" t="t" r="r" b="b"/>
            <a:pathLst>
              <a:path w="77" h="252" extrusionOk="0">
                <a:moveTo>
                  <a:pt x="1" y="0"/>
                </a:moveTo>
                <a:lnTo>
                  <a:pt x="1" y="0"/>
                </a:lnTo>
                <a:cubicBezTo>
                  <a:pt x="26" y="88"/>
                  <a:pt x="51" y="176"/>
                  <a:pt x="76" y="251"/>
                </a:cubicBezTo>
                <a:cubicBezTo>
                  <a:pt x="64" y="138"/>
                  <a:pt x="26" y="50"/>
                  <a:pt x="1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30;p10"/>
          <p:cNvSpPr/>
          <p:nvPr/>
        </p:nvSpPr>
        <p:spPr>
          <a:xfrm>
            <a:off x="2906622" y="4667825"/>
            <a:ext cx="12647" cy="15975"/>
          </a:xfrm>
          <a:custGeom>
            <a:avLst/>
            <a:gdLst/>
            <a:ahLst/>
            <a:cxnLst/>
            <a:rect l="l" t="t" r="r" b="b"/>
            <a:pathLst>
              <a:path w="190" h="240" extrusionOk="0">
                <a:moveTo>
                  <a:pt x="189" y="0"/>
                </a:moveTo>
                <a:lnTo>
                  <a:pt x="189" y="0"/>
                </a:lnTo>
                <a:cubicBezTo>
                  <a:pt x="101" y="101"/>
                  <a:pt x="38" y="151"/>
                  <a:pt x="1" y="239"/>
                </a:cubicBezTo>
                <a:cubicBezTo>
                  <a:pt x="51" y="202"/>
                  <a:pt x="151" y="63"/>
                  <a:pt x="189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31;p10"/>
          <p:cNvSpPr/>
          <p:nvPr/>
        </p:nvSpPr>
        <p:spPr>
          <a:xfrm>
            <a:off x="2590446" y="4508872"/>
            <a:ext cx="1731" cy="22698"/>
          </a:xfrm>
          <a:custGeom>
            <a:avLst/>
            <a:gdLst/>
            <a:ahLst/>
            <a:cxnLst/>
            <a:rect l="l" t="t" r="r" b="b"/>
            <a:pathLst>
              <a:path w="26" h="341" extrusionOk="0">
                <a:moveTo>
                  <a:pt x="26" y="1"/>
                </a:moveTo>
                <a:lnTo>
                  <a:pt x="26" y="1"/>
                </a:lnTo>
                <a:cubicBezTo>
                  <a:pt x="13" y="127"/>
                  <a:pt x="1" y="240"/>
                  <a:pt x="13" y="340"/>
                </a:cubicBezTo>
                <a:cubicBezTo>
                  <a:pt x="13" y="227"/>
                  <a:pt x="26" y="114"/>
                  <a:pt x="26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32;p10"/>
          <p:cNvSpPr/>
          <p:nvPr/>
        </p:nvSpPr>
        <p:spPr>
          <a:xfrm>
            <a:off x="2625592" y="4779052"/>
            <a:ext cx="8453" cy="26825"/>
          </a:xfrm>
          <a:custGeom>
            <a:avLst/>
            <a:gdLst/>
            <a:ahLst/>
            <a:cxnLst/>
            <a:rect l="l" t="t" r="r" b="b"/>
            <a:pathLst>
              <a:path w="127" h="403" extrusionOk="0">
                <a:moveTo>
                  <a:pt x="0" y="1"/>
                </a:moveTo>
                <a:cubicBezTo>
                  <a:pt x="0" y="26"/>
                  <a:pt x="0" y="51"/>
                  <a:pt x="13" y="76"/>
                </a:cubicBezTo>
                <a:cubicBezTo>
                  <a:pt x="51" y="177"/>
                  <a:pt x="88" y="277"/>
                  <a:pt x="126" y="403"/>
                </a:cubicBezTo>
                <a:cubicBezTo>
                  <a:pt x="101" y="277"/>
                  <a:pt x="51" y="126"/>
                  <a:pt x="0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33;p10"/>
          <p:cNvSpPr/>
          <p:nvPr/>
        </p:nvSpPr>
        <p:spPr>
          <a:xfrm>
            <a:off x="2815430" y="4738116"/>
            <a:ext cx="5924" cy="4193"/>
          </a:xfrm>
          <a:custGeom>
            <a:avLst/>
            <a:gdLst/>
            <a:ahLst/>
            <a:cxnLst/>
            <a:rect l="l" t="t" r="r" b="b"/>
            <a:pathLst>
              <a:path w="89" h="63" extrusionOk="0">
                <a:moveTo>
                  <a:pt x="76" y="0"/>
                </a:moveTo>
                <a:cubicBezTo>
                  <a:pt x="26" y="38"/>
                  <a:pt x="1" y="63"/>
                  <a:pt x="1" y="63"/>
                </a:cubicBezTo>
                <a:cubicBezTo>
                  <a:pt x="64" y="25"/>
                  <a:pt x="89" y="0"/>
                  <a:pt x="76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34;p10"/>
          <p:cNvSpPr/>
          <p:nvPr/>
        </p:nvSpPr>
        <p:spPr>
          <a:xfrm>
            <a:off x="3088939" y="4285553"/>
            <a:ext cx="2596" cy="18504"/>
          </a:xfrm>
          <a:custGeom>
            <a:avLst/>
            <a:gdLst/>
            <a:ahLst/>
            <a:cxnLst/>
            <a:rect l="l" t="t" r="r" b="b"/>
            <a:pathLst>
              <a:path w="39" h="278" extrusionOk="0">
                <a:moveTo>
                  <a:pt x="1" y="1"/>
                </a:moveTo>
                <a:lnTo>
                  <a:pt x="39" y="277"/>
                </a:lnTo>
                <a:cubicBezTo>
                  <a:pt x="39" y="227"/>
                  <a:pt x="26" y="139"/>
                  <a:pt x="1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35;p10"/>
          <p:cNvSpPr/>
          <p:nvPr/>
        </p:nvSpPr>
        <p:spPr>
          <a:xfrm>
            <a:off x="3088140" y="4284754"/>
            <a:ext cx="732" cy="4992"/>
          </a:xfrm>
          <a:custGeom>
            <a:avLst/>
            <a:gdLst/>
            <a:ahLst/>
            <a:cxnLst/>
            <a:rect l="l" t="t" r="r" b="b"/>
            <a:pathLst>
              <a:path w="11" h="75" extrusionOk="0">
                <a:moveTo>
                  <a:pt x="0" y="0"/>
                </a:moveTo>
                <a:cubicBezTo>
                  <a:pt x="0" y="25"/>
                  <a:pt x="0" y="38"/>
                  <a:pt x="0" y="51"/>
                </a:cubicBezTo>
                <a:cubicBezTo>
                  <a:pt x="5" y="65"/>
                  <a:pt x="8" y="74"/>
                  <a:pt x="9" y="74"/>
                </a:cubicBezTo>
                <a:cubicBezTo>
                  <a:pt x="11" y="74"/>
                  <a:pt x="8" y="53"/>
                  <a:pt x="0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36;p10"/>
          <p:cNvSpPr/>
          <p:nvPr/>
        </p:nvSpPr>
        <p:spPr>
          <a:xfrm>
            <a:off x="1979861" y="4580827"/>
            <a:ext cx="7588" cy="10916"/>
          </a:xfrm>
          <a:custGeom>
            <a:avLst/>
            <a:gdLst/>
            <a:ahLst/>
            <a:cxnLst/>
            <a:rect l="l" t="t" r="r" b="b"/>
            <a:pathLst>
              <a:path w="114" h="164" extrusionOk="0">
                <a:moveTo>
                  <a:pt x="0" y="1"/>
                </a:moveTo>
                <a:cubicBezTo>
                  <a:pt x="7" y="10"/>
                  <a:pt x="14" y="19"/>
                  <a:pt x="21" y="28"/>
                </a:cubicBezTo>
                <a:lnTo>
                  <a:pt x="21" y="28"/>
                </a:lnTo>
                <a:cubicBezTo>
                  <a:pt x="15" y="19"/>
                  <a:pt x="8" y="10"/>
                  <a:pt x="0" y="1"/>
                </a:cubicBezTo>
                <a:close/>
                <a:moveTo>
                  <a:pt x="21" y="28"/>
                </a:moveTo>
                <a:cubicBezTo>
                  <a:pt x="58" y="81"/>
                  <a:pt x="81" y="132"/>
                  <a:pt x="114" y="164"/>
                </a:cubicBezTo>
                <a:cubicBezTo>
                  <a:pt x="83" y="113"/>
                  <a:pt x="52" y="70"/>
                  <a:pt x="21" y="28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37;p10"/>
          <p:cNvSpPr/>
          <p:nvPr/>
        </p:nvSpPr>
        <p:spPr>
          <a:xfrm>
            <a:off x="2903294" y="4758484"/>
            <a:ext cx="13113" cy="11449"/>
          </a:xfrm>
          <a:custGeom>
            <a:avLst/>
            <a:gdLst/>
            <a:ahLst/>
            <a:cxnLst/>
            <a:rect l="l" t="t" r="r" b="b"/>
            <a:pathLst>
              <a:path w="197" h="172" extrusionOk="0">
                <a:moveTo>
                  <a:pt x="190" y="0"/>
                </a:moveTo>
                <a:cubicBezTo>
                  <a:pt x="187" y="0"/>
                  <a:pt x="171" y="10"/>
                  <a:pt x="138" y="33"/>
                </a:cubicBezTo>
                <a:cubicBezTo>
                  <a:pt x="63" y="96"/>
                  <a:pt x="38" y="134"/>
                  <a:pt x="0" y="172"/>
                </a:cubicBezTo>
                <a:cubicBezTo>
                  <a:pt x="51" y="134"/>
                  <a:pt x="88" y="96"/>
                  <a:pt x="138" y="58"/>
                </a:cubicBezTo>
                <a:cubicBezTo>
                  <a:pt x="170" y="27"/>
                  <a:pt x="197" y="0"/>
                  <a:pt x="190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38;p10"/>
          <p:cNvSpPr/>
          <p:nvPr/>
        </p:nvSpPr>
        <p:spPr>
          <a:xfrm>
            <a:off x="2977712" y="4661768"/>
            <a:ext cx="6323" cy="8653"/>
          </a:xfrm>
          <a:custGeom>
            <a:avLst/>
            <a:gdLst/>
            <a:ahLst/>
            <a:cxnLst/>
            <a:rect l="l" t="t" r="r" b="b"/>
            <a:pathLst>
              <a:path w="95" h="130" extrusionOk="0">
                <a:moveTo>
                  <a:pt x="92" y="0"/>
                </a:moveTo>
                <a:cubicBezTo>
                  <a:pt x="89" y="0"/>
                  <a:pt x="82" y="4"/>
                  <a:pt x="76" y="4"/>
                </a:cubicBezTo>
                <a:cubicBezTo>
                  <a:pt x="76" y="29"/>
                  <a:pt x="38" y="79"/>
                  <a:pt x="1" y="129"/>
                </a:cubicBezTo>
                <a:cubicBezTo>
                  <a:pt x="26" y="117"/>
                  <a:pt x="38" y="91"/>
                  <a:pt x="89" y="16"/>
                </a:cubicBezTo>
                <a:cubicBezTo>
                  <a:pt x="95" y="4"/>
                  <a:pt x="95" y="0"/>
                  <a:pt x="92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39;p10"/>
          <p:cNvSpPr/>
          <p:nvPr/>
        </p:nvSpPr>
        <p:spPr>
          <a:xfrm>
            <a:off x="2970190" y="4677011"/>
            <a:ext cx="2596" cy="3395"/>
          </a:xfrm>
          <a:custGeom>
            <a:avLst/>
            <a:gdLst/>
            <a:ahLst/>
            <a:cxnLst/>
            <a:rect l="l" t="t" r="r" b="b"/>
            <a:pathLst>
              <a:path w="39" h="51" extrusionOk="0">
                <a:moveTo>
                  <a:pt x="38" y="1"/>
                </a:moveTo>
                <a:cubicBezTo>
                  <a:pt x="26" y="26"/>
                  <a:pt x="13" y="51"/>
                  <a:pt x="1" y="51"/>
                </a:cubicBezTo>
                <a:lnTo>
                  <a:pt x="1" y="51"/>
                </a:lnTo>
                <a:cubicBezTo>
                  <a:pt x="13" y="51"/>
                  <a:pt x="26" y="26"/>
                  <a:pt x="38" y="13"/>
                </a:cubicBezTo>
                <a:lnTo>
                  <a:pt x="38" y="1"/>
                </a:ln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40;p10"/>
          <p:cNvSpPr/>
          <p:nvPr/>
        </p:nvSpPr>
        <p:spPr>
          <a:xfrm>
            <a:off x="2822952" y="4768868"/>
            <a:ext cx="80940" cy="55447"/>
          </a:xfrm>
          <a:custGeom>
            <a:avLst/>
            <a:gdLst/>
            <a:ahLst/>
            <a:cxnLst/>
            <a:rect l="l" t="t" r="r" b="b"/>
            <a:pathLst>
              <a:path w="1216" h="833" extrusionOk="0">
                <a:moveTo>
                  <a:pt x="1211" y="0"/>
                </a:moveTo>
                <a:cubicBezTo>
                  <a:pt x="1195" y="0"/>
                  <a:pt x="1111" y="59"/>
                  <a:pt x="1082" y="78"/>
                </a:cubicBezTo>
                <a:cubicBezTo>
                  <a:pt x="1019" y="129"/>
                  <a:pt x="969" y="179"/>
                  <a:pt x="906" y="217"/>
                </a:cubicBezTo>
                <a:cubicBezTo>
                  <a:pt x="843" y="267"/>
                  <a:pt x="793" y="292"/>
                  <a:pt x="730" y="330"/>
                </a:cubicBezTo>
                <a:cubicBezTo>
                  <a:pt x="617" y="405"/>
                  <a:pt x="504" y="493"/>
                  <a:pt x="340" y="594"/>
                </a:cubicBezTo>
                <a:cubicBezTo>
                  <a:pt x="332" y="594"/>
                  <a:pt x="312" y="599"/>
                  <a:pt x="300" y="599"/>
                </a:cubicBezTo>
                <a:cubicBezTo>
                  <a:pt x="294" y="599"/>
                  <a:pt x="290" y="598"/>
                  <a:pt x="290" y="594"/>
                </a:cubicBezTo>
                <a:cubicBezTo>
                  <a:pt x="164" y="669"/>
                  <a:pt x="14" y="807"/>
                  <a:pt x="1" y="832"/>
                </a:cubicBezTo>
                <a:lnTo>
                  <a:pt x="328" y="656"/>
                </a:lnTo>
                <a:cubicBezTo>
                  <a:pt x="428" y="594"/>
                  <a:pt x="529" y="518"/>
                  <a:pt x="629" y="455"/>
                </a:cubicBezTo>
                <a:lnTo>
                  <a:pt x="931" y="254"/>
                </a:lnTo>
                <a:cubicBezTo>
                  <a:pt x="1019" y="166"/>
                  <a:pt x="1119" y="91"/>
                  <a:pt x="1207" y="16"/>
                </a:cubicBezTo>
                <a:cubicBezTo>
                  <a:pt x="1215" y="5"/>
                  <a:pt x="1216" y="0"/>
                  <a:pt x="1211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41;p10"/>
          <p:cNvSpPr/>
          <p:nvPr/>
        </p:nvSpPr>
        <p:spPr>
          <a:xfrm>
            <a:off x="2046757" y="4641866"/>
            <a:ext cx="932" cy="2596"/>
          </a:xfrm>
          <a:custGeom>
            <a:avLst/>
            <a:gdLst/>
            <a:ahLst/>
            <a:cxnLst/>
            <a:rect l="l" t="t" r="r" b="b"/>
            <a:pathLst>
              <a:path w="14" h="39" extrusionOk="0">
                <a:moveTo>
                  <a:pt x="1" y="1"/>
                </a:moveTo>
                <a:cubicBezTo>
                  <a:pt x="1" y="1"/>
                  <a:pt x="1" y="14"/>
                  <a:pt x="13" y="39"/>
                </a:cubicBezTo>
                <a:cubicBezTo>
                  <a:pt x="13" y="26"/>
                  <a:pt x="13" y="14"/>
                  <a:pt x="1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" name="Google Shape;142;p10"/>
          <p:cNvSpPr/>
          <p:nvPr/>
        </p:nvSpPr>
        <p:spPr>
          <a:xfrm>
            <a:off x="1953102" y="4382602"/>
            <a:ext cx="3395" cy="8453"/>
          </a:xfrm>
          <a:custGeom>
            <a:avLst/>
            <a:gdLst/>
            <a:ahLst/>
            <a:cxnLst/>
            <a:rect l="l" t="t" r="r" b="b"/>
            <a:pathLst>
              <a:path w="51" h="127" extrusionOk="0">
                <a:moveTo>
                  <a:pt x="0" y="0"/>
                </a:moveTo>
                <a:cubicBezTo>
                  <a:pt x="13" y="38"/>
                  <a:pt x="38" y="76"/>
                  <a:pt x="51" y="126"/>
                </a:cubicBezTo>
                <a:cubicBezTo>
                  <a:pt x="51" y="101"/>
                  <a:pt x="26" y="63"/>
                  <a:pt x="0" y="0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" name="Google Shape;143;p10"/>
          <p:cNvSpPr/>
          <p:nvPr/>
        </p:nvSpPr>
        <p:spPr>
          <a:xfrm>
            <a:off x="1940522" y="4323227"/>
            <a:ext cx="2596" cy="12580"/>
          </a:xfrm>
          <a:custGeom>
            <a:avLst/>
            <a:gdLst/>
            <a:ahLst/>
            <a:cxnLst/>
            <a:rect l="l" t="t" r="r" b="b"/>
            <a:pathLst>
              <a:path w="39" h="189" extrusionOk="0">
                <a:moveTo>
                  <a:pt x="13" y="0"/>
                </a:moveTo>
                <a:lnTo>
                  <a:pt x="1" y="126"/>
                </a:lnTo>
                <a:lnTo>
                  <a:pt x="39" y="189"/>
                </a:lnTo>
                <a:lnTo>
                  <a:pt x="13" y="0"/>
                </a:ln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" name="Google Shape;144;p10"/>
          <p:cNvSpPr/>
          <p:nvPr/>
        </p:nvSpPr>
        <p:spPr>
          <a:xfrm>
            <a:off x="1928008" y="4303125"/>
            <a:ext cx="6723" cy="10983"/>
          </a:xfrm>
          <a:custGeom>
            <a:avLst/>
            <a:gdLst/>
            <a:ahLst/>
            <a:cxnLst/>
            <a:rect l="l" t="t" r="r" b="b"/>
            <a:pathLst>
              <a:path w="101" h="165" extrusionOk="0">
                <a:moveTo>
                  <a:pt x="0" y="1"/>
                </a:moveTo>
                <a:lnTo>
                  <a:pt x="0" y="1"/>
                </a:lnTo>
                <a:cubicBezTo>
                  <a:pt x="26" y="51"/>
                  <a:pt x="51" y="126"/>
                  <a:pt x="38" y="164"/>
                </a:cubicBezTo>
                <a:lnTo>
                  <a:pt x="101" y="101"/>
                </a:lnTo>
                <a:cubicBezTo>
                  <a:pt x="76" y="76"/>
                  <a:pt x="38" y="51"/>
                  <a:pt x="0" y="1"/>
                </a:cubicBezTo>
                <a:close/>
              </a:path>
            </a:pathLst>
          </a:custGeom>
          <a:solidFill>
            <a:srgbClr val="00FF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" name="Google Shape;145;p10"/>
          <p:cNvSpPr/>
          <p:nvPr/>
        </p:nvSpPr>
        <p:spPr>
          <a:xfrm>
            <a:off x="4898995" y="4236229"/>
            <a:ext cx="67" cy="6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" name="Google Shape;146;p10"/>
          <p:cNvSpPr/>
          <p:nvPr/>
        </p:nvSpPr>
        <p:spPr>
          <a:xfrm>
            <a:off x="5030325" y="4211135"/>
            <a:ext cx="67" cy="932"/>
          </a:xfrm>
          <a:custGeom>
            <a:avLst/>
            <a:gdLst/>
            <a:ahLst/>
            <a:cxnLst/>
            <a:rect l="l" t="t" r="r" b="b"/>
            <a:pathLst>
              <a:path w="1" h="14" extrusionOk="0">
                <a:moveTo>
                  <a:pt x="0" y="0"/>
                </a:moveTo>
                <a:cubicBezTo>
                  <a:pt x="0" y="0"/>
                  <a:pt x="0" y="0"/>
                  <a:pt x="0" y="13"/>
                </a:cubicBezTo>
                <a:cubicBezTo>
                  <a:pt x="0" y="13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" name="Google Shape;147;p10"/>
          <p:cNvSpPr/>
          <p:nvPr/>
        </p:nvSpPr>
        <p:spPr>
          <a:xfrm>
            <a:off x="5026997" y="4216993"/>
            <a:ext cx="67" cy="6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" name="Google Shape;148;p10"/>
          <p:cNvSpPr/>
          <p:nvPr/>
        </p:nvSpPr>
        <p:spPr>
          <a:xfrm>
            <a:off x="5026131" y="4217791"/>
            <a:ext cx="67" cy="6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" name="Google Shape;149;p10"/>
          <p:cNvSpPr/>
          <p:nvPr/>
        </p:nvSpPr>
        <p:spPr>
          <a:xfrm>
            <a:off x="5025333" y="4216993"/>
            <a:ext cx="865" cy="1731"/>
          </a:xfrm>
          <a:custGeom>
            <a:avLst/>
            <a:gdLst/>
            <a:ahLst/>
            <a:cxnLst/>
            <a:rect l="l" t="t" r="r" b="b"/>
            <a:pathLst>
              <a:path w="13" h="26" extrusionOk="0">
                <a:moveTo>
                  <a:pt x="0" y="0"/>
                </a:moveTo>
                <a:lnTo>
                  <a:pt x="13" y="26"/>
                </a:lnTo>
                <a:cubicBezTo>
                  <a:pt x="13" y="26"/>
                  <a:pt x="13" y="26"/>
                  <a:pt x="13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150;p10"/>
          <p:cNvSpPr/>
          <p:nvPr/>
        </p:nvSpPr>
        <p:spPr>
          <a:xfrm>
            <a:off x="5023602" y="4222850"/>
            <a:ext cx="67" cy="865"/>
          </a:xfrm>
          <a:custGeom>
            <a:avLst/>
            <a:gdLst/>
            <a:ahLst/>
            <a:cxnLst/>
            <a:rect l="l" t="t" r="r" b="b"/>
            <a:pathLst>
              <a:path w="1" h="13" extrusionOk="0">
                <a:moveTo>
                  <a:pt x="1" y="13"/>
                </a:moveTo>
                <a:cubicBezTo>
                  <a:pt x="1" y="0"/>
                  <a:pt x="1" y="0"/>
                  <a:pt x="1" y="0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151;p10"/>
          <p:cNvSpPr/>
          <p:nvPr/>
        </p:nvSpPr>
        <p:spPr>
          <a:xfrm>
            <a:off x="5025333" y="4217791"/>
            <a:ext cx="67" cy="932"/>
          </a:xfrm>
          <a:custGeom>
            <a:avLst/>
            <a:gdLst/>
            <a:ahLst/>
            <a:cxnLst/>
            <a:rect l="l" t="t" r="r" b="b"/>
            <a:pathLst>
              <a:path w="1" h="14" extrusionOk="0">
                <a:moveTo>
                  <a:pt x="0" y="1"/>
                </a:moveTo>
                <a:lnTo>
                  <a:pt x="0" y="14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10"/>
          <p:cNvSpPr/>
          <p:nvPr/>
        </p:nvSpPr>
        <p:spPr>
          <a:xfrm>
            <a:off x="5023602" y="4221186"/>
            <a:ext cx="3461" cy="3395"/>
          </a:xfrm>
          <a:custGeom>
            <a:avLst/>
            <a:gdLst/>
            <a:ahLst/>
            <a:cxnLst/>
            <a:rect l="l" t="t" r="r" b="b"/>
            <a:pathLst>
              <a:path w="52" h="51" extrusionOk="0">
                <a:moveTo>
                  <a:pt x="51" y="0"/>
                </a:moveTo>
                <a:cubicBezTo>
                  <a:pt x="39" y="13"/>
                  <a:pt x="39" y="13"/>
                  <a:pt x="39" y="13"/>
                </a:cubicBezTo>
                <a:lnTo>
                  <a:pt x="26" y="13"/>
                </a:lnTo>
                <a:cubicBezTo>
                  <a:pt x="13" y="25"/>
                  <a:pt x="1" y="25"/>
                  <a:pt x="1" y="25"/>
                </a:cubicBezTo>
                <a:cubicBezTo>
                  <a:pt x="1" y="38"/>
                  <a:pt x="13" y="38"/>
                  <a:pt x="26" y="51"/>
                </a:cubicBezTo>
                <a:lnTo>
                  <a:pt x="13" y="38"/>
                </a:lnTo>
                <a:cubicBezTo>
                  <a:pt x="26" y="38"/>
                  <a:pt x="26" y="51"/>
                  <a:pt x="26" y="51"/>
                </a:cubicBezTo>
                <a:lnTo>
                  <a:pt x="39" y="51"/>
                </a:lnTo>
                <a:cubicBezTo>
                  <a:pt x="39" y="38"/>
                  <a:pt x="51" y="25"/>
                  <a:pt x="51" y="13"/>
                </a:cubicBezTo>
                <a:cubicBezTo>
                  <a:pt x="51" y="13"/>
                  <a:pt x="51" y="0"/>
                  <a:pt x="5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153;p10"/>
          <p:cNvSpPr/>
          <p:nvPr/>
        </p:nvSpPr>
        <p:spPr>
          <a:xfrm>
            <a:off x="5028661" y="4212799"/>
            <a:ext cx="865" cy="932"/>
          </a:xfrm>
          <a:custGeom>
            <a:avLst/>
            <a:gdLst/>
            <a:ahLst/>
            <a:cxnLst/>
            <a:rect l="l" t="t" r="r" b="b"/>
            <a:pathLst>
              <a:path w="13" h="14" extrusionOk="0">
                <a:moveTo>
                  <a:pt x="13" y="13"/>
                </a:moveTo>
                <a:cubicBezTo>
                  <a:pt x="13" y="13"/>
                  <a:pt x="0" y="13"/>
                  <a:pt x="0" y="1"/>
                </a:cubicBezTo>
                <a:cubicBezTo>
                  <a:pt x="0" y="13"/>
                  <a:pt x="13" y="13"/>
                  <a:pt x="13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Google Shape;154;p10"/>
          <p:cNvSpPr/>
          <p:nvPr/>
        </p:nvSpPr>
        <p:spPr>
          <a:xfrm>
            <a:off x="5026131" y="4213664"/>
            <a:ext cx="932" cy="1731"/>
          </a:xfrm>
          <a:custGeom>
            <a:avLst/>
            <a:gdLst/>
            <a:ahLst/>
            <a:cxnLst/>
            <a:rect l="l" t="t" r="r" b="b"/>
            <a:pathLst>
              <a:path w="14" h="26" extrusionOk="0">
                <a:moveTo>
                  <a:pt x="1" y="0"/>
                </a:moveTo>
                <a:lnTo>
                  <a:pt x="1" y="13"/>
                </a:lnTo>
                <a:cubicBezTo>
                  <a:pt x="1" y="13"/>
                  <a:pt x="1" y="13"/>
                  <a:pt x="1" y="25"/>
                </a:cubicBezTo>
                <a:cubicBezTo>
                  <a:pt x="1" y="13"/>
                  <a:pt x="1" y="13"/>
                  <a:pt x="13" y="13"/>
                </a:cubicBezTo>
                <a:cubicBezTo>
                  <a:pt x="13" y="13"/>
                  <a:pt x="1" y="13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" name="Google Shape;155;p10"/>
          <p:cNvSpPr/>
          <p:nvPr/>
        </p:nvSpPr>
        <p:spPr>
          <a:xfrm>
            <a:off x="5026131" y="4215329"/>
            <a:ext cx="932" cy="865"/>
          </a:xfrm>
          <a:custGeom>
            <a:avLst/>
            <a:gdLst/>
            <a:ahLst/>
            <a:cxnLst/>
            <a:rect l="l" t="t" r="r" b="b"/>
            <a:pathLst>
              <a:path w="14" h="13" extrusionOk="0">
                <a:moveTo>
                  <a:pt x="13" y="13"/>
                </a:moveTo>
                <a:cubicBezTo>
                  <a:pt x="13" y="13"/>
                  <a:pt x="1" y="0"/>
                  <a:pt x="1" y="0"/>
                </a:cubicBezTo>
                <a:cubicBezTo>
                  <a:pt x="1" y="0"/>
                  <a:pt x="1" y="0"/>
                  <a:pt x="13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156;p10"/>
          <p:cNvSpPr/>
          <p:nvPr/>
        </p:nvSpPr>
        <p:spPr>
          <a:xfrm>
            <a:off x="5026997" y="4212799"/>
            <a:ext cx="865" cy="1731"/>
          </a:xfrm>
          <a:custGeom>
            <a:avLst/>
            <a:gdLst/>
            <a:ahLst/>
            <a:cxnLst/>
            <a:rect l="l" t="t" r="r" b="b"/>
            <a:pathLst>
              <a:path w="13" h="26" extrusionOk="0">
                <a:moveTo>
                  <a:pt x="0" y="1"/>
                </a:moveTo>
                <a:lnTo>
                  <a:pt x="13" y="26"/>
                </a:lnTo>
                <a:lnTo>
                  <a:pt x="13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" name="Google Shape;157;p10"/>
          <p:cNvSpPr/>
          <p:nvPr/>
        </p:nvSpPr>
        <p:spPr>
          <a:xfrm>
            <a:off x="5028661" y="4231237"/>
            <a:ext cx="67" cy="6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" name="Google Shape;158;p10"/>
          <p:cNvSpPr/>
          <p:nvPr/>
        </p:nvSpPr>
        <p:spPr>
          <a:xfrm>
            <a:off x="5015282" y="4239558"/>
            <a:ext cx="67" cy="6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" name="Google Shape;159;p10"/>
          <p:cNvSpPr/>
          <p:nvPr/>
        </p:nvSpPr>
        <p:spPr>
          <a:xfrm>
            <a:off x="5010822" y="4233367"/>
            <a:ext cx="3661" cy="2063"/>
          </a:xfrm>
          <a:custGeom>
            <a:avLst/>
            <a:gdLst/>
            <a:ahLst/>
            <a:cxnLst/>
            <a:rect l="l" t="t" r="r" b="b"/>
            <a:pathLst>
              <a:path w="55" h="31" extrusionOk="0">
                <a:moveTo>
                  <a:pt x="2" y="1"/>
                </a:moveTo>
                <a:cubicBezTo>
                  <a:pt x="0" y="1"/>
                  <a:pt x="1" y="2"/>
                  <a:pt x="4" y="6"/>
                </a:cubicBezTo>
                <a:lnTo>
                  <a:pt x="30" y="18"/>
                </a:lnTo>
                <a:cubicBezTo>
                  <a:pt x="21" y="9"/>
                  <a:pt x="5" y="1"/>
                  <a:pt x="2" y="1"/>
                </a:cubicBezTo>
                <a:close/>
                <a:moveTo>
                  <a:pt x="30" y="18"/>
                </a:moveTo>
                <a:lnTo>
                  <a:pt x="44" y="26"/>
                </a:lnTo>
                <a:lnTo>
                  <a:pt x="44" y="26"/>
                </a:lnTo>
                <a:cubicBezTo>
                  <a:pt x="42" y="22"/>
                  <a:pt x="42" y="18"/>
                  <a:pt x="42" y="18"/>
                </a:cubicBezTo>
                <a:close/>
                <a:moveTo>
                  <a:pt x="44" y="26"/>
                </a:moveTo>
                <a:cubicBezTo>
                  <a:pt x="46" y="28"/>
                  <a:pt x="49" y="31"/>
                  <a:pt x="55" y="31"/>
                </a:cubicBezTo>
                <a:lnTo>
                  <a:pt x="44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" name="Google Shape;160;p10"/>
          <p:cNvSpPr/>
          <p:nvPr/>
        </p:nvSpPr>
        <p:spPr>
          <a:xfrm>
            <a:off x="5016080" y="4251273"/>
            <a:ext cx="1731" cy="67"/>
          </a:xfrm>
          <a:custGeom>
            <a:avLst/>
            <a:gdLst/>
            <a:ahLst/>
            <a:cxnLst/>
            <a:rect l="l" t="t" r="r" b="b"/>
            <a:pathLst>
              <a:path w="26" h="1" extrusionOk="0">
                <a:moveTo>
                  <a:pt x="13" y="1"/>
                </a:moveTo>
                <a:cubicBezTo>
                  <a:pt x="13" y="1"/>
                  <a:pt x="1" y="1"/>
                  <a:pt x="13" y="1"/>
                </a:cubicBezTo>
                <a:cubicBezTo>
                  <a:pt x="13" y="1"/>
                  <a:pt x="26" y="1"/>
                  <a:pt x="1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" name="Google Shape;161;p10"/>
          <p:cNvSpPr/>
          <p:nvPr/>
        </p:nvSpPr>
        <p:spPr>
          <a:xfrm>
            <a:off x="5022803" y="4223649"/>
            <a:ext cx="67" cy="6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" name="Google Shape;162;p10"/>
          <p:cNvSpPr/>
          <p:nvPr/>
        </p:nvSpPr>
        <p:spPr>
          <a:xfrm>
            <a:off x="5016946" y="4232036"/>
            <a:ext cx="865" cy="67"/>
          </a:xfrm>
          <a:custGeom>
            <a:avLst/>
            <a:gdLst/>
            <a:ahLst/>
            <a:cxnLst/>
            <a:rect l="l" t="t" r="r" b="b"/>
            <a:pathLst>
              <a:path w="13" h="1" extrusionOk="0">
                <a:moveTo>
                  <a:pt x="0" y="1"/>
                </a:moveTo>
                <a:cubicBezTo>
                  <a:pt x="0" y="1"/>
                  <a:pt x="13" y="1"/>
                  <a:pt x="1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" name="Google Shape;163;p10"/>
          <p:cNvSpPr/>
          <p:nvPr/>
        </p:nvSpPr>
        <p:spPr>
          <a:xfrm>
            <a:off x="5018610" y="4225380"/>
            <a:ext cx="932" cy="865"/>
          </a:xfrm>
          <a:custGeom>
            <a:avLst/>
            <a:gdLst/>
            <a:ahLst/>
            <a:cxnLst/>
            <a:rect l="l" t="t" r="r" b="b"/>
            <a:pathLst>
              <a:path w="14" h="13" extrusionOk="0">
                <a:moveTo>
                  <a:pt x="13" y="0"/>
                </a:moveTo>
                <a:cubicBezTo>
                  <a:pt x="0" y="0"/>
                  <a:pt x="0" y="0"/>
                  <a:pt x="13" y="13"/>
                </a:cubicBezTo>
                <a:cubicBezTo>
                  <a:pt x="13" y="13"/>
                  <a:pt x="13" y="0"/>
                  <a:pt x="1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" name="Google Shape;164;p10"/>
          <p:cNvSpPr/>
          <p:nvPr/>
        </p:nvSpPr>
        <p:spPr>
          <a:xfrm>
            <a:off x="5023602" y="4224514"/>
            <a:ext cx="1797" cy="1731"/>
          </a:xfrm>
          <a:custGeom>
            <a:avLst/>
            <a:gdLst/>
            <a:ahLst/>
            <a:cxnLst/>
            <a:rect l="l" t="t" r="r" b="b"/>
            <a:pathLst>
              <a:path w="27" h="26" extrusionOk="0">
                <a:moveTo>
                  <a:pt x="13" y="1"/>
                </a:moveTo>
                <a:cubicBezTo>
                  <a:pt x="1" y="1"/>
                  <a:pt x="1" y="13"/>
                  <a:pt x="13" y="26"/>
                </a:cubicBezTo>
                <a:cubicBezTo>
                  <a:pt x="13" y="26"/>
                  <a:pt x="13" y="13"/>
                  <a:pt x="26" y="13"/>
                </a:cubicBezTo>
                <a:lnTo>
                  <a:pt x="1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" name="Google Shape;165;p10"/>
          <p:cNvSpPr/>
          <p:nvPr/>
        </p:nvSpPr>
        <p:spPr>
          <a:xfrm>
            <a:off x="5019475" y="4225380"/>
            <a:ext cx="1265" cy="666"/>
          </a:xfrm>
          <a:custGeom>
            <a:avLst/>
            <a:gdLst/>
            <a:ahLst/>
            <a:cxnLst/>
            <a:rect l="l" t="t" r="r" b="b"/>
            <a:pathLst>
              <a:path w="19" h="10" extrusionOk="0">
                <a:moveTo>
                  <a:pt x="0" y="0"/>
                </a:moveTo>
                <a:cubicBezTo>
                  <a:pt x="6" y="6"/>
                  <a:pt x="13" y="10"/>
                  <a:pt x="16" y="10"/>
                </a:cubicBezTo>
                <a:cubicBezTo>
                  <a:pt x="19" y="10"/>
                  <a:pt x="19" y="6"/>
                  <a:pt x="1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" name="Google Shape;166;p10"/>
          <p:cNvSpPr/>
          <p:nvPr/>
        </p:nvSpPr>
        <p:spPr>
          <a:xfrm>
            <a:off x="5058747" y="4240423"/>
            <a:ext cx="2529" cy="2729"/>
          </a:xfrm>
          <a:custGeom>
            <a:avLst/>
            <a:gdLst/>
            <a:ahLst/>
            <a:cxnLst/>
            <a:rect l="l" t="t" r="r" b="b"/>
            <a:pathLst>
              <a:path w="38" h="41" extrusionOk="0">
                <a:moveTo>
                  <a:pt x="1" y="0"/>
                </a:moveTo>
                <a:cubicBezTo>
                  <a:pt x="1" y="9"/>
                  <a:pt x="19" y="31"/>
                  <a:pt x="26" y="38"/>
                </a:cubicBezTo>
                <a:lnTo>
                  <a:pt x="26" y="38"/>
                </a:lnTo>
                <a:cubicBezTo>
                  <a:pt x="38" y="37"/>
                  <a:pt x="1" y="0"/>
                  <a:pt x="1" y="0"/>
                </a:cubicBezTo>
                <a:close/>
                <a:moveTo>
                  <a:pt x="26" y="38"/>
                </a:moveTo>
                <a:lnTo>
                  <a:pt x="26" y="38"/>
                </a:lnTo>
                <a:cubicBezTo>
                  <a:pt x="26" y="38"/>
                  <a:pt x="26" y="38"/>
                  <a:pt x="26" y="38"/>
                </a:cubicBezTo>
                <a:cubicBezTo>
                  <a:pt x="28" y="40"/>
                  <a:pt x="28" y="41"/>
                  <a:pt x="28" y="41"/>
                </a:cubicBezTo>
                <a:cubicBezTo>
                  <a:pt x="28" y="41"/>
                  <a:pt x="28" y="40"/>
                  <a:pt x="26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Google Shape;167;p10"/>
          <p:cNvSpPr/>
          <p:nvPr/>
        </p:nvSpPr>
        <p:spPr>
          <a:xfrm>
            <a:off x="5063806" y="4248743"/>
            <a:ext cx="1731" cy="2596"/>
          </a:xfrm>
          <a:custGeom>
            <a:avLst/>
            <a:gdLst/>
            <a:ahLst/>
            <a:cxnLst/>
            <a:rect l="l" t="t" r="r" b="b"/>
            <a:pathLst>
              <a:path w="26" h="39" extrusionOk="0">
                <a:moveTo>
                  <a:pt x="0" y="1"/>
                </a:moveTo>
                <a:lnTo>
                  <a:pt x="25" y="39"/>
                </a:lnTo>
                <a:lnTo>
                  <a:pt x="13" y="13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168;p10"/>
          <p:cNvSpPr/>
          <p:nvPr/>
        </p:nvSpPr>
        <p:spPr>
          <a:xfrm>
            <a:off x="5062941" y="4248743"/>
            <a:ext cx="2596" cy="3461"/>
          </a:xfrm>
          <a:custGeom>
            <a:avLst/>
            <a:gdLst/>
            <a:ahLst/>
            <a:cxnLst/>
            <a:rect l="l" t="t" r="r" b="b"/>
            <a:pathLst>
              <a:path w="39" h="52" extrusionOk="0">
                <a:moveTo>
                  <a:pt x="0" y="1"/>
                </a:moveTo>
                <a:cubicBezTo>
                  <a:pt x="1" y="1"/>
                  <a:pt x="19" y="29"/>
                  <a:pt x="16" y="29"/>
                </a:cubicBezTo>
                <a:cubicBezTo>
                  <a:pt x="16" y="29"/>
                  <a:pt x="15" y="28"/>
                  <a:pt x="13" y="26"/>
                </a:cubicBezTo>
                <a:lnTo>
                  <a:pt x="13" y="26"/>
                </a:lnTo>
                <a:cubicBezTo>
                  <a:pt x="16" y="29"/>
                  <a:pt x="18" y="32"/>
                  <a:pt x="20" y="35"/>
                </a:cubicBezTo>
                <a:lnTo>
                  <a:pt x="20" y="35"/>
                </a:lnTo>
                <a:cubicBezTo>
                  <a:pt x="20" y="34"/>
                  <a:pt x="19" y="33"/>
                  <a:pt x="20" y="33"/>
                </a:cubicBezTo>
                <a:lnTo>
                  <a:pt x="20" y="33"/>
                </a:lnTo>
                <a:cubicBezTo>
                  <a:pt x="20" y="33"/>
                  <a:pt x="22" y="35"/>
                  <a:pt x="26" y="39"/>
                </a:cubicBezTo>
                <a:lnTo>
                  <a:pt x="38" y="51"/>
                </a:lnTo>
                <a:lnTo>
                  <a:pt x="38" y="51"/>
                </a:lnTo>
                <a:lnTo>
                  <a:pt x="0" y="1"/>
                </a:lnTo>
                <a:close/>
                <a:moveTo>
                  <a:pt x="20" y="35"/>
                </a:moveTo>
                <a:cubicBezTo>
                  <a:pt x="23" y="40"/>
                  <a:pt x="33" y="52"/>
                  <a:pt x="33" y="52"/>
                </a:cubicBezTo>
                <a:cubicBezTo>
                  <a:pt x="33" y="52"/>
                  <a:pt x="30" y="48"/>
                  <a:pt x="20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Google Shape;169;p10"/>
          <p:cNvSpPr/>
          <p:nvPr/>
        </p:nvSpPr>
        <p:spPr>
          <a:xfrm>
            <a:off x="5053755" y="4240423"/>
            <a:ext cx="1731" cy="1731"/>
          </a:xfrm>
          <a:custGeom>
            <a:avLst/>
            <a:gdLst/>
            <a:ahLst/>
            <a:cxnLst/>
            <a:rect l="l" t="t" r="r" b="b"/>
            <a:pathLst>
              <a:path w="26" h="26" extrusionOk="0">
                <a:moveTo>
                  <a:pt x="25" y="25"/>
                </a:moveTo>
                <a:cubicBezTo>
                  <a:pt x="25" y="25"/>
                  <a:pt x="0" y="0"/>
                  <a:pt x="25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" name="Google Shape;170;p10"/>
          <p:cNvSpPr/>
          <p:nvPr/>
        </p:nvSpPr>
        <p:spPr>
          <a:xfrm>
            <a:off x="5057083" y="4245415"/>
            <a:ext cx="932" cy="932"/>
          </a:xfrm>
          <a:custGeom>
            <a:avLst/>
            <a:gdLst/>
            <a:ahLst/>
            <a:cxnLst/>
            <a:rect l="l" t="t" r="r" b="b"/>
            <a:pathLst>
              <a:path w="14" h="14" extrusionOk="0">
                <a:moveTo>
                  <a:pt x="13" y="13"/>
                </a:moveTo>
                <a:lnTo>
                  <a:pt x="13" y="13"/>
                </a:lnTo>
                <a:cubicBezTo>
                  <a:pt x="1" y="1"/>
                  <a:pt x="1" y="1"/>
                  <a:pt x="13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" name="Google Shape;171;p10"/>
          <p:cNvSpPr/>
          <p:nvPr/>
        </p:nvSpPr>
        <p:spPr>
          <a:xfrm>
            <a:off x="5056218" y="4244616"/>
            <a:ext cx="2396" cy="2197"/>
          </a:xfrm>
          <a:custGeom>
            <a:avLst/>
            <a:gdLst/>
            <a:ahLst/>
            <a:cxnLst/>
            <a:rect l="l" t="t" r="r" b="b"/>
            <a:pathLst>
              <a:path w="36" h="33" extrusionOk="0">
                <a:moveTo>
                  <a:pt x="1" y="0"/>
                </a:moveTo>
                <a:lnTo>
                  <a:pt x="1" y="0"/>
                </a:lnTo>
                <a:cubicBezTo>
                  <a:pt x="10" y="9"/>
                  <a:pt x="25" y="18"/>
                  <a:pt x="24" y="18"/>
                </a:cubicBezTo>
                <a:cubicBezTo>
                  <a:pt x="24" y="18"/>
                  <a:pt x="21" y="16"/>
                  <a:pt x="14" y="13"/>
                </a:cubicBezTo>
                <a:lnTo>
                  <a:pt x="14" y="13"/>
                </a:lnTo>
                <a:cubicBezTo>
                  <a:pt x="28" y="27"/>
                  <a:pt x="33" y="33"/>
                  <a:pt x="34" y="33"/>
                </a:cubicBezTo>
                <a:cubicBezTo>
                  <a:pt x="35" y="33"/>
                  <a:pt x="26" y="20"/>
                  <a:pt x="26" y="13"/>
                </a:cubicBez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" name="Google Shape;172;p10"/>
          <p:cNvSpPr/>
          <p:nvPr/>
        </p:nvSpPr>
        <p:spPr>
          <a:xfrm>
            <a:off x="5057083" y="4244483"/>
            <a:ext cx="2596" cy="3528"/>
          </a:xfrm>
          <a:custGeom>
            <a:avLst/>
            <a:gdLst/>
            <a:ahLst/>
            <a:cxnLst/>
            <a:rect l="l" t="t" r="r" b="b"/>
            <a:pathLst>
              <a:path w="39" h="53" extrusionOk="0">
                <a:moveTo>
                  <a:pt x="2" y="0"/>
                </a:moveTo>
                <a:cubicBezTo>
                  <a:pt x="1" y="0"/>
                  <a:pt x="1" y="1"/>
                  <a:pt x="1" y="2"/>
                </a:cubicBezTo>
                <a:cubicBezTo>
                  <a:pt x="13" y="15"/>
                  <a:pt x="26" y="27"/>
                  <a:pt x="38" y="52"/>
                </a:cubicBezTo>
                <a:cubicBezTo>
                  <a:pt x="38" y="41"/>
                  <a:pt x="8" y="0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" name="Google Shape;173;p10"/>
          <p:cNvSpPr/>
          <p:nvPr/>
        </p:nvSpPr>
        <p:spPr>
          <a:xfrm>
            <a:off x="5066269" y="4253802"/>
            <a:ext cx="2596" cy="2596"/>
          </a:xfrm>
          <a:custGeom>
            <a:avLst/>
            <a:gdLst/>
            <a:ahLst/>
            <a:cxnLst/>
            <a:rect l="l" t="t" r="r" b="b"/>
            <a:pathLst>
              <a:path w="39" h="39" extrusionOk="0">
                <a:moveTo>
                  <a:pt x="13" y="13"/>
                </a:moveTo>
                <a:lnTo>
                  <a:pt x="38" y="38"/>
                </a:lnTo>
                <a:lnTo>
                  <a:pt x="13" y="13"/>
                </a:lnTo>
                <a:cubicBezTo>
                  <a:pt x="26" y="25"/>
                  <a:pt x="1" y="0"/>
                  <a:pt x="13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174;p10"/>
          <p:cNvSpPr/>
          <p:nvPr/>
        </p:nvSpPr>
        <p:spPr>
          <a:xfrm>
            <a:off x="5055419" y="4245415"/>
            <a:ext cx="1731" cy="1731"/>
          </a:xfrm>
          <a:custGeom>
            <a:avLst/>
            <a:gdLst/>
            <a:ahLst/>
            <a:cxnLst/>
            <a:rect l="l" t="t" r="r" b="b"/>
            <a:pathLst>
              <a:path w="26" h="26" extrusionOk="0">
                <a:moveTo>
                  <a:pt x="0" y="1"/>
                </a:moveTo>
                <a:lnTo>
                  <a:pt x="26" y="26"/>
                </a:lnTo>
                <a:cubicBezTo>
                  <a:pt x="26" y="26"/>
                  <a:pt x="26" y="13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175;p10"/>
          <p:cNvSpPr/>
          <p:nvPr/>
        </p:nvSpPr>
        <p:spPr>
          <a:xfrm>
            <a:off x="5059613" y="4247945"/>
            <a:ext cx="2529" cy="3395"/>
          </a:xfrm>
          <a:custGeom>
            <a:avLst/>
            <a:gdLst/>
            <a:ahLst/>
            <a:cxnLst/>
            <a:rect l="l" t="t" r="r" b="b"/>
            <a:pathLst>
              <a:path w="38" h="51" extrusionOk="0">
                <a:moveTo>
                  <a:pt x="38" y="51"/>
                </a:moveTo>
                <a:lnTo>
                  <a:pt x="0" y="0"/>
                </a:lnTo>
                <a:lnTo>
                  <a:pt x="38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" name="Google Shape;176;p10"/>
          <p:cNvSpPr/>
          <p:nvPr/>
        </p:nvSpPr>
        <p:spPr>
          <a:xfrm>
            <a:off x="5050427" y="4240423"/>
            <a:ext cx="2529" cy="3395"/>
          </a:xfrm>
          <a:custGeom>
            <a:avLst/>
            <a:gdLst/>
            <a:ahLst/>
            <a:cxnLst/>
            <a:rect l="l" t="t" r="r" b="b"/>
            <a:pathLst>
              <a:path w="38" h="51" extrusionOk="0">
                <a:moveTo>
                  <a:pt x="0" y="0"/>
                </a:moveTo>
                <a:lnTo>
                  <a:pt x="38" y="51"/>
                </a:lnTo>
                <a:lnTo>
                  <a:pt x="25" y="2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" name="Google Shape;177;p10"/>
          <p:cNvSpPr/>
          <p:nvPr/>
        </p:nvSpPr>
        <p:spPr>
          <a:xfrm>
            <a:off x="5050427" y="4242886"/>
            <a:ext cx="1731" cy="1797"/>
          </a:xfrm>
          <a:custGeom>
            <a:avLst/>
            <a:gdLst/>
            <a:ahLst/>
            <a:cxnLst/>
            <a:rect l="l" t="t" r="r" b="b"/>
            <a:pathLst>
              <a:path w="26" h="27" extrusionOk="0">
                <a:moveTo>
                  <a:pt x="0" y="1"/>
                </a:moveTo>
                <a:cubicBezTo>
                  <a:pt x="13" y="14"/>
                  <a:pt x="25" y="26"/>
                  <a:pt x="25" y="26"/>
                </a:cubicBezTo>
                <a:cubicBezTo>
                  <a:pt x="13" y="14"/>
                  <a:pt x="13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" name="Google Shape;178;p10"/>
          <p:cNvSpPr/>
          <p:nvPr/>
        </p:nvSpPr>
        <p:spPr>
          <a:xfrm>
            <a:off x="5056218" y="4247079"/>
            <a:ext cx="67" cy="6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10"/>
          <p:cNvSpPr/>
          <p:nvPr/>
        </p:nvSpPr>
        <p:spPr>
          <a:xfrm>
            <a:off x="5056218" y="4247079"/>
            <a:ext cx="932" cy="67"/>
          </a:xfrm>
          <a:custGeom>
            <a:avLst/>
            <a:gdLst/>
            <a:ahLst/>
            <a:cxnLst/>
            <a:rect l="l" t="t" r="r" b="b"/>
            <a:pathLst>
              <a:path w="14" h="1" extrusionOk="0">
                <a:moveTo>
                  <a:pt x="1" y="1"/>
                </a:moveTo>
                <a:lnTo>
                  <a:pt x="1" y="1"/>
                </a:lnTo>
                <a:cubicBezTo>
                  <a:pt x="14" y="1"/>
                  <a:pt x="14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" name="Google Shape;180;p10"/>
          <p:cNvSpPr/>
          <p:nvPr/>
        </p:nvSpPr>
        <p:spPr>
          <a:xfrm>
            <a:off x="5059613" y="4249609"/>
            <a:ext cx="5059" cy="5059"/>
          </a:xfrm>
          <a:custGeom>
            <a:avLst/>
            <a:gdLst/>
            <a:ahLst/>
            <a:cxnLst/>
            <a:rect l="l" t="t" r="r" b="b"/>
            <a:pathLst>
              <a:path w="76" h="76" extrusionOk="0">
                <a:moveTo>
                  <a:pt x="0" y="0"/>
                </a:moveTo>
                <a:lnTo>
                  <a:pt x="0" y="0"/>
                </a:lnTo>
                <a:cubicBezTo>
                  <a:pt x="25" y="26"/>
                  <a:pt x="50" y="51"/>
                  <a:pt x="76" y="76"/>
                </a:cubicBezTo>
                <a:cubicBezTo>
                  <a:pt x="38" y="38"/>
                  <a:pt x="25" y="1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Google Shape;181;p10"/>
          <p:cNvSpPr/>
          <p:nvPr/>
        </p:nvSpPr>
        <p:spPr>
          <a:xfrm>
            <a:off x="5057949" y="4247945"/>
            <a:ext cx="2529" cy="2596"/>
          </a:xfrm>
          <a:custGeom>
            <a:avLst/>
            <a:gdLst/>
            <a:ahLst/>
            <a:cxnLst/>
            <a:rect l="l" t="t" r="r" b="b"/>
            <a:pathLst>
              <a:path w="38" h="39" extrusionOk="0">
                <a:moveTo>
                  <a:pt x="25" y="25"/>
                </a:moveTo>
                <a:lnTo>
                  <a:pt x="38" y="38"/>
                </a:lnTo>
                <a:cubicBezTo>
                  <a:pt x="25" y="25"/>
                  <a:pt x="13" y="1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" name="Google Shape;182;p10"/>
          <p:cNvSpPr/>
          <p:nvPr/>
        </p:nvSpPr>
        <p:spPr>
          <a:xfrm>
            <a:off x="5058747" y="4249609"/>
            <a:ext cx="1731" cy="932"/>
          </a:xfrm>
          <a:custGeom>
            <a:avLst/>
            <a:gdLst/>
            <a:ahLst/>
            <a:cxnLst/>
            <a:rect l="l" t="t" r="r" b="b"/>
            <a:pathLst>
              <a:path w="26" h="14" extrusionOk="0">
                <a:moveTo>
                  <a:pt x="1" y="0"/>
                </a:moveTo>
                <a:lnTo>
                  <a:pt x="26" y="13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183;p10"/>
          <p:cNvSpPr/>
          <p:nvPr/>
        </p:nvSpPr>
        <p:spPr>
          <a:xfrm flipH="1">
            <a:off x="111245" y="899713"/>
            <a:ext cx="8921494" cy="3344071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" name="Google Shape;184;p10"/>
          <p:cNvSpPr/>
          <p:nvPr/>
        </p:nvSpPr>
        <p:spPr>
          <a:xfrm>
            <a:off x="5054554" y="4246280"/>
            <a:ext cx="2596" cy="2529"/>
          </a:xfrm>
          <a:custGeom>
            <a:avLst/>
            <a:gdLst/>
            <a:ahLst/>
            <a:cxnLst/>
            <a:rect l="l" t="t" r="r" b="b"/>
            <a:pathLst>
              <a:path w="39" h="38" extrusionOk="0">
                <a:moveTo>
                  <a:pt x="1" y="0"/>
                </a:moveTo>
                <a:lnTo>
                  <a:pt x="1" y="0"/>
                </a:lnTo>
                <a:cubicBezTo>
                  <a:pt x="13" y="25"/>
                  <a:pt x="26" y="25"/>
                  <a:pt x="26" y="25"/>
                </a:cubicBezTo>
                <a:cubicBezTo>
                  <a:pt x="14" y="13"/>
                  <a:pt x="1" y="0"/>
                  <a:pt x="1" y="0"/>
                </a:cubicBezTo>
                <a:close/>
                <a:moveTo>
                  <a:pt x="26" y="25"/>
                </a:moveTo>
                <a:cubicBezTo>
                  <a:pt x="26" y="38"/>
                  <a:pt x="39" y="38"/>
                  <a:pt x="39" y="38"/>
                </a:cubicBezTo>
                <a:cubicBezTo>
                  <a:pt x="35" y="34"/>
                  <a:pt x="31" y="30"/>
                  <a:pt x="26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" name="Google Shape;185;p10"/>
          <p:cNvSpPr/>
          <p:nvPr/>
        </p:nvSpPr>
        <p:spPr>
          <a:xfrm>
            <a:off x="5055419" y="4247079"/>
            <a:ext cx="865" cy="67"/>
          </a:xfrm>
          <a:custGeom>
            <a:avLst/>
            <a:gdLst/>
            <a:ahLst/>
            <a:cxnLst/>
            <a:rect l="l" t="t" r="r" b="b"/>
            <a:pathLst>
              <a:path w="13" h="1" extrusionOk="0">
                <a:moveTo>
                  <a:pt x="0" y="1"/>
                </a:moveTo>
                <a:lnTo>
                  <a:pt x="13" y="1"/>
                </a:lnTo>
                <a:cubicBezTo>
                  <a:pt x="13" y="1"/>
                  <a:pt x="13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186;p10"/>
          <p:cNvSpPr/>
          <p:nvPr/>
        </p:nvSpPr>
        <p:spPr>
          <a:xfrm>
            <a:off x="5056218" y="4247945"/>
            <a:ext cx="1797" cy="1731"/>
          </a:xfrm>
          <a:custGeom>
            <a:avLst/>
            <a:gdLst/>
            <a:ahLst/>
            <a:cxnLst/>
            <a:rect l="l" t="t" r="r" b="b"/>
            <a:pathLst>
              <a:path w="27" h="26" extrusionOk="0">
                <a:moveTo>
                  <a:pt x="14" y="13"/>
                </a:moveTo>
                <a:cubicBezTo>
                  <a:pt x="26" y="25"/>
                  <a:pt x="14" y="13"/>
                  <a:pt x="1" y="0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4" y="25"/>
                  <a:pt x="14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" name="Google Shape;187;p10"/>
          <p:cNvSpPr/>
          <p:nvPr/>
        </p:nvSpPr>
        <p:spPr>
          <a:xfrm>
            <a:off x="5054554" y="4246280"/>
            <a:ext cx="932" cy="67"/>
          </a:xfrm>
          <a:custGeom>
            <a:avLst/>
            <a:gdLst/>
            <a:ahLst/>
            <a:cxnLst/>
            <a:rect l="l" t="t" r="r" b="b"/>
            <a:pathLst>
              <a:path w="14" h="1" extrusionOk="0">
                <a:moveTo>
                  <a:pt x="13" y="0"/>
                </a:moveTo>
                <a:cubicBezTo>
                  <a:pt x="13" y="0"/>
                  <a:pt x="13" y="0"/>
                  <a:pt x="13" y="0"/>
                </a:cubicBezTo>
                <a:cubicBezTo>
                  <a:pt x="1" y="0"/>
                  <a:pt x="1" y="0"/>
                  <a:pt x="1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" name="Google Shape;188;p10"/>
          <p:cNvSpPr/>
          <p:nvPr/>
        </p:nvSpPr>
        <p:spPr>
          <a:xfrm>
            <a:off x="5055419" y="4246280"/>
            <a:ext cx="865" cy="1731"/>
          </a:xfrm>
          <a:custGeom>
            <a:avLst/>
            <a:gdLst/>
            <a:ahLst/>
            <a:cxnLst/>
            <a:rect l="l" t="t" r="r" b="b"/>
            <a:pathLst>
              <a:path w="13" h="26" extrusionOk="0">
                <a:moveTo>
                  <a:pt x="0" y="0"/>
                </a:moveTo>
                <a:cubicBezTo>
                  <a:pt x="0" y="13"/>
                  <a:pt x="13" y="25"/>
                  <a:pt x="13" y="25"/>
                </a:cubicBezTo>
                <a:lnTo>
                  <a:pt x="13" y="1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" name="Google Shape;189;p10"/>
          <p:cNvSpPr/>
          <p:nvPr/>
        </p:nvSpPr>
        <p:spPr>
          <a:xfrm>
            <a:off x="8388570" y="675848"/>
            <a:ext cx="3395" cy="6323"/>
          </a:xfrm>
          <a:custGeom>
            <a:avLst/>
            <a:gdLst/>
            <a:ahLst/>
            <a:cxnLst/>
            <a:rect l="l" t="t" r="r" b="b"/>
            <a:pathLst>
              <a:path w="51" h="95" extrusionOk="0">
                <a:moveTo>
                  <a:pt x="42" y="1"/>
                </a:moveTo>
                <a:cubicBezTo>
                  <a:pt x="40" y="1"/>
                  <a:pt x="38" y="2"/>
                  <a:pt x="38" y="6"/>
                </a:cubicBezTo>
                <a:lnTo>
                  <a:pt x="26" y="19"/>
                </a:lnTo>
                <a:cubicBezTo>
                  <a:pt x="26" y="32"/>
                  <a:pt x="26" y="42"/>
                  <a:pt x="22" y="54"/>
                </a:cubicBezTo>
                <a:lnTo>
                  <a:pt x="22" y="54"/>
                </a:lnTo>
                <a:cubicBezTo>
                  <a:pt x="27" y="45"/>
                  <a:pt x="33" y="37"/>
                  <a:pt x="38" y="32"/>
                </a:cubicBezTo>
                <a:lnTo>
                  <a:pt x="51" y="6"/>
                </a:lnTo>
                <a:cubicBezTo>
                  <a:pt x="51" y="6"/>
                  <a:pt x="45" y="1"/>
                  <a:pt x="42" y="1"/>
                </a:cubicBezTo>
                <a:close/>
                <a:moveTo>
                  <a:pt x="22" y="54"/>
                </a:moveTo>
                <a:lnTo>
                  <a:pt x="22" y="54"/>
                </a:lnTo>
                <a:cubicBezTo>
                  <a:pt x="15" y="66"/>
                  <a:pt x="8" y="80"/>
                  <a:pt x="1" y="94"/>
                </a:cubicBezTo>
                <a:cubicBezTo>
                  <a:pt x="12" y="77"/>
                  <a:pt x="19" y="64"/>
                  <a:pt x="22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" name="Google Shape;190;p10"/>
          <p:cNvSpPr/>
          <p:nvPr/>
        </p:nvSpPr>
        <p:spPr>
          <a:xfrm>
            <a:off x="-212443" y="4094714"/>
            <a:ext cx="1476356" cy="1424770"/>
          </a:xfrm>
          <a:custGeom>
            <a:avLst/>
            <a:gdLst/>
            <a:ahLst/>
            <a:cxnLst/>
            <a:rect l="l" t="t" r="r" b="b"/>
            <a:pathLst>
              <a:path w="22180" h="21405" extrusionOk="0">
                <a:moveTo>
                  <a:pt x="13861" y="4"/>
                </a:moveTo>
                <a:cubicBezTo>
                  <a:pt x="13859" y="5"/>
                  <a:pt x="13857" y="5"/>
                  <a:pt x="13855" y="5"/>
                </a:cubicBezTo>
                <a:lnTo>
                  <a:pt x="13855" y="5"/>
                </a:lnTo>
                <a:cubicBezTo>
                  <a:pt x="13871" y="6"/>
                  <a:pt x="13887" y="7"/>
                  <a:pt x="13903" y="8"/>
                </a:cubicBezTo>
                <a:lnTo>
                  <a:pt x="13903" y="8"/>
                </a:lnTo>
                <a:lnTo>
                  <a:pt x="13861" y="4"/>
                </a:lnTo>
                <a:close/>
                <a:moveTo>
                  <a:pt x="13903" y="8"/>
                </a:moveTo>
                <a:lnTo>
                  <a:pt x="13999" y="17"/>
                </a:lnTo>
                <a:cubicBezTo>
                  <a:pt x="13968" y="13"/>
                  <a:pt x="13936" y="11"/>
                  <a:pt x="13903" y="8"/>
                </a:cubicBezTo>
                <a:close/>
                <a:moveTo>
                  <a:pt x="16890" y="2083"/>
                </a:moveTo>
                <a:lnTo>
                  <a:pt x="16890" y="2083"/>
                </a:lnTo>
                <a:cubicBezTo>
                  <a:pt x="16894" y="2090"/>
                  <a:pt x="16898" y="2096"/>
                  <a:pt x="16902" y="2103"/>
                </a:cubicBezTo>
                <a:cubicBezTo>
                  <a:pt x="16898" y="2096"/>
                  <a:pt x="16894" y="2089"/>
                  <a:pt x="16890" y="2083"/>
                </a:cubicBezTo>
                <a:close/>
                <a:moveTo>
                  <a:pt x="16888" y="2113"/>
                </a:moveTo>
                <a:lnTo>
                  <a:pt x="16888" y="2113"/>
                </a:lnTo>
                <a:cubicBezTo>
                  <a:pt x="16901" y="2138"/>
                  <a:pt x="16921" y="2176"/>
                  <a:pt x="16952" y="2228"/>
                </a:cubicBezTo>
                <a:cubicBezTo>
                  <a:pt x="16931" y="2189"/>
                  <a:pt x="16910" y="2151"/>
                  <a:pt x="16888" y="2113"/>
                </a:cubicBezTo>
                <a:close/>
                <a:moveTo>
                  <a:pt x="10041" y="2312"/>
                </a:moveTo>
                <a:cubicBezTo>
                  <a:pt x="10037" y="2317"/>
                  <a:pt x="10033" y="2323"/>
                  <a:pt x="10028" y="2329"/>
                </a:cubicBezTo>
                <a:cubicBezTo>
                  <a:pt x="10032" y="2323"/>
                  <a:pt x="10036" y="2318"/>
                  <a:pt x="10041" y="2312"/>
                </a:cubicBezTo>
                <a:close/>
                <a:moveTo>
                  <a:pt x="9928" y="2492"/>
                </a:moveTo>
                <a:cubicBezTo>
                  <a:pt x="9924" y="2500"/>
                  <a:pt x="9921" y="2506"/>
                  <a:pt x="9919" y="2512"/>
                </a:cubicBezTo>
                <a:lnTo>
                  <a:pt x="9919" y="2512"/>
                </a:lnTo>
                <a:cubicBezTo>
                  <a:pt x="9922" y="2506"/>
                  <a:pt x="9925" y="2499"/>
                  <a:pt x="9928" y="2492"/>
                </a:cubicBezTo>
                <a:close/>
                <a:moveTo>
                  <a:pt x="10906" y="3582"/>
                </a:moveTo>
                <a:lnTo>
                  <a:pt x="10895" y="3611"/>
                </a:lnTo>
                <a:cubicBezTo>
                  <a:pt x="10900" y="3599"/>
                  <a:pt x="10904" y="3590"/>
                  <a:pt x="10906" y="3582"/>
                </a:cubicBezTo>
                <a:close/>
                <a:moveTo>
                  <a:pt x="8860" y="5156"/>
                </a:moveTo>
                <a:cubicBezTo>
                  <a:pt x="8853" y="5184"/>
                  <a:pt x="8844" y="5225"/>
                  <a:pt x="8836" y="5270"/>
                </a:cubicBezTo>
                <a:lnTo>
                  <a:pt x="8836" y="5270"/>
                </a:lnTo>
                <a:lnTo>
                  <a:pt x="8860" y="5156"/>
                </a:lnTo>
                <a:close/>
                <a:moveTo>
                  <a:pt x="9151" y="5714"/>
                </a:moveTo>
                <a:lnTo>
                  <a:pt x="9151" y="5714"/>
                </a:lnTo>
                <a:cubicBezTo>
                  <a:pt x="9151" y="5714"/>
                  <a:pt x="9106" y="5913"/>
                  <a:pt x="9061" y="6375"/>
                </a:cubicBezTo>
                <a:lnTo>
                  <a:pt x="9048" y="6463"/>
                </a:lnTo>
                <a:cubicBezTo>
                  <a:pt x="9048" y="6463"/>
                  <a:pt x="9036" y="6463"/>
                  <a:pt x="9023" y="6476"/>
                </a:cubicBezTo>
                <a:cubicBezTo>
                  <a:pt x="9048" y="6262"/>
                  <a:pt x="9073" y="6086"/>
                  <a:pt x="9098" y="5961"/>
                </a:cubicBezTo>
                <a:cubicBezTo>
                  <a:pt x="9123" y="5822"/>
                  <a:pt x="9136" y="5747"/>
                  <a:pt x="9149" y="5722"/>
                </a:cubicBezTo>
                <a:cubicBezTo>
                  <a:pt x="9150" y="5717"/>
                  <a:pt x="9151" y="5714"/>
                  <a:pt x="9151" y="5714"/>
                </a:cubicBezTo>
                <a:close/>
                <a:moveTo>
                  <a:pt x="16625" y="8675"/>
                </a:moveTo>
                <a:cubicBezTo>
                  <a:pt x="16625" y="8675"/>
                  <a:pt x="16624" y="8675"/>
                  <a:pt x="16623" y="8676"/>
                </a:cubicBezTo>
                <a:lnTo>
                  <a:pt x="16623" y="8676"/>
                </a:lnTo>
                <a:lnTo>
                  <a:pt x="16625" y="8675"/>
                </a:lnTo>
                <a:close/>
                <a:moveTo>
                  <a:pt x="1144" y="8763"/>
                </a:moveTo>
                <a:cubicBezTo>
                  <a:pt x="1144" y="8763"/>
                  <a:pt x="1158" y="8783"/>
                  <a:pt x="1180" y="8814"/>
                </a:cubicBezTo>
                <a:lnTo>
                  <a:pt x="1180" y="8814"/>
                </a:lnTo>
                <a:lnTo>
                  <a:pt x="1157" y="8775"/>
                </a:lnTo>
                <a:cubicBezTo>
                  <a:pt x="1157" y="8775"/>
                  <a:pt x="1144" y="8763"/>
                  <a:pt x="1144" y="8763"/>
                </a:cubicBezTo>
                <a:close/>
                <a:moveTo>
                  <a:pt x="1180" y="8814"/>
                </a:moveTo>
                <a:lnTo>
                  <a:pt x="1194" y="8838"/>
                </a:lnTo>
                <a:lnTo>
                  <a:pt x="1211" y="8860"/>
                </a:lnTo>
                <a:lnTo>
                  <a:pt x="1211" y="8860"/>
                </a:lnTo>
                <a:cubicBezTo>
                  <a:pt x="1210" y="8857"/>
                  <a:pt x="1208" y="8854"/>
                  <a:pt x="1207" y="8851"/>
                </a:cubicBezTo>
                <a:cubicBezTo>
                  <a:pt x="1197" y="8837"/>
                  <a:pt x="1188" y="8825"/>
                  <a:pt x="1180" y="8814"/>
                </a:cubicBezTo>
                <a:close/>
                <a:moveTo>
                  <a:pt x="9173" y="6460"/>
                </a:moveTo>
                <a:cubicBezTo>
                  <a:pt x="9073" y="7361"/>
                  <a:pt x="9061" y="8149"/>
                  <a:pt x="9098" y="8763"/>
                </a:cubicBezTo>
                <a:cubicBezTo>
                  <a:pt x="9111" y="8926"/>
                  <a:pt x="9123" y="9064"/>
                  <a:pt x="9123" y="9203"/>
                </a:cubicBezTo>
                <a:cubicBezTo>
                  <a:pt x="9149" y="9341"/>
                  <a:pt x="9161" y="9466"/>
                  <a:pt x="9174" y="9580"/>
                </a:cubicBezTo>
                <a:cubicBezTo>
                  <a:pt x="9199" y="9793"/>
                  <a:pt x="9224" y="9982"/>
                  <a:pt x="9237" y="10107"/>
                </a:cubicBezTo>
                <a:cubicBezTo>
                  <a:pt x="9231" y="10102"/>
                  <a:pt x="9226" y="10099"/>
                  <a:pt x="9221" y="10099"/>
                </a:cubicBezTo>
                <a:cubicBezTo>
                  <a:pt x="9214" y="10099"/>
                  <a:pt x="9206" y="10105"/>
                  <a:pt x="9199" y="10120"/>
                </a:cubicBezTo>
                <a:cubicBezTo>
                  <a:pt x="9048" y="9140"/>
                  <a:pt x="9036" y="8235"/>
                  <a:pt x="9061" y="7569"/>
                </a:cubicBezTo>
                <a:cubicBezTo>
                  <a:pt x="9086" y="7242"/>
                  <a:pt x="9111" y="6978"/>
                  <a:pt x="9123" y="6777"/>
                </a:cubicBezTo>
                <a:cubicBezTo>
                  <a:pt x="9146" y="6611"/>
                  <a:pt x="9168" y="6494"/>
                  <a:pt x="9173" y="6460"/>
                </a:cubicBezTo>
                <a:close/>
                <a:moveTo>
                  <a:pt x="9325" y="10019"/>
                </a:moveTo>
                <a:lnTo>
                  <a:pt x="9325" y="10019"/>
                </a:lnTo>
                <a:cubicBezTo>
                  <a:pt x="9337" y="10082"/>
                  <a:pt x="9350" y="10145"/>
                  <a:pt x="9362" y="10208"/>
                </a:cubicBezTo>
                <a:lnTo>
                  <a:pt x="9350" y="10208"/>
                </a:lnTo>
                <a:lnTo>
                  <a:pt x="9325" y="10019"/>
                </a:lnTo>
                <a:close/>
                <a:moveTo>
                  <a:pt x="16399" y="10296"/>
                </a:moveTo>
                <a:lnTo>
                  <a:pt x="16399" y="10296"/>
                </a:lnTo>
                <a:cubicBezTo>
                  <a:pt x="16395" y="10301"/>
                  <a:pt x="16391" y="10307"/>
                  <a:pt x="16386" y="10312"/>
                </a:cubicBezTo>
                <a:lnTo>
                  <a:pt x="16386" y="10312"/>
                </a:lnTo>
                <a:cubicBezTo>
                  <a:pt x="16392" y="10306"/>
                  <a:pt x="16396" y="10300"/>
                  <a:pt x="16399" y="10296"/>
                </a:cubicBezTo>
                <a:close/>
                <a:moveTo>
                  <a:pt x="9199" y="10132"/>
                </a:moveTo>
                <a:lnTo>
                  <a:pt x="9199" y="10132"/>
                </a:lnTo>
                <a:cubicBezTo>
                  <a:pt x="9224" y="10158"/>
                  <a:pt x="9249" y="10208"/>
                  <a:pt x="9274" y="10246"/>
                </a:cubicBezTo>
                <a:cubicBezTo>
                  <a:pt x="9274" y="10246"/>
                  <a:pt x="9274" y="10258"/>
                  <a:pt x="9274" y="10258"/>
                </a:cubicBezTo>
                <a:cubicBezTo>
                  <a:pt x="9274" y="10308"/>
                  <a:pt x="9249" y="10283"/>
                  <a:pt x="9237" y="10321"/>
                </a:cubicBezTo>
                <a:cubicBezTo>
                  <a:pt x="9224" y="10258"/>
                  <a:pt x="9211" y="10195"/>
                  <a:pt x="9199" y="10132"/>
                </a:cubicBezTo>
                <a:close/>
                <a:moveTo>
                  <a:pt x="3971" y="10912"/>
                </a:moveTo>
                <a:lnTo>
                  <a:pt x="3971" y="10912"/>
                </a:lnTo>
                <a:cubicBezTo>
                  <a:pt x="3984" y="10937"/>
                  <a:pt x="4009" y="10949"/>
                  <a:pt x="4022" y="10962"/>
                </a:cubicBezTo>
                <a:lnTo>
                  <a:pt x="3971" y="10912"/>
                </a:lnTo>
                <a:close/>
                <a:moveTo>
                  <a:pt x="4449" y="11779"/>
                </a:moveTo>
                <a:cubicBezTo>
                  <a:pt x="4456" y="11786"/>
                  <a:pt x="4464" y="11791"/>
                  <a:pt x="4472" y="11797"/>
                </a:cubicBezTo>
                <a:lnTo>
                  <a:pt x="4472" y="11797"/>
                </a:lnTo>
                <a:lnTo>
                  <a:pt x="4449" y="11779"/>
                </a:lnTo>
                <a:close/>
                <a:moveTo>
                  <a:pt x="9664" y="11452"/>
                </a:moveTo>
                <a:lnTo>
                  <a:pt x="9664" y="11452"/>
                </a:lnTo>
                <a:cubicBezTo>
                  <a:pt x="9701" y="11590"/>
                  <a:pt x="9739" y="11728"/>
                  <a:pt x="9777" y="11867"/>
                </a:cubicBezTo>
                <a:cubicBezTo>
                  <a:pt x="9802" y="11955"/>
                  <a:pt x="9827" y="12030"/>
                  <a:pt x="9840" y="12105"/>
                </a:cubicBezTo>
                <a:cubicBezTo>
                  <a:pt x="9802" y="11955"/>
                  <a:pt x="9752" y="11816"/>
                  <a:pt x="9727" y="11703"/>
                </a:cubicBezTo>
                <a:cubicBezTo>
                  <a:pt x="9701" y="11603"/>
                  <a:pt x="9676" y="11515"/>
                  <a:pt x="9664" y="11452"/>
                </a:cubicBezTo>
                <a:close/>
                <a:moveTo>
                  <a:pt x="9422" y="12065"/>
                </a:moveTo>
                <a:lnTo>
                  <a:pt x="9422" y="12065"/>
                </a:lnTo>
                <a:cubicBezTo>
                  <a:pt x="9427" y="12079"/>
                  <a:pt x="9432" y="12093"/>
                  <a:pt x="9438" y="12105"/>
                </a:cubicBezTo>
                <a:cubicBezTo>
                  <a:pt x="9442" y="12119"/>
                  <a:pt x="9446" y="12132"/>
                  <a:pt x="9450" y="12145"/>
                </a:cubicBezTo>
                <a:lnTo>
                  <a:pt x="9450" y="12145"/>
                </a:lnTo>
                <a:cubicBezTo>
                  <a:pt x="9440" y="12118"/>
                  <a:pt x="9431" y="12091"/>
                  <a:pt x="9422" y="12065"/>
                </a:cubicBezTo>
                <a:close/>
                <a:moveTo>
                  <a:pt x="10430" y="11300"/>
                </a:moveTo>
                <a:lnTo>
                  <a:pt x="10430" y="11300"/>
                </a:lnTo>
                <a:cubicBezTo>
                  <a:pt x="10451" y="11367"/>
                  <a:pt x="10474" y="11444"/>
                  <a:pt x="10506" y="11540"/>
                </a:cubicBezTo>
                <a:cubicBezTo>
                  <a:pt x="10543" y="11653"/>
                  <a:pt x="10581" y="11791"/>
                  <a:pt x="10631" y="11929"/>
                </a:cubicBezTo>
                <a:cubicBezTo>
                  <a:pt x="10658" y="12009"/>
                  <a:pt x="10685" y="12089"/>
                  <a:pt x="10711" y="12173"/>
                </a:cubicBezTo>
                <a:lnTo>
                  <a:pt x="10711" y="12173"/>
                </a:lnTo>
                <a:cubicBezTo>
                  <a:pt x="10703" y="12174"/>
                  <a:pt x="10695" y="12175"/>
                  <a:pt x="10687" y="12177"/>
                </a:cubicBezTo>
                <a:lnTo>
                  <a:pt x="10687" y="12177"/>
                </a:lnTo>
                <a:cubicBezTo>
                  <a:pt x="10676" y="12141"/>
                  <a:pt x="10666" y="12105"/>
                  <a:pt x="10657" y="12068"/>
                </a:cubicBezTo>
                <a:lnTo>
                  <a:pt x="10594" y="11892"/>
                </a:lnTo>
                <a:lnTo>
                  <a:pt x="10531" y="11691"/>
                </a:lnTo>
                <a:cubicBezTo>
                  <a:pt x="10491" y="11562"/>
                  <a:pt x="10460" y="11434"/>
                  <a:pt x="10430" y="11300"/>
                </a:cubicBezTo>
                <a:close/>
                <a:moveTo>
                  <a:pt x="10065" y="9953"/>
                </a:moveTo>
                <a:lnTo>
                  <a:pt x="10065" y="9953"/>
                </a:lnTo>
                <a:cubicBezTo>
                  <a:pt x="10069" y="9953"/>
                  <a:pt x="10081" y="9999"/>
                  <a:pt x="10104" y="10095"/>
                </a:cubicBezTo>
                <a:cubicBezTo>
                  <a:pt x="10192" y="10560"/>
                  <a:pt x="10330" y="11251"/>
                  <a:pt x="10594" y="11967"/>
                </a:cubicBezTo>
                <a:lnTo>
                  <a:pt x="10644" y="12130"/>
                </a:lnTo>
                <a:cubicBezTo>
                  <a:pt x="10649" y="12147"/>
                  <a:pt x="10655" y="12164"/>
                  <a:pt x="10660" y="12181"/>
                </a:cubicBezTo>
                <a:lnTo>
                  <a:pt x="10660" y="12181"/>
                </a:lnTo>
                <a:cubicBezTo>
                  <a:pt x="10643" y="12184"/>
                  <a:pt x="10625" y="12188"/>
                  <a:pt x="10604" y="12191"/>
                </a:cubicBezTo>
                <a:lnTo>
                  <a:pt x="10604" y="12191"/>
                </a:lnTo>
                <a:cubicBezTo>
                  <a:pt x="10491" y="11866"/>
                  <a:pt x="10399" y="11556"/>
                  <a:pt x="10330" y="11276"/>
                </a:cubicBezTo>
                <a:cubicBezTo>
                  <a:pt x="10267" y="11025"/>
                  <a:pt x="10204" y="10798"/>
                  <a:pt x="10166" y="10610"/>
                </a:cubicBezTo>
                <a:cubicBezTo>
                  <a:pt x="10141" y="10409"/>
                  <a:pt x="10116" y="10258"/>
                  <a:pt x="10091" y="10145"/>
                </a:cubicBezTo>
                <a:cubicBezTo>
                  <a:pt x="10070" y="10021"/>
                  <a:pt x="10061" y="9953"/>
                  <a:pt x="10065" y="9953"/>
                </a:cubicBezTo>
                <a:close/>
                <a:moveTo>
                  <a:pt x="13684" y="1316"/>
                </a:moveTo>
                <a:cubicBezTo>
                  <a:pt x="13743" y="1316"/>
                  <a:pt x="13798" y="1319"/>
                  <a:pt x="13848" y="1324"/>
                </a:cubicBezTo>
                <a:lnTo>
                  <a:pt x="13773" y="1324"/>
                </a:lnTo>
                <a:cubicBezTo>
                  <a:pt x="13710" y="1336"/>
                  <a:pt x="13798" y="1336"/>
                  <a:pt x="13924" y="1361"/>
                </a:cubicBezTo>
                <a:cubicBezTo>
                  <a:pt x="14049" y="1399"/>
                  <a:pt x="14213" y="1412"/>
                  <a:pt x="14301" y="1449"/>
                </a:cubicBezTo>
                <a:cubicBezTo>
                  <a:pt x="14263" y="1449"/>
                  <a:pt x="14225" y="1424"/>
                  <a:pt x="14150" y="1412"/>
                </a:cubicBezTo>
                <a:lnTo>
                  <a:pt x="14150" y="1412"/>
                </a:lnTo>
                <a:cubicBezTo>
                  <a:pt x="14225" y="1424"/>
                  <a:pt x="14288" y="1462"/>
                  <a:pt x="14351" y="1487"/>
                </a:cubicBezTo>
                <a:cubicBezTo>
                  <a:pt x="14414" y="1512"/>
                  <a:pt x="14477" y="1525"/>
                  <a:pt x="14539" y="1537"/>
                </a:cubicBezTo>
                <a:cubicBezTo>
                  <a:pt x="14640" y="1575"/>
                  <a:pt x="14753" y="1625"/>
                  <a:pt x="14891" y="1751"/>
                </a:cubicBezTo>
                <a:cubicBezTo>
                  <a:pt x="14679" y="1606"/>
                  <a:pt x="14593" y="1565"/>
                  <a:pt x="14570" y="1565"/>
                </a:cubicBezTo>
                <a:cubicBezTo>
                  <a:pt x="14563" y="1565"/>
                  <a:pt x="14562" y="1569"/>
                  <a:pt x="14565" y="1575"/>
                </a:cubicBezTo>
                <a:cubicBezTo>
                  <a:pt x="14787" y="1664"/>
                  <a:pt x="15157" y="2009"/>
                  <a:pt x="15196" y="2009"/>
                </a:cubicBezTo>
                <a:cubicBezTo>
                  <a:pt x="15201" y="2009"/>
                  <a:pt x="15200" y="2003"/>
                  <a:pt x="15193" y="1990"/>
                </a:cubicBezTo>
                <a:lnTo>
                  <a:pt x="15193" y="1990"/>
                </a:lnTo>
                <a:cubicBezTo>
                  <a:pt x="15293" y="2128"/>
                  <a:pt x="15406" y="2228"/>
                  <a:pt x="15381" y="2241"/>
                </a:cubicBezTo>
                <a:cubicBezTo>
                  <a:pt x="15507" y="2404"/>
                  <a:pt x="15645" y="2568"/>
                  <a:pt x="15758" y="2756"/>
                </a:cubicBezTo>
                <a:cubicBezTo>
                  <a:pt x="15747" y="2740"/>
                  <a:pt x="15734" y="2724"/>
                  <a:pt x="15730" y="2724"/>
                </a:cubicBezTo>
                <a:cubicBezTo>
                  <a:pt x="15724" y="2724"/>
                  <a:pt x="15734" y="2752"/>
                  <a:pt x="15783" y="2844"/>
                </a:cubicBezTo>
                <a:cubicBezTo>
                  <a:pt x="15695" y="2693"/>
                  <a:pt x="15607" y="2543"/>
                  <a:pt x="15507" y="2417"/>
                </a:cubicBezTo>
                <a:cubicBezTo>
                  <a:pt x="15457" y="2367"/>
                  <a:pt x="15406" y="2304"/>
                  <a:pt x="15369" y="2254"/>
                </a:cubicBezTo>
                <a:cubicBezTo>
                  <a:pt x="15331" y="2203"/>
                  <a:pt x="15293" y="2166"/>
                  <a:pt x="15268" y="2115"/>
                </a:cubicBezTo>
                <a:lnTo>
                  <a:pt x="15268" y="2115"/>
                </a:lnTo>
                <a:cubicBezTo>
                  <a:pt x="15251" y="2124"/>
                  <a:pt x="15282" y="2182"/>
                  <a:pt x="15256" y="2182"/>
                </a:cubicBezTo>
                <a:cubicBezTo>
                  <a:pt x="15244" y="2182"/>
                  <a:pt x="15222" y="2171"/>
                  <a:pt x="15180" y="2141"/>
                </a:cubicBezTo>
                <a:lnTo>
                  <a:pt x="15180" y="2141"/>
                </a:lnTo>
                <a:cubicBezTo>
                  <a:pt x="15243" y="2203"/>
                  <a:pt x="15293" y="2254"/>
                  <a:pt x="15344" y="2316"/>
                </a:cubicBezTo>
                <a:cubicBezTo>
                  <a:pt x="15394" y="2367"/>
                  <a:pt x="15444" y="2430"/>
                  <a:pt x="15482" y="2480"/>
                </a:cubicBezTo>
                <a:cubicBezTo>
                  <a:pt x="15570" y="2593"/>
                  <a:pt x="15645" y="2693"/>
                  <a:pt x="15708" y="2794"/>
                </a:cubicBezTo>
                <a:cubicBezTo>
                  <a:pt x="15771" y="2882"/>
                  <a:pt x="15834" y="2970"/>
                  <a:pt x="15884" y="3070"/>
                </a:cubicBezTo>
                <a:cubicBezTo>
                  <a:pt x="15934" y="3158"/>
                  <a:pt x="15997" y="3246"/>
                  <a:pt x="16047" y="3347"/>
                </a:cubicBezTo>
                <a:cubicBezTo>
                  <a:pt x="16098" y="3548"/>
                  <a:pt x="16173" y="3736"/>
                  <a:pt x="16211" y="3937"/>
                </a:cubicBezTo>
                <a:lnTo>
                  <a:pt x="16223" y="3950"/>
                </a:lnTo>
                <a:lnTo>
                  <a:pt x="16223" y="4063"/>
                </a:lnTo>
                <a:cubicBezTo>
                  <a:pt x="16248" y="4138"/>
                  <a:pt x="16261" y="4176"/>
                  <a:pt x="16261" y="4189"/>
                </a:cubicBezTo>
                <a:cubicBezTo>
                  <a:pt x="16261" y="4192"/>
                  <a:pt x="16261" y="4194"/>
                  <a:pt x="16261" y="4194"/>
                </a:cubicBezTo>
                <a:cubicBezTo>
                  <a:pt x="16260" y="4194"/>
                  <a:pt x="16258" y="4182"/>
                  <a:pt x="16248" y="4164"/>
                </a:cubicBezTo>
                <a:lnTo>
                  <a:pt x="16248" y="4164"/>
                </a:lnTo>
                <a:cubicBezTo>
                  <a:pt x="16261" y="4226"/>
                  <a:pt x="16273" y="4277"/>
                  <a:pt x="16286" y="4314"/>
                </a:cubicBezTo>
                <a:cubicBezTo>
                  <a:pt x="16283" y="4317"/>
                  <a:pt x="16281" y="4318"/>
                  <a:pt x="16278" y="4318"/>
                </a:cubicBezTo>
                <a:cubicBezTo>
                  <a:pt x="16255" y="4318"/>
                  <a:pt x="16230" y="4228"/>
                  <a:pt x="16186" y="4138"/>
                </a:cubicBezTo>
                <a:cubicBezTo>
                  <a:pt x="16173" y="4076"/>
                  <a:pt x="16160" y="4025"/>
                  <a:pt x="16160" y="3963"/>
                </a:cubicBezTo>
                <a:cubicBezTo>
                  <a:pt x="16131" y="3904"/>
                  <a:pt x="16106" y="3855"/>
                  <a:pt x="16096" y="3855"/>
                </a:cubicBezTo>
                <a:cubicBezTo>
                  <a:pt x="16088" y="3855"/>
                  <a:pt x="16087" y="3881"/>
                  <a:pt x="16098" y="3950"/>
                </a:cubicBezTo>
                <a:cubicBezTo>
                  <a:pt x="16110" y="3963"/>
                  <a:pt x="16123" y="3988"/>
                  <a:pt x="16135" y="4025"/>
                </a:cubicBezTo>
                <a:cubicBezTo>
                  <a:pt x="16109" y="3974"/>
                  <a:pt x="16089" y="3940"/>
                  <a:pt x="16084" y="3940"/>
                </a:cubicBezTo>
                <a:cubicBezTo>
                  <a:pt x="16081" y="3940"/>
                  <a:pt x="16081" y="3947"/>
                  <a:pt x="16085" y="3963"/>
                </a:cubicBezTo>
                <a:lnTo>
                  <a:pt x="16148" y="4189"/>
                </a:lnTo>
                <a:lnTo>
                  <a:pt x="16198" y="4402"/>
                </a:lnTo>
                <a:cubicBezTo>
                  <a:pt x="16198" y="4352"/>
                  <a:pt x="16198" y="4277"/>
                  <a:pt x="16186" y="4176"/>
                </a:cubicBezTo>
                <a:lnTo>
                  <a:pt x="16186" y="4176"/>
                </a:lnTo>
                <a:cubicBezTo>
                  <a:pt x="16241" y="4381"/>
                  <a:pt x="16304" y="4607"/>
                  <a:pt x="16328" y="4607"/>
                </a:cubicBezTo>
                <a:cubicBezTo>
                  <a:pt x="16336" y="4607"/>
                  <a:pt x="16340" y="4580"/>
                  <a:pt x="16336" y="4515"/>
                </a:cubicBezTo>
                <a:lnTo>
                  <a:pt x="16336" y="4515"/>
                </a:lnTo>
                <a:cubicBezTo>
                  <a:pt x="16349" y="4629"/>
                  <a:pt x="16349" y="4754"/>
                  <a:pt x="16361" y="4867"/>
                </a:cubicBezTo>
                <a:cubicBezTo>
                  <a:pt x="16399" y="5068"/>
                  <a:pt x="16412" y="5144"/>
                  <a:pt x="16424" y="5244"/>
                </a:cubicBezTo>
                <a:cubicBezTo>
                  <a:pt x="16424" y="5345"/>
                  <a:pt x="16449" y="5445"/>
                  <a:pt x="16462" y="5697"/>
                </a:cubicBezTo>
                <a:cubicBezTo>
                  <a:pt x="16461" y="5699"/>
                  <a:pt x="16460" y="5700"/>
                  <a:pt x="16458" y="5700"/>
                </a:cubicBezTo>
                <a:cubicBezTo>
                  <a:pt x="16450" y="5700"/>
                  <a:pt x="16442" y="5652"/>
                  <a:pt x="16434" y="5652"/>
                </a:cubicBezTo>
                <a:cubicBezTo>
                  <a:pt x="16431" y="5652"/>
                  <a:pt x="16428" y="5661"/>
                  <a:pt x="16424" y="5684"/>
                </a:cubicBezTo>
                <a:cubicBezTo>
                  <a:pt x="16475" y="6049"/>
                  <a:pt x="16324" y="6564"/>
                  <a:pt x="16336" y="6639"/>
                </a:cubicBezTo>
                <a:cubicBezTo>
                  <a:pt x="16299" y="6928"/>
                  <a:pt x="16349" y="6765"/>
                  <a:pt x="16324" y="6953"/>
                </a:cubicBezTo>
                <a:cubicBezTo>
                  <a:pt x="16324" y="6948"/>
                  <a:pt x="16324" y="6942"/>
                  <a:pt x="16323" y="6942"/>
                </a:cubicBezTo>
                <a:cubicBezTo>
                  <a:pt x="16321" y="6942"/>
                  <a:pt x="16318" y="6951"/>
                  <a:pt x="16311" y="6978"/>
                </a:cubicBezTo>
                <a:cubicBezTo>
                  <a:pt x="16311" y="7054"/>
                  <a:pt x="16299" y="7129"/>
                  <a:pt x="16299" y="7205"/>
                </a:cubicBezTo>
                <a:cubicBezTo>
                  <a:pt x="16293" y="7217"/>
                  <a:pt x="16290" y="7222"/>
                  <a:pt x="16288" y="7222"/>
                </a:cubicBezTo>
                <a:cubicBezTo>
                  <a:pt x="16280" y="7222"/>
                  <a:pt x="16293" y="7145"/>
                  <a:pt x="16286" y="7145"/>
                </a:cubicBezTo>
                <a:cubicBezTo>
                  <a:pt x="16282" y="7145"/>
                  <a:pt x="16271" y="7169"/>
                  <a:pt x="16248" y="7242"/>
                </a:cubicBezTo>
                <a:cubicBezTo>
                  <a:pt x="16173" y="7657"/>
                  <a:pt x="16098" y="7908"/>
                  <a:pt x="15947" y="8235"/>
                </a:cubicBezTo>
                <a:cubicBezTo>
                  <a:pt x="15892" y="8369"/>
                  <a:pt x="15881" y="8410"/>
                  <a:pt x="15888" y="8410"/>
                </a:cubicBezTo>
                <a:cubicBezTo>
                  <a:pt x="15899" y="8410"/>
                  <a:pt x="15955" y="8311"/>
                  <a:pt x="15962" y="8311"/>
                </a:cubicBezTo>
                <a:cubicBezTo>
                  <a:pt x="15967" y="8311"/>
                  <a:pt x="15955" y="8344"/>
                  <a:pt x="15909" y="8449"/>
                </a:cubicBezTo>
                <a:cubicBezTo>
                  <a:pt x="15859" y="8499"/>
                  <a:pt x="15834" y="8537"/>
                  <a:pt x="15695" y="8775"/>
                </a:cubicBezTo>
                <a:cubicBezTo>
                  <a:pt x="15633" y="8914"/>
                  <a:pt x="15658" y="8901"/>
                  <a:pt x="15557" y="9127"/>
                </a:cubicBezTo>
                <a:lnTo>
                  <a:pt x="15532" y="9089"/>
                </a:lnTo>
                <a:cubicBezTo>
                  <a:pt x="15411" y="9271"/>
                  <a:pt x="15325" y="9417"/>
                  <a:pt x="15297" y="9417"/>
                </a:cubicBezTo>
                <a:cubicBezTo>
                  <a:pt x="15295" y="9417"/>
                  <a:pt x="15294" y="9417"/>
                  <a:pt x="15293" y="9416"/>
                </a:cubicBezTo>
                <a:cubicBezTo>
                  <a:pt x="15205" y="9580"/>
                  <a:pt x="15117" y="9668"/>
                  <a:pt x="15055" y="9743"/>
                </a:cubicBezTo>
                <a:cubicBezTo>
                  <a:pt x="15006" y="9809"/>
                  <a:pt x="14994" y="9835"/>
                  <a:pt x="15003" y="9835"/>
                </a:cubicBezTo>
                <a:cubicBezTo>
                  <a:pt x="15032" y="9835"/>
                  <a:pt x="15280" y="9577"/>
                  <a:pt x="15318" y="9529"/>
                </a:cubicBezTo>
                <a:lnTo>
                  <a:pt x="15318" y="9529"/>
                </a:lnTo>
                <a:cubicBezTo>
                  <a:pt x="15218" y="9668"/>
                  <a:pt x="15117" y="9768"/>
                  <a:pt x="15042" y="9869"/>
                </a:cubicBezTo>
                <a:cubicBezTo>
                  <a:pt x="14954" y="9957"/>
                  <a:pt x="14891" y="10044"/>
                  <a:pt x="14803" y="10095"/>
                </a:cubicBezTo>
                <a:cubicBezTo>
                  <a:pt x="14866" y="10019"/>
                  <a:pt x="14929" y="9944"/>
                  <a:pt x="14992" y="9856"/>
                </a:cubicBezTo>
                <a:lnTo>
                  <a:pt x="14992" y="9856"/>
                </a:lnTo>
                <a:cubicBezTo>
                  <a:pt x="14879" y="9982"/>
                  <a:pt x="14803" y="10057"/>
                  <a:pt x="14740" y="10132"/>
                </a:cubicBezTo>
                <a:cubicBezTo>
                  <a:pt x="14678" y="10195"/>
                  <a:pt x="14640" y="10246"/>
                  <a:pt x="14602" y="10283"/>
                </a:cubicBezTo>
                <a:cubicBezTo>
                  <a:pt x="14527" y="10359"/>
                  <a:pt x="14489" y="10421"/>
                  <a:pt x="14351" y="10484"/>
                </a:cubicBezTo>
                <a:cubicBezTo>
                  <a:pt x="14500" y="10367"/>
                  <a:pt x="14632" y="10204"/>
                  <a:pt x="14606" y="10204"/>
                </a:cubicBezTo>
                <a:cubicBezTo>
                  <a:pt x="14602" y="10204"/>
                  <a:pt x="14592" y="10209"/>
                  <a:pt x="14577" y="10220"/>
                </a:cubicBezTo>
                <a:cubicBezTo>
                  <a:pt x="14531" y="10276"/>
                  <a:pt x="14485" y="10338"/>
                  <a:pt x="14429" y="10392"/>
                </a:cubicBezTo>
                <a:lnTo>
                  <a:pt x="14429" y="10392"/>
                </a:lnTo>
                <a:cubicBezTo>
                  <a:pt x="14429" y="10392"/>
                  <a:pt x="14429" y="10392"/>
                  <a:pt x="14429" y="10392"/>
                </a:cubicBezTo>
                <a:lnTo>
                  <a:pt x="14429" y="10392"/>
                </a:lnTo>
                <a:cubicBezTo>
                  <a:pt x="14428" y="10392"/>
                  <a:pt x="14417" y="10400"/>
                  <a:pt x="14389" y="10421"/>
                </a:cubicBezTo>
                <a:cubicBezTo>
                  <a:pt x="14326" y="10484"/>
                  <a:pt x="14188" y="10610"/>
                  <a:pt x="14137" y="10673"/>
                </a:cubicBezTo>
                <a:cubicBezTo>
                  <a:pt x="14012" y="10786"/>
                  <a:pt x="13873" y="10886"/>
                  <a:pt x="13735" y="10974"/>
                </a:cubicBezTo>
                <a:cubicBezTo>
                  <a:pt x="13758" y="10957"/>
                  <a:pt x="13768" y="10948"/>
                  <a:pt x="13766" y="10948"/>
                </a:cubicBezTo>
                <a:cubicBezTo>
                  <a:pt x="13763" y="10948"/>
                  <a:pt x="13744" y="10960"/>
                  <a:pt x="13710" y="10987"/>
                </a:cubicBezTo>
                <a:cubicBezTo>
                  <a:pt x="13610" y="11050"/>
                  <a:pt x="13509" y="11138"/>
                  <a:pt x="13408" y="11201"/>
                </a:cubicBezTo>
                <a:cubicBezTo>
                  <a:pt x="13436" y="11181"/>
                  <a:pt x="13445" y="11172"/>
                  <a:pt x="13440" y="11172"/>
                </a:cubicBezTo>
                <a:cubicBezTo>
                  <a:pt x="13428" y="11172"/>
                  <a:pt x="13348" y="11212"/>
                  <a:pt x="13245" y="11263"/>
                </a:cubicBezTo>
                <a:cubicBezTo>
                  <a:pt x="12830" y="11490"/>
                  <a:pt x="12944" y="11515"/>
                  <a:pt x="12592" y="11640"/>
                </a:cubicBezTo>
                <a:cubicBezTo>
                  <a:pt x="12642" y="11615"/>
                  <a:pt x="12654" y="11615"/>
                  <a:pt x="12705" y="11590"/>
                </a:cubicBezTo>
                <a:lnTo>
                  <a:pt x="12705" y="11590"/>
                </a:lnTo>
                <a:lnTo>
                  <a:pt x="12516" y="11653"/>
                </a:lnTo>
                <a:cubicBezTo>
                  <a:pt x="12516" y="11666"/>
                  <a:pt x="12453" y="11716"/>
                  <a:pt x="12353" y="11753"/>
                </a:cubicBezTo>
                <a:cubicBezTo>
                  <a:pt x="12252" y="11804"/>
                  <a:pt x="12127" y="11841"/>
                  <a:pt x="11988" y="11892"/>
                </a:cubicBezTo>
                <a:cubicBezTo>
                  <a:pt x="11863" y="11942"/>
                  <a:pt x="11725" y="11980"/>
                  <a:pt x="11624" y="12030"/>
                </a:cubicBezTo>
                <a:cubicBezTo>
                  <a:pt x="11524" y="12055"/>
                  <a:pt x="11461" y="12080"/>
                  <a:pt x="11448" y="12105"/>
                </a:cubicBezTo>
                <a:cubicBezTo>
                  <a:pt x="11387" y="12111"/>
                  <a:pt x="11352" y="12114"/>
                  <a:pt x="11338" y="12114"/>
                </a:cubicBezTo>
                <a:cubicBezTo>
                  <a:pt x="11286" y="12114"/>
                  <a:pt x="11495" y="12075"/>
                  <a:pt x="11750" y="11967"/>
                </a:cubicBezTo>
                <a:lnTo>
                  <a:pt x="11750" y="11967"/>
                </a:lnTo>
                <a:cubicBezTo>
                  <a:pt x="11662" y="11992"/>
                  <a:pt x="11561" y="12005"/>
                  <a:pt x="11473" y="12017"/>
                </a:cubicBezTo>
                <a:cubicBezTo>
                  <a:pt x="11586" y="11992"/>
                  <a:pt x="11674" y="11967"/>
                  <a:pt x="11787" y="11929"/>
                </a:cubicBezTo>
                <a:lnTo>
                  <a:pt x="11787" y="11929"/>
                </a:lnTo>
                <a:cubicBezTo>
                  <a:pt x="11612" y="11980"/>
                  <a:pt x="11436" y="12017"/>
                  <a:pt x="11285" y="12055"/>
                </a:cubicBezTo>
                <a:cubicBezTo>
                  <a:pt x="11121" y="12105"/>
                  <a:pt x="10996" y="12156"/>
                  <a:pt x="10895" y="12193"/>
                </a:cubicBezTo>
                <a:cubicBezTo>
                  <a:pt x="10886" y="12194"/>
                  <a:pt x="10878" y="12195"/>
                  <a:pt x="10872" y="12195"/>
                </a:cubicBezTo>
                <a:cubicBezTo>
                  <a:pt x="10815" y="12195"/>
                  <a:pt x="10878" y="12162"/>
                  <a:pt x="10812" y="12162"/>
                </a:cubicBezTo>
                <a:cubicBezTo>
                  <a:pt x="10799" y="12162"/>
                  <a:pt x="10782" y="12164"/>
                  <a:pt x="10758" y="12167"/>
                </a:cubicBezTo>
                <a:lnTo>
                  <a:pt x="10758" y="12167"/>
                </a:lnTo>
                <a:cubicBezTo>
                  <a:pt x="10345" y="10977"/>
                  <a:pt x="10066" y="9430"/>
                  <a:pt x="10078" y="8185"/>
                </a:cubicBezTo>
                <a:cubicBezTo>
                  <a:pt x="10078" y="8160"/>
                  <a:pt x="10078" y="8134"/>
                  <a:pt x="10078" y="8109"/>
                </a:cubicBezTo>
                <a:cubicBezTo>
                  <a:pt x="10065" y="8073"/>
                  <a:pt x="10041" y="8055"/>
                  <a:pt x="10015" y="8055"/>
                </a:cubicBezTo>
                <a:cubicBezTo>
                  <a:pt x="9968" y="8055"/>
                  <a:pt x="9914" y="8110"/>
                  <a:pt x="9890" y="8222"/>
                </a:cubicBezTo>
                <a:cubicBezTo>
                  <a:pt x="9865" y="8210"/>
                  <a:pt x="9915" y="7971"/>
                  <a:pt x="9915" y="7858"/>
                </a:cubicBezTo>
                <a:cubicBezTo>
                  <a:pt x="9940" y="7531"/>
                  <a:pt x="9915" y="7343"/>
                  <a:pt x="9940" y="7066"/>
                </a:cubicBezTo>
                <a:lnTo>
                  <a:pt x="9940" y="7280"/>
                </a:lnTo>
                <a:cubicBezTo>
                  <a:pt x="9953" y="7242"/>
                  <a:pt x="9965" y="6828"/>
                  <a:pt x="9965" y="6765"/>
                </a:cubicBezTo>
                <a:cubicBezTo>
                  <a:pt x="9966" y="6764"/>
                  <a:pt x="9966" y="6764"/>
                  <a:pt x="9966" y="6764"/>
                </a:cubicBezTo>
                <a:cubicBezTo>
                  <a:pt x="9976" y="6764"/>
                  <a:pt x="9993" y="6891"/>
                  <a:pt x="10012" y="6891"/>
                </a:cubicBezTo>
                <a:cubicBezTo>
                  <a:pt x="10017" y="6891"/>
                  <a:pt x="10023" y="6880"/>
                  <a:pt x="10028" y="6853"/>
                </a:cubicBezTo>
                <a:cubicBezTo>
                  <a:pt x="10066" y="6601"/>
                  <a:pt x="10091" y="6363"/>
                  <a:pt x="10091" y="6187"/>
                </a:cubicBezTo>
                <a:cubicBezTo>
                  <a:pt x="10103" y="6020"/>
                  <a:pt x="10104" y="5909"/>
                  <a:pt x="10082" y="5909"/>
                </a:cubicBezTo>
                <a:cubicBezTo>
                  <a:pt x="10081" y="5909"/>
                  <a:pt x="10080" y="5910"/>
                  <a:pt x="10078" y="5910"/>
                </a:cubicBezTo>
                <a:cubicBezTo>
                  <a:pt x="10028" y="6162"/>
                  <a:pt x="10028" y="6413"/>
                  <a:pt x="10003" y="6677"/>
                </a:cubicBezTo>
                <a:cubicBezTo>
                  <a:pt x="10002" y="6677"/>
                  <a:pt x="10001" y="6678"/>
                  <a:pt x="10001" y="6678"/>
                </a:cubicBezTo>
                <a:cubicBezTo>
                  <a:pt x="9969" y="6678"/>
                  <a:pt x="10038" y="6149"/>
                  <a:pt x="10004" y="6149"/>
                </a:cubicBezTo>
                <a:cubicBezTo>
                  <a:pt x="10004" y="6149"/>
                  <a:pt x="10003" y="6149"/>
                  <a:pt x="10003" y="6149"/>
                </a:cubicBezTo>
                <a:lnTo>
                  <a:pt x="10135" y="5542"/>
                </a:lnTo>
                <a:lnTo>
                  <a:pt x="10135" y="5542"/>
                </a:lnTo>
                <a:cubicBezTo>
                  <a:pt x="10120" y="5629"/>
                  <a:pt x="10107" y="5736"/>
                  <a:pt x="10116" y="5736"/>
                </a:cubicBezTo>
                <a:cubicBezTo>
                  <a:pt x="10118" y="5736"/>
                  <a:pt x="10123" y="5728"/>
                  <a:pt x="10129" y="5709"/>
                </a:cubicBezTo>
                <a:cubicBezTo>
                  <a:pt x="10179" y="5420"/>
                  <a:pt x="10154" y="5558"/>
                  <a:pt x="10217" y="5370"/>
                </a:cubicBezTo>
                <a:lnTo>
                  <a:pt x="10217" y="5370"/>
                </a:lnTo>
                <a:cubicBezTo>
                  <a:pt x="10166" y="5709"/>
                  <a:pt x="10154" y="6350"/>
                  <a:pt x="10179" y="6589"/>
                </a:cubicBezTo>
                <a:lnTo>
                  <a:pt x="10204" y="6224"/>
                </a:lnTo>
                <a:cubicBezTo>
                  <a:pt x="10217" y="6199"/>
                  <a:pt x="10229" y="6162"/>
                  <a:pt x="10242" y="6136"/>
                </a:cubicBezTo>
                <a:cubicBezTo>
                  <a:pt x="10267" y="5910"/>
                  <a:pt x="10280" y="5684"/>
                  <a:pt x="10280" y="5496"/>
                </a:cubicBezTo>
                <a:cubicBezTo>
                  <a:pt x="10292" y="5307"/>
                  <a:pt x="10292" y="5169"/>
                  <a:pt x="10292" y="5106"/>
                </a:cubicBezTo>
                <a:cubicBezTo>
                  <a:pt x="10328" y="4979"/>
                  <a:pt x="10356" y="4939"/>
                  <a:pt x="10375" y="4939"/>
                </a:cubicBezTo>
                <a:cubicBezTo>
                  <a:pt x="10395" y="4939"/>
                  <a:pt x="10405" y="4986"/>
                  <a:pt x="10405" y="5018"/>
                </a:cubicBezTo>
                <a:cubicBezTo>
                  <a:pt x="10468" y="4754"/>
                  <a:pt x="10506" y="4629"/>
                  <a:pt x="10518" y="4490"/>
                </a:cubicBezTo>
                <a:cubicBezTo>
                  <a:pt x="10543" y="4365"/>
                  <a:pt x="10569" y="4226"/>
                  <a:pt x="10682" y="3975"/>
                </a:cubicBezTo>
                <a:lnTo>
                  <a:pt x="10682" y="3975"/>
                </a:lnTo>
                <a:lnTo>
                  <a:pt x="10581" y="4164"/>
                </a:lnTo>
                <a:cubicBezTo>
                  <a:pt x="10627" y="4049"/>
                  <a:pt x="10787" y="3684"/>
                  <a:pt x="10797" y="3658"/>
                </a:cubicBezTo>
                <a:lnTo>
                  <a:pt x="10797" y="3658"/>
                </a:lnTo>
                <a:cubicBezTo>
                  <a:pt x="10836" y="3603"/>
                  <a:pt x="10886" y="3554"/>
                  <a:pt x="10903" y="3554"/>
                </a:cubicBezTo>
                <a:cubicBezTo>
                  <a:pt x="10911" y="3554"/>
                  <a:pt x="10913" y="3562"/>
                  <a:pt x="10906" y="3582"/>
                </a:cubicBezTo>
                <a:lnTo>
                  <a:pt x="10906" y="3582"/>
                </a:lnTo>
                <a:lnTo>
                  <a:pt x="11061" y="3185"/>
                </a:lnTo>
                <a:lnTo>
                  <a:pt x="11061" y="3185"/>
                </a:lnTo>
                <a:cubicBezTo>
                  <a:pt x="11058" y="3218"/>
                  <a:pt x="11107" y="3213"/>
                  <a:pt x="11096" y="3234"/>
                </a:cubicBezTo>
                <a:cubicBezTo>
                  <a:pt x="11174" y="3107"/>
                  <a:pt x="11207" y="2988"/>
                  <a:pt x="11182" y="2988"/>
                </a:cubicBezTo>
                <a:cubicBezTo>
                  <a:pt x="11177" y="2988"/>
                  <a:pt x="11168" y="2994"/>
                  <a:pt x="11156" y="3009"/>
                </a:cubicBezTo>
                <a:lnTo>
                  <a:pt x="11156" y="3009"/>
                </a:lnTo>
                <a:cubicBezTo>
                  <a:pt x="11383" y="2720"/>
                  <a:pt x="11313" y="2779"/>
                  <a:pt x="11536" y="2568"/>
                </a:cubicBezTo>
                <a:cubicBezTo>
                  <a:pt x="11558" y="2537"/>
                  <a:pt x="11559" y="2524"/>
                  <a:pt x="11547" y="2524"/>
                </a:cubicBezTo>
                <a:cubicBezTo>
                  <a:pt x="11527" y="2524"/>
                  <a:pt x="11468" y="2565"/>
                  <a:pt x="11436" y="2605"/>
                </a:cubicBezTo>
                <a:cubicBezTo>
                  <a:pt x="11586" y="2392"/>
                  <a:pt x="11674" y="2279"/>
                  <a:pt x="11775" y="2191"/>
                </a:cubicBezTo>
                <a:lnTo>
                  <a:pt x="11775" y="2191"/>
                </a:lnTo>
                <a:cubicBezTo>
                  <a:pt x="11624" y="2354"/>
                  <a:pt x="11649" y="2404"/>
                  <a:pt x="11674" y="2404"/>
                </a:cubicBezTo>
                <a:cubicBezTo>
                  <a:pt x="11699" y="2417"/>
                  <a:pt x="11762" y="2392"/>
                  <a:pt x="11750" y="2442"/>
                </a:cubicBezTo>
                <a:cubicBezTo>
                  <a:pt x="11825" y="2316"/>
                  <a:pt x="11926" y="2191"/>
                  <a:pt x="12014" y="2065"/>
                </a:cubicBezTo>
                <a:cubicBezTo>
                  <a:pt x="12102" y="1939"/>
                  <a:pt x="12215" y="1839"/>
                  <a:pt x="12328" y="1726"/>
                </a:cubicBezTo>
                <a:lnTo>
                  <a:pt x="12328" y="1726"/>
                </a:lnTo>
                <a:cubicBezTo>
                  <a:pt x="12303" y="1751"/>
                  <a:pt x="12278" y="1826"/>
                  <a:pt x="12290" y="1826"/>
                </a:cubicBezTo>
                <a:cubicBezTo>
                  <a:pt x="12303" y="1814"/>
                  <a:pt x="12353" y="1738"/>
                  <a:pt x="12453" y="1688"/>
                </a:cubicBezTo>
                <a:cubicBezTo>
                  <a:pt x="12504" y="1650"/>
                  <a:pt x="12567" y="1613"/>
                  <a:pt x="12629" y="1575"/>
                </a:cubicBezTo>
                <a:cubicBezTo>
                  <a:pt x="12705" y="1537"/>
                  <a:pt x="12768" y="1500"/>
                  <a:pt x="12856" y="1475"/>
                </a:cubicBezTo>
                <a:cubicBezTo>
                  <a:pt x="13110" y="1362"/>
                  <a:pt x="13431" y="1316"/>
                  <a:pt x="13684" y="1316"/>
                </a:cubicBezTo>
                <a:close/>
                <a:moveTo>
                  <a:pt x="10163" y="11738"/>
                </a:moveTo>
                <a:cubicBezTo>
                  <a:pt x="10168" y="11738"/>
                  <a:pt x="10205" y="11838"/>
                  <a:pt x="10267" y="12017"/>
                </a:cubicBezTo>
                <a:cubicBezTo>
                  <a:pt x="10294" y="12094"/>
                  <a:pt x="10324" y="12188"/>
                  <a:pt x="10361" y="12294"/>
                </a:cubicBezTo>
                <a:lnTo>
                  <a:pt x="10333" y="12294"/>
                </a:lnTo>
                <a:cubicBezTo>
                  <a:pt x="10309" y="12219"/>
                  <a:pt x="10287" y="12148"/>
                  <a:pt x="10267" y="12080"/>
                </a:cubicBezTo>
                <a:cubicBezTo>
                  <a:pt x="10190" y="11844"/>
                  <a:pt x="10159" y="11738"/>
                  <a:pt x="10163" y="11738"/>
                </a:cubicBezTo>
                <a:close/>
                <a:moveTo>
                  <a:pt x="9513" y="11037"/>
                </a:moveTo>
                <a:lnTo>
                  <a:pt x="9538" y="11062"/>
                </a:lnTo>
                <a:cubicBezTo>
                  <a:pt x="9601" y="11326"/>
                  <a:pt x="9664" y="11590"/>
                  <a:pt x="9739" y="11829"/>
                </a:cubicBezTo>
                <a:cubicBezTo>
                  <a:pt x="9791" y="11994"/>
                  <a:pt x="9844" y="12160"/>
                  <a:pt x="9896" y="12325"/>
                </a:cubicBezTo>
                <a:lnTo>
                  <a:pt x="9896" y="12325"/>
                </a:lnTo>
                <a:cubicBezTo>
                  <a:pt x="9887" y="12326"/>
                  <a:pt x="9878" y="12327"/>
                  <a:pt x="9869" y="12328"/>
                </a:cubicBezTo>
                <a:lnTo>
                  <a:pt x="9869" y="12328"/>
                </a:lnTo>
                <a:cubicBezTo>
                  <a:pt x="9819" y="12173"/>
                  <a:pt x="9771" y="12016"/>
                  <a:pt x="9727" y="11854"/>
                </a:cubicBezTo>
                <a:cubicBezTo>
                  <a:pt x="9639" y="11590"/>
                  <a:pt x="9576" y="11314"/>
                  <a:pt x="9513" y="11037"/>
                </a:cubicBezTo>
                <a:close/>
                <a:moveTo>
                  <a:pt x="9262" y="10447"/>
                </a:moveTo>
                <a:cubicBezTo>
                  <a:pt x="9314" y="10482"/>
                  <a:pt x="9324" y="10675"/>
                  <a:pt x="9329" y="10675"/>
                </a:cubicBezTo>
                <a:cubicBezTo>
                  <a:pt x="9332" y="10675"/>
                  <a:pt x="9333" y="10638"/>
                  <a:pt x="9337" y="10535"/>
                </a:cubicBezTo>
                <a:cubicBezTo>
                  <a:pt x="9350" y="10572"/>
                  <a:pt x="9362" y="10597"/>
                  <a:pt x="9362" y="10623"/>
                </a:cubicBezTo>
                <a:lnTo>
                  <a:pt x="9375" y="10685"/>
                </a:lnTo>
                <a:cubicBezTo>
                  <a:pt x="9387" y="10773"/>
                  <a:pt x="9375" y="10849"/>
                  <a:pt x="9425" y="11012"/>
                </a:cubicBezTo>
                <a:cubicBezTo>
                  <a:pt x="9425" y="11000"/>
                  <a:pt x="9438" y="11000"/>
                  <a:pt x="9438" y="11000"/>
                </a:cubicBezTo>
                <a:cubicBezTo>
                  <a:pt x="9544" y="11462"/>
                  <a:pt x="9676" y="11919"/>
                  <a:pt x="9816" y="12334"/>
                </a:cubicBezTo>
                <a:lnTo>
                  <a:pt x="9816" y="12334"/>
                </a:lnTo>
                <a:cubicBezTo>
                  <a:pt x="9793" y="12336"/>
                  <a:pt x="9769" y="12338"/>
                  <a:pt x="9746" y="12340"/>
                </a:cubicBezTo>
                <a:lnTo>
                  <a:pt x="9746" y="12340"/>
                </a:lnTo>
                <a:cubicBezTo>
                  <a:pt x="9540" y="11715"/>
                  <a:pt x="9366" y="11072"/>
                  <a:pt x="9262" y="10447"/>
                </a:cubicBezTo>
                <a:close/>
                <a:moveTo>
                  <a:pt x="9337" y="11163"/>
                </a:moveTo>
                <a:cubicBezTo>
                  <a:pt x="9424" y="11563"/>
                  <a:pt x="9538" y="11957"/>
                  <a:pt x="9670" y="12346"/>
                </a:cubicBezTo>
                <a:lnTo>
                  <a:pt x="9670" y="12346"/>
                </a:lnTo>
                <a:cubicBezTo>
                  <a:pt x="9663" y="12346"/>
                  <a:pt x="9656" y="12347"/>
                  <a:pt x="9649" y="12347"/>
                </a:cubicBezTo>
                <a:lnTo>
                  <a:pt x="9649" y="12347"/>
                </a:lnTo>
                <a:cubicBezTo>
                  <a:pt x="9528" y="11959"/>
                  <a:pt x="9419" y="11564"/>
                  <a:pt x="9337" y="11163"/>
                </a:cubicBezTo>
                <a:close/>
                <a:moveTo>
                  <a:pt x="8998" y="6652"/>
                </a:moveTo>
                <a:cubicBezTo>
                  <a:pt x="8998" y="6664"/>
                  <a:pt x="9010" y="6677"/>
                  <a:pt x="9023" y="6689"/>
                </a:cubicBezTo>
                <a:cubicBezTo>
                  <a:pt x="8814" y="8597"/>
                  <a:pt x="9035" y="10536"/>
                  <a:pt x="9637" y="12348"/>
                </a:cubicBezTo>
                <a:lnTo>
                  <a:pt x="9637" y="12348"/>
                </a:lnTo>
                <a:cubicBezTo>
                  <a:pt x="9630" y="12349"/>
                  <a:pt x="9623" y="12349"/>
                  <a:pt x="9616" y="12350"/>
                </a:cubicBezTo>
                <a:lnTo>
                  <a:pt x="9616" y="12350"/>
                </a:lnTo>
                <a:cubicBezTo>
                  <a:pt x="9527" y="12061"/>
                  <a:pt x="9412" y="11673"/>
                  <a:pt x="9299" y="11226"/>
                </a:cubicBezTo>
                <a:cubicBezTo>
                  <a:pt x="8910" y="9818"/>
                  <a:pt x="8834" y="7808"/>
                  <a:pt x="8998" y="6652"/>
                </a:cubicBezTo>
                <a:close/>
                <a:moveTo>
                  <a:pt x="8867" y="8187"/>
                </a:moveTo>
                <a:lnTo>
                  <a:pt x="8867" y="8187"/>
                </a:lnTo>
                <a:cubicBezTo>
                  <a:pt x="8871" y="8853"/>
                  <a:pt x="8940" y="9512"/>
                  <a:pt x="9036" y="10170"/>
                </a:cubicBezTo>
                <a:cubicBezTo>
                  <a:pt x="9111" y="10560"/>
                  <a:pt x="9174" y="10949"/>
                  <a:pt x="9274" y="11326"/>
                </a:cubicBezTo>
                <a:cubicBezTo>
                  <a:pt x="9325" y="11515"/>
                  <a:pt x="9375" y="11703"/>
                  <a:pt x="9425" y="11892"/>
                </a:cubicBezTo>
                <a:lnTo>
                  <a:pt x="9579" y="12352"/>
                </a:lnTo>
                <a:lnTo>
                  <a:pt x="9579" y="12352"/>
                </a:lnTo>
                <a:cubicBezTo>
                  <a:pt x="9570" y="12353"/>
                  <a:pt x="9561" y="12353"/>
                  <a:pt x="9552" y="12354"/>
                </a:cubicBezTo>
                <a:lnTo>
                  <a:pt x="9552" y="12354"/>
                </a:lnTo>
                <a:cubicBezTo>
                  <a:pt x="9492" y="12164"/>
                  <a:pt x="9417" y="11963"/>
                  <a:pt x="9362" y="11753"/>
                </a:cubicBezTo>
                <a:cubicBezTo>
                  <a:pt x="9299" y="11515"/>
                  <a:pt x="9237" y="11263"/>
                  <a:pt x="9174" y="11000"/>
                </a:cubicBezTo>
                <a:cubicBezTo>
                  <a:pt x="9123" y="10748"/>
                  <a:pt x="9073" y="10484"/>
                  <a:pt x="9023" y="10220"/>
                </a:cubicBezTo>
                <a:cubicBezTo>
                  <a:pt x="8985" y="10032"/>
                  <a:pt x="8973" y="9843"/>
                  <a:pt x="8948" y="9655"/>
                </a:cubicBezTo>
                <a:cubicBezTo>
                  <a:pt x="8935" y="9466"/>
                  <a:pt x="8910" y="9291"/>
                  <a:pt x="8897" y="9115"/>
                </a:cubicBezTo>
                <a:lnTo>
                  <a:pt x="8897" y="9089"/>
                </a:lnTo>
                <a:cubicBezTo>
                  <a:pt x="8885" y="8826"/>
                  <a:pt x="8872" y="8574"/>
                  <a:pt x="8860" y="8361"/>
                </a:cubicBezTo>
                <a:cubicBezTo>
                  <a:pt x="8863" y="8301"/>
                  <a:pt x="8866" y="8243"/>
                  <a:pt x="8867" y="8187"/>
                </a:cubicBezTo>
                <a:close/>
                <a:moveTo>
                  <a:pt x="9463" y="12189"/>
                </a:moveTo>
                <a:cubicBezTo>
                  <a:pt x="9482" y="12247"/>
                  <a:pt x="9500" y="12303"/>
                  <a:pt x="9519" y="12356"/>
                </a:cubicBezTo>
                <a:lnTo>
                  <a:pt x="9519" y="12356"/>
                </a:lnTo>
                <a:cubicBezTo>
                  <a:pt x="9518" y="12356"/>
                  <a:pt x="9517" y="12356"/>
                  <a:pt x="9517" y="12356"/>
                </a:cubicBezTo>
                <a:lnTo>
                  <a:pt x="9517" y="12356"/>
                </a:lnTo>
                <a:cubicBezTo>
                  <a:pt x="9504" y="12318"/>
                  <a:pt x="9490" y="12280"/>
                  <a:pt x="9475" y="12244"/>
                </a:cubicBezTo>
                <a:cubicBezTo>
                  <a:pt x="9475" y="12221"/>
                  <a:pt x="9465" y="12209"/>
                  <a:pt x="9463" y="12189"/>
                </a:cubicBezTo>
                <a:close/>
                <a:moveTo>
                  <a:pt x="10795" y="12269"/>
                </a:moveTo>
                <a:lnTo>
                  <a:pt x="10838" y="12370"/>
                </a:lnTo>
                <a:lnTo>
                  <a:pt x="10838" y="12370"/>
                </a:lnTo>
                <a:cubicBezTo>
                  <a:pt x="10828" y="12349"/>
                  <a:pt x="10818" y="12328"/>
                  <a:pt x="10807" y="12306"/>
                </a:cubicBezTo>
                <a:cubicBezTo>
                  <a:pt x="10803" y="12295"/>
                  <a:pt x="10799" y="12283"/>
                  <a:pt x="10795" y="12272"/>
                </a:cubicBezTo>
                <a:lnTo>
                  <a:pt x="10795" y="12272"/>
                </a:lnTo>
                <a:lnTo>
                  <a:pt x="10795" y="12269"/>
                </a:lnTo>
                <a:close/>
                <a:moveTo>
                  <a:pt x="6045" y="12507"/>
                </a:moveTo>
                <a:cubicBezTo>
                  <a:pt x="6057" y="12520"/>
                  <a:pt x="6057" y="12520"/>
                  <a:pt x="6070" y="12520"/>
                </a:cubicBezTo>
                <a:lnTo>
                  <a:pt x="6045" y="12520"/>
                </a:lnTo>
                <a:cubicBezTo>
                  <a:pt x="6045" y="12520"/>
                  <a:pt x="6045" y="12507"/>
                  <a:pt x="6045" y="12507"/>
                </a:cubicBezTo>
                <a:close/>
                <a:moveTo>
                  <a:pt x="13134" y="12403"/>
                </a:moveTo>
                <a:cubicBezTo>
                  <a:pt x="13100" y="12416"/>
                  <a:pt x="13062" y="12435"/>
                  <a:pt x="13031" y="12445"/>
                </a:cubicBezTo>
                <a:lnTo>
                  <a:pt x="13006" y="12457"/>
                </a:lnTo>
                <a:cubicBezTo>
                  <a:pt x="12893" y="12507"/>
                  <a:pt x="12805" y="12545"/>
                  <a:pt x="12705" y="12583"/>
                </a:cubicBezTo>
                <a:cubicBezTo>
                  <a:pt x="12755" y="12558"/>
                  <a:pt x="12805" y="12533"/>
                  <a:pt x="12843" y="12520"/>
                </a:cubicBezTo>
                <a:lnTo>
                  <a:pt x="12906" y="12495"/>
                </a:lnTo>
                <a:cubicBezTo>
                  <a:pt x="12964" y="12460"/>
                  <a:pt x="13043" y="12436"/>
                  <a:pt x="13134" y="12403"/>
                </a:cubicBezTo>
                <a:close/>
                <a:moveTo>
                  <a:pt x="10921" y="12568"/>
                </a:moveTo>
                <a:lnTo>
                  <a:pt x="10933" y="12595"/>
                </a:lnTo>
                <a:cubicBezTo>
                  <a:pt x="10929" y="12586"/>
                  <a:pt x="10925" y="12577"/>
                  <a:pt x="10921" y="12568"/>
                </a:cubicBezTo>
                <a:close/>
                <a:moveTo>
                  <a:pt x="9803" y="12410"/>
                </a:moveTo>
                <a:cubicBezTo>
                  <a:pt x="9828" y="12484"/>
                  <a:pt x="9853" y="12558"/>
                  <a:pt x="9877" y="12621"/>
                </a:cubicBezTo>
                <a:cubicBezTo>
                  <a:pt x="9881" y="12632"/>
                  <a:pt x="9885" y="12643"/>
                  <a:pt x="9889" y="12654"/>
                </a:cubicBezTo>
                <a:lnTo>
                  <a:pt x="9889" y="12654"/>
                </a:lnTo>
                <a:cubicBezTo>
                  <a:pt x="9886" y="12647"/>
                  <a:pt x="9882" y="12640"/>
                  <a:pt x="9877" y="12633"/>
                </a:cubicBezTo>
                <a:cubicBezTo>
                  <a:pt x="9853" y="12559"/>
                  <a:pt x="9828" y="12484"/>
                  <a:pt x="9803" y="12410"/>
                </a:cubicBezTo>
                <a:close/>
                <a:moveTo>
                  <a:pt x="4512" y="11289"/>
                </a:moveTo>
                <a:lnTo>
                  <a:pt x="4512" y="11289"/>
                </a:lnTo>
                <a:cubicBezTo>
                  <a:pt x="4688" y="11427"/>
                  <a:pt x="4889" y="11552"/>
                  <a:pt x="5102" y="11691"/>
                </a:cubicBezTo>
                <a:cubicBezTo>
                  <a:pt x="5203" y="11753"/>
                  <a:pt x="5316" y="11816"/>
                  <a:pt x="5442" y="11892"/>
                </a:cubicBezTo>
                <a:cubicBezTo>
                  <a:pt x="5555" y="11955"/>
                  <a:pt x="5680" y="12017"/>
                  <a:pt x="5806" y="12080"/>
                </a:cubicBezTo>
                <a:cubicBezTo>
                  <a:pt x="6321" y="12332"/>
                  <a:pt x="6924" y="12533"/>
                  <a:pt x="7616" y="12671"/>
                </a:cubicBezTo>
                <a:lnTo>
                  <a:pt x="7565" y="12671"/>
                </a:lnTo>
                <a:lnTo>
                  <a:pt x="7389" y="12633"/>
                </a:lnTo>
                <a:lnTo>
                  <a:pt x="7213" y="12595"/>
                </a:lnTo>
                <a:lnTo>
                  <a:pt x="6862" y="12507"/>
                </a:lnTo>
                <a:cubicBezTo>
                  <a:pt x="6648" y="12432"/>
                  <a:pt x="6409" y="12344"/>
                  <a:pt x="6221" y="12281"/>
                </a:cubicBezTo>
                <a:cubicBezTo>
                  <a:pt x="6020" y="12206"/>
                  <a:pt x="5869" y="12130"/>
                  <a:pt x="5831" y="12093"/>
                </a:cubicBezTo>
                <a:cubicBezTo>
                  <a:pt x="5806" y="12093"/>
                  <a:pt x="5768" y="12080"/>
                  <a:pt x="5743" y="12080"/>
                </a:cubicBezTo>
                <a:cubicBezTo>
                  <a:pt x="5417" y="11917"/>
                  <a:pt x="5090" y="11741"/>
                  <a:pt x="4788" y="11527"/>
                </a:cubicBezTo>
                <a:cubicBezTo>
                  <a:pt x="4688" y="11464"/>
                  <a:pt x="4575" y="11376"/>
                  <a:pt x="4512" y="11289"/>
                </a:cubicBezTo>
                <a:close/>
                <a:moveTo>
                  <a:pt x="12231" y="12745"/>
                </a:moveTo>
                <a:lnTo>
                  <a:pt x="12227" y="12746"/>
                </a:lnTo>
                <a:lnTo>
                  <a:pt x="12228" y="12746"/>
                </a:lnTo>
                <a:cubicBezTo>
                  <a:pt x="12229" y="12746"/>
                  <a:pt x="12230" y="12745"/>
                  <a:pt x="12231" y="12745"/>
                </a:cubicBezTo>
                <a:close/>
                <a:moveTo>
                  <a:pt x="16814" y="8009"/>
                </a:moveTo>
                <a:lnTo>
                  <a:pt x="16814" y="8009"/>
                </a:lnTo>
                <a:cubicBezTo>
                  <a:pt x="16726" y="8210"/>
                  <a:pt x="16701" y="8423"/>
                  <a:pt x="16638" y="8587"/>
                </a:cubicBezTo>
                <a:lnTo>
                  <a:pt x="16726" y="8436"/>
                </a:lnTo>
                <a:lnTo>
                  <a:pt x="16726" y="8436"/>
                </a:lnTo>
                <a:cubicBezTo>
                  <a:pt x="16714" y="8542"/>
                  <a:pt x="16580" y="8748"/>
                  <a:pt x="16533" y="8856"/>
                </a:cubicBezTo>
                <a:lnTo>
                  <a:pt x="16533" y="8856"/>
                </a:lnTo>
                <a:cubicBezTo>
                  <a:pt x="16559" y="8793"/>
                  <a:pt x="16607" y="8689"/>
                  <a:pt x="16623" y="8676"/>
                </a:cubicBezTo>
                <a:lnTo>
                  <a:pt x="16623" y="8676"/>
                </a:lnTo>
                <a:lnTo>
                  <a:pt x="16575" y="8700"/>
                </a:lnTo>
                <a:cubicBezTo>
                  <a:pt x="16475" y="8926"/>
                  <a:pt x="16412" y="9102"/>
                  <a:pt x="16336" y="9265"/>
                </a:cubicBezTo>
                <a:cubicBezTo>
                  <a:pt x="16353" y="9236"/>
                  <a:pt x="16361" y="9225"/>
                  <a:pt x="16363" y="9225"/>
                </a:cubicBezTo>
                <a:lnTo>
                  <a:pt x="16363" y="9225"/>
                </a:lnTo>
                <a:cubicBezTo>
                  <a:pt x="16369" y="9225"/>
                  <a:pt x="16302" y="9369"/>
                  <a:pt x="16318" y="9369"/>
                </a:cubicBezTo>
                <a:cubicBezTo>
                  <a:pt x="16321" y="9369"/>
                  <a:pt x="16327" y="9364"/>
                  <a:pt x="16336" y="9353"/>
                </a:cubicBezTo>
                <a:lnTo>
                  <a:pt x="16399" y="9228"/>
                </a:lnTo>
                <a:cubicBezTo>
                  <a:pt x="16403" y="9223"/>
                  <a:pt x="16405" y="9220"/>
                  <a:pt x="16405" y="9220"/>
                </a:cubicBezTo>
                <a:lnTo>
                  <a:pt x="16405" y="9220"/>
                </a:lnTo>
                <a:cubicBezTo>
                  <a:pt x="16411" y="9220"/>
                  <a:pt x="16371" y="9313"/>
                  <a:pt x="16349" y="9379"/>
                </a:cubicBezTo>
                <a:cubicBezTo>
                  <a:pt x="16248" y="9554"/>
                  <a:pt x="16072" y="9793"/>
                  <a:pt x="15934" y="10007"/>
                </a:cubicBezTo>
                <a:cubicBezTo>
                  <a:pt x="15783" y="10208"/>
                  <a:pt x="15633" y="10384"/>
                  <a:pt x="15582" y="10434"/>
                </a:cubicBezTo>
                <a:cubicBezTo>
                  <a:pt x="15633" y="10371"/>
                  <a:pt x="15733" y="10246"/>
                  <a:pt x="15771" y="10183"/>
                </a:cubicBezTo>
                <a:lnTo>
                  <a:pt x="15771" y="10183"/>
                </a:lnTo>
                <a:lnTo>
                  <a:pt x="15633" y="10321"/>
                </a:lnTo>
                <a:cubicBezTo>
                  <a:pt x="15733" y="10195"/>
                  <a:pt x="15846" y="10132"/>
                  <a:pt x="15959" y="9931"/>
                </a:cubicBezTo>
                <a:lnTo>
                  <a:pt x="15959" y="9931"/>
                </a:lnTo>
                <a:cubicBezTo>
                  <a:pt x="15957" y="9933"/>
                  <a:pt x="15954" y="9934"/>
                  <a:pt x="15953" y="9934"/>
                </a:cubicBezTo>
                <a:cubicBezTo>
                  <a:pt x="15938" y="9934"/>
                  <a:pt x="15961" y="9871"/>
                  <a:pt x="15937" y="9871"/>
                </a:cubicBezTo>
                <a:cubicBezTo>
                  <a:pt x="15927" y="9871"/>
                  <a:pt x="15907" y="9883"/>
                  <a:pt x="15871" y="9919"/>
                </a:cubicBezTo>
                <a:cubicBezTo>
                  <a:pt x="15733" y="10095"/>
                  <a:pt x="15683" y="10170"/>
                  <a:pt x="15633" y="10258"/>
                </a:cubicBezTo>
                <a:cubicBezTo>
                  <a:pt x="15570" y="10346"/>
                  <a:pt x="15532" y="10459"/>
                  <a:pt x="15344" y="10648"/>
                </a:cubicBezTo>
                <a:cubicBezTo>
                  <a:pt x="15339" y="10653"/>
                  <a:pt x="15336" y="10655"/>
                  <a:pt x="15334" y="10655"/>
                </a:cubicBezTo>
                <a:cubicBezTo>
                  <a:pt x="15330" y="10655"/>
                  <a:pt x="15337" y="10636"/>
                  <a:pt x="15329" y="10636"/>
                </a:cubicBezTo>
                <a:cubicBezTo>
                  <a:pt x="15319" y="10636"/>
                  <a:pt x="15290" y="10658"/>
                  <a:pt x="15205" y="10748"/>
                </a:cubicBezTo>
                <a:cubicBezTo>
                  <a:pt x="14979" y="11025"/>
                  <a:pt x="14803" y="11213"/>
                  <a:pt x="14828" y="11251"/>
                </a:cubicBezTo>
                <a:cubicBezTo>
                  <a:pt x="14879" y="11201"/>
                  <a:pt x="14967" y="11113"/>
                  <a:pt x="15042" y="11050"/>
                </a:cubicBezTo>
                <a:cubicBezTo>
                  <a:pt x="15105" y="10974"/>
                  <a:pt x="15168" y="10912"/>
                  <a:pt x="15193" y="10912"/>
                </a:cubicBezTo>
                <a:cubicBezTo>
                  <a:pt x="15143" y="10974"/>
                  <a:pt x="15067" y="11062"/>
                  <a:pt x="15004" y="11113"/>
                </a:cubicBezTo>
                <a:cubicBezTo>
                  <a:pt x="15117" y="11025"/>
                  <a:pt x="15218" y="10912"/>
                  <a:pt x="15318" y="10811"/>
                </a:cubicBezTo>
                <a:lnTo>
                  <a:pt x="15369" y="10761"/>
                </a:lnTo>
                <a:lnTo>
                  <a:pt x="15532" y="10597"/>
                </a:lnTo>
                <a:lnTo>
                  <a:pt x="15670" y="10421"/>
                </a:lnTo>
                <a:cubicBezTo>
                  <a:pt x="16273" y="9705"/>
                  <a:pt x="16650" y="8939"/>
                  <a:pt x="16877" y="8310"/>
                </a:cubicBezTo>
                <a:cubicBezTo>
                  <a:pt x="16904" y="8236"/>
                  <a:pt x="16920" y="8202"/>
                  <a:pt x="16925" y="8202"/>
                </a:cubicBezTo>
                <a:cubicBezTo>
                  <a:pt x="16945" y="8202"/>
                  <a:pt x="16772" y="8768"/>
                  <a:pt x="16349" y="9504"/>
                </a:cubicBezTo>
                <a:cubicBezTo>
                  <a:pt x="16072" y="9957"/>
                  <a:pt x="15721" y="10484"/>
                  <a:pt x="15256" y="10924"/>
                </a:cubicBezTo>
                <a:lnTo>
                  <a:pt x="15092" y="11100"/>
                </a:lnTo>
                <a:lnTo>
                  <a:pt x="14904" y="11251"/>
                </a:lnTo>
                <a:cubicBezTo>
                  <a:pt x="14791" y="11364"/>
                  <a:pt x="14665" y="11464"/>
                  <a:pt x="14539" y="11565"/>
                </a:cubicBezTo>
                <a:cubicBezTo>
                  <a:pt x="14414" y="11653"/>
                  <a:pt x="14288" y="11741"/>
                  <a:pt x="14162" y="11829"/>
                </a:cubicBezTo>
                <a:cubicBezTo>
                  <a:pt x="14100" y="11867"/>
                  <a:pt x="14037" y="11917"/>
                  <a:pt x="13974" y="11955"/>
                </a:cubicBezTo>
                <a:cubicBezTo>
                  <a:pt x="13911" y="11992"/>
                  <a:pt x="13848" y="12030"/>
                  <a:pt x="13798" y="12055"/>
                </a:cubicBezTo>
                <a:cubicBezTo>
                  <a:pt x="13706" y="12101"/>
                  <a:pt x="13614" y="12147"/>
                  <a:pt x="13522" y="12193"/>
                </a:cubicBezTo>
                <a:cubicBezTo>
                  <a:pt x="13509" y="12218"/>
                  <a:pt x="13471" y="12231"/>
                  <a:pt x="13434" y="12244"/>
                </a:cubicBezTo>
                <a:cubicBezTo>
                  <a:pt x="13408" y="12256"/>
                  <a:pt x="13383" y="12256"/>
                  <a:pt x="13371" y="12256"/>
                </a:cubicBezTo>
                <a:cubicBezTo>
                  <a:pt x="13358" y="12269"/>
                  <a:pt x="13358" y="12281"/>
                  <a:pt x="13358" y="12281"/>
                </a:cubicBezTo>
                <a:cubicBezTo>
                  <a:pt x="13346" y="12294"/>
                  <a:pt x="13346" y="12306"/>
                  <a:pt x="13333" y="12319"/>
                </a:cubicBezTo>
                <a:cubicBezTo>
                  <a:pt x="13283" y="12344"/>
                  <a:pt x="13233" y="12357"/>
                  <a:pt x="13170" y="12382"/>
                </a:cubicBezTo>
                <a:cubicBezTo>
                  <a:pt x="13170" y="12382"/>
                  <a:pt x="13157" y="12382"/>
                  <a:pt x="13157" y="12369"/>
                </a:cubicBezTo>
                <a:cubicBezTo>
                  <a:pt x="12956" y="12457"/>
                  <a:pt x="12780" y="12533"/>
                  <a:pt x="12604" y="12595"/>
                </a:cubicBezTo>
                <a:lnTo>
                  <a:pt x="12592" y="12621"/>
                </a:lnTo>
                <a:lnTo>
                  <a:pt x="12592" y="12633"/>
                </a:lnTo>
                <a:cubicBezTo>
                  <a:pt x="12504" y="12671"/>
                  <a:pt x="12416" y="12696"/>
                  <a:pt x="12353" y="12708"/>
                </a:cubicBezTo>
                <a:lnTo>
                  <a:pt x="12353" y="12708"/>
                </a:lnTo>
                <a:lnTo>
                  <a:pt x="12579" y="12633"/>
                </a:lnTo>
                <a:lnTo>
                  <a:pt x="12579" y="12633"/>
                </a:lnTo>
                <a:cubicBezTo>
                  <a:pt x="12459" y="12668"/>
                  <a:pt x="12343" y="12707"/>
                  <a:pt x="12231" y="12745"/>
                </a:cubicBezTo>
                <a:lnTo>
                  <a:pt x="12231" y="12745"/>
                </a:lnTo>
                <a:lnTo>
                  <a:pt x="12278" y="12734"/>
                </a:lnTo>
                <a:lnTo>
                  <a:pt x="12352" y="12709"/>
                </a:lnTo>
                <a:lnTo>
                  <a:pt x="12352" y="12709"/>
                </a:lnTo>
                <a:cubicBezTo>
                  <a:pt x="12315" y="12721"/>
                  <a:pt x="12277" y="12734"/>
                  <a:pt x="12252" y="12746"/>
                </a:cubicBezTo>
                <a:lnTo>
                  <a:pt x="12228" y="12746"/>
                </a:lnTo>
                <a:cubicBezTo>
                  <a:pt x="12060" y="12804"/>
                  <a:pt x="11900" y="12859"/>
                  <a:pt x="11750" y="12897"/>
                </a:cubicBezTo>
                <a:lnTo>
                  <a:pt x="11662" y="12922"/>
                </a:lnTo>
                <a:cubicBezTo>
                  <a:pt x="11725" y="12897"/>
                  <a:pt x="11762" y="12859"/>
                  <a:pt x="11838" y="12822"/>
                </a:cubicBezTo>
                <a:lnTo>
                  <a:pt x="11838" y="12822"/>
                </a:lnTo>
                <a:cubicBezTo>
                  <a:pt x="11624" y="12859"/>
                  <a:pt x="11423" y="12910"/>
                  <a:pt x="11235" y="12947"/>
                </a:cubicBezTo>
                <a:cubicBezTo>
                  <a:pt x="11360" y="12884"/>
                  <a:pt x="11473" y="12822"/>
                  <a:pt x="11536" y="12784"/>
                </a:cubicBezTo>
                <a:lnTo>
                  <a:pt x="11536" y="12784"/>
                </a:lnTo>
                <a:lnTo>
                  <a:pt x="11310" y="12859"/>
                </a:lnTo>
                <a:lnTo>
                  <a:pt x="11247" y="12859"/>
                </a:lnTo>
                <a:cubicBezTo>
                  <a:pt x="11168" y="12883"/>
                  <a:pt x="11095" y="12911"/>
                  <a:pt x="11026" y="12942"/>
                </a:cubicBezTo>
                <a:lnTo>
                  <a:pt x="11026" y="12942"/>
                </a:lnTo>
                <a:lnTo>
                  <a:pt x="11003" y="12874"/>
                </a:lnTo>
                <a:lnTo>
                  <a:pt x="11003" y="12874"/>
                </a:lnTo>
                <a:cubicBezTo>
                  <a:pt x="11232" y="12815"/>
                  <a:pt x="11475" y="12721"/>
                  <a:pt x="11712" y="12696"/>
                </a:cubicBezTo>
                <a:lnTo>
                  <a:pt x="11712" y="12696"/>
                </a:lnTo>
                <a:cubicBezTo>
                  <a:pt x="11662" y="12708"/>
                  <a:pt x="11599" y="12721"/>
                  <a:pt x="11574" y="12734"/>
                </a:cubicBezTo>
                <a:cubicBezTo>
                  <a:pt x="11863" y="12671"/>
                  <a:pt x="12152" y="12583"/>
                  <a:pt x="12328" y="12520"/>
                </a:cubicBezTo>
                <a:lnTo>
                  <a:pt x="12315" y="12495"/>
                </a:lnTo>
                <a:cubicBezTo>
                  <a:pt x="12516" y="12419"/>
                  <a:pt x="12667" y="12344"/>
                  <a:pt x="12830" y="12269"/>
                </a:cubicBezTo>
                <a:lnTo>
                  <a:pt x="12830" y="12244"/>
                </a:lnTo>
                <a:cubicBezTo>
                  <a:pt x="12944" y="12193"/>
                  <a:pt x="13132" y="12118"/>
                  <a:pt x="13308" y="12017"/>
                </a:cubicBezTo>
                <a:cubicBezTo>
                  <a:pt x="13471" y="11917"/>
                  <a:pt x="13635" y="11841"/>
                  <a:pt x="13710" y="11816"/>
                </a:cubicBezTo>
                <a:cubicBezTo>
                  <a:pt x="13760" y="11779"/>
                  <a:pt x="14024" y="11628"/>
                  <a:pt x="14137" y="11540"/>
                </a:cubicBezTo>
                <a:lnTo>
                  <a:pt x="14188" y="11540"/>
                </a:lnTo>
                <a:cubicBezTo>
                  <a:pt x="14351" y="11427"/>
                  <a:pt x="14451" y="11351"/>
                  <a:pt x="14527" y="11276"/>
                </a:cubicBezTo>
                <a:cubicBezTo>
                  <a:pt x="14703" y="11163"/>
                  <a:pt x="14854" y="11037"/>
                  <a:pt x="14979" y="10912"/>
                </a:cubicBezTo>
                <a:cubicBezTo>
                  <a:pt x="15105" y="10773"/>
                  <a:pt x="15231" y="10635"/>
                  <a:pt x="15356" y="10509"/>
                </a:cubicBezTo>
                <a:cubicBezTo>
                  <a:pt x="15432" y="10421"/>
                  <a:pt x="15507" y="10321"/>
                  <a:pt x="15570" y="10233"/>
                </a:cubicBezTo>
                <a:cubicBezTo>
                  <a:pt x="15570" y="10233"/>
                  <a:pt x="15570" y="10246"/>
                  <a:pt x="15570" y="10246"/>
                </a:cubicBezTo>
                <a:cubicBezTo>
                  <a:pt x="15582" y="10220"/>
                  <a:pt x="15633" y="10132"/>
                  <a:pt x="15683" y="10082"/>
                </a:cubicBezTo>
                <a:cubicBezTo>
                  <a:pt x="15746" y="9994"/>
                  <a:pt x="15846" y="9843"/>
                  <a:pt x="15934" y="9743"/>
                </a:cubicBezTo>
                <a:lnTo>
                  <a:pt x="16060" y="9554"/>
                </a:lnTo>
                <a:lnTo>
                  <a:pt x="16060" y="9554"/>
                </a:lnTo>
                <a:cubicBezTo>
                  <a:pt x="16018" y="9626"/>
                  <a:pt x="16008" y="9649"/>
                  <a:pt x="16015" y="9649"/>
                </a:cubicBezTo>
                <a:cubicBezTo>
                  <a:pt x="16028" y="9649"/>
                  <a:pt x="16106" y="9554"/>
                  <a:pt x="16123" y="9554"/>
                </a:cubicBezTo>
                <a:cubicBezTo>
                  <a:pt x="16148" y="9517"/>
                  <a:pt x="16173" y="9466"/>
                  <a:pt x="16186" y="9429"/>
                </a:cubicBezTo>
                <a:cubicBezTo>
                  <a:pt x="16192" y="9421"/>
                  <a:pt x="16195" y="9417"/>
                  <a:pt x="16196" y="9417"/>
                </a:cubicBezTo>
                <a:cubicBezTo>
                  <a:pt x="16200" y="9417"/>
                  <a:pt x="16180" y="9459"/>
                  <a:pt x="16185" y="9459"/>
                </a:cubicBezTo>
                <a:cubicBezTo>
                  <a:pt x="16188" y="9459"/>
                  <a:pt x="16195" y="9451"/>
                  <a:pt x="16211" y="9429"/>
                </a:cubicBezTo>
                <a:cubicBezTo>
                  <a:pt x="16248" y="9328"/>
                  <a:pt x="16387" y="9077"/>
                  <a:pt x="16412" y="8989"/>
                </a:cubicBezTo>
                <a:lnTo>
                  <a:pt x="16412" y="8989"/>
                </a:lnTo>
                <a:cubicBezTo>
                  <a:pt x="16399" y="9002"/>
                  <a:pt x="16374" y="9027"/>
                  <a:pt x="16349" y="9064"/>
                </a:cubicBezTo>
                <a:cubicBezTo>
                  <a:pt x="16349" y="9052"/>
                  <a:pt x="16361" y="9039"/>
                  <a:pt x="16361" y="9027"/>
                </a:cubicBezTo>
                <a:cubicBezTo>
                  <a:pt x="16414" y="8936"/>
                  <a:pt x="16417" y="8918"/>
                  <a:pt x="16411" y="8918"/>
                </a:cubicBezTo>
                <a:cubicBezTo>
                  <a:pt x="16407" y="8918"/>
                  <a:pt x="16399" y="8926"/>
                  <a:pt x="16399" y="8926"/>
                </a:cubicBezTo>
                <a:cubicBezTo>
                  <a:pt x="16500" y="8763"/>
                  <a:pt x="16525" y="8662"/>
                  <a:pt x="16613" y="8549"/>
                </a:cubicBezTo>
                <a:lnTo>
                  <a:pt x="16613" y="8549"/>
                </a:lnTo>
                <a:cubicBezTo>
                  <a:pt x="16609" y="8552"/>
                  <a:pt x="16606" y="8553"/>
                  <a:pt x="16605" y="8553"/>
                </a:cubicBezTo>
                <a:cubicBezTo>
                  <a:pt x="16587" y="8553"/>
                  <a:pt x="16642" y="8452"/>
                  <a:pt x="16676" y="8361"/>
                </a:cubicBezTo>
                <a:cubicBezTo>
                  <a:pt x="16707" y="8267"/>
                  <a:pt x="16738" y="8172"/>
                  <a:pt x="16726" y="8172"/>
                </a:cubicBezTo>
                <a:cubicBezTo>
                  <a:pt x="16724" y="8172"/>
                  <a:pt x="16720" y="8176"/>
                  <a:pt x="16713" y="8185"/>
                </a:cubicBezTo>
                <a:cubicBezTo>
                  <a:pt x="16801" y="8059"/>
                  <a:pt x="16751" y="8084"/>
                  <a:pt x="16814" y="8009"/>
                </a:cubicBezTo>
                <a:close/>
                <a:moveTo>
                  <a:pt x="10498" y="12950"/>
                </a:moveTo>
                <a:cubicBezTo>
                  <a:pt x="10495" y="12952"/>
                  <a:pt x="10493" y="12955"/>
                  <a:pt x="10493" y="12960"/>
                </a:cubicBezTo>
                <a:lnTo>
                  <a:pt x="10468" y="12960"/>
                </a:lnTo>
                <a:cubicBezTo>
                  <a:pt x="10475" y="12960"/>
                  <a:pt x="10481" y="12956"/>
                  <a:pt x="10488" y="12953"/>
                </a:cubicBezTo>
                <a:lnTo>
                  <a:pt x="10488" y="12953"/>
                </a:lnTo>
                <a:cubicBezTo>
                  <a:pt x="10491" y="12952"/>
                  <a:pt x="10495" y="12951"/>
                  <a:pt x="10498" y="12950"/>
                </a:cubicBezTo>
                <a:close/>
                <a:moveTo>
                  <a:pt x="11599" y="12935"/>
                </a:moveTo>
                <a:lnTo>
                  <a:pt x="11486" y="12960"/>
                </a:lnTo>
                <a:cubicBezTo>
                  <a:pt x="11473" y="12960"/>
                  <a:pt x="11486" y="12947"/>
                  <a:pt x="11524" y="12935"/>
                </a:cubicBezTo>
                <a:close/>
                <a:moveTo>
                  <a:pt x="10983" y="12879"/>
                </a:moveTo>
                <a:cubicBezTo>
                  <a:pt x="10993" y="12903"/>
                  <a:pt x="11002" y="12926"/>
                  <a:pt x="11011" y="12948"/>
                </a:cubicBezTo>
                <a:lnTo>
                  <a:pt x="11011" y="12948"/>
                </a:lnTo>
                <a:cubicBezTo>
                  <a:pt x="11003" y="12952"/>
                  <a:pt x="10994" y="12956"/>
                  <a:pt x="10986" y="12960"/>
                </a:cubicBezTo>
                <a:lnTo>
                  <a:pt x="10986" y="12960"/>
                </a:lnTo>
                <a:cubicBezTo>
                  <a:pt x="10976" y="12935"/>
                  <a:pt x="10966" y="12910"/>
                  <a:pt x="10956" y="12885"/>
                </a:cubicBezTo>
                <a:lnTo>
                  <a:pt x="10956" y="12885"/>
                </a:lnTo>
                <a:cubicBezTo>
                  <a:pt x="10965" y="12883"/>
                  <a:pt x="10974" y="12881"/>
                  <a:pt x="10983" y="12879"/>
                </a:cubicBezTo>
                <a:close/>
                <a:moveTo>
                  <a:pt x="10939" y="12889"/>
                </a:moveTo>
                <a:cubicBezTo>
                  <a:pt x="10950" y="12915"/>
                  <a:pt x="10960" y="12941"/>
                  <a:pt x="10971" y="12967"/>
                </a:cubicBezTo>
                <a:lnTo>
                  <a:pt x="10971" y="12967"/>
                </a:lnTo>
                <a:cubicBezTo>
                  <a:pt x="10952" y="12976"/>
                  <a:pt x="10933" y="12985"/>
                  <a:pt x="10915" y="12994"/>
                </a:cubicBezTo>
                <a:lnTo>
                  <a:pt x="10915" y="12994"/>
                </a:lnTo>
                <a:cubicBezTo>
                  <a:pt x="10902" y="12963"/>
                  <a:pt x="10889" y="12933"/>
                  <a:pt x="10876" y="12902"/>
                </a:cubicBezTo>
                <a:lnTo>
                  <a:pt x="10876" y="12902"/>
                </a:lnTo>
                <a:cubicBezTo>
                  <a:pt x="10897" y="12898"/>
                  <a:pt x="10918" y="12894"/>
                  <a:pt x="10939" y="12889"/>
                </a:cubicBezTo>
                <a:close/>
                <a:moveTo>
                  <a:pt x="10143" y="12985"/>
                </a:moveTo>
                <a:lnTo>
                  <a:pt x="10143" y="12985"/>
                </a:lnTo>
                <a:cubicBezTo>
                  <a:pt x="10144" y="12989"/>
                  <a:pt x="10146" y="12993"/>
                  <a:pt x="10148" y="12997"/>
                </a:cubicBezTo>
                <a:lnTo>
                  <a:pt x="10141" y="12997"/>
                </a:lnTo>
                <a:cubicBezTo>
                  <a:pt x="10139" y="12993"/>
                  <a:pt x="10137" y="12989"/>
                  <a:pt x="10135" y="12985"/>
                </a:cubicBezTo>
                <a:lnTo>
                  <a:pt x="10135" y="12985"/>
                </a:lnTo>
                <a:cubicBezTo>
                  <a:pt x="10138" y="12985"/>
                  <a:pt x="10140" y="12985"/>
                  <a:pt x="10143" y="12985"/>
                </a:cubicBezTo>
                <a:close/>
                <a:moveTo>
                  <a:pt x="10166" y="12985"/>
                </a:moveTo>
                <a:lnTo>
                  <a:pt x="10180" y="12992"/>
                </a:lnTo>
                <a:lnTo>
                  <a:pt x="10180" y="12992"/>
                </a:lnTo>
                <a:cubicBezTo>
                  <a:pt x="10180" y="12994"/>
                  <a:pt x="10181" y="12996"/>
                  <a:pt x="10182" y="12997"/>
                </a:cubicBezTo>
                <a:lnTo>
                  <a:pt x="10157" y="12997"/>
                </a:lnTo>
                <a:cubicBezTo>
                  <a:pt x="10155" y="12993"/>
                  <a:pt x="10153" y="12989"/>
                  <a:pt x="10152" y="12985"/>
                </a:cubicBezTo>
                <a:lnTo>
                  <a:pt x="10152" y="12985"/>
                </a:lnTo>
                <a:cubicBezTo>
                  <a:pt x="10152" y="12985"/>
                  <a:pt x="10153" y="12985"/>
                  <a:pt x="10154" y="12985"/>
                </a:cubicBezTo>
                <a:close/>
                <a:moveTo>
                  <a:pt x="10709" y="12922"/>
                </a:moveTo>
                <a:cubicBezTo>
                  <a:pt x="10722" y="12949"/>
                  <a:pt x="10736" y="12979"/>
                  <a:pt x="10751" y="13013"/>
                </a:cubicBezTo>
                <a:lnTo>
                  <a:pt x="10751" y="13013"/>
                </a:lnTo>
                <a:cubicBezTo>
                  <a:pt x="10741" y="13014"/>
                  <a:pt x="10730" y="13015"/>
                  <a:pt x="10719" y="13016"/>
                </a:cubicBezTo>
                <a:lnTo>
                  <a:pt x="10719" y="13016"/>
                </a:lnTo>
                <a:cubicBezTo>
                  <a:pt x="10707" y="12982"/>
                  <a:pt x="10695" y="12950"/>
                  <a:pt x="10686" y="12922"/>
                </a:cubicBezTo>
                <a:lnTo>
                  <a:pt x="10686" y="12922"/>
                </a:lnTo>
                <a:cubicBezTo>
                  <a:pt x="10694" y="12922"/>
                  <a:pt x="10702" y="12922"/>
                  <a:pt x="10709" y="12922"/>
                </a:cubicBezTo>
                <a:close/>
                <a:moveTo>
                  <a:pt x="10619" y="12939"/>
                </a:moveTo>
                <a:cubicBezTo>
                  <a:pt x="10630" y="12967"/>
                  <a:pt x="10642" y="12995"/>
                  <a:pt x="10653" y="13023"/>
                </a:cubicBezTo>
                <a:lnTo>
                  <a:pt x="10653" y="13023"/>
                </a:lnTo>
                <a:cubicBezTo>
                  <a:pt x="10637" y="13025"/>
                  <a:pt x="10621" y="13027"/>
                  <a:pt x="10604" y="13029"/>
                </a:cubicBezTo>
                <a:lnTo>
                  <a:pt x="10604" y="13029"/>
                </a:lnTo>
                <a:cubicBezTo>
                  <a:pt x="10593" y="13001"/>
                  <a:pt x="10581" y="12973"/>
                  <a:pt x="10570" y="12945"/>
                </a:cubicBezTo>
                <a:lnTo>
                  <a:pt x="10570" y="12945"/>
                </a:lnTo>
                <a:cubicBezTo>
                  <a:pt x="10585" y="12944"/>
                  <a:pt x="10601" y="12942"/>
                  <a:pt x="10619" y="12939"/>
                </a:cubicBezTo>
                <a:close/>
                <a:moveTo>
                  <a:pt x="10150" y="13005"/>
                </a:moveTo>
                <a:lnTo>
                  <a:pt x="10150" y="13005"/>
                </a:lnTo>
                <a:cubicBezTo>
                  <a:pt x="10156" y="13019"/>
                  <a:pt x="10161" y="13034"/>
                  <a:pt x="10166" y="13048"/>
                </a:cubicBezTo>
                <a:cubicBezTo>
                  <a:pt x="10159" y="13034"/>
                  <a:pt x="10152" y="13020"/>
                  <a:pt x="10145" y="13006"/>
                </a:cubicBezTo>
                <a:lnTo>
                  <a:pt x="10145" y="13006"/>
                </a:lnTo>
                <a:lnTo>
                  <a:pt x="10150" y="13005"/>
                </a:lnTo>
                <a:close/>
                <a:moveTo>
                  <a:pt x="10183" y="13000"/>
                </a:moveTo>
                <a:cubicBezTo>
                  <a:pt x="10192" y="13023"/>
                  <a:pt x="10202" y="13045"/>
                  <a:pt x="10211" y="13067"/>
                </a:cubicBezTo>
                <a:lnTo>
                  <a:pt x="10211" y="13067"/>
                </a:lnTo>
                <a:cubicBezTo>
                  <a:pt x="10202" y="13067"/>
                  <a:pt x="10194" y="13068"/>
                  <a:pt x="10185" y="13068"/>
                </a:cubicBezTo>
                <a:lnTo>
                  <a:pt x="10185" y="13068"/>
                </a:lnTo>
                <a:cubicBezTo>
                  <a:pt x="10177" y="13047"/>
                  <a:pt x="10168" y="13025"/>
                  <a:pt x="10159" y="13004"/>
                </a:cubicBezTo>
                <a:lnTo>
                  <a:pt x="10159" y="13004"/>
                </a:lnTo>
                <a:lnTo>
                  <a:pt x="10183" y="13000"/>
                </a:lnTo>
                <a:close/>
                <a:moveTo>
                  <a:pt x="10073" y="13028"/>
                </a:moveTo>
                <a:lnTo>
                  <a:pt x="10073" y="13028"/>
                </a:lnTo>
                <a:cubicBezTo>
                  <a:pt x="10079" y="13043"/>
                  <a:pt x="10085" y="13058"/>
                  <a:pt x="10091" y="13073"/>
                </a:cubicBezTo>
                <a:lnTo>
                  <a:pt x="10091" y="13073"/>
                </a:lnTo>
                <a:cubicBezTo>
                  <a:pt x="10081" y="13073"/>
                  <a:pt x="10072" y="13073"/>
                  <a:pt x="10062" y="13073"/>
                </a:cubicBezTo>
                <a:lnTo>
                  <a:pt x="10062" y="13073"/>
                </a:lnTo>
                <a:cubicBezTo>
                  <a:pt x="10056" y="13060"/>
                  <a:pt x="10051" y="13048"/>
                  <a:pt x="10045" y="13035"/>
                </a:cubicBezTo>
                <a:lnTo>
                  <a:pt x="10045" y="13035"/>
                </a:lnTo>
                <a:cubicBezTo>
                  <a:pt x="10054" y="13032"/>
                  <a:pt x="10063" y="13030"/>
                  <a:pt x="10073" y="13028"/>
                </a:cubicBezTo>
                <a:close/>
                <a:moveTo>
                  <a:pt x="10042" y="13036"/>
                </a:moveTo>
                <a:cubicBezTo>
                  <a:pt x="10047" y="13048"/>
                  <a:pt x="10052" y="13061"/>
                  <a:pt x="10057" y="13073"/>
                </a:cubicBezTo>
                <a:lnTo>
                  <a:pt x="10057" y="13073"/>
                </a:lnTo>
                <a:cubicBezTo>
                  <a:pt x="10047" y="13073"/>
                  <a:pt x="10037" y="13073"/>
                  <a:pt x="10027" y="13074"/>
                </a:cubicBezTo>
                <a:lnTo>
                  <a:pt x="10027" y="13074"/>
                </a:lnTo>
                <a:cubicBezTo>
                  <a:pt x="10023" y="13064"/>
                  <a:pt x="10019" y="13054"/>
                  <a:pt x="10015" y="13044"/>
                </a:cubicBezTo>
                <a:lnTo>
                  <a:pt x="10015" y="13044"/>
                </a:lnTo>
                <a:cubicBezTo>
                  <a:pt x="10023" y="13041"/>
                  <a:pt x="10032" y="13038"/>
                  <a:pt x="10042" y="13036"/>
                </a:cubicBezTo>
                <a:close/>
                <a:moveTo>
                  <a:pt x="9926" y="13034"/>
                </a:moveTo>
                <a:lnTo>
                  <a:pt x="9926" y="13034"/>
                </a:lnTo>
                <a:cubicBezTo>
                  <a:pt x="9932" y="13048"/>
                  <a:pt x="9937" y="13062"/>
                  <a:pt x="9943" y="13076"/>
                </a:cubicBezTo>
                <a:lnTo>
                  <a:pt x="9943" y="13076"/>
                </a:lnTo>
                <a:cubicBezTo>
                  <a:pt x="9901" y="13077"/>
                  <a:pt x="9859" y="13078"/>
                  <a:pt x="9816" y="13080"/>
                </a:cubicBezTo>
                <a:lnTo>
                  <a:pt x="9816" y="13080"/>
                </a:lnTo>
                <a:cubicBezTo>
                  <a:pt x="9812" y="13069"/>
                  <a:pt x="9808" y="13057"/>
                  <a:pt x="9803" y="13046"/>
                </a:cubicBezTo>
                <a:lnTo>
                  <a:pt x="9803" y="13046"/>
                </a:lnTo>
                <a:cubicBezTo>
                  <a:pt x="9846" y="13041"/>
                  <a:pt x="9889" y="13034"/>
                  <a:pt x="9926" y="13034"/>
                </a:cubicBezTo>
                <a:close/>
                <a:moveTo>
                  <a:pt x="9782" y="13048"/>
                </a:moveTo>
                <a:cubicBezTo>
                  <a:pt x="9787" y="13059"/>
                  <a:pt x="9791" y="13070"/>
                  <a:pt x="9796" y="13081"/>
                </a:cubicBezTo>
                <a:lnTo>
                  <a:pt x="9796" y="13081"/>
                </a:lnTo>
                <a:cubicBezTo>
                  <a:pt x="9792" y="13081"/>
                  <a:pt x="9787" y="13081"/>
                  <a:pt x="9782" y="13081"/>
                </a:cubicBezTo>
                <a:lnTo>
                  <a:pt x="9782" y="13081"/>
                </a:lnTo>
                <a:cubicBezTo>
                  <a:pt x="9778" y="13070"/>
                  <a:pt x="9774" y="13060"/>
                  <a:pt x="9769" y="13049"/>
                </a:cubicBezTo>
                <a:lnTo>
                  <a:pt x="9769" y="13049"/>
                </a:lnTo>
                <a:cubicBezTo>
                  <a:pt x="9773" y="13048"/>
                  <a:pt x="9778" y="13048"/>
                  <a:pt x="9782" y="13048"/>
                </a:cubicBezTo>
                <a:close/>
                <a:moveTo>
                  <a:pt x="9648" y="13058"/>
                </a:moveTo>
                <a:cubicBezTo>
                  <a:pt x="9651" y="13067"/>
                  <a:pt x="9655" y="13076"/>
                  <a:pt x="9659" y="13086"/>
                </a:cubicBezTo>
                <a:lnTo>
                  <a:pt x="9659" y="13086"/>
                </a:lnTo>
                <a:cubicBezTo>
                  <a:pt x="9598" y="13088"/>
                  <a:pt x="9537" y="13089"/>
                  <a:pt x="9475" y="13089"/>
                </a:cubicBezTo>
                <a:cubicBezTo>
                  <a:pt x="9422" y="13089"/>
                  <a:pt x="9367" y="13088"/>
                  <a:pt x="9312" y="13085"/>
                </a:cubicBezTo>
                <a:cubicBezTo>
                  <a:pt x="9400" y="13085"/>
                  <a:pt x="9500" y="13073"/>
                  <a:pt x="9576" y="13060"/>
                </a:cubicBezTo>
                <a:cubicBezTo>
                  <a:pt x="9597" y="13060"/>
                  <a:pt x="9623" y="13060"/>
                  <a:pt x="9648" y="13058"/>
                </a:cubicBezTo>
                <a:close/>
                <a:moveTo>
                  <a:pt x="8571" y="13123"/>
                </a:moveTo>
                <a:cubicBezTo>
                  <a:pt x="8569" y="13123"/>
                  <a:pt x="8567" y="13123"/>
                  <a:pt x="8565" y="13124"/>
                </a:cubicBezTo>
                <a:lnTo>
                  <a:pt x="8565" y="13124"/>
                </a:lnTo>
                <a:lnTo>
                  <a:pt x="8571" y="13123"/>
                </a:lnTo>
                <a:close/>
                <a:moveTo>
                  <a:pt x="10641" y="13116"/>
                </a:moveTo>
                <a:lnTo>
                  <a:pt x="10641" y="13116"/>
                </a:lnTo>
                <a:cubicBezTo>
                  <a:pt x="10650" y="13118"/>
                  <a:pt x="10660" y="13121"/>
                  <a:pt x="10669" y="13123"/>
                </a:cubicBezTo>
                <a:lnTo>
                  <a:pt x="10645" y="13127"/>
                </a:lnTo>
                <a:lnTo>
                  <a:pt x="10645" y="13127"/>
                </a:lnTo>
                <a:cubicBezTo>
                  <a:pt x="10644" y="13124"/>
                  <a:pt x="10642" y="13120"/>
                  <a:pt x="10641" y="13116"/>
                </a:cubicBezTo>
                <a:close/>
                <a:moveTo>
                  <a:pt x="10240" y="13134"/>
                </a:moveTo>
                <a:lnTo>
                  <a:pt x="10240" y="13134"/>
                </a:lnTo>
                <a:cubicBezTo>
                  <a:pt x="10242" y="13140"/>
                  <a:pt x="10245" y="13146"/>
                  <a:pt x="10247" y="13152"/>
                </a:cubicBezTo>
                <a:lnTo>
                  <a:pt x="10247" y="13152"/>
                </a:lnTo>
                <a:cubicBezTo>
                  <a:pt x="10239" y="13155"/>
                  <a:pt x="10231" y="13157"/>
                  <a:pt x="10223" y="13159"/>
                </a:cubicBezTo>
                <a:lnTo>
                  <a:pt x="10223" y="13159"/>
                </a:lnTo>
                <a:cubicBezTo>
                  <a:pt x="10220" y="13152"/>
                  <a:pt x="10217" y="13145"/>
                  <a:pt x="10214" y="13138"/>
                </a:cubicBezTo>
                <a:lnTo>
                  <a:pt x="10214" y="13138"/>
                </a:lnTo>
                <a:cubicBezTo>
                  <a:pt x="10223" y="13137"/>
                  <a:pt x="10231" y="13136"/>
                  <a:pt x="10240" y="13134"/>
                </a:cubicBezTo>
                <a:close/>
                <a:moveTo>
                  <a:pt x="10249" y="13156"/>
                </a:moveTo>
                <a:lnTo>
                  <a:pt x="10249" y="13156"/>
                </a:lnTo>
                <a:cubicBezTo>
                  <a:pt x="10254" y="13168"/>
                  <a:pt x="10259" y="13180"/>
                  <a:pt x="10264" y="13192"/>
                </a:cubicBezTo>
                <a:lnTo>
                  <a:pt x="10264" y="13192"/>
                </a:lnTo>
                <a:cubicBezTo>
                  <a:pt x="10256" y="13193"/>
                  <a:pt x="10247" y="13194"/>
                  <a:pt x="10238" y="13195"/>
                </a:cubicBezTo>
                <a:lnTo>
                  <a:pt x="10238" y="13195"/>
                </a:lnTo>
                <a:cubicBezTo>
                  <a:pt x="10233" y="13183"/>
                  <a:pt x="10228" y="13172"/>
                  <a:pt x="10223" y="13160"/>
                </a:cubicBezTo>
                <a:lnTo>
                  <a:pt x="10223" y="13160"/>
                </a:lnTo>
                <a:cubicBezTo>
                  <a:pt x="10232" y="13159"/>
                  <a:pt x="10240" y="13157"/>
                  <a:pt x="10249" y="13156"/>
                </a:cubicBezTo>
                <a:close/>
                <a:moveTo>
                  <a:pt x="9890" y="13186"/>
                </a:moveTo>
                <a:lnTo>
                  <a:pt x="9864" y="13201"/>
                </a:lnTo>
                <a:lnTo>
                  <a:pt x="9864" y="13201"/>
                </a:lnTo>
                <a:cubicBezTo>
                  <a:pt x="9862" y="13198"/>
                  <a:pt x="9861" y="13194"/>
                  <a:pt x="9860" y="13191"/>
                </a:cubicBezTo>
                <a:lnTo>
                  <a:pt x="9860" y="13191"/>
                </a:lnTo>
                <a:cubicBezTo>
                  <a:pt x="9870" y="13189"/>
                  <a:pt x="9880" y="13187"/>
                  <a:pt x="9890" y="13186"/>
                </a:cubicBezTo>
                <a:close/>
                <a:moveTo>
                  <a:pt x="9846" y="13194"/>
                </a:moveTo>
                <a:lnTo>
                  <a:pt x="9846" y="13194"/>
                </a:lnTo>
                <a:cubicBezTo>
                  <a:pt x="9849" y="13198"/>
                  <a:pt x="9851" y="13203"/>
                  <a:pt x="9853" y="13207"/>
                </a:cubicBezTo>
                <a:lnTo>
                  <a:pt x="9853" y="13207"/>
                </a:lnTo>
                <a:lnTo>
                  <a:pt x="9835" y="13217"/>
                </a:lnTo>
                <a:lnTo>
                  <a:pt x="9835" y="13217"/>
                </a:lnTo>
                <a:cubicBezTo>
                  <a:pt x="9833" y="13211"/>
                  <a:pt x="9831" y="13204"/>
                  <a:pt x="9828" y="13198"/>
                </a:cubicBezTo>
                <a:lnTo>
                  <a:pt x="9828" y="13198"/>
                </a:lnTo>
                <a:cubicBezTo>
                  <a:pt x="9834" y="13196"/>
                  <a:pt x="9840" y="13195"/>
                  <a:pt x="9846" y="13194"/>
                </a:cubicBezTo>
                <a:close/>
                <a:moveTo>
                  <a:pt x="9664" y="13186"/>
                </a:moveTo>
                <a:lnTo>
                  <a:pt x="9639" y="13249"/>
                </a:lnTo>
                <a:cubicBezTo>
                  <a:pt x="9658" y="13244"/>
                  <a:pt x="9686" y="13236"/>
                  <a:pt x="9718" y="13226"/>
                </a:cubicBezTo>
                <a:lnTo>
                  <a:pt x="9718" y="13226"/>
                </a:lnTo>
                <a:cubicBezTo>
                  <a:pt x="9721" y="13232"/>
                  <a:pt x="9723" y="13238"/>
                  <a:pt x="9726" y="13244"/>
                </a:cubicBezTo>
                <a:lnTo>
                  <a:pt x="9726" y="13244"/>
                </a:lnTo>
                <a:cubicBezTo>
                  <a:pt x="9660" y="13250"/>
                  <a:pt x="9592" y="13252"/>
                  <a:pt x="9538" y="13261"/>
                </a:cubicBezTo>
                <a:cubicBezTo>
                  <a:pt x="9494" y="13268"/>
                  <a:pt x="9450" y="13268"/>
                  <a:pt x="9409" y="13268"/>
                </a:cubicBezTo>
                <a:cubicBezTo>
                  <a:pt x="9368" y="13268"/>
                  <a:pt x="9331" y="13268"/>
                  <a:pt x="9299" y="13274"/>
                </a:cubicBezTo>
                <a:lnTo>
                  <a:pt x="8897" y="13274"/>
                </a:lnTo>
                <a:cubicBezTo>
                  <a:pt x="8964" y="13240"/>
                  <a:pt x="9037" y="13229"/>
                  <a:pt x="9115" y="13229"/>
                </a:cubicBezTo>
                <a:cubicBezTo>
                  <a:pt x="9154" y="13229"/>
                  <a:pt x="9195" y="13232"/>
                  <a:pt x="9237" y="13236"/>
                </a:cubicBezTo>
                <a:cubicBezTo>
                  <a:pt x="9275" y="13240"/>
                  <a:pt x="9317" y="13243"/>
                  <a:pt x="9360" y="13243"/>
                </a:cubicBezTo>
                <a:cubicBezTo>
                  <a:pt x="9455" y="13243"/>
                  <a:pt x="9560" y="13229"/>
                  <a:pt x="9664" y="13186"/>
                </a:cubicBezTo>
                <a:close/>
                <a:moveTo>
                  <a:pt x="6560" y="13337"/>
                </a:moveTo>
                <a:cubicBezTo>
                  <a:pt x="6638" y="13357"/>
                  <a:pt x="6694" y="13370"/>
                  <a:pt x="6736" y="13378"/>
                </a:cubicBezTo>
                <a:lnTo>
                  <a:pt x="6736" y="13378"/>
                </a:lnTo>
                <a:lnTo>
                  <a:pt x="6560" y="13337"/>
                </a:lnTo>
                <a:close/>
                <a:moveTo>
                  <a:pt x="11404" y="13859"/>
                </a:moveTo>
                <a:cubicBezTo>
                  <a:pt x="11430" y="13907"/>
                  <a:pt x="11457" y="13956"/>
                  <a:pt x="11486" y="14003"/>
                </a:cubicBezTo>
                <a:cubicBezTo>
                  <a:pt x="11458" y="13957"/>
                  <a:pt x="11431" y="13909"/>
                  <a:pt x="11404" y="13859"/>
                </a:cubicBezTo>
                <a:close/>
                <a:moveTo>
                  <a:pt x="10414" y="13606"/>
                </a:moveTo>
                <a:lnTo>
                  <a:pt x="10430" y="13638"/>
                </a:lnTo>
                <a:cubicBezTo>
                  <a:pt x="10493" y="13777"/>
                  <a:pt x="10556" y="13902"/>
                  <a:pt x="10619" y="14040"/>
                </a:cubicBezTo>
                <a:lnTo>
                  <a:pt x="10581" y="14053"/>
                </a:lnTo>
                <a:lnTo>
                  <a:pt x="10393" y="13663"/>
                </a:lnTo>
                <a:cubicBezTo>
                  <a:pt x="10384" y="13644"/>
                  <a:pt x="10375" y="13625"/>
                  <a:pt x="10366" y="13606"/>
                </a:cubicBezTo>
                <a:lnTo>
                  <a:pt x="10366" y="13606"/>
                </a:lnTo>
                <a:cubicBezTo>
                  <a:pt x="10368" y="13606"/>
                  <a:pt x="10370" y="13606"/>
                  <a:pt x="10371" y="13606"/>
                </a:cubicBezTo>
                <a:cubicBezTo>
                  <a:pt x="10385" y="13606"/>
                  <a:pt x="10400" y="13606"/>
                  <a:pt x="10414" y="13606"/>
                </a:cubicBezTo>
                <a:close/>
                <a:moveTo>
                  <a:pt x="10294" y="13602"/>
                </a:moveTo>
                <a:lnTo>
                  <a:pt x="10294" y="13602"/>
                </a:lnTo>
                <a:cubicBezTo>
                  <a:pt x="10302" y="13603"/>
                  <a:pt x="10311" y="13604"/>
                  <a:pt x="10319" y="13605"/>
                </a:cubicBezTo>
                <a:lnTo>
                  <a:pt x="10319" y="13605"/>
                </a:lnTo>
                <a:cubicBezTo>
                  <a:pt x="10493" y="13966"/>
                  <a:pt x="10601" y="14190"/>
                  <a:pt x="10597" y="14190"/>
                </a:cubicBezTo>
                <a:cubicBezTo>
                  <a:pt x="10593" y="14190"/>
                  <a:pt x="10502" y="14015"/>
                  <a:pt x="10294" y="13602"/>
                </a:cubicBezTo>
                <a:close/>
                <a:moveTo>
                  <a:pt x="11323" y="13965"/>
                </a:moveTo>
                <a:lnTo>
                  <a:pt x="11323" y="13965"/>
                </a:lnTo>
                <a:cubicBezTo>
                  <a:pt x="11403" y="14094"/>
                  <a:pt x="11479" y="14226"/>
                  <a:pt x="11557" y="14358"/>
                </a:cubicBezTo>
                <a:lnTo>
                  <a:pt x="11557" y="14358"/>
                </a:lnTo>
                <a:cubicBezTo>
                  <a:pt x="11478" y="14232"/>
                  <a:pt x="11405" y="14098"/>
                  <a:pt x="11323" y="13965"/>
                </a:cubicBezTo>
                <a:close/>
                <a:moveTo>
                  <a:pt x="12152" y="15762"/>
                </a:moveTo>
                <a:lnTo>
                  <a:pt x="12604" y="16302"/>
                </a:lnTo>
                <a:cubicBezTo>
                  <a:pt x="12604" y="16315"/>
                  <a:pt x="12592" y="16315"/>
                  <a:pt x="12592" y="16315"/>
                </a:cubicBezTo>
                <a:cubicBezTo>
                  <a:pt x="12453" y="16139"/>
                  <a:pt x="12315" y="15963"/>
                  <a:pt x="12152" y="15762"/>
                </a:cubicBezTo>
                <a:close/>
                <a:moveTo>
                  <a:pt x="12001" y="16064"/>
                </a:moveTo>
                <a:lnTo>
                  <a:pt x="12001" y="16064"/>
                </a:lnTo>
                <a:cubicBezTo>
                  <a:pt x="12089" y="16164"/>
                  <a:pt x="12177" y="16265"/>
                  <a:pt x="12265" y="16378"/>
                </a:cubicBezTo>
                <a:lnTo>
                  <a:pt x="12315" y="16453"/>
                </a:lnTo>
                <a:lnTo>
                  <a:pt x="12315" y="16441"/>
                </a:lnTo>
                <a:cubicBezTo>
                  <a:pt x="12416" y="16554"/>
                  <a:pt x="12504" y="16667"/>
                  <a:pt x="12617" y="16780"/>
                </a:cubicBezTo>
                <a:lnTo>
                  <a:pt x="12592" y="16780"/>
                </a:lnTo>
                <a:cubicBezTo>
                  <a:pt x="12378" y="16554"/>
                  <a:pt x="12202" y="16302"/>
                  <a:pt x="12001" y="16064"/>
                </a:cubicBezTo>
                <a:close/>
                <a:moveTo>
                  <a:pt x="12617" y="16327"/>
                </a:moveTo>
                <a:cubicBezTo>
                  <a:pt x="12692" y="16415"/>
                  <a:pt x="12755" y="16503"/>
                  <a:pt x="12843" y="16579"/>
                </a:cubicBezTo>
                <a:lnTo>
                  <a:pt x="12881" y="16642"/>
                </a:lnTo>
                <a:lnTo>
                  <a:pt x="12893" y="16629"/>
                </a:lnTo>
                <a:lnTo>
                  <a:pt x="13145" y="16893"/>
                </a:lnTo>
                <a:lnTo>
                  <a:pt x="13082" y="16855"/>
                </a:lnTo>
                <a:cubicBezTo>
                  <a:pt x="12956" y="16717"/>
                  <a:pt x="12793" y="16566"/>
                  <a:pt x="12629" y="16365"/>
                </a:cubicBezTo>
                <a:cubicBezTo>
                  <a:pt x="12629" y="16353"/>
                  <a:pt x="12629" y="16353"/>
                  <a:pt x="12617" y="16327"/>
                </a:cubicBezTo>
                <a:close/>
                <a:moveTo>
                  <a:pt x="12680" y="16880"/>
                </a:moveTo>
                <a:lnTo>
                  <a:pt x="12768" y="16956"/>
                </a:lnTo>
                <a:lnTo>
                  <a:pt x="12742" y="16956"/>
                </a:lnTo>
                <a:lnTo>
                  <a:pt x="12680" y="16880"/>
                </a:lnTo>
                <a:close/>
                <a:moveTo>
                  <a:pt x="13094" y="16880"/>
                </a:moveTo>
                <a:lnTo>
                  <a:pt x="13182" y="16943"/>
                </a:lnTo>
                <a:lnTo>
                  <a:pt x="13195" y="16943"/>
                </a:lnTo>
                <a:lnTo>
                  <a:pt x="13283" y="17031"/>
                </a:lnTo>
                <a:cubicBezTo>
                  <a:pt x="13245" y="17019"/>
                  <a:pt x="13233" y="17006"/>
                  <a:pt x="13220" y="17006"/>
                </a:cubicBezTo>
                <a:cubicBezTo>
                  <a:pt x="13182" y="16968"/>
                  <a:pt x="13145" y="16931"/>
                  <a:pt x="13094" y="16880"/>
                </a:cubicBezTo>
                <a:close/>
                <a:moveTo>
                  <a:pt x="11863" y="15599"/>
                </a:moveTo>
                <a:cubicBezTo>
                  <a:pt x="11963" y="15724"/>
                  <a:pt x="12152" y="15951"/>
                  <a:pt x="12378" y="16214"/>
                </a:cubicBezTo>
                <a:cubicBezTo>
                  <a:pt x="12491" y="16340"/>
                  <a:pt x="12604" y="16491"/>
                  <a:pt x="12730" y="16604"/>
                </a:cubicBezTo>
                <a:cubicBezTo>
                  <a:pt x="12856" y="16742"/>
                  <a:pt x="12981" y="16868"/>
                  <a:pt x="13107" y="16981"/>
                </a:cubicBezTo>
                <a:cubicBezTo>
                  <a:pt x="13069" y="16956"/>
                  <a:pt x="13044" y="16931"/>
                  <a:pt x="12994" y="16906"/>
                </a:cubicBezTo>
                <a:lnTo>
                  <a:pt x="12994" y="16906"/>
                </a:lnTo>
                <a:cubicBezTo>
                  <a:pt x="13031" y="16967"/>
                  <a:pt x="13210" y="17195"/>
                  <a:pt x="13161" y="17195"/>
                </a:cubicBezTo>
                <a:cubicBezTo>
                  <a:pt x="13160" y="17195"/>
                  <a:pt x="13159" y="17195"/>
                  <a:pt x="13157" y="17195"/>
                </a:cubicBezTo>
                <a:cubicBezTo>
                  <a:pt x="13082" y="17107"/>
                  <a:pt x="13006" y="17019"/>
                  <a:pt x="12944" y="16956"/>
                </a:cubicBezTo>
                <a:cubicBezTo>
                  <a:pt x="12931" y="16943"/>
                  <a:pt x="12918" y="16918"/>
                  <a:pt x="12906" y="16893"/>
                </a:cubicBezTo>
                <a:cubicBezTo>
                  <a:pt x="12906" y="16906"/>
                  <a:pt x="12906" y="16906"/>
                  <a:pt x="12906" y="16918"/>
                </a:cubicBezTo>
                <a:cubicBezTo>
                  <a:pt x="12771" y="16772"/>
                  <a:pt x="12697" y="16686"/>
                  <a:pt x="12705" y="16686"/>
                </a:cubicBezTo>
                <a:cubicBezTo>
                  <a:pt x="12714" y="16686"/>
                  <a:pt x="12832" y="16800"/>
                  <a:pt x="13094" y="17069"/>
                </a:cubicBezTo>
                <a:cubicBezTo>
                  <a:pt x="12906" y="16855"/>
                  <a:pt x="12705" y="16667"/>
                  <a:pt x="12541" y="16466"/>
                </a:cubicBezTo>
                <a:cubicBezTo>
                  <a:pt x="12541" y="16428"/>
                  <a:pt x="12479" y="16365"/>
                  <a:pt x="12403" y="16302"/>
                </a:cubicBezTo>
                <a:cubicBezTo>
                  <a:pt x="12202" y="16038"/>
                  <a:pt x="12001" y="15812"/>
                  <a:pt x="11863" y="15599"/>
                </a:cubicBezTo>
                <a:close/>
                <a:moveTo>
                  <a:pt x="13780" y="17551"/>
                </a:moveTo>
                <a:cubicBezTo>
                  <a:pt x="13787" y="17551"/>
                  <a:pt x="13825" y="17581"/>
                  <a:pt x="13848" y="17597"/>
                </a:cubicBezTo>
                <a:lnTo>
                  <a:pt x="13811" y="17597"/>
                </a:lnTo>
                <a:cubicBezTo>
                  <a:pt x="13782" y="17563"/>
                  <a:pt x="13775" y="17551"/>
                  <a:pt x="13780" y="17551"/>
                </a:cubicBezTo>
                <a:close/>
                <a:moveTo>
                  <a:pt x="14434" y="17897"/>
                </a:moveTo>
                <a:lnTo>
                  <a:pt x="14434" y="17897"/>
                </a:lnTo>
                <a:cubicBezTo>
                  <a:pt x="14440" y="17901"/>
                  <a:pt x="14445" y="17906"/>
                  <a:pt x="14451" y="17911"/>
                </a:cubicBezTo>
                <a:cubicBezTo>
                  <a:pt x="14442" y="17902"/>
                  <a:pt x="14437" y="17898"/>
                  <a:pt x="14434" y="17897"/>
                </a:cubicBezTo>
                <a:close/>
                <a:moveTo>
                  <a:pt x="14476" y="18563"/>
                </a:moveTo>
                <a:lnTo>
                  <a:pt x="14539" y="18614"/>
                </a:lnTo>
                <a:cubicBezTo>
                  <a:pt x="14522" y="18597"/>
                  <a:pt x="14500" y="18580"/>
                  <a:pt x="14476" y="18563"/>
                </a:cubicBezTo>
                <a:close/>
                <a:moveTo>
                  <a:pt x="13681" y="0"/>
                </a:moveTo>
                <a:cubicBezTo>
                  <a:pt x="13265" y="0"/>
                  <a:pt x="12766" y="75"/>
                  <a:pt x="12391" y="243"/>
                </a:cubicBezTo>
                <a:cubicBezTo>
                  <a:pt x="12265" y="281"/>
                  <a:pt x="12152" y="344"/>
                  <a:pt x="12051" y="394"/>
                </a:cubicBezTo>
                <a:cubicBezTo>
                  <a:pt x="11938" y="457"/>
                  <a:pt x="11850" y="507"/>
                  <a:pt x="11775" y="557"/>
                </a:cubicBezTo>
                <a:cubicBezTo>
                  <a:pt x="11687" y="595"/>
                  <a:pt x="11637" y="645"/>
                  <a:pt x="11586" y="683"/>
                </a:cubicBezTo>
                <a:cubicBezTo>
                  <a:pt x="11549" y="721"/>
                  <a:pt x="11524" y="746"/>
                  <a:pt x="11511" y="758"/>
                </a:cubicBezTo>
                <a:cubicBezTo>
                  <a:pt x="11511" y="758"/>
                  <a:pt x="11561" y="658"/>
                  <a:pt x="11586" y="620"/>
                </a:cubicBezTo>
                <a:lnTo>
                  <a:pt x="11586" y="620"/>
                </a:lnTo>
                <a:cubicBezTo>
                  <a:pt x="11436" y="771"/>
                  <a:pt x="11260" y="934"/>
                  <a:pt x="11121" y="1085"/>
                </a:cubicBezTo>
                <a:cubicBezTo>
                  <a:pt x="10996" y="1248"/>
                  <a:pt x="10858" y="1412"/>
                  <a:pt x="10757" y="1575"/>
                </a:cubicBezTo>
                <a:cubicBezTo>
                  <a:pt x="10763" y="1550"/>
                  <a:pt x="10751" y="1544"/>
                  <a:pt x="10732" y="1544"/>
                </a:cubicBezTo>
                <a:cubicBezTo>
                  <a:pt x="10713" y="1544"/>
                  <a:pt x="10688" y="1550"/>
                  <a:pt x="10669" y="1550"/>
                </a:cubicBezTo>
                <a:cubicBezTo>
                  <a:pt x="10644" y="1550"/>
                  <a:pt x="10619" y="1500"/>
                  <a:pt x="10820" y="1286"/>
                </a:cubicBezTo>
                <a:lnTo>
                  <a:pt x="10820" y="1286"/>
                </a:lnTo>
                <a:cubicBezTo>
                  <a:pt x="10694" y="1399"/>
                  <a:pt x="10569" y="1537"/>
                  <a:pt x="10380" y="1814"/>
                </a:cubicBezTo>
                <a:cubicBezTo>
                  <a:pt x="10422" y="1756"/>
                  <a:pt x="10496" y="1697"/>
                  <a:pt x="10516" y="1697"/>
                </a:cubicBezTo>
                <a:cubicBezTo>
                  <a:pt x="10527" y="1697"/>
                  <a:pt x="10523" y="1713"/>
                  <a:pt x="10493" y="1751"/>
                </a:cubicBezTo>
                <a:cubicBezTo>
                  <a:pt x="10221" y="2036"/>
                  <a:pt x="10302" y="1955"/>
                  <a:pt x="10041" y="2312"/>
                </a:cubicBezTo>
                <a:lnTo>
                  <a:pt x="10041" y="2312"/>
                </a:lnTo>
                <a:cubicBezTo>
                  <a:pt x="10054" y="2295"/>
                  <a:pt x="10063" y="2287"/>
                  <a:pt x="10068" y="2287"/>
                </a:cubicBezTo>
                <a:cubicBezTo>
                  <a:pt x="10089" y="2287"/>
                  <a:pt x="10040" y="2426"/>
                  <a:pt x="9953" y="2580"/>
                </a:cubicBezTo>
                <a:cubicBezTo>
                  <a:pt x="9953" y="2546"/>
                  <a:pt x="9902" y="2563"/>
                  <a:pt x="9919" y="2512"/>
                </a:cubicBezTo>
                <a:lnTo>
                  <a:pt x="9919" y="2512"/>
                </a:lnTo>
                <a:cubicBezTo>
                  <a:pt x="9847" y="2680"/>
                  <a:pt x="9776" y="2859"/>
                  <a:pt x="9716" y="3027"/>
                </a:cubicBezTo>
                <a:lnTo>
                  <a:pt x="9716" y="3027"/>
                </a:lnTo>
                <a:cubicBezTo>
                  <a:pt x="9732" y="2981"/>
                  <a:pt x="9732" y="2962"/>
                  <a:pt x="9721" y="2962"/>
                </a:cubicBezTo>
                <a:cubicBezTo>
                  <a:pt x="9702" y="2962"/>
                  <a:pt x="9650" y="3022"/>
                  <a:pt x="9603" y="3093"/>
                </a:cubicBezTo>
                <a:lnTo>
                  <a:pt x="9603" y="3093"/>
                </a:lnTo>
                <a:cubicBezTo>
                  <a:pt x="9603" y="3092"/>
                  <a:pt x="9603" y="3092"/>
                  <a:pt x="9603" y="3092"/>
                </a:cubicBezTo>
                <a:lnTo>
                  <a:pt x="9603" y="3092"/>
                </a:lnTo>
                <a:cubicBezTo>
                  <a:pt x="9603" y="3092"/>
                  <a:pt x="9602" y="3093"/>
                  <a:pt x="9601" y="3096"/>
                </a:cubicBezTo>
                <a:cubicBezTo>
                  <a:pt x="9602" y="3095"/>
                  <a:pt x="9602" y="3094"/>
                  <a:pt x="9603" y="3093"/>
                </a:cubicBezTo>
                <a:lnTo>
                  <a:pt x="9603" y="3093"/>
                </a:lnTo>
                <a:cubicBezTo>
                  <a:pt x="9598" y="3111"/>
                  <a:pt x="9408" y="3557"/>
                  <a:pt x="9350" y="3686"/>
                </a:cubicBezTo>
                <a:lnTo>
                  <a:pt x="9463" y="3473"/>
                </a:lnTo>
                <a:lnTo>
                  <a:pt x="9463" y="3473"/>
                </a:lnTo>
                <a:cubicBezTo>
                  <a:pt x="9325" y="3762"/>
                  <a:pt x="9299" y="3912"/>
                  <a:pt x="9274" y="4063"/>
                </a:cubicBezTo>
                <a:cubicBezTo>
                  <a:pt x="9249" y="4214"/>
                  <a:pt x="9211" y="4365"/>
                  <a:pt x="9136" y="4654"/>
                </a:cubicBezTo>
                <a:cubicBezTo>
                  <a:pt x="9136" y="4615"/>
                  <a:pt x="9130" y="4567"/>
                  <a:pt x="9112" y="4567"/>
                </a:cubicBezTo>
                <a:cubicBezTo>
                  <a:pt x="9094" y="4567"/>
                  <a:pt x="9066" y="4612"/>
                  <a:pt x="9023" y="4754"/>
                </a:cubicBezTo>
                <a:cubicBezTo>
                  <a:pt x="9010" y="4830"/>
                  <a:pt x="9010" y="4993"/>
                  <a:pt x="8998" y="5194"/>
                </a:cubicBezTo>
                <a:cubicBezTo>
                  <a:pt x="8985" y="5408"/>
                  <a:pt x="8973" y="5659"/>
                  <a:pt x="8935" y="5923"/>
                </a:cubicBezTo>
                <a:cubicBezTo>
                  <a:pt x="8922" y="5948"/>
                  <a:pt x="8910" y="5986"/>
                  <a:pt x="8897" y="6023"/>
                </a:cubicBezTo>
                <a:lnTo>
                  <a:pt x="8872" y="6426"/>
                </a:lnTo>
                <a:cubicBezTo>
                  <a:pt x="8847" y="6162"/>
                  <a:pt x="8872" y="5445"/>
                  <a:pt x="8935" y="5056"/>
                </a:cubicBezTo>
                <a:lnTo>
                  <a:pt x="8935" y="5056"/>
                </a:lnTo>
                <a:cubicBezTo>
                  <a:pt x="8860" y="5282"/>
                  <a:pt x="8897" y="5119"/>
                  <a:pt x="8834" y="5445"/>
                </a:cubicBezTo>
                <a:cubicBezTo>
                  <a:pt x="8827" y="5463"/>
                  <a:pt x="8821" y="5470"/>
                  <a:pt x="8818" y="5470"/>
                </a:cubicBezTo>
                <a:cubicBezTo>
                  <a:pt x="8805" y="5470"/>
                  <a:pt x="8819" y="5364"/>
                  <a:pt x="8836" y="5270"/>
                </a:cubicBezTo>
                <a:lnTo>
                  <a:pt x="8836" y="5270"/>
                </a:lnTo>
                <a:lnTo>
                  <a:pt x="8696" y="5948"/>
                </a:lnTo>
                <a:cubicBezTo>
                  <a:pt x="8697" y="5947"/>
                  <a:pt x="8698" y="5946"/>
                  <a:pt x="8699" y="5946"/>
                </a:cubicBezTo>
                <a:cubicBezTo>
                  <a:pt x="8729" y="5946"/>
                  <a:pt x="8662" y="6527"/>
                  <a:pt x="8682" y="6527"/>
                </a:cubicBezTo>
                <a:cubicBezTo>
                  <a:pt x="8683" y="6527"/>
                  <a:pt x="8683" y="6527"/>
                  <a:pt x="8684" y="6526"/>
                </a:cubicBezTo>
                <a:cubicBezTo>
                  <a:pt x="8709" y="6237"/>
                  <a:pt x="8734" y="5948"/>
                  <a:pt x="8784" y="5659"/>
                </a:cubicBezTo>
                <a:cubicBezTo>
                  <a:pt x="8785" y="5658"/>
                  <a:pt x="8785" y="5658"/>
                  <a:pt x="8786" y="5658"/>
                </a:cubicBezTo>
                <a:cubicBezTo>
                  <a:pt x="8797" y="5658"/>
                  <a:pt x="8796" y="5793"/>
                  <a:pt x="8784" y="5973"/>
                </a:cubicBezTo>
                <a:cubicBezTo>
                  <a:pt x="8772" y="6174"/>
                  <a:pt x="8759" y="6451"/>
                  <a:pt x="8721" y="6727"/>
                </a:cubicBezTo>
                <a:cubicBezTo>
                  <a:pt x="8713" y="6757"/>
                  <a:pt x="8706" y="6769"/>
                  <a:pt x="8700" y="6769"/>
                </a:cubicBezTo>
                <a:cubicBezTo>
                  <a:pt x="8679" y="6769"/>
                  <a:pt x="8669" y="6626"/>
                  <a:pt x="8659" y="6626"/>
                </a:cubicBezTo>
                <a:cubicBezTo>
                  <a:pt x="8659" y="6626"/>
                  <a:pt x="8659" y="6626"/>
                  <a:pt x="8659" y="6627"/>
                </a:cubicBezTo>
                <a:cubicBezTo>
                  <a:pt x="8646" y="6689"/>
                  <a:pt x="8633" y="7154"/>
                  <a:pt x="8621" y="7205"/>
                </a:cubicBezTo>
                <a:lnTo>
                  <a:pt x="8621" y="6966"/>
                </a:lnTo>
                <a:cubicBezTo>
                  <a:pt x="8596" y="7267"/>
                  <a:pt x="8621" y="7468"/>
                  <a:pt x="8596" y="7845"/>
                </a:cubicBezTo>
                <a:cubicBezTo>
                  <a:pt x="8596" y="7971"/>
                  <a:pt x="8545" y="8222"/>
                  <a:pt x="8571" y="8248"/>
                </a:cubicBezTo>
                <a:cubicBezTo>
                  <a:pt x="8593" y="8118"/>
                  <a:pt x="8649" y="8053"/>
                  <a:pt x="8694" y="8053"/>
                </a:cubicBezTo>
                <a:cubicBezTo>
                  <a:pt x="8724" y="8053"/>
                  <a:pt x="8749" y="8080"/>
                  <a:pt x="8759" y="8134"/>
                </a:cubicBezTo>
                <a:cubicBezTo>
                  <a:pt x="8759" y="8160"/>
                  <a:pt x="8746" y="8323"/>
                  <a:pt x="8746" y="8499"/>
                </a:cubicBezTo>
                <a:cubicBezTo>
                  <a:pt x="8746" y="8675"/>
                  <a:pt x="8734" y="8876"/>
                  <a:pt x="8734" y="8939"/>
                </a:cubicBezTo>
                <a:cubicBezTo>
                  <a:pt x="8734" y="8977"/>
                  <a:pt x="8729" y="8992"/>
                  <a:pt x="8723" y="8992"/>
                </a:cubicBezTo>
                <a:cubicBezTo>
                  <a:pt x="8719" y="8992"/>
                  <a:pt x="8714" y="8986"/>
                  <a:pt x="8709" y="8976"/>
                </a:cubicBezTo>
                <a:lnTo>
                  <a:pt x="8709" y="8976"/>
                </a:lnTo>
                <a:cubicBezTo>
                  <a:pt x="8709" y="9064"/>
                  <a:pt x="8721" y="9140"/>
                  <a:pt x="8721" y="9240"/>
                </a:cubicBezTo>
                <a:cubicBezTo>
                  <a:pt x="8734" y="9328"/>
                  <a:pt x="8746" y="9429"/>
                  <a:pt x="8759" y="9529"/>
                </a:cubicBezTo>
                <a:cubicBezTo>
                  <a:pt x="8784" y="9718"/>
                  <a:pt x="8809" y="9944"/>
                  <a:pt x="8847" y="10170"/>
                </a:cubicBezTo>
                <a:cubicBezTo>
                  <a:pt x="8885" y="10396"/>
                  <a:pt x="8935" y="10623"/>
                  <a:pt x="8985" y="10874"/>
                </a:cubicBezTo>
                <a:cubicBezTo>
                  <a:pt x="9095" y="11338"/>
                  <a:pt x="9217" y="11849"/>
                  <a:pt x="9396" y="12362"/>
                </a:cubicBezTo>
                <a:lnTo>
                  <a:pt x="9396" y="12362"/>
                </a:lnTo>
                <a:cubicBezTo>
                  <a:pt x="9377" y="12362"/>
                  <a:pt x="9357" y="12362"/>
                  <a:pt x="9337" y="12362"/>
                </a:cubicBezTo>
                <a:cubicBezTo>
                  <a:pt x="9218" y="12362"/>
                  <a:pt x="9098" y="12357"/>
                  <a:pt x="8973" y="12357"/>
                </a:cubicBezTo>
                <a:cubicBezTo>
                  <a:pt x="8885" y="12357"/>
                  <a:pt x="8834" y="12357"/>
                  <a:pt x="8822" y="12369"/>
                </a:cubicBezTo>
                <a:cubicBezTo>
                  <a:pt x="8621" y="12344"/>
                  <a:pt x="8407" y="12332"/>
                  <a:pt x="8206" y="12332"/>
                </a:cubicBezTo>
                <a:cubicBezTo>
                  <a:pt x="8018" y="12319"/>
                  <a:pt x="7829" y="12294"/>
                  <a:pt x="7678" y="12256"/>
                </a:cubicBezTo>
                <a:lnTo>
                  <a:pt x="7678" y="12256"/>
                </a:lnTo>
                <a:cubicBezTo>
                  <a:pt x="7685" y="12257"/>
                  <a:pt x="7689" y="12258"/>
                  <a:pt x="7691" y="12258"/>
                </a:cubicBezTo>
                <a:cubicBezTo>
                  <a:pt x="7712" y="12258"/>
                  <a:pt x="7512" y="12205"/>
                  <a:pt x="7477" y="12193"/>
                </a:cubicBezTo>
                <a:lnTo>
                  <a:pt x="6937" y="12080"/>
                </a:lnTo>
                <a:lnTo>
                  <a:pt x="6937" y="12080"/>
                </a:lnTo>
                <a:cubicBezTo>
                  <a:pt x="7038" y="12099"/>
                  <a:pt x="7099" y="12110"/>
                  <a:pt x="7134" y="12110"/>
                </a:cubicBezTo>
                <a:cubicBezTo>
                  <a:pt x="7147" y="12110"/>
                  <a:pt x="7156" y="12109"/>
                  <a:pt x="7163" y="12105"/>
                </a:cubicBezTo>
                <a:cubicBezTo>
                  <a:pt x="6887" y="12042"/>
                  <a:pt x="6635" y="11942"/>
                  <a:pt x="6397" y="11867"/>
                </a:cubicBezTo>
                <a:cubicBezTo>
                  <a:pt x="6233" y="11804"/>
                  <a:pt x="6083" y="11728"/>
                  <a:pt x="5932" y="11666"/>
                </a:cubicBezTo>
                <a:cubicBezTo>
                  <a:pt x="5077" y="11263"/>
                  <a:pt x="4537" y="10811"/>
                  <a:pt x="4160" y="10484"/>
                </a:cubicBezTo>
                <a:cubicBezTo>
                  <a:pt x="4135" y="10459"/>
                  <a:pt x="4097" y="10434"/>
                  <a:pt x="4059" y="10409"/>
                </a:cubicBezTo>
                <a:lnTo>
                  <a:pt x="4034" y="10384"/>
                </a:lnTo>
                <a:cubicBezTo>
                  <a:pt x="3607" y="9982"/>
                  <a:pt x="3406" y="9755"/>
                  <a:pt x="3356" y="9705"/>
                </a:cubicBezTo>
                <a:cubicBezTo>
                  <a:pt x="3344" y="9693"/>
                  <a:pt x="3337" y="9688"/>
                  <a:pt x="3336" y="9688"/>
                </a:cubicBezTo>
                <a:cubicBezTo>
                  <a:pt x="3329" y="9688"/>
                  <a:pt x="3412" y="9791"/>
                  <a:pt x="3544" y="9944"/>
                </a:cubicBezTo>
                <a:cubicBezTo>
                  <a:pt x="3708" y="10132"/>
                  <a:pt x="3971" y="10409"/>
                  <a:pt x="4286" y="10685"/>
                </a:cubicBezTo>
                <a:cubicBezTo>
                  <a:pt x="4436" y="10824"/>
                  <a:pt x="4612" y="10949"/>
                  <a:pt x="4788" y="11087"/>
                </a:cubicBezTo>
                <a:cubicBezTo>
                  <a:pt x="4952" y="11213"/>
                  <a:pt x="5127" y="11326"/>
                  <a:pt x="5303" y="11439"/>
                </a:cubicBezTo>
                <a:cubicBezTo>
                  <a:pt x="5467" y="11527"/>
                  <a:pt x="5630" y="11628"/>
                  <a:pt x="5768" y="11703"/>
                </a:cubicBezTo>
                <a:cubicBezTo>
                  <a:pt x="5907" y="11779"/>
                  <a:pt x="6032" y="11829"/>
                  <a:pt x="6120" y="11879"/>
                </a:cubicBezTo>
                <a:cubicBezTo>
                  <a:pt x="6215" y="11923"/>
                  <a:pt x="6268" y="11950"/>
                  <a:pt x="6260" y="11950"/>
                </a:cubicBezTo>
                <a:cubicBezTo>
                  <a:pt x="6255" y="11950"/>
                  <a:pt x="6219" y="11936"/>
                  <a:pt x="6145" y="11904"/>
                </a:cubicBezTo>
                <a:cubicBezTo>
                  <a:pt x="5969" y="11829"/>
                  <a:pt x="5555" y="11678"/>
                  <a:pt x="4914" y="11251"/>
                </a:cubicBezTo>
                <a:cubicBezTo>
                  <a:pt x="4286" y="10824"/>
                  <a:pt x="3419" y="10107"/>
                  <a:pt x="2551" y="8888"/>
                </a:cubicBezTo>
                <a:lnTo>
                  <a:pt x="2551" y="8888"/>
                </a:lnTo>
                <a:cubicBezTo>
                  <a:pt x="2677" y="9102"/>
                  <a:pt x="2803" y="9328"/>
                  <a:pt x="2954" y="9529"/>
                </a:cubicBezTo>
                <a:cubicBezTo>
                  <a:pt x="2639" y="9165"/>
                  <a:pt x="2363" y="8763"/>
                  <a:pt x="2112" y="8361"/>
                </a:cubicBezTo>
                <a:cubicBezTo>
                  <a:pt x="2056" y="8277"/>
                  <a:pt x="2025" y="8238"/>
                  <a:pt x="2019" y="8238"/>
                </a:cubicBezTo>
                <a:cubicBezTo>
                  <a:pt x="2011" y="8238"/>
                  <a:pt x="2042" y="8299"/>
                  <a:pt x="2112" y="8411"/>
                </a:cubicBezTo>
                <a:cubicBezTo>
                  <a:pt x="2225" y="8625"/>
                  <a:pt x="2464" y="9002"/>
                  <a:pt x="2815" y="9454"/>
                </a:cubicBezTo>
                <a:cubicBezTo>
                  <a:pt x="3180" y="9919"/>
                  <a:pt x="3657" y="10459"/>
                  <a:pt x="4286" y="10962"/>
                </a:cubicBezTo>
                <a:cubicBezTo>
                  <a:pt x="4901" y="11464"/>
                  <a:pt x="5655" y="11929"/>
                  <a:pt x="6485" y="12231"/>
                </a:cubicBezTo>
                <a:cubicBezTo>
                  <a:pt x="6246" y="12156"/>
                  <a:pt x="6007" y="12042"/>
                  <a:pt x="5743" y="11917"/>
                </a:cubicBezTo>
                <a:cubicBezTo>
                  <a:pt x="5618" y="11867"/>
                  <a:pt x="5492" y="11791"/>
                  <a:pt x="5366" y="11728"/>
                </a:cubicBezTo>
                <a:cubicBezTo>
                  <a:pt x="5241" y="11653"/>
                  <a:pt x="5127" y="11590"/>
                  <a:pt x="5002" y="11502"/>
                </a:cubicBezTo>
                <a:cubicBezTo>
                  <a:pt x="4524" y="11213"/>
                  <a:pt x="4135" y="10861"/>
                  <a:pt x="3846" y="10610"/>
                </a:cubicBezTo>
                <a:cubicBezTo>
                  <a:pt x="3081" y="9926"/>
                  <a:pt x="2733" y="9456"/>
                  <a:pt x="2703" y="9456"/>
                </a:cubicBezTo>
                <a:cubicBezTo>
                  <a:pt x="2701" y="9456"/>
                  <a:pt x="2700" y="9460"/>
                  <a:pt x="2702" y="9466"/>
                </a:cubicBezTo>
                <a:cubicBezTo>
                  <a:pt x="2727" y="9492"/>
                  <a:pt x="2840" y="9668"/>
                  <a:pt x="3104" y="9982"/>
                </a:cubicBezTo>
                <a:cubicBezTo>
                  <a:pt x="3368" y="10283"/>
                  <a:pt x="3783" y="10723"/>
                  <a:pt x="4424" y="11226"/>
                </a:cubicBezTo>
                <a:cubicBezTo>
                  <a:pt x="4323" y="11175"/>
                  <a:pt x="4097" y="11000"/>
                  <a:pt x="4022" y="10962"/>
                </a:cubicBezTo>
                <a:cubicBezTo>
                  <a:pt x="4018" y="10958"/>
                  <a:pt x="4014" y="10957"/>
                  <a:pt x="4011" y="10957"/>
                </a:cubicBezTo>
                <a:cubicBezTo>
                  <a:pt x="4003" y="10957"/>
                  <a:pt x="3997" y="10965"/>
                  <a:pt x="3997" y="10974"/>
                </a:cubicBezTo>
                <a:cubicBezTo>
                  <a:pt x="3984" y="10962"/>
                  <a:pt x="3971" y="10949"/>
                  <a:pt x="3959" y="10937"/>
                </a:cubicBezTo>
                <a:cubicBezTo>
                  <a:pt x="3959" y="10924"/>
                  <a:pt x="3971" y="10924"/>
                  <a:pt x="3971" y="10912"/>
                </a:cubicBezTo>
                <a:cubicBezTo>
                  <a:pt x="3984" y="10899"/>
                  <a:pt x="3984" y="10886"/>
                  <a:pt x="3946" y="10836"/>
                </a:cubicBezTo>
                <a:cubicBezTo>
                  <a:pt x="3519" y="10547"/>
                  <a:pt x="3142" y="10019"/>
                  <a:pt x="2740" y="9542"/>
                </a:cubicBezTo>
                <a:cubicBezTo>
                  <a:pt x="2731" y="9542"/>
                  <a:pt x="2748" y="9600"/>
                  <a:pt x="2716" y="9600"/>
                </a:cubicBezTo>
                <a:cubicBezTo>
                  <a:pt x="2704" y="9600"/>
                  <a:pt x="2684" y="9592"/>
                  <a:pt x="2652" y="9567"/>
                </a:cubicBezTo>
                <a:cubicBezTo>
                  <a:pt x="2602" y="9454"/>
                  <a:pt x="2577" y="9341"/>
                  <a:pt x="2539" y="9228"/>
                </a:cubicBezTo>
                <a:cubicBezTo>
                  <a:pt x="2451" y="9140"/>
                  <a:pt x="2363" y="9215"/>
                  <a:pt x="2300" y="8989"/>
                </a:cubicBezTo>
                <a:cubicBezTo>
                  <a:pt x="2300" y="9014"/>
                  <a:pt x="2300" y="9044"/>
                  <a:pt x="2286" y="9044"/>
                </a:cubicBezTo>
                <a:cubicBezTo>
                  <a:pt x="2278" y="9044"/>
                  <a:pt x="2267" y="9036"/>
                  <a:pt x="2250" y="9014"/>
                </a:cubicBezTo>
                <a:cubicBezTo>
                  <a:pt x="1936" y="8474"/>
                  <a:pt x="1596" y="7946"/>
                  <a:pt x="1307" y="7393"/>
                </a:cubicBezTo>
                <a:cubicBezTo>
                  <a:pt x="1018" y="6840"/>
                  <a:pt x="767" y="6262"/>
                  <a:pt x="641" y="5646"/>
                </a:cubicBezTo>
                <a:lnTo>
                  <a:pt x="641" y="5646"/>
                </a:lnTo>
                <a:cubicBezTo>
                  <a:pt x="651" y="5712"/>
                  <a:pt x="651" y="5738"/>
                  <a:pt x="646" y="5738"/>
                </a:cubicBezTo>
                <a:cubicBezTo>
                  <a:pt x="637" y="5738"/>
                  <a:pt x="610" y="5667"/>
                  <a:pt x="579" y="5596"/>
                </a:cubicBezTo>
                <a:lnTo>
                  <a:pt x="579" y="5596"/>
                </a:lnTo>
                <a:cubicBezTo>
                  <a:pt x="589" y="5627"/>
                  <a:pt x="582" y="5635"/>
                  <a:pt x="569" y="5635"/>
                </a:cubicBezTo>
                <a:cubicBezTo>
                  <a:pt x="556" y="5635"/>
                  <a:pt x="537" y="5627"/>
                  <a:pt x="522" y="5627"/>
                </a:cubicBezTo>
                <a:cubicBezTo>
                  <a:pt x="515" y="5627"/>
                  <a:pt x="508" y="5629"/>
                  <a:pt x="503" y="5634"/>
                </a:cubicBezTo>
                <a:cubicBezTo>
                  <a:pt x="478" y="5458"/>
                  <a:pt x="440" y="5295"/>
                  <a:pt x="415" y="5119"/>
                </a:cubicBezTo>
                <a:cubicBezTo>
                  <a:pt x="315" y="5056"/>
                  <a:pt x="252" y="4591"/>
                  <a:pt x="164" y="4553"/>
                </a:cubicBezTo>
                <a:lnTo>
                  <a:pt x="164" y="4553"/>
                </a:lnTo>
                <a:lnTo>
                  <a:pt x="227" y="4717"/>
                </a:lnTo>
                <a:cubicBezTo>
                  <a:pt x="204" y="4686"/>
                  <a:pt x="185" y="4673"/>
                  <a:pt x="169" y="4673"/>
                </a:cubicBezTo>
                <a:cubicBezTo>
                  <a:pt x="84" y="4673"/>
                  <a:pt x="96" y="5068"/>
                  <a:pt x="1" y="5068"/>
                </a:cubicBezTo>
                <a:cubicBezTo>
                  <a:pt x="177" y="5269"/>
                  <a:pt x="63" y="5747"/>
                  <a:pt x="352" y="6074"/>
                </a:cubicBezTo>
                <a:cubicBezTo>
                  <a:pt x="356" y="6100"/>
                  <a:pt x="353" y="6109"/>
                  <a:pt x="347" y="6109"/>
                </a:cubicBezTo>
                <a:cubicBezTo>
                  <a:pt x="333" y="6109"/>
                  <a:pt x="303" y="6063"/>
                  <a:pt x="286" y="6063"/>
                </a:cubicBezTo>
                <a:cubicBezTo>
                  <a:pt x="282" y="6063"/>
                  <a:pt x="279" y="6066"/>
                  <a:pt x="277" y="6074"/>
                </a:cubicBezTo>
                <a:cubicBezTo>
                  <a:pt x="365" y="6162"/>
                  <a:pt x="415" y="6262"/>
                  <a:pt x="491" y="6488"/>
                </a:cubicBezTo>
                <a:lnTo>
                  <a:pt x="466" y="6476"/>
                </a:lnTo>
                <a:lnTo>
                  <a:pt x="466" y="6476"/>
                </a:lnTo>
                <a:cubicBezTo>
                  <a:pt x="729" y="7066"/>
                  <a:pt x="805" y="7343"/>
                  <a:pt x="1132" y="8021"/>
                </a:cubicBezTo>
                <a:lnTo>
                  <a:pt x="1144" y="7933"/>
                </a:lnTo>
                <a:cubicBezTo>
                  <a:pt x="1219" y="8084"/>
                  <a:pt x="1219" y="8122"/>
                  <a:pt x="1245" y="8197"/>
                </a:cubicBezTo>
                <a:cubicBezTo>
                  <a:pt x="1261" y="8209"/>
                  <a:pt x="1272" y="8214"/>
                  <a:pt x="1278" y="8214"/>
                </a:cubicBezTo>
                <a:cubicBezTo>
                  <a:pt x="1332" y="8214"/>
                  <a:pt x="1102" y="7883"/>
                  <a:pt x="1163" y="7883"/>
                </a:cubicBezTo>
                <a:cubicBezTo>
                  <a:pt x="1169" y="7883"/>
                  <a:pt x="1180" y="7887"/>
                  <a:pt x="1194" y="7896"/>
                </a:cubicBezTo>
                <a:cubicBezTo>
                  <a:pt x="1194" y="8147"/>
                  <a:pt x="1760" y="8876"/>
                  <a:pt x="1747" y="9064"/>
                </a:cubicBezTo>
                <a:cubicBezTo>
                  <a:pt x="1785" y="9120"/>
                  <a:pt x="1804" y="9137"/>
                  <a:pt x="1813" y="9137"/>
                </a:cubicBezTo>
                <a:cubicBezTo>
                  <a:pt x="1827" y="9137"/>
                  <a:pt x="1818" y="9092"/>
                  <a:pt x="1833" y="9092"/>
                </a:cubicBezTo>
                <a:cubicBezTo>
                  <a:pt x="1842" y="9092"/>
                  <a:pt x="1860" y="9109"/>
                  <a:pt x="1898" y="9165"/>
                </a:cubicBezTo>
                <a:lnTo>
                  <a:pt x="1898" y="9240"/>
                </a:lnTo>
                <a:lnTo>
                  <a:pt x="1973" y="9265"/>
                </a:lnTo>
                <a:cubicBezTo>
                  <a:pt x="2061" y="9404"/>
                  <a:pt x="2074" y="9492"/>
                  <a:pt x="2061" y="9517"/>
                </a:cubicBezTo>
                <a:cubicBezTo>
                  <a:pt x="2036" y="9479"/>
                  <a:pt x="1986" y="9429"/>
                  <a:pt x="1948" y="9404"/>
                </a:cubicBezTo>
                <a:lnTo>
                  <a:pt x="1948" y="9404"/>
                </a:lnTo>
                <a:cubicBezTo>
                  <a:pt x="2036" y="9580"/>
                  <a:pt x="2262" y="9818"/>
                  <a:pt x="2350" y="9906"/>
                </a:cubicBezTo>
                <a:lnTo>
                  <a:pt x="2237" y="9730"/>
                </a:lnTo>
                <a:lnTo>
                  <a:pt x="2237" y="9730"/>
                </a:lnTo>
                <a:cubicBezTo>
                  <a:pt x="2677" y="10258"/>
                  <a:pt x="3230" y="10912"/>
                  <a:pt x="3808" y="11289"/>
                </a:cubicBezTo>
                <a:lnTo>
                  <a:pt x="3783" y="11238"/>
                </a:lnTo>
                <a:lnTo>
                  <a:pt x="3783" y="11238"/>
                </a:lnTo>
                <a:cubicBezTo>
                  <a:pt x="3984" y="11389"/>
                  <a:pt x="4072" y="11452"/>
                  <a:pt x="4160" y="11527"/>
                </a:cubicBezTo>
                <a:cubicBezTo>
                  <a:pt x="4232" y="11600"/>
                  <a:pt x="4304" y="11683"/>
                  <a:pt x="4531" y="11823"/>
                </a:cubicBezTo>
                <a:lnTo>
                  <a:pt x="4531" y="11823"/>
                </a:lnTo>
                <a:cubicBezTo>
                  <a:pt x="4510" y="11815"/>
                  <a:pt x="4490" y="11808"/>
                  <a:pt x="4472" y="11797"/>
                </a:cubicBezTo>
                <a:lnTo>
                  <a:pt x="4472" y="11797"/>
                </a:lnTo>
                <a:lnTo>
                  <a:pt x="4562" y="11867"/>
                </a:lnTo>
                <a:lnTo>
                  <a:pt x="4713" y="11967"/>
                </a:lnTo>
                <a:lnTo>
                  <a:pt x="4637" y="11879"/>
                </a:lnTo>
                <a:cubicBezTo>
                  <a:pt x="4628" y="11879"/>
                  <a:pt x="4618" y="11871"/>
                  <a:pt x="4614" y="11862"/>
                </a:cubicBezTo>
                <a:lnTo>
                  <a:pt x="4614" y="11862"/>
                </a:lnTo>
                <a:cubicBezTo>
                  <a:pt x="4707" y="11900"/>
                  <a:pt x="4821" y="11956"/>
                  <a:pt x="4926" y="12030"/>
                </a:cubicBezTo>
                <a:cubicBezTo>
                  <a:pt x="4912" y="12025"/>
                  <a:pt x="4902" y="12023"/>
                  <a:pt x="4896" y="12023"/>
                </a:cubicBezTo>
                <a:cubicBezTo>
                  <a:pt x="4846" y="12023"/>
                  <a:pt x="5044" y="12166"/>
                  <a:pt x="4985" y="12166"/>
                </a:cubicBezTo>
                <a:cubicBezTo>
                  <a:pt x="4976" y="12166"/>
                  <a:pt x="4961" y="12163"/>
                  <a:pt x="4939" y="12156"/>
                </a:cubicBezTo>
                <a:lnTo>
                  <a:pt x="4939" y="12156"/>
                </a:lnTo>
                <a:cubicBezTo>
                  <a:pt x="5467" y="12382"/>
                  <a:pt x="5203" y="12256"/>
                  <a:pt x="5592" y="12332"/>
                </a:cubicBezTo>
                <a:lnTo>
                  <a:pt x="5655" y="12407"/>
                </a:lnTo>
                <a:cubicBezTo>
                  <a:pt x="5756" y="12432"/>
                  <a:pt x="5806" y="12419"/>
                  <a:pt x="5957" y="12482"/>
                </a:cubicBezTo>
                <a:cubicBezTo>
                  <a:pt x="5979" y="12493"/>
                  <a:pt x="6002" y="12505"/>
                  <a:pt x="6015" y="12507"/>
                </a:cubicBezTo>
                <a:lnTo>
                  <a:pt x="6015" y="12507"/>
                </a:lnTo>
                <a:cubicBezTo>
                  <a:pt x="6012" y="12507"/>
                  <a:pt x="6010" y="12507"/>
                  <a:pt x="6008" y="12507"/>
                </a:cubicBezTo>
                <a:cubicBezTo>
                  <a:pt x="5940" y="12507"/>
                  <a:pt x="6107" y="12606"/>
                  <a:pt x="6018" y="12606"/>
                </a:cubicBezTo>
                <a:cubicBezTo>
                  <a:pt x="6002" y="12606"/>
                  <a:pt x="5979" y="12603"/>
                  <a:pt x="5944" y="12595"/>
                </a:cubicBezTo>
                <a:lnTo>
                  <a:pt x="5944" y="12595"/>
                </a:lnTo>
                <a:cubicBezTo>
                  <a:pt x="6208" y="12759"/>
                  <a:pt x="6434" y="12796"/>
                  <a:pt x="6623" y="12847"/>
                </a:cubicBezTo>
                <a:cubicBezTo>
                  <a:pt x="6799" y="12884"/>
                  <a:pt x="6950" y="12897"/>
                  <a:pt x="7063" y="13010"/>
                </a:cubicBezTo>
                <a:cubicBezTo>
                  <a:pt x="7352" y="12962"/>
                  <a:pt x="6634" y="12821"/>
                  <a:pt x="6710" y="12821"/>
                </a:cubicBezTo>
                <a:cubicBezTo>
                  <a:pt x="6713" y="12821"/>
                  <a:pt x="6717" y="12821"/>
                  <a:pt x="6723" y="12822"/>
                </a:cubicBezTo>
                <a:cubicBezTo>
                  <a:pt x="6673" y="12784"/>
                  <a:pt x="6736" y="12784"/>
                  <a:pt x="6836" y="12784"/>
                </a:cubicBezTo>
                <a:cubicBezTo>
                  <a:pt x="6987" y="12834"/>
                  <a:pt x="7138" y="12872"/>
                  <a:pt x="7276" y="12910"/>
                </a:cubicBezTo>
                <a:cubicBezTo>
                  <a:pt x="7402" y="12985"/>
                  <a:pt x="7540" y="13085"/>
                  <a:pt x="7905" y="13148"/>
                </a:cubicBezTo>
                <a:lnTo>
                  <a:pt x="7817" y="13148"/>
                </a:lnTo>
                <a:cubicBezTo>
                  <a:pt x="7854" y="13161"/>
                  <a:pt x="7892" y="13161"/>
                  <a:pt x="7930" y="13173"/>
                </a:cubicBezTo>
                <a:lnTo>
                  <a:pt x="7879" y="13173"/>
                </a:lnTo>
                <a:cubicBezTo>
                  <a:pt x="7917" y="13173"/>
                  <a:pt x="7955" y="13173"/>
                  <a:pt x="8005" y="13186"/>
                </a:cubicBezTo>
                <a:lnTo>
                  <a:pt x="8018" y="13173"/>
                </a:lnTo>
                <a:cubicBezTo>
                  <a:pt x="8043" y="13180"/>
                  <a:pt x="8071" y="13180"/>
                  <a:pt x="8101" y="13180"/>
                </a:cubicBezTo>
                <a:cubicBezTo>
                  <a:pt x="8131" y="13180"/>
                  <a:pt x="8162" y="13180"/>
                  <a:pt x="8194" y="13186"/>
                </a:cubicBezTo>
                <a:lnTo>
                  <a:pt x="8131" y="13186"/>
                </a:lnTo>
                <a:cubicBezTo>
                  <a:pt x="8181" y="13199"/>
                  <a:pt x="8231" y="13199"/>
                  <a:pt x="8294" y="13199"/>
                </a:cubicBezTo>
                <a:cubicBezTo>
                  <a:pt x="8307" y="13199"/>
                  <a:pt x="8332" y="13199"/>
                  <a:pt x="8344" y="13211"/>
                </a:cubicBezTo>
                <a:cubicBezTo>
                  <a:pt x="8370" y="13211"/>
                  <a:pt x="8382" y="13211"/>
                  <a:pt x="8395" y="13224"/>
                </a:cubicBezTo>
                <a:cubicBezTo>
                  <a:pt x="8407" y="13211"/>
                  <a:pt x="8407" y="13211"/>
                  <a:pt x="8420" y="13211"/>
                </a:cubicBezTo>
                <a:cubicBezTo>
                  <a:pt x="8470" y="13211"/>
                  <a:pt x="8533" y="13211"/>
                  <a:pt x="8583" y="13224"/>
                </a:cubicBezTo>
                <a:cubicBezTo>
                  <a:pt x="8583" y="13211"/>
                  <a:pt x="8583" y="13199"/>
                  <a:pt x="8583" y="13199"/>
                </a:cubicBezTo>
                <a:cubicBezTo>
                  <a:pt x="8646" y="13199"/>
                  <a:pt x="8709" y="13199"/>
                  <a:pt x="8721" y="13148"/>
                </a:cubicBezTo>
                <a:lnTo>
                  <a:pt x="8558" y="13148"/>
                </a:lnTo>
                <a:cubicBezTo>
                  <a:pt x="8558" y="13138"/>
                  <a:pt x="8558" y="13127"/>
                  <a:pt x="8565" y="13124"/>
                </a:cubicBezTo>
                <a:lnTo>
                  <a:pt x="8565" y="13124"/>
                </a:lnTo>
                <a:lnTo>
                  <a:pt x="8432" y="13148"/>
                </a:lnTo>
                <a:lnTo>
                  <a:pt x="8282" y="13136"/>
                </a:lnTo>
                <a:cubicBezTo>
                  <a:pt x="8382" y="13136"/>
                  <a:pt x="8470" y="13123"/>
                  <a:pt x="8571" y="13111"/>
                </a:cubicBezTo>
                <a:cubicBezTo>
                  <a:pt x="8583" y="13111"/>
                  <a:pt x="8583" y="13111"/>
                  <a:pt x="8596" y="13123"/>
                </a:cubicBezTo>
                <a:cubicBezTo>
                  <a:pt x="8671" y="13111"/>
                  <a:pt x="8746" y="13098"/>
                  <a:pt x="8822" y="13085"/>
                </a:cubicBezTo>
                <a:lnTo>
                  <a:pt x="8872" y="13123"/>
                </a:lnTo>
                <a:cubicBezTo>
                  <a:pt x="8948" y="13111"/>
                  <a:pt x="9036" y="13111"/>
                  <a:pt x="9123" y="13111"/>
                </a:cubicBezTo>
                <a:cubicBezTo>
                  <a:pt x="9073" y="13123"/>
                  <a:pt x="8998" y="13136"/>
                  <a:pt x="8935" y="13148"/>
                </a:cubicBezTo>
                <a:cubicBezTo>
                  <a:pt x="8970" y="13155"/>
                  <a:pt x="9003" y="13157"/>
                  <a:pt x="9037" y="13157"/>
                </a:cubicBezTo>
                <a:cubicBezTo>
                  <a:pt x="9091" y="13157"/>
                  <a:pt x="9144" y="13152"/>
                  <a:pt x="9198" y="13152"/>
                </a:cubicBezTo>
                <a:cubicBezTo>
                  <a:pt x="9231" y="13152"/>
                  <a:pt x="9265" y="13154"/>
                  <a:pt x="9299" y="13161"/>
                </a:cubicBezTo>
                <a:cubicBezTo>
                  <a:pt x="9274" y="13211"/>
                  <a:pt x="9149" y="13211"/>
                  <a:pt x="8985" y="13211"/>
                </a:cubicBezTo>
                <a:cubicBezTo>
                  <a:pt x="8897" y="13211"/>
                  <a:pt x="8809" y="13224"/>
                  <a:pt x="8721" y="13224"/>
                </a:cubicBezTo>
                <a:cubicBezTo>
                  <a:pt x="8633" y="13224"/>
                  <a:pt x="8558" y="13224"/>
                  <a:pt x="8483" y="13236"/>
                </a:cubicBezTo>
                <a:cubicBezTo>
                  <a:pt x="8519" y="13251"/>
                  <a:pt x="8578" y="13257"/>
                  <a:pt x="8637" y="13257"/>
                </a:cubicBezTo>
                <a:cubicBezTo>
                  <a:pt x="8680" y="13257"/>
                  <a:pt x="8723" y="13254"/>
                  <a:pt x="8759" y="13249"/>
                </a:cubicBezTo>
                <a:cubicBezTo>
                  <a:pt x="8791" y="13244"/>
                  <a:pt x="8822" y="13241"/>
                  <a:pt x="8846" y="13241"/>
                </a:cubicBezTo>
                <a:cubicBezTo>
                  <a:pt x="8887" y="13241"/>
                  <a:pt x="8909" y="13250"/>
                  <a:pt x="8885" y="13274"/>
                </a:cubicBezTo>
                <a:lnTo>
                  <a:pt x="8746" y="13274"/>
                </a:lnTo>
                <a:cubicBezTo>
                  <a:pt x="8659" y="13274"/>
                  <a:pt x="8583" y="13261"/>
                  <a:pt x="8508" y="13261"/>
                </a:cubicBezTo>
                <a:cubicBezTo>
                  <a:pt x="8470" y="13249"/>
                  <a:pt x="8445" y="13249"/>
                  <a:pt x="8407" y="13249"/>
                </a:cubicBezTo>
                <a:cubicBezTo>
                  <a:pt x="8332" y="13249"/>
                  <a:pt x="8269" y="13236"/>
                  <a:pt x="8206" y="13236"/>
                </a:cubicBezTo>
                <a:cubicBezTo>
                  <a:pt x="8118" y="13224"/>
                  <a:pt x="8043" y="13224"/>
                  <a:pt x="7980" y="13211"/>
                </a:cubicBezTo>
                <a:lnTo>
                  <a:pt x="7967" y="13211"/>
                </a:lnTo>
                <a:cubicBezTo>
                  <a:pt x="7125" y="13098"/>
                  <a:pt x="7088" y="13073"/>
                  <a:pt x="6686" y="12985"/>
                </a:cubicBezTo>
                <a:cubicBezTo>
                  <a:pt x="6585" y="12960"/>
                  <a:pt x="6459" y="12922"/>
                  <a:pt x="6309" y="12872"/>
                </a:cubicBezTo>
                <a:cubicBezTo>
                  <a:pt x="6145" y="12822"/>
                  <a:pt x="5957" y="12759"/>
                  <a:pt x="5718" y="12646"/>
                </a:cubicBezTo>
                <a:cubicBezTo>
                  <a:pt x="5228" y="12432"/>
                  <a:pt x="4524" y="12093"/>
                  <a:pt x="3670" y="11364"/>
                </a:cubicBezTo>
                <a:lnTo>
                  <a:pt x="3670" y="11364"/>
                </a:lnTo>
                <a:cubicBezTo>
                  <a:pt x="3690" y="11389"/>
                  <a:pt x="3693" y="11401"/>
                  <a:pt x="3682" y="11401"/>
                </a:cubicBezTo>
                <a:cubicBezTo>
                  <a:pt x="3643" y="11401"/>
                  <a:pt x="3434" y="11258"/>
                  <a:pt x="3142" y="11025"/>
                </a:cubicBezTo>
                <a:cubicBezTo>
                  <a:pt x="2589" y="10572"/>
                  <a:pt x="1823" y="9743"/>
                  <a:pt x="1282" y="8951"/>
                </a:cubicBezTo>
                <a:lnTo>
                  <a:pt x="1211" y="8860"/>
                </a:lnTo>
                <a:lnTo>
                  <a:pt x="1211" y="8860"/>
                </a:lnTo>
                <a:cubicBezTo>
                  <a:pt x="1274" y="8993"/>
                  <a:pt x="1372" y="9092"/>
                  <a:pt x="1446" y="9228"/>
                </a:cubicBezTo>
                <a:cubicBezTo>
                  <a:pt x="1383" y="9215"/>
                  <a:pt x="1069" y="8675"/>
                  <a:pt x="880" y="8398"/>
                </a:cubicBezTo>
                <a:lnTo>
                  <a:pt x="880" y="8398"/>
                </a:lnTo>
                <a:cubicBezTo>
                  <a:pt x="934" y="8528"/>
                  <a:pt x="1156" y="8826"/>
                  <a:pt x="1136" y="8826"/>
                </a:cubicBezTo>
                <a:cubicBezTo>
                  <a:pt x="1133" y="8826"/>
                  <a:pt x="1124" y="8818"/>
                  <a:pt x="1106" y="8801"/>
                </a:cubicBezTo>
                <a:lnTo>
                  <a:pt x="1106" y="8801"/>
                </a:lnTo>
                <a:cubicBezTo>
                  <a:pt x="1282" y="8976"/>
                  <a:pt x="1408" y="9303"/>
                  <a:pt x="1684" y="9617"/>
                </a:cubicBezTo>
                <a:lnTo>
                  <a:pt x="1647" y="9605"/>
                </a:lnTo>
                <a:lnTo>
                  <a:pt x="1647" y="9605"/>
                </a:lnTo>
                <a:cubicBezTo>
                  <a:pt x="1697" y="9655"/>
                  <a:pt x="1785" y="9755"/>
                  <a:pt x="1860" y="9856"/>
                </a:cubicBezTo>
                <a:lnTo>
                  <a:pt x="1697" y="9705"/>
                </a:lnTo>
                <a:lnTo>
                  <a:pt x="1697" y="9705"/>
                </a:lnTo>
                <a:cubicBezTo>
                  <a:pt x="1911" y="9957"/>
                  <a:pt x="2074" y="10220"/>
                  <a:pt x="2288" y="10459"/>
                </a:cubicBezTo>
                <a:cubicBezTo>
                  <a:pt x="2078" y="10207"/>
                  <a:pt x="2056" y="10169"/>
                  <a:pt x="2068" y="10169"/>
                </a:cubicBezTo>
                <a:cubicBezTo>
                  <a:pt x="2074" y="10169"/>
                  <a:pt x="2086" y="10176"/>
                  <a:pt x="2092" y="10176"/>
                </a:cubicBezTo>
                <a:cubicBezTo>
                  <a:pt x="2100" y="10176"/>
                  <a:pt x="2097" y="10162"/>
                  <a:pt x="2049" y="10095"/>
                </a:cubicBezTo>
                <a:lnTo>
                  <a:pt x="2049" y="10095"/>
                </a:lnTo>
                <a:cubicBezTo>
                  <a:pt x="2313" y="10409"/>
                  <a:pt x="2388" y="10509"/>
                  <a:pt x="2464" y="10610"/>
                </a:cubicBezTo>
                <a:cubicBezTo>
                  <a:pt x="2539" y="10723"/>
                  <a:pt x="2614" y="10849"/>
                  <a:pt x="2941" y="11163"/>
                </a:cubicBezTo>
                <a:cubicBezTo>
                  <a:pt x="2861" y="11073"/>
                  <a:pt x="2719" y="10928"/>
                  <a:pt x="2732" y="10928"/>
                </a:cubicBezTo>
                <a:cubicBezTo>
                  <a:pt x="2735" y="10928"/>
                  <a:pt x="2749" y="10938"/>
                  <a:pt x="2778" y="10962"/>
                </a:cubicBezTo>
                <a:cubicBezTo>
                  <a:pt x="2903" y="11100"/>
                  <a:pt x="3067" y="11276"/>
                  <a:pt x="3142" y="11351"/>
                </a:cubicBezTo>
                <a:cubicBezTo>
                  <a:pt x="3296" y="11482"/>
                  <a:pt x="3348" y="11523"/>
                  <a:pt x="3354" y="11523"/>
                </a:cubicBezTo>
                <a:cubicBezTo>
                  <a:pt x="3364" y="11523"/>
                  <a:pt x="3241" y="11405"/>
                  <a:pt x="3254" y="11405"/>
                </a:cubicBezTo>
                <a:cubicBezTo>
                  <a:pt x="3258" y="11405"/>
                  <a:pt x="3273" y="11414"/>
                  <a:pt x="3305" y="11439"/>
                </a:cubicBezTo>
                <a:cubicBezTo>
                  <a:pt x="3444" y="11603"/>
                  <a:pt x="3532" y="11640"/>
                  <a:pt x="3770" y="11804"/>
                </a:cubicBezTo>
                <a:lnTo>
                  <a:pt x="3758" y="11816"/>
                </a:lnTo>
                <a:cubicBezTo>
                  <a:pt x="4336" y="12269"/>
                  <a:pt x="3934" y="11904"/>
                  <a:pt x="4474" y="12294"/>
                </a:cubicBezTo>
                <a:lnTo>
                  <a:pt x="4210" y="12168"/>
                </a:lnTo>
                <a:lnTo>
                  <a:pt x="4210" y="12168"/>
                </a:lnTo>
                <a:lnTo>
                  <a:pt x="4512" y="12344"/>
                </a:lnTo>
                <a:lnTo>
                  <a:pt x="4436" y="12332"/>
                </a:lnTo>
                <a:lnTo>
                  <a:pt x="4436" y="12332"/>
                </a:lnTo>
                <a:cubicBezTo>
                  <a:pt x="4751" y="12520"/>
                  <a:pt x="4864" y="12570"/>
                  <a:pt x="5190" y="12759"/>
                </a:cubicBezTo>
                <a:cubicBezTo>
                  <a:pt x="5168" y="12740"/>
                  <a:pt x="5165" y="12732"/>
                  <a:pt x="5178" y="12732"/>
                </a:cubicBezTo>
                <a:cubicBezTo>
                  <a:pt x="5210" y="12732"/>
                  <a:pt x="5341" y="12783"/>
                  <a:pt x="5555" y="12872"/>
                </a:cubicBezTo>
                <a:cubicBezTo>
                  <a:pt x="5756" y="12985"/>
                  <a:pt x="5429" y="12847"/>
                  <a:pt x="5856" y="13035"/>
                </a:cubicBezTo>
                <a:cubicBezTo>
                  <a:pt x="5756" y="13010"/>
                  <a:pt x="5643" y="12972"/>
                  <a:pt x="5467" y="12872"/>
                </a:cubicBezTo>
                <a:cubicBezTo>
                  <a:pt x="5442" y="12872"/>
                  <a:pt x="5366" y="12847"/>
                  <a:pt x="5341" y="12847"/>
                </a:cubicBezTo>
                <a:cubicBezTo>
                  <a:pt x="5555" y="12960"/>
                  <a:pt x="5894" y="13098"/>
                  <a:pt x="6057" y="13148"/>
                </a:cubicBezTo>
                <a:cubicBezTo>
                  <a:pt x="5995" y="13123"/>
                  <a:pt x="5919" y="13098"/>
                  <a:pt x="5881" y="13085"/>
                </a:cubicBezTo>
                <a:lnTo>
                  <a:pt x="5881" y="13085"/>
                </a:lnTo>
                <a:cubicBezTo>
                  <a:pt x="6108" y="13148"/>
                  <a:pt x="6321" y="13211"/>
                  <a:pt x="6535" y="13274"/>
                </a:cubicBezTo>
                <a:cubicBezTo>
                  <a:pt x="6580" y="13291"/>
                  <a:pt x="6587" y="13298"/>
                  <a:pt x="6574" y="13298"/>
                </a:cubicBezTo>
                <a:cubicBezTo>
                  <a:pt x="6559" y="13298"/>
                  <a:pt x="6513" y="13288"/>
                  <a:pt x="6472" y="13274"/>
                </a:cubicBezTo>
                <a:lnTo>
                  <a:pt x="6472" y="13274"/>
                </a:lnTo>
                <a:cubicBezTo>
                  <a:pt x="6598" y="13324"/>
                  <a:pt x="6698" y="13324"/>
                  <a:pt x="6899" y="13374"/>
                </a:cubicBezTo>
                <a:cubicBezTo>
                  <a:pt x="6870" y="13380"/>
                  <a:pt x="6857" y="13389"/>
                  <a:pt x="6823" y="13389"/>
                </a:cubicBezTo>
                <a:cubicBezTo>
                  <a:pt x="6803" y="13389"/>
                  <a:pt x="6777" y="13386"/>
                  <a:pt x="6736" y="13378"/>
                </a:cubicBezTo>
                <a:lnTo>
                  <a:pt x="6736" y="13378"/>
                </a:lnTo>
                <a:lnTo>
                  <a:pt x="7201" y="13488"/>
                </a:lnTo>
                <a:cubicBezTo>
                  <a:pt x="7239" y="13500"/>
                  <a:pt x="7515" y="13563"/>
                  <a:pt x="7440" y="13563"/>
                </a:cubicBezTo>
                <a:cubicBezTo>
                  <a:pt x="7616" y="13588"/>
                  <a:pt x="7829" y="13638"/>
                  <a:pt x="8068" y="13638"/>
                </a:cubicBezTo>
                <a:cubicBezTo>
                  <a:pt x="8294" y="13651"/>
                  <a:pt x="8545" y="13663"/>
                  <a:pt x="8772" y="13689"/>
                </a:cubicBezTo>
                <a:cubicBezTo>
                  <a:pt x="8797" y="13676"/>
                  <a:pt x="8847" y="13676"/>
                  <a:pt x="8948" y="13676"/>
                </a:cubicBezTo>
                <a:cubicBezTo>
                  <a:pt x="9090" y="13676"/>
                  <a:pt x="9232" y="13682"/>
                  <a:pt x="9375" y="13682"/>
                </a:cubicBezTo>
                <a:cubicBezTo>
                  <a:pt x="9446" y="13682"/>
                  <a:pt x="9517" y="13680"/>
                  <a:pt x="9588" y="13676"/>
                </a:cubicBezTo>
                <a:cubicBezTo>
                  <a:pt x="9689" y="13670"/>
                  <a:pt x="9792" y="13661"/>
                  <a:pt x="9899" y="13650"/>
                </a:cubicBezTo>
                <a:lnTo>
                  <a:pt x="9899" y="13650"/>
                </a:lnTo>
                <a:cubicBezTo>
                  <a:pt x="9938" y="13735"/>
                  <a:pt x="9980" y="13819"/>
                  <a:pt x="10028" y="13902"/>
                </a:cubicBezTo>
                <a:cubicBezTo>
                  <a:pt x="10078" y="14003"/>
                  <a:pt x="10129" y="14103"/>
                  <a:pt x="10179" y="14204"/>
                </a:cubicBezTo>
                <a:cubicBezTo>
                  <a:pt x="10242" y="14342"/>
                  <a:pt x="10305" y="14480"/>
                  <a:pt x="10393" y="14619"/>
                </a:cubicBezTo>
                <a:cubicBezTo>
                  <a:pt x="10405" y="14631"/>
                  <a:pt x="10418" y="14656"/>
                  <a:pt x="10430" y="14669"/>
                </a:cubicBezTo>
                <a:cubicBezTo>
                  <a:pt x="10430" y="14681"/>
                  <a:pt x="10430" y="14694"/>
                  <a:pt x="10443" y="14694"/>
                </a:cubicBezTo>
                <a:cubicBezTo>
                  <a:pt x="10644" y="15033"/>
                  <a:pt x="10832" y="15372"/>
                  <a:pt x="11059" y="15674"/>
                </a:cubicBezTo>
                <a:cubicBezTo>
                  <a:pt x="11159" y="15812"/>
                  <a:pt x="11247" y="15951"/>
                  <a:pt x="11348" y="16076"/>
                </a:cubicBezTo>
                <a:lnTo>
                  <a:pt x="11348" y="16089"/>
                </a:lnTo>
                <a:cubicBezTo>
                  <a:pt x="11410" y="16164"/>
                  <a:pt x="11461" y="16252"/>
                  <a:pt x="11536" y="16327"/>
                </a:cubicBezTo>
                <a:cubicBezTo>
                  <a:pt x="11549" y="16353"/>
                  <a:pt x="11574" y="16365"/>
                  <a:pt x="11586" y="16390"/>
                </a:cubicBezTo>
                <a:lnTo>
                  <a:pt x="11624" y="16441"/>
                </a:lnTo>
                <a:lnTo>
                  <a:pt x="11637" y="16441"/>
                </a:lnTo>
                <a:cubicBezTo>
                  <a:pt x="12089" y="17031"/>
                  <a:pt x="12554" y="17471"/>
                  <a:pt x="12868" y="17785"/>
                </a:cubicBezTo>
                <a:cubicBezTo>
                  <a:pt x="12956" y="17873"/>
                  <a:pt x="13019" y="17936"/>
                  <a:pt x="13094" y="17986"/>
                </a:cubicBezTo>
                <a:lnTo>
                  <a:pt x="13094" y="17999"/>
                </a:lnTo>
                <a:cubicBezTo>
                  <a:pt x="13182" y="18074"/>
                  <a:pt x="13258" y="18137"/>
                  <a:pt x="13308" y="18175"/>
                </a:cubicBezTo>
                <a:lnTo>
                  <a:pt x="13320" y="18187"/>
                </a:lnTo>
                <a:cubicBezTo>
                  <a:pt x="13346" y="18212"/>
                  <a:pt x="13371" y="18225"/>
                  <a:pt x="13383" y="18238"/>
                </a:cubicBezTo>
                <a:cubicBezTo>
                  <a:pt x="13396" y="18246"/>
                  <a:pt x="13404" y="18250"/>
                  <a:pt x="13408" y="18250"/>
                </a:cubicBezTo>
                <a:cubicBezTo>
                  <a:pt x="13415" y="18250"/>
                  <a:pt x="13404" y="18233"/>
                  <a:pt x="13371" y="18200"/>
                </a:cubicBezTo>
                <a:cubicBezTo>
                  <a:pt x="13358" y="18200"/>
                  <a:pt x="13346" y="18187"/>
                  <a:pt x="13333" y="18162"/>
                </a:cubicBezTo>
                <a:cubicBezTo>
                  <a:pt x="13333" y="18162"/>
                  <a:pt x="13308" y="18150"/>
                  <a:pt x="13258" y="18112"/>
                </a:cubicBezTo>
                <a:cubicBezTo>
                  <a:pt x="13195" y="18049"/>
                  <a:pt x="13094" y="17961"/>
                  <a:pt x="12956" y="17835"/>
                </a:cubicBezTo>
                <a:lnTo>
                  <a:pt x="12944" y="17835"/>
                </a:lnTo>
                <a:cubicBezTo>
                  <a:pt x="12944" y="17835"/>
                  <a:pt x="12944" y="17835"/>
                  <a:pt x="12944" y="17823"/>
                </a:cubicBezTo>
                <a:cubicBezTo>
                  <a:pt x="12705" y="17609"/>
                  <a:pt x="12403" y="17295"/>
                  <a:pt x="12064" y="16931"/>
                </a:cubicBezTo>
                <a:cubicBezTo>
                  <a:pt x="11976" y="16830"/>
                  <a:pt x="11888" y="16717"/>
                  <a:pt x="11800" y="16616"/>
                </a:cubicBezTo>
                <a:lnTo>
                  <a:pt x="11762" y="16566"/>
                </a:lnTo>
                <a:cubicBezTo>
                  <a:pt x="11699" y="16478"/>
                  <a:pt x="11624" y="16403"/>
                  <a:pt x="11549" y="16315"/>
                </a:cubicBezTo>
                <a:cubicBezTo>
                  <a:pt x="11423" y="16164"/>
                  <a:pt x="11323" y="16001"/>
                  <a:pt x="11209" y="15837"/>
                </a:cubicBezTo>
                <a:cubicBezTo>
                  <a:pt x="11084" y="15661"/>
                  <a:pt x="10971" y="15498"/>
                  <a:pt x="10858" y="15322"/>
                </a:cubicBezTo>
                <a:cubicBezTo>
                  <a:pt x="10744" y="15146"/>
                  <a:pt x="10644" y="14970"/>
                  <a:pt x="10543" y="14794"/>
                </a:cubicBezTo>
                <a:cubicBezTo>
                  <a:pt x="10481" y="14694"/>
                  <a:pt x="10430" y="14606"/>
                  <a:pt x="10367" y="14505"/>
                </a:cubicBezTo>
                <a:cubicBezTo>
                  <a:pt x="10342" y="14454"/>
                  <a:pt x="10319" y="14403"/>
                  <a:pt x="10297" y="14353"/>
                </a:cubicBezTo>
                <a:lnTo>
                  <a:pt x="10297" y="14353"/>
                </a:lnTo>
                <a:cubicBezTo>
                  <a:pt x="10322" y="14398"/>
                  <a:pt x="10349" y="14444"/>
                  <a:pt x="10380" y="14493"/>
                </a:cubicBezTo>
                <a:cubicBezTo>
                  <a:pt x="10430" y="14593"/>
                  <a:pt x="10493" y="14694"/>
                  <a:pt x="10569" y="14807"/>
                </a:cubicBezTo>
                <a:cubicBezTo>
                  <a:pt x="10657" y="14945"/>
                  <a:pt x="10744" y="15096"/>
                  <a:pt x="10845" y="15259"/>
                </a:cubicBezTo>
                <a:cubicBezTo>
                  <a:pt x="10946" y="15423"/>
                  <a:pt x="11071" y="15586"/>
                  <a:pt x="11197" y="15762"/>
                </a:cubicBezTo>
                <a:cubicBezTo>
                  <a:pt x="11436" y="16126"/>
                  <a:pt x="11750" y="16491"/>
                  <a:pt x="12089" y="16893"/>
                </a:cubicBezTo>
                <a:cubicBezTo>
                  <a:pt x="12240" y="17069"/>
                  <a:pt x="12416" y="17245"/>
                  <a:pt x="12592" y="17421"/>
                </a:cubicBezTo>
                <a:cubicBezTo>
                  <a:pt x="12680" y="17521"/>
                  <a:pt x="12768" y="17609"/>
                  <a:pt x="12856" y="17697"/>
                </a:cubicBezTo>
                <a:cubicBezTo>
                  <a:pt x="12956" y="17798"/>
                  <a:pt x="13057" y="17886"/>
                  <a:pt x="13157" y="17974"/>
                </a:cubicBezTo>
                <a:cubicBezTo>
                  <a:pt x="13207" y="18011"/>
                  <a:pt x="13258" y="18062"/>
                  <a:pt x="13308" y="18112"/>
                </a:cubicBezTo>
                <a:cubicBezTo>
                  <a:pt x="13358" y="18162"/>
                  <a:pt x="13421" y="18212"/>
                  <a:pt x="13471" y="18250"/>
                </a:cubicBezTo>
                <a:cubicBezTo>
                  <a:pt x="13421" y="18200"/>
                  <a:pt x="13346" y="18137"/>
                  <a:pt x="13270" y="18049"/>
                </a:cubicBezTo>
                <a:cubicBezTo>
                  <a:pt x="13258" y="18049"/>
                  <a:pt x="13245" y="18036"/>
                  <a:pt x="13245" y="18024"/>
                </a:cubicBezTo>
                <a:cubicBezTo>
                  <a:pt x="13145" y="17936"/>
                  <a:pt x="13031" y="17835"/>
                  <a:pt x="12918" y="17722"/>
                </a:cubicBezTo>
                <a:cubicBezTo>
                  <a:pt x="12793" y="17597"/>
                  <a:pt x="12667" y="17458"/>
                  <a:pt x="12529" y="17308"/>
                </a:cubicBezTo>
                <a:lnTo>
                  <a:pt x="12504" y="17282"/>
                </a:lnTo>
                <a:cubicBezTo>
                  <a:pt x="12453" y="17232"/>
                  <a:pt x="12416" y="17195"/>
                  <a:pt x="12365" y="17144"/>
                </a:cubicBezTo>
                <a:cubicBezTo>
                  <a:pt x="12190" y="16968"/>
                  <a:pt x="12039" y="16767"/>
                  <a:pt x="11850" y="16554"/>
                </a:cubicBezTo>
                <a:cubicBezTo>
                  <a:pt x="11850" y="16541"/>
                  <a:pt x="11850" y="16541"/>
                  <a:pt x="11850" y="16541"/>
                </a:cubicBezTo>
                <a:cubicBezTo>
                  <a:pt x="11725" y="16378"/>
                  <a:pt x="11574" y="16214"/>
                  <a:pt x="11448" y="16038"/>
                </a:cubicBezTo>
                <a:cubicBezTo>
                  <a:pt x="11335" y="15888"/>
                  <a:pt x="11235" y="15737"/>
                  <a:pt x="11121" y="15574"/>
                </a:cubicBezTo>
                <a:cubicBezTo>
                  <a:pt x="11008" y="15423"/>
                  <a:pt x="10895" y="15259"/>
                  <a:pt x="10807" y="15096"/>
                </a:cubicBezTo>
                <a:cubicBezTo>
                  <a:pt x="10795" y="15083"/>
                  <a:pt x="10795" y="15071"/>
                  <a:pt x="10782" y="15058"/>
                </a:cubicBezTo>
                <a:cubicBezTo>
                  <a:pt x="10782" y="15058"/>
                  <a:pt x="10782" y="15046"/>
                  <a:pt x="10770" y="15046"/>
                </a:cubicBezTo>
                <a:cubicBezTo>
                  <a:pt x="10657" y="14857"/>
                  <a:pt x="10543" y="14656"/>
                  <a:pt x="10430" y="14468"/>
                </a:cubicBezTo>
                <a:cubicBezTo>
                  <a:pt x="10330" y="14267"/>
                  <a:pt x="10229" y="14066"/>
                  <a:pt x="10129" y="13865"/>
                </a:cubicBezTo>
                <a:cubicBezTo>
                  <a:pt x="10089" y="13785"/>
                  <a:pt x="10049" y="13714"/>
                  <a:pt x="10010" y="13637"/>
                </a:cubicBezTo>
                <a:lnTo>
                  <a:pt x="10010" y="13637"/>
                </a:lnTo>
                <a:cubicBezTo>
                  <a:pt x="10017" y="13637"/>
                  <a:pt x="10025" y="13636"/>
                  <a:pt x="10032" y="13635"/>
                </a:cubicBezTo>
                <a:lnTo>
                  <a:pt x="10032" y="13635"/>
                </a:lnTo>
                <a:cubicBezTo>
                  <a:pt x="10077" y="13724"/>
                  <a:pt x="10097" y="13765"/>
                  <a:pt x="10098" y="13765"/>
                </a:cubicBezTo>
                <a:cubicBezTo>
                  <a:pt x="10098" y="13765"/>
                  <a:pt x="10078" y="13719"/>
                  <a:pt x="10041" y="13634"/>
                </a:cubicBezTo>
                <a:lnTo>
                  <a:pt x="10041" y="13634"/>
                </a:lnTo>
                <a:cubicBezTo>
                  <a:pt x="10084" y="13628"/>
                  <a:pt x="10128" y="13622"/>
                  <a:pt x="10172" y="13616"/>
                </a:cubicBezTo>
                <a:lnTo>
                  <a:pt x="10172" y="13616"/>
                </a:lnTo>
                <a:cubicBezTo>
                  <a:pt x="10183" y="13640"/>
                  <a:pt x="10193" y="13665"/>
                  <a:pt x="10204" y="13689"/>
                </a:cubicBezTo>
                <a:lnTo>
                  <a:pt x="10506" y="14279"/>
                </a:lnTo>
                <a:cubicBezTo>
                  <a:pt x="10606" y="14480"/>
                  <a:pt x="10719" y="14669"/>
                  <a:pt x="10832" y="14857"/>
                </a:cubicBezTo>
                <a:cubicBezTo>
                  <a:pt x="11046" y="15247"/>
                  <a:pt x="11323" y="15611"/>
                  <a:pt x="11574" y="15976"/>
                </a:cubicBezTo>
                <a:cubicBezTo>
                  <a:pt x="11297" y="15561"/>
                  <a:pt x="11046" y="15234"/>
                  <a:pt x="10883" y="14920"/>
                </a:cubicBezTo>
                <a:cubicBezTo>
                  <a:pt x="10707" y="14619"/>
                  <a:pt x="10556" y="14380"/>
                  <a:pt x="10468" y="14179"/>
                </a:cubicBezTo>
                <a:cubicBezTo>
                  <a:pt x="10317" y="13867"/>
                  <a:pt x="10239" y="13684"/>
                  <a:pt x="10213" y="13610"/>
                </a:cubicBezTo>
                <a:lnTo>
                  <a:pt x="10213" y="13610"/>
                </a:lnTo>
                <a:cubicBezTo>
                  <a:pt x="10217" y="13610"/>
                  <a:pt x="10221" y="13609"/>
                  <a:pt x="10225" y="13609"/>
                </a:cubicBezTo>
                <a:lnTo>
                  <a:pt x="10225" y="13609"/>
                </a:lnTo>
                <a:cubicBezTo>
                  <a:pt x="10254" y="13659"/>
                  <a:pt x="10310" y="13757"/>
                  <a:pt x="10380" y="13890"/>
                </a:cubicBezTo>
                <a:cubicBezTo>
                  <a:pt x="10430" y="14003"/>
                  <a:pt x="10506" y="14128"/>
                  <a:pt x="10581" y="14279"/>
                </a:cubicBezTo>
                <a:cubicBezTo>
                  <a:pt x="10657" y="14417"/>
                  <a:pt x="10757" y="14568"/>
                  <a:pt x="10845" y="14732"/>
                </a:cubicBezTo>
                <a:cubicBezTo>
                  <a:pt x="10770" y="14581"/>
                  <a:pt x="10669" y="14430"/>
                  <a:pt x="10581" y="14267"/>
                </a:cubicBezTo>
                <a:cubicBezTo>
                  <a:pt x="10506" y="14116"/>
                  <a:pt x="10430" y="13940"/>
                  <a:pt x="10342" y="13777"/>
                </a:cubicBezTo>
                <a:cubicBezTo>
                  <a:pt x="10316" y="13716"/>
                  <a:pt x="10284" y="13661"/>
                  <a:pt x="10255" y="13604"/>
                </a:cubicBezTo>
                <a:lnTo>
                  <a:pt x="10255" y="13604"/>
                </a:lnTo>
                <a:cubicBezTo>
                  <a:pt x="10262" y="13603"/>
                  <a:pt x="10269" y="13602"/>
                  <a:pt x="10276" y="13601"/>
                </a:cubicBezTo>
                <a:lnTo>
                  <a:pt x="10276" y="13601"/>
                </a:lnTo>
                <a:cubicBezTo>
                  <a:pt x="10719" y="14554"/>
                  <a:pt x="11258" y="15427"/>
                  <a:pt x="11926" y="16265"/>
                </a:cubicBezTo>
                <a:cubicBezTo>
                  <a:pt x="12416" y="16880"/>
                  <a:pt x="12755" y="17182"/>
                  <a:pt x="12906" y="17333"/>
                </a:cubicBezTo>
                <a:cubicBezTo>
                  <a:pt x="12987" y="17414"/>
                  <a:pt x="13025" y="17448"/>
                  <a:pt x="13030" y="17448"/>
                </a:cubicBezTo>
                <a:cubicBezTo>
                  <a:pt x="13035" y="17448"/>
                  <a:pt x="13016" y="17423"/>
                  <a:pt x="12981" y="17383"/>
                </a:cubicBezTo>
                <a:cubicBezTo>
                  <a:pt x="12843" y="17220"/>
                  <a:pt x="12416" y="16755"/>
                  <a:pt x="12403" y="16730"/>
                </a:cubicBezTo>
                <a:cubicBezTo>
                  <a:pt x="12303" y="16604"/>
                  <a:pt x="12127" y="16415"/>
                  <a:pt x="11712" y="15913"/>
                </a:cubicBezTo>
                <a:cubicBezTo>
                  <a:pt x="11524" y="15624"/>
                  <a:pt x="11323" y="15347"/>
                  <a:pt x="11134" y="15046"/>
                </a:cubicBezTo>
                <a:cubicBezTo>
                  <a:pt x="10971" y="14744"/>
                  <a:pt x="10782" y="14455"/>
                  <a:pt x="10631" y="14141"/>
                </a:cubicBezTo>
                <a:cubicBezTo>
                  <a:pt x="10619" y="14091"/>
                  <a:pt x="10619" y="14078"/>
                  <a:pt x="10619" y="14040"/>
                </a:cubicBezTo>
                <a:lnTo>
                  <a:pt x="10619" y="14040"/>
                </a:lnTo>
                <a:lnTo>
                  <a:pt x="10732" y="14267"/>
                </a:lnTo>
                <a:cubicBezTo>
                  <a:pt x="10678" y="14139"/>
                  <a:pt x="10557" y="13898"/>
                  <a:pt x="10421" y="13605"/>
                </a:cubicBezTo>
                <a:lnTo>
                  <a:pt x="10421" y="13605"/>
                </a:lnTo>
                <a:cubicBezTo>
                  <a:pt x="10431" y="13605"/>
                  <a:pt x="10441" y="13605"/>
                  <a:pt x="10451" y="13604"/>
                </a:cubicBezTo>
                <a:lnTo>
                  <a:pt x="10451" y="13604"/>
                </a:lnTo>
                <a:cubicBezTo>
                  <a:pt x="10848" y="14441"/>
                  <a:pt x="11322" y="15217"/>
                  <a:pt x="11825" y="15900"/>
                </a:cubicBezTo>
                <a:cubicBezTo>
                  <a:pt x="11926" y="16013"/>
                  <a:pt x="12014" y="16126"/>
                  <a:pt x="12102" y="16240"/>
                </a:cubicBezTo>
                <a:cubicBezTo>
                  <a:pt x="12303" y="16491"/>
                  <a:pt x="12504" y="16742"/>
                  <a:pt x="12717" y="16943"/>
                </a:cubicBezTo>
                <a:cubicBezTo>
                  <a:pt x="12705" y="16956"/>
                  <a:pt x="12717" y="16956"/>
                  <a:pt x="12717" y="16968"/>
                </a:cubicBezTo>
                <a:lnTo>
                  <a:pt x="12730" y="16968"/>
                </a:lnTo>
                <a:cubicBezTo>
                  <a:pt x="12768" y="17006"/>
                  <a:pt x="12805" y="17044"/>
                  <a:pt x="12843" y="17081"/>
                </a:cubicBezTo>
                <a:cubicBezTo>
                  <a:pt x="12918" y="17169"/>
                  <a:pt x="12994" y="17245"/>
                  <a:pt x="13069" y="17333"/>
                </a:cubicBezTo>
                <a:cubicBezTo>
                  <a:pt x="13145" y="17408"/>
                  <a:pt x="13220" y="17484"/>
                  <a:pt x="13295" y="17546"/>
                </a:cubicBezTo>
                <a:cubicBezTo>
                  <a:pt x="13371" y="17622"/>
                  <a:pt x="13446" y="17685"/>
                  <a:pt x="13522" y="17760"/>
                </a:cubicBezTo>
                <a:cubicBezTo>
                  <a:pt x="13610" y="17823"/>
                  <a:pt x="13685" y="17898"/>
                  <a:pt x="13760" y="17974"/>
                </a:cubicBezTo>
                <a:cubicBezTo>
                  <a:pt x="13974" y="18175"/>
                  <a:pt x="14200" y="18338"/>
                  <a:pt x="14389" y="18501"/>
                </a:cubicBezTo>
                <a:cubicBezTo>
                  <a:pt x="14416" y="18522"/>
                  <a:pt x="14447" y="18543"/>
                  <a:pt x="14476" y="18563"/>
                </a:cubicBezTo>
                <a:lnTo>
                  <a:pt x="14476" y="18563"/>
                </a:lnTo>
                <a:lnTo>
                  <a:pt x="14074" y="18238"/>
                </a:lnTo>
                <a:cubicBezTo>
                  <a:pt x="13911" y="18112"/>
                  <a:pt x="13773" y="17974"/>
                  <a:pt x="13622" y="17835"/>
                </a:cubicBezTo>
                <a:lnTo>
                  <a:pt x="13182" y="17433"/>
                </a:lnTo>
                <a:lnTo>
                  <a:pt x="12780" y="16981"/>
                </a:lnTo>
                <a:lnTo>
                  <a:pt x="12780" y="16981"/>
                </a:lnTo>
                <a:cubicBezTo>
                  <a:pt x="12805" y="16993"/>
                  <a:pt x="12843" y="17019"/>
                  <a:pt x="12881" y="17056"/>
                </a:cubicBezTo>
                <a:cubicBezTo>
                  <a:pt x="12918" y="17094"/>
                  <a:pt x="12956" y="17144"/>
                  <a:pt x="13006" y="17182"/>
                </a:cubicBezTo>
                <a:cubicBezTo>
                  <a:pt x="13031" y="17220"/>
                  <a:pt x="13057" y="17245"/>
                  <a:pt x="13069" y="17282"/>
                </a:cubicBezTo>
                <a:cubicBezTo>
                  <a:pt x="13094" y="17295"/>
                  <a:pt x="13107" y="17308"/>
                  <a:pt x="13132" y="17308"/>
                </a:cubicBezTo>
                <a:cubicBezTo>
                  <a:pt x="13182" y="17370"/>
                  <a:pt x="13245" y="17433"/>
                  <a:pt x="13308" y="17484"/>
                </a:cubicBezTo>
                <a:cubicBezTo>
                  <a:pt x="13296" y="17480"/>
                  <a:pt x="13288" y="17477"/>
                  <a:pt x="13284" y="17477"/>
                </a:cubicBezTo>
                <a:cubicBezTo>
                  <a:pt x="13275" y="17477"/>
                  <a:pt x="13286" y="17490"/>
                  <a:pt x="13320" y="17534"/>
                </a:cubicBezTo>
                <a:cubicBezTo>
                  <a:pt x="13346" y="17546"/>
                  <a:pt x="13371" y="17572"/>
                  <a:pt x="13396" y="17584"/>
                </a:cubicBezTo>
                <a:lnTo>
                  <a:pt x="13396" y="17572"/>
                </a:lnTo>
                <a:cubicBezTo>
                  <a:pt x="13710" y="17835"/>
                  <a:pt x="13999" y="18124"/>
                  <a:pt x="14326" y="18351"/>
                </a:cubicBezTo>
                <a:cubicBezTo>
                  <a:pt x="14640" y="18589"/>
                  <a:pt x="14941" y="18841"/>
                  <a:pt x="15256" y="19029"/>
                </a:cubicBezTo>
                <a:lnTo>
                  <a:pt x="15268" y="19029"/>
                </a:lnTo>
                <a:cubicBezTo>
                  <a:pt x="15482" y="19167"/>
                  <a:pt x="15695" y="19306"/>
                  <a:pt x="15884" y="19431"/>
                </a:cubicBezTo>
                <a:cubicBezTo>
                  <a:pt x="16085" y="19544"/>
                  <a:pt x="16261" y="19645"/>
                  <a:pt x="16424" y="19733"/>
                </a:cubicBezTo>
                <a:cubicBezTo>
                  <a:pt x="16617" y="19839"/>
                  <a:pt x="16707" y="19886"/>
                  <a:pt x="16715" y="19886"/>
                </a:cubicBezTo>
                <a:cubicBezTo>
                  <a:pt x="16722" y="19886"/>
                  <a:pt x="16663" y="19848"/>
                  <a:pt x="16550" y="19783"/>
                </a:cubicBezTo>
                <a:cubicBezTo>
                  <a:pt x="16437" y="19720"/>
                  <a:pt x="16261" y="19620"/>
                  <a:pt x="16060" y="19494"/>
                </a:cubicBezTo>
                <a:cubicBezTo>
                  <a:pt x="15846" y="19381"/>
                  <a:pt x="15620" y="19205"/>
                  <a:pt x="15356" y="19042"/>
                </a:cubicBezTo>
                <a:cubicBezTo>
                  <a:pt x="15344" y="19029"/>
                  <a:pt x="15331" y="19017"/>
                  <a:pt x="15306" y="18991"/>
                </a:cubicBezTo>
                <a:lnTo>
                  <a:pt x="15281" y="18979"/>
                </a:lnTo>
                <a:cubicBezTo>
                  <a:pt x="15180" y="18891"/>
                  <a:pt x="15080" y="18778"/>
                  <a:pt x="15055" y="18728"/>
                </a:cubicBezTo>
                <a:lnTo>
                  <a:pt x="15055" y="18728"/>
                </a:lnTo>
                <a:cubicBezTo>
                  <a:pt x="15055" y="18765"/>
                  <a:pt x="15080" y="18816"/>
                  <a:pt x="15105" y="18866"/>
                </a:cubicBezTo>
                <a:cubicBezTo>
                  <a:pt x="14954" y="18765"/>
                  <a:pt x="14828" y="18665"/>
                  <a:pt x="14690" y="18552"/>
                </a:cubicBezTo>
                <a:cubicBezTo>
                  <a:pt x="14552" y="18439"/>
                  <a:pt x="14401" y="18325"/>
                  <a:pt x="14275" y="18225"/>
                </a:cubicBezTo>
                <a:lnTo>
                  <a:pt x="14275" y="18212"/>
                </a:lnTo>
                <a:cubicBezTo>
                  <a:pt x="14352" y="18282"/>
                  <a:pt x="14383" y="18298"/>
                  <a:pt x="14401" y="18298"/>
                </a:cubicBezTo>
                <a:cubicBezTo>
                  <a:pt x="14415" y="18298"/>
                  <a:pt x="14422" y="18288"/>
                  <a:pt x="14439" y="18288"/>
                </a:cubicBezTo>
                <a:lnTo>
                  <a:pt x="14150" y="18099"/>
                </a:lnTo>
                <a:lnTo>
                  <a:pt x="14225" y="18187"/>
                </a:lnTo>
                <a:cubicBezTo>
                  <a:pt x="14175" y="18137"/>
                  <a:pt x="14125" y="18099"/>
                  <a:pt x="14074" y="18062"/>
                </a:cubicBezTo>
                <a:cubicBezTo>
                  <a:pt x="14024" y="18024"/>
                  <a:pt x="13986" y="17986"/>
                  <a:pt x="13936" y="17936"/>
                </a:cubicBezTo>
                <a:cubicBezTo>
                  <a:pt x="13848" y="17861"/>
                  <a:pt x="13760" y="17773"/>
                  <a:pt x="13672" y="17697"/>
                </a:cubicBezTo>
                <a:cubicBezTo>
                  <a:pt x="13509" y="17534"/>
                  <a:pt x="13346" y="17396"/>
                  <a:pt x="13220" y="17257"/>
                </a:cubicBezTo>
                <a:cubicBezTo>
                  <a:pt x="13233" y="17220"/>
                  <a:pt x="13220" y="17157"/>
                  <a:pt x="13207" y="17094"/>
                </a:cubicBezTo>
                <a:lnTo>
                  <a:pt x="13207" y="17094"/>
                </a:lnTo>
                <a:cubicBezTo>
                  <a:pt x="13371" y="17257"/>
                  <a:pt x="13534" y="17383"/>
                  <a:pt x="13610" y="17446"/>
                </a:cubicBezTo>
                <a:cubicBezTo>
                  <a:pt x="13655" y="17479"/>
                  <a:pt x="13684" y="17498"/>
                  <a:pt x="13691" y="17498"/>
                </a:cubicBezTo>
                <a:cubicBezTo>
                  <a:pt x="13696" y="17498"/>
                  <a:pt x="13683" y="17482"/>
                  <a:pt x="13647" y="17446"/>
                </a:cubicBezTo>
                <a:lnTo>
                  <a:pt x="13647" y="17446"/>
                </a:lnTo>
                <a:cubicBezTo>
                  <a:pt x="13698" y="17496"/>
                  <a:pt x="13748" y="17534"/>
                  <a:pt x="13811" y="17597"/>
                </a:cubicBezTo>
                <a:cubicBezTo>
                  <a:pt x="13760" y="17597"/>
                  <a:pt x="13671" y="17541"/>
                  <a:pt x="13632" y="17541"/>
                </a:cubicBezTo>
                <a:cubicBezTo>
                  <a:pt x="13612" y="17541"/>
                  <a:pt x="13605" y="17555"/>
                  <a:pt x="13622" y="17597"/>
                </a:cubicBezTo>
                <a:cubicBezTo>
                  <a:pt x="13811" y="17760"/>
                  <a:pt x="13785" y="17685"/>
                  <a:pt x="13911" y="17760"/>
                </a:cubicBezTo>
                <a:cubicBezTo>
                  <a:pt x="13810" y="17679"/>
                  <a:pt x="13784" y="17657"/>
                  <a:pt x="13789" y="17657"/>
                </a:cubicBezTo>
                <a:cubicBezTo>
                  <a:pt x="13796" y="17657"/>
                  <a:pt x="13847" y="17689"/>
                  <a:pt x="13863" y="17689"/>
                </a:cubicBezTo>
                <a:cubicBezTo>
                  <a:pt x="13875" y="17689"/>
                  <a:pt x="13869" y="17671"/>
                  <a:pt x="13811" y="17609"/>
                </a:cubicBezTo>
                <a:lnTo>
                  <a:pt x="13811" y="17609"/>
                </a:lnTo>
                <a:cubicBezTo>
                  <a:pt x="13886" y="17647"/>
                  <a:pt x="13936" y="17697"/>
                  <a:pt x="13986" y="17735"/>
                </a:cubicBezTo>
                <a:cubicBezTo>
                  <a:pt x="13936" y="17685"/>
                  <a:pt x="13886" y="17634"/>
                  <a:pt x="13848" y="17584"/>
                </a:cubicBezTo>
                <a:cubicBezTo>
                  <a:pt x="13848" y="17584"/>
                  <a:pt x="13848" y="17584"/>
                  <a:pt x="13848" y="17597"/>
                </a:cubicBezTo>
                <a:lnTo>
                  <a:pt x="13547" y="17358"/>
                </a:lnTo>
                <a:cubicBezTo>
                  <a:pt x="13534" y="17345"/>
                  <a:pt x="13534" y="17333"/>
                  <a:pt x="13522" y="17320"/>
                </a:cubicBezTo>
                <a:cubicBezTo>
                  <a:pt x="13471" y="17270"/>
                  <a:pt x="13434" y="17232"/>
                  <a:pt x="13408" y="17157"/>
                </a:cubicBezTo>
                <a:lnTo>
                  <a:pt x="13408" y="17157"/>
                </a:lnTo>
                <a:cubicBezTo>
                  <a:pt x="13534" y="17282"/>
                  <a:pt x="13660" y="17396"/>
                  <a:pt x="13798" y="17521"/>
                </a:cubicBezTo>
                <a:cubicBezTo>
                  <a:pt x="13811" y="17534"/>
                  <a:pt x="13823" y="17559"/>
                  <a:pt x="13848" y="17584"/>
                </a:cubicBezTo>
                <a:cubicBezTo>
                  <a:pt x="13836" y="17572"/>
                  <a:pt x="13836" y="17559"/>
                  <a:pt x="13823" y="17534"/>
                </a:cubicBezTo>
                <a:lnTo>
                  <a:pt x="13823" y="17534"/>
                </a:lnTo>
                <a:cubicBezTo>
                  <a:pt x="13999" y="17685"/>
                  <a:pt x="14162" y="17861"/>
                  <a:pt x="14351" y="17999"/>
                </a:cubicBezTo>
                <a:lnTo>
                  <a:pt x="14916" y="18426"/>
                </a:lnTo>
                <a:lnTo>
                  <a:pt x="14929" y="18489"/>
                </a:lnTo>
                <a:cubicBezTo>
                  <a:pt x="14954" y="18501"/>
                  <a:pt x="14967" y="18514"/>
                  <a:pt x="14992" y="18527"/>
                </a:cubicBezTo>
                <a:cubicBezTo>
                  <a:pt x="14992" y="18514"/>
                  <a:pt x="14979" y="18489"/>
                  <a:pt x="14954" y="18451"/>
                </a:cubicBezTo>
                <a:lnTo>
                  <a:pt x="14954" y="18451"/>
                </a:lnTo>
                <a:cubicBezTo>
                  <a:pt x="15105" y="18577"/>
                  <a:pt x="15281" y="18677"/>
                  <a:pt x="15432" y="18778"/>
                </a:cubicBezTo>
                <a:cubicBezTo>
                  <a:pt x="15444" y="18790"/>
                  <a:pt x="15444" y="18803"/>
                  <a:pt x="15444" y="18803"/>
                </a:cubicBezTo>
                <a:lnTo>
                  <a:pt x="15545" y="18853"/>
                </a:lnTo>
                <a:cubicBezTo>
                  <a:pt x="15746" y="18979"/>
                  <a:pt x="15934" y="19117"/>
                  <a:pt x="16135" y="19230"/>
                </a:cubicBezTo>
                <a:lnTo>
                  <a:pt x="16726" y="19557"/>
                </a:lnTo>
                <a:cubicBezTo>
                  <a:pt x="16877" y="19632"/>
                  <a:pt x="17015" y="19720"/>
                  <a:pt x="17166" y="19796"/>
                </a:cubicBezTo>
                <a:cubicBezTo>
                  <a:pt x="17081" y="19753"/>
                  <a:pt x="16987" y="19693"/>
                  <a:pt x="16885" y="19630"/>
                </a:cubicBezTo>
                <a:lnTo>
                  <a:pt x="16885" y="19630"/>
                </a:lnTo>
                <a:cubicBezTo>
                  <a:pt x="16886" y="19631"/>
                  <a:pt x="16888" y="19632"/>
                  <a:pt x="16889" y="19632"/>
                </a:cubicBezTo>
                <a:cubicBezTo>
                  <a:pt x="16877" y="19620"/>
                  <a:pt x="16877" y="19620"/>
                  <a:pt x="16864" y="19607"/>
                </a:cubicBezTo>
                <a:cubicBezTo>
                  <a:pt x="16852" y="19595"/>
                  <a:pt x="16814" y="19582"/>
                  <a:pt x="16764" y="19544"/>
                </a:cubicBezTo>
                <a:cubicBezTo>
                  <a:pt x="16764" y="19557"/>
                  <a:pt x="16764" y="19557"/>
                  <a:pt x="16751" y="19557"/>
                </a:cubicBezTo>
                <a:cubicBezTo>
                  <a:pt x="16638" y="19494"/>
                  <a:pt x="16512" y="19419"/>
                  <a:pt x="16374" y="19343"/>
                </a:cubicBezTo>
                <a:lnTo>
                  <a:pt x="16374" y="19343"/>
                </a:lnTo>
                <a:lnTo>
                  <a:pt x="16487" y="19394"/>
                </a:lnTo>
                <a:cubicBezTo>
                  <a:pt x="16475" y="19368"/>
                  <a:pt x="16412" y="19318"/>
                  <a:pt x="16387" y="19293"/>
                </a:cubicBezTo>
                <a:cubicBezTo>
                  <a:pt x="16374" y="19293"/>
                  <a:pt x="16374" y="19280"/>
                  <a:pt x="16387" y="19280"/>
                </a:cubicBezTo>
                <a:cubicBezTo>
                  <a:pt x="16349" y="19268"/>
                  <a:pt x="16324" y="19255"/>
                  <a:pt x="16299" y="19255"/>
                </a:cubicBezTo>
                <a:cubicBezTo>
                  <a:pt x="16290" y="19253"/>
                  <a:pt x="16283" y="19252"/>
                  <a:pt x="16278" y="19252"/>
                </a:cubicBezTo>
                <a:cubicBezTo>
                  <a:pt x="16254" y="19252"/>
                  <a:pt x="16268" y="19275"/>
                  <a:pt x="16299" y="19306"/>
                </a:cubicBezTo>
                <a:cubicBezTo>
                  <a:pt x="16047" y="19167"/>
                  <a:pt x="15783" y="18979"/>
                  <a:pt x="15482" y="18790"/>
                </a:cubicBezTo>
                <a:cubicBezTo>
                  <a:pt x="15469" y="18778"/>
                  <a:pt x="15457" y="18765"/>
                  <a:pt x="15444" y="18753"/>
                </a:cubicBezTo>
                <a:cubicBezTo>
                  <a:pt x="15432" y="18740"/>
                  <a:pt x="15419" y="18715"/>
                  <a:pt x="15419" y="18715"/>
                </a:cubicBezTo>
                <a:cubicBezTo>
                  <a:pt x="15419" y="18715"/>
                  <a:pt x="15419" y="18728"/>
                  <a:pt x="15419" y="18740"/>
                </a:cubicBezTo>
                <a:cubicBezTo>
                  <a:pt x="15419" y="18740"/>
                  <a:pt x="15419" y="18743"/>
                  <a:pt x="15420" y="18746"/>
                </a:cubicBezTo>
                <a:lnTo>
                  <a:pt x="15420" y="18746"/>
                </a:lnTo>
                <a:cubicBezTo>
                  <a:pt x="15060" y="18533"/>
                  <a:pt x="14711" y="18235"/>
                  <a:pt x="14338" y="17948"/>
                </a:cubicBezTo>
                <a:cubicBezTo>
                  <a:pt x="14137" y="17810"/>
                  <a:pt x="13961" y="17634"/>
                  <a:pt x="13773" y="17471"/>
                </a:cubicBezTo>
                <a:cubicBezTo>
                  <a:pt x="13685" y="17383"/>
                  <a:pt x="13584" y="17295"/>
                  <a:pt x="13496" y="17220"/>
                </a:cubicBezTo>
                <a:cubicBezTo>
                  <a:pt x="13396" y="17132"/>
                  <a:pt x="13320" y="17031"/>
                  <a:pt x="13220" y="16943"/>
                </a:cubicBezTo>
                <a:lnTo>
                  <a:pt x="13245" y="16943"/>
                </a:lnTo>
                <a:lnTo>
                  <a:pt x="13207" y="16918"/>
                </a:lnTo>
                <a:lnTo>
                  <a:pt x="12918" y="16616"/>
                </a:lnTo>
                <a:lnTo>
                  <a:pt x="12893" y="16591"/>
                </a:lnTo>
                <a:cubicBezTo>
                  <a:pt x="12705" y="16403"/>
                  <a:pt x="12541" y="16189"/>
                  <a:pt x="12365" y="15988"/>
                </a:cubicBezTo>
                <a:cubicBezTo>
                  <a:pt x="12378" y="15976"/>
                  <a:pt x="12378" y="15976"/>
                  <a:pt x="12378" y="15976"/>
                </a:cubicBezTo>
                <a:lnTo>
                  <a:pt x="12303" y="15900"/>
                </a:lnTo>
                <a:cubicBezTo>
                  <a:pt x="12215" y="15787"/>
                  <a:pt x="12114" y="15674"/>
                  <a:pt x="12039" y="15561"/>
                </a:cubicBezTo>
                <a:cubicBezTo>
                  <a:pt x="12026" y="15536"/>
                  <a:pt x="12026" y="15523"/>
                  <a:pt x="12014" y="15498"/>
                </a:cubicBezTo>
                <a:cubicBezTo>
                  <a:pt x="12014" y="15511"/>
                  <a:pt x="12014" y="15511"/>
                  <a:pt x="12014" y="15523"/>
                </a:cubicBezTo>
                <a:cubicBezTo>
                  <a:pt x="11901" y="15372"/>
                  <a:pt x="11800" y="15222"/>
                  <a:pt x="11687" y="15071"/>
                </a:cubicBezTo>
                <a:cubicBezTo>
                  <a:pt x="11699" y="15058"/>
                  <a:pt x="11687" y="15046"/>
                  <a:pt x="11662" y="15021"/>
                </a:cubicBezTo>
                <a:cubicBezTo>
                  <a:pt x="11318" y="14505"/>
                  <a:pt x="11036" y="13985"/>
                  <a:pt x="10812" y="13502"/>
                </a:cubicBezTo>
                <a:lnTo>
                  <a:pt x="10812" y="13502"/>
                </a:lnTo>
                <a:cubicBezTo>
                  <a:pt x="10814" y="13501"/>
                  <a:pt x="10817" y="13501"/>
                  <a:pt x="10820" y="13500"/>
                </a:cubicBezTo>
                <a:cubicBezTo>
                  <a:pt x="10834" y="13497"/>
                  <a:pt x="10848" y="13495"/>
                  <a:pt x="10860" y="13492"/>
                </a:cubicBezTo>
                <a:lnTo>
                  <a:pt x="10860" y="13492"/>
                </a:lnTo>
                <a:cubicBezTo>
                  <a:pt x="10911" y="13593"/>
                  <a:pt x="10964" y="13695"/>
                  <a:pt x="11021" y="13802"/>
                </a:cubicBezTo>
                <a:cubicBezTo>
                  <a:pt x="11071" y="13902"/>
                  <a:pt x="11109" y="14003"/>
                  <a:pt x="11159" y="14091"/>
                </a:cubicBezTo>
                <a:cubicBezTo>
                  <a:pt x="11222" y="14191"/>
                  <a:pt x="11272" y="14279"/>
                  <a:pt x="11335" y="14380"/>
                </a:cubicBezTo>
                <a:cubicBezTo>
                  <a:pt x="11448" y="14568"/>
                  <a:pt x="11561" y="14782"/>
                  <a:pt x="11687" y="14970"/>
                </a:cubicBezTo>
                <a:cubicBezTo>
                  <a:pt x="11825" y="15159"/>
                  <a:pt x="11963" y="15347"/>
                  <a:pt x="12089" y="15536"/>
                </a:cubicBezTo>
                <a:cubicBezTo>
                  <a:pt x="12227" y="15737"/>
                  <a:pt x="12378" y="15900"/>
                  <a:pt x="12529" y="16089"/>
                </a:cubicBezTo>
                <a:cubicBezTo>
                  <a:pt x="12805" y="16441"/>
                  <a:pt x="13119" y="16742"/>
                  <a:pt x="13396" y="17031"/>
                </a:cubicBezTo>
                <a:cubicBezTo>
                  <a:pt x="13672" y="17320"/>
                  <a:pt x="13949" y="17546"/>
                  <a:pt x="14150" y="17735"/>
                </a:cubicBezTo>
                <a:lnTo>
                  <a:pt x="14162" y="17747"/>
                </a:lnTo>
                <a:cubicBezTo>
                  <a:pt x="14225" y="17798"/>
                  <a:pt x="14275" y="17848"/>
                  <a:pt x="14326" y="17886"/>
                </a:cubicBezTo>
                <a:cubicBezTo>
                  <a:pt x="14363" y="17911"/>
                  <a:pt x="14389" y="17948"/>
                  <a:pt x="14426" y="17986"/>
                </a:cubicBezTo>
                <a:cubicBezTo>
                  <a:pt x="14451" y="17986"/>
                  <a:pt x="14451" y="17986"/>
                  <a:pt x="14451" y="17974"/>
                </a:cubicBezTo>
                <a:cubicBezTo>
                  <a:pt x="14451" y="17961"/>
                  <a:pt x="14439" y="17948"/>
                  <a:pt x="14439" y="17923"/>
                </a:cubicBezTo>
                <a:cubicBezTo>
                  <a:pt x="14431" y="17908"/>
                  <a:pt x="14428" y="17897"/>
                  <a:pt x="14433" y="17897"/>
                </a:cubicBezTo>
                <a:cubicBezTo>
                  <a:pt x="14433" y="17897"/>
                  <a:pt x="14433" y="17897"/>
                  <a:pt x="14434" y="17897"/>
                </a:cubicBezTo>
                <a:lnTo>
                  <a:pt x="14434" y="17897"/>
                </a:lnTo>
                <a:cubicBezTo>
                  <a:pt x="14377" y="17856"/>
                  <a:pt x="14321" y="17832"/>
                  <a:pt x="14275" y="17798"/>
                </a:cubicBezTo>
                <a:cubicBezTo>
                  <a:pt x="14238" y="17773"/>
                  <a:pt x="14200" y="17760"/>
                  <a:pt x="14175" y="17747"/>
                </a:cubicBezTo>
                <a:cubicBezTo>
                  <a:pt x="13547" y="17195"/>
                  <a:pt x="12830" y="16478"/>
                  <a:pt x="12265" y="15712"/>
                </a:cubicBezTo>
                <a:cubicBezTo>
                  <a:pt x="12114" y="15523"/>
                  <a:pt x="11988" y="15322"/>
                  <a:pt x="11850" y="15134"/>
                </a:cubicBezTo>
                <a:cubicBezTo>
                  <a:pt x="11787" y="15046"/>
                  <a:pt x="11725" y="14945"/>
                  <a:pt x="11662" y="14857"/>
                </a:cubicBezTo>
                <a:cubicBezTo>
                  <a:pt x="11612" y="14769"/>
                  <a:pt x="11549" y="14669"/>
                  <a:pt x="11498" y="14581"/>
                </a:cubicBezTo>
                <a:cubicBezTo>
                  <a:pt x="11398" y="14392"/>
                  <a:pt x="11297" y="14216"/>
                  <a:pt x="11197" y="14053"/>
                </a:cubicBezTo>
                <a:cubicBezTo>
                  <a:pt x="11121" y="13890"/>
                  <a:pt x="11033" y="13726"/>
                  <a:pt x="10971" y="13576"/>
                </a:cubicBezTo>
                <a:cubicBezTo>
                  <a:pt x="10953" y="13543"/>
                  <a:pt x="10936" y="13512"/>
                  <a:pt x="10920" y="13481"/>
                </a:cubicBezTo>
                <a:lnTo>
                  <a:pt x="10920" y="13481"/>
                </a:lnTo>
                <a:cubicBezTo>
                  <a:pt x="10937" y="13478"/>
                  <a:pt x="10952" y="13476"/>
                  <a:pt x="10966" y="13473"/>
                </a:cubicBezTo>
                <a:lnTo>
                  <a:pt x="10966" y="13473"/>
                </a:lnTo>
                <a:cubicBezTo>
                  <a:pt x="11008" y="13556"/>
                  <a:pt x="11056" y="13644"/>
                  <a:pt x="11109" y="13739"/>
                </a:cubicBezTo>
                <a:cubicBezTo>
                  <a:pt x="11209" y="13953"/>
                  <a:pt x="11348" y="14191"/>
                  <a:pt x="11511" y="14455"/>
                </a:cubicBezTo>
                <a:cubicBezTo>
                  <a:pt x="11662" y="14719"/>
                  <a:pt x="11750" y="14870"/>
                  <a:pt x="11800" y="14933"/>
                </a:cubicBezTo>
                <a:cubicBezTo>
                  <a:pt x="11839" y="14992"/>
                  <a:pt x="11848" y="15012"/>
                  <a:pt x="11844" y="15012"/>
                </a:cubicBezTo>
                <a:cubicBezTo>
                  <a:pt x="11843" y="15012"/>
                  <a:pt x="11840" y="15011"/>
                  <a:pt x="11838" y="15008"/>
                </a:cubicBezTo>
                <a:cubicBezTo>
                  <a:pt x="11825" y="15002"/>
                  <a:pt x="11802" y="14972"/>
                  <a:pt x="11800" y="14972"/>
                </a:cubicBezTo>
                <a:lnTo>
                  <a:pt x="11800" y="14972"/>
                </a:lnTo>
                <a:cubicBezTo>
                  <a:pt x="11798" y="14972"/>
                  <a:pt x="11814" y="14998"/>
                  <a:pt x="11875" y="15096"/>
                </a:cubicBezTo>
                <a:cubicBezTo>
                  <a:pt x="12554" y="16076"/>
                  <a:pt x="13371" y="16968"/>
                  <a:pt x="14288" y="17722"/>
                </a:cubicBezTo>
                <a:cubicBezTo>
                  <a:pt x="14577" y="17948"/>
                  <a:pt x="14841" y="18150"/>
                  <a:pt x="15080" y="18351"/>
                </a:cubicBezTo>
                <a:cubicBezTo>
                  <a:pt x="15331" y="18527"/>
                  <a:pt x="15570" y="18677"/>
                  <a:pt x="15783" y="18828"/>
                </a:cubicBezTo>
                <a:cubicBezTo>
                  <a:pt x="15884" y="18891"/>
                  <a:pt x="15984" y="18966"/>
                  <a:pt x="16085" y="19029"/>
                </a:cubicBezTo>
                <a:cubicBezTo>
                  <a:pt x="16186" y="19092"/>
                  <a:pt x="16286" y="19142"/>
                  <a:pt x="16374" y="19193"/>
                </a:cubicBezTo>
                <a:cubicBezTo>
                  <a:pt x="16562" y="19306"/>
                  <a:pt x="16726" y="19394"/>
                  <a:pt x="16889" y="19482"/>
                </a:cubicBezTo>
                <a:cubicBezTo>
                  <a:pt x="17191" y="19670"/>
                  <a:pt x="17455" y="19783"/>
                  <a:pt x="17681" y="19896"/>
                </a:cubicBezTo>
                <a:cubicBezTo>
                  <a:pt x="17920" y="20009"/>
                  <a:pt x="18108" y="20110"/>
                  <a:pt x="18309" y="20198"/>
                </a:cubicBezTo>
                <a:cubicBezTo>
                  <a:pt x="18699" y="20349"/>
                  <a:pt x="19063" y="20512"/>
                  <a:pt x="19629" y="20700"/>
                </a:cubicBezTo>
                <a:cubicBezTo>
                  <a:pt x="19918" y="20788"/>
                  <a:pt x="20257" y="20901"/>
                  <a:pt x="20672" y="21027"/>
                </a:cubicBezTo>
                <a:cubicBezTo>
                  <a:pt x="21086" y="21140"/>
                  <a:pt x="21576" y="21253"/>
                  <a:pt x="22179" y="21404"/>
                </a:cubicBezTo>
                <a:cubicBezTo>
                  <a:pt x="21438" y="21216"/>
                  <a:pt x="20772" y="21065"/>
                  <a:pt x="20207" y="20864"/>
                </a:cubicBezTo>
                <a:cubicBezTo>
                  <a:pt x="19930" y="20776"/>
                  <a:pt x="19654" y="20700"/>
                  <a:pt x="19415" y="20612"/>
                </a:cubicBezTo>
                <a:cubicBezTo>
                  <a:pt x="19164" y="20512"/>
                  <a:pt x="18950" y="20424"/>
                  <a:pt x="18736" y="20349"/>
                </a:cubicBezTo>
                <a:cubicBezTo>
                  <a:pt x="18523" y="20261"/>
                  <a:pt x="18334" y="20198"/>
                  <a:pt x="18158" y="20110"/>
                </a:cubicBezTo>
                <a:cubicBezTo>
                  <a:pt x="17982" y="20022"/>
                  <a:pt x="17819" y="19946"/>
                  <a:pt x="17681" y="19884"/>
                </a:cubicBezTo>
                <a:cubicBezTo>
                  <a:pt x="17379" y="19733"/>
                  <a:pt x="17141" y="19632"/>
                  <a:pt x="16952" y="19507"/>
                </a:cubicBezTo>
                <a:cubicBezTo>
                  <a:pt x="16562" y="19280"/>
                  <a:pt x="16336" y="19155"/>
                  <a:pt x="16198" y="19067"/>
                </a:cubicBezTo>
                <a:cubicBezTo>
                  <a:pt x="16047" y="18966"/>
                  <a:pt x="15997" y="18916"/>
                  <a:pt x="15934" y="18866"/>
                </a:cubicBezTo>
                <a:cubicBezTo>
                  <a:pt x="15871" y="18816"/>
                  <a:pt x="15809" y="18765"/>
                  <a:pt x="15670" y="18665"/>
                </a:cubicBezTo>
                <a:cubicBezTo>
                  <a:pt x="15595" y="18614"/>
                  <a:pt x="15507" y="18552"/>
                  <a:pt x="15394" y="18476"/>
                </a:cubicBezTo>
                <a:cubicBezTo>
                  <a:pt x="15281" y="18401"/>
                  <a:pt x="15143" y="18288"/>
                  <a:pt x="14967" y="18150"/>
                </a:cubicBezTo>
                <a:cubicBezTo>
                  <a:pt x="14791" y="18011"/>
                  <a:pt x="14577" y="17848"/>
                  <a:pt x="14326" y="17647"/>
                </a:cubicBezTo>
                <a:cubicBezTo>
                  <a:pt x="14213" y="17534"/>
                  <a:pt x="14074" y="17408"/>
                  <a:pt x="13936" y="17282"/>
                </a:cubicBezTo>
                <a:cubicBezTo>
                  <a:pt x="13798" y="17157"/>
                  <a:pt x="13635" y="17019"/>
                  <a:pt x="13484" y="16855"/>
                </a:cubicBezTo>
                <a:cubicBezTo>
                  <a:pt x="13333" y="16692"/>
                  <a:pt x="13157" y="16516"/>
                  <a:pt x="12981" y="16327"/>
                </a:cubicBezTo>
                <a:cubicBezTo>
                  <a:pt x="12805" y="16126"/>
                  <a:pt x="12642" y="15900"/>
                  <a:pt x="12453" y="15674"/>
                </a:cubicBezTo>
                <a:cubicBezTo>
                  <a:pt x="12353" y="15561"/>
                  <a:pt x="12265" y="15435"/>
                  <a:pt x="12177" y="15297"/>
                </a:cubicBezTo>
                <a:cubicBezTo>
                  <a:pt x="12076" y="15171"/>
                  <a:pt x="11988" y="15033"/>
                  <a:pt x="11888" y="14895"/>
                </a:cubicBezTo>
                <a:cubicBezTo>
                  <a:pt x="11806" y="14782"/>
                  <a:pt x="11732" y="14661"/>
                  <a:pt x="11660" y="14531"/>
                </a:cubicBezTo>
                <a:lnTo>
                  <a:pt x="11660" y="14531"/>
                </a:lnTo>
                <a:cubicBezTo>
                  <a:pt x="11770" y="14713"/>
                  <a:pt x="11884" y="14892"/>
                  <a:pt x="12014" y="15058"/>
                </a:cubicBezTo>
                <a:cubicBezTo>
                  <a:pt x="12139" y="15234"/>
                  <a:pt x="12265" y="15410"/>
                  <a:pt x="12403" y="15586"/>
                </a:cubicBezTo>
                <a:lnTo>
                  <a:pt x="12818" y="16076"/>
                </a:lnTo>
                <a:cubicBezTo>
                  <a:pt x="12811" y="16071"/>
                  <a:pt x="12807" y="16069"/>
                  <a:pt x="12805" y="16069"/>
                </a:cubicBezTo>
                <a:cubicBezTo>
                  <a:pt x="12794" y="16069"/>
                  <a:pt x="12880" y="16168"/>
                  <a:pt x="12956" y="16277"/>
                </a:cubicBezTo>
                <a:cubicBezTo>
                  <a:pt x="13054" y="16364"/>
                  <a:pt x="13142" y="16461"/>
                  <a:pt x="13132" y="16461"/>
                </a:cubicBezTo>
                <a:cubicBezTo>
                  <a:pt x="13130" y="16461"/>
                  <a:pt x="13126" y="16458"/>
                  <a:pt x="13119" y="16453"/>
                </a:cubicBezTo>
                <a:lnTo>
                  <a:pt x="13119" y="16453"/>
                </a:lnTo>
                <a:cubicBezTo>
                  <a:pt x="13383" y="16717"/>
                  <a:pt x="13572" y="16931"/>
                  <a:pt x="13735" y="17069"/>
                </a:cubicBezTo>
                <a:cubicBezTo>
                  <a:pt x="13899" y="17220"/>
                  <a:pt x="14012" y="17308"/>
                  <a:pt x="14074" y="17358"/>
                </a:cubicBezTo>
                <a:cubicBezTo>
                  <a:pt x="14117" y="17397"/>
                  <a:pt x="14138" y="17415"/>
                  <a:pt x="14139" y="17415"/>
                </a:cubicBezTo>
                <a:cubicBezTo>
                  <a:pt x="14141" y="17415"/>
                  <a:pt x="14068" y="17348"/>
                  <a:pt x="13936" y="17232"/>
                </a:cubicBezTo>
                <a:cubicBezTo>
                  <a:pt x="13547" y="16880"/>
                  <a:pt x="12654" y="15988"/>
                  <a:pt x="11913" y="14845"/>
                </a:cubicBezTo>
                <a:cubicBezTo>
                  <a:pt x="11622" y="14418"/>
                  <a:pt x="11363" y="13955"/>
                  <a:pt x="11140" y="13489"/>
                </a:cubicBezTo>
                <a:lnTo>
                  <a:pt x="11140" y="13489"/>
                </a:lnTo>
                <a:cubicBezTo>
                  <a:pt x="11145" y="13489"/>
                  <a:pt x="11152" y="13488"/>
                  <a:pt x="11159" y="13488"/>
                </a:cubicBezTo>
                <a:cubicBezTo>
                  <a:pt x="11175" y="13482"/>
                  <a:pt x="11191" y="13477"/>
                  <a:pt x="11208" y="13471"/>
                </a:cubicBezTo>
                <a:lnTo>
                  <a:pt x="11208" y="13471"/>
                </a:lnTo>
                <a:cubicBezTo>
                  <a:pt x="11276" y="13601"/>
                  <a:pt x="11339" y="13735"/>
                  <a:pt x="11404" y="13859"/>
                </a:cubicBezTo>
                <a:lnTo>
                  <a:pt x="11404" y="13859"/>
                </a:lnTo>
                <a:cubicBezTo>
                  <a:pt x="11341" y="13738"/>
                  <a:pt x="11285" y="13613"/>
                  <a:pt x="11222" y="13488"/>
                </a:cubicBezTo>
                <a:lnTo>
                  <a:pt x="11213" y="13470"/>
                </a:lnTo>
                <a:lnTo>
                  <a:pt x="11213" y="13470"/>
                </a:lnTo>
                <a:cubicBezTo>
                  <a:pt x="11318" y="13434"/>
                  <a:pt x="11450" y="13390"/>
                  <a:pt x="11599" y="13337"/>
                </a:cubicBezTo>
                <a:cubicBezTo>
                  <a:pt x="11775" y="13287"/>
                  <a:pt x="11976" y="13249"/>
                  <a:pt x="12190" y="13186"/>
                </a:cubicBezTo>
                <a:lnTo>
                  <a:pt x="12190" y="13186"/>
                </a:lnTo>
                <a:cubicBezTo>
                  <a:pt x="12051" y="13236"/>
                  <a:pt x="11951" y="13261"/>
                  <a:pt x="11813" y="13299"/>
                </a:cubicBezTo>
                <a:cubicBezTo>
                  <a:pt x="11926" y="13274"/>
                  <a:pt x="12039" y="13261"/>
                  <a:pt x="12139" y="13224"/>
                </a:cubicBezTo>
                <a:lnTo>
                  <a:pt x="12139" y="13224"/>
                </a:lnTo>
                <a:cubicBezTo>
                  <a:pt x="11857" y="13337"/>
                  <a:pt x="11630" y="13393"/>
                  <a:pt x="11662" y="13393"/>
                </a:cubicBezTo>
                <a:cubicBezTo>
                  <a:pt x="11673" y="13393"/>
                  <a:pt x="11712" y="13387"/>
                  <a:pt x="11787" y="13374"/>
                </a:cubicBezTo>
                <a:cubicBezTo>
                  <a:pt x="11813" y="13324"/>
                  <a:pt x="13031" y="12972"/>
                  <a:pt x="13044" y="12859"/>
                </a:cubicBezTo>
                <a:lnTo>
                  <a:pt x="13258" y="12784"/>
                </a:lnTo>
                <a:lnTo>
                  <a:pt x="13258" y="12784"/>
                </a:lnTo>
                <a:cubicBezTo>
                  <a:pt x="13195" y="12809"/>
                  <a:pt x="13182" y="12822"/>
                  <a:pt x="13132" y="12847"/>
                </a:cubicBezTo>
                <a:cubicBezTo>
                  <a:pt x="13534" y="12696"/>
                  <a:pt x="13408" y="12683"/>
                  <a:pt x="13899" y="12407"/>
                </a:cubicBezTo>
                <a:cubicBezTo>
                  <a:pt x="14019" y="12346"/>
                  <a:pt x="14117" y="12298"/>
                  <a:pt x="14129" y="12298"/>
                </a:cubicBezTo>
                <a:cubicBezTo>
                  <a:pt x="14134" y="12298"/>
                  <a:pt x="14122" y="12308"/>
                  <a:pt x="14087" y="12332"/>
                </a:cubicBezTo>
                <a:cubicBezTo>
                  <a:pt x="14213" y="12256"/>
                  <a:pt x="14326" y="12156"/>
                  <a:pt x="14451" y="12068"/>
                </a:cubicBezTo>
                <a:cubicBezTo>
                  <a:pt x="14495" y="12042"/>
                  <a:pt x="14517" y="12030"/>
                  <a:pt x="14522" y="12030"/>
                </a:cubicBezTo>
                <a:cubicBezTo>
                  <a:pt x="14527" y="12030"/>
                  <a:pt x="14514" y="12042"/>
                  <a:pt x="14489" y="12068"/>
                </a:cubicBezTo>
                <a:cubicBezTo>
                  <a:pt x="14652" y="11942"/>
                  <a:pt x="14816" y="11829"/>
                  <a:pt x="14979" y="11691"/>
                </a:cubicBezTo>
                <a:cubicBezTo>
                  <a:pt x="15042" y="11628"/>
                  <a:pt x="15193" y="11464"/>
                  <a:pt x="15281" y="11389"/>
                </a:cubicBezTo>
                <a:cubicBezTo>
                  <a:pt x="15314" y="11365"/>
                  <a:pt x="15328" y="11356"/>
                  <a:pt x="15330" y="11356"/>
                </a:cubicBezTo>
                <a:cubicBezTo>
                  <a:pt x="15336" y="11356"/>
                  <a:pt x="15247" y="11429"/>
                  <a:pt x="15251" y="11429"/>
                </a:cubicBezTo>
                <a:cubicBezTo>
                  <a:pt x="15251" y="11429"/>
                  <a:pt x="15253" y="11429"/>
                  <a:pt x="15256" y="11427"/>
                </a:cubicBezTo>
                <a:cubicBezTo>
                  <a:pt x="15344" y="11351"/>
                  <a:pt x="15432" y="11251"/>
                  <a:pt x="15520" y="11150"/>
                </a:cubicBezTo>
                <a:cubicBezTo>
                  <a:pt x="15537" y="11134"/>
                  <a:pt x="15547" y="11127"/>
                  <a:pt x="15551" y="11127"/>
                </a:cubicBezTo>
                <a:cubicBezTo>
                  <a:pt x="15569" y="11127"/>
                  <a:pt x="15400" y="11327"/>
                  <a:pt x="15231" y="11464"/>
                </a:cubicBezTo>
                <a:cubicBezTo>
                  <a:pt x="15394" y="11389"/>
                  <a:pt x="15444" y="11314"/>
                  <a:pt x="15532" y="11226"/>
                </a:cubicBezTo>
                <a:cubicBezTo>
                  <a:pt x="15570" y="11175"/>
                  <a:pt x="15620" y="11113"/>
                  <a:pt x="15695" y="11037"/>
                </a:cubicBezTo>
                <a:cubicBezTo>
                  <a:pt x="15783" y="10949"/>
                  <a:pt x="15871" y="10849"/>
                  <a:pt x="15997" y="10710"/>
                </a:cubicBezTo>
                <a:lnTo>
                  <a:pt x="15997" y="10710"/>
                </a:lnTo>
                <a:cubicBezTo>
                  <a:pt x="15934" y="10798"/>
                  <a:pt x="15859" y="10899"/>
                  <a:pt x="15771" y="10987"/>
                </a:cubicBezTo>
                <a:cubicBezTo>
                  <a:pt x="15871" y="10924"/>
                  <a:pt x="15959" y="10824"/>
                  <a:pt x="16060" y="10710"/>
                </a:cubicBezTo>
                <a:cubicBezTo>
                  <a:pt x="16145" y="10589"/>
                  <a:pt x="16265" y="10468"/>
                  <a:pt x="16386" y="10312"/>
                </a:cubicBezTo>
                <a:lnTo>
                  <a:pt x="16386" y="10312"/>
                </a:lnTo>
                <a:cubicBezTo>
                  <a:pt x="16312" y="10404"/>
                  <a:pt x="16044" y="10680"/>
                  <a:pt x="16017" y="10680"/>
                </a:cubicBezTo>
                <a:cubicBezTo>
                  <a:pt x="16008" y="10680"/>
                  <a:pt x="16026" y="10649"/>
                  <a:pt x="16085" y="10572"/>
                </a:cubicBezTo>
                <a:cubicBezTo>
                  <a:pt x="16160" y="10484"/>
                  <a:pt x="16273" y="10371"/>
                  <a:pt x="16374" y="10170"/>
                </a:cubicBezTo>
                <a:cubicBezTo>
                  <a:pt x="16375" y="10171"/>
                  <a:pt x="16376" y="10171"/>
                  <a:pt x="16377" y="10171"/>
                </a:cubicBezTo>
                <a:cubicBezTo>
                  <a:pt x="16406" y="10171"/>
                  <a:pt x="16517" y="9987"/>
                  <a:pt x="16663" y="9768"/>
                </a:cubicBezTo>
                <a:lnTo>
                  <a:pt x="16676" y="9806"/>
                </a:lnTo>
                <a:cubicBezTo>
                  <a:pt x="16814" y="9542"/>
                  <a:pt x="16789" y="9554"/>
                  <a:pt x="16864" y="9391"/>
                </a:cubicBezTo>
                <a:cubicBezTo>
                  <a:pt x="17027" y="9115"/>
                  <a:pt x="17053" y="9052"/>
                  <a:pt x="17115" y="8989"/>
                </a:cubicBezTo>
                <a:cubicBezTo>
                  <a:pt x="17170" y="8867"/>
                  <a:pt x="17184" y="8828"/>
                  <a:pt x="17180" y="8828"/>
                </a:cubicBezTo>
                <a:cubicBezTo>
                  <a:pt x="17171" y="8828"/>
                  <a:pt x="17103" y="8951"/>
                  <a:pt x="17093" y="8951"/>
                </a:cubicBezTo>
                <a:cubicBezTo>
                  <a:pt x="17087" y="8951"/>
                  <a:pt x="17106" y="8901"/>
                  <a:pt x="17178" y="8738"/>
                </a:cubicBezTo>
                <a:cubicBezTo>
                  <a:pt x="17342" y="8348"/>
                  <a:pt x="17442" y="8047"/>
                  <a:pt x="17543" y="7544"/>
                </a:cubicBezTo>
                <a:cubicBezTo>
                  <a:pt x="17566" y="7455"/>
                  <a:pt x="17575" y="7427"/>
                  <a:pt x="17577" y="7427"/>
                </a:cubicBezTo>
                <a:lnTo>
                  <a:pt x="17577" y="7427"/>
                </a:lnTo>
                <a:cubicBezTo>
                  <a:pt x="17581" y="7427"/>
                  <a:pt x="17565" y="7517"/>
                  <a:pt x="17570" y="7517"/>
                </a:cubicBezTo>
                <a:cubicBezTo>
                  <a:pt x="17572" y="7517"/>
                  <a:pt x="17575" y="7510"/>
                  <a:pt x="17580" y="7494"/>
                </a:cubicBezTo>
                <a:cubicBezTo>
                  <a:pt x="17593" y="7406"/>
                  <a:pt x="17605" y="7318"/>
                  <a:pt x="17605" y="7230"/>
                </a:cubicBezTo>
                <a:cubicBezTo>
                  <a:pt x="17612" y="7198"/>
                  <a:pt x="17618" y="7189"/>
                  <a:pt x="17623" y="7189"/>
                </a:cubicBezTo>
                <a:cubicBezTo>
                  <a:pt x="17627" y="7189"/>
                  <a:pt x="17631" y="7198"/>
                  <a:pt x="17631" y="7205"/>
                </a:cubicBezTo>
                <a:cubicBezTo>
                  <a:pt x="17656" y="6978"/>
                  <a:pt x="17593" y="7179"/>
                  <a:pt x="17643" y="6840"/>
                </a:cubicBezTo>
                <a:cubicBezTo>
                  <a:pt x="17631" y="6740"/>
                  <a:pt x="17794" y="6124"/>
                  <a:pt x="17744" y="5684"/>
                </a:cubicBezTo>
                <a:cubicBezTo>
                  <a:pt x="17747" y="5660"/>
                  <a:pt x="17750" y="5651"/>
                  <a:pt x="17753" y="5651"/>
                </a:cubicBezTo>
                <a:cubicBezTo>
                  <a:pt x="17761" y="5651"/>
                  <a:pt x="17769" y="5715"/>
                  <a:pt x="17777" y="5715"/>
                </a:cubicBezTo>
                <a:cubicBezTo>
                  <a:pt x="17779" y="5715"/>
                  <a:pt x="17780" y="5713"/>
                  <a:pt x="17781" y="5709"/>
                </a:cubicBezTo>
                <a:cubicBezTo>
                  <a:pt x="17769" y="5408"/>
                  <a:pt x="17756" y="5282"/>
                  <a:pt x="17744" y="5169"/>
                </a:cubicBezTo>
                <a:cubicBezTo>
                  <a:pt x="17731" y="5056"/>
                  <a:pt x="17719" y="4955"/>
                  <a:pt x="17668" y="4717"/>
                </a:cubicBezTo>
                <a:cubicBezTo>
                  <a:pt x="17656" y="4578"/>
                  <a:pt x="17656" y="4440"/>
                  <a:pt x="17631" y="4289"/>
                </a:cubicBezTo>
                <a:lnTo>
                  <a:pt x="17631" y="4289"/>
                </a:lnTo>
                <a:cubicBezTo>
                  <a:pt x="17640" y="4371"/>
                  <a:pt x="17641" y="4405"/>
                  <a:pt x="17635" y="4405"/>
                </a:cubicBezTo>
                <a:cubicBezTo>
                  <a:pt x="17617" y="4405"/>
                  <a:pt x="17545" y="4129"/>
                  <a:pt x="17480" y="3887"/>
                </a:cubicBezTo>
                <a:lnTo>
                  <a:pt x="17467" y="3824"/>
                </a:lnTo>
                <a:lnTo>
                  <a:pt x="17467" y="3824"/>
                </a:lnTo>
                <a:cubicBezTo>
                  <a:pt x="17513" y="3939"/>
                  <a:pt x="17549" y="4054"/>
                  <a:pt x="17573" y="4054"/>
                </a:cubicBezTo>
                <a:cubicBezTo>
                  <a:pt x="17576" y="4054"/>
                  <a:pt x="17578" y="4053"/>
                  <a:pt x="17580" y="4051"/>
                </a:cubicBezTo>
                <a:cubicBezTo>
                  <a:pt x="17568" y="4013"/>
                  <a:pt x="17555" y="3937"/>
                  <a:pt x="17530" y="3875"/>
                </a:cubicBezTo>
                <a:lnTo>
                  <a:pt x="17530" y="3875"/>
                </a:lnTo>
                <a:cubicBezTo>
                  <a:pt x="17539" y="3892"/>
                  <a:pt x="17548" y="3910"/>
                  <a:pt x="17552" y="3910"/>
                </a:cubicBezTo>
                <a:cubicBezTo>
                  <a:pt x="17554" y="3910"/>
                  <a:pt x="17555" y="3907"/>
                  <a:pt x="17555" y="3900"/>
                </a:cubicBezTo>
                <a:cubicBezTo>
                  <a:pt x="17555" y="3887"/>
                  <a:pt x="17530" y="3837"/>
                  <a:pt x="17505" y="3749"/>
                </a:cubicBezTo>
                <a:lnTo>
                  <a:pt x="17505" y="3611"/>
                </a:lnTo>
                <a:lnTo>
                  <a:pt x="17480" y="3586"/>
                </a:lnTo>
                <a:cubicBezTo>
                  <a:pt x="17430" y="3347"/>
                  <a:pt x="17354" y="3108"/>
                  <a:pt x="17279" y="2869"/>
                </a:cubicBezTo>
                <a:cubicBezTo>
                  <a:pt x="17216" y="2744"/>
                  <a:pt x="17141" y="2631"/>
                  <a:pt x="17078" y="2505"/>
                </a:cubicBezTo>
                <a:cubicBezTo>
                  <a:pt x="17053" y="2442"/>
                  <a:pt x="17015" y="2392"/>
                  <a:pt x="16977" y="2329"/>
                </a:cubicBezTo>
                <a:cubicBezTo>
                  <a:pt x="16939" y="2266"/>
                  <a:pt x="16902" y="2203"/>
                  <a:pt x="16852" y="2141"/>
                </a:cubicBezTo>
                <a:cubicBezTo>
                  <a:pt x="16776" y="2015"/>
                  <a:pt x="16688" y="1877"/>
                  <a:pt x="16562" y="1726"/>
                </a:cubicBezTo>
                <a:cubicBezTo>
                  <a:pt x="16512" y="1650"/>
                  <a:pt x="16449" y="1575"/>
                  <a:pt x="16387" y="1487"/>
                </a:cubicBezTo>
                <a:cubicBezTo>
                  <a:pt x="16311" y="1412"/>
                  <a:pt x="16236" y="1324"/>
                  <a:pt x="16148" y="1236"/>
                </a:cubicBezTo>
                <a:lnTo>
                  <a:pt x="16148" y="1236"/>
                </a:lnTo>
                <a:cubicBezTo>
                  <a:pt x="16209" y="1292"/>
                  <a:pt x="16235" y="1311"/>
                  <a:pt x="16245" y="1311"/>
                </a:cubicBezTo>
                <a:cubicBezTo>
                  <a:pt x="16263" y="1311"/>
                  <a:pt x="16224" y="1244"/>
                  <a:pt x="16248" y="1236"/>
                </a:cubicBezTo>
                <a:lnTo>
                  <a:pt x="16248" y="1236"/>
                </a:lnTo>
                <a:cubicBezTo>
                  <a:pt x="16286" y="1286"/>
                  <a:pt x="16336" y="1349"/>
                  <a:pt x="16399" y="1424"/>
                </a:cubicBezTo>
                <a:cubicBezTo>
                  <a:pt x="16449" y="1487"/>
                  <a:pt x="16512" y="1575"/>
                  <a:pt x="16575" y="1650"/>
                </a:cubicBezTo>
                <a:cubicBezTo>
                  <a:pt x="16688" y="1794"/>
                  <a:pt x="16792" y="1946"/>
                  <a:pt x="16888" y="2113"/>
                </a:cubicBezTo>
                <a:lnTo>
                  <a:pt x="16888" y="2113"/>
                </a:lnTo>
                <a:cubicBezTo>
                  <a:pt x="16871" y="2077"/>
                  <a:pt x="16868" y="2064"/>
                  <a:pt x="16872" y="2064"/>
                </a:cubicBezTo>
                <a:cubicBezTo>
                  <a:pt x="16875" y="2064"/>
                  <a:pt x="16883" y="2072"/>
                  <a:pt x="16890" y="2083"/>
                </a:cubicBezTo>
                <a:lnTo>
                  <a:pt x="16890" y="2083"/>
                </a:lnTo>
                <a:cubicBezTo>
                  <a:pt x="16754" y="1851"/>
                  <a:pt x="16582" y="1619"/>
                  <a:pt x="16399" y="1399"/>
                </a:cubicBezTo>
                <a:cubicBezTo>
                  <a:pt x="16437" y="1399"/>
                  <a:pt x="16286" y="1236"/>
                  <a:pt x="16123" y="1060"/>
                </a:cubicBezTo>
                <a:lnTo>
                  <a:pt x="16123" y="1060"/>
                </a:lnTo>
                <a:cubicBezTo>
                  <a:pt x="16134" y="1076"/>
                  <a:pt x="16137" y="1084"/>
                  <a:pt x="16133" y="1084"/>
                </a:cubicBezTo>
                <a:cubicBezTo>
                  <a:pt x="16119" y="1084"/>
                  <a:pt x="16013" y="987"/>
                  <a:pt x="15846" y="859"/>
                </a:cubicBezTo>
                <a:cubicBezTo>
                  <a:pt x="15670" y="683"/>
                  <a:pt x="15356" y="507"/>
                  <a:pt x="15180" y="406"/>
                </a:cubicBezTo>
                <a:cubicBezTo>
                  <a:pt x="15175" y="401"/>
                  <a:pt x="15176" y="398"/>
                  <a:pt x="15183" y="398"/>
                </a:cubicBezTo>
                <a:cubicBezTo>
                  <a:pt x="15212" y="398"/>
                  <a:pt x="15351" y="454"/>
                  <a:pt x="15683" y="695"/>
                </a:cubicBezTo>
                <a:cubicBezTo>
                  <a:pt x="15469" y="519"/>
                  <a:pt x="15293" y="432"/>
                  <a:pt x="15130" y="356"/>
                </a:cubicBezTo>
                <a:cubicBezTo>
                  <a:pt x="15042" y="331"/>
                  <a:pt x="14941" y="293"/>
                  <a:pt x="14841" y="256"/>
                </a:cubicBezTo>
                <a:cubicBezTo>
                  <a:pt x="14754" y="234"/>
                  <a:pt x="14666" y="183"/>
                  <a:pt x="14546" y="146"/>
                </a:cubicBezTo>
                <a:lnTo>
                  <a:pt x="14546" y="146"/>
                </a:lnTo>
                <a:cubicBezTo>
                  <a:pt x="14646" y="175"/>
                  <a:pt x="14698" y="195"/>
                  <a:pt x="14740" y="205"/>
                </a:cubicBezTo>
                <a:cubicBezTo>
                  <a:pt x="14688" y="182"/>
                  <a:pt x="14616" y="161"/>
                  <a:pt x="14535" y="143"/>
                </a:cubicBezTo>
                <a:lnTo>
                  <a:pt x="14535" y="143"/>
                </a:lnTo>
                <a:cubicBezTo>
                  <a:pt x="14520" y="138"/>
                  <a:pt x="14505" y="134"/>
                  <a:pt x="14489" y="130"/>
                </a:cubicBezTo>
                <a:lnTo>
                  <a:pt x="14489" y="130"/>
                </a:lnTo>
                <a:cubicBezTo>
                  <a:pt x="14504" y="134"/>
                  <a:pt x="14519" y="138"/>
                  <a:pt x="14532" y="142"/>
                </a:cubicBezTo>
                <a:lnTo>
                  <a:pt x="14532" y="142"/>
                </a:lnTo>
                <a:cubicBezTo>
                  <a:pt x="14401" y="112"/>
                  <a:pt x="14249" y="86"/>
                  <a:pt x="14125" y="55"/>
                </a:cubicBezTo>
                <a:cubicBezTo>
                  <a:pt x="13928" y="18"/>
                  <a:pt x="13780" y="17"/>
                  <a:pt x="13855" y="5"/>
                </a:cubicBezTo>
                <a:lnTo>
                  <a:pt x="13855" y="5"/>
                </a:lnTo>
                <a:cubicBezTo>
                  <a:pt x="13799" y="2"/>
                  <a:pt x="13741" y="0"/>
                  <a:pt x="1368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91" name="Google Shape;191;p1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416875" y="-26325"/>
            <a:ext cx="1033489" cy="1191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92" name="Google Shape;192;p1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262250" y="-119175"/>
            <a:ext cx="655300" cy="921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3" name="Google Shape;193;p1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367272" y="4275475"/>
            <a:ext cx="823350" cy="1228538"/>
          </a:xfrm>
          <a:prstGeom prst="rect">
            <a:avLst/>
          </a:prstGeom>
          <a:noFill/>
          <a:ln>
            <a:noFill/>
          </a:ln>
        </p:spPr>
      </p:pic>
      <p:sp>
        <p:nvSpPr>
          <p:cNvPr id="194" name="Google Shape;194;p10"/>
          <p:cNvSpPr txBox="1">
            <a:spLocks noGrp="1"/>
          </p:cNvSpPr>
          <p:nvPr>
            <p:ph type="title"/>
          </p:nvPr>
        </p:nvSpPr>
        <p:spPr>
          <a:xfrm>
            <a:off x="1701750" y="3042600"/>
            <a:ext cx="5740500" cy="37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195" name="Google Shape;195;p10"/>
          <p:cNvSpPr txBox="1">
            <a:spLocks noGrp="1"/>
          </p:cNvSpPr>
          <p:nvPr>
            <p:ph type="subTitle" idx="1"/>
          </p:nvPr>
        </p:nvSpPr>
        <p:spPr>
          <a:xfrm>
            <a:off x="1701750" y="1727700"/>
            <a:ext cx="5740500" cy="128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96" name="Google Shape;196;p10"/>
          <p:cNvSpPr/>
          <p:nvPr/>
        </p:nvSpPr>
        <p:spPr>
          <a:xfrm rot="-2700000">
            <a:off x="-723380" y="486435"/>
            <a:ext cx="2886767" cy="748444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bg>
      <p:bgPr>
        <a:solidFill>
          <a:schemeClr val="lt1"/>
        </a:solidFill>
        <a:effectLst/>
      </p:bgPr>
    </p:bg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Google Shape;207;p13"/>
          <p:cNvSpPr/>
          <p:nvPr/>
        </p:nvSpPr>
        <p:spPr>
          <a:xfrm rot="5400000">
            <a:off x="7901506" y="151245"/>
            <a:ext cx="2170793" cy="1732349"/>
          </a:xfrm>
          <a:custGeom>
            <a:avLst/>
            <a:gdLst/>
            <a:ahLst/>
            <a:cxnLst/>
            <a:rect l="l" t="t" r="r" b="b"/>
            <a:pathLst>
              <a:path w="29682" h="23687" extrusionOk="0">
                <a:moveTo>
                  <a:pt x="17631" y="277"/>
                </a:moveTo>
                <a:cubicBezTo>
                  <a:pt x="17372" y="277"/>
                  <a:pt x="17104" y="327"/>
                  <a:pt x="16861" y="409"/>
                </a:cubicBezTo>
                <a:lnTo>
                  <a:pt x="16861" y="409"/>
                </a:lnTo>
                <a:cubicBezTo>
                  <a:pt x="17215" y="287"/>
                  <a:pt x="17444" y="277"/>
                  <a:pt x="17631" y="277"/>
                </a:cubicBezTo>
                <a:close/>
                <a:moveTo>
                  <a:pt x="16776" y="440"/>
                </a:moveTo>
                <a:lnTo>
                  <a:pt x="16776" y="440"/>
                </a:lnTo>
                <a:cubicBezTo>
                  <a:pt x="16701" y="478"/>
                  <a:pt x="16626" y="515"/>
                  <a:pt x="16550" y="553"/>
                </a:cubicBezTo>
                <a:lnTo>
                  <a:pt x="16451" y="597"/>
                </a:lnTo>
                <a:lnTo>
                  <a:pt x="16451" y="597"/>
                </a:lnTo>
                <a:cubicBezTo>
                  <a:pt x="16571" y="527"/>
                  <a:pt x="16683" y="479"/>
                  <a:pt x="16776" y="440"/>
                </a:cubicBezTo>
                <a:close/>
                <a:moveTo>
                  <a:pt x="19641" y="1684"/>
                </a:moveTo>
                <a:cubicBezTo>
                  <a:pt x="20005" y="2359"/>
                  <a:pt x="20141" y="2960"/>
                  <a:pt x="20189" y="3186"/>
                </a:cubicBezTo>
                <a:lnTo>
                  <a:pt x="20189" y="3186"/>
                </a:lnTo>
                <a:cubicBezTo>
                  <a:pt x="20179" y="3143"/>
                  <a:pt x="20164" y="3087"/>
                  <a:pt x="20144" y="3016"/>
                </a:cubicBezTo>
                <a:cubicBezTo>
                  <a:pt x="20069" y="2790"/>
                  <a:pt x="19968" y="2400"/>
                  <a:pt x="19729" y="1910"/>
                </a:cubicBezTo>
                <a:lnTo>
                  <a:pt x="19641" y="1747"/>
                </a:lnTo>
                <a:cubicBezTo>
                  <a:pt x="19641" y="1734"/>
                  <a:pt x="19641" y="1722"/>
                  <a:pt x="19641" y="1684"/>
                </a:cubicBezTo>
                <a:close/>
                <a:moveTo>
                  <a:pt x="17588" y="458"/>
                </a:moveTo>
                <a:cubicBezTo>
                  <a:pt x="17780" y="458"/>
                  <a:pt x="17966" y="486"/>
                  <a:pt x="18133" y="540"/>
                </a:cubicBezTo>
                <a:cubicBezTo>
                  <a:pt x="18510" y="653"/>
                  <a:pt x="18787" y="867"/>
                  <a:pt x="18988" y="1068"/>
                </a:cubicBezTo>
                <a:cubicBezTo>
                  <a:pt x="19202" y="1269"/>
                  <a:pt x="19340" y="1470"/>
                  <a:pt x="19428" y="1621"/>
                </a:cubicBezTo>
                <a:cubicBezTo>
                  <a:pt x="19516" y="1772"/>
                  <a:pt x="19579" y="1872"/>
                  <a:pt x="19579" y="1898"/>
                </a:cubicBezTo>
                <a:cubicBezTo>
                  <a:pt x="19239" y="1269"/>
                  <a:pt x="18812" y="842"/>
                  <a:pt x="18297" y="628"/>
                </a:cubicBezTo>
                <a:cubicBezTo>
                  <a:pt x="18076" y="529"/>
                  <a:pt x="17826" y="488"/>
                  <a:pt x="17598" y="488"/>
                </a:cubicBezTo>
                <a:cubicBezTo>
                  <a:pt x="17567" y="488"/>
                  <a:pt x="17536" y="489"/>
                  <a:pt x="17505" y="490"/>
                </a:cubicBezTo>
                <a:cubicBezTo>
                  <a:pt x="17254" y="503"/>
                  <a:pt x="17015" y="578"/>
                  <a:pt x="16827" y="653"/>
                </a:cubicBezTo>
                <a:cubicBezTo>
                  <a:pt x="16060" y="993"/>
                  <a:pt x="15658" y="1634"/>
                  <a:pt x="15407" y="2212"/>
                </a:cubicBezTo>
                <a:cubicBezTo>
                  <a:pt x="15281" y="2501"/>
                  <a:pt x="15193" y="2777"/>
                  <a:pt x="15143" y="3016"/>
                </a:cubicBezTo>
                <a:cubicBezTo>
                  <a:pt x="15118" y="3142"/>
                  <a:pt x="15080" y="3255"/>
                  <a:pt x="15067" y="3355"/>
                </a:cubicBezTo>
                <a:cubicBezTo>
                  <a:pt x="15042" y="3468"/>
                  <a:pt x="15030" y="3556"/>
                  <a:pt x="15017" y="3644"/>
                </a:cubicBezTo>
                <a:cubicBezTo>
                  <a:pt x="15012" y="3628"/>
                  <a:pt x="15007" y="3621"/>
                  <a:pt x="15000" y="3621"/>
                </a:cubicBezTo>
                <a:cubicBezTo>
                  <a:pt x="14992" y="3621"/>
                  <a:pt x="14981" y="3635"/>
                  <a:pt x="14967" y="3657"/>
                </a:cubicBezTo>
                <a:cubicBezTo>
                  <a:pt x="15080" y="2903"/>
                  <a:pt x="15294" y="2199"/>
                  <a:pt x="15633" y="1696"/>
                </a:cubicBezTo>
                <a:cubicBezTo>
                  <a:pt x="15784" y="1433"/>
                  <a:pt x="15972" y="1219"/>
                  <a:pt x="16173" y="1030"/>
                </a:cubicBezTo>
                <a:cubicBezTo>
                  <a:pt x="16261" y="942"/>
                  <a:pt x="16374" y="867"/>
                  <a:pt x="16475" y="792"/>
                </a:cubicBezTo>
                <a:cubicBezTo>
                  <a:pt x="16588" y="729"/>
                  <a:pt x="16701" y="679"/>
                  <a:pt x="16814" y="616"/>
                </a:cubicBezTo>
                <a:cubicBezTo>
                  <a:pt x="17065" y="508"/>
                  <a:pt x="17332" y="458"/>
                  <a:pt x="17588" y="458"/>
                </a:cubicBezTo>
                <a:close/>
                <a:moveTo>
                  <a:pt x="15129" y="3527"/>
                </a:moveTo>
                <a:cubicBezTo>
                  <a:pt x="15116" y="3663"/>
                  <a:pt x="15080" y="3798"/>
                  <a:pt x="15067" y="3933"/>
                </a:cubicBezTo>
                <a:lnTo>
                  <a:pt x="15067" y="3921"/>
                </a:lnTo>
                <a:cubicBezTo>
                  <a:pt x="15080" y="3798"/>
                  <a:pt x="15116" y="3663"/>
                  <a:pt x="15129" y="3527"/>
                </a:cubicBezTo>
                <a:close/>
                <a:moveTo>
                  <a:pt x="14967" y="3694"/>
                </a:moveTo>
                <a:cubicBezTo>
                  <a:pt x="14979" y="3732"/>
                  <a:pt x="14979" y="3870"/>
                  <a:pt x="14979" y="3946"/>
                </a:cubicBezTo>
                <a:cubicBezTo>
                  <a:pt x="14979" y="3958"/>
                  <a:pt x="14979" y="3971"/>
                  <a:pt x="14979" y="3983"/>
                </a:cubicBezTo>
                <a:cubicBezTo>
                  <a:pt x="14954" y="4059"/>
                  <a:pt x="14942" y="4009"/>
                  <a:pt x="14917" y="4046"/>
                </a:cubicBezTo>
                <a:cubicBezTo>
                  <a:pt x="14929" y="3971"/>
                  <a:pt x="14942" y="3833"/>
                  <a:pt x="14967" y="3694"/>
                </a:cubicBezTo>
                <a:close/>
                <a:moveTo>
                  <a:pt x="14690" y="6358"/>
                </a:moveTo>
                <a:lnTo>
                  <a:pt x="14690" y="6358"/>
                </a:lnTo>
                <a:cubicBezTo>
                  <a:pt x="14696" y="6415"/>
                  <a:pt x="14702" y="6466"/>
                  <a:pt x="14707" y="6514"/>
                </a:cubicBezTo>
                <a:lnTo>
                  <a:pt x="14707" y="6514"/>
                </a:lnTo>
                <a:cubicBezTo>
                  <a:pt x="14701" y="6463"/>
                  <a:pt x="14695" y="6412"/>
                  <a:pt x="14690" y="6358"/>
                </a:cubicBezTo>
                <a:close/>
                <a:moveTo>
                  <a:pt x="15067" y="5844"/>
                </a:moveTo>
                <a:cubicBezTo>
                  <a:pt x="15067" y="6057"/>
                  <a:pt x="15092" y="6258"/>
                  <a:pt x="15105" y="6472"/>
                </a:cubicBezTo>
                <a:cubicBezTo>
                  <a:pt x="15118" y="6585"/>
                  <a:pt x="15118" y="6698"/>
                  <a:pt x="15130" y="6811"/>
                </a:cubicBezTo>
                <a:cubicBezTo>
                  <a:pt x="15080" y="6372"/>
                  <a:pt x="15067" y="6008"/>
                  <a:pt x="15067" y="5844"/>
                </a:cubicBezTo>
                <a:close/>
                <a:moveTo>
                  <a:pt x="8533" y="7200"/>
                </a:moveTo>
                <a:cubicBezTo>
                  <a:pt x="8634" y="7200"/>
                  <a:pt x="8722" y="7225"/>
                  <a:pt x="8810" y="7251"/>
                </a:cubicBezTo>
                <a:cubicBezTo>
                  <a:pt x="9036" y="7301"/>
                  <a:pt x="9237" y="7389"/>
                  <a:pt x="9425" y="7502"/>
                </a:cubicBezTo>
                <a:cubicBezTo>
                  <a:pt x="9388" y="7502"/>
                  <a:pt x="9375" y="7514"/>
                  <a:pt x="9513" y="7615"/>
                </a:cubicBezTo>
                <a:cubicBezTo>
                  <a:pt x="9325" y="7514"/>
                  <a:pt x="9186" y="7439"/>
                  <a:pt x="9073" y="7401"/>
                </a:cubicBezTo>
                <a:lnTo>
                  <a:pt x="9073" y="7401"/>
                </a:lnTo>
                <a:cubicBezTo>
                  <a:pt x="9199" y="7439"/>
                  <a:pt x="9287" y="7489"/>
                  <a:pt x="9362" y="7514"/>
                </a:cubicBezTo>
                <a:cubicBezTo>
                  <a:pt x="9224" y="7427"/>
                  <a:pt x="9061" y="7364"/>
                  <a:pt x="8885" y="7313"/>
                </a:cubicBezTo>
                <a:lnTo>
                  <a:pt x="8860" y="7313"/>
                </a:lnTo>
                <a:cubicBezTo>
                  <a:pt x="8734" y="7276"/>
                  <a:pt x="8646" y="7225"/>
                  <a:pt x="8533" y="7200"/>
                </a:cubicBezTo>
                <a:close/>
                <a:moveTo>
                  <a:pt x="14992" y="5202"/>
                </a:moveTo>
                <a:cubicBezTo>
                  <a:pt x="15005" y="5215"/>
                  <a:pt x="15005" y="5227"/>
                  <a:pt x="15005" y="5240"/>
                </a:cubicBezTo>
                <a:cubicBezTo>
                  <a:pt x="15017" y="6032"/>
                  <a:pt x="15092" y="6773"/>
                  <a:pt x="15206" y="7477"/>
                </a:cubicBezTo>
                <a:cubicBezTo>
                  <a:pt x="15206" y="7489"/>
                  <a:pt x="15193" y="7502"/>
                  <a:pt x="15193" y="7527"/>
                </a:cubicBezTo>
                <a:cubicBezTo>
                  <a:pt x="15193" y="7552"/>
                  <a:pt x="15193" y="7602"/>
                  <a:pt x="15193" y="7640"/>
                </a:cubicBezTo>
                <a:cubicBezTo>
                  <a:pt x="15067" y="6836"/>
                  <a:pt x="14992" y="6032"/>
                  <a:pt x="14992" y="5202"/>
                </a:cubicBezTo>
                <a:close/>
                <a:moveTo>
                  <a:pt x="15055" y="7225"/>
                </a:moveTo>
                <a:lnTo>
                  <a:pt x="15055" y="7225"/>
                </a:lnTo>
                <a:cubicBezTo>
                  <a:pt x="15075" y="7414"/>
                  <a:pt x="15102" y="7588"/>
                  <a:pt x="15132" y="7745"/>
                </a:cubicBezTo>
                <a:lnTo>
                  <a:pt x="15132" y="7745"/>
                </a:lnTo>
                <a:cubicBezTo>
                  <a:pt x="15102" y="7576"/>
                  <a:pt x="15075" y="7404"/>
                  <a:pt x="15055" y="7225"/>
                </a:cubicBezTo>
                <a:close/>
                <a:moveTo>
                  <a:pt x="6975" y="7615"/>
                </a:moveTo>
                <a:cubicBezTo>
                  <a:pt x="6987" y="7615"/>
                  <a:pt x="6975" y="7628"/>
                  <a:pt x="6912" y="7678"/>
                </a:cubicBezTo>
                <a:cubicBezTo>
                  <a:pt x="6862" y="7703"/>
                  <a:pt x="6824" y="7728"/>
                  <a:pt x="6774" y="7753"/>
                </a:cubicBezTo>
                <a:cubicBezTo>
                  <a:pt x="6849" y="7703"/>
                  <a:pt x="6912" y="7653"/>
                  <a:pt x="6975" y="7615"/>
                </a:cubicBezTo>
                <a:close/>
                <a:moveTo>
                  <a:pt x="9325" y="7678"/>
                </a:moveTo>
                <a:cubicBezTo>
                  <a:pt x="9375" y="7716"/>
                  <a:pt x="9438" y="7753"/>
                  <a:pt x="9488" y="7791"/>
                </a:cubicBezTo>
                <a:cubicBezTo>
                  <a:pt x="9488" y="7799"/>
                  <a:pt x="9487" y="7803"/>
                  <a:pt x="9483" y="7803"/>
                </a:cubicBezTo>
                <a:cubicBezTo>
                  <a:pt x="9474" y="7803"/>
                  <a:pt x="9449" y="7781"/>
                  <a:pt x="9388" y="7728"/>
                </a:cubicBezTo>
                <a:cubicBezTo>
                  <a:pt x="9375" y="7728"/>
                  <a:pt x="9362" y="7716"/>
                  <a:pt x="9350" y="7716"/>
                </a:cubicBezTo>
                <a:lnTo>
                  <a:pt x="9325" y="7678"/>
                </a:lnTo>
                <a:close/>
                <a:moveTo>
                  <a:pt x="16112" y="7642"/>
                </a:moveTo>
                <a:cubicBezTo>
                  <a:pt x="16126" y="7727"/>
                  <a:pt x="16142" y="7811"/>
                  <a:pt x="16161" y="7891"/>
                </a:cubicBezTo>
                <a:cubicBezTo>
                  <a:pt x="16147" y="7809"/>
                  <a:pt x="16129" y="7727"/>
                  <a:pt x="16112" y="7642"/>
                </a:cubicBezTo>
                <a:close/>
                <a:moveTo>
                  <a:pt x="6849" y="7967"/>
                </a:moveTo>
                <a:lnTo>
                  <a:pt x="6849" y="7967"/>
                </a:lnTo>
                <a:cubicBezTo>
                  <a:pt x="6832" y="7981"/>
                  <a:pt x="6816" y="7995"/>
                  <a:pt x="6799" y="8009"/>
                </a:cubicBezTo>
                <a:lnTo>
                  <a:pt x="6799" y="8009"/>
                </a:lnTo>
                <a:cubicBezTo>
                  <a:pt x="6820" y="7992"/>
                  <a:pt x="6838" y="7978"/>
                  <a:pt x="6849" y="7967"/>
                </a:cubicBezTo>
                <a:close/>
                <a:moveTo>
                  <a:pt x="20711" y="7987"/>
                </a:moveTo>
                <a:lnTo>
                  <a:pt x="20711" y="7987"/>
                </a:lnTo>
                <a:cubicBezTo>
                  <a:pt x="20710" y="7997"/>
                  <a:pt x="20710" y="8007"/>
                  <a:pt x="20709" y="8017"/>
                </a:cubicBezTo>
                <a:cubicBezTo>
                  <a:pt x="20711" y="8005"/>
                  <a:pt x="20711" y="7995"/>
                  <a:pt x="20711" y="7987"/>
                </a:cubicBezTo>
                <a:close/>
                <a:moveTo>
                  <a:pt x="15265" y="8023"/>
                </a:moveTo>
                <a:cubicBezTo>
                  <a:pt x="15266" y="8025"/>
                  <a:pt x="15267" y="8027"/>
                  <a:pt x="15268" y="8030"/>
                </a:cubicBezTo>
                <a:cubicBezTo>
                  <a:pt x="15268" y="8030"/>
                  <a:pt x="15268" y="8042"/>
                  <a:pt x="15268" y="8042"/>
                </a:cubicBezTo>
                <a:lnTo>
                  <a:pt x="15265" y="8023"/>
                </a:lnTo>
                <a:close/>
                <a:moveTo>
                  <a:pt x="15218" y="7766"/>
                </a:moveTo>
                <a:lnTo>
                  <a:pt x="15218" y="7766"/>
                </a:lnTo>
                <a:cubicBezTo>
                  <a:pt x="15218" y="7766"/>
                  <a:pt x="15231" y="7766"/>
                  <a:pt x="15231" y="7778"/>
                </a:cubicBezTo>
                <a:cubicBezTo>
                  <a:pt x="15243" y="7778"/>
                  <a:pt x="15243" y="7791"/>
                  <a:pt x="15256" y="7791"/>
                </a:cubicBezTo>
                <a:cubicBezTo>
                  <a:pt x="15281" y="7942"/>
                  <a:pt x="15306" y="8093"/>
                  <a:pt x="15331" y="8243"/>
                </a:cubicBezTo>
                <a:cubicBezTo>
                  <a:pt x="15319" y="8168"/>
                  <a:pt x="15294" y="8080"/>
                  <a:pt x="15268" y="8005"/>
                </a:cubicBezTo>
                <a:cubicBezTo>
                  <a:pt x="15256" y="7967"/>
                  <a:pt x="15243" y="7929"/>
                  <a:pt x="15243" y="7891"/>
                </a:cubicBezTo>
                <a:lnTo>
                  <a:pt x="15218" y="7766"/>
                </a:lnTo>
                <a:close/>
                <a:moveTo>
                  <a:pt x="20684" y="8256"/>
                </a:moveTo>
                <a:lnTo>
                  <a:pt x="20684" y="8256"/>
                </a:lnTo>
                <a:cubicBezTo>
                  <a:pt x="20682" y="8271"/>
                  <a:pt x="20679" y="8286"/>
                  <a:pt x="20677" y="8300"/>
                </a:cubicBezTo>
                <a:lnTo>
                  <a:pt x="20677" y="8300"/>
                </a:lnTo>
                <a:cubicBezTo>
                  <a:pt x="20679" y="8289"/>
                  <a:pt x="20682" y="8274"/>
                  <a:pt x="20684" y="8256"/>
                </a:cubicBezTo>
                <a:close/>
                <a:moveTo>
                  <a:pt x="5944" y="8771"/>
                </a:moveTo>
                <a:lnTo>
                  <a:pt x="5932" y="8803"/>
                </a:lnTo>
                <a:lnTo>
                  <a:pt x="5932" y="8803"/>
                </a:lnTo>
                <a:cubicBezTo>
                  <a:pt x="5932" y="8801"/>
                  <a:pt x="5932" y="8799"/>
                  <a:pt x="5932" y="8796"/>
                </a:cubicBezTo>
                <a:cubicBezTo>
                  <a:pt x="5932" y="8796"/>
                  <a:pt x="5932" y="8784"/>
                  <a:pt x="5944" y="8771"/>
                </a:cubicBezTo>
                <a:close/>
                <a:moveTo>
                  <a:pt x="15168" y="7942"/>
                </a:moveTo>
                <a:lnTo>
                  <a:pt x="15168" y="7942"/>
                </a:lnTo>
                <a:cubicBezTo>
                  <a:pt x="15180" y="7967"/>
                  <a:pt x="15193" y="8005"/>
                  <a:pt x="15218" y="8067"/>
                </a:cubicBezTo>
                <a:cubicBezTo>
                  <a:pt x="15268" y="8344"/>
                  <a:pt x="15319" y="8595"/>
                  <a:pt x="15369" y="8821"/>
                </a:cubicBezTo>
                <a:cubicBezTo>
                  <a:pt x="15356" y="8771"/>
                  <a:pt x="15331" y="8721"/>
                  <a:pt x="15319" y="8683"/>
                </a:cubicBezTo>
                <a:cubicBezTo>
                  <a:pt x="15268" y="8470"/>
                  <a:pt x="15218" y="8218"/>
                  <a:pt x="15168" y="7942"/>
                </a:cubicBezTo>
                <a:close/>
                <a:moveTo>
                  <a:pt x="6831" y="9029"/>
                </a:moveTo>
                <a:lnTo>
                  <a:pt x="6831" y="9029"/>
                </a:lnTo>
                <a:cubicBezTo>
                  <a:pt x="6829" y="9035"/>
                  <a:pt x="6826" y="9041"/>
                  <a:pt x="6824" y="9048"/>
                </a:cubicBezTo>
                <a:cubicBezTo>
                  <a:pt x="6826" y="9041"/>
                  <a:pt x="6829" y="9035"/>
                  <a:pt x="6831" y="9029"/>
                </a:cubicBezTo>
                <a:close/>
                <a:moveTo>
                  <a:pt x="5928" y="8812"/>
                </a:moveTo>
                <a:lnTo>
                  <a:pt x="5894" y="8897"/>
                </a:lnTo>
                <a:lnTo>
                  <a:pt x="5786" y="9132"/>
                </a:lnTo>
                <a:lnTo>
                  <a:pt x="5786" y="9132"/>
                </a:lnTo>
                <a:cubicBezTo>
                  <a:pt x="5798" y="9102"/>
                  <a:pt x="5808" y="9074"/>
                  <a:pt x="5819" y="9048"/>
                </a:cubicBezTo>
                <a:cubicBezTo>
                  <a:pt x="5857" y="8960"/>
                  <a:pt x="5894" y="8884"/>
                  <a:pt x="5919" y="8821"/>
                </a:cubicBezTo>
                <a:cubicBezTo>
                  <a:pt x="5923" y="8817"/>
                  <a:pt x="5926" y="8815"/>
                  <a:pt x="5928" y="8812"/>
                </a:cubicBezTo>
                <a:close/>
                <a:moveTo>
                  <a:pt x="5702" y="9405"/>
                </a:moveTo>
                <a:cubicBezTo>
                  <a:pt x="5690" y="9445"/>
                  <a:pt x="5679" y="9485"/>
                  <a:pt x="5668" y="9525"/>
                </a:cubicBezTo>
                <a:cubicBezTo>
                  <a:pt x="5682" y="9488"/>
                  <a:pt x="5693" y="9447"/>
                  <a:pt x="5702" y="9405"/>
                </a:cubicBezTo>
                <a:close/>
                <a:moveTo>
                  <a:pt x="5668" y="9525"/>
                </a:moveTo>
                <a:lnTo>
                  <a:pt x="5655" y="9563"/>
                </a:lnTo>
                <a:cubicBezTo>
                  <a:pt x="5668" y="9550"/>
                  <a:pt x="5668" y="9538"/>
                  <a:pt x="5668" y="9525"/>
                </a:cubicBezTo>
                <a:close/>
                <a:moveTo>
                  <a:pt x="9878" y="7904"/>
                </a:moveTo>
                <a:lnTo>
                  <a:pt x="10041" y="8005"/>
                </a:lnTo>
                <a:cubicBezTo>
                  <a:pt x="10154" y="8155"/>
                  <a:pt x="10280" y="8294"/>
                  <a:pt x="10368" y="8457"/>
                </a:cubicBezTo>
                <a:cubicBezTo>
                  <a:pt x="10418" y="8532"/>
                  <a:pt x="10456" y="8608"/>
                  <a:pt x="10506" y="8671"/>
                </a:cubicBezTo>
                <a:cubicBezTo>
                  <a:pt x="10544" y="8746"/>
                  <a:pt x="10569" y="8834"/>
                  <a:pt x="10606" y="8897"/>
                </a:cubicBezTo>
                <a:lnTo>
                  <a:pt x="10644" y="8985"/>
                </a:lnTo>
                <a:cubicBezTo>
                  <a:pt x="10694" y="9098"/>
                  <a:pt x="10732" y="9211"/>
                  <a:pt x="10770" y="9311"/>
                </a:cubicBezTo>
                <a:lnTo>
                  <a:pt x="10807" y="9450"/>
                </a:lnTo>
                <a:cubicBezTo>
                  <a:pt x="10845" y="9538"/>
                  <a:pt x="10870" y="9626"/>
                  <a:pt x="10883" y="9714"/>
                </a:cubicBezTo>
                <a:cubicBezTo>
                  <a:pt x="10845" y="9613"/>
                  <a:pt x="10795" y="9512"/>
                  <a:pt x="10757" y="9399"/>
                </a:cubicBezTo>
                <a:cubicBezTo>
                  <a:pt x="10707" y="9286"/>
                  <a:pt x="10682" y="9148"/>
                  <a:pt x="10632" y="9022"/>
                </a:cubicBezTo>
                <a:cubicBezTo>
                  <a:pt x="10569" y="8909"/>
                  <a:pt x="10531" y="8759"/>
                  <a:pt x="10443" y="8633"/>
                </a:cubicBezTo>
                <a:cubicBezTo>
                  <a:pt x="10368" y="8520"/>
                  <a:pt x="10292" y="8382"/>
                  <a:pt x="10179" y="8281"/>
                </a:cubicBezTo>
                <a:lnTo>
                  <a:pt x="10242" y="8268"/>
                </a:lnTo>
                <a:cubicBezTo>
                  <a:pt x="10167" y="8193"/>
                  <a:pt x="10016" y="8030"/>
                  <a:pt x="9878" y="7904"/>
                </a:cubicBezTo>
                <a:close/>
                <a:moveTo>
                  <a:pt x="15564" y="9258"/>
                </a:moveTo>
                <a:cubicBezTo>
                  <a:pt x="15610" y="9447"/>
                  <a:pt x="15655" y="9618"/>
                  <a:pt x="15695" y="9764"/>
                </a:cubicBezTo>
                <a:lnTo>
                  <a:pt x="15696" y="9764"/>
                </a:lnTo>
                <a:cubicBezTo>
                  <a:pt x="15650" y="9595"/>
                  <a:pt x="15606" y="9427"/>
                  <a:pt x="15564" y="9258"/>
                </a:cubicBezTo>
                <a:close/>
                <a:moveTo>
                  <a:pt x="15369" y="8934"/>
                </a:moveTo>
                <a:cubicBezTo>
                  <a:pt x="15394" y="8985"/>
                  <a:pt x="15407" y="9035"/>
                  <a:pt x="15419" y="9048"/>
                </a:cubicBezTo>
                <a:cubicBezTo>
                  <a:pt x="15557" y="9600"/>
                  <a:pt x="15645" y="9940"/>
                  <a:pt x="15658" y="9952"/>
                </a:cubicBezTo>
                <a:cubicBezTo>
                  <a:pt x="15658" y="9953"/>
                  <a:pt x="15658" y="9954"/>
                  <a:pt x="15657" y="9954"/>
                </a:cubicBezTo>
                <a:cubicBezTo>
                  <a:pt x="15650" y="9954"/>
                  <a:pt x="15550" y="9659"/>
                  <a:pt x="15369" y="8934"/>
                </a:cubicBezTo>
                <a:close/>
                <a:moveTo>
                  <a:pt x="15699" y="9779"/>
                </a:moveTo>
                <a:lnTo>
                  <a:pt x="15699" y="9779"/>
                </a:lnTo>
                <a:cubicBezTo>
                  <a:pt x="15724" y="9899"/>
                  <a:pt x="15760" y="10007"/>
                  <a:pt x="15796" y="10116"/>
                </a:cubicBezTo>
                <a:cubicBezTo>
                  <a:pt x="15770" y="10033"/>
                  <a:pt x="15737" y="9918"/>
                  <a:pt x="15699" y="9779"/>
                </a:cubicBezTo>
                <a:close/>
                <a:moveTo>
                  <a:pt x="6413" y="10579"/>
                </a:moveTo>
                <a:cubicBezTo>
                  <a:pt x="6412" y="10588"/>
                  <a:pt x="6411" y="10597"/>
                  <a:pt x="6409" y="10606"/>
                </a:cubicBezTo>
                <a:cubicBezTo>
                  <a:pt x="6411" y="10596"/>
                  <a:pt x="6412" y="10587"/>
                  <a:pt x="6413" y="10579"/>
                </a:cubicBezTo>
                <a:close/>
                <a:moveTo>
                  <a:pt x="5580" y="9814"/>
                </a:moveTo>
                <a:lnTo>
                  <a:pt x="5580" y="9814"/>
                </a:lnTo>
                <a:cubicBezTo>
                  <a:pt x="5567" y="9927"/>
                  <a:pt x="5555" y="10015"/>
                  <a:pt x="5542" y="10116"/>
                </a:cubicBezTo>
                <a:lnTo>
                  <a:pt x="5530" y="10216"/>
                </a:lnTo>
                <a:cubicBezTo>
                  <a:pt x="5530" y="10292"/>
                  <a:pt x="5505" y="10380"/>
                  <a:pt x="5505" y="10442"/>
                </a:cubicBezTo>
                <a:cubicBezTo>
                  <a:pt x="5505" y="10518"/>
                  <a:pt x="5492" y="10593"/>
                  <a:pt x="5492" y="10681"/>
                </a:cubicBezTo>
                <a:cubicBezTo>
                  <a:pt x="5492" y="10606"/>
                  <a:pt x="5492" y="10530"/>
                  <a:pt x="5492" y="10467"/>
                </a:cubicBezTo>
                <a:lnTo>
                  <a:pt x="5492" y="10455"/>
                </a:lnTo>
                <a:lnTo>
                  <a:pt x="5505" y="10405"/>
                </a:lnTo>
                <a:cubicBezTo>
                  <a:pt x="5517" y="10191"/>
                  <a:pt x="5542" y="10003"/>
                  <a:pt x="5580" y="9814"/>
                </a:cubicBezTo>
                <a:close/>
                <a:moveTo>
                  <a:pt x="10518" y="8947"/>
                </a:moveTo>
                <a:cubicBezTo>
                  <a:pt x="10544" y="8960"/>
                  <a:pt x="10581" y="9022"/>
                  <a:pt x="10644" y="9123"/>
                </a:cubicBezTo>
                <a:cubicBezTo>
                  <a:pt x="10682" y="9236"/>
                  <a:pt x="10732" y="9387"/>
                  <a:pt x="10795" y="9550"/>
                </a:cubicBezTo>
                <a:cubicBezTo>
                  <a:pt x="10833" y="9726"/>
                  <a:pt x="10870" y="9902"/>
                  <a:pt x="10921" y="10078"/>
                </a:cubicBezTo>
                <a:cubicBezTo>
                  <a:pt x="10928" y="10156"/>
                  <a:pt x="10939" y="10233"/>
                  <a:pt x="10954" y="10304"/>
                </a:cubicBezTo>
                <a:lnTo>
                  <a:pt x="10954" y="10304"/>
                </a:lnTo>
                <a:cubicBezTo>
                  <a:pt x="10943" y="10304"/>
                  <a:pt x="10933" y="10306"/>
                  <a:pt x="10933" y="10317"/>
                </a:cubicBezTo>
                <a:cubicBezTo>
                  <a:pt x="10908" y="10204"/>
                  <a:pt x="10895" y="10116"/>
                  <a:pt x="10845" y="10103"/>
                </a:cubicBezTo>
                <a:lnTo>
                  <a:pt x="10845" y="10103"/>
                </a:lnTo>
                <a:lnTo>
                  <a:pt x="10883" y="10354"/>
                </a:lnTo>
                <a:cubicBezTo>
                  <a:pt x="10883" y="10361"/>
                  <a:pt x="10880" y="10364"/>
                  <a:pt x="10875" y="10364"/>
                </a:cubicBezTo>
                <a:cubicBezTo>
                  <a:pt x="10870" y="10364"/>
                  <a:pt x="10864" y="10361"/>
                  <a:pt x="10858" y="10354"/>
                </a:cubicBezTo>
                <a:lnTo>
                  <a:pt x="10858" y="10354"/>
                </a:lnTo>
                <a:cubicBezTo>
                  <a:pt x="10883" y="10417"/>
                  <a:pt x="10895" y="10493"/>
                  <a:pt x="10908" y="10568"/>
                </a:cubicBezTo>
                <a:lnTo>
                  <a:pt x="10933" y="10794"/>
                </a:lnTo>
                <a:cubicBezTo>
                  <a:pt x="10908" y="10656"/>
                  <a:pt x="10895" y="10505"/>
                  <a:pt x="10845" y="10354"/>
                </a:cubicBezTo>
                <a:cubicBezTo>
                  <a:pt x="10845" y="10342"/>
                  <a:pt x="10845" y="10329"/>
                  <a:pt x="10845" y="10317"/>
                </a:cubicBezTo>
                <a:lnTo>
                  <a:pt x="10807" y="10141"/>
                </a:lnTo>
                <a:cubicBezTo>
                  <a:pt x="10795" y="10078"/>
                  <a:pt x="10757" y="9990"/>
                  <a:pt x="10745" y="9915"/>
                </a:cubicBezTo>
                <a:lnTo>
                  <a:pt x="10757" y="9814"/>
                </a:lnTo>
                <a:cubicBezTo>
                  <a:pt x="10707" y="9663"/>
                  <a:pt x="10657" y="9487"/>
                  <a:pt x="10606" y="9311"/>
                </a:cubicBezTo>
                <a:lnTo>
                  <a:pt x="10606" y="9311"/>
                </a:lnTo>
                <a:cubicBezTo>
                  <a:pt x="10644" y="9412"/>
                  <a:pt x="10720" y="9550"/>
                  <a:pt x="10757" y="9663"/>
                </a:cubicBezTo>
                <a:cubicBezTo>
                  <a:pt x="10707" y="9412"/>
                  <a:pt x="10606" y="9198"/>
                  <a:pt x="10518" y="8947"/>
                </a:cubicBezTo>
                <a:close/>
                <a:moveTo>
                  <a:pt x="19532" y="13022"/>
                </a:moveTo>
                <a:lnTo>
                  <a:pt x="19532" y="13022"/>
                </a:lnTo>
                <a:cubicBezTo>
                  <a:pt x="19513" y="13070"/>
                  <a:pt x="19495" y="13115"/>
                  <a:pt x="19478" y="13157"/>
                </a:cubicBezTo>
                <a:lnTo>
                  <a:pt x="19528" y="13044"/>
                </a:lnTo>
                <a:cubicBezTo>
                  <a:pt x="19531" y="13034"/>
                  <a:pt x="19532" y="13027"/>
                  <a:pt x="19532" y="13022"/>
                </a:cubicBezTo>
                <a:close/>
                <a:moveTo>
                  <a:pt x="10999" y="13228"/>
                </a:moveTo>
                <a:lnTo>
                  <a:pt x="10999" y="13228"/>
                </a:lnTo>
                <a:cubicBezTo>
                  <a:pt x="10966" y="13314"/>
                  <a:pt x="10931" y="13399"/>
                  <a:pt x="10895" y="13483"/>
                </a:cubicBezTo>
                <a:cubicBezTo>
                  <a:pt x="10943" y="13372"/>
                  <a:pt x="10976" y="13290"/>
                  <a:pt x="10999" y="13228"/>
                </a:cubicBezTo>
                <a:close/>
                <a:moveTo>
                  <a:pt x="17581" y="1319"/>
                </a:moveTo>
                <a:cubicBezTo>
                  <a:pt x="17844" y="1332"/>
                  <a:pt x="18033" y="1407"/>
                  <a:pt x="18184" y="1495"/>
                </a:cubicBezTo>
                <a:cubicBezTo>
                  <a:pt x="18347" y="1596"/>
                  <a:pt x="18473" y="1696"/>
                  <a:pt x="18598" y="1872"/>
                </a:cubicBezTo>
                <a:cubicBezTo>
                  <a:pt x="18536" y="1797"/>
                  <a:pt x="18460" y="1722"/>
                  <a:pt x="18385" y="1659"/>
                </a:cubicBezTo>
                <a:lnTo>
                  <a:pt x="18385" y="1659"/>
                </a:lnTo>
                <a:cubicBezTo>
                  <a:pt x="18410" y="1684"/>
                  <a:pt x="18536" y="1797"/>
                  <a:pt x="18636" y="1948"/>
                </a:cubicBezTo>
                <a:cubicBezTo>
                  <a:pt x="18737" y="2086"/>
                  <a:pt x="18825" y="2249"/>
                  <a:pt x="18850" y="2287"/>
                </a:cubicBezTo>
                <a:cubicBezTo>
                  <a:pt x="18850" y="2287"/>
                  <a:pt x="18850" y="2288"/>
                  <a:pt x="18849" y="2288"/>
                </a:cubicBezTo>
                <a:cubicBezTo>
                  <a:pt x="18843" y="2288"/>
                  <a:pt x="18749" y="2172"/>
                  <a:pt x="18729" y="2172"/>
                </a:cubicBezTo>
                <a:cubicBezTo>
                  <a:pt x="18722" y="2172"/>
                  <a:pt x="18725" y="2189"/>
                  <a:pt x="18749" y="2237"/>
                </a:cubicBezTo>
                <a:cubicBezTo>
                  <a:pt x="18925" y="2576"/>
                  <a:pt x="19051" y="2915"/>
                  <a:pt x="19139" y="3179"/>
                </a:cubicBezTo>
                <a:cubicBezTo>
                  <a:pt x="19233" y="3415"/>
                  <a:pt x="19283" y="3584"/>
                  <a:pt x="19299" y="3584"/>
                </a:cubicBezTo>
                <a:cubicBezTo>
                  <a:pt x="19300" y="3584"/>
                  <a:pt x="19301" y="3583"/>
                  <a:pt x="19302" y="3581"/>
                </a:cubicBezTo>
                <a:cubicBezTo>
                  <a:pt x="19214" y="3167"/>
                  <a:pt x="19076" y="2777"/>
                  <a:pt x="18900" y="2425"/>
                </a:cubicBezTo>
                <a:cubicBezTo>
                  <a:pt x="18900" y="2424"/>
                  <a:pt x="18900" y="2423"/>
                  <a:pt x="18901" y="2423"/>
                </a:cubicBezTo>
                <a:cubicBezTo>
                  <a:pt x="18913" y="2423"/>
                  <a:pt x="19005" y="2589"/>
                  <a:pt x="19076" y="2777"/>
                </a:cubicBezTo>
                <a:cubicBezTo>
                  <a:pt x="19145" y="2962"/>
                  <a:pt x="19215" y="3158"/>
                  <a:pt x="19225" y="3158"/>
                </a:cubicBezTo>
                <a:cubicBezTo>
                  <a:pt x="19226" y="3158"/>
                  <a:pt x="19227" y="3157"/>
                  <a:pt x="19227" y="3154"/>
                </a:cubicBezTo>
                <a:cubicBezTo>
                  <a:pt x="19327" y="3531"/>
                  <a:pt x="19403" y="3946"/>
                  <a:pt x="19440" y="4272"/>
                </a:cubicBezTo>
                <a:cubicBezTo>
                  <a:pt x="19428" y="4197"/>
                  <a:pt x="19415" y="4071"/>
                  <a:pt x="19390" y="3971"/>
                </a:cubicBezTo>
                <a:cubicBezTo>
                  <a:pt x="19373" y="3904"/>
                  <a:pt x="19362" y="3854"/>
                  <a:pt x="19357" y="3854"/>
                </a:cubicBezTo>
                <a:cubicBezTo>
                  <a:pt x="19354" y="3854"/>
                  <a:pt x="19352" y="3866"/>
                  <a:pt x="19352" y="3895"/>
                </a:cubicBezTo>
                <a:cubicBezTo>
                  <a:pt x="19428" y="4348"/>
                  <a:pt x="19390" y="4122"/>
                  <a:pt x="19415" y="4423"/>
                </a:cubicBezTo>
                <a:cubicBezTo>
                  <a:pt x="19390" y="4298"/>
                  <a:pt x="19352" y="4147"/>
                  <a:pt x="19315" y="3983"/>
                </a:cubicBezTo>
                <a:cubicBezTo>
                  <a:pt x="19277" y="3820"/>
                  <a:pt x="19227" y="3632"/>
                  <a:pt x="19164" y="3468"/>
                </a:cubicBezTo>
                <a:cubicBezTo>
                  <a:pt x="19063" y="3142"/>
                  <a:pt x="18925" y="2865"/>
                  <a:pt x="18850" y="2727"/>
                </a:cubicBezTo>
                <a:lnTo>
                  <a:pt x="18850" y="2727"/>
                </a:lnTo>
                <a:cubicBezTo>
                  <a:pt x="18925" y="2890"/>
                  <a:pt x="18975" y="3054"/>
                  <a:pt x="19026" y="3230"/>
                </a:cubicBezTo>
                <a:lnTo>
                  <a:pt x="19051" y="3368"/>
                </a:lnTo>
                <a:cubicBezTo>
                  <a:pt x="19239" y="4021"/>
                  <a:pt x="19403" y="4649"/>
                  <a:pt x="19440" y="4825"/>
                </a:cubicBezTo>
                <a:cubicBezTo>
                  <a:pt x="19453" y="5034"/>
                  <a:pt x="19439" y="5097"/>
                  <a:pt x="19421" y="5097"/>
                </a:cubicBezTo>
                <a:cubicBezTo>
                  <a:pt x="19404" y="5097"/>
                  <a:pt x="19383" y="5044"/>
                  <a:pt x="19377" y="5001"/>
                </a:cubicBezTo>
                <a:lnTo>
                  <a:pt x="19377" y="5001"/>
                </a:lnTo>
                <a:cubicBezTo>
                  <a:pt x="19403" y="5391"/>
                  <a:pt x="19428" y="5579"/>
                  <a:pt x="19453" y="5780"/>
                </a:cubicBezTo>
                <a:cubicBezTo>
                  <a:pt x="19478" y="5969"/>
                  <a:pt x="19491" y="6170"/>
                  <a:pt x="19478" y="6559"/>
                </a:cubicBezTo>
                <a:lnTo>
                  <a:pt x="19503" y="6258"/>
                </a:lnTo>
                <a:lnTo>
                  <a:pt x="19503" y="6258"/>
                </a:lnTo>
                <a:cubicBezTo>
                  <a:pt x="19503" y="6438"/>
                  <a:pt x="19469" y="7066"/>
                  <a:pt x="19477" y="7066"/>
                </a:cubicBezTo>
                <a:cubicBezTo>
                  <a:pt x="19477" y="7066"/>
                  <a:pt x="19477" y="7065"/>
                  <a:pt x="19478" y="7062"/>
                </a:cubicBezTo>
                <a:lnTo>
                  <a:pt x="19478" y="7062"/>
                </a:lnTo>
                <a:cubicBezTo>
                  <a:pt x="19461" y="7163"/>
                  <a:pt x="19433" y="7258"/>
                  <a:pt x="19417" y="7258"/>
                </a:cubicBezTo>
                <a:cubicBezTo>
                  <a:pt x="19408" y="7258"/>
                  <a:pt x="19403" y="7234"/>
                  <a:pt x="19403" y="7175"/>
                </a:cubicBezTo>
                <a:cubicBezTo>
                  <a:pt x="19403" y="7414"/>
                  <a:pt x="19403" y="7653"/>
                  <a:pt x="19403" y="7891"/>
                </a:cubicBezTo>
                <a:cubicBezTo>
                  <a:pt x="19403" y="7778"/>
                  <a:pt x="19352" y="7841"/>
                  <a:pt x="19340" y="7804"/>
                </a:cubicBezTo>
                <a:lnTo>
                  <a:pt x="19340" y="7804"/>
                </a:lnTo>
                <a:cubicBezTo>
                  <a:pt x="19321" y="8008"/>
                  <a:pt x="19337" y="8171"/>
                  <a:pt x="19357" y="8171"/>
                </a:cubicBezTo>
                <a:cubicBezTo>
                  <a:pt x="19361" y="8171"/>
                  <a:pt x="19366" y="8163"/>
                  <a:pt x="19370" y="8145"/>
                </a:cubicBezTo>
                <a:lnTo>
                  <a:pt x="19370" y="8145"/>
                </a:lnTo>
                <a:cubicBezTo>
                  <a:pt x="19279" y="8639"/>
                  <a:pt x="19312" y="8531"/>
                  <a:pt x="19202" y="8947"/>
                </a:cubicBezTo>
                <a:cubicBezTo>
                  <a:pt x="19194" y="8997"/>
                  <a:pt x="19196" y="9016"/>
                  <a:pt x="19202" y="9016"/>
                </a:cubicBezTo>
                <a:cubicBezTo>
                  <a:pt x="19217" y="9016"/>
                  <a:pt x="19259" y="8913"/>
                  <a:pt x="19277" y="8834"/>
                </a:cubicBezTo>
                <a:lnTo>
                  <a:pt x="19277" y="8834"/>
                </a:lnTo>
                <a:cubicBezTo>
                  <a:pt x="19239" y="9198"/>
                  <a:pt x="19189" y="9412"/>
                  <a:pt x="19151" y="9575"/>
                </a:cubicBezTo>
                <a:cubicBezTo>
                  <a:pt x="19191" y="9304"/>
                  <a:pt x="19180" y="9239"/>
                  <a:pt x="19153" y="9239"/>
                </a:cubicBezTo>
                <a:cubicBezTo>
                  <a:pt x="19128" y="9239"/>
                  <a:pt x="19090" y="9294"/>
                  <a:pt x="19067" y="9294"/>
                </a:cubicBezTo>
                <a:cubicBezTo>
                  <a:pt x="19060" y="9294"/>
                  <a:pt x="19054" y="9289"/>
                  <a:pt x="19051" y="9274"/>
                </a:cubicBezTo>
                <a:cubicBezTo>
                  <a:pt x="19026" y="9701"/>
                  <a:pt x="18988" y="10141"/>
                  <a:pt x="18938" y="10581"/>
                </a:cubicBezTo>
                <a:cubicBezTo>
                  <a:pt x="18938" y="10530"/>
                  <a:pt x="18913" y="10430"/>
                  <a:pt x="18900" y="10430"/>
                </a:cubicBezTo>
                <a:lnTo>
                  <a:pt x="18900" y="10430"/>
                </a:lnTo>
                <a:cubicBezTo>
                  <a:pt x="18913" y="10493"/>
                  <a:pt x="18837" y="10882"/>
                  <a:pt x="18699" y="11347"/>
                </a:cubicBezTo>
                <a:cubicBezTo>
                  <a:pt x="18573" y="11812"/>
                  <a:pt x="18385" y="12327"/>
                  <a:pt x="18247" y="12667"/>
                </a:cubicBezTo>
                <a:lnTo>
                  <a:pt x="18284" y="12566"/>
                </a:lnTo>
                <a:cubicBezTo>
                  <a:pt x="18289" y="12552"/>
                  <a:pt x="18292" y="12545"/>
                  <a:pt x="18291" y="12545"/>
                </a:cubicBezTo>
                <a:lnTo>
                  <a:pt x="18291" y="12545"/>
                </a:lnTo>
                <a:cubicBezTo>
                  <a:pt x="18286" y="12545"/>
                  <a:pt x="18085" y="13031"/>
                  <a:pt x="17995" y="13245"/>
                </a:cubicBezTo>
                <a:cubicBezTo>
                  <a:pt x="18008" y="13207"/>
                  <a:pt x="18033" y="13144"/>
                  <a:pt x="18071" y="13044"/>
                </a:cubicBezTo>
                <a:lnTo>
                  <a:pt x="18071" y="13044"/>
                </a:lnTo>
                <a:cubicBezTo>
                  <a:pt x="17978" y="13224"/>
                  <a:pt x="17929" y="13360"/>
                  <a:pt x="17885" y="13487"/>
                </a:cubicBezTo>
                <a:lnTo>
                  <a:pt x="17885" y="13487"/>
                </a:lnTo>
                <a:cubicBezTo>
                  <a:pt x="17574" y="12866"/>
                  <a:pt x="17251" y="12151"/>
                  <a:pt x="16965" y="11385"/>
                </a:cubicBezTo>
                <a:cubicBezTo>
                  <a:pt x="16613" y="10455"/>
                  <a:pt x="16311" y="9437"/>
                  <a:pt x="16110" y="8470"/>
                </a:cubicBezTo>
                <a:cubicBezTo>
                  <a:pt x="15897" y="7502"/>
                  <a:pt x="15784" y="6572"/>
                  <a:pt x="15746" y="5806"/>
                </a:cubicBezTo>
                <a:cubicBezTo>
                  <a:pt x="15708" y="5039"/>
                  <a:pt x="15758" y="4436"/>
                  <a:pt x="15796" y="4097"/>
                </a:cubicBezTo>
                <a:cubicBezTo>
                  <a:pt x="15809" y="3933"/>
                  <a:pt x="15834" y="3820"/>
                  <a:pt x="15834" y="3808"/>
                </a:cubicBezTo>
                <a:cubicBezTo>
                  <a:pt x="15835" y="3804"/>
                  <a:pt x="15837" y="3803"/>
                  <a:pt x="15837" y="3803"/>
                </a:cubicBezTo>
                <a:lnTo>
                  <a:pt x="15837" y="3803"/>
                </a:lnTo>
                <a:cubicBezTo>
                  <a:pt x="15843" y="3803"/>
                  <a:pt x="15832" y="3880"/>
                  <a:pt x="15821" y="4034"/>
                </a:cubicBezTo>
                <a:cubicBezTo>
                  <a:pt x="15746" y="4737"/>
                  <a:pt x="15746" y="5768"/>
                  <a:pt x="15897" y="6874"/>
                </a:cubicBezTo>
                <a:lnTo>
                  <a:pt x="15922" y="7125"/>
                </a:lnTo>
                <a:cubicBezTo>
                  <a:pt x="15972" y="7439"/>
                  <a:pt x="16035" y="7766"/>
                  <a:pt x="16098" y="8093"/>
                </a:cubicBezTo>
                <a:lnTo>
                  <a:pt x="16135" y="8281"/>
                </a:lnTo>
                <a:cubicBezTo>
                  <a:pt x="16261" y="8897"/>
                  <a:pt x="16412" y="9500"/>
                  <a:pt x="16588" y="10065"/>
                </a:cubicBezTo>
                <a:cubicBezTo>
                  <a:pt x="16512" y="9802"/>
                  <a:pt x="16437" y="9525"/>
                  <a:pt x="16362" y="9249"/>
                </a:cubicBezTo>
                <a:lnTo>
                  <a:pt x="16349" y="9173"/>
                </a:lnTo>
                <a:cubicBezTo>
                  <a:pt x="16223" y="8696"/>
                  <a:pt x="16123" y="8206"/>
                  <a:pt x="16047" y="7716"/>
                </a:cubicBezTo>
                <a:cubicBezTo>
                  <a:pt x="15997" y="7489"/>
                  <a:pt x="15972" y="7263"/>
                  <a:pt x="15947" y="7050"/>
                </a:cubicBezTo>
                <a:lnTo>
                  <a:pt x="15909" y="6773"/>
                </a:lnTo>
                <a:lnTo>
                  <a:pt x="15884" y="6472"/>
                </a:lnTo>
                <a:cubicBezTo>
                  <a:pt x="15861" y="6239"/>
                  <a:pt x="15848" y="6007"/>
                  <a:pt x="15837" y="5765"/>
                </a:cubicBezTo>
                <a:lnTo>
                  <a:pt x="15837" y="5765"/>
                </a:lnTo>
                <a:cubicBezTo>
                  <a:pt x="15839" y="5781"/>
                  <a:pt x="15842" y="5799"/>
                  <a:pt x="15846" y="5818"/>
                </a:cubicBezTo>
                <a:cubicBezTo>
                  <a:pt x="15859" y="6019"/>
                  <a:pt x="15884" y="6409"/>
                  <a:pt x="15934" y="6836"/>
                </a:cubicBezTo>
                <a:cubicBezTo>
                  <a:pt x="16022" y="7540"/>
                  <a:pt x="16186" y="8344"/>
                  <a:pt x="16261" y="8671"/>
                </a:cubicBezTo>
                <a:cubicBezTo>
                  <a:pt x="16211" y="8444"/>
                  <a:pt x="16186" y="8218"/>
                  <a:pt x="16148" y="8005"/>
                </a:cubicBezTo>
                <a:lnTo>
                  <a:pt x="16148" y="7992"/>
                </a:lnTo>
                <a:lnTo>
                  <a:pt x="16123" y="7816"/>
                </a:lnTo>
                <a:cubicBezTo>
                  <a:pt x="16112" y="7702"/>
                  <a:pt x="16093" y="7587"/>
                  <a:pt x="16080" y="7473"/>
                </a:cubicBezTo>
                <a:lnTo>
                  <a:pt x="16080" y="7473"/>
                </a:lnTo>
                <a:cubicBezTo>
                  <a:pt x="16090" y="7531"/>
                  <a:pt x="16101" y="7587"/>
                  <a:pt x="16112" y="7642"/>
                </a:cubicBezTo>
                <a:lnTo>
                  <a:pt x="16112" y="7642"/>
                </a:lnTo>
                <a:cubicBezTo>
                  <a:pt x="16098" y="7557"/>
                  <a:pt x="16085" y="7471"/>
                  <a:pt x="16073" y="7389"/>
                </a:cubicBezTo>
                <a:lnTo>
                  <a:pt x="16073" y="7401"/>
                </a:lnTo>
                <a:cubicBezTo>
                  <a:pt x="16075" y="7425"/>
                  <a:pt x="16077" y="7449"/>
                  <a:pt x="16080" y="7473"/>
                </a:cubicBezTo>
                <a:lnTo>
                  <a:pt x="16080" y="7473"/>
                </a:lnTo>
                <a:cubicBezTo>
                  <a:pt x="16077" y="7457"/>
                  <a:pt x="16075" y="7442"/>
                  <a:pt x="16073" y="7427"/>
                </a:cubicBezTo>
                <a:cubicBezTo>
                  <a:pt x="15934" y="6522"/>
                  <a:pt x="15846" y="5466"/>
                  <a:pt x="15922" y="4411"/>
                </a:cubicBezTo>
                <a:cubicBezTo>
                  <a:pt x="15960" y="3883"/>
                  <a:pt x="16047" y="3343"/>
                  <a:pt x="16211" y="2853"/>
                </a:cubicBezTo>
                <a:cubicBezTo>
                  <a:pt x="16374" y="2375"/>
                  <a:pt x="16626" y="1910"/>
                  <a:pt x="17028" y="1659"/>
                </a:cubicBezTo>
                <a:cubicBezTo>
                  <a:pt x="17065" y="1634"/>
                  <a:pt x="17103" y="1608"/>
                  <a:pt x="17128" y="1596"/>
                </a:cubicBezTo>
                <a:cubicBezTo>
                  <a:pt x="17153" y="1596"/>
                  <a:pt x="17191" y="1571"/>
                  <a:pt x="17216" y="1558"/>
                </a:cubicBezTo>
                <a:cubicBezTo>
                  <a:pt x="17292" y="1521"/>
                  <a:pt x="17317" y="1470"/>
                  <a:pt x="17292" y="1445"/>
                </a:cubicBezTo>
                <a:cubicBezTo>
                  <a:pt x="17271" y="1425"/>
                  <a:pt x="17237" y="1412"/>
                  <a:pt x="17190" y="1412"/>
                </a:cubicBezTo>
                <a:cubicBezTo>
                  <a:pt x="17149" y="1412"/>
                  <a:pt x="17099" y="1422"/>
                  <a:pt x="17040" y="1445"/>
                </a:cubicBezTo>
                <a:cubicBezTo>
                  <a:pt x="17040" y="1420"/>
                  <a:pt x="17141" y="1382"/>
                  <a:pt x="17241" y="1357"/>
                </a:cubicBezTo>
                <a:cubicBezTo>
                  <a:pt x="17354" y="1332"/>
                  <a:pt x="17493" y="1319"/>
                  <a:pt x="17581" y="1319"/>
                </a:cubicBezTo>
                <a:close/>
                <a:moveTo>
                  <a:pt x="16437" y="9940"/>
                </a:moveTo>
                <a:cubicBezTo>
                  <a:pt x="16801" y="11144"/>
                  <a:pt x="17277" y="12323"/>
                  <a:pt x="17841" y="13440"/>
                </a:cubicBezTo>
                <a:lnTo>
                  <a:pt x="17841" y="13440"/>
                </a:lnTo>
                <a:cubicBezTo>
                  <a:pt x="17838" y="13433"/>
                  <a:pt x="17836" y="13429"/>
                  <a:pt x="17836" y="13429"/>
                </a:cubicBezTo>
                <a:lnTo>
                  <a:pt x="17836" y="13429"/>
                </a:lnTo>
                <a:cubicBezTo>
                  <a:pt x="17834" y="13429"/>
                  <a:pt x="17849" y="13465"/>
                  <a:pt x="17874" y="13519"/>
                </a:cubicBezTo>
                <a:lnTo>
                  <a:pt x="17874" y="13519"/>
                </a:lnTo>
                <a:cubicBezTo>
                  <a:pt x="17871" y="13529"/>
                  <a:pt x="17868" y="13539"/>
                  <a:pt x="17864" y="13549"/>
                </a:cubicBezTo>
                <a:lnTo>
                  <a:pt x="17864" y="13549"/>
                </a:lnTo>
                <a:cubicBezTo>
                  <a:pt x="17738" y="13297"/>
                  <a:pt x="17610" y="13028"/>
                  <a:pt x="17480" y="12742"/>
                </a:cubicBezTo>
                <a:cubicBezTo>
                  <a:pt x="17116" y="11950"/>
                  <a:pt x="16751" y="11020"/>
                  <a:pt x="16437" y="9940"/>
                </a:cubicBezTo>
                <a:close/>
                <a:moveTo>
                  <a:pt x="17153" y="12717"/>
                </a:moveTo>
                <a:cubicBezTo>
                  <a:pt x="17292" y="13018"/>
                  <a:pt x="17442" y="13333"/>
                  <a:pt x="17593" y="13634"/>
                </a:cubicBezTo>
                <a:lnTo>
                  <a:pt x="17581" y="13634"/>
                </a:lnTo>
                <a:cubicBezTo>
                  <a:pt x="17442" y="13358"/>
                  <a:pt x="17304" y="13056"/>
                  <a:pt x="17153" y="12717"/>
                </a:cubicBezTo>
                <a:close/>
                <a:moveTo>
                  <a:pt x="15825" y="7954"/>
                </a:moveTo>
                <a:lnTo>
                  <a:pt x="15825" y="7954"/>
                </a:lnTo>
                <a:cubicBezTo>
                  <a:pt x="15827" y="7954"/>
                  <a:pt x="15830" y="7963"/>
                  <a:pt x="15834" y="7979"/>
                </a:cubicBezTo>
                <a:cubicBezTo>
                  <a:pt x="15846" y="8042"/>
                  <a:pt x="15897" y="8294"/>
                  <a:pt x="15997" y="8733"/>
                </a:cubicBezTo>
                <a:cubicBezTo>
                  <a:pt x="16110" y="9173"/>
                  <a:pt x="16274" y="9827"/>
                  <a:pt x="16575" y="10694"/>
                </a:cubicBezTo>
                <a:cubicBezTo>
                  <a:pt x="16837" y="11456"/>
                  <a:pt x="16893" y="11590"/>
                  <a:pt x="16882" y="11590"/>
                </a:cubicBezTo>
                <a:cubicBezTo>
                  <a:pt x="16881" y="11590"/>
                  <a:pt x="16879" y="11588"/>
                  <a:pt x="16877" y="11586"/>
                </a:cubicBezTo>
                <a:cubicBezTo>
                  <a:pt x="16864" y="11566"/>
                  <a:pt x="16840" y="11512"/>
                  <a:pt x="16837" y="11512"/>
                </a:cubicBezTo>
                <a:lnTo>
                  <a:pt x="16837" y="11512"/>
                </a:lnTo>
                <a:cubicBezTo>
                  <a:pt x="16834" y="11512"/>
                  <a:pt x="16848" y="11556"/>
                  <a:pt x="16902" y="11712"/>
                </a:cubicBezTo>
                <a:cubicBezTo>
                  <a:pt x="17171" y="12378"/>
                  <a:pt x="17469" y="13029"/>
                  <a:pt x="17797" y="13663"/>
                </a:cubicBezTo>
                <a:lnTo>
                  <a:pt x="17797" y="13663"/>
                </a:lnTo>
                <a:cubicBezTo>
                  <a:pt x="17786" y="13688"/>
                  <a:pt x="17774" y="13714"/>
                  <a:pt x="17762" y="13741"/>
                </a:cubicBezTo>
                <a:lnTo>
                  <a:pt x="17762" y="13741"/>
                </a:lnTo>
                <a:cubicBezTo>
                  <a:pt x="17587" y="13399"/>
                  <a:pt x="17421" y="13052"/>
                  <a:pt x="17266" y="12704"/>
                </a:cubicBezTo>
                <a:cubicBezTo>
                  <a:pt x="16713" y="11435"/>
                  <a:pt x="16311" y="10178"/>
                  <a:pt x="16085" y="9274"/>
                </a:cubicBezTo>
                <a:cubicBezTo>
                  <a:pt x="15895" y="8470"/>
                  <a:pt x="15815" y="7954"/>
                  <a:pt x="15825" y="7954"/>
                </a:cubicBezTo>
                <a:close/>
                <a:moveTo>
                  <a:pt x="1094" y="13659"/>
                </a:moveTo>
                <a:cubicBezTo>
                  <a:pt x="1094" y="13659"/>
                  <a:pt x="1094" y="13660"/>
                  <a:pt x="1107" y="13684"/>
                </a:cubicBezTo>
                <a:lnTo>
                  <a:pt x="1154" y="13768"/>
                </a:lnTo>
                <a:lnTo>
                  <a:pt x="1154" y="13768"/>
                </a:lnTo>
                <a:cubicBezTo>
                  <a:pt x="1122" y="13706"/>
                  <a:pt x="1094" y="13659"/>
                  <a:pt x="1094" y="13659"/>
                </a:cubicBezTo>
                <a:close/>
                <a:moveTo>
                  <a:pt x="17809" y="13687"/>
                </a:moveTo>
                <a:cubicBezTo>
                  <a:pt x="17810" y="13688"/>
                  <a:pt x="17811" y="13690"/>
                  <a:pt x="17812" y="13692"/>
                </a:cubicBezTo>
                <a:lnTo>
                  <a:pt x="17812" y="13692"/>
                </a:lnTo>
                <a:cubicBezTo>
                  <a:pt x="17801" y="13718"/>
                  <a:pt x="17790" y="13745"/>
                  <a:pt x="17778" y="13773"/>
                </a:cubicBezTo>
                <a:lnTo>
                  <a:pt x="17778" y="13773"/>
                </a:lnTo>
                <a:cubicBezTo>
                  <a:pt x="17777" y="13771"/>
                  <a:pt x="17775" y="13768"/>
                  <a:pt x="17774" y="13766"/>
                </a:cubicBezTo>
                <a:lnTo>
                  <a:pt x="17774" y="13766"/>
                </a:lnTo>
                <a:cubicBezTo>
                  <a:pt x="17789" y="13734"/>
                  <a:pt x="17801" y="13708"/>
                  <a:pt x="17809" y="13687"/>
                </a:cubicBezTo>
                <a:close/>
                <a:moveTo>
                  <a:pt x="15506" y="6409"/>
                </a:moveTo>
                <a:lnTo>
                  <a:pt x="15506" y="6409"/>
                </a:lnTo>
                <a:cubicBezTo>
                  <a:pt x="15508" y="6409"/>
                  <a:pt x="15526" y="6562"/>
                  <a:pt x="15557" y="6836"/>
                </a:cubicBezTo>
                <a:cubicBezTo>
                  <a:pt x="15633" y="7389"/>
                  <a:pt x="15796" y="8419"/>
                  <a:pt x="16123" y="9600"/>
                </a:cubicBezTo>
                <a:cubicBezTo>
                  <a:pt x="16450" y="10782"/>
                  <a:pt x="16940" y="12126"/>
                  <a:pt x="17530" y="13307"/>
                </a:cubicBezTo>
                <a:cubicBezTo>
                  <a:pt x="17603" y="13461"/>
                  <a:pt x="17677" y="13612"/>
                  <a:pt x="17752" y="13760"/>
                </a:cubicBezTo>
                <a:lnTo>
                  <a:pt x="17752" y="13760"/>
                </a:lnTo>
                <a:cubicBezTo>
                  <a:pt x="17742" y="13782"/>
                  <a:pt x="17732" y="13804"/>
                  <a:pt x="17721" y="13826"/>
                </a:cubicBezTo>
                <a:lnTo>
                  <a:pt x="17721" y="13826"/>
                </a:lnTo>
                <a:cubicBezTo>
                  <a:pt x="17597" y="13589"/>
                  <a:pt x="17479" y="13348"/>
                  <a:pt x="17367" y="13106"/>
                </a:cubicBezTo>
                <a:cubicBezTo>
                  <a:pt x="17367" y="13106"/>
                  <a:pt x="17367" y="13101"/>
                  <a:pt x="17371" y="13101"/>
                </a:cubicBezTo>
                <a:cubicBezTo>
                  <a:pt x="17372" y="13101"/>
                  <a:pt x="17375" y="13102"/>
                  <a:pt x="17379" y="13106"/>
                </a:cubicBezTo>
                <a:lnTo>
                  <a:pt x="17304" y="12968"/>
                </a:lnTo>
                <a:cubicBezTo>
                  <a:pt x="17216" y="12780"/>
                  <a:pt x="17128" y="12579"/>
                  <a:pt x="17040" y="12390"/>
                </a:cubicBezTo>
                <a:cubicBezTo>
                  <a:pt x="17040" y="12365"/>
                  <a:pt x="17028" y="12340"/>
                  <a:pt x="17028" y="12315"/>
                </a:cubicBezTo>
                <a:cubicBezTo>
                  <a:pt x="17028" y="12315"/>
                  <a:pt x="17015" y="12327"/>
                  <a:pt x="17015" y="12327"/>
                </a:cubicBezTo>
                <a:cubicBezTo>
                  <a:pt x="16915" y="12089"/>
                  <a:pt x="16814" y="11837"/>
                  <a:pt x="16713" y="11586"/>
                </a:cubicBezTo>
                <a:cubicBezTo>
                  <a:pt x="16713" y="11573"/>
                  <a:pt x="16701" y="11548"/>
                  <a:pt x="16688" y="11510"/>
                </a:cubicBezTo>
                <a:cubicBezTo>
                  <a:pt x="16010" y="9739"/>
                  <a:pt x="15670" y="8042"/>
                  <a:pt x="15557" y="6924"/>
                </a:cubicBezTo>
                <a:cubicBezTo>
                  <a:pt x="15519" y="6569"/>
                  <a:pt x="15504" y="6409"/>
                  <a:pt x="15506" y="6409"/>
                </a:cubicBezTo>
                <a:close/>
                <a:moveTo>
                  <a:pt x="17765" y="13785"/>
                </a:moveTo>
                <a:lnTo>
                  <a:pt x="17765" y="13785"/>
                </a:lnTo>
                <a:cubicBezTo>
                  <a:pt x="17766" y="13788"/>
                  <a:pt x="17768" y="13790"/>
                  <a:pt x="17769" y="13793"/>
                </a:cubicBezTo>
                <a:lnTo>
                  <a:pt x="17769" y="13793"/>
                </a:lnTo>
                <a:cubicBezTo>
                  <a:pt x="17759" y="13814"/>
                  <a:pt x="17749" y="13836"/>
                  <a:pt x="17737" y="13858"/>
                </a:cubicBezTo>
                <a:lnTo>
                  <a:pt x="17737" y="13858"/>
                </a:lnTo>
                <a:cubicBezTo>
                  <a:pt x="17736" y="13855"/>
                  <a:pt x="17735" y="13853"/>
                  <a:pt x="17733" y="13850"/>
                </a:cubicBezTo>
                <a:lnTo>
                  <a:pt x="17733" y="13850"/>
                </a:lnTo>
                <a:cubicBezTo>
                  <a:pt x="17745" y="13826"/>
                  <a:pt x="17756" y="13805"/>
                  <a:pt x="17765" y="13785"/>
                </a:cubicBezTo>
                <a:close/>
                <a:moveTo>
                  <a:pt x="17618" y="13672"/>
                </a:moveTo>
                <a:lnTo>
                  <a:pt x="17618" y="13672"/>
                </a:lnTo>
                <a:cubicBezTo>
                  <a:pt x="17646" y="13732"/>
                  <a:pt x="17676" y="13793"/>
                  <a:pt x="17707" y="13853"/>
                </a:cubicBezTo>
                <a:lnTo>
                  <a:pt x="17707" y="13853"/>
                </a:lnTo>
                <a:cubicBezTo>
                  <a:pt x="17705" y="13857"/>
                  <a:pt x="17703" y="13861"/>
                  <a:pt x="17701" y="13865"/>
                </a:cubicBezTo>
                <a:lnTo>
                  <a:pt x="17701" y="13865"/>
                </a:lnTo>
                <a:cubicBezTo>
                  <a:pt x="17678" y="13819"/>
                  <a:pt x="17654" y="13771"/>
                  <a:pt x="17631" y="13722"/>
                </a:cubicBezTo>
                <a:cubicBezTo>
                  <a:pt x="17618" y="13710"/>
                  <a:pt x="17618" y="13697"/>
                  <a:pt x="17618" y="13672"/>
                </a:cubicBezTo>
                <a:close/>
                <a:moveTo>
                  <a:pt x="17719" y="13877"/>
                </a:moveTo>
                <a:cubicBezTo>
                  <a:pt x="17721" y="13880"/>
                  <a:pt x="17722" y="13883"/>
                  <a:pt x="17724" y="13885"/>
                </a:cubicBezTo>
                <a:lnTo>
                  <a:pt x="17724" y="13885"/>
                </a:lnTo>
                <a:cubicBezTo>
                  <a:pt x="17721" y="13890"/>
                  <a:pt x="17719" y="13894"/>
                  <a:pt x="17717" y="13898"/>
                </a:cubicBezTo>
                <a:lnTo>
                  <a:pt x="17717" y="13898"/>
                </a:lnTo>
                <a:cubicBezTo>
                  <a:pt x="17716" y="13895"/>
                  <a:pt x="17714" y="13892"/>
                  <a:pt x="17713" y="13890"/>
                </a:cubicBezTo>
                <a:lnTo>
                  <a:pt x="17713" y="13890"/>
                </a:lnTo>
                <a:cubicBezTo>
                  <a:pt x="17715" y="13885"/>
                  <a:pt x="17717" y="13881"/>
                  <a:pt x="17719" y="13877"/>
                </a:cubicBezTo>
                <a:close/>
                <a:moveTo>
                  <a:pt x="16852" y="12352"/>
                </a:moveTo>
                <a:lnTo>
                  <a:pt x="16852" y="12352"/>
                </a:lnTo>
                <a:cubicBezTo>
                  <a:pt x="16985" y="12655"/>
                  <a:pt x="17302" y="13318"/>
                  <a:pt x="17650" y="13965"/>
                </a:cubicBezTo>
                <a:lnTo>
                  <a:pt x="17650" y="13965"/>
                </a:lnTo>
                <a:cubicBezTo>
                  <a:pt x="17640" y="13983"/>
                  <a:pt x="17631" y="14001"/>
                  <a:pt x="17621" y="14019"/>
                </a:cubicBezTo>
                <a:lnTo>
                  <a:pt x="17621" y="14019"/>
                </a:lnTo>
                <a:cubicBezTo>
                  <a:pt x="17582" y="13945"/>
                  <a:pt x="17543" y="13871"/>
                  <a:pt x="17505" y="13797"/>
                </a:cubicBezTo>
                <a:cubicBezTo>
                  <a:pt x="17518" y="13760"/>
                  <a:pt x="17455" y="13647"/>
                  <a:pt x="17379" y="13534"/>
                </a:cubicBezTo>
                <a:cubicBezTo>
                  <a:pt x="17178" y="13106"/>
                  <a:pt x="16990" y="12704"/>
                  <a:pt x="16852" y="12352"/>
                </a:cubicBezTo>
                <a:close/>
                <a:moveTo>
                  <a:pt x="17661" y="13986"/>
                </a:moveTo>
                <a:cubicBezTo>
                  <a:pt x="17662" y="13988"/>
                  <a:pt x="17663" y="13990"/>
                  <a:pt x="17664" y="13992"/>
                </a:cubicBezTo>
                <a:lnTo>
                  <a:pt x="17664" y="13992"/>
                </a:lnTo>
                <a:cubicBezTo>
                  <a:pt x="17655" y="14008"/>
                  <a:pt x="17644" y="14025"/>
                  <a:pt x="17633" y="14043"/>
                </a:cubicBezTo>
                <a:lnTo>
                  <a:pt x="17633" y="14043"/>
                </a:lnTo>
                <a:cubicBezTo>
                  <a:pt x="17633" y="14042"/>
                  <a:pt x="17632" y="14041"/>
                  <a:pt x="17632" y="14040"/>
                </a:cubicBezTo>
                <a:lnTo>
                  <a:pt x="17632" y="14040"/>
                </a:lnTo>
                <a:cubicBezTo>
                  <a:pt x="17642" y="14021"/>
                  <a:pt x="17652" y="14003"/>
                  <a:pt x="17661" y="13986"/>
                </a:cubicBezTo>
                <a:close/>
                <a:moveTo>
                  <a:pt x="16965" y="13031"/>
                </a:moveTo>
                <a:lnTo>
                  <a:pt x="16965" y="13031"/>
                </a:lnTo>
                <a:cubicBezTo>
                  <a:pt x="17040" y="13194"/>
                  <a:pt x="17128" y="13370"/>
                  <a:pt x="17216" y="13546"/>
                </a:cubicBezTo>
                <a:lnTo>
                  <a:pt x="17266" y="13684"/>
                </a:lnTo>
                <a:lnTo>
                  <a:pt x="17266" y="13672"/>
                </a:lnTo>
                <a:cubicBezTo>
                  <a:pt x="17357" y="13831"/>
                  <a:pt x="17438" y="14000"/>
                  <a:pt x="17536" y="14179"/>
                </a:cubicBezTo>
                <a:lnTo>
                  <a:pt x="17536" y="14179"/>
                </a:lnTo>
                <a:cubicBezTo>
                  <a:pt x="17533" y="14185"/>
                  <a:pt x="17530" y="14190"/>
                  <a:pt x="17527" y="14196"/>
                </a:cubicBezTo>
                <a:lnTo>
                  <a:pt x="17527" y="14196"/>
                </a:lnTo>
                <a:cubicBezTo>
                  <a:pt x="17320" y="13815"/>
                  <a:pt x="17136" y="13423"/>
                  <a:pt x="16965" y="13031"/>
                </a:cubicBezTo>
                <a:close/>
                <a:moveTo>
                  <a:pt x="9752" y="14187"/>
                </a:moveTo>
                <a:cubicBezTo>
                  <a:pt x="9739" y="14200"/>
                  <a:pt x="9739" y="14200"/>
                  <a:pt x="9727" y="14212"/>
                </a:cubicBezTo>
                <a:cubicBezTo>
                  <a:pt x="9727" y="14200"/>
                  <a:pt x="9739" y="14200"/>
                  <a:pt x="9752" y="14187"/>
                </a:cubicBezTo>
                <a:close/>
                <a:moveTo>
                  <a:pt x="15269" y="7808"/>
                </a:moveTo>
                <a:cubicBezTo>
                  <a:pt x="15272" y="7816"/>
                  <a:pt x="15281" y="7816"/>
                  <a:pt x="15281" y="7816"/>
                </a:cubicBezTo>
                <a:cubicBezTo>
                  <a:pt x="15281" y="7829"/>
                  <a:pt x="15294" y="7841"/>
                  <a:pt x="15294" y="7841"/>
                </a:cubicBezTo>
                <a:cubicBezTo>
                  <a:pt x="15595" y="9600"/>
                  <a:pt x="16148" y="11259"/>
                  <a:pt x="16789" y="12729"/>
                </a:cubicBezTo>
                <a:cubicBezTo>
                  <a:pt x="16877" y="12930"/>
                  <a:pt x="16952" y="13119"/>
                  <a:pt x="17053" y="13307"/>
                </a:cubicBezTo>
                <a:cubicBezTo>
                  <a:pt x="17196" y="13623"/>
                  <a:pt x="17354" y="13931"/>
                  <a:pt x="17510" y="14227"/>
                </a:cubicBezTo>
                <a:lnTo>
                  <a:pt x="17510" y="14227"/>
                </a:lnTo>
                <a:cubicBezTo>
                  <a:pt x="17493" y="14258"/>
                  <a:pt x="17477" y="14289"/>
                  <a:pt x="17462" y="14317"/>
                </a:cubicBezTo>
                <a:lnTo>
                  <a:pt x="17462" y="14317"/>
                </a:lnTo>
                <a:cubicBezTo>
                  <a:pt x="17394" y="14184"/>
                  <a:pt x="17346" y="14087"/>
                  <a:pt x="17342" y="14074"/>
                </a:cubicBezTo>
                <a:cubicBezTo>
                  <a:pt x="17229" y="13860"/>
                  <a:pt x="17053" y="13546"/>
                  <a:pt x="16676" y="12704"/>
                </a:cubicBezTo>
                <a:cubicBezTo>
                  <a:pt x="16286" y="11787"/>
                  <a:pt x="15960" y="10857"/>
                  <a:pt x="15683" y="9902"/>
                </a:cubicBezTo>
                <a:cubicBezTo>
                  <a:pt x="15683" y="9840"/>
                  <a:pt x="15683" y="9815"/>
                  <a:pt x="15695" y="9766"/>
                </a:cubicBezTo>
                <a:lnTo>
                  <a:pt x="15695" y="9766"/>
                </a:lnTo>
                <a:cubicBezTo>
                  <a:pt x="15696" y="9770"/>
                  <a:pt x="15698" y="9775"/>
                  <a:pt x="15699" y="9779"/>
                </a:cubicBezTo>
                <a:lnTo>
                  <a:pt x="15699" y="9779"/>
                </a:lnTo>
                <a:cubicBezTo>
                  <a:pt x="15698" y="9774"/>
                  <a:pt x="15697" y="9769"/>
                  <a:pt x="15696" y="9764"/>
                </a:cubicBezTo>
                <a:cubicBezTo>
                  <a:pt x="15695" y="9764"/>
                  <a:pt x="15695" y="9765"/>
                  <a:pt x="15695" y="9766"/>
                </a:cubicBezTo>
                <a:lnTo>
                  <a:pt x="15695" y="9766"/>
                </a:lnTo>
                <a:cubicBezTo>
                  <a:pt x="15695" y="9765"/>
                  <a:pt x="15695" y="9764"/>
                  <a:pt x="15695" y="9764"/>
                </a:cubicBezTo>
                <a:lnTo>
                  <a:pt x="15645" y="9764"/>
                </a:lnTo>
                <a:cubicBezTo>
                  <a:pt x="15545" y="9362"/>
                  <a:pt x="15444" y="8960"/>
                  <a:pt x="15356" y="8557"/>
                </a:cubicBezTo>
                <a:lnTo>
                  <a:pt x="15356" y="8557"/>
                </a:lnTo>
                <a:cubicBezTo>
                  <a:pt x="15369" y="8570"/>
                  <a:pt x="15369" y="8595"/>
                  <a:pt x="15381" y="8608"/>
                </a:cubicBezTo>
                <a:cubicBezTo>
                  <a:pt x="15394" y="8595"/>
                  <a:pt x="15394" y="8557"/>
                  <a:pt x="15394" y="8520"/>
                </a:cubicBezTo>
                <a:cubicBezTo>
                  <a:pt x="15446" y="8766"/>
                  <a:pt x="15503" y="9012"/>
                  <a:pt x="15564" y="9258"/>
                </a:cubicBezTo>
                <a:lnTo>
                  <a:pt x="15564" y="9258"/>
                </a:lnTo>
                <a:cubicBezTo>
                  <a:pt x="15460" y="8833"/>
                  <a:pt x="15349" y="8319"/>
                  <a:pt x="15269" y="7808"/>
                </a:cubicBezTo>
                <a:close/>
                <a:moveTo>
                  <a:pt x="17870" y="14526"/>
                </a:moveTo>
                <a:cubicBezTo>
                  <a:pt x="17872" y="14529"/>
                  <a:pt x="17874" y="14532"/>
                  <a:pt x="17874" y="14534"/>
                </a:cubicBezTo>
                <a:lnTo>
                  <a:pt x="17874" y="14534"/>
                </a:lnTo>
                <a:cubicBezTo>
                  <a:pt x="17873" y="14532"/>
                  <a:pt x="17871" y="14529"/>
                  <a:pt x="17870" y="14526"/>
                </a:cubicBezTo>
                <a:close/>
                <a:moveTo>
                  <a:pt x="17618" y="327"/>
                </a:moveTo>
                <a:cubicBezTo>
                  <a:pt x="17907" y="327"/>
                  <a:pt x="18171" y="390"/>
                  <a:pt x="18410" y="490"/>
                </a:cubicBezTo>
                <a:cubicBezTo>
                  <a:pt x="18862" y="704"/>
                  <a:pt x="19202" y="1030"/>
                  <a:pt x="19453" y="1395"/>
                </a:cubicBezTo>
                <a:cubicBezTo>
                  <a:pt x="19428" y="1370"/>
                  <a:pt x="19415" y="1382"/>
                  <a:pt x="19390" y="1357"/>
                </a:cubicBezTo>
                <a:cubicBezTo>
                  <a:pt x="19239" y="1144"/>
                  <a:pt x="19063" y="968"/>
                  <a:pt x="18875" y="817"/>
                </a:cubicBezTo>
                <a:cubicBezTo>
                  <a:pt x="18686" y="679"/>
                  <a:pt x="18485" y="553"/>
                  <a:pt x="18259" y="465"/>
                </a:cubicBezTo>
                <a:cubicBezTo>
                  <a:pt x="18020" y="377"/>
                  <a:pt x="17769" y="352"/>
                  <a:pt x="17518" y="352"/>
                </a:cubicBezTo>
                <a:cubicBezTo>
                  <a:pt x="17266" y="364"/>
                  <a:pt x="17015" y="427"/>
                  <a:pt x="16789" y="515"/>
                </a:cubicBezTo>
                <a:cubicBezTo>
                  <a:pt x="16123" y="792"/>
                  <a:pt x="15645" y="1357"/>
                  <a:pt x="15306" y="2086"/>
                </a:cubicBezTo>
                <a:cubicBezTo>
                  <a:pt x="15130" y="2463"/>
                  <a:pt x="15017" y="2890"/>
                  <a:pt x="14929" y="3305"/>
                </a:cubicBezTo>
                <a:lnTo>
                  <a:pt x="14866" y="3644"/>
                </a:lnTo>
                <a:cubicBezTo>
                  <a:pt x="14854" y="3745"/>
                  <a:pt x="14841" y="3870"/>
                  <a:pt x="14829" y="3958"/>
                </a:cubicBezTo>
                <a:cubicBezTo>
                  <a:pt x="14816" y="4097"/>
                  <a:pt x="14803" y="4247"/>
                  <a:pt x="14791" y="4386"/>
                </a:cubicBezTo>
                <a:cubicBezTo>
                  <a:pt x="14715" y="5542"/>
                  <a:pt x="14816" y="6660"/>
                  <a:pt x="14992" y="7741"/>
                </a:cubicBezTo>
                <a:cubicBezTo>
                  <a:pt x="14866" y="6949"/>
                  <a:pt x="14791" y="6145"/>
                  <a:pt x="14791" y="5315"/>
                </a:cubicBezTo>
                <a:lnTo>
                  <a:pt x="14791" y="5315"/>
                </a:lnTo>
                <a:cubicBezTo>
                  <a:pt x="14816" y="6622"/>
                  <a:pt x="15005" y="7891"/>
                  <a:pt x="15306" y="9123"/>
                </a:cubicBezTo>
                <a:cubicBezTo>
                  <a:pt x="15595" y="10354"/>
                  <a:pt x="15997" y="11548"/>
                  <a:pt x="16500" y="12717"/>
                </a:cubicBezTo>
                <a:cubicBezTo>
                  <a:pt x="15960" y="11423"/>
                  <a:pt x="15683" y="10493"/>
                  <a:pt x="15520" y="9889"/>
                </a:cubicBezTo>
                <a:cubicBezTo>
                  <a:pt x="15369" y="9299"/>
                  <a:pt x="15306" y="9022"/>
                  <a:pt x="15306" y="8985"/>
                </a:cubicBezTo>
                <a:cubicBezTo>
                  <a:pt x="15306" y="8982"/>
                  <a:pt x="15306" y="8980"/>
                  <a:pt x="15307" y="8980"/>
                </a:cubicBezTo>
                <a:cubicBezTo>
                  <a:pt x="15323" y="8980"/>
                  <a:pt x="15521" y="9817"/>
                  <a:pt x="15859" y="10782"/>
                </a:cubicBezTo>
                <a:cubicBezTo>
                  <a:pt x="15243" y="8934"/>
                  <a:pt x="14728" y="6547"/>
                  <a:pt x="14904" y="4247"/>
                </a:cubicBezTo>
                <a:lnTo>
                  <a:pt x="14904" y="4247"/>
                </a:lnTo>
                <a:cubicBezTo>
                  <a:pt x="14939" y="4317"/>
                  <a:pt x="14901" y="4606"/>
                  <a:pt x="14908" y="4606"/>
                </a:cubicBezTo>
                <a:cubicBezTo>
                  <a:pt x="14912" y="4606"/>
                  <a:pt x="14924" y="4551"/>
                  <a:pt x="14954" y="4398"/>
                </a:cubicBezTo>
                <a:cubicBezTo>
                  <a:pt x="14954" y="4461"/>
                  <a:pt x="14954" y="4499"/>
                  <a:pt x="14954" y="4549"/>
                </a:cubicBezTo>
                <a:lnTo>
                  <a:pt x="14942" y="4637"/>
                </a:lnTo>
                <a:cubicBezTo>
                  <a:pt x="14942" y="4775"/>
                  <a:pt x="14917" y="4863"/>
                  <a:pt x="14917" y="5127"/>
                </a:cubicBezTo>
                <a:cubicBezTo>
                  <a:pt x="14917" y="5114"/>
                  <a:pt x="14929" y="5114"/>
                  <a:pt x="14929" y="5114"/>
                </a:cubicBezTo>
                <a:cubicBezTo>
                  <a:pt x="14929" y="6100"/>
                  <a:pt x="15040" y="7060"/>
                  <a:pt x="15177" y="7861"/>
                </a:cubicBezTo>
                <a:lnTo>
                  <a:pt x="15177" y="7861"/>
                </a:lnTo>
                <a:cubicBezTo>
                  <a:pt x="15172" y="7852"/>
                  <a:pt x="15167" y="7847"/>
                  <a:pt x="15163" y="7847"/>
                </a:cubicBezTo>
                <a:cubicBezTo>
                  <a:pt x="15158" y="7847"/>
                  <a:pt x="15155" y="7854"/>
                  <a:pt x="15155" y="7866"/>
                </a:cubicBezTo>
                <a:cubicBezTo>
                  <a:pt x="15147" y="7827"/>
                  <a:pt x="15140" y="7787"/>
                  <a:pt x="15132" y="7745"/>
                </a:cubicBezTo>
                <a:lnTo>
                  <a:pt x="15132" y="7745"/>
                </a:lnTo>
                <a:cubicBezTo>
                  <a:pt x="15140" y="7790"/>
                  <a:pt x="15147" y="7834"/>
                  <a:pt x="15155" y="7879"/>
                </a:cubicBezTo>
                <a:cubicBezTo>
                  <a:pt x="15143" y="7891"/>
                  <a:pt x="15143" y="7891"/>
                  <a:pt x="15143" y="7904"/>
                </a:cubicBezTo>
                <a:cubicBezTo>
                  <a:pt x="15143" y="7904"/>
                  <a:pt x="15155" y="7917"/>
                  <a:pt x="15155" y="7929"/>
                </a:cubicBezTo>
                <a:cubicBezTo>
                  <a:pt x="15206" y="8180"/>
                  <a:pt x="15256" y="8419"/>
                  <a:pt x="15306" y="8671"/>
                </a:cubicBezTo>
                <a:cubicBezTo>
                  <a:pt x="15305" y="8669"/>
                  <a:pt x="15304" y="8669"/>
                  <a:pt x="15303" y="8669"/>
                </a:cubicBezTo>
                <a:lnTo>
                  <a:pt x="15303" y="8669"/>
                </a:lnTo>
                <a:cubicBezTo>
                  <a:pt x="15296" y="8669"/>
                  <a:pt x="15310" y="8723"/>
                  <a:pt x="15344" y="8859"/>
                </a:cubicBezTo>
                <a:cubicBezTo>
                  <a:pt x="15344" y="8859"/>
                  <a:pt x="15356" y="8872"/>
                  <a:pt x="15356" y="8884"/>
                </a:cubicBezTo>
                <a:cubicBezTo>
                  <a:pt x="15708" y="10392"/>
                  <a:pt x="16198" y="11812"/>
                  <a:pt x="16852" y="13245"/>
                </a:cubicBezTo>
                <a:cubicBezTo>
                  <a:pt x="17080" y="13719"/>
                  <a:pt x="17273" y="14089"/>
                  <a:pt x="17430" y="14377"/>
                </a:cubicBezTo>
                <a:lnTo>
                  <a:pt x="17430" y="14377"/>
                </a:lnTo>
                <a:cubicBezTo>
                  <a:pt x="17367" y="14497"/>
                  <a:pt x="17328" y="14578"/>
                  <a:pt x="17345" y="14578"/>
                </a:cubicBezTo>
                <a:cubicBezTo>
                  <a:pt x="17349" y="14578"/>
                  <a:pt x="17356" y="14574"/>
                  <a:pt x="17367" y="14564"/>
                </a:cubicBezTo>
                <a:lnTo>
                  <a:pt x="17367" y="14564"/>
                </a:lnTo>
                <a:cubicBezTo>
                  <a:pt x="17345" y="14595"/>
                  <a:pt x="17324" y="14626"/>
                  <a:pt x="17304" y="14655"/>
                </a:cubicBezTo>
                <a:lnTo>
                  <a:pt x="17304" y="14655"/>
                </a:lnTo>
                <a:cubicBezTo>
                  <a:pt x="17288" y="14626"/>
                  <a:pt x="17272" y="14596"/>
                  <a:pt x="17254" y="14564"/>
                </a:cubicBezTo>
                <a:cubicBezTo>
                  <a:pt x="17090" y="14262"/>
                  <a:pt x="16927" y="13936"/>
                  <a:pt x="16751" y="13584"/>
                </a:cubicBezTo>
                <a:lnTo>
                  <a:pt x="16751" y="13571"/>
                </a:lnTo>
                <a:cubicBezTo>
                  <a:pt x="16613" y="13307"/>
                  <a:pt x="16487" y="13018"/>
                  <a:pt x="16362" y="12729"/>
                </a:cubicBezTo>
                <a:cubicBezTo>
                  <a:pt x="16161" y="12252"/>
                  <a:pt x="15960" y="11762"/>
                  <a:pt x="15771" y="11234"/>
                </a:cubicBezTo>
                <a:cubicBezTo>
                  <a:pt x="15771" y="11221"/>
                  <a:pt x="15771" y="11209"/>
                  <a:pt x="15758" y="11196"/>
                </a:cubicBezTo>
                <a:lnTo>
                  <a:pt x="15746" y="11159"/>
                </a:lnTo>
                <a:cubicBezTo>
                  <a:pt x="15331" y="9990"/>
                  <a:pt x="15005" y="8721"/>
                  <a:pt x="14829" y="7502"/>
                </a:cubicBezTo>
                <a:cubicBezTo>
                  <a:pt x="14791" y="7288"/>
                  <a:pt x="14766" y="7087"/>
                  <a:pt x="14741" y="6886"/>
                </a:cubicBezTo>
                <a:cubicBezTo>
                  <a:pt x="14741" y="6869"/>
                  <a:pt x="14741" y="6852"/>
                  <a:pt x="14741" y="6832"/>
                </a:cubicBezTo>
                <a:lnTo>
                  <a:pt x="14741" y="6832"/>
                </a:lnTo>
                <a:cubicBezTo>
                  <a:pt x="14754" y="6961"/>
                  <a:pt x="14772" y="7081"/>
                  <a:pt x="14791" y="7200"/>
                </a:cubicBezTo>
                <a:cubicBezTo>
                  <a:pt x="14803" y="7288"/>
                  <a:pt x="14816" y="7389"/>
                  <a:pt x="14829" y="7464"/>
                </a:cubicBezTo>
                <a:lnTo>
                  <a:pt x="14829" y="7477"/>
                </a:lnTo>
                <a:cubicBezTo>
                  <a:pt x="14891" y="7879"/>
                  <a:pt x="14954" y="8180"/>
                  <a:pt x="15005" y="8432"/>
                </a:cubicBezTo>
                <a:cubicBezTo>
                  <a:pt x="15042" y="8583"/>
                  <a:pt x="15067" y="8733"/>
                  <a:pt x="15105" y="8872"/>
                </a:cubicBezTo>
                <a:cubicBezTo>
                  <a:pt x="15162" y="9091"/>
                  <a:pt x="15186" y="9191"/>
                  <a:pt x="15186" y="9191"/>
                </a:cubicBezTo>
                <a:cubicBezTo>
                  <a:pt x="15186" y="9191"/>
                  <a:pt x="15082" y="8752"/>
                  <a:pt x="14954" y="8055"/>
                </a:cubicBezTo>
                <a:cubicBezTo>
                  <a:pt x="14854" y="7552"/>
                  <a:pt x="14766" y="6886"/>
                  <a:pt x="14715" y="6170"/>
                </a:cubicBezTo>
                <a:cubicBezTo>
                  <a:pt x="14690" y="5806"/>
                  <a:pt x="14665" y="5416"/>
                  <a:pt x="14678" y="5026"/>
                </a:cubicBezTo>
                <a:cubicBezTo>
                  <a:pt x="14678" y="4838"/>
                  <a:pt x="14690" y="4637"/>
                  <a:pt x="14703" y="4436"/>
                </a:cubicBezTo>
                <a:lnTo>
                  <a:pt x="14728" y="4134"/>
                </a:lnTo>
                <a:cubicBezTo>
                  <a:pt x="14741" y="4021"/>
                  <a:pt x="14753" y="3908"/>
                  <a:pt x="14766" y="3795"/>
                </a:cubicBezTo>
                <a:cubicBezTo>
                  <a:pt x="14879" y="2878"/>
                  <a:pt x="15155" y="2011"/>
                  <a:pt x="15570" y="1445"/>
                </a:cubicBezTo>
                <a:lnTo>
                  <a:pt x="15595" y="1407"/>
                </a:lnTo>
                <a:cubicBezTo>
                  <a:pt x="15796" y="1131"/>
                  <a:pt x="16010" y="905"/>
                  <a:pt x="16223" y="754"/>
                </a:cubicBezTo>
                <a:cubicBezTo>
                  <a:pt x="16291" y="699"/>
                  <a:pt x="16358" y="653"/>
                  <a:pt x="16423" y="613"/>
                </a:cubicBezTo>
                <a:lnTo>
                  <a:pt x="16423" y="613"/>
                </a:lnTo>
                <a:lnTo>
                  <a:pt x="16336" y="679"/>
                </a:lnTo>
                <a:cubicBezTo>
                  <a:pt x="16261" y="729"/>
                  <a:pt x="16198" y="779"/>
                  <a:pt x="16135" y="829"/>
                </a:cubicBezTo>
                <a:cubicBezTo>
                  <a:pt x="16073" y="880"/>
                  <a:pt x="16010" y="930"/>
                  <a:pt x="15947" y="993"/>
                </a:cubicBezTo>
                <a:cubicBezTo>
                  <a:pt x="15708" y="1232"/>
                  <a:pt x="15495" y="1521"/>
                  <a:pt x="15331" y="1860"/>
                </a:cubicBezTo>
                <a:cubicBezTo>
                  <a:pt x="15281" y="1948"/>
                  <a:pt x="15243" y="2036"/>
                  <a:pt x="15206" y="2124"/>
                </a:cubicBezTo>
                <a:cubicBezTo>
                  <a:pt x="15180" y="2212"/>
                  <a:pt x="15130" y="2300"/>
                  <a:pt x="15105" y="2388"/>
                </a:cubicBezTo>
                <a:cubicBezTo>
                  <a:pt x="15042" y="2589"/>
                  <a:pt x="14979" y="2777"/>
                  <a:pt x="14929" y="2978"/>
                </a:cubicBezTo>
                <a:lnTo>
                  <a:pt x="14866" y="3280"/>
                </a:lnTo>
                <a:lnTo>
                  <a:pt x="14816" y="3581"/>
                </a:lnTo>
                <a:cubicBezTo>
                  <a:pt x="14791" y="3682"/>
                  <a:pt x="14778" y="3795"/>
                  <a:pt x="14766" y="3895"/>
                </a:cubicBezTo>
                <a:lnTo>
                  <a:pt x="14741" y="4109"/>
                </a:lnTo>
                <a:cubicBezTo>
                  <a:pt x="14653" y="5190"/>
                  <a:pt x="14715" y="6220"/>
                  <a:pt x="14854" y="7238"/>
                </a:cubicBezTo>
                <a:cubicBezTo>
                  <a:pt x="14929" y="7692"/>
                  <a:pt x="14970" y="7890"/>
                  <a:pt x="14974" y="7890"/>
                </a:cubicBezTo>
                <a:cubicBezTo>
                  <a:pt x="14975" y="7890"/>
                  <a:pt x="14973" y="7869"/>
                  <a:pt x="14967" y="7829"/>
                </a:cubicBezTo>
                <a:cubicBezTo>
                  <a:pt x="14942" y="7665"/>
                  <a:pt x="14866" y="7175"/>
                  <a:pt x="14803" y="6484"/>
                </a:cubicBezTo>
                <a:cubicBezTo>
                  <a:pt x="14741" y="5793"/>
                  <a:pt x="14690" y="4913"/>
                  <a:pt x="14816" y="3895"/>
                </a:cubicBezTo>
                <a:cubicBezTo>
                  <a:pt x="14829" y="3720"/>
                  <a:pt x="14866" y="3531"/>
                  <a:pt x="14891" y="3343"/>
                </a:cubicBezTo>
                <a:cubicBezTo>
                  <a:pt x="14929" y="3154"/>
                  <a:pt x="14979" y="2966"/>
                  <a:pt x="15030" y="2777"/>
                </a:cubicBezTo>
                <a:cubicBezTo>
                  <a:pt x="15130" y="2425"/>
                  <a:pt x="15256" y="2073"/>
                  <a:pt x="15432" y="1772"/>
                </a:cubicBezTo>
                <a:cubicBezTo>
                  <a:pt x="15771" y="1169"/>
                  <a:pt x="16223" y="729"/>
                  <a:pt x="16789" y="490"/>
                </a:cubicBezTo>
                <a:cubicBezTo>
                  <a:pt x="17053" y="390"/>
                  <a:pt x="17342" y="327"/>
                  <a:pt x="17618" y="327"/>
                </a:cubicBezTo>
                <a:close/>
                <a:moveTo>
                  <a:pt x="15268" y="9839"/>
                </a:moveTo>
                <a:cubicBezTo>
                  <a:pt x="15344" y="10103"/>
                  <a:pt x="15432" y="10417"/>
                  <a:pt x="15557" y="10757"/>
                </a:cubicBezTo>
                <a:cubicBezTo>
                  <a:pt x="15846" y="11649"/>
                  <a:pt x="16286" y="12792"/>
                  <a:pt x="16977" y="14112"/>
                </a:cubicBezTo>
                <a:cubicBezTo>
                  <a:pt x="17073" y="14299"/>
                  <a:pt x="17175" y="14491"/>
                  <a:pt x="17284" y="14686"/>
                </a:cubicBezTo>
                <a:lnTo>
                  <a:pt x="17284" y="14686"/>
                </a:lnTo>
                <a:cubicBezTo>
                  <a:pt x="17274" y="14700"/>
                  <a:pt x="17265" y="14713"/>
                  <a:pt x="17256" y="14726"/>
                </a:cubicBezTo>
                <a:lnTo>
                  <a:pt x="17256" y="14726"/>
                </a:lnTo>
                <a:cubicBezTo>
                  <a:pt x="17156" y="14545"/>
                  <a:pt x="17053" y="14352"/>
                  <a:pt x="16952" y="14149"/>
                </a:cubicBezTo>
                <a:cubicBezTo>
                  <a:pt x="16864" y="13986"/>
                  <a:pt x="16776" y="13810"/>
                  <a:pt x="16688" y="13634"/>
                </a:cubicBezTo>
                <a:lnTo>
                  <a:pt x="16651" y="13546"/>
                </a:lnTo>
                <a:cubicBezTo>
                  <a:pt x="16588" y="13420"/>
                  <a:pt x="16512" y="13282"/>
                  <a:pt x="16450" y="13131"/>
                </a:cubicBezTo>
                <a:cubicBezTo>
                  <a:pt x="16336" y="12893"/>
                  <a:pt x="16236" y="12629"/>
                  <a:pt x="16123" y="12378"/>
                </a:cubicBezTo>
                <a:cubicBezTo>
                  <a:pt x="15897" y="11837"/>
                  <a:pt x="15696" y="11284"/>
                  <a:pt x="15532" y="10744"/>
                </a:cubicBezTo>
                <a:cubicBezTo>
                  <a:pt x="15432" y="10430"/>
                  <a:pt x="15344" y="10128"/>
                  <a:pt x="15268" y="9839"/>
                </a:cubicBezTo>
                <a:close/>
                <a:moveTo>
                  <a:pt x="8557" y="8091"/>
                </a:moveTo>
                <a:cubicBezTo>
                  <a:pt x="8567" y="8091"/>
                  <a:pt x="8609" y="8102"/>
                  <a:pt x="8709" y="8130"/>
                </a:cubicBezTo>
                <a:cubicBezTo>
                  <a:pt x="8835" y="8180"/>
                  <a:pt x="8960" y="8256"/>
                  <a:pt x="9061" y="8344"/>
                </a:cubicBezTo>
                <a:cubicBezTo>
                  <a:pt x="9350" y="8545"/>
                  <a:pt x="9538" y="8796"/>
                  <a:pt x="9677" y="9060"/>
                </a:cubicBezTo>
                <a:cubicBezTo>
                  <a:pt x="9827" y="9311"/>
                  <a:pt x="9903" y="9600"/>
                  <a:pt x="9991" y="9889"/>
                </a:cubicBezTo>
                <a:cubicBezTo>
                  <a:pt x="10016" y="10028"/>
                  <a:pt x="10041" y="10091"/>
                  <a:pt x="10054" y="10128"/>
                </a:cubicBezTo>
                <a:cubicBezTo>
                  <a:pt x="10154" y="10731"/>
                  <a:pt x="10167" y="11385"/>
                  <a:pt x="10054" y="11837"/>
                </a:cubicBezTo>
                <a:cubicBezTo>
                  <a:pt x="10057" y="11825"/>
                  <a:pt x="10058" y="11819"/>
                  <a:pt x="10058" y="11819"/>
                </a:cubicBezTo>
                <a:lnTo>
                  <a:pt x="10058" y="11819"/>
                </a:lnTo>
                <a:cubicBezTo>
                  <a:pt x="10059" y="11819"/>
                  <a:pt x="10047" y="11871"/>
                  <a:pt x="10028" y="11938"/>
                </a:cubicBezTo>
                <a:cubicBezTo>
                  <a:pt x="10003" y="12013"/>
                  <a:pt x="9966" y="12114"/>
                  <a:pt x="9953" y="12139"/>
                </a:cubicBezTo>
                <a:cubicBezTo>
                  <a:pt x="9903" y="12403"/>
                  <a:pt x="9802" y="12666"/>
                  <a:pt x="9702" y="12918"/>
                </a:cubicBezTo>
                <a:lnTo>
                  <a:pt x="9702" y="12918"/>
                </a:lnTo>
                <a:cubicBezTo>
                  <a:pt x="9777" y="12729"/>
                  <a:pt x="9802" y="12654"/>
                  <a:pt x="9815" y="12604"/>
                </a:cubicBezTo>
                <a:lnTo>
                  <a:pt x="9815" y="12604"/>
                </a:lnTo>
                <a:cubicBezTo>
                  <a:pt x="9651" y="13006"/>
                  <a:pt x="9450" y="13358"/>
                  <a:pt x="9237" y="13659"/>
                </a:cubicBezTo>
                <a:cubicBezTo>
                  <a:pt x="9149" y="13760"/>
                  <a:pt x="9073" y="13873"/>
                  <a:pt x="8985" y="13961"/>
                </a:cubicBezTo>
                <a:cubicBezTo>
                  <a:pt x="8897" y="14061"/>
                  <a:pt x="8810" y="14149"/>
                  <a:pt x="8722" y="14237"/>
                </a:cubicBezTo>
                <a:cubicBezTo>
                  <a:pt x="8376" y="14558"/>
                  <a:pt x="8013" y="14794"/>
                  <a:pt x="7663" y="14975"/>
                </a:cubicBezTo>
                <a:lnTo>
                  <a:pt x="7663" y="14975"/>
                </a:lnTo>
                <a:cubicBezTo>
                  <a:pt x="7626" y="14916"/>
                  <a:pt x="7597" y="14864"/>
                  <a:pt x="7578" y="14815"/>
                </a:cubicBezTo>
                <a:cubicBezTo>
                  <a:pt x="7519" y="14724"/>
                  <a:pt x="7492" y="14688"/>
                  <a:pt x="7486" y="14688"/>
                </a:cubicBezTo>
                <a:lnTo>
                  <a:pt x="7486" y="14688"/>
                </a:lnTo>
                <a:cubicBezTo>
                  <a:pt x="7476" y="14688"/>
                  <a:pt x="7504" y="14754"/>
                  <a:pt x="7540" y="14840"/>
                </a:cubicBezTo>
                <a:cubicBezTo>
                  <a:pt x="7561" y="14889"/>
                  <a:pt x="7588" y="14944"/>
                  <a:pt x="7615" y="14999"/>
                </a:cubicBezTo>
                <a:lnTo>
                  <a:pt x="7615" y="14999"/>
                </a:lnTo>
                <a:cubicBezTo>
                  <a:pt x="7611" y="15001"/>
                  <a:pt x="7607" y="15003"/>
                  <a:pt x="7603" y="15006"/>
                </a:cubicBezTo>
                <a:lnTo>
                  <a:pt x="7603" y="15006"/>
                </a:lnTo>
                <a:cubicBezTo>
                  <a:pt x="7545" y="14902"/>
                  <a:pt x="7495" y="14806"/>
                  <a:pt x="7452" y="14715"/>
                </a:cubicBezTo>
                <a:cubicBezTo>
                  <a:pt x="7364" y="14551"/>
                  <a:pt x="7302" y="14413"/>
                  <a:pt x="7251" y="14275"/>
                </a:cubicBezTo>
                <a:lnTo>
                  <a:pt x="7251" y="14275"/>
                </a:lnTo>
                <a:cubicBezTo>
                  <a:pt x="7314" y="14401"/>
                  <a:pt x="7390" y="14526"/>
                  <a:pt x="7465" y="14652"/>
                </a:cubicBezTo>
                <a:cubicBezTo>
                  <a:pt x="7264" y="14237"/>
                  <a:pt x="7163" y="14049"/>
                  <a:pt x="7101" y="13898"/>
                </a:cubicBezTo>
                <a:cubicBezTo>
                  <a:pt x="7025" y="13760"/>
                  <a:pt x="6975" y="13684"/>
                  <a:pt x="6937" y="13471"/>
                </a:cubicBezTo>
                <a:lnTo>
                  <a:pt x="6937" y="13471"/>
                </a:lnTo>
                <a:cubicBezTo>
                  <a:pt x="7029" y="13705"/>
                  <a:pt x="7161" y="13971"/>
                  <a:pt x="7175" y="13971"/>
                </a:cubicBezTo>
                <a:cubicBezTo>
                  <a:pt x="7179" y="13971"/>
                  <a:pt x="7175" y="13957"/>
                  <a:pt x="7163" y="13923"/>
                </a:cubicBezTo>
                <a:cubicBezTo>
                  <a:pt x="7101" y="13785"/>
                  <a:pt x="7038" y="13647"/>
                  <a:pt x="6975" y="13508"/>
                </a:cubicBezTo>
                <a:cubicBezTo>
                  <a:pt x="6974" y="13502"/>
                  <a:pt x="6974" y="13500"/>
                  <a:pt x="6975" y="13500"/>
                </a:cubicBezTo>
                <a:lnTo>
                  <a:pt x="6975" y="13500"/>
                </a:lnTo>
                <a:cubicBezTo>
                  <a:pt x="6980" y="13500"/>
                  <a:pt x="7026" y="13616"/>
                  <a:pt x="7031" y="13616"/>
                </a:cubicBezTo>
                <a:cubicBezTo>
                  <a:pt x="7033" y="13616"/>
                  <a:pt x="7029" y="13598"/>
                  <a:pt x="7013" y="13546"/>
                </a:cubicBezTo>
                <a:cubicBezTo>
                  <a:pt x="6950" y="13433"/>
                  <a:pt x="6849" y="13182"/>
                  <a:pt x="6799" y="13069"/>
                </a:cubicBezTo>
                <a:lnTo>
                  <a:pt x="6799" y="13069"/>
                </a:lnTo>
                <a:lnTo>
                  <a:pt x="6812" y="13081"/>
                </a:lnTo>
                <a:cubicBezTo>
                  <a:pt x="6742" y="12862"/>
                  <a:pt x="6673" y="12643"/>
                  <a:pt x="6623" y="12413"/>
                </a:cubicBezTo>
                <a:lnTo>
                  <a:pt x="6623" y="12413"/>
                </a:lnTo>
                <a:cubicBezTo>
                  <a:pt x="6624" y="12414"/>
                  <a:pt x="6624" y="12414"/>
                  <a:pt x="6624" y="12414"/>
                </a:cubicBezTo>
                <a:cubicBezTo>
                  <a:pt x="6627" y="12414"/>
                  <a:pt x="6624" y="12383"/>
                  <a:pt x="6610" y="12315"/>
                </a:cubicBezTo>
                <a:cubicBezTo>
                  <a:pt x="6566" y="12160"/>
                  <a:pt x="6542" y="12006"/>
                  <a:pt x="6502" y="11852"/>
                </a:cubicBezTo>
                <a:lnTo>
                  <a:pt x="6502" y="11852"/>
                </a:lnTo>
                <a:cubicBezTo>
                  <a:pt x="6503" y="11852"/>
                  <a:pt x="6503" y="11853"/>
                  <a:pt x="6503" y="11853"/>
                </a:cubicBezTo>
                <a:cubicBezTo>
                  <a:pt x="6509" y="11853"/>
                  <a:pt x="6494" y="11717"/>
                  <a:pt x="6485" y="11536"/>
                </a:cubicBezTo>
                <a:cubicBezTo>
                  <a:pt x="6436" y="10865"/>
                  <a:pt x="6364" y="10975"/>
                  <a:pt x="6417" y="10476"/>
                </a:cubicBezTo>
                <a:lnTo>
                  <a:pt x="6417" y="10476"/>
                </a:lnTo>
                <a:cubicBezTo>
                  <a:pt x="6414" y="10515"/>
                  <a:pt x="6418" y="10532"/>
                  <a:pt x="6413" y="10579"/>
                </a:cubicBezTo>
                <a:lnTo>
                  <a:pt x="6413" y="10579"/>
                </a:lnTo>
                <a:cubicBezTo>
                  <a:pt x="6424" y="10489"/>
                  <a:pt x="6436" y="10408"/>
                  <a:pt x="6447" y="10317"/>
                </a:cubicBezTo>
                <a:cubicBezTo>
                  <a:pt x="6435" y="10292"/>
                  <a:pt x="6435" y="10178"/>
                  <a:pt x="6460" y="10003"/>
                </a:cubicBezTo>
                <a:cubicBezTo>
                  <a:pt x="6485" y="9915"/>
                  <a:pt x="6510" y="9814"/>
                  <a:pt x="6523" y="9714"/>
                </a:cubicBezTo>
                <a:cubicBezTo>
                  <a:pt x="6548" y="9613"/>
                  <a:pt x="6598" y="9500"/>
                  <a:pt x="6636" y="9399"/>
                </a:cubicBezTo>
                <a:cubicBezTo>
                  <a:pt x="6799" y="8972"/>
                  <a:pt x="7101" y="8620"/>
                  <a:pt x="7113" y="8583"/>
                </a:cubicBezTo>
                <a:cubicBezTo>
                  <a:pt x="7204" y="8506"/>
                  <a:pt x="7248" y="8472"/>
                  <a:pt x="7254" y="8472"/>
                </a:cubicBezTo>
                <a:lnTo>
                  <a:pt x="7254" y="8472"/>
                </a:lnTo>
                <a:cubicBezTo>
                  <a:pt x="7259" y="8472"/>
                  <a:pt x="7240" y="8493"/>
                  <a:pt x="7201" y="8532"/>
                </a:cubicBezTo>
                <a:cubicBezTo>
                  <a:pt x="7163" y="8570"/>
                  <a:pt x="7101" y="8633"/>
                  <a:pt x="7025" y="8721"/>
                </a:cubicBezTo>
                <a:cubicBezTo>
                  <a:pt x="6977" y="8805"/>
                  <a:pt x="6883" y="8900"/>
                  <a:pt x="6831" y="9029"/>
                </a:cubicBezTo>
                <a:lnTo>
                  <a:pt x="6831" y="9029"/>
                </a:lnTo>
                <a:cubicBezTo>
                  <a:pt x="6860" y="8964"/>
                  <a:pt x="6916" y="8917"/>
                  <a:pt x="6962" y="8859"/>
                </a:cubicBezTo>
                <a:cubicBezTo>
                  <a:pt x="7013" y="8796"/>
                  <a:pt x="7050" y="8733"/>
                  <a:pt x="7113" y="8683"/>
                </a:cubicBezTo>
                <a:lnTo>
                  <a:pt x="7113" y="8683"/>
                </a:lnTo>
                <a:cubicBezTo>
                  <a:pt x="7038" y="8746"/>
                  <a:pt x="7000" y="8821"/>
                  <a:pt x="6950" y="8897"/>
                </a:cubicBezTo>
                <a:cubicBezTo>
                  <a:pt x="6912" y="8934"/>
                  <a:pt x="6887" y="8960"/>
                  <a:pt x="6862" y="8997"/>
                </a:cubicBezTo>
                <a:cubicBezTo>
                  <a:pt x="6849" y="9048"/>
                  <a:pt x="6824" y="9085"/>
                  <a:pt x="6799" y="9136"/>
                </a:cubicBezTo>
                <a:cubicBezTo>
                  <a:pt x="6874" y="8997"/>
                  <a:pt x="6975" y="8884"/>
                  <a:pt x="7050" y="8771"/>
                </a:cubicBezTo>
                <a:cubicBezTo>
                  <a:pt x="7138" y="8671"/>
                  <a:pt x="7239" y="8570"/>
                  <a:pt x="7339" y="8482"/>
                </a:cubicBezTo>
                <a:cubicBezTo>
                  <a:pt x="7528" y="8331"/>
                  <a:pt x="7729" y="8206"/>
                  <a:pt x="7880" y="8155"/>
                </a:cubicBezTo>
                <a:cubicBezTo>
                  <a:pt x="7924" y="8141"/>
                  <a:pt x="7943" y="8135"/>
                  <a:pt x="7951" y="8135"/>
                </a:cubicBezTo>
                <a:cubicBezTo>
                  <a:pt x="7963" y="8135"/>
                  <a:pt x="7947" y="8148"/>
                  <a:pt x="7955" y="8155"/>
                </a:cubicBezTo>
                <a:cubicBezTo>
                  <a:pt x="7957" y="8157"/>
                  <a:pt x="7959" y="8158"/>
                  <a:pt x="7963" y="8158"/>
                </a:cubicBezTo>
                <a:cubicBezTo>
                  <a:pt x="7987" y="8158"/>
                  <a:pt x="8063" y="8128"/>
                  <a:pt x="8345" y="8118"/>
                </a:cubicBezTo>
                <a:cubicBezTo>
                  <a:pt x="8571" y="8118"/>
                  <a:pt x="8659" y="8168"/>
                  <a:pt x="8696" y="8168"/>
                </a:cubicBezTo>
                <a:cubicBezTo>
                  <a:pt x="8734" y="8168"/>
                  <a:pt x="8709" y="8155"/>
                  <a:pt x="8659" y="8143"/>
                </a:cubicBezTo>
                <a:cubicBezTo>
                  <a:pt x="8612" y="8119"/>
                  <a:pt x="8541" y="8091"/>
                  <a:pt x="8557" y="8091"/>
                </a:cubicBezTo>
                <a:close/>
                <a:moveTo>
                  <a:pt x="9242" y="13853"/>
                </a:moveTo>
                <a:cubicBezTo>
                  <a:pt x="9246" y="13853"/>
                  <a:pt x="9210" y="13902"/>
                  <a:pt x="9124" y="14011"/>
                </a:cubicBezTo>
                <a:cubicBezTo>
                  <a:pt x="9086" y="14061"/>
                  <a:pt x="9011" y="14137"/>
                  <a:pt x="8923" y="14225"/>
                </a:cubicBezTo>
                <a:cubicBezTo>
                  <a:pt x="8847" y="14313"/>
                  <a:pt x="8734" y="14413"/>
                  <a:pt x="8608" y="14526"/>
                </a:cubicBezTo>
                <a:cubicBezTo>
                  <a:pt x="8470" y="14639"/>
                  <a:pt x="8307" y="14752"/>
                  <a:pt x="8118" y="14878"/>
                </a:cubicBezTo>
                <a:cubicBezTo>
                  <a:pt x="8001" y="14952"/>
                  <a:pt x="7879" y="15025"/>
                  <a:pt x="7745" y="15096"/>
                </a:cubicBezTo>
                <a:lnTo>
                  <a:pt x="7745" y="15096"/>
                </a:lnTo>
                <a:cubicBezTo>
                  <a:pt x="7735" y="15082"/>
                  <a:pt x="7725" y="15068"/>
                  <a:pt x="7716" y="15055"/>
                </a:cubicBezTo>
                <a:lnTo>
                  <a:pt x="7716" y="15055"/>
                </a:lnTo>
                <a:cubicBezTo>
                  <a:pt x="7807" y="15010"/>
                  <a:pt x="7895" y="14964"/>
                  <a:pt x="7980" y="14916"/>
                </a:cubicBezTo>
                <a:cubicBezTo>
                  <a:pt x="8495" y="14614"/>
                  <a:pt x="8872" y="14250"/>
                  <a:pt x="9073" y="14036"/>
                </a:cubicBezTo>
                <a:cubicBezTo>
                  <a:pt x="9175" y="13921"/>
                  <a:pt x="9237" y="13853"/>
                  <a:pt x="9242" y="13853"/>
                </a:cubicBezTo>
                <a:close/>
                <a:moveTo>
                  <a:pt x="6913" y="15084"/>
                </a:moveTo>
                <a:cubicBezTo>
                  <a:pt x="6914" y="15089"/>
                  <a:pt x="6917" y="15097"/>
                  <a:pt x="6925" y="15104"/>
                </a:cubicBezTo>
                <a:cubicBezTo>
                  <a:pt x="6921" y="15098"/>
                  <a:pt x="6917" y="15091"/>
                  <a:pt x="6913" y="15084"/>
                </a:cubicBezTo>
                <a:close/>
                <a:moveTo>
                  <a:pt x="7659" y="15082"/>
                </a:moveTo>
                <a:cubicBezTo>
                  <a:pt x="7667" y="15098"/>
                  <a:pt x="7675" y="15114"/>
                  <a:pt x="7683" y="15128"/>
                </a:cubicBezTo>
                <a:lnTo>
                  <a:pt x="7683" y="15128"/>
                </a:lnTo>
                <a:cubicBezTo>
                  <a:pt x="7680" y="15130"/>
                  <a:pt x="7678" y="15131"/>
                  <a:pt x="7675" y="15133"/>
                </a:cubicBezTo>
                <a:lnTo>
                  <a:pt x="7675" y="15133"/>
                </a:lnTo>
                <a:cubicBezTo>
                  <a:pt x="7666" y="15117"/>
                  <a:pt x="7657" y="15102"/>
                  <a:pt x="7649" y="15087"/>
                </a:cubicBezTo>
                <a:lnTo>
                  <a:pt x="7649" y="15087"/>
                </a:lnTo>
                <a:cubicBezTo>
                  <a:pt x="7652" y="15086"/>
                  <a:pt x="7656" y="15084"/>
                  <a:pt x="7659" y="15082"/>
                </a:cubicBezTo>
                <a:close/>
                <a:moveTo>
                  <a:pt x="9664" y="13571"/>
                </a:moveTo>
                <a:cubicBezTo>
                  <a:pt x="9475" y="13898"/>
                  <a:pt x="9186" y="14225"/>
                  <a:pt x="8872" y="14514"/>
                </a:cubicBezTo>
                <a:cubicBezTo>
                  <a:pt x="8569" y="14805"/>
                  <a:pt x="8206" y="15038"/>
                  <a:pt x="7842" y="15235"/>
                </a:cubicBezTo>
                <a:lnTo>
                  <a:pt x="7842" y="15235"/>
                </a:lnTo>
                <a:cubicBezTo>
                  <a:pt x="7840" y="15231"/>
                  <a:pt x="7837" y="15228"/>
                  <a:pt x="7835" y="15224"/>
                </a:cubicBezTo>
                <a:lnTo>
                  <a:pt x="7835" y="15224"/>
                </a:lnTo>
                <a:cubicBezTo>
                  <a:pt x="7976" y="15150"/>
                  <a:pt x="8117" y="15069"/>
                  <a:pt x="8257" y="14979"/>
                </a:cubicBezTo>
                <a:cubicBezTo>
                  <a:pt x="8810" y="14627"/>
                  <a:pt x="9300" y="14137"/>
                  <a:pt x="9664" y="13571"/>
                </a:cubicBezTo>
                <a:close/>
                <a:moveTo>
                  <a:pt x="18485" y="15221"/>
                </a:moveTo>
                <a:cubicBezTo>
                  <a:pt x="18489" y="15228"/>
                  <a:pt x="18493" y="15236"/>
                  <a:pt x="18498" y="15243"/>
                </a:cubicBezTo>
                <a:lnTo>
                  <a:pt x="18498" y="15243"/>
                </a:lnTo>
                <a:cubicBezTo>
                  <a:pt x="18487" y="15254"/>
                  <a:pt x="18479" y="15260"/>
                  <a:pt x="18475" y="15261"/>
                </a:cubicBezTo>
                <a:lnTo>
                  <a:pt x="18475" y="15261"/>
                </a:lnTo>
                <a:cubicBezTo>
                  <a:pt x="18474" y="15258"/>
                  <a:pt x="18473" y="15255"/>
                  <a:pt x="18472" y="15253"/>
                </a:cubicBezTo>
                <a:lnTo>
                  <a:pt x="18472" y="15253"/>
                </a:lnTo>
                <a:cubicBezTo>
                  <a:pt x="18474" y="15246"/>
                  <a:pt x="18478" y="15235"/>
                  <a:pt x="18485" y="15221"/>
                </a:cubicBezTo>
                <a:close/>
                <a:moveTo>
                  <a:pt x="7753" y="15266"/>
                </a:moveTo>
                <a:cubicBezTo>
                  <a:pt x="7754" y="15267"/>
                  <a:pt x="7754" y="15267"/>
                  <a:pt x="7754" y="15268"/>
                </a:cubicBezTo>
                <a:cubicBezTo>
                  <a:pt x="7754" y="15267"/>
                  <a:pt x="7753" y="15267"/>
                  <a:pt x="7753" y="15266"/>
                </a:cubicBezTo>
                <a:lnTo>
                  <a:pt x="7753" y="15266"/>
                </a:lnTo>
                <a:cubicBezTo>
                  <a:pt x="7753" y="15266"/>
                  <a:pt x="7753" y="15266"/>
                  <a:pt x="7753" y="15266"/>
                </a:cubicBezTo>
                <a:close/>
                <a:moveTo>
                  <a:pt x="6847" y="15192"/>
                </a:moveTo>
                <a:cubicBezTo>
                  <a:pt x="6867" y="15229"/>
                  <a:pt x="6885" y="15264"/>
                  <a:pt x="6904" y="15300"/>
                </a:cubicBezTo>
                <a:lnTo>
                  <a:pt x="6904" y="15300"/>
                </a:lnTo>
                <a:cubicBezTo>
                  <a:pt x="6903" y="15300"/>
                  <a:pt x="6902" y="15301"/>
                  <a:pt x="6901" y="15301"/>
                </a:cubicBezTo>
                <a:lnTo>
                  <a:pt x="6901" y="15301"/>
                </a:lnTo>
                <a:cubicBezTo>
                  <a:pt x="6884" y="15264"/>
                  <a:pt x="6866" y="15229"/>
                  <a:pt x="6847" y="15192"/>
                </a:cubicBezTo>
                <a:close/>
                <a:moveTo>
                  <a:pt x="6749" y="15067"/>
                </a:moveTo>
                <a:cubicBezTo>
                  <a:pt x="6792" y="15148"/>
                  <a:pt x="6846" y="15238"/>
                  <a:pt x="6890" y="15305"/>
                </a:cubicBezTo>
                <a:lnTo>
                  <a:pt x="6890" y="15305"/>
                </a:lnTo>
                <a:cubicBezTo>
                  <a:pt x="6886" y="15307"/>
                  <a:pt x="6881" y="15308"/>
                  <a:pt x="6877" y="15310"/>
                </a:cubicBezTo>
                <a:lnTo>
                  <a:pt x="6877" y="15310"/>
                </a:lnTo>
                <a:cubicBezTo>
                  <a:pt x="6824" y="15215"/>
                  <a:pt x="6781" y="15132"/>
                  <a:pt x="6749" y="15067"/>
                </a:cubicBezTo>
                <a:close/>
                <a:moveTo>
                  <a:pt x="8283" y="7284"/>
                </a:moveTo>
                <a:cubicBezTo>
                  <a:pt x="8469" y="7284"/>
                  <a:pt x="8655" y="7315"/>
                  <a:pt x="8822" y="7376"/>
                </a:cubicBezTo>
                <a:cubicBezTo>
                  <a:pt x="8948" y="7401"/>
                  <a:pt x="9073" y="7464"/>
                  <a:pt x="9186" y="7514"/>
                </a:cubicBezTo>
                <a:cubicBezTo>
                  <a:pt x="9287" y="7577"/>
                  <a:pt x="9413" y="7640"/>
                  <a:pt x="9501" y="7716"/>
                </a:cubicBezTo>
                <a:cubicBezTo>
                  <a:pt x="9898" y="8026"/>
                  <a:pt x="10209" y="8434"/>
                  <a:pt x="10423" y="8929"/>
                </a:cubicBezTo>
                <a:lnTo>
                  <a:pt x="10423" y="8929"/>
                </a:lnTo>
                <a:cubicBezTo>
                  <a:pt x="10359" y="8783"/>
                  <a:pt x="10252" y="8628"/>
                  <a:pt x="10179" y="8507"/>
                </a:cubicBezTo>
                <a:cubicBezTo>
                  <a:pt x="10129" y="8432"/>
                  <a:pt x="10079" y="8369"/>
                  <a:pt x="10028" y="8294"/>
                </a:cubicBezTo>
                <a:cubicBezTo>
                  <a:pt x="10003" y="8256"/>
                  <a:pt x="9966" y="8218"/>
                  <a:pt x="9928" y="8168"/>
                </a:cubicBezTo>
                <a:cubicBezTo>
                  <a:pt x="9890" y="8130"/>
                  <a:pt x="9852" y="8093"/>
                  <a:pt x="9815" y="8055"/>
                </a:cubicBezTo>
                <a:cubicBezTo>
                  <a:pt x="9739" y="7979"/>
                  <a:pt x="9677" y="7904"/>
                  <a:pt x="9626" y="7854"/>
                </a:cubicBezTo>
                <a:cubicBezTo>
                  <a:pt x="9576" y="7829"/>
                  <a:pt x="9513" y="7778"/>
                  <a:pt x="9438" y="7728"/>
                </a:cubicBezTo>
                <a:lnTo>
                  <a:pt x="9438" y="7728"/>
                </a:lnTo>
                <a:cubicBezTo>
                  <a:pt x="9443" y="7733"/>
                  <a:pt x="9446" y="7739"/>
                  <a:pt x="9449" y="7743"/>
                </a:cubicBezTo>
                <a:lnTo>
                  <a:pt x="9449" y="7743"/>
                </a:lnTo>
                <a:cubicBezTo>
                  <a:pt x="9403" y="7711"/>
                  <a:pt x="9357" y="7688"/>
                  <a:pt x="9300" y="7665"/>
                </a:cubicBezTo>
                <a:lnTo>
                  <a:pt x="9300" y="7653"/>
                </a:lnTo>
                <a:cubicBezTo>
                  <a:pt x="9262" y="7628"/>
                  <a:pt x="9212" y="7615"/>
                  <a:pt x="9174" y="7590"/>
                </a:cubicBezTo>
                <a:cubicBezTo>
                  <a:pt x="9111" y="7552"/>
                  <a:pt x="9048" y="7540"/>
                  <a:pt x="8973" y="7502"/>
                </a:cubicBezTo>
                <a:lnTo>
                  <a:pt x="8872" y="7464"/>
                </a:lnTo>
                <a:lnTo>
                  <a:pt x="8872" y="7464"/>
                </a:lnTo>
                <a:cubicBezTo>
                  <a:pt x="8923" y="7489"/>
                  <a:pt x="8973" y="7514"/>
                  <a:pt x="9023" y="7540"/>
                </a:cubicBezTo>
                <a:cubicBezTo>
                  <a:pt x="8991" y="7524"/>
                  <a:pt x="8949" y="7503"/>
                  <a:pt x="8907" y="7486"/>
                </a:cubicBezTo>
                <a:lnTo>
                  <a:pt x="8907" y="7486"/>
                </a:lnTo>
                <a:cubicBezTo>
                  <a:pt x="8908" y="7487"/>
                  <a:pt x="8909" y="7488"/>
                  <a:pt x="8910" y="7489"/>
                </a:cubicBezTo>
                <a:lnTo>
                  <a:pt x="8910" y="7489"/>
                </a:lnTo>
                <a:cubicBezTo>
                  <a:pt x="8909" y="7488"/>
                  <a:pt x="8908" y="7487"/>
                  <a:pt x="8907" y="7486"/>
                </a:cubicBezTo>
                <a:lnTo>
                  <a:pt x="8907" y="7486"/>
                </a:lnTo>
                <a:cubicBezTo>
                  <a:pt x="8907" y="7486"/>
                  <a:pt x="8907" y="7486"/>
                  <a:pt x="8907" y="7486"/>
                </a:cubicBezTo>
                <a:lnTo>
                  <a:pt x="8907" y="7486"/>
                </a:lnTo>
                <a:cubicBezTo>
                  <a:pt x="8899" y="7479"/>
                  <a:pt x="8890" y="7475"/>
                  <a:pt x="8881" y="7471"/>
                </a:cubicBezTo>
                <a:lnTo>
                  <a:pt x="8881" y="7471"/>
                </a:lnTo>
                <a:cubicBezTo>
                  <a:pt x="8889" y="7477"/>
                  <a:pt x="8898" y="7479"/>
                  <a:pt x="8907" y="7486"/>
                </a:cubicBezTo>
                <a:lnTo>
                  <a:pt x="8907" y="7486"/>
                </a:lnTo>
                <a:cubicBezTo>
                  <a:pt x="8882" y="7477"/>
                  <a:pt x="8858" y="7469"/>
                  <a:pt x="8835" y="7464"/>
                </a:cubicBezTo>
                <a:cubicBezTo>
                  <a:pt x="8822" y="7464"/>
                  <a:pt x="8797" y="7452"/>
                  <a:pt x="8772" y="7452"/>
                </a:cubicBezTo>
                <a:lnTo>
                  <a:pt x="8810" y="7452"/>
                </a:lnTo>
                <a:cubicBezTo>
                  <a:pt x="8834" y="7460"/>
                  <a:pt x="8859" y="7463"/>
                  <a:pt x="8881" y="7471"/>
                </a:cubicBezTo>
                <a:lnTo>
                  <a:pt x="8881" y="7471"/>
                </a:lnTo>
                <a:cubicBezTo>
                  <a:pt x="8878" y="7469"/>
                  <a:pt x="8875" y="7467"/>
                  <a:pt x="8872" y="7464"/>
                </a:cubicBezTo>
                <a:lnTo>
                  <a:pt x="8872" y="7464"/>
                </a:lnTo>
                <a:cubicBezTo>
                  <a:pt x="8872" y="7464"/>
                  <a:pt x="8872" y="7464"/>
                  <a:pt x="8872" y="7464"/>
                </a:cubicBezTo>
                <a:cubicBezTo>
                  <a:pt x="8847" y="7464"/>
                  <a:pt x="8810" y="7452"/>
                  <a:pt x="8772" y="7439"/>
                </a:cubicBezTo>
                <a:cubicBezTo>
                  <a:pt x="8684" y="7414"/>
                  <a:pt x="8583" y="7389"/>
                  <a:pt x="8458" y="7389"/>
                </a:cubicBezTo>
                <a:cubicBezTo>
                  <a:pt x="8398" y="7382"/>
                  <a:pt x="8338" y="7378"/>
                  <a:pt x="8276" y="7378"/>
                </a:cubicBezTo>
                <a:cubicBezTo>
                  <a:pt x="8016" y="7378"/>
                  <a:pt x="7745" y="7443"/>
                  <a:pt x="7490" y="7565"/>
                </a:cubicBezTo>
                <a:cubicBezTo>
                  <a:pt x="7327" y="7628"/>
                  <a:pt x="7188" y="7753"/>
                  <a:pt x="7038" y="7829"/>
                </a:cubicBezTo>
                <a:cubicBezTo>
                  <a:pt x="6923" y="7923"/>
                  <a:pt x="6808" y="8008"/>
                  <a:pt x="6700" y="8099"/>
                </a:cubicBezTo>
                <a:lnTo>
                  <a:pt x="6700" y="8099"/>
                </a:lnTo>
                <a:cubicBezTo>
                  <a:pt x="6733" y="8068"/>
                  <a:pt x="6766" y="8038"/>
                  <a:pt x="6799" y="8009"/>
                </a:cubicBezTo>
                <a:lnTo>
                  <a:pt x="6799" y="8009"/>
                </a:lnTo>
                <a:cubicBezTo>
                  <a:pt x="6749" y="8049"/>
                  <a:pt x="6680" y="8102"/>
                  <a:pt x="6636" y="8155"/>
                </a:cubicBezTo>
                <a:cubicBezTo>
                  <a:pt x="6657" y="8136"/>
                  <a:pt x="6678" y="8118"/>
                  <a:pt x="6700" y="8099"/>
                </a:cubicBezTo>
                <a:lnTo>
                  <a:pt x="6700" y="8099"/>
                </a:lnTo>
                <a:cubicBezTo>
                  <a:pt x="6334" y="8447"/>
                  <a:pt x="6057" y="8879"/>
                  <a:pt x="5957" y="9223"/>
                </a:cubicBezTo>
                <a:lnTo>
                  <a:pt x="5995" y="9211"/>
                </a:lnTo>
                <a:lnTo>
                  <a:pt x="5995" y="9211"/>
                </a:lnTo>
                <a:cubicBezTo>
                  <a:pt x="5970" y="9261"/>
                  <a:pt x="5957" y="9311"/>
                  <a:pt x="5932" y="9362"/>
                </a:cubicBezTo>
                <a:cubicBezTo>
                  <a:pt x="5919" y="9412"/>
                  <a:pt x="5907" y="9462"/>
                  <a:pt x="5894" y="9512"/>
                </a:cubicBezTo>
                <a:cubicBezTo>
                  <a:pt x="5869" y="9613"/>
                  <a:pt x="5857" y="9701"/>
                  <a:pt x="5831" y="9789"/>
                </a:cubicBezTo>
                <a:cubicBezTo>
                  <a:pt x="5806" y="9889"/>
                  <a:pt x="5794" y="9965"/>
                  <a:pt x="5781" y="10053"/>
                </a:cubicBezTo>
                <a:cubicBezTo>
                  <a:pt x="5769" y="10128"/>
                  <a:pt x="5769" y="10204"/>
                  <a:pt x="5756" y="10292"/>
                </a:cubicBezTo>
                <a:lnTo>
                  <a:pt x="5781" y="10304"/>
                </a:lnTo>
                <a:cubicBezTo>
                  <a:pt x="5756" y="10430"/>
                  <a:pt x="5756" y="10555"/>
                  <a:pt x="5756" y="10694"/>
                </a:cubicBezTo>
                <a:cubicBezTo>
                  <a:pt x="5743" y="10832"/>
                  <a:pt x="5756" y="10983"/>
                  <a:pt x="5769" y="11133"/>
                </a:cubicBezTo>
                <a:cubicBezTo>
                  <a:pt x="5769" y="11423"/>
                  <a:pt x="5819" y="11686"/>
                  <a:pt x="5794" y="11812"/>
                </a:cubicBezTo>
                <a:cubicBezTo>
                  <a:pt x="5831" y="11900"/>
                  <a:pt x="5869" y="12327"/>
                  <a:pt x="5932" y="12541"/>
                </a:cubicBezTo>
                <a:lnTo>
                  <a:pt x="5919" y="12591"/>
                </a:lnTo>
                <a:cubicBezTo>
                  <a:pt x="5982" y="12868"/>
                  <a:pt x="6045" y="13031"/>
                  <a:pt x="6095" y="13194"/>
                </a:cubicBezTo>
                <a:cubicBezTo>
                  <a:pt x="6221" y="13747"/>
                  <a:pt x="6460" y="14212"/>
                  <a:pt x="6673" y="14652"/>
                </a:cubicBezTo>
                <a:lnTo>
                  <a:pt x="6673" y="14665"/>
                </a:lnTo>
                <a:cubicBezTo>
                  <a:pt x="6745" y="14809"/>
                  <a:pt x="6829" y="14941"/>
                  <a:pt x="6913" y="15084"/>
                </a:cubicBezTo>
                <a:lnTo>
                  <a:pt x="6913" y="15084"/>
                </a:lnTo>
                <a:cubicBezTo>
                  <a:pt x="6912" y="15081"/>
                  <a:pt x="6912" y="15079"/>
                  <a:pt x="6912" y="15079"/>
                </a:cubicBezTo>
                <a:lnTo>
                  <a:pt x="6912" y="15079"/>
                </a:lnTo>
                <a:cubicBezTo>
                  <a:pt x="6932" y="15109"/>
                  <a:pt x="6974" y="15184"/>
                  <a:pt x="7022" y="15257"/>
                </a:cubicBezTo>
                <a:lnTo>
                  <a:pt x="7022" y="15257"/>
                </a:lnTo>
                <a:cubicBezTo>
                  <a:pt x="7004" y="15264"/>
                  <a:pt x="6986" y="15270"/>
                  <a:pt x="6969" y="15277"/>
                </a:cubicBezTo>
                <a:lnTo>
                  <a:pt x="6969" y="15277"/>
                </a:lnTo>
                <a:cubicBezTo>
                  <a:pt x="6936" y="15229"/>
                  <a:pt x="6906" y="15187"/>
                  <a:pt x="6874" y="15142"/>
                </a:cubicBezTo>
                <a:cubicBezTo>
                  <a:pt x="6799" y="15029"/>
                  <a:pt x="6686" y="14903"/>
                  <a:pt x="6535" y="14564"/>
                </a:cubicBezTo>
                <a:cubicBezTo>
                  <a:pt x="6529" y="14553"/>
                  <a:pt x="6527" y="14550"/>
                  <a:pt x="6529" y="14550"/>
                </a:cubicBezTo>
                <a:lnTo>
                  <a:pt x="6529" y="14550"/>
                </a:lnTo>
                <a:cubicBezTo>
                  <a:pt x="6531" y="14550"/>
                  <a:pt x="6541" y="14560"/>
                  <a:pt x="6546" y="14560"/>
                </a:cubicBezTo>
                <a:cubicBezTo>
                  <a:pt x="6555" y="14560"/>
                  <a:pt x="6548" y="14526"/>
                  <a:pt x="6447" y="14338"/>
                </a:cubicBezTo>
                <a:cubicBezTo>
                  <a:pt x="6237" y="13894"/>
                  <a:pt x="6076" y="13571"/>
                  <a:pt x="6035" y="13571"/>
                </a:cubicBezTo>
                <a:cubicBezTo>
                  <a:pt x="6034" y="13571"/>
                  <a:pt x="6033" y="13571"/>
                  <a:pt x="6032" y="13571"/>
                </a:cubicBezTo>
                <a:cubicBezTo>
                  <a:pt x="6070" y="13672"/>
                  <a:pt x="6133" y="13810"/>
                  <a:pt x="6183" y="13948"/>
                </a:cubicBezTo>
                <a:cubicBezTo>
                  <a:pt x="6246" y="14074"/>
                  <a:pt x="6296" y="14187"/>
                  <a:pt x="6296" y="14225"/>
                </a:cubicBezTo>
                <a:cubicBezTo>
                  <a:pt x="6246" y="14124"/>
                  <a:pt x="6171" y="13973"/>
                  <a:pt x="6120" y="13873"/>
                </a:cubicBezTo>
                <a:lnTo>
                  <a:pt x="6120" y="13873"/>
                </a:lnTo>
                <a:cubicBezTo>
                  <a:pt x="6208" y="14061"/>
                  <a:pt x="6284" y="14250"/>
                  <a:pt x="6359" y="14438"/>
                </a:cubicBezTo>
                <a:lnTo>
                  <a:pt x="6409" y="14526"/>
                </a:lnTo>
                <a:cubicBezTo>
                  <a:pt x="6497" y="14715"/>
                  <a:pt x="6585" y="14903"/>
                  <a:pt x="6686" y="15092"/>
                </a:cubicBezTo>
                <a:lnTo>
                  <a:pt x="6698" y="15092"/>
                </a:lnTo>
                <a:cubicBezTo>
                  <a:pt x="6741" y="15171"/>
                  <a:pt x="6785" y="15249"/>
                  <a:pt x="6830" y="15326"/>
                </a:cubicBezTo>
                <a:lnTo>
                  <a:pt x="6830" y="15326"/>
                </a:lnTo>
                <a:cubicBezTo>
                  <a:pt x="6818" y="15330"/>
                  <a:pt x="6807" y="15334"/>
                  <a:pt x="6796" y="15338"/>
                </a:cubicBezTo>
                <a:lnTo>
                  <a:pt x="6796" y="15338"/>
                </a:lnTo>
                <a:cubicBezTo>
                  <a:pt x="6599" y="15007"/>
                  <a:pt x="6416" y="14654"/>
                  <a:pt x="6259" y="14288"/>
                </a:cubicBezTo>
                <a:cubicBezTo>
                  <a:pt x="5894" y="13471"/>
                  <a:pt x="5643" y="12591"/>
                  <a:pt x="5542" y="11762"/>
                </a:cubicBezTo>
                <a:lnTo>
                  <a:pt x="5542" y="11762"/>
                </a:lnTo>
                <a:lnTo>
                  <a:pt x="5555" y="11812"/>
                </a:lnTo>
                <a:cubicBezTo>
                  <a:pt x="5542" y="11636"/>
                  <a:pt x="5517" y="11485"/>
                  <a:pt x="5505" y="11322"/>
                </a:cubicBezTo>
                <a:cubicBezTo>
                  <a:pt x="5505" y="11272"/>
                  <a:pt x="5492" y="11221"/>
                  <a:pt x="5505" y="11159"/>
                </a:cubicBezTo>
                <a:cubicBezTo>
                  <a:pt x="5505" y="11121"/>
                  <a:pt x="5517" y="11096"/>
                  <a:pt x="5517" y="11058"/>
                </a:cubicBezTo>
                <a:cubicBezTo>
                  <a:pt x="5517" y="11046"/>
                  <a:pt x="5505" y="11033"/>
                  <a:pt x="5505" y="11033"/>
                </a:cubicBezTo>
                <a:cubicBezTo>
                  <a:pt x="5492" y="11008"/>
                  <a:pt x="5492" y="10995"/>
                  <a:pt x="5480" y="10970"/>
                </a:cubicBezTo>
                <a:cubicBezTo>
                  <a:pt x="5480" y="10882"/>
                  <a:pt x="5480" y="10794"/>
                  <a:pt x="5492" y="10706"/>
                </a:cubicBezTo>
                <a:cubicBezTo>
                  <a:pt x="5492" y="10694"/>
                  <a:pt x="5505" y="10681"/>
                  <a:pt x="5505" y="10681"/>
                </a:cubicBezTo>
                <a:cubicBezTo>
                  <a:pt x="5517" y="10606"/>
                  <a:pt x="5517" y="10518"/>
                  <a:pt x="5517" y="10442"/>
                </a:cubicBezTo>
                <a:cubicBezTo>
                  <a:pt x="5530" y="10367"/>
                  <a:pt x="5542" y="10254"/>
                  <a:pt x="5555" y="10166"/>
                </a:cubicBezTo>
                <a:cubicBezTo>
                  <a:pt x="5567" y="10078"/>
                  <a:pt x="5580" y="9990"/>
                  <a:pt x="5593" y="9902"/>
                </a:cubicBezTo>
                <a:cubicBezTo>
                  <a:pt x="5618" y="9802"/>
                  <a:pt x="5643" y="9701"/>
                  <a:pt x="5668" y="9613"/>
                </a:cubicBezTo>
                <a:lnTo>
                  <a:pt x="5655" y="9563"/>
                </a:lnTo>
                <a:lnTo>
                  <a:pt x="5655" y="9538"/>
                </a:lnTo>
                <a:cubicBezTo>
                  <a:pt x="5681" y="9437"/>
                  <a:pt x="5706" y="9349"/>
                  <a:pt x="5731" y="9261"/>
                </a:cubicBezTo>
                <a:cubicBezTo>
                  <a:pt x="5735" y="9252"/>
                  <a:pt x="5740" y="9243"/>
                  <a:pt x="5744" y="9234"/>
                </a:cubicBezTo>
                <a:lnTo>
                  <a:pt x="5744" y="9234"/>
                </a:lnTo>
                <a:cubicBezTo>
                  <a:pt x="5727" y="9288"/>
                  <a:pt x="5715" y="9348"/>
                  <a:pt x="5702" y="9405"/>
                </a:cubicBezTo>
                <a:lnTo>
                  <a:pt x="5702" y="9405"/>
                </a:lnTo>
                <a:cubicBezTo>
                  <a:pt x="5883" y="8805"/>
                  <a:pt x="6183" y="8307"/>
                  <a:pt x="6560" y="7942"/>
                </a:cubicBezTo>
                <a:lnTo>
                  <a:pt x="6673" y="7841"/>
                </a:lnTo>
                <a:lnTo>
                  <a:pt x="6673" y="7841"/>
                </a:lnTo>
                <a:cubicBezTo>
                  <a:pt x="6636" y="7879"/>
                  <a:pt x="6598" y="7929"/>
                  <a:pt x="6560" y="7979"/>
                </a:cubicBezTo>
                <a:cubicBezTo>
                  <a:pt x="6523" y="8030"/>
                  <a:pt x="6485" y="8093"/>
                  <a:pt x="6447" y="8155"/>
                </a:cubicBezTo>
                <a:cubicBezTo>
                  <a:pt x="6585" y="7979"/>
                  <a:pt x="6749" y="7854"/>
                  <a:pt x="6912" y="7741"/>
                </a:cubicBezTo>
                <a:cubicBezTo>
                  <a:pt x="6987" y="7678"/>
                  <a:pt x="7075" y="7640"/>
                  <a:pt x="7163" y="7590"/>
                </a:cubicBezTo>
                <a:cubicBezTo>
                  <a:pt x="7251" y="7540"/>
                  <a:pt x="7327" y="7489"/>
                  <a:pt x="7415" y="7464"/>
                </a:cubicBezTo>
                <a:lnTo>
                  <a:pt x="7415" y="7464"/>
                </a:lnTo>
                <a:cubicBezTo>
                  <a:pt x="7302" y="7514"/>
                  <a:pt x="7201" y="7615"/>
                  <a:pt x="7113" y="7678"/>
                </a:cubicBezTo>
                <a:cubicBezTo>
                  <a:pt x="7063" y="7716"/>
                  <a:pt x="7025" y="7741"/>
                  <a:pt x="6987" y="7778"/>
                </a:cubicBezTo>
                <a:cubicBezTo>
                  <a:pt x="6962" y="7804"/>
                  <a:pt x="6925" y="7841"/>
                  <a:pt x="6912" y="7866"/>
                </a:cubicBezTo>
                <a:cubicBezTo>
                  <a:pt x="6962" y="7804"/>
                  <a:pt x="7025" y="7766"/>
                  <a:pt x="7088" y="7728"/>
                </a:cubicBezTo>
                <a:lnTo>
                  <a:pt x="7289" y="7590"/>
                </a:lnTo>
                <a:cubicBezTo>
                  <a:pt x="7314" y="7577"/>
                  <a:pt x="7352" y="7565"/>
                  <a:pt x="7390" y="7565"/>
                </a:cubicBezTo>
                <a:cubicBezTo>
                  <a:pt x="7503" y="7514"/>
                  <a:pt x="7616" y="7452"/>
                  <a:pt x="7716" y="7401"/>
                </a:cubicBezTo>
                <a:cubicBezTo>
                  <a:pt x="7829" y="7376"/>
                  <a:pt x="7930" y="7326"/>
                  <a:pt x="8043" y="7301"/>
                </a:cubicBezTo>
                <a:cubicBezTo>
                  <a:pt x="8122" y="7290"/>
                  <a:pt x="8202" y="7284"/>
                  <a:pt x="8283" y="7284"/>
                </a:cubicBezTo>
                <a:close/>
                <a:moveTo>
                  <a:pt x="18322" y="15331"/>
                </a:moveTo>
                <a:cubicBezTo>
                  <a:pt x="18320" y="15334"/>
                  <a:pt x="18318" y="15338"/>
                  <a:pt x="18316" y="15342"/>
                </a:cubicBezTo>
                <a:lnTo>
                  <a:pt x="18316" y="15342"/>
                </a:lnTo>
                <a:cubicBezTo>
                  <a:pt x="18316" y="15342"/>
                  <a:pt x="18316" y="15341"/>
                  <a:pt x="18315" y="15341"/>
                </a:cubicBezTo>
                <a:lnTo>
                  <a:pt x="18315" y="15341"/>
                </a:lnTo>
                <a:cubicBezTo>
                  <a:pt x="18318" y="15337"/>
                  <a:pt x="18320" y="15334"/>
                  <a:pt x="18322" y="15331"/>
                </a:cubicBezTo>
                <a:close/>
                <a:moveTo>
                  <a:pt x="10468" y="11900"/>
                </a:moveTo>
                <a:cubicBezTo>
                  <a:pt x="10468" y="11925"/>
                  <a:pt x="10468" y="11950"/>
                  <a:pt x="10468" y="11975"/>
                </a:cubicBezTo>
                <a:cubicBezTo>
                  <a:pt x="10380" y="12340"/>
                  <a:pt x="10280" y="12692"/>
                  <a:pt x="10116" y="13044"/>
                </a:cubicBezTo>
                <a:cubicBezTo>
                  <a:pt x="10054" y="13194"/>
                  <a:pt x="9953" y="13358"/>
                  <a:pt x="9865" y="13521"/>
                </a:cubicBezTo>
                <a:cubicBezTo>
                  <a:pt x="9765" y="13672"/>
                  <a:pt x="9677" y="13823"/>
                  <a:pt x="9576" y="13961"/>
                </a:cubicBezTo>
                <a:cubicBezTo>
                  <a:pt x="9475" y="14086"/>
                  <a:pt x="9388" y="14200"/>
                  <a:pt x="9300" y="14288"/>
                </a:cubicBezTo>
                <a:cubicBezTo>
                  <a:pt x="9224" y="14363"/>
                  <a:pt x="9161" y="14426"/>
                  <a:pt x="9124" y="14451"/>
                </a:cubicBezTo>
                <a:cubicBezTo>
                  <a:pt x="9099" y="14489"/>
                  <a:pt x="9073" y="14514"/>
                  <a:pt x="9048" y="14551"/>
                </a:cubicBezTo>
                <a:cubicBezTo>
                  <a:pt x="8710" y="14869"/>
                  <a:pt x="8321" y="15137"/>
                  <a:pt x="7910" y="15354"/>
                </a:cubicBezTo>
                <a:lnTo>
                  <a:pt x="7910" y="15354"/>
                </a:lnTo>
                <a:cubicBezTo>
                  <a:pt x="7904" y="15344"/>
                  <a:pt x="7900" y="15335"/>
                  <a:pt x="7896" y="15327"/>
                </a:cubicBezTo>
                <a:lnTo>
                  <a:pt x="7896" y="15327"/>
                </a:lnTo>
                <a:cubicBezTo>
                  <a:pt x="8299" y="15121"/>
                  <a:pt x="8708" y="14846"/>
                  <a:pt x="9086" y="14476"/>
                </a:cubicBezTo>
                <a:cubicBezTo>
                  <a:pt x="9727" y="13860"/>
                  <a:pt x="10267" y="12968"/>
                  <a:pt x="10468" y="11900"/>
                </a:cubicBezTo>
                <a:close/>
                <a:moveTo>
                  <a:pt x="7069" y="15327"/>
                </a:moveTo>
                <a:lnTo>
                  <a:pt x="7069" y="15327"/>
                </a:lnTo>
                <a:cubicBezTo>
                  <a:pt x="7080" y="15342"/>
                  <a:pt x="7091" y="15360"/>
                  <a:pt x="7103" y="15378"/>
                </a:cubicBezTo>
                <a:lnTo>
                  <a:pt x="7103" y="15378"/>
                </a:lnTo>
                <a:cubicBezTo>
                  <a:pt x="7086" y="15385"/>
                  <a:pt x="7068" y="15393"/>
                  <a:pt x="7050" y="15401"/>
                </a:cubicBezTo>
                <a:lnTo>
                  <a:pt x="7050" y="15401"/>
                </a:lnTo>
                <a:cubicBezTo>
                  <a:pt x="7038" y="15381"/>
                  <a:pt x="7026" y="15363"/>
                  <a:pt x="7015" y="15345"/>
                </a:cubicBezTo>
                <a:lnTo>
                  <a:pt x="7015" y="15345"/>
                </a:lnTo>
                <a:cubicBezTo>
                  <a:pt x="7033" y="15339"/>
                  <a:pt x="7051" y="15333"/>
                  <a:pt x="7069" y="15327"/>
                </a:cubicBezTo>
                <a:close/>
                <a:moveTo>
                  <a:pt x="6942" y="15370"/>
                </a:moveTo>
                <a:cubicBezTo>
                  <a:pt x="6953" y="15390"/>
                  <a:pt x="6964" y="15410"/>
                  <a:pt x="6975" y="15431"/>
                </a:cubicBezTo>
                <a:lnTo>
                  <a:pt x="6975" y="15431"/>
                </a:lnTo>
                <a:cubicBezTo>
                  <a:pt x="6967" y="15434"/>
                  <a:pt x="6959" y="15436"/>
                  <a:pt x="6951" y="15439"/>
                </a:cubicBezTo>
                <a:lnTo>
                  <a:pt x="6951" y="15439"/>
                </a:lnTo>
                <a:cubicBezTo>
                  <a:pt x="6939" y="15418"/>
                  <a:pt x="6927" y="15398"/>
                  <a:pt x="6916" y="15378"/>
                </a:cubicBezTo>
                <a:lnTo>
                  <a:pt x="6916" y="15378"/>
                </a:lnTo>
                <a:cubicBezTo>
                  <a:pt x="6924" y="15376"/>
                  <a:pt x="6933" y="15373"/>
                  <a:pt x="6942" y="15370"/>
                </a:cubicBezTo>
                <a:close/>
                <a:moveTo>
                  <a:pt x="18257" y="15434"/>
                </a:moveTo>
                <a:cubicBezTo>
                  <a:pt x="18261" y="15439"/>
                  <a:pt x="18264" y="15444"/>
                  <a:pt x="18267" y="15449"/>
                </a:cubicBezTo>
                <a:lnTo>
                  <a:pt x="18267" y="15449"/>
                </a:lnTo>
                <a:cubicBezTo>
                  <a:pt x="18267" y="15450"/>
                  <a:pt x="18267" y="15451"/>
                  <a:pt x="18267" y="15452"/>
                </a:cubicBezTo>
                <a:lnTo>
                  <a:pt x="18267" y="15452"/>
                </a:lnTo>
                <a:cubicBezTo>
                  <a:pt x="18261" y="15446"/>
                  <a:pt x="18256" y="15442"/>
                  <a:pt x="18253" y="15442"/>
                </a:cubicBezTo>
                <a:cubicBezTo>
                  <a:pt x="18252" y="15442"/>
                  <a:pt x="18252" y="15442"/>
                  <a:pt x="18252" y="15442"/>
                </a:cubicBezTo>
                <a:lnTo>
                  <a:pt x="18252" y="15442"/>
                </a:lnTo>
                <a:cubicBezTo>
                  <a:pt x="18254" y="15439"/>
                  <a:pt x="18256" y="15436"/>
                  <a:pt x="18257" y="15434"/>
                </a:cubicBezTo>
                <a:close/>
                <a:moveTo>
                  <a:pt x="6333" y="15328"/>
                </a:moveTo>
                <a:cubicBezTo>
                  <a:pt x="6340" y="15328"/>
                  <a:pt x="6366" y="15361"/>
                  <a:pt x="6418" y="15443"/>
                </a:cubicBezTo>
                <a:lnTo>
                  <a:pt x="6418" y="15443"/>
                </a:lnTo>
                <a:cubicBezTo>
                  <a:pt x="6404" y="15447"/>
                  <a:pt x="6389" y="15450"/>
                  <a:pt x="6374" y="15453"/>
                </a:cubicBezTo>
                <a:lnTo>
                  <a:pt x="6374" y="15453"/>
                </a:lnTo>
                <a:cubicBezTo>
                  <a:pt x="6343" y="15379"/>
                  <a:pt x="6324" y="15328"/>
                  <a:pt x="6333" y="15328"/>
                </a:cubicBezTo>
                <a:close/>
                <a:moveTo>
                  <a:pt x="6869" y="15393"/>
                </a:moveTo>
                <a:lnTo>
                  <a:pt x="6869" y="15393"/>
                </a:lnTo>
                <a:cubicBezTo>
                  <a:pt x="6881" y="15414"/>
                  <a:pt x="6893" y="15434"/>
                  <a:pt x="6905" y="15454"/>
                </a:cubicBezTo>
                <a:lnTo>
                  <a:pt x="6905" y="15454"/>
                </a:lnTo>
                <a:cubicBezTo>
                  <a:pt x="6894" y="15458"/>
                  <a:pt x="6884" y="15461"/>
                  <a:pt x="6873" y="15464"/>
                </a:cubicBezTo>
                <a:lnTo>
                  <a:pt x="6873" y="15464"/>
                </a:lnTo>
                <a:cubicBezTo>
                  <a:pt x="6860" y="15444"/>
                  <a:pt x="6848" y="15424"/>
                  <a:pt x="6836" y="15404"/>
                </a:cubicBezTo>
                <a:lnTo>
                  <a:pt x="6836" y="15404"/>
                </a:lnTo>
                <a:cubicBezTo>
                  <a:pt x="6847" y="15400"/>
                  <a:pt x="6858" y="15397"/>
                  <a:pt x="6869" y="15393"/>
                </a:cubicBezTo>
                <a:close/>
                <a:moveTo>
                  <a:pt x="18250" y="15446"/>
                </a:moveTo>
                <a:cubicBezTo>
                  <a:pt x="18249" y="15454"/>
                  <a:pt x="18257" y="15476"/>
                  <a:pt x="18279" y="15522"/>
                </a:cubicBezTo>
                <a:lnTo>
                  <a:pt x="18279" y="15522"/>
                </a:lnTo>
                <a:cubicBezTo>
                  <a:pt x="18276" y="15526"/>
                  <a:pt x="18273" y="15530"/>
                  <a:pt x="18270" y="15534"/>
                </a:cubicBezTo>
                <a:lnTo>
                  <a:pt x="18270" y="15534"/>
                </a:lnTo>
                <a:cubicBezTo>
                  <a:pt x="18258" y="15514"/>
                  <a:pt x="18245" y="15493"/>
                  <a:pt x="18233" y="15473"/>
                </a:cubicBezTo>
                <a:lnTo>
                  <a:pt x="18233" y="15473"/>
                </a:lnTo>
                <a:cubicBezTo>
                  <a:pt x="18238" y="15464"/>
                  <a:pt x="18244" y="15455"/>
                  <a:pt x="18250" y="15446"/>
                </a:cubicBezTo>
                <a:close/>
                <a:moveTo>
                  <a:pt x="7186" y="15513"/>
                </a:moveTo>
                <a:cubicBezTo>
                  <a:pt x="7188" y="15516"/>
                  <a:pt x="7190" y="15519"/>
                  <a:pt x="7191" y="15522"/>
                </a:cubicBezTo>
                <a:lnTo>
                  <a:pt x="7191" y="15522"/>
                </a:lnTo>
                <a:cubicBezTo>
                  <a:pt x="7173" y="15528"/>
                  <a:pt x="7154" y="15534"/>
                  <a:pt x="7135" y="15540"/>
                </a:cubicBezTo>
                <a:lnTo>
                  <a:pt x="7135" y="15540"/>
                </a:lnTo>
                <a:cubicBezTo>
                  <a:pt x="7134" y="15538"/>
                  <a:pt x="7132" y="15535"/>
                  <a:pt x="7131" y="15533"/>
                </a:cubicBezTo>
                <a:lnTo>
                  <a:pt x="7131" y="15533"/>
                </a:lnTo>
                <a:cubicBezTo>
                  <a:pt x="7149" y="15526"/>
                  <a:pt x="7168" y="15519"/>
                  <a:pt x="7186" y="15513"/>
                </a:cubicBezTo>
                <a:close/>
                <a:moveTo>
                  <a:pt x="7052" y="15560"/>
                </a:moveTo>
                <a:cubicBezTo>
                  <a:pt x="7053" y="15563"/>
                  <a:pt x="7055" y="15565"/>
                  <a:pt x="7056" y="15568"/>
                </a:cubicBezTo>
                <a:lnTo>
                  <a:pt x="7056" y="15568"/>
                </a:lnTo>
                <a:cubicBezTo>
                  <a:pt x="7049" y="15571"/>
                  <a:pt x="7042" y="15573"/>
                  <a:pt x="7035" y="15576"/>
                </a:cubicBezTo>
                <a:lnTo>
                  <a:pt x="7035" y="15576"/>
                </a:lnTo>
                <a:cubicBezTo>
                  <a:pt x="7033" y="15573"/>
                  <a:pt x="7032" y="15570"/>
                  <a:pt x="7030" y="15568"/>
                </a:cubicBezTo>
                <a:lnTo>
                  <a:pt x="7030" y="15568"/>
                </a:lnTo>
                <a:cubicBezTo>
                  <a:pt x="7037" y="15565"/>
                  <a:pt x="7044" y="15563"/>
                  <a:pt x="7052" y="15560"/>
                </a:cubicBezTo>
                <a:close/>
                <a:moveTo>
                  <a:pt x="6451" y="15507"/>
                </a:moveTo>
                <a:lnTo>
                  <a:pt x="6451" y="15507"/>
                </a:lnTo>
                <a:cubicBezTo>
                  <a:pt x="6461" y="15528"/>
                  <a:pt x="6472" y="15549"/>
                  <a:pt x="6484" y="15571"/>
                </a:cubicBezTo>
                <a:lnTo>
                  <a:pt x="6484" y="15571"/>
                </a:lnTo>
                <a:cubicBezTo>
                  <a:pt x="6467" y="15576"/>
                  <a:pt x="6450" y="15581"/>
                  <a:pt x="6433" y="15585"/>
                </a:cubicBezTo>
                <a:lnTo>
                  <a:pt x="6433" y="15585"/>
                </a:lnTo>
                <a:cubicBezTo>
                  <a:pt x="6422" y="15562"/>
                  <a:pt x="6411" y="15539"/>
                  <a:pt x="6402" y="15518"/>
                </a:cubicBezTo>
                <a:lnTo>
                  <a:pt x="6402" y="15518"/>
                </a:lnTo>
                <a:cubicBezTo>
                  <a:pt x="6418" y="15514"/>
                  <a:pt x="6435" y="15511"/>
                  <a:pt x="6451" y="15507"/>
                </a:cubicBezTo>
                <a:close/>
                <a:moveTo>
                  <a:pt x="6984" y="15583"/>
                </a:moveTo>
                <a:lnTo>
                  <a:pt x="6984" y="15583"/>
                </a:lnTo>
                <a:cubicBezTo>
                  <a:pt x="6986" y="15586"/>
                  <a:pt x="6988" y="15589"/>
                  <a:pt x="6990" y="15592"/>
                </a:cubicBezTo>
                <a:lnTo>
                  <a:pt x="6990" y="15592"/>
                </a:lnTo>
                <a:cubicBezTo>
                  <a:pt x="6980" y="15595"/>
                  <a:pt x="6970" y="15599"/>
                  <a:pt x="6960" y="15602"/>
                </a:cubicBezTo>
                <a:lnTo>
                  <a:pt x="6960" y="15602"/>
                </a:lnTo>
                <a:cubicBezTo>
                  <a:pt x="6958" y="15599"/>
                  <a:pt x="6956" y="15596"/>
                  <a:pt x="6954" y="15593"/>
                </a:cubicBezTo>
                <a:lnTo>
                  <a:pt x="6954" y="15593"/>
                </a:lnTo>
                <a:cubicBezTo>
                  <a:pt x="6964" y="15590"/>
                  <a:pt x="6974" y="15587"/>
                  <a:pt x="6984" y="15583"/>
                </a:cubicBezTo>
                <a:close/>
                <a:moveTo>
                  <a:pt x="7244" y="15611"/>
                </a:moveTo>
                <a:cubicBezTo>
                  <a:pt x="7248" y="15617"/>
                  <a:pt x="7252" y="15624"/>
                  <a:pt x="7256" y="15630"/>
                </a:cubicBezTo>
                <a:lnTo>
                  <a:pt x="7256" y="15630"/>
                </a:lnTo>
                <a:cubicBezTo>
                  <a:pt x="7235" y="15635"/>
                  <a:pt x="7214" y="15640"/>
                  <a:pt x="7194" y="15643"/>
                </a:cubicBezTo>
                <a:lnTo>
                  <a:pt x="7194" y="15643"/>
                </a:lnTo>
                <a:cubicBezTo>
                  <a:pt x="7192" y="15640"/>
                  <a:pt x="7190" y="15636"/>
                  <a:pt x="7188" y="15632"/>
                </a:cubicBezTo>
                <a:cubicBezTo>
                  <a:pt x="7188" y="15632"/>
                  <a:pt x="7188" y="15632"/>
                  <a:pt x="7188" y="15631"/>
                </a:cubicBezTo>
                <a:lnTo>
                  <a:pt x="7188" y="15631"/>
                </a:lnTo>
                <a:cubicBezTo>
                  <a:pt x="7207" y="15625"/>
                  <a:pt x="7226" y="15618"/>
                  <a:pt x="7244" y="15611"/>
                </a:cubicBezTo>
                <a:close/>
                <a:moveTo>
                  <a:pt x="6565" y="15706"/>
                </a:moveTo>
                <a:cubicBezTo>
                  <a:pt x="6568" y="15711"/>
                  <a:pt x="6572" y="15716"/>
                  <a:pt x="6575" y="15721"/>
                </a:cubicBezTo>
                <a:lnTo>
                  <a:pt x="6575" y="15721"/>
                </a:lnTo>
                <a:cubicBezTo>
                  <a:pt x="6554" y="15726"/>
                  <a:pt x="6532" y="15731"/>
                  <a:pt x="6511" y="15736"/>
                </a:cubicBezTo>
                <a:lnTo>
                  <a:pt x="6511" y="15736"/>
                </a:lnTo>
                <a:cubicBezTo>
                  <a:pt x="6508" y="15732"/>
                  <a:pt x="6506" y="15727"/>
                  <a:pt x="6503" y="15722"/>
                </a:cubicBezTo>
                <a:lnTo>
                  <a:pt x="6503" y="15722"/>
                </a:lnTo>
                <a:cubicBezTo>
                  <a:pt x="6505" y="15721"/>
                  <a:pt x="6508" y="15721"/>
                  <a:pt x="6510" y="15720"/>
                </a:cubicBezTo>
                <a:cubicBezTo>
                  <a:pt x="6528" y="15715"/>
                  <a:pt x="6547" y="15711"/>
                  <a:pt x="6565" y="15706"/>
                </a:cubicBezTo>
                <a:close/>
                <a:moveTo>
                  <a:pt x="17185" y="14639"/>
                </a:moveTo>
                <a:cubicBezTo>
                  <a:pt x="17205" y="14675"/>
                  <a:pt x="17225" y="14710"/>
                  <a:pt x="17244" y="14744"/>
                </a:cubicBezTo>
                <a:lnTo>
                  <a:pt x="17244" y="14744"/>
                </a:lnTo>
                <a:cubicBezTo>
                  <a:pt x="17174" y="14847"/>
                  <a:pt x="17122" y="14918"/>
                  <a:pt x="17107" y="14918"/>
                </a:cubicBezTo>
                <a:cubicBezTo>
                  <a:pt x="17105" y="14918"/>
                  <a:pt x="17104" y="14917"/>
                  <a:pt x="17103" y="14916"/>
                </a:cubicBezTo>
                <a:cubicBezTo>
                  <a:pt x="16940" y="15180"/>
                  <a:pt x="16776" y="15431"/>
                  <a:pt x="16588" y="15670"/>
                </a:cubicBezTo>
                <a:cubicBezTo>
                  <a:pt x="16605" y="15647"/>
                  <a:pt x="16619" y="15625"/>
                  <a:pt x="16614" y="15625"/>
                </a:cubicBezTo>
                <a:lnTo>
                  <a:pt x="16614" y="15625"/>
                </a:lnTo>
                <a:cubicBezTo>
                  <a:pt x="16608" y="15625"/>
                  <a:pt x="16572" y="15659"/>
                  <a:pt x="16475" y="15770"/>
                </a:cubicBezTo>
                <a:cubicBezTo>
                  <a:pt x="16814" y="15381"/>
                  <a:pt x="17053" y="14928"/>
                  <a:pt x="17229" y="14727"/>
                </a:cubicBezTo>
                <a:cubicBezTo>
                  <a:pt x="17226" y="14723"/>
                  <a:pt x="17222" y="14721"/>
                  <a:pt x="17217" y="14721"/>
                </a:cubicBezTo>
                <a:cubicBezTo>
                  <a:pt x="17199" y="14721"/>
                  <a:pt x="17169" y="14749"/>
                  <a:pt x="17156" y="14749"/>
                </a:cubicBezTo>
                <a:cubicBezTo>
                  <a:pt x="17145" y="14749"/>
                  <a:pt x="17147" y="14727"/>
                  <a:pt x="17185" y="14639"/>
                </a:cubicBezTo>
                <a:close/>
                <a:moveTo>
                  <a:pt x="10876" y="9723"/>
                </a:moveTo>
                <a:cubicBezTo>
                  <a:pt x="10881" y="9723"/>
                  <a:pt x="10887" y="9728"/>
                  <a:pt x="10895" y="9739"/>
                </a:cubicBezTo>
                <a:cubicBezTo>
                  <a:pt x="10908" y="9839"/>
                  <a:pt x="10933" y="9940"/>
                  <a:pt x="10958" y="10028"/>
                </a:cubicBezTo>
                <a:cubicBezTo>
                  <a:pt x="10983" y="10191"/>
                  <a:pt x="10996" y="10292"/>
                  <a:pt x="11009" y="10417"/>
                </a:cubicBezTo>
                <a:cubicBezTo>
                  <a:pt x="11021" y="10480"/>
                  <a:pt x="11021" y="10530"/>
                  <a:pt x="11021" y="10581"/>
                </a:cubicBezTo>
                <a:cubicBezTo>
                  <a:pt x="11021" y="10694"/>
                  <a:pt x="11034" y="10807"/>
                  <a:pt x="11034" y="10907"/>
                </a:cubicBezTo>
                <a:cubicBezTo>
                  <a:pt x="11034" y="11046"/>
                  <a:pt x="11034" y="11171"/>
                  <a:pt x="11034" y="11284"/>
                </a:cubicBezTo>
                <a:cubicBezTo>
                  <a:pt x="11034" y="11284"/>
                  <a:pt x="11034" y="11284"/>
                  <a:pt x="11034" y="11297"/>
                </a:cubicBezTo>
                <a:cubicBezTo>
                  <a:pt x="10983" y="11963"/>
                  <a:pt x="10883" y="12302"/>
                  <a:pt x="10820" y="12566"/>
                </a:cubicBezTo>
                <a:cubicBezTo>
                  <a:pt x="10745" y="12830"/>
                  <a:pt x="10694" y="13006"/>
                  <a:pt x="10556" y="13307"/>
                </a:cubicBezTo>
                <a:cubicBezTo>
                  <a:pt x="10418" y="13596"/>
                  <a:pt x="10229" y="14049"/>
                  <a:pt x="9651" y="14690"/>
                </a:cubicBezTo>
                <a:cubicBezTo>
                  <a:pt x="9362" y="15004"/>
                  <a:pt x="8960" y="15356"/>
                  <a:pt x="8433" y="15682"/>
                </a:cubicBezTo>
                <a:cubicBezTo>
                  <a:pt x="8368" y="15718"/>
                  <a:pt x="8300" y="15756"/>
                  <a:pt x="8231" y="15794"/>
                </a:cubicBezTo>
                <a:lnTo>
                  <a:pt x="8231" y="15794"/>
                </a:lnTo>
                <a:cubicBezTo>
                  <a:pt x="8190" y="15743"/>
                  <a:pt x="8151" y="15694"/>
                  <a:pt x="8115" y="15647"/>
                </a:cubicBezTo>
                <a:lnTo>
                  <a:pt x="8115" y="15647"/>
                </a:lnTo>
                <a:cubicBezTo>
                  <a:pt x="8183" y="15605"/>
                  <a:pt x="8251" y="15566"/>
                  <a:pt x="8319" y="15532"/>
                </a:cubicBezTo>
                <a:lnTo>
                  <a:pt x="8319" y="15532"/>
                </a:lnTo>
                <a:cubicBezTo>
                  <a:pt x="8280" y="15556"/>
                  <a:pt x="8272" y="15565"/>
                  <a:pt x="8281" y="15565"/>
                </a:cubicBezTo>
                <a:cubicBezTo>
                  <a:pt x="8297" y="15565"/>
                  <a:pt x="8358" y="15542"/>
                  <a:pt x="8420" y="15519"/>
                </a:cubicBezTo>
                <a:cubicBezTo>
                  <a:pt x="8468" y="15505"/>
                  <a:pt x="8516" y="15484"/>
                  <a:pt x="8529" y="15484"/>
                </a:cubicBezTo>
                <a:cubicBezTo>
                  <a:pt x="8540" y="15484"/>
                  <a:pt x="8527" y="15499"/>
                  <a:pt x="8470" y="15544"/>
                </a:cubicBezTo>
                <a:cubicBezTo>
                  <a:pt x="8835" y="15268"/>
                  <a:pt x="8923" y="15192"/>
                  <a:pt x="8973" y="15129"/>
                </a:cubicBezTo>
                <a:cubicBezTo>
                  <a:pt x="9011" y="15079"/>
                  <a:pt x="9036" y="15029"/>
                  <a:pt x="9224" y="14803"/>
                </a:cubicBezTo>
                <a:lnTo>
                  <a:pt x="9350" y="14740"/>
                </a:lnTo>
                <a:cubicBezTo>
                  <a:pt x="9438" y="14589"/>
                  <a:pt x="9475" y="14551"/>
                  <a:pt x="9639" y="14325"/>
                </a:cubicBezTo>
                <a:cubicBezTo>
                  <a:pt x="9664" y="14300"/>
                  <a:pt x="9689" y="14275"/>
                  <a:pt x="9702" y="14250"/>
                </a:cubicBezTo>
                <a:lnTo>
                  <a:pt x="9702" y="14250"/>
                </a:lnTo>
                <a:cubicBezTo>
                  <a:pt x="9688" y="14278"/>
                  <a:pt x="9688" y="14288"/>
                  <a:pt x="9697" y="14288"/>
                </a:cubicBezTo>
                <a:cubicBezTo>
                  <a:pt x="9719" y="14288"/>
                  <a:pt x="9794" y="14222"/>
                  <a:pt x="9817" y="14222"/>
                </a:cubicBezTo>
                <a:cubicBezTo>
                  <a:pt x="9833" y="14222"/>
                  <a:pt x="9823" y="14254"/>
                  <a:pt x="9752" y="14363"/>
                </a:cubicBezTo>
                <a:cubicBezTo>
                  <a:pt x="10116" y="14011"/>
                  <a:pt x="10267" y="13672"/>
                  <a:pt x="10393" y="13408"/>
                </a:cubicBezTo>
                <a:cubicBezTo>
                  <a:pt x="10506" y="13131"/>
                  <a:pt x="10581" y="12918"/>
                  <a:pt x="10707" y="12729"/>
                </a:cubicBezTo>
                <a:cubicBezTo>
                  <a:pt x="10711" y="12653"/>
                  <a:pt x="10706" y="12621"/>
                  <a:pt x="10694" y="12621"/>
                </a:cubicBezTo>
                <a:cubicBezTo>
                  <a:pt x="10670" y="12621"/>
                  <a:pt x="10616" y="12760"/>
                  <a:pt x="10556" y="12905"/>
                </a:cubicBezTo>
                <a:cubicBezTo>
                  <a:pt x="10484" y="13081"/>
                  <a:pt x="10403" y="13274"/>
                  <a:pt x="10398" y="13274"/>
                </a:cubicBezTo>
                <a:cubicBezTo>
                  <a:pt x="10396" y="13274"/>
                  <a:pt x="10399" y="13265"/>
                  <a:pt x="10405" y="13245"/>
                </a:cubicBezTo>
                <a:lnTo>
                  <a:pt x="10405" y="13245"/>
                </a:lnTo>
                <a:cubicBezTo>
                  <a:pt x="10390" y="13263"/>
                  <a:pt x="10379" y="13272"/>
                  <a:pt x="10374" y="13272"/>
                </a:cubicBezTo>
                <a:cubicBezTo>
                  <a:pt x="10356" y="13272"/>
                  <a:pt x="10377" y="13194"/>
                  <a:pt x="10405" y="13081"/>
                </a:cubicBezTo>
                <a:cubicBezTo>
                  <a:pt x="10468" y="12968"/>
                  <a:pt x="10506" y="12855"/>
                  <a:pt x="10544" y="12729"/>
                </a:cubicBezTo>
                <a:cubicBezTo>
                  <a:pt x="10581" y="12616"/>
                  <a:pt x="10632" y="12516"/>
                  <a:pt x="10657" y="12415"/>
                </a:cubicBezTo>
                <a:cubicBezTo>
                  <a:pt x="10741" y="12210"/>
                  <a:pt x="10907" y="11993"/>
                  <a:pt x="10965" y="11462"/>
                </a:cubicBezTo>
                <a:lnTo>
                  <a:pt x="10965" y="11462"/>
                </a:lnTo>
                <a:cubicBezTo>
                  <a:pt x="10964" y="11478"/>
                  <a:pt x="10964" y="11496"/>
                  <a:pt x="10958" y="11523"/>
                </a:cubicBezTo>
                <a:cubicBezTo>
                  <a:pt x="10971" y="11473"/>
                  <a:pt x="10983" y="11423"/>
                  <a:pt x="10983" y="11360"/>
                </a:cubicBezTo>
                <a:cubicBezTo>
                  <a:pt x="10983" y="11385"/>
                  <a:pt x="10983" y="11410"/>
                  <a:pt x="10983" y="11435"/>
                </a:cubicBezTo>
                <a:cubicBezTo>
                  <a:pt x="10983" y="11372"/>
                  <a:pt x="10996" y="11309"/>
                  <a:pt x="10996" y="11234"/>
                </a:cubicBezTo>
                <a:lnTo>
                  <a:pt x="10996" y="11221"/>
                </a:lnTo>
                <a:cubicBezTo>
                  <a:pt x="10983" y="11133"/>
                  <a:pt x="10983" y="11033"/>
                  <a:pt x="10983" y="10932"/>
                </a:cubicBezTo>
                <a:lnTo>
                  <a:pt x="10983" y="10932"/>
                </a:lnTo>
                <a:lnTo>
                  <a:pt x="10996" y="11020"/>
                </a:lnTo>
                <a:cubicBezTo>
                  <a:pt x="10996" y="10945"/>
                  <a:pt x="10996" y="10870"/>
                  <a:pt x="10996" y="10782"/>
                </a:cubicBezTo>
                <a:cubicBezTo>
                  <a:pt x="10996" y="10757"/>
                  <a:pt x="10996" y="10719"/>
                  <a:pt x="10983" y="10694"/>
                </a:cubicBezTo>
                <a:cubicBezTo>
                  <a:pt x="10983" y="10656"/>
                  <a:pt x="10996" y="10631"/>
                  <a:pt x="10996" y="10606"/>
                </a:cubicBezTo>
                <a:cubicBezTo>
                  <a:pt x="10983" y="10593"/>
                  <a:pt x="10983" y="10581"/>
                  <a:pt x="10983" y="10568"/>
                </a:cubicBezTo>
                <a:cubicBezTo>
                  <a:pt x="10983" y="10494"/>
                  <a:pt x="10975" y="10429"/>
                  <a:pt x="10964" y="10350"/>
                </a:cubicBezTo>
                <a:lnTo>
                  <a:pt x="10964" y="10350"/>
                </a:lnTo>
                <a:cubicBezTo>
                  <a:pt x="10974" y="10388"/>
                  <a:pt x="10984" y="10423"/>
                  <a:pt x="10996" y="10455"/>
                </a:cubicBezTo>
                <a:cubicBezTo>
                  <a:pt x="10996" y="10405"/>
                  <a:pt x="10996" y="10329"/>
                  <a:pt x="10983" y="10254"/>
                </a:cubicBezTo>
                <a:cubicBezTo>
                  <a:pt x="10971" y="10216"/>
                  <a:pt x="10958" y="10178"/>
                  <a:pt x="10958" y="10141"/>
                </a:cubicBezTo>
                <a:lnTo>
                  <a:pt x="10946" y="10078"/>
                </a:lnTo>
                <a:cubicBezTo>
                  <a:pt x="10946" y="10053"/>
                  <a:pt x="10933" y="10028"/>
                  <a:pt x="10933" y="10003"/>
                </a:cubicBezTo>
                <a:cubicBezTo>
                  <a:pt x="10881" y="9845"/>
                  <a:pt x="10855" y="9723"/>
                  <a:pt x="10876" y="9723"/>
                </a:cubicBezTo>
                <a:close/>
                <a:moveTo>
                  <a:pt x="8229" y="15795"/>
                </a:moveTo>
                <a:lnTo>
                  <a:pt x="8229" y="15795"/>
                </a:lnTo>
                <a:cubicBezTo>
                  <a:pt x="8218" y="15801"/>
                  <a:pt x="8207" y="15807"/>
                  <a:pt x="8197" y="15813"/>
                </a:cubicBezTo>
                <a:lnTo>
                  <a:pt x="8197" y="15813"/>
                </a:lnTo>
                <a:cubicBezTo>
                  <a:pt x="8192" y="15807"/>
                  <a:pt x="8186" y="15802"/>
                  <a:pt x="8181" y="15795"/>
                </a:cubicBezTo>
                <a:close/>
                <a:moveTo>
                  <a:pt x="19151" y="15702"/>
                </a:moveTo>
                <a:lnTo>
                  <a:pt x="19151" y="15702"/>
                </a:lnTo>
                <a:cubicBezTo>
                  <a:pt x="19204" y="15782"/>
                  <a:pt x="19233" y="15824"/>
                  <a:pt x="19234" y="15824"/>
                </a:cubicBezTo>
                <a:cubicBezTo>
                  <a:pt x="19234" y="15824"/>
                  <a:pt x="19212" y="15790"/>
                  <a:pt x="19164" y="15720"/>
                </a:cubicBezTo>
                <a:cubicBezTo>
                  <a:pt x="19160" y="15714"/>
                  <a:pt x="19155" y="15708"/>
                  <a:pt x="19151" y="15702"/>
                </a:cubicBezTo>
                <a:close/>
                <a:moveTo>
                  <a:pt x="6634" y="15809"/>
                </a:moveTo>
                <a:cubicBezTo>
                  <a:pt x="6636" y="15813"/>
                  <a:pt x="6639" y="15816"/>
                  <a:pt x="6641" y="15820"/>
                </a:cubicBezTo>
                <a:lnTo>
                  <a:pt x="6641" y="15820"/>
                </a:lnTo>
                <a:cubicBezTo>
                  <a:pt x="6622" y="15825"/>
                  <a:pt x="6603" y="15830"/>
                  <a:pt x="6585" y="15833"/>
                </a:cubicBezTo>
                <a:cubicBezTo>
                  <a:pt x="6579" y="15835"/>
                  <a:pt x="6573" y="15837"/>
                  <a:pt x="6567" y="15839"/>
                </a:cubicBezTo>
                <a:lnTo>
                  <a:pt x="6567" y="15839"/>
                </a:lnTo>
                <a:cubicBezTo>
                  <a:pt x="6565" y="15835"/>
                  <a:pt x="6563" y="15831"/>
                  <a:pt x="6561" y="15827"/>
                </a:cubicBezTo>
                <a:lnTo>
                  <a:pt x="6561" y="15827"/>
                </a:lnTo>
                <a:cubicBezTo>
                  <a:pt x="6585" y="15821"/>
                  <a:pt x="6609" y="15815"/>
                  <a:pt x="6634" y="15809"/>
                </a:cubicBezTo>
                <a:close/>
                <a:moveTo>
                  <a:pt x="18223" y="15487"/>
                </a:moveTo>
                <a:cubicBezTo>
                  <a:pt x="18231" y="15502"/>
                  <a:pt x="18239" y="15517"/>
                  <a:pt x="18247" y="15532"/>
                </a:cubicBezTo>
                <a:cubicBezTo>
                  <a:pt x="18251" y="15538"/>
                  <a:pt x="18255" y="15544"/>
                  <a:pt x="18259" y="15550"/>
                </a:cubicBezTo>
                <a:lnTo>
                  <a:pt x="18259" y="15550"/>
                </a:lnTo>
                <a:cubicBezTo>
                  <a:pt x="18191" y="15647"/>
                  <a:pt x="18113" y="15766"/>
                  <a:pt x="18025" y="15897"/>
                </a:cubicBezTo>
                <a:lnTo>
                  <a:pt x="18025" y="15897"/>
                </a:lnTo>
                <a:cubicBezTo>
                  <a:pt x="18014" y="15879"/>
                  <a:pt x="18004" y="15861"/>
                  <a:pt x="17993" y="15843"/>
                </a:cubicBezTo>
                <a:lnTo>
                  <a:pt x="17993" y="15843"/>
                </a:lnTo>
                <a:cubicBezTo>
                  <a:pt x="18067" y="15731"/>
                  <a:pt x="18144" y="15613"/>
                  <a:pt x="18223" y="15487"/>
                </a:cubicBezTo>
                <a:close/>
                <a:moveTo>
                  <a:pt x="17981" y="15861"/>
                </a:moveTo>
                <a:lnTo>
                  <a:pt x="17981" y="15861"/>
                </a:lnTo>
                <a:cubicBezTo>
                  <a:pt x="17992" y="15879"/>
                  <a:pt x="18003" y="15896"/>
                  <a:pt x="18014" y="15914"/>
                </a:cubicBezTo>
                <a:lnTo>
                  <a:pt x="18014" y="15914"/>
                </a:lnTo>
                <a:cubicBezTo>
                  <a:pt x="18007" y="15924"/>
                  <a:pt x="17999" y="15935"/>
                  <a:pt x="17992" y="15945"/>
                </a:cubicBezTo>
                <a:lnTo>
                  <a:pt x="17992" y="15945"/>
                </a:lnTo>
                <a:cubicBezTo>
                  <a:pt x="17981" y="15929"/>
                  <a:pt x="17970" y="15912"/>
                  <a:pt x="17959" y="15894"/>
                </a:cubicBezTo>
                <a:lnTo>
                  <a:pt x="17959" y="15894"/>
                </a:lnTo>
                <a:cubicBezTo>
                  <a:pt x="17966" y="15883"/>
                  <a:pt x="17973" y="15872"/>
                  <a:pt x="17981" y="15861"/>
                </a:cubicBezTo>
                <a:close/>
                <a:moveTo>
                  <a:pt x="6558" y="15828"/>
                </a:moveTo>
                <a:cubicBezTo>
                  <a:pt x="6560" y="15832"/>
                  <a:pt x="6562" y="15836"/>
                  <a:pt x="6565" y="15840"/>
                </a:cubicBezTo>
                <a:lnTo>
                  <a:pt x="6565" y="15840"/>
                </a:lnTo>
                <a:cubicBezTo>
                  <a:pt x="6422" y="15887"/>
                  <a:pt x="6294" y="15922"/>
                  <a:pt x="6246" y="15946"/>
                </a:cubicBezTo>
                <a:lnTo>
                  <a:pt x="6217" y="15949"/>
                </a:lnTo>
                <a:lnTo>
                  <a:pt x="6217" y="15949"/>
                </a:lnTo>
                <a:cubicBezTo>
                  <a:pt x="6220" y="15947"/>
                  <a:pt x="6226" y="15946"/>
                  <a:pt x="6233" y="15946"/>
                </a:cubicBezTo>
                <a:cubicBezTo>
                  <a:pt x="6208" y="15946"/>
                  <a:pt x="6171" y="15946"/>
                  <a:pt x="6133" y="15959"/>
                </a:cubicBezTo>
                <a:lnTo>
                  <a:pt x="6217" y="15949"/>
                </a:lnTo>
                <a:lnTo>
                  <a:pt x="6217" y="15949"/>
                </a:lnTo>
                <a:cubicBezTo>
                  <a:pt x="6210" y="15954"/>
                  <a:pt x="6212" y="15963"/>
                  <a:pt x="6221" y="15971"/>
                </a:cubicBezTo>
                <a:cubicBezTo>
                  <a:pt x="6196" y="15971"/>
                  <a:pt x="6171" y="15971"/>
                  <a:pt x="6133" y="15984"/>
                </a:cubicBezTo>
                <a:cubicBezTo>
                  <a:pt x="6120" y="15971"/>
                  <a:pt x="6133" y="15959"/>
                  <a:pt x="6133" y="15959"/>
                </a:cubicBezTo>
                <a:cubicBezTo>
                  <a:pt x="6133" y="15936"/>
                  <a:pt x="6122" y="15923"/>
                  <a:pt x="6032" y="15921"/>
                </a:cubicBezTo>
                <a:lnTo>
                  <a:pt x="6032" y="15921"/>
                </a:lnTo>
                <a:cubicBezTo>
                  <a:pt x="6202" y="15901"/>
                  <a:pt x="6378" y="15870"/>
                  <a:pt x="6558" y="15828"/>
                </a:cubicBezTo>
                <a:close/>
                <a:moveTo>
                  <a:pt x="7485" y="15978"/>
                </a:moveTo>
                <a:lnTo>
                  <a:pt x="7565" y="16084"/>
                </a:lnTo>
                <a:cubicBezTo>
                  <a:pt x="7520" y="16025"/>
                  <a:pt x="7493" y="15993"/>
                  <a:pt x="7480" y="15979"/>
                </a:cubicBezTo>
                <a:lnTo>
                  <a:pt x="7480" y="15979"/>
                </a:lnTo>
                <a:cubicBezTo>
                  <a:pt x="7482" y="15979"/>
                  <a:pt x="7484" y="15978"/>
                  <a:pt x="7485" y="15978"/>
                </a:cubicBezTo>
                <a:close/>
                <a:moveTo>
                  <a:pt x="18626" y="15701"/>
                </a:moveTo>
                <a:cubicBezTo>
                  <a:pt x="18613" y="15701"/>
                  <a:pt x="18610" y="15720"/>
                  <a:pt x="18623" y="15770"/>
                </a:cubicBezTo>
                <a:cubicBezTo>
                  <a:pt x="18825" y="16072"/>
                  <a:pt x="18799" y="15959"/>
                  <a:pt x="18938" y="16122"/>
                </a:cubicBezTo>
                <a:cubicBezTo>
                  <a:pt x="18831" y="15972"/>
                  <a:pt x="18802" y="15929"/>
                  <a:pt x="18807" y="15929"/>
                </a:cubicBezTo>
                <a:lnTo>
                  <a:pt x="18807" y="15929"/>
                </a:lnTo>
                <a:cubicBezTo>
                  <a:pt x="18813" y="15929"/>
                  <a:pt x="18880" y="16007"/>
                  <a:pt x="18894" y="16007"/>
                </a:cubicBezTo>
                <a:cubicBezTo>
                  <a:pt x="18903" y="16007"/>
                  <a:pt x="18893" y="15978"/>
                  <a:pt x="18837" y="15883"/>
                </a:cubicBezTo>
                <a:lnTo>
                  <a:pt x="18837" y="15883"/>
                </a:lnTo>
                <a:cubicBezTo>
                  <a:pt x="18913" y="15971"/>
                  <a:pt x="18975" y="16059"/>
                  <a:pt x="19026" y="16135"/>
                </a:cubicBezTo>
                <a:cubicBezTo>
                  <a:pt x="18975" y="16047"/>
                  <a:pt x="18925" y="15959"/>
                  <a:pt x="18887" y="15871"/>
                </a:cubicBezTo>
                <a:cubicBezTo>
                  <a:pt x="18887" y="15883"/>
                  <a:pt x="18887" y="15883"/>
                  <a:pt x="18887" y="15883"/>
                </a:cubicBezTo>
                <a:cubicBezTo>
                  <a:pt x="18895" y="15899"/>
                  <a:pt x="18898" y="15910"/>
                  <a:pt x="18896" y="15910"/>
                </a:cubicBezTo>
                <a:cubicBezTo>
                  <a:pt x="18895" y="15910"/>
                  <a:pt x="18892" y="15906"/>
                  <a:pt x="18887" y="15896"/>
                </a:cubicBezTo>
                <a:cubicBezTo>
                  <a:pt x="18887" y="15896"/>
                  <a:pt x="18875" y="15883"/>
                  <a:pt x="18875" y="15883"/>
                </a:cubicBezTo>
                <a:cubicBezTo>
                  <a:pt x="18862" y="15883"/>
                  <a:pt x="18862" y="15883"/>
                  <a:pt x="18850" y="15871"/>
                </a:cubicBezTo>
                <a:cubicBezTo>
                  <a:pt x="18776" y="15843"/>
                  <a:pt x="18662" y="15701"/>
                  <a:pt x="18626" y="15701"/>
                </a:cubicBezTo>
                <a:close/>
                <a:moveTo>
                  <a:pt x="7473" y="15982"/>
                </a:moveTo>
                <a:cubicBezTo>
                  <a:pt x="7484" y="16008"/>
                  <a:pt x="7522" y="16073"/>
                  <a:pt x="7542" y="16118"/>
                </a:cubicBezTo>
                <a:lnTo>
                  <a:pt x="7542" y="16118"/>
                </a:lnTo>
                <a:cubicBezTo>
                  <a:pt x="7529" y="16124"/>
                  <a:pt x="7516" y="16129"/>
                  <a:pt x="7503" y="16135"/>
                </a:cubicBezTo>
                <a:cubicBezTo>
                  <a:pt x="7482" y="16143"/>
                  <a:pt x="7461" y="16150"/>
                  <a:pt x="7440" y="16158"/>
                </a:cubicBezTo>
                <a:lnTo>
                  <a:pt x="7440" y="16158"/>
                </a:lnTo>
                <a:cubicBezTo>
                  <a:pt x="7409" y="16115"/>
                  <a:pt x="7377" y="16071"/>
                  <a:pt x="7345" y="16027"/>
                </a:cubicBezTo>
                <a:lnTo>
                  <a:pt x="7345" y="16027"/>
                </a:lnTo>
                <a:cubicBezTo>
                  <a:pt x="7384" y="16016"/>
                  <a:pt x="7426" y="16001"/>
                  <a:pt x="7473" y="15982"/>
                </a:cubicBezTo>
                <a:close/>
                <a:moveTo>
                  <a:pt x="7292" y="16041"/>
                </a:moveTo>
                <a:cubicBezTo>
                  <a:pt x="7325" y="16086"/>
                  <a:pt x="7358" y="16132"/>
                  <a:pt x="7392" y="16176"/>
                </a:cubicBezTo>
                <a:lnTo>
                  <a:pt x="7392" y="16176"/>
                </a:lnTo>
                <a:cubicBezTo>
                  <a:pt x="7383" y="16179"/>
                  <a:pt x="7375" y="16182"/>
                  <a:pt x="7367" y="16185"/>
                </a:cubicBezTo>
                <a:lnTo>
                  <a:pt x="7367" y="16185"/>
                </a:lnTo>
                <a:cubicBezTo>
                  <a:pt x="7333" y="16141"/>
                  <a:pt x="7299" y="16095"/>
                  <a:pt x="7265" y="16049"/>
                </a:cubicBezTo>
                <a:lnTo>
                  <a:pt x="7265" y="16049"/>
                </a:lnTo>
                <a:cubicBezTo>
                  <a:pt x="7274" y="16046"/>
                  <a:pt x="7283" y="16044"/>
                  <a:pt x="7292" y="16041"/>
                </a:cubicBezTo>
                <a:close/>
                <a:moveTo>
                  <a:pt x="19214" y="16210"/>
                </a:moveTo>
                <a:lnTo>
                  <a:pt x="19227" y="16223"/>
                </a:lnTo>
                <a:lnTo>
                  <a:pt x="19214" y="16210"/>
                </a:lnTo>
                <a:close/>
                <a:moveTo>
                  <a:pt x="3306" y="16256"/>
                </a:moveTo>
                <a:lnTo>
                  <a:pt x="3306" y="16256"/>
                </a:lnTo>
                <a:cubicBezTo>
                  <a:pt x="3322" y="16266"/>
                  <a:pt x="3339" y="16276"/>
                  <a:pt x="3356" y="16286"/>
                </a:cubicBezTo>
                <a:cubicBezTo>
                  <a:pt x="3340" y="16276"/>
                  <a:pt x="3323" y="16266"/>
                  <a:pt x="3306" y="16256"/>
                </a:cubicBezTo>
                <a:close/>
                <a:moveTo>
                  <a:pt x="19363" y="16410"/>
                </a:moveTo>
                <a:lnTo>
                  <a:pt x="19363" y="16410"/>
                </a:lnTo>
                <a:cubicBezTo>
                  <a:pt x="19370" y="16421"/>
                  <a:pt x="19378" y="16432"/>
                  <a:pt x="19386" y="16443"/>
                </a:cubicBezTo>
                <a:lnTo>
                  <a:pt x="19386" y="16443"/>
                </a:lnTo>
                <a:cubicBezTo>
                  <a:pt x="19379" y="16433"/>
                  <a:pt x="19371" y="16421"/>
                  <a:pt x="19363" y="16410"/>
                </a:cubicBezTo>
                <a:close/>
                <a:moveTo>
                  <a:pt x="17527" y="16570"/>
                </a:moveTo>
                <a:cubicBezTo>
                  <a:pt x="17513" y="16586"/>
                  <a:pt x="17497" y="16604"/>
                  <a:pt x="17480" y="16625"/>
                </a:cubicBezTo>
                <a:cubicBezTo>
                  <a:pt x="17496" y="16606"/>
                  <a:pt x="17512" y="16588"/>
                  <a:pt x="17527" y="16570"/>
                </a:cubicBezTo>
                <a:close/>
                <a:moveTo>
                  <a:pt x="4958" y="16833"/>
                </a:moveTo>
                <a:cubicBezTo>
                  <a:pt x="5010" y="16841"/>
                  <a:pt x="5060" y="16847"/>
                  <a:pt x="5103" y="16851"/>
                </a:cubicBezTo>
                <a:cubicBezTo>
                  <a:pt x="5053" y="16845"/>
                  <a:pt x="5005" y="16839"/>
                  <a:pt x="4958" y="16833"/>
                </a:cubicBezTo>
                <a:close/>
                <a:moveTo>
                  <a:pt x="8532" y="17263"/>
                </a:moveTo>
                <a:lnTo>
                  <a:pt x="8533" y="17266"/>
                </a:lnTo>
                <a:cubicBezTo>
                  <a:pt x="8533" y="17265"/>
                  <a:pt x="8533" y="17264"/>
                  <a:pt x="8532" y="17263"/>
                </a:cubicBezTo>
                <a:close/>
                <a:moveTo>
                  <a:pt x="8689" y="17319"/>
                </a:moveTo>
                <a:cubicBezTo>
                  <a:pt x="8691" y="17321"/>
                  <a:pt x="8693" y="17324"/>
                  <a:pt x="8696" y="17329"/>
                </a:cubicBezTo>
                <a:cubicBezTo>
                  <a:pt x="8694" y="17325"/>
                  <a:pt x="8692" y="17322"/>
                  <a:pt x="8689" y="17319"/>
                </a:cubicBezTo>
                <a:close/>
                <a:moveTo>
                  <a:pt x="7705" y="16350"/>
                </a:moveTo>
                <a:cubicBezTo>
                  <a:pt x="7757" y="16405"/>
                  <a:pt x="7838" y="16508"/>
                  <a:pt x="7930" y="16600"/>
                </a:cubicBezTo>
                <a:cubicBezTo>
                  <a:pt x="8018" y="16700"/>
                  <a:pt x="8118" y="16788"/>
                  <a:pt x="8169" y="16826"/>
                </a:cubicBezTo>
                <a:cubicBezTo>
                  <a:pt x="8169" y="16813"/>
                  <a:pt x="8131" y="16776"/>
                  <a:pt x="8093" y="16713"/>
                </a:cubicBezTo>
                <a:lnTo>
                  <a:pt x="8093" y="16713"/>
                </a:lnTo>
                <a:cubicBezTo>
                  <a:pt x="8106" y="16725"/>
                  <a:pt x="8131" y="16750"/>
                  <a:pt x="8144" y="16750"/>
                </a:cubicBezTo>
                <a:cubicBezTo>
                  <a:pt x="8237" y="16858"/>
                  <a:pt x="8263" y="16883"/>
                  <a:pt x="8267" y="16883"/>
                </a:cubicBezTo>
                <a:cubicBezTo>
                  <a:pt x="8270" y="16883"/>
                  <a:pt x="8257" y="16864"/>
                  <a:pt x="8257" y="16864"/>
                </a:cubicBezTo>
                <a:lnTo>
                  <a:pt x="8257" y="16864"/>
                </a:lnTo>
                <a:cubicBezTo>
                  <a:pt x="8417" y="17073"/>
                  <a:pt x="8565" y="17162"/>
                  <a:pt x="8689" y="17319"/>
                </a:cubicBezTo>
                <a:lnTo>
                  <a:pt x="8689" y="17319"/>
                </a:lnTo>
                <a:cubicBezTo>
                  <a:pt x="8688" y="17317"/>
                  <a:pt x="8688" y="17316"/>
                  <a:pt x="8689" y="17316"/>
                </a:cubicBezTo>
                <a:cubicBezTo>
                  <a:pt x="8712" y="17316"/>
                  <a:pt x="9128" y="17656"/>
                  <a:pt x="9162" y="17656"/>
                </a:cubicBezTo>
                <a:cubicBezTo>
                  <a:pt x="9168" y="17656"/>
                  <a:pt x="9164" y="17648"/>
                  <a:pt x="9149" y="17630"/>
                </a:cubicBezTo>
                <a:lnTo>
                  <a:pt x="9149" y="17630"/>
                </a:lnTo>
                <a:cubicBezTo>
                  <a:pt x="9325" y="17793"/>
                  <a:pt x="9287" y="17731"/>
                  <a:pt x="9388" y="17831"/>
                </a:cubicBezTo>
                <a:cubicBezTo>
                  <a:pt x="9262" y="17743"/>
                  <a:pt x="9124" y="17655"/>
                  <a:pt x="8998" y="17567"/>
                </a:cubicBezTo>
                <a:cubicBezTo>
                  <a:pt x="8872" y="17479"/>
                  <a:pt x="8747" y="17404"/>
                  <a:pt x="8646" y="17329"/>
                </a:cubicBezTo>
                <a:lnTo>
                  <a:pt x="8646" y="17329"/>
                </a:lnTo>
                <a:cubicBezTo>
                  <a:pt x="8696" y="17391"/>
                  <a:pt x="8759" y="17442"/>
                  <a:pt x="8822" y="17504"/>
                </a:cubicBezTo>
                <a:cubicBezTo>
                  <a:pt x="8663" y="17443"/>
                  <a:pt x="8421" y="17144"/>
                  <a:pt x="8292" y="17047"/>
                </a:cubicBezTo>
                <a:lnTo>
                  <a:pt x="8292" y="17047"/>
                </a:lnTo>
                <a:cubicBezTo>
                  <a:pt x="8378" y="17110"/>
                  <a:pt x="8518" y="17240"/>
                  <a:pt x="8532" y="17263"/>
                </a:cubicBezTo>
                <a:lnTo>
                  <a:pt x="8532" y="17263"/>
                </a:lnTo>
                <a:lnTo>
                  <a:pt x="8508" y="17203"/>
                </a:lnTo>
                <a:cubicBezTo>
                  <a:pt x="8370" y="17077"/>
                  <a:pt x="8257" y="16964"/>
                  <a:pt x="8156" y="16864"/>
                </a:cubicBezTo>
                <a:cubicBezTo>
                  <a:pt x="8043" y="16763"/>
                  <a:pt x="7942" y="16675"/>
                  <a:pt x="7854" y="16587"/>
                </a:cubicBezTo>
                <a:lnTo>
                  <a:pt x="7854" y="16587"/>
                </a:lnTo>
                <a:cubicBezTo>
                  <a:pt x="7884" y="16624"/>
                  <a:pt x="7894" y="16639"/>
                  <a:pt x="7892" y="16639"/>
                </a:cubicBezTo>
                <a:cubicBezTo>
                  <a:pt x="7886" y="16639"/>
                  <a:pt x="7751" y="16490"/>
                  <a:pt x="7737" y="16490"/>
                </a:cubicBezTo>
                <a:lnTo>
                  <a:pt x="7737" y="16490"/>
                </a:lnTo>
                <a:cubicBezTo>
                  <a:pt x="7733" y="16490"/>
                  <a:pt x="7737" y="16500"/>
                  <a:pt x="7754" y="16524"/>
                </a:cubicBezTo>
                <a:lnTo>
                  <a:pt x="7880" y="16663"/>
                </a:lnTo>
                <a:cubicBezTo>
                  <a:pt x="7888" y="16679"/>
                  <a:pt x="7889" y="16686"/>
                  <a:pt x="7885" y="16686"/>
                </a:cubicBezTo>
                <a:cubicBezTo>
                  <a:pt x="7870" y="16686"/>
                  <a:pt x="7785" y="16593"/>
                  <a:pt x="7716" y="16524"/>
                </a:cubicBezTo>
                <a:cubicBezTo>
                  <a:pt x="7687" y="16486"/>
                  <a:pt x="7655" y="16445"/>
                  <a:pt x="7622" y="16401"/>
                </a:cubicBezTo>
                <a:lnTo>
                  <a:pt x="7622" y="16401"/>
                </a:lnTo>
                <a:cubicBezTo>
                  <a:pt x="7624" y="16400"/>
                  <a:pt x="7626" y="16400"/>
                  <a:pt x="7628" y="16399"/>
                </a:cubicBezTo>
                <a:cubicBezTo>
                  <a:pt x="7647" y="16384"/>
                  <a:pt x="7665" y="16372"/>
                  <a:pt x="7705" y="16350"/>
                </a:cubicBezTo>
                <a:close/>
                <a:moveTo>
                  <a:pt x="7582" y="16420"/>
                </a:moveTo>
                <a:cubicBezTo>
                  <a:pt x="8017" y="16956"/>
                  <a:pt x="8491" y="17404"/>
                  <a:pt x="8960" y="17743"/>
                </a:cubicBezTo>
                <a:cubicBezTo>
                  <a:pt x="9067" y="17828"/>
                  <a:pt x="9110" y="17859"/>
                  <a:pt x="9106" y="17859"/>
                </a:cubicBezTo>
                <a:cubicBezTo>
                  <a:pt x="9105" y="17859"/>
                  <a:pt x="9102" y="17858"/>
                  <a:pt x="9099" y="17856"/>
                </a:cubicBezTo>
                <a:cubicBezTo>
                  <a:pt x="9073" y="17844"/>
                  <a:pt x="8973" y="17768"/>
                  <a:pt x="8835" y="17655"/>
                </a:cubicBezTo>
                <a:cubicBezTo>
                  <a:pt x="8533" y="17442"/>
                  <a:pt x="8043" y="17027"/>
                  <a:pt x="7565" y="16436"/>
                </a:cubicBezTo>
                <a:cubicBezTo>
                  <a:pt x="7564" y="16434"/>
                  <a:pt x="7562" y="16432"/>
                  <a:pt x="7561" y="16431"/>
                </a:cubicBezTo>
                <a:lnTo>
                  <a:pt x="7561" y="16431"/>
                </a:lnTo>
                <a:cubicBezTo>
                  <a:pt x="7569" y="16427"/>
                  <a:pt x="7576" y="16423"/>
                  <a:pt x="7582" y="16420"/>
                </a:cubicBezTo>
                <a:close/>
                <a:moveTo>
                  <a:pt x="15055" y="18560"/>
                </a:moveTo>
                <a:lnTo>
                  <a:pt x="14976" y="18591"/>
                </a:lnTo>
                <a:lnTo>
                  <a:pt x="14976" y="18591"/>
                </a:lnTo>
                <a:cubicBezTo>
                  <a:pt x="14998" y="18583"/>
                  <a:pt x="15024" y="18573"/>
                  <a:pt x="15055" y="18560"/>
                </a:cubicBezTo>
                <a:close/>
                <a:moveTo>
                  <a:pt x="22626" y="20065"/>
                </a:moveTo>
                <a:cubicBezTo>
                  <a:pt x="22681" y="20112"/>
                  <a:pt x="22734" y="20154"/>
                  <a:pt x="22783" y="20194"/>
                </a:cubicBezTo>
                <a:cubicBezTo>
                  <a:pt x="22730" y="20152"/>
                  <a:pt x="22678" y="20109"/>
                  <a:pt x="22626" y="20065"/>
                </a:cubicBezTo>
                <a:close/>
                <a:moveTo>
                  <a:pt x="17581" y="0"/>
                </a:moveTo>
                <a:cubicBezTo>
                  <a:pt x="17455" y="0"/>
                  <a:pt x="17254" y="13"/>
                  <a:pt x="17090" y="38"/>
                </a:cubicBezTo>
                <a:cubicBezTo>
                  <a:pt x="16927" y="63"/>
                  <a:pt x="16789" y="101"/>
                  <a:pt x="16776" y="113"/>
                </a:cubicBezTo>
                <a:cubicBezTo>
                  <a:pt x="16861" y="97"/>
                  <a:pt x="16931" y="90"/>
                  <a:pt x="16989" y="90"/>
                </a:cubicBezTo>
                <a:cubicBezTo>
                  <a:pt x="17069" y="90"/>
                  <a:pt x="17124" y="104"/>
                  <a:pt x="17153" y="126"/>
                </a:cubicBezTo>
                <a:cubicBezTo>
                  <a:pt x="17191" y="163"/>
                  <a:pt x="17153" y="201"/>
                  <a:pt x="17028" y="251"/>
                </a:cubicBezTo>
                <a:cubicBezTo>
                  <a:pt x="17002" y="251"/>
                  <a:pt x="16889" y="277"/>
                  <a:pt x="16751" y="327"/>
                </a:cubicBezTo>
                <a:cubicBezTo>
                  <a:pt x="16663" y="364"/>
                  <a:pt x="16563" y="415"/>
                  <a:pt x="16450" y="452"/>
                </a:cubicBezTo>
                <a:cubicBezTo>
                  <a:pt x="16336" y="515"/>
                  <a:pt x="16236" y="578"/>
                  <a:pt x="16135" y="641"/>
                </a:cubicBezTo>
                <a:cubicBezTo>
                  <a:pt x="15934" y="792"/>
                  <a:pt x="15771" y="942"/>
                  <a:pt x="15696" y="1018"/>
                </a:cubicBezTo>
                <a:cubicBezTo>
                  <a:pt x="15656" y="1057"/>
                  <a:pt x="15634" y="1076"/>
                  <a:pt x="15625" y="1076"/>
                </a:cubicBezTo>
                <a:cubicBezTo>
                  <a:pt x="15617" y="1076"/>
                  <a:pt x="15621" y="1060"/>
                  <a:pt x="15633" y="1030"/>
                </a:cubicBezTo>
                <a:lnTo>
                  <a:pt x="15633" y="1030"/>
                </a:lnTo>
                <a:cubicBezTo>
                  <a:pt x="15206" y="1533"/>
                  <a:pt x="14791" y="2413"/>
                  <a:pt x="14628" y="3569"/>
                </a:cubicBezTo>
                <a:cubicBezTo>
                  <a:pt x="14602" y="3694"/>
                  <a:pt x="14577" y="3858"/>
                  <a:pt x="14577" y="3946"/>
                </a:cubicBezTo>
                <a:cubicBezTo>
                  <a:pt x="14565" y="4034"/>
                  <a:pt x="14552" y="4134"/>
                  <a:pt x="14552" y="4222"/>
                </a:cubicBezTo>
                <a:cubicBezTo>
                  <a:pt x="14540" y="4398"/>
                  <a:pt x="14527" y="4587"/>
                  <a:pt x="14514" y="4775"/>
                </a:cubicBezTo>
                <a:cubicBezTo>
                  <a:pt x="14502" y="5517"/>
                  <a:pt x="14552" y="6308"/>
                  <a:pt x="14653" y="7100"/>
                </a:cubicBezTo>
                <a:cubicBezTo>
                  <a:pt x="14753" y="7854"/>
                  <a:pt x="14904" y="8608"/>
                  <a:pt x="15092" y="9349"/>
                </a:cubicBezTo>
                <a:lnTo>
                  <a:pt x="15092" y="9362"/>
                </a:lnTo>
                <a:cubicBezTo>
                  <a:pt x="15130" y="9500"/>
                  <a:pt x="15168" y="9663"/>
                  <a:pt x="15206" y="9802"/>
                </a:cubicBezTo>
                <a:cubicBezTo>
                  <a:pt x="15268" y="10015"/>
                  <a:pt x="15331" y="10229"/>
                  <a:pt x="15394" y="10442"/>
                </a:cubicBezTo>
                <a:cubicBezTo>
                  <a:pt x="15407" y="10467"/>
                  <a:pt x="15419" y="10493"/>
                  <a:pt x="15432" y="10530"/>
                </a:cubicBezTo>
                <a:cubicBezTo>
                  <a:pt x="15432" y="10543"/>
                  <a:pt x="15432" y="10555"/>
                  <a:pt x="15432" y="10568"/>
                </a:cubicBezTo>
                <a:cubicBezTo>
                  <a:pt x="15608" y="11096"/>
                  <a:pt x="15796" y="11611"/>
                  <a:pt x="15985" y="12089"/>
                </a:cubicBezTo>
                <a:cubicBezTo>
                  <a:pt x="16073" y="12315"/>
                  <a:pt x="16161" y="12541"/>
                  <a:pt x="16249" y="12742"/>
                </a:cubicBezTo>
                <a:lnTo>
                  <a:pt x="16249" y="12755"/>
                </a:lnTo>
                <a:cubicBezTo>
                  <a:pt x="16311" y="12880"/>
                  <a:pt x="16374" y="13006"/>
                  <a:pt x="16424" y="13144"/>
                </a:cubicBezTo>
                <a:cubicBezTo>
                  <a:pt x="16450" y="13182"/>
                  <a:pt x="16462" y="13207"/>
                  <a:pt x="16475" y="13245"/>
                </a:cubicBezTo>
                <a:lnTo>
                  <a:pt x="16512" y="13333"/>
                </a:lnTo>
                <a:lnTo>
                  <a:pt x="16525" y="13345"/>
                </a:lnTo>
                <a:cubicBezTo>
                  <a:pt x="16747" y="13821"/>
                  <a:pt x="16972" y="14255"/>
                  <a:pt x="17185" y="14638"/>
                </a:cubicBezTo>
                <a:lnTo>
                  <a:pt x="17185" y="14638"/>
                </a:lnTo>
                <a:cubicBezTo>
                  <a:pt x="16936" y="15059"/>
                  <a:pt x="16724" y="15371"/>
                  <a:pt x="16525" y="15645"/>
                </a:cubicBezTo>
                <a:cubicBezTo>
                  <a:pt x="16336" y="15921"/>
                  <a:pt x="16148" y="16147"/>
                  <a:pt x="15934" y="16374"/>
                </a:cubicBezTo>
                <a:cubicBezTo>
                  <a:pt x="15708" y="16575"/>
                  <a:pt x="15469" y="16763"/>
                  <a:pt x="15231" y="16926"/>
                </a:cubicBezTo>
                <a:lnTo>
                  <a:pt x="15206" y="16964"/>
                </a:lnTo>
                <a:lnTo>
                  <a:pt x="15067" y="17014"/>
                </a:lnTo>
                <a:cubicBezTo>
                  <a:pt x="14982" y="17088"/>
                  <a:pt x="14920" y="17125"/>
                  <a:pt x="14894" y="17127"/>
                </a:cubicBezTo>
                <a:lnTo>
                  <a:pt x="14894" y="17127"/>
                </a:lnTo>
                <a:cubicBezTo>
                  <a:pt x="14900" y="17122"/>
                  <a:pt x="14912" y="17114"/>
                  <a:pt x="14929" y="17102"/>
                </a:cubicBezTo>
                <a:lnTo>
                  <a:pt x="14929" y="17102"/>
                </a:lnTo>
                <a:cubicBezTo>
                  <a:pt x="14854" y="17140"/>
                  <a:pt x="14778" y="17190"/>
                  <a:pt x="14741" y="17215"/>
                </a:cubicBezTo>
                <a:cubicBezTo>
                  <a:pt x="14715" y="17215"/>
                  <a:pt x="14829" y="17115"/>
                  <a:pt x="14954" y="17014"/>
                </a:cubicBezTo>
                <a:cubicBezTo>
                  <a:pt x="15030" y="16977"/>
                  <a:pt x="15105" y="16939"/>
                  <a:pt x="15168" y="16901"/>
                </a:cubicBezTo>
                <a:cubicBezTo>
                  <a:pt x="15258" y="16827"/>
                  <a:pt x="15327" y="16759"/>
                  <a:pt x="15308" y="16759"/>
                </a:cubicBezTo>
                <a:cubicBezTo>
                  <a:pt x="15298" y="16759"/>
                  <a:pt x="15263" y="16778"/>
                  <a:pt x="15193" y="16826"/>
                </a:cubicBezTo>
                <a:cubicBezTo>
                  <a:pt x="15168" y="16838"/>
                  <a:pt x="15130" y="16876"/>
                  <a:pt x="15092" y="16901"/>
                </a:cubicBezTo>
                <a:cubicBezTo>
                  <a:pt x="15156" y="16847"/>
                  <a:pt x="15193" y="16806"/>
                  <a:pt x="15186" y="16806"/>
                </a:cubicBezTo>
                <a:lnTo>
                  <a:pt x="15186" y="16806"/>
                </a:lnTo>
                <a:cubicBezTo>
                  <a:pt x="15183" y="16806"/>
                  <a:pt x="15173" y="16812"/>
                  <a:pt x="15155" y="16826"/>
                </a:cubicBezTo>
                <a:cubicBezTo>
                  <a:pt x="14979" y="16952"/>
                  <a:pt x="14791" y="17077"/>
                  <a:pt x="14602" y="17190"/>
                </a:cubicBezTo>
                <a:cubicBezTo>
                  <a:pt x="14665" y="17153"/>
                  <a:pt x="14778" y="17102"/>
                  <a:pt x="14891" y="17052"/>
                </a:cubicBezTo>
                <a:lnTo>
                  <a:pt x="14891" y="17052"/>
                </a:lnTo>
                <a:cubicBezTo>
                  <a:pt x="14728" y="17165"/>
                  <a:pt x="14527" y="17291"/>
                  <a:pt x="14426" y="17354"/>
                </a:cubicBezTo>
                <a:cubicBezTo>
                  <a:pt x="14359" y="17391"/>
                  <a:pt x="14327" y="17415"/>
                  <a:pt x="14350" y="17415"/>
                </a:cubicBezTo>
                <a:cubicBezTo>
                  <a:pt x="14365" y="17415"/>
                  <a:pt x="14406" y="17404"/>
                  <a:pt x="14477" y="17379"/>
                </a:cubicBezTo>
                <a:lnTo>
                  <a:pt x="14477" y="17379"/>
                </a:lnTo>
                <a:lnTo>
                  <a:pt x="13999" y="17555"/>
                </a:lnTo>
                <a:cubicBezTo>
                  <a:pt x="13434" y="17781"/>
                  <a:pt x="13534" y="17768"/>
                  <a:pt x="12805" y="17932"/>
                </a:cubicBezTo>
                <a:cubicBezTo>
                  <a:pt x="12762" y="17921"/>
                  <a:pt x="12905" y="17891"/>
                  <a:pt x="12866" y="17891"/>
                </a:cubicBezTo>
                <a:cubicBezTo>
                  <a:pt x="12859" y="17891"/>
                  <a:pt x="12848" y="17892"/>
                  <a:pt x="12831" y="17894"/>
                </a:cubicBezTo>
                <a:cubicBezTo>
                  <a:pt x="12692" y="17919"/>
                  <a:pt x="12542" y="17932"/>
                  <a:pt x="12391" y="17932"/>
                </a:cubicBezTo>
                <a:cubicBezTo>
                  <a:pt x="12361" y="17934"/>
                  <a:pt x="12330" y="17935"/>
                  <a:pt x="12300" y="17935"/>
                </a:cubicBezTo>
                <a:cubicBezTo>
                  <a:pt x="12180" y="17935"/>
                  <a:pt x="12062" y="17919"/>
                  <a:pt x="11951" y="17919"/>
                </a:cubicBezTo>
                <a:cubicBezTo>
                  <a:pt x="11800" y="17907"/>
                  <a:pt x="11687" y="17869"/>
                  <a:pt x="11587" y="17856"/>
                </a:cubicBezTo>
                <a:cubicBezTo>
                  <a:pt x="11486" y="17844"/>
                  <a:pt x="11423" y="17831"/>
                  <a:pt x="11386" y="17831"/>
                </a:cubicBezTo>
                <a:cubicBezTo>
                  <a:pt x="11172" y="17787"/>
                  <a:pt x="11128" y="17784"/>
                  <a:pt x="11103" y="17784"/>
                </a:cubicBezTo>
                <a:cubicBezTo>
                  <a:pt x="11099" y="17784"/>
                  <a:pt x="11095" y="17784"/>
                  <a:pt x="11091" y="17784"/>
                </a:cubicBezTo>
                <a:cubicBezTo>
                  <a:pt x="11072" y="17784"/>
                  <a:pt x="11048" y="17782"/>
                  <a:pt x="10933" y="17756"/>
                </a:cubicBezTo>
                <a:cubicBezTo>
                  <a:pt x="10946" y="17756"/>
                  <a:pt x="10971" y="17756"/>
                  <a:pt x="10895" y="17731"/>
                </a:cubicBezTo>
                <a:cubicBezTo>
                  <a:pt x="10795" y="17705"/>
                  <a:pt x="10682" y="17680"/>
                  <a:pt x="10581" y="17643"/>
                </a:cubicBezTo>
                <a:cubicBezTo>
                  <a:pt x="10559" y="17632"/>
                  <a:pt x="10554" y="17628"/>
                  <a:pt x="10558" y="17628"/>
                </a:cubicBezTo>
                <a:cubicBezTo>
                  <a:pt x="10570" y="17628"/>
                  <a:pt x="10655" y="17658"/>
                  <a:pt x="10667" y="17658"/>
                </a:cubicBezTo>
                <a:cubicBezTo>
                  <a:pt x="10674" y="17658"/>
                  <a:pt x="10646" y="17643"/>
                  <a:pt x="10531" y="17592"/>
                </a:cubicBezTo>
                <a:cubicBezTo>
                  <a:pt x="10368" y="17542"/>
                  <a:pt x="10255" y="17467"/>
                  <a:pt x="10129" y="17416"/>
                </a:cubicBezTo>
                <a:cubicBezTo>
                  <a:pt x="10003" y="17366"/>
                  <a:pt x="9903" y="17291"/>
                  <a:pt x="9790" y="17228"/>
                </a:cubicBezTo>
                <a:cubicBezTo>
                  <a:pt x="9589" y="17115"/>
                  <a:pt x="9413" y="16964"/>
                  <a:pt x="9199" y="16801"/>
                </a:cubicBezTo>
                <a:cubicBezTo>
                  <a:pt x="9047" y="16666"/>
                  <a:pt x="8992" y="16622"/>
                  <a:pt x="8984" y="16622"/>
                </a:cubicBezTo>
                <a:cubicBezTo>
                  <a:pt x="8969" y="16622"/>
                  <a:pt x="9108" y="16767"/>
                  <a:pt x="9098" y="16767"/>
                </a:cubicBezTo>
                <a:cubicBezTo>
                  <a:pt x="9093" y="16767"/>
                  <a:pt x="9051" y="16732"/>
                  <a:pt x="8935" y="16625"/>
                </a:cubicBezTo>
                <a:cubicBezTo>
                  <a:pt x="8910" y="16587"/>
                  <a:pt x="8885" y="16549"/>
                  <a:pt x="8835" y="16487"/>
                </a:cubicBezTo>
                <a:cubicBezTo>
                  <a:pt x="8784" y="16424"/>
                  <a:pt x="8709" y="16323"/>
                  <a:pt x="8571" y="16185"/>
                </a:cubicBezTo>
                <a:cubicBezTo>
                  <a:pt x="8498" y="16123"/>
                  <a:pt x="8460" y="16094"/>
                  <a:pt x="8419" y="16056"/>
                </a:cubicBezTo>
                <a:lnTo>
                  <a:pt x="8419" y="16056"/>
                </a:lnTo>
                <a:cubicBezTo>
                  <a:pt x="8782" y="15837"/>
                  <a:pt x="8970" y="15724"/>
                  <a:pt x="9375" y="15393"/>
                </a:cubicBezTo>
                <a:lnTo>
                  <a:pt x="9375" y="15393"/>
                </a:lnTo>
                <a:cubicBezTo>
                  <a:pt x="9353" y="15411"/>
                  <a:pt x="9340" y="15420"/>
                  <a:pt x="9336" y="15420"/>
                </a:cubicBezTo>
                <a:cubicBezTo>
                  <a:pt x="9329" y="15420"/>
                  <a:pt x="9351" y="15392"/>
                  <a:pt x="9400" y="15343"/>
                </a:cubicBezTo>
                <a:cubicBezTo>
                  <a:pt x="9438" y="15305"/>
                  <a:pt x="9488" y="15255"/>
                  <a:pt x="9563" y="15192"/>
                </a:cubicBezTo>
                <a:cubicBezTo>
                  <a:pt x="9626" y="15117"/>
                  <a:pt x="9702" y="15042"/>
                  <a:pt x="9790" y="14941"/>
                </a:cubicBezTo>
                <a:cubicBezTo>
                  <a:pt x="9869" y="14869"/>
                  <a:pt x="9895" y="14850"/>
                  <a:pt x="9902" y="14850"/>
                </a:cubicBezTo>
                <a:cubicBezTo>
                  <a:pt x="9907" y="14850"/>
                  <a:pt x="9903" y="14860"/>
                  <a:pt x="9903" y="14866"/>
                </a:cubicBezTo>
                <a:cubicBezTo>
                  <a:pt x="9903" y="14866"/>
                  <a:pt x="9915" y="14853"/>
                  <a:pt x="9953" y="14815"/>
                </a:cubicBezTo>
                <a:cubicBezTo>
                  <a:pt x="9991" y="14765"/>
                  <a:pt x="10066" y="14677"/>
                  <a:pt x="10179" y="14526"/>
                </a:cubicBezTo>
                <a:lnTo>
                  <a:pt x="10179" y="14526"/>
                </a:lnTo>
                <a:cubicBezTo>
                  <a:pt x="10079" y="14677"/>
                  <a:pt x="9978" y="14840"/>
                  <a:pt x="9727" y="15067"/>
                </a:cubicBezTo>
                <a:cubicBezTo>
                  <a:pt x="9702" y="15092"/>
                  <a:pt x="9614" y="15192"/>
                  <a:pt x="9589" y="15230"/>
                </a:cubicBezTo>
                <a:cubicBezTo>
                  <a:pt x="9903" y="14966"/>
                  <a:pt x="10292" y="14501"/>
                  <a:pt x="10443" y="14250"/>
                </a:cubicBezTo>
                <a:lnTo>
                  <a:pt x="10443" y="14250"/>
                </a:lnTo>
                <a:cubicBezTo>
                  <a:pt x="10380" y="14338"/>
                  <a:pt x="10305" y="14451"/>
                  <a:pt x="10255" y="14489"/>
                </a:cubicBezTo>
                <a:cubicBezTo>
                  <a:pt x="10368" y="14338"/>
                  <a:pt x="10456" y="14174"/>
                  <a:pt x="10556" y="14024"/>
                </a:cubicBezTo>
                <a:cubicBezTo>
                  <a:pt x="10644" y="13860"/>
                  <a:pt x="10732" y="13697"/>
                  <a:pt x="10807" y="13521"/>
                </a:cubicBezTo>
                <a:cubicBezTo>
                  <a:pt x="10831" y="13474"/>
                  <a:pt x="10843" y="13455"/>
                  <a:pt x="10848" y="13455"/>
                </a:cubicBezTo>
                <a:lnTo>
                  <a:pt x="10848" y="13455"/>
                </a:lnTo>
                <a:cubicBezTo>
                  <a:pt x="10857" y="13455"/>
                  <a:pt x="10826" y="13548"/>
                  <a:pt x="10782" y="13634"/>
                </a:cubicBezTo>
                <a:cubicBezTo>
                  <a:pt x="10845" y="13534"/>
                  <a:pt x="10870" y="13433"/>
                  <a:pt x="10908" y="13333"/>
                </a:cubicBezTo>
                <a:cubicBezTo>
                  <a:pt x="10946" y="13232"/>
                  <a:pt x="11009" y="13131"/>
                  <a:pt x="11059" y="12968"/>
                </a:cubicBezTo>
                <a:lnTo>
                  <a:pt x="11059" y="12968"/>
                </a:lnTo>
                <a:cubicBezTo>
                  <a:pt x="11049" y="13034"/>
                  <a:pt x="11068" y="13043"/>
                  <a:pt x="10999" y="13228"/>
                </a:cubicBezTo>
                <a:lnTo>
                  <a:pt x="10999" y="13228"/>
                </a:lnTo>
                <a:cubicBezTo>
                  <a:pt x="11095" y="12981"/>
                  <a:pt x="11179" y="12730"/>
                  <a:pt x="11235" y="12478"/>
                </a:cubicBezTo>
                <a:cubicBezTo>
                  <a:pt x="11247" y="12440"/>
                  <a:pt x="11285" y="12315"/>
                  <a:pt x="11323" y="12214"/>
                </a:cubicBezTo>
                <a:cubicBezTo>
                  <a:pt x="11342" y="12129"/>
                  <a:pt x="11353" y="12066"/>
                  <a:pt x="11358" y="12066"/>
                </a:cubicBezTo>
                <a:cubicBezTo>
                  <a:pt x="11360" y="12066"/>
                  <a:pt x="11360" y="12073"/>
                  <a:pt x="11360" y="12089"/>
                </a:cubicBezTo>
                <a:cubicBezTo>
                  <a:pt x="11423" y="11799"/>
                  <a:pt x="11461" y="11448"/>
                  <a:pt x="11448" y="11071"/>
                </a:cubicBezTo>
                <a:cubicBezTo>
                  <a:pt x="11461" y="10882"/>
                  <a:pt x="11436" y="10681"/>
                  <a:pt x="11423" y="10480"/>
                </a:cubicBezTo>
                <a:cubicBezTo>
                  <a:pt x="11423" y="10380"/>
                  <a:pt x="11398" y="10292"/>
                  <a:pt x="11386" y="10191"/>
                </a:cubicBezTo>
                <a:lnTo>
                  <a:pt x="11373" y="10040"/>
                </a:lnTo>
                <a:cubicBezTo>
                  <a:pt x="11373" y="10015"/>
                  <a:pt x="11360" y="9990"/>
                  <a:pt x="11360" y="9952"/>
                </a:cubicBezTo>
                <a:lnTo>
                  <a:pt x="11335" y="9852"/>
                </a:lnTo>
                <a:cubicBezTo>
                  <a:pt x="11323" y="9789"/>
                  <a:pt x="11298" y="9688"/>
                  <a:pt x="11235" y="9450"/>
                </a:cubicBezTo>
                <a:cubicBezTo>
                  <a:pt x="10946" y="8470"/>
                  <a:pt x="10481" y="7602"/>
                  <a:pt x="9526" y="7087"/>
                </a:cubicBezTo>
                <a:cubicBezTo>
                  <a:pt x="9350" y="6974"/>
                  <a:pt x="9161" y="6899"/>
                  <a:pt x="8973" y="6823"/>
                </a:cubicBezTo>
                <a:cubicBezTo>
                  <a:pt x="8814" y="6791"/>
                  <a:pt x="8743" y="6779"/>
                  <a:pt x="8724" y="6779"/>
                </a:cubicBezTo>
                <a:cubicBezTo>
                  <a:pt x="8693" y="6779"/>
                  <a:pt x="8806" y="6812"/>
                  <a:pt x="8885" y="6836"/>
                </a:cubicBezTo>
                <a:cubicBezTo>
                  <a:pt x="8960" y="6861"/>
                  <a:pt x="8998" y="6874"/>
                  <a:pt x="8948" y="6874"/>
                </a:cubicBezTo>
                <a:cubicBezTo>
                  <a:pt x="8923" y="6861"/>
                  <a:pt x="8872" y="6861"/>
                  <a:pt x="8784" y="6836"/>
                </a:cubicBezTo>
                <a:cubicBezTo>
                  <a:pt x="8696" y="6823"/>
                  <a:pt x="8571" y="6811"/>
                  <a:pt x="8395" y="6798"/>
                </a:cubicBezTo>
                <a:cubicBezTo>
                  <a:pt x="7947" y="6809"/>
                  <a:pt x="7828" y="6851"/>
                  <a:pt x="7799" y="6851"/>
                </a:cubicBezTo>
                <a:cubicBezTo>
                  <a:pt x="7795" y="6851"/>
                  <a:pt x="7793" y="6850"/>
                  <a:pt x="7792" y="6849"/>
                </a:cubicBezTo>
                <a:cubicBezTo>
                  <a:pt x="7783" y="6840"/>
                  <a:pt x="7810" y="6825"/>
                  <a:pt x="7770" y="6825"/>
                </a:cubicBezTo>
                <a:cubicBezTo>
                  <a:pt x="7752" y="6825"/>
                  <a:pt x="7721" y="6828"/>
                  <a:pt x="7666" y="6836"/>
                </a:cubicBezTo>
                <a:cubicBezTo>
                  <a:pt x="7641" y="6849"/>
                  <a:pt x="7603" y="6849"/>
                  <a:pt x="7565" y="6861"/>
                </a:cubicBezTo>
                <a:cubicBezTo>
                  <a:pt x="7540" y="6874"/>
                  <a:pt x="7503" y="6886"/>
                  <a:pt x="7478" y="6899"/>
                </a:cubicBezTo>
                <a:cubicBezTo>
                  <a:pt x="7402" y="6936"/>
                  <a:pt x="7327" y="6962"/>
                  <a:pt x="7251" y="6999"/>
                </a:cubicBezTo>
                <a:cubicBezTo>
                  <a:pt x="7176" y="7024"/>
                  <a:pt x="7101" y="7075"/>
                  <a:pt x="7025" y="7112"/>
                </a:cubicBezTo>
                <a:cubicBezTo>
                  <a:pt x="6937" y="7163"/>
                  <a:pt x="6862" y="7213"/>
                  <a:pt x="6774" y="7263"/>
                </a:cubicBezTo>
                <a:cubicBezTo>
                  <a:pt x="6473" y="7483"/>
                  <a:pt x="6152" y="7756"/>
                  <a:pt x="5887" y="8111"/>
                </a:cubicBezTo>
                <a:lnTo>
                  <a:pt x="5887" y="8111"/>
                </a:lnTo>
                <a:cubicBezTo>
                  <a:pt x="5907" y="8080"/>
                  <a:pt x="5926" y="8048"/>
                  <a:pt x="5944" y="8017"/>
                </a:cubicBezTo>
                <a:cubicBezTo>
                  <a:pt x="5995" y="7954"/>
                  <a:pt x="6045" y="7904"/>
                  <a:pt x="6095" y="7854"/>
                </a:cubicBezTo>
                <a:cubicBezTo>
                  <a:pt x="6196" y="7753"/>
                  <a:pt x="6271" y="7640"/>
                  <a:pt x="6384" y="7552"/>
                </a:cubicBezTo>
                <a:lnTo>
                  <a:pt x="6384" y="7552"/>
                </a:lnTo>
                <a:cubicBezTo>
                  <a:pt x="6284" y="7615"/>
                  <a:pt x="6208" y="7716"/>
                  <a:pt x="6120" y="7804"/>
                </a:cubicBezTo>
                <a:cubicBezTo>
                  <a:pt x="6045" y="7891"/>
                  <a:pt x="5944" y="7967"/>
                  <a:pt x="5869" y="8080"/>
                </a:cubicBezTo>
                <a:cubicBezTo>
                  <a:pt x="5932" y="7979"/>
                  <a:pt x="6007" y="7904"/>
                  <a:pt x="6070" y="7829"/>
                </a:cubicBezTo>
                <a:cubicBezTo>
                  <a:pt x="6146" y="7753"/>
                  <a:pt x="6208" y="7678"/>
                  <a:pt x="6271" y="7615"/>
                </a:cubicBezTo>
                <a:cubicBezTo>
                  <a:pt x="6384" y="7477"/>
                  <a:pt x="6497" y="7401"/>
                  <a:pt x="6573" y="7339"/>
                </a:cubicBezTo>
                <a:cubicBezTo>
                  <a:pt x="6632" y="7290"/>
                  <a:pt x="6664" y="7262"/>
                  <a:pt x="6658" y="7262"/>
                </a:cubicBezTo>
                <a:lnTo>
                  <a:pt x="6658" y="7262"/>
                </a:lnTo>
                <a:cubicBezTo>
                  <a:pt x="6652" y="7262"/>
                  <a:pt x="6580" y="7312"/>
                  <a:pt x="6422" y="7427"/>
                </a:cubicBezTo>
                <a:cubicBezTo>
                  <a:pt x="6422" y="7439"/>
                  <a:pt x="6384" y="7477"/>
                  <a:pt x="6321" y="7540"/>
                </a:cubicBezTo>
                <a:cubicBezTo>
                  <a:pt x="6259" y="7602"/>
                  <a:pt x="6183" y="7690"/>
                  <a:pt x="6095" y="7791"/>
                </a:cubicBezTo>
                <a:cubicBezTo>
                  <a:pt x="6045" y="7841"/>
                  <a:pt x="5995" y="7904"/>
                  <a:pt x="5944" y="7954"/>
                </a:cubicBezTo>
                <a:cubicBezTo>
                  <a:pt x="5894" y="8017"/>
                  <a:pt x="5857" y="8093"/>
                  <a:pt x="5806" y="8168"/>
                </a:cubicBezTo>
                <a:cubicBezTo>
                  <a:pt x="5718" y="8319"/>
                  <a:pt x="5593" y="8457"/>
                  <a:pt x="5530" y="8645"/>
                </a:cubicBezTo>
                <a:cubicBezTo>
                  <a:pt x="5492" y="8733"/>
                  <a:pt x="5454" y="8821"/>
                  <a:pt x="5417" y="8909"/>
                </a:cubicBezTo>
                <a:cubicBezTo>
                  <a:pt x="5379" y="8985"/>
                  <a:pt x="5341" y="9073"/>
                  <a:pt x="5316" y="9161"/>
                </a:cubicBezTo>
                <a:cubicBezTo>
                  <a:pt x="5278" y="9337"/>
                  <a:pt x="5228" y="9512"/>
                  <a:pt x="5191" y="9651"/>
                </a:cubicBezTo>
                <a:cubicBezTo>
                  <a:pt x="5165" y="9726"/>
                  <a:pt x="5165" y="9789"/>
                  <a:pt x="5153" y="9839"/>
                </a:cubicBezTo>
                <a:cubicBezTo>
                  <a:pt x="5153" y="9889"/>
                  <a:pt x="5153" y="9940"/>
                  <a:pt x="5140" y="9977"/>
                </a:cubicBezTo>
                <a:cubicBezTo>
                  <a:pt x="5140" y="10065"/>
                  <a:pt x="5140" y="10116"/>
                  <a:pt x="5140" y="10128"/>
                </a:cubicBezTo>
                <a:lnTo>
                  <a:pt x="5115" y="10354"/>
                </a:lnTo>
                <a:lnTo>
                  <a:pt x="5090" y="10543"/>
                </a:lnTo>
                <a:cubicBezTo>
                  <a:pt x="5090" y="10480"/>
                  <a:pt x="5090" y="10455"/>
                  <a:pt x="5103" y="10430"/>
                </a:cubicBezTo>
                <a:cubicBezTo>
                  <a:pt x="5103" y="10392"/>
                  <a:pt x="5090" y="10367"/>
                  <a:pt x="5103" y="10304"/>
                </a:cubicBezTo>
                <a:lnTo>
                  <a:pt x="5103" y="10304"/>
                </a:lnTo>
                <a:cubicBezTo>
                  <a:pt x="5090" y="10367"/>
                  <a:pt x="5090" y="10405"/>
                  <a:pt x="5090" y="10442"/>
                </a:cubicBezTo>
                <a:cubicBezTo>
                  <a:pt x="5090" y="10467"/>
                  <a:pt x="5090" y="10505"/>
                  <a:pt x="5077" y="10543"/>
                </a:cubicBezTo>
                <a:cubicBezTo>
                  <a:pt x="5077" y="10606"/>
                  <a:pt x="5077" y="10656"/>
                  <a:pt x="5077" y="10706"/>
                </a:cubicBezTo>
                <a:cubicBezTo>
                  <a:pt x="5077" y="10794"/>
                  <a:pt x="5077" y="10870"/>
                  <a:pt x="5090" y="10945"/>
                </a:cubicBezTo>
                <a:cubicBezTo>
                  <a:pt x="5103" y="11020"/>
                  <a:pt x="5115" y="11096"/>
                  <a:pt x="5128" y="11209"/>
                </a:cubicBezTo>
                <a:cubicBezTo>
                  <a:pt x="5140" y="11335"/>
                  <a:pt x="5153" y="11473"/>
                  <a:pt x="5165" y="11686"/>
                </a:cubicBezTo>
                <a:cubicBezTo>
                  <a:pt x="5184" y="11895"/>
                  <a:pt x="5208" y="12051"/>
                  <a:pt x="5202" y="12051"/>
                </a:cubicBezTo>
                <a:cubicBezTo>
                  <a:pt x="5199" y="12051"/>
                  <a:pt x="5192" y="12028"/>
                  <a:pt x="5178" y="11975"/>
                </a:cubicBezTo>
                <a:lnTo>
                  <a:pt x="5178" y="11975"/>
                </a:lnTo>
                <a:cubicBezTo>
                  <a:pt x="5228" y="12189"/>
                  <a:pt x="5266" y="12403"/>
                  <a:pt x="5316" y="12604"/>
                </a:cubicBezTo>
                <a:cubicBezTo>
                  <a:pt x="5336" y="12685"/>
                  <a:pt x="5342" y="12722"/>
                  <a:pt x="5339" y="12722"/>
                </a:cubicBezTo>
                <a:cubicBezTo>
                  <a:pt x="5337" y="12722"/>
                  <a:pt x="5328" y="12694"/>
                  <a:pt x="5316" y="12641"/>
                </a:cubicBezTo>
                <a:lnTo>
                  <a:pt x="5316" y="12641"/>
                </a:lnTo>
                <a:cubicBezTo>
                  <a:pt x="5379" y="12930"/>
                  <a:pt x="5467" y="13207"/>
                  <a:pt x="5542" y="13483"/>
                </a:cubicBezTo>
                <a:cubicBezTo>
                  <a:pt x="5593" y="13609"/>
                  <a:pt x="5718" y="13885"/>
                  <a:pt x="5781" y="14024"/>
                </a:cubicBezTo>
                <a:cubicBezTo>
                  <a:pt x="5800" y="14082"/>
                  <a:pt x="5806" y="14102"/>
                  <a:pt x="5803" y="14102"/>
                </a:cubicBezTo>
                <a:cubicBezTo>
                  <a:pt x="5797" y="14102"/>
                  <a:pt x="5741" y="13965"/>
                  <a:pt x="5740" y="13965"/>
                </a:cubicBezTo>
                <a:lnTo>
                  <a:pt x="5740" y="13965"/>
                </a:lnTo>
                <a:cubicBezTo>
                  <a:pt x="5740" y="13965"/>
                  <a:pt x="5741" y="13968"/>
                  <a:pt x="5743" y="13973"/>
                </a:cubicBezTo>
                <a:cubicBezTo>
                  <a:pt x="5806" y="14137"/>
                  <a:pt x="5882" y="14288"/>
                  <a:pt x="5957" y="14451"/>
                </a:cubicBezTo>
                <a:cubicBezTo>
                  <a:pt x="5969" y="14489"/>
                  <a:pt x="5972" y="14506"/>
                  <a:pt x="5968" y="14506"/>
                </a:cubicBezTo>
                <a:cubicBezTo>
                  <a:pt x="5951" y="14506"/>
                  <a:pt x="5808" y="14198"/>
                  <a:pt x="5706" y="13923"/>
                </a:cubicBezTo>
                <a:lnTo>
                  <a:pt x="5706" y="13923"/>
                </a:lnTo>
                <a:cubicBezTo>
                  <a:pt x="5756" y="14174"/>
                  <a:pt x="5806" y="14262"/>
                  <a:pt x="5882" y="14426"/>
                </a:cubicBezTo>
                <a:cubicBezTo>
                  <a:pt x="5919" y="14514"/>
                  <a:pt x="5970" y="14602"/>
                  <a:pt x="6032" y="14740"/>
                </a:cubicBezTo>
                <a:cubicBezTo>
                  <a:pt x="6108" y="14878"/>
                  <a:pt x="6183" y="15054"/>
                  <a:pt x="6309" y="15293"/>
                </a:cubicBezTo>
                <a:cubicBezTo>
                  <a:pt x="6221" y="15142"/>
                  <a:pt x="6146" y="15004"/>
                  <a:pt x="6070" y="14853"/>
                </a:cubicBezTo>
                <a:lnTo>
                  <a:pt x="6070" y="14853"/>
                </a:lnTo>
                <a:cubicBezTo>
                  <a:pt x="6120" y="15004"/>
                  <a:pt x="6196" y="15167"/>
                  <a:pt x="6296" y="15356"/>
                </a:cubicBezTo>
                <a:cubicBezTo>
                  <a:pt x="6313" y="15389"/>
                  <a:pt x="6331" y="15423"/>
                  <a:pt x="6350" y="15459"/>
                </a:cubicBezTo>
                <a:lnTo>
                  <a:pt x="6350" y="15459"/>
                </a:lnTo>
                <a:cubicBezTo>
                  <a:pt x="6283" y="15475"/>
                  <a:pt x="6217" y="15491"/>
                  <a:pt x="6146" y="15506"/>
                </a:cubicBezTo>
                <a:cubicBezTo>
                  <a:pt x="6045" y="15519"/>
                  <a:pt x="5944" y="15532"/>
                  <a:pt x="5844" y="15532"/>
                </a:cubicBezTo>
                <a:cubicBezTo>
                  <a:pt x="5806" y="15544"/>
                  <a:pt x="5743" y="15557"/>
                  <a:pt x="5668" y="15557"/>
                </a:cubicBezTo>
                <a:lnTo>
                  <a:pt x="5618" y="15557"/>
                </a:lnTo>
                <a:cubicBezTo>
                  <a:pt x="5492" y="15544"/>
                  <a:pt x="5392" y="15544"/>
                  <a:pt x="5291" y="15544"/>
                </a:cubicBezTo>
                <a:cubicBezTo>
                  <a:pt x="5191" y="15532"/>
                  <a:pt x="5103" y="15519"/>
                  <a:pt x="5015" y="15506"/>
                </a:cubicBezTo>
                <a:cubicBezTo>
                  <a:pt x="4839" y="15494"/>
                  <a:pt x="4700" y="15444"/>
                  <a:pt x="4575" y="15406"/>
                </a:cubicBezTo>
                <a:cubicBezTo>
                  <a:pt x="4462" y="15381"/>
                  <a:pt x="4374" y="15343"/>
                  <a:pt x="4311" y="15305"/>
                </a:cubicBezTo>
                <a:cubicBezTo>
                  <a:pt x="4236" y="15280"/>
                  <a:pt x="4185" y="15255"/>
                  <a:pt x="4160" y="15243"/>
                </a:cubicBezTo>
                <a:cubicBezTo>
                  <a:pt x="4138" y="15234"/>
                  <a:pt x="4127" y="15229"/>
                  <a:pt x="4125" y="15229"/>
                </a:cubicBezTo>
                <a:lnTo>
                  <a:pt x="4125" y="15229"/>
                </a:lnTo>
                <a:cubicBezTo>
                  <a:pt x="4121" y="15229"/>
                  <a:pt x="4149" y="15243"/>
                  <a:pt x="4198" y="15268"/>
                </a:cubicBezTo>
                <a:cubicBezTo>
                  <a:pt x="4273" y="15305"/>
                  <a:pt x="4399" y="15393"/>
                  <a:pt x="4600" y="15444"/>
                </a:cubicBezTo>
                <a:cubicBezTo>
                  <a:pt x="4848" y="15538"/>
                  <a:pt x="5212" y="15608"/>
                  <a:pt x="5618" y="15608"/>
                </a:cubicBezTo>
                <a:cubicBezTo>
                  <a:pt x="5808" y="15608"/>
                  <a:pt x="6008" y="15593"/>
                  <a:pt x="6208" y="15557"/>
                </a:cubicBezTo>
                <a:cubicBezTo>
                  <a:pt x="6267" y="15546"/>
                  <a:pt x="6325" y="15535"/>
                  <a:pt x="6384" y="15522"/>
                </a:cubicBezTo>
                <a:lnTo>
                  <a:pt x="6384" y="15522"/>
                </a:lnTo>
                <a:cubicBezTo>
                  <a:pt x="6396" y="15544"/>
                  <a:pt x="6408" y="15566"/>
                  <a:pt x="6421" y="15588"/>
                </a:cubicBezTo>
                <a:lnTo>
                  <a:pt x="6421" y="15588"/>
                </a:lnTo>
                <a:cubicBezTo>
                  <a:pt x="6369" y="15601"/>
                  <a:pt x="6316" y="15612"/>
                  <a:pt x="6259" y="15620"/>
                </a:cubicBezTo>
                <a:cubicBezTo>
                  <a:pt x="6171" y="15645"/>
                  <a:pt x="6070" y="15645"/>
                  <a:pt x="5970" y="15657"/>
                </a:cubicBezTo>
                <a:cubicBezTo>
                  <a:pt x="5882" y="15670"/>
                  <a:pt x="5781" y="15695"/>
                  <a:pt x="5668" y="15695"/>
                </a:cubicBezTo>
                <a:cubicBezTo>
                  <a:pt x="5567" y="15682"/>
                  <a:pt x="5454" y="15682"/>
                  <a:pt x="5354" y="15682"/>
                </a:cubicBezTo>
                <a:cubicBezTo>
                  <a:pt x="4914" y="15657"/>
                  <a:pt x="4424" y="15544"/>
                  <a:pt x="3972" y="15293"/>
                </a:cubicBezTo>
                <a:cubicBezTo>
                  <a:pt x="3519" y="15042"/>
                  <a:pt x="3105" y="14665"/>
                  <a:pt x="2753" y="14212"/>
                </a:cubicBezTo>
                <a:lnTo>
                  <a:pt x="2753" y="14212"/>
                </a:lnTo>
                <a:cubicBezTo>
                  <a:pt x="2979" y="14526"/>
                  <a:pt x="3230" y="14828"/>
                  <a:pt x="3532" y="15092"/>
                </a:cubicBezTo>
                <a:cubicBezTo>
                  <a:pt x="2916" y="14627"/>
                  <a:pt x="2464" y="14024"/>
                  <a:pt x="2124" y="13395"/>
                </a:cubicBezTo>
                <a:cubicBezTo>
                  <a:pt x="2044" y="13258"/>
                  <a:pt x="2003" y="13194"/>
                  <a:pt x="1998" y="13194"/>
                </a:cubicBezTo>
                <a:lnTo>
                  <a:pt x="1998" y="13194"/>
                </a:lnTo>
                <a:cubicBezTo>
                  <a:pt x="1991" y="13194"/>
                  <a:pt x="2035" y="13287"/>
                  <a:pt x="2124" y="13458"/>
                </a:cubicBezTo>
                <a:cubicBezTo>
                  <a:pt x="2212" y="13622"/>
                  <a:pt x="2338" y="13848"/>
                  <a:pt x="2527" y="14112"/>
                </a:cubicBezTo>
                <a:cubicBezTo>
                  <a:pt x="2715" y="14388"/>
                  <a:pt x="2979" y="14690"/>
                  <a:pt x="3331" y="14991"/>
                </a:cubicBezTo>
                <a:cubicBezTo>
                  <a:pt x="3670" y="15293"/>
                  <a:pt x="4148" y="15582"/>
                  <a:pt x="4713" y="15733"/>
                </a:cubicBezTo>
                <a:cubicBezTo>
                  <a:pt x="4983" y="15799"/>
                  <a:pt x="5270" y="15830"/>
                  <a:pt x="5561" y="15830"/>
                </a:cubicBezTo>
                <a:cubicBezTo>
                  <a:pt x="5874" y="15830"/>
                  <a:pt x="6192" y="15793"/>
                  <a:pt x="6497" y="15723"/>
                </a:cubicBezTo>
                <a:lnTo>
                  <a:pt x="6497" y="15723"/>
                </a:lnTo>
                <a:cubicBezTo>
                  <a:pt x="6500" y="15728"/>
                  <a:pt x="6503" y="15733"/>
                  <a:pt x="6506" y="15738"/>
                </a:cubicBezTo>
                <a:lnTo>
                  <a:pt x="6506" y="15738"/>
                </a:lnTo>
                <a:cubicBezTo>
                  <a:pt x="6198" y="15810"/>
                  <a:pt x="5898" y="15846"/>
                  <a:pt x="5643" y="15846"/>
                </a:cubicBezTo>
                <a:lnTo>
                  <a:pt x="5316" y="15846"/>
                </a:lnTo>
                <a:cubicBezTo>
                  <a:pt x="5297" y="15848"/>
                  <a:pt x="5277" y="15849"/>
                  <a:pt x="5257" y="15849"/>
                </a:cubicBezTo>
                <a:cubicBezTo>
                  <a:pt x="5173" y="15849"/>
                  <a:pt x="5083" y="15831"/>
                  <a:pt x="5002" y="15821"/>
                </a:cubicBezTo>
                <a:cubicBezTo>
                  <a:pt x="4801" y="15795"/>
                  <a:pt x="4625" y="15745"/>
                  <a:pt x="4462" y="15695"/>
                </a:cubicBezTo>
                <a:cubicBezTo>
                  <a:pt x="4122" y="15582"/>
                  <a:pt x="3859" y="15456"/>
                  <a:pt x="3670" y="15331"/>
                </a:cubicBezTo>
                <a:cubicBezTo>
                  <a:pt x="3570" y="15280"/>
                  <a:pt x="3494" y="15217"/>
                  <a:pt x="3431" y="15167"/>
                </a:cubicBezTo>
                <a:cubicBezTo>
                  <a:pt x="3368" y="15117"/>
                  <a:pt x="3306" y="15079"/>
                  <a:pt x="3268" y="15054"/>
                </a:cubicBezTo>
                <a:cubicBezTo>
                  <a:pt x="3212" y="15007"/>
                  <a:pt x="3177" y="14982"/>
                  <a:pt x="3173" y="14982"/>
                </a:cubicBezTo>
                <a:lnTo>
                  <a:pt x="3173" y="14982"/>
                </a:lnTo>
                <a:cubicBezTo>
                  <a:pt x="3171" y="14982"/>
                  <a:pt x="3173" y="14985"/>
                  <a:pt x="3180" y="14991"/>
                </a:cubicBezTo>
                <a:cubicBezTo>
                  <a:pt x="3230" y="15029"/>
                  <a:pt x="3456" y="15293"/>
                  <a:pt x="4060" y="15607"/>
                </a:cubicBezTo>
                <a:cubicBezTo>
                  <a:pt x="4148" y="15632"/>
                  <a:pt x="4223" y="15670"/>
                  <a:pt x="4311" y="15720"/>
                </a:cubicBezTo>
                <a:cubicBezTo>
                  <a:pt x="4399" y="15745"/>
                  <a:pt x="4499" y="15770"/>
                  <a:pt x="4600" y="15808"/>
                </a:cubicBezTo>
                <a:cubicBezTo>
                  <a:pt x="4650" y="15821"/>
                  <a:pt x="4700" y="15833"/>
                  <a:pt x="4751" y="15858"/>
                </a:cubicBezTo>
                <a:cubicBezTo>
                  <a:pt x="4801" y="15871"/>
                  <a:pt x="4864" y="15871"/>
                  <a:pt x="4914" y="15883"/>
                </a:cubicBezTo>
                <a:cubicBezTo>
                  <a:pt x="5027" y="15896"/>
                  <a:pt x="5153" y="15921"/>
                  <a:pt x="5278" y="15934"/>
                </a:cubicBezTo>
                <a:cubicBezTo>
                  <a:pt x="5377" y="15944"/>
                  <a:pt x="5480" y="15949"/>
                  <a:pt x="5586" y="15949"/>
                </a:cubicBezTo>
                <a:cubicBezTo>
                  <a:pt x="5712" y="15949"/>
                  <a:pt x="5843" y="15942"/>
                  <a:pt x="5977" y="15928"/>
                </a:cubicBezTo>
                <a:lnTo>
                  <a:pt x="5977" y="15928"/>
                </a:lnTo>
                <a:cubicBezTo>
                  <a:pt x="5839" y="15955"/>
                  <a:pt x="5690" y="15968"/>
                  <a:pt x="5535" y="15968"/>
                </a:cubicBezTo>
                <a:cubicBezTo>
                  <a:pt x="5243" y="15968"/>
                  <a:pt x="4929" y="15921"/>
                  <a:pt x="4625" y="15833"/>
                </a:cubicBezTo>
                <a:cubicBezTo>
                  <a:pt x="4135" y="15695"/>
                  <a:pt x="3670" y="15418"/>
                  <a:pt x="3280" y="15092"/>
                </a:cubicBezTo>
                <a:lnTo>
                  <a:pt x="3280" y="15092"/>
                </a:lnTo>
                <a:cubicBezTo>
                  <a:pt x="3263" y="15100"/>
                  <a:pt x="3312" y="15169"/>
                  <a:pt x="3277" y="15169"/>
                </a:cubicBezTo>
                <a:cubicBezTo>
                  <a:pt x="3261" y="15169"/>
                  <a:pt x="3229" y="15156"/>
                  <a:pt x="3167" y="15117"/>
                </a:cubicBezTo>
                <a:cubicBezTo>
                  <a:pt x="3054" y="14979"/>
                  <a:pt x="2954" y="14815"/>
                  <a:pt x="2853" y="14677"/>
                </a:cubicBezTo>
                <a:cubicBezTo>
                  <a:pt x="2728" y="14539"/>
                  <a:pt x="2640" y="14614"/>
                  <a:pt x="2476" y="14288"/>
                </a:cubicBezTo>
                <a:lnTo>
                  <a:pt x="2476" y="14288"/>
                </a:lnTo>
                <a:cubicBezTo>
                  <a:pt x="2485" y="14321"/>
                  <a:pt x="2499" y="14371"/>
                  <a:pt x="2481" y="14371"/>
                </a:cubicBezTo>
                <a:cubicBezTo>
                  <a:pt x="2472" y="14371"/>
                  <a:pt x="2455" y="14359"/>
                  <a:pt x="2426" y="14325"/>
                </a:cubicBezTo>
                <a:cubicBezTo>
                  <a:pt x="1886" y="13508"/>
                  <a:pt x="1484" y="12654"/>
                  <a:pt x="1182" y="11787"/>
                </a:cubicBezTo>
                <a:cubicBezTo>
                  <a:pt x="868" y="10907"/>
                  <a:pt x="667" y="10003"/>
                  <a:pt x="604" y="9110"/>
                </a:cubicBezTo>
                <a:cubicBezTo>
                  <a:pt x="604" y="9198"/>
                  <a:pt x="601" y="9233"/>
                  <a:pt x="594" y="9233"/>
                </a:cubicBezTo>
                <a:cubicBezTo>
                  <a:pt x="584" y="9233"/>
                  <a:pt x="565" y="9129"/>
                  <a:pt x="541" y="9010"/>
                </a:cubicBezTo>
                <a:lnTo>
                  <a:pt x="541" y="9010"/>
                </a:lnTo>
                <a:cubicBezTo>
                  <a:pt x="546" y="9057"/>
                  <a:pt x="540" y="9070"/>
                  <a:pt x="530" y="9070"/>
                </a:cubicBezTo>
                <a:cubicBezTo>
                  <a:pt x="515" y="9070"/>
                  <a:pt x="491" y="9044"/>
                  <a:pt x="475" y="9044"/>
                </a:cubicBezTo>
                <a:cubicBezTo>
                  <a:pt x="471" y="9044"/>
                  <a:pt x="468" y="9045"/>
                  <a:pt x="466" y="9048"/>
                </a:cubicBezTo>
                <a:cubicBezTo>
                  <a:pt x="453" y="8796"/>
                  <a:pt x="441" y="8545"/>
                  <a:pt x="428" y="8294"/>
                </a:cubicBezTo>
                <a:cubicBezTo>
                  <a:pt x="340" y="8168"/>
                  <a:pt x="340" y="7489"/>
                  <a:pt x="252" y="7414"/>
                </a:cubicBezTo>
                <a:lnTo>
                  <a:pt x="252" y="7414"/>
                </a:lnTo>
                <a:lnTo>
                  <a:pt x="290" y="7653"/>
                </a:lnTo>
                <a:cubicBezTo>
                  <a:pt x="271" y="7603"/>
                  <a:pt x="255" y="7582"/>
                  <a:pt x="239" y="7582"/>
                </a:cubicBezTo>
                <a:cubicBezTo>
                  <a:pt x="164" y="7582"/>
                  <a:pt x="122" y="8093"/>
                  <a:pt x="31" y="8093"/>
                </a:cubicBezTo>
                <a:cubicBezTo>
                  <a:pt x="30" y="8093"/>
                  <a:pt x="28" y="8093"/>
                  <a:pt x="26" y="8093"/>
                </a:cubicBezTo>
                <a:lnTo>
                  <a:pt x="26" y="8093"/>
                </a:lnTo>
                <a:cubicBezTo>
                  <a:pt x="177" y="8432"/>
                  <a:pt x="1" y="9060"/>
                  <a:pt x="265" y="9613"/>
                </a:cubicBezTo>
                <a:cubicBezTo>
                  <a:pt x="265" y="9645"/>
                  <a:pt x="261" y="9657"/>
                  <a:pt x="256" y="9657"/>
                </a:cubicBezTo>
                <a:cubicBezTo>
                  <a:pt x="241" y="9657"/>
                  <a:pt x="213" y="9573"/>
                  <a:pt x="197" y="9573"/>
                </a:cubicBezTo>
                <a:cubicBezTo>
                  <a:pt x="194" y="9573"/>
                  <a:pt x="191" y="9577"/>
                  <a:pt x="189" y="9588"/>
                </a:cubicBezTo>
                <a:cubicBezTo>
                  <a:pt x="265" y="9726"/>
                  <a:pt x="315" y="9902"/>
                  <a:pt x="365" y="10241"/>
                </a:cubicBezTo>
                <a:lnTo>
                  <a:pt x="340" y="10204"/>
                </a:lnTo>
                <a:lnTo>
                  <a:pt x="340" y="10204"/>
                </a:lnTo>
                <a:cubicBezTo>
                  <a:pt x="453" y="10669"/>
                  <a:pt x="529" y="10995"/>
                  <a:pt x="617" y="11347"/>
                </a:cubicBezTo>
                <a:cubicBezTo>
                  <a:pt x="704" y="11699"/>
                  <a:pt x="805" y="12063"/>
                  <a:pt x="993" y="12591"/>
                </a:cubicBezTo>
                <a:lnTo>
                  <a:pt x="1019" y="12491"/>
                </a:lnTo>
                <a:cubicBezTo>
                  <a:pt x="1107" y="12717"/>
                  <a:pt x="1107" y="12767"/>
                  <a:pt x="1132" y="12880"/>
                </a:cubicBezTo>
                <a:cubicBezTo>
                  <a:pt x="1154" y="12907"/>
                  <a:pt x="1168" y="12919"/>
                  <a:pt x="1174" y="12919"/>
                </a:cubicBezTo>
                <a:cubicBezTo>
                  <a:pt x="1219" y="12919"/>
                  <a:pt x="975" y="12422"/>
                  <a:pt x="1028" y="12422"/>
                </a:cubicBezTo>
                <a:cubicBezTo>
                  <a:pt x="1036" y="12422"/>
                  <a:pt x="1049" y="12431"/>
                  <a:pt x="1069" y="12453"/>
                </a:cubicBezTo>
                <a:cubicBezTo>
                  <a:pt x="1069" y="12616"/>
                  <a:pt x="1232" y="13006"/>
                  <a:pt x="1421" y="13383"/>
                </a:cubicBezTo>
                <a:cubicBezTo>
                  <a:pt x="1609" y="13760"/>
                  <a:pt x="1823" y="14124"/>
                  <a:pt x="1835" y="14250"/>
                </a:cubicBezTo>
                <a:cubicBezTo>
                  <a:pt x="1903" y="14348"/>
                  <a:pt x="1929" y="14376"/>
                  <a:pt x="1938" y="14376"/>
                </a:cubicBezTo>
                <a:cubicBezTo>
                  <a:pt x="1951" y="14376"/>
                  <a:pt x="1933" y="14325"/>
                  <a:pt x="1946" y="14325"/>
                </a:cubicBezTo>
                <a:cubicBezTo>
                  <a:pt x="1955" y="14325"/>
                  <a:pt x="1981" y="14353"/>
                  <a:pt x="2049" y="14451"/>
                </a:cubicBezTo>
                <a:lnTo>
                  <a:pt x="2087" y="14551"/>
                </a:lnTo>
                <a:lnTo>
                  <a:pt x="2175" y="14614"/>
                </a:lnTo>
                <a:cubicBezTo>
                  <a:pt x="2351" y="14815"/>
                  <a:pt x="2401" y="14954"/>
                  <a:pt x="2388" y="14979"/>
                </a:cubicBezTo>
                <a:cubicBezTo>
                  <a:pt x="2351" y="14928"/>
                  <a:pt x="2263" y="14840"/>
                  <a:pt x="2212" y="14790"/>
                </a:cubicBezTo>
                <a:lnTo>
                  <a:pt x="2212" y="14790"/>
                </a:lnTo>
                <a:cubicBezTo>
                  <a:pt x="2300" y="14928"/>
                  <a:pt x="2439" y="15092"/>
                  <a:pt x="2602" y="15230"/>
                </a:cubicBezTo>
                <a:cubicBezTo>
                  <a:pt x="2677" y="15305"/>
                  <a:pt x="2740" y="15368"/>
                  <a:pt x="2816" y="15431"/>
                </a:cubicBezTo>
                <a:cubicBezTo>
                  <a:pt x="2891" y="15481"/>
                  <a:pt x="2954" y="15532"/>
                  <a:pt x="2991" y="15557"/>
                </a:cubicBezTo>
                <a:cubicBezTo>
                  <a:pt x="2904" y="15481"/>
                  <a:pt x="2803" y="15393"/>
                  <a:pt x="2728" y="15305"/>
                </a:cubicBezTo>
                <a:lnTo>
                  <a:pt x="2728" y="15305"/>
                </a:lnTo>
                <a:cubicBezTo>
                  <a:pt x="3167" y="15695"/>
                  <a:pt x="3758" y="16097"/>
                  <a:pt x="4449" y="16286"/>
                </a:cubicBezTo>
                <a:cubicBezTo>
                  <a:pt x="4795" y="16382"/>
                  <a:pt x="5148" y="16422"/>
                  <a:pt x="5482" y="16422"/>
                </a:cubicBezTo>
                <a:cubicBezTo>
                  <a:pt x="5803" y="16422"/>
                  <a:pt x="6107" y="16385"/>
                  <a:pt x="6372" y="16323"/>
                </a:cubicBezTo>
                <a:cubicBezTo>
                  <a:pt x="6347" y="16323"/>
                  <a:pt x="6321" y="16311"/>
                  <a:pt x="6284" y="16311"/>
                </a:cubicBezTo>
                <a:cubicBezTo>
                  <a:pt x="6497" y="16260"/>
                  <a:pt x="6636" y="16210"/>
                  <a:pt x="6749" y="16185"/>
                </a:cubicBezTo>
                <a:cubicBezTo>
                  <a:pt x="6786" y="16177"/>
                  <a:pt x="6821" y="16170"/>
                  <a:pt x="6853" y="16163"/>
                </a:cubicBezTo>
                <a:lnTo>
                  <a:pt x="6853" y="16163"/>
                </a:lnTo>
                <a:cubicBezTo>
                  <a:pt x="6882" y="16207"/>
                  <a:pt x="6921" y="16261"/>
                  <a:pt x="6966" y="16322"/>
                </a:cubicBezTo>
                <a:lnTo>
                  <a:pt x="6966" y="16322"/>
                </a:lnTo>
                <a:cubicBezTo>
                  <a:pt x="6965" y="16322"/>
                  <a:pt x="6964" y="16323"/>
                  <a:pt x="6962" y="16323"/>
                </a:cubicBezTo>
                <a:cubicBezTo>
                  <a:pt x="6761" y="16374"/>
                  <a:pt x="6548" y="16424"/>
                  <a:pt x="6321" y="16474"/>
                </a:cubicBezTo>
                <a:cubicBezTo>
                  <a:pt x="6435" y="16474"/>
                  <a:pt x="6372" y="16499"/>
                  <a:pt x="6183" y="16537"/>
                </a:cubicBezTo>
                <a:cubicBezTo>
                  <a:pt x="6083" y="16562"/>
                  <a:pt x="5957" y="16587"/>
                  <a:pt x="5794" y="16612"/>
                </a:cubicBezTo>
                <a:cubicBezTo>
                  <a:pt x="5630" y="16625"/>
                  <a:pt x="5429" y="16625"/>
                  <a:pt x="5216" y="16625"/>
                </a:cubicBezTo>
                <a:cubicBezTo>
                  <a:pt x="5052" y="16612"/>
                  <a:pt x="4876" y="16587"/>
                  <a:pt x="4688" y="16562"/>
                </a:cubicBezTo>
                <a:cubicBezTo>
                  <a:pt x="4499" y="16537"/>
                  <a:pt x="4311" y="16474"/>
                  <a:pt x="4110" y="16424"/>
                </a:cubicBezTo>
                <a:cubicBezTo>
                  <a:pt x="3909" y="16361"/>
                  <a:pt x="3720" y="16273"/>
                  <a:pt x="3507" y="16172"/>
                </a:cubicBezTo>
                <a:cubicBezTo>
                  <a:pt x="3331" y="16072"/>
                  <a:pt x="3117" y="15959"/>
                  <a:pt x="2941" y="15833"/>
                </a:cubicBezTo>
                <a:cubicBezTo>
                  <a:pt x="2212" y="15305"/>
                  <a:pt x="1672" y="14614"/>
                  <a:pt x="1270" y="13973"/>
                </a:cubicBezTo>
                <a:cubicBezTo>
                  <a:pt x="1270" y="13961"/>
                  <a:pt x="1270" y="13961"/>
                  <a:pt x="1270" y="13961"/>
                </a:cubicBezTo>
                <a:lnTo>
                  <a:pt x="1157" y="13772"/>
                </a:lnTo>
                <a:lnTo>
                  <a:pt x="1154" y="13768"/>
                </a:lnTo>
                <a:lnTo>
                  <a:pt x="1154" y="13768"/>
                </a:lnTo>
                <a:cubicBezTo>
                  <a:pt x="1159" y="13778"/>
                  <a:pt x="1164" y="13787"/>
                  <a:pt x="1169" y="13797"/>
                </a:cubicBezTo>
                <a:cubicBezTo>
                  <a:pt x="1257" y="14011"/>
                  <a:pt x="1408" y="14187"/>
                  <a:pt x="1521" y="14401"/>
                </a:cubicBezTo>
                <a:cubicBezTo>
                  <a:pt x="1496" y="14388"/>
                  <a:pt x="1333" y="14162"/>
                  <a:pt x="1182" y="13885"/>
                </a:cubicBezTo>
                <a:cubicBezTo>
                  <a:pt x="1019" y="13596"/>
                  <a:pt x="868" y="13270"/>
                  <a:pt x="755" y="13044"/>
                </a:cubicBezTo>
                <a:lnTo>
                  <a:pt x="755" y="13044"/>
                </a:lnTo>
                <a:cubicBezTo>
                  <a:pt x="792" y="13157"/>
                  <a:pt x="906" y="13383"/>
                  <a:pt x="981" y="13534"/>
                </a:cubicBezTo>
                <a:cubicBezTo>
                  <a:pt x="1045" y="13652"/>
                  <a:pt x="1095" y="13737"/>
                  <a:pt x="1085" y="13737"/>
                </a:cubicBezTo>
                <a:cubicBezTo>
                  <a:pt x="1081" y="13737"/>
                  <a:pt x="1068" y="13725"/>
                  <a:pt x="1044" y="13697"/>
                </a:cubicBezTo>
                <a:lnTo>
                  <a:pt x="1044" y="13697"/>
                </a:lnTo>
                <a:cubicBezTo>
                  <a:pt x="1270" y="13999"/>
                  <a:pt x="1484" y="14514"/>
                  <a:pt x="1961" y="15029"/>
                </a:cubicBezTo>
                <a:lnTo>
                  <a:pt x="1911" y="15004"/>
                </a:lnTo>
                <a:lnTo>
                  <a:pt x="1911" y="15004"/>
                </a:lnTo>
                <a:cubicBezTo>
                  <a:pt x="1999" y="15092"/>
                  <a:pt x="2137" y="15268"/>
                  <a:pt x="2300" y="15418"/>
                </a:cubicBezTo>
                <a:lnTo>
                  <a:pt x="2150" y="15293"/>
                </a:lnTo>
                <a:lnTo>
                  <a:pt x="2024" y="15155"/>
                </a:lnTo>
                <a:lnTo>
                  <a:pt x="2024" y="15155"/>
                </a:lnTo>
                <a:cubicBezTo>
                  <a:pt x="2112" y="15268"/>
                  <a:pt x="2212" y="15368"/>
                  <a:pt x="2313" y="15469"/>
                </a:cubicBezTo>
                <a:cubicBezTo>
                  <a:pt x="2426" y="15569"/>
                  <a:pt x="2514" y="15670"/>
                  <a:pt x="2627" y="15758"/>
                </a:cubicBezTo>
                <a:cubicBezTo>
                  <a:pt x="2740" y="15858"/>
                  <a:pt x="2853" y="15959"/>
                  <a:pt x="2966" y="16047"/>
                </a:cubicBezTo>
                <a:cubicBezTo>
                  <a:pt x="3076" y="16123"/>
                  <a:pt x="3195" y="16190"/>
                  <a:pt x="3306" y="16256"/>
                </a:cubicBezTo>
                <a:lnTo>
                  <a:pt x="3306" y="16256"/>
                </a:lnTo>
                <a:cubicBezTo>
                  <a:pt x="3061" y="16110"/>
                  <a:pt x="2925" y="16018"/>
                  <a:pt x="2866" y="15959"/>
                </a:cubicBezTo>
                <a:cubicBezTo>
                  <a:pt x="2807" y="15910"/>
                  <a:pt x="2794" y="15892"/>
                  <a:pt x="2797" y="15892"/>
                </a:cubicBezTo>
                <a:lnTo>
                  <a:pt x="2797" y="15892"/>
                </a:lnTo>
                <a:cubicBezTo>
                  <a:pt x="2798" y="15892"/>
                  <a:pt x="2800" y="15893"/>
                  <a:pt x="2803" y="15896"/>
                </a:cubicBezTo>
                <a:cubicBezTo>
                  <a:pt x="2808" y="15896"/>
                  <a:pt x="2829" y="15907"/>
                  <a:pt x="2836" y="15907"/>
                </a:cubicBezTo>
                <a:cubicBezTo>
                  <a:pt x="2847" y="15907"/>
                  <a:pt x="2832" y="15886"/>
                  <a:pt x="2715" y="15783"/>
                </a:cubicBezTo>
                <a:lnTo>
                  <a:pt x="2715" y="15783"/>
                </a:lnTo>
                <a:cubicBezTo>
                  <a:pt x="3004" y="16022"/>
                  <a:pt x="3230" y="16147"/>
                  <a:pt x="3381" y="16248"/>
                </a:cubicBezTo>
                <a:cubicBezTo>
                  <a:pt x="3532" y="16348"/>
                  <a:pt x="3657" y="16399"/>
                  <a:pt x="3758" y="16461"/>
                </a:cubicBezTo>
                <a:cubicBezTo>
                  <a:pt x="3871" y="16524"/>
                  <a:pt x="3984" y="16587"/>
                  <a:pt x="4185" y="16650"/>
                </a:cubicBezTo>
                <a:cubicBezTo>
                  <a:pt x="4286" y="16688"/>
                  <a:pt x="4411" y="16725"/>
                  <a:pt x="4562" y="16763"/>
                </a:cubicBezTo>
                <a:cubicBezTo>
                  <a:pt x="4668" y="16792"/>
                  <a:pt x="4804" y="16814"/>
                  <a:pt x="4958" y="16833"/>
                </a:cubicBezTo>
                <a:lnTo>
                  <a:pt x="4958" y="16833"/>
                </a:lnTo>
                <a:cubicBezTo>
                  <a:pt x="4841" y="16816"/>
                  <a:pt x="4712" y="16793"/>
                  <a:pt x="4625" y="16776"/>
                </a:cubicBezTo>
                <a:cubicBezTo>
                  <a:pt x="4566" y="16764"/>
                  <a:pt x="4529" y="16741"/>
                  <a:pt x="4525" y="16738"/>
                </a:cubicBezTo>
                <a:lnTo>
                  <a:pt x="4525" y="16738"/>
                </a:lnTo>
                <a:cubicBezTo>
                  <a:pt x="4535" y="16739"/>
                  <a:pt x="4572" y="16741"/>
                  <a:pt x="4638" y="16750"/>
                </a:cubicBezTo>
                <a:cubicBezTo>
                  <a:pt x="4801" y="16788"/>
                  <a:pt x="5002" y="16826"/>
                  <a:pt x="5191" y="16851"/>
                </a:cubicBezTo>
                <a:cubicBezTo>
                  <a:pt x="5366" y="16851"/>
                  <a:pt x="5530" y="16864"/>
                  <a:pt x="5643" y="16876"/>
                </a:cubicBezTo>
                <a:cubicBezTo>
                  <a:pt x="5794" y="16876"/>
                  <a:pt x="5894" y="16864"/>
                  <a:pt x="5970" y="16851"/>
                </a:cubicBezTo>
                <a:cubicBezTo>
                  <a:pt x="6032" y="16838"/>
                  <a:pt x="6083" y="16838"/>
                  <a:pt x="6108" y="16838"/>
                </a:cubicBezTo>
                <a:cubicBezTo>
                  <a:pt x="6146" y="16826"/>
                  <a:pt x="6108" y="16826"/>
                  <a:pt x="6045" y="16826"/>
                </a:cubicBezTo>
                <a:cubicBezTo>
                  <a:pt x="5982" y="16832"/>
                  <a:pt x="5897" y="16838"/>
                  <a:pt x="5860" y="16838"/>
                </a:cubicBezTo>
                <a:cubicBezTo>
                  <a:pt x="5822" y="16838"/>
                  <a:pt x="5831" y="16832"/>
                  <a:pt x="5957" y="16813"/>
                </a:cubicBezTo>
                <a:cubicBezTo>
                  <a:pt x="6146" y="16813"/>
                  <a:pt x="6284" y="16788"/>
                  <a:pt x="6422" y="16763"/>
                </a:cubicBezTo>
                <a:cubicBezTo>
                  <a:pt x="6560" y="16725"/>
                  <a:pt x="6711" y="16675"/>
                  <a:pt x="6937" y="16612"/>
                </a:cubicBezTo>
                <a:lnTo>
                  <a:pt x="6950" y="16637"/>
                </a:lnTo>
                <a:cubicBezTo>
                  <a:pt x="7029" y="16614"/>
                  <a:pt x="7099" y="16594"/>
                  <a:pt x="7159" y="16575"/>
                </a:cubicBezTo>
                <a:lnTo>
                  <a:pt x="7159" y="16575"/>
                </a:lnTo>
                <a:cubicBezTo>
                  <a:pt x="7169" y="16587"/>
                  <a:pt x="7179" y="16600"/>
                  <a:pt x="7188" y="16612"/>
                </a:cubicBezTo>
                <a:lnTo>
                  <a:pt x="7151" y="16612"/>
                </a:lnTo>
                <a:cubicBezTo>
                  <a:pt x="7427" y="16939"/>
                  <a:pt x="7415" y="16901"/>
                  <a:pt x="7591" y="17077"/>
                </a:cubicBezTo>
                <a:cubicBezTo>
                  <a:pt x="7754" y="17253"/>
                  <a:pt x="7842" y="17354"/>
                  <a:pt x="7905" y="17429"/>
                </a:cubicBezTo>
                <a:cubicBezTo>
                  <a:pt x="7980" y="17504"/>
                  <a:pt x="8005" y="17555"/>
                  <a:pt x="8043" y="17592"/>
                </a:cubicBezTo>
                <a:cubicBezTo>
                  <a:pt x="8186" y="17723"/>
                  <a:pt x="8236" y="17766"/>
                  <a:pt x="8240" y="17766"/>
                </a:cubicBezTo>
                <a:cubicBezTo>
                  <a:pt x="8250" y="17766"/>
                  <a:pt x="8086" y="17602"/>
                  <a:pt x="8100" y="17602"/>
                </a:cubicBezTo>
                <a:lnTo>
                  <a:pt x="8100" y="17602"/>
                </a:lnTo>
                <a:cubicBezTo>
                  <a:pt x="8108" y="17602"/>
                  <a:pt x="8172" y="17654"/>
                  <a:pt x="8357" y="17819"/>
                </a:cubicBezTo>
                <a:cubicBezTo>
                  <a:pt x="8608" y="18020"/>
                  <a:pt x="8822" y="18196"/>
                  <a:pt x="9086" y="18346"/>
                </a:cubicBezTo>
                <a:cubicBezTo>
                  <a:pt x="9212" y="18422"/>
                  <a:pt x="9350" y="18510"/>
                  <a:pt x="9501" y="18585"/>
                </a:cubicBezTo>
                <a:cubicBezTo>
                  <a:pt x="9664" y="18648"/>
                  <a:pt x="9815" y="18736"/>
                  <a:pt x="10016" y="18811"/>
                </a:cubicBezTo>
                <a:cubicBezTo>
                  <a:pt x="10166" y="18876"/>
                  <a:pt x="10202" y="18895"/>
                  <a:pt x="10191" y="18895"/>
                </a:cubicBezTo>
                <a:cubicBezTo>
                  <a:pt x="10174" y="18895"/>
                  <a:pt x="10062" y="18856"/>
                  <a:pt x="10048" y="18856"/>
                </a:cubicBezTo>
                <a:cubicBezTo>
                  <a:pt x="10043" y="18856"/>
                  <a:pt x="10051" y="18861"/>
                  <a:pt x="10079" y="18874"/>
                </a:cubicBezTo>
                <a:cubicBezTo>
                  <a:pt x="10217" y="18912"/>
                  <a:pt x="10355" y="18962"/>
                  <a:pt x="10493" y="18987"/>
                </a:cubicBezTo>
                <a:cubicBezTo>
                  <a:pt x="10594" y="19025"/>
                  <a:pt x="10556" y="19025"/>
                  <a:pt x="10544" y="19025"/>
                </a:cubicBezTo>
                <a:cubicBezTo>
                  <a:pt x="10676" y="19053"/>
                  <a:pt x="10712" y="19057"/>
                  <a:pt x="10736" y="19057"/>
                </a:cubicBezTo>
                <a:cubicBezTo>
                  <a:pt x="10744" y="19057"/>
                  <a:pt x="10751" y="19056"/>
                  <a:pt x="10759" y="19056"/>
                </a:cubicBezTo>
                <a:cubicBezTo>
                  <a:pt x="10792" y="19056"/>
                  <a:pt x="10851" y="19063"/>
                  <a:pt x="11134" y="19125"/>
                </a:cubicBezTo>
                <a:cubicBezTo>
                  <a:pt x="11172" y="19125"/>
                  <a:pt x="11260" y="19138"/>
                  <a:pt x="11386" y="19163"/>
                </a:cubicBezTo>
                <a:cubicBezTo>
                  <a:pt x="11511" y="19176"/>
                  <a:pt x="11675" y="19226"/>
                  <a:pt x="11850" y="19226"/>
                </a:cubicBezTo>
                <a:cubicBezTo>
                  <a:pt x="12003" y="19236"/>
                  <a:pt x="12164" y="19255"/>
                  <a:pt x="12319" y="19255"/>
                </a:cubicBezTo>
                <a:cubicBezTo>
                  <a:pt x="12356" y="19255"/>
                  <a:pt x="12392" y="19254"/>
                  <a:pt x="12428" y="19251"/>
                </a:cubicBezTo>
                <a:cubicBezTo>
                  <a:pt x="12630" y="19251"/>
                  <a:pt x="12831" y="19226"/>
                  <a:pt x="12994" y="19201"/>
                </a:cubicBezTo>
                <a:cubicBezTo>
                  <a:pt x="13014" y="19199"/>
                  <a:pt x="13028" y="19199"/>
                  <a:pt x="13038" y="19199"/>
                </a:cubicBezTo>
                <a:cubicBezTo>
                  <a:pt x="13118" y="19199"/>
                  <a:pt x="12924" y="19239"/>
                  <a:pt x="12969" y="19239"/>
                </a:cubicBezTo>
                <a:cubicBezTo>
                  <a:pt x="13208" y="19201"/>
                  <a:pt x="13371" y="19151"/>
                  <a:pt x="13497" y="19125"/>
                </a:cubicBezTo>
                <a:cubicBezTo>
                  <a:pt x="13635" y="19100"/>
                  <a:pt x="13723" y="19075"/>
                  <a:pt x="13811" y="19037"/>
                </a:cubicBezTo>
                <a:cubicBezTo>
                  <a:pt x="13974" y="18975"/>
                  <a:pt x="14137" y="18937"/>
                  <a:pt x="14477" y="18786"/>
                </a:cubicBezTo>
                <a:lnTo>
                  <a:pt x="14976" y="18591"/>
                </a:lnTo>
                <a:lnTo>
                  <a:pt x="14976" y="18591"/>
                </a:lnTo>
                <a:cubicBezTo>
                  <a:pt x="14936" y="18605"/>
                  <a:pt x="14912" y="18612"/>
                  <a:pt x="14902" y="18612"/>
                </a:cubicBezTo>
                <a:cubicBezTo>
                  <a:pt x="14880" y="18612"/>
                  <a:pt x="14919" y="18584"/>
                  <a:pt x="14992" y="18547"/>
                </a:cubicBezTo>
                <a:cubicBezTo>
                  <a:pt x="15130" y="18459"/>
                  <a:pt x="15381" y="18321"/>
                  <a:pt x="15595" y="18170"/>
                </a:cubicBezTo>
                <a:lnTo>
                  <a:pt x="15670" y="18133"/>
                </a:lnTo>
                <a:lnTo>
                  <a:pt x="15670" y="18133"/>
                </a:lnTo>
                <a:cubicBezTo>
                  <a:pt x="15507" y="18258"/>
                  <a:pt x="15356" y="18371"/>
                  <a:pt x="15394" y="18371"/>
                </a:cubicBezTo>
                <a:cubicBezTo>
                  <a:pt x="15435" y="18341"/>
                  <a:pt x="15501" y="18301"/>
                  <a:pt x="15579" y="18254"/>
                </a:cubicBezTo>
                <a:lnTo>
                  <a:pt x="15579" y="18254"/>
                </a:lnTo>
                <a:cubicBezTo>
                  <a:pt x="15573" y="18259"/>
                  <a:pt x="15571" y="18262"/>
                  <a:pt x="15574" y="18262"/>
                </a:cubicBezTo>
                <a:cubicBezTo>
                  <a:pt x="15575" y="18262"/>
                  <a:pt x="15578" y="18261"/>
                  <a:pt x="15583" y="18258"/>
                </a:cubicBezTo>
                <a:cubicBezTo>
                  <a:pt x="15608" y="18246"/>
                  <a:pt x="15683" y="18208"/>
                  <a:pt x="15784" y="18120"/>
                </a:cubicBezTo>
                <a:lnTo>
                  <a:pt x="15960" y="18045"/>
                </a:lnTo>
                <a:lnTo>
                  <a:pt x="15997" y="18007"/>
                </a:lnTo>
                <a:cubicBezTo>
                  <a:pt x="16299" y="17793"/>
                  <a:pt x="16575" y="17580"/>
                  <a:pt x="16839" y="17341"/>
                </a:cubicBezTo>
                <a:cubicBezTo>
                  <a:pt x="17103" y="17065"/>
                  <a:pt x="17317" y="16801"/>
                  <a:pt x="17555" y="16474"/>
                </a:cubicBezTo>
                <a:cubicBezTo>
                  <a:pt x="17677" y="16305"/>
                  <a:pt x="17805" y="16122"/>
                  <a:pt x="17943" y="15917"/>
                </a:cubicBezTo>
                <a:lnTo>
                  <a:pt x="17943" y="15917"/>
                </a:lnTo>
                <a:cubicBezTo>
                  <a:pt x="17955" y="15934"/>
                  <a:pt x="17967" y="15950"/>
                  <a:pt x="17978" y="15966"/>
                </a:cubicBezTo>
                <a:lnTo>
                  <a:pt x="17978" y="15966"/>
                </a:lnTo>
                <a:cubicBezTo>
                  <a:pt x="17850" y="16154"/>
                  <a:pt x="17701" y="16363"/>
                  <a:pt x="17527" y="16570"/>
                </a:cubicBezTo>
                <a:lnTo>
                  <a:pt x="17527" y="16570"/>
                </a:lnTo>
                <a:cubicBezTo>
                  <a:pt x="17602" y="16483"/>
                  <a:pt x="17633" y="16454"/>
                  <a:pt x="17640" y="16454"/>
                </a:cubicBezTo>
                <a:lnTo>
                  <a:pt x="17640" y="16454"/>
                </a:lnTo>
                <a:cubicBezTo>
                  <a:pt x="17646" y="16454"/>
                  <a:pt x="17629" y="16483"/>
                  <a:pt x="17606" y="16512"/>
                </a:cubicBezTo>
                <a:cubicBezTo>
                  <a:pt x="17745" y="16342"/>
                  <a:pt x="17870" y="16162"/>
                  <a:pt x="17989" y="15981"/>
                </a:cubicBezTo>
                <a:lnTo>
                  <a:pt x="17989" y="15981"/>
                </a:lnTo>
                <a:cubicBezTo>
                  <a:pt x="18087" y="16127"/>
                  <a:pt x="18160" y="16237"/>
                  <a:pt x="18209" y="16311"/>
                </a:cubicBezTo>
                <a:lnTo>
                  <a:pt x="18221" y="16323"/>
                </a:lnTo>
                <a:cubicBezTo>
                  <a:pt x="18259" y="16374"/>
                  <a:pt x="18272" y="16399"/>
                  <a:pt x="18297" y="16424"/>
                </a:cubicBezTo>
                <a:cubicBezTo>
                  <a:pt x="18310" y="16437"/>
                  <a:pt x="18317" y="16444"/>
                  <a:pt x="18319" y="16444"/>
                </a:cubicBezTo>
                <a:cubicBezTo>
                  <a:pt x="18322" y="16444"/>
                  <a:pt x="18308" y="16422"/>
                  <a:pt x="18284" y="16374"/>
                </a:cubicBezTo>
                <a:cubicBezTo>
                  <a:pt x="18272" y="16361"/>
                  <a:pt x="18259" y="16336"/>
                  <a:pt x="18247" y="16311"/>
                </a:cubicBezTo>
                <a:cubicBezTo>
                  <a:pt x="18247" y="16311"/>
                  <a:pt x="18209" y="16273"/>
                  <a:pt x="18159" y="16198"/>
                </a:cubicBezTo>
                <a:cubicBezTo>
                  <a:pt x="18122" y="16139"/>
                  <a:pt x="18068" y="16059"/>
                  <a:pt x="18003" y="15961"/>
                </a:cubicBezTo>
                <a:lnTo>
                  <a:pt x="18003" y="15961"/>
                </a:lnTo>
                <a:cubicBezTo>
                  <a:pt x="18010" y="15950"/>
                  <a:pt x="18017" y="15940"/>
                  <a:pt x="18024" y="15929"/>
                </a:cubicBezTo>
                <a:lnTo>
                  <a:pt x="18024" y="15929"/>
                </a:lnTo>
                <a:cubicBezTo>
                  <a:pt x="18035" y="15948"/>
                  <a:pt x="18046" y="15966"/>
                  <a:pt x="18058" y="15984"/>
                </a:cubicBezTo>
                <a:cubicBezTo>
                  <a:pt x="18108" y="16059"/>
                  <a:pt x="18159" y="16135"/>
                  <a:pt x="18209" y="16223"/>
                </a:cubicBezTo>
                <a:lnTo>
                  <a:pt x="18221" y="16223"/>
                </a:lnTo>
                <a:cubicBezTo>
                  <a:pt x="18272" y="16311"/>
                  <a:pt x="18334" y="16399"/>
                  <a:pt x="18397" y="16487"/>
                </a:cubicBezTo>
                <a:cubicBezTo>
                  <a:pt x="18334" y="16399"/>
                  <a:pt x="18259" y="16273"/>
                  <a:pt x="18171" y="16135"/>
                </a:cubicBezTo>
                <a:cubicBezTo>
                  <a:pt x="18171" y="16122"/>
                  <a:pt x="18159" y="16110"/>
                  <a:pt x="18146" y="16097"/>
                </a:cubicBezTo>
                <a:cubicBezTo>
                  <a:pt x="18111" y="16039"/>
                  <a:pt x="18074" y="15978"/>
                  <a:pt x="18035" y="15912"/>
                </a:cubicBezTo>
                <a:lnTo>
                  <a:pt x="18035" y="15912"/>
                </a:lnTo>
                <a:cubicBezTo>
                  <a:pt x="18093" y="15823"/>
                  <a:pt x="18151" y="15733"/>
                  <a:pt x="18209" y="15645"/>
                </a:cubicBezTo>
                <a:cubicBezTo>
                  <a:pt x="18210" y="15646"/>
                  <a:pt x="18211" y="15647"/>
                  <a:pt x="18212" y="15647"/>
                </a:cubicBezTo>
                <a:cubicBezTo>
                  <a:pt x="18221" y="15647"/>
                  <a:pt x="18244" y="15620"/>
                  <a:pt x="18276" y="15574"/>
                </a:cubicBezTo>
                <a:lnTo>
                  <a:pt x="18276" y="15574"/>
                </a:lnTo>
                <a:cubicBezTo>
                  <a:pt x="18352" y="15686"/>
                  <a:pt x="18420" y="15797"/>
                  <a:pt x="18498" y="15909"/>
                </a:cubicBezTo>
                <a:cubicBezTo>
                  <a:pt x="18586" y="16047"/>
                  <a:pt x="18674" y="16172"/>
                  <a:pt x="18749" y="16298"/>
                </a:cubicBezTo>
                <a:cubicBezTo>
                  <a:pt x="18988" y="16650"/>
                  <a:pt x="19227" y="16977"/>
                  <a:pt x="19440" y="17266"/>
                </a:cubicBezTo>
                <a:cubicBezTo>
                  <a:pt x="19491" y="17341"/>
                  <a:pt x="19553" y="17416"/>
                  <a:pt x="19604" y="17479"/>
                </a:cubicBezTo>
                <a:cubicBezTo>
                  <a:pt x="19130" y="16862"/>
                  <a:pt x="18691" y="16223"/>
                  <a:pt x="18286" y="15560"/>
                </a:cubicBezTo>
                <a:lnTo>
                  <a:pt x="18286" y="15560"/>
                </a:lnTo>
                <a:cubicBezTo>
                  <a:pt x="18290" y="15554"/>
                  <a:pt x="18294" y="15549"/>
                  <a:pt x="18298" y="15543"/>
                </a:cubicBezTo>
                <a:lnTo>
                  <a:pt x="18298" y="15543"/>
                </a:lnTo>
                <a:cubicBezTo>
                  <a:pt x="18326" y="15567"/>
                  <a:pt x="18338" y="15600"/>
                  <a:pt x="18360" y="15632"/>
                </a:cubicBezTo>
                <a:lnTo>
                  <a:pt x="18372" y="15620"/>
                </a:lnTo>
                <a:cubicBezTo>
                  <a:pt x="18988" y="16600"/>
                  <a:pt x="19729" y="17555"/>
                  <a:pt x="20433" y="18346"/>
                </a:cubicBezTo>
                <a:cubicBezTo>
                  <a:pt x="20433" y="18346"/>
                  <a:pt x="20433" y="18346"/>
                  <a:pt x="20433" y="18359"/>
                </a:cubicBezTo>
                <a:cubicBezTo>
                  <a:pt x="20948" y="18924"/>
                  <a:pt x="21438" y="19402"/>
                  <a:pt x="21828" y="19766"/>
                </a:cubicBezTo>
                <a:cubicBezTo>
                  <a:pt x="22073" y="19985"/>
                  <a:pt x="22186" y="20081"/>
                  <a:pt x="22191" y="20081"/>
                </a:cubicBezTo>
                <a:cubicBezTo>
                  <a:pt x="22195" y="20081"/>
                  <a:pt x="22123" y="20013"/>
                  <a:pt x="21991" y="19892"/>
                </a:cubicBezTo>
                <a:cubicBezTo>
                  <a:pt x="21702" y="19616"/>
                  <a:pt x="21137" y="19088"/>
                  <a:pt x="20559" y="18409"/>
                </a:cubicBezTo>
                <a:cubicBezTo>
                  <a:pt x="20546" y="18397"/>
                  <a:pt x="20534" y="18371"/>
                  <a:pt x="20496" y="18334"/>
                </a:cubicBezTo>
                <a:lnTo>
                  <a:pt x="20458" y="18296"/>
                </a:lnTo>
                <a:cubicBezTo>
                  <a:pt x="20345" y="18158"/>
                  <a:pt x="20232" y="17957"/>
                  <a:pt x="20207" y="17881"/>
                </a:cubicBezTo>
                <a:lnTo>
                  <a:pt x="20207" y="17881"/>
                </a:lnTo>
                <a:cubicBezTo>
                  <a:pt x="20219" y="17932"/>
                  <a:pt x="20232" y="17995"/>
                  <a:pt x="20257" y="18070"/>
                </a:cubicBezTo>
                <a:cubicBezTo>
                  <a:pt x="19943" y="17693"/>
                  <a:pt x="19616" y="17278"/>
                  <a:pt x="19315" y="16864"/>
                </a:cubicBezTo>
                <a:lnTo>
                  <a:pt x="19327" y="16864"/>
                </a:lnTo>
                <a:cubicBezTo>
                  <a:pt x="19440" y="17033"/>
                  <a:pt x="19469" y="17033"/>
                  <a:pt x="19492" y="17033"/>
                </a:cubicBezTo>
                <a:cubicBezTo>
                  <a:pt x="19499" y="17033"/>
                  <a:pt x="19506" y="17033"/>
                  <a:pt x="19516" y="17039"/>
                </a:cubicBezTo>
                <a:cubicBezTo>
                  <a:pt x="19403" y="16914"/>
                  <a:pt x="19302" y="16788"/>
                  <a:pt x="19202" y="16663"/>
                </a:cubicBezTo>
                <a:lnTo>
                  <a:pt x="19202" y="16663"/>
                </a:lnTo>
                <a:lnTo>
                  <a:pt x="19264" y="16788"/>
                </a:lnTo>
                <a:cubicBezTo>
                  <a:pt x="18922" y="16315"/>
                  <a:pt x="18620" y="15842"/>
                  <a:pt x="18372" y="15434"/>
                </a:cubicBezTo>
                <a:lnTo>
                  <a:pt x="18372" y="15434"/>
                </a:lnTo>
                <a:cubicBezTo>
                  <a:pt x="18396" y="15397"/>
                  <a:pt x="18422" y="15357"/>
                  <a:pt x="18450" y="15315"/>
                </a:cubicBezTo>
                <a:lnTo>
                  <a:pt x="18450" y="15315"/>
                </a:lnTo>
                <a:cubicBezTo>
                  <a:pt x="18598" y="15546"/>
                  <a:pt x="18698" y="15689"/>
                  <a:pt x="18705" y="15689"/>
                </a:cubicBezTo>
                <a:cubicBezTo>
                  <a:pt x="18709" y="15689"/>
                  <a:pt x="18695" y="15663"/>
                  <a:pt x="18661" y="15607"/>
                </a:cubicBezTo>
                <a:lnTo>
                  <a:pt x="18661" y="15607"/>
                </a:lnTo>
                <a:cubicBezTo>
                  <a:pt x="18711" y="15682"/>
                  <a:pt x="18762" y="15770"/>
                  <a:pt x="18850" y="15871"/>
                </a:cubicBezTo>
                <a:cubicBezTo>
                  <a:pt x="18818" y="15821"/>
                  <a:pt x="18808" y="15804"/>
                  <a:pt x="18809" y="15804"/>
                </a:cubicBezTo>
                <a:lnTo>
                  <a:pt x="18809" y="15804"/>
                </a:lnTo>
                <a:cubicBezTo>
                  <a:pt x="18811" y="15804"/>
                  <a:pt x="18851" y="15859"/>
                  <a:pt x="18875" y="15883"/>
                </a:cubicBezTo>
                <a:lnTo>
                  <a:pt x="18887" y="15883"/>
                </a:lnTo>
                <a:cubicBezTo>
                  <a:pt x="18774" y="15745"/>
                  <a:pt x="18674" y="15582"/>
                  <a:pt x="18561" y="15431"/>
                </a:cubicBezTo>
                <a:cubicBezTo>
                  <a:pt x="18548" y="15418"/>
                  <a:pt x="18536" y="15393"/>
                  <a:pt x="18523" y="15381"/>
                </a:cubicBezTo>
                <a:cubicBezTo>
                  <a:pt x="18507" y="15343"/>
                  <a:pt x="18493" y="15307"/>
                  <a:pt x="18479" y="15271"/>
                </a:cubicBezTo>
                <a:lnTo>
                  <a:pt x="18479" y="15271"/>
                </a:lnTo>
                <a:cubicBezTo>
                  <a:pt x="18485" y="15261"/>
                  <a:pt x="18491" y="15252"/>
                  <a:pt x="18498" y="15243"/>
                </a:cubicBezTo>
                <a:lnTo>
                  <a:pt x="18498" y="15243"/>
                </a:lnTo>
                <a:cubicBezTo>
                  <a:pt x="18602" y="15414"/>
                  <a:pt x="18713" y="15586"/>
                  <a:pt x="18825" y="15758"/>
                </a:cubicBezTo>
                <a:cubicBezTo>
                  <a:pt x="18840" y="15781"/>
                  <a:pt x="18851" y="15804"/>
                  <a:pt x="18862" y="15827"/>
                </a:cubicBezTo>
                <a:lnTo>
                  <a:pt x="18862" y="15827"/>
                </a:lnTo>
                <a:cubicBezTo>
                  <a:pt x="18858" y="15821"/>
                  <a:pt x="18854" y="15814"/>
                  <a:pt x="18850" y="15808"/>
                </a:cubicBezTo>
                <a:lnTo>
                  <a:pt x="18850" y="15808"/>
                </a:lnTo>
                <a:cubicBezTo>
                  <a:pt x="18862" y="15833"/>
                  <a:pt x="18875" y="15858"/>
                  <a:pt x="18887" y="15871"/>
                </a:cubicBezTo>
                <a:cubicBezTo>
                  <a:pt x="18878" y="15856"/>
                  <a:pt x="18870" y="15842"/>
                  <a:pt x="18862" y="15827"/>
                </a:cubicBezTo>
                <a:lnTo>
                  <a:pt x="18862" y="15827"/>
                </a:lnTo>
                <a:cubicBezTo>
                  <a:pt x="19236" y="16386"/>
                  <a:pt x="19634" y="16932"/>
                  <a:pt x="20069" y="17454"/>
                </a:cubicBezTo>
                <a:lnTo>
                  <a:pt x="20081" y="17530"/>
                </a:lnTo>
                <a:cubicBezTo>
                  <a:pt x="20106" y="17567"/>
                  <a:pt x="20131" y="17592"/>
                  <a:pt x="20157" y="17618"/>
                </a:cubicBezTo>
                <a:cubicBezTo>
                  <a:pt x="20157" y="17605"/>
                  <a:pt x="20144" y="17580"/>
                  <a:pt x="20106" y="17517"/>
                </a:cubicBezTo>
                <a:lnTo>
                  <a:pt x="20106" y="17517"/>
                </a:lnTo>
                <a:cubicBezTo>
                  <a:pt x="20295" y="17731"/>
                  <a:pt x="20471" y="17944"/>
                  <a:pt x="20672" y="18158"/>
                </a:cubicBezTo>
                <a:cubicBezTo>
                  <a:pt x="20672" y="18170"/>
                  <a:pt x="20672" y="18183"/>
                  <a:pt x="20672" y="18196"/>
                </a:cubicBezTo>
                <a:lnTo>
                  <a:pt x="20797" y="18309"/>
                </a:lnTo>
                <a:cubicBezTo>
                  <a:pt x="21250" y="18799"/>
                  <a:pt x="21727" y="19276"/>
                  <a:pt x="22230" y="19716"/>
                </a:cubicBezTo>
                <a:cubicBezTo>
                  <a:pt x="22357" y="19834"/>
                  <a:pt x="22490" y="19952"/>
                  <a:pt x="22626" y="20065"/>
                </a:cubicBezTo>
                <a:lnTo>
                  <a:pt x="22626" y="20065"/>
                </a:lnTo>
                <a:cubicBezTo>
                  <a:pt x="22538" y="19992"/>
                  <a:pt x="22443" y="19909"/>
                  <a:pt x="22343" y="19817"/>
                </a:cubicBezTo>
                <a:lnTo>
                  <a:pt x="22343" y="19817"/>
                </a:lnTo>
                <a:cubicBezTo>
                  <a:pt x="22368" y="19829"/>
                  <a:pt x="22393" y="19854"/>
                  <a:pt x="22431" y="19879"/>
                </a:cubicBezTo>
                <a:cubicBezTo>
                  <a:pt x="22418" y="19867"/>
                  <a:pt x="22418" y="19854"/>
                  <a:pt x="22406" y="19842"/>
                </a:cubicBezTo>
                <a:cubicBezTo>
                  <a:pt x="22381" y="19829"/>
                  <a:pt x="22330" y="19779"/>
                  <a:pt x="22268" y="19716"/>
                </a:cubicBezTo>
                <a:cubicBezTo>
                  <a:pt x="22268" y="19725"/>
                  <a:pt x="22268" y="19734"/>
                  <a:pt x="22263" y="19734"/>
                </a:cubicBezTo>
                <a:cubicBezTo>
                  <a:pt x="22261" y="19734"/>
                  <a:pt x="22259" y="19732"/>
                  <a:pt x="22255" y="19729"/>
                </a:cubicBezTo>
                <a:cubicBezTo>
                  <a:pt x="22117" y="19603"/>
                  <a:pt x="21966" y="19465"/>
                  <a:pt x="21790" y="19301"/>
                </a:cubicBezTo>
                <a:lnTo>
                  <a:pt x="21790" y="19301"/>
                </a:lnTo>
                <a:lnTo>
                  <a:pt x="21941" y="19402"/>
                </a:lnTo>
                <a:cubicBezTo>
                  <a:pt x="21916" y="19377"/>
                  <a:pt x="21828" y="19289"/>
                  <a:pt x="21803" y="19251"/>
                </a:cubicBezTo>
                <a:cubicBezTo>
                  <a:pt x="21803" y="19247"/>
                  <a:pt x="21803" y="19242"/>
                  <a:pt x="21803" y="19239"/>
                </a:cubicBezTo>
                <a:cubicBezTo>
                  <a:pt x="21765" y="19201"/>
                  <a:pt x="21727" y="19176"/>
                  <a:pt x="21702" y="19163"/>
                </a:cubicBezTo>
                <a:cubicBezTo>
                  <a:pt x="21686" y="19147"/>
                  <a:pt x="21676" y="19140"/>
                  <a:pt x="21672" y="19140"/>
                </a:cubicBezTo>
                <a:cubicBezTo>
                  <a:pt x="21663" y="19140"/>
                  <a:pt x="21677" y="19171"/>
                  <a:pt x="21702" y="19213"/>
                </a:cubicBezTo>
                <a:cubicBezTo>
                  <a:pt x="21401" y="18924"/>
                  <a:pt x="21074" y="18585"/>
                  <a:pt x="20722" y="18196"/>
                </a:cubicBezTo>
                <a:cubicBezTo>
                  <a:pt x="20709" y="18170"/>
                  <a:pt x="20697" y="18158"/>
                  <a:pt x="20684" y="18133"/>
                </a:cubicBezTo>
                <a:cubicBezTo>
                  <a:pt x="20672" y="18095"/>
                  <a:pt x="20647" y="18070"/>
                  <a:pt x="20659" y="18070"/>
                </a:cubicBezTo>
                <a:lnTo>
                  <a:pt x="20659" y="18070"/>
                </a:lnTo>
                <a:cubicBezTo>
                  <a:pt x="20647" y="18070"/>
                  <a:pt x="20647" y="18082"/>
                  <a:pt x="20659" y="18095"/>
                </a:cubicBezTo>
                <a:cubicBezTo>
                  <a:pt x="20659" y="18108"/>
                  <a:pt x="20659" y="18108"/>
                  <a:pt x="20659" y="18120"/>
                </a:cubicBezTo>
                <a:cubicBezTo>
                  <a:pt x="19937" y="17309"/>
                  <a:pt x="19176" y="16311"/>
                  <a:pt x="18496" y="15197"/>
                </a:cubicBezTo>
                <a:lnTo>
                  <a:pt x="18496" y="15197"/>
                </a:lnTo>
                <a:cubicBezTo>
                  <a:pt x="18504" y="15181"/>
                  <a:pt x="18513" y="15164"/>
                  <a:pt x="18523" y="15144"/>
                </a:cubicBezTo>
                <a:lnTo>
                  <a:pt x="18523" y="15144"/>
                </a:lnTo>
                <a:cubicBezTo>
                  <a:pt x="18776" y="15561"/>
                  <a:pt x="19018" y="15927"/>
                  <a:pt x="19227" y="16223"/>
                </a:cubicBezTo>
                <a:lnTo>
                  <a:pt x="19227" y="16223"/>
                </a:lnTo>
                <a:lnTo>
                  <a:pt x="19227" y="16223"/>
                </a:lnTo>
                <a:lnTo>
                  <a:pt x="19239" y="16235"/>
                </a:lnTo>
                <a:cubicBezTo>
                  <a:pt x="19282" y="16295"/>
                  <a:pt x="19324" y="16354"/>
                  <a:pt x="19363" y="16410"/>
                </a:cubicBezTo>
                <a:lnTo>
                  <a:pt x="19363" y="16410"/>
                </a:lnTo>
                <a:cubicBezTo>
                  <a:pt x="19339" y="16373"/>
                  <a:pt x="19317" y="16335"/>
                  <a:pt x="19289" y="16298"/>
                </a:cubicBezTo>
                <a:lnTo>
                  <a:pt x="19289" y="16298"/>
                </a:lnTo>
                <a:cubicBezTo>
                  <a:pt x="19327" y="16336"/>
                  <a:pt x="19352" y="16386"/>
                  <a:pt x="19390" y="16449"/>
                </a:cubicBezTo>
                <a:cubicBezTo>
                  <a:pt x="19389" y="16447"/>
                  <a:pt x="19387" y="16445"/>
                  <a:pt x="19386" y="16443"/>
                </a:cubicBezTo>
                <a:lnTo>
                  <a:pt x="19386" y="16443"/>
                </a:lnTo>
                <a:cubicBezTo>
                  <a:pt x="19396" y="16458"/>
                  <a:pt x="19406" y="16473"/>
                  <a:pt x="19415" y="16487"/>
                </a:cubicBezTo>
                <a:cubicBezTo>
                  <a:pt x="19453" y="16537"/>
                  <a:pt x="19491" y="16600"/>
                  <a:pt x="19528" y="16663"/>
                </a:cubicBezTo>
                <a:cubicBezTo>
                  <a:pt x="19543" y="16677"/>
                  <a:pt x="19549" y="16683"/>
                  <a:pt x="19552" y="16683"/>
                </a:cubicBezTo>
                <a:cubicBezTo>
                  <a:pt x="19553" y="16683"/>
                  <a:pt x="19553" y="16680"/>
                  <a:pt x="19553" y="16675"/>
                </a:cubicBezTo>
                <a:cubicBezTo>
                  <a:pt x="19566" y="16663"/>
                  <a:pt x="19553" y="16625"/>
                  <a:pt x="19541" y="16600"/>
                </a:cubicBezTo>
                <a:cubicBezTo>
                  <a:pt x="19533" y="16584"/>
                  <a:pt x="19530" y="16568"/>
                  <a:pt x="19538" y="16568"/>
                </a:cubicBezTo>
                <a:cubicBezTo>
                  <a:pt x="19543" y="16568"/>
                  <a:pt x="19552" y="16573"/>
                  <a:pt x="19566" y="16587"/>
                </a:cubicBezTo>
                <a:cubicBezTo>
                  <a:pt x="19503" y="16499"/>
                  <a:pt x="19428" y="16424"/>
                  <a:pt x="19365" y="16361"/>
                </a:cubicBezTo>
                <a:cubicBezTo>
                  <a:pt x="19327" y="16311"/>
                  <a:pt x="19289" y="16273"/>
                  <a:pt x="19252" y="16235"/>
                </a:cubicBezTo>
                <a:cubicBezTo>
                  <a:pt x="19011" y="15895"/>
                  <a:pt x="18768" y="15523"/>
                  <a:pt x="18531" y="15129"/>
                </a:cubicBezTo>
                <a:lnTo>
                  <a:pt x="18531" y="15129"/>
                </a:lnTo>
                <a:cubicBezTo>
                  <a:pt x="18544" y="15103"/>
                  <a:pt x="18559" y="15073"/>
                  <a:pt x="18575" y="15042"/>
                </a:cubicBezTo>
                <a:lnTo>
                  <a:pt x="18575" y="15042"/>
                </a:lnTo>
                <a:cubicBezTo>
                  <a:pt x="18832" y="15462"/>
                  <a:pt x="19104" y="15872"/>
                  <a:pt x="19390" y="16273"/>
                </a:cubicBezTo>
                <a:cubicBezTo>
                  <a:pt x="20006" y="17153"/>
                  <a:pt x="20584" y="17831"/>
                  <a:pt x="21086" y="18384"/>
                </a:cubicBezTo>
                <a:cubicBezTo>
                  <a:pt x="21602" y="18950"/>
                  <a:pt x="22041" y="19377"/>
                  <a:pt x="22431" y="19716"/>
                </a:cubicBezTo>
                <a:cubicBezTo>
                  <a:pt x="23210" y="20420"/>
                  <a:pt x="23750" y="20809"/>
                  <a:pt x="24266" y="21161"/>
                </a:cubicBezTo>
                <a:cubicBezTo>
                  <a:pt x="24781" y="21513"/>
                  <a:pt x="25271" y="21840"/>
                  <a:pt x="26063" y="22254"/>
                </a:cubicBezTo>
                <a:cubicBezTo>
                  <a:pt x="26452" y="22455"/>
                  <a:pt x="26917" y="22682"/>
                  <a:pt x="27508" y="22933"/>
                </a:cubicBezTo>
                <a:cubicBezTo>
                  <a:pt x="28098" y="23172"/>
                  <a:pt x="28802" y="23436"/>
                  <a:pt x="29682" y="23687"/>
                </a:cubicBezTo>
                <a:cubicBezTo>
                  <a:pt x="27495" y="23059"/>
                  <a:pt x="25949" y="22229"/>
                  <a:pt x="24831" y="21526"/>
                </a:cubicBezTo>
                <a:cubicBezTo>
                  <a:pt x="23713" y="20809"/>
                  <a:pt x="23009" y="20206"/>
                  <a:pt x="22519" y="19779"/>
                </a:cubicBezTo>
                <a:cubicBezTo>
                  <a:pt x="22029" y="19339"/>
                  <a:pt x="21765" y="19063"/>
                  <a:pt x="21589" y="18874"/>
                </a:cubicBezTo>
                <a:cubicBezTo>
                  <a:pt x="21413" y="18698"/>
                  <a:pt x="21338" y="18610"/>
                  <a:pt x="21275" y="18522"/>
                </a:cubicBezTo>
                <a:cubicBezTo>
                  <a:pt x="21200" y="18434"/>
                  <a:pt x="21124" y="18346"/>
                  <a:pt x="20961" y="18145"/>
                </a:cubicBezTo>
                <a:cubicBezTo>
                  <a:pt x="20797" y="17957"/>
                  <a:pt x="20546" y="17668"/>
                  <a:pt x="20144" y="17165"/>
                </a:cubicBezTo>
                <a:cubicBezTo>
                  <a:pt x="19773" y="16674"/>
                  <a:pt x="19253" y="15977"/>
                  <a:pt x="18628" y="14933"/>
                </a:cubicBezTo>
                <a:lnTo>
                  <a:pt x="18628" y="14933"/>
                </a:lnTo>
                <a:cubicBezTo>
                  <a:pt x="18630" y="14928"/>
                  <a:pt x="18633" y="14922"/>
                  <a:pt x="18636" y="14917"/>
                </a:cubicBezTo>
                <a:lnTo>
                  <a:pt x="18636" y="14917"/>
                </a:lnTo>
                <a:cubicBezTo>
                  <a:pt x="18881" y="15321"/>
                  <a:pt x="19057" y="15573"/>
                  <a:pt x="19151" y="15702"/>
                </a:cubicBezTo>
                <a:lnTo>
                  <a:pt x="19151" y="15702"/>
                </a:lnTo>
                <a:cubicBezTo>
                  <a:pt x="19115" y="15649"/>
                  <a:pt x="19069" y="15579"/>
                  <a:pt x="19013" y="15494"/>
                </a:cubicBezTo>
                <a:cubicBezTo>
                  <a:pt x="18916" y="15341"/>
                  <a:pt x="18792" y="15139"/>
                  <a:pt x="18648" y="14895"/>
                </a:cubicBezTo>
                <a:lnTo>
                  <a:pt x="18648" y="14895"/>
                </a:lnTo>
                <a:cubicBezTo>
                  <a:pt x="18783" y="14660"/>
                  <a:pt x="18927" y="14370"/>
                  <a:pt x="19000" y="14187"/>
                </a:cubicBezTo>
                <a:cubicBezTo>
                  <a:pt x="19002" y="14186"/>
                  <a:pt x="19003" y="14186"/>
                  <a:pt x="19004" y="14186"/>
                </a:cubicBezTo>
                <a:cubicBezTo>
                  <a:pt x="19023" y="14186"/>
                  <a:pt x="18999" y="14289"/>
                  <a:pt x="18774" y="14715"/>
                </a:cubicBezTo>
                <a:cubicBezTo>
                  <a:pt x="19063" y="14237"/>
                  <a:pt x="19051" y="14036"/>
                  <a:pt x="19289" y="13571"/>
                </a:cubicBezTo>
                <a:lnTo>
                  <a:pt x="19289" y="13571"/>
                </a:lnTo>
                <a:cubicBezTo>
                  <a:pt x="19239" y="13672"/>
                  <a:pt x="19214" y="13735"/>
                  <a:pt x="19202" y="13785"/>
                </a:cubicBezTo>
                <a:cubicBezTo>
                  <a:pt x="19302" y="13550"/>
                  <a:pt x="19512" y="13017"/>
                  <a:pt x="19531" y="13017"/>
                </a:cubicBezTo>
                <a:lnTo>
                  <a:pt x="19531" y="13017"/>
                </a:lnTo>
                <a:cubicBezTo>
                  <a:pt x="19532" y="13017"/>
                  <a:pt x="19532" y="13019"/>
                  <a:pt x="19532" y="13022"/>
                </a:cubicBezTo>
                <a:lnTo>
                  <a:pt x="19532" y="13022"/>
                </a:lnTo>
                <a:cubicBezTo>
                  <a:pt x="19674" y="12660"/>
                  <a:pt x="19846" y="12158"/>
                  <a:pt x="19968" y="11724"/>
                </a:cubicBezTo>
                <a:cubicBezTo>
                  <a:pt x="20106" y="11234"/>
                  <a:pt x="20194" y="10807"/>
                  <a:pt x="20194" y="10731"/>
                </a:cubicBezTo>
                <a:cubicBezTo>
                  <a:pt x="20194" y="10731"/>
                  <a:pt x="20219" y="10844"/>
                  <a:pt x="20219" y="10895"/>
                </a:cubicBezTo>
                <a:cubicBezTo>
                  <a:pt x="20282" y="10430"/>
                  <a:pt x="20320" y="9965"/>
                  <a:pt x="20358" y="9500"/>
                </a:cubicBezTo>
                <a:cubicBezTo>
                  <a:pt x="20359" y="9517"/>
                  <a:pt x="20364" y="9524"/>
                  <a:pt x="20371" y="9524"/>
                </a:cubicBezTo>
                <a:cubicBezTo>
                  <a:pt x="20391" y="9524"/>
                  <a:pt x="20429" y="9468"/>
                  <a:pt x="20453" y="9468"/>
                </a:cubicBezTo>
                <a:cubicBezTo>
                  <a:pt x="20480" y="9468"/>
                  <a:pt x="20491" y="9537"/>
                  <a:pt x="20446" y="9827"/>
                </a:cubicBezTo>
                <a:cubicBezTo>
                  <a:pt x="20496" y="9638"/>
                  <a:pt x="20546" y="9412"/>
                  <a:pt x="20584" y="9022"/>
                </a:cubicBezTo>
                <a:lnTo>
                  <a:pt x="20584" y="9022"/>
                </a:lnTo>
                <a:cubicBezTo>
                  <a:pt x="20566" y="9112"/>
                  <a:pt x="20523" y="9227"/>
                  <a:pt x="20508" y="9227"/>
                </a:cubicBezTo>
                <a:cubicBezTo>
                  <a:pt x="20502" y="9227"/>
                  <a:pt x="20501" y="9208"/>
                  <a:pt x="20508" y="9161"/>
                </a:cubicBezTo>
                <a:cubicBezTo>
                  <a:pt x="20619" y="8708"/>
                  <a:pt x="20586" y="8827"/>
                  <a:pt x="20677" y="8300"/>
                </a:cubicBezTo>
                <a:lnTo>
                  <a:pt x="20677" y="8300"/>
                </a:lnTo>
                <a:cubicBezTo>
                  <a:pt x="20672" y="8318"/>
                  <a:pt x="20668" y="8327"/>
                  <a:pt x="20664" y="8327"/>
                </a:cubicBezTo>
                <a:cubicBezTo>
                  <a:pt x="20645" y="8327"/>
                  <a:pt x="20631" y="8152"/>
                  <a:pt x="20659" y="7929"/>
                </a:cubicBezTo>
                <a:lnTo>
                  <a:pt x="20659" y="7929"/>
                </a:lnTo>
                <a:cubicBezTo>
                  <a:pt x="20659" y="7973"/>
                  <a:pt x="20707" y="7930"/>
                  <a:pt x="20711" y="7987"/>
                </a:cubicBezTo>
                <a:lnTo>
                  <a:pt x="20711" y="7987"/>
                </a:lnTo>
                <a:cubicBezTo>
                  <a:pt x="20722" y="7746"/>
                  <a:pt x="20722" y="7504"/>
                  <a:pt x="20722" y="7263"/>
                </a:cubicBezTo>
                <a:cubicBezTo>
                  <a:pt x="20722" y="7325"/>
                  <a:pt x="20727" y="7351"/>
                  <a:pt x="20736" y="7351"/>
                </a:cubicBezTo>
                <a:cubicBezTo>
                  <a:pt x="20752" y="7351"/>
                  <a:pt x="20781" y="7247"/>
                  <a:pt x="20797" y="7138"/>
                </a:cubicBezTo>
                <a:lnTo>
                  <a:pt x="20797" y="7138"/>
                </a:lnTo>
                <a:cubicBezTo>
                  <a:pt x="20797" y="7141"/>
                  <a:pt x="20796" y="7143"/>
                  <a:pt x="20796" y="7143"/>
                </a:cubicBezTo>
                <a:cubicBezTo>
                  <a:pt x="20790" y="7143"/>
                  <a:pt x="20834" y="6474"/>
                  <a:pt x="20823" y="6283"/>
                </a:cubicBezTo>
                <a:lnTo>
                  <a:pt x="20823" y="6283"/>
                </a:lnTo>
                <a:lnTo>
                  <a:pt x="20797" y="6610"/>
                </a:lnTo>
                <a:cubicBezTo>
                  <a:pt x="20823" y="6183"/>
                  <a:pt x="20797" y="5969"/>
                  <a:pt x="20772" y="5755"/>
                </a:cubicBezTo>
                <a:cubicBezTo>
                  <a:pt x="20747" y="5542"/>
                  <a:pt x="20722" y="5341"/>
                  <a:pt x="20697" y="4901"/>
                </a:cubicBezTo>
                <a:lnTo>
                  <a:pt x="20697" y="4901"/>
                </a:lnTo>
                <a:cubicBezTo>
                  <a:pt x="20703" y="4956"/>
                  <a:pt x="20724" y="5020"/>
                  <a:pt x="20741" y="5020"/>
                </a:cubicBezTo>
                <a:cubicBezTo>
                  <a:pt x="20759" y="5020"/>
                  <a:pt x="20773" y="4950"/>
                  <a:pt x="20760" y="4725"/>
                </a:cubicBezTo>
                <a:cubicBezTo>
                  <a:pt x="20735" y="4624"/>
                  <a:pt x="20684" y="4386"/>
                  <a:pt x="20609" y="4109"/>
                </a:cubicBezTo>
                <a:cubicBezTo>
                  <a:pt x="20596" y="4034"/>
                  <a:pt x="20571" y="3958"/>
                  <a:pt x="20546" y="3870"/>
                </a:cubicBezTo>
                <a:cubicBezTo>
                  <a:pt x="20534" y="3833"/>
                  <a:pt x="20534" y="3782"/>
                  <a:pt x="20521" y="3745"/>
                </a:cubicBezTo>
                <a:cubicBezTo>
                  <a:pt x="20496" y="3669"/>
                  <a:pt x="20483" y="3606"/>
                  <a:pt x="20471" y="3531"/>
                </a:cubicBezTo>
                <a:cubicBezTo>
                  <a:pt x="20433" y="3393"/>
                  <a:pt x="20395" y="3255"/>
                  <a:pt x="20358" y="3104"/>
                </a:cubicBezTo>
                <a:cubicBezTo>
                  <a:pt x="20320" y="2953"/>
                  <a:pt x="20270" y="2815"/>
                  <a:pt x="20232" y="2664"/>
                </a:cubicBezTo>
                <a:cubicBezTo>
                  <a:pt x="20207" y="2589"/>
                  <a:pt x="20182" y="2513"/>
                  <a:pt x="20169" y="2438"/>
                </a:cubicBezTo>
                <a:cubicBezTo>
                  <a:pt x="20069" y="2136"/>
                  <a:pt x="19930" y="1872"/>
                  <a:pt x="19792" y="1621"/>
                </a:cubicBezTo>
                <a:lnTo>
                  <a:pt x="19792" y="1621"/>
                </a:lnTo>
                <a:cubicBezTo>
                  <a:pt x="19943" y="1835"/>
                  <a:pt x="20194" y="2300"/>
                  <a:pt x="20383" y="2890"/>
                </a:cubicBezTo>
                <a:cubicBezTo>
                  <a:pt x="20433" y="3041"/>
                  <a:pt x="20471" y="3192"/>
                  <a:pt x="20521" y="3343"/>
                </a:cubicBezTo>
                <a:cubicBezTo>
                  <a:pt x="20534" y="3418"/>
                  <a:pt x="20559" y="3506"/>
                  <a:pt x="20571" y="3581"/>
                </a:cubicBezTo>
                <a:cubicBezTo>
                  <a:pt x="20596" y="3644"/>
                  <a:pt x="20609" y="3707"/>
                  <a:pt x="20621" y="3782"/>
                </a:cubicBezTo>
                <a:cubicBezTo>
                  <a:pt x="20672" y="3958"/>
                  <a:pt x="20697" y="4134"/>
                  <a:pt x="20722" y="4272"/>
                </a:cubicBezTo>
                <a:cubicBezTo>
                  <a:pt x="20709" y="4109"/>
                  <a:pt x="20709" y="4084"/>
                  <a:pt x="20709" y="4034"/>
                </a:cubicBezTo>
                <a:cubicBezTo>
                  <a:pt x="20709" y="4021"/>
                  <a:pt x="20709" y="3983"/>
                  <a:pt x="20697" y="3933"/>
                </a:cubicBezTo>
                <a:cubicBezTo>
                  <a:pt x="20697" y="3908"/>
                  <a:pt x="20697" y="3870"/>
                  <a:pt x="20684" y="3833"/>
                </a:cubicBezTo>
                <a:cubicBezTo>
                  <a:pt x="20672" y="3782"/>
                  <a:pt x="20672" y="3720"/>
                  <a:pt x="20659" y="3644"/>
                </a:cubicBezTo>
                <a:cubicBezTo>
                  <a:pt x="20651" y="3596"/>
                  <a:pt x="20648" y="3579"/>
                  <a:pt x="20650" y="3579"/>
                </a:cubicBezTo>
                <a:lnTo>
                  <a:pt x="20650" y="3579"/>
                </a:lnTo>
                <a:cubicBezTo>
                  <a:pt x="20652" y="3579"/>
                  <a:pt x="20655" y="3585"/>
                  <a:pt x="20659" y="3594"/>
                </a:cubicBezTo>
                <a:cubicBezTo>
                  <a:pt x="20659" y="3606"/>
                  <a:pt x="20672" y="3644"/>
                  <a:pt x="20672" y="3669"/>
                </a:cubicBezTo>
                <a:cubicBezTo>
                  <a:pt x="20684" y="3694"/>
                  <a:pt x="20684" y="3732"/>
                  <a:pt x="20697" y="3770"/>
                </a:cubicBezTo>
                <a:cubicBezTo>
                  <a:pt x="20722" y="3870"/>
                  <a:pt x="20735" y="4021"/>
                  <a:pt x="20747" y="4097"/>
                </a:cubicBezTo>
                <a:cubicBezTo>
                  <a:pt x="20735" y="3996"/>
                  <a:pt x="20722" y="3908"/>
                  <a:pt x="20709" y="3808"/>
                </a:cubicBezTo>
                <a:lnTo>
                  <a:pt x="20684" y="3606"/>
                </a:lnTo>
                <a:cubicBezTo>
                  <a:pt x="20672" y="3531"/>
                  <a:pt x="20647" y="3443"/>
                  <a:pt x="20634" y="3368"/>
                </a:cubicBezTo>
                <a:cubicBezTo>
                  <a:pt x="20571" y="3041"/>
                  <a:pt x="20483" y="2714"/>
                  <a:pt x="20383" y="2400"/>
                </a:cubicBezTo>
                <a:cubicBezTo>
                  <a:pt x="20383" y="2403"/>
                  <a:pt x="20382" y="2405"/>
                  <a:pt x="20381" y="2405"/>
                </a:cubicBezTo>
                <a:cubicBezTo>
                  <a:pt x="20366" y="2405"/>
                  <a:pt x="20247" y="2078"/>
                  <a:pt x="20106" y="1784"/>
                </a:cubicBezTo>
                <a:cubicBezTo>
                  <a:pt x="20018" y="1634"/>
                  <a:pt x="19943" y="1483"/>
                  <a:pt x="19868" y="1382"/>
                </a:cubicBezTo>
                <a:cubicBezTo>
                  <a:pt x="19811" y="1303"/>
                  <a:pt x="19775" y="1255"/>
                  <a:pt x="19768" y="1255"/>
                </a:cubicBezTo>
                <a:cubicBezTo>
                  <a:pt x="19767" y="1255"/>
                  <a:pt x="19767" y="1255"/>
                  <a:pt x="19767" y="1257"/>
                </a:cubicBezTo>
                <a:cubicBezTo>
                  <a:pt x="20119" y="1759"/>
                  <a:pt x="20383" y="2400"/>
                  <a:pt x="20546" y="3104"/>
                </a:cubicBezTo>
                <a:cubicBezTo>
                  <a:pt x="20546" y="3106"/>
                  <a:pt x="20546" y="3107"/>
                  <a:pt x="20545" y="3107"/>
                </a:cubicBezTo>
                <a:cubicBezTo>
                  <a:pt x="20536" y="3107"/>
                  <a:pt x="20449" y="2816"/>
                  <a:pt x="20295" y="2413"/>
                </a:cubicBezTo>
                <a:cubicBezTo>
                  <a:pt x="20119" y="1973"/>
                  <a:pt x="19842" y="1420"/>
                  <a:pt x="19491" y="980"/>
                </a:cubicBezTo>
                <a:cubicBezTo>
                  <a:pt x="19436" y="926"/>
                  <a:pt x="19426" y="904"/>
                  <a:pt x="19438" y="904"/>
                </a:cubicBezTo>
                <a:cubicBezTo>
                  <a:pt x="19448" y="904"/>
                  <a:pt x="19474" y="920"/>
                  <a:pt x="19503" y="942"/>
                </a:cubicBezTo>
                <a:cubicBezTo>
                  <a:pt x="19558" y="987"/>
                  <a:pt x="19633" y="1060"/>
                  <a:pt x="19642" y="1060"/>
                </a:cubicBezTo>
                <a:cubicBezTo>
                  <a:pt x="19643" y="1060"/>
                  <a:pt x="19643" y="1059"/>
                  <a:pt x="19641" y="1056"/>
                </a:cubicBezTo>
                <a:cubicBezTo>
                  <a:pt x="19629" y="1030"/>
                  <a:pt x="19566" y="968"/>
                  <a:pt x="19491" y="892"/>
                </a:cubicBezTo>
                <a:cubicBezTo>
                  <a:pt x="19415" y="817"/>
                  <a:pt x="19327" y="716"/>
                  <a:pt x="19239" y="641"/>
                </a:cubicBezTo>
                <a:cubicBezTo>
                  <a:pt x="19051" y="478"/>
                  <a:pt x="18837" y="352"/>
                  <a:pt x="18799" y="327"/>
                </a:cubicBezTo>
                <a:lnTo>
                  <a:pt x="18799" y="327"/>
                </a:lnTo>
                <a:cubicBezTo>
                  <a:pt x="18925" y="390"/>
                  <a:pt x="19051" y="465"/>
                  <a:pt x="19176" y="566"/>
                </a:cubicBezTo>
                <a:cubicBezTo>
                  <a:pt x="18938" y="364"/>
                  <a:pt x="18724" y="264"/>
                  <a:pt x="18485" y="163"/>
                </a:cubicBezTo>
                <a:cubicBezTo>
                  <a:pt x="18247" y="88"/>
                  <a:pt x="17957" y="13"/>
                  <a:pt x="17581" y="0"/>
                </a:cubicBezTo>
                <a:close/>
              </a:path>
            </a:pathLst>
          </a:custGeom>
          <a:solidFill>
            <a:srgbClr val="FFF7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" name="Google Shape;208;p13"/>
          <p:cNvSpPr/>
          <p:nvPr/>
        </p:nvSpPr>
        <p:spPr>
          <a:xfrm>
            <a:off x="-457793" y="4069164"/>
            <a:ext cx="1476356" cy="1424770"/>
          </a:xfrm>
          <a:custGeom>
            <a:avLst/>
            <a:gdLst/>
            <a:ahLst/>
            <a:cxnLst/>
            <a:rect l="l" t="t" r="r" b="b"/>
            <a:pathLst>
              <a:path w="22180" h="21405" extrusionOk="0">
                <a:moveTo>
                  <a:pt x="13861" y="4"/>
                </a:moveTo>
                <a:cubicBezTo>
                  <a:pt x="13859" y="5"/>
                  <a:pt x="13857" y="5"/>
                  <a:pt x="13855" y="5"/>
                </a:cubicBezTo>
                <a:lnTo>
                  <a:pt x="13855" y="5"/>
                </a:lnTo>
                <a:cubicBezTo>
                  <a:pt x="13871" y="6"/>
                  <a:pt x="13887" y="7"/>
                  <a:pt x="13903" y="8"/>
                </a:cubicBezTo>
                <a:lnTo>
                  <a:pt x="13903" y="8"/>
                </a:lnTo>
                <a:lnTo>
                  <a:pt x="13861" y="4"/>
                </a:lnTo>
                <a:close/>
                <a:moveTo>
                  <a:pt x="13903" y="8"/>
                </a:moveTo>
                <a:lnTo>
                  <a:pt x="13999" y="17"/>
                </a:lnTo>
                <a:cubicBezTo>
                  <a:pt x="13968" y="13"/>
                  <a:pt x="13936" y="11"/>
                  <a:pt x="13903" y="8"/>
                </a:cubicBezTo>
                <a:close/>
                <a:moveTo>
                  <a:pt x="16890" y="2083"/>
                </a:moveTo>
                <a:lnTo>
                  <a:pt x="16890" y="2083"/>
                </a:lnTo>
                <a:cubicBezTo>
                  <a:pt x="16894" y="2090"/>
                  <a:pt x="16898" y="2096"/>
                  <a:pt x="16902" y="2103"/>
                </a:cubicBezTo>
                <a:cubicBezTo>
                  <a:pt x="16898" y="2096"/>
                  <a:pt x="16894" y="2089"/>
                  <a:pt x="16890" y="2083"/>
                </a:cubicBezTo>
                <a:close/>
                <a:moveTo>
                  <a:pt x="16888" y="2113"/>
                </a:moveTo>
                <a:lnTo>
                  <a:pt x="16888" y="2113"/>
                </a:lnTo>
                <a:cubicBezTo>
                  <a:pt x="16901" y="2138"/>
                  <a:pt x="16921" y="2176"/>
                  <a:pt x="16952" y="2228"/>
                </a:cubicBezTo>
                <a:cubicBezTo>
                  <a:pt x="16931" y="2189"/>
                  <a:pt x="16910" y="2151"/>
                  <a:pt x="16888" y="2113"/>
                </a:cubicBezTo>
                <a:close/>
                <a:moveTo>
                  <a:pt x="10041" y="2312"/>
                </a:moveTo>
                <a:cubicBezTo>
                  <a:pt x="10037" y="2317"/>
                  <a:pt x="10033" y="2323"/>
                  <a:pt x="10028" y="2329"/>
                </a:cubicBezTo>
                <a:cubicBezTo>
                  <a:pt x="10032" y="2323"/>
                  <a:pt x="10036" y="2318"/>
                  <a:pt x="10041" y="2312"/>
                </a:cubicBezTo>
                <a:close/>
                <a:moveTo>
                  <a:pt x="9928" y="2492"/>
                </a:moveTo>
                <a:cubicBezTo>
                  <a:pt x="9924" y="2500"/>
                  <a:pt x="9921" y="2506"/>
                  <a:pt x="9919" y="2512"/>
                </a:cubicBezTo>
                <a:lnTo>
                  <a:pt x="9919" y="2512"/>
                </a:lnTo>
                <a:cubicBezTo>
                  <a:pt x="9922" y="2506"/>
                  <a:pt x="9925" y="2499"/>
                  <a:pt x="9928" y="2492"/>
                </a:cubicBezTo>
                <a:close/>
                <a:moveTo>
                  <a:pt x="10906" y="3582"/>
                </a:moveTo>
                <a:lnTo>
                  <a:pt x="10895" y="3611"/>
                </a:lnTo>
                <a:cubicBezTo>
                  <a:pt x="10900" y="3599"/>
                  <a:pt x="10904" y="3590"/>
                  <a:pt x="10906" y="3582"/>
                </a:cubicBezTo>
                <a:close/>
                <a:moveTo>
                  <a:pt x="8860" y="5156"/>
                </a:moveTo>
                <a:cubicBezTo>
                  <a:pt x="8853" y="5184"/>
                  <a:pt x="8844" y="5225"/>
                  <a:pt x="8836" y="5270"/>
                </a:cubicBezTo>
                <a:lnTo>
                  <a:pt x="8836" y="5270"/>
                </a:lnTo>
                <a:lnTo>
                  <a:pt x="8860" y="5156"/>
                </a:lnTo>
                <a:close/>
                <a:moveTo>
                  <a:pt x="9151" y="5714"/>
                </a:moveTo>
                <a:lnTo>
                  <a:pt x="9151" y="5714"/>
                </a:lnTo>
                <a:cubicBezTo>
                  <a:pt x="9151" y="5714"/>
                  <a:pt x="9106" y="5913"/>
                  <a:pt x="9061" y="6375"/>
                </a:cubicBezTo>
                <a:lnTo>
                  <a:pt x="9048" y="6463"/>
                </a:lnTo>
                <a:cubicBezTo>
                  <a:pt x="9048" y="6463"/>
                  <a:pt x="9036" y="6463"/>
                  <a:pt x="9023" y="6476"/>
                </a:cubicBezTo>
                <a:cubicBezTo>
                  <a:pt x="9048" y="6262"/>
                  <a:pt x="9073" y="6086"/>
                  <a:pt x="9098" y="5961"/>
                </a:cubicBezTo>
                <a:cubicBezTo>
                  <a:pt x="9123" y="5822"/>
                  <a:pt x="9136" y="5747"/>
                  <a:pt x="9149" y="5722"/>
                </a:cubicBezTo>
                <a:cubicBezTo>
                  <a:pt x="9150" y="5717"/>
                  <a:pt x="9151" y="5714"/>
                  <a:pt x="9151" y="5714"/>
                </a:cubicBezTo>
                <a:close/>
                <a:moveTo>
                  <a:pt x="16625" y="8675"/>
                </a:moveTo>
                <a:cubicBezTo>
                  <a:pt x="16625" y="8675"/>
                  <a:pt x="16624" y="8675"/>
                  <a:pt x="16623" y="8676"/>
                </a:cubicBezTo>
                <a:lnTo>
                  <a:pt x="16623" y="8676"/>
                </a:lnTo>
                <a:lnTo>
                  <a:pt x="16625" y="8675"/>
                </a:lnTo>
                <a:close/>
                <a:moveTo>
                  <a:pt x="1144" y="8763"/>
                </a:moveTo>
                <a:cubicBezTo>
                  <a:pt x="1144" y="8763"/>
                  <a:pt x="1158" y="8783"/>
                  <a:pt x="1180" y="8814"/>
                </a:cubicBezTo>
                <a:lnTo>
                  <a:pt x="1180" y="8814"/>
                </a:lnTo>
                <a:lnTo>
                  <a:pt x="1157" y="8775"/>
                </a:lnTo>
                <a:cubicBezTo>
                  <a:pt x="1157" y="8775"/>
                  <a:pt x="1144" y="8763"/>
                  <a:pt x="1144" y="8763"/>
                </a:cubicBezTo>
                <a:close/>
                <a:moveTo>
                  <a:pt x="1180" y="8814"/>
                </a:moveTo>
                <a:lnTo>
                  <a:pt x="1194" y="8838"/>
                </a:lnTo>
                <a:lnTo>
                  <a:pt x="1211" y="8860"/>
                </a:lnTo>
                <a:lnTo>
                  <a:pt x="1211" y="8860"/>
                </a:lnTo>
                <a:cubicBezTo>
                  <a:pt x="1210" y="8857"/>
                  <a:pt x="1208" y="8854"/>
                  <a:pt x="1207" y="8851"/>
                </a:cubicBezTo>
                <a:cubicBezTo>
                  <a:pt x="1197" y="8837"/>
                  <a:pt x="1188" y="8825"/>
                  <a:pt x="1180" y="8814"/>
                </a:cubicBezTo>
                <a:close/>
                <a:moveTo>
                  <a:pt x="9173" y="6460"/>
                </a:moveTo>
                <a:cubicBezTo>
                  <a:pt x="9073" y="7361"/>
                  <a:pt x="9061" y="8149"/>
                  <a:pt x="9098" y="8763"/>
                </a:cubicBezTo>
                <a:cubicBezTo>
                  <a:pt x="9111" y="8926"/>
                  <a:pt x="9123" y="9064"/>
                  <a:pt x="9123" y="9203"/>
                </a:cubicBezTo>
                <a:cubicBezTo>
                  <a:pt x="9149" y="9341"/>
                  <a:pt x="9161" y="9466"/>
                  <a:pt x="9174" y="9580"/>
                </a:cubicBezTo>
                <a:cubicBezTo>
                  <a:pt x="9199" y="9793"/>
                  <a:pt x="9224" y="9982"/>
                  <a:pt x="9237" y="10107"/>
                </a:cubicBezTo>
                <a:cubicBezTo>
                  <a:pt x="9231" y="10102"/>
                  <a:pt x="9226" y="10099"/>
                  <a:pt x="9221" y="10099"/>
                </a:cubicBezTo>
                <a:cubicBezTo>
                  <a:pt x="9214" y="10099"/>
                  <a:pt x="9206" y="10105"/>
                  <a:pt x="9199" y="10120"/>
                </a:cubicBezTo>
                <a:cubicBezTo>
                  <a:pt x="9048" y="9140"/>
                  <a:pt x="9036" y="8235"/>
                  <a:pt x="9061" y="7569"/>
                </a:cubicBezTo>
                <a:cubicBezTo>
                  <a:pt x="9086" y="7242"/>
                  <a:pt x="9111" y="6978"/>
                  <a:pt x="9123" y="6777"/>
                </a:cubicBezTo>
                <a:cubicBezTo>
                  <a:pt x="9146" y="6611"/>
                  <a:pt x="9168" y="6494"/>
                  <a:pt x="9173" y="6460"/>
                </a:cubicBezTo>
                <a:close/>
                <a:moveTo>
                  <a:pt x="9325" y="10019"/>
                </a:moveTo>
                <a:lnTo>
                  <a:pt x="9325" y="10019"/>
                </a:lnTo>
                <a:cubicBezTo>
                  <a:pt x="9337" y="10082"/>
                  <a:pt x="9350" y="10145"/>
                  <a:pt x="9362" y="10208"/>
                </a:cubicBezTo>
                <a:lnTo>
                  <a:pt x="9350" y="10208"/>
                </a:lnTo>
                <a:lnTo>
                  <a:pt x="9325" y="10019"/>
                </a:lnTo>
                <a:close/>
                <a:moveTo>
                  <a:pt x="16399" y="10296"/>
                </a:moveTo>
                <a:lnTo>
                  <a:pt x="16399" y="10296"/>
                </a:lnTo>
                <a:cubicBezTo>
                  <a:pt x="16395" y="10301"/>
                  <a:pt x="16391" y="10307"/>
                  <a:pt x="16386" y="10312"/>
                </a:cubicBezTo>
                <a:lnTo>
                  <a:pt x="16386" y="10312"/>
                </a:lnTo>
                <a:cubicBezTo>
                  <a:pt x="16392" y="10306"/>
                  <a:pt x="16396" y="10300"/>
                  <a:pt x="16399" y="10296"/>
                </a:cubicBezTo>
                <a:close/>
                <a:moveTo>
                  <a:pt x="9199" y="10132"/>
                </a:moveTo>
                <a:lnTo>
                  <a:pt x="9199" y="10132"/>
                </a:lnTo>
                <a:cubicBezTo>
                  <a:pt x="9224" y="10158"/>
                  <a:pt x="9249" y="10208"/>
                  <a:pt x="9274" y="10246"/>
                </a:cubicBezTo>
                <a:cubicBezTo>
                  <a:pt x="9274" y="10246"/>
                  <a:pt x="9274" y="10258"/>
                  <a:pt x="9274" y="10258"/>
                </a:cubicBezTo>
                <a:cubicBezTo>
                  <a:pt x="9274" y="10308"/>
                  <a:pt x="9249" y="10283"/>
                  <a:pt x="9237" y="10321"/>
                </a:cubicBezTo>
                <a:cubicBezTo>
                  <a:pt x="9224" y="10258"/>
                  <a:pt x="9211" y="10195"/>
                  <a:pt x="9199" y="10132"/>
                </a:cubicBezTo>
                <a:close/>
                <a:moveTo>
                  <a:pt x="3971" y="10912"/>
                </a:moveTo>
                <a:lnTo>
                  <a:pt x="3971" y="10912"/>
                </a:lnTo>
                <a:cubicBezTo>
                  <a:pt x="3984" y="10937"/>
                  <a:pt x="4009" y="10949"/>
                  <a:pt x="4022" y="10962"/>
                </a:cubicBezTo>
                <a:lnTo>
                  <a:pt x="3971" y="10912"/>
                </a:lnTo>
                <a:close/>
                <a:moveTo>
                  <a:pt x="4449" y="11779"/>
                </a:moveTo>
                <a:cubicBezTo>
                  <a:pt x="4456" y="11786"/>
                  <a:pt x="4464" y="11791"/>
                  <a:pt x="4472" y="11797"/>
                </a:cubicBezTo>
                <a:lnTo>
                  <a:pt x="4472" y="11797"/>
                </a:lnTo>
                <a:lnTo>
                  <a:pt x="4449" y="11779"/>
                </a:lnTo>
                <a:close/>
                <a:moveTo>
                  <a:pt x="9664" y="11452"/>
                </a:moveTo>
                <a:lnTo>
                  <a:pt x="9664" y="11452"/>
                </a:lnTo>
                <a:cubicBezTo>
                  <a:pt x="9701" y="11590"/>
                  <a:pt x="9739" y="11728"/>
                  <a:pt x="9777" y="11867"/>
                </a:cubicBezTo>
                <a:cubicBezTo>
                  <a:pt x="9802" y="11955"/>
                  <a:pt x="9827" y="12030"/>
                  <a:pt x="9840" y="12105"/>
                </a:cubicBezTo>
                <a:cubicBezTo>
                  <a:pt x="9802" y="11955"/>
                  <a:pt x="9752" y="11816"/>
                  <a:pt x="9727" y="11703"/>
                </a:cubicBezTo>
                <a:cubicBezTo>
                  <a:pt x="9701" y="11603"/>
                  <a:pt x="9676" y="11515"/>
                  <a:pt x="9664" y="11452"/>
                </a:cubicBezTo>
                <a:close/>
                <a:moveTo>
                  <a:pt x="9422" y="12065"/>
                </a:moveTo>
                <a:lnTo>
                  <a:pt x="9422" y="12065"/>
                </a:lnTo>
                <a:cubicBezTo>
                  <a:pt x="9427" y="12079"/>
                  <a:pt x="9432" y="12093"/>
                  <a:pt x="9438" y="12105"/>
                </a:cubicBezTo>
                <a:cubicBezTo>
                  <a:pt x="9442" y="12119"/>
                  <a:pt x="9446" y="12132"/>
                  <a:pt x="9450" y="12145"/>
                </a:cubicBezTo>
                <a:lnTo>
                  <a:pt x="9450" y="12145"/>
                </a:lnTo>
                <a:cubicBezTo>
                  <a:pt x="9440" y="12118"/>
                  <a:pt x="9431" y="12091"/>
                  <a:pt x="9422" y="12065"/>
                </a:cubicBezTo>
                <a:close/>
                <a:moveTo>
                  <a:pt x="10430" y="11300"/>
                </a:moveTo>
                <a:lnTo>
                  <a:pt x="10430" y="11300"/>
                </a:lnTo>
                <a:cubicBezTo>
                  <a:pt x="10451" y="11367"/>
                  <a:pt x="10474" y="11444"/>
                  <a:pt x="10506" y="11540"/>
                </a:cubicBezTo>
                <a:cubicBezTo>
                  <a:pt x="10543" y="11653"/>
                  <a:pt x="10581" y="11791"/>
                  <a:pt x="10631" y="11929"/>
                </a:cubicBezTo>
                <a:cubicBezTo>
                  <a:pt x="10658" y="12009"/>
                  <a:pt x="10685" y="12089"/>
                  <a:pt x="10711" y="12173"/>
                </a:cubicBezTo>
                <a:lnTo>
                  <a:pt x="10711" y="12173"/>
                </a:lnTo>
                <a:cubicBezTo>
                  <a:pt x="10703" y="12174"/>
                  <a:pt x="10695" y="12175"/>
                  <a:pt x="10687" y="12177"/>
                </a:cubicBezTo>
                <a:lnTo>
                  <a:pt x="10687" y="12177"/>
                </a:lnTo>
                <a:cubicBezTo>
                  <a:pt x="10676" y="12141"/>
                  <a:pt x="10666" y="12105"/>
                  <a:pt x="10657" y="12068"/>
                </a:cubicBezTo>
                <a:lnTo>
                  <a:pt x="10594" y="11892"/>
                </a:lnTo>
                <a:lnTo>
                  <a:pt x="10531" y="11691"/>
                </a:lnTo>
                <a:cubicBezTo>
                  <a:pt x="10491" y="11562"/>
                  <a:pt x="10460" y="11434"/>
                  <a:pt x="10430" y="11300"/>
                </a:cubicBezTo>
                <a:close/>
                <a:moveTo>
                  <a:pt x="10065" y="9953"/>
                </a:moveTo>
                <a:lnTo>
                  <a:pt x="10065" y="9953"/>
                </a:lnTo>
                <a:cubicBezTo>
                  <a:pt x="10069" y="9953"/>
                  <a:pt x="10081" y="9999"/>
                  <a:pt x="10104" y="10095"/>
                </a:cubicBezTo>
                <a:cubicBezTo>
                  <a:pt x="10192" y="10560"/>
                  <a:pt x="10330" y="11251"/>
                  <a:pt x="10594" y="11967"/>
                </a:cubicBezTo>
                <a:lnTo>
                  <a:pt x="10644" y="12130"/>
                </a:lnTo>
                <a:cubicBezTo>
                  <a:pt x="10649" y="12147"/>
                  <a:pt x="10655" y="12164"/>
                  <a:pt x="10660" y="12181"/>
                </a:cubicBezTo>
                <a:lnTo>
                  <a:pt x="10660" y="12181"/>
                </a:lnTo>
                <a:cubicBezTo>
                  <a:pt x="10643" y="12184"/>
                  <a:pt x="10625" y="12188"/>
                  <a:pt x="10604" y="12191"/>
                </a:cubicBezTo>
                <a:lnTo>
                  <a:pt x="10604" y="12191"/>
                </a:lnTo>
                <a:cubicBezTo>
                  <a:pt x="10491" y="11866"/>
                  <a:pt x="10399" y="11556"/>
                  <a:pt x="10330" y="11276"/>
                </a:cubicBezTo>
                <a:cubicBezTo>
                  <a:pt x="10267" y="11025"/>
                  <a:pt x="10204" y="10798"/>
                  <a:pt x="10166" y="10610"/>
                </a:cubicBezTo>
                <a:cubicBezTo>
                  <a:pt x="10141" y="10409"/>
                  <a:pt x="10116" y="10258"/>
                  <a:pt x="10091" y="10145"/>
                </a:cubicBezTo>
                <a:cubicBezTo>
                  <a:pt x="10070" y="10021"/>
                  <a:pt x="10061" y="9953"/>
                  <a:pt x="10065" y="9953"/>
                </a:cubicBezTo>
                <a:close/>
                <a:moveTo>
                  <a:pt x="13684" y="1316"/>
                </a:moveTo>
                <a:cubicBezTo>
                  <a:pt x="13743" y="1316"/>
                  <a:pt x="13798" y="1319"/>
                  <a:pt x="13848" y="1324"/>
                </a:cubicBezTo>
                <a:lnTo>
                  <a:pt x="13773" y="1324"/>
                </a:lnTo>
                <a:cubicBezTo>
                  <a:pt x="13710" y="1336"/>
                  <a:pt x="13798" y="1336"/>
                  <a:pt x="13924" y="1361"/>
                </a:cubicBezTo>
                <a:cubicBezTo>
                  <a:pt x="14049" y="1399"/>
                  <a:pt x="14213" y="1412"/>
                  <a:pt x="14301" y="1449"/>
                </a:cubicBezTo>
                <a:cubicBezTo>
                  <a:pt x="14263" y="1449"/>
                  <a:pt x="14225" y="1424"/>
                  <a:pt x="14150" y="1412"/>
                </a:cubicBezTo>
                <a:lnTo>
                  <a:pt x="14150" y="1412"/>
                </a:lnTo>
                <a:cubicBezTo>
                  <a:pt x="14225" y="1424"/>
                  <a:pt x="14288" y="1462"/>
                  <a:pt x="14351" y="1487"/>
                </a:cubicBezTo>
                <a:cubicBezTo>
                  <a:pt x="14414" y="1512"/>
                  <a:pt x="14477" y="1525"/>
                  <a:pt x="14539" y="1537"/>
                </a:cubicBezTo>
                <a:cubicBezTo>
                  <a:pt x="14640" y="1575"/>
                  <a:pt x="14753" y="1625"/>
                  <a:pt x="14891" y="1751"/>
                </a:cubicBezTo>
                <a:cubicBezTo>
                  <a:pt x="14679" y="1606"/>
                  <a:pt x="14593" y="1565"/>
                  <a:pt x="14570" y="1565"/>
                </a:cubicBezTo>
                <a:cubicBezTo>
                  <a:pt x="14563" y="1565"/>
                  <a:pt x="14562" y="1569"/>
                  <a:pt x="14565" y="1575"/>
                </a:cubicBezTo>
                <a:cubicBezTo>
                  <a:pt x="14787" y="1664"/>
                  <a:pt x="15157" y="2009"/>
                  <a:pt x="15196" y="2009"/>
                </a:cubicBezTo>
                <a:cubicBezTo>
                  <a:pt x="15201" y="2009"/>
                  <a:pt x="15200" y="2003"/>
                  <a:pt x="15193" y="1990"/>
                </a:cubicBezTo>
                <a:lnTo>
                  <a:pt x="15193" y="1990"/>
                </a:lnTo>
                <a:cubicBezTo>
                  <a:pt x="15293" y="2128"/>
                  <a:pt x="15406" y="2228"/>
                  <a:pt x="15381" y="2241"/>
                </a:cubicBezTo>
                <a:cubicBezTo>
                  <a:pt x="15507" y="2404"/>
                  <a:pt x="15645" y="2568"/>
                  <a:pt x="15758" y="2756"/>
                </a:cubicBezTo>
                <a:cubicBezTo>
                  <a:pt x="15747" y="2740"/>
                  <a:pt x="15734" y="2724"/>
                  <a:pt x="15730" y="2724"/>
                </a:cubicBezTo>
                <a:cubicBezTo>
                  <a:pt x="15724" y="2724"/>
                  <a:pt x="15734" y="2752"/>
                  <a:pt x="15783" y="2844"/>
                </a:cubicBezTo>
                <a:cubicBezTo>
                  <a:pt x="15695" y="2693"/>
                  <a:pt x="15607" y="2543"/>
                  <a:pt x="15507" y="2417"/>
                </a:cubicBezTo>
                <a:cubicBezTo>
                  <a:pt x="15457" y="2367"/>
                  <a:pt x="15406" y="2304"/>
                  <a:pt x="15369" y="2254"/>
                </a:cubicBezTo>
                <a:cubicBezTo>
                  <a:pt x="15331" y="2203"/>
                  <a:pt x="15293" y="2166"/>
                  <a:pt x="15268" y="2115"/>
                </a:cubicBezTo>
                <a:lnTo>
                  <a:pt x="15268" y="2115"/>
                </a:lnTo>
                <a:cubicBezTo>
                  <a:pt x="15251" y="2124"/>
                  <a:pt x="15282" y="2182"/>
                  <a:pt x="15256" y="2182"/>
                </a:cubicBezTo>
                <a:cubicBezTo>
                  <a:pt x="15244" y="2182"/>
                  <a:pt x="15222" y="2171"/>
                  <a:pt x="15180" y="2141"/>
                </a:cubicBezTo>
                <a:lnTo>
                  <a:pt x="15180" y="2141"/>
                </a:lnTo>
                <a:cubicBezTo>
                  <a:pt x="15243" y="2203"/>
                  <a:pt x="15293" y="2254"/>
                  <a:pt x="15344" y="2316"/>
                </a:cubicBezTo>
                <a:cubicBezTo>
                  <a:pt x="15394" y="2367"/>
                  <a:pt x="15444" y="2430"/>
                  <a:pt x="15482" y="2480"/>
                </a:cubicBezTo>
                <a:cubicBezTo>
                  <a:pt x="15570" y="2593"/>
                  <a:pt x="15645" y="2693"/>
                  <a:pt x="15708" y="2794"/>
                </a:cubicBezTo>
                <a:cubicBezTo>
                  <a:pt x="15771" y="2882"/>
                  <a:pt x="15834" y="2970"/>
                  <a:pt x="15884" y="3070"/>
                </a:cubicBezTo>
                <a:cubicBezTo>
                  <a:pt x="15934" y="3158"/>
                  <a:pt x="15997" y="3246"/>
                  <a:pt x="16047" y="3347"/>
                </a:cubicBezTo>
                <a:cubicBezTo>
                  <a:pt x="16098" y="3548"/>
                  <a:pt x="16173" y="3736"/>
                  <a:pt x="16211" y="3937"/>
                </a:cubicBezTo>
                <a:lnTo>
                  <a:pt x="16223" y="3950"/>
                </a:lnTo>
                <a:lnTo>
                  <a:pt x="16223" y="4063"/>
                </a:lnTo>
                <a:cubicBezTo>
                  <a:pt x="16248" y="4138"/>
                  <a:pt x="16261" y="4176"/>
                  <a:pt x="16261" y="4189"/>
                </a:cubicBezTo>
                <a:cubicBezTo>
                  <a:pt x="16261" y="4192"/>
                  <a:pt x="16261" y="4194"/>
                  <a:pt x="16261" y="4194"/>
                </a:cubicBezTo>
                <a:cubicBezTo>
                  <a:pt x="16260" y="4194"/>
                  <a:pt x="16258" y="4182"/>
                  <a:pt x="16248" y="4164"/>
                </a:cubicBezTo>
                <a:lnTo>
                  <a:pt x="16248" y="4164"/>
                </a:lnTo>
                <a:cubicBezTo>
                  <a:pt x="16261" y="4226"/>
                  <a:pt x="16273" y="4277"/>
                  <a:pt x="16286" y="4314"/>
                </a:cubicBezTo>
                <a:cubicBezTo>
                  <a:pt x="16283" y="4317"/>
                  <a:pt x="16281" y="4318"/>
                  <a:pt x="16278" y="4318"/>
                </a:cubicBezTo>
                <a:cubicBezTo>
                  <a:pt x="16255" y="4318"/>
                  <a:pt x="16230" y="4228"/>
                  <a:pt x="16186" y="4138"/>
                </a:cubicBezTo>
                <a:cubicBezTo>
                  <a:pt x="16173" y="4076"/>
                  <a:pt x="16160" y="4025"/>
                  <a:pt x="16160" y="3963"/>
                </a:cubicBezTo>
                <a:cubicBezTo>
                  <a:pt x="16131" y="3904"/>
                  <a:pt x="16106" y="3855"/>
                  <a:pt x="16096" y="3855"/>
                </a:cubicBezTo>
                <a:cubicBezTo>
                  <a:pt x="16088" y="3855"/>
                  <a:pt x="16087" y="3881"/>
                  <a:pt x="16098" y="3950"/>
                </a:cubicBezTo>
                <a:cubicBezTo>
                  <a:pt x="16110" y="3963"/>
                  <a:pt x="16123" y="3988"/>
                  <a:pt x="16135" y="4025"/>
                </a:cubicBezTo>
                <a:cubicBezTo>
                  <a:pt x="16109" y="3974"/>
                  <a:pt x="16089" y="3940"/>
                  <a:pt x="16084" y="3940"/>
                </a:cubicBezTo>
                <a:cubicBezTo>
                  <a:pt x="16081" y="3940"/>
                  <a:pt x="16081" y="3947"/>
                  <a:pt x="16085" y="3963"/>
                </a:cubicBezTo>
                <a:lnTo>
                  <a:pt x="16148" y="4189"/>
                </a:lnTo>
                <a:lnTo>
                  <a:pt x="16198" y="4402"/>
                </a:lnTo>
                <a:cubicBezTo>
                  <a:pt x="16198" y="4352"/>
                  <a:pt x="16198" y="4277"/>
                  <a:pt x="16186" y="4176"/>
                </a:cubicBezTo>
                <a:lnTo>
                  <a:pt x="16186" y="4176"/>
                </a:lnTo>
                <a:cubicBezTo>
                  <a:pt x="16241" y="4381"/>
                  <a:pt x="16304" y="4607"/>
                  <a:pt x="16328" y="4607"/>
                </a:cubicBezTo>
                <a:cubicBezTo>
                  <a:pt x="16336" y="4607"/>
                  <a:pt x="16340" y="4580"/>
                  <a:pt x="16336" y="4515"/>
                </a:cubicBezTo>
                <a:lnTo>
                  <a:pt x="16336" y="4515"/>
                </a:lnTo>
                <a:cubicBezTo>
                  <a:pt x="16349" y="4629"/>
                  <a:pt x="16349" y="4754"/>
                  <a:pt x="16361" y="4867"/>
                </a:cubicBezTo>
                <a:cubicBezTo>
                  <a:pt x="16399" y="5068"/>
                  <a:pt x="16412" y="5144"/>
                  <a:pt x="16424" y="5244"/>
                </a:cubicBezTo>
                <a:cubicBezTo>
                  <a:pt x="16424" y="5345"/>
                  <a:pt x="16449" y="5445"/>
                  <a:pt x="16462" y="5697"/>
                </a:cubicBezTo>
                <a:cubicBezTo>
                  <a:pt x="16461" y="5699"/>
                  <a:pt x="16460" y="5700"/>
                  <a:pt x="16458" y="5700"/>
                </a:cubicBezTo>
                <a:cubicBezTo>
                  <a:pt x="16450" y="5700"/>
                  <a:pt x="16442" y="5652"/>
                  <a:pt x="16434" y="5652"/>
                </a:cubicBezTo>
                <a:cubicBezTo>
                  <a:pt x="16431" y="5652"/>
                  <a:pt x="16428" y="5661"/>
                  <a:pt x="16424" y="5684"/>
                </a:cubicBezTo>
                <a:cubicBezTo>
                  <a:pt x="16475" y="6049"/>
                  <a:pt x="16324" y="6564"/>
                  <a:pt x="16336" y="6639"/>
                </a:cubicBezTo>
                <a:cubicBezTo>
                  <a:pt x="16299" y="6928"/>
                  <a:pt x="16349" y="6765"/>
                  <a:pt x="16324" y="6953"/>
                </a:cubicBezTo>
                <a:cubicBezTo>
                  <a:pt x="16324" y="6948"/>
                  <a:pt x="16324" y="6942"/>
                  <a:pt x="16323" y="6942"/>
                </a:cubicBezTo>
                <a:cubicBezTo>
                  <a:pt x="16321" y="6942"/>
                  <a:pt x="16318" y="6951"/>
                  <a:pt x="16311" y="6978"/>
                </a:cubicBezTo>
                <a:cubicBezTo>
                  <a:pt x="16311" y="7054"/>
                  <a:pt x="16299" y="7129"/>
                  <a:pt x="16299" y="7205"/>
                </a:cubicBezTo>
                <a:cubicBezTo>
                  <a:pt x="16293" y="7217"/>
                  <a:pt x="16290" y="7222"/>
                  <a:pt x="16288" y="7222"/>
                </a:cubicBezTo>
                <a:cubicBezTo>
                  <a:pt x="16280" y="7222"/>
                  <a:pt x="16293" y="7145"/>
                  <a:pt x="16286" y="7145"/>
                </a:cubicBezTo>
                <a:cubicBezTo>
                  <a:pt x="16282" y="7145"/>
                  <a:pt x="16271" y="7169"/>
                  <a:pt x="16248" y="7242"/>
                </a:cubicBezTo>
                <a:cubicBezTo>
                  <a:pt x="16173" y="7657"/>
                  <a:pt x="16098" y="7908"/>
                  <a:pt x="15947" y="8235"/>
                </a:cubicBezTo>
                <a:cubicBezTo>
                  <a:pt x="15892" y="8369"/>
                  <a:pt x="15881" y="8410"/>
                  <a:pt x="15888" y="8410"/>
                </a:cubicBezTo>
                <a:cubicBezTo>
                  <a:pt x="15899" y="8410"/>
                  <a:pt x="15955" y="8311"/>
                  <a:pt x="15962" y="8311"/>
                </a:cubicBezTo>
                <a:cubicBezTo>
                  <a:pt x="15967" y="8311"/>
                  <a:pt x="15955" y="8344"/>
                  <a:pt x="15909" y="8449"/>
                </a:cubicBezTo>
                <a:cubicBezTo>
                  <a:pt x="15859" y="8499"/>
                  <a:pt x="15834" y="8537"/>
                  <a:pt x="15695" y="8775"/>
                </a:cubicBezTo>
                <a:cubicBezTo>
                  <a:pt x="15633" y="8914"/>
                  <a:pt x="15658" y="8901"/>
                  <a:pt x="15557" y="9127"/>
                </a:cubicBezTo>
                <a:lnTo>
                  <a:pt x="15532" y="9089"/>
                </a:lnTo>
                <a:cubicBezTo>
                  <a:pt x="15411" y="9271"/>
                  <a:pt x="15325" y="9417"/>
                  <a:pt x="15297" y="9417"/>
                </a:cubicBezTo>
                <a:cubicBezTo>
                  <a:pt x="15295" y="9417"/>
                  <a:pt x="15294" y="9417"/>
                  <a:pt x="15293" y="9416"/>
                </a:cubicBezTo>
                <a:cubicBezTo>
                  <a:pt x="15205" y="9580"/>
                  <a:pt x="15117" y="9668"/>
                  <a:pt x="15055" y="9743"/>
                </a:cubicBezTo>
                <a:cubicBezTo>
                  <a:pt x="15006" y="9809"/>
                  <a:pt x="14994" y="9835"/>
                  <a:pt x="15003" y="9835"/>
                </a:cubicBezTo>
                <a:cubicBezTo>
                  <a:pt x="15032" y="9835"/>
                  <a:pt x="15280" y="9577"/>
                  <a:pt x="15318" y="9529"/>
                </a:cubicBezTo>
                <a:lnTo>
                  <a:pt x="15318" y="9529"/>
                </a:lnTo>
                <a:cubicBezTo>
                  <a:pt x="15218" y="9668"/>
                  <a:pt x="15117" y="9768"/>
                  <a:pt x="15042" y="9869"/>
                </a:cubicBezTo>
                <a:cubicBezTo>
                  <a:pt x="14954" y="9957"/>
                  <a:pt x="14891" y="10044"/>
                  <a:pt x="14803" y="10095"/>
                </a:cubicBezTo>
                <a:cubicBezTo>
                  <a:pt x="14866" y="10019"/>
                  <a:pt x="14929" y="9944"/>
                  <a:pt x="14992" y="9856"/>
                </a:cubicBezTo>
                <a:lnTo>
                  <a:pt x="14992" y="9856"/>
                </a:lnTo>
                <a:cubicBezTo>
                  <a:pt x="14879" y="9982"/>
                  <a:pt x="14803" y="10057"/>
                  <a:pt x="14740" y="10132"/>
                </a:cubicBezTo>
                <a:cubicBezTo>
                  <a:pt x="14678" y="10195"/>
                  <a:pt x="14640" y="10246"/>
                  <a:pt x="14602" y="10283"/>
                </a:cubicBezTo>
                <a:cubicBezTo>
                  <a:pt x="14527" y="10359"/>
                  <a:pt x="14489" y="10421"/>
                  <a:pt x="14351" y="10484"/>
                </a:cubicBezTo>
                <a:cubicBezTo>
                  <a:pt x="14500" y="10367"/>
                  <a:pt x="14632" y="10204"/>
                  <a:pt x="14606" y="10204"/>
                </a:cubicBezTo>
                <a:cubicBezTo>
                  <a:pt x="14602" y="10204"/>
                  <a:pt x="14592" y="10209"/>
                  <a:pt x="14577" y="10220"/>
                </a:cubicBezTo>
                <a:cubicBezTo>
                  <a:pt x="14531" y="10276"/>
                  <a:pt x="14485" y="10338"/>
                  <a:pt x="14429" y="10392"/>
                </a:cubicBezTo>
                <a:lnTo>
                  <a:pt x="14429" y="10392"/>
                </a:lnTo>
                <a:cubicBezTo>
                  <a:pt x="14429" y="10392"/>
                  <a:pt x="14429" y="10392"/>
                  <a:pt x="14429" y="10392"/>
                </a:cubicBezTo>
                <a:lnTo>
                  <a:pt x="14429" y="10392"/>
                </a:lnTo>
                <a:cubicBezTo>
                  <a:pt x="14428" y="10392"/>
                  <a:pt x="14417" y="10400"/>
                  <a:pt x="14389" y="10421"/>
                </a:cubicBezTo>
                <a:cubicBezTo>
                  <a:pt x="14326" y="10484"/>
                  <a:pt x="14188" y="10610"/>
                  <a:pt x="14137" y="10673"/>
                </a:cubicBezTo>
                <a:cubicBezTo>
                  <a:pt x="14012" y="10786"/>
                  <a:pt x="13873" y="10886"/>
                  <a:pt x="13735" y="10974"/>
                </a:cubicBezTo>
                <a:cubicBezTo>
                  <a:pt x="13758" y="10957"/>
                  <a:pt x="13768" y="10948"/>
                  <a:pt x="13766" y="10948"/>
                </a:cubicBezTo>
                <a:cubicBezTo>
                  <a:pt x="13763" y="10948"/>
                  <a:pt x="13744" y="10960"/>
                  <a:pt x="13710" y="10987"/>
                </a:cubicBezTo>
                <a:cubicBezTo>
                  <a:pt x="13610" y="11050"/>
                  <a:pt x="13509" y="11138"/>
                  <a:pt x="13408" y="11201"/>
                </a:cubicBezTo>
                <a:cubicBezTo>
                  <a:pt x="13436" y="11181"/>
                  <a:pt x="13445" y="11172"/>
                  <a:pt x="13440" y="11172"/>
                </a:cubicBezTo>
                <a:cubicBezTo>
                  <a:pt x="13428" y="11172"/>
                  <a:pt x="13348" y="11212"/>
                  <a:pt x="13245" y="11263"/>
                </a:cubicBezTo>
                <a:cubicBezTo>
                  <a:pt x="12830" y="11490"/>
                  <a:pt x="12944" y="11515"/>
                  <a:pt x="12592" y="11640"/>
                </a:cubicBezTo>
                <a:cubicBezTo>
                  <a:pt x="12642" y="11615"/>
                  <a:pt x="12654" y="11615"/>
                  <a:pt x="12705" y="11590"/>
                </a:cubicBezTo>
                <a:lnTo>
                  <a:pt x="12705" y="11590"/>
                </a:lnTo>
                <a:lnTo>
                  <a:pt x="12516" y="11653"/>
                </a:lnTo>
                <a:cubicBezTo>
                  <a:pt x="12516" y="11666"/>
                  <a:pt x="12453" y="11716"/>
                  <a:pt x="12353" y="11753"/>
                </a:cubicBezTo>
                <a:cubicBezTo>
                  <a:pt x="12252" y="11804"/>
                  <a:pt x="12127" y="11841"/>
                  <a:pt x="11988" y="11892"/>
                </a:cubicBezTo>
                <a:cubicBezTo>
                  <a:pt x="11863" y="11942"/>
                  <a:pt x="11725" y="11980"/>
                  <a:pt x="11624" y="12030"/>
                </a:cubicBezTo>
                <a:cubicBezTo>
                  <a:pt x="11524" y="12055"/>
                  <a:pt x="11461" y="12080"/>
                  <a:pt x="11448" y="12105"/>
                </a:cubicBezTo>
                <a:cubicBezTo>
                  <a:pt x="11387" y="12111"/>
                  <a:pt x="11352" y="12114"/>
                  <a:pt x="11338" y="12114"/>
                </a:cubicBezTo>
                <a:cubicBezTo>
                  <a:pt x="11286" y="12114"/>
                  <a:pt x="11495" y="12075"/>
                  <a:pt x="11750" y="11967"/>
                </a:cubicBezTo>
                <a:lnTo>
                  <a:pt x="11750" y="11967"/>
                </a:lnTo>
                <a:cubicBezTo>
                  <a:pt x="11662" y="11992"/>
                  <a:pt x="11561" y="12005"/>
                  <a:pt x="11473" y="12017"/>
                </a:cubicBezTo>
                <a:cubicBezTo>
                  <a:pt x="11586" y="11992"/>
                  <a:pt x="11674" y="11967"/>
                  <a:pt x="11787" y="11929"/>
                </a:cubicBezTo>
                <a:lnTo>
                  <a:pt x="11787" y="11929"/>
                </a:lnTo>
                <a:cubicBezTo>
                  <a:pt x="11612" y="11980"/>
                  <a:pt x="11436" y="12017"/>
                  <a:pt x="11285" y="12055"/>
                </a:cubicBezTo>
                <a:cubicBezTo>
                  <a:pt x="11121" y="12105"/>
                  <a:pt x="10996" y="12156"/>
                  <a:pt x="10895" y="12193"/>
                </a:cubicBezTo>
                <a:cubicBezTo>
                  <a:pt x="10886" y="12194"/>
                  <a:pt x="10878" y="12195"/>
                  <a:pt x="10872" y="12195"/>
                </a:cubicBezTo>
                <a:cubicBezTo>
                  <a:pt x="10815" y="12195"/>
                  <a:pt x="10878" y="12162"/>
                  <a:pt x="10812" y="12162"/>
                </a:cubicBezTo>
                <a:cubicBezTo>
                  <a:pt x="10799" y="12162"/>
                  <a:pt x="10782" y="12164"/>
                  <a:pt x="10758" y="12167"/>
                </a:cubicBezTo>
                <a:lnTo>
                  <a:pt x="10758" y="12167"/>
                </a:lnTo>
                <a:cubicBezTo>
                  <a:pt x="10345" y="10977"/>
                  <a:pt x="10066" y="9430"/>
                  <a:pt x="10078" y="8185"/>
                </a:cubicBezTo>
                <a:cubicBezTo>
                  <a:pt x="10078" y="8160"/>
                  <a:pt x="10078" y="8134"/>
                  <a:pt x="10078" y="8109"/>
                </a:cubicBezTo>
                <a:cubicBezTo>
                  <a:pt x="10065" y="8073"/>
                  <a:pt x="10041" y="8055"/>
                  <a:pt x="10015" y="8055"/>
                </a:cubicBezTo>
                <a:cubicBezTo>
                  <a:pt x="9968" y="8055"/>
                  <a:pt x="9914" y="8110"/>
                  <a:pt x="9890" y="8222"/>
                </a:cubicBezTo>
                <a:cubicBezTo>
                  <a:pt x="9865" y="8210"/>
                  <a:pt x="9915" y="7971"/>
                  <a:pt x="9915" y="7858"/>
                </a:cubicBezTo>
                <a:cubicBezTo>
                  <a:pt x="9940" y="7531"/>
                  <a:pt x="9915" y="7343"/>
                  <a:pt x="9940" y="7066"/>
                </a:cubicBezTo>
                <a:lnTo>
                  <a:pt x="9940" y="7280"/>
                </a:lnTo>
                <a:cubicBezTo>
                  <a:pt x="9953" y="7242"/>
                  <a:pt x="9965" y="6828"/>
                  <a:pt x="9965" y="6765"/>
                </a:cubicBezTo>
                <a:cubicBezTo>
                  <a:pt x="9966" y="6764"/>
                  <a:pt x="9966" y="6764"/>
                  <a:pt x="9966" y="6764"/>
                </a:cubicBezTo>
                <a:cubicBezTo>
                  <a:pt x="9976" y="6764"/>
                  <a:pt x="9993" y="6891"/>
                  <a:pt x="10012" y="6891"/>
                </a:cubicBezTo>
                <a:cubicBezTo>
                  <a:pt x="10017" y="6891"/>
                  <a:pt x="10023" y="6880"/>
                  <a:pt x="10028" y="6853"/>
                </a:cubicBezTo>
                <a:cubicBezTo>
                  <a:pt x="10066" y="6601"/>
                  <a:pt x="10091" y="6363"/>
                  <a:pt x="10091" y="6187"/>
                </a:cubicBezTo>
                <a:cubicBezTo>
                  <a:pt x="10103" y="6020"/>
                  <a:pt x="10104" y="5909"/>
                  <a:pt x="10082" y="5909"/>
                </a:cubicBezTo>
                <a:cubicBezTo>
                  <a:pt x="10081" y="5909"/>
                  <a:pt x="10080" y="5910"/>
                  <a:pt x="10078" y="5910"/>
                </a:cubicBezTo>
                <a:cubicBezTo>
                  <a:pt x="10028" y="6162"/>
                  <a:pt x="10028" y="6413"/>
                  <a:pt x="10003" y="6677"/>
                </a:cubicBezTo>
                <a:cubicBezTo>
                  <a:pt x="10002" y="6677"/>
                  <a:pt x="10001" y="6678"/>
                  <a:pt x="10001" y="6678"/>
                </a:cubicBezTo>
                <a:cubicBezTo>
                  <a:pt x="9969" y="6678"/>
                  <a:pt x="10038" y="6149"/>
                  <a:pt x="10004" y="6149"/>
                </a:cubicBezTo>
                <a:cubicBezTo>
                  <a:pt x="10004" y="6149"/>
                  <a:pt x="10003" y="6149"/>
                  <a:pt x="10003" y="6149"/>
                </a:cubicBezTo>
                <a:lnTo>
                  <a:pt x="10135" y="5542"/>
                </a:lnTo>
                <a:lnTo>
                  <a:pt x="10135" y="5542"/>
                </a:lnTo>
                <a:cubicBezTo>
                  <a:pt x="10120" y="5629"/>
                  <a:pt x="10107" y="5736"/>
                  <a:pt x="10116" y="5736"/>
                </a:cubicBezTo>
                <a:cubicBezTo>
                  <a:pt x="10118" y="5736"/>
                  <a:pt x="10123" y="5728"/>
                  <a:pt x="10129" y="5709"/>
                </a:cubicBezTo>
                <a:cubicBezTo>
                  <a:pt x="10179" y="5420"/>
                  <a:pt x="10154" y="5558"/>
                  <a:pt x="10217" y="5370"/>
                </a:cubicBezTo>
                <a:lnTo>
                  <a:pt x="10217" y="5370"/>
                </a:lnTo>
                <a:cubicBezTo>
                  <a:pt x="10166" y="5709"/>
                  <a:pt x="10154" y="6350"/>
                  <a:pt x="10179" y="6589"/>
                </a:cubicBezTo>
                <a:lnTo>
                  <a:pt x="10204" y="6224"/>
                </a:lnTo>
                <a:cubicBezTo>
                  <a:pt x="10217" y="6199"/>
                  <a:pt x="10229" y="6162"/>
                  <a:pt x="10242" y="6136"/>
                </a:cubicBezTo>
                <a:cubicBezTo>
                  <a:pt x="10267" y="5910"/>
                  <a:pt x="10280" y="5684"/>
                  <a:pt x="10280" y="5496"/>
                </a:cubicBezTo>
                <a:cubicBezTo>
                  <a:pt x="10292" y="5307"/>
                  <a:pt x="10292" y="5169"/>
                  <a:pt x="10292" y="5106"/>
                </a:cubicBezTo>
                <a:cubicBezTo>
                  <a:pt x="10328" y="4979"/>
                  <a:pt x="10356" y="4939"/>
                  <a:pt x="10375" y="4939"/>
                </a:cubicBezTo>
                <a:cubicBezTo>
                  <a:pt x="10395" y="4939"/>
                  <a:pt x="10405" y="4986"/>
                  <a:pt x="10405" y="5018"/>
                </a:cubicBezTo>
                <a:cubicBezTo>
                  <a:pt x="10468" y="4754"/>
                  <a:pt x="10506" y="4629"/>
                  <a:pt x="10518" y="4490"/>
                </a:cubicBezTo>
                <a:cubicBezTo>
                  <a:pt x="10543" y="4365"/>
                  <a:pt x="10569" y="4226"/>
                  <a:pt x="10682" y="3975"/>
                </a:cubicBezTo>
                <a:lnTo>
                  <a:pt x="10682" y="3975"/>
                </a:lnTo>
                <a:lnTo>
                  <a:pt x="10581" y="4164"/>
                </a:lnTo>
                <a:cubicBezTo>
                  <a:pt x="10627" y="4049"/>
                  <a:pt x="10787" y="3684"/>
                  <a:pt x="10797" y="3658"/>
                </a:cubicBezTo>
                <a:lnTo>
                  <a:pt x="10797" y="3658"/>
                </a:lnTo>
                <a:cubicBezTo>
                  <a:pt x="10836" y="3603"/>
                  <a:pt x="10886" y="3554"/>
                  <a:pt x="10903" y="3554"/>
                </a:cubicBezTo>
                <a:cubicBezTo>
                  <a:pt x="10911" y="3554"/>
                  <a:pt x="10913" y="3562"/>
                  <a:pt x="10906" y="3582"/>
                </a:cubicBezTo>
                <a:lnTo>
                  <a:pt x="10906" y="3582"/>
                </a:lnTo>
                <a:lnTo>
                  <a:pt x="11061" y="3185"/>
                </a:lnTo>
                <a:lnTo>
                  <a:pt x="11061" y="3185"/>
                </a:lnTo>
                <a:cubicBezTo>
                  <a:pt x="11058" y="3218"/>
                  <a:pt x="11107" y="3213"/>
                  <a:pt x="11096" y="3234"/>
                </a:cubicBezTo>
                <a:cubicBezTo>
                  <a:pt x="11174" y="3107"/>
                  <a:pt x="11207" y="2988"/>
                  <a:pt x="11182" y="2988"/>
                </a:cubicBezTo>
                <a:cubicBezTo>
                  <a:pt x="11177" y="2988"/>
                  <a:pt x="11168" y="2994"/>
                  <a:pt x="11156" y="3009"/>
                </a:cubicBezTo>
                <a:lnTo>
                  <a:pt x="11156" y="3009"/>
                </a:lnTo>
                <a:cubicBezTo>
                  <a:pt x="11383" y="2720"/>
                  <a:pt x="11313" y="2779"/>
                  <a:pt x="11536" y="2568"/>
                </a:cubicBezTo>
                <a:cubicBezTo>
                  <a:pt x="11558" y="2537"/>
                  <a:pt x="11559" y="2524"/>
                  <a:pt x="11547" y="2524"/>
                </a:cubicBezTo>
                <a:cubicBezTo>
                  <a:pt x="11527" y="2524"/>
                  <a:pt x="11468" y="2565"/>
                  <a:pt x="11436" y="2605"/>
                </a:cubicBezTo>
                <a:cubicBezTo>
                  <a:pt x="11586" y="2392"/>
                  <a:pt x="11674" y="2279"/>
                  <a:pt x="11775" y="2191"/>
                </a:cubicBezTo>
                <a:lnTo>
                  <a:pt x="11775" y="2191"/>
                </a:lnTo>
                <a:cubicBezTo>
                  <a:pt x="11624" y="2354"/>
                  <a:pt x="11649" y="2404"/>
                  <a:pt x="11674" y="2404"/>
                </a:cubicBezTo>
                <a:cubicBezTo>
                  <a:pt x="11699" y="2417"/>
                  <a:pt x="11762" y="2392"/>
                  <a:pt x="11750" y="2442"/>
                </a:cubicBezTo>
                <a:cubicBezTo>
                  <a:pt x="11825" y="2316"/>
                  <a:pt x="11926" y="2191"/>
                  <a:pt x="12014" y="2065"/>
                </a:cubicBezTo>
                <a:cubicBezTo>
                  <a:pt x="12102" y="1939"/>
                  <a:pt x="12215" y="1839"/>
                  <a:pt x="12328" y="1726"/>
                </a:cubicBezTo>
                <a:lnTo>
                  <a:pt x="12328" y="1726"/>
                </a:lnTo>
                <a:cubicBezTo>
                  <a:pt x="12303" y="1751"/>
                  <a:pt x="12278" y="1826"/>
                  <a:pt x="12290" y="1826"/>
                </a:cubicBezTo>
                <a:cubicBezTo>
                  <a:pt x="12303" y="1814"/>
                  <a:pt x="12353" y="1738"/>
                  <a:pt x="12453" y="1688"/>
                </a:cubicBezTo>
                <a:cubicBezTo>
                  <a:pt x="12504" y="1650"/>
                  <a:pt x="12567" y="1613"/>
                  <a:pt x="12629" y="1575"/>
                </a:cubicBezTo>
                <a:cubicBezTo>
                  <a:pt x="12705" y="1537"/>
                  <a:pt x="12768" y="1500"/>
                  <a:pt x="12856" y="1475"/>
                </a:cubicBezTo>
                <a:cubicBezTo>
                  <a:pt x="13110" y="1362"/>
                  <a:pt x="13431" y="1316"/>
                  <a:pt x="13684" y="1316"/>
                </a:cubicBezTo>
                <a:close/>
                <a:moveTo>
                  <a:pt x="10163" y="11738"/>
                </a:moveTo>
                <a:cubicBezTo>
                  <a:pt x="10168" y="11738"/>
                  <a:pt x="10205" y="11838"/>
                  <a:pt x="10267" y="12017"/>
                </a:cubicBezTo>
                <a:cubicBezTo>
                  <a:pt x="10294" y="12094"/>
                  <a:pt x="10324" y="12188"/>
                  <a:pt x="10361" y="12294"/>
                </a:cubicBezTo>
                <a:lnTo>
                  <a:pt x="10333" y="12294"/>
                </a:lnTo>
                <a:cubicBezTo>
                  <a:pt x="10309" y="12219"/>
                  <a:pt x="10287" y="12148"/>
                  <a:pt x="10267" y="12080"/>
                </a:cubicBezTo>
                <a:cubicBezTo>
                  <a:pt x="10190" y="11844"/>
                  <a:pt x="10159" y="11738"/>
                  <a:pt x="10163" y="11738"/>
                </a:cubicBezTo>
                <a:close/>
                <a:moveTo>
                  <a:pt x="9513" y="11037"/>
                </a:moveTo>
                <a:lnTo>
                  <a:pt x="9538" y="11062"/>
                </a:lnTo>
                <a:cubicBezTo>
                  <a:pt x="9601" y="11326"/>
                  <a:pt x="9664" y="11590"/>
                  <a:pt x="9739" y="11829"/>
                </a:cubicBezTo>
                <a:cubicBezTo>
                  <a:pt x="9791" y="11994"/>
                  <a:pt x="9844" y="12160"/>
                  <a:pt x="9896" y="12325"/>
                </a:cubicBezTo>
                <a:lnTo>
                  <a:pt x="9896" y="12325"/>
                </a:lnTo>
                <a:cubicBezTo>
                  <a:pt x="9887" y="12326"/>
                  <a:pt x="9878" y="12327"/>
                  <a:pt x="9869" y="12328"/>
                </a:cubicBezTo>
                <a:lnTo>
                  <a:pt x="9869" y="12328"/>
                </a:lnTo>
                <a:cubicBezTo>
                  <a:pt x="9819" y="12173"/>
                  <a:pt x="9771" y="12016"/>
                  <a:pt x="9727" y="11854"/>
                </a:cubicBezTo>
                <a:cubicBezTo>
                  <a:pt x="9639" y="11590"/>
                  <a:pt x="9576" y="11314"/>
                  <a:pt x="9513" y="11037"/>
                </a:cubicBezTo>
                <a:close/>
                <a:moveTo>
                  <a:pt x="9262" y="10447"/>
                </a:moveTo>
                <a:cubicBezTo>
                  <a:pt x="9314" y="10482"/>
                  <a:pt x="9324" y="10675"/>
                  <a:pt x="9329" y="10675"/>
                </a:cubicBezTo>
                <a:cubicBezTo>
                  <a:pt x="9332" y="10675"/>
                  <a:pt x="9333" y="10638"/>
                  <a:pt x="9337" y="10535"/>
                </a:cubicBezTo>
                <a:cubicBezTo>
                  <a:pt x="9350" y="10572"/>
                  <a:pt x="9362" y="10597"/>
                  <a:pt x="9362" y="10623"/>
                </a:cubicBezTo>
                <a:lnTo>
                  <a:pt x="9375" y="10685"/>
                </a:lnTo>
                <a:cubicBezTo>
                  <a:pt x="9387" y="10773"/>
                  <a:pt x="9375" y="10849"/>
                  <a:pt x="9425" y="11012"/>
                </a:cubicBezTo>
                <a:cubicBezTo>
                  <a:pt x="9425" y="11000"/>
                  <a:pt x="9438" y="11000"/>
                  <a:pt x="9438" y="11000"/>
                </a:cubicBezTo>
                <a:cubicBezTo>
                  <a:pt x="9544" y="11462"/>
                  <a:pt x="9676" y="11919"/>
                  <a:pt x="9816" y="12334"/>
                </a:cubicBezTo>
                <a:lnTo>
                  <a:pt x="9816" y="12334"/>
                </a:lnTo>
                <a:cubicBezTo>
                  <a:pt x="9793" y="12336"/>
                  <a:pt x="9769" y="12338"/>
                  <a:pt x="9746" y="12340"/>
                </a:cubicBezTo>
                <a:lnTo>
                  <a:pt x="9746" y="12340"/>
                </a:lnTo>
                <a:cubicBezTo>
                  <a:pt x="9540" y="11715"/>
                  <a:pt x="9366" y="11072"/>
                  <a:pt x="9262" y="10447"/>
                </a:cubicBezTo>
                <a:close/>
                <a:moveTo>
                  <a:pt x="9337" y="11163"/>
                </a:moveTo>
                <a:cubicBezTo>
                  <a:pt x="9424" y="11563"/>
                  <a:pt x="9538" y="11957"/>
                  <a:pt x="9670" y="12346"/>
                </a:cubicBezTo>
                <a:lnTo>
                  <a:pt x="9670" y="12346"/>
                </a:lnTo>
                <a:cubicBezTo>
                  <a:pt x="9663" y="12346"/>
                  <a:pt x="9656" y="12347"/>
                  <a:pt x="9649" y="12347"/>
                </a:cubicBezTo>
                <a:lnTo>
                  <a:pt x="9649" y="12347"/>
                </a:lnTo>
                <a:cubicBezTo>
                  <a:pt x="9528" y="11959"/>
                  <a:pt x="9419" y="11564"/>
                  <a:pt x="9337" y="11163"/>
                </a:cubicBezTo>
                <a:close/>
                <a:moveTo>
                  <a:pt x="8998" y="6652"/>
                </a:moveTo>
                <a:cubicBezTo>
                  <a:pt x="8998" y="6664"/>
                  <a:pt x="9010" y="6677"/>
                  <a:pt x="9023" y="6689"/>
                </a:cubicBezTo>
                <a:cubicBezTo>
                  <a:pt x="8814" y="8597"/>
                  <a:pt x="9035" y="10536"/>
                  <a:pt x="9637" y="12348"/>
                </a:cubicBezTo>
                <a:lnTo>
                  <a:pt x="9637" y="12348"/>
                </a:lnTo>
                <a:cubicBezTo>
                  <a:pt x="9630" y="12349"/>
                  <a:pt x="9623" y="12349"/>
                  <a:pt x="9616" y="12350"/>
                </a:cubicBezTo>
                <a:lnTo>
                  <a:pt x="9616" y="12350"/>
                </a:lnTo>
                <a:cubicBezTo>
                  <a:pt x="9527" y="12061"/>
                  <a:pt x="9412" y="11673"/>
                  <a:pt x="9299" y="11226"/>
                </a:cubicBezTo>
                <a:cubicBezTo>
                  <a:pt x="8910" y="9818"/>
                  <a:pt x="8834" y="7808"/>
                  <a:pt x="8998" y="6652"/>
                </a:cubicBezTo>
                <a:close/>
                <a:moveTo>
                  <a:pt x="8867" y="8187"/>
                </a:moveTo>
                <a:lnTo>
                  <a:pt x="8867" y="8187"/>
                </a:lnTo>
                <a:cubicBezTo>
                  <a:pt x="8871" y="8853"/>
                  <a:pt x="8940" y="9512"/>
                  <a:pt x="9036" y="10170"/>
                </a:cubicBezTo>
                <a:cubicBezTo>
                  <a:pt x="9111" y="10560"/>
                  <a:pt x="9174" y="10949"/>
                  <a:pt x="9274" y="11326"/>
                </a:cubicBezTo>
                <a:cubicBezTo>
                  <a:pt x="9325" y="11515"/>
                  <a:pt x="9375" y="11703"/>
                  <a:pt x="9425" y="11892"/>
                </a:cubicBezTo>
                <a:lnTo>
                  <a:pt x="9579" y="12352"/>
                </a:lnTo>
                <a:lnTo>
                  <a:pt x="9579" y="12352"/>
                </a:lnTo>
                <a:cubicBezTo>
                  <a:pt x="9570" y="12353"/>
                  <a:pt x="9561" y="12353"/>
                  <a:pt x="9552" y="12354"/>
                </a:cubicBezTo>
                <a:lnTo>
                  <a:pt x="9552" y="12354"/>
                </a:lnTo>
                <a:cubicBezTo>
                  <a:pt x="9492" y="12164"/>
                  <a:pt x="9417" y="11963"/>
                  <a:pt x="9362" y="11753"/>
                </a:cubicBezTo>
                <a:cubicBezTo>
                  <a:pt x="9299" y="11515"/>
                  <a:pt x="9237" y="11263"/>
                  <a:pt x="9174" y="11000"/>
                </a:cubicBezTo>
                <a:cubicBezTo>
                  <a:pt x="9123" y="10748"/>
                  <a:pt x="9073" y="10484"/>
                  <a:pt x="9023" y="10220"/>
                </a:cubicBezTo>
                <a:cubicBezTo>
                  <a:pt x="8985" y="10032"/>
                  <a:pt x="8973" y="9843"/>
                  <a:pt x="8948" y="9655"/>
                </a:cubicBezTo>
                <a:cubicBezTo>
                  <a:pt x="8935" y="9466"/>
                  <a:pt x="8910" y="9291"/>
                  <a:pt x="8897" y="9115"/>
                </a:cubicBezTo>
                <a:lnTo>
                  <a:pt x="8897" y="9089"/>
                </a:lnTo>
                <a:cubicBezTo>
                  <a:pt x="8885" y="8826"/>
                  <a:pt x="8872" y="8574"/>
                  <a:pt x="8860" y="8361"/>
                </a:cubicBezTo>
                <a:cubicBezTo>
                  <a:pt x="8863" y="8301"/>
                  <a:pt x="8866" y="8243"/>
                  <a:pt x="8867" y="8187"/>
                </a:cubicBezTo>
                <a:close/>
                <a:moveTo>
                  <a:pt x="9463" y="12189"/>
                </a:moveTo>
                <a:cubicBezTo>
                  <a:pt x="9482" y="12247"/>
                  <a:pt x="9500" y="12303"/>
                  <a:pt x="9519" y="12356"/>
                </a:cubicBezTo>
                <a:lnTo>
                  <a:pt x="9519" y="12356"/>
                </a:lnTo>
                <a:cubicBezTo>
                  <a:pt x="9518" y="12356"/>
                  <a:pt x="9517" y="12356"/>
                  <a:pt x="9517" y="12356"/>
                </a:cubicBezTo>
                <a:lnTo>
                  <a:pt x="9517" y="12356"/>
                </a:lnTo>
                <a:cubicBezTo>
                  <a:pt x="9504" y="12318"/>
                  <a:pt x="9490" y="12280"/>
                  <a:pt x="9475" y="12244"/>
                </a:cubicBezTo>
                <a:cubicBezTo>
                  <a:pt x="9475" y="12221"/>
                  <a:pt x="9465" y="12209"/>
                  <a:pt x="9463" y="12189"/>
                </a:cubicBezTo>
                <a:close/>
                <a:moveTo>
                  <a:pt x="10795" y="12269"/>
                </a:moveTo>
                <a:lnTo>
                  <a:pt x="10838" y="12370"/>
                </a:lnTo>
                <a:lnTo>
                  <a:pt x="10838" y="12370"/>
                </a:lnTo>
                <a:cubicBezTo>
                  <a:pt x="10828" y="12349"/>
                  <a:pt x="10818" y="12328"/>
                  <a:pt x="10807" y="12306"/>
                </a:cubicBezTo>
                <a:cubicBezTo>
                  <a:pt x="10803" y="12295"/>
                  <a:pt x="10799" y="12283"/>
                  <a:pt x="10795" y="12272"/>
                </a:cubicBezTo>
                <a:lnTo>
                  <a:pt x="10795" y="12272"/>
                </a:lnTo>
                <a:lnTo>
                  <a:pt x="10795" y="12269"/>
                </a:lnTo>
                <a:close/>
                <a:moveTo>
                  <a:pt x="6045" y="12507"/>
                </a:moveTo>
                <a:cubicBezTo>
                  <a:pt x="6057" y="12520"/>
                  <a:pt x="6057" y="12520"/>
                  <a:pt x="6070" y="12520"/>
                </a:cubicBezTo>
                <a:lnTo>
                  <a:pt x="6045" y="12520"/>
                </a:lnTo>
                <a:cubicBezTo>
                  <a:pt x="6045" y="12520"/>
                  <a:pt x="6045" y="12507"/>
                  <a:pt x="6045" y="12507"/>
                </a:cubicBezTo>
                <a:close/>
                <a:moveTo>
                  <a:pt x="13134" y="12403"/>
                </a:moveTo>
                <a:cubicBezTo>
                  <a:pt x="13100" y="12416"/>
                  <a:pt x="13062" y="12435"/>
                  <a:pt x="13031" y="12445"/>
                </a:cubicBezTo>
                <a:lnTo>
                  <a:pt x="13006" y="12457"/>
                </a:lnTo>
                <a:cubicBezTo>
                  <a:pt x="12893" y="12507"/>
                  <a:pt x="12805" y="12545"/>
                  <a:pt x="12705" y="12583"/>
                </a:cubicBezTo>
                <a:cubicBezTo>
                  <a:pt x="12755" y="12558"/>
                  <a:pt x="12805" y="12533"/>
                  <a:pt x="12843" y="12520"/>
                </a:cubicBezTo>
                <a:lnTo>
                  <a:pt x="12906" y="12495"/>
                </a:lnTo>
                <a:cubicBezTo>
                  <a:pt x="12964" y="12460"/>
                  <a:pt x="13043" y="12436"/>
                  <a:pt x="13134" y="12403"/>
                </a:cubicBezTo>
                <a:close/>
                <a:moveTo>
                  <a:pt x="10921" y="12568"/>
                </a:moveTo>
                <a:lnTo>
                  <a:pt x="10933" y="12595"/>
                </a:lnTo>
                <a:cubicBezTo>
                  <a:pt x="10929" y="12586"/>
                  <a:pt x="10925" y="12577"/>
                  <a:pt x="10921" y="12568"/>
                </a:cubicBezTo>
                <a:close/>
                <a:moveTo>
                  <a:pt x="9803" y="12410"/>
                </a:moveTo>
                <a:cubicBezTo>
                  <a:pt x="9828" y="12484"/>
                  <a:pt x="9853" y="12558"/>
                  <a:pt x="9877" y="12621"/>
                </a:cubicBezTo>
                <a:cubicBezTo>
                  <a:pt x="9881" y="12632"/>
                  <a:pt x="9885" y="12643"/>
                  <a:pt x="9889" y="12654"/>
                </a:cubicBezTo>
                <a:lnTo>
                  <a:pt x="9889" y="12654"/>
                </a:lnTo>
                <a:cubicBezTo>
                  <a:pt x="9886" y="12647"/>
                  <a:pt x="9882" y="12640"/>
                  <a:pt x="9877" y="12633"/>
                </a:cubicBezTo>
                <a:cubicBezTo>
                  <a:pt x="9853" y="12559"/>
                  <a:pt x="9828" y="12484"/>
                  <a:pt x="9803" y="12410"/>
                </a:cubicBezTo>
                <a:close/>
                <a:moveTo>
                  <a:pt x="4512" y="11289"/>
                </a:moveTo>
                <a:lnTo>
                  <a:pt x="4512" y="11289"/>
                </a:lnTo>
                <a:cubicBezTo>
                  <a:pt x="4688" y="11427"/>
                  <a:pt x="4889" y="11552"/>
                  <a:pt x="5102" y="11691"/>
                </a:cubicBezTo>
                <a:cubicBezTo>
                  <a:pt x="5203" y="11753"/>
                  <a:pt x="5316" y="11816"/>
                  <a:pt x="5442" y="11892"/>
                </a:cubicBezTo>
                <a:cubicBezTo>
                  <a:pt x="5555" y="11955"/>
                  <a:pt x="5680" y="12017"/>
                  <a:pt x="5806" y="12080"/>
                </a:cubicBezTo>
                <a:cubicBezTo>
                  <a:pt x="6321" y="12332"/>
                  <a:pt x="6924" y="12533"/>
                  <a:pt x="7616" y="12671"/>
                </a:cubicBezTo>
                <a:lnTo>
                  <a:pt x="7565" y="12671"/>
                </a:lnTo>
                <a:lnTo>
                  <a:pt x="7389" y="12633"/>
                </a:lnTo>
                <a:lnTo>
                  <a:pt x="7213" y="12595"/>
                </a:lnTo>
                <a:lnTo>
                  <a:pt x="6862" y="12507"/>
                </a:lnTo>
                <a:cubicBezTo>
                  <a:pt x="6648" y="12432"/>
                  <a:pt x="6409" y="12344"/>
                  <a:pt x="6221" y="12281"/>
                </a:cubicBezTo>
                <a:cubicBezTo>
                  <a:pt x="6020" y="12206"/>
                  <a:pt x="5869" y="12130"/>
                  <a:pt x="5831" y="12093"/>
                </a:cubicBezTo>
                <a:cubicBezTo>
                  <a:pt x="5806" y="12093"/>
                  <a:pt x="5768" y="12080"/>
                  <a:pt x="5743" y="12080"/>
                </a:cubicBezTo>
                <a:cubicBezTo>
                  <a:pt x="5417" y="11917"/>
                  <a:pt x="5090" y="11741"/>
                  <a:pt x="4788" y="11527"/>
                </a:cubicBezTo>
                <a:cubicBezTo>
                  <a:pt x="4688" y="11464"/>
                  <a:pt x="4575" y="11376"/>
                  <a:pt x="4512" y="11289"/>
                </a:cubicBezTo>
                <a:close/>
                <a:moveTo>
                  <a:pt x="12231" y="12745"/>
                </a:moveTo>
                <a:lnTo>
                  <a:pt x="12227" y="12746"/>
                </a:lnTo>
                <a:lnTo>
                  <a:pt x="12228" y="12746"/>
                </a:lnTo>
                <a:cubicBezTo>
                  <a:pt x="12229" y="12746"/>
                  <a:pt x="12230" y="12745"/>
                  <a:pt x="12231" y="12745"/>
                </a:cubicBezTo>
                <a:close/>
                <a:moveTo>
                  <a:pt x="16814" y="8009"/>
                </a:moveTo>
                <a:lnTo>
                  <a:pt x="16814" y="8009"/>
                </a:lnTo>
                <a:cubicBezTo>
                  <a:pt x="16726" y="8210"/>
                  <a:pt x="16701" y="8423"/>
                  <a:pt x="16638" y="8587"/>
                </a:cubicBezTo>
                <a:lnTo>
                  <a:pt x="16726" y="8436"/>
                </a:lnTo>
                <a:lnTo>
                  <a:pt x="16726" y="8436"/>
                </a:lnTo>
                <a:cubicBezTo>
                  <a:pt x="16714" y="8542"/>
                  <a:pt x="16580" y="8748"/>
                  <a:pt x="16533" y="8856"/>
                </a:cubicBezTo>
                <a:lnTo>
                  <a:pt x="16533" y="8856"/>
                </a:lnTo>
                <a:cubicBezTo>
                  <a:pt x="16559" y="8793"/>
                  <a:pt x="16607" y="8689"/>
                  <a:pt x="16623" y="8676"/>
                </a:cubicBezTo>
                <a:lnTo>
                  <a:pt x="16623" y="8676"/>
                </a:lnTo>
                <a:lnTo>
                  <a:pt x="16575" y="8700"/>
                </a:lnTo>
                <a:cubicBezTo>
                  <a:pt x="16475" y="8926"/>
                  <a:pt x="16412" y="9102"/>
                  <a:pt x="16336" y="9265"/>
                </a:cubicBezTo>
                <a:cubicBezTo>
                  <a:pt x="16353" y="9236"/>
                  <a:pt x="16361" y="9225"/>
                  <a:pt x="16363" y="9225"/>
                </a:cubicBezTo>
                <a:lnTo>
                  <a:pt x="16363" y="9225"/>
                </a:lnTo>
                <a:cubicBezTo>
                  <a:pt x="16369" y="9225"/>
                  <a:pt x="16302" y="9369"/>
                  <a:pt x="16318" y="9369"/>
                </a:cubicBezTo>
                <a:cubicBezTo>
                  <a:pt x="16321" y="9369"/>
                  <a:pt x="16327" y="9364"/>
                  <a:pt x="16336" y="9353"/>
                </a:cubicBezTo>
                <a:lnTo>
                  <a:pt x="16399" y="9228"/>
                </a:lnTo>
                <a:cubicBezTo>
                  <a:pt x="16403" y="9223"/>
                  <a:pt x="16405" y="9220"/>
                  <a:pt x="16405" y="9220"/>
                </a:cubicBezTo>
                <a:lnTo>
                  <a:pt x="16405" y="9220"/>
                </a:lnTo>
                <a:cubicBezTo>
                  <a:pt x="16411" y="9220"/>
                  <a:pt x="16371" y="9313"/>
                  <a:pt x="16349" y="9379"/>
                </a:cubicBezTo>
                <a:cubicBezTo>
                  <a:pt x="16248" y="9554"/>
                  <a:pt x="16072" y="9793"/>
                  <a:pt x="15934" y="10007"/>
                </a:cubicBezTo>
                <a:cubicBezTo>
                  <a:pt x="15783" y="10208"/>
                  <a:pt x="15633" y="10384"/>
                  <a:pt x="15582" y="10434"/>
                </a:cubicBezTo>
                <a:cubicBezTo>
                  <a:pt x="15633" y="10371"/>
                  <a:pt x="15733" y="10246"/>
                  <a:pt x="15771" y="10183"/>
                </a:cubicBezTo>
                <a:lnTo>
                  <a:pt x="15771" y="10183"/>
                </a:lnTo>
                <a:lnTo>
                  <a:pt x="15633" y="10321"/>
                </a:lnTo>
                <a:cubicBezTo>
                  <a:pt x="15733" y="10195"/>
                  <a:pt x="15846" y="10132"/>
                  <a:pt x="15959" y="9931"/>
                </a:cubicBezTo>
                <a:lnTo>
                  <a:pt x="15959" y="9931"/>
                </a:lnTo>
                <a:cubicBezTo>
                  <a:pt x="15957" y="9933"/>
                  <a:pt x="15954" y="9934"/>
                  <a:pt x="15953" y="9934"/>
                </a:cubicBezTo>
                <a:cubicBezTo>
                  <a:pt x="15938" y="9934"/>
                  <a:pt x="15961" y="9871"/>
                  <a:pt x="15937" y="9871"/>
                </a:cubicBezTo>
                <a:cubicBezTo>
                  <a:pt x="15927" y="9871"/>
                  <a:pt x="15907" y="9883"/>
                  <a:pt x="15871" y="9919"/>
                </a:cubicBezTo>
                <a:cubicBezTo>
                  <a:pt x="15733" y="10095"/>
                  <a:pt x="15683" y="10170"/>
                  <a:pt x="15633" y="10258"/>
                </a:cubicBezTo>
                <a:cubicBezTo>
                  <a:pt x="15570" y="10346"/>
                  <a:pt x="15532" y="10459"/>
                  <a:pt x="15344" y="10648"/>
                </a:cubicBezTo>
                <a:cubicBezTo>
                  <a:pt x="15339" y="10653"/>
                  <a:pt x="15336" y="10655"/>
                  <a:pt x="15334" y="10655"/>
                </a:cubicBezTo>
                <a:cubicBezTo>
                  <a:pt x="15330" y="10655"/>
                  <a:pt x="15337" y="10636"/>
                  <a:pt x="15329" y="10636"/>
                </a:cubicBezTo>
                <a:cubicBezTo>
                  <a:pt x="15319" y="10636"/>
                  <a:pt x="15290" y="10658"/>
                  <a:pt x="15205" y="10748"/>
                </a:cubicBezTo>
                <a:cubicBezTo>
                  <a:pt x="14979" y="11025"/>
                  <a:pt x="14803" y="11213"/>
                  <a:pt x="14828" y="11251"/>
                </a:cubicBezTo>
                <a:cubicBezTo>
                  <a:pt x="14879" y="11201"/>
                  <a:pt x="14967" y="11113"/>
                  <a:pt x="15042" y="11050"/>
                </a:cubicBezTo>
                <a:cubicBezTo>
                  <a:pt x="15105" y="10974"/>
                  <a:pt x="15168" y="10912"/>
                  <a:pt x="15193" y="10912"/>
                </a:cubicBezTo>
                <a:cubicBezTo>
                  <a:pt x="15143" y="10974"/>
                  <a:pt x="15067" y="11062"/>
                  <a:pt x="15004" y="11113"/>
                </a:cubicBezTo>
                <a:cubicBezTo>
                  <a:pt x="15117" y="11025"/>
                  <a:pt x="15218" y="10912"/>
                  <a:pt x="15318" y="10811"/>
                </a:cubicBezTo>
                <a:lnTo>
                  <a:pt x="15369" y="10761"/>
                </a:lnTo>
                <a:lnTo>
                  <a:pt x="15532" y="10597"/>
                </a:lnTo>
                <a:lnTo>
                  <a:pt x="15670" y="10421"/>
                </a:lnTo>
                <a:cubicBezTo>
                  <a:pt x="16273" y="9705"/>
                  <a:pt x="16650" y="8939"/>
                  <a:pt x="16877" y="8310"/>
                </a:cubicBezTo>
                <a:cubicBezTo>
                  <a:pt x="16904" y="8236"/>
                  <a:pt x="16920" y="8202"/>
                  <a:pt x="16925" y="8202"/>
                </a:cubicBezTo>
                <a:cubicBezTo>
                  <a:pt x="16945" y="8202"/>
                  <a:pt x="16772" y="8768"/>
                  <a:pt x="16349" y="9504"/>
                </a:cubicBezTo>
                <a:cubicBezTo>
                  <a:pt x="16072" y="9957"/>
                  <a:pt x="15721" y="10484"/>
                  <a:pt x="15256" y="10924"/>
                </a:cubicBezTo>
                <a:lnTo>
                  <a:pt x="15092" y="11100"/>
                </a:lnTo>
                <a:lnTo>
                  <a:pt x="14904" y="11251"/>
                </a:lnTo>
                <a:cubicBezTo>
                  <a:pt x="14791" y="11364"/>
                  <a:pt x="14665" y="11464"/>
                  <a:pt x="14539" y="11565"/>
                </a:cubicBezTo>
                <a:cubicBezTo>
                  <a:pt x="14414" y="11653"/>
                  <a:pt x="14288" y="11741"/>
                  <a:pt x="14162" y="11829"/>
                </a:cubicBezTo>
                <a:cubicBezTo>
                  <a:pt x="14100" y="11867"/>
                  <a:pt x="14037" y="11917"/>
                  <a:pt x="13974" y="11955"/>
                </a:cubicBezTo>
                <a:cubicBezTo>
                  <a:pt x="13911" y="11992"/>
                  <a:pt x="13848" y="12030"/>
                  <a:pt x="13798" y="12055"/>
                </a:cubicBezTo>
                <a:cubicBezTo>
                  <a:pt x="13706" y="12101"/>
                  <a:pt x="13614" y="12147"/>
                  <a:pt x="13522" y="12193"/>
                </a:cubicBezTo>
                <a:cubicBezTo>
                  <a:pt x="13509" y="12218"/>
                  <a:pt x="13471" y="12231"/>
                  <a:pt x="13434" y="12244"/>
                </a:cubicBezTo>
                <a:cubicBezTo>
                  <a:pt x="13408" y="12256"/>
                  <a:pt x="13383" y="12256"/>
                  <a:pt x="13371" y="12256"/>
                </a:cubicBezTo>
                <a:cubicBezTo>
                  <a:pt x="13358" y="12269"/>
                  <a:pt x="13358" y="12281"/>
                  <a:pt x="13358" y="12281"/>
                </a:cubicBezTo>
                <a:cubicBezTo>
                  <a:pt x="13346" y="12294"/>
                  <a:pt x="13346" y="12306"/>
                  <a:pt x="13333" y="12319"/>
                </a:cubicBezTo>
                <a:cubicBezTo>
                  <a:pt x="13283" y="12344"/>
                  <a:pt x="13233" y="12357"/>
                  <a:pt x="13170" y="12382"/>
                </a:cubicBezTo>
                <a:cubicBezTo>
                  <a:pt x="13170" y="12382"/>
                  <a:pt x="13157" y="12382"/>
                  <a:pt x="13157" y="12369"/>
                </a:cubicBezTo>
                <a:cubicBezTo>
                  <a:pt x="12956" y="12457"/>
                  <a:pt x="12780" y="12533"/>
                  <a:pt x="12604" y="12595"/>
                </a:cubicBezTo>
                <a:lnTo>
                  <a:pt x="12592" y="12621"/>
                </a:lnTo>
                <a:lnTo>
                  <a:pt x="12592" y="12633"/>
                </a:lnTo>
                <a:cubicBezTo>
                  <a:pt x="12504" y="12671"/>
                  <a:pt x="12416" y="12696"/>
                  <a:pt x="12353" y="12708"/>
                </a:cubicBezTo>
                <a:lnTo>
                  <a:pt x="12353" y="12708"/>
                </a:lnTo>
                <a:lnTo>
                  <a:pt x="12579" y="12633"/>
                </a:lnTo>
                <a:lnTo>
                  <a:pt x="12579" y="12633"/>
                </a:lnTo>
                <a:cubicBezTo>
                  <a:pt x="12459" y="12668"/>
                  <a:pt x="12343" y="12707"/>
                  <a:pt x="12231" y="12745"/>
                </a:cubicBezTo>
                <a:lnTo>
                  <a:pt x="12231" y="12745"/>
                </a:lnTo>
                <a:lnTo>
                  <a:pt x="12278" y="12734"/>
                </a:lnTo>
                <a:lnTo>
                  <a:pt x="12352" y="12709"/>
                </a:lnTo>
                <a:lnTo>
                  <a:pt x="12352" y="12709"/>
                </a:lnTo>
                <a:cubicBezTo>
                  <a:pt x="12315" y="12721"/>
                  <a:pt x="12277" y="12734"/>
                  <a:pt x="12252" y="12746"/>
                </a:cubicBezTo>
                <a:lnTo>
                  <a:pt x="12228" y="12746"/>
                </a:lnTo>
                <a:cubicBezTo>
                  <a:pt x="12060" y="12804"/>
                  <a:pt x="11900" y="12859"/>
                  <a:pt x="11750" y="12897"/>
                </a:cubicBezTo>
                <a:lnTo>
                  <a:pt x="11662" y="12922"/>
                </a:lnTo>
                <a:cubicBezTo>
                  <a:pt x="11725" y="12897"/>
                  <a:pt x="11762" y="12859"/>
                  <a:pt x="11838" y="12822"/>
                </a:cubicBezTo>
                <a:lnTo>
                  <a:pt x="11838" y="12822"/>
                </a:lnTo>
                <a:cubicBezTo>
                  <a:pt x="11624" y="12859"/>
                  <a:pt x="11423" y="12910"/>
                  <a:pt x="11235" y="12947"/>
                </a:cubicBezTo>
                <a:cubicBezTo>
                  <a:pt x="11360" y="12884"/>
                  <a:pt x="11473" y="12822"/>
                  <a:pt x="11536" y="12784"/>
                </a:cubicBezTo>
                <a:lnTo>
                  <a:pt x="11536" y="12784"/>
                </a:lnTo>
                <a:lnTo>
                  <a:pt x="11310" y="12859"/>
                </a:lnTo>
                <a:lnTo>
                  <a:pt x="11247" y="12859"/>
                </a:lnTo>
                <a:cubicBezTo>
                  <a:pt x="11168" y="12883"/>
                  <a:pt x="11095" y="12911"/>
                  <a:pt x="11026" y="12942"/>
                </a:cubicBezTo>
                <a:lnTo>
                  <a:pt x="11026" y="12942"/>
                </a:lnTo>
                <a:lnTo>
                  <a:pt x="11003" y="12874"/>
                </a:lnTo>
                <a:lnTo>
                  <a:pt x="11003" y="12874"/>
                </a:lnTo>
                <a:cubicBezTo>
                  <a:pt x="11232" y="12815"/>
                  <a:pt x="11475" y="12721"/>
                  <a:pt x="11712" y="12696"/>
                </a:cubicBezTo>
                <a:lnTo>
                  <a:pt x="11712" y="12696"/>
                </a:lnTo>
                <a:cubicBezTo>
                  <a:pt x="11662" y="12708"/>
                  <a:pt x="11599" y="12721"/>
                  <a:pt x="11574" y="12734"/>
                </a:cubicBezTo>
                <a:cubicBezTo>
                  <a:pt x="11863" y="12671"/>
                  <a:pt x="12152" y="12583"/>
                  <a:pt x="12328" y="12520"/>
                </a:cubicBezTo>
                <a:lnTo>
                  <a:pt x="12315" y="12495"/>
                </a:lnTo>
                <a:cubicBezTo>
                  <a:pt x="12516" y="12419"/>
                  <a:pt x="12667" y="12344"/>
                  <a:pt x="12830" y="12269"/>
                </a:cubicBezTo>
                <a:lnTo>
                  <a:pt x="12830" y="12244"/>
                </a:lnTo>
                <a:cubicBezTo>
                  <a:pt x="12944" y="12193"/>
                  <a:pt x="13132" y="12118"/>
                  <a:pt x="13308" y="12017"/>
                </a:cubicBezTo>
                <a:cubicBezTo>
                  <a:pt x="13471" y="11917"/>
                  <a:pt x="13635" y="11841"/>
                  <a:pt x="13710" y="11816"/>
                </a:cubicBezTo>
                <a:cubicBezTo>
                  <a:pt x="13760" y="11779"/>
                  <a:pt x="14024" y="11628"/>
                  <a:pt x="14137" y="11540"/>
                </a:cubicBezTo>
                <a:lnTo>
                  <a:pt x="14188" y="11540"/>
                </a:lnTo>
                <a:cubicBezTo>
                  <a:pt x="14351" y="11427"/>
                  <a:pt x="14451" y="11351"/>
                  <a:pt x="14527" y="11276"/>
                </a:cubicBezTo>
                <a:cubicBezTo>
                  <a:pt x="14703" y="11163"/>
                  <a:pt x="14854" y="11037"/>
                  <a:pt x="14979" y="10912"/>
                </a:cubicBezTo>
                <a:cubicBezTo>
                  <a:pt x="15105" y="10773"/>
                  <a:pt x="15231" y="10635"/>
                  <a:pt x="15356" y="10509"/>
                </a:cubicBezTo>
                <a:cubicBezTo>
                  <a:pt x="15432" y="10421"/>
                  <a:pt x="15507" y="10321"/>
                  <a:pt x="15570" y="10233"/>
                </a:cubicBezTo>
                <a:cubicBezTo>
                  <a:pt x="15570" y="10233"/>
                  <a:pt x="15570" y="10246"/>
                  <a:pt x="15570" y="10246"/>
                </a:cubicBezTo>
                <a:cubicBezTo>
                  <a:pt x="15582" y="10220"/>
                  <a:pt x="15633" y="10132"/>
                  <a:pt x="15683" y="10082"/>
                </a:cubicBezTo>
                <a:cubicBezTo>
                  <a:pt x="15746" y="9994"/>
                  <a:pt x="15846" y="9843"/>
                  <a:pt x="15934" y="9743"/>
                </a:cubicBezTo>
                <a:lnTo>
                  <a:pt x="16060" y="9554"/>
                </a:lnTo>
                <a:lnTo>
                  <a:pt x="16060" y="9554"/>
                </a:lnTo>
                <a:cubicBezTo>
                  <a:pt x="16018" y="9626"/>
                  <a:pt x="16008" y="9649"/>
                  <a:pt x="16015" y="9649"/>
                </a:cubicBezTo>
                <a:cubicBezTo>
                  <a:pt x="16028" y="9649"/>
                  <a:pt x="16106" y="9554"/>
                  <a:pt x="16123" y="9554"/>
                </a:cubicBezTo>
                <a:cubicBezTo>
                  <a:pt x="16148" y="9517"/>
                  <a:pt x="16173" y="9466"/>
                  <a:pt x="16186" y="9429"/>
                </a:cubicBezTo>
                <a:cubicBezTo>
                  <a:pt x="16192" y="9421"/>
                  <a:pt x="16195" y="9417"/>
                  <a:pt x="16196" y="9417"/>
                </a:cubicBezTo>
                <a:cubicBezTo>
                  <a:pt x="16200" y="9417"/>
                  <a:pt x="16180" y="9459"/>
                  <a:pt x="16185" y="9459"/>
                </a:cubicBezTo>
                <a:cubicBezTo>
                  <a:pt x="16188" y="9459"/>
                  <a:pt x="16195" y="9451"/>
                  <a:pt x="16211" y="9429"/>
                </a:cubicBezTo>
                <a:cubicBezTo>
                  <a:pt x="16248" y="9328"/>
                  <a:pt x="16387" y="9077"/>
                  <a:pt x="16412" y="8989"/>
                </a:cubicBezTo>
                <a:lnTo>
                  <a:pt x="16412" y="8989"/>
                </a:lnTo>
                <a:cubicBezTo>
                  <a:pt x="16399" y="9002"/>
                  <a:pt x="16374" y="9027"/>
                  <a:pt x="16349" y="9064"/>
                </a:cubicBezTo>
                <a:cubicBezTo>
                  <a:pt x="16349" y="9052"/>
                  <a:pt x="16361" y="9039"/>
                  <a:pt x="16361" y="9027"/>
                </a:cubicBezTo>
                <a:cubicBezTo>
                  <a:pt x="16414" y="8936"/>
                  <a:pt x="16417" y="8918"/>
                  <a:pt x="16411" y="8918"/>
                </a:cubicBezTo>
                <a:cubicBezTo>
                  <a:pt x="16407" y="8918"/>
                  <a:pt x="16399" y="8926"/>
                  <a:pt x="16399" y="8926"/>
                </a:cubicBezTo>
                <a:cubicBezTo>
                  <a:pt x="16500" y="8763"/>
                  <a:pt x="16525" y="8662"/>
                  <a:pt x="16613" y="8549"/>
                </a:cubicBezTo>
                <a:lnTo>
                  <a:pt x="16613" y="8549"/>
                </a:lnTo>
                <a:cubicBezTo>
                  <a:pt x="16609" y="8552"/>
                  <a:pt x="16606" y="8553"/>
                  <a:pt x="16605" y="8553"/>
                </a:cubicBezTo>
                <a:cubicBezTo>
                  <a:pt x="16587" y="8553"/>
                  <a:pt x="16642" y="8452"/>
                  <a:pt x="16676" y="8361"/>
                </a:cubicBezTo>
                <a:cubicBezTo>
                  <a:pt x="16707" y="8267"/>
                  <a:pt x="16738" y="8172"/>
                  <a:pt x="16726" y="8172"/>
                </a:cubicBezTo>
                <a:cubicBezTo>
                  <a:pt x="16724" y="8172"/>
                  <a:pt x="16720" y="8176"/>
                  <a:pt x="16713" y="8185"/>
                </a:cubicBezTo>
                <a:cubicBezTo>
                  <a:pt x="16801" y="8059"/>
                  <a:pt x="16751" y="8084"/>
                  <a:pt x="16814" y="8009"/>
                </a:cubicBezTo>
                <a:close/>
                <a:moveTo>
                  <a:pt x="10498" y="12950"/>
                </a:moveTo>
                <a:cubicBezTo>
                  <a:pt x="10495" y="12952"/>
                  <a:pt x="10493" y="12955"/>
                  <a:pt x="10493" y="12960"/>
                </a:cubicBezTo>
                <a:lnTo>
                  <a:pt x="10468" y="12960"/>
                </a:lnTo>
                <a:cubicBezTo>
                  <a:pt x="10475" y="12960"/>
                  <a:pt x="10481" y="12956"/>
                  <a:pt x="10488" y="12953"/>
                </a:cubicBezTo>
                <a:lnTo>
                  <a:pt x="10488" y="12953"/>
                </a:lnTo>
                <a:cubicBezTo>
                  <a:pt x="10491" y="12952"/>
                  <a:pt x="10495" y="12951"/>
                  <a:pt x="10498" y="12950"/>
                </a:cubicBezTo>
                <a:close/>
                <a:moveTo>
                  <a:pt x="11599" y="12935"/>
                </a:moveTo>
                <a:lnTo>
                  <a:pt x="11486" y="12960"/>
                </a:lnTo>
                <a:cubicBezTo>
                  <a:pt x="11473" y="12960"/>
                  <a:pt x="11486" y="12947"/>
                  <a:pt x="11524" y="12935"/>
                </a:cubicBezTo>
                <a:close/>
                <a:moveTo>
                  <a:pt x="10983" y="12879"/>
                </a:moveTo>
                <a:cubicBezTo>
                  <a:pt x="10993" y="12903"/>
                  <a:pt x="11002" y="12926"/>
                  <a:pt x="11011" y="12948"/>
                </a:cubicBezTo>
                <a:lnTo>
                  <a:pt x="11011" y="12948"/>
                </a:lnTo>
                <a:cubicBezTo>
                  <a:pt x="11003" y="12952"/>
                  <a:pt x="10994" y="12956"/>
                  <a:pt x="10986" y="12960"/>
                </a:cubicBezTo>
                <a:lnTo>
                  <a:pt x="10986" y="12960"/>
                </a:lnTo>
                <a:cubicBezTo>
                  <a:pt x="10976" y="12935"/>
                  <a:pt x="10966" y="12910"/>
                  <a:pt x="10956" y="12885"/>
                </a:cubicBezTo>
                <a:lnTo>
                  <a:pt x="10956" y="12885"/>
                </a:lnTo>
                <a:cubicBezTo>
                  <a:pt x="10965" y="12883"/>
                  <a:pt x="10974" y="12881"/>
                  <a:pt x="10983" y="12879"/>
                </a:cubicBezTo>
                <a:close/>
                <a:moveTo>
                  <a:pt x="10939" y="12889"/>
                </a:moveTo>
                <a:cubicBezTo>
                  <a:pt x="10950" y="12915"/>
                  <a:pt x="10960" y="12941"/>
                  <a:pt x="10971" y="12967"/>
                </a:cubicBezTo>
                <a:lnTo>
                  <a:pt x="10971" y="12967"/>
                </a:lnTo>
                <a:cubicBezTo>
                  <a:pt x="10952" y="12976"/>
                  <a:pt x="10933" y="12985"/>
                  <a:pt x="10915" y="12994"/>
                </a:cubicBezTo>
                <a:lnTo>
                  <a:pt x="10915" y="12994"/>
                </a:lnTo>
                <a:cubicBezTo>
                  <a:pt x="10902" y="12963"/>
                  <a:pt x="10889" y="12933"/>
                  <a:pt x="10876" y="12902"/>
                </a:cubicBezTo>
                <a:lnTo>
                  <a:pt x="10876" y="12902"/>
                </a:lnTo>
                <a:cubicBezTo>
                  <a:pt x="10897" y="12898"/>
                  <a:pt x="10918" y="12894"/>
                  <a:pt x="10939" y="12889"/>
                </a:cubicBezTo>
                <a:close/>
                <a:moveTo>
                  <a:pt x="10143" y="12985"/>
                </a:moveTo>
                <a:lnTo>
                  <a:pt x="10143" y="12985"/>
                </a:lnTo>
                <a:cubicBezTo>
                  <a:pt x="10144" y="12989"/>
                  <a:pt x="10146" y="12993"/>
                  <a:pt x="10148" y="12997"/>
                </a:cubicBezTo>
                <a:lnTo>
                  <a:pt x="10141" y="12997"/>
                </a:lnTo>
                <a:cubicBezTo>
                  <a:pt x="10139" y="12993"/>
                  <a:pt x="10137" y="12989"/>
                  <a:pt x="10135" y="12985"/>
                </a:cubicBezTo>
                <a:lnTo>
                  <a:pt x="10135" y="12985"/>
                </a:lnTo>
                <a:cubicBezTo>
                  <a:pt x="10138" y="12985"/>
                  <a:pt x="10140" y="12985"/>
                  <a:pt x="10143" y="12985"/>
                </a:cubicBezTo>
                <a:close/>
                <a:moveTo>
                  <a:pt x="10166" y="12985"/>
                </a:moveTo>
                <a:lnTo>
                  <a:pt x="10180" y="12992"/>
                </a:lnTo>
                <a:lnTo>
                  <a:pt x="10180" y="12992"/>
                </a:lnTo>
                <a:cubicBezTo>
                  <a:pt x="10180" y="12994"/>
                  <a:pt x="10181" y="12996"/>
                  <a:pt x="10182" y="12997"/>
                </a:cubicBezTo>
                <a:lnTo>
                  <a:pt x="10157" y="12997"/>
                </a:lnTo>
                <a:cubicBezTo>
                  <a:pt x="10155" y="12993"/>
                  <a:pt x="10153" y="12989"/>
                  <a:pt x="10152" y="12985"/>
                </a:cubicBezTo>
                <a:lnTo>
                  <a:pt x="10152" y="12985"/>
                </a:lnTo>
                <a:cubicBezTo>
                  <a:pt x="10152" y="12985"/>
                  <a:pt x="10153" y="12985"/>
                  <a:pt x="10154" y="12985"/>
                </a:cubicBezTo>
                <a:close/>
                <a:moveTo>
                  <a:pt x="10709" y="12922"/>
                </a:moveTo>
                <a:cubicBezTo>
                  <a:pt x="10722" y="12949"/>
                  <a:pt x="10736" y="12979"/>
                  <a:pt x="10751" y="13013"/>
                </a:cubicBezTo>
                <a:lnTo>
                  <a:pt x="10751" y="13013"/>
                </a:lnTo>
                <a:cubicBezTo>
                  <a:pt x="10741" y="13014"/>
                  <a:pt x="10730" y="13015"/>
                  <a:pt x="10719" y="13016"/>
                </a:cubicBezTo>
                <a:lnTo>
                  <a:pt x="10719" y="13016"/>
                </a:lnTo>
                <a:cubicBezTo>
                  <a:pt x="10707" y="12982"/>
                  <a:pt x="10695" y="12950"/>
                  <a:pt x="10686" y="12922"/>
                </a:cubicBezTo>
                <a:lnTo>
                  <a:pt x="10686" y="12922"/>
                </a:lnTo>
                <a:cubicBezTo>
                  <a:pt x="10694" y="12922"/>
                  <a:pt x="10702" y="12922"/>
                  <a:pt x="10709" y="12922"/>
                </a:cubicBezTo>
                <a:close/>
                <a:moveTo>
                  <a:pt x="10619" y="12939"/>
                </a:moveTo>
                <a:cubicBezTo>
                  <a:pt x="10630" y="12967"/>
                  <a:pt x="10642" y="12995"/>
                  <a:pt x="10653" y="13023"/>
                </a:cubicBezTo>
                <a:lnTo>
                  <a:pt x="10653" y="13023"/>
                </a:lnTo>
                <a:cubicBezTo>
                  <a:pt x="10637" y="13025"/>
                  <a:pt x="10621" y="13027"/>
                  <a:pt x="10604" y="13029"/>
                </a:cubicBezTo>
                <a:lnTo>
                  <a:pt x="10604" y="13029"/>
                </a:lnTo>
                <a:cubicBezTo>
                  <a:pt x="10593" y="13001"/>
                  <a:pt x="10581" y="12973"/>
                  <a:pt x="10570" y="12945"/>
                </a:cubicBezTo>
                <a:lnTo>
                  <a:pt x="10570" y="12945"/>
                </a:lnTo>
                <a:cubicBezTo>
                  <a:pt x="10585" y="12944"/>
                  <a:pt x="10601" y="12942"/>
                  <a:pt x="10619" y="12939"/>
                </a:cubicBezTo>
                <a:close/>
                <a:moveTo>
                  <a:pt x="10150" y="13005"/>
                </a:moveTo>
                <a:lnTo>
                  <a:pt x="10150" y="13005"/>
                </a:lnTo>
                <a:cubicBezTo>
                  <a:pt x="10156" y="13019"/>
                  <a:pt x="10161" y="13034"/>
                  <a:pt x="10166" y="13048"/>
                </a:cubicBezTo>
                <a:cubicBezTo>
                  <a:pt x="10159" y="13034"/>
                  <a:pt x="10152" y="13020"/>
                  <a:pt x="10145" y="13006"/>
                </a:cubicBezTo>
                <a:lnTo>
                  <a:pt x="10145" y="13006"/>
                </a:lnTo>
                <a:lnTo>
                  <a:pt x="10150" y="13005"/>
                </a:lnTo>
                <a:close/>
                <a:moveTo>
                  <a:pt x="10183" y="13000"/>
                </a:moveTo>
                <a:cubicBezTo>
                  <a:pt x="10192" y="13023"/>
                  <a:pt x="10202" y="13045"/>
                  <a:pt x="10211" y="13067"/>
                </a:cubicBezTo>
                <a:lnTo>
                  <a:pt x="10211" y="13067"/>
                </a:lnTo>
                <a:cubicBezTo>
                  <a:pt x="10202" y="13067"/>
                  <a:pt x="10194" y="13068"/>
                  <a:pt x="10185" y="13068"/>
                </a:cubicBezTo>
                <a:lnTo>
                  <a:pt x="10185" y="13068"/>
                </a:lnTo>
                <a:cubicBezTo>
                  <a:pt x="10177" y="13047"/>
                  <a:pt x="10168" y="13025"/>
                  <a:pt x="10159" y="13004"/>
                </a:cubicBezTo>
                <a:lnTo>
                  <a:pt x="10159" y="13004"/>
                </a:lnTo>
                <a:lnTo>
                  <a:pt x="10183" y="13000"/>
                </a:lnTo>
                <a:close/>
                <a:moveTo>
                  <a:pt x="10073" y="13028"/>
                </a:moveTo>
                <a:lnTo>
                  <a:pt x="10073" y="13028"/>
                </a:lnTo>
                <a:cubicBezTo>
                  <a:pt x="10079" y="13043"/>
                  <a:pt x="10085" y="13058"/>
                  <a:pt x="10091" y="13073"/>
                </a:cubicBezTo>
                <a:lnTo>
                  <a:pt x="10091" y="13073"/>
                </a:lnTo>
                <a:cubicBezTo>
                  <a:pt x="10081" y="13073"/>
                  <a:pt x="10072" y="13073"/>
                  <a:pt x="10062" y="13073"/>
                </a:cubicBezTo>
                <a:lnTo>
                  <a:pt x="10062" y="13073"/>
                </a:lnTo>
                <a:cubicBezTo>
                  <a:pt x="10056" y="13060"/>
                  <a:pt x="10051" y="13048"/>
                  <a:pt x="10045" y="13035"/>
                </a:cubicBezTo>
                <a:lnTo>
                  <a:pt x="10045" y="13035"/>
                </a:lnTo>
                <a:cubicBezTo>
                  <a:pt x="10054" y="13032"/>
                  <a:pt x="10063" y="13030"/>
                  <a:pt x="10073" y="13028"/>
                </a:cubicBezTo>
                <a:close/>
                <a:moveTo>
                  <a:pt x="10042" y="13036"/>
                </a:moveTo>
                <a:cubicBezTo>
                  <a:pt x="10047" y="13048"/>
                  <a:pt x="10052" y="13061"/>
                  <a:pt x="10057" y="13073"/>
                </a:cubicBezTo>
                <a:lnTo>
                  <a:pt x="10057" y="13073"/>
                </a:lnTo>
                <a:cubicBezTo>
                  <a:pt x="10047" y="13073"/>
                  <a:pt x="10037" y="13073"/>
                  <a:pt x="10027" y="13074"/>
                </a:cubicBezTo>
                <a:lnTo>
                  <a:pt x="10027" y="13074"/>
                </a:lnTo>
                <a:cubicBezTo>
                  <a:pt x="10023" y="13064"/>
                  <a:pt x="10019" y="13054"/>
                  <a:pt x="10015" y="13044"/>
                </a:cubicBezTo>
                <a:lnTo>
                  <a:pt x="10015" y="13044"/>
                </a:lnTo>
                <a:cubicBezTo>
                  <a:pt x="10023" y="13041"/>
                  <a:pt x="10032" y="13038"/>
                  <a:pt x="10042" y="13036"/>
                </a:cubicBezTo>
                <a:close/>
                <a:moveTo>
                  <a:pt x="9926" y="13034"/>
                </a:moveTo>
                <a:lnTo>
                  <a:pt x="9926" y="13034"/>
                </a:lnTo>
                <a:cubicBezTo>
                  <a:pt x="9932" y="13048"/>
                  <a:pt x="9937" y="13062"/>
                  <a:pt x="9943" y="13076"/>
                </a:cubicBezTo>
                <a:lnTo>
                  <a:pt x="9943" y="13076"/>
                </a:lnTo>
                <a:cubicBezTo>
                  <a:pt x="9901" y="13077"/>
                  <a:pt x="9859" y="13078"/>
                  <a:pt x="9816" y="13080"/>
                </a:cubicBezTo>
                <a:lnTo>
                  <a:pt x="9816" y="13080"/>
                </a:lnTo>
                <a:cubicBezTo>
                  <a:pt x="9812" y="13069"/>
                  <a:pt x="9808" y="13057"/>
                  <a:pt x="9803" y="13046"/>
                </a:cubicBezTo>
                <a:lnTo>
                  <a:pt x="9803" y="13046"/>
                </a:lnTo>
                <a:cubicBezTo>
                  <a:pt x="9846" y="13041"/>
                  <a:pt x="9889" y="13034"/>
                  <a:pt x="9926" y="13034"/>
                </a:cubicBezTo>
                <a:close/>
                <a:moveTo>
                  <a:pt x="9782" y="13048"/>
                </a:moveTo>
                <a:cubicBezTo>
                  <a:pt x="9787" y="13059"/>
                  <a:pt x="9791" y="13070"/>
                  <a:pt x="9796" y="13081"/>
                </a:cubicBezTo>
                <a:lnTo>
                  <a:pt x="9796" y="13081"/>
                </a:lnTo>
                <a:cubicBezTo>
                  <a:pt x="9792" y="13081"/>
                  <a:pt x="9787" y="13081"/>
                  <a:pt x="9782" y="13081"/>
                </a:cubicBezTo>
                <a:lnTo>
                  <a:pt x="9782" y="13081"/>
                </a:lnTo>
                <a:cubicBezTo>
                  <a:pt x="9778" y="13070"/>
                  <a:pt x="9774" y="13060"/>
                  <a:pt x="9769" y="13049"/>
                </a:cubicBezTo>
                <a:lnTo>
                  <a:pt x="9769" y="13049"/>
                </a:lnTo>
                <a:cubicBezTo>
                  <a:pt x="9773" y="13048"/>
                  <a:pt x="9778" y="13048"/>
                  <a:pt x="9782" y="13048"/>
                </a:cubicBezTo>
                <a:close/>
                <a:moveTo>
                  <a:pt x="9648" y="13058"/>
                </a:moveTo>
                <a:cubicBezTo>
                  <a:pt x="9651" y="13067"/>
                  <a:pt x="9655" y="13076"/>
                  <a:pt x="9659" y="13086"/>
                </a:cubicBezTo>
                <a:lnTo>
                  <a:pt x="9659" y="13086"/>
                </a:lnTo>
                <a:cubicBezTo>
                  <a:pt x="9598" y="13088"/>
                  <a:pt x="9537" y="13089"/>
                  <a:pt x="9475" y="13089"/>
                </a:cubicBezTo>
                <a:cubicBezTo>
                  <a:pt x="9422" y="13089"/>
                  <a:pt x="9367" y="13088"/>
                  <a:pt x="9312" y="13085"/>
                </a:cubicBezTo>
                <a:cubicBezTo>
                  <a:pt x="9400" y="13085"/>
                  <a:pt x="9500" y="13073"/>
                  <a:pt x="9576" y="13060"/>
                </a:cubicBezTo>
                <a:cubicBezTo>
                  <a:pt x="9597" y="13060"/>
                  <a:pt x="9623" y="13060"/>
                  <a:pt x="9648" y="13058"/>
                </a:cubicBezTo>
                <a:close/>
                <a:moveTo>
                  <a:pt x="8571" y="13123"/>
                </a:moveTo>
                <a:cubicBezTo>
                  <a:pt x="8569" y="13123"/>
                  <a:pt x="8567" y="13123"/>
                  <a:pt x="8565" y="13124"/>
                </a:cubicBezTo>
                <a:lnTo>
                  <a:pt x="8565" y="13124"/>
                </a:lnTo>
                <a:lnTo>
                  <a:pt x="8571" y="13123"/>
                </a:lnTo>
                <a:close/>
                <a:moveTo>
                  <a:pt x="10641" y="13116"/>
                </a:moveTo>
                <a:lnTo>
                  <a:pt x="10641" y="13116"/>
                </a:lnTo>
                <a:cubicBezTo>
                  <a:pt x="10650" y="13118"/>
                  <a:pt x="10660" y="13121"/>
                  <a:pt x="10669" y="13123"/>
                </a:cubicBezTo>
                <a:lnTo>
                  <a:pt x="10645" y="13127"/>
                </a:lnTo>
                <a:lnTo>
                  <a:pt x="10645" y="13127"/>
                </a:lnTo>
                <a:cubicBezTo>
                  <a:pt x="10644" y="13124"/>
                  <a:pt x="10642" y="13120"/>
                  <a:pt x="10641" y="13116"/>
                </a:cubicBezTo>
                <a:close/>
                <a:moveTo>
                  <a:pt x="10240" y="13134"/>
                </a:moveTo>
                <a:lnTo>
                  <a:pt x="10240" y="13134"/>
                </a:lnTo>
                <a:cubicBezTo>
                  <a:pt x="10242" y="13140"/>
                  <a:pt x="10245" y="13146"/>
                  <a:pt x="10247" y="13152"/>
                </a:cubicBezTo>
                <a:lnTo>
                  <a:pt x="10247" y="13152"/>
                </a:lnTo>
                <a:cubicBezTo>
                  <a:pt x="10239" y="13155"/>
                  <a:pt x="10231" y="13157"/>
                  <a:pt x="10223" y="13159"/>
                </a:cubicBezTo>
                <a:lnTo>
                  <a:pt x="10223" y="13159"/>
                </a:lnTo>
                <a:cubicBezTo>
                  <a:pt x="10220" y="13152"/>
                  <a:pt x="10217" y="13145"/>
                  <a:pt x="10214" y="13138"/>
                </a:cubicBezTo>
                <a:lnTo>
                  <a:pt x="10214" y="13138"/>
                </a:lnTo>
                <a:cubicBezTo>
                  <a:pt x="10223" y="13137"/>
                  <a:pt x="10231" y="13136"/>
                  <a:pt x="10240" y="13134"/>
                </a:cubicBezTo>
                <a:close/>
                <a:moveTo>
                  <a:pt x="10249" y="13156"/>
                </a:moveTo>
                <a:lnTo>
                  <a:pt x="10249" y="13156"/>
                </a:lnTo>
                <a:cubicBezTo>
                  <a:pt x="10254" y="13168"/>
                  <a:pt x="10259" y="13180"/>
                  <a:pt x="10264" y="13192"/>
                </a:cubicBezTo>
                <a:lnTo>
                  <a:pt x="10264" y="13192"/>
                </a:lnTo>
                <a:cubicBezTo>
                  <a:pt x="10256" y="13193"/>
                  <a:pt x="10247" y="13194"/>
                  <a:pt x="10238" y="13195"/>
                </a:cubicBezTo>
                <a:lnTo>
                  <a:pt x="10238" y="13195"/>
                </a:lnTo>
                <a:cubicBezTo>
                  <a:pt x="10233" y="13183"/>
                  <a:pt x="10228" y="13172"/>
                  <a:pt x="10223" y="13160"/>
                </a:cubicBezTo>
                <a:lnTo>
                  <a:pt x="10223" y="13160"/>
                </a:lnTo>
                <a:cubicBezTo>
                  <a:pt x="10232" y="13159"/>
                  <a:pt x="10240" y="13157"/>
                  <a:pt x="10249" y="13156"/>
                </a:cubicBezTo>
                <a:close/>
                <a:moveTo>
                  <a:pt x="9890" y="13186"/>
                </a:moveTo>
                <a:lnTo>
                  <a:pt x="9864" y="13201"/>
                </a:lnTo>
                <a:lnTo>
                  <a:pt x="9864" y="13201"/>
                </a:lnTo>
                <a:cubicBezTo>
                  <a:pt x="9862" y="13198"/>
                  <a:pt x="9861" y="13194"/>
                  <a:pt x="9860" y="13191"/>
                </a:cubicBezTo>
                <a:lnTo>
                  <a:pt x="9860" y="13191"/>
                </a:lnTo>
                <a:cubicBezTo>
                  <a:pt x="9870" y="13189"/>
                  <a:pt x="9880" y="13187"/>
                  <a:pt x="9890" y="13186"/>
                </a:cubicBezTo>
                <a:close/>
                <a:moveTo>
                  <a:pt x="9846" y="13194"/>
                </a:moveTo>
                <a:lnTo>
                  <a:pt x="9846" y="13194"/>
                </a:lnTo>
                <a:cubicBezTo>
                  <a:pt x="9849" y="13198"/>
                  <a:pt x="9851" y="13203"/>
                  <a:pt x="9853" y="13207"/>
                </a:cubicBezTo>
                <a:lnTo>
                  <a:pt x="9853" y="13207"/>
                </a:lnTo>
                <a:lnTo>
                  <a:pt x="9835" y="13217"/>
                </a:lnTo>
                <a:lnTo>
                  <a:pt x="9835" y="13217"/>
                </a:lnTo>
                <a:cubicBezTo>
                  <a:pt x="9833" y="13211"/>
                  <a:pt x="9831" y="13204"/>
                  <a:pt x="9828" y="13198"/>
                </a:cubicBezTo>
                <a:lnTo>
                  <a:pt x="9828" y="13198"/>
                </a:lnTo>
                <a:cubicBezTo>
                  <a:pt x="9834" y="13196"/>
                  <a:pt x="9840" y="13195"/>
                  <a:pt x="9846" y="13194"/>
                </a:cubicBezTo>
                <a:close/>
                <a:moveTo>
                  <a:pt x="9664" y="13186"/>
                </a:moveTo>
                <a:lnTo>
                  <a:pt x="9639" y="13249"/>
                </a:lnTo>
                <a:cubicBezTo>
                  <a:pt x="9658" y="13244"/>
                  <a:pt x="9686" y="13236"/>
                  <a:pt x="9718" y="13226"/>
                </a:cubicBezTo>
                <a:lnTo>
                  <a:pt x="9718" y="13226"/>
                </a:lnTo>
                <a:cubicBezTo>
                  <a:pt x="9721" y="13232"/>
                  <a:pt x="9723" y="13238"/>
                  <a:pt x="9726" y="13244"/>
                </a:cubicBezTo>
                <a:lnTo>
                  <a:pt x="9726" y="13244"/>
                </a:lnTo>
                <a:cubicBezTo>
                  <a:pt x="9660" y="13250"/>
                  <a:pt x="9592" y="13252"/>
                  <a:pt x="9538" y="13261"/>
                </a:cubicBezTo>
                <a:cubicBezTo>
                  <a:pt x="9494" y="13268"/>
                  <a:pt x="9450" y="13268"/>
                  <a:pt x="9409" y="13268"/>
                </a:cubicBezTo>
                <a:cubicBezTo>
                  <a:pt x="9368" y="13268"/>
                  <a:pt x="9331" y="13268"/>
                  <a:pt x="9299" y="13274"/>
                </a:cubicBezTo>
                <a:lnTo>
                  <a:pt x="8897" y="13274"/>
                </a:lnTo>
                <a:cubicBezTo>
                  <a:pt x="8964" y="13240"/>
                  <a:pt x="9037" y="13229"/>
                  <a:pt x="9115" y="13229"/>
                </a:cubicBezTo>
                <a:cubicBezTo>
                  <a:pt x="9154" y="13229"/>
                  <a:pt x="9195" y="13232"/>
                  <a:pt x="9237" y="13236"/>
                </a:cubicBezTo>
                <a:cubicBezTo>
                  <a:pt x="9275" y="13240"/>
                  <a:pt x="9317" y="13243"/>
                  <a:pt x="9360" y="13243"/>
                </a:cubicBezTo>
                <a:cubicBezTo>
                  <a:pt x="9455" y="13243"/>
                  <a:pt x="9560" y="13229"/>
                  <a:pt x="9664" y="13186"/>
                </a:cubicBezTo>
                <a:close/>
                <a:moveTo>
                  <a:pt x="6560" y="13337"/>
                </a:moveTo>
                <a:cubicBezTo>
                  <a:pt x="6638" y="13357"/>
                  <a:pt x="6694" y="13370"/>
                  <a:pt x="6736" y="13378"/>
                </a:cubicBezTo>
                <a:lnTo>
                  <a:pt x="6736" y="13378"/>
                </a:lnTo>
                <a:lnTo>
                  <a:pt x="6560" y="13337"/>
                </a:lnTo>
                <a:close/>
                <a:moveTo>
                  <a:pt x="11404" y="13859"/>
                </a:moveTo>
                <a:cubicBezTo>
                  <a:pt x="11430" y="13907"/>
                  <a:pt x="11457" y="13956"/>
                  <a:pt x="11486" y="14003"/>
                </a:cubicBezTo>
                <a:cubicBezTo>
                  <a:pt x="11458" y="13957"/>
                  <a:pt x="11431" y="13909"/>
                  <a:pt x="11404" y="13859"/>
                </a:cubicBezTo>
                <a:close/>
                <a:moveTo>
                  <a:pt x="10414" y="13606"/>
                </a:moveTo>
                <a:lnTo>
                  <a:pt x="10430" y="13638"/>
                </a:lnTo>
                <a:cubicBezTo>
                  <a:pt x="10493" y="13777"/>
                  <a:pt x="10556" y="13902"/>
                  <a:pt x="10619" y="14040"/>
                </a:cubicBezTo>
                <a:lnTo>
                  <a:pt x="10581" y="14053"/>
                </a:lnTo>
                <a:lnTo>
                  <a:pt x="10393" y="13663"/>
                </a:lnTo>
                <a:cubicBezTo>
                  <a:pt x="10384" y="13644"/>
                  <a:pt x="10375" y="13625"/>
                  <a:pt x="10366" y="13606"/>
                </a:cubicBezTo>
                <a:lnTo>
                  <a:pt x="10366" y="13606"/>
                </a:lnTo>
                <a:cubicBezTo>
                  <a:pt x="10368" y="13606"/>
                  <a:pt x="10370" y="13606"/>
                  <a:pt x="10371" y="13606"/>
                </a:cubicBezTo>
                <a:cubicBezTo>
                  <a:pt x="10385" y="13606"/>
                  <a:pt x="10400" y="13606"/>
                  <a:pt x="10414" y="13606"/>
                </a:cubicBezTo>
                <a:close/>
                <a:moveTo>
                  <a:pt x="10294" y="13602"/>
                </a:moveTo>
                <a:lnTo>
                  <a:pt x="10294" y="13602"/>
                </a:lnTo>
                <a:cubicBezTo>
                  <a:pt x="10302" y="13603"/>
                  <a:pt x="10311" y="13604"/>
                  <a:pt x="10319" y="13605"/>
                </a:cubicBezTo>
                <a:lnTo>
                  <a:pt x="10319" y="13605"/>
                </a:lnTo>
                <a:cubicBezTo>
                  <a:pt x="10493" y="13966"/>
                  <a:pt x="10601" y="14190"/>
                  <a:pt x="10597" y="14190"/>
                </a:cubicBezTo>
                <a:cubicBezTo>
                  <a:pt x="10593" y="14190"/>
                  <a:pt x="10502" y="14015"/>
                  <a:pt x="10294" y="13602"/>
                </a:cubicBezTo>
                <a:close/>
                <a:moveTo>
                  <a:pt x="11323" y="13965"/>
                </a:moveTo>
                <a:lnTo>
                  <a:pt x="11323" y="13965"/>
                </a:lnTo>
                <a:cubicBezTo>
                  <a:pt x="11403" y="14094"/>
                  <a:pt x="11479" y="14226"/>
                  <a:pt x="11557" y="14358"/>
                </a:cubicBezTo>
                <a:lnTo>
                  <a:pt x="11557" y="14358"/>
                </a:lnTo>
                <a:cubicBezTo>
                  <a:pt x="11478" y="14232"/>
                  <a:pt x="11405" y="14098"/>
                  <a:pt x="11323" y="13965"/>
                </a:cubicBezTo>
                <a:close/>
                <a:moveTo>
                  <a:pt x="12152" y="15762"/>
                </a:moveTo>
                <a:lnTo>
                  <a:pt x="12604" y="16302"/>
                </a:lnTo>
                <a:cubicBezTo>
                  <a:pt x="12604" y="16315"/>
                  <a:pt x="12592" y="16315"/>
                  <a:pt x="12592" y="16315"/>
                </a:cubicBezTo>
                <a:cubicBezTo>
                  <a:pt x="12453" y="16139"/>
                  <a:pt x="12315" y="15963"/>
                  <a:pt x="12152" y="15762"/>
                </a:cubicBezTo>
                <a:close/>
                <a:moveTo>
                  <a:pt x="12001" y="16064"/>
                </a:moveTo>
                <a:lnTo>
                  <a:pt x="12001" y="16064"/>
                </a:lnTo>
                <a:cubicBezTo>
                  <a:pt x="12089" y="16164"/>
                  <a:pt x="12177" y="16265"/>
                  <a:pt x="12265" y="16378"/>
                </a:cubicBezTo>
                <a:lnTo>
                  <a:pt x="12315" y="16453"/>
                </a:lnTo>
                <a:lnTo>
                  <a:pt x="12315" y="16441"/>
                </a:lnTo>
                <a:cubicBezTo>
                  <a:pt x="12416" y="16554"/>
                  <a:pt x="12504" y="16667"/>
                  <a:pt x="12617" y="16780"/>
                </a:cubicBezTo>
                <a:lnTo>
                  <a:pt x="12592" y="16780"/>
                </a:lnTo>
                <a:cubicBezTo>
                  <a:pt x="12378" y="16554"/>
                  <a:pt x="12202" y="16302"/>
                  <a:pt x="12001" y="16064"/>
                </a:cubicBezTo>
                <a:close/>
                <a:moveTo>
                  <a:pt x="12617" y="16327"/>
                </a:moveTo>
                <a:cubicBezTo>
                  <a:pt x="12692" y="16415"/>
                  <a:pt x="12755" y="16503"/>
                  <a:pt x="12843" y="16579"/>
                </a:cubicBezTo>
                <a:lnTo>
                  <a:pt x="12881" y="16642"/>
                </a:lnTo>
                <a:lnTo>
                  <a:pt x="12893" y="16629"/>
                </a:lnTo>
                <a:lnTo>
                  <a:pt x="13145" y="16893"/>
                </a:lnTo>
                <a:lnTo>
                  <a:pt x="13082" y="16855"/>
                </a:lnTo>
                <a:cubicBezTo>
                  <a:pt x="12956" y="16717"/>
                  <a:pt x="12793" y="16566"/>
                  <a:pt x="12629" y="16365"/>
                </a:cubicBezTo>
                <a:cubicBezTo>
                  <a:pt x="12629" y="16353"/>
                  <a:pt x="12629" y="16353"/>
                  <a:pt x="12617" y="16327"/>
                </a:cubicBezTo>
                <a:close/>
                <a:moveTo>
                  <a:pt x="12680" y="16880"/>
                </a:moveTo>
                <a:lnTo>
                  <a:pt x="12768" y="16956"/>
                </a:lnTo>
                <a:lnTo>
                  <a:pt x="12742" y="16956"/>
                </a:lnTo>
                <a:lnTo>
                  <a:pt x="12680" y="16880"/>
                </a:lnTo>
                <a:close/>
                <a:moveTo>
                  <a:pt x="13094" y="16880"/>
                </a:moveTo>
                <a:lnTo>
                  <a:pt x="13182" y="16943"/>
                </a:lnTo>
                <a:lnTo>
                  <a:pt x="13195" y="16943"/>
                </a:lnTo>
                <a:lnTo>
                  <a:pt x="13283" y="17031"/>
                </a:lnTo>
                <a:cubicBezTo>
                  <a:pt x="13245" y="17019"/>
                  <a:pt x="13233" y="17006"/>
                  <a:pt x="13220" y="17006"/>
                </a:cubicBezTo>
                <a:cubicBezTo>
                  <a:pt x="13182" y="16968"/>
                  <a:pt x="13145" y="16931"/>
                  <a:pt x="13094" y="16880"/>
                </a:cubicBezTo>
                <a:close/>
                <a:moveTo>
                  <a:pt x="11863" y="15599"/>
                </a:moveTo>
                <a:cubicBezTo>
                  <a:pt x="11963" y="15724"/>
                  <a:pt x="12152" y="15951"/>
                  <a:pt x="12378" y="16214"/>
                </a:cubicBezTo>
                <a:cubicBezTo>
                  <a:pt x="12491" y="16340"/>
                  <a:pt x="12604" y="16491"/>
                  <a:pt x="12730" y="16604"/>
                </a:cubicBezTo>
                <a:cubicBezTo>
                  <a:pt x="12856" y="16742"/>
                  <a:pt x="12981" y="16868"/>
                  <a:pt x="13107" y="16981"/>
                </a:cubicBezTo>
                <a:cubicBezTo>
                  <a:pt x="13069" y="16956"/>
                  <a:pt x="13044" y="16931"/>
                  <a:pt x="12994" y="16906"/>
                </a:cubicBezTo>
                <a:lnTo>
                  <a:pt x="12994" y="16906"/>
                </a:lnTo>
                <a:cubicBezTo>
                  <a:pt x="13031" y="16967"/>
                  <a:pt x="13210" y="17195"/>
                  <a:pt x="13161" y="17195"/>
                </a:cubicBezTo>
                <a:cubicBezTo>
                  <a:pt x="13160" y="17195"/>
                  <a:pt x="13159" y="17195"/>
                  <a:pt x="13157" y="17195"/>
                </a:cubicBezTo>
                <a:cubicBezTo>
                  <a:pt x="13082" y="17107"/>
                  <a:pt x="13006" y="17019"/>
                  <a:pt x="12944" y="16956"/>
                </a:cubicBezTo>
                <a:cubicBezTo>
                  <a:pt x="12931" y="16943"/>
                  <a:pt x="12918" y="16918"/>
                  <a:pt x="12906" y="16893"/>
                </a:cubicBezTo>
                <a:cubicBezTo>
                  <a:pt x="12906" y="16906"/>
                  <a:pt x="12906" y="16906"/>
                  <a:pt x="12906" y="16918"/>
                </a:cubicBezTo>
                <a:cubicBezTo>
                  <a:pt x="12771" y="16772"/>
                  <a:pt x="12697" y="16686"/>
                  <a:pt x="12705" y="16686"/>
                </a:cubicBezTo>
                <a:cubicBezTo>
                  <a:pt x="12714" y="16686"/>
                  <a:pt x="12832" y="16800"/>
                  <a:pt x="13094" y="17069"/>
                </a:cubicBezTo>
                <a:cubicBezTo>
                  <a:pt x="12906" y="16855"/>
                  <a:pt x="12705" y="16667"/>
                  <a:pt x="12541" y="16466"/>
                </a:cubicBezTo>
                <a:cubicBezTo>
                  <a:pt x="12541" y="16428"/>
                  <a:pt x="12479" y="16365"/>
                  <a:pt x="12403" y="16302"/>
                </a:cubicBezTo>
                <a:cubicBezTo>
                  <a:pt x="12202" y="16038"/>
                  <a:pt x="12001" y="15812"/>
                  <a:pt x="11863" y="15599"/>
                </a:cubicBezTo>
                <a:close/>
                <a:moveTo>
                  <a:pt x="13780" y="17551"/>
                </a:moveTo>
                <a:cubicBezTo>
                  <a:pt x="13787" y="17551"/>
                  <a:pt x="13825" y="17581"/>
                  <a:pt x="13848" y="17597"/>
                </a:cubicBezTo>
                <a:lnTo>
                  <a:pt x="13811" y="17597"/>
                </a:lnTo>
                <a:cubicBezTo>
                  <a:pt x="13782" y="17563"/>
                  <a:pt x="13775" y="17551"/>
                  <a:pt x="13780" y="17551"/>
                </a:cubicBezTo>
                <a:close/>
                <a:moveTo>
                  <a:pt x="14434" y="17897"/>
                </a:moveTo>
                <a:lnTo>
                  <a:pt x="14434" y="17897"/>
                </a:lnTo>
                <a:cubicBezTo>
                  <a:pt x="14440" y="17901"/>
                  <a:pt x="14445" y="17906"/>
                  <a:pt x="14451" y="17911"/>
                </a:cubicBezTo>
                <a:cubicBezTo>
                  <a:pt x="14442" y="17902"/>
                  <a:pt x="14437" y="17898"/>
                  <a:pt x="14434" y="17897"/>
                </a:cubicBezTo>
                <a:close/>
                <a:moveTo>
                  <a:pt x="14476" y="18563"/>
                </a:moveTo>
                <a:lnTo>
                  <a:pt x="14539" y="18614"/>
                </a:lnTo>
                <a:cubicBezTo>
                  <a:pt x="14522" y="18597"/>
                  <a:pt x="14500" y="18580"/>
                  <a:pt x="14476" y="18563"/>
                </a:cubicBezTo>
                <a:close/>
                <a:moveTo>
                  <a:pt x="13681" y="0"/>
                </a:moveTo>
                <a:cubicBezTo>
                  <a:pt x="13265" y="0"/>
                  <a:pt x="12766" y="75"/>
                  <a:pt x="12391" y="243"/>
                </a:cubicBezTo>
                <a:cubicBezTo>
                  <a:pt x="12265" y="281"/>
                  <a:pt x="12152" y="344"/>
                  <a:pt x="12051" y="394"/>
                </a:cubicBezTo>
                <a:cubicBezTo>
                  <a:pt x="11938" y="457"/>
                  <a:pt x="11850" y="507"/>
                  <a:pt x="11775" y="557"/>
                </a:cubicBezTo>
                <a:cubicBezTo>
                  <a:pt x="11687" y="595"/>
                  <a:pt x="11637" y="645"/>
                  <a:pt x="11586" y="683"/>
                </a:cubicBezTo>
                <a:cubicBezTo>
                  <a:pt x="11549" y="721"/>
                  <a:pt x="11524" y="746"/>
                  <a:pt x="11511" y="758"/>
                </a:cubicBezTo>
                <a:cubicBezTo>
                  <a:pt x="11511" y="758"/>
                  <a:pt x="11561" y="658"/>
                  <a:pt x="11586" y="620"/>
                </a:cubicBezTo>
                <a:lnTo>
                  <a:pt x="11586" y="620"/>
                </a:lnTo>
                <a:cubicBezTo>
                  <a:pt x="11436" y="771"/>
                  <a:pt x="11260" y="934"/>
                  <a:pt x="11121" y="1085"/>
                </a:cubicBezTo>
                <a:cubicBezTo>
                  <a:pt x="10996" y="1248"/>
                  <a:pt x="10858" y="1412"/>
                  <a:pt x="10757" y="1575"/>
                </a:cubicBezTo>
                <a:cubicBezTo>
                  <a:pt x="10763" y="1550"/>
                  <a:pt x="10751" y="1544"/>
                  <a:pt x="10732" y="1544"/>
                </a:cubicBezTo>
                <a:cubicBezTo>
                  <a:pt x="10713" y="1544"/>
                  <a:pt x="10688" y="1550"/>
                  <a:pt x="10669" y="1550"/>
                </a:cubicBezTo>
                <a:cubicBezTo>
                  <a:pt x="10644" y="1550"/>
                  <a:pt x="10619" y="1500"/>
                  <a:pt x="10820" y="1286"/>
                </a:cubicBezTo>
                <a:lnTo>
                  <a:pt x="10820" y="1286"/>
                </a:lnTo>
                <a:cubicBezTo>
                  <a:pt x="10694" y="1399"/>
                  <a:pt x="10569" y="1537"/>
                  <a:pt x="10380" y="1814"/>
                </a:cubicBezTo>
                <a:cubicBezTo>
                  <a:pt x="10422" y="1756"/>
                  <a:pt x="10496" y="1697"/>
                  <a:pt x="10516" y="1697"/>
                </a:cubicBezTo>
                <a:cubicBezTo>
                  <a:pt x="10527" y="1697"/>
                  <a:pt x="10523" y="1713"/>
                  <a:pt x="10493" y="1751"/>
                </a:cubicBezTo>
                <a:cubicBezTo>
                  <a:pt x="10221" y="2036"/>
                  <a:pt x="10302" y="1955"/>
                  <a:pt x="10041" y="2312"/>
                </a:cubicBezTo>
                <a:lnTo>
                  <a:pt x="10041" y="2312"/>
                </a:lnTo>
                <a:cubicBezTo>
                  <a:pt x="10054" y="2295"/>
                  <a:pt x="10063" y="2287"/>
                  <a:pt x="10068" y="2287"/>
                </a:cubicBezTo>
                <a:cubicBezTo>
                  <a:pt x="10089" y="2287"/>
                  <a:pt x="10040" y="2426"/>
                  <a:pt x="9953" y="2580"/>
                </a:cubicBezTo>
                <a:cubicBezTo>
                  <a:pt x="9953" y="2546"/>
                  <a:pt x="9902" y="2563"/>
                  <a:pt x="9919" y="2512"/>
                </a:cubicBezTo>
                <a:lnTo>
                  <a:pt x="9919" y="2512"/>
                </a:lnTo>
                <a:cubicBezTo>
                  <a:pt x="9847" y="2680"/>
                  <a:pt x="9776" y="2859"/>
                  <a:pt x="9716" y="3027"/>
                </a:cubicBezTo>
                <a:lnTo>
                  <a:pt x="9716" y="3027"/>
                </a:lnTo>
                <a:cubicBezTo>
                  <a:pt x="9732" y="2981"/>
                  <a:pt x="9732" y="2962"/>
                  <a:pt x="9721" y="2962"/>
                </a:cubicBezTo>
                <a:cubicBezTo>
                  <a:pt x="9702" y="2962"/>
                  <a:pt x="9650" y="3022"/>
                  <a:pt x="9603" y="3093"/>
                </a:cubicBezTo>
                <a:lnTo>
                  <a:pt x="9603" y="3093"/>
                </a:lnTo>
                <a:cubicBezTo>
                  <a:pt x="9603" y="3092"/>
                  <a:pt x="9603" y="3092"/>
                  <a:pt x="9603" y="3092"/>
                </a:cubicBezTo>
                <a:lnTo>
                  <a:pt x="9603" y="3092"/>
                </a:lnTo>
                <a:cubicBezTo>
                  <a:pt x="9603" y="3092"/>
                  <a:pt x="9602" y="3093"/>
                  <a:pt x="9601" y="3096"/>
                </a:cubicBezTo>
                <a:cubicBezTo>
                  <a:pt x="9602" y="3095"/>
                  <a:pt x="9602" y="3094"/>
                  <a:pt x="9603" y="3093"/>
                </a:cubicBezTo>
                <a:lnTo>
                  <a:pt x="9603" y="3093"/>
                </a:lnTo>
                <a:cubicBezTo>
                  <a:pt x="9598" y="3111"/>
                  <a:pt x="9408" y="3557"/>
                  <a:pt x="9350" y="3686"/>
                </a:cubicBezTo>
                <a:lnTo>
                  <a:pt x="9463" y="3473"/>
                </a:lnTo>
                <a:lnTo>
                  <a:pt x="9463" y="3473"/>
                </a:lnTo>
                <a:cubicBezTo>
                  <a:pt x="9325" y="3762"/>
                  <a:pt x="9299" y="3912"/>
                  <a:pt x="9274" y="4063"/>
                </a:cubicBezTo>
                <a:cubicBezTo>
                  <a:pt x="9249" y="4214"/>
                  <a:pt x="9211" y="4365"/>
                  <a:pt x="9136" y="4654"/>
                </a:cubicBezTo>
                <a:cubicBezTo>
                  <a:pt x="9136" y="4615"/>
                  <a:pt x="9130" y="4567"/>
                  <a:pt x="9112" y="4567"/>
                </a:cubicBezTo>
                <a:cubicBezTo>
                  <a:pt x="9094" y="4567"/>
                  <a:pt x="9066" y="4612"/>
                  <a:pt x="9023" y="4754"/>
                </a:cubicBezTo>
                <a:cubicBezTo>
                  <a:pt x="9010" y="4830"/>
                  <a:pt x="9010" y="4993"/>
                  <a:pt x="8998" y="5194"/>
                </a:cubicBezTo>
                <a:cubicBezTo>
                  <a:pt x="8985" y="5408"/>
                  <a:pt x="8973" y="5659"/>
                  <a:pt x="8935" y="5923"/>
                </a:cubicBezTo>
                <a:cubicBezTo>
                  <a:pt x="8922" y="5948"/>
                  <a:pt x="8910" y="5986"/>
                  <a:pt x="8897" y="6023"/>
                </a:cubicBezTo>
                <a:lnTo>
                  <a:pt x="8872" y="6426"/>
                </a:lnTo>
                <a:cubicBezTo>
                  <a:pt x="8847" y="6162"/>
                  <a:pt x="8872" y="5445"/>
                  <a:pt x="8935" y="5056"/>
                </a:cubicBezTo>
                <a:lnTo>
                  <a:pt x="8935" y="5056"/>
                </a:lnTo>
                <a:cubicBezTo>
                  <a:pt x="8860" y="5282"/>
                  <a:pt x="8897" y="5119"/>
                  <a:pt x="8834" y="5445"/>
                </a:cubicBezTo>
                <a:cubicBezTo>
                  <a:pt x="8827" y="5463"/>
                  <a:pt x="8821" y="5470"/>
                  <a:pt x="8818" y="5470"/>
                </a:cubicBezTo>
                <a:cubicBezTo>
                  <a:pt x="8805" y="5470"/>
                  <a:pt x="8819" y="5364"/>
                  <a:pt x="8836" y="5270"/>
                </a:cubicBezTo>
                <a:lnTo>
                  <a:pt x="8836" y="5270"/>
                </a:lnTo>
                <a:lnTo>
                  <a:pt x="8696" y="5948"/>
                </a:lnTo>
                <a:cubicBezTo>
                  <a:pt x="8697" y="5947"/>
                  <a:pt x="8698" y="5946"/>
                  <a:pt x="8699" y="5946"/>
                </a:cubicBezTo>
                <a:cubicBezTo>
                  <a:pt x="8729" y="5946"/>
                  <a:pt x="8662" y="6527"/>
                  <a:pt x="8682" y="6527"/>
                </a:cubicBezTo>
                <a:cubicBezTo>
                  <a:pt x="8683" y="6527"/>
                  <a:pt x="8683" y="6527"/>
                  <a:pt x="8684" y="6526"/>
                </a:cubicBezTo>
                <a:cubicBezTo>
                  <a:pt x="8709" y="6237"/>
                  <a:pt x="8734" y="5948"/>
                  <a:pt x="8784" y="5659"/>
                </a:cubicBezTo>
                <a:cubicBezTo>
                  <a:pt x="8785" y="5658"/>
                  <a:pt x="8785" y="5658"/>
                  <a:pt x="8786" y="5658"/>
                </a:cubicBezTo>
                <a:cubicBezTo>
                  <a:pt x="8797" y="5658"/>
                  <a:pt x="8796" y="5793"/>
                  <a:pt x="8784" y="5973"/>
                </a:cubicBezTo>
                <a:cubicBezTo>
                  <a:pt x="8772" y="6174"/>
                  <a:pt x="8759" y="6451"/>
                  <a:pt x="8721" y="6727"/>
                </a:cubicBezTo>
                <a:cubicBezTo>
                  <a:pt x="8713" y="6757"/>
                  <a:pt x="8706" y="6769"/>
                  <a:pt x="8700" y="6769"/>
                </a:cubicBezTo>
                <a:cubicBezTo>
                  <a:pt x="8679" y="6769"/>
                  <a:pt x="8669" y="6626"/>
                  <a:pt x="8659" y="6626"/>
                </a:cubicBezTo>
                <a:cubicBezTo>
                  <a:pt x="8659" y="6626"/>
                  <a:pt x="8659" y="6626"/>
                  <a:pt x="8659" y="6627"/>
                </a:cubicBezTo>
                <a:cubicBezTo>
                  <a:pt x="8646" y="6689"/>
                  <a:pt x="8633" y="7154"/>
                  <a:pt x="8621" y="7205"/>
                </a:cubicBezTo>
                <a:lnTo>
                  <a:pt x="8621" y="6966"/>
                </a:lnTo>
                <a:cubicBezTo>
                  <a:pt x="8596" y="7267"/>
                  <a:pt x="8621" y="7468"/>
                  <a:pt x="8596" y="7845"/>
                </a:cubicBezTo>
                <a:cubicBezTo>
                  <a:pt x="8596" y="7971"/>
                  <a:pt x="8545" y="8222"/>
                  <a:pt x="8571" y="8248"/>
                </a:cubicBezTo>
                <a:cubicBezTo>
                  <a:pt x="8593" y="8118"/>
                  <a:pt x="8649" y="8053"/>
                  <a:pt x="8694" y="8053"/>
                </a:cubicBezTo>
                <a:cubicBezTo>
                  <a:pt x="8724" y="8053"/>
                  <a:pt x="8749" y="8080"/>
                  <a:pt x="8759" y="8134"/>
                </a:cubicBezTo>
                <a:cubicBezTo>
                  <a:pt x="8759" y="8160"/>
                  <a:pt x="8746" y="8323"/>
                  <a:pt x="8746" y="8499"/>
                </a:cubicBezTo>
                <a:cubicBezTo>
                  <a:pt x="8746" y="8675"/>
                  <a:pt x="8734" y="8876"/>
                  <a:pt x="8734" y="8939"/>
                </a:cubicBezTo>
                <a:cubicBezTo>
                  <a:pt x="8734" y="8977"/>
                  <a:pt x="8729" y="8992"/>
                  <a:pt x="8723" y="8992"/>
                </a:cubicBezTo>
                <a:cubicBezTo>
                  <a:pt x="8719" y="8992"/>
                  <a:pt x="8714" y="8986"/>
                  <a:pt x="8709" y="8976"/>
                </a:cubicBezTo>
                <a:lnTo>
                  <a:pt x="8709" y="8976"/>
                </a:lnTo>
                <a:cubicBezTo>
                  <a:pt x="8709" y="9064"/>
                  <a:pt x="8721" y="9140"/>
                  <a:pt x="8721" y="9240"/>
                </a:cubicBezTo>
                <a:cubicBezTo>
                  <a:pt x="8734" y="9328"/>
                  <a:pt x="8746" y="9429"/>
                  <a:pt x="8759" y="9529"/>
                </a:cubicBezTo>
                <a:cubicBezTo>
                  <a:pt x="8784" y="9718"/>
                  <a:pt x="8809" y="9944"/>
                  <a:pt x="8847" y="10170"/>
                </a:cubicBezTo>
                <a:cubicBezTo>
                  <a:pt x="8885" y="10396"/>
                  <a:pt x="8935" y="10623"/>
                  <a:pt x="8985" y="10874"/>
                </a:cubicBezTo>
                <a:cubicBezTo>
                  <a:pt x="9095" y="11338"/>
                  <a:pt x="9217" y="11849"/>
                  <a:pt x="9396" y="12362"/>
                </a:cubicBezTo>
                <a:lnTo>
                  <a:pt x="9396" y="12362"/>
                </a:lnTo>
                <a:cubicBezTo>
                  <a:pt x="9377" y="12362"/>
                  <a:pt x="9357" y="12362"/>
                  <a:pt x="9337" y="12362"/>
                </a:cubicBezTo>
                <a:cubicBezTo>
                  <a:pt x="9218" y="12362"/>
                  <a:pt x="9098" y="12357"/>
                  <a:pt x="8973" y="12357"/>
                </a:cubicBezTo>
                <a:cubicBezTo>
                  <a:pt x="8885" y="12357"/>
                  <a:pt x="8834" y="12357"/>
                  <a:pt x="8822" y="12369"/>
                </a:cubicBezTo>
                <a:cubicBezTo>
                  <a:pt x="8621" y="12344"/>
                  <a:pt x="8407" y="12332"/>
                  <a:pt x="8206" y="12332"/>
                </a:cubicBezTo>
                <a:cubicBezTo>
                  <a:pt x="8018" y="12319"/>
                  <a:pt x="7829" y="12294"/>
                  <a:pt x="7678" y="12256"/>
                </a:cubicBezTo>
                <a:lnTo>
                  <a:pt x="7678" y="12256"/>
                </a:lnTo>
                <a:cubicBezTo>
                  <a:pt x="7685" y="12257"/>
                  <a:pt x="7689" y="12258"/>
                  <a:pt x="7691" y="12258"/>
                </a:cubicBezTo>
                <a:cubicBezTo>
                  <a:pt x="7712" y="12258"/>
                  <a:pt x="7512" y="12205"/>
                  <a:pt x="7477" y="12193"/>
                </a:cubicBezTo>
                <a:lnTo>
                  <a:pt x="6937" y="12080"/>
                </a:lnTo>
                <a:lnTo>
                  <a:pt x="6937" y="12080"/>
                </a:lnTo>
                <a:cubicBezTo>
                  <a:pt x="7038" y="12099"/>
                  <a:pt x="7099" y="12110"/>
                  <a:pt x="7134" y="12110"/>
                </a:cubicBezTo>
                <a:cubicBezTo>
                  <a:pt x="7147" y="12110"/>
                  <a:pt x="7156" y="12109"/>
                  <a:pt x="7163" y="12105"/>
                </a:cubicBezTo>
                <a:cubicBezTo>
                  <a:pt x="6887" y="12042"/>
                  <a:pt x="6635" y="11942"/>
                  <a:pt x="6397" y="11867"/>
                </a:cubicBezTo>
                <a:cubicBezTo>
                  <a:pt x="6233" y="11804"/>
                  <a:pt x="6083" y="11728"/>
                  <a:pt x="5932" y="11666"/>
                </a:cubicBezTo>
                <a:cubicBezTo>
                  <a:pt x="5077" y="11263"/>
                  <a:pt x="4537" y="10811"/>
                  <a:pt x="4160" y="10484"/>
                </a:cubicBezTo>
                <a:cubicBezTo>
                  <a:pt x="4135" y="10459"/>
                  <a:pt x="4097" y="10434"/>
                  <a:pt x="4059" y="10409"/>
                </a:cubicBezTo>
                <a:lnTo>
                  <a:pt x="4034" y="10384"/>
                </a:lnTo>
                <a:cubicBezTo>
                  <a:pt x="3607" y="9982"/>
                  <a:pt x="3406" y="9755"/>
                  <a:pt x="3356" y="9705"/>
                </a:cubicBezTo>
                <a:cubicBezTo>
                  <a:pt x="3344" y="9693"/>
                  <a:pt x="3337" y="9688"/>
                  <a:pt x="3336" y="9688"/>
                </a:cubicBezTo>
                <a:cubicBezTo>
                  <a:pt x="3329" y="9688"/>
                  <a:pt x="3412" y="9791"/>
                  <a:pt x="3544" y="9944"/>
                </a:cubicBezTo>
                <a:cubicBezTo>
                  <a:pt x="3708" y="10132"/>
                  <a:pt x="3971" y="10409"/>
                  <a:pt x="4286" y="10685"/>
                </a:cubicBezTo>
                <a:cubicBezTo>
                  <a:pt x="4436" y="10824"/>
                  <a:pt x="4612" y="10949"/>
                  <a:pt x="4788" y="11087"/>
                </a:cubicBezTo>
                <a:cubicBezTo>
                  <a:pt x="4952" y="11213"/>
                  <a:pt x="5127" y="11326"/>
                  <a:pt x="5303" y="11439"/>
                </a:cubicBezTo>
                <a:cubicBezTo>
                  <a:pt x="5467" y="11527"/>
                  <a:pt x="5630" y="11628"/>
                  <a:pt x="5768" y="11703"/>
                </a:cubicBezTo>
                <a:cubicBezTo>
                  <a:pt x="5907" y="11779"/>
                  <a:pt x="6032" y="11829"/>
                  <a:pt x="6120" y="11879"/>
                </a:cubicBezTo>
                <a:cubicBezTo>
                  <a:pt x="6215" y="11923"/>
                  <a:pt x="6268" y="11950"/>
                  <a:pt x="6260" y="11950"/>
                </a:cubicBezTo>
                <a:cubicBezTo>
                  <a:pt x="6255" y="11950"/>
                  <a:pt x="6219" y="11936"/>
                  <a:pt x="6145" y="11904"/>
                </a:cubicBezTo>
                <a:cubicBezTo>
                  <a:pt x="5969" y="11829"/>
                  <a:pt x="5555" y="11678"/>
                  <a:pt x="4914" y="11251"/>
                </a:cubicBezTo>
                <a:cubicBezTo>
                  <a:pt x="4286" y="10824"/>
                  <a:pt x="3419" y="10107"/>
                  <a:pt x="2551" y="8888"/>
                </a:cubicBezTo>
                <a:lnTo>
                  <a:pt x="2551" y="8888"/>
                </a:lnTo>
                <a:cubicBezTo>
                  <a:pt x="2677" y="9102"/>
                  <a:pt x="2803" y="9328"/>
                  <a:pt x="2954" y="9529"/>
                </a:cubicBezTo>
                <a:cubicBezTo>
                  <a:pt x="2639" y="9165"/>
                  <a:pt x="2363" y="8763"/>
                  <a:pt x="2112" y="8361"/>
                </a:cubicBezTo>
                <a:cubicBezTo>
                  <a:pt x="2056" y="8277"/>
                  <a:pt x="2025" y="8238"/>
                  <a:pt x="2019" y="8238"/>
                </a:cubicBezTo>
                <a:cubicBezTo>
                  <a:pt x="2011" y="8238"/>
                  <a:pt x="2042" y="8299"/>
                  <a:pt x="2112" y="8411"/>
                </a:cubicBezTo>
                <a:cubicBezTo>
                  <a:pt x="2225" y="8625"/>
                  <a:pt x="2464" y="9002"/>
                  <a:pt x="2815" y="9454"/>
                </a:cubicBezTo>
                <a:cubicBezTo>
                  <a:pt x="3180" y="9919"/>
                  <a:pt x="3657" y="10459"/>
                  <a:pt x="4286" y="10962"/>
                </a:cubicBezTo>
                <a:cubicBezTo>
                  <a:pt x="4901" y="11464"/>
                  <a:pt x="5655" y="11929"/>
                  <a:pt x="6485" y="12231"/>
                </a:cubicBezTo>
                <a:cubicBezTo>
                  <a:pt x="6246" y="12156"/>
                  <a:pt x="6007" y="12042"/>
                  <a:pt x="5743" y="11917"/>
                </a:cubicBezTo>
                <a:cubicBezTo>
                  <a:pt x="5618" y="11867"/>
                  <a:pt x="5492" y="11791"/>
                  <a:pt x="5366" y="11728"/>
                </a:cubicBezTo>
                <a:cubicBezTo>
                  <a:pt x="5241" y="11653"/>
                  <a:pt x="5127" y="11590"/>
                  <a:pt x="5002" y="11502"/>
                </a:cubicBezTo>
                <a:cubicBezTo>
                  <a:pt x="4524" y="11213"/>
                  <a:pt x="4135" y="10861"/>
                  <a:pt x="3846" y="10610"/>
                </a:cubicBezTo>
                <a:cubicBezTo>
                  <a:pt x="3081" y="9926"/>
                  <a:pt x="2733" y="9456"/>
                  <a:pt x="2703" y="9456"/>
                </a:cubicBezTo>
                <a:cubicBezTo>
                  <a:pt x="2701" y="9456"/>
                  <a:pt x="2700" y="9460"/>
                  <a:pt x="2702" y="9466"/>
                </a:cubicBezTo>
                <a:cubicBezTo>
                  <a:pt x="2727" y="9492"/>
                  <a:pt x="2840" y="9668"/>
                  <a:pt x="3104" y="9982"/>
                </a:cubicBezTo>
                <a:cubicBezTo>
                  <a:pt x="3368" y="10283"/>
                  <a:pt x="3783" y="10723"/>
                  <a:pt x="4424" y="11226"/>
                </a:cubicBezTo>
                <a:cubicBezTo>
                  <a:pt x="4323" y="11175"/>
                  <a:pt x="4097" y="11000"/>
                  <a:pt x="4022" y="10962"/>
                </a:cubicBezTo>
                <a:cubicBezTo>
                  <a:pt x="4018" y="10958"/>
                  <a:pt x="4014" y="10957"/>
                  <a:pt x="4011" y="10957"/>
                </a:cubicBezTo>
                <a:cubicBezTo>
                  <a:pt x="4003" y="10957"/>
                  <a:pt x="3997" y="10965"/>
                  <a:pt x="3997" y="10974"/>
                </a:cubicBezTo>
                <a:cubicBezTo>
                  <a:pt x="3984" y="10962"/>
                  <a:pt x="3971" y="10949"/>
                  <a:pt x="3959" y="10937"/>
                </a:cubicBezTo>
                <a:cubicBezTo>
                  <a:pt x="3959" y="10924"/>
                  <a:pt x="3971" y="10924"/>
                  <a:pt x="3971" y="10912"/>
                </a:cubicBezTo>
                <a:cubicBezTo>
                  <a:pt x="3984" y="10899"/>
                  <a:pt x="3984" y="10886"/>
                  <a:pt x="3946" y="10836"/>
                </a:cubicBezTo>
                <a:cubicBezTo>
                  <a:pt x="3519" y="10547"/>
                  <a:pt x="3142" y="10019"/>
                  <a:pt x="2740" y="9542"/>
                </a:cubicBezTo>
                <a:cubicBezTo>
                  <a:pt x="2731" y="9542"/>
                  <a:pt x="2748" y="9600"/>
                  <a:pt x="2716" y="9600"/>
                </a:cubicBezTo>
                <a:cubicBezTo>
                  <a:pt x="2704" y="9600"/>
                  <a:pt x="2684" y="9592"/>
                  <a:pt x="2652" y="9567"/>
                </a:cubicBezTo>
                <a:cubicBezTo>
                  <a:pt x="2602" y="9454"/>
                  <a:pt x="2577" y="9341"/>
                  <a:pt x="2539" y="9228"/>
                </a:cubicBezTo>
                <a:cubicBezTo>
                  <a:pt x="2451" y="9140"/>
                  <a:pt x="2363" y="9215"/>
                  <a:pt x="2300" y="8989"/>
                </a:cubicBezTo>
                <a:cubicBezTo>
                  <a:pt x="2300" y="9014"/>
                  <a:pt x="2300" y="9044"/>
                  <a:pt x="2286" y="9044"/>
                </a:cubicBezTo>
                <a:cubicBezTo>
                  <a:pt x="2278" y="9044"/>
                  <a:pt x="2267" y="9036"/>
                  <a:pt x="2250" y="9014"/>
                </a:cubicBezTo>
                <a:cubicBezTo>
                  <a:pt x="1936" y="8474"/>
                  <a:pt x="1596" y="7946"/>
                  <a:pt x="1307" y="7393"/>
                </a:cubicBezTo>
                <a:cubicBezTo>
                  <a:pt x="1018" y="6840"/>
                  <a:pt x="767" y="6262"/>
                  <a:pt x="641" y="5646"/>
                </a:cubicBezTo>
                <a:lnTo>
                  <a:pt x="641" y="5646"/>
                </a:lnTo>
                <a:cubicBezTo>
                  <a:pt x="651" y="5712"/>
                  <a:pt x="651" y="5738"/>
                  <a:pt x="646" y="5738"/>
                </a:cubicBezTo>
                <a:cubicBezTo>
                  <a:pt x="637" y="5738"/>
                  <a:pt x="610" y="5667"/>
                  <a:pt x="579" y="5596"/>
                </a:cubicBezTo>
                <a:lnTo>
                  <a:pt x="579" y="5596"/>
                </a:lnTo>
                <a:cubicBezTo>
                  <a:pt x="589" y="5627"/>
                  <a:pt x="582" y="5635"/>
                  <a:pt x="569" y="5635"/>
                </a:cubicBezTo>
                <a:cubicBezTo>
                  <a:pt x="556" y="5635"/>
                  <a:pt x="537" y="5627"/>
                  <a:pt x="522" y="5627"/>
                </a:cubicBezTo>
                <a:cubicBezTo>
                  <a:pt x="515" y="5627"/>
                  <a:pt x="508" y="5629"/>
                  <a:pt x="503" y="5634"/>
                </a:cubicBezTo>
                <a:cubicBezTo>
                  <a:pt x="478" y="5458"/>
                  <a:pt x="440" y="5295"/>
                  <a:pt x="415" y="5119"/>
                </a:cubicBezTo>
                <a:cubicBezTo>
                  <a:pt x="315" y="5056"/>
                  <a:pt x="252" y="4591"/>
                  <a:pt x="164" y="4553"/>
                </a:cubicBezTo>
                <a:lnTo>
                  <a:pt x="164" y="4553"/>
                </a:lnTo>
                <a:lnTo>
                  <a:pt x="227" y="4717"/>
                </a:lnTo>
                <a:cubicBezTo>
                  <a:pt x="204" y="4686"/>
                  <a:pt x="185" y="4673"/>
                  <a:pt x="169" y="4673"/>
                </a:cubicBezTo>
                <a:cubicBezTo>
                  <a:pt x="84" y="4673"/>
                  <a:pt x="96" y="5068"/>
                  <a:pt x="1" y="5068"/>
                </a:cubicBezTo>
                <a:cubicBezTo>
                  <a:pt x="177" y="5269"/>
                  <a:pt x="63" y="5747"/>
                  <a:pt x="352" y="6074"/>
                </a:cubicBezTo>
                <a:cubicBezTo>
                  <a:pt x="356" y="6100"/>
                  <a:pt x="353" y="6109"/>
                  <a:pt x="347" y="6109"/>
                </a:cubicBezTo>
                <a:cubicBezTo>
                  <a:pt x="333" y="6109"/>
                  <a:pt x="303" y="6063"/>
                  <a:pt x="286" y="6063"/>
                </a:cubicBezTo>
                <a:cubicBezTo>
                  <a:pt x="282" y="6063"/>
                  <a:pt x="279" y="6066"/>
                  <a:pt x="277" y="6074"/>
                </a:cubicBezTo>
                <a:cubicBezTo>
                  <a:pt x="365" y="6162"/>
                  <a:pt x="415" y="6262"/>
                  <a:pt x="491" y="6488"/>
                </a:cubicBezTo>
                <a:lnTo>
                  <a:pt x="466" y="6476"/>
                </a:lnTo>
                <a:lnTo>
                  <a:pt x="466" y="6476"/>
                </a:lnTo>
                <a:cubicBezTo>
                  <a:pt x="729" y="7066"/>
                  <a:pt x="805" y="7343"/>
                  <a:pt x="1132" y="8021"/>
                </a:cubicBezTo>
                <a:lnTo>
                  <a:pt x="1144" y="7933"/>
                </a:lnTo>
                <a:cubicBezTo>
                  <a:pt x="1219" y="8084"/>
                  <a:pt x="1219" y="8122"/>
                  <a:pt x="1245" y="8197"/>
                </a:cubicBezTo>
                <a:cubicBezTo>
                  <a:pt x="1261" y="8209"/>
                  <a:pt x="1272" y="8214"/>
                  <a:pt x="1278" y="8214"/>
                </a:cubicBezTo>
                <a:cubicBezTo>
                  <a:pt x="1332" y="8214"/>
                  <a:pt x="1102" y="7883"/>
                  <a:pt x="1163" y="7883"/>
                </a:cubicBezTo>
                <a:cubicBezTo>
                  <a:pt x="1169" y="7883"/>
                  <a:pt x="1180" y="7887"/>
                  <a:pt x="1194" y="7896"/>
                </a:cubicBezTo>
                <a:cubicBezTo>
                  <a:pt x="1194" y="8147"/>
                  <a:pt x="1760" y="8876"/>
                  <a:pt x="1747" y="9064"/>
                </a:cubicBezTo>
                <a:cubicBezTo>
                  <a:pt x="1785" y="9120"/>
                  <a:pt x="1804" y="9137"/>
                  <a:pt x="1813" y="9137"/>
                </a:cubicBezTo>
                <a:cubicBezTo>
                  <a:pt x="1827" y="9137"/>
                  <a:pt x="1818" y="9092"/>
                  <a:pt x="1833" y="9092"/>
                </a:cubicBezTo>
                <a:cubicBezTo>
                  <a:pt x="1842" y="9092"/>
                  <a:pt x="1860" y="9109"/>
                  <a:pt x="1898" y="9165"/>
                </a:cubicBezTo>
                <a:lnTo>
                  <a:pt x="1898" y="9240"/>
                </a:lnTo>
                <a:lnTo>
                  <a:pt x="1973" y="9265"/>
                </a:lnTo>
                <a:cubicBezTo>
                  <a:pt x="2061" y="9404"/>
                  <a:pt x="2074" y="9492"/>
                  <a:pt x="2061" y="9517"/>
                </a:cubicBezTo>
                <a:cubicBezTo>
                  <a:pt x="2036" y="9479"/>
                  <a:pt x="1986" y="9429"/>
                  <a:pt x="1948" y="9404"/>
                </a:cubicBezTo>
                <a:lnTo>
                  <a:pt x="1948" y="9404"/>
                </a:lnTo>
                <a:cubicBezTo>
                  <a:pt x="2036" y="9580"/>
                  <a:pt x="2262" y="9818"/>
                  <a:pt x="2350" y="9906"/>
                </a:cubicBezTo>
                <a:lnTo>
                  <a:pt x="2237" y="9730"/>
                </a:lnTo>
                <a:lnTo>
                  <a:pt x="2237" y="9730"/>
                </a:lnTo>
                <a:cubicBezTo>
                  <a:pt x="2677" y="10258"/>
                  <a:pt x="3230" y="10912"/>
                  <a:pt x="3808" y="11289"/>
                </a:cubicBezTo>
                <a:lnTo>
                  <a:pt x="3783" y="11238"/>
                </a:lnTo>
                <a:lnTo>
                  <a:pt x="3783" y="11238"/>
                </a:lnTo>
                <a:cubicBezTo>
                  <a:pt x="3984" y="11389"/>
                  <a:pt x="4072" y="11452"/>
                  <a:pt x="4160" y="11527"/>
                </a:cubicBezTo>
                <a:cubicBezTo>
                  <a:pt x="4232" y="11600"/>
                  <a:pt x="4304" y="11683"/>
                  <a:pt x="4531" y="11823"/>
                </a:cubicBezTo>
                <a:lnTo>
                  <a:pt x="4531" y="11823"/>
                </a:lnTo>
                <a:cubicBezTo>
                  <a:pt x="4510" y="11815"/>
                  <a:pt x="4490" y="11808"/>
                  <a:pt x="4472" y="11797"/>
                </a:cubicBezTo>
                <a:lnTo>
                  <a:pt x="4472" y="11797"/>
                </a:lnTo>
                <a:lnTo>
                  <a:pt x="4562" y="11867"/>
                </a:lnTo>
                <a:lnTo>
                  <a:pt x="4713" y="11967"/>
                </a:lnTo>
                <a:lnTo>
                  <a:pt x="4637" y="11879"/>
                </a:lnTo>
                <a:cubicBezTo>
                  <a:pt x="4628" y="11879"/>
                  <a:pt x="4618" y="11871"/>
                  <a:pt x="4614" y="11862"/>
                </a:cubicBezTo>
                <a:lnTo>
                  <a:pt x="4614" y="11862"/>
                </a:lnTo>
                <a:cubicBezTo>
                  <a:pt x="4707" y="11900"/>
                  <a:pt x="4821" y="11956"/>
                  <a:pt x="4926" y="12030"/>
                </a:cubicBezTo>
                <a:cubicBezTo>
                  <a:pt x="4912" y="12025"/>
                  <a:pt x="4902" y="12023"/>
                  <a:pt x="4896" y="12023"/>
                </a:cubicBezTo>
                <a:cubicBezTo>
                  <a:pt x="4846" y="12023"/>
                  <a:pt x="5044" y="12166"/>
                  <a:pt x="4985" y="12166"/>
                </a:cubicBezTo>
                <a:cubicBezTo>
                  <a:pt x="4976" y="12166"/>
                  <a:pt x="4961" y="12163"/>
                  <a:pt x="4939" y="12156"/>
                </a:cubicBezTo>
                <a:lnTo>
                  <a:pt x="4939" y="12156"/>
                </a:lnTo>
                <a:cubicBezTo>
                  <a:pt x="5467" y="12382"/>
                  <a:pt x="5203" y="12256"/>
                  <a:pt x="5592" y="12332"/>
                </a:cubicBezTo>
                <a:lnTo>
                  <a:pt x="5655" y="12407"/>
                </a:lnTo>
                <a:cubicBezTo>
                  <a:pt x="5756" y="12432"/>
                  <a:pt x="5806" y="12419"/>
                  <a:pt x="5957" y="12482"/>
                </a:cubicBezTo>
                <a:cubicBezTo>
                  <a:pt x="5979" y="12493"/>
                  <a:pt x="6002" y="12505"/>
                  <a:pt x="6015" y="12507"/>
                </a:cubicBezTo>
                <a:lnTo>
                  <a:pt x="6015" y="12507"/>
                </a:lnTo>
                <a:cubicBezTo>
                  <a:pt x="6012" y="12507"/>
                  <a:pt x="6010" y="12507"/>
                  <a:pt x="6008" y="12507"/>
                </a:cubicBezTo>
                <a:cubicBezTo>
                  <a:pt x="5940" y="12507"/>
                  <a:pt x="6107" y="12606"/>
                  <a:pt x="6018" y="12606"/>
                </a:cubicBezTo>
                <a:cubicBezTo>
                  <a:pt x="6002" y="12606"/>
                  <a:pt x="5979" y="12603"/>
                  <a:pt x="5944" y="12595"/>
                </a:cubicBezTo>
                <a:lnTo>
                  <a:pt x="5944" y="12595"/>
                </a:lnTo>
                <a:cubicBezTo>
                  <a:pt x="6208" y="12759"/>
                  <a:pt x="6434" y="12796"/>
                  <a:pt x="6623" y="12847"/>
                </a:cubicBezTo>
                <a:cubicBezTo>
                  <a:pt x="6799" y="12884"/>
                  <a:pt x="6950" y="12897"/>
                  <a:pt x="7063" y="13010"/>
                </a:cubicBezTo>
                <a:cubicBezTo>
                  <a:pt x="7352" y="12962"/>
                  <a:pt x="6634" y="12821"/>
                  <a:pt x="6710" y="12821"/>
                </a:cubicBezTo>
                <a:cubicBezTo>
                  <a:pt x="6713" y="12821"/>
                  <a:pt x="6717" y="12821"/>
                  <a:pt x="6723" y="12822"/>
                </a:cubicBezTo>
                <a:cubicBezTo>
                  <a:pt x="6673" y="12784"/>
                  <a:pt x="6736" y="12784"/>
                  <a:pt x="6836" y="12784"/>
                </a:cubicBezTo>
                <a:cubicBezTo>
                  <a:pt x="6987" y="12834"/>
                  <a:pt x="7138" y="12872"/>
                  <a:pt x="7276" y="12910"/>
                </a:cubicBezTo>
                <a:cubicBezTo>
                  <a:pt x="7402" y="12985"/>
                  <a:pt x="7540" y="13085"/>
                  <a:pt x="7905" y="13148"/>
                </a:cubicBezTo>
                <a:lnTo>
                  <a:pt x="7817" y="13148"/>
                </a:lnTo>
                <a:cubicBezTo>
                  <a:pt x="7854" y="13161"/>
                  <a:pt x="7892" y="13161"/>
                  <a:pt x="7930" y="13173"/>
                </a:cubicBezTo>
                <a:lnTo>
                  <a:pt x="7879" y="13173"/>
                </a:lnTo>
                <a:cubicBezTo>
                  <a:pt x="7917" y="13173"/>
                  <a:pt x="7955" y="13173"/>
                  <a:pt x="8005" y="13186"/>
                </a:cubicBezTo>
                <a:lnTo>
                  <a:pt x="8018" y="13173"/>
                </a:lnTo>
                <a:cubicBezTo>
                  <a:pt x="8043" y="13180"/>
                  <a:pt x="8071" y="13180"/>
                  <a:pt x="8101" y="13180"/>
                </a:cubicBezTo>
                <a:cubicBezTo>
                  <a:pt x="8131" y="13180"/>
                  <a:pt x="8162" y="13180"/>
                  <a:pt x="8194" y="13186"/>
                </a:cubicBezTo>
                <a:lnTo>
                  <a:pt x="8131" y="13186"/>
                </a:lnTo>
                <a:cubicBezTo>
                  <a:pt x="8181" y="13199"/>
                  <a:pt x="8231" y="13199"/>
                  <a:pt x="8294" y="13199"/>
                </a:cubicBezTo>
                <a:cubicBezTo>
                  <a:pt x="8307" y="13199"/>
                  <a:pt x="8332" y="13199"/>
                  <a:pt x="8344" y="13211"/>
                </a:cubicBezTo>
                <a:cubicBezTo>
                  <a:pt x="8370" y="13211"/>
                  <a:pt x="8382" y="13211"/>
                  <a:pt x="8395" y="13224"/>
                </a:cubicBezTo>
                <a:cubicBezTo>
                  <a:pt x="8407" y="13211"/>
                  <a:pt x="8407" y="13211"/>
                  <a:pt x="8420" y="13211"/>
                </a:cubicBezTo>
                <a:cubicBezTo>
                  <a:pt x="8470" y="13211"/>
                  <a:pt x="8533" y="13211"/>
                  <a:pt x="8583" y="13224"/>
                </a:cubicBezTo>
                <a:cubicBezTo>
                  <a:pt x="8583" y="13211"/>
                  <a:pt x="8583" y="13199"/>
                  <a:pt x="8583" y="13199"/>
                </a:cubicBezTo>
                <a:cubicBezTo>
                  <a:pt x="8646" y="13199"/>
                  <a:pt x="8709" y="13199"/>
                  <a:pt x="8721" y="13148"/>
                </a:cubicBezTo>
                <a:lnTo>
                  <a:pt x="8558" y="13148"/>
                </a:lnTo>
                <a:cubicBezTo>
                  <a:pt x="8558" y="13138"/>
                  <a:pt x="8558" y="13127"/>
                  <a:pt x="8565" y="13124"/>
                </a:cubicBezTo>
                <a:lnTo>
                  <a:pt x="8565" y="13124"/>
                </a:lnTo>
                <a:lnTo>
                  <a:pt x="8432" y="13148"/>
                </a:lnTo>
                <a:lnTo>
                  <a:pt x="8282" y="13136"/>
                </a:lnTo>
                <a:cubicBezTo>
                  <a:pt x="8382" y="13136"/>
                  <a:pt x="8470" y="13123"/>
                  <a:pt x="8571" y="13111"/>
                </a:cubicBezTo>
                <a:cubicBezTo>
                  <a:pt x="8583" y="13111"/>
                  <a:pt x="8583" y="13111"/>
                  <a:pt x="8596" y="13123"/>
                </a:cubicBezTo>
                <a:cubicBezTo>
                  <a:pt x="8671" y="13111"/>
                  <a:pt x="8746" y="13098"/>
                  <a:pt x="8822" y="13085"/>
                </a:cubicBezTo>
                <a:lnTo>
                  <a:pt x="8872" y="13123"/>
                </a:lnTo>
                <a:cubicBezTo>
                  <a:pt x="8948" y="13111"/>
                  <a:pt x="9036" y="13111"/>
                  <a:pt x="9123" y="13111"/>
                </a:cubicBezTo>
                <a:cubicBezTo>
                  <a:pt x="9073" y="13123"/>
                  <a:pt x="8998" y="13136"/>
                  <a:pt x="8935" y="13148"/>
                </a:cubicBezTo>
                <a:cubicBezTo>
                  <a:pt x="8970" y="13155"/>
                  <a:pt x="9003" y="13157"/>
                  <a:pt x="9037" y="13157"/>
                </a:cubicBezTo>
                <a:cubicBezTo>
                  <a:pt x="9091" y="13157"/>
                  <a:pt x="9144" y="13152"/>
                  <a:pt x="9198" y="13152"/>
                </a:cubicBezTo>
                <a:cubicBezTo>
                  <a:pt x="9231" y="13152"/>
                  <a:pt x="9265" y="13154"/>
                  <a:pt x="9299" y="13161"/>
                </a:cubicBezTo>
                <a:cubicBezTo>
                  <a:pt x="9274" y="13211"/>
                  <a:pt x="9149" y="13211"/>
                  <a:pt x="8985" y="13211"/>
                </a:cubicBezTo>
                <a:cubicBezTo>
                  <a:pt x="8897" y="13211"/>
                  <a:pt x="8809" y="13224"/>
                  <a:pt x="8721" y="13224"/>
                </a:cubicBezTo>
                <a:cubicBezTo>
                  <a:pt x="8633" y="13224"/>
                  <a:pt x="8558" y="13224"/>
                  <a:pt x="8483" y="13236"/>
                </a:cubicBezTo>
                <a:cubicBezTo>
                  <a:pt x="8519" y="13251"/>
                  <a:pt x="8578" y="13257"/>
                  <a:pt x="8637" y="13257"/>
                </a:cubicBezTo>
                <a:cubicBezTo>
                  <a:pt x="8680" y="13257"/>
                  <a:pt x="8723" y="13254"/>
                  <a:pt x="8759" y="13249"/>
                </a:cubicBezTo>
                <a:cubicBezTo>
                  <a:pt x="8791" y="13244"/>
                  <a:pt x="8822" y="13241"/>
                  <a:pt x="8846" y="13241"/>
                </a:cubicBezTo>
                <a:cubicBezTo>
                  <a:pt x="8887" y="13241"/>
                  <a:pt x="8909" y="13250"/>
                  <a:pt x="8885" y="13274"/>
                </a:cubicBezTo>
                <a:lnTo>
                  <a:pt x="8746" y="13274"/>
                </a:lnTo>
                <a:cubicBezTo>
                  <a:pt x="8659" y="13274"/>
                  <a:pt x="8583" y="13261"/>
                  <a:pt x="8508" y="13261"/>
                </a:cubicBezTo>
                <a:cubicBezTo>
                  <a:pt x="8470" y="13249"/>
                  <a:pt x="8445" y="13249"/>
                  <a:pt x="8407" y="13249"/>
                </a:cubicBezTo>
                <a:cubicBezTo>
                  <a:pt x="8332" y="13249"/>
                  <a:pt x="8269" y="13236"/>
                  <a:pt x="8206" y="13236"/>
                </a:cubicBezTo>
                <a:cubicBezTo>
                  <a:pt x="8118" y="13224"/>
                  <a:pt x="8043" y="13224"/>
                  <a:pt x="7980" y="13211"/>
                </a:cubicBezTo>
                <a:lnTo>
                  <a:pt x="7967" y="13211"/>
                </a:lnTo>
                <a:cubicBezTo>
                  <a:pt x="7125" y="13098"/>
                  <a:pt x="7088" y="13073"/>
                  <a:pt x="6686" y="12985"/>
                </a:cubicBezTo>
                <a:cubicBezTo>
                  <a:pt x="6585" y="12960"/>
                  <a:pt x="6459" y="12922"/>
                  <a:pt x="6309" y="12872"/>
                </a:cubicBezTo>
                <a:cubicBezTo>
                  <a:pt x="6145" y="12822"/>
                  <a:pt x="5957" y="12759"/>
                  <a:pt x="5718" y="12646"/>
                </a:cubicBezTo>
                <a:cubicBezTo>
                  <a:pt x="5228" y="12432"/>
                  <a:pt x="4524" y="12093"/>
                  <a:pt x="3670" y="11364"/>
                </a:cubicBezTo>
                <a:lnTo>
                  <a:pt x="3670" y="11364"/>
                </a:lnTo>
                <a:cubicBezTo>
                  <a:pt x="3690" y="11389"/>
                  <a:pt x="3693" y="11401"/>
                  <a:pt x="3682" y="11401"/>
                </a:cubicBezTo>
                <a:cubicBezTo>
                  <a:pt x="3643" y="11401"/>
                  <a:pt x="3434" y="11258"/>
                  <a:pt x="3142" y="11025"/>
                </a:cubicBezTo>
                <a:cubicBezTo>
                  <a:pt x="2589" y="10572"/>
                  <a:pt x="1823" y="9743"/>
                  <a:pt x="1282" y="8951"/>
                </a:cubicBezTo>
                <a:lnTo>
                  <a:pt x="1211" y="8860"/>
                </a:lnTo>
                <a:lnTo>
                  <a:pt x="1211" y="8860"/>
                </a:lnTo>
                <a:cubicBezTo>
                  <a:pt x="1274" y="8993"/>
                  <a:pt x="1372" y="9092"/>
                  <a:pt x="1446" y="9228"/>
                </a:cubicBezTo>
                <a:cubicBezTo>
                  <a:pt x="1383" y="9215"/>
                  <a:pt x="1069" y="8675"/>
                  <a:pt x="880" y="8398"/>
                </a:cubicBezTo>
                <a:lnTo>
                  <a:pt x="880" y="8398"/>
                </a:lnTo>
                <a:cubicBezTo>
                  <a:pt x="934" y="8528"/>
                  <a:pt x="1156" y="8826"/>
                  <a:pt x="1136" y="8826"/>
                </a:cubicBezTo>
                <a:cubicBezTo>
                  <a:pt x="1133" y="8826"/>
                  <a:pt x="1124" y="8818"/>
                  <a:pt x="1106" y="8801"/>
                </a:cubicBezTo>
                <a:lnTo>
                  <a:pt x="1106" y="8801"/>
                </a:lnTo>
                <a:cubicBezTo>
                  <a:pt x="1282" y="8976"/>
                  <a:pt x="1408" y="9303"/>
                  <a:pt x="1684" y="9617"/>
                </a:cubicBezTo>
                <a:lnTo>
                  <a:pt x="1647" y="9605"/>
                </a:lnTo>
                <a:lnTo>
                  <a:pt x="1647" y="9605"/>
                </a:lnTo>
                <a:cubicBezTo>
                  <a:pt x="1697" y="9655"/>
                  <a:pt x="1785" y="9755"/>
                  <a:pt x="1860" y="9856"/>
                </a:cubicBezTo>
                <a:lnTo>
                  <a:pt x="1697" y="9705"/>
                </a:lnTo>
                <a:lnTo>
                  <a:pt x="1697" y="9705"/>
                </a:lnTo>
                <a:cubicBezTo>
                  <a:pt x="1911" y="9957"/>
                  <a:pt x="2074" y="10220"/>
                  <a:pt x="2288" y="10459"/>
                </a:cubicBezTo>
                <a:cubicBezTo>
                  <a:pt x="2078" y="10207"/>
                  <a:pt x="2056" y="10169"/>
                  <a:pt x="2068" y="10169"/>
                </a:cubicBezTo>
                <a:cubicBezTo>
                  <a:pt x="2074" y="10169"/>
                  <a:pt x="2086" y="10176"/>
                  <a:pt x="2092" y="10176"/>
                </a:cubicBezTo>
                <a:cubicBezTo>
                  <a:pt x="2100" y="10176"/>
                  <a:pt x="2097" y="10162"/>
                  <a:pt x="2049" y="10095"/>
                </a:cubicBezTo>
                <a:lnTo>
                  <a:pt x="2049" y="10095"/>
                </a:lnTo>
                <a:cubicBezTo>
                  <a:pt x="2313" y="10409"/>
                  <a:pt x="2388" y="10509"/>
                  <a:pt x="2464" y="10610"/>
                </a:cubicBezTo>
                <a:cubicBezTo>
                  <a:pt x="2539" y="10723"/>
                  <a:pt x="2614" y="10849"/>
                  <a:pt x="2941" y="11163"/>
                </a:cubicBezTo>
                <a:cubicBezTo>
                  <a:pt x="2861" y="11073"/>
                  <a:pt x="2719" y="10928"/>
                  <a:pt x="2732" y="10928"/>
                </a:cubicBezTo>
                <a:cubicBezTo>
                  <a:pt x="2735" y="10928"/>
                  <a:pt x="2749" y="10938"/>
                  <a:pt x="2778" y="10962"/>
                </a:cubicBezTo>
                <a:cubicBezTo>
                  <a:pt x="2903" y="11100"/>
                  <a:pt x="3067" y="11276"/>
                  <a:pt x="3142" y="11351"/>
                </a:cubicBezTo>
                <a:cubicBezTo>
                  <a:pt x="3296" y="11482"/>
                  <a:pt x="3348" y="11523"/>
                  <a:pt x="3354" y="11523"/>
                </a:cubicBezTo>
                <a:cubicBezTo>
                  <a:pt x="3364" y="11523"/>
                  <a:pt x="3241" y="11405"/>
                  <a:pt x="3254" y="11405"/>
                </a:cubicBezTo>
                <a:cubicBezTo>
                  <a:pt x="3258" y="11405"/>
                  <a:pt x="3273" y="11414"/>
                  <a:pt x="3305" y="11439"/>
                </a:cubicBezTo>
                <a:cubicBezTo>
                  <a:pt x="3444" y="11603"/>
                  <a:pt x="3532" y="11640"/>
                  <a:pt x="3770" y="11804"/>
                </a:cubicBezTo>
                <a:lnTo>
                  <a:pt x="3758" y="11816"/>
                </a:lnTo>
                <a:cubicBezTo>
                  <a:pt x="4336" y="12269"/>
                  <a:pt x="3934" y="11904"/>
                  <a:pt x="4474" y="12294"/>
                </a:cubicBezTo>
                <a:lnTo>
                  <a:pt x="4210" y="12168"/>
                </a:lnTo>
                <a:lnTo>
                  <a:pt x="4210" y="12168"/>
                </a:lnTo>
                <a:lnTo>
                  <a:pt x="4512" y="12344"/>
                </a:lnTo>
                <a:lnTo>
                  <a:pt x="4436" y="12332"/>
                </a:lnTo>
                <a:lnTo>
                  <a:pt x="4436" y="12332"/>
                </a:lnTo>
                <a:cubicBezTo>
                  <a:pt x="4751" y="12520"/>
                  <a:pt x="4864" y="12570"/>
                  <a:pt x="5190" y="12759"/>
                </a:cubicBezTo>
                <a:cubicBezTo>
                  <a:pt x="5168" y="12740"/>
                  <a:pt x="5165" y="12732"/>
                  <a:pt x="5178" y="12732"/>
                </a:cubicBezTo>
                <a:cubicBezTo>
                  <a:pt x="5210" y="12732"/>
                  <a:pt x="5341" y="12783"/>
                  <a:pt x="5555" y="12872"/>
                </a:cubicBezTo>
                <a:cubicBezTo>
                  <a:pt x="5756" y="12985"/>
                  <a:pt x="5429" y="12847"/>
                  <a:pt x="5856" y="13035"/>
                </a:cubicBezTo>
                <a:cubicBezTo>
                  <a:pt x="5756" y="13010"/>
                  <a:pt x="5643" y="12972"/>
                  <a:pt x="5467" y="12872"/>
                </a:cubicBezTo>
                <a:cubicBezTo>
                  <a:pt x="5442" y="12872"/>
                  <a:pt x="5366" y="12847"/>
                  <a:pt x="5341" y="12847"/>
                </a:cubicBezTo>
                <a:cubicBezTo>
                  <a:pt x="5555" y="12960"/>
                  <a:pt x="5894" y="13098"/>
                  <a:pt x="6057" y="13148"/>
                </a:cubicBezTo>
                <a:cubicBezTo>
                  <a:pt x="5995" y="13123"/>
                  <a:pt x="5919" y="13098"/>
                  <a:pt x="5881" y="13085"/>
                </a:cubicBezTo>
                <a:lnTo>
                  <a:pt x="5881" y="13085"/>
                </a:lnTo>
                <a:cubicBezTo>
                  <a:pt x="6108" y="13148"/>
                  <a:pt x="6321" y="13211"/>
                  <a:pt x="6535" y="13274"/>
                </a:cubicBezTo>
                <a:cubicBezTo>
                  <a:pt x="6580" y="13291"/>
                  <a:pt x="6587" y="13298"/>
                  <a:pt x="6574" y="13298"/>
                </a:cubicBezTo>
                <a:cubicBezTo>
                  <a:pt x="6559" y="13298"/>
                  <a:pt x="6513" y="13288"/>
                  <a:pt x="6472" y="13274"/>
                </a:cubicBezTo>
                <a:lnTo>
                  <a:pt x="6472" y="13274"/>
                </a:lnTo>
                <a:cubicBezTo>
                  <a:pt x="6598" y="13324"/>
                  <a:pt x="6698" y="13324"/>
                  <a:pt x="6899" y="13374"/>
                </a:cubicBezTo>
                <a:cubicBezTo>
                  <a:pt x="6870" y="13380"/>
                  <a:pt x="6857" y="13389"/>
                  <a:pt x="6823" y="13389"/>
                </a:cubicBezTo>
                <a:cubicBezTo>
                  <a:pt x="6803" y="13389"/>
                  <a:pt x="6777" y="13386"/>
                  <a:pt x="6736" y="13378"/>
                </a:cubicBezTo>
                <a:lnTo>
                  <a:pt x="6736" y="13378"/>
                </a:lnTo>
                <a:lnTo>
                  <a:pt x="7201" y="13488"/>
                </a:lnTo>
                <a:cubicBezTo>
                  <a:pt x="7239" y="13500"/>
                  <a:pt x="7515" y="13563"/>
                  <a:pt x="7440" y="13563"/>
                </a:cubicBezTo>
                <a:cubicBezTo>
                  <a:pt x="7616" y="13588"/>
                  <a:pt x="7829" y="13638"/>
                  <a:pt x="8068" y="13638"/>
                </a:cubicBezTo>
                <a:cubicBezTo>
                  <a:pt x="8294" y="13651"/>
                  <a:pt x="8545" y="13663"/>
                  <a:pt x="8772" y="13689"/>
                </a:cubicBezTo>
                <a:cubicBezTo>
                  <a:pt x="8797" y="13676"/>
                  <a:pt x="8847" y="13676"/>
                  <a:pt x="8948" y="13676"/>
                </a:cubicBezTo>
                <a:cubicBezTo>
                  <a:pt x="9090" y="13676"/>
                  <a:pt x="9232" y="13682"/>
                  <a:pt x="9375" y="13682"/>
                </a:cubicBezTo>
                <a:cubicBezTo>
                  <a:pt x="9446" y="13682"/>
                  <a:pt x="9517" y="13680"/>
                  <a:pt x="9588" y="13676"/>
                </a:cubicBezTo>
                <a:cubicBezTo>
                  <a:pt x="9689" y="13670"/>
                  <a:pt x="9792" y="13661"/>
                  <a:pt x="9899" y="13650"/>
                </a:cubicBezTo>
                <a:lnTo>
                  <a:pt x="9899" y="13650"/>
                </a:lnTo>
                <a:cubicBezTo>
                  <a:pt x="9938" y="13735"/>
                  <a:pt x="9980" y="13819"/>
                  <a:pt x="10028" y="13902"/>
                </a:cubicBezTo>
                <a:cubicBezTo>
                  <a:pt x="10078" y="14003"/>
                  <a:pt x="10129" y="14103"/>
                  <a:pt x="10179" y="14204"/>
                </a:cubicBezTo>
                <a:cubicBezTo>
                  <a:pt x="10242" y="14342"/>
                  <a:pt x="10305" y="14480"/>
                  <a:pt x="10393" y="14619"/>
                </a:cubicBezTo>
                <a:cubicBezTo>
                  <a:pt x="10405" y="14631"/>
                  <a:pt x="10418" y="14656"/>
                  <a:pt x="10430" y="14669"/>
                </a:cubicBezTo>
                <a:cubicBezTo>
                  <a:pt x="10430" y="14681"/>
                  <a:pt x="10430" y="14694"/>
                  <a:pt x="10443" y="14694"/>
                </a:cubicBezTo>
                <a:cubicBezTo>
                  <a:pt x="10644" y="15033"/>
                  <a:pt x="10832" y="15372"/>
                  <a:pt x="11059" y="15674"/>
                </a:cubicBezTo>
                <a:cubicBezTo>
                  <a:pt x="11159" y="15812"/>
                  <a:pt x="11247" y="15951"/>
                  <a:pt x="11348" y="16076"/>
                </a:cubicBezTo>
                <a:lnTo>
                  <a:pt x="11348" y="16089"/>
                </a:lnTo>
                <a:cubicBezTo>
                  <a:pt x="11410" y="16164"/>
                  <a:pt x="11461" y="16252"/>
                  <a:pt x="11536" y="16327"/>
                </a:cubicBezTo>
                <a:cubicBezTo>
                  <a:pt x="11549" y="16353"/>
                  <a:pt x="11574" y="16365"/>
                  <a:pt x="11586" y="16390"/>
                </a:cubicBezTo>
                <a:lnTo>
                  <a:pt x="11624" y="16441"/>
                </a:lnTo>
                <a:lnTo>
                  <a:pt x="11637" y="16441"/>
                </a:lnTo>
                <a:cubicBezTo>
                  <a:pt x="12089" y="17031"/>
                  <a:pt x="12554" y="17471"/>
                  <a:pt x="12868" y="17785"/>
                </a:cubicBezTo>
                <a:cubicBezTo>
                  <a:pt x="12956" y="17873"/>
                  <a:pt x="13019" y="17936"/>
                  <a:pt x="13094" y="17986"/>
                </a:cubicBezTo>
                <a:lnTo>
                  <a:pt x="13094" y="17999"/>
                </a:lnTo>
                <a:cubicBezTo>
                  <a:pt x="13182" y="18074"/>
                  <a:pt x="13258" y="18137"/>
                  <a:pt x="13308" y="18175"/>
                </a:cubicBezTo>
                <a:lnTo>
                  <a:pt x="13320" y="18187"/>
                </a:lnTo>
                <a:cubicBezTo>
                  <a:pt x="13346" y="18212"/>
                  <a:pt x="13371" y="18225"/>
                  <a:pt x="13383" y="18238"/>
                </a:cubicBezTo>
                <a:cubicBezTo>
                  <a:pt x="13396" y="18246"/>
                  <a:pt x="13404" y="18250"/>
                  <a:pt x="13408" y="18250"/>
                </a:cubicBezTo>
                <a:cubicBezTo>
                  <a:pt x="13415" y="18250"/>
                  <a:pt x="13404" y="18233"/>
                  <a:pt x="13371" y="18200"/>
                </a:cubicBezTo>
                <a:cubicBezTo>
                  <a:pt x="13358" y="18200"/>
                  <a:pt x="13346" y="18187"/>
                  <a:pt x="13333" y="18162"/>
                </a:cubicBezTo>
                <a:cubicBezTo>
                  <a:pt x="13333" y="18162"/>
                  <a:pt x="13308" y="18150"/>
                  <a:pt x="13258" y="18112"/>
                </a:cubicBezTo>
                <a:cubicBezTo>
                  <a:pt x="13195" y="18049"/>
                  <a:pt x="13094" y="17961"/>
                  <a:pt x="12956" y="17835"/>
                </a:cubicBezTo>
                <a:lnTo>
                  <a:pt x="12944" y="17835"/>
                </a:lnTo>
                <a:cubicBezTo>
                  <a:pt x="12944" y="17835"/>
                  <a:pt x="12944" y="17835"/>
                  <a:pt x="12944" y="17823"/>
                </a:cubicBezTo>
                <a:cubicBezTo>
                  <a:pt x="12705" y="17609"/>
                  <a:pt x="12403" y="17295"/>
                  <a:pt x="12064" y="16931"/>
                </a:cubicBezTo>
                <a:cubicBezTo>
                  <a:pt x="11976" y="16830"/>
                  <a:pt x="11888" y="16717"/>
                  <a:pt x="11800" y="16616"/>
                </a:cubicBezTo>
                <a:lnTo>
                  <a:pt x="11762" y="16566"/>
                </a:lnTo>
                <a:cubicBezTo>
                  <a:pt x="11699" y="16478"/>
                  <a:pt x="11624" y="16403"/>
                  <a:pt x="11549" y="16315"/>
                </a:cubicBezTo>
                <a:cubicBezTo>
                  <a:pt x="11423" y="16164"/>
                  <a:pt x="11323" y="16001"/>
                  <a:pt x="11209" y="15837"/>
                </a:cubicBezTo>
                <a:cubicBezTo>
                  <a:pt x="11084" y="15661"/>
                  <a:pt x="10971" y="15498"/>
                  <a:pt x="10858" y="15322"/>
                </a:cubicBezTo>
                <a:cubicBezTo>
                  <a:pt x="10744" y="15146"/>
                  <a:pt x="10644" y="14970"/>
                  <a:pt x="10543" y="14794"/>
                </a:cubicBezTo>
                <a:cubicBezTo>
                  <a:pt x="10481" y="14694"/>
                  <a:pt x="10430" y="14606"/>
                  <a:pt x="10367" y="14505"/>
                </a:cubicBezTo>
                <a:cubicBezTo>
                  <a:pt x="10342" y="14454"/>
                  <a:pt x="10319" y="14403"/>
                  <a:pt x="10297" y="14353"/>
                </a:cubicBezTo>
                <a:lnTo>
                  <a:pt x="10297" y="14353"/>
                </a:lnTo>
                <a:cubicBezTo>
                  <a:pt x="10322" y="14398"/>
                  <a:pt x="10349" y="14444"/>
                  <a:pt x="10380" y="14493"/>
                </a:cubicBezTo>
                <a:cubicBezTo>
                  <a:pt x="10430" y="14593"/>
                  <a:pt x="10493" y="14694"/>
                  <a:pt x="10569" y="14807"/>
                </a:cubicBezTo>
                <a:cubicBezTo>
                  <a:pt x="10657" y="14945"/>
                  <a:pt x="10744" y="15096"/>
                  <a:pt x="10845" y="15259"/>
                </a:cubicBezTo>
                <a:cubicBezTo>
                  <a:pt x="10946" y="15423"/>
                  <a:pt x="11071" y="15586"/>
                  <a:pt x="11197" y="15762"/>
                </a:cubicBezTo>
                <a:cubicBezTo>
                  <a:pt x="11436" y="16126"/>
                  <a:pt x="11750" y="16491"/>
                  <a:pt x="12089" y="16893"/>
                </a:cubicBezTo>
                <a:cubicBezTo>
                  <a:pt x="12240" y="17069"/>
                  <a:pt x="12416" y="17245"/>
                  <a:pt x="12592" y="17421"/>
                </a:cubicBezTo>
                <a:cubicBezTo>
                  <a:pt x="12680" y="17521"/>
                  <a:pt x="12768" y="17609"/>
                  <a:pt x="12856" y="17697"/>
                </a:cubicBezTo>
                <a:cubicBezTo>
                  <a:pt x="12956" y="17798"/>
                  <a:pt x="13057" y="17886"/>
                  <a:pt x="13157" y="17974"/>
                </a:cubicBezTo>
                <a:cubicBezTo>
                  <a:pt x="13207" y="18011"/>
                  <a:pt x="13258" y="18062"/>
                  <a:pt x="13308" y="18112"/>
                </a:cubicBezTo>
                <a:cubicBezTo>
                  <a:pt x="13358" y="18162"/>
                  <a:pt x="13421" y="18212"/>
                  <a:pt x="13471" y="18250"/>
                </a:cubicBezTo>
                <a:cubicBezTo>
                  <a:pt x="13421" y="18200"/>
                  <a:pt x="13346" y="18137"/>
                  <a:pt x="13270" y="18049"/>
                </a:cubicBezTo>
                <a:cubicBezTo>
                  <a:pt x="13258" y="18049"/>
                  <a:pt x="13245" y="18036"/>
                  <a:pt x="13245" y="18024"/>
                </a:cubicBezTo>
                <a:cubicBezTo>
                  <a:pt x="13145" y="17936"/>
                  <a:pt x="13031" y="17835"/>
                  <a:pt x="12918" y="17722"/>
                </a:cubicBezTo>
                <a:cubicBezTo>
                  <a:pt x="12793" y="17597"/>
                  <a:pt x="12667" y="17458"/>
                  <a:pt x="12529" y="17308"/>
                </a:cubicBezTo>
                <a:lnTo>
                  <a:pt x="12504" y="17282"/>
                </a:lnTo>
                <a:cubicBezTo>
                  <a:pt x="12453" y="17232"/>
                  <a:pt x="12416" y="17195"/>
                  <a:pt x="12365" y="17144"/>
                </a:cubicBezTo>
                <a:cubicBezTo>
                  <a:pt x="12190" y="16968"/>
                  <a:pt x="12039" y="16767"/>
                  <a:pt x="11850" y="16554"/>
                </a:cubicBezTo>
                <a:cubicBezTo>
                  <a:pt x="11850" y="16541"/>
                  <a:pt x="11850" y="16541"/>
                  <a:pt x="11850" y="16541"/>
                </a:cubicBezTo>
                <a:cubicBezTo>
                  <a:pt x="11725" y="16378"/>
                  <a:pt x="11574" y="16214"/>
                  <a:pt x="11448" y="16038"/>
                </a:cubicBezTo>
                <a:cubicBezTo>
                  <a:pt x="11335" y="15888"/>
                  <a:pt x="11235" y="15737"/>
                  <a:pt x="11121" y="15574"/>
                </a:cubicBezTo>
                <a:cubicBezTo>
                  <a:pt x="11008" y="15423"/>
                  <a:pt x="10895" y="15259"/>
                  <a:pt x="10807" y="15096"/>
                </a:cubicBezTo>
                <a:cubicBezTo>
                  <a:pt x="10795" y="15083"/>
                  <a:pt x="10795" y="15071"/>
                  <a:pt x="10782" y="15058"/>
                </a:cubicBezTo>
                <a:cubicBezTo>
                  <a:pt x="10782" y="15058"/>
                  <a:pt x="10782" y="15046"/>
                  <a:pt x="10770" y="15046"/>
                </a:cubicBezTo>
                <a:cubicBezTo>
                  <a:pt x="10657" y="14857"/>
                  <a:pt x="10543" y="14656"/>
                  <a:pt x="10430" y="14468"/>
                </a:cubicBezTo>
                <a:cubicBezTo>
                  <a:pt x="10330" y="14267"/>
                  <a:pt x="10229" y="14066"/>
                  <a:pt x="10129" y="13865"/>
                </a:cubicBezTo>
                <a:cubicBezTo>
                  <a:pt x="10089" y="13785"/>
                  <a:pt x="10049" y="13714"/>
                  <a:pt x="10010" y="13637"/>
                </a:cubicBezTo>
                <a:lnTo>
                  <a:pt x="10010" y="13637"/>
                </a:lnTo>
                <a:cubicBezTo>
                  <a:pt x="10017" y="13637"/>
                  <a:pt x="10025" y="13636"/>
                  <a:pt x="10032" y="13635"/>
                </a:cubicBezTo>
                <a:lnTo>
                  <a:pt x="10032" y="13635"/>
                </a:lnTo>
                <a:cubicBezTo>
                  <a:pt x="10077" y="13724"/>
                  <a:pt x="10097" y="13765"/>
                  <a:pt x="10098" y="13765"/>
                </a:cubicBezTo>
                <a:cubicBezTo>
                  <a:pt x="10098" y="13765"/>
                  <a:pt x="10078" y="13719"/>
                  <a:pt x="10041" y="13634"/>
                </a:cubicBezTo>
                <a:lnTo>
                  <a:pt x="10041" y="13634"/>
                </a:lnTo>
                <a:cubicBezTo>
                  <a:pt x="10084" y="13628"/>
                  <a:pt x="10128" y="13622"/>
                  <a:pt x="10172" y="13616"/>
                </a:cubicBezTo>
                <a:lnTo>
                  <a:pt x="10172" y="13616"/>
                </a:lnTo>
                <a:cubicBezTo>
                  <a:pt x="10183" y="13640"/>
                  <a:pt x="10193" y="13665"/>
                  <a:pt x="10204" y="13689"/>
                </a:cubicBezTo>
                <a:lnTo>
                  <a:pt x="10506" y="14279"/>
                </a:lnTo>
                <a:cubicBezTo>
                  <a:pt x="10606" y="14480"/>
                  <a:pt x="10719" y="14669"/>
                  <a:pt x="10832" y="14857"/>
                </a:cubicBezTo>
                <a:cubicBezTo>
                  <a:pt x="11046" y="15247"/>
                  <a:pt x="11323" y="15611"/>
                  <a:pt x="11574" y="15976"/>
                </a:cubicBezTo>
                <a:cubicBezTo>
                  <a:pt x="11297" y="15561"/>
                  <a:pt x="11046" y="15234"/>
                  <a:pt x="10883" y="14920"/>
                </a:cubicBezTo>
                <a:cubicBezTo>
                  <a:pt x="10707" y="14619"/>
                  <a:pt x="10556" y="14380"/>
                  <a:pt x="10468" y="14179"/>
                </a:cubicBezTo>
                <a:cubicBezTo>
                  <a:pt x="10317" y="13867"/>
                  <a:pt x="10239" y="13684"/>
                  <a:pt x="10213" y="13610"/>
                </a:cubicBezTo>
                <a:lnTo>
                  <a:pt x="10213" y="13610"/>
                </a:lnTo>
                <a:cubicBezTo>
                  <a:pt x="10217" y="13610"/>
                  <a:pt x="10221" y="13609"/>
                  <a:pt x="10225" y="13609"/>
                </a:cubicBezTo>
                <a:lnTo>
                  <a:pt x="10225" y="13609"/>
                </a:lnTo>
                <a:cubicBezTo>
                  <a:pt x="10254" y="13659"/>
                  <a:pt x="10310" y="13757"/>
                  <a:pt x="10380" y="13890"/>
                </a:cubicBezTo>
                <a:cubicBezTo>
                  <a:pt x="10430" y="14003"/>
                  <a:pt x="10506" y="14128"/>
                  <a:pt x="10581" y="14279"/>
                </a:cubicBezTo>
                <a:cubicBezTo>
                  <a:pt x="10657" y="14417"/>
                  <a:pt x="10757" y="14568"/>
                  <a:pt x="10845" y="14732"/>
                </a:cubicBezTo>
                <a:cubicBezTo>
                  <a:pt x="10770" y="14581"/>
                  <a:pt x="10669" y="14430"/>
                  <a:pt x="10581" y="14267"/>
                </a:cubicBezTo>
                <a:cubicBezTo>
                  <a:pt x="10506" y="14116"/>
                  <a:pt x="10430" y="13940"/>
                  <a:pt x="10342" y="13777"/>
                </a:cubicBezTo>
                <a:cubicBezTo>
                  <a:pt x="10316" y="13716"/>
                  <a:pt x="10284" y="13661"/>
                  <a:pt x="10255" y="13604"/>
                </a:cubicBezTo>
                <a:lnTo>
                  <a:pt x="10255" y="13604"/>
                </a:lnTo>
                <a:cubicBezTo>
                  <a:pt x="10262" y="13603"/>
                  <a:pt x="10269" y="13602"/>
                  <a:pt x="10276" y="13601"/>
                </a:cubicBezTo>
                <a:lnTo>
                  <a:pt x="10276" y="13601"/>
                </a:lnTo>
                <a:cubicBezTo>
                  <a:pt x="10719" y="14554"/>
                  <a:pt x="11258" y="15427"/>
                  <a:pt x="11926" y="16265"/>
                </a:cubicBezTo>
                <a:cubicBezTo>
                  <a:pt x="12416" y="16880"/>
                  <a:pt x="12755" y="17182"/>
                  <a:pt x="12906" y="17333"/>
                </a:cubicBezTo>
                <a:cubicBezTo>
                  <a:pt x="12987" y="17414"/>
                  <a:pt x="13025" y="17448"/>
                  <a:pt x="13030" y="17448"/>
                </a:cubicBezTo>
                <a:cubicBezTo>
                  <a:pt x="13035" y="17448"/>
                  <a:pt x="13016" y="17423"/>
                  <a:pt x="12981" y="17383"/>
                </a:cubicBezTo>
                <a:cubicBezTo>
                  <a:pt x="12843" y="17220"/>
                  <a:pt x="12416" y="16755"/>
                  <a:pt x="12403" y="16730"/>
                </a:cubicBezTo>
                <a:cubicBezTo>
                  <a:pt x="12303" y="16604"/>
                  <a:pt x="12127" y="16415"/>
                  <a:pt x="11712" y="15913"/>
                </a:cubicBezTo>
                <a:cubicBezTo>
                  <a:pt x="11524" y="15624"/>
                  <a:pt x="11323" y="15347"/>
                  <a:pt x="11134" y="15046"/>
                </a:cubicBezTo>
                <a:cubicBezTo>
                  <a:pt x="10971" y="14744"/>
                  <a:pt x="10782" y="14455"/>
                  <a:pt x="10631" y="14141"/>
                </a:cubicBezTo>
                <a:cubicBezTo>
                  <a:pt x="10619" y="14091"/>
                  <a:pt x="10619" y="14078"/>
                  <a:pt x="10619" y="14040"/>
                </a:cubicBezTo>
                <a:lnTo>
                  <a:pt x="10619" y="14040"/>
                </a:lnTo>
                <a:lnTo>
                  <a:pt x="10732" y="14267"/>
                </a:lnTo>
                <a:cubicBezTo>
                  <a:pt x="10678" y="14139"/>
                  <a:pt x="10557" y="13898"/>
                  <a:pt x="10421" y="13605"/>
                </a:cubicBezTo>
                <a:lnTo>
                  <a:pt x="10421" y="13605"/>
                </a:lnTo>
                <a:cubicBezTo>
                  <a:pt x="10431" y="13605"/>
                  <a:pt x="10441" y="13605"/>
                  <a:pt x="10451" y="13604"/>
                </a:cubicBezTo>
                <a:lnTo>
                  <a:pt x="10451" y="13604"/>
                </a:lnTo>
                <a:cubicBezTo>
                  <a:pt x="10848" y="14441"/>
                  <a:pt x="11322" y="15217"/>
                  <a:pt x="11825" y="15900"/>
                </a:cubicBezTo>
                <a:cubicBezTo>
                  <a:pt x="11926" y="16013"/>
                  <a:pt x="12014" y="16126"/>
                  <a:pt x="12102" y="16240"/>
                </a:cubicBezTo>
                <a:cubicBezTo>
                  <a:pt x="12303" y="16491"/>
                  <a:pt x="12504" y="16742"/>
                  <a:pt x="12717" y="16943"/>
                </a:cubicBezTo>
                <a:cubicBezTo>
                  <a:pt x="12705" y="16956"/>
                  <a:pt x="12717" y="16956"/>
                  <a:pt x="12717" y="16968"/>
                </a:cubicBezTo>
                <a:lnTo>
                  <a:pt x="12730" y="16968"/>
                </a:lnTo>
                <a:cubicBezTo>
                  <a:pt x="12768" y="17006"/>
                  <a:pt x="12805" y="17044"/>
                  <a:pt x="12843" y="17081"/>
                </a:cubicBezTo>
                <a:cubicBezTo>
                  <a:pt x="12918" y="17169"/>
                  <a:pt x="12994" y="17245"/>
                  <a:pt x="13069" y="17333"/>
                </a:cubicBezTo>
                <a:cubicBezTo>
                  <a:pt x="13145" y="17408"/>
                  <a:pt x="13220" y="17484"/>
                  <a:pt x="13295" y="17546"/>
                </a:cubicBezTo>
                <a:cubicBezTo>
                  <a:pt x="13371" y="17622"/>
                  <a:pt x="13446" y="17685"/>
                  <a:pt x="13522" y="17760"/>
                </a:cubicBezTo>
                <a:cubicBezTo>
                  <a:pt x="13610" y="17823"/>
                  <a:pt x="13685" y="17898"/>
                  <a:pt x="13760" y="17974"/>
                </a:cubicBezTo>
                <a:cubicBezTo>
                  <a:pt x="13974" y="18175"/>
                  <a:pt x="14200" y="18338"/>
                  <a:pt x="14389" y="18501"/>
                </a:cubicBezTo>
                <a:cubicBezTo>
                  <a:pt x="14416" y="18522"/>
                  <a:pt x="14447" y="18543"/>
                  <a:pt x="14476" y="18563"/>
                </a:cubicBezTo>
                <a:lnTo>
                  <a:pt x="14476" y="18563"/>
                </a:lnTo>
                <a:lnTo>
                  <a:pt x="14074" y="18238"/>
                </a:lnTo>
                <a:cubicBezTo>
                  <a:pt x="13911" y="18112"/>
                  <a:pt x="13773" y="17974"/>
                  <a:pt x="13622" y="17835"/>
                </a:cubicBezTo>
                <a:lnTo>
                  <a:pt x="13182" y="17433"/>
                </a:lnTo>
                <a:lnTo>
                  <a:pt x="12780" y="16981"/>
                </a:lnTo>
                <a:lnTo>
                  <a:pt x="12780" y="16981"/>
                </a:lnTo>
                <a:cubicBezTo>
                  <a:pt x="12805" y="16993"/>
                  <a:pt x="12843" y="17019"/>
                  <a:pt x="12881" y="17056"/>
                </a:cubicBezTo>
                <a:cubicBezTo>
                  <a:pt x="12918" y="17094"/>
                  <a:pt x="12956" y="17144"/>
                  <a:pt x="13006" y="17182"/>
                </a:cubicBezTo>
                <a:cubicBezTo>
                  <a:pt x="13031" y="17220"/>
                  <a:pt x="13057" y="17245"/>
                  <a:pt x="13069" y="17282"/>
                </a:cubicBezTo>
                <a:cubicBezTo>
                  <a:pt x="13094" y="17295"/>
                  <a:pt x="13107" y="17308"/>
                  <a:pt x="13132" y="17308"/>
                </a:cubicBezTo>
                <a:cubicBezTo>
                  <a:pt x="13182" y="17370"/>
                  <a:pt x="13245" y="17433"/>
                  <a:pt x="13308" y="17484"/>
                </a:cubicBezTo>
                <a:cubicBezTo>
                  <a:pt x="13296" y="17480"/>
                  <a:pt x="13288" y="17477"/>
                  <a:pt x="13284" y="17477"/>
                </a:cubicBezTo>
                <a:cubicBezTo>
                  <a:pt x="13275" y="17477"/>
                  <a:pt x="13286" y="17490"/>
                  <a:pt x="13320" y="17534"/>
                </a:cubicBezTo>
                <a:cubicBezTo>
                  <a:pt x="13346" y="17546"/>
                  <a:pt x="13371" y="17572"/>
                  <a:pt x="13396" y="17584"/>
                </a:cubicBezTo>
                <a:lnTo>
                  <a:pt x="13396" y="17572"/>
                </a:lnTo>
                <a:cubicBezTo>
                  <a:pt x="13710" y="17835"/>
                  <a:pt x="13999" y="18124"/>
                  <a:pt x="14326" y="18351"/>
                </a:cubicBezTo>
                <a:cubicBezTo>
                  <a:pt x="14640" y="18589"/>
                  <a:pt x="14941" y="18841"/>
                  <a:pt x="15256" y="19029"/>
                </a:cubicBezTo>
                <a:lnTo>
                  <a:pt x="15268" y="19029"/>
                </a:lnTo>
                <a:cubicBezTo>
                  <a:pt x="15482" y="19167"/>
                  <a:pt x="15695" y="19306"/>
                  <a:pt x="15884" y="19431"/>
                </a:cubicBezTo>
                <a:cubicBezTo>
                  <a:pt x="16085" y="19544"/>
                  <a:pt x="16261" y="19645"/>
                  <a:pt x="16424" y="19733"/>
                </a:cubicBezTo>
                <a:cubicBezTo>
                  <a:pt x="16617" y="19839"/>
                  <a:pt x="16707" y="19886"/>
                  <a:pt x="16715" y="19886"/>
                </a:cubicBezTo>
                <a:cubicBezTo>
                  <a:pt x="16722" y="19886"/>
                  <a:pt x="16663" y="19848"/>
                  <a:pt x="16550" y="19783"/>
                </a:cubicBezTo>
                <a:cubicBezTo>
                  <a:pt x="16437" y="19720"/>
                  <a:pt x="16261" y="19620"/>
                  <a:pt x="16060" y="19494"/>
                </a:cubicBezTo>
                <a:cubicBezTo>
                  <a:pt x="15846" y="19381"/>
                  <a:pt x="15620" y="19205"/>
                  <a:pt x="15356" y="19042"/>
                </a:cubicBezTo>
                <a:cubicBezTo>
                  <a:pt x="15344" y="19029"/>
                  <a:pt x="15331" y="19017"/>
                  <a:pt x="15306" y="18991"/>
                </a:cubicBezTo>
                <a:lnTo>
                  <a:pt x="15281" y="18979"/>
                </a:lnTo>
                <a:cubicBezTo>
                  <a:pt x="15180" y="18891"/>
                  <a:pt x="15080" y="18778"/>
                  <a:pt x="15055" y="18728"/>
                </a:cubicBezTo>
                <a:lnTo>
                  <a:pt x="15055" y="18728"/>
                </a:lnTo>
                <a:cubicBezTo>
                  <a:pt x="15055" y="18765"/>
                  <a:pt x="15080" y="18816"/>
                  <a:pt x="15105" y="18866"/>
                </a:cubicBezTo>
                <a:cubicBezTo>
                  <a:pt x="14954" y="18765"/>
                  <a:pt x="14828" y="18665"/>
                  <a:pt x="14690" y="18552"/>
                </a:cubicBezTo>
                <a:cubicBezTo>
                  <a:pt x="14552" y="18439"/>
                  <a:pt x="14401" y="18325"/>
                  <a:pt x="14275" y="18225"/>
                </a:cubicBezTo>
                <a:lnTo>
                  <a:pt x="14275" y="18212"/>
                </a:lnTo>
                <a:cubicBezTo>
                  <a:pt x="14352" y="18282"/>
                  <a:pt x="14383" y="18298"/>
                  <a:pt x="14401" y="18298"/>
                </a:cubicBezTo>
                <a:cubicBezTo>
                  <a:pt x="14415" y="18298"/>
                  <a:pt x="14422" y="18288"/>
                  <a:pt x="14439" y="18288"/>
                </a:cubicBezTo>
                <a:lnTo>
                  <a:pt x="14150" y="18099"/>
                </a:lnTo>
                <a:lnTo>
                  <a:pt x="14225" y="18187"/>
                </a:lnTo>
                <a:cubicBezTo>
                  <a:pt x="14175" y="18137"/>
                  <a:pt x="14125" y="18099"/>
                  <a:pt x="14074" y="18062"/>
                </a:cubicBezTo>
                <a:cubicBezTo>
                  <a:pt x="14024" y="18024"/>
                  <a:pt x="13986" y="17986"/>
                  <a:pt x="13936" y="17936"/>
                </a:cubicBezTo>
                <a:cubicBezTo>
                  <a:pt x="13848" y="17861"/>
                  <a:pt x="13760" y="17773"/>
                  <a:pt x="13672" y="17697"/>
                </a:cubicBezTo>
                <a:cubicBezTo>
                  <a:pt x="13509" y="17534"/>
                  <a:pt x="13346" y="17396"/>
                  <a:pt x="13220" y="17257"/>
                </a:cubicBezTo>
                <a:cubicBezTo>
                  <a:pt x="13233" y="17220"/>
                  <a:pt x="13220" y="17157"/>
                  <a:pt x="13207" y="17094"/>
                </a:cubicBezTo>
                <a:lnTo>
                  <a:pt x="13207" y="17094"/>
                </a:lnTo>
                <a:cubicBezTo>
                  <a:pt x="13371" y="17257"/>
                  <a:pt x="13534" y="17383"/>
                  <a:pt x="13610" y="17446"/>
                </a:cubicBezTo>
                <a:cubicBezTo>
                  <a:pt x="13655" y="17479"/>
                  <a:pt x="13684" y="17498"/>
                  <a:pt x="13691" y="17498"/>
                </a:cubicBezTo>
                <a:cubicBezTo>
                  <a:pt x="13696" y="17498"/>
                  <a:pt x="13683" y="17482"/>
                  <a:pt x="13647" y="17446"/>
                </a:cubicBezTo>
                <a:lnTo>
                  <a:pt x="13647" y="17446"/>
                </a:lnTo>
                <a:cubicBezTo>
                  <a:pt x="13698" y="17496"/>
                  <a:pt x="13748" y="17534"/>
                  <a:pt x="13811" y="17597"/>
                </a:cubicBezTo>
                <a:cubicBezTo>
                  <a:pt x="13760" y="17597"/>
                  <a:pt x="13671" y="17541"/>
                  <a:pt x="13632" y="17541"/>
                </a:cubicBezTo>
                <a:cubicBezTo>
                  <a:pt x="13612" y="17541"/>
                  <a:pt x="13605" y="17555"/>
                  <a:pt x="13622" y="17597"/>
                </a:cubicBezTo>
                <a:cubicBezTo>
                  <a:pt x="13811" y="17760"/>
                  <a:pt x="13785" y="17685"/>
                  <a:pt x="13911" y="17760"/>
                </a:cubicBezTo>
                <a:cubicBezTo>
                  <a:pt x="13810" y="17679"/>
                  <a:pt x="13784" y="17657"/>
                  <a:pt x="13789" y="17657"/>
                </a:cubicBezTo>
                <a:cubicBezTo>
                  <a:pt x="13796" y="17657"/>
                  <a:pt x="13847" y="17689"/>
                  <a:pt x="13863" y="17689"/>
                </a:cubicBezTo>
                <a:cubicBezTo>
                  <a:pt x="13875" y="17689"/>
                  <a:pt x="13869" y="17671"/>
                  <a:pt x="13811" y="17609"/>
                </a:cubicBezTo>
                <a:lnTo>
                  <a:pt x="13811" y="17609"/>
                </a:lnTo>
                <a:cubicBezTo>
                  <a:pt x="13886" y="17647"/>
                  <a:pt x="13936" y="17697"/>
                  <a:pt x="13986" y="17735"/>
                </a:cubicBezTo>
                <a:cubicBezTo>
                  <a:pt x="13936" y="17685"/>
                  <a:pt x="13886" y="17634"/>
                  <a:pt x="13848" y="17584"/>
                </a:cubicBezTo>
                <a:cubicBezTo>
                  <a:pt x="13848" y="17584"/>
                  <a:pt x="13848" y="17584"/>
                  <a:pt x="13848" y="17597"/>
                </a:cubicBezTo>
                <a:lnTo>
                  <a:pt x="13547" y="17358"/>
                </a:lnTo>
                <a:cubicBezTo>
                  <a:pt x="13534" y="17345"/>
                  <a:pt x="13534" y="17333"/>
                  <a:pt x="13522" y="17320"/>
                </a:cubicBezTo>
                <a:cubicBezTo>
                  <a:pt x="13471" y="17270"/>
                  <a:pt x="13434" y="17232"/>
                  <a:pt x="13408" y="17157"/>
                </a:cubicBezTo>
                <a:lnTo>
                  <a:pt x="13408" y="17157"/>
                </a:lnTo>
                <a:cubicBezTo>
                  <a:pt x="13534" y="17282"/>
                  <a:pt x="13660" y="17396"/>
                  <a:pt x="13798" y="17521"/>
                </a:cubicBezTo>
                <a:cubicBezTo>
                  <a:pt x="13811" y="17534"/>
                  <a:pt x="13823" y="17559"/>
                  <a:pt x="13848" y="17584"/>
                </a:cubicBezTo>
                <a:cubicBezTo>
                  <a:pt x="13836" y="17572"/>
                  <a:pt x="13836" y="17559"/>
                  <a:pt x="13823" y="17534"/>
                </a:cubicBezTo>
                <a:lnTo>
                  <a:pt x="13823" y="17534"/>
                </a:lnTo>
                <a:cubicBezTo>
                  <a:pt x="13999" y="17685"/>
                  <a:pt x="14162" y="17861"/>
                  <a:pt x="14351" y="17999"/>
                </a:cubicBezTo>
                <a:lnTo>
                  <a:pt x="14916" y="18426"/>
                </a:lnTo>
                <a:lnTo>
                  <a:pt x="14929" y="18489"/>
                </a:lnTo>
                <a:cubicBezTo>
                  <a:pt x="14954" y="18501"/>
                  <a:pt x="14967" y="18514"/>
                  <a:pt x="14992" y="18527"/>
                </a:cubicBezTo>
                <a:cubicBezTo>
                  <a:pt x="14992" y="18514"/>
                  <a:pt x="14979" y="18489"/>
                  <a:pt x="14954" y="18451"/>
                </a:cubicBezTo>
                <a:lnTo>
                  <a:pt x="14954" y="18451"/>
                </a:lnTo>
                <a:cubicBezTo>
                  <a:pt x="15105" y="18577"/>
                  <a:pt x="15281" y="18677"/>
                  <a:pt x="15432" y="18778"/>
                </a:cubicBezTo>
                <a:cubicBezTo>
                  <a:pt x="15444" y="18790"/>
                  <a:pt x="15444" y="18803"/>
                  <a:pt x="15444" y="18803"/>
                </a:cubicBezTo>
                <a:lnTo>
                  <a:pt x="15545" y="18853"/>
                </a:lnTo>
                <a:cubicBezTo>
                  <a:pt x="15746" y="18979"/>
                  <a:pt x="15934" y="19117"/>
                  <a:pt x="16135" y="19230"/>
                </a:cubicBezTo>
                <a:lnTo>
                  <a:pt x="16726" y="19557"/>
                </a:lnTo>
                <a:cubicBezTo>
                  <a:pt x="16877" y="19632"/>
                  <a:pt x="17015" y="19720"/>
                  <a:pt x="17166" y="19796"/>
                </a:cubicBezTo>
                <a:cubicBezTo>
                  <a:pt x="17081" y="19753"/>
                  <a:pt x="16987" y="19693"/>
                  <a:pt x="16885" y="19630"/>
                </a:cubicBezTo>
                <a:lnTo>
                  <a:pt x="16885" y="19630"/>
                </a:lnTo>
                <a:cubicBezTo>
                  <a:pt x="16886" y="19631"/>
                  <a:pt x="16888" y="19632"/>
                  <a:pt x="16889" y="19632"/>
                </a:cubicBezTo>
                <a:cubicBezTo>
                  <a:pt x="16877" y="19620"/>
                  <a:pt x="16877" y="19620"/>
                  <a:pt x="16864" y="19607"/>
                </a:cubicBezTo>
                <a:cubicBezTo>
                  <a:pt x="16852" y="19595"/>
                  <a:pt x="16814" y="19582"/>
                  <a:pt x="16764" y="19544"/>
                </a:cubicBezTo>
                <a:cubicBezTo>
                  <a:pt x="16764" y="19557"/>
                  <a:pt x="16764" y="19557"/>
                  <a:pt x="16751" y="19557"/>
                </a:cubicBezTo>
                <a:cubicBezTo>
                  <a:pt x="16638" y="19494"/>
                  <a:pt x="16512" y="19419"/>
                  <a:pt x="16374" y="19343"/>
                </a:cubicBezTo>
                <a:lnTo>
                  <a:pt x="16374" y="19343"/>
                </a:lnTo>
                <a:lnTo>
                  <a:pt x="16487" y="19394"/>
                </a:lnTo>
                <a:cubicBezTo>
                  <a:pt x="16475" y="19368"/>
                  <a:pt x="16412" y="19318"/>
                  <a:pt x="16387" y="19293"/>
                </a:cubicBezTo>
                <a:cubicBezTo>
                  <a:pt x="16374" y="19293"/>
                  <a:pt x="16374" y="19280"/>
                  <a:pt x="16387" y="19280"/>
                </a:cubicBezTo>
                <a:cubicBezTo>
                  <a:pt x="16349" y="19268"/>
                  <a:pt x="16324" y="19255"/>
                  <a:pt x="16299" y="19255"/>
                </a:cubicBezTo>
                <a:cubicBezTo>
                  <a:pt x="16290" y="19253"/>
                  <a:pt x="16283" y="19252"/>
                  <a:pt x="16278" y="19252"/>
                </a:cubicBezTo>
                <a:cubicBezTo>
                  <a:pt x="16254" y="19252"/>
                  <a:pt x="16268" y="19275"/>
                  <a:pt x="16299" y="19306"/>
                </a:cubicBezTo>
                <a:cubicBezTo>
                  <a:pt x="16047" y="19167"/>
                  <a:pt x="15783" y="18979"/>
                  <a:pt x="15482" y="18790"/>
                </a:cubicBezTo>
                <a:cubicBezTo>
                  <a:pt x="15469" y="18778"/>
                  <a:pt x="15457" y="18765"/>
                  <a:pt x="15444" y="18753"/>
                </a:cubicBezTo>
                <a:cubicBezTo>
                  <a:pt x="15432" y="18740"/>
                  <a:pt x="15419" y="18715"/>
                  <a:pt x="15419" y="18715"/>
                </a:cubicBezTo>
                <a:cubicBezTo>
                  <a:pt x="15419" y="18715"/>
                  <a:pt x="15419" y="18728"/>
                  <a:pt x="15419" y="18740"/>
                </a:cubicBezTo>
                <a:cubicBezTo>
                  <a:pt x="15419" y="18740"/>
                  <a:pt x="15419" y="18743"/>
                  <a:pt x="15420" y="18746"/>
                </a:cubicBezTo>
                <a:lnTo>
                  <a:pt x="15420" y="18746"/>
                </a:lnTo>
                <a:cubicBezTo>
                  <a:pt x="15060" y="18533"/>
                  <a:pt x="14711" y="18235"/>
                  <a:pt x="14338" y="17948"/>
                </a:cubicBezTo>
                <a:cubicBezTo>
                  <a:pt x="14137" y="17810"/>
                  <a:pt x="13961" y="17634"/>
                  <a:pt x="13773" y="17471"/>
                </a:cubicBezTo>
                <a:cubicBezTo>
                  <a:pt x="13685" y="17383"/>
                  <a:pt x="13584" y="17295"/>
                  <a:pt x="13496" y="17220"/>
                </a:cubicBezTo>
                <a:cubicBezTo>
                  <a:pt x="13396" y="17132"/>
                  <a:pt x="13320" y="17031"/>
                  <a:pt x="13220" y="16943"/>
                </a:cubicBezTo>
                <a:lnTo>
                  <a:pt x="13245" y="16943"/>
                </a:lnTo>
                <a:lnTo>
                  <a:pt x="13207" y="16918"/>
                </a:lnTo>
                <a:lnTo>
                  <a:pt x="12918" y="16616"/>
                </a:lnTo>
                <a:lnTo>
                  <a:pt x="12893" y="16591"/>
                </a:lnTo>
                <a:cubicBezTo>
                  <a:pt x="12705" y="16403"/>
                  <a:pt x="12541" y="16189"/>
                  <a:pt x="12365" y="15988"/>
                </a:cubicBezTo>
                <a:cubicBezTo>
                  <a:pt x="12378" y="15976"/>
                  <a:pt x="12378" y="15976"/>
                  <a:pt x="12378" y="15976"/>
                </a:cubicBezTo>
                <a:lnTo>
                  <a:pt x="12303" y="15900"/>
                </a:lnTo>
                <a:cubicBezTo>
                  <a:pt x="12215" y="15787"/>
                  <a:pt x="12114" y="15674"/>
                  <a:pt x="12039" y="15561"/>
                </a:cubicBezTo>
                <a:cubicBezTo>
                  <a:pt x="12026" y="15536"/>
                  <a:pt x="12026" y="15523"/>
                  <a:pt x="12014" y="15498"/>
                </a:cubicBezTo>
                <a:cubicBezTo>
                  <a:pt x="12014" y="15511"/>
                  <a:pt x="12014" y="15511"/>
                  <a:pt x="12014" y="15523"/>
                </a:cubicBezTo>
                <a:cubicBezTo>
                  <a:pt x="11901" y="15372"/>
                  <a:pt x="11800" y="15222"/>
                  <a:pt x="11687" y="15071"/>
                </a:cubicBezTo>
                <a:cubicBezTo>
                  <a:pt x="11699" y="15058"/>
                  <a:pt x="11687" y="15046"/>
                  <a:pt x="11662" y="15021"/>
                </a:cubicBezTo>
                <a:cubicBezTo>
                  <a:pt x="11318" y="14505"/>
                  <a:pt x="11036" y="13985"/>
                  <a:pt x="10812" y="13502"/>
                </a:cubicBezTo>
                <a:lnTo>
                  <a:pt x="10812" y="13502"/>
                </a:lnTo>
                <a:cubicBezTo>
                  <a:pt x="10814" y="13501"/>
                  <a:pt x="10817" y="13501"/>
                  <a:pt x="10820" y="13500"/>
                </a:cubicBezTo>
                <a:cubicBezTo>
                  <a:pt x="10834" y="13497"/>
                  <a:pt x="10848" y="13495"/>
                  <a:pt x="10860" y="13492"/>
                </a:cubicBezTo>
                <a:lnTo>
                  <a:pt x="10860" y="13492"/>
                </a:lnTo>
                <a:cubicBezTo>
                  <a:pt x="10911" y="13593"/>
                  <a:pt x="10964" y="13695"/>
                  <a:pt x="11021" y="13802"/>
                </a:cubicBezTo>
                <a:cubicBezTo>
                  <a:pt x="11071" y="13902"/>
                  <a:pt x="11109" y="14003"/>
                  <a:pt x="11159" y="14091"/>
                </a:cubicBezTo>
                <a:cubicBezTo>
                  <a:pt x="11222" y="14191"/>
                  <a:pt x="11272" y="14279"/>
                  <a:pt x="11335" y="14380"/>
                </a:cubicBezTo>
                <a:cubicBezTo>
                  <a:pt x="11448" y="14568"/>
                  <a:pt x="11561" y="14782"/>
                  <a:pt x="11687" y="14970"/>
                </a:cubicBezTo>
                <a:cubicBezTo>
                  <a:pt x="11825" y="15159"/>
                  <a:pt x="11963" y="15347"/>
                  <a:pt x="12089" y="15536"/>
                </a:cubicBezTo>
                <a:cubicBezTo>
                  <a:pt x="12227" y="15737"/>
                  <a:pt x="12378" y="15900"/>
                  <a:pt x="12529" y="16089"/>
                </a:cubicBezTo>
                <a:cubicBezTo>
                  <a:pt x="12805" y="16441"/>
                  <a:pt x="13119" y="16742"/>
                  <a:pt x="13396" y="17031"/>
                </a:cubicBezTo>
                <a:cubicBezTo>
                  <a:pt x="13672" y="17320"/>
                  <a:pt x="13949" y="17546"/>
                  <a:pt x="14150" y="17735"/>
                </a:cubicBezTo>
                <a:lnTo>
                  <a:pt x="14162" y="17747"/>
                </a:lnTo>
                <a:cubicBezTo>
                  <a:pt x="14225" y="17798"/>
                  <a:pt x="14275" y="17848"/>
                  <a:pt x="14326" y="17886"/>
                </a:cubicBezTo>
                <a:cubicBezTo>
                  <a:pt x="14363" y="17911"/>
                  <a:pt x="14389" y="17948"/>
                  <a:pt x="14426" y="17986"/>
                </a:cubicBezTo>
                <a:cubicBezTo>
                  <a:pt x="14451" y="17986"/>
                  <a:pt x="14451" y="17986"/>
                  <a:pt x="14451" y="17974"/>
                </a:cubicBezTo>
                <a:cubicBezTo>
                  <a:pt x="14451" y="17961"/>
                  <a:pt x="14439" y="17948"/>
                  <a:pt x="14439" y="17923"/>
                </a:cubicBezTo>
                <a:cubicBezTo>
                  <a:pt x="14431" y="17908"/>
                  <a:pt x="14428" y="17897"/>
                  <a:pt x="14433" y="17897"/>
                </a:cubicBezTo>
                <a:cubicBezTo>
                  <a:pt x="14433" y="17897"/>
                  <a:pt x="14433" y="17897"/>
                  <a:pt x="14434" y="17897"/>
                </a:cubicBezTo>
                <a:lnTo>
                  <a:pt x="14434" y="17897"/>
                </a:lnTo>
                <a:cubicBezTo>
                  <a:pt x="14377" y="17856"/>
                  <a:pt x="14321" y="17832"/>
                  <a:pt x="14275" y="17798"/>
                </a:cubicBezTo>
                <a:cubicBezTo>
                  <a:pt x="14238" y="17773"/>
                  <a:pt x="14200" y="17760"/>
                  <a:pt x="14175" y="17747"/>
                </a:cubicBezTo>
                <a:cubicBezTo>
                  <a:pt x="13547" y="17195"/>
                  <a:pt x="12830" y="16478"/>
                  <a:pt x="12265" y="15712"/>
                </a:cubicBezTo>
                <a:cubicBezTo>
                  <a:pt x="12114" y="15523"/>
                  <a:pt x="11988" y="15322"/>
                  <a:pt x="11850" y="15134"/>
                </a:cubicBezTo>
                <a:cubicBezTo>
                  <a:pt x="11787" y="15046"/>
                  <a:pt x="11725" y="14945"/>
                  <a:pt x="11662" y="14857"/>
                </a:cubicBezTo>
                <a:cubicBezTo>
                  <a:pt x="11612" y="14769"/>
                  <a:pt x="11549" y="14669"/>
                  <a:pt x="11498" y="14581"/>
                </a:cubicBezTo>
                <a:cubicBezTo>
                  <a:pt x="11398" y="14392"/>
                  <a:pt x="11297" y="14216"/>
                  <a:pt x="11197" y="14053"/>
                </a:cubicBezTo>
                <a:cubicBezTo>
                  <a:pt x="11121" y="13890"/>
                  <a:pt x="11033" y="13726"/>
                  <a:pt x="10971" y="13576"/>
                </a:cubicBezTo>
                <a:cubicBezTo>
                  <a:pt x="10953" y="13543"/>
                  <a:pt x="10936" y="13512"/>
                  <a:pt x="10920" y="13481"/>
                </a:cubicBezTo>
                <a:lnTo>
                  <a:pt x="10920" y="13481"/>
                </a:lnTo>
                <a:cubicBezTo>
                  <a:pt x="10937" y="13478"/>
                  <a:pt x="10952" y="13476"/>
                  <a:pt x="10966" y="13473"/>
                </a:cubicBezTo>
                <a:lnTo>
                  <a:pt x="10966" y="13473"/>
                </a:lnTo>
                <a:cubicBezTo>
                  <a:pt x="11008" y="13556"/>
                  <a:pt x="11056" y="13644"/>
                  <a:pt x="11109" y="13739"/>
                </a:cubicBezTo>
                <a:cubicBezTo>
                  <a:pt x="11209" y="13953"/>
                  <a:pt x="11348" y="14191"/>
                  <a:pt x="11511" y="14455"/>
                </a:cubicBezTo>
                <a:cubicBezTo>
                  <a:pt x="11662" y="14719"/>
                  <a:pt x="11750" y="14870"/>
                  <a:pt x="11800" y="14933"/>
                </a:cubicBezTo>
                <a:cubicBezTo>
                  <a:pt x="11839" y="14992"/>
                  <a:pt x="11848" y="15012"/>
                  <a:pt x="11844" y="15012"/>
                </a:cubicBezTo>
                <a:cubicBezTo>
                  <a:pt x="11843" y="15012"/>
                  <a:pt x="11840" y="15011"/>
                  <a:pt x="11838" y="15008"/>
                </a:cubicBezTo>
                <a:cubicBezTo>
                  <a:pt x="11825" y="15002"/>
                  <a:pt x="11802" y="14972"/>
                  <a:pt x="11800" y="14972"/>
                </a:cubicBezTo>
                <a:lnTo>
                  <a:pt x="11800" y="14972"/>
                </a:lnTo>
                <a:cubicBezTo>
                  <a:pt x="11798" y="14972"/>
                  <a:pt x="11814" y="14998"/>
                  <a:pt x="11875" y="15096"/>
                </a:cubicBezTo>
                <a:cubicBezTo>
                  <a:pt x="12554" y="16076"/>
                  <a:pt x="13371" y="16968"/>
                  <a:pt x="14288" y="17722"/>
                </a:cubicBezTo>
                <a:cubicBezTo>
                  <a:pt x="14577" y="17948"/>
                  <a:pt x="14841" y="18150"/>
                  <a:pt x="15080" y="18351"/>
                </a:cubicBezTo>
                <a:cubicBezTo>
                  <a:pt x="15331" y="18527"/>
                  <a:pt x="15570" y="18677"/>
                  <a:pt x="15783" y="18828"/>
                </a:cubicBezTo>
                <a:cubicBezTo>
                  <a:pt x="15884" y="18891"/>
                  <a:pt x="15984" y="18966"/>
                  <a:pt x="16085" y="19029"/>
                </a:cubicBezTo>
                <a:cubicBezTo>
                  <a:pt x="16186" y="19092"/>
                  <a:pt x="16286" y="19142"/>
                  <a:pt x="16374" y="19193"/>
                </a:cubicBezTo>
                <a:cubicBezTo>
                  <a:pt x="16562" y="19306"/>
                  <a:pt x="16726" y="19394"/>
                  <a:pt x="16889" y="19482"/>
                </a:cubicBezTo>
                <a:cubicBezTo>
                  <a:pt x="17191" y="19670"/>
                  <a:pt x="17455" y="19783"/>
                  <a:pt x="17681" y="19896"/>
                </a:cubicBezTo>
                <a:cubicBezTo>
                  <a:pt x="17920" y="20009"/>
                  <a:pt x="18108" y="20110"/>
                  <a:pt x="18309" y="20198"/>
                </a:cubicBezTo>
                <a:cubicBezTo>
                  <a:pt x="18699" y="20349"/>
                  <a:pt x="19063" y="20512"/>
                  <a:pt x="19629" y="20700"/>
                </a:cubicBezTo>
                <a:cubicBezTo>
                  <a:pt x="19918" y="20788"/>
                  <a:pt x="20257" y="20901"/>
                  <a:pt x="20672" y="21027"/>
                </a:cubicBezTo>
                <a:cubicBezTo>
                  <a:pt x="21086" y="21140"/>
                  <a:pt x="21576" y="21253"/>
                  <a:pt x="22179" y="21404"/>
                </a:cubicBezTo>
                <a:cubicBezTo>
                  <a:pt x="21438" y="21216"/>
                  <a:pt x="20772" y="21065"/>
                  <a:pt x="20207" y="20864"/>
                </a:cubicBezTo>
                <a:cubicBezTo>
                  <a:pt x="19930" y="20776"/>
                  <a:pt x="19654" y="20700"/>
                  <a:pt x="19415" y="20612"/>
                </a:cubicBezTo>
                <a:cubicBezTo>
                  <a:pt x="19164" y="20512"/>
                  <a:pt x="18950" y="20424"/>
                  <a:pt x="18736" y="20349"/>
                </a:cubicBezTo>
                <a:cubicBezTo>
                  <a:pt x="18523" y="20261"/>
                  <a:pt x="18334" y="20198"/>
                  <a:pt x="18158" y="20110"/>
                </a:cubicBezTo>
                <a:cubicBezTo>
                  <a:pt x="17982" y="20022"/>
                  <a:pt x="17819" y="19946"/>
                  <a:pt x="17681" y="19884"/>
                </a:cubicBezTo>
                <a:cubicBezTo>
                  <a:pt x="17379" y="19733"/>
                  <a:pt x="17141" y="19632"/>
                  <a:pt x="16952" y="19507"/>
                </a:cubicBezTo>
                <a:cubicBezTo>
                  <a:pt x="16562" y="19280"/>
                  <a:pt x="16336" y="19155"/>
                  <a:pt x="16198" y="19067"/>
                </a:cubicBezTo>
                <a:cubicBezTo>
                  <a:pt x="16047" y="18966"/>
                  <a:pt x="15997" y="18916"/>
                  <a:pt x="15934" y="18866"/>
                </a:cubicBezTo>
                <a:cubicBezTo>
                  <a:pt x="15871" y="18816"/>
                  <a:pt x="15809" y="18765"/>
                  <a:pt x="15670" y="18665"/>
                </a:cubicBezTo>
                <a:cubicBezTo>
                  <a:pt x="15595" y="18614"/>
                  <a:pt x="15507" y="18552"/>
                  <a:pt x="15394" y="18476"/>
                </a:cubicBezTo>
                <a:cubicBezTo>
                  <a:pt x="15281" y="18401"/>
                  <a:pt x="15143" y="18288"/>
                  <a:pt x="14967" y="18150"/>
                </a:cubicBezTo>
                <a:cubicBezTo>
                  <a:pt x="14791" y="18011"/>
                  <a:pt x="14577" y="17848"/>
                  <a:pt x="14326" y="17647"/>
                </a:cubicBezTo>
                <a:cubicBezTo>
                  <a:pt x="14213" y="17534"/>
                  <a:pt x="14074" y="17408"/>
                  <a:pt x="13936" y="17282"/>
                </a:cubicBezTo>
                <a:cubicBezTo>
                  <a:pt x="13798" y="17157"/>
                  <a:pt x="13635" y="17019"/>
                  <a:pt x="13484" y="16855"/>
                </a:cubicBezTo>
                <a:cubicBezTo>
                  <a:pt x="13333" y="16692"/>
                  <a:pt x="13157" y="16516"/>
                  <a:pt x="12981" y="16327"/>
                </a:cubicBezTo>
                <a:cubicBezTo>
                  <a:pt x="12805" y="16126"/>
                  <a:pt x="12642" y="15900"/>
                  <a:pt x="12453" y="15674"/>
                </a:cubicBezTo>
                <a:cubicBezTo>
                  <a:pt x="12353" y="15561"/>
                  <a:pt x="12265" y="15435"/>
                  <a:pt x="12177" y="15297"/>
                </a:cubicBezTo>
                <a:cubicBezTo>
                  <a:pt x="12076" y="15171"/>
                  <a:pt x="11988" y="15033"/>
                  <a:pt x="11888" y="14895"/>
                </a:cubicBezTo>
                <a:cubicBezTo>
                  <a:pt x="11806" y="14782"/>
                  <a:pt x="11732" y="14661"/>
                  <a:pt x="11660" y="14531"/>
                </a:cubicBezTo>
                <a:lnTo>
                  <a:pt x="11660" y="14531"/>
                </a:lnTo>
                <a:cubicBezTo>
                  <a:pt x="11770" y="14713"/>
                  <a:pt x="11884" y="14892"/>
                  <a:pt x="12014" y="15058"/>
                </a:cubicBezTo>
                <a:cubicBezTo>
                  <a:pt x="12139" y="15234"/>
                  <a:pt x="12265" y="15410"/>
                  <a:pt x="12403" y="15586"/>
                </a:cubicBezTo>
                <a:lnTo>
                  <a:pt x="12818" y="16076"/>
                </a:lnTo>
                <a:cubicBezTo>
                  <a:pt x="12811" y="16071"/>
                  <a:pt x="12807" y="16069"/>
                  <a:pt x="12805" y="16069"/>
                </a:cubicBezTo>
                <a:cubicBezTo>
                  <a:pt x="12794" y="16069"/>
                  <a:pt x="12880" y="16168"/>
                  <a:pt x="12956" y="16277"/>
                </a:cubicBezTo>
                <a:cubicBezTo>
                  <a:pt x="13054" y="16364"/>
                  <a:pt x="13142" y="16461"/>
                  <a:pt x="13132" y="16461"/>
                </a:cubicBezTo>
                <a:cubicBezTo>
                  <a:pt x="13130" y="16461"/>
                  <a:pt x="13126" y="16458"/>
                  <a:pt x="13119" y="16453"/>
                </a:cubicBezTo>
                <a:lnTo>
                  <a:pt x="13119" y="16453"/>
                </a:lnTo>
                <a:cubicBezTo>
                  <a:pt x="13383" y="16717"/>
                  <a:pt x="13572" y="16931"/>
                  <a:pt x="13735" y="17069"/>
                </a:cubicBezTo>
                <a:cubicBezTo>
                  <a:pt x="13899" y="17220"/>
                  <a:pt x="14012" y="17308"/>
                  <a:pt x="14074" y="17358"/>
                </a:cubicBezTo>
                <a:cubicBezTo>
                  <a:pt x="14117" y="17397"/>
                  <a:pt x="14138" y="17415"/>
                  <a:pt x="14139" y="17415"/>
                </a:cubicBezTo>
                <a:cubicBezTo>
                  <a:pt x="14141" y="17415"/>
                  <a:pt x="14068" y="17348"/>
                  <a:pt x="13936" y="17232"/>
                </a:cubicBezTo>
                <a:cubicBezTo>
                  <a:pt x="13547" y="16880"/>
                  <a:pt x="12654" y="15988"/>
                  <a:pt x="11913" y="14845"/>
                </a:cubicBezTo>
                <a:cubicBezTo>
                  <a:pt x="11622" y="14418"/>
                  <a:pt x="11363" y="13955"/>
                  <a:pt x="11140" y="13489"/>
                </a:cubicBezTo>
                <a:lnTo>
                  <a:pt x="11140" y="13489"/>
                </a:lnTo>
                <a:cubicBezTo>
                  <a:pt x="11145" y="13489"/>
                  <a:pt x="11152" y="13488"/>
                  <a:pt x="11159" y="13488"/>
                </a:cubicBezTo>
                <a:cubicBezTo>
                  <a:pt x="11175" y="13482"/>
                  <a:pt x="11191" y="13477"/>
                  <a:pt x="11208" y="13471"/>
                </a:cubicBezTo>
                <a:lnTo>
                  <a:pt x="11208" y="13471"/>
                </a:lnTo>
                <a:cubicBezTo>
                  <a:pt x="11276" y="13601"/>
                  <a:pt x="11339" y="13735"/>
                  <a:pt x="11404" y="13859"/>
                </a:cubicBezTo>
                <a:lnTo>
                  <a:pt x="11404" y="13859"/>
                </a:lnTo>
                <a:cubicBezTo>
                  <a:pt x="11341" y="13738"/>
                  <a:pt x="11285" y="13613"/>
                  <a:pt x="11222" y="13488"/>
                </a:cubicBezTo>
                <a:lnTo>
                  <a:pt x="11213" y="13470"/>
                </a:lnTo>
                <a:lnTo>
                  <a:pt x="11213" y="13470"/>
                </a:lnTo>
                <a:cubicBezTo>
                  <a:pt x="11318" y="13434"/>
                  <a:pt x="11450" y="13390"/>
                  <a:pt x="11599" y="13337"/>
                </a:cubicBezTo>
                <a:cubicBezTo>
                  <a:pt x="11775" y="13287"/>
                  <a:pt x="11976" y="13249"/>
                  <a:pt x="12190" y="13186"/>
                </a:cubicBezTo>
                <a:lnTo>
                  <a:pt x="12190" y="13186"/>
                </a:lnTo>
                <a:cubicBezTo>
                  <a:pt x="12051" y="13236"/>
                  <a:pt x="11951" y="13261"/>
                  <a:pt x="11813" y="13299"/>
                </a:cubicBezTo>
                <a:cubicBezTo>
                  <a:pt x="11926" y="13274"/>
                  <a:pt x="12039" y="13261"/>
                  <a:pt x="12139" y="13224"/>
                </a:cubicBezTo>
                <a:lnTo>
                  <a:pt x="12139" y="13224"/>
                </a:lnTo>
                <a:cubicBezTo>
                  <a:pt x="11857" y="13337"/>
                  <a:pt x="11630" y="13393"/>
                  <a:pt x="11662" y="13393"/>
                </a:cubicBezTo>
                <a:cubicBezTo>
                  <a:pt x="11673" y="13393"/>
                  <a:pt x="11712" y="13387"/>
                  <a:pt x="11787" y="13374"/>
                </a:cubicBezTo>
                <a:cubicBezTo>
                  <a:pt x="11813" y="13324"/>
                  <a:pt x="13031" y="12972"/>
                  <a:pt x="13044" y="12859"/>
                </a:cubicBezTo>
                <a:lnTo>
                  <a:pt x="13258" y="12784"/>
                </a:lnTo>
                <a:lnTo>
                  <a:pt x="13258" y="12784"/>
                </a:lnTo>
                <a:cubicBezTo>
                  <a:pt x="13195" y="12809"/>
                  <a:pt x="13182" y="12822"/>
                  <a:pt x="13132" y="12847"/>
                </a:cubicBezTo>
                <a:cubicBezTo>
                  <a:pt x="13534" y="12696"/>
                  <a:pt x="13408" y="12683"/>
                  <a:pt x="13899" y="12407"/>
                </a:cubicBezTo>
                <a:cubicBezTo>
                  <a:pt x="14019" y="12346"/>
                  <a:pt x="14117" y="12298"/>
                  <a:pt x="14129" y="12298"/>
                </a:cubicBezTo>
                <a:cubicBezTo>
                  <a:pt x="14134" y="12298"/>
                  <a:pt x="14122" y="12308"/>
                  <a:pt x="14087" y="12332"/>
                </a:cubicBezTo>
                <a:cubicBezTo>
                  <a:pt x="14213" y="12256"/>
                  <a:pt x="14326" y="12156"/>
                  <a:pt x="14451" y="12068"/>
                </a:cubicBezTo>
                <a:cubicBezTo>
                  <a:pt x="14495" y="12042"/>
                  <a:pt x="14517" y="12030"/>
                  <a:pt x="14522" y="12030"/>
                </a:cubicBezTo>
                <a:cubicBezTo>
                  <a:pt x="14527" y="12030"/>
                  <a:pt x="14514" y="12042"/>
                  <a:pt x="14489" y="12068"/>
                </a:cubicBezTo>
                <a:cubicBezTo>
                  <a:pt x="14652" y="11942"/>
                  <a:pt x="14816" y="11829"/>
                  <a:pt x="14979" y="11691"/>
                </a:cubicBezTo>
                <a:cubicBezTo>
                  <a:pt x="15042" y="11628"/>
                  <a:pt x="15193" y="11464"/>
                  <a:pt x="15281" y="11389"/>
                </a:cubicBezTo>
                <a:cubicBezTo>
                  <a:pt x="15314" y="11365"/>
                  <a:pt x="15328" y="11356"/>
                  <a:pt x="15330" y="11356"/>
                </a:cubicBezTo>
                <a:cubicBezTo>
                  <a:pt x="15336" y="11356"/>
                  <a:pt x="15247" y="11429"/>
                  <a:pt x="15251" y="11429"/>
                </a:cubicBezTo>
                <a:cubicBezTo>
                  <a:pt x="15251" y="11429"/>
                  <a:pt x="15253" y="11429"/>
                  <a:pt x="15256" y="11427"/>
                </a:cubicBezTo>
                <a:cubicBezTo>
                  <a:pt x="15344" y="11351"/>
                  <a:pt x="15432" y="11251"/>
                  <a:pt x="15520" y="11150"/>
                </a:cubicBezTo>
                <a:cubicBezTo>
                  <a:pt x="15537" y="11134"/>
                  <a:pt x="15547" y="11127"/>
                  <a:pt x="15551" y="11127"/>
                </a:cubicBezTo>
                <a:cubicBezTo>
                  <a:pt x="15569" y="11127"/>
                  <a:pt x="15400" y="11327"/>
                  <a:pt x="15231" y="11464"/>
                </a:cubicBezTo>
                <a:cubicBezTo>
                  <a:pt x="15394" y="11389"/>
                  <a:pt x="15444" y="11314"/>
                  <a:pt x="15532" y="11226"/>
                </a:cubicBezTo>
                <a:cubicBezTo>
                  <a:pt x="15570" y="11175"/>
                  <a:pt x="15620" y="11113"/>
                  <a:pt x="15695" y="11037"/>
                </a:cubicBezTo>
                <a:cubicBezTo>
                  <a:pt x="15783" y="10949"/>
                  <a:pt x="15871" y="10849"/>
                  <a:pt x="15997" y="10710"/>
                </a:cubicBezTo>
                <a:lnTo>
                  <a:pt x="15997" y="10710"/>
                </a:lnTo>
                <a:cubicBezTo>
                  <a:pt x="15934" y="10798"/>
                  <a:pt x="15859" y="10899"/>
                  <a:pt x="15771" y="10987"/>
                </a:cubicBezTo>
                <a:cubicBezTo>
                  <a:pt x="15871" y="10924"/>
                  <a:pt x="15959" y="10824"/>
                  <a:pt x="16060" y="10710"/>
                </a:cubicBezTo>
                <a:cubicBezTo>
                  <a:pt x="16145" y="10589"/>
                  <a:pt x="16265" y="10468"/>
                  <a:pt x="16386" y="10312"/>
                </a:cubicBezTo>
                <a:lnTo>
                  <a:pt x="16386" y="10312"/>
                </a:lnTo>
                <a:cubicBezTo>
                  <a:pt x="16312" y="10404"/>
                  <a:pt x="16044" y="10680"/>
                  <a:pt x="16017" y="10680"/>
                </a:cubicBezTo>
                <a:cubicBezTo>
                  <a:pt x="16008" y="10680"/>
                  <a:pt x="16026" y="10649"/>
                  <a:pt x="16085" y="10572"/>
                </a:cubicBezTo>
                <a:cubicBezTo>
                  <a:pt x="16160" y="10484"/>
                  <a:pt x="16273" y="10371"/>
                  <a:pt x="16374" y="10170"/>
                </a:cubicBezTo>
                <a:cubicBezTo>
                  <a:pt x="16375" y="10171"/>
                  <a:pt x="16376" y="10171"/>
                  <a:pt x="16377" y="10171"/>
                </a:cubicBezTo>
                <a:cubicBezTo>
                  <a:pt x="16406" y="10171"/>
                  <a:pt x="16517" y="9987"/>
                  <a:pt x="16663" y="9768"/>
                </a:cubicBezTo>
                <a:lnTo>
                  <a:pt x="16676" y="9806"/>
                </a:lnTo>
                <a:cubicBezTo>
                  <a:pt x="16814" y="9542"/>
                  <a:pt x="16789" y="9554"/>
                  <a:pt x="16864" y="9391"/>
                </a:cubicBezTo>
                <a:cubicBezTo>
                  <a:pt x="17027" y="9115"/>
                  <a:pt x="17053" y="9052"/>
                  <a:pt x="17115" y="8989"/>
                </a:cubicBezTo>
                <a:cubicBezTo>
                  <a:pt x="17170" y="8867"/>
                  <a:pt x="17184" y="8828"/>
                  <a:pt x="17180" y="8828"/>
                </a:cubicBezTo>
                <a:cubicBezTo>
                  <a:pt x="17171" y="8828"/>
                  <a:pt x="17103" y="8951"/>
                  <a:pt x="17093" y="8951"/>
                </a:cubicBezTo>
                <a:cubicBezTo>
                  <a:pt x="17087" y="8951"/>
                  <a:pt x="17106" y="8901"/>
                  <a:pt x="17178" y="8738"/>
                </a:cubicBezTo>
                <a:cubicBezTo>
                  <a:pt x="17342" y="8348"/>
                  <a:pt x="17442" y="8047"/>
                  <a:pt x="17543" y="7544"/>
                </a:cubicBezTo>
                <a:cubicBezTo>
                  <a:pt x="17566" y="7455"/>
                  <a:pt x="17575" y="7427"/>
                  <a:pt x="17577" y="7427"/>
                </a:cubicBezTo>
                <a:lnTo>
                  <a:pt x="17577" y="7427"/>
                </a:lnTo>
                <a:cubicBezTo>
                  <a:pt x="17581" y="7427"/>
                  <a:pt x="17565" y="7517"/>
                  <a:pt x="17570" y="7517"/>
                </a:cubicBezTo>
                <a:cubicBezTo>
                  <a:pt x="17572" y="7517"/>
                  <a:pt x="17575" y="7510"/>
                  <a:pt x="17580" y="7494"/>
                </a:cubicBezTo>
                <a:cubicBezTo>
                  <a:pt x="17593" y="7406"/>
                  <a:pt x="17605" y="7318"/>
                  <a:pt x="17605" y="7230"/>
                </a:cubicBezTo>
                <a:cubicBezTo>
                  <a:pt x="17612" y="7198"/>
                  <a:pt x="17618" y="7189"/>
                  <a:pt x="17623" y="7189"/>
                </a:cubicBezTo>
                <a:cubicBezTo>
                  <a:pt x="17627" y="7189"/>
                  <a:pt x="17631" y="7198"/>
                  <a:pt x="17631" y="7205"/>
                </a:cubicBezTo>
                <a:cubicBezTo>
                  <a:pt x="17656" y="6978"/>
                  <a:pt x="17593" y="7179"/>
                  <a:pt x="17643" y="6840"/>
                </a:cubicBezTo>
                <a:cubicBezTo>
                  <a:pt x="17631" y="6740"/>
                  <a:pt x="17794" y="6124"/>
                  <a:pt x="17744" y="5684"/>
                </a:cubicBezTo>
                <a:cubicBezTo>
                  <a:pt x="17747" y="5660"/>
                  <a:pt x="17750" y="5651"/>
                  <a:pt x="17753" y="5651"/>
                </a:cubicBezTo>
                <a:cubicBezTo>
                  <a:pt x="17761" y="5651"/>
                  <a:pt x="17769" y="5715"/>
                  <a:pt x="17777" y="5715"/>
                </a:cubicBezTo>
                <a:cubicBezTo>
                  <a:pt x="17779" y="5715"/>
                  <a:pt x="17780" y="5713"/>
                  <a:pt x="17781" y="5709"/>
                </a:cubicBezTo>
                <a:cubicBezTo>
                  <a:pt x="17769" y="5408"/>
                  <a:pt x="17756" y="5282"/>
                  <a:pt x="17744" y="5169"/>
                </a:cubicBezTo>
                <a:cubicBezTo>
                  <a:pt x="17731" y="5056"/>
                  <a:pt x="17719" y="4955"/>
                  <a:pt x="17668" y="4717"/>
                </a:cubicBezTo>
                <a:cubicBezTo>
                  <a:pt x="17656" y="4578"/>
                  <a:pt x="17656" y="4440"/>
                  <a:pt x="17631" y="4289"/>
                </a:cubicBezTo>
                <a:lnTo>
                  <a:pt x="17631" y="4289"/>
                </a:lnTo>
                <a:cubicBezTo>
                  <a:pt x="17640" y="4371"/>
                  <a:pt x="17641" y="4405"/>
                  <a:pt x="17635" y="4405"/>
                </a:cubicBezTo>
                <a:cubicBezTo>
                  <a:pt x="17617" y="4405"/>
                  <a:pt x="17545" y="4129"/>
                  <a:pt x="17480" y="3887"/>
                </a:cubicBezTo>
                <a:lnTo>
                  <a:pt x="17467" y="3824"/>
                </a:lnTo>
                <a:lnTo>
                  <a:pt x="17467" y="3824"/>
                </a:lnTo>
                <a:cubicBezTo>
                  <a:pt x="17513" y="3939"/>
                  <a:pt x="17549" y="4054"/>
                  <a:pt x="17573" y="4054"/>
                </a:cubicBezTo>
                <a:cubicBezTo>
                  <a:pt x="17576" y="4054"/>
                  <a:pt x="17578" y="4053"/>
                  <a:pt x="17580" y="4051"/>
                </a:cubicBezTo>
                <a:cubicBezTo>
                  <a:pt x="17568" y="4013"/>
                  <a:pt x="17555" y="3937"/>
                  <a:pt x="17530" y="3875"/>
                </a:cubicBezTo>
                <a:lnTo>
                  <a:pt x="17530" y="3875"/>
                </a:lnTo>
                <a:cubicBezTo>
                  <a:pt x="17539" y="3892"/>
                  <a:pt x="17548" y="3910"/>
                  <a:pt x="17552" y="3910"/>
                </a:cubicBezTo>
                <a:cubicBezTo>
                  <a:pt x="17554" y="3910"/>
                  <a:pt x="17555" y="3907"/>
                  <a:pt x="17555" y="3900"/>
                </a:cubicBezTo>
                <a:cubicBezTo>
                  <a:pt x="17555" y="3887"/>
                  <a:pt x="17530" y="3837"/>
                  <a:pt x="17505" y="3749"/>
                </a:cubicBezTo>
                <a:lnTo>
                  <a:pt x="17505" y="3611"/>
                </a:lnTo>
                <a:lnTo>
                  <a:pt x="17480" y="3586"/>
                </a:lnTo>
                <a:cubicBezTo>
                  <a:pt x="17430" y="3347"/>
                  <a:pt x="17354" y="3108"/>
                  <a:pt x="17279" y="2869"/>
                </a:cubicBezTo>
                <a:cubicBezTo>
                  <a:pt x="17216" y="2744"/>
                  <a:pt x="17141" y="2631"/>
                  <a:pt x="17078" y="2505"/>
                </a:cubicBezTo>
                <a:cubicBezTo>
                  <a:pt x="17053" y="2442"/>
                  <a:pt x="17015" y="2392"/>
                  <a:pt x="16977" y="2329"/>
                </a:cubicBezTo>
                <a:cubicBezTo>
                  <a:pt x="16939" y="2266"/>
                  <a:pt x="16902" y="2203"/>
                  <a:pt x="16852" y="2141"/>
                </a:cubicBezTo>
                <a:cubicBezTo>
                  <a:pt x="16776" y="2015"/>
                  <a:pt x="16688" y="1877"/>
                  <a:pt x="16562" y="1726"/>
                </a:cubicBezTo>
                <a:cubicBezTo>
                  <a:pt x="16512" y="1650"/>
                  <a:pt x="16449" y="1575"/>
                  <a:pt x="16387" y="1487"/>
                </a:cubicBezTo>
                <a:cubicBezTo>
                  <a:pt x="16311" y="1412"/>
                  <a:pt x="16236" y="1324"/>
                  <a:pt x="16148" y="1236"/>
                </a:cubicBezTo>
                <a:lnTo>
                  <a:pt x="16148" y="1236"/>
                </a:lnTo>
                <a:cubicBezTo>
                  <a:pt x="16209" y="1292"/>
                  <a:pt x="16235" y="1311"/>
                  <a:pt x="16245" y="1311"/>
                </a:cubicBezTo>
                <a:cubicBezTo>
                  <a:pt x="16263" y="1311"/>
                  <a:pt x="16224" y="1244"/>
                  <a:pt x="16248" y="1236"/>
                </a:cubicBezTo>
                <a:lnTo>
                  <a:pt x="16248" y="1236"/>
                </a:lnTo>
                <a:cubicBezTo>
                  <a:pt x="16286" y="1286"/>
                  <a:pt x="16336" y="1349"/>
                  <a:pt x="16399" y="1424"/>
                </a:cubicBezTo>
                <a:cubicBezTo>
                  <a:pt x="16449" y="1487"/>
                  <a:pt x="16512" y="1575"/>
                  <a:pt x="16575" y="1650"/>
                </a:cubicBezTo>
                <a:cubicBezTo>
                  <a:pt x="16688" y="1794"/>
                  <a:pt x="16792" y="1946"/>
                  <a:pt x="16888" y="2113"/>
                </a:cubicBezTo>
                <a:lnTo>
                  <a:pt x="16888" y="2113"/>
                </a:lnTo>
                <a:cubicBezTo>
                  <a:pt x="16871" y="2077"/>
                  <a:pt x="16868" y="2064"/>
                  <a:pt x="16872" y="2064"/>
                </a:cubicBezTo>
                <a:cubicBezTo>
                  <a:pt x="16875" y="2064"/>
                  <a:pt x="16883" y="2072"/>
                  <a:pt x="16890" y="2083"/>
                </a:cubicBezTo>
                <a:lnTo>
                  <a:pt x="16890" y="2083"/>
                </a:lnTo>
                <a:cubicBezTo>
                  <a:pt x="16754" y="1851"/>
                  <a:pt x="16582" y="1619"/>
                  <a:pt x="16399" y="1399"/>
                </a:cubicBezTo>
                <a:cubicBezTo>
                  <a:pt x="16437" y="1399"/>
                  <a:pt x="16286" y="1236"/>
                  <a:pt x="16123" y="1060"/>
                </a:cubicBezTo>
                <a:lnTo>
                  <a:pt x="16123" y="1060"/>
                </a:lnTo>
                <a:cubicBezTo>
                  <a:pt x="16134" y="1076"/>
                  <a:pt x="16137" y="1084"/>
                  <a:pt x="16133" y="1084"/>
                </a:cubicBezTo>
                <a:cubicBezTo>
                  <a:pt x="16119" y="1084"/>
                  <a:pt x="16013" y="987"/>
                  <a:pt x="15846" y="859"/>
                </a:cubicBezTo>
                <a:cubicBezTo>
                  <a:pt x="15670" y="683"/>
                  <a:pt x="15356" y="507"/>
                  <a:pt x="15180" y="406"/>
                </a:cubicBezTo>
                <a:cubicBezTo>
                  <a:pt x="15175" y="401"/>
                  <a:pt x="15176" y="398"/>
                  <a:pt x="15183" y="398"/>
                </a:cubicBezTo>
                <a:cubicBezTo>
                  <a:pt x="15212" y="398"/>
                  <a:pt x="15351" y="454"/>
                  <a:pt x="15683" y="695"/>
                </a:cubicBezTo>
                <a:cubicBezTo>
                  <a:pt x="15469" y="519"/>
                  <a:pt x="15293" y="432"/>
                  <a:pt x="15130" y="356"/>
                </a:cubicBezTo>
                <a:cubicBezTo>
                  <a:pt x="15042" y="331"/>
                  <a:pt x="14941" y="293"/>
                  <a:pt x="14841" y="256"/>
                </a:cubicBezTo>
                <a:cubicBezTo>
                  <a:pt x="14754" y="234"/>
                  <a:pt x="14666" y="183"/>
                  <a:pt x="14546" y="146"/>
                </a:cubicBezTo>
                <a:lnTo>
                  <a:pt x="14546" y="146"/>
                </a:lnTo>
                <a:cubicBezTo>
                  <a:pt x="14646" y="175"/>
                  <a:pt x="14698" y="195"/>
                  <a:pt x="14740" y="205"/>
                </a:cubicBezTo>
                <a:cubicBezTo>
                  <a:pt x="14688" y="182"/>
                  <a:pt x="14616" y="161"/>
                  <a:pt x="14535" y="143"/>
                </a:cubicBezTo>
                <a:lnTo>
                  <a:pt x="14535" y="143"/>
                </a:lnTo>
                <a:cubicBezTo>
                  <a:pt x="14520" y="138"/>
                  <a:pt x="14505" y="134"/>
                  <a:pt x="14489" y="130"/>
                </a:cubicBezTo>
                <a:lnTo>
                  <a:pt x="14489" y="130"/>
                </a:lnTo>
                <a:cubicBezTo>
                  <a:pt x="14504" y="134"/>
                  <a:pt x="14519" y="138"/>
                  <a:pt x="14532" y="142"/>
                </a:cubicBezTo>
                <a:lnTo>
                  <a:pt x="14532" y="142"/>
                </a:lnTo>
                <a:cubicBezTo>
                  <a:pt x="14401" y="112"/>
                  <a:pt x="14249" y="86"/>
                  <a:pt x="14125" y="55"/>
                </a:cubicBezTo>
                <a:cubicBezTo>
                  <a:pt x="13928" y="18"/>
                  <a:pt x="13780" y="17"/>
                  <a:pt x="13855" y="5"/>
                </a:cubicBezTo>
                <a:lnTo>
                  <a:pt x="13855" y="5"/>
                </a:lnTo>
                <a:cubicBezTo>
                  <a:pt x="13799" y="2"/>
                  <a:pt x="13741" y="0"/>
                  <a:pt x="13681" y="0"/>
                </a:cubicBezTo>
                <a:close/>
              </a:path>
            </a:pathLst>
          </a:custGeom>
          <a:solidFill>
            <a:srgbClr val="FFF7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09" name="Google Shape;209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799999" flipH="1">
            <a:off x="8326304" y="3981704"/>
            <a:ext cx="851018" cy="1478642"/>
          </a:xfrm>
          <a:prstGeom prst="rect">
            <a:avLst/>
          </a:prstGeom>
          <a:noFill/>
          <a:ln>
            <a:noFill/>
          </a:ln>
        </p:spPr>
      </p:pic>
      <p:sp>
        <p:nvSpPr>
          <p:cNvPr id="210" name="Google Shape;210;p13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600"/>
            </a:lvl9pPr>
          </a:lstStyle>
          <a:p>
            <a:endParaRPr/>
          </a:p>
        </p:txBody>
      </p:sp>
      <p:sp>
        <p:nvSpPr>
          <p:cNvPr id="211" name="Google Shape;211;p13"/>
          <p:cNvSpPr txBox="1">
            <a:spLocks noGrp="1"/>
          </p:cNvSpPr>
          <p:nvPr>
            <p:ph type="title" idx="2" hasCustomPrompt="1"/>
          </p:nvPr>
        </p:nvSpPr>
        <p:spPr>
          <a:xfrm>
            <a:off x="844175" y="2102825"/>
            <a:ext cx="605100" cy="4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2" name="Google Shape;212;p13"/>
          <p:cNvSpPr txBox="1">
            <a:spLocks noGrp="1"/>
          </p:cNvSpPr>
          <p:nvPr>
            <p:ph type="subTitle" idx="1"/>
          </p:nvPr>
        </p:nvSpPr>
        <p:spPr>
          <a:xfrm>
            <a:off x="1799281" y="1872075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subTitle" idx="3"/>
          </p:nvPr>
        </p:nvSpPr>
        <p:spPr>
          <a:xfrm>
            <a:off x="1799275" y="2299874"/>
            <a:ext cx="2277600" cy="50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4" name="Google Shape;214;p13"/>
          <p:cNvSpPr txBox="1">
            <a:spLocks noGrp="1"/>
          </p:cNvSpPr>
          <p:nvPr>
            <p:ph type="title" idx="4" hasCustomPrompt="1"/>
          </p:nvPr>
        </p:nvSpPr>
        <p:spPr>
          <a:xfrm>
            <a:off x="844163" y="3412288"/>
            <a:ext cx="605100" cy="4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5" name="Google Shape;215;p13"/>
          <p:cNvSpPr txBox="1">
            <a:spLocks noGrp="1"/>
          </p:cNvSpPr>
          <p:nvPr>
            <p:ph type="subTitle" idx="5"/>
          </p:nvPr>
        </p:nvSpPr>
        <p:spPr>
          <a:xfrm>
            <a:off x="1799281" y="3190778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subTitle" idx="6"/>
          </p:nvPr>
        </p:nvSpPr>
        <p:spPr>
          <a:xfrm>
            <a:off x="1799275" y="3618661"/>
            <a:ext cx="2277600" cy="50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7" name="Google Shape;217;p13"/>
          <p:cNvSpPr txBox="1">
            <a:spLocks noGrp="1"/>
          </p:cNvSpPr>
          <p:nvPr>
            <p:ph type="title" idx="7" hasCustomPrompt="1"/>
          </p:nvPr>
        </p:nvSpPr>
        <p:spPr>
          <a:xfrm>
            <a:off x="5172550" y="3412300"/>
            <a:ext cx="605100" cy="4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8" name="Google Shape;218;p13"/>
          <p:cNvSpPr txBox="1">
            <a:spLocks noGrp="1"/>
          </p:cNvSpPr>
          <p:nvPr>
            <p:ph type="subTitle" idx="8"/>
          </p:nvPr>
        </p:nvSpPr>
        <p:spPr>
          <a:xfrm>
            <a:off x="6181781" y="3190800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9" name="Google Shape;219;p13"/>
          <p:cNvSpPr txBox="1">
            <a:spLocks noGrp="1"/>
          </p:cNvSpPr>
          <p:nvPr>
            <p:ph type="subTitle" idx="9"/>
          </p:nvPr>
        </p:nvSpPr>
        <p:spPr>
          <a:xfrm>
            <a:off x="6181775" y="3618650"/>
            <a:ext cx="2277600" cy="50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0" name="Google Shape;220;p13"/>
          <p:cNvSpPr txBox="1">
            <a:spLocks noGrp="1"/>
          </p:cNvSpPr>
          <p:nvPr>
            <p:ph type="title" idx="13" hasCustomPrompt="1"/>
          </p:nvPr>
        </p:nvSpPr>
        <p:spPr>
          <a:xfrm>
            <a:off x="5172550" y="2102850"/>
            <a:ext cx="605100" cy="4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21" name="Google Shape;221;p13"/>
          <p:cNvSpPr txBox="1">
            <a:spLocks noGrp="1"/>
          </p:cNvSpPr>
          <p:nvPr>
            <p:ph type="subTitle" idx="14"/>
          </p:nvPr>
        </p:nvSpPr>
        <p:spPr>
          <a:xfrm>
            <a:off x="6181781" y="1872075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2" name="Google Shape;222;p13"/>
          <p:cNvSpPr txBox="1">
            <a:spLocks noGrp="1"/>
          </p:cNvSpPr>
          <p:nvPr>
            <p:ph type="subTitle" idx="15"/>
          </p:nvPr>
        </p:nvSpPr>
        <p:spPr>
          <a:xfrm>
            <a:off x="6181775" y="2299874"/>
            <a:ext cx="2277600" cy="50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2">
    <p:bg>
      <p:bgPr>
        <a:solidFill>
          <a:schemeClr val="lt2"/>
        </a:solidFill>
        <a:effectLst/>
      </p:bgPr>
    </p:bg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Google Shape;224;p14"/>
          <p:cNvSpPr/>
          <p:nvPr/>
        </p:nvSpPr>
        <p:spPr>
          <a:xfrm rot="-2700000">
            <a:off x="-682338" y="413707"/>
            <a:ext cx="2232257" cy="610491"/>
          </a:xfrm>
          <a:custGeom>
            <a:avLst/>
            <a:gdLst/>
            <a:ahLst/>
            <a:cxnLst/>
            <a:rect l="l" t="t" r="r" b="b"/>
            <a:pathLst>
              <a:path w="51520" h="14090" extrusionOk="0">
                <a:moveTo>
                  <a:pt x="27645" y="834"/>
                </a:moveTo>
                <a:cubicBezTo>
                  <a:pt x="27670" y="834"/>
                  <a:pt x="27670" y="834"/>
                  <a:pt x="27670" y="859"/>
                </a:cubicBezTo>
                <a:lnTo>
                  <a:pt x="27645" y="859"/>
                </a:lnTo>
                <a:lnTo>
                  <a:pt x="27645" y="834"/>
                </a:lnTo>
                <a:close/>
                <a:moveTo>
                  <a:pt x="23409" y="2839"/>
                </a:moveTo>
                <a:cubicBezTo>
                  <a:pt x="23409" y="2864"/>
                  <a:pt x="23409" y="2889"/>
                  <a:pt x="23409" y="2914"/>
                </a:cubicBezTo>
                <a:lnTo>
                  <a:pt x="23384" y="2914"/>
                </a:lnTo>
                <a:cubicBezTo>
                  <a:pt x="23384" y="2889"/>
                  <a:pt x="23409" y="2864"/>
                  <a:pt x="23409" y="2839"/>
                </a:cubicBezTo>
                <a:close/>
                <a:moveTo>
                  <a:pt x="22983" y="3490"/>
                </a:moveTo>
                <a:cubicBezTo>
                  <a:pt x="22958" y="3540"/>
                  <a:pt x="22908" y="3591"/>
                  <a:pt x="22858" y="3591"/>
                </a:cubicBezTo>
                <a:cubicBezTo>
                  <a:pt x="22883" y="3565"/>
                  <a:pt x="22933" y="3540"/>
                  <a:pt x="22983" y="3490"/>
                </a:cubicBezTo>
                <a:close/>
                <a:moveTo>
                  <a:pt x="16642" y="3916"/>
                </a:moveTo>
                <a:cubicBezTo>
                  <a:pt x="16642" y="3941"/>
                  <a:pt x="16642" y="3967"/>
                  <a:pt x="16642" y="3992"/>
                </a:cubicBezTo>
                <a:lnTo>
                  <a:pt x="16592" y="3992"/>
                </a:lnTo>
                <a:cubicBezTo>
                  <a:pt x="16617" y="3967"/>
                  <a:pt x="16617" y="3941"/>
                  <a:pt x="16642" y="3916"/>
                </a:cubicBezTo>
                <a:close/>
                <a:moveTo>
                  <a:pt x="1579" y="7275"/>
                </a:moveTo>
                <a:cubicBezTo>
                  <a:pt x="1579" y="7275"/>
                  <a:pt x="1579" y="7300"/>
                  <a:pt x="1579" y="7300"/>
                </a:cubicBezTo>
                <a:lnTo>
                  <a:pt x="1554" y="7300"/>
                </a:lnTo>
                <a:cubicBezTo>
                  <a:pt x="1579" y="7300"/>
                  <a:pt x="1579" y="7275"/>
                  <a:pt x="1579" y="7275"/>
                </a:cubicBezTo>
                <a:close/>
                <a:moveTo>
                  <a:pt x="35452" y="7343"/>
                </a:moveTo>
                <a:cubicBezTo>
                  <a:pt x="35508" y="7343"/>
                  <a:pt x="35553" y="7388"/>
                  <a:pt x="35615" y="7450"/>
                </a:cubicBezTo>
                <a:cubicBezTo>
                  <a:pt x="35539" y="7400"/>
                  <a:pt x="35489" y="7375"/>
                  <a:pt x="35414" y="7350"/>
                </a:cubicBezTo>
                <a:cubicBezTo>
                  <a:pt x="35427" y="7346"/>
                  <a:pt x="35440" y="7343"/>
                  <a:pt x="35452" y="7343"/>
                </a:cubicBezTo>
                <a:close/>
                <a:moveTo>
                  <a:pt x="26742" y="9104"/>
                </a:moveTo>
                <a:cubicBezTo>
                  <a:pt x="26742" y="9129"/>
                  <a:pt x="26742" y="9129"/>
                  <a:pt x="26742" y="9155"/>
                </a:cubicBezTo>
                <a:lnTo>
                  <a:pt x="26692" y="9155"/>
                </a:lnTo>
                <a:cubicBezTo>
                  <a:pt x="26717" y="9129"/>
                  <a:pt x="26742" y="9129"/>
                  <a:pt x="26742" y="9104"/>
                </a:cubicBezTo>
                <a:close/>
                <a:moveTo>
                  <a:pt x="25013" y="10207"/>
                </a:moveTo>
                <a:cubicBezTo>
                  <a:pt x="25013" y="10207"/>
                  <a:pt x="24988" y="10232"/>
                  <a:pt x="24988" y="10232"/>
                </a:cubicBezTo>
                <a:cubicBezTo>
                  <a:pt x="24988" y="10232"/>
                  <a:pt x="24988" y="10207"/>
                  <a:pt x="25013" y="10207"/>
                </a:cubicBezTo>
                <a:close/>
                <a:moveTo>
                  <a:pt x="22381" y="11109"/>
                </a:moveTo>
                <a:cubicBezTo>
                  <a:pt x="22381" y="11134"/>
                  <a:pt x="22406" y="11160"/>
                  <a:pt x="22406" y="11160"/>
                </a:cubicBezTo>
                <a:cubicBezTo>
                  <a:pt x="22381" y="11160"/>
                  <a:pt x="22381" y="11185"/>
                  <a:pt x="22356" y="11185"/>
                </a:cubicBezTo>
                <a:cubicBezTo>
                  <a:pt x="22381" y="11160"/>
                  <a:pt x="22381" y="11134"/>
                  <a:pt x="22381" y="11109"/>
                </a:cubicBezTo>
                <a:close/>
                <a:moveTo>
                  <a:pt x="16880" y="0"/>
                </a:moveTo>
                <a:cubicBezTo>
                  <a:pt x="16341" y="0"/>
                  <a:pt x="15802" y="19"/>
                  <a:pt x="15264" y="57"/>
                </a:cubicBezTo>
                <a:cubicBezTo>
                  <a:pt x="14762" y="57"/>
                  <a:pt x="14261" y="82"/>
                  <a:pt x="13760" y="82"/>
                </a:cubicBezTo>
                <a:cubicBezTo>
                  <a:pt x="13710" y="107"/>
                  <a:pt x="13685" y="132"/>
                  <a:pt x="13685" y="182"/>
                </a:cubicBezTo>
                <a:cubicBezTo>
                  <a:pt x="13434" y="144"/>
                  <a:pt x="13183" y="126"/>
                  <a:pt x="12933" y="126"/>
                </a:cubicBezTo>
                <a:cubicBezTo>
                  <a:pt x="12682" y="126"/>
                  <a:pt x="12431" y="144"/>
                  <a:pt x="12181" y="182"/>
                </a:cubicBezTo>
                <a:cubicBezTo>
                  <a:pt x="12005" y="207"/>
                  <a:pt x="11855" y="207"/>
                  <a:pt x="11680" y="207"/>
                </a:cubicBezTo>
                <a:cubicBezTo>
                  <a:pt x="11558" y="259"/>
                  <a:pt x="11437" y="272"/>
                  <a:pt x="11316" y="272"/>
                </a:cubicBezTo>
                <a:cubicBezTo>
                  <a:pt x="11193" y="272"/>
                  <a:pt x="11071" y="259"/>
                  <a:pt x="10949" y="259"/>
                </a:cubicBezTo>
                <a:cubicBezTo>
                  <a:pt x="10841" y="259"/>
                  <a:pt x="10734" y="269"/>
                  <a:pt x="10627" y="307"/>
                </a:cubicBezTo>
                <a:cubicBezTo>
                  <a:pt x="10502" y="332"/>
                  <a:pt x="10376" y="332"/>
                  <a:pt x="10251" y="332"/>
                </a:cubicBezTo>
                <a:cubicBezTo>
                  <a:pt x="10154" y="391"/>
                  <a:pt x="10053" y="404"/>
                  <a:pt x="9951" y="404"/>
                </a:cubicBezTo>
                <a:cubicBezTo>
                  <a:pt x="9868" y="404"/>
                  <a:pt x="9785" y="395"/>
                  <a:pt x="9703" y="395"/>
                </a:cubicBezTo>
                <a:cubicBezTo>
                  <a:pt x="9625" y="395"/>
                  <a:pt x="9549" y="403"/>
                  <a:pt x="9474" y="433"/>
                </a:cubicBezTo>
                <a:cubicBezTo>
                  <a:pt x="9349" y="458"/>
                  <a:pt x="9223" y="458"/>
                  <a:pt x="9098" y="483"/>
                </a:cubicBezTo>
                <a:cubicBezTo>
                  <a:pt x="9011" y="527"/>
                  <a:pt x="8917" y="537"/>
                  <a:pt x="8821" y="537"/>
                </a:cubicBezTo>
                <a:cubicBezTo>
                  <a:pt x="8739" y="537"/>
                  <a:pt x="8655" y="529"/>
                  <a:pt x="8573" y="529"/>
                </a:cubicBezTo>
                <a:cubicBezTo>
                  <a:pt x="8477" y="529"/>
                  <a:pt x="8384" y="539"/>
                  <a:pt x="8296" y="583"/>
                </a:cubicBezTo>
                <a:cubicBezTo>
                  <a:pt x="8221" y="583"/>
                  <a:pt x="8146" y="583"/>
                  <a:pt x="8071" y="608"/>
                </a:cubicBezTo>
                <a:cubicBezTo>
                  <a:pt x="7989" y="659"/>
                  <a:pt x="7898" y="669"/>
                  <a:pt x="7805" y="669"/>
                </a:cubicBezTo>
                <a:cubicBezTo>
                  <a:pt x="7751" y="669"/>
                  <a:pt x="7696" y="666"/>
                  <a:pt x="7641" y="666"/>
                </a:cubicBezTo>
                <a:cubicBezTo>
                  <a:pt x="7558" y="666"/>
                  <a:pt x="7474" y="673"/>
                  <a:pt x="7394" y="708"/>
                </a:cubicBezTo>
                <a:cubicBezTo>
                  <a:pt x="6767" y="859"/>
                  <a:pt x="6116" y="984"/>
                  <a:pt x="5464" y="1134"/>
                </a:cubicBezTo>
                <a:cubicBezTo>
                  <a:pt x="4762" y="1185"/>
                  <a:pt x="4061" y="1385"/>
                  <a:pt x="3409" y="1661"/>
                </a:cubicBezTo>
                <a:cubicBezTo>
                  <a:pt x="2883" y="1861"/>
                  <a:pt x="2256" y="1911"/>
                  <a:pt x="1855" y="2388"/>
                </a:cubicBezTo>
                <a:cubicBezTo>
                  <a:pt x="1078" y="2588"/>
                  <a:pt x="602" y="3089"/>
                  <a:pt x="351" y="3841"/>
                </a:cubicBezTo>
                <a:cubicBezTo>
                  <a:pt x="0" y="4693"/>
                  <a:pt x="101" y="5596"/>
                  <a:pt x="50" y="6498"/>
                </a:cubicBezTo>
                <a:cubicBezTo>
                  <a:pt x="101" y="6573"/>
                  <a:pt x="101" y="6698"/>
                  <a:pt x="151" y="6774"/>
                </a:cubicBezTo>
                <a:cubicBezTo>
                  <a:pt x="151" y="6799"/>
                  <a:pt x="126" y="6849"/>
                  <a:pt x="101" y="6924"/>
                </a:cubicBezTo>
                <a:cubicBezTo>
                  <a:pt x="126" y="7525"/>
                  <a:pt x="50" y="8127"/>
                  <a:pt x="151" y="8728"/>
                </a:cubicBezTo>
                <a:lnTo>
                  <a:pt x="176" y="9230"/>
                </a:lnTo>
                <a:cubicBezTo>
                  <a:pt x="276" y="9430"/>
                  <a:pt x="176" y="9681"/>
                  <a:pt x="301" y="9881"/>
                </a:cubicBezTo>
                <a:cubicBezTo>
                  <a:pt x="477" y="10909"/>
                  <a:pt x="1153" y="11736"/>
                  <a:pt x="1354" y="12764"/>
                </a:cubicBezTo>
                <a:cubicBezTo>
                  <a:pt x="1429" y="13114"/>
                  <a:pt x="1654" y="13490"/>
                  <a:pt x="1980" y="13766"/>
                </a:cubicBezTo>
                <a:cubicBezTo>
                  <a:pt x="2055" y="13916"/>
                  <a:pt x="2181" y="14017"/>
                  <a:pt x="2381" y="14042"/>
                </a:cubicBezTo>
                <a:cubicBezTo>
                  <a:pt x="2630" y="14076"/>
                  <a:pt x="2879" y="14089"/>
                  <a:pt x="3128" y="14089"/>
                </a:cubicBezTo>
                <a:cubicBezTo>
                  <a:pt x="3430" y="14089"/>
                  <a:pt x="3733" y="14069"/>
                  <a:pt x="4035" y="14042"/>
                </a:cubicBezTo>
                <a:lnTo>
                  <a:pt x="4411" y="14017"/>
                </a:lnTo>
                <a:cubicBezTo>
                  <a:pt x="4495" y="13954"/>
                  <a:pt x="4587" y="13944"/>
                  <a:pt x="4680" y="13944"/>
                </a:cubicBezTo>
                <a:cubicBezTo>
                  <a:pt x="4728" y="13944"/>
                  <a:pt x="4776" y="13946"/>
                  <a:pt x="4824" y="13946"/>
                </a:cubicBezTo>
                <a:cubicBezTo>
                  <a:pt x="4907" y="13946"/>
                  <a:pt x="4988" y="13938"/>
                  <a:pt x="5063" y="13891"/>
                </a:cubicBezTo>
                <a:cubicBezTo>
                  <a:pt x="5113" y="13891"/>
                  <a:pt x="5163" y="13866"/>
                  <a:pt x="5188" y="13841"/>
                </a:cubicBezTo>
                <a:cubicBezTo>
                  <a:pt x="5715" y="13766"/>
                  <a:pt x="6241" y="13716"/>
                  <a:pt x="6717" y="13566"/>
                </a:cubicBezTo>
                <a:cubicBezTo>
                  <a:pt x="7289" y="13368"/>
                  <a:pt x="7860" y="13233"/>
                  <a:pt x="8456" y="13233"/>
                </a:cubicBezTo>
                <a:cubicBezTo>
                  <a:pt x="8618" y="13233"/>
                  <a:pt x="8782" y="13243"/>
                  <a:pt x="8948" y="13265"/>
                </a:cubicBezTo>
                <a:cubicBezTo>
                  <a:pt x="9124" y="13303"/>
                  <a:pt x="9300" y="13313"/>
                  <a:pt x="9476" y="13313"/>
                </a:cubicBezTo>
                <a:cubicBezTo>
                  <a:pt x="9676" y="13313"/>
                  <a:pt x="9875" y="13300"/>
                  <a:pt x="10072" y="13300"/>
                </a:cubicBezTo>
                <a:cubicBezTo>
                  <a:pt x="10268" y="13300"/>
                  <a:pt x="10461" y="13313"/>
                  <a:pt x="10652" y="13365"/>
                </a:cubicBezTo>
                <a:cubicBezTo>
                  <a:pt x="10777" y="13365"/>
                  <a:pt x="10903" y="13365"/>
                  <a:pt x="11003" y="13390"/>
                </a:cubicBezTo>
                <a:cubicBezTo>
                  <a:pt x="11216" y="13428"/>
                  <a:pt x="11429" y="13447"/>
                  <a:pt x="11639" y="13447"/>
                </a:cubicBezTo>
                <a:cubicBezTo>
                  <a:pt x="11849" y="13447"/>
                  <a:pt x="12056" y="13428"/>
                  <a:pt x="12256" y="13390"/>
                </a:cubicBezTo>
                <a:cubicBezTo>
                  <a:pt x="12256" y="13390"/>
                  <a:pt x="12256" y="13390"/>
                  <a:pt x="12256" y="13415"/>
                </a:cubicBezTo>
                <a:cubicBezTo>
                  <a:pt x="12256" y="13440"/>
                  <a:pt x="12281" y="13465"/>
                  <a:pt x="12331" y="13490"/>
                </a:cubicBezTo>
                <a:lnTo>
                  <a:pt x="14762" y="13490"/>
                </a:lnTo>
                <a:cubicBezTo>
                  <a:pt x="15278" y="13543"/>
                  <a:pt x="15801" y="13575"/>
                  <a:pt x="16323" y="13575"/>
                </a:cubicBezTo>
                <a:cubicBezTo>
                  <a:pt x="16790" y="13575"/>
                  <a:pt x="17258" y="13550"/>
                  <a:pt x="17720" y="13490"/>
                </a:cubicBezTo>
                <a:lnTo>
                  <a:pt x="17770" y="13465"/>
                </a:lnTo>
                <a:lnTo>
                  <a:pt x="17820" y="13490"/>
                </a:lnTo>
                <a:cubicBezTo>
                  <a:pt x="19295" y="13444"/>
                  <a:pt x="20747" y="13287"/>
                  <a:pt x="22219" y="13287"/>
                </a:cubicBezTo>
                <a:cubicBezTo>
                  <a:pt x="22323" y="13287"/>
                  <a:pt x="22428" y="13288"/>
                  <a:pt x="22532" y="13290"/>
                </a:cubicBezTo>
                <a:cubicBezTo>
                  <a:pt x="22607" y="13215"/>
                  <a:pt x="22632" y="13165"/>
                  <a:pt x="22632" y="13139"/>
                </a:cubicBezTo>
                <a:lnTo>
                  <a:pt x="22657" y="13139"/>
                </a:lnTo>
                <a:cubicBezTo>
                  <a:pt x="25715" y="13039"/>
                  <a:pt x="28797" y="12914"/>
                  <a:pt x="31855" y="12864"/>
                </a:cubicBezTo>
                <a:cubicBezTo>
                  <a:pt x="31880" y="12839"/>
                  <a:pt x="31930" y="12839"/>
                  <a:pt x="31955" y="12839"/>
                </a:cubicBezTo>
                <a:cubicBezTo>
                  <a:pt x="32031" y="12851"/>
                  <a:pt x="32112" y="12851"/>
                  <a:pt x="32193" y="12851"/>
                </a:cubicBezTo>
                <a:cubicBezTo>
                  <a:pt x="32275" y="12851"/>
                  <a:pt x="32356" y="12851"/>
                  <a:pt x="32432" y="12864"/>
                </a:cubicBezTo>
                <a:cubicBezTo>
                  <a:pt x="32594" y="12867"/>
                  <a:pt x="32757" y="12868"/>
                  <a:pt x="32920" y="12868"/>
                </a:cubicBezTo>
                <a:cubicBezTo>
                  <a:pt x="33561" y="12868"/>
                  <a:pt x="34202" y="12849"/>
                  <a:pt x="34844" y="12849"/>
                </a:cubicBezTo>
                <a:cubicBezTo>
                  <a:pt x="35393" y="12849"/>
                  <a:pt x="35942" y="12863"/>
                  <a:pt x="36492" y="12914"/>
                </a:cubicBezTo>
                <a:cubicBezTo>
                  <a:pt x="37568" y="12935"/>
                  <a:pt x="38644" y="13049"/>
                  <a:pt x="39720" y="13049"/>
                </a:cubicBezTo>
                <a:cubicBezTo>
                  <a:pt x="39897" y="13049"/>
                  <a:pt x="40074" y="13046"/>
                  <a:pt x="40251" y="13039"/>
                </a:cubicBezTo>
                <a:cubicBezTo>
                  <a:pt x="40449" y="13035"/>
                  <a:pt x="40647" y="13033"/>
                  <a:pt x="40845" y="13033"/>
                </a:cubicBezTo>
                <a:cubicBezTo>
                  <a:pt x="41800" y="13033"/>
                  <a:pt x="42755" y="13081"/>
                  <a:pt x="43710" y="13165"/>
                </a:cubicBezTo>
                <a:cubicBezTo>
                  <a:pt x="44056" y="13188"/>
                  <a:pt x="44401" y="13202"/>
                  <a:pt x="44747" y="13202"/>
                </a:cubicBezTo>
                <a:cubicBezTo>
                  <a:pt x="45504" y="13202"/>
                  <a:pt x="46261" y="13136"/>
                  <a:pt x="47018" y="12964"/>
                </a:cubicBezTo>
                <a:cubicBezTo>
                  <a:pt x="47105" y="12899"/>
                  <a:pt x="47192" y="12834"/>
                  <a:pt x="47295" y="12834"/>
                </a:cubicBezTo>
                <a:cubicBezTo>
                  <a:pt x="47311" y="12834"/>
                  <a:pt x="47327" y="12835"/>
                  <a:pt x="47344" y="12839"/>
                </a:cubicBezTo>
                <a:cubicBezTo>
                  <a:pt x="47820" y="12488"/>
                  <a:pt x="47845" y="12312"/>
                  <a:pt x="47519" y="11836"/>
                </a:cubicBezTo>
                <a:cubicBezTo>
                  <a:pt x="47419" y="11786"/>
                  <a:pt x="47344" y="11736"/>
                  <a:pt x="47269" y="11686"/>
                </a:cubicBezTo>
                <a:cubicBezTo>
                  <a:pt x="47093" y="11561"/>
                  <a:pt x="46893" y="11485"/>
                  <a:pt x="46692" y="11460"/>
                </a:cubicBezTo>
                <a:cubicBezTo>
                  <a:pt x="46392" y="11460"/>
                  <a:pt x="46116" y="11435"/>
                  <a:pt x="45840" y="11285"/>
                </a:cubicBezTo>
                <a:cubicBezTo>
                  <a:pt x="45770" y="11241"/>
                  <a:pt x="45694" y="11231"/>
                  <a:pt x="45616" y="11231"/>
                </a:cubicBezTo>
                <a:cubicBezTo>
                  <a:pt x="45549" y="11231"/>
                  <a:pt x="45480" y="11238"/>
                  <a:pt x="45413" y="11238"/>
                </a:cubicBezTo>
                <a:cubicBezTo>
                  <a:pt x="45335" y="11238"/>
                  <a:pt x="45259" y="11228"/>
                  <a:pt x="45189" y="11185"/>
                </a:cubicBezTo>
                <a:cubicBezTo>
                  <a:pt x="45122" y="11192"/>
                  <a:pt x="45055" y="11196"/>
                  <a:pt x="44988" y="11196"/>
                </a:cubicBezTo>
                <a:cubicBezTo>
                  <a:pt x="44629" y="11196"/>
                  <a:pt x="44270" y="11094"/>
                  <a:pt x="43910" y="11009"/>
                </a:cubicBezTo>
                <a:cubicBezTo>
                  <a:pt x="44107" y="10867"/>
                  <a:pt x="44314" y="10825"/>
                  <a:pt x="44524" y="10825"/>
                </a:cubicBezTo>
                <a:cubicBezTo>
                  <a:pt x="44794" y="10825"/>
                  <a:pt x="45071" y="10895"/>
                  <a:pt x="45339" y="10909"/>
                </a:cubicBezTo>
                <a:cubicBezTo>
                  <a:pt x="45389" y="10934"/>
                  <a:pt x="45414" y="10959"/>
                  <a:pt x="45439" y="10959"/>
                </a:cubicBezTo>
                <a:cubicBezTo>
                  <a:pt x="45736" y="10980"/>
                  <a:pt x="46032" y="10985"/>
                  <a:pt x="46329" y="10985"/>
                </a:cubicBezTo>
                <a:cubicBezTo>
                  <a:pt x="46622" y="10985"/>
                  <a:pt x="46915" y="10980"/>
                  <a:pt x="47209" y="10980"/>
                </a:cubicBezTo>
                <a:cubicBezTo>
                  <a:pt x="47671" y="10980"/>
                  <a:pt x="48134" y="10993"/>
                  <a:pt x="48597" y="11059"/>
                </a:cubicBezTo>
                <a:cubicBezTo>
                  <a:pt x="48497" y="11059"/>
                  <a:pt x="48397" y="11109"/>
                  <a:pt x="48296" y="11160"/>
                </a:cubicBezTo>
                <a:cubicBezTo>
                  <a:pt x="48257" y="11179"/>
                  <a:pt x="48209" y="11183"/>
                  <a:pt x="48159" y="11183"/>
                </a:cubicBezTo>
                <a:cubicBezTo>
                  <a:pt x="48121" y="11183"/>
                  <a:pt x="48082" y="11181"/>
                  <a:pt x="48045" y="11181"/>
                </a:cubicBezTo>
                <a:cubicBezTo>
                  <a:pt x="47941" y="11181"/>
                  <a:pt x="47847" y="11199"/>
                  <a:pt x="47820" y="11335"/>
                </a:cubicBezTo>
                <a:cubicBezTo>
                  <a:pt x="47795" y="11611"/>
                  <a:pt x="48046" y="11636"/>
                  <a:pt x="48246" y="11686"/>
                </a:cubicBezTo>
                <a:cubicBezTo>
                  <a:pt x="48321" y="11686"/>
                  <a:pt x="48372" y="11711"/>
                  <a:pt x="48422" y="11711"/>
                </a:cubicBezTo>
                <a:cubicBezTo>
                  <a:pt x="49025" y="11725"/>
                  <a:pt x="49620" y="11773"/>
                  <a:pt x="50207" y="11773"/>
                </a:cubicBezTo>
                <a:cubicBezTo>
                  <a:pt x="50644" y="11773"/>
                  <a:pt x="51077" y="11746"/>
                  <a:pt x="51504" y="11661"/>
                </a:cubicBezTo>
                <a:cubicBezTo>
                  <a:pt x="51519" y="11345"/>
                  <a:pt x="51372" y="11309"/>
                  <a:pt x="51203" y="11309"/>
                </a:cubicBezTo>
                <a:cubicBezTo>
                  <a:pt x="51153" y="11309"/>
                  <a:pt x="51101" y="11312"/>
                  <a:pt x="51051" y="11312"/>
                </a:cubicBezTo>
                <a:cubicBezTo>
                  <a:pt x="50988" y="11312"/>
                  <a:pt x="50928" y="11307"/>
                  <a:pt x="50878" y="11285"/>
                </a:cubicBezTo>
                <a:cubicBezTo>
                  <a:pt x="50798" y="11249"/>
                  <a:pt x="50714" y="11242"/>
                  <a:pt x="50631" y="11242"/>
                </a:cubicBezTo>
                <a:cubicBezTo>
                  <a:pt x="50576" y="11242"/>
                  <a:pt x="50521" y="11245"/>
                  <a:pt x="50467" y="11245"/>
                </a:cubicBezTo>
                <a:cubicBezTo>
                  <a:pt x="50373" y="11245"/>
                  <a:pt x="50283" y="11236"/>
                  <a:pt x="50201" y="11185"/>
                </a:cubicBezTo>
                <a:cubicBezTo>
                  <a:pt x="49825" y="11185"/>
                  <a:pt x="49449" y="11160"/>
                  <a:pt x="49073" y="11160"/>
                </a:cubicBezTo>
                <a:cubicBezTo>
                  <a:pt x="49023" y="11109"/>
                  <a:pt x="48948" y="11084"/>
                  <a:pt x="48873" y="11059"/>
                </a:cubicBezTo>
                <a:cubicBezTo>
                  <a:pt x="48998" y="11034"/>
                  <a:pt x="49098" y="10984"/>
                  <a:pt x="49199" y="10909"/>
                </a:cubicBezTo>
                <a:cubicBezTo>
                  <a:pt x="50251" y="10759"/>
                  <a:pt x="50527" y="10458"/>
                  <a:pt x="50552" y="9505"/>
                </a:cubicBezTo>
                <a:cubicBezTo>
                  <a:pt x="50552" y="9405"/>
                  <a:pt x="50552" y="9355"/>
                  <a:pt x="50627" y="9305"/>
                </a:cubicBezTo>
                <a:cubicBezTo>
                  <a:pt x="51003" y="8979"/>
                  <a:pt x="50778" y="8779"/>
                  <a:pt x="50502" y="8628"/>
                </a:cubicBezTo>
                <a:cubicBezTo>
                  <a:pt x="50226" y="8478"/>
                  <a:pt x="49976" y="8327"/>
                  <a:pt x="49700" y="8202"/>
                </a:cubicBezTo>
                <a:cubicBezTo>
                  <a:pt x="48397" y="7601"/>
                  <a:pt x="46993" y="7300"/>
                  <a:pt x="45590" y="7024"/>
                </a:cubicBezTo>
                <a:cubicBezTo>
                  <a:pt x="45509" y="6988"/>
                  <a:pt x="45426" y="6981"/>
                  <a:pt x="45343" y="6981"/>
                </a:cubicBezTo>
                <a:cubicBezTo>
                  <a:pt x="45287" y="6981"/>
                  <a:pt x="45233" y="6984"/>
                  <a:pt x="45179" y="6984"/>
                </a:cubicBezTo>
                <a:cubicBezTo>
                  <a:pt x="45085" y="6984"/>
                  <a:pt x="44995" y="6975"/>
                  <a:pt x="44913" y="6924"/>
                </a:cubicBezTo>
                <a:cubicBezTo>
                  <a:pt x="44712" y="6924"/>
                  <a:pt x="44512" y="6899"/>
                  <a:pt x="44286" y="6899"/>
                </a:cubicBezTo>
                <a:cubicBezTo>
                  <a:pt x="44178" y="6855"/>
                  <a:pt x="44069" y="6845"/>
                  <a:pt x="43961" y="6845"/>
                </a:cubicBezTo>
                <a:cubicBezTo>
                  <a:pt x="43859" y="6845"/>
                  <a:pt x="43757" y="6854"/>
                  <a:pt x="43655" y="6854"/>
                </a:cubicBezTo>
                <a:cubicBezTo>
                  <a:pt x="43615" y="6854"/>
                  <a:pt x="43575" y="6853"/>
                  <a:pt x="43534" y="6849"/>
                </a:cubicBezTo>
                <a:lnTo>
                  <a:pt x="43434" y="6849"/>
                </a:lnTo>
                <a:cubicBezTo>
                  <a:pt x="43409" y="6824"/>
                  <a:pt x="43409" y="6799"/>
                  <a:pt x="43359" y="6799"/>
                </a:cubicBezTo>
                <a:lnTo>
                  <a:pt x="42231" y="6774"/>
                </a:lnTo>
                <a:cubicBezTo>
                  <a:pt x="42109" y="6735"/>
                  <a:pt x="41986" y="6725"/>
                  <a:pt x="41864" y="6725"/>
                </a:cubicBezTo>
                <a:cubicBezTo>
                  <a:pt x="41725" y="6725"/>
                  <a:pt x="41587" y="6738"/>
                  <a:pt x="41451" y="6738"/>
                </a:cubicBezTo>
                <a:cubicBezTo>
                  <a:pt x="41316" y="6738"/>
                  <a:pt x="41183" y="6725"/>
                  <a:pt x="41053" y="6673"/>
                </a:cubicBezTo>
                <a:cubicBezTo>
                  <a:pt x="40527" y="6648"/>
                  <a:pt x="40026" y="6648"/>
                  <a:pt x="39524" y="6648"/>
                </a:cubicBezTo>
                <a:cubicBezTo>
                  <a:pt x="39437" y="6604"/>
                  <a:pt x="39343" y="6594"/>
                  <a:pt x="39248" y="6594"/>
                </a:cubicBezTo>
                <a:cubicBezTo>
                  <a:pt x="39165" y="6594"/>
                  <a:pt x="39081" y="6602"/>
                  <a:pt x="38999" y="6602"/>
                </a:cubicBezTo>
                <a:cubicBezTo>
                  <a:pt x="38904" y="6602"/>
                  <a:pt x="38810" y="6592"/>
                  <a:pt x="38722" y="6548"/>
                </a:cubicBezTo>
                <a:cubicBezTo>
                  <a:pt x="38246" y="6523"/>
                  <a:pt x="37745" y="6573"/>
                  <a:pt x="37319" y="6272"/>
                </a:cubicBezTo>
                <a:cubicBezTo>
                  <a:pt x="38221" y="6272"/>
                  <a:pt x="39098" y="6272"/>
                  <a:pt x="40001" y="6247"/>
                </a:cubicBezTo>
                <a:cubicBezTo>
                  <a:pt x="40051" y="6247"/>
                  <a:pt x="40051" y="6222"/>
                  <a:pt x="40051" y="6197"/>
                </a:cubicBezTo>
                <a:lnTo>
                  <a:pt x="40176" y="6197"/>
                </a:lnTo>
                <a:cubicBezTo>
                  <a:pt x="40263" y="6194"/>
                  <a:pt x="40351" y="6193"/>
                  <a:pt x="40438" y="6193"/>
                </a:cubicBezTo>
                <a:cubicBezTo>
                  <a:pt x="40783" y="6193"/>
                  <a:pt x="41127" y="6212"/>
                  <a:pt x="41471" y="6212"/>
                </a:cubicBezTo>
                <a:cubicBezTo>
                  <a:pt x="41766" y="6212"/>
                  <a:pt x="42061" y="6198"/>
                  <a:pt x="42356" y="6147"/>
                </a:cubicBezTo>
                <a:lnTo>
                  <a:pt x="42707" y="6122"/>
                </a:lnTo>
                <a:cubicBezTo>
                  <a:pt x="42845" y="6078"/>
                  <a:pt x="42985" y="6066"/>
                  <a:pt x="43126" y="6066"/>
                </a:cubicBezTo>
                <a:cubicBezTo>
                  <a:pt x="43300" y="6066"/>
                  <a:pt x="43476" y="6085"/>
                  <a:pt x="43651" y="6085"/>
                </a:cubicBezTo>
                <a:cubicBezTo>
                  <a:pt x="43823" y="6085"/>
                  <a:pt x="43993" y="6067"/>
                  <a:pt x="44161" y="5997"/>
                </a:cubicBezTo>
                <a:cubicBezTo>
                  <a:pt x="44225" y="5957"/>
                  <a:pt x="44293" y="5947"/>
                  <a:pt x="44364" y="5947"/>
                </a:cubicBezTo>
                <a:cubicBezTo>
                  <a:pt x="44428" y="5947"/>
                  <a:pt x="44493" y="5955"/>
                  <a:pt x="44558" y="5955"/>
                </a:cubicBezTo>
                <a:cubicBezTo>
                  <a:pt x="44647" y="5955"/>
                  <a:pt x="44733" y="5940"/>
                  <a:pt x="44813" y="5871"/>
                </a:cubicBezTo>
                <a:cubicBezTo>
                  <a:pt x="45189" y="5696"/>
                  <a:pt x="45640" y="5571"/>
                  <a:pt x="45790" y="5094"/>
                </a:cubicBezTo>
                <a:cubicBezTo>
                  <a:pt x="45991" y="4518"/>
                  <a:pt x="45615" y="4267"/>
                  <a:pt x="45239" y="4017"/>
                </a:cubicBezTo>
                <a:cubicBezTo>
                  <a:pt x="45364" y="3891"/>
                  <a:pt x="45539" y="3967"/>
                  <a:pt x="45590" y="3816"/>
                </a:cubicBezTo>
                <a:cubicBezTo>
                  <a:pt x="45991" y="3064"/>
                  <a:pt x="45239" y="3064"/>
                  <a:pt x="44913" y="2964"/>
                </a:cubicBezTo>
                <a:cubicBezTo>
                  <a:pt x="43585" y="2463"/>
                  <a:pt x="42206" y="2237"/>
                  <a:pt x="40803" y="2037"/>
                </a:cubicBezTo>
                <a:lnTo>
                  <a:pt x="40828" y="2012"/>
                </a:lnTo>
                <a:cubicBezTo>
                  <a:pt x="40715" y="1949"/>
                  <a:pt x="40596" y="1949"/>
                  <a:pt x="40477" y="1949"/>
                </a:cubicBezTo>
                <a:cubicBezTo>
                  <a:pt x="40358" y="1949"/>
                  <a:pt x="40239" y="1949"/>
                  <a:pt x="40126" y="1886"/>
                </a:cubicBezTo>
                <a:cubicBezTo>
                  <a:pt x="40023" y="1892"/>
                  <a:pt x="39922" y="1895"/>
                  <a:pt x="39822" y="1895"/>
                </a:cubicBezTo>
                <a:cubicBezTo>
                  <a:pt x="39455" y="1895"/>
                  <a:pt x="39101" y="1854"/>
                  <a:pt x="38747" y="1736"/>
                </a:cubicBezTo>
                <a:cubicBezTo>
                  <a:pt x="38671" y="1698"/>
                  <a:pt x="38592" y="1687"/>
                  <a:pt x="38512" y="1687"/>
                </a:cubicBezTo>
                <a:cubicBezTo>
                  <a:pt x="38421" y="1687"/>
                  <a:pt x="38329" y="1701"/>
                  <a:pt x="38237" y="1701"/>
                </a:cubicBezTo>
                <a:cubicBezTo>
                  <a:pt x="38147" y="1701"/>
                  <a:pt x="38057" y="1688"/>
                  <a:pt x="37970" y="1636"/>
                </a:cubicBezTo>
                <a:cubicBezTo>
                  <a:pt x="37845" y="1636"/>
                  <a:pt x="37720" y="1611"/>
                  <a:pt x="37595" y="1611"/>
                </a:cubicBezTo>
                <a:cubicBezTo>
                  <a:pt x="37514" y="1575"/>
                  <a:pt x="37431" y="1568"/>
                  <a:pt x="37347" y="1568"/>
                </a:cubicBezTo>
                <a:cubicBezTo>
                  <a:pt x="37292" y="1568"/>
                  <a:pt x="37237" y="1571"/>
                  <a:pt x="37184" y="1571"/>
                </a:cubicBezTo>
                <a:cubicBezTo>
                  <a:pt x="37090" y="1571"/>
                  <a:pt x="37000" y="1562"/>
                  <a:pt x="36918" y="1510"/>
                </a:cubicBezTo>
                <a:cubicBezTo>
                  <a:pt x="36742" y="1485"/>
                  <a:pt x="36592" y="1485"/>
                  <a:pt x="36417" y="1485"/>
                </a:cubicBezTo>
                <a:cubicBezTo>
                  <a:pt x="36345" y="1450"/>
                  <a:pt x="36267" y="1442"/>
                  <a:pt x="36188" y="1442"/>
                </a:cubicBezTo>
                <a:cubicBezTo>
                  <a:pt x="36135" y="1442"/>
                  <a:pt x="36082" y="1446"/>
                  <a:pt x="36029" y="1446"/>
                </a:cubicBezTo>
                <a:cubicBezTo>
                  <a:pt x="35937" y="1446"/>
                  <a:pt x="35847" y="1436"/>
                  <a:pt x="35765" y="1385"/>
                </a:cubicBezTo>
                <a:cubicBezTo>
                  <a:pt x="35640" y="1360"/>
                  <a:pt x="35514" y="1360"/>
                  <a:pt x="35389" y="1360"/>
                </a:cubicBezTo>
                <a:cubicBezTo>
                  <a:pt x="35276" y="1310"/>
                  <a:pt x="35163" y="1310"/>
                  <a:pt x="35051" y="1310"/>
                </a:cubicBezTo>
                <a:cubicBezTo>
                  <a:pt x="34938" y="1310"/>
                  <a:pt x="34825" y="1310"/>
                  <a:pt x="34712" y="1260"/>
                </a:cubicBezTo>
                <a:cubicBezTo>
                  <a:pt x="34562" y="1235"/>
                  <a:pt x="34386" y="1235"/>
                  <a:pt x="34236" y="1235"/>
                </a:cubicBezTo>
                <a:cubicBezTo>
                  <a:pt x="34136" y="1185"/>
                  <a:pt x="34042" y="1172"/>
                  <a:pt x="33948" y="1172"/>
                </a:cubicBezTo>
                <a:cubicBezTo>
                  <a:pt x="33854" y="1172"/>
                  <a:pt x="33760" y="1185"/>
                  <a:pt x="33660" y="1185"/>
                </a:cubicBezTo>
                <a:cubicBezTo>
                  <a:pt x="33635" y="1210"/>
                  <a:pt x="33610" y="1235"/>
                  <a:pt x="33610" y="1285"/>
                </a:cubicBezTo>
                <a:cubicBezTo>
                  <a:pt x="33610" y="1260"/>
                  <a:pt x="33584" y="1260"/>
                  <a:pt x="33584" y="1235"/>
                </a:cubicBezTo>
                <a:cubicBezTo>
                  <a:pt x="33559" y="1235"/>
                  <a:pt x="33534" y="1210"/>
                  <a:pt x="33509" y="1210"/>
                </a:cubicBezTo>
                <a:cubicBezTo>
                  <a:pt x="33509" y="1185"/>
                  <a:pt x="33484" y="1134"/>
                  <a:pt x="33434" y="1109"/>
                </a:cubicBezTo>
                <a:cubicBezTo>
                  <a:pt x="33284" y="1109"/>
                  <a:pt x="33108" y="1109"/>
                  <a:pt x="32933" y="1084"/>
                </a:cubicBezTo>
                <a:cubicBezTo>
                  <a:pt x="32858" y="1055"/>
                  <a:pt x="32782" y="1047"/>
                  <a:pt x="32704" y="1047"/>
                </a:cubicBezTo>
                <a:cubicBezTo>
                  <a:pt x="32622" y="1047"/>
                  <a:pt x="32539" y="1055"/>
                  <a:pt x="32456" y="1055"/>
                </a:cubicBezTo>
                <a:cubicBezTo>
                  <a:pt x="32354" y="1055"/>
                  <a:pt x="32253" y="1042"/>
                  <a:pt x="32156" y="984"/>
                </a:cubicBezTo>
                <a:cubicBezTo>
                  <a:pt x="32031" y="984"/>
                  <a:pt x="31905" y="984"/>
                  <a:pt x="31780" y="959"/>
                </a:cubicBezTo>
                <a:cubicBezTo>
                  <a:pt x="31691" y="923"/>
                  <a:pt x="31595" y="916"/>
                  <a:pt x="31498" y="916"/>
                </a:cubicBezTo>
                <a:cubicBezTo>
                  <a:pt x="31433" y="916"/>
                  <a:pt x="31368" y="919"/>
                  <a:pt x="31303" y="919"/>
                </a:cubicBezTo>
                <a:cubicBezTo>
                  <a:pt x="31191" y="919"/>
                  <a:pt x="31080" y="910"/>
                  <a:pt x="30978" y="859"/>
                </a:cubicBezTo>
                <a:cubicBezTo>
                  <a:pt x="30803" y="859"/>
                  <a:pt x="30652" y="834"/>
                  <a:pt x="30477" y="834"/>
                </a:cubicBezTo>
                <a:cubicBezTo>
                  <a:pt x="30400" y="795"/>
                  <a:pt x="30321" y="785"/>
                  <a:pt x="30241" y="785"/>
                </a:cubicBezTo>
                <a:cubicBezTo>
                  <a:pt x="30150" y="785"/>
                  <a:pt x="30058" y="798"/>
                  <a:pt x="29967" y="798"/>
                </a:cubicBezTo>
                <a:cubicBezTo>
                  <a:pt x="29876" y="798"/>
                  <a:pt x="29786" y="785"/>
                  <a:pt x="29700" y="733"/>
                </a:cubicBezTo>
                <a:cubicBezTo>
                  <a:pt x="29574" y="733"/>
                  <a:pt x="29449" y="708"/>
                  <a:pt x="29324" y="708"/>
                </a:cubicBezTo>
                <a:cubicBezTo>
                  <a:pt x="29236" y="665"/>
                  <a:pt x="29143" y="654"/>
                  <a:pt x="29047" y="654"/>
                </a:cubicBezTo>
                <a:cubicBezTo>
                  <a:pt x="28965" y="654"/>
                  <a:pt x="28881" y="662"/>
                  <a:pt x="28798" y="662"/>
                </a:cubicBezTo>
                <a:cubicBezTo>
                  <a:pt x="28703" y="662"/>
                  <a:pt x="28609" y="652"/>
                  <a:pt x="28522" y="608"/>
                </a:cubicBezTo>
                <a:lnTo>
                  <a:pt x="28171" y="583"/>
                </a:lnTo>
                <a:cubicBezTo>
                  <a:pt x="28096" y="545"/>
                  <a:pt x="28014" y="533"/>
                  <a:pt x="27933" y="533"/>
                </a:cubicBezTo>
                <a:cubicBezTo>
                  <a:pt x="27851" y="533"/>
                  <a:pt x="27770" y="545"/>
                  <a:pt x="27695" y="558"/>
                </a:cubicBezTo>
                <a:cubicBezTo>
                  <a:pt x="27670" y="558"/>
                  <a:pt x="27645" y="583"/>
                  <a:pt x="27645" y="583"/>
                </a:cubicBezTo>
                <a:cubicBezTo>
                  <a:pt x="27582" y="533"/>
                  <a:pt x="27507" y="533"/>
                  <a:pt x="27435" y="533"/>
                </a:cubicBezTo>
                <a:cubicBezTo>
                  <a:pt x="27363" y="533"/>
                  <a:pt x="27294" y="533"/>
                  <a:pt x="27244" y="483"/>
                </a:cubicBezTo>
                <a:cubicBezTo>
                  <a:pt x="27068" y="458"/>
                  <a:pt x="26918" y="458"/>
                  <a:pt x="26742" y="433"/>
                </a:cubicBezTo>
                <a:cubicBezTo>
                  <a:pt x="26653" y="406"/>
                  <a:pt x="26561" y="398"/>
                  <a:pt x="26467" y="398"/>
                </a:cubicBezTo>
                <a:cubicBezTo>
                  <a:pt x="26337" y="398"/>
                  <a:pt x="26203" y="413"/>
                  <a:pt x="26068" y="413"/>
                </a:cubicBezTo>
                <a:cubicBezTo>
                  <a:pt x="26026" y="413"/>
                  <a:pt x="25983" y="411"/>
                  <a:pt x="25940" y="408"/>
                </a:cubicBezTo>
                <a:cubicBezTo>
                  <a:pt x="25915" y="408"/>
                  <a:pt x="25890" y="408"/>
                  <a:pt x="25865" y="433"/>
                </a:cubicBezTo>
                <a:cubicBezTo>
                  <a:pt x="25865" y="383"/>
                  <a:pt x="25865" y="357"/>
                  <a:pt x="25815" y="357"/>
                </a:cubicBezTo>
                <a:lnTo>
                  <a:pt x="25339" y="307"/>
                </a:lnTo>
                <a:cubicBezTo>
                  <a:pt x="25214" y="332"/>
                  <a:pt x="25113" y="332"/>
                  <a:pt x="24988" y="332"/>
                </a:cubicBezTo>
                <a:cubicBezTo>
                  <a:pt x="24913" y="307"/>
                  <a:pt x="24838" y="307"/>
                  <a:pt x="24737" y="282"/>
                </a:cubicBezTo>
                <a:cubicBezTo>
                  <a:pt x="24700" y="278"/>
                  <a:pt x="24661" y="277"/>
                  <a:pt x="24623" y="277"/>
                </a:cubicBezTo>
                <a:cubicBezTo>
                  <a:pt x="24545" y="277"/>
                  <a:pt x="24465" y="282"/>
                  <a:pt x="24383" y="282"/>
                </a:cubicBezTo>
                <a:cubicBezTo>
                  <a:pt x="24261" y="282"/>
                  <a:pt x="24136" y="270"/>
                  <a:pt x="24010" y="207"/>
                </a:cubicBezTo>
                <a:cubicBezTo>
                  <a:pt x="23760" y="207"/>
                  <a:pt x="23509" y="207"/>
                  <a:pt x="23259" y="182"/>
                </a:cubicBezTo>
                <a:cubicBezTo>
                  <a:pt x="23221" y="157"/>
                  <a:pt x="23177" y="144"/>
                  <a:pt x="23133" y="144"/>
                </a:cubicBezTo>
                <a:cubicBezTo>
                  <a:pt x="23089" y="144"/>
                  <a:pt x="23046" y="157"/>
                  <a:pt x="23008" y="182"/>
                </a:cubicBezTo>
                <a:cubicBezTo>
                  <a:pt x="23008" y="182"/>
                  <a:pt x="23008" y="207"/>
                  <a:pt x="22983" y="232"/>
                </a:cubicBezTo>
                <a:cubicBezTo>
                  <a:pt x="22740" y="151"/>
                  <a:pt x="22494" y="132"/>
                  <a:pt x="22246" y="132"/>
                </a:cubicBezTo>
                <a:cubicBezTo>
                  <a:pt x="22012" y="132"/>
                  <a:pt x="21777" y="149"/>
                  <a:pt x="21540" y="149"/>
                </a:cubicBezTo>
                <a:cubicBezTo>
                  <a:pt x="21328" y="149"/>
                  <a:pt x="21116" y="135"/>
                  <a:pt x="20903" y="82"/>
                </a:cubicBezTo>
                <a:cubicBezTo>
                  <a:pt x="20101" y="82"/>
                  <a:pt x="19299" y="57"/>
                  <a:pt x="18497" y="57"/>
                </a:cubicBezTo>
                <a:cubicBezTo>
                  <a:pt x="17958" y="19"/>
                  <a:pt x="17419" y="0"/>
                  <a:pt x="168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" name="Google Shape;225;p14"/>
          <p:cNvSpPr/>
          <p:nvPr/>
        </p:nvSpPr>
        <p:spPr>
          <a:xfrm rot="8100000">
            <a:off x="7986681" y="4023613"/>
            <a:ext cx="2456715" cy="489618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26" name="Google Shape;226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2147433">
            <a:off x="1046793" y="-176152"/>
            <a:ext cx="1517613" cy="56260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7" name="Google Shape;227;p14"/>
          <p:cNvGrpSpPr/>
          <p:nvPr/>
        </p:nvGrpSpPr>
        <p:grpSpPr>
          <a:xfrm>
            <a:off x="-327975" y="4162488"/>
            <a:ext cx="1750417" cy="1035606"/>
            <a:chOff x="-532975" y="4271713"/>
            <a:chExt cx="1750417" cy="1035606"/>
          </a:xfrm>
        </p:grpSpPr>
        <p:sp>
          <p:nvSpPr>
            <p:cNvPr id="228" name="Google Shape;228;p14"/>
            <p:cNvSpPr/>
            <p:nvPr/>
          </p:nvSpPr>
          <p:spPr>
            <a:xfrm>
              <a:off x="-532975" y="4515825"/>
              <a:ext cx="1750417" cy="791493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solidFill>
              <a:srgbClr val="FFC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14"/>
            <p:cNvSpPr/>
            <p:nvPr/>
          </p:nvSpPr>
          <p:spPr>
            <a:xfrm>
              <a:off x="-42729" y="4271713"/>
              <a:ext cx="759853" cy="626788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solidFill>
              <a:srgbClr val="FFC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0" name="Google Shape;230;p14"/>
          <p:cNvSpPr txBox="1">
            <a:spLocks noGrp="1"/>
          </p:cNvSpPr>
          <p:nvPr>
            <p:ph type="title"/>
          </p:nvPr>
        </p:nvSpPr>
        <p:spPr>
          <a:xfrm>
            <a:off x="72005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600"/>
            </a:lvl9pPr>
          </a:lstStyle>
          <a:p>
            <a:endParaRPr/>
          </a:p>
        </p:txBody>
      </p:sp>
      <p:sp>
        <p:nvSpPr>
          <p:cNvPr id="231" name="Google Shape;231;p14"/>
          <p:cNvSpPr txBox="1">
            <a:spLocks noGrp="1"/>
          </p:cNvSpPr>
          <p:nvPr>
            <p:ph type="subTitle" idx="1"/>
          </p:nvPr>
        </p:nvSpPr>
        <p:spPr>
          <a:xfrm>
            <a:off x="1292100" y="1775125"/>
            <a:ext cx="6559800" cy="2574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○"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■"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●"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○"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■"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●"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○"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Char char="■"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Englebert"/>
              <a:buNone/>
              <a:defRPr sz="3600">
                <a:solidFill>
                  <a:schemeClr val="dk1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●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○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■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●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○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■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●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"/>
              <a:buChar char="○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Fira Sans"/>
              <a:buChar char="■"/>
              <a:defRPr sz="1600">
                <a:solidFill>
                  <a:schemeClr val="dk2"/>
                </a:solidFill>
                <a:latin typeface="Fira Sans"/>
                <a:ea typeface="Fira Sans"/>
                <a:cs typeface="Fira Sans"/>
                <a:sym typeface="Fira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1" r:id="rId2"/>
    <p:sldLayoutId id="2147483652" r:id="rId3"/>
    <p:sldLayoutId id="2147483653" r:id="rId4"/>
    <p:sldLayoutId id="2147483654" r:id="rId5"/>
    <p:sldLayoutId id="2147483656" r:id="rId6"/>
    <p:sldLayoutId id="2147483658" r:id="rId7"/>
    <p:sldLayoutId id="2147483659" r:id="rId8"/>
    <p:sldLayoutId id="2147483660" r:id="rId9"/>
    <p:sldLayoutId id="2147483661" r:id="rId10"/>
    <p:sldLayoutId id="2147483670" r:id="rId11"/>
    <p:sldLayoutId id="2147483674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pos="5306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.png"/><Relationship Id="rId4" Type="http://schemas.openxmlformats.org/officeDocument/2006/relationships/image" Target="../media/image14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Layout" Target="../slideLayouts/slideLayout2.xml"/><Relationship Id="rId1" Type="http://schemas.openxmlformats.org/officeDocument/2006/relationships/video" Target="file:///C:\Users\HP\Downloads\videoplayback%20(1).mp4" TargetMode="Externa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Layout" Target="../slideLayouts/slideLayout2.xml"/><Relationship Id="rId1" Type="http://schemas.openxmlformats.org/officeDocument/2006/relationships/video" Target="file:///C:\Users\HP\Downloads\videoplayback%20(2).mp4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7" name="Google Shape;417;p34"/>
          <p:cNvPicPr preferRelativeResize="0"/>
          <p:nvPr/>
        </p:nvPicPr>
        <p:blipFill rotWithShape="1">
          <a:blip r:embed="rId3">
            <a:alphaModFix/>
          </a:blip>
          <a:srcRect l="19346" r="9050" b="2940"/>
          <a:stretch/>
        </p:blipFill>
        <p:spPr>
          <a:xfrm>
            <a:off x="3139800" y="540000"/>
            <a:ext cx="5284200" cy="4029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18" name="Google Shape;418;p34"/>
          <p:cNvGrpSpPr/>
          <p:nvPr/>
        </p:nvGrpSpPr>
        <p:grpSpPr>
          <a:xfrm rot="2206677">
            <a:off x="3044583" y="1609518"/>
            <a:ext cx="933323" cy="1632683"/>
            <a:chOff x="271325" y="3895325"/>
            <a:chExt cx="360025" cy="629800"/>
          </a:xfrm>
        </p:grpSpPr>
        <p:sp>
          <p:nvSpPr>
            <p:cNvPr id="419" name="Google Shape;419;p34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4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4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4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4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4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4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4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4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4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4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4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4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4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4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4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4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4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4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4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4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4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4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4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4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4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4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4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4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4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4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4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4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4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4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4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4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4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4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4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4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4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4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4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4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4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4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4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4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4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4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4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4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4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4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4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4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4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4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4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4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4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4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4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4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4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4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4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4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4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4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4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4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4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4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4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4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4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4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4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4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4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4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4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4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4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4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4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4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4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4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4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4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4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4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4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4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4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4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4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4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4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4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4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4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4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4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4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4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4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4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4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4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4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4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4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4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4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4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4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4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4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4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4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4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4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4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4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4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4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4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4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4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4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4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4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4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4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4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4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4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4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4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4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4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4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4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4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4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4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4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4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4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4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4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4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4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4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4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4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4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4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4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4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4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4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4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4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4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4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4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4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4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4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4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4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4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4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4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4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4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4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4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4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4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4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4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4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4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4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4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4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4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4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4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4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4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4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4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4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4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4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4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4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4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4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4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4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4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4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4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4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4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4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4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4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4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4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4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4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4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4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4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4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4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4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4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4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4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4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4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4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4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4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4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4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4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4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4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4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4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4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4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4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4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4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4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4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4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4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4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4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4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4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4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4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4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4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4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4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4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4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4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4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4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4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4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4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4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4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4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4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4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4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4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4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4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4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4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4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4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4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4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4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4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4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4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4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4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4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4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4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4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4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4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4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4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4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4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4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4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4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4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4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4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4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4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4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4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4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4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4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4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4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4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4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4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4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4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4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4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4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4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4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4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4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4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4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4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4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4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4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4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4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4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4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4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4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4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4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4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4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4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4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4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4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4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4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4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4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4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4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4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4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4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4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4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4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4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4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4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4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4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4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4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4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4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4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4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4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4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4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4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4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4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4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4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4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4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4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4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4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4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4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4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4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4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4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4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4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4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4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4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4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4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4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4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4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4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4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4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4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4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4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4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4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4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4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4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4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4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4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4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4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4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4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4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4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4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4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4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4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4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4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4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4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4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4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4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4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4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4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4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4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4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4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4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4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4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4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4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4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4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4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4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4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4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4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4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4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4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4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4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4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4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4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4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4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4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4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4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4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4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4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4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4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4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4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4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4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4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4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4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4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4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4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4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4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4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4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4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4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4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4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4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4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4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4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4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4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4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4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4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4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4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4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4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4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4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4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4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4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4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4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4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4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4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4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4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4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4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4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4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4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4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4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4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4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4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4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4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4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4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4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4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4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4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4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4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4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4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4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4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4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4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4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4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4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4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4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4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4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4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4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4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4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4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4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4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4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4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4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4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4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4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4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4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4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4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4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4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4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4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4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4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4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4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4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4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4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4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4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4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4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4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4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4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4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4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4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4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4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4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4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4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4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4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4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4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4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4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4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4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4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4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4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4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4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4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4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4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4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4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4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4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4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4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4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4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4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4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4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4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4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4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4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4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4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4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4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4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4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4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4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4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4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4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4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4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4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4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4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4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4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4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4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4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4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4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4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4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4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4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4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4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4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4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4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4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4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4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4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4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4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4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4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4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4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4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4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4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4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4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4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4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4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4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4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4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4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4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4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4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4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4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4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4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4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4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4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4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4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4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4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4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4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4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4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4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4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4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4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4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4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4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4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4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4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4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4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4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4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4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4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4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4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4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4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4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4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4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4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4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4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4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4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4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4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4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4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4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4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4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4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4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4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4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4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4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4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4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4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4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4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4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4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4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4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" name="Google Shape;1157;p34"/>
          <p:cNvGrpSpPr/>
          <p:nvPr/>
        </p:nvGrpSpPr>
        <p:grpSpPr>
          <a:xfrm rot="-721748">
            <a:off x="2137669" y="-5755"/>
            <a:ext cx="2050364" cy="1213074"/>
            <a:chOff x="6564700" y="267425"/>
            <a:chExt cx="2050452" cy="1213125"/>
          </a:xfrm>
        </p:grpSpPr>
        <p:sp>
          <p:nvSpPr>
            <p:cNvPr id="1158" name="Google Shape;1158;p34"/>
            <p:cNvSpPr/>
            <p:nvPr/>
          </p:nvSpPr>
          <p:spPr>
            <a:xfrm>
              <a:off x="6564700" y="553389"/>
              <a:ext cx="2050452" cy="927161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solidFill>
              <a:srgbClr val="FFC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4"/>
            <p:cNvSpPr/>
            <p:nvPr/>
          </p:nvSpPr>
          <p:spPr>
            <a:xfrm>
              <a:off x="7138996" y="267425"/>
              <a:ext cx="890097" cy="734224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solidFill>
              <a:srgbClr val="FFC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0" name="Google Shape;1160;p34"/>
          <p:cNvSpPr/>
          <p:nvPr/>
        </p:nvSpPr>
        <p:spPr>
          <a:xfrm rot="923371" flipH="1">
            <a:off x="7132331" y="5301"/>
            <a:ext cx="2583327" cy="2214778"/>
          </a:xfrm>
          <a:custGeom>
            <a:avLst/>
            <a:gdLst/>
            <a:ahLst/>
            <a:cxnLst/>
            <a:rect l="l" t="t" r="r" b="b"/>
            <a:pathLst>
              <a:path w="42260" h="36231" extrusionOk="0">
                <a:moveTo>
                  <a:pt x="40844" y="1356"/>
                </a:moveTo>
                <a:cubicBezTo>
                  <a:pt x="40846" y="1356"/>
                  <a:pt x="40846" y="1360"/>
                  <a:pt x="40839" y="1372"/>
                </a:cubicBezTo>
                <a:cubicBezTo>
                  <a:pt x="40839" y="1360"/>
                  <a:pt x="40839" y="1360"/>
                  <a:pt x="40839" y="1360"/>
                </a:cubicBezTo>
                <a:cubicBezTo>
                  <a:pt x="40839" y="1360"/>
                  <a:pt x="40834" y="1371"/>
                  <a:pt x="40826" y="1383"/>
                </a:cubicBezTo>
                <a:lnTo>
                  <a:pt x="40826" y="1383"/>
                </a:lnTo>
                <a:cubicBezTo>
                  <a:pt x="40835" y="1366"/>
                  <a:pt x="40840" y="1357"/>
                  <a:pt x="40840" y="1357"/>
                </a:cubicBezTo>
                <a:lnTo>
                  <a:pt x="40840" y="1357"/>
                </a:lnTo>
                <a:cubicBezTo>
                  <a:pt x="40841" y="1357"/>
                  <a:pt x="40840" y="1358"/>
                  <a:pt x="40839" y="1360"/>
                </a:cubicBezTo>
                <a:cubicBezTo>
                  <a:pt x="40839" y="1360"/>
                  <a:pt x="40843" y="1356"/>
                  <a:pt x="40844" y="1356"/>
                </a:cubicBezTo>
                <a:close/>
                <a:moveTo>
                  <a:pt x="40823" y="1392"/>
                </a:moveTo>
                <a:lnTo>
                  <a:pt x="40823" y="1392"/>
                </a:lnTo>
                <a:cubicBezTo>
                  <a:pt x="40818" y="1400"/>
                  <a:pt x="40814" y="1409"/>
                  <a:pt x="40814" y="1422"/>
                </a:cubicBezTo>
                <a:cubicBezTo>
                  <a:pt x="40811" y="1426"/>
                  <a:pt x="40807" y="1430"/>
                  <a:pt x="40804" y="1434"/>
                </a:cubicBezTo>
                <a:lnTo>
                  <a:pt x="40804" y="1434"/>
                </a:lnTo>
                <a:cubicBezTo>
                  <a:pt x="40808" y="1426"/>
                  <a:pt x="40811" y="1417"/>
                  <a:pt x="40814" y="1410"/>
                </a:cubicBezTo>
                <a:cubicBezTo>
                  <a:pt x="40814" y="1410"/>
                  <a:pt x="40814" y="1404"/>
                  <a:pt x="40823" y="1392"/>
                </a:cubicBezTo>
                <a:close/>
                <a:moveTo>
                  <a:pt x="40716" y="1689"/>
                </a:moveTo>
                <a:cubicBezTo>
                  <a:pt x="40715" y="1692"/>
                  <a:pt x="40714" y="1696"/>
                  <a:pt x="40714" y="1699"/>
                </a:cubicBezTo>
                <a:cubicBezTo>
                  <a:pt x="40702" y="1743"/>
                  <a:pt x="40691" y="1793"/>
                  <a:pt x="40679" y="1849"/>
                </a:cubicBezTo>
                <a:lnTo>
                  <a:pt x="40679" y="1849"/>
                </a:lnTo>
                <a:cubicBezTo>
                  <a:pt x="40682" y="1831"/>
                  <a:pt x="40686" y="1813"/>
                  <a:pt x="40688" y="1795"/>
                </a:cubicBezTo>
                <a:lnTo>
                  <a:pt x="40688" y="1795"/>
                </a:lnTo>
                <a:cubicBezTo>
                  <a:pt x="40697" y="1757"/>
                  <a:pt x="40706" y="1722"/>
                  <a:pt x="40716" y="1689"/>
                </a:cubicBezTo>
                <a:close/>
                <a:moveTo>
                  <a:pt x="40211" y="1837"/>
                </a:moveTo>
                <a:cubicBezTo>
                  <a:pt x="40191" y="1847"/>
                  <a:pt x="40169" y="1859"/>
                  <a:pt x="40147" y="1872"/>
                </a:cubicBezTo>
                <a:lnTo>
                  <a:pt x="40147" y="1872"/>
                </a:lnTo>
                <a:cubicBezTo>
                  <a:pt x="40131" y="1879"/>
                  <a:pt x="40116" y="1887"/>
                  <a:pt x="40102" y="1895"/>
                </a:cubicBezTo>
                <a:lnTo>
                  <a:pt x="40102" y="1895"/>
                </a:lnTo>
                <a:cubicBezTo>
                  <a:pt x="40134" y="1876"/>
                  <a:pt x="40173" y="1856"/>
                  <a:pt x="40211" y="1837"/>
                </a:cubicBezTo>
                <a:close/>
                <a:moveTo>
                  <a:pt x="40063" y="1918"/>
                </a:moveTo>
                <a:cubicBezTo>
                  <a:pt x="40053" y="1924"/>
                  <a:pt x="40044" y="1931"/>
                  <a:pt x="40035" y="1938"/>
                </a:cubicBezTo>
                <a:cubicBezTo>
                  <a:pt x="40035" y="1938"/>
                  <a:pt x="40035" y="1938"/>
                  <a:pt x="40035" y="1938"/>
                </a:cubicBezTo>
                <a:lnTo>
                  <a:pt x="40035" y="1938"/>
                </a:lnTo>
                <a:cubicBezTo>
                  <a:pt x="40017" y="1945"/>
                  <a:pt x="39999" y="1952"/>
                  <a:pt x="39981" y="1959"/>
                </a:cubicBezTo>
                <a:lnTo>
                  <a:pt x="39981" y="1959"/>
                </a:lnTo>
                <a:cubicBezTo>
                  <a:pt x="40007" y="1947"/>
                  <a:pt x="40034" y="1934"/>
                  <a:pt x="40063" y="1918"/>
                </a:cubicBezTo>
                <a:close/>
                <a:moveTo>
                  <a:pt x="40666" y="1922"/>
                </a:moveTo>
                <a:cubicBezTo>
                  <a:pt x="40661" y="1950"/>
                  <a:pt x="40656" y="1980"/>
                  <a:pt x="40651" y="2010"/>
                </a:cubicBezTo>
                <a:lnTo>
                  <a:pt x="40651" y="2010"/>
                </a:lnTo>
                <a:cubicBezTo>
                  <a:pt x="40651" y="1984"/>
                  <a:pt x="40658" y="1952"/>
                  <a:pt x="40666" y="1922"/>
                </a:cubicBezTo>
                <a:close/>
                <a:moveTo>
                  <a:pt x="40650" y="2016"/>
                </a:moveTo>
                <a:cubicBezTo>
                  <a:pt x="40646" y="2043"/>
                  <a:pt x="40642" y="2070"/>
                  <a:pt x="40638" y="2097"/>
                </a:cubicBezTo>
                <a:lnTo>
                  <a:pt x="40638" y="2097"/>
                </a:lnTo>
                <a:cubicBezTo>
                  <a:pt x="40638" y="2084"/>
                  <a:pt x="40639" y="2071"/>
                  <a:pt x="40640" y="2057"/>
                </a:cubicBezTo>
                <a:lnTo>
                  <a:pt x="40640" y="2057"/>
                </a:lnTo>
                <a:cubicBezTo>
                  <a:pt x="40643" y="2044"/>
                  <a:pt x="40646" y="2030"/>
                  <a:pt x="40650" y="2016"/>
                </a:cubicBezTo>
                <a:close/>
                <a:moveTo>
                  <a:pt x="38244" y="2377"/>
                </a:moveTo>
                <a:cubicBezTo>
                  <a:pt x="38181" y="2380"/>
                  <a:pt x="38128" y="2381"/>
                  <a:pt x="38089" y="2381"/>
                </a:cubicBezTo>
                <a:cubicBezTo>
                  <a:pt x="38012" y="2381"/>
                  <a:pt x="37993" y="2377"/>
                  <a:pt x="38062" y="2377"/>
                </a:cubicBezTo>
                <a:close/>
                <a:moveTo>
                  <a:pt x="40611" y="2359"/>
                </a:moveTo>
                <a:cubicBezTo>
                  <a:pt x="40607" y="2405"/>
                  <a:pt x="40604" y="2452"/>
                  <a:pt x="40601" y="2502"/>
                </a:cubicBezTo>
                <a:lnTo>
                  <a:pt x="40601" y="2502"/>
                </a:lnTo>
                <a:cubicBezTo>
                  <a:pt x="40601" y="2484"/>
                  <a:pt x="40601" y="2466"/>
                  <a:pt x="40602" y="2448"/>
                </a:cubicBezTo>
                <a:lnTo>
                  <a:pt x="40602" y="2448"/>
                </a:lnTo>
                <a:cubicBezTo>
                  <a:pt x="40604" y="2419"/>
                  <a:pt x="40607" y="2391"/>
                  <a:pt x="40611" y="2359"/>
                </a:cubicBezTo>
                <a:close/>
                <a:moveTo>
                  <a:pt x="40594" y="2649"/>
                </a:moveTo>
                <a:cubicBezTo>
                  <a:pt x="40588" y="2835"/>
                  <a:pt x="40589" y="3042"/>
                  <a:pt x="40601" y="3270"/>
                </a:cubicBezTo>
                <a:cubicBezTo>
                  <a:pt x="40599" y="3256"/>
                  <a:pt x="40597" y="3243"/>
                  <a:pt x="40596" y="3230"/>
                </a:cubicBezTo>
                <a:lnTo>
                  <a:pt x="40596" y="3230"/>
                </a:lnTo>
                <a:cubicBezTo>
                  <a:pt x="40591" y="3121"/>
                  <a:pt x="40588" y="3013"/>
                  <a:pt x="40588" y="2905"/>
                </a:cubicBezTo>
                <a:cubicBezTo>
                  <a:pt x="40588" y="2826"/>
                  <a:pt x="40588" y="2738"/>
                  <a:pt x="40594" y="2649"/>
                </a:cubicBezTo>
                <a:close/>
                <a:moveTo>
                  <a:pt x="34292" y="3499"/>
                </a:moveTo>
                <a:cubicBezTo>
                  <a:pt x="34288" y="3502"/>
                  <a:pt x="34284" y="3505"/>
                  <a:pt x="34280" y="3508"/>
                </a:cubicBezTo>
                <a:cubicBezTo>
                  <a:pt x="34284" y="3505"/>
                  <a:pt x="34288" y="3502"/>
                  <a:pt x="34292" y="3499"/>
                </a:cubicBezTo>
                <a:close/>
                <a:moveTo>
                  <a:pt x="34179" y="3672"/>
                </a:moveTo>
                <a:lnTo>
                  <a:pt x="34179" y="3672"/>
                </a:lnTo>
                <a:cubicBezTo>
                  <a:pt x="34179" y="3678"/>
                  <a:pt x="34179" y="3684"/>
                  <a:pt x="34178" y="3691"/>
                </a:cubicBezTo>
                <a:lnTo>
                  <a:pt x="34178" y="3691"/>
                </a:lnTo>
                <a:cubicBezTo>
                  <a:pt x="34177" y="3684"/>
                  <a:pt x="34178" y="3678"/>
                  <a:pt x="34179" y="3672"/>
                </a:cubicBezTo>
                <a:close/>
                <a:moveTo>
                  <a:pt x="41078" y="5682"/>
                </a:moveTo>
                <a:lnTo>
                  <a:pt x="41078" y="5682"/>
                </a:lnTo>
                <a:cubicBezTo>
                  <a:pt x="41036" y="5811"/>
                  <a:pt x="41025" y="5908"/>
                  <a:pt x="41035" y="5982"/>
                </a:cubicBezTo>
                <a:lnTo>
                  <a:pt x="41035" y="5982"/>
                </a:lnTo>
                <a:cubicBezTo>
                  <a:pt x="41021" y="5925"/>
                  <a:pt x="41008" y="5867"/>
                  <a:pt x="40994" y="5810"/>
                </a:cubicBezTo>
                <a:lnTo>
                  <a:pt x="40994" y="5810"/>
                </a:lnTo>
                <a:cubicBezTo>
                  <a:pt x="41024" y="5765"/>
                  <a:pt x="41052" y="5723"/>
                  <a:pt x="41078" y="5682"/>
                </a:cubicBezTo>
                <a:close/>
                <a:moveTo>
                  <a:pt x="41393" y="7302"/>
                </a:moveTo>
                <a:cubicBezTo>
                  <a:pt x="41392" y="7302"/>
                  <a:pt x="41392" y="7302"/>
                  <a:pt x="41392" y="7303"/>
                </a:cubicBezTo>
                <a:lnTo>
                  <a:pt x="41392" y="7303"/>
                </a:lnTo>
                <a:cubicBezTo>
                  <a:pt x="41393" y="7307"/>
                  <a:pt x="41394" y="7308"/>
                  <a:pt x="41394" y="7308"/>
                </a:cubicBezTo>
                <a:cubicBezTo>
                  <a:pt x="41395" y="7308"/>
                  <a:pt x="41393" y="7302"/>
                  <a:pt x="41393" y="7302"/>
                </a:cubicBezTo>
                <a:close/>
                <a:moveTo>
                  <a:pt x="39878" y="8311"/>
                </a:moveTo>
                <a:cubicBezTo>
                  <a:pt x="39876" y="8319"/>
                  <a:pt x="39874" y="8326"/>
                  <a:pt x="39872" y="8334"/>
                </a:cubicBezTo>
                <a:cubicBezTo>
                  <a:pt x="39874" y="8326"/>
                  <a:pt x="39876" y="8318"/>
                  <a:pt x="39878" y="8311"/>
                </a:cubicBezTo>
                <a:close/>
                <a:moveTo>
                  <a:pt x="34509" y="8378"/>
                </a:moveTo>
                <a:cubicBezTo>
                  <a:pt x="34513" y="8379"/>
                  <a:pt x="34517" y="8381"/>
                  <a:pt x="34519" y="8384"/>
                </a:cubicBezTo>
                <a:lnTo>
                  <a:pt x="34509" y="8378"/>
                </a:lnTo>
                <a:close/>
                <a:moveTo>
                  <a:pt x="32860" y="9515"/>
                </a:moveTo>
                <a:cubicBezTo>
                  <a:pt x="32836" y="9543"/>
                  <a:pt x="32811" y="9572"/>
                  <a:pt x="32787" y="9600"/>
                </a:cubicBezTo>
                <a:lnTo>
                  <a:pt x="32787" y="9600"/>
                </a:lnTo>
                <a:cubicBezTo>
                  <a:pt x="32781" y="9591"/>
                  <a:pt x="32775" y="9582"/>
                  <a:pt x="32767" y="9574"/>
                </a:cubicBezTo>
                <a:lnTo>
                  <a:pt x="32767" y="9574"/>
                </a:lnTo>
                <a:cubicBezTo>
                  <a:pt x="32813" y="9538"/>
                  <a:pt x="32844" y="9517"/>
                  <a:pt x="32860" y="9515"/>
                </a:cubicBezTo>
                <a:close/>
                <a:moveTo>
                  <a:pt x="32285" y="10171"/>
                </a:moveTo>
                <a:cubicBezTo>
                  <a:pt x="32275" y="10181"/>
                  <a:pt x="32266" y="10191"/>
                  <a:pt x="32257" y="10201"/>
                </a:cubicBezTo>
                <a:lnTo>
                  <a:pt x="32257" y="10201"/>
                </a:lnTo>
                <a:lnTo>
                  <a:pt x="32219" y="10219"/>
                </a:lnTo>
                <a:cubicBezTo>
                  <a:pt x="32240" y="10201"/>
                  <a:pt x="32262" y="10185"/>
                  <a:pt x="32285" y="10171"/>
                </a:cubicBezTo>
                <a:close/>
                <a:moveTo>
                  <a:pt x="30935" y="11358"/>
                </a:moveTo>
                <a:lnTo>
                  <a:pt x="30935" y="11358"/>
                </a:lnTo>
                <a:cubicBezTo>
                  <a:pt x="30909" y="11462"/>
                  <a:pt x="30906" y="11553"/>
                  <a:pt x="30930" y="11624"/>
                </a:cubicBezTo>
                <a:lnTo>
                  <a:pt x="30930" y="11624"/>
                </a:lnTo>
                <a:cubicBezTo>
                  <a:pt x="30721" y="11839"/>
                  <a:pt x="30522" y="12041"/>
                  <a:pt x="30334" y="12229"/>
                </a:cubicBezTo>
                <a:cubicBezTo>
                  <a:pt x="29781" y="12783"/>
                  <a:pt x="29325" y="13216"/>
                  <a:pt x="29013" y="13523"/>
                </a:cubicBezTo>
                <a:lnTo>
                  <a:pt x="28877" y="13523"/>
                </a:lnTo>
                <a:cubicBezTo>
                  <a:pt x="28889" y="13536"/>
                  <a:pt x="28902" y="13574"/>
                  <a:pt x="28902" y="13599"/>
                </a:cubicBezTo>
                <a:cubicBezTo>
                  <a:pt x="28905" y="13609"/>
                  <a:pt x="28908" y="13618"/>
                  <a:pt x="28909" y="13626"/>
                </a:cubicBezTo>
                <a:lnTo>
                  <a:pt x="28909" y="13626"/>
                </a:lnTo>
                <a:cubicBezTo>
                  <a:pt x="28860" y="13676"/>
                  <a:pt x="28816" y="13721"/>
                  <a:pt x="28776" y="13762"/>
                </a:cubicBezTo>
                <a:cubicBezTo>
                  <a:pt x="28726" y="13687"/>
                  <a:pt x="28676" y="13637"/>
                  <a:pt x="28600" y="13611"/>
                </a:cubicBezTo>
                <a:cubicBezTo>
                  <a:pt x="29483" y="12785"/>
                  <a:pt x="30277" y="12008"/>
                  <a:pt x="30935" y="11358"/>
                </a:cubicBezTo>
                <a:close/>
                <a:moveTo>
                  <a:pt x="28575" y="13624"/>
                </a:moveTo>
                <a:cubicBezTo>
                  <a:pt x="28604" y="13675"/>
                  <a:pt x="28617" y="13743"/>
                  <a:pt x="28619" y="13806"/>
                </a:cubicBezTo>
                <a:lnTo>
                  <a:pt x="28619" y="13806"/>
                </a:lnTo>
                <a:cubicBezTo>
                  <a:pt x="28617" y="13804"/>
                  <a:pt x="28615" y="13802"/>
                  <a:pt x="28613" y="13800"/>
                </a:cubicBezTo>
                <a:cubicBezTo>
                  <a:pt x="28562" y="13834"/>
                  <a:pt x="28513" y="13868"/>
                  <a:pt x="28463" y="13902"/>
                </a:cubicBezTo>
                <a:lnTo>
                  <a:pt x="28463" y="13902"/>
                </a:lnTo>
                <a:cubicBezTo>
                  <a:pt x="28429" y="13871"/>
                  <a:pt x="28398" y="13837"/>
                  <a:pt x="28361" y="13825"/>
                </a:cubicBezTo>
                <a:cubicBezTo>
                  <a:pt x="28437" y="13762"/>
                  <a:pt x="28512" y="13699"/>
                  <a:pt x="28575" y="13624"/>
                </a:cubicBezTo>
                <a:close/>
                <a:moveTo>
                  <a:pt x="28614" y="13917"/>
                </a:moveTo>
                <a:lnTo>
                  <a:pt x="28614" y="13917"/>
                </a:lnTo>
                <a:cubicBezTo>
                  <a:pt x="28614" y="13920"/>
                  <a:pt x="28613" y="13923"/>
                  <a:pt x="28613" y="13926"/>
                </a:cubicBezTo>
                <a:cubicBezTo>
                  <a:pt x="28613" y="13930"/>
                  <a:pt x="28611" y="13935"/>
                  <a:pt x="28608" y="13940"/>
                </a:cubicBezTo>
                <a:lnTo>
                  <a:pt x="28608" y="13940"/>
                </a:lnTo>
                <a:cubicBezTo>
                  <a:pt x="28598" y="13947"/>
                  <a:pt x="28589" y="13955"/>
                  <a:pt x="28579" y="13963"/>
                </a:cubicBezTo>
                <a:lnTo>
                  <a:pt x="28579" y="13963"/>
                </a:lnTo>
                <a:cubicBezTo>
                  <a:pt x="28564" y="13962"/>
                  <a:pt x="28550" y="13959"/>
                  <a:pt x="28538" y="13953"/>
                </a:cubicBezTo>
                <a:lnTo>
                  <a:pt x="28538" y="13953"/>
                </a:lnTo>
                <a:cubicBezTo>
                  <a:pt x="28562" y="13941"/>
                  <a:pt x="28588" y="13929"/>
                  <a:pt x="28614" y="13917"/>
                </a:cubicBezTo>
                <a:close/>
                <a:moveTo>
                  <a:pt x="28201" y="14174"/>
                </a:moveTo>
                <a:lnTo>
                  <a:pt x="28201" y="14174"/>
                </a:lnTo>
                <a:cubicBezTo>
                  <a:pt x="28181" y="14212"/>
                  <a:pt x="28150" y="14245"/>
                  <a:pt x="28119" y="14272"/>
                </a:cubicBezTo>
                <a:lnTo>
                  <a:pt x="28119" y="14272"/>
                </a:lnTo>
                <a:cubicBezTo>
                  <a:pt x="28147" y="14234"/>
                  <a:pt x="28174" y="14202"/>
                  <a:pt x="28201" y="14174"/>
                </a:cubicBezTo>
                <a:close/>
                <a:moveTo>
                  <a:pt x="28198" y="13976"/>
                </a:moveTo>
                <a:lnTo>
                  <a:pt x="28198" y="13976"/>
                </a:lnTo>
                <a:cubicBezTo>
                  <a:pt x="28214" y="14006"/>
                  <a:pt x="28223" y="14034"/>
                  <a:pt x="28226" y="14061"/>
                </a:cubicBezTo>
                <a:lnTo>
                  <a:pt x="28226" y="14061"/>
                </a:lnTo>
                <a:cubicBezTo>
                  <a:pt x="28090" y="14151"/>
                  <a:pt x="27958" y="14238"/>
                  <a:pt x="27830" y="14322"/>
                </a:cubicBezTo>
                <a:lnTo>
                  <a:pt x="27830" y="14322"/>
                </a:lnTo>
                <a:cubicBezTo>
                  <a:pt x="27954" y="14206"/>
                  <a:pt x="28077" y="14091"/>
                  <a:pt x="28198" y="13976"/>
                </a:cubicBezTo>
                <a:close/>
                <a:moveTo>
                  <a:pt x="28066" y="14361"/>
                </a:moveTo>
                <a:cubicBezTo>
                  <a:pt x="28064" y="14362"/>
                  <a:pt x="28062" y="14364"/>
                  <a:pt x="28060" y="14365"/>
                </a:cubicBezTo>
                <a:cubicBezTo>
                  <a:pt x="28061" y="14364"/>
                  <a:pt x="28062" y="14362"/>
                  <a:pt x="28062" y="14361"/>
                </a:cubicBezTo>
                <a:lnTo>
                  <a:pt x="28062" y="14361"/>
                </a:lnTo>
                <a:cubicBezTo>
                  <a:pt x="28063" y="14361"/>
                  <a:pt x="28065" y="14361"/>
                  <a:pt x="28066" y="14361"/>
                </a:cubicBezTo>
                <a:close/>
                <a:moveTo>
                  <a:pt x="27871" y="14441"/>
                </a:moveTo>
                <a:lnTo>
                  <a:pt x="27897" y="14491"/>
                </a:lnTo>
                <a:cubicBezTo>
                  <a:pt x="27771" y="14579"/>
                  <a:pt x="27670" y="14654"/>
                  <a:pt x="27582" y="14717"/>
                </a:cubicBezTo>
                <a:cubicBezTo>
                  <a:pt x="27520" y="14755"/>
                  <a:pt x="27469" y="14793"/>
                  <a:pt x="27419" y="14830"/>
                </a:cubicBezTo>
                <a:lnTo>
                  <a:pt x="27409" y="14830"/>
                </a:lnTo>
                <a:lnTo>
                  <a:pt x="27469" y="14780"/>
                </a:lnTo>
                <a:lnTo>
                  <a:pt x="27859" y="14466"/>
                </a:lnTo>
                <a:lnTo>
                  <a:pt x="27871" y="14441"/>
                </a:lnTo>
                <a:close/>
                <a:moveTo>
                  <a:pt x="27406" y="14833"/>
                </a:moveTo>
                <a:cubicBezTo>
                  <a:pt x="27405" y="14843"/>
                  <a:pt x="27394" y="14843"/>
                  <a:pt x="27394" y="14843"/>
                </a:cubicBezTo>
                <a:lnTo>
                  <a:pt x="27406" y="14833"/>
                </a:lnTo>
                <a:close/>
                <a:moveTo>
                  <a:pt x="30806" y="10729"/>
                </a:moveTo>
                <a:lnTo>
                  <a:pt x="30806" y="10729"/>
                </a:lnTo>
                <a:cubicBezTo>
                  <a:pt x="29249" y="12307"/>
                  <a:pt x="27585" y="13854"/>
                  <a:pt x="25870" y="15367"/>
                </a:cubicBezTo>
                <a:lnTo>
                  <a:pt x="25870" y="15367"/>
                </a:lnTo>
                <a:cubicBezTo>
                  <a:pt x="25888" y="15291"/>
                  <a:pt x="25905" y="15219"/>
                  <a:pt x="25919" y="15151"/>
                </a:cubicBezTo>
                <a:lnTo>
                  <a:pt x="25919" y="15151"/>
                </a:lnTo>
                <a:cubicBezTo>
                  <a:pt x="26196" y="14908"/>
                  <a:pt x="26507" y="14630"/>
                  <a:pt x="26841" y="14328"/>
                </a:cubicBezTo>
                <a:cubicBezTo>
                  <a:pt x="27695" y="13549"/>
                  <a:pt x="28701" y="12606"/>
                  <a:pt x="29631" y="11676"/>
                </a:cubicBezTo>
                <a:cubicBezTo>
                  <a:pt x="29812" y="11497"/>
                  <a:pt x="29990" y="11319"/>
                  <a:pt x="30165" y="11144"/>
                </a:cubicBezTo>
                <a:lnTo>
                  <a:pt x="30165" y="11144"/>
                </a:lnTo>
                <a:cubicBezTo>
                  <a:pt x="30421" y="11044"/>
                  <a:pt x="30623" y="10893"/>
                  <a:pt x="30806" y="10729"/>
                </a:cubicBezTo>
                <a:close/>
                <a:moveTo>
                  <a:pt x="27822" y="14329"/>
                </a:moveTo>
                <a:lnTo>
                  <a:pt x="27871" y="14428"/>
                </a:lnTo>
                <a:lnTo>
                  <a:pt x="27846" y="14453"/>
                </a:lnTo>
                <a:cubicBezTo>
                  <a:pt x="27444" y="14767"/>
                  <a:pt x="27080" y="15057"/>
                  <a:pt x="26740" y="15333"/>
                </a:cubicBezTo>
                <a:lnTo>
                  <a:pt x="26653" y="15410"/>
                </a:lnTo>
                <a:lnTo>
                  <a:pt x="26653" y="15410"/>
                </a:lnTo>
                <a:cubicBezTo>
                  <a:pt x="27049" y="15048"/>
                  <a:pt x="27441" y="14686"/>
                  <a:pt x="27822" y="14329"/>
                </a:cubicBezTo>
                <a:close/>
                <a:moveTo>
                  <a:pt x="27067" y="14478"/>
                </a:moveTo>
                <a:lnTo>
                  <a:pt x="27067" y="14478"/>
                </a:lnTo>
                <a:cubicBezTo>
                  <a:pt x="26730" y="14792"/>
                  <a:pt x="26389" y="15104"/>
                  <a:pt x="26046" y="15415"/>
                </a:cubicBezTo>
                <a:lnTo>
                  <a:pt x="26046" y="15415"/>
                </a:lnTo>
                <a:cubicBezTo>
                  <a:pt x="25970" y="15460"/>
                  <a:pt x="25896" y="15504"/>
                  <a:pt x="25823" y="15547"/>
                </a:cubicBezTo>
                <a:cubicBezTo>
                  <a:pt x="25831" y="15519"/>
                  <a:pt x="25838" y="15491"/>
                  <a:pt x="25845" y="15464"/>
                </a:cubicBezTo>
                <a:lnTo>
                  <a:pt x="25845" y="15464"/>
                </a:lnTo>
                <a:cubicBezTo>
                  <a:pt x="26255" y="15138"/>
                  <a:pt x="26663" y="14810"/>
                  <a:pt x="27067" y="14478"/>
                </a:cubicBezTo>
                <a:close/>
                <a:moveTo>
                  <a:pt x="24466" y="15798"/>
                </a:moveTo>
                <a:cubicBezTo>
                  <a:pt x="24466" y="15798"/>
                  <a:pt x="24454" y="15810"/>
                  <a:pt x="24441" y="15810"/>
                </a:cubicBezTo>
                <a:lnTo>
                  <a:pt x="24441" y="15810"/>
                </a:lnTo>
                <a:cubicBezTo>
                  <a:pt x="24450" y="15803"/>
                  <a:pt x="24458" y="15798"/>
                  <a:pt x="24466" y="15798"/>
                </a:cubicBezTo>
                <a:close/>
                <a:moveTo>
                  <a:pt x="24426" y="15824"/>
                </a:moveTo>
                <a:lnTo>
                  <a:pt x="24426" y="15824"/>
                </a:lnTo>
                <a:cubicBezTo>
                  <a:pt x="24414" y="15835"/>
                  <a:pt x="24401" y="15843"/>
                  <a:pt x="24388" y="15853"/>
                </a:cubicBezTo>
                <a:lnTo>
                  <a:pt x="24388" y="15853"/>
                </a:lnTo>
                <a:cubicBezTo>
                  <a:pt x="24393" y="15850"/>
                  <a:pt x="24398" y="15848"/>
                  <a:pt x="24403" y="15848"/>
                </a:cubicBezTo>
                <a:cubicBezTo>
                  <a:pt x="24397" y="15851"/>
                  <a:pt x="24390" y="15854"/>
                  <a:pt x="24383" y="15857"/>
                </a:cubicBezTo>
                <a:lnTo>
                  <a:pt x="24383" y="15857"/>
                </a:lnTo>
                <a:cubicBezTo>
                  <a:pt x="24385" y="15856"/>
                  <a:pt x="24387" y="15855"/>
                  <a:pt x="24388" y="15853"/>
                </a:cubicBezTo>
                <a:lnTo>
                  <a:pt x="24388" y="15853"/>
                </a:lnTo>
                <a:cubicBezTo>
                  <a:pt x="24386" y="15855"/>
                  <a:pt x="24384" y="15856"/>
                  <a:pt x="24382" y="15858"/>
                </a:cubicBezTo>
                <a:lnTo>
                  <a:pt x="24382" y="15858"/>
                </a:lnTo>
                <a:cubicBezTo>
                  <a:pt x="24383" y="15857"/>
                  <a:pt x="24383" y="15857"/>
                  <a:pt x="24383" y="15857"/>
                </a:cubicBezTo>
                <a:lnTo>
                  <a:pt x="24383" y="15857"/>
                </a:lnTo>
                <a:cubicBezTo>
                  <a:pt x="24377" y="15862"/>
                  <a:pt x="24371" y="15867"/>
                  <a:pt x="24365" y="15873"/>
                </a:cubicBezTo>
                <a:cubicBezTo>
                  <a:pt x="24371" y="15868"/>
                  <a:pt x="24377" y="15862"/>
                  <a:pt x="24382" y="15858"/>
                </a:cubicBezTo>
                <a:lnTo>
                  <a:pt x="24382" y="15858"/>
                </a:lnTo>
                <a:cubicBezTo>
                  <a:pt x="24361" y="15866"/>
                  <a:pt x="24338" y="15873"/>
                  <a:pt x="24315" y="15878"/>
                </a:cubicBezTo>
                <a:lnTo>
                  <a:pt x="24315" y="15878"/>
                </a:lnTo>
                <a:cubicBezTo>
                  <a:pt x="24324" y="15870"/>
                  <a:pt x="24332" y="15863"/>
                  <a:pt x="24340" y="15855"/>
                </a:cubicBezTo>
                <a:lnTo>
                  <a:pt x="24340" y="15855"/>
                </a:lnTo>
                <a:cubicBezTo>
                  <a:pt x="24369" y="15846"/>
                  <a:pt x="24399" y="15835"/>
                  <a:pt x="24426" y="15824"/>
                </a:cubicBezTo>
                <a:close/>
                <a:moveTo>
                  <a:pt x="24038" y="16124"/>
                </a:moveTo>
                <a:lnTo>
                  <a:pt x="24039" y="16125"/>
                </a:lnTo>
                <a:cubicBezTo>
                  <a:pt x="24037" y="16125"/>
                  <a:pt x="24036" y="16126"/>
                  <a:pt x="24035" y="16127"/>
                </a:cubicBezTo>
                <a:lnTo>
                  <a:pt x="24035" y="16127"/>
                </a:lnTo>
                <a:cubicBezTo>
                  <a:pt x="24036" y="16126"/>
                  <a:pt x="24037" y="16125"/>
                  <a:pt x="24038" y="16124"/>
                </a:cubicBezTo>
                <a:close/>
                <a:moveTo>
                  <a:pt x="24482" y="15796"/>
                </a:moveTo>
                <a:cubicBezTo>
                  <a:pt x="24344" y="15923"/>
                  <a:pt x="24220" y="16037"/>
                  <a:pt x="24109" y="16140"/>
                </a:cubicBezTo>
                <a:lnTo>
                  <a:pt x="24109" y="16140"/>
                </a:lnTo>
                <a:cubicBezTo>
                  <a:pt x="24133" y="16107"/>
                  <a:pt x="24167" y="16084"/>
                  <a:pt x="24190" y="16049"/>
                </a:cubicBezTo>
                <a:cubicBezTo>
                  <a:pt x="24290" y="15974"/>
                  <a:pt x="24378" y="15886"/>
                  <a:pt x="24479" y="15798"/>
                </a:cubicBezTo>
                <a:cubicBezTo>
                  <a:pt x="24480" y="15797"/>
                  <a:pt x="24481" y="15797"/>
                  <a:pt x="24482" y="15796"/>
                </a:cubicBezTo>
                <a:close/>
                <a:moveTo>
                  <a:pt x="24089" y="16137"/>
                </a:moveTo>
                <a:lnTo>
                  <a:pt x="24100" y="16148"/>
                </a:lnTo>
                <a:lnTo>
                  <a:pt x="24100" y="16148"/>
                </a:lnTo>
                <a:cubicBezTo>
                  <a:pt x="24060" y="16185"/>
                  <a:pt x="24021" y="16222"/>
                  <a:pt x="23984" y="16256"/>
                </a:cubicBezTo>
                <a:lnTo>
                  <a:pt x="23984" y="16256"/>
                </a:lnTo>
                <a:cubicBezTo>
                  <a:pt x="23976" y="16253"/>
                  <a:pt x="23970" y="16250"/>
                  <a:pt x="23963" y="16250"/>
                </a:cubicBezTo>
                <a:lnTo>
                  <a:pt x="24089" y="16137"/>
                </a:lnTo>
                <a:close/>
                <a:moveTo>
                  <a:pt x="24730" y="16502"/>
                </a:moveTo>
                <a:cubicBezTo>
                  <a:pt x="24682" y="16565"/>
                  <a:pt x="24650" y="16623"/>
                  <a:pt x="24626" y="16683"/>
                </a:cubicBezTo>
                <a:lnTo>
                  <a:pt x="24626" y="16683"/>
                </a:lnTo>
                <a:cubicBezTo>
                  <a:pt x="24572" y="16731"/>
                  <a:pt x="24518" y="16778"/>
                  <a:pt x="24464" y="16825"/>
                </a:cubicBezTo>
                <a:lnTo>
                  <a:pt x="24464" y="16825"/>
                </a:lnTo>
                <a:cubicBezTo>
                  <a:pt x="24457" y="16826"/>
                  <a:pt x="24449" y="16827"/>
                  <a:pt x="24441" y="16828"/>
                </a:cubicBezTo>
                <a:cubicBezTo>
                  <a:pt x="24541" y="16665"/>
                  <a:pt x="24642" y="16564"/>
                  <a:pt x="24730" y="16502"/>
                </a:cubicBezTo>
                <a:close/>
                <a:moveTo>
                  <a:pt x="29175" y="11792"/>
                </a:moveTo>
                <a:lnTo>
                  <a:pt x="29175" y="11792"/>
                </a:lnTo>
                <a:cubicBezTo>
                  <a:pt x="28023" y="12936"/>
                  <a:pt x="26823" y="14064"/>
                  <a:pt x="25598" y="15182"/>
                </a:cubicBezTo>
                <a:lnTo>
                  <a:pt x="25598" y="15182"/>
                </a:lnTo>
                <a:lnTo>
                  <a:pt x="25597" y="15182"/>
                </a:lnTo>
                <a:cubicBezTo>
                  <a:pt x="25596" y="15183"/>
                  <a:pt x="25595" y="15184"/>
                  <a:pt x="25594" y="15185"/>
                </a:cubicBezTo>
                <a:lnTo>
                  <a:pt x="25594" y="15185"/>
                </a:lnTo>
                <a:cubicBezTo>
                  <a:pt x="25453" y="15314"/>
                  <a:pt x="25312" y="15443"/>
                  <a:pt x="25170" y="15572"/>
                </a:cubicBezTo>
                <a:cubicBezTo>
                  <a:pt x="24782" y="15975"/>
                  <a:pt x="24640" y="16152"/>
                  <a:pt x="24683" y="16152"/>
                </a:cubicBezTo>
                <a:cubicBezTo>
                  <a:pt x="24730" y="16152"/>
                  <a:pt x="24989" y="15950"/>
                  <a:pt x="25388" y="15611"/>
                </a:cubicBezTo>
                <a:lnTo>
                  <a:pt x="25388" y="15611"/>
                </a:lnTo>
                <a:cubicBezTo>
                  <a:pt x="25367" y="15681"/>
                  <a:pt x="25349" y="15753"/>
                  <a:pt x="25333" y="15823"/>
                </a:cubicBezTo>
                <a:cubicBezTo>
                  <a:pt x="24504" y="16301"/>
                  <a:pt x="23762" y="16703"/>
                  <a:pt x="22983" y="17180"/>
                </a:cubicBezTo>
                <a:cubicBezTo>
                  <a:pt x="23071" y="17067"/>
                  <a:pt x="23184" y="16941"/>
                  <a:pt x="23272" y="16841"/>
                </a:cubicBezTo>
                <a:cubicBezTo>
                  <a:pt x="23323" y="16791"/>
                  <a:pt x="23385" y="16753"/>
                  <a:pt x="23436" y="16703"/>
                </a:cubicBezTo>
                <a:cubicBezTo>
                  <a:pt x="23593" y="16683"/>
                  <a:pt x="23666" y="16493"/>
                  <a:pt x="23787" y="16449"/>
                </a:cubicBezTo>
                <a:lnTo>
                  <a:pt x="23787" y="16449"/>
                </a:lnTo>
                <a:cubicBezTo>
                  <a:pt x="23726" y="16507"/>
                  <a:pt x="23662" y="16564"/>
                  <a:pt x="23599" y="16615"/>
                </a:cubicBezTo>
                <a:cubicBezTo>
                  <a:pt x="23399" y="16802"/>
                  <a:pt x="23318" y="16887"/>
                  <a:pt x="23333" y="16887"/>
                </a:cubicBezTo>
                <a:cubicBezTo>
                  <a:pt x="23354" y="16887"/>
                  <a:pt x="23561" y="16724"/>
                  <a:pt x="23892" y="16448"/>
                </a:cubicBezTo>
                <a:lnTo>
                  <a:pt x="23892" y="16448"/>
                </a:lnTo>
                <a:cubicBezTo>
                  <a:pt x="23895" y="16449"/>
                  <a:pt x="23898" y="16450"/>
                  <a:pt x="23901" y="16451"/>
                </a:cubicBezTo>
                <a:cubicBezTo>
                  <a:pt x="23903" y="16446"/>
                  <a:pt x="23906" y="16440"/>
                  <a:pt x="23909" y="16435"/>
                </a:cubicBezTo>
                <a:lnTo>
                  <a:pt x="23909" y="16435"/>
                </a:lnTo>
                <a:cubicBezTo>
                  <a:pt x="24451" y="15983"/>
                  <a:pt x="25317" y="15236"/>
                  <a:pt x="26250" y="14403"/>
                </a:cubicBezTo>
                <a:lnTo>
                  <a:pt x="26250" y="14403"/>
                </a:lnTo>
                <a:cubicBezTo>
                  <a:pt x="26553" y="14217"/>
                  <a:pt x="26852" y="14076"/>
                  <a:pt x="26979" y="13875"/>
                </a:cubicBezTo>
                <a:lnTo>
                  <a:pt x="26911" y="13807"/>
                </a:lnTo>
                <a:lnTo>
                  <a:pt x="26911" y="13807"/>
                </a:lnTo>
                <a:cubicBezTo>
                  <a:pt x="27217" y="13530"/>
                  <a:pt x="27523" y="13249"/>
                  <a:pt x="27821" y="12971"/>
                </a:cubicBezTo>
                <a:cubicBezTo>
                  <a:pt x="28152" y="12676"/>
                  <a:pt x="28469" y="12381"/>
                  <a:pt x="28770" y="12100"/>
                </a:cubicBezTo>
                <a:lnTo>
                  <a:pt x="28770" y="12100"/>
                </a:lnTo>
                <a:cubicBezTo>
                  <a:pt x="28785" y="12100"/>
                  <a:pt x="28799" y="12101"/>
                  <a:pt x="28814" y="12104"/>
                </a:cubicBezTo>
                <a:cubicBezTo>
                  <a:pt x="28814" y="12078"/>
                  <a:pt x="28828" y="12051"/>
                  <a:pt x="28851" y="12024"/>
                </a:cubicBezTo>
                <a:lnTo>
                  <a:pt x="28851" y="12024"/>
                </a:lnTo>
                <a:cubicBezTo>
                  <a:pt x="28872" y="12004"/>
                  <a:pt x="28893" y="11984"/>
                  <a:pt x="28915" y="11964"/>
                </a:cubicBezTo>
                <a:lnTo>
                  <a:pt x="28915" y="11964"/>
                </a:lnTo>
                <a:cubicBezTo>
                  <a:pt x="28984" y="11909"/>
                  <a:pt x="29080" y="11851"/>
                  <a:pt x="29175" y="11792"/>
                </a:cubicBezTo>
                <a:close/>
                <a:moveTo>
                  <a:pt x="23800" y="17293"/>
                </a:moveTo>
                <a:lnTo>
                  <a:pt x="23845" y="17366"/>
                </a:lnTo>
                <a:lnTo>
                  <a:pt x="23845" y="17366"/>
                </a:lnTo>
                <a:cubicBezTo>
                  <a:pt x="23822" y="17386"/>
                  <a:pt x="23799" y="17406"/>
                  <a:pt x="23776" y="17426"/>
                </a:cubicBezTo>
                <a:lnTo>
                  <a:pt x="23776" y="17426"/>
                </a:lnTo>
                <a:cubicBezTo>
                  <a:pt x="23787" y="17386"/>
                  <a:pt x="23795" y="17342"/>
                  <a:pt x="23800" y="17293"/>
                </a:cubicBezTo>
                <a:close/>
                <a:moveTo>
                  <a:pt x="24079" y="17431"/>
                </a:moveTo>
                <a:cubicBezTo>
                  <a:pt x="24105" y="17431"/>
                  <a:pt x="24072" y="17482"/>
                  <a:pt x="23994" y="17573"/>
                </a:cubicBezTo>
                <a:lnTo>
                  <a:pt x="23994" y="17573"/>
                </a:lnTo>
                <a:cubicBezTo>
                  <a:pt x="23943" y="17616"/>
                  <a:pt x="23894" y="17657"/>
                  <a:pt x="23850" y="17695"/>
                </a:cubicBezTo>
                <a:cubicBezTo>
                  <a:pt x="23737" y="17783"/>
                  <a:pt x="23637" y="17871"/>
                  <a:pt x="23536" y="17947"/>
                </a:cubicBezTo>
                <a:lnTo>
                  <a:pt x="23473" y="17997"/>
                </a:lnTo>
                <a:cubicBezTo>
                  <a:pt x="23410" y="18047"/>
                  <a:pt x="23335" y="18110"/>
                  <a:pt x="23272" y="18160"/>
                </a:cubicBezTo>
                <a:lnTo>
                  <a:pt x="23184" y="18236"/>
                </a:lnTo>
                <a:cubicBezTo>
                  <a:pt x="23134" y="18273"/>
                  <a:pt x="23084" y="18324"/>
                  <a:pt x="23033" y="18361"/>
                </a:cubicBezTo>
                <a:cubicBezTo>
                  <a:pt x="23025" y="18297"/>
                  <a:pt x="23027" y="18242"/>
                  <a:pt x="23036" y="18194"/>
                </a:cubicBezTo>
                <a:lnTo>
                  <a:pt x="23036" y="18194"/>
                </a:lnTo>
                <a:cubicBezTo>
                  <a:pt x="23492" y="17837"/>
                  <a:pt x="23778" y="17618"/>
                  <a:pt x="23935" y="17511"/>
                </a:cubicBezTo>
                <a:lnTo>
                  <a:pt x="23935" y="17511"/>
                </a:lnTo>
                <a:lnTo>
                  <a:pt x="23963" y="17557"/>
                </a:lnTo>
                <a:cubicBezTo>
                  <a:pt x="23973" y="17536"/>
                  <a:pt x="23983" y="17506"/>
                  <a:pt x="23994" y="17472"/>
                </a:cubicBezTo>
                <a:lnTo>
                  <a:pt x="23994" y="17472"/>
                </a:lnTo>
                <a:cubicBezTo>
                  <a:pt x="24035" y="17446"/>
                  <a:pt x="24062" y="17433"/>
                  <a:pt x="24076" y="17431"/>
                </a:cubicBezTo>
                <a:cubicBezTo>
                  <a:pt x="24077" y="17431"/>
                  <a:pt x="24078" y="17431"/>
                  <a:pt x="24079" y="17431"/>
                </a:cubicBezTo>
                <a:close/>
                <a:moveTo>
                  <a:pt x="22807" y="17469"/>
                </a:moveTo>
                <a:lnTo>
                  <a:pt x="22807" y="17469"/>
                </a:lnTo>
                <a:cubicBezTo>
                  <a:pt x="22782" y="17582"/>
                  <a:pt x="22732" y="17720"/>
                  <a:pt x="22694" y="17821"/>
                </a:cubicBezTo>
                <a:cubicBezTo>
                  <a:pt x="22946" y="17821"/>
                  <a:pt x="22933" y="17507"/>
                  <a:pt x="23184" y="17494"/>
                </a:cubicBezTo>
                <a:lnTo>
                  <a:pt x="23184" y="17494"/>
                </a:lnTo>
                <a:cubicBezTo>
                  <a:pt x="23420" y="17870"/>
                  <a:pt x="22796" y="18071"/>
                  <a:pt x="22545" y="18482"/>
                </a:cubicBezTo>
                <a:lnTo>
                  <a:pt x="22545" y="18482"/>
                </a:lnTo>
                <a:cubicBezTo>
                  <a:pt x="22531" y="18494"/>
                  <a:pt x="22516" y="18506"/>
                  <a:pt x="22502" y="18519"/>
                </a:cubicBezTo>
                <a:lnTo>
                  <a:pt x="22502" y="18519"/>
                </a:lnTo>
                <a:cubicBezTo>
                  <a:pt x="22477" y="18483"/>
                  <a:pt x="22441" y="18448"/>
                  <a:pt x="22405" y="18424"/>
                </a:cubicBezTo>
                <a:cubicBezTo>
                  <a:pt x="22493" y="18349"/>
                  <a:pt x="22556" y="18286"/>
                  <a:pt x="22418" y="18060"/>
                </a:cubicBezTo>
                <a:lnTo>
                  <a:pt x="22418" y="18060"/>
                </a:lnTo>
                <a:lnTo>
                  <a:pt x="22229" y="18261"/>
                </a:lnTo>
                <a:cubicBezTo>
                  <a:pt x="22192" y="18223"/>
                  <a:pt x="22154" y="18173"/>
                  <a:pt x="22141" y="18135"/>
                </a:cubicBezTo>
                <a:lnTo>
                  <a:pt x="22078" y="18424"/>
                </a:lnTo>
                <a:lnTo>
                  <a:pt x="21915" y="18600"/>
                </a:lnTo>
                <a:cubicBezTo>
                  <a:pt x="22003" y="18474"/>
                  <a:pt x="22053" y="18286"/>
                  <a:pt x="22116" y="18097"/>
                </a:cubicBezTo>
                <a:lnTo>
                  <a:pt x="22166" y="18097"/>
                </a:lnTo>
                <a:lnTo>
                  <a:pt x="22317" y="17670"/>
                </a:lnTo>
                <a:lnTo>
                  <a:pt x="22481" y="17758"/>
                </a:lnTo>
                <a:cubicBezTo>
                  <a:pt x="22556" y="17633"/>
                  <a:pt x="22669" y="17545"/>
                  <a:pt x="22807" y="17469"/>
                </a:cubicBezTo>
                <a:close/>
                <a:moveTo>
                  <a:pt x="21978" y="18902"/>
                </a:moveTo>
                <a:lnTo>
                  <a:pt x="21962" y="18976"/>
                </a:lnTo>
                <a:lnTo>
                  <a:pt x="21962" y="18976"/>
                </a:lnTo>
                <a:cubicBezTo>
                  <a:pt x="21908" y="19021"/>
                  <a:pt x="21855" y="19065"/>
                  <a:pt x="21802" y="19110"/>
                </a:cubicBezTo>
                <a:lnTo>
                  <a:pt x="21802" y="19110"/>
                </a:lnTo>
                <a:cubicBezTo>
                  <a:pt x="21856" y="19042"/>
                  <a:pt x="21912" y="18967"/>
                  <a:pt x="21978" y="18902"/>
                </a:cubicBezTo>
                <a:close/>
                <a:moveTo>
                  <a:pt x="21601" y="19203"/>
                </a:moveTo>
                <a:lnTo>
                  <a:pt x="21601" y="19203"/>
                </a:lnTo>
                <a:cubicBezTo>
                  <a:pt x="21563" y="19241"/>
                  <a:pt x="21576" y="19279"/>
                  <a:pt x="21526" y="19329"/>
                </a:cubicBezTo>
                <a:cubicBezTo>
                  <a:pt x="21533" y="19327"/>
                  <a:pt x="21541" y="19326"/>
                  <a:pt x="21548" y="19323"/>
                </a:cubicBezTo>
                <a:lnTo>
                  <a:pt x="21548" y="19323"/>
                </a:lnTo>
                <a:cubicBezTo>
                  <a:pt x="21219" y="19599"/>
                  <a:pt x="20889" y="19874"/>
                  <a:pt x="20558" y="20149"/>
                </a:cubicBezTo>
                <a:lnTo>
                  <a:pt x="20558" y="20149"/>
                </a:lnTo>
                <a:cubicBezTo>
                  <a:pt x="20545" y="19925"/>
                  <a:pt x="20467" y="19850"/>
                  <a:pt x="20364" y="19850"/>
                </a:cubicBezTo>
                <a:cubicBezTo>
                  <a:pt x="20148" y="19850"/>
                  <a:pt x="19823" y="20181"/>
                  <a:pt x="19765" y="20181"/>
                </a:cubicBezTo>
                <a:cubicBezTo>
                  <a:pt x="19753" y="20181"/>
                  <a:pt x="19753" y="20167"/>
                  <a:pt x="19766" y="20133"/>
                </a:cubicBezTo>
                <a:cubicBezTo>
                  <a:pt x="19673" y="20125"/>
                  <a:pt x="19637" y="20064"/>
                  <a:pt x="19642" y="19977"/>
                </a:cubicBezTo>
                <a:lnTo>
                  <a:pt x="19642" y="19977"/>
                </a:lnTo>
                <a:cubicBezTo>
                  <a:pt x="19775" y="19866"/>
                  <a:pt x="19909" y="19753"/>
                  <a:pt x="20043" y="19643"/>
                </a:cubicBezTo>
                <a:cubicBezTo>
                  <a:pt x="20152" y="19546"/>
                  <a:pt x="20263" y="19448"/>
                  <a:pt x="20374" y="19351"/>
                </a:cubicBezTo>
                <a:lnTo>
                  <a:pt x="20374" y="19351"/>
                </a:lnTo>
                <a:cubicBezTo>
                  <a:pt x="20538" y="19374"/>
                  <a:pt x="20737" y="19424"/>
                  <a:pt x="20950" y="19424"/>
                </a:cubicBezTo>
                <a:cubicBezTo>
                  <a:pt x="21160" y="19424"/>
                  <a:pt x="21383" y="19375"/>
                  <a:pt x="21601" y="19203"/>
                </a:cubicBezTo>
                <a:close/>
                <a:moveTo>
                  <a:pt x="18585" y="20586"/>
                </a:moveTo>
                <a:cubicBezTo>
                  <a:pt x="18585" y="20591"/>
                  <a:pt x="18585" y="20596"/>
                  <a:pt x="18585" y="20600"/>
                </a:cubicBezTo>
                <a:lnTo>
                  <a:pt x="18585" y="20600"/>
                </a:lnTo>
                <a:cubicBezTo>
                  <a:pt x="18581" y="20603"/>
                  <a:pt x="18577" y="20607"/>
                  <a:pt x="18573" y="20611"/>
                </a:cubicBezTo>
                <a:cubicBezTo>
                  <a:pt x="18571" y="20612"/>
                  <a:pt x="18570" y="20613"/>
                  <a:pt x="18569" y="20614"/>
                </a:cubicBezTo>
                <a:lnTo>
                  <a:pt x="18569" y="20614"/>
                </a:lnTo>
                <a:cubicBezTo>
                  <a:pt x="18574" y="20608"/>
                  <a:pt x="18577" y="20602"/>
                  <a:pt x="18585" y="20586"/>
                </a:cubicBezTo>
                <a:close/>
                <a:moveTo>
                  <a:pt x="19729" y="17808"/>
                </a:moveTo>
                <a:lnTo>
                  <a:pt x="19729" y="17808"/>
                </a:lnTo>
                <a:cubicBezTo>
                  <a:pt x="19716" y="17846"/>
                  <a:pt x="19704" y="17859"/>
                  <a:pt x="19691" y="17884"/>
                </a:cubicBezTo>
                <a:lnTo>
                  <a:pt x="18698" y="18663"/>
                </a:lnTo>
                <a:cubicBezTo>
                  <a:pt x="18045" y="19090"/>
                  <a:pt x="17366" y="19769"/>
                  <a:pt x="17140" y="19781"/>
                </a:cubicBezTo>
                <a:cubicBezTo>
                  <a:pt x="17115" y="19832"/>
                  <a:pt x="17090" y="19882"/>
                  <a:pt x="17065" y="19932"/>
                </a:cubicBezTo>
                <a:cubicBezTo>
                  <a:pt x="16562" y="20322"/>
                  <a:pt x="16047" y="20711"/>
                  <a:pt x="15532" y="21101"/>
                </a:cubicBezTo>
                <a:cubicBezTo>
                  <a:pt x="15331" y="21176"/>
                  <a:pt x="15117" y="21302"/>
                  <a:pt x="14891" y="21302"/>
                </a:cubicBezTo>
                <a:cubicBezTo>
                  <a:pt x="16185" y="20410"/>
                  <a:pt x="17781" y="19266"/>
                  <a:pt x="19729" y="17808"/>
                </a:cubicBezTo>
                <a:close/>
                <a:moveTo>
                  <a:pt x="21580" y="22392"/>
                </a:moveTo>
                <a:cubicBezTo>
                  <a:pt x="21567" y="22405"/>
                  <a:pt x="21553" y="22419"/>
                  <a:pt x="21538" y="22433"/>
                </a:cubicBezTo>
                <a:lnTo>
                  <a:pt x="21580" y="22392"/>
                </a:lnTo>
                <a:close/>
                <a:moveTo>
                  <a:pt x="20797" y="22885"/>
                </a:moveTo>
                <a:lnTo>
                  <a:pt x="20797" y="22885"/>
                </a:lnTo>
                <a:cubicBezTo>
                  <a:pt x="20787" y="22893"/>
                  <a:pt x="20776" y="22902"/>
                  <a:pt x="20765" y="22910"/>
                </a:cubicBezTo>
                <a:lnTo>
                  <a:pt x="20765" y="22910"/>
                </a:lnTo>
                <a:cubicBezTo>
                  <a:pt x="20776" y="22901"/>
                  <a:pt x="20787" y="22893"/>
                  <a:pt x="20797" y="22885"/>
                </a:cubicBezTo>
                <a:close/>
                <a:moveTo>
                  <a:pt x="19804" y="23593"/>
                </a:moveTo>
                <a:lnTo>
                  <a:pt x="19804" y="23593"/>
                </a:lnTo>
                <a:cubicBezTo>
                  <a:pt x="19802" y="23598"/>
                  <a:pt x="19800" y="23603"/>
                  <a:pt x="19798" y="23608"/>
                </a:cubicBezTo>
                <a:lnTo>
                  <a:pt x="19798" y="23608"/>
                </a:lnTo>
                <a:cubicBezTo>
                  <a:pt x="19796" y="23606"/>
                  <a:pt x="19794" y="23604"/>
                  <a:pt x="19791" y="23601"/>
                </a:cubicBezTo>
                <a:cubicBezTo>
                  <a:pt x="19796" y="23598"/>
                  <a:pt x="19800" y="23596"/>
                  <a:pt x="19804" y="23593"/>
                </a:cubicBezTo>
                <a:close/>
                <a:moveTo>
                  <a:pt x="22242" y="22847"/>
                </a:moveTo>
                <a:lnTo>
                  <a:pt x="21299" y="23652"/>
                </a:lnTo>
                <a:cubicBezTo>
                  <a:pt x="21287" y="23627"/>
                  <a:pt x="21274" y="23614"/>
                  <a:pt x="21274" y="23589"/>
                </a:cubicBezTo>
                <a:cubicBezTo>
                  <a:pt x="21563" y="23375"/>
                  <a:pt x="21890" y="23124"/>
                  <a:pt x="22242" y="22847"/>
                </a:cubicBezTo>
                <a:close/>
                <a:moveTo>
                  <a:pt x="22204" y="21968"/>
                </a:moveTo>
                <a:cubicBezTo>
                  <a:pt x="21840" y="22395"/>
                  <a:pt x="20721" y="23425"/>
                  <a:pt x="19879" y="24217"/>
                </a:cubicBezTo>
                <a:cubicBezTo>
                  <a:pt x="19905" y="24154"/>
                  <a:pt x="19930" y="24079"/>
                  <a:pt x="19980" y="23991"/>
                </a:cubicBezTo>
                <a:cubicBezTo>
                  <a:pt x="19971" y="23989"/>
                  <a:pt x="19960" y="23989"/>
                  <a:pt x="19949" y="23989"/>
                </a:cubicBezTo>
                <a:cubicBezTo>
                  <a:pt x="19825" y="23989"/>
                  <a:pt x="19585" y="24065"/>
                  <a:pt x="19421" y="24065"/>
                </a:cubicBezTo>
                <a:cubicBezTo>
                  <a:pt x="19333" y="24065"/>
                  <a:pt x="19268" y="24044"/>
                  <a:pt x="19251" y="23978"/>
                </a:cubicBezTo>
                <a:cubicBezTo>
                  <a:pt x="19427" y="23853"/>
                  <a:pt x="19578" y="23752"/>
                  <a:pt x="19716" y="23652"/>
                </a:cubicBezTo>
                <a:cubicBezTo>
                  <a:pt x="19741" y="23658"/>
                  <a:pt x="19766" y="23661"/>
                  <a:pt x="19791" y="23661"/>
                </a:cubicBezTo>
                <a:cubicBezTo>
                  <a:pt x="19817" y="23661"/>
                  <a:pt x="19842" y="23658"/>
                  <a:pt x="19867" y="23652"/>
                </a:cubicBezTo>
                <a:cubicBezTo>
                  <a:pt x="19839" y="23642"/>
                  <a:pt x="19825" y="23633"/>
                  <a:pt x="19809" y="23619"/>
                </a:cubicBezTo>
                <a:lnTo>
                  <a:pt x="19809" y="23619"/>
                </a:lnTo>
                <a:cubicBezTo>
                  <a:pt x="19956" y="23552"/>
                  <a:pt x="20108" y="23449"/>
                  <a:pt x="20251" y="23339"/>
                </a:cubicBezTo>
                <a:lnTo>
                  <a:pt x="20251" y="23339"/>
                </a:lnTo>
                <a:cubicBezTo>
                  <a:pt x="20239" y="23386"/>
                  <a:pt x="20035" y="23590"/>
                  <a:pt x="19578" y="24003"/>
                </a:cubicBezTo>
                <a:cubicBezTo>
                  <a:pt x="19967" y="23702"/>
                  <a:pt x="20344" y="23413"/>
                  <a:pt x="20696" y="23124"/>
                </a:cubicBezTo>
                <a:cubicBezTo>
                  <a:pt x="20719" y="23139"/>
                  <a:pt x="20741" y="23146"/>
                  <a:pt x="20762" y="23146"/>
                </a:cubicBezTo>
                <a:cubicBezTo>
                  <a:pt x="20845" y="23146"/>
                  <a:pt x="20915" y="23038"/>
                  <a:pt x="20985" y="22898"/>
                </a:cubicBezTo>
                <a:cubicBezTo>
                  <a:pt x="21425" y="22558"/>
                  <a:pt x="21840" y="22232"/>
                  <a:pt x="22204" y="21968"/>
                </a:cubicBezTo>
                <a:close/>
                <a:moveTo>
                  <a:pt x="21262" y="23677"/>
                </a:moveTo>
                <a:lnTo>
                  <a:pt x="20822" y="24054"/>
                </a:lnTo>
                <a:lnTo>
                  <a:pt x="20671" y="24079"/>
                </a:lnTo>
                <a:lnTo>
                  <a:pt x="20721" y="24142"/>
                </a:lnTo>
                <a:lnTo>
                  <a:pt x="20231" y="24544"/>
                </a:lnTo>
                <a:lnTo>
                  <a:pt x="20231" y="24368"/>
                </a:lnTo>
                <a:cubicBezTo>
                  <a:pt x="20495" y="24179"/>
                  <a:pt x="20809" y="23941"/>
                  <a:pt x="21174" y="23677"/>
                </a:cubicBezTo>
                <a:close/>
                <a:moveTo>
                  <a:pt x="20194" y="24393"/>
                </a:moveTo>
                <a:lnTo>
                  <a:pt x="20106" y="24582"/>
                </a:lnTo>
                <a:lnTo>
                  <a:pt x="20131" y="24632"/>
                </a:lnTo>
                <a:lnTo>
                  <a:pt x="19955" y="24770"/>
                </a:lnTo>
                <a:cubicBezTo>
                  <a:pt x="19967" y="24682"/>
                  <a:pt x="19967" y="24619"/>
                  <a:pt x="19942" y="24582"/>
                </a:cubicBezTo>
                <a:cubicBezTo>
                  <a:pt x="20030" y="24519"/>
                  <a:pt x="20106" y="24468"/>
                  <a:pt x="20194" y="24393"/>
                </a:cubicBezTo>
                <a:close/>
                <a:moveTo>
                  <a:pt x="18598" y="26441"/>
                </a:moveTo>
                <a:lnTo>
                  <a:pt x="18598" y="26441"/>
                </a:lnTo>
                <a:cubicBezTo>
                  <a:pt x="18560" y="26492"/>
                  <a:pt x="18497" y="26542"/>
                  <a:pt x="18422" y="26567"/>
                </a:cubicBezTo>
                <a:cubicBezTo>
                  <a:pt x="18485" y="26529"/>
                  <a:pt x="18535" y="26479"/>
                  <a:pt x="18598" y="26441"/>
                </a:cubicBezTo>
                <a:close/>
                <a:moveTo>
                  <a:pt x="14386" y="27231"/>
                </a:moveTo>
                <a:lnTo>
                  <a:pt x="14386" y="27231"/>
                </a:lnTo>
                <a:cubicBezTo>
                  <a:pt x="14182" y="27391"/>
                  <a:pt x="13986" y="27542"/>
                  <a:pt x="13802" y="27683"/>
                </a:cubicBezTo>
                <a:lnTo>
                  <a:pt x="13802" y="27683"/>
                </a:lnTo>
                <a:cubicBezTo>
                  <a:pt x="13801" y="27683"/>
                  <a:pt x="13801" y="27683"/>
                  <a:pt x="13801" y="27683"/>
                </a:cubicBezTo>
                <a:cubicBezTo>
                  <a:pt x="13773" y="27683"/>
                  <a:pt x="13728" y="27694"/>
                  <a:pt x="13659" y="27723"/>
                </a:cubicBezTo>
                <a:cubicBezTo>
                  <a:pt x="13996" y="27444"/>
                  <a:pt x="14214" y="27307"/>
                  <a:pt x="14386" y="27231"/>
                </a:cubicBezTo>
                <a:close/>
                <a:moveTo>
                  <a:pt x="41102" y="1"/>
                </a:moveTo>
                <a:cubicBezTo>
                  <a:pt x="40911" y="1"/>
                  <a:pt x="40729" y="41"/>
                  <a:pt x="40563" y="90"/>
                </a:cubicBezTo>
                <a:cubicBezTo>
                  <a:pt x="40236" y="204"/>
                  <a:pt x="39960" y="379"/>
                  <a:pt x="39658" y="555"/>
                </a:cubicBezTo>
                <a:cubicBezTo>
                  <a:pt x="39357" y="593"/>
                  <a:pt x="39030" y="656"/>
                  <a:pt x="38703" y="744"/>
                </a:cubicBezTo>
                <a:lnTo>
                  <a:pt x="38691" y="832"/>
                </a:lnTo>
                <a:cubicBezTo>
                  <a:pt x="38615" y="782"/>
                  <a:pt x="38540" y="744"/>
                  <a:pt x="38452" y="706"/>
                </a:cubicBezTo>
                <a:cubicBezTo>
                  <a:pt x="38360" y="798"/>
                  <a:pt x="38310" y="859"/>
                  <a:pt x="38273" y="859"/>
                </a:cubicBezTo>
                <a:cubicBezTo>
                  <a:pt x="38270" y="859"/>
                  <a:pt x="38267" y="858"/>
                  <a:pt x="38263" y="857"/>
                </a:cubicBezTo>
                <a:cubicBezTo>
                  <a:pt x="38238" y="857"/>
                  <a:pt x="38251" y="819"/>
                  <a:pt x="38289" y="769"/>
                </a:cubicBezTo>
                <a:lnTo>
                  <a:pt x="38289" y="769"/>
                </a:lnTo>
                <a:cubicBezTo>
                  <a:pt x="38188" y="819"/>
                  <a:pt x="38113" y="882"/>
                  <a:pt x="38075" y="920"/>
                </a:cubicBezTo>
                <a:cubicBezTo>
                  <a:pt x="38000" y="832"/>
                  <a:pt x="38113" y="656"/>
                  <a:pt x="38251" y="480"/>
                </a:cubicBezTo>
                <a:cubicBezTo>
                  <a:pt x="38351" y="480"/>
                  <a:pt x="38452" y="480"/>
                  <a:pt x="38552" y="467"/>
                </a:cubicBezTo>
                <a:cubicBezTo>
                  <a:pt x="38683" y="326"/>
                  <a:pt x="38785" y="194"/>
                  <a:pt x="38622" y="194"/>
                </a:cubicBezTo>
                <a:cubicBezTo>
                  <a:pt x="38597" y="194"/>
                  <a:pt x="38566" y="197"/>
                  <a:pt x="38527" y="204"/>
                </a:cubicBezTo>
                <a:cubicBezTo>
                  <a:pt x="38490" y="229"/>
                  <a:pt x="38452" y="254"/>
                  <a:pt x="38402" y="292"/>
                </a:cubicBezTo>
                <a:cubicBezTo>
                  <a:pt x="38490" y="178"/>
                  <a:pt x="38552" y="90"/>
                  <a:pt x="38452" y="90"/>
                </a:cubicBezTo>
                <a:cubicBezTo>
                  <a:pt x="38213" y="216"/>
                  <a:pt x="37974" y="354"/>
                  <a:pt x="37736" y="505"/>
                </a:cubicBezTo>
                <a:cubicBezTo>
                  <a:pt x="37836" y="493"/>
                  <a:pt x="37987" y="480"/>
                  <a:pt x="38150" y="480"/>
                </a:cubicBezTo>
                <a:cubicBezTo>
                  <a:pt x="37782" y="768"/>
                  <a:pt x="37381" y="1130"/>
                  <a:pt x="37666" y="1130"/>
                </a:cubicBezTo>
                <a:cubicBezTo>
                  <a:pt x="37692" y="1130"/>
                  <a:pt x="37723" y="1127"/>
                  <a:pt x="37761" y="1121"/>
                </a:cubicBezTo>
                <a:lnTo>
                  <a:pt x="37761" y="1121"/>
                </a:lnTo>
                <a:cubicBezTo>
                  <a:pt x="37572" y="1171"/>
                  <a:pt x="37371" y="1221"/>
                  <a:pt x="37170" y="1284"/>
                </a:cubicBezTo>
                <a:cubicBezTo>
                  <a:pt x="36661" y="1770"/>
                  <a:pt x="36710" y="1708"/>
                  <a:pt x="36149" y="2173"/>
                </a:cubicBezTo>
                <a:lnTo>
                  <a:pt x="36149" y="2173"/>
                </a:lnTo>
                <a:cubicBezTo>
                  <a:pt x="36112" y="2166"/>
                  <a:pt x="36075" y="2158"/>
                  <a:pt x="36038" y="2151"/>
                </a:cubicBezTo>
                <a:lnTo>
                  <a:pt x="36038" y="2151"/>
                </a:lnTo>
                <a:cubicBezTo>
                  <a:pt x="36047" y="2120"/>
                  <a:pt x="36047" y="2096"/>
                  <a:pt x="36012" y="2096"/>
                </a:cubicBezTo>
                <a:cubicBezTo>
                  <a:pt x="36002" y="2096"/>
                  <a:pt x="35991" y="2097"/>
                  <a:pt x="35976" y="2101"/>
                </a:cubicBezTo>
                <a:cubicBezTo>
                  <a:pt x="35967" y="2111"/>
                  <a:pt x="35958" y="2122"/>
                  <a:pt x="35949" y="2132"/>
                </a:cubicBezTo>
                <a:lnTo>
                  <a:pt x="35949" y="2132"/>
                </a:lnTo>
                <a:cubicBezTo>
                  <a:pt x="35920" y="2126"/>
                  <a:pt x="35892" y="2120"/>
                  <a:pt x="35863" y="2114"/>
                </a:cubicBezTo>
                <a:cubicBezTo>
                  <a:pt x="35700" y="2076"/>
                  <a:pt x="35524" y="2038"/>
                  <a:pt x="35361" y="1988"/>
                </a:cubicBezTo>
                <a:lnTo>
                  <a:pt x="35210" y="1963"/>
                </a:lnTo>
                <a:lnTo>
                  <a:pt x="35185" y="1950"/>
                </a:lnTo>
                <a:cubicBezTo>
                  <a:pt x="35185" y="1963"/>
                  <a:pt x="35185" y="1963"/>
                  <a:pt x="35185" y="1963"/>
                </a:cubicBezTo>
                <a:cubicBezTo>
                  <a:pt x="35197" y="1975"/>
                  <a:pt x="35210" y="1988"/>
                  <a:pt x="35210" y="2013"/>
                </a:cubicBezTo>
                <a:cubicBezTo>
                  <a:pt x="35210" y="2038"/>
                  <a:pt x="35210" y="2076"/>
                  <a:pt x="35222" y="2101"/>
                </a:cubicBezTo>
                <a:cubicBezTo>
                  <a:pt x="35235" y="2139"/>
                  <a:pt x="35248" y="2164"/>
                  <a:pt x="35260" y="2189"/>
                </a:cubicBezTo>
                <a:cubicBezTo>
                  <a:pt x="35273" y="2227"/>
                  <a:pt x="35285" y="2252"/>
                  <a:pt x="35310" y="2264"/>
                </a:cubicBezTo>
                <a:cubicBezTo>
                  <a:pt x="35273" y="2252"/>
                  <a:pt x="35072" y="2114"/>
                  <a:pt x="35034" y="2088"/>
                </a:cubicBezTo>
                <a:lnTo>
                  <a:pt x="35034" y="2088"/>
                </a:lnTo>
                <a:cubicBezTo>
                  <a:pt x="35072" y="2151"/>
                  <a:pt x="35109" y="2227"/>
                  <a:pt x="35160" y="2302"/>
                </a:cubicBezTo>
                <a:cubicBezTo>
                  <a:pt x="35197" y="2377"/>
                  <a:pt x="35248" y="2440"/>
                  <a:pt x="35273" y="2528"/>
                </a:cubicBezTo>
                <a:lnTo>
                  <a:pt x="35279" y="2549"/>
                </a:lnTo>
                <a:lnTo>
                  <a:pt x="35279" y="2549"/>
                </a:lnTo>
                <a:cubicBezTo>
                  <a:pt x="35117" y="2616"/>
                  <a:pt x="34958" y="2672"/>
                  <a:pt x="34824" y="2724"/>
                </a:cubicBezTo>
                <a:lnTo>
                  <a:pt x="34824" y="2724"/>
                </a:lnTo>
                <a:cubicBezTo>
                  <a:pt x="34805" y="2675"/>
                  <a:pt x="34799" y="2619"/>
                  <a:pt x="34808" y="2553"/>
                </a:cubicBezTo>
                <a:lnTo>
                  <a:pt x="34808" y="2553"/>
                </a:lnTo>
                <a:cubicBezTo>
                  <a:pt x="34783" y="2591"/>
                  <a:pt x="34732" y="2641"/>
                  <a:pt x="34695" y="2717"/>
                </a:cubicBezTo>
                <a:cubicBezTo>
                  <a:pt x="34678" y="2742"/>
                  <a:pt x="34664" y="2768"/>
                  <a:pt x="34652" y="2797"/>
                </a:cubicBezTo>
                <a:lnTo>
                  <a:pt x="34652" y="2797"/>
                </a:lnTo>
                <a:cubicBezTo>
                  <a:pt x="34549" y="2847"/>
                  <a:pt x="34484" y="2897"/>
                  <a:pt x="34481" y="2955"/>
                </a:cubicBezTo>
                <a:cubicBezTo>
                  <a:pt x="34079" y="3282"/>
                  <a:pt x="34406" y="3219"/>
                  <a:pt x="34154" y="3446"/>
                </a:cubicBezTo>
                <a:cubicBezTo>
                  <a:pt x="34154" y="3428"/>
                  <a:pt x="34154" y="3399"/>
                  <a:pt x="34130" y="3399"/>
                </a:cubicBezTo>
                <a:cubicBezTo>
                  <a:pt x="34118" y="3399"/>
                  <a:pt x="34102" y="3405"/>
                  <a:pt x="34079" y="3420"/>
                </a:cubicBezTo>
                <a:lnTo>
                  <a:pt x="33828" y="3760"/>
                </a:lnTo>
                <a:cubicBezTo>
                  <a:pt x="33816" y="3763"/>
                  <a:pt x="33807" y="3765"/>
                  <a:pt x="33801" y="3765"/>
                </a:cubicBezTo>
                <a:cubicBezTo>
                  <a:pt x="33739" y="3765"/>
                  <a:pt x="33910" y="3607"/>
                  <a:pt x="33842" y="3607"/>
                </a:cubicBezTo>
                <a:cubicBezTo>
                  <a:pt x="33820" y="3607"/>
                  <a:pt x="33770" y="3625"/>
                  <a:pt x="33677" y="3672"/>
                </a:cubicBezTo>
                <a:cubicBezTo>
                  <a:pt x="33099" y="4200"/>
                  <a:pt x="32785" y="4514"/>
                  <a:pt x="32219" y="4840"/>
                </a:cubicBezTo>
                <a:cubicBezTo>
                  <a:pt x="31930" y="5064"/>
                  <a:pt x="31954" y="5107"/>
                  <a:pt x="32044" y="5107"/>
                </a:cubicBezTo>
                <a:cubicBezTo>
                  <a:pt x="32100" y="5107"/>
                  <a:pt x="32181" y="5090"/>
                  <a:pt x="32228" y="5090"/>
                </a:cubicBezTo>
                <a:cubicBezTo>
                  <a:pt x="32291" y="5090"/>
                  <a:pt x="32289" y="5121"/>
                  <a:pt x="32068" y="5268"/>
                </a:cubicBezTo>
                <a:cubicBezTo>
                  <a:pt x="32007" y="5258"/>
                  <a:pt x="31945" y="5243"/>
                  <a:pt x="31872" y="5243"/>
                </a:cubicBezTo>
                <a:cubicBezTo>
                  <a:pt x="31750" y="5243"/>
                  <a:pt x="31595" y="5284"/>
                  <a:pt x="31352" y="5456"/>
                </a:cubicBezTo>
                <a:cubicBezTo>
                  <a:pt x="31189" y="5670"/>
                  <a:pt x="31264" y="5733"/>
                  <a:pt x="30950" y="6034"/>
                </a:cubicBezTo>
                <a:lnTo>
                  <a:pt x="30875" y="5871"/>
                </a:lnTo>
                <a:cubicBezTo>
                  <a:pt x="30613" y="6070"/>
                  <a:pt x="30404" y="6260"/>
                  <a:pt x="30290" y="6260"/>
                </a:cubicBezTo>
                <a:cubicBezTo>
                  <a:pt x="30267" y="6260"/>
                  <a:pt x="30248" y="6252"/>
                  <a:pt x="30234" y="6235"/>
                </a:cubicBezTo>
                <a:cubicBezTo>
                  <a:pt x="30020" y="6487"/>
                  <a:pt x="29832" y="6612"/>
                  <a:pt x="29681" y="6700"/>
                </a:cubicBezTo>
                <a:cubicBezTo>
                  <a:pt x="29537" y="6848"/>
                  <a:pt x="29556" y="6898"/>
                  <a:pt x="29649" y="6898"/>
                </a:cubicBezTo>
                <a:cubicBezTo>
                  <a:pt x="29833" y="6898"/>
                  <a:pt x="30310" y="6704"/>
                  <a:pt x="30410" y="6688"/>
                </a:cubicBezTo>
                <a:lnTo>
                  <a:pt x="30410" y="6688"/>
                </a:lnTo>
                <a:cubicBezTo>
                  <a:pt x="29857" y="6939"/>
                  <a:pt x="29580" y="7253"/>
                  <a:pt x="29178" y="7291"/>
                </a:cubicBezTo>
                <a:lnTo>
                  <a:pt x="29568" y="6926"/>
                </a:lnTo>
                <a:lnTo>
                  <a:pt x="29568" y="6926"/>
                </a:lnTo>
                <a:cubicBezTo>
                  <a:pt x="28537" y="7442"/>
                  <a:pt x="28877" y="7781"/>
                  <a:pt x="28236" y="7806"/>
                </a:cubicBezTo>
                <a:cubicBezTo>
                  <a:pt x="28521" y="7600"/>
                  <a:pt x="28796" y="7281"/>
                  <a:pt x="28665" y="7281"/>
                </a:cubicBezTo>
                <a:cubicBezTo>
                  <a:pt x="28652" y="7281"/>
                  <a:pt x="28635" y="7284"/>
                  <a:pt x="28613" y="7291"/>
                </a:cubicBezTo>
                <a:lnTo>
                  <a:pt x="28223" y="7705"/>
                </a:lnTo>
                <a:cubicBezTo>
                  <a:pt x="28163" y="7705"/>
                  <a:pt x="28352" y="7561"/>
                  <a:pt x="28308" y="7561"/>
                </a:cubicBezTo>
                <a:cubicBezTo>
                  <a:pt x="28297" y="7561"/>
                  <a:pt x="28271" y="7570"/>
                  <a:pt x="28223" y="7592"/>
                </a:cubicBezTo>
                <a:cubicBezTo>
                  <a:pt x="28110" y="7731"/>
                  <a:pt x="27909" y="8007"/>
                  <a:pt x="27846" y="8133"/>
                </a:cubicBezTo>
                <a:lnTo>
                  <a:pt x="27834" y="8120"/>
                </a:lnTo>
                <a:lnTo>
                  <a:pt x="27130" y="8711"/>
                </a:lnTo>
                <a:cubicBezTo>
                  <a:pt x="27179" y="8669"/>
                  <a:pt x="27189" y="8642"/>
                  <a:pt x="27167" y="8642"/>
                </a:cubicBezTo>
                <a:cubicBezTo>
                  <a:pt x="27149" y="8642"/>
                  <a:pt x="27110" y="8659"/>
                  <a:pt x="27055" y="8698"/>
                </a:cubicBezTo>
                <a:lnTo>
                  <a:pt x="26590" y="9188"/>
                </a:lnTo>
                <a:cubicBezTo>
                  <a:pt x="26641" y="9127"/>
                  <a:pt x="26646" y="9101"/>
                  <a:pt x="26618" y="9101"/>
                </a:cubicBezTo>
                <a:cubicBezTo>
                  <a:pt x="26570" y="9101"/>
                  <a:pt x="26433" y="9174"/>
                  <a:pt x="26276" y="9276"/>
                </a:cubicBezTo>
                <a:cubicBezTo>
                  <a:pt x="25572" y="9766"/>
                  <a:pt x="25986" y="10018"/>
                  <a:pt x="25358" y="10294"/>
                </a:cubicBezTo>
                <a:cubicBezTo>
                  <a:pt x="25434" y="10231"/>
                  <a:pt x="25434" y="10206"/>
                  <a:pt x="25509" y="10143"/>
                </a:cubicBezTo>
                <a:lnTo>
                  <a:pt x="25509" y="10143"/>
                </a:lnTo>
                <a:lnTo>
                  <a:pt x="25195" y="10307"/>
                </a:lnTo>
                <a:cubicBezTo>
                  <a:pt x="25371" y="10646"/>
                  <a:pt x="23637" y="11601"/>
                  <a:pt x="23825" y="11940"/>
                </a:cubicBezTo>
                <a:cubicBezTo>
                  <a:pt x="23716" y="11983"/>
                  <a:pt x="23652" y="12004"/>
                  <a:pt x="23623" y="12004"/>
                </a:cubicBezTo>
                <a:cubicBezTo>
                  <a:pt x="23525" y="12004"/>
                  <a:pt x="23826" y="11767"/>
                  <a:pt x="24127" y="11350"/>
                </a:cubicBezTo>
                <a:lnTo>
                  <a:pt x="24127" y="11350"/>
                </a:lnTo>
                <a:lnTo>
                  <a:pt x="23637" y="11601"/>
                </a:lnTo>
                <a:cubicBezTo>
                  <a:pt x="23800" y="11463"/>
                  <a:pt x="23963" y="11375"/>
                  <a:pt x="24114" y="11199"/>
                </a:cubicBezTo>
                <a:lnTo>
                  <a:pt x="24114" y="11199"/>
                </a:lnTo>
                <a:cubicBezTo>
                  <a:pt x="23473" y="11500"/>
                  <a:pt x="23109" y="12066"/>
                  <a:pt x="22883" y="12367"/>
                </a:cubicBezTo>
                <a:cubicBezTo>
                  <a:pt x="22853" y="12383"/>
                  <a:pt x="22830" y="12389"/>
                  <a:pt x="22812" y="12389"/>
                </a:cubicBezTo>
                <a:cubicBezTo>
                  <a:pt x="22740" y="12389"/>
                  <a:pt x="22743" y="12289"/>
                  <a:pt x="22671" y="12289"/>
                </a:cubicBezTo>
                <a:cubicBezTo>
                  <a:pt x="22616" y="12289"/>
                  <a:pt x="22520" y="12345"/>
                  <a:pt x="22317" y="12543"/>
                </a:cubicBezTo>
                <a:cubicBezTo>
                  <a:pt x="21977" y="12856"/>
                  <a:pt x="21999" y="12912"/>
                  <a:pt x="22091" y="12912"/>
                </a:cubicBezTo>
                <a:cubicBezTo>
                  <a:pt x="22143" y="12912"/>
                  <a:pt x="22219" y="12894"/>
                  <a:pt x="22264" y="12894"/>
                </a:cubicBezTo>
                <a:cubicBezTo>
                  <a:pt x="22321" y="12894"/>
                  <a:pt x="22330" y="12924"/>
                  <a:pt x="22179" y="13059"/>
                </a:cubicBezTo>
                <a:lnTo>
                  <a:pt x="21702" y="13197"/>
                </a:lnTo>
                <a:cubicBezTo>
                  <a:pt x="21174" y="13812"/>
                  <a:pt x="20608" y="14089"/>
                  <a:pt x="20068" y="14491"/>
                </a:cubicBezTo>
                <a:cubicBezTo>
                  <a:pt x="19955" y="14604"/>
                  <a:pt x="19905" y="14667"/>
                  <a:pt x="19892" y="14717"/>
                </a:cubicBezTo>
                <a:cubicBezTo>
                  <a:pt x="19276" y="15094"/>
                  <a:pt x="18824" y="15810"/>
                  <a:pt x="18346" y="16099"/>
                </a:cubicBezTo>
                <a:cubicBezTo>
                  <a:pt x="18362" y="16076"/>
                  <a:pt x="18358" y="16066"/>
                  <a:pt x="18340" y="16066"/>
                </a:cubicBezTo>
                <a:cubicBezTo>
                  <a:pt x="18272" y="16066"/>
                  <a:pt x="18014" y="16200"/>
                  <a:pt x="17944" y="16200"/>
                </a:cubicBezTo>
                <a:lnTo>
                  <a:pt x="17322" y="16822"/>
                </a:lnTo>
                <a:lnTo>
                  <a:pt x="17322" y="16822"/>
                </a:lnTo>
                <a:cubicBezTo>
                  <a:pt x="17433" y="16702"/>
                  <a:pt x="17467" y="16614"/>
                  <a:pt x="17467" y="16552"/>
                </a:cubicBezTo>
                <a:lnTo>
                  <a:pt x="17467" y="16552"/>
                </a:lnTo>
                <a:cubicBezTo>
                  <a:pt x="17065" y="16879"/>
                  <a:pt x="16688" y="17180"/>
                  <a:pt x="16323" y="17457"/>
                </a:cubicBezTo>
                <a:cubicBezTo>
                  <a:pt x="16072" y="17658"/>
                  <a:pt x="15821" y="17846"/>
                  <a:pt x="15582" y="18035"/>
                </a:cubicBezTo>
                <a:cubicBezTo>
                  <a:pt x="14250" y="19065"/>
                  <a:pt x="13232" y="19832"/>
                  <a:pt x="12478" y="20384"/>
                </a:cubicBezTo>
                <a:cubicBezTo>
                  <a:pt x="12440" y="20422"/>
                  <a:pt x="12378" y="20460"/>
                  <a:pt x="12302" y="20523"/>
                </a:cubicBezTo>
                <a:lnTo>
                  <a:pt x="12252" y="20548"/>
                </a:lnTo>
                <a:cubicBezTo>
                  <a:pt x="11372" y="21201"/>
                  <a:pt x="10945" y="21528"/>
                  <a:pt x="10845" y="21641"/>
                </a:cubicBezTo>
                <a:cubicBezTo>
                  <a:pt x="10813" y="21673"/>
                  <a:pt x="10808" y="21687"/>
                  <a:pt x="10826" y="21687"/>
                </a:cubicBezTo>
                <a:cubicBezTo>
                  <a:pt x="10872" y="21687"/>
                  <a:pt x="11073" y="21587"/>
                  <a:pt x="11372" y="21415"/>
                </a:cubicBezTo>
                <a:cubicBezTo>
                  <a:pt x="12202" y="20963"/>
                  <a:pt x="13747" y="19957"/>
                  <a:pt x="14941" y="19166"/>
                </a:cubicBezTo>
                <a:cubicBezTo>
                  <a:pt x="15836" y="18572"/>
                  <a:pt x="16534" y="18105"/>
                  <a:pt x="16604" y="18105"/>
                </a:cubicBezTo>
                <a:cubicBezTo>
                  <a:pt x="16627" y="18105"/>
                  <a:pt x="16581" y="18157"/>
                  <a:pt x="16449" y="18273"/>
                </a:cubicBezTo>
                <a:cubicBezTo>
                  <a:pt x="16185" y="18500"/>
                  <a:pt x="15582" y="19002"/>
                  <a:pt x="14476" y="19832"/>
                </a:cubicBezTo>
                <a:cubicBezTo>
                  <a:pt x="13370" y="20648"/>
                  <a:pt x="11787" y="21842"/>
                  <a:pt x="9412" y="23325"/>
                </a:cubicBezTo>
                <a:cubicBezTo>
                  <a:pt x="9877" y="23187"/>
                  <a:pt x="10354" y="23048"/>
                  <a:pt x="10819" y="22910"/>
                </a:cubicBezTo>
                <a:lnTo>
                  <a:pt x="10819" y="22910"/>
                </a:lnTo>
                <a:cubicBezTo>
                  <a:pt x="10065" y="23400"/>
                  <a:pt x="9299" y="23865"/>
                  <a:pt x="8507" y="24318"/>
                </a:cubicBezTo>
                <a:cubicBezTo>
                  <a:pt x="8299" y="24476"/>
                  <a:pt x="8240" y="24551"/>
                  <a:pt x="8307" y="24551"/>
                </a:cubicBezTo>
                <a:cubicBezTo>
                  <a:pt x="8473" y="24551"/>
                  <a:pt x="9417" y="24085"/>
                  <a:pt x="10744" y="23287"/>
                </a:cubicBezTo>
                <a:cubicBezTo>
                  <a:pt x="12604" y="22169"/>
                  <a:pt x="15167" y="20384"/>
                  <a:pt x="17630" y="18537"/>
                </a:cubicBezTo>
                <a:lnTo>
                  <a:pt x="17630" y="18537"/>
                </a:lnTo>
                <a:cubicBezTo>
                  <a:pt x="16286" y="19656"/>
                  <a:pt x="14313" y="21063"/>
                  <a:pt x="13194" y="21842"/>
                </a:cubicBezTo>
                <a:cubicBezTo>
                  <a:pt x="11651" y="23100"/>
                  <a:pt x="10748" y="23765"/>
                  <a:pt x="10903" y="23765"/>
                </a:cubicBezTo>
                <a:cubicBezTo>
                  <a:pt x="10904" y="23765"/>
                  <a:pt x="10906" y="23765"/>
                  <a:pt x="10907" y="23765"/>
                </a:cubicBezTo>
                <a:cubicBezTo>
                  <a:pt x="11071" y="23752"/>
                  <a:pt x="12327" y="23061"/>
                  <a:pt x="14727" y="21415"/>
                </a:cubicBezTo>
                <a:lnTo>
                  <a:pt x="14727" y="21415"/>
                </a:lnTo>
                <a:cubicBezTo>
                  <a:pt x="14627" y="21603"/>
                  <a:pt x="14200" y="21892"/>
                  <a:pt x="14175" y="22093"/>
                </a:cubicBezTo>
                <a:cubicBezTo>
                  <a:pt x="14162" y="22144"/>
                  <a:pt x="14187" y="22169"/>
                  <a:pt x="14225" y="22207"/>
                </a:cubicBezTo>
                <a:cubicBezTo>
                  <a:pt x="14200" y="22219"/>
                  <a:pt x="14175" y="22244"/>
                  <a:pt x="14149" y="22269"/>
                </a:cubicBezTo>
                <a:cubicBezTo>
                  <a:pt x="14112" y="22244"/>
                  <a:pt x="14099" y="22207"/>
                  <a:pt x="14074" y="22169"/>
                </a:cubicBezTo>
                <a:cubicBezTo>
                  <a:pt x="14112" y="22144"/>
                  <a:pt x="14137" y="22119"/>
                  <a:pt x="14175" y="22093"/>
                </a:cubicBezTo>
                <a:lnTo>
                  <a:pt x="14175" y="22093"/>
                </a:lnTo>
                <a:lnTo>
                  <a:pt x="14074" y="22156"/>
                </a:lnTo>
                <a:cubicBezTo>
                  <a:pt x="14024" y="22093"/>
                  <a:pt x="13961" y="22031"/>
                  <a:pt x="13823" y="22031"/>
                </a:cubicBezTo>
                <a:cubicBezTo>
                  <a:pt x="13257" y="22835"/>
                  <a:pt x="12013" y="23036"/>
                  <a:pt x="11096" y="23765"/>
                </a:cubicBezTo>
                <a:cubicBezTo>
                  <a:pt x="11146" y="23865"/>
                  <a:pt x="11397" y="23903"/>
                  <a:pt x="11272" y="24179"/>
                </a:cubicBezTo>
                <a:lnTo>
                  <a:pt x="10455" y="24041"/>
                </a:lnTo>
                <a:lnTo>
                  <a:pt x="10455" y="24041"/>
                </a:lnTo>
                <a:cubicBezTo>
                  <a:pt x="10307" y="24201"/>
                  <a:pt x="10563" y="24620"/>
                  <a:pt x="10177" y="24620"/>
                </a:cubicBezTo>
                <a:cubicBezTo>
                  <a:pt x="10139" y="24620"/>
                  <a:pt x="10093" y="24616"/>
                  <a:pt x="10040" y="24607"/>
                </a:cubicBezTo>
                <a:lnTo>
                  <a:pt x="10040" y="24607"/>
                </a:lnTo>
                <a:cubicBezTo>
                  <a:pt x="10141" y="24657"/>
                  <a:pt x="10292" y="24720"/>
                  <a:pt x="10179" y="24833"/>
                </a:cubicBezTo>
                <a:cubicBezTo>
                  <a:pt x="9035" y="25222"/>
                  <a:pt x="8042" y="25914"/>
                  <a:pt x="6899" y="26517"/>
                </a:cubicBezTo>
                <a:cubicBezTo>
                  <a:pt x="6333" y="26818"/>
                  <a:pt x="5730" y="27095"/>
                  <a:pt x="5064" y="27271"/>
                </a:cubicBezTo>
                <a:cubicBezTo>
                  <a:pt x="4578" y="27408"/>
                  <a:pt x="4059" y="27499"/>
                  <a:pt x="3511" y="27499"/>
                </a:cubicBezTo>
                <a:cubicBezTo>
                  <a:pt x="3308" y="27499"/>
                  <a:pt x="3101" y="27486"/>
                  <a:pt x="2890" y="27459"/>
                </a:cubicBezTo>
                <a:lnTo>
                  <a:pt x="2890" y="27459"/>
                </a:lnTo>
                <a:cubicBezTo>
                  <a:pt x="3330" y="27585"/>
                  <a:pt x="3079" y="27660"/>
                  <a:pt x="2765" y="27736"/>
                </a:cubicBezTo>
                <a:cubicBezTo>
                  <a:pt x="2978" y="27736"/>
                  <a:pt x="2815" y="28012"/>
                  <a:pt x="2878" y="28150"/>
                </a:cubicBezTo>
                <a:cubicBezTo>
                  <a:pt x="2664" y="28125"/>
                  <a:pt x="2413" y="28100"/>
                  <a:pt x="2187" y="28062"/>
                </a:cubicBezTo>
                <a:cubicBezTo>
                  <a:pt x="1960" y="28025"/>
                  <a:pt x="1734" y="27974"/>
                  <a:pt x="1521" y="27924"/>
                </a:cubicBezTo>
                <a:cubicBezTo>
                  <a:pt x="1420" y="28138"/>
                  <a:pt x="1068" y="28163"/>
                  <a:pt x="729" y="28163"/>
                </a:cubicBezTo>
                <a:cubicBezTo>
                  <a:pt x="658" y="28163"/>
                  <a:pt x="587" y="28162"/>
                  <a:pt x="520" y="28162"/>
                </a:cubicBezTo>
                <a:cubicBezTo>
                  <a:pt x="268" y="28162"/>
                  <a:pt x="60" y="28177"/>
                  <a:pt x="0" y="28326"/>
                </a:cubicBezTo>
                <a:cubicBezTo>
                  <a:pt x="138" y="28314"/>
                  <a:pt x="277" y="28301"/>
                  <a:pt x="415" y="28288"/>
                </a:cubicBezTo>
                <a:lnTo>
                  <a:pt x="415" y="28288"/>
                </a:lnTo>
                <a:cubicBezTo>
                  <a:pt x="138" y="28502"/>
                  <a:pt x="314" y="28791"/>
                  <a:pt x="591" y="29068"/>
                </a:cubicBezTo>
                <a:cubicBezTo>
                  <a:pt x="855" y="29357"/>
                  <a:pt x="1219" y="29646"/>
                  <a:pt x="1194" y="29947"/>
                </a:cubicBezTo>
                <a:cubicBezTo>
                  <a:pt x="1334" y="29828"/>
                  <a:pt x="1494" y="29788"/>
                  <a:pt x="1674" y="29788"/>
                </a:cubicBezTo>
                <a:cubicBezTo>
                  <a:pt x="1931" y="29788"/>
                  <a:pt x="2226" y="29870"/>
                  <a:pt x="2551" y="29922"/>
                </a:cubicBezTo>
                <a:cubicBezTo>
                  <a:pt x="2722" y="29948"/>
                  <a:pt x="2896" y="29966"/>
                  <a:pt x="3069" y="29966"/>
                </a:cubicBezTo>
                <a:cubicBezTo>
                  <a:pt x="3481" y="29966"/>
                  <a:pt x="3880" y="29862"/>
                  <a:pt x="4172" y="29507"/>
                </a:cubicBezTo>
                <a:lnTo>
                  <a:pt x="4172" y="29507"/>
                </a:lnTo>
                <a:cubicBezTo>
                  <a:pt x="4436" y="29558"/>
                  <a:pt x="4021" y="29746"/>
                  <a:pt x="4185" y="29847"/>
                </a:cubicBezTo>
                <a:cubicBezTo>
                  <a:pt x="4386" y="29520"/>
                  <a:pt x="4687" y="29382"/>
                  <a:pt x="5265" y="29319"/>
                </a:cubicBezTo>
                <a:lnTo>
                  <a:pt x="5265" y="29319"/>
                </a:lnTo>
                <a:lnTo>
                  <a:pt x="5228" y="29394"/>
                </a:lnTo>
                <a:cubicBezTo>
                  <a:pt x="5982" y="29105"/>
                  <a:pt x="6484" y="28942"/>
                  <a:pt x="7012" y="28791"/>
                </a:cubicBezTo>
                <a:cubicBezTo>
                  <a:pt x="7552" y="28640"/>
                  <a:pt x="8105" y="28502"/>
                  <a:pt x="8834" y="28226"/>
                </a:cubicBezTo>
                <a:lnTo>
                  <a:pt x="8583" y="28012"/>
                </a:lnTo>
                <a:cubicBezTo>
                  <a:pt x="8757" y="27942"/>
                  <a:pt x="8870" y="27927"/>
                  <a:pt x="8963" y="27927"/>
                </a:cubicBezTo>
                <a:cubicBezTo>
                  <a:pt x="9038" y="27927"/>
                  <a:pt x="9101" y="27937"/>
                  <a:pt x="9173" y="27937"/>
                </a:cubicBezTo>
                <a:cubicBezTo>
                  <a:pt x="9204" y="27794"/>
                  <a:pt x="9171" y="27747"/>
                  <a:pt x="9104" y="27747"/>
                </a:cubicBezTo>
                <a:cubicBezTo>
                  <a:pt x="9035" y="27747"/>
                  <a:pt x="8930" y="27798"/>
                  <a:pt x="8821" y="27849"/>
                </a:cubicBezTo>
                <a:cubicBezTo>
                  <a:pt x="8710" y="27898"/>
                  <a:pt x="8602" y="27945"/>
                  <a:pt x="8525" y="27945"/>
                </a:cubicBezTo>
                <a:cubicBezTo>
                  <a:pt x="8446" y="27945"/>
                  <a:pt x="8400" y="27895"/>
                  <a:pt x="8419" y="27748"/>
                </a:cubicBezTo>
                <a:lnTo>
                  <a:pt x="8419" y="27748"/>
                </a:lnTo>
                <a:cubicBezTo>
                  <a:pt x="8492" y="27783"/>
                  <a:pt x="8573" y="27799"/>
                  <a:pt x="8659" y="27799"/>
                </a:cubicBezTo>
                <a:cubicBezTo>
                  <a:pt x="8977" y="27799"/>
                  <a:pt x="9376" y="27591"/>
                  <a:pt x="9751" y="27384"/>
                </a:cubicBezTo>
                <a:cubicBezTo>
                  <a:pt x="10098" y="27201"/>
                  <a:pt x="10438" y="27019"/>
                  <a:pt x="10713" y="27019"/>
                </a:cubicBezTo>
                <a:cubicBezTo>
                  <a:pt x="10817" y="27019"/>
                  <a:pt x="10913" y="27045"/>
                  <a:pt x="10995" y="27107"/>
                </a:cubicBezTo>
                <a:cubicBezTo>
                  <a:pt x="11397" y="26869"/>
                  <a:pt x="10694" y="26881"/>
                  <a:pt x="11108" y="26630"/>
                </a:cubicBezTo>
                <a:lnTo>
                  <a:pt x="11108" y="26630"/>
                </a:lnTo>
                <a:lnTo>
                  <a:pt x="11309" y="26730"/>
                </a:lnTo>
                <a:lnTo>
                  <a:pt x="11284" y="26466"/>
                </a:lnTo>
                <a:cubicBezTo>
                  <a:pt x="11372" y="26428"/>
                  <a:pt x="11457" y="26412"/>
                  <a:pt x="11535" y="26412"/>
                </a:cubicBezTo>
                <a:cubicBezTo>
                  <a:pt x="11713" y="26412"/>
                  <a:pt x="11855" y="26496"/>
                  <a:pt x="11925" y="26592"/>
                </a:cubicBezTo>
                <a:cubicBezTo>
                  <a:pt x="11850" y="26605"/>
                  <a:pt x="11762" y="26730"/>
                  <a:pt x="11699" y="26793"/>
                </a:cubicBezTo>
                <a:cubicBezTo>
                  <a:pt x="12114" y="26768"/>
                  <a:pt x="12528" y="26253"/>
                  <a:pt x="12717" y="26127"/>
                </a:cubicBezTo>
                <a:lnTo>
                  <a:pt x="12717" y="26127"/>
                </a:lnTo>
                <a:lnTo>
                  <a:pt x="12327" y="26253"/>
                </a:lnTo>
                <a:cubicBezTo>
                  <a:pt x="13320" y="25423"/>
                  <a:pt x="14715" y="24757"/>
                  <a:pt x="15444" y="23752"/>
                </a:cubicBezTo>
                <a:lnTo>
                  <a:pt x="15293" y="23689"/>
                </a:lnTo>
                <a:cubicBezTo>
                  <a:pt x="15871" y="22961"/>
                  <a:pt x="15971" y="23400"/>
                  <a:pt x="16700" y="22722"/>
                </a:cubicBezTo>
                <a:lnTo>
                  <a:pt x="16700" y="22722"/>
                </a:lnTo>
                <a:lnTo>
                  <a:pt x="16688" y="22759"/>
                </a:lnTo>
                <a:cubicBezTo>
                  <a:pt x="16650" y="22822"/>
                  <a:pt x="16612" y="22885"/>
                  <a:pt x="16587" y="22935"/>
                </a:cubicBezTo>
                <a:lnTo>
                  <a:pt x="16788" y="22797"/>
                </a:lnTo>
                <a:lnTo>
                  <a:pt x="17040" y="22621"/>
                </a:lnTo>
                <a:lnTo>
                  <a:pt x="16813" y="22646"/>
                </a:lnTo>
                <a:lnTo>
                  <a:pt x="16751" y="22646"/>
                </a:lnTo>
                <a:cubicBezTo>
                  <a:pt x="16738" y="22684"/>
                  <a:pt x="16713" y="22709"/>
                  <a:pt x="16700" y="22734"/>
                </a:cubicBezTo>
                <a:cubicBezTo>
                  <a:pt x="16776" y="22521"/>
                  <a:pt x="16939" y="22320"/>
                  <a:pt x="17153" y="22181"/>
                </a:cubicBezTo>
                <a:lnTo>
                  <a:pt x="17153" y="22181"/>
                </a:lnTo>
                <a:cubicBezTo>
                  <a:pt x="17052" y="22458"/>
                  <a:pt x="17718" y="22156"/>
                  <a:pt x="17567" y="22496"/>
                </a:cubicBezTo>
                <a:cubicBezTo>
                  <a:pt x="18136" y="21749"/>
                  <a:pt x="17855" y="22009"/>
                  <a:pt x="17970" y="21364"/>
                </a:cubicBezTo>
                <a:lnTo>
                  <a:pt x="17970" y="21364"/>
                </a:lnTo>
                <a:lnTo>
                  <a:pt x="17982" y="21352"/>
                </a:lnTo>
                <a:cubicBezTo>
                  <a:pt x="18018" y="21326"/>
                  <a:pt x="18052" y="21300"/>
                  <a:pt x="18086" y="21274"/>
                </a:cubicBezTo>
                <a:lnTo>
                  <a:pt x="18086" y="21274"/>
                </a:lnTo>
                <a:lnTo>
                  <a:pt x="18258" y="21339"/>
                </a:lnTo>
                <a:cubicBezTo>
                  <a:pt x="18272" y="21250"/>
                  <a:pt x="18277" y="21176"/>
                  <a:pt x="18287" y="21108"/>
                </a:cubicBezTo>
                <a:lnTo>
                  <a:pt x="18287" y="21108"/>
                </a:lnTo>
                <a:cubicBezTo>
                  <a:pt x="18405" y="21014"/>
                  <a:pt x="18524" y="20918"/>
                  <a:pt x="18645" y="20818"/>
                </a:cubicBezTo>
                <a:lnTo>
                  <a:pt x="18645" y="20818"/>
                </a:lnTo>
                <a:cubicBezTo>
                  <a:pt x="18773" y="20873"/>
                  <a:pt x="18986" y="20863"/>
                  <a:pt x="18862" y="21164"/>
                </a:cubicBezTo>
                <a:cubicBezTo>
                  <a:pt x="19844" y="20987"/>
                  <a:pt x="19779" y="20103"/>
                  <a:pt x="20302" y="20103"/>
                </a:cubicBezTo>
                <a:cubicBezTo>
                  <a:pt x="20373" y="20103"/>
                  <a:pt x="20454" y="20119"/>
                  <a:pt x="20550" y="20155"/>
                </a:cubicBezTo>
                <a:lnTo>
                  <a:pt x="20550" y="20155"/>
                </a:lnTo>
                <a:cubicBezTo>
                  <a:pt x="20523" y="20177"/>
                  <a:pt x="20497" y="20199"/>
                  <a:pt x="20470" y="20221"/>
                </a:cubicBezTo>
                <a:cubicBezTo>
                  <a:pt x="20498" y="20199"/>
                  <a:pt x="20525" y="20178"/>
                  <a:pt x="20552" y="20156"/>
                </a:cubicBezTo>
                <a:lnTo>
                  <a:pt x="20552" y="20156"/>
                </a:lnTo>
                <a:cubicBezTo>
                  <a:pt x="20554" y="20157"/>
                  <a:pt x="20556" y="20158"/>
                  <a:pt x="20558" y="20158"/>
                </a:cubicBezTo>
                <a:cubicBezTo>
                  <a:pt x="20558" y="20156"/>
                  <a:pt x="20558" y="20154"/>
                  <a:pt x="20558" y="20152"/>
                </a:cubicBezTo>
                <a:lnTo>
                  <a:pt x="20558" y="20152"/>
                </a:lnTo>
                <a:cubicBezTo>
                  <a:pt x="20964" y="19831"/>
                  <a:pt x="21328" y="19543"/>
                  <a:pt x="21654" y="19285"/>
                </a:cubicBezTo>
                <a:lnTo>
                  <a:pt x="21654" y="19285"/>
                </a:lnTo>
                <a:cubicBezTo>
                  <a:pt x="21649" y="19296"/>
                  <a:pt x="21644" y="19306"/>
                  <a:pt x="21639" y="19316"/>
                </a:cubicBezTo>
                <a:cubicBezTo>
                  <a:pt x="21669" y="19287"/>
                  <a:pt x="21698" y="19257"/>
                  <a:pt x="21728" y="19227"/>
                </a:cubicBezTo>
                <a:lnTo>
                  <a:pt x="21728" y="19227"/>
                </a:lnTo>
                <a:cubicBezTo>
                  <a:pt x="22005" y="19008"/>
                  <a:pt x="22252" y="18812"/>
                  <a:pt x="22474" y="18637"/>
                </a:cubicBezTo>
                <a:lnTo>
                  <a:pt x="22474" y="18637"/>
                </a:lnTo>
                <a:cubicBezTo>
                  <a:pt x="22466" y="18662"/>
                  <a:pt x="22460" y="18687"/>
                  <a:pt x="22455" y="18713"/>
                </a:cubicBezTo>
                <a:cubicBezTo>
                  <a:pt x="22460" y="18714"/>
                  <a:pt x="22465" y="18714"/>
                  <a:pt x="22469" y="18714"/>
                </a:cubicBezTo>
                <a:cubicBezTo>
                  <a:pt x="22620" y="18714"/>
                  <a:pt x="22729" y="18493"/>
                  <a:pt x="22822" y="18363"/>
                </a:cubicBezTo>
                <a:lnTo>
                  <a:pt x="22822" y="18363"/>
                </a:lnTo>
                <a:cubicBezTo>
                  <a:pt x="22861" y="18332"/>
                  <a:pt x="22900" y="18302"/>
                  <a:pt x="22937" y="18272"/>
                </a:cubicBezTo>
                <a:lnTo>
                  <a:pt x="22937" y="18272"/>
                </a:lnTo>
                <a:cubicBezTo>
                  <a:pt x="22965" y="18276"/>
                  <a:pt x="22993" y="18306"/>
                  <a:pt x="23021" y="18374"/>
                </a:cubicBezTo>
                <a:cubicBezTo>
                  <a:pt x="22958" y="18424"/>
                  <a:pt x="22895" y="18474"/>
                  <a:pt x="22845" y="18525"/>
                </a:cubicBezTo>
                <a:cubicBezTo>
                  <a:pt x="22732" y="18613"/>
                  <a:pt x="22644" y="18688"/>
                  <a:pt x="22543" y="18776"/>
                </a:cubicBezTo>
                <a:cubicBezTo>
                  <a:pt x="22493" y="18814"/>
                  <a:pt x="22455" y="18851"/>
                  <a:pt x="22418" y="18877"/>
                </a:cubicBezTo>
                <a:cubicBezTo>
                  <a:pt x="22330" y="18952"/>
                  <a:pt x="22242" y="19027"/>
                  <a:pt x="22154" y="19103"/>
                </a:cubicBezTo>
                <a:cubicBezTo>
                  <a:pt x="22053" y="19191"/>
                  <a:pt x="21965" y="19266"/>
                  <a:pt x="21877" y="19342"/>
                </a:cubicBezTo>
                <a:cubicBezTo>
                  <a:pt x="21865" y="19354"/>
                  <a:pt x="21865" y="19354"/>
                  <a:pt x="21865" y="19354"/>
                </a:cubicBezTo>
                <a:cubicBezTo>
                  <a:pt x="20822" y="20259"/>
                  <a:pt x="20809" y="20384"/>
                  <a:pt x="20332" y="20849"/>
                </a:cubicBezTo>
                <a:cubicBezTo>
                  <a:pt x="20081" y="21088"/>
                  <a:pt x="19729" y="21402"/>
                  <a:pt x="19050" y="21955"/>
                </a:cubicBezTo>
                <a:cubicBezTo>
                  <a:pt x="18372" y="22496"/>
                  <a:pt x="17379" y="23275"/>
                  <a:pt x="15808" y="24406"/>
                </a:cubicBezTo>
                <a:cubicBezTo>
                  <a:pt x="16097" y="24418"/>
                  <a:pt x="15821" y="24845"/>
                  <a:pt x="15230" y="25486"/>
                </a:cubicBezTo>
                <a:cubicBezTo>
                  <a:pt x="14376" y="26404"/>
                  <a:pt x="12830" y="27773"/>
                  <a:pt x="11297" y="28942"/>
                </a:cubicBezTo>
                <a:cubicBezTo>
                  <a:pt x="11297" y="28954"/>
                  <a:pt x="11284" y="28954"/>
                  <a:pt x="11284" y="28954"/>
                </a:cubicBezTo>
                <a:lnTo>
                  <a:pt x="11071" y="29130"/>
                </a:lnTo>
                <a:lnTo>
                  <a:pt x="10958" y="29206"/>
                </a:lnTo>
                <a:cubicBezTo>
                  <a:pt x="10933" y="29231"/>
                  <a:pt x="10933" y="29231"/>
                  <a:pt x="10933" y="29231"/>
                </a:cubicBezTo>
                <a:cubicBezTo>
                  <a:pt x="10933" y="29232"/>
                  <a:pt x="10933" y="29233"/>
                  <a:pt x="10935" y="29233"/>
                </a:cubicBezTo>
                <a:cubicBezTo>
                  <a:pt x="10948" y="29233"/>
                  <a:pt x="11017" y="29185"/>
                  <a:pt x="11096" y="29118"/>
                </a:cubicBezTo>
                <a:cubicBezTo>
                  <a:pt x="11397" y="29030"/>
                  <a:pt x="11573" y="28791"/>
                  <a:pt x="11875" y="28691"/>
                </a:cubicBezTo>
                <a:lnTo>
                  <a:pt x="11875" y="28691"/>
                </a:lnTo>
                <a:cubicBezTo>
                  <a:pt x="11913" y="28929"/>
                  <a:pt x="10757" y="29407"/>
                  <a:pt x="10216" y="29884"/>
                </a:cubicBezTo>
                <a:cubicBezTo>
                  <a:pt x="10494" y="29815"/>
                  <a:pt x="10990" y="29371"/>
                  <a:pt x="11101" y="29371"/>
                </a:cubicBezTo>
                <a:cubicBezTo>
                  <a:pt x="11131" y="29371"/>
                  <a:pt x="11133" y="29403"/>
                  <a:pt x="11096" y="29482"/>
                </a:cubicBezTo>
                <a:cubicBezTo>
                  <a:pt x="11372" y="28980"/>
                  <a:pt x="12139" y="28929"/>
                  <a:pt x="12679" y="28314"/>
                </a:cubicBezTo>
                <a:lnTo>
                  <a:pt x="12704" y="28464"/>
                </a:lnTo>
                <a:cubicBezTo>
                  <a:pt x="12805" y="28376"/>
                  <a:pt x="12993" y="28188"/>
                  <a:pt x="13182" y="28062"/>
                </a:cubicBezTo>
                <a:lnTo>
                  <a:pt x="13182" y="28062"/>
                </a:lnTo>
                <a:lnTo>
                  <a:pt x="13013" y="28307"/>
                </a:lnTo>
                <a:lnTo>
                  <a:pt x="13013" y="28307"/>
                </a:lnTo>
                <a:cubicBezTo>
                  <a:pt x="12897" y="28413"/>
                  <a:pt x="12858" y="28461"/>
                  <a:pt x="12882" y="28461"/>
                </a:cubicBezTo>
                <a:cubicBezTo>
                  <a:pt x="12933" y="28461"/>
                  <a:pt x="13260" y="28252"/>
                  <a:pt x="13751" y="27918"/>
                </a:cubicBezTo>
                <a:lnTo>
                  <a:pt x="13751" y="27918"/>
                </a:lnTo>
                <a:cubicBezTo>
                  <a:pt x="14003" y="27801"/>
                  <a:pt x="14252" y="27685"/>
                  <a:pt x="14464" y="27497"/>
                </a:cubicBezTo>
                <a:lnTo>
                  <a:pt x="14464" y="27497"/>
                </a:lnTo>
                <a:cubicBezTo>
                  <a:pt x="14125" y="27720"/>
                  <a:pt x="13974" y="27799"/>
                  <a:pt x="13906" y="27812"/>
                </a:cubicBezTo>
                <a:lnTo>
                  <a:pt x="13906" y="27812"/>
                </a:lnTo>
                <a:cubicBezTo>
                  <a:pt x="14210" y="27603"/>
                  <a:pt x="14566" y="27356"/>
                  <a:pt x="14950" y="27086"/>
                </a:cubicBezTo>
                <a:lnTo>
                  <a:pt x="14950" y="27086"/>
                </a:lnTo>
                <a:cubicBezTo>
                  <a:pt x="15106" y="27043"/>
                  <a:pt x="15297" y="26963"/>
                  <a:pt x="15574" y="26784"/>
                </a:cubicBezTo>
                <a:lnTo>
                  <a:pt x="15574" y="26784"/>
                </a:lnTo>
                <a:cubicBezTo>
                  <a:pt x="15645" y="26775"/>
                  <a:pt x="15718" y="26771"/>
                  <a:pt x="15787" y="26771"/>
                </a:cubicBezTo>
                <a:cubicBezTo>
                  <a:pt x="15905" y="26771"/>
                  <a:pt x="16010" y="26783"/>
                  <a:pt x="16072" y="26806"/>
                </a:cubicBezTo>
                <a:cubicBezTo>
                  <a:pt x="15975" y="26744"/>
                  <a:pt x="15879" y="26689"/>
                  <a:pt x="15778" y="26644"/>
                </a:cubicBezTo>
                <a:lnTo>
                  <a:pt x="15778" y="26644"/>
                </a:lnTo>
                <a:cubicBezTo>
                  <a:pt x="15812" y="26620"/>
                  <a:pt x="15847" y="26594"/>
                  <a:pt x="15883" y="26567"/>
                </a:cubicBezTo>
                <a:lnTo>
                  <a:pt x="15883" y="26567"/>
                </a:lnTo>
                <a:cubicBezTo>
                  <a:pt x="15850" y="26590"/>
                  <a:pt x="15811" y="26615"/>
                  <a:pt x="15769" y="26640"/>
                </a:cubicBezTo>
                <a:lnTo>
                  <a:pt x="15769" y="26640"/>
                </a:lnTo>
                <a:cubicBezTo>
                  <a:pt x="15728" y="26622"/>
                  <a:pt x="15687" y="26606"/>
                  <a:pt x="15645" y="26592"/>
                </a:cubicBezTo>
                <a:cubicBezTo>
                  <a:pt x="15657" y="26583"/>
                  <a:pt x="15670" y="26573"/>
                  <a:pt x="15683" y="26564"/>
                </a:cubicBezTo>
                <a:lnTo>
                  <a:pt x="15683" y="26564"/>
                </a:lnTo>
                <a:cubicBezTo>
                  <a:pt x="15909" y="26445"/>
                  <a:pt x="16148" y="26327"/>
                  <a:pt x="16286" y="26290"/>
                </a:cubicBezTo>
                <a:cubicBezTo>
                  <a:pt x="16618" y="26044"/>
                  <a:pt x="16669" y="25981"/>
                  <a:pt x="16621" y="25981"/>
                </a:cubicBezTo>
                <a:cubicBezTo>
                  <a:pt x="16582" y="25981"/>
                  <a:pt x="16477" y="26024"/>
                  <a:pt x="16408" y="26039"/>
                </a:cubicBezTo>
                <a:lnTo>
                  <a:pt x="16408" y="26039"/>
                </a:lnTo>
                <a:cubicBezTo>
                  <a:pt x="16649" y="25866"/>
                  <a:pt x="16891" y="25694"/>
                  <a:pt x="17128" y="25524"/>
                </a:cubicBezTo>
                <a:lnTo>
                  <a:pt x="17165" y="25562"/>
                </a:lnTo>
                <a:cubicBezTo>
                  <a:pt x="16864" y="25725"/>
                  <a:pt x="17040" y="25813"/>
                  <a:pt x="17065" y="25926"/>
                </a:cubicBezTo>
                <a:lnTo>
                  <a:pt x="17442" y="25461"/>
                </a:lnTo>
                <a:lnTo>
                  <a:pt x="17215" y="25461"/>
                </a:lnTo>
                <a:cubicBezTo>
                  <a:pt x="17651" y="25148"/>
                  <a:pt x="18068" y="24844"/>
                  <a:pt x="18447" y="24566"/>
                </a:cubicBezTo>
                <a:lnTo>
                  <a:pt x="18447" y="24566"/>
                </a:lnTo>
                <a:lnTo>
                  <a:pt x="18447" y="24632"/>
                </a:lnTo>
                <a:cubicBezTo>
                  <a:pt x="18526" y="24546"/>
                  <a:pt x="18596" y="24473"/>
                  <a:pt x="18660" y="24409"/>
                </a:cubicBezTo>
                <a:lnTo>
                  <a:pt x="18660" y="24409"/>
                </a:lnTo>
                <a:cubicBezTo>
                  <a:pt x="18825" y="24288"/>
                  <a:pt x="18980" y="24174"/>
                  <a:pt x="19125" y="24066"/>
                </a:cubicBezTo>
                <a:cubicBezTo>
                  <a:pt x="19289" y="24205"/>
                  <a:pt x="19477" y="24318"/>
                  <a:pt x="19678" y="24406"/>
                </a:cubicBezTo>
                <a:cubicBezTo>
                  <a:pt x="19185" y="24878"/>
                  <a:pt x="18841" y="25227"/>
                  <a:pt x="18931" y="25227"/>
                </a:cubicBezTo>
                <a:cubicBezTo>
                  <a:pt x="18949" y="25227"/>
                  <a:pt x="18984" y="25214"/>
                  <a:pt x="19038" y="25185"/>
                </a:cubicBezTo>
                <a:lnTo>
                  <a:pt x="19038" y="25185"/>
                </a:lnTo>
                <a:cubicBezTo>
                  <a:pt x="18962" y="25248"/>
                  <a:pt x="18862" y="25335"/>
                  <a:pt x="18749" y="25449"/>
                </a:cubicBezTo>
                <a:cubicBezTo>
                  <a:pt x="18793" y="25431"/>
                  <a:pt x="18820" y="25424"/>
                  <a:pt x="18835" y="25424"/>
                </a:cubicBezTo>
                <a:cubicBezTo>
                  <a:pt x="18884" y="25424"/>
                  <a:pt x="18805" y="25501"/>
                  <a:pt x="18786" y="25549"/>
                </a:cubicBezTo>
                <a:cubicBezTo>
                  <a:pt x="18799" y="25574"/>
                  <a:pt x="18799" y="25574"/>
                  <a:pt x="18799" y="25587"/>
                </a:cubicBezTo>
                <a:cubicBezTo>
                  <a:pt x="18761" y="25587"/>
                  <a:pt x="18736" y="25574"/>
                  <a:pt x="18774" y="25574"/>
                </a:cubicBezTo>
                <a:cubicBezTo>
                  <a:pt x="18774" y="25562"/>
                  <a:pt x="18786" y="25549"/>
                  <a:pt x="18786" y="25549"/>
                </a:cubicBezTo>
                <a:cubicBezTo>
                  <a:pt x="18761" y="25524"/>
                  <a:pt x="18761" y="25486"/>
                  <a:pt x="18749" y="25449"/>
                </a:cubicBezTo>
                <a:cubicBezTo>
                  <a:pt x="18661" y="25160"/>
                  <a:pt x="18874" y="24858"/>
                  <a:pt x="18522" y="24757"/>
                </a:cubicBezTo>
                <a:cubicBezTo>
                  <a:pt x="18183" y="25046"/>
                  <a:pt x="18422" y="25122"/>
                  <a:pt x="18284" y="25373"/>
                </a:cubicBezTo>
                <a:cubicBezTo>
                  <a:pt x="18416" y="25247"/>
                  <a:pt x="18476" y="25203"/>
                  <a:pt x="18501" y="25203"/>
                </a:cubicBezTo>
                <a:cubicBezTo>
                  <a:pt x="18562" y="25203"/>
                  <a:pt x="18413" y="25467"/>
                  <a:pt x="18588" y="25467"/>
                </a:cubicBezTo>
                <a:cubicBezTo>
                  <a:pt x="18620" y="25467"/>
                  <a:pt x="18664" y="25458"/>
                  <a:pt x="18723" y="25436"/>
                </a:cubicBezTo>
                <a:lnTo>
                  <a:pt x="18723" y="25436"/>
                </a:lnTo>
                <a:cubicBezTo>
                  <a:pt x="18635" y="25562"/>
                  <a:pt x="18547" y="25637"/>
                  <a:pt x="18460" y="25725"/>
                </a:cubicBezTo>
                <a:cubicBezTo>
                  <a:pt x="18585" y="25675"/>
                  <a:pt x="18711" y="25624"/>
                  <a:pt x="18836" y="25599"/>
                </a:cubicBezTo>
                <a:cubicBezTo>
                  <a:pt x="18828" y="25599"/>
                  <a:pt x="18820" y="25594"/>
                  <a:pt x="18816" y="25594"/>
                </a:cubicBezTo>
                <a:lnTo>
                  <a:pt x="18816" y="25594"/>
                </a:lnTo>
                <a:lnTo>
                  <a:pt x="19239" y="25059"/>
                </a:lnTo>
                <a:cubicBezTo>
                  <a:pt x="19264" y="25046"/>
                  <a:pt x="19289" y="25034"/>
                  <a:pt x="19314" y="25009"/>
                </a:cubicBezTo>
                <a:cubicBezTo>
                  <a:pt x="19427" y="24984"/>
                  <a:pt x="19540" y="24971"/>
                  <a:pt x="19716" y="24971"/>
                </a:cubicBezTo>
                <a:lnTo>
                  <a:pt x="19000" y="25562"/>
                </a:lnTo>
                <a:cubicBezTo>
                  <a:pt x="18937" y="25574"/>
                  <a:pt x="18887" y="25574"/>
                  <a:pt x="18836" y="25599"/>
                </a:cubicBezTo>
                <a:lnTo>
                  <a:pt x="18950" y="25599"/>
                </a:lnTo>
                <a:lnTo>
                  <a:pt x="17027" y="27170"/>
                </a:lnTo>
                <a:lnTo>
                  <a:pt x="16826" y="27082"/>
                </a:lnTo>
                <a:cubicBezTo>
                  <a:pt x="16788" y="27107"/>
                  <a:pt x="16751" y="27132"/>
                  <a:pt x="16713" y="27158"/>
                </a:cubicBezTo>
                <a:cubicBezTo>
                  <a:pt x="16751" y="27183"/>
                  <a:pt x="16838" y="27233"/>
                  <a:pt x="16952" y="27233"/>
                </a:cubicBezTo>
                <a:lnTo>
                  <a:pt x="16135" y="27886"/>
                </a:lnTo>
                <a:cubicBezTo>
                  <a:pt x="16110" y="27874"/>
                  <a:pt x="16072" y="27849"/>
                  <a:pt x="16059" y="27836"/>
                </a:cubicBezTo>
                <a:lnTo>
                  <a:pt x="15946" y="28037"/>
                </a:lnTo>
                <a:lnTo>
                  <a:pt x="14024" y="29558"/>
                </a:lnTo>
                <a:lnTo>
                  <a:pt x="13333" y="30098"/>
                </a:lnTo>
                <a:cubicBezTo>
                  <a:pt x="13483" y="29997"/>
                  <a:pt x="13684" y="29859"/>
                  <a:pt x="13911" y="29696"/>
                </a:cubicBezTo>
                <a:lnTo>
                  <a:pt x="13911" y="29696"/>
                </a:lnTo>
                <a:cubicBezTo>
                  <a:pt x="13886" y="29734"/>
                  <a:pt x="13860" y="29759"/>
                  <a:pt x="13823" y="29796"/>
                </a:cubicBezTo>
                <a:cubicBezTo>
                  <a:pt x="13848" y="29796"/>
                  <a:pt x="13860" y="29809"/>
                  <a:pt x="13886" y="29809"/>
                </a:cubicBezTo>
                <a:cubicBezTo>
                  <a:pt x="13923" y="29771"/>
                  <a:pt x="13973" y="29734"/>
                  <a:pt x="14074" y="29671"/>
                </a:cubicBezTo>
                <a:cubicBezTo>
                  <a:pt x="14049" y="29658"/>
                  <a:pt x="14036" y="29633"/>
                  <a:pt x="14024" y="29620"/>
                </a:cubicBezTo>
                <a:cubicBezTo>
                  <a:pt x="14212" y="29482"/>
                  <a:pt x="14426" y="29331"/>
                  <a:pt x="14652" y="29156"/>
                </a:cubicBezTo>
                <a:lnTo>
                  <a:pt x="14652" y="29156"/>
                </a:lnTo>
                <a:lnTo>
                  <a:pt x="14551" y="29382"/>
                </a:lnTo>
                <a:cubicBezTo>
                  <a:pt x="14561" y="29385"/>
                  <a:pt x="14571" y="29387"/>
                  <a:pt x="14583" y="29387"/>
                </a:cubicBezTo>
                <a:cubicBezTo>
                  <a:pt x="14647" y="29387"/>
                  <a:pt x="14744" y="29343"/>
                  <a:pt x="14809" y="29343"/>
                </a:cubicBezTo>
                <a:cubicBezTo>
                  <a:pt x="14816" y="29343"/>
                  <a:pt x="14822" y="29343"/>
                  <a:pt x="14828" y="29344"/>
                </a:cubicBezTo>
                <a:cubicBezTo>
                  <a:pt x="14841" y="29344"/>
                  <a:pt x="14866" y="29344"/>
                  <a:pt x="14866" y="29369"/>
                </a:cubicBezTo>
                <a:cubicBezTo>
                  <a:pt x="14916" y="29306"/>
                  <a:pt x="14941" y="29269"/>
                  <a:pt x="14954" y="29218"/>
                </a:cubicBezTo>
                <a:cubicBezTo>
                  <a:pt x="14991" y="29118"/>
                  <a:pt x="14903" y="29093"/>
                  <a:pt x="14778" y="29068"/>
                </a:cubicBezTo>
                <a:cubicBezTo>
                  <a:pt x="15180" y="28766"/>
                  <a:pt x="15645" y="28414"/>
                  <a:pt x="16147" y="28025"/>
                </a:cubicBezTo>
                <a:cubicBezTo>
                  <a:pt x="16173" y="28012"/>
                  <a:pt x="16210" y="27999"/>
                  <a:pt x="16235" y="27999"/>
                </a:cubicBezTo>
                <a:cubicBezTo>
                  <a:pt x="16298" y="27999"/>
                  <a:pt x="16348" y="28012"/>
                  <a:pt x="16386" y="28050"/>
                </a:cubicBezTo>
                <a:cubicBezTo>
                  <a:pt x="16374" y="28025"/>
                  <a:pt x="16336" y="27987"/>
                  <a:pt x="16286" y="27962"/>
                </a:cubicBezTo>
                <a:cubicBezTo>
                  <a:pt x="16273" y="27962"/>
                  <a:pt x="16248" y="27949"/>
                  <a:pt x="16235" y="27937"/>
                </a:cubicBezTo>
                <a:cubicBezTo>
                  <a:pt x="17417" y="27019"/>
                  <a:pt x="18786" y="25914"/>
                  <a:pt x="20181" y="24757"/>
                </a:cubicBezTo>
                <a:lnTo>
                  <a:pt x="20231" y="24858"/>
                </a:lnTo>
                <a:lnTo>
                  <a:pt x="20231" y="24720"/>
                </a:lnTo>
                <a:cubicBezTo>
                  <a:pt x="20420" y="24569"/>
                  <a:pt x="20608" y="24406"/>
                  <a:pt x="20797" y="24255"/>
                </a:cubicBezTo>
                <a:lnTo>
                  <a:pt x="20822" y="24292"/>
                </a:lnTo>
                <a:lnTo>
                  <a:pt x="20834" y="24217"/>
                </a:lnTo>
                <a:cubicBezTo>
                  <a:pt x="21199" y="23916"/>
                  <a:pt x="21563" y="23614"/>
                  <a:pt x="21928" y="23312"/>
                </a:cubicBezTo>
                <a:cubicBezTo>
                  <a:pt x="21940" y="23325"/>
                  <a:pt x="21953" y="23325"/>
                  <a:pt x="21953" y="23337"/>
                </a:cubicBezTo>
                <a:lnTo>
                  <a:pt x="22066" y="23199"/>
                </a:lnTo>
                <a:cubicBezTo>
                  <a:pt x="22267" y="23023"/>
                  <a:pt x="22468" y="22860"/>
                  <a:pt x="22669" y="22697"/>
                </a:cubicBezTo>
                <a:lnTo>
                  <a:pt x="22782" y="22697"/>
                </a:lnTo>
                <a:cubicBezTo>
                  <a:pt x="22770" y="22684"/>
                  <a:pt x="22744" y="22659"/>
                  <a:pt x="22719" y="22646"/>
                </a:cubicBezTo>
                <a:cubicBezTo>
                  <a:pt x="22971" y="22433"/>
                  <a:pt x="23222" y="22232"/>
                  <a:pt x="23473" y="22018"/>
                </a:cubicBezTo>
                <a:cubicBezTo>
                  <a:pt x="23478" y="22020"/>
                  <a:pt x="23482" y="22021"/>
                  <a:pt x="23486" y="22021"/>
                </a:cubicBezTo>
                <a:cubicBezTo>
                  <a:pt x="23507" y="22021"/>
                  <a:pt x="23528" y="21997"/>
                  <a:pt x="23549" y="21955"/>
                </a:cubicBezTo>
                <a:cubicBezTo>
                  <a:pt x="25308" y="20460"/>
                  <a:pt x="26891" y="19115"/>
                  <a:pt x="27972" y="18286"/>
                </a:cubicBezTo>
                <a:cubicBezTo>
                  <a:pt x="28287" y="18033"/>
                  <a:pt x="28445" y="17920"/>
                  <a:pt x="28473" y="17920"/>
                </a:cubicBezTo>
                <a:cubicBezTo>
                  <a:pt x="28565" y="17920"/>
                  <a:pt x="27302" y="19104"/>
                  <a:pt x="25584" y="20611"/>
                </a:cubicBezTo>
                <a:cubicBezTo>
                  <a:pt x="23323" y="22571"/>
                  <a:pt x="20256" y="25059"/>
                  <a:pt x="18673" y="26341"/>
                </a:cubicBezTo>
                <a:lnTo>
                  <a:pt x="18673" y="26328"/>
                </a:lnTo>
                <a:cubicBezTo>
                  <a:pt x="18673" y="26341"/>
                  <a:pt x="18661" y="26353"/>
                  <a:pt x="18648" y="26366"/>
                </a:cubicBezTo>
                <a:cubicBezTo>
                  <a:pt x="18547" y="26454"/>
                  <a:pt x="18460" y="26529"/>
                  <a:pt x="18372" y="26592"/>
                </a:cubicBezTo>
                <a:cubicBezTo>
                  <a:pt x="18296" y="26630"/>
                  <a:pt x="18208" y="26655"/>
                  <a:pt x="18095" y="26680"/>
                </a:cubicBezTo>
                <a:cubicBezTo>
                  <a:pt x="18095" y="26730"/>
                  <a:pt x="18120" y="26755"/>
                  <a:pt x="18145" y="26781"/>
                </a:cubicBezTo>
                <a:cubicBezTo>
                  <a:pt x="18183" y="26818"/>
                  <a:pt x="18258" y="26843"/>
                  <a:pt x="18309" y="26856"/>
                </a:cubicBezTo>
                <a:cubicBezTo>
                  <a:pt x="18372" y="26881"/>
                  <a:pt x="18422" y="26906"/>
                  <a:pt x="18397" y="26982"/>
                </a:cubicBezTo>
                <a:cubicBezTo>
                  <a:pt x="18497" y="26881"/>
                  <a:pt x="18547" y="26755"/>
                  <a:pt x="18598" y="26617"/>
                </a:cubicBezTo>
                <a:cubicBezTo>
                  <a:pt x="18635" y="26542"/>
                  <a:pt x="18648" y="26466"/>
                  <a:pt x="18661" y="26391"/>
                </a:cubicBezTo>
                <a:cubicBezTo>
                  <a:pt x="22098" y="23842"/>
                  <a:pt x="27184" y="19574"/>
                  <a:pt x="27391" y="19574"/>
                </a:cubicBezTo>
                <a:cubicBezTo>
                  <a:pt x="27474" y="19574"/>
                  <a:pt x="26776" y="20257"/>
                  <a:pt x="24881" y="22005"/>
                </a:cubicBezTo>
                <a:cubicBezTo>
                  <a:pt x="24187" y="22551"/>
                  <a:pt x="23984" y="22685"/>
                  <a:pt x="23941" y="22685"/>
                </a:cubicBezTo>
                <a:cubicBezTo>
                  <a:pt x="23899" y="22685"/>
                  <a:pt x="24005" y="22561"/>
                  <a:pt x="23963" y="22561"/>
                </a:cubicBezTo>
                <a:cubicBezTo>
                  <a:pt x="23942" y="22561"/>
                  <a:pt x="23880" y="22594"/>
                  <a:pt x="23737" y="22697"/>
                </a:cubicBezTo>
                <a:cubicBezTo>
                  <a:pt x="22141" y="24117"/>
                  <a:pt x="20520" y="25511"/>
                  <a:pt x="18887" y="26881"/>
                </a:cubicBezTo>
                <a:cubicBezTo>
                  <a:pt x="16788" y="28477"/>
                  <a:pt x="15368" y="29507"/>
                  <a:pt x="14325" y="30249"/>
                </a:cubicBezTo>
                <a:cubicBezTo>
                  <a:pt x="13270" y="30990"/>
                  <a:pt x="12604" y="31455"/>
                  <a:pt x="11975" y="31895"/>
                </a:cubicBezTo>
                <a:cubicBezTo>
                  <a:pt x="11347" y="32335"/>
                  <a:pt x="10757" y="32749"/>
                  <a:pt x="9890" y="33403"/>
                </a:cubicBezTo>
                <a:cubicBezTo>
                  <a:pt x="9010" y="34044"/>
                  <a:pt x="7829" y="34923"/>
                  <a:pt x="6032" y="36230"/>
                </a:cubicBezTo>
                <a:cubicBezTo>
                  <a:pt x="8306" y="34659"/>
                  <a:pt x="10040" y="33390"/>
                  <a:pt x="11360" y="32448"/>
                </a:cubicBezTo>
                <a:cubicBezTo>
                  <a:pt x="12679" y="31493"/>
                  <a:pt x="13609" y="30827"/>
                  <a:pt x="14262" y="30362"/>
                </a:cubicBezTo>
                <a:cubicBezTo>
                  <a:pt x="15582" y="29445"/>
                  <a:pt x="15858" y="29331"/>
                  <a:pt x="16135" y="29231"/>
                </a:cubicBezTo>
                <a:cubicBezTo>
                  <a:pt x="16411" y="29118"/>
                  <a:pt x="16688" y="29017"/>
                  <a:pt x="17995" y="28075"/>
                </a:cubicBezTo>
                <a:cubicBezTo>
                  <a:pt x="18648" y="27610"/>
                  <a:pt x="19565" y="26919"/>
                  <a:pt x="20847" y="25914"/>
                </a:cubicBezTo>
                <a:cubicBezTo>
                  <a:pt x="22129" y="24896"/>
                  <a:pt x="23787" y="23564"/>
                  <a:pt x="25899" y="21742"/>
                </a:cubicBezTo>
                <a:lnTo>
                  <a:pt x="25899" y="21742"/>
                </a:lnTo>
                <a:cubicBezTo>
                  <a:pt x="24742" y="22797"/>
                  <a:pt x="23561" y="23840"/>
                  <a:pt x="22380" y="24858"/>
                </a:cubicBezTo>
                <a:cubicBezTo>
                  <a:pt x="22393" y="24843"/>
                  <a:pt x="22396" y="24837"/>
                  <a:pt x="22391" y="24837"/>
                </a:cubicBezTo>
                <a:cubicBezTo>
                  <a:pt x="22350" y="24837"/>
                  <a:pt x="21681" y="25382"/>
                  <a:pt x="21640" y="25382"/>
                </a:cubicBezTo>
                <a:cubicBezTo>
                  <a:pt x="21636" y="25382"/>
                  <a:pt x="21639" y="25375"/>
                  <a:pt x="21651" y="25361"/>
                </a:cubicBezTo>
                <a:lnTo>
                  <a:pt x="21651" y="25361"/>
                </a:lnTo>
                <a:cubicBezTo>
                  <a:pt x="20250" y="26547"/>
                  <a:pt x="19695" y="27028"/>
                  <a:pt x="19735" y="27028"/>
                </a:cubicBezTo>
                <a:cubicBezTo>
                  <a:pt x="19753" y="27028"/>
                  <a:pt x="19897" y="26925"/>
                  <a:pt x="20143" y="26743"/>
                </a:cubicBezTo>
                <a:cubicBezTo>
                  <a:pt x="20910" y="26165"/>
                  <a:pt x="22682" y="24770"/>
                  <a:pt x="24604" y="23174"/>
                </a:cubicBezTo>
                <a:cubicBezTo>
                  <a:pt x="26527" y="21591"/>
                  <a:pt x="28588" y="19806"/>
                  <a:pt x="30008" y="18537"/>
                </a:cubicBezTo>
                <a:cubicBezTo>
                  <a:pt x="31080" y="17588"/>
                  <a:pt x="31802" y="16940"/>
                  <a:pt x="31868" y="16940"/>
                </a:cubicBezTo>
                <a:cubicBezTo>
                  <a:pt x="31890" y="16940"/>
                  <a:pt x="31843" y="17008"/>
                  <a:pt x="31717" y="17155"/>
                </a:cubicBezTo>
                <a:cubicBezTo>
                  <a:pt x="31126" y="17796"/>
                  <a:pt x="30221" y="18701"/>
                  <a:pt x="29216" y="19643"/>
                </a:cubicBezTo>
                <a:lnTo>
                  <a:pt x="28977" y="19857"/>
                </a:lnTo>
                <a:cubicBezTo>
                  <a:pt x="28676" y="20133"/>
                  <a:pt x="28374" y="20410"/>
                  <a:pt x="28072" y="20686"/>
                </a:cubicBezTo>
                <a:lnTo>
                  <a:pt x="27884" y="20849"/>
                </a:lnTo>
                <a:cubicBezTo>
                  <a:pt x="27293" y="21365"/>
                  <a:pt x="26703" y="21867"/>
                  <a:pt x="26137" y="22345"/>
                </a:cubicBezTo>
                <a:lnTo>
                  <a:pt x="26967" y="21679"/>
                </a:lnTo>
                <a:lnTo>
                  <a:pt x="27042" y="21616"/>
                </a:lnTo>
                <a:lnTo>
                  <a:pt x="28487" y="20435"/>
                </a:lnTo>
                <a:lnTo>
                  <a:pt x="29141" y="19907"/>
                </a:lnTo>
                <a:lnTo>
                  <a:pt x="29404" y="19681"/>
                </a:lnTo>
                <a:lnTo>
                  <a:pt x="29706" y="19429"/>
                </a:lnTo>
                <a:lnTo>
                  <a:pt x="30422" y="18826"/>
                </a:lnTo>
                <a:lnTo>
                  <a:pt x="30422" y="18826"/>
                </a:lnTo>
                <a:cubicBezTo>
                  <a:pt x="30397" y="18851"/>
                  <a:pt x="30372" y="18877"/>
                  <a:pt x="30322" y="18927"/>
                </a:cubicBezTo>
                <a:cubicBezTo>
                  <a:pt x="30158" y="19115"/>
                  <a:pt x="29807" y="19442"/>
                  <a:pt x="29404" y="19806"/>
                </a:cubicBezTo>
                <a:cubicBezTo>
                  <a:pt x="28751" y="20410"/>
                  <a:pt x="27972" y="21088"/>
                  <a:pt x="27645" y="21339"/>
                </a:cubicBezTo>
                <a:lnTo>
                  <a:pt x="28387" y="20900"/>
                </a:lnTo>
                <a:lnTo>
                  <a:pt x="28399" y="20887"/>
                </a:lnTo>
                <a:lnTo>
                  <a:pt x="28600" y="20774"/>
                </a:lnTo>
                <a:lnTo>
                  <a:pt x="29061" y="20500"/>
                </a:lnTo>
                <a:lnTo>
                  <a:pt x="28588" y="20925"/>
                </a:lnTo>
                <a:cubicBezTo>
                  <a:pt x="28738" y="20799"/>
                  <a:pt x="28877" y="20673"/>
                  <a:pt x="29040" y="20535"/>
                </a:cubicBezTo>
                <a:cubicBezTo>
                  <a:pt x="30824" y="18990"/>
                  <a:pt x="33074" y="16941"/>
                  <a:pt x="34770" y="15258"/>
                </a:cubicBezTo>
                <a:cubicBezTo>
                  <a:pt x="34808" y="15232"/>
                  <a:pt x="34833" y="15195"/>
                  <a:pt x="34858" y="15170"/>
                </a:cubicBezTo>
                <a:cubicBezTo>
                  <a:pt x="34869" y="14924"/>
                  <a:pt x="34472" y="14588"/>
                  <a:pt x="34119" y="14588"/>
                </a:cubicBezTo>
                <a:cubicBezTo>
                  <a:pt x="34075" y="14588"/>
                  <a:pt x="34032" y="14593"/>
                  <a:pt x="33991" y="14604"/>
                </a:cubicBezTo>
                <a:cubicBezTo>
                  <a:pt x="33941" y="14504"/>
                  <a:pt x="34393" y="14365"/>
                  <a:pt x="34544" y="14215"/>
                </a:cubicBezTo>
                <a:cubicBezTo>
                  <a:pt x="35097" y="13900"/>
                  <a:pt x="35084" y="13448"/>
                  <a:pt x="35474" y="13134"/>
                </a:cubicBezTo>
                <a:lnTo>
                  <a:pt x="35474" y="13134"/>
                </a:lnTo>
                <a:lnTo>
                  <a:pt x="35285" y="13473"/>
                </a:lnTo>
                <a:cubicBezTo>
                  <a:pt x="35373" y="13448"/>
                  <a:pt x="35838" y="12857"/>
                  <a:pt x="35863" y="12732"/>
                </a:cubicBezTo>
                <a:cubicBezTo>
                  <a:pt x="35919" y="12754"/>
                  <a:pt x="35866" y="13130"/>
                  <a:pt x="36001" y="13130"/>
                </a:cubicBezTo>
                <a:cubicBezTo>
                  <a:pt x="36019" y="13130"/>
                  <a:pt x="36040" y="13123"/>
                  <a:pt x="36064" y="13109"/>
                </a:cubicBezTo>
                <a:cubicBezTo>
                  <a:pt x="36379" y="12782"/>
                  <a:pt x="36617" y="12405"/>
                  <a:pt x="36743" y="12091"/>
                </a:cubicBezTo>
                <a:cubicBezTo>
                  <a:pt x="36881" y="11789"/>
                  <a:pt x="36906" y="11551"/>
                  <a:pt x="36818" y="11500"/>
                </a:cubicBezTo>
                <a:lnTo>
                  <a:pt x="36818" y="11500"/>
                </a:lnTo>
                <a:cubicBezTo>
                  <a:pt x="36567" y="11902"/>
                  <a:pt x="36303" y="12279"/>
                  <a:pt x="36052" y="12669"/>
                </a:cubicBezTo>
                <a:cubicBezTo>
                  <a:pt x="35901" y="12606"/>
                  <a:pt x="36592" y="11840"/>
                  <a:pt x="36404" y="11752"/>
                </a:cubicBezTo>
                <a:cubicBezTo>
                  <a:pt x="36693" y="11438"/>
                  <a:pt x="36994" y="11136"/>
                  <a:pt x="37271" y="10822"/>
                </a:cubicBezTo>
                <a:lnTo>
                  <a:pt x="37271" y="10822"/>
                </a:lnTo>
                <a:cubicBezTo>
                  <a:pt x="37180" y="10946"/>
                  <a:pt x="36947" y="11274"/>
                  <a:pt x="37039" y="11274"/>
                </a:cubicBezTo>
                <a:cubicBezTo>
                  <a:pt x="37049" y="11274"/>
                  <a:pt x="37063" y="11270"/>
                  <a:pt x="37082" y="11262"/>
                </a:cubicBezTo>
                <a:cubicBezTo>
                  <a:pt x="37421" y="10847"/>
                  <a:pt x="37283" y="11061"/>
                  <a:pt x="37572" y="10834"/>
                </a:cubicBezTo>
                <a:lnTo>
                  <a:pt x="37572" y="10834"/>
                </a:lnTo>
                <a:cubicBezTo>
                  <a:pt x="37334" y="11438"/>
                  <a:pt x="36957" y="12644"/>
                  <a:pt x="36843" y="13121"/>
                </a:cubicBezTo>
                <a:lnTo>
                  <a:pt x="37220" y="12556"/>
                </a:lnTo>
                <a:lnTo>
                  <a:pt x="37396" y="12493"/>
                </a:lnTo>
                <a:cubicBezTo>
                  <a:pt x="37874" y="11739"/>
                  <a:pt x="37899" y="10759"/>
                  <a:pt x="37924" y="10483"/>
                </a:cubicBezTo>
                <a:cubicBezTo>
                  <a:pt x="38031" y="10363"/>
                  <a:pt x="38120" y="10319"/>
                  <a:pt x="38189" y="10319"/>
                </a:cubicBezTo>
                <a:cubicBezTo>
                  <a:pt x="38332" y="10319"/>
                  <a:pt x="38398" y="10503"/>
                  <a:pt x="38389" y="10596"/>
                </a:cubicBezTo>
                <a:cubicBezTo>
                  <a:pt x="38691" y="10219"/>
                  <a:pt x="38753" y="9967"/>
                  <a:pt x="38804" y="9703"/>
                </a:cubicBezTo>
                <a:cubicBezTo>
                  <a:pt x="38854" y="9440"/>
                  <a:pt x="38917" y="9188"/>
                  <a:pt x="39218" y="8811"/>
                </a:cubicBezTo>
                <a:lnTo>
                  <a:pt x="39218" y="8811"/>
                </a:lnTo>
                <a:lnTo>
                  <a:pt x="38942" y="9063"/>
                </a:lnTo>
                <a:cubicBezTo>
                  <a:pt x="39052" y="8867"/>
                  <a:pt x="39564" y="8269"/>
                  <a:pt x="39502" y="8269"/>
                </a:cubicBezTo>
                <a:cubicBezTo>
                  <a:pt x="39500" y="8269"/>
                  <a:pt x="39498" y="8270"/>
                  <a:pt x="39495" y="8271"/>
                </a:cubicBezTo>
                <a:cubicBezTo>
                  <a:pt x="39530" y="8248"/>
                  <a:pt x="39570" y="8229"/>
                  <a:pt x="39609" y="8214"/>
                </a:cubicBezTo>
                <a:lnTo>
                  <a:pt x="39609" y="8214"/>
                </a:lnTo>
                <a:cubicBezTo>
                  <a:pt x="39605" y="8243"/>
                  <a:pt x="39606" y="8270"/>
                  <a:pt x="39633" y="8283"/>
                </a:cubicBezTo>
                <a:cubicBezTo>
                  <a:pt x="39673" y="8247"/>
                  <a:pt x="39710" y="8214"/>
                  <a:pt x="39743" y="8184"/>
                </a:cubicBezTo>
                <a:lnTo>
                  <a:pt x="39743" y="8184"/>
                </a:lnTo>
                <a:cubicBezTo>
                  <a:pt x="39748" y="8184"/>
                  <a:pt x="39753" y="8184"/>
                  <a:pt x="39758" y="8184"/>
                </a:cubicBezTo>
                <a:cubicBezTo>
                  <a:pt x="39840" y="8184"/>
                  <a:pt x="39896" y="8221"/>
                  <a:pt x="39878" y="8311"/>
                </a:cubicBezTo>
                <a:lnTo>
                  <a:pt x="39878" y="8311"/>
                </a:lnTo>
                <a:cubicBezTo>
                  <a:pt x="39906" y="8205"/>
                  <a:pt x="39933" y="8098"/>
                  <a:pt x="39959" y="7991"/>
                </a:cubicBezTo>
                <a:lnTo>
                  <a:pt x="39959" y="7991"/>
                </a:lnTo>
                <a:cubicBezTo>
                  <a:pt x="40093" y="7870"/>
                  <a:pt x="40149" y="7814"/>
                  <a:pt x="40274" y="7668"/>
                </a:cubicBezTo>
                <a:lnTo>
                  <a:pt x="40274" y="7668"/>
                </a:lnTo>
                <a:cubicBezTo>
                  <a:pt x="40301" y="7686"/>
                  <a:pt x="40321" y="7702"/>
                  <a:pt x="40324" y="7718"/>
                </a:cubicBezTo>
                <a:cubicBezTo>
                  <a:pt x="40369" y="7650"/>
                  <a:pt x="40395" y="7578"/>
                  <a:pt x="40407" y="7510"/>
                </a:cubicBezTo>
                <a:lnTo>
                  <a:pt x="40407" y="7510"/>
                </a:lnTo>
                <a:cubicBezTo>
                  <a:pt x="40409" y="7508"/>
                  <a:pt x="40411" y="7506"/>
                  <a:pt x="40412" y="7504"/>
                </a:cubicBezTo>
                <a:cubicBezTo>
                  <a:pt x="40550" y="7479"/>
                  <a:pt x="40676" y="7454"/>
                  <a:pt x="40802" y="7442"/>
                </a:cubicBezTo>
                <a:cubicBezTo>
                  <a:pt x="40500" y="7442"/>
                  <a:pt x="40751" y="7127"/>
                  <a:pt x="40915" y="6926"/>
                </a:cubicBezTo>
                <a:cubicBezTo>
                  <a:pt x="40940" y="6926"/>
                  <a:pt x="40953" y="6939"/>
                  <a:pt x="40965" y="6939"/>
                </a:cubicBezTo>
                <a:cubicBezTo>
                  <a:pt x="40927" y="7077"/>
                  <a:pt x="40890" y="7215"/>
                  <a:pt x="40953" y="7303"/>
                </a:cubicBezTo>
                <a:cubicBezTo>
                  <a:pt x="40965" y="7278"/>
                  <a:pt x="41003" y="7240"/>
                  <a:pt x="41040" y="7215"/>
                </a:cubicBezTo>
                <a:lnTo>
                  <a:pt x="41040" y="7215"/>
                </a:lnTo>
                <a:cubicBezTo>
                  <a:pt x="41040" y="7253"/>
                  <a:pt x="41028" y="7278"/>
                  <a:pt x="41053" y="7291"/>
                </a:cubicBezTo>
                <a:cubicBezTo>
                  <a:pt x="41054" y="7292"/>
                  <a:pt x="41056" y="7293"/>
                  <a:pt x="41057" y="7293"/>
                </a:cubicBezTo>
                <a:cubicBezTo>
                  <a:pt x="41071" y="7293"/>
                  <a:pt x="41093" y="7246"/>
                  <a:pt x="41116" y="7190"/>
                </a:cubicBezTo>
                <a:cubicBezTo>
                  <a:pt x="41166" y="7240"/>
                  <a:pt x="41216" y="7291"/>
                  <a:pt x="41254" y="7354"/>
                </a:cubicBezTo>
                <a:lnTo>
                  <a:pt x="41242" y="7278"/>
                </a:lnTo>
                <a:cubicBezTo>
                  <a:pt x="41256" y="7275"/>
                  <a:pt x="41271" y="7273"/>
                  <a:pt x="41285" y="7273"/>
                </a:cubicBezTo>
                <a:cubicBezTo>
                  <a:pt x="41319" y="7273"/>
                  <a:pt x="41349" y="7282"/>
                  <a:pt x="41367" y="7291"/>
                </a:cubicBezTo>
                <a:lnTo>
                  <a:pt x="41380" y="7303"/>
                </a:lnTo>
                <a:lnTo>
                  <a:pt x="41392" y="7303"/>
                </a:lnTo>
                <a:cubicBezTo>
                  <a:pt x="41388" y="7295"/>
                  <a:pt x="41381" y="7274"/>
                  <a:pt x="41367" y="7228"/>
                </a:cubicBezTo>
                <a:cubicBezTo>
                  <a:pt x="41317" y="7065"/>
                  <a:pt x="41267" y="6901"/>
                  <a:pt x="41229" y="6738"/>
                </a:cubicBezTo>
                <a:lnTo>
                  <a:pt x="41103" y="6248"/>
                </a:lnTo>
                <a:cubicBezTo>
                  <a:pt x="41085" y="6179"/>
                  <a:pt x="41067" y="6110"/>
                  <a:pt x="41050" y="6040"/>
                </a:cubicBezTo>
                <a:lnTo>
                  <a:pt x="41050" y="6040"/>
                </a:lnTo>
                <a:cubicBezTo>
                  <a:pt x="41141" y="6290"/>
                  <a:pt x="41548" y="6199"/>
                  <a:pt x="41644" y="6361"/>
                </a:cubicBezTo>
                <a:cubicBezTo>
                  <a:pt x="41656" y="6059"/>
                  <a:pt x="41644" y="5758"/>
                  <a:pt x="41631" y="5469"/>
                </a:cubicBezTo>
                <a:cubicBezTo>
                  <a:pt x="41631" y="5180"/>
                  <a:pt x="41593" y="4891"/>
                  <a:pt x="41568" y="4602"/>
                </a:cubicBezTo>
                <a:lnTo>
                  <a:pt x="41568" y="4602"/>
                </a:lnTo>
                <a:cubicBezTo>
                  <a:pt x="41593" y="4664"/>
                  <a:pt x="41782" y="4866"/>
                  <a:pt x="41820" y="4878"/>
                </a:cubicBezTo>
                <a:cubicBezTo>
                  <a:pt x="41782" y="4815"/>
                  <a:pt x="41794" y="4677"/>
                  <a:pt x="41820" y="4476"/>
                </a:cubicBezTo>
                <a:cubicBezTo>
                  <a:pt x="41832" y="4388"/>
                  <a:pt x="41857" y="4275"/>
                  <a:pt x="41882" y="4149"/>
                </a:cubicBezTo>
                <a:cubicBezTo>
                  <a:pt x="41908" y="4036"/>
                  <a:pt x="41933" y="3911"/>
                  <a:pt x="41958" y="3772"/>
                </a:cubicBezTo>
                <a:cubicBezTo>
                  <a:pt x="42061" y="3303"/>
                  <a:pt x="42143" y="2771"/>
                  <a:pt x="42147" y="2404"/>
                </a:cubicBezTo>
                <a:lnTo>
                  <a:pt x="42147" y="2404"/>
                </a:lnTo>
                <a:cubicBezTo>
                  <a:pt x="42158" y="2423"/>
                  <a:pt x="42168" y="2431"/>
                  <a:pt x="42176" y="2431"/>
                </a:cubicBezTo>
                <a:cubicBezTo>
                  <a:pt x="42208" y="2431"/>
                  <a:pt x="42227" y="2323"/>
                  <a:pt x="42247" y="2176"/>
                </a:cubicBezTo>
                <a:cubicBezTo>
                  <a:pt x="42247" y="2088"/>
                  <a:pt x="42234" y="1988"/>
                  <a:pt x="42222" y="1900"/>
                </a:cubicBezTo>
                <a:cubicBezTo>
                  <a:pt x="42209" y="1850"/>
                  <a:pt x="42209" y="1812"/>
                  <a:pt x="42197" y="1762"/>
                </a:cubicBezTo>
                <a:cubicBezTo>
                  <a:pt x="42184" y="1724"/>
                  <a:pt x="42159" y="1686"/>
                  <a:pt x="42146" y="1661"/>
                </a:cubicBezTo>
                <a:lnTo>
                  <a:pt x="42146" y="1661"/>
                </a:lnTo>
                <a:cubicBezTo>
                  <a:pt x="42209" y="1699"/>
                  <a:pt x="42209" y="1762"/>
                  <a:pt x="42222" y="1862"/>
                </a:cubicBezTo>
                <a:cubicBezTo>
                  <a:pt x="42259" y="1737"/>
                  <a:pt x="42222" y="1636"/>
                  <a:pt x="42184" y="1561"/>
                </a:cubicBezTo>
                <a:cubicBezTo>
                  <a:pt x="42134" y="1473"/>
                  <a:pt x="42083" y="1410"/>
                  <a:pt x="42021" y="1347"/>
                </a:cubicBezTo>
                <a:cubicBezTo>
                  <a:pt x="41882" y="1221"/>
                  <a:pt x="41757" y="1133"/>
                  <a:pt x="41744" y="907"/>
                </a:cubicBezTo>
                <a:lnTo>
                  <a:pt x="41744" y="907"/>
                </a:lnTo>
                <a:cubicBezTo>
                  <a:pt x="41885" y="1170"/>
                  <a:pt x="41970" y="1278"/>
                  <a:pt x="42043" y="1278"/>
                </a:cubicBezTo>
                <a:cubicBezTo>
                  <a:pt x="42061" y="1278"/>
                  <a:pt x="42079" y="1271"/>
                  <a:pt x="42096" y="1259"/>
                </a:cubicBezTo>
                <a:cubicBezTo>
                  <a:pt x="41995" y="1096"/>
                  <a:pt x="41870" y="844"/>
                  <a:pt x="41744" y="706"/>
                </a:cubicBezTo>
                <a:cubicBezTo>
                  <a:pt x="41672" y="634"/>
                  <a:pt x="41603" y="596"/>
                  <a:pt x="41548" y="596"/>
                </a:cubicBezTo>
                <a:cubicBezTo>
                  <a:pt x="41499" y="596"/>
                  <a:pt x="41461" y="628"/>
                  <a:pt x="41443" y="694"/>
                </a:cubicBezTo>
                <a:cubicBezTo>
                  <a:pt x="41367" y="543"/>
                  <a:pt x="41229" y="518"/>
                  <a:pt x="41304" y="405"/>
                </a:cubicBezTo>
                <a:cubicBezTo>
                  <a:pt x="41222" y="386"/>
                  <a:pt x="41139" y="375"/>
                  <a:pt x="41056" y="375"/>
                </a:cubicBezTo>
                <a:cubicBezTo>
                  <a:pt x="41026" y="375"/>
                  <a:pt x="40995" y="376"/>
                  <a:pt x="40965" y="379"/>
                </a:cubicBezTo>
                <a:cubicBezTo>
                  <a:pt x="40839" y="379"/>
                  <a:pt x="40714" y="392"/>
                  <a:pt x="40576" y="430"/>
                </a:cubicBezTo>
                <a:cubicBezTo>
                  <a:pt x="40638" y="405"/>
                  <a:pt x="40701" y="317"/>
                  <a:pt x="40450" y="304"/>
                </a:cubicBezTo>
                <a:cubicBezTo>
                  <a:pt x="40689" y="304"/>
                  <a:pt x="40915" y="279"/>
                  <a:pt x="41091" y="279"/>
                </a:cubicBezTo>
                <a:cubicBezTo>
                  <a:pt x="41267" y="292"/>
                  <a:pt x="41405" y="342"/>
                  <a:pt x="41430" y="467"/>
                </a:cubicBezTo>
                <a:cubicBezTo>
                  <a:pt x="41493" y="405"/>
                  <a:pt x="41493" y="329"/>
                  <a:pt x="41518" y="266"/>
                </a:cubicBezTo>
                <a:cubicBezTo>
                  <a:pt x="41543" y="216"/>
                  <a:pt x="41581" y="166"/>
                  <a:pt x="41719" y="166"/>
                </a:cubicBezTo>
                <a:cubicBezTo>
                  <a:pt x="41508" y="44"/>
                  <a:pt x="41300" y="1"/>
                  <a:pt x="4110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1" name="Google Shape;1161;p34"/>
          <p:cNvSpPr/>
          <p:nvPr/>
        </p:nvSpPr>
        <p:spPr>
          <a:xfrm rot="3028898">
            <a:off x="6628627" y="635123"/>
            <a:ext cx="3187904" cy="635342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2" name="Google Shape;1162;p34"/>
          <p:cNvSpPr/>
          <p:nvPr/>
        </p:nvSpPr>
        <p:spPr>
          <a:xfrm>
            <a:off x="-451618" y="4389589"/>
            <a:ext cx="1476356" cy="1424770"/>
          </a:xfrm>
          <a:custGeom>
            <a:avLst/>
            <a:gdLst/>
            <a:ahLst/>
            <a:cxnLst/>
            <a:rect l="l" t="t" r="r" b="b"/>
            <a:pathLst>
              <a:path w="22180" h="21405" extrusionOk="0">
                <a:moveTo>
                  <a:pt x="13861" y="4"/>
                </a:moveTo>
                <a:cubicBezTo>
                  <a:pt x="13859" y="5"/>
                  <a:pt x="13857" y="5"/>
                  <a:pt x="13855" y="5"/>
                </a:cubicBezTo>
                <a:lnTo>
                  <a:pt x="13855" y="5"/>
                </a:lnTo>
                <a:cubicBezTo>
                  <a:pt x="13871" y="6"/>
                  <a:pt x="13887" y="7"/>
                  <a:pt x="13903" y="8"/>
                </a:cubicBezTo>
                <a:lnTo>
                  <a:pt x="13903" y="8"/>
                </a:lnTo>
                <a:lnTo>
                  <a:pt x="13861" y="4"/>
                </a:lnTo>
                <a:close/>
                <a:moveTo>
                  <a:pt x="13903" y="8"/>
                </a:moveTo>
                <a:lnTo>
                  <a:pt x="13999" y="17"/>
                </a:lnTo>
                <a:cubicBezTo>
                  <a:pt x="13968" y="13"/>
                  <a:pt x="13936" y="11"/>
                  <a:pt x="13903" y="8"/>
                </a:cubicBezTo>
                <a:close/>
                <a:moveTo>
                  <a:pt x="16890" y="2083"/>
                </a:moveTo>
                <a:lnTo>
                  <a:pt x="16890" y="2083"/>
                </a:lnTo>
                <a:cubicBezTo>
                  <a:pt x="16894" y="2090"/>
                  <a:pt x="16898" y="2096"/>
                  <a:pt x="16902" y="2103"/>
                </a:cubicBezTo>
                <a:cubicBezTo>
                  <a:pt x="16898" y="2096"/>
                  <a:pt x="16894" y="2089"/>
                  <a:pt x="16890" y="2083"/>
                </a:cubicBezTo>
                <a:close/>
                <a:moveTo>
                  <a:pt x="16888" y="2113"/>
                </a:moveTo>
                <a:lnTo>
                  <a:pt x="16888" y="2113"/>
                </a:lnTo>
                <a:cubicBezTo>
                  <a:pt x="16901" y="2138"/>
                  <a:pt x="16921" y="2176"/>
                  <a:pt x="16952" y="2228"/>
                </a:cubicBezTo>
                <a:cubicBezTo>
                  <a:pt x="16931" y="2189"/>
                  <a:pt x="16910" y="2151"/>
                  <a:pt x="16888" y="2113"/>
                </a:cubicBezTo>
                <a:close/>
                <a:moveTo>
                  <a:pt x="10041" y="2312"/>
                </a:moveTo>
                <a:cubicBezTo>
                  <a:pt x="10037" y="2317"/>
                  <a:pt x="10033" y="2323"/>
                  <a:pt x="10028" y="2329"/>
                </a:cubicBezTo>
                <a:cubicBezTo>
                  <a:pt x="10032" y="2323"/>
                  <a:pt x="10036" y="2318"/>
                  <a:pt x="10041" y="2312"/>
                </a:cubicBezTo>
                <a:close/>
                <a:moveTo>
                  <a:pt x="9928" y="2492"/>
                </a:moveTo>
                <a:cubicBezTo>
                  <a:pt x="9924" y="2500"/>
                  <a:pt x="9921" y="2506"/>
                  <a:pt x="9919" y="2512"/>
                </a:cubicBezTo>
                <a:lnTo>
                  <a:pt x="9919" y="2512"/>
                </a:lnTo>
                <a:cubicBezTo>
                  <a:pt x="9922" y="2506"/>
                  <a:pt x="9925" y="2499"/>
                  <a:pt x="9928" y="2492"/>
                </a:cubicBezTo>
                <a:close/>
                <a:moveTo>
                  <a:pt x="10906" y="3582"/>
                </a:moveTo>
                <a:lnTo>
                  <a:pt x="10895" y="3611"/>
                </a:lnTo>
                <a:cubicBezTo>
                  <a:pt x="10900" y="3599"/>
                  <a:pt x="10904" y="3590"/>
                  <a:pt x="10906" y="3582"/>
                </a:cubicBezTo>
                <a:close/>
                <a:moveTo>
                  <a:pt x="8860" y="5156"/>
                </a:moveTo>
                <a:cubicBezTo>
                  <a:pt x="8853" y="5184"/>
                  <a:pt x="8844" y="5225"/>
                  <a:pt x="8836" y="5270"/>
                </a:cubicBezTo>
                <a:lnTo>
                  <a:pt x="8836" y="5270"/>
                </a:lnTo>
                <a:lnTo>
                  <a:pt x="8860" y="5156"/>
                </a:lnTo>
                <a:close/>
                <a:moveTo>
                  <a:pt x="9151" y="5714"/>
                </a:moveTo>
                <a:lnTo>
                  <a:pt x="9151" y="5714"/>
                </a:lnTo>
                <a:cubicBezTo>
                  <a:pt x="9151" y="5714"/>
                  <a:pt x="9106" y="5913"/>
                  <a:pt x="9061" y="6375"/>
                </a:cubicBezTo>
                <a:lnTo>
                  <a:pt x="9048" y="6463"/>
                </a:lnTo>
                <a:cubicBezTo>
                  <a:pt x="9048" y="6463"/>
                  <a:pt x="9036" y="6463"/>
                  <a:pt x="9023" y="6476"/>
                </a:cubicBezTo>
                <a:cubicBezTo>
                  <a:pt x="9048" y="6262"/>
                  <a:pt x="9073" y="6086"/>
                  <a:pt x="9098" y="5961"/>
                </a:cubicBezTo>
                <a:cubicBezTo>
                  <a:pt x="9123" y="5822"/>
                  <a:pt x="9136" y="5747"/>
                  <a:pt x="9149" y="5722"/>
                </a:cubicBezTo>
                <a:cubicBezTo>
                  <a:pt x="9150" y="5717"/>
                  <a:pt x="9151" y="5714"/>
                  <a:pt x="9151" y="5714"/>
                </a:cubicBezTo>
                <a:close/>
                <a:moveTo>
                  <a:pt x="16625" y="8675"/>
                </a:moveTo>
                <a:cubicBezTo>
                  <a:pt x="16625" y="8675"/>
                  <a:pt x="16624" y="8675"/>
                  <a:pt x="16623" y="8676"/>
                </a:cubicBezTo>
                <a:lnTo>
                  <a:pt x="16623" y="8676"/>
                </a:lnTo>
                <a:lnTo>
                  <a:pt x="16625" y="8675"/>
                </a:lnTo>
                <a:close/>
                <a:moveTo>
                  <a:pt x="1144" y="8763"/>
                </a:moveTo>
                <a:cubicBezTo>
                  <a:pt x="1144" y="8763"/>
                  <a:pt x="1158" y="8783"/>
                  <a:pt x="1180" y="8814"/>
                </a:cubicBezTo>
                <a:lnTo>
                  <a:pt x="1180" y="8814"/>
                </a:lnTo>
                <a:lnTo>
                  <a:pt x="1157" y="8775"/>
                </a:lnTo>
                <a:cubicBezTo>
                  <a:pt x="1157" y="8775"/>
                  <a:pt x="1144" y="8763"/>
                  <a:pt x="1144" y="8763"/>
                </a:cubicBezTo>
                <a:close/>
                <a:moveTo>
                  <a:pt x="1180" y="8814"/>
                </a:moveTo>
                <a:lnTo>
                  <a:pt x="1194" y="8838"/>
                </a:lnTo>
                <a:lnTo>
                  <a:pt x="1211" y="8860"/>
                </a:lnTo>
                <a:lnTo>
                  <a:pt x="1211" y="8860"/>
                </a:lnTo>
                <a:cubicBezTo>
                  <a:pt x="1210" y="8857"/>
                  <a:pt x="1208" y="8854"/>
                  <a:pt x="1207" y="8851"/>
                </a:cubicBezTo>
                <a:cubicBezTo>
                  <a:pt x="1197" y="8837"/>
                  <a:pt x="1188" y="8825"/>
                  <a:pt x="1180" y="8814"/>
                </a:cubicBezTo>
                <a:close/>
                <a:moveTo>
                  <a:pt x="9173" y="6460"/>
                </a:moveTo>
                <a:cubicBezTo>
                  <a:pt x="9073" y="7361"/>
                  <a:pt x="9061" y="8149"/>
                  <a:pt x="9098" y="8763"/>
                </a:cubicBezTo>
                <a:cubicBezTo>
                  <a:pt x="9111" y="8926"/>
                  <a:pt x="9123" y="9064"/>
                  <a:pt x="9123" y="9203"/>
                </a:cubicBezTo>
                <a:cubicBezTo>
                  <a:pt x="9149" y="9341"/>
                  <a:pt x="9161" y="9466"/>
                  <a:pt x="9174" y="9580"/>
                </a:cubicBezTo>
                <a:cubicBezTo>
                  <a:pt x="9199" y="9793"/>
                  <a:pt x="9224" y="9982"/>
                  <a:pt x="9237" y="10107"/>
                </a:cubicBezTo>
                <a:cubicBezTo>
                  <a:pt x="9231" y="10102"/>
                  <a:pt x="9226" y="10099"/>
                  <a:pt x="9221" y="10099"/>
                </a:cubicBezTo>
                <a:cubicBezTo>
                  <a:pt x="9214" y="10099"/>
                  <a:pt x="9206" y="10105"/>
                  <a:pt x="9199" y="10120"/>
                </a:cubicBezTo>
                <a:cubicBezTo>
                  <a:pt x="9048" y="9140"/>
                  <a:pt x="9036" y="8235"/>
                  <a:pt x="9061" y="7569"/>
                </a:cubicBezTo>
                <a:cubicBezTo>
                  <a:pt x="9086" y="7242"/>
                  <a:pt x="9111" y="6978"/>
                  <a:pt x="9123" y="6777"/>
                </a:cubicBezTo>
                <a:cubicBezTo>
                  <a:pt x="9146" y="6611"/>
                  <a:pt x="9168" y="6494"/>
                  <a:pt x="9173" y="6460"/>
                </a:cubicBezTo>
                <a:close/>
                <a:moveTo>
                  <a:pt x="9325" y="10019"/>
                </a:moveTo>
                <a:lnTo>
                  <a:pt x="9325" y="10019"/>
                </a:lnTo>
                <a:cubicBezTo>
                  <a:pt x="9337" y="10082"/>
                  <a:pt x="9350" y="10145"/>
                  <a:pt x="9362" y="10208"/>
                </a:cubicBezTo>
                <a:lnTo>
                  <a:pt x="9350" y="10208"/>
                </a:lnTo>
                <a:lnTo>
                  <a:pt x="9325" y="10019"/>
                </a:lnTo>
                <a:close/>
                <a:moveTo>
                  <a:pt x="16399" y="10296"/>
                </a:moveTo>
                <a:lnTo>
                  <a:pt x="16399" y="10296"/>
                </a:lnTo>
                <a:cubicBezTo>
                  <a:pt x="16395" y="10301"/>
                  <a:pt x="16391" y="10307"/>
                  <a:pt x="16386" y="10312"/>
                </a:cubicBezTo>
                <a:lnTo>
                  <a:pt x="16386" y="10312"/>
                </a:lnTo>
                <a:cubicBezTo>
                  <a:pt x="16392" y="10306"/>
                  <a:pt x="16396" y="10300"/>
                  <a:pt x="16399" y="10296"/>
                </a:cubicBezTo>
                <a:close/>
                <a:moveTo>
                  <a:pt x="9199" y="10132"/>
                </a:moveTo>
                <a:lnTo>
                  <a:pt x="9199" y="10132"/>
                </a:lnTo>
                <a:cubicBezTo>
                  <a:pt x="9224" y="10158"/>
                  <a:pt x="9249" y="10208"/>
                  <a:pt x="9274" y="10246"/>
                </a:cubicBezTo>
                <a:cubicBezTo>
                  <a:pt x="9274" y="10246"/>
                  <a:pt x="9274" y="10258"/>
                  <a:pt x="9274" y="10258"/>
                </a:cubicBezTo>
                <a:cubicBezTo>
                  <a:pt x="9274" y="10308"/>
                  <a:pt x="9249" y="10283"/>
                  <a:pt x="9237" y="10321"/>
                </a:cubicBezTo>
                <a:cubicBezTo>
                  <a:pt x="9224" y="10258"/>
                  <a:pt x="9211" y="10195"/>
                  <a:pt x="9199" y="10132"/>
                </a:cubicBezTo>
                <a:close/>
                <a:moveTo>
                  <a:pt x="3971" y="10912"/>
                </a:moveTo>
                <a:lnTo>
                  <a:pt x="3971" y="10912"/>
                </a:lnTo>
                <a:cubicBezTo>
                  <a:pt x="3984" y="10937"/>
                  <a:pt x="4009" y="10949"/>
                  <a:pt x="4022" y="10962"/>
                </a:cubicBezTo>
                <a:lnTo>
                  <a:pt x="3971" y="10912"/>
                </a:lnTo>
                <a:close/>
                <a:moveTo>
                  <a:pt x="4449" y="11779"/>
                </a:moveTo>
                <a:cubicBezTo>
                  <a:pt x="4456" y="11786"/>
                  <a:pt x="4464" y="11791"/>
                  <a:pt x="4472" y="11797"/>
                </a:cubicBezTo>
                <a:lnTo>
                  <a:pt x="4472" y="11797"/>
                </a:lnTo>
                <a:lnTo>
                  <a:pt x="4449" y="11779"/>
                </a:lnTo>
                <a:close/>
                <a:moveTo>
                  <a:pt x="9664" y="11452"/>
                </a:moveTo>
                <a:lnTo>
                  <a:pt x="9664" y="11452"/>
                </a:lnTo>
                <a:cubicBezTo>
                  <a:pt x="9701" y="11590"/>
                  <a:pt x="9739" y="11728"/>
                  <a:pt x="9777" y="11867"/>
                </a:cubicBezTo>
                <a:cubicBezTo>
                  <a:pt x="9802" y="11955"/>
                  <a:pt x="9827" y="12030"/>
                  <a:pt x="9840" y="12105"/>
                </a:cubicBezTo>
                <a:cubicBezTo>
                  <a:pt x="9802" y="11955"/>
                  <a:pt x="9752" y="11816"/>
                  <a:pt x="9727" y="11703"/>
                </a:cubicBezTo>
                <a:cubicBezTo>
                  <a:pt x="9701" y="11603"/>
                  <a:pt x="9676" y="11515"/>
                  <a:pt x="9664" y="11452"/>
                </a:cubicBezTo>
                <a:close/>
                <a:moveTo>
                  <a:pt x="9422" y="12065"/>
                </a:moveTo>
                <a:lnTo>
                  <a:pt x="9422" y="12065"/>
                </a:lnTo>
                <a:cubicBezTo>
                  <a:pt x="9427" y="12079"/>
                  <a:pt x="9432" y="12093"/>
                  <a:pt x="9438" y="12105"/>
                </a:cubicBezTo>
                <a:cubicBezTo>
                  <a:pt x="9442" y="12119"/>
                  <a:pt x="9446" y="12132"/>
                  <a:pt x="9450" y="12145"/>
                </a:cubicBezTo>
                <a:lnTo>
                  <a:pt x="9450" y="12145"/>
                </a:lnTo>
                <a:cubicBezTo>
                  <a:pt x="9440" y="12118"/>
                  <a:pt x="9431" y="12091"/>
                  <a:pt x="9422" y="12065"/>
                </a:cubicBezTo>
                <a:close/>
                <a:moveTo>
                  <a:pt x="10430" y="11300"/>
                </a:moveTo>
                <a:lnTo>
                  <a:pt x="10430" y="11300"/>
                </a:lnTo>
                <a:cubicBezTo>
                  <a:pt x="10451" y="11367"/>
                  <a:pt x="10474" y="11444"/>
                  <a:pt x="10506" y="11540"/>
                </a:cubicBezTo>
                <a:cubicBezTo>
                  <a:pt x="10543" y="11653"/>
                  <a:pt x="10581" y="11791"/>
                  <a:pt x="10631" y="11929"/>
                </a:cubicBezTo>
                <a:cubicBezTo>
                  <a:pt x="10658" y="12009"/>
                  <a:pt x="10685" y="12089"/>
                  <a:pt x="10711" y="12173"/>
                </a:cubicBezTo>
                <a:lnTo>
                  <a:pt x="10711" y="12173"/>
                </a:lnTo>
                <a:cubicBezTo>
                  <a:pt x="10703" y="12174"/>
                  <a:pt x="10695" y="12175"/>
                  <a:pt x="10687" y="12177"/>
                </a:cubicBezTo>
                <a:lnTo>
                  <a:pt x="10687" y="12177"/>
                </a:lnTo>
                <a:cubicBezTo>
                  <a:pt x="10676" y="12141"/>
                  <a:pt x="10666" y="12105"/>
                  <a:pt x="10657" y="12068"/>
                </a:cubicBezTo>
                <a:lnTo>
                  <a:pt x="10594" y="11892"/>
                </a:lnTo>
                <a:lnTo>
                  <a:pt x="10531" y="11691"/>
                </a:lnTo>
                <a:cubicBezTo>
                  <a:pt x="10491" y="11562"/>
                  <a:pt x="10460" y="11434"/>
                  <a:pt x="10430" y="11300"/>
                </a:cubicBezTo>
                <a:close/>
                <a:moveTo>
                  <a:pt x="10065" y="9953"/>
                </a:moveTo>
                <a:lnTo>
                  <a:pt x="10065" y="9953"/>
                </a:lnTo>
                <a:cubicBezTo>
                  <a:pt x="10069" y="9953"/>
                  <a:pt x="10081" y="9999"/>
                  <a:pt x="10104" y="10095"/>
                </a:cubicBezTo>
                <a:cubicBezTo>
                  <a:pt x="10192" y="10560"/>
                  <a:pt x="10330" y="11251"/>
                  <a:pt x="10594" y="11967"/>
                </a:cubicBezTo>
                <a:lnTo>
                  <a:pt x="10644" y="12130"/>
                </a:lnTo>
                <a:cubicBezTo>
                  <a:pt x="10649" y="12147"/>
                  <a:pt x="10655" y="12164"/>
                  <a:pt x="10660" y="12181"/>
                </a:cubicBezTo>
                <a:lnTo>
                  <a:pt x="10660" y="12181"/>
                </a:lnTo>
                <a:cubicBezTo>
                  <a:pt x="10643" y="12184"/>
                  <a:pt x="10625" y="12188"/>
                  <a:pt x="10604" y="12191"/>
                </a:cubicBezTo>
                <a:lnTo>
                  <a:pt x="10604" y="12191"/>
                </a:lnTo>
                <a:cubicBezTo>
                  <a:pt x="10491" y="11866"/>
                  <a:pt x="10399" y="11556"/>
                  <a:pt x="10330" y="11276"/>
                </a:cubicBezTo>
                <a:cubicBezTo>
                  <a:pt x="10267" y="11025"/>
                  <a:pt x="10204" y="10798"/>
                  <a:pt x="10166" y="10610"/>
                </a:cubicBezTo>
                <a:cubicBezTo>
                  <a:pt x="10141" y="10409"/>
                  <a:pt x="10116" y="10258"/>
                  <a:pt x="10091" y="10145"/>
                </a:cubicBezTo>
                <a:cubicBezTo>
                  <a:pt x="10070" y="10021"/>
                  <a:pt x="10061" y="9953"/>
                  <a:pt x="10065" y="9953"/>
                </a:cubicBezTo>
                <a:close/>
                <a:moveTo>
                  <a:pt x="13684" y="1316"/>
                </a:moveTo>
                <a:cubicBezTo>
                  <a:pt x="13743" y="1316"/>
                  <a:pt x="13798" y="1319"/>
                  <a:pt x="13848" y="1324"/>
                </a:cubicBezTo>
                <a:lnTo>
                  <a:pt x="13773" y="1324"/>
                </a:lnTo>
                <a:cubicBezTo>
                  <a:pt x="13710" y="1336"/>
                  <a:pt x="13798" y="1336"/>
                  <a:pt x="13924" y="1361"/>
                </a:cubicBezTo>
                <a:cubicBezTo>
                  <a:pt x="14049" y="1399"/>
                  <a:pt x="14213" y="1412"/>
                  <a:pt x="14301" y="1449"/>
                </a:cubicBezTo>
                <a:cubicBezTo>
                  <a:pt x="14263" y="1449"/>
                  <a:pt x="14225" y="1424"/>
                  <a:pt x="14150" y="1412"/>
                </a:cubicBezTo>
                <a:lnTo>
                  <a:pt x="14150" y="1412"/>
                </a:lnTo>
                <a:cubicBezTo>
                  <a:pt x="14225" y="1424"/>
                  <a:pt x="14288" y="1462"/>
                  <a:pt x="14351" y="1487"/>
                </a:cubicBezTo>
                <a:cubicBezTo>
                  <a:pt x="14414" y="1512"/>
                  <a:pt x="14477" y="1525"/>
                  <a:pt x="14539" y="1537"/>
                </a:cubicBezTo>
                <a:cubicBezTo>
                  <a:pt x="14640" y="1575"/>
                  <a:pt x="14753" y="1625"/>
                  <a:pt x="14891" y="1751"/>
                </a:cubicBezTo>
                <a:cubicBezTo>
                  <a:pt x="14679" y="1606"/>
                  <a:pt x="14593" y="1565"/>
                  <a:pt x="14570" y="1565"/>
                </a:cubicBezTo>
                <a:cubicBezTo>
                  <a:pt x="14563" y="1565"/>
                  <a:pt x="14562" y="1569"/>
                  <a:pt x="14565" y="1575"/>
                </a:cubicBezTo>
                <a:cubicBezTo>
                  <a:pt x="14787" y="1664"/>
                  <a:pt x="15157" y="2009"/>
                  <a:pt x="15196" y="2009"/>
                </a:cubicBezTo>
                <a:cubicBezTo>
                  <a:pt x="15201" y="2009"/>
                  <a:pt x="15200" y="2003"/>
                  <a:pt x="15193" y="1990"/>
                </a:cubicBezTo>
                <a:lnTo>
                  <a:pt x="15193" y="1990"/>
                </a:lnTo>
                <a:cubicBezTo>
                  <a:pt x="15293" y="2128"/>
                  <a:pt x="15406" y="2228"/>
                  <a:pt x="15381" y="2241"/>
                </a:cubicBezTo>
                <a:cubicBezTo>
                  <a:pt x="15507" y="2404"/>
                  <a:pt x="15645" y="2568"/>
                  <a:pt x="15758" y="2756"/>
                </a:cubicBezTo>
                <a:cubicBezTo>
                  <a:pt x="15747" y="2740"/>
                  <a:pt x="15734" y="2724"/>
                  <a:pt x="15730" y="2724"/>
                </a:cubicBezTo>
                <a:cubicBezTo>
                  <a:pt x="15724" y="2724"/>
                  <a:pt x="15734" y="2752"/>
                  <a:pt x="15783" y="2844"/>
                </a:cubicBezTo>
                <a:cubicBezTo>
                  <a:pt x="15695" y="2693"/>
                  <a:pt x="15607" y="2543"/>
                  <a:pt x="15507" y="2417"/>
                </a:cubicBezTo>
                <a:cubicBezTo>
                  <a:pt x="15457" y="2367"/>
                  <a:pt x="15406" y="2304"/>
                  <a:pt x="15369" y="2254"/>
                </a:cubicBezTo>
                <a:cubicBezTo>
                  <a:pt x="15331" y="2203"/>
                  <a:pt x="15293" y="2166"/>
                  <a:pt x="15268" y="2115"/>
                </a:cubicBezTo>
                <a:lnTo>
                  <a:pt x="15268" y="2115"/>
                </a:lnTo>
                <a:cubicBezTo>
                  <a:pt x="15251" y="2124"/>
                  <a:pt x="15282" y="2182"/>
                  <a:pt x="15256" y="2182"/>
                </a:cubicBezTo>
                <a:cubicBezTo>
                  <a:pt x="15244" y="2182"/>
                  <a:pt x="15222" y="2171"/>
                  <a:pt x="15180" y="2141"/>
                </a:cubicBezTo>
                <a:lnTo>
                  <a:pt x="15180" y="2141"/>
                </a:lnTo>
                <a:cubicBezTo>
                  <a:pt x="15243" y="2203"/>
                  <a:pt x="15293" y="2254"/>
                  <a:pt x="15344" y="2316"/>
                </a:cubicBezTo>
                <a:cubicBezTo>
                  <a:pt x="15394" y="2367"/>
                  <a:pt x="15444" y="2430"/>
                  <a:pt x="15482" y="2480"/>
                </a:cubicBezTo>
                <a:cubicBezTo>
                  <a:pt x="15570" y="2593"/>
                  <a:pt x="15645" y="2693"/>
                  <a:pt x="15708" y="2794"/>
                </a:cubicBezTo>
                <a:cubicBezTo>
                  <a:pt x="15771" y="2882"/>
                  <a:pt x="15834" y="2970"/>
                  <a:pt x="15884" y="3070"/>
                </a:cubicBezTo>
                <a:cubicBezTo>
                  <a:pt x="15934" y="3158"/>
                  <a:pt x="15997" y="3246"/>
                  <a:pt x="16047" y="3347"/>
                </a:cubicBezTo>
                <a:cubicBezTo>
                  <a:pt x="16098" y="3548"/>
                  <a:pt x="16173" y="3736"/>
                  <a:pt x="16211" y="3937"/>
                </a:cubicBezTo>
                <a:lnTo>
                  <a:pt x="16223" y="3950"/>
                </a:lnTo>
                <a:lnTo>
                  <a:pt x="16223" y="4063"/>
                </a:lnTo>
                <a:cubicBezTo>
                  <a:pt x="16248" y="4138"/>
                  <a:pt x="16261" y="4176"/>
                  <a:pt x="16261" y="4189"/>
                </a:cubicBezTo>
                <a:cubicBezTo>
                  <a:pt x="16261" y="4192"/>
                  <a:pt x="16261" y="4194"/>
                  <a:pt x="16261" y="4194"/>
                </a:cubicBezTo>
                <a:cubicBezTo>
                  <a:pt x="16260" y="4194"/>
                  <a:pt x="16258" y="4182"/>
                  <a:pt x="16248" y="4164"/>
                </a:cubicBezTo>
                <a:lnTo>
                  <a:pt x="16248" y="4164"/>
                </a:lnTo>
                <a:cubicBezTo>
                  <a:pt x="16261" y="4226"/>
                  <a:pt x="16273" y="4277"/>
                  <a:pt x="16286" y="4314"/>
                </a:cubicBezTo>
                <a:cubicBezTo>
                  <a:pt x="16283" y="4317"/>
                  <a:pt x="16281" y="4318"/>
                  <a:pt x="16278" y="4318"/>
                </a:cubicBezTo>
                <a:cubicBezTo>
                  <a:pt x="16255" y="4318"/>
                  <a:pt x="16230" y="4228"/>
                  <a:pt x="16186" y="4138"/>
                </a:cubicBezTo>
                <a:cubicBezTo>
                  <a:pt x="16173" y="4076"/>
                  <a:pt x="16160" y="4025"/>
                  <a:pt x="16160" y="3963"/>
                </a:cubicBezTo>
                <a:cubicBezTo>
                  <a:pt x="16131" y="3904"/>
                  <a:pt x="16106" y="3855"/>
                  <a:pt x="16096" y="3855"/>
                </a:cubicBezTo>
                <a:cubicBezTo>
                  <a:pt x="16088" y="3855"/>
                  <a:pt x="16087" y="3881"/>
                  <a:pt x="16098" y="3950"/>
                </a:cubicBezTo>
                <a:cubicBezTo>
                  <a:pt x="16110" y="3963"/>
                  <a:pt x="16123" y="3988"/>
                  <a:pt x="16135" y="4025"/>
                </a:cubicBezTo>
                <a:cubicBezTo>
                  <a:pt x="16109" y="3974"/>
                  <a:pt x="16089" y="3940"/>
                  <a:pt x="16084" y="3940"/>
                </a:cubicBezTo>
                <a:cubicBezTo>
                  <a:pt x="16081" y="3940"/>
                  <a:pt x="16081" y="3947"/>
                  <a:pt x="16085" y="3963"/>
                </a:cubicBezTo>
                <a:lnTo>
                  <a:pt x="16148" y="4189"/>
                </a:lnTo>
                <a:lnTo>
                  <a:pt x="16198" y="4402"/>
                </a:lnTo>
                <a:cubicBezTo>
                  <a:pt x="16198" y="4352"/>
                  <a:pt x="16198" y="4277"/>
                  <a:pt x="16186" y="4176"/>
                </a:cubicBezTo>
                <a:lnTo>
                  <a:pt x="16186" y="4176"/>
                </a:lnTo>
                <a:cubicBezTo>
                  <a:pt x="16241" y="4381"/>
                  <a:pt x="16304" y="4607"/>
                  <a:pt x="16328" y="4607"/>
                </a:cubicBezTo>
                <a:cubicBezTo>
                  <a:pt x="16336" y="4607"/>
                  <a:pt x="16340" y="4580"/>
                  <a:pt x="16336" y="4515"/>
                </a:cubicBezTo>
                <a:lnTo>
                  <a:pt x="16336" y="4515"/>
                </a:lnTo>
                <a:cubicBezTo>
                  <a:pt x="16349" y="4629"/>
                  <a:pt x="16349" y="4754"/>
                  <a:pt x="16361" y="4867"/>
                </a:cubicBezTo>
                <a:cubicBezTo>
                  <a:pt x="16399" y="5068"/>
                  <a:pt x="16412" y="5144"/>
                  <a:pt x="16424" y="5244"/>
                </a:cubicBezTo>
                <a:cubicBezTo>
                  <a:pt x="16424" y="5345"/>
                  <a:pt x="16449" y="5445"/>
                  <a:pt x="16462" y="5697"/>
                </a:cubicBezTo>
                <a:cubicBezTo>
                  <a:pt x="16461" y="5699"/>
                  <a:pt x="16460" y="5700"/>
                  <a:pt x="16458" y="5700"/>
                </a:cubicBezTo>
                <a:cubicBezTo>
                  <a:pt x="16450" y="5700"/>
                  <a:pt x="16442" y="5652"/>
                  <a:pt x="16434" y="5652"/>
                </a:cubicBezTo>
                <a:cubicBezTo>
                  <a:pt x="16431" y="5652"/>
                  <a:pt x="16428" y="5661"/>
                  <a:pt x="16424" y="5684"/>
                </a:cubicBezTo>
                <a:cubicBezTo>
                  <a:pt x="16475" y="6049"/>
                  <a:pt x="16324" y="6564"/>
                  <a:pt x="16336" y="6639"/>
                </a:cubicBezTo>
                <a:cubicBezTo>
                  <a:pt x="16299" y="6928"/>
                  <a:pt x="16349" y="6765"/>
                  <a:pt x="16324" y="6953"/>
                </a:cubicBezTo>
                <a:cubicBezTo>
                  <a:pt x="16324" y="6948"/>
                  <a:pt x="16324" y="6942"/>
                  <a:pt x="16323" y="6942"/>
                </a:cubicBezTo>
                <a:cubicBezTo>
                  <a:pt x="16321" y="6942"/>
                  <a:pt x="16318" y="6951"/>
                  <a:pt x="16311" y="6978"/>
                </a:cubicBezTo>
                <a:cubicBezTo>
                  <a:pt x="16311" y="7054"/>
                  <a:pt x="16299" y="7129"/>
                  <a:pt x="16299" y="7205"/>
                </a:cubicBezTo>
                <a:cubicBezTo>
                  <a:pt x="16293" y="7217"/>
                  <a:pt x="16290" y="7222"/>
                  <a:pt x="16288" y="7222"/>
                </a:cubicBezTo>
                <a:cubicBezTo>
                  <a:pt x="16280" y="7222"/>
                  <a:pt x="16293" y="7145"/>
                  <a:pt x="16286" y="7145"/>
                </a:cubicBezTo>
                <a:cubicBezTo>
                  <a:pt x="16282" y="7145"/>
                  <a:pt x="16271" y="7169"/>
                  <a:pt x="16248" y="7242"/>
                </a:cubicBezTo>
                <a:cubicBezTo>
                  <a:pt x="16173" y="7657"/>
                  <a:pt x="16098" y="7908"/>
                  <a:pt x="15947" y="8235"/>
                </a:cubicBezTo>
                <a:cubicBezTo>
                  <a:pt x="15892" y="8369"/>
                  <a:pt x="15881" y="8410"/>
                  <a:pt x="15888" y="8410"/>
                </a:cubicBezTo>
                <a:cubicBezTo>
                  <a:pt x="15899" y="8410"/>
                  <a:pt x="15955" y="8311"/>
                  <a:pt x="15962" y="8311"/>
                </a:cubicBezTo>
                <a:cubicBezTo>
                  <a:pt x="15967" y="8311"/>
                  <a:pt x="15955" y="8344"/>
                  <a:pt x="15909" y="8449"/>
                </a:cubicBezTo>
                <a:cubicBezTo>
                  <a:pt x="15859" y="8499"/>
                  <a:pt x="15834" y="8537"/>
                  <a:pt x="15695" y="8775"/>
                </a:cubicBezTo>
                <a:cubicBezTo>
                  <a:pt x="15633" y="8914"/>
                  <a:pt x="15658" y="8901"/>
                  <a:pt x="15557" y="9127"/>
                </a:cubicBezTo>
                <a:lnTo>
                  <a:pt x="15532" y="9089"/>
                </a:lnTo>
                <a:cubicBezTo>
                  <a:pt x="15411" y="9271"/>
                  <a:pt x="15325" y="9417"/>
                  <a:pt x="15297" y="9417"/>
                </a:cubicBezTo>
                <a:cubicBezTo>
                  <a:pt x="15295" y="9417"/>
                  <a:pt x="15294" y="9417"/>
                  <a:pt x="15293" y="9416"/>
                </a:cubicBezTo>
                <a:cubicBezTo>
                  <a:pt x="15205" y="9580"/>
                  <a:pt x="15117" y="9668"/>
                  <a:pt x="15055" y="9743"/>
                </a:cubicBezTo>
                <a:cubicBezTo>
                  <a:pt x="15006" y="9809"/>
                  <a:pt x="14994" y="9835"/>
                  <a:pt x="15003" y="9835"/>
                </a:cubicBezTo>
                <a:cubicBezTo>
                  <a:pt x="15032" y="9835"/>
                  <a:pt x="15280" y="9577"/>
                  <a:pt x="15318" y="9529"/>
                </a:cubicBezTo>
                <a:lnTo>
                  <a:pt x="15318" y="9529"/>
                </a:lnTo>
                <a:cubicBezTo>
                  <a:pt x="15218" y="9668"/>
                  <a:pt x="15117" y="9768"/>
                  <a:pt x="15042" y="9869"/>
                </a:cubicBezTo>
                <a:cubicBezTo>
                  <a:pt x="14954" y="9957"/>
                  <a:pt x="14891" y="10044"/>
                  <a:pt x="14803" y="10095"/>
                </a:cubicBezTo>
                <a:cubicBezTo>
                  <a:pt x="14866" y="10019"/>
                  <a:pt x="14929" y="9944"/>
                  <a:pt x="14992" y="9856"/>
                </a:cubicBezTo>
                <a:lnTo>
                  <a:pt x="14992" y="9856"/>
                </a:lnTo>
                <a:cubicBezTo>
                  <a:pt x="14879" y="9982"/>
                  <a:pt x="14803" y="10057"/>
                  <a:pt x="14740" y="10132"/>
                </a:cubicBezTo>
                <a:cubicBezTo>
                  <a:pt x="14678" y="10195"/>
                  <a:pt x="14640" y="10246"/>
                  <a:pt x="14602" y="10283"/>
                </a:cubicBezTo>
                <a:cubicBezTo>
                  <a:pt x="14527" y="10359"/>
                  <a:pt x="14489" y="10421"/>
                  <a:pt x="14351" y="10484"/>
                </a:cubicBezTo>
                <a:cubicBezTo>
                  <a:pt x="14500" y="10367"/>
                  <a:pt x="14632" y="10204"/>
                  <a:pt x="14606" y="10204"/>
                </a:cubicBezTo>
                <a:cubicBezTo>
                  <a:pt x="14602" y="10204"/>
                  <a:pt x="14592" y="10209"/>
                  <a:pt x="14577" y="10220"/>
                </a:cubicBezTo>
                <a:cubicBezTo>
                  <a:pt x="14531" y="10276"/>
                  <a:pt x="14485" y="10338"/>
                  <a:pt x="14429" y="10392"/>
                </a:cubicBezTo>
                <a:lnTo>
                  <a:pt x="14429" y="10392"/>
                </a:lnTo>
                <a:cubicBezTo>
                  <a:pt x="14429" y="10392"/>
                  <a:pt x="14429" y="10392"/>
                  <a:pt x="14429" y="10392"/>
                </a:cubicBezTo>
                <a:lnTo>
                  <a:pt x="14429" y="10392"/>
                </a:lnTo>
                <a:cubicBezTo>
                  <a:pt x="14428" y="10392"/>
                  <a:pt x="14417" y="10400"/>
                  <a:pt x="14389" y="10421"/>
                </a:cubicBezTo>
                <a:cubicBezTo>
                  <a:pt x="14326" y="10484"/>
                  <a:pt x="14188" y="10610"/>
                  <a:pt x="14137" y="10673"/>
                </a:cubicBezTo>
                <a:cubicBezTo>
                  <a:pt x="14012" y="10786"/>
                  <a:pt x="13873" y="10886"/>
                  <a:pt x="13735" y="10974"/>
                </a:cubicBezTo>
                <a:cubicBezTo>
                  <a:pt x="13758" y="10957"/>
                  <a:pt x="13768" y="10948"/>
                  <a:pt x="13766" y="10948"/>
                </a:cubicBezTo>
                <a:cubicBezTo>
                  <a:pt x="13763" y="10948"/>
                  <a:pt x="13744" y="10960"/>
                  <a:pt x="13710" y="10987"/>
                </a:cubicBezTo>
                <a:cubicBezTo>
                  <a:pt x="13610" y="11050"/>
                  <a:pt x="13509" y="11138"/>
                  <a:pt x="13408" y="11201"/>
                </a:cubicBezTo>
                <a:cubicBezTo>
                  <a:pt x="13436" y="11181"/>
                  <a:pt x="13445" y="11172"/>
                  <a:pt x="13440" y="11172"/>
                </a:cubicBezTo>
                <a:cubicBezTo>
                  <a:pt x="13428" y="11172"/>
                  <a:pt x="13348" y="11212"/>
                  <a:pt x="13245" y="11263"/>
                </a:cubicBezTo>
                <a:cubicBezTo>
                  <a:pt x="12830" y="11490"/>
                  <a:pt x="12944" y="11515"/>
                  <a:pt x="12592" y="11640"/>
                </a:cubicBezTo>
                <a:cubicBezTo>
                  <a:pt x="12642" y="11615"/>
                  <a:pt x="12654" y="11615"/>
                  <a:pt x="12705" y="11590"/>
                </a:cubicBezTo>
                <a:lnTo>
                  <a:pt x="12705" y="11590"/>
                </a:lnTo>
                <a:lnTo>
                  <a:pt x="12516" y="11653"/>
                </a:lnTo>
                <a:cubicBezTo>
                  <a:pt x="12516" y="11666"/>
                  <a:pt x="12453" y="11716"/>
                  <a:pt x="12353" y="11753"/>
                </a:cubicBezTo>
                <a:cubicBezTo>
                  <a:pt x="12252" y="11804"/>
                  <a:pt x="12127" y="11841"/>
                  <a:pt x="11988" y="11892"/>
                </a:cubicBezTo>
                <a:cubicBezTo>
                  <a:pt x="11863" y="11942"/>
                  <a:pt x="11725" y="11980"/>
                  <a:pt x="11624" y="12030"/>
                </a:cubicBezTo>
                <a:cubicBezTo>
                  <a:pt x="11524" y="12055"/>
                  <a:pt x="11461" y="12080"/>
                  <a:pt x="11448" y="12105"/>
                </a:cubicBezTo>
                <a:cubicBezTo>
                  <a:pt x="11387" y="12111"/>
                  <a:pt x="11352" y="12114"/>
                  <a:pt x="11338" y="12114"/>
                </a:cubicBezTo>
                <a:cubicBezTo>
                  <a:pt x="11286" y="12114"/>
                  <a:pt x="11495" y="12075"/>
                  <a:pt x="11750" y="11967"/>
                </a:cubicBezTo>
                <a:lnTo>
                  <a:pt x="11750" y="11967"/>
                </a:lnTo>
                <a:cubicBezTo>
                  <a:pt x="11662" y="11992"/>
                  <a:pt x="11561" y="12005"/>
                  <a:pt x="11473" y="12017"/>
                </a:cubicBezTo>
                <a:cubicBezTo>
                  <a:pt x="11586" y="11992"/>
                  <a:pt x="11674" y="11967"/>
                  <a:pt x="11787" y="11929"/>
                </a:cubicBezTo>
                <a:lnTo>
                  <a:pt x="11787" y="11929"/>
                </a:lnTo>
                <a:cubicBezTo>
                  <a:pt x="11612" y="11980"/>
                  <a:pt x="11436" y="12017"/>
                  <a:pt x="11285" y="12055"/>
                </a:cubicBezTo>
                <a:cubicBezTo>
                  <a:pt x="11121" y="12105"/>
                  <a:pt x="10996" y="12156"/>
                  <a:pt x="10895" y="12193"/>
                </a:cubicBezTo>
                <a:cubicBezTo>
                  <a:pt x="10886" y="12194"/>
                  <a:pt x="10878" y="12195"/>
                  <a:pt x="10872" y="12195"/>
                </a:cubicBezTo>
                <a:cubicBezTo>
                  <a:pt x="10815" y="12195"/>
                  <a:pt x="10878" y="12162"/>
                  <a:pt x="10812" y="12162"/>
                </a:cubicBezTo>
                <a:cubicBezTo>
                  <a:pt x="10799" y="12162"/>
                  <a:pt x="10782" y="12164"/>
                  <a:pt x="10758" y="12167"/>
                </a:cubicBezTo>
                <a:lnTo>
                  <a:pt x="10758" y="12167"/>
                </a:lnTo>
                <a:cubicBezTo>
                  <a:pt x="10345" y="10977"/>
                  <a:pt x="10066" y="9430"/>
                  <a:pt x="10078" y="8185"/>
                </a:cubicBezTo>
                <a:cubicBezTo>
                  <a:pt x="10078" y="8160"/>
                  <a:pt x="10078" y="8134"/>
                  <a:pt x="10078" y="8109"/>
                </a:cubicBezTo>
                <a:cubicBezTo>
                  <a:pt x="10065" y="8073"/>
                  <a:pt x="10041" y="8055"/>
                  <a:pt x="10015" y="8055"/>
                </a:cubicBezTo>
                <a:cubicBezTo>
                  <a:pt x="9968" y="8055"/>
                  <a:pt x="9914" y="8110"/>
                  <a:pt x="9890" y="8222"/>
                </a:cubicBezTo>
                <a:cubicBezTo>
                  <a:pt x="9865" y="8210"/>
                  <a:pt x="9915" y="7971"/>
                  <a:pt x="9915" y="7858"/>
                </a:cubicBezTo>
                <a:cubicBezTo>
                  <a:pt x="9940" y="7531"/>
                  <a:pt x="9915" y="7343"/>
                  <a:pt x="9940" y="7066"/>
                </a:cubicBezTo>
                <a:lnTo>
                  <a:pt x="9940" y="7280"/>
                </a:lnTo>
                <a:cubicBezTo>
                  <a:pt x="9953" y="7242"/>
                  <a:pt x="9965" y="6828"/>
                  <a:pt x="9965" y="6765"/>
                </a:cubicBezTo>
                <a:cubicBezTo>
                  <a:pt x="9966" y="6764"/>
                  <a:pt x="9966" y="6764"/>
                  <a:pt x="9966" y="6764"/>
                </a:cubicBezTo>
                <a:cubicBezTo>
                  <a:pt x="9976" y="6764"/>
                  <a:pt x="9993" y="6891"/>
                  <a:pt x="10012" y="6891"/>
                </a:cubicBezTo>
                <a:cubicBezTo>
                  <a:pt x="10017" y="6891"/>
                  <a:pt x="10023" y="6880"/>
                  <a:pt x="10028" y="6853"/>
                </a:cubicBezTo>
                <a:cubicBezTo>
                  <a:pt x="10066" y="6601"/>
                  <a:pt x="10091" y="6363"/>
                  <a:pt x="10091" y="6187"/>
                </a:cubicBezTo>
                <a:cubicBezTo>
                  <a:pt x="10103" y="6020"/>
                  <a:pt x="10104" y="5909"/>
                  <a:pt x="10082" y="5909"/>
                </a:cubicBezTo>
                <a:cubicBezTo>
                  <a:pt x="10081" y="5909"/>
                  <a:pt x="10080" y="5910"/>
                  <a:pt x="10078" y="5910"/>
                </a:cubicBezTo>
                <a:cubicBezTo>
                  <a:pt x="10028" y="6162"/>
                  <a:pt x="10028" y="6413"/>
                  <a:pt x="10003" y="6677"/>
                </a:cubicBezTo>
                <a:cubicBezTo>
                  <a:pt x="10002" y="6677"/>
                  <a:pt x="10001" y="6678"/>
                  <a:pt x="10001" y="6678"/>
                </a:cubicBezTo>
                <a:cubicBezTo>
                  <a:pt x="9969" y="6678"/>
                  <a:pt x="10038" y="6149"/>
                  <a:pt x="10004" y="6149"/>
                </a:cubicBezTo>
                <a:cubicBezTo>
                  <a:pt x="10004" y="6149"/>
                  <a:pt x="10003" y="6149"/>
                  <a:pt x="10003" y="6149"/>
                </a:cubicBezTo>
                <a:lnTo>
                  <a:pt x="10135" y="5542"/>
                </a:lnTo>
                <a:lnTo>
                  <a:pt x="10135" y="5542"/>
                </a:lnTo>
                <a:cubicBezTo>
                  <a:pt x="10120" y="5629"/>
                  <a:pt x="10107" y="5736"/>
                  <a:pt x="10116" y="5736"/>
                </a:cubicBezTo>
                <a:cubicBezTo>
                  <a:pt x="10118" y="5736"/>
                  <a:pt x="10123" y="5728"/>
                  <a:pt x="10129" y="5709"/>
                </a:cubicBezTo>
                <a:cubicBezTo>
                  <a:pt x="10179" y="5420"/>
                  <a:pt x="10154" y="5558"/>
                  <a:pt x="10217" y="5370"/>
                </a:cubicBezTo>
                <a:lnTo>
                  <a:pt x="10217" y="5370"/>
                </a:lnTo>
                <a:cubicBezTo>
                  <a:pt x="10166" y="5709"/>
                  <a:pt x="10154" y="6350"/>
                  <a:pt x="10179" y="6589"/>
                </a:cubicBezTo>
                <a:lnTo>
                  <a:pt x="10204" y="6224"/>
                </a:lnTo>
                <a:cubicBezTo>
                  <a:pt x="10217" y="6199"/>
                  <a:pt x="10229" y="6162"/>
                  <a:pt x="10242" y="6136"/>
                </a:cubicBezTo>
                <a:cubicBezTo>
                  <a:pt x="10267" y="5910"/>
                  <a:pt x="10280" y="5684"/>
                  <a:pt x="10280" y="5496"/>
                </a:cubicBezTo>
                <a:cubicBezTo>
                  <a:pt x="10292" y="5307"/>
                  <a:pt x="10292" y="5169"/>
                  <a:pt x="10292" y="5106"/>
                </a:cubicBezTo>
                <a:cubicBezTo>
                  <a:pt x="10328" y="4979"/>
                  <a:pt x="10356" y="4939"/>
                  <a:pt x="10375" y="4939"/>
                </a:cubicBezTo>
                <a:cubicBezTo>
                  <a:pt x="10395" y="4939"/>
                  <a:pt x="10405" y="4986"/>
                  <a:pt x="10405" y="5018"/>
                </a:cubicBezTo>
                <a:cubicBezTo>
                  <a:pt x="10468" y="4754"/>
                  <a:pt x="10506" y="4629"/>
                  <a:pt x="10518" y="4490"/>
                </a:cubicBezTo>
                <a:cubicBezTo>
                  <a:pt x="10543" y="4365"/>
                  <a:pt x="10569" y="4226"/>
                  <a:pt x="10682" y="3975"/>
                </a:cubicBezTo>
                <a:lnTo>
                  <a:pt x="10682" y="3975"/>
                </a:lnTo>
                <a:lnTo>
                  <a:pt x="10581" y="4164"/>
                </a:lnTo>
                <a:cubicBezTo>
                  <a:pt x="10627" y="4049"/>
                  <a:pt x="10787" y="3684"/>
                  <a:pt x="10797" y="3658"/>
                </a:cubicBezTo>
                <a:lnTo>
                  <a:pt x="10797" y="3658"/>
                </a:lnTo>
                <a:cubicBezTo>
                  <a:pt x="10836" y="3603"/>
                  <a:pt x="10886" y="3554"/>
                  <a:pt x="10903" y="3554"/>
                </a:cubicBezTo>
                <a:cubicBezTo>
                  <a:pt x="10911" y="3554"/>
                  <a:pt x="10913" y="3562"/>
                  <a:pt x="10906" y="3582"/>
                </a:cubicBezTo>
                <a:lnTo>
                  <a:pt x="10906" y="3582"/>
                </a:lnTo>
                <a:lnTo>
                  <a:pt x="11061" y="3185"/>
                </a:lnTo>
                <a:lnTo>
                  <a:pt x="11061" y="3185"/>
                </a:lnTo>
                <a:cubicBezTo>
                  <a:pt x="11058" y="3218"/>
                  <a:pt x="11107" y="3213"/>
                  <a:pt x="11096" y="3234"/>
                </a:cubicBezTo>
                <a:cubicBezTo>
                  <a:pt x="11174" y="3107"/>
                  <a:pt x="11207" y="2988"/>
                  <a:pt x="11182" y="2988"/>
                </a:cubicBezTo>
                <a:cubicBezTo>
                  <a:pt x="11177" y="2988"/>
                  <a:pt x="11168" y="2994"/>
                  <a:pt x="11156" y="3009"/>
                </a:cubicBezTo>
                <a:lnTo>
                  <a:pt x="11156" y="3009"/>
                </a:lnTo>
                <a:cubicBezTo>
                  <a:pt x="11383" y="2720"/>
                  <a:pt x="11313" y="2779"/>
                  <a:pt x="11536" y="2568"/>
                </a:cubicBezTo>
                <a:cubicBezTo>
                  <a:pt x="11558" y="2537"/>
                  <a:pt x="11559" y="2524"/>
                  <a:pt x="11547" y="2524"/>
                </a:cubicBezTo>
                <a:cubicBezTo>
                  <a:pt x="11527" y="2524"/>
                  <a:pt x="11468" y="2565"/>
                  <a:pt x="11436" y="2605"/>
                </a:cubicBezTo>
                <a:cubicBezTo>
                  <a:pt x="11586" y="2392"/>
                  <a:pt x="11674" y="2279"/>
                  <a:pt x="11775" y="2191"/>
                </a:cubicBezTo>
                <a:lnTo>
                  <a:pt x="11775" y="2191"/>
                </a:lnTo>
                <a:cubicBezTo>
                  <a:pt x="11624" y="2354"/>
                  <a:pt x="11649" y="2404"/>
                  <a:pt x="11674" y="2404"/>
                </a:cubicBezTo>
                <a:cubicBezTo>
                  <a:pt x="11699" y="2417"/>
                  <a:pt x="11762" y="2392"/>
                  <a:pt x="11750" y="2442"/>
                </a:cubicBezTo>
                <a:cubicBezTo>
                  <a:pt x="11825" y="2316"/>
                  <a:pt x="11926" y="2191"/>
                  <a:pt x="12014" y="2065"/>
                </a:cubicBezTo>
                <a:cubicBezTo>
                  <a:pt x="12102" y="1939"/>
                  <a:pt x="12215" y="1839"/>
                  <a:pt x="12328" y="1726"/>
                </a:cubicBezTo>
                <a:lnTo>
                  <a:pt x="12328" y="1726"/>
                </a:lnTo>
                <a:cubicBezTo>
                  <a:pt x="12303" y="1751"/>
                  <a:pt x="12278" y="1826"/>
                  <a:pt x="12290" y="1826"/>
                </a:cubicBezTo>
                <a:cubicBezTo>
                  <a:pt x="12303" y="1814"/>
                  <a:pt x="12353" y="1738"/>
                  <a:pt x="12453" y="1688"/>
                </a:cubicBezTo>
                <a:cubicBezTo>
                  <a:pt x="12504" y="1650"/>
                  <a:pt x="12567" y="1613"/>
                  <a:pt x="12629" y="1575"/>
                </a:cubicBezTo>
                <a:cubicBezTo>
                  <a:pt x="12705" y="1537"/>
                  <a:pt x="12768" y="1500"/>
                  <a:pt x="12856" y="1475"/>
                </a:cubicBezTo>
                <a:cubicBezTo>
                  <a:pt x="13110" y="1362"/>
                  <a:pt x="13431" y="1316"/>
                  <a:pt x="13684" y="1316"/>
                </a:cubicBezTo>
                <a:close/>
                <a:moveTo>
                  <a:pt x="10163" y="11738"/>
                </a:moveTo>
                <a:cubicBezTo>
                  <a:pt x="10168" y="11738"/>
                  <a:pt x="10205" y="11838"/>
                  <a:pt x="10267" y="12017"/>
                </a:cubicBezTo>
                <a:cubicBezTo>
                  <a:pt x="10294" y="12094"/>
                  <a:pt x="10324" y="12188"/>
                  <a:pt x="10361" y="12294"/>
                </a:cubicBezTo>
                <a:lnTo>
                  <a:pt x="10333" y="12294"/>
                </a:lnTo>
                <a:cubicBezTo>
                  <a:pt x="10309" y="12219"/>
                  <a:pt x="10287" y="12148"/>
                  <a:pt x="10267" y="12080"/>
                </a:cubicBezTo>
                <a:cubicBezTo>
                  <a:pt x="10190" y="11844"/>
                  <a:pt x="10159" y="11738"/>
                  <a:pt x="10163" y="11738"/>
                </a:cubicBezTo>
                <a:close/>
                <a:moveTo>
                  <a:pt x="9513" y="11037"/>
                </a:moveTo>
                <a:lnTo>
                  <a:pt x="9538" y="11062"/>
                </a:lnTo>
                <a:cubicBezTo>
                  <a:pt x="9601" y="11326"/>
                  <a:pt x="9664" y="11590"/>
                  <a:pt x="9739" y="11829"/>
                </a:cubicBezTo>
                <a:cubicBezTo>
                  <a:pt x="9791" y="11994"/>
                  <a:pt x="9844" y="12160"/>
                  <a:pt x="9896" y="12325"/>
                </a:cubicBezTo>
                <a:lnTo>
                  <a:pt x="9896" y="12325"/>
                </a:lnTo>
                <a:cubicBezTo>
                  <a:pt x="9887" y="12326"/>
                  <a:pt x="9878" y="12327"/>
                  <a:pt x="9869" y="12328"/>
                </a:cubicBezTo>
                <a:lnTo>
                  <a:pt x="9869" y="12328"/>
                </a:lnTo>
                <a:cubicBezTo>
                  <a:pt x="9819" y="12173"/>
                  <a:pt x="9771" y="12016"/>
                  <a:pt x="9727" y="11854"/>
                </a:cubicBezTo>
                <a:cubicBezTo>
                  <a:pt x="9639" y="11590"/>
                  <a:pt x="9576" y="11314"/>
                  <a:pt x="9513" y="11037"/>
                </a:cubicBezTo>
                <a:close/>
                <a:moveTo>
                  <a:pt x="9262" y="10447"/>
                </a:moveTo>
                <a:cubicBezTo>
                  <a:pt x="9314" y="10482"/>
                  <a:pt x="9324" y="10675"/>
                  <a:pt x="9329" y="10675"/>
                </a:cubicBezTo>
                <a:cubicBezTo>
                  <a:pt x="9332" y="10675"/>
                  <a:pt x="9333" y="10638"/>
                  <a:pt x="9337" y="10535"/>
                </a:cubicBezTo>
                <a:cubicBezTo>
                  <a:pt x="9350" y="10572"/>
                  <a:pt x="9362" y="10597"/>
                  <a:pt x="9362" y="10623"/>
                </a:cubicBezTo>
                <a:lnTo>
                  <a:pt x="9375" y="10685"/>
                </a:lnTo>
                <a:cubicBezTo>
                  <a:pt x="9387" y="10773"/>
                  <a:pt x="9375" y="10849"/>
                  <a:pt x="9425" y="11012"/>
                </a:cubicBezTo>
                <a:cubicBezTo>
                  <a:pt x="9425" y="11000"/>
                  <a:pt x="9438" y="11000"/>
                  <a:pt x="9438" y="11000"/>
                </a:cubicBezTo>
                <a:cubicBezTo>
                  <a:pt x="9544" y="11462"/>
                  <a:pt x="9676" y="11919"/>
                  <a:pt x="9816" y="12334"/>
                </a:cubicBezTo>
                <a:lnTo>
                  <a:pt x="9816" y="12334"/>
                </a:lnTo>
                <a:cubicBezTo>
                  <a:pt x="9793" y="12336"/>
                  <a:pt x="9769" y="12338"/>
                  <a:pt x="9746" y="12340"/>
                </a:cubicBezTo>
                <a:lnTo>
                  <a:pt x="9746" y="12340"/>
                </a:lnTo>
                <a:cubicBezTo>
                  <a:pt x="9540" y="11715"/>
                  <a:pt x="9366" y="11072"/>
                  <a:pt x="9262" y="10447"/>
                </a:cubicBezTo>
                <a:close/>
                <a:moveTo>
                  <a:pt x="9337" y="11163"/>
                </a:moveTo>
                <a:cubicBezTo>
                  <a:pt x="9424" y="11563"/>
                  <a:pt x="9538" y="11957"/>
                  <a:pt x="9670" y="12346"/>
                </a:cubicBezTo>
                <a:lnTo>
                  <a:pt x="9670" y="12346"/>
                </a:lnTo>
                <a:cubicBezTo>
                  <a:pt x="9663" y="12346"/>
                  <a:pt x="9656" y="12347"/>
                  <a:pt x="9649" y="12347"/>
                </a:cubicBezTo>
                <a:lnTo>
                  <a:pt x="9649" y="12347"/>
                </a:lnTo>
                <a:cubicBezTo>
                  <a:pt x="9528" y="11959"/>
                  <a:pt x="9419" y="11564"/>
                  <a:pt x="9337" y="11163"/>
                </a:cubicBezTo>
                <a:close/>
                <a:moveTo>
                  <a:pt x="8998" y="6652"/>
                </a:moveTo>
                <a:cubicBezTo>
                  <a:pt x="8998" y="6664"/>
                  <a:pt x="9010" y="6677"/>
                  <a:pt x="9023" y="6689"/>
                </a:cubicBezTo>
                <a:cubicBezTo>
                  <a:pt x="8814" y="8597"/>
                  <a:pt x="9035" y="10536"/>
                  <a:pt x="9637" y="12348"/>
                </a:cubicBezTo>
                <a:lnTo>
                  <a:pt x="9637" y="12348"/>
                </a:lnTo>
                <a:cubicBezTo>
                  <a:pt x="9630" y="12349"/>
                  <a:pt x="9623" y="12349"/>
                  <a:pt x="9616" y="12350"/>
                </a:cubicBezTo>
                <a:lnTo>
                  <a:pt x="9616" y="12350"/>
                </a:lnTo>
                <a:cubicBezTo>
                  <a:pt x="9527" y="12061"/>
                  <a:pt x="9412" y="11673"/>
                  <a:pt x="9299" y="11226"/>
                </a:cubicBezTo>
                <a:cubicBezTo>
                  <a:pt x="8910" y="9818"/>
                  <a:pt x="8834" y="7808"/>
                  <a:pt x="8998" y="6652"/>
                </a:cubicBezTo>
                <a:close/>
                <a:moveTo>
                  <a:pt x="8867" y="8187"/>
                </a:moveTo>
                <a:lnTo>
                  <a:pt x="8867" y="8187"/>
                </a:lnTo>
                <a:cubicBezTo>
                  <a:pt x="8871" y="8853"/>
                  <a:pt x="8940" y="9512"/>
                  <a:pt x="9036" y="10170"/>
                </a:cubicBezTo>
                <a:cubicBezTo>
                  <a:pt x="9111" y="10560"/>
                  <a:pt x="9174" y="10949"/>
                  <a:pt x="9274" y="11326"/>
                </a:cubicBezTo>
                <a:cubicBezTo>
                  <a:pt x="9325" y="11515"/>
                  <a:pt x="9375" y="11703"/>
                  <a:pt x="9425" y="11892"/>
                </a:cubicBezTo>
                <a:lnTo>
                  <a:pt x="9579" y="12352"/>
                </a:lnTo>
                <a:lnTo>
                  <a:pt x="9579" y="12352"/>
                </a:lnTo>
                <a:cubicBezTo>
                  <a:pt x="9570" y="12353"/>
                  <a:pt x="9561" y="12353"/>
                  <a:pt x="9552" y="12354"/>
                </a:cubicBezTo>
                <a:lnTo>
                  <a:pt x="9552" y="12354"/>
                </a:lnTo>
                <a:cubicBezTo>
                  <a:pt x="9492" y="12164"/>
                  <a:pt x="9417" y="11963"/>
                  <a:pt x="9362" y="11753"/>
                </a:cubicBezTo>
                <a:cubicBezTo>
                  <a:pt x="9299" y="11515"/>
                  <a:pt x="9237" y="11263"/>
                  <a:pt x="9174" y="11000"/>
                </a:cubicBezTo>
                <a:cubicBezTo>
                  <a:pt x="9123" y="10748"/>
                  <a:pt x="9073" y="10484"/>
                  <a:pt x="9023" y="10220"/>
                </a:cubicBezTo>
                <a:cubicBezTo>
                  <a:pt x="8985" y="10032"/>
                  <a:pt x="8973" y="9843"/>
                  <a:pt x="8948" y="9655"/>
                </a:cubicBezTo>
                <a:cubicBezTo>
                  <a:pt x="8935" y="9466"/>
                  <a:pt x="8910" y="9291"/>
                  <a:pt x="8897" y="9115"/>
                </a:cubicBezTo>
                <a:lnTo>
                  <a:pt x="8897" y="9089"/>
                </a:lnTo>
                <a:cubicBezTo>
                  <a:pt x="8885" y="8826"/>
                  <a:pt x="8872" y="8574"/>
                  <a:pt x="8860" y="8361"/>
                </a:cubicBezTo>
                <a:cubicBezTo>
                  <a:pt x="8863" y="8301"/>
                  <a:pt x="8866" y="8243"/>
                  <a:pt x="8867" y="8187"/>
                </a:cubicBezTo>
                <a:close/>
                <a:moveTo>
                  <a:pt x="9463" y="12189"/>
                </a:moveTo>
                <a:cubicBezTo>
                  <a:pt x="9482" y="12247"/>
                  <a:pt x="9500" y="12303"/>
                  <a:pt x="9519" y="12356"/>
                </a:cubicBezTo>
                <a:lnTo>
                  <a:pt x="9519" y="12356"/>
                </a:lnTo>
                <a:cubicBezTo>
                  <a:pt x="9518" y="12356"/>
                  <a:pt x="9517" y="12356"/>
                  <a:pt x="9517" y="12356"/>
                </a:cubicBezTo>
                <a:lnTo>
                  <a:pt x="9517" y="12356"/>
                </a:lnTo>
                <a:cubicBezTo>
                  <a:pt x="9504" y="12318"/>
                  <a:pt x="9490" y="12280"/>
                  <a:pt x="9475" y="12244"/>
                </a:cubicBezTo>
                <a:cubicBezTo>
                  <a:pt x="9475" y="12221"/>
                  <a:pt x="9465" y="12209"/>
                  <a:pt x="9463" y="12189"/>
                </a:cubicBezTo>
                <a:close/>
                <a:moveTo>
                  <a:pt x="10795" y="12269"/>
                </a:moveTo>
                <a:lnTo>
                  <a:pt x="10838" y="12370"/>
                </a:lnTo>
                <a:lnTo>
                  <a:pt x="10838" y="12370"/>
                </a:lnTo>
                <a:cubicBezTo>
                  <a:pt x="10828" y="12349"/>
                  <a:pt x="10818" y="12328"/>
                  <a:pt x="10807" y="12306"/>
                </a:cubicBezTo>
                <a:cubicBezTo>
                  <a:pt x="10803" y="12295"/>
                  <a:pt x="10799" y="12283"/>
                  <a:pt x="10795" y="12272"/>
                </a:cubicBezTo>
                <a:lnTo>
                  <a:pt x="10795" y="12272"/>
                </a:lnTo>
                <a:lnTo>
                  <a:pt x="10795" y="12269"/>
                </a:lnTo>
                <a:close/>
                <a:moveTo>
                  <a:pt x="6045" y="12507"/>
                </a:moveTo>
                <a:cubicBezTo>
                  <a:pt x="6057" y="12520"/>
                  <a:pt x="6057" y="12520"/>
                  <a:pt x="6070" y="12520"/>
                </a:cubicBezTo>
                <a:lnTo>
                  <a:pt x="6045" y="12520"/>
                </a:lnTo>
                <a:cubicBezTo>
                  <a:pt x="6045" y="12520"/>
                  <a:pt x="6045" y="12507"/>
                  <a:pt x="6045" y="12507"/>
                </a:cubicBezTo>
                <a:close/>
                <a:moveTo>
                  <a:pt x="13134" y="12403"/>
                </a:moveTo>
                <a:cubicBezTo>
                  <a:pt x="13100" y="12416"/>
                  <a:pt x="13062" y="12435"/>
                  <a:pt x="13031" y="12445"/>
                </a:cubicBezTo>
                <a:lnTo>
                  <a:pt x="13006" y="12457"/>
                </a:lnTo>
                <a:cubicBezTo>
                  <a:pt x="12893" y="12507"/>
                  <a:pt x="12805" y="12545"/>
                  <a:pt x="12705" y="12583"/>
                </a:cubicBezTo>
                <a:cubicBezTo>
                  <a:pt x="12755" y="12558"/>
                  <a:pt x="12805" y="12533"/>
                  <a:pt x="12843" y="12520"/>
                </a:cubicBezTo>
                <a:lnTo>
                  <a:pt x="12906" y="12495"/>
                </a:lnTo>
                <a:cubicBezTo>
                  <a:pt x="12964" y="12460"/>
                  <a:pt x="13043" y="12436"/>
                  <a:pt x="13134" y="12403"/>
                </a:cubicBezTo>
                <a:close/>
                <a:moveTo>
                  <a:pt x="10921" y="12568"/>
                </a:moveTo>
                <a:lnTo>
                  <a:pt x="10933" y="12595"/>
                </a:lnTo>
                <a:cubicBezTo>
                  <a:pt x="10929" y="12586"/>
                  <a:pt x="10925" y="12577"/>
                  <a:pt x="10921" y="12568"/>
                </a:cubicBezTo>
                <a:close/>
                <a:moveTo>
                  <a:pt x="9803" y="12410"/>
                </a:moveTo>
                <a:cubicBezTo>
                  <a:pt x="9828" y="12484"/>
                  <a:pt x="9853" y="12558"/>
                  <a:pt x="9877" y="12621"/>
                </a:cubicBezTo>
                <a:cubicBezTo>
                  <a:pt x="9881" y="12632"/>
                  <a:pt x="9885" y="12643"/>
                  <a:pt x="9889" y="12654"/>
                </a:cubicBezTo>
                <a:lnTo>
                  <a:pt x="9889" y="12654"/>
                </a:lnTo>
                <a:cubicBezTo>
                  <a:pt x="9886" y="12647"/>
                  <a:pt x="9882" y="12640"/>
                  <a:pt x="9877" y="12633"/>
                </a:cubicBezTo>
                <a:cubicBezTo>
                  <a:pt x="9853" y="12559"/>
                  <a:pt x="9828" y="12484"/>
                  <a:pt x="9803" y="12410"/>
                </a:cubicBezTo>
                <a:close/>
                <a:moveTo>
                  <a:pt x="4512" y="11289"/>
                </a:moveTo>
                <a:lnTo>
                  <a:pt x="4512" y="11289"/>
                </a:lnTo>
                <a:cubicBezTo>
                  <a:pt x="4688" y="11427"/>
                  <a:pt x="4889" y="11552"/>
                  <a:pt x="5102" y="11691"/>
                </a:cubicBezTo>
                <a:cubicBezTo>
                  <a:pt x="5203" y="11753"/>
                  <a:pt x="5316" y="11816"/>
                  <a:pt x="5442" y="11892"/>
                </a:cubicBezTo>
                <a:cubicBezTo>
                  <a:pt x="5555" y="11955"/>
                  <a:pt x="5680" y="12017"/>
                  <a:pt x="5806" y="12080"/>
                </a:cubicBezTo>
                <a:cubicBezTo>
                  <a:pt x="6321" y="12332"/>
                  <a:pt x="6924" y="12533"/>
                  <a:pt x="7616" y="12671"/>
                </a:cubicBezTo>
                <a:lnTo>
                  <a:pt x="7565" y="12671"/>
                </a:lnTo>
                <a:lnTo>
                  <a:pt x="7389" y="12633"/>
                </a:lnTo>
                <a:lnTo>
                  <a:pt x="7213" y="12595"/>
                </a:lnTo>
                <a:lnTo>
                  <a:pt x="6862" y="12507"/>
                </a:lnTo>
                <a:cubicBezTo>
                  <a:pt x="6648" y="12432"/>
                  <a:pt x="6409" y="12344"/>
                  <a:pt x="6221" y="12281"/>
                </a:cubicBezTo>
                <a:cubicBezTo>
                  <a:pt x="6020" y="12206"/>
                  <a:pt x="5869" y="12130"/>
                  <a:pt x="5831" y="12093"/>
                </a:cubicBezTo>
                <a:cubicBezTo>
                  <a:pt x="5806" y="12093"/>
                  <a:pt x="5768" y="12080"/>
                  <a:pt x="5743" y="12080"/>
                </a:cubicBezTo>
                <a:cubicBezTo>
                  <a:pt x="5417" y="11917"/>
                  <a:pt x="5090" y="11741"/>
                  <a:pt x="4788" y="11527"/>
                </a:cubicBezTo>
                <a:cubicBezTo>
                  <a:pt x="4688" y="11464"/>
                  <a:pt x="4575" y="11376"/>
                  <a:pt x="4512" y="11289"/>
                </a:cubicBezTo>
                <a:close/>
                <a:moveTo>
                  <a:pt x="12231" y="12745"/>
                </a:moveTo>
                <a:lnTo>
                  <a:pt x="12227" y="12746"/>
                </a:lnTo>
                <a:lnTo>
                  <a:pt x="12228" y="12746"/>
                </a:lnTo>
                <a:cubicBezTo>
                  <a:pt x="12229" y="12746"/>
                  <a:pt x="12230" y="12745"/>
                  <a:pt x="12231" y="12745"/>
                </a:cubicBezTo>
                <a:close/>
                <a:moveTo>
                  <a:pt x="16814" y="8009"/>
                </a:moveTo>
                <a:lnTo>
                  <a:pt x="16814" y="8009"/>
                </a:lnTo>
                <a:cubicBezTo>
                  <a:pt x="16726" y="8210"/>
                  <a:pt x="16701" y="8423"/>
                  <a:pt x="16638" y="8587"/>
                </a:cubicBezTo>
                <a:lnTo>
                  <a:pt x="16726" y="8436"/>
                </a:lnTo>
                <a:lnTo>
                  <a:pt x="16726" y="8436"/>
                </a:lnTo>
                <a:cubicBezTo>
                  <a:pt x="16714" y="8542"/>
                  <a:pt x="16580" y="8748"/>
                  <a:pt x="16533" y="8856"/>
                </a:cubicBezTo>
                <a:lnTo>
                  <a:pt x="16533" y="8856"/>
                </a:lnTo>
                <a:cubicBezTo>
                  <a:pt x="16559" y="8793"/>
                  <a:pt x="16607" y="8689"/>
                  <a:pt x="16623" y="8676"/>
                </a:cubicBezTo>
                <a:lnTo>
                  <a:pt x="16623" y="8676"/>
                </a:lnTo>
                <a:lnTo>
                  <a:pt x="16575" y="8700"/>
                </a:lnTo>
                <a:cubicBezTo>
                  <a:pt x="16475" y="8926"/>
                  <a:pt x="16412" y="9102"/>
                  <a:pt x="16336" y="9265"/>
                </a:cubicBezTo>
                <a:cubicBezTo>
                  <a:pt x="16353" y="9236"/>
                  <a:pt x="16361" y="9225"/>
                  <a:pt x="16363" y="9225"/>
                </a:cubicBezTo>
                <a:lnTo>
                  <a:pt x="16363" y="9225"/>
                </a:lnTo>
                <a:cubicBezTo>
                  <a:pt x="16369" y="9225"/>
                  <a:pt x="16302" y="9369"/>
                  <a:pt x="16318" y="9369"/>
                </a:cubicBezTo>
                <a:cubicBezTo>
                  <a:pt x="16321" y="9369"/>
                  <a:pt x="16327" y="9364"/>
                  <a:pt x="16336" y="9353"/>
                </a:cubicBezTo>
                <a:lnTo>
                  <a:pt x="16399" y="9228"/>
                </a:lnTo>
                <a:cubicBezTo>
                  <a:pt x="16403" y="9223"/>
                  <a:pt x="16405" y="9220"/>
                  <a:pt x="16405" y="9220"/>
                </a:cubicBezTo>
                <a:lnTo>
                  <a:pt x="16405" y="9220"/>
                </a:lnTo>
                <a:cubicBezTo>
                  <a:pt x="16411" y="9220"/>
                  <a:pt x="16371" y="9313"/>
                  <a:pt x="16349" y="9379"/>
                </a:cubicBezTo>
                <a:cubicBezTo>
                  <a:pt x="16248" y="9554"/>
                  <a:pt x="16072" y="9793"/>
                  <a:pt x="15934" y="10007"/>
                </a:cubicBezTo>
                <a:cubicBezTo>
                  <a:pt x="15783" y="10208"/>
                  <a:pt x="15633" y="10384"/>
                  <a:pt x="15582" y="10434"/>
                </a:cubicBezTo>
                <a:cubicBezTo>
                  <a:pt x="15633" y="10371"/>
                  <a:pt x="15733" y="10246"/>
                  <a:pt x="15771" y="10183"/>
                </a:cubicBezTo>
                <a:lnTo>
                  <a:pt x="15771" y="10183"/>
                </a:lnTo>
                <a:lnTo>
                  <a:pt x="15633" y="10321"/>
                </a:lnTo>
                <a:cubicBezTo>
                  <a:pt x="15733" y="10195"/>
                  <a:pt x="15846" y="10132"/>
                  <a:pt x="15959" y="9931"/>
                </a:cubicBezTo>
                <a:lnTo>
                  <a:pt x="15959" y="9931"/>
                </a:lnTo>
                <a:cubicBezTo>
                  <a:pt x="15957" y="9933"/>
                  <a:pt x="15954" y="9934"/>
                  <a:pt x="15953" y="9934"/>
                </a:cubicBezTo>
                <a:cubicBezTo>
                  <a:pt x="15938" y="9934"/>
                  <a:pt x="15961" y="9871"/>
                  <a:pt x="15937" y="9871"/>
                </a:cubicBezTo>
                <a:cubicBezTo>
                  <a:pt x="15927" y="9871"/>
                  <a:pt x="15907" y="9883"/>
                  <a:pt x="15871" y="9919"/>
                </a:cubicBezTo>
                <a:cubicBezTo>
                  <a:pt x="15733" y="10095"/>
                  <a:pt x="15683" y="10170"/>
                  <a:pt x="15633" y="10258"/>
                </a:cubicBezTo>
                <a:cubicBezTo>
                  <a:pt x="15570" y="10346"/>
                  <a:pt x="15532" y="10459"/>
                  <a:pt x="15344" y="10648"/>
                </a:cubicBezTo>
                <a:cubicBezTo>
                  <a:pt x="15339" y="10653"/>
                  <a:pt x="15336" y="10655"/>
                  <a:pt x="15334" y="10655"/>
                </a:cubicBezTo>
                <a:cubicBezTo>
                  <a:pt x="15330" y="10655"/>
                  <a:pt x="15337" y="10636"/>
                  <a:pt x="15329" y="10636"/>
                </a:cubicBezTo>
                <a:cubicBezTo>
                  <a:pt x="15319" y="10636"/>
                  <a:pt x="15290" y="10658"/>
                  <a:pt x="15205" y="10748"/>
                </a:cubicBezTo>
                <a:cubicBezTo>
                  <a:pt x="14979" y="11025"/>
                  <a:pt x="14803" y="11213"/>
                  <a:pt x="14828" y="11251"/>
                </a:cubicBezTo>
                <a:cubicBezTo>
                  <a:pt x="14879" y="11201"/>
                  <a:pt x="14967" y="11113"/>
                  <a:pt x="15042" y="11050"/>
                </a:cubicBezTo>
                <a:cubicBezTo>
                  <a:pt x="15105" y="10974"/>
                  <a:pt x="15168" y="10912"/>
                  <a:pt x="15193" y="10912"/>
                </a:cubicBezTo>
                <a:cubicBezTo>
                  <a:pt x="15143" y="10974"/>
                  <a:pt x="15067" y="11062"/>
                  <a:pt x="15004" y="11113"/>
                </a:cubicBezTo>
                <a:cubicBezTo>
                  <a:pt x="15117" y="11025"/>
                  <a:pt x="15218" y="10912"/>
                  <a:pt x="15318" y="10811"/>
                </a:cubicBezTo>
                <a:lnTo>
                  <a:pt x="15369" y="10761"/>
                </a:lnTo>
                <a:lnTo>
                  <a:pt x="15532" y="10597"/>
                </a:lnTo>
                <a:lnTo>
                  <a:pt x="15670" y="10421"/>
                </a:lnTo>
                <a:cubicBezTo>
                  <a:pt x="16273" y="9705"/>
                  <a:pt x="16650" y="8939"/>
                  <a:pt x="16877" y="8310"/>
                </a:cubicBezTo>
                <a:cubicBezTo>
                  <a:pt x="16904" y="8236"/>
                  <a:pt x="16920" y="8202"/>
                  <a:pt x="16925" y="8202"/>
                </a:cubicBezTo>
                <a:cubicBezTo>
                  <a:pt x="16945" y="8202"/>
                  <a:pt x="16772" y="8768"/>
                  <a:pt x="16349" y="9504"/>
                </a:cubicBezTo>
                <a:cubicBezTo>
                  <a:pt x="16072" y="9957"/>
                  <a:pt x="15721" y="10484"/>
                  <a:pt x="15256" y="10924"/>
                </a:cubicBezTo>
                <a:lnTo>
                  <a:pt x="15092" y="11100"/>
                </a:lnTo>
                <a:lnTo>
                  <a:pt x="14904" y="11251"/>
                </a:lnTo>
                <a:cubicBezTo>
                  <a:pt x="14791" y="11364"/>
                  <a:pt x="14665" y="11464"/>
                  <a:pt x="14539" y="11565"/>
                </a:cubicBezTo>
                <a:cubicBezTo>
                  <a:pt x="14414" y="11653"/>
                  <a:pt x="14288" y="11741"/>
                  <a:pt x="14162" y="11829"/>
                </a:cubicBezTo>
                <a:cubicBezTo>
                  <a:pt x="14100" y="11867"/>
                  <a:pt x="14037" y="11917"/>
                  <a:pt x="13974" y="11955"/>
                </a:cubicBezTo>
                <a:cubicBezTo>
                  <a:pt x="13911" y="11992"/>
                  <a:pt x="13848" y="12030"/>
                  <a:pt x="13798" y="12055"/>
                </a:cubicBezTo>
                <a:cubicBezTo>
                  <a:pt x="13706" y="12101"/>
                  <a:pt x="13614" y="12147"/>
                  <a:pt x="13522" y="12193"/>
                </a:cubicBezTo>
                <a:cubicBezTo>
                  <a:pt x="13509" y="12218"/>
                  <a:pt x="13471" y="12231"/>
                  <a:pt x="13434" y="12244"/>
                </a:cubicBezTo>
                <a:cubicBezTo>
                  <a:pt x="13408" y="12256"/>
                  <a:pt x="13383" y="12256"/>
                  <a:pt x="13371" y="12256"/>
                </a:cubicBezTo>
                <a:cubicBezTo>
                  <a:pt x="13358" y="12269"/>
                  <a:pt x="13358" y="12281"/>
                  <a:pt x="13358" y="12281"/>
                </a:cubicBezTo>
                <a:cubicBezTo>
                  <a:pt x="13346" y="12294"/>
                  <a:pt x="13346" y="12306"/>
                  <a:pt x="13333" y="12319"/>
                </a:cubicBezTo>
                <a:cubicBezTo>
                  <a:pt x="13283" y="12344"/>
                  <a:pt x="13233" y="12357"/>
                  <a:pt x="13170" y="12382"/>
                </a:cubicBezTo>
                <a:cubicBezTo>
                  <a:pt x="13170" y="12382"/>
                  <a:pt x="13157" y="12382"/>
                  <a:pt x="13157" y="12369"/>
                </a:cubicBezTo>
                <a:cubicBezTo>
                  <a:pt x="12956" y="12457"/>
                  <a:pt x="12780" y="12533"/>
                  <a:pt x="12604" y="12595"/>
                </a:cubicBezTo>
                <a:lnTo>
                  <a:pt x="12592" y="12621"/>
                </a:lnTo>
                <a:lnTo>
                  <a:pt x="12592" y="12633"/>
                </a:lnTo>
                <a:cubicBezTo>
                  <a:pt x="12504" y="12671"/>
                  <a:pt x="12416" y="12696"/>
                  <a:pt x="12353" y="12708"/>
                </a:cubicBezTo>
                <a:lnTo>
                  <a:pt x="12353" y="12708"/>
                </a:lnTo>
                <a:lnTo>
                  <a:pt x="12579" y="12633"/>
                </a:lnTo>
                <a:lnTo>
                  <a:pt x="12579" y="12633"/>
                </a:lnTo>
                <a:cubicBezTo>
                  <a:pt x="12459" y="12668"/>
                  <a:pt x="12343" y="12707"/>
                  <a:pt x="12231" y="12745"/>
                </a:cubicBezTo>
                <a:lnTo>
                  <a:pt x="12231" y="12745"/>
                </a:lnTo>
                <a:lnTo>
                  <a:pt x="12278" y="12734"/>
                </a:lnTo>
                <a:lnTo>
                  <a:pt x="12352" y="12709"/>
                </a:lnTo>
                <a:lnTo>
                  <a:pt x="12352" y="12709"/>
                </a:lnTo>
                <a:cubicBezTo>
                  <a:pt x="12315" y="12721"/>
                  <a:pt x="12277" y="12734"/>
                  <a:pt x="12252" y="12746"/>
                </a:cubicBezTo>
                <a:lnTo>
                  <a:pt x="12228" y="12746"/>
                </a:lnTo>
                <a:cubicBezTo>
                  <a:pt x="12060" y="12804"/>
                  <a:pt x="11900" y="12859"/>
                  <a:pt x="11750" y="12897"/>
                </a:cubicBezTo>
                <a:lnTo>
                  <a:pt x="11662" y="12922"/>
                </a:lnTo>
                <a:cubicBezTo>
                  <a:pt x="11725" y="12897"/>
                  <a:pt x="11762" y="12859"/>
                  <a:pt x="11838" y="12822"/>
                </a:cubicBezTo>
                <a:lnTo>
                  <a:pt x="11838" y="12822"/>
                </a:lnTo>
                <a:cubicBezTo>
                  <a:pt x="11624" y="12859"/>
                  <a:pt x="11423" y="12910"/>
                  <a:pt x="11235" y="12947"/>
                </a:cubicBezTo>
                <a:cubicBezTo>
                  <a:pt x="11360" y="12884"/>
                  <a:pt x="11473" y="12822"/>
                  <a:pt x="11536" y="12784"/>
                </a:cubicBezTo>
                <a:lnTo>
                  <a:pt x="11536" y="12784"/>
                </a:lnTo>
                <a:lnTo>
                  <a:pt x="11310" y="12859"/>
                </a:lnTo>
                <a:lnTo>
                  <a:pt x="11247" y="12859"/>
                </a:lnTo>
                <a:cubicBezTo>
                  <a:pt x="11168" y="12883"/>
                  <a:pt x="11095" y="12911"/>
                  <a:pt x="11026" y="12942"/>
                </a:cubicBezTo>
                <a:lnTo>
                  <a:pt x="11026" y="12942"/>
                </a:lnTo>
                <a:lnTo>
                  <a:pt x="11003" y="12874"/>
                </a:lnTo>
                <a:lnTo>
                  <a:pt x="11003" y="12874"/>
                </a:lnTo>
                <a:cubicBezTo>
                  <a:pt x="11232" y="12815"/>
                  <a:pt x="11475" y="12721"/>
                  <a:pt x="11712" y="12696"/>
                </a:cubicBezTo>
                <a:lnTo>
                  <a:pt x="11712" y="12696"/>
                </a:lnTo>
                <a:cubicBezTo>
                  <a:pt x="11662" y="12708"/>
                  <a:pt x="11599" y="12721"/>
                  <a:pt x="11574" y="12734"/>
                </a:cubicBezTo>
                <a:cubicBezTo>
                  <a:pt x="11863" y="12671"/>
                  <a:pt x="12152" y="12583"/>
                  <a:pt x="12328" y="12520"/>
                </a:cubicBezTo>
                <a:lnTo>
                  <a:pt x="12315" y="12495"/>
                </a:lnTo>
                <a:cubicBezTo>
                  <a:pt x="12516" y="12419"/>
                  <a:pt x="12667" y="12344"/>
                  <a:pt x="12830" y="12269"/>
                </a:cubicBezTo>
                <a:lnTo>
                  <a:pt x="12830" y="12244"/>
                </a:lnTo>
                <a:cubicBezTo>
                  <a:pt x="12944" y="12193"/>
                  <a:pt x="13132" y="12118"/>
                  <a:pt x="13308" y="12017"/>
                </a:cubicBezTo>
                <a:cubicBezTo>
                  <a:pt x="13471" y="11917"/>
                  <a:pt x="13635" y="11841"/>
                  <a:pt x="13710" y="11816"/>
                </a:cubicBezTo>
                <a:cubicBezTo>
                  <a:pt x="13760" y="11779"/>
                  <a:pt x="14024" y="11628"/>
                  <a:pt x="14137" y="11540"/>
                </a:cubicBezTo>
                <a:lnTo>
                  <a:pt x="14188" y="11540"/>
                </a:lnTo>
                <a:cubicBezTo>
                  <a:pt x="14351" y="11427"/>
                  <a:pt x="14451" y="11351"/>
                  <a:pt x="14527" y="11276"/>
                </a:cubicBezTo>
                <a:cubicBezTo>
                  <a:pt x="14703" y="11163"/>
                  <a:pt x="14854" y="11037"/>
                  <a:pt x="14979" y="10912"/>
                </a:cubicBezTo>
                <a:cubicBezTo>
                  <a:pt x="15105" y="10773"/>
                  <a:pt x="15231" y="10635"/>
                  <a:pt x="15356" y="10509"/>
                </a:cubicBezTo>
                <a:cubicBezTo>
                  <a:pt x="15432" y="10421"/>
                  <a:pt x="15507" y="10321"/>
                  <a:pt x="15570" y="10233"/>
                </a:cubicBezTo>
                <a:cubicBezTo>
                  <a:pt x="15570" y="10233"/>
                  <a:pt x="15570" y="10246"/>
                  <a:pt x="15570" y="10246"/>
                </a:cubicBezTo>
                <a:cubicBezTo>
                  <a:pt x="15582" y="10220"/>
                  <a:pt x="15633" y="10132"/>
                  <a:pt x="15683" y="10082"/>
                </a:cubicBezTo>
                <a:cubicBezTo>
                  <a:pt x="15746" y="9994"/>
                  <a:pt x="15846" y="9843"/>
                  <a:pt x="15934" y="9743"/>
                </a:cubicBezTo>
                <a:lnTo>
                  <a:pt x="16060" y="9554"/>
                </a:lnTo>
                <a:lnTo>
                  <a:pt x="16060" y="9554"/>
                </a:lnTo>
                <a:cubicBezTo>
                  <a:pt x="16018" y="9626"/>
                  <a:pt x="16008" y="9649"/>
                  <a:pt x="16015" y="9649"/>
                </a:cubicBezTo>
                <a:cubicBezTo>
                  <a:pt x="16028" y="9649"/>
                  <a:pt x="16106" y="9554"/>
                  <a:pt x="16123" y="9554"/>
                </a:cubicBezTo>
                <a:cubicBezTo>
                  <a:pt x="16148" y="9517"/>
                  <a:pt x="16173" y="9466"/>
                  <a:pt x="16186" y="9429"/>
                </a:cubicBezTo>
                <a:cubicBezTo>
                  <a:pt x="16192" y="9421"/>
                  <a:pt x="16195" y="9417"/>
                  <a:pt x="16196" y="9417"/>
                </a:cubicBezTo>
                <a:cubicBezTo>
                  <a:pt x="16200" y="9417"/>
                  <a:pt x="16180" y="9459"/>
                  <a:pt x="16185" y="9459"/>
                </a:cubicBezTo>
                <a:cubicBezTo>
                  <a:pt x="16188" y="9459"/>
                  <a:pt x="16195" y="9451"/>
                  <a:pt x="16211" y="9429"/>
                </a:cubicBezTo>
                <a:cubicBezTo>
                  <a:pt x="16248" y="9328"/>
                  <a:pt x="16387" y="9077"/>
                  <a:pt x="16412" y="8989"/>
                </a:cubicBezTo>
                <a:lnTo>
                  <a:pt x="16412" y="8989"/>
                </a:lnTo>
                <a:cubicBezTo>
                  <a:pt x="16399" y="9002"/>
                  <a:pt x="16374" y="9027"/>
                  <a:pt x="16349" y="9064"/>
                </a:cubicBezTo>
                <a:cubicBezTo>
                  <a:pt x="16349" y="9052"/>
                  <a:pt x="16361" y="9039"/>
                  <a:pt x="16361" y="9027"/>
                </a:cubicBezTo>
                <a:cubicBezTo>
                  <a:pt x="16414" y="8936"/>
                  <a:pt x="16417" y="8918"/>
                  <a:pt x="16411" y="8918"/>
                </a:cubicBezTo>
                <a:cubicBezTo>
                  <a:pt x="16407" y="8918"/>
                  <a:pt x="16399" y="8926"/>
                  <a:pt x="16399" y="8926"/>
                </a:cubicBezTo>
                <a:cubicBezTo>
                  <a:pt x="16500" y="8763"/>
                  <a:pt x="16525" y="8662"/>
                  <a:pt x="16613" y="8549"/>
                </a:cubicBezTo>
                <a:lnTo>
                  <a:pt x="16613" y="8549"/>
                </a:lnTo>
                <a:cubicBezTo>
                  <a:pt x="16609" y="8552"/>
                  <a:pt x="16606" y="8553"/>
                  <a:pt x="16605" y="8553"/>
                </a:cubicBezTo>
                <a:cubicBezTo>
                  <a:pt x="16587" y="8553"/>
                  <a:pt x="16642" y="8452"/>
                  <a:pt x="16676" y="8361"/>
                </a:cubicBezTo>
                <a:cubicBezTo>
                  <a:pt x="16707" y="8267"/>
                  <a:pt x="16738" y="8172"/>
                  <a:pt x="16726" y="8172"/>
                </a:cubicBezTo>
                <a:cubicBezTo>
                  <a:pt x="16724" y="8172"/>
                  <a:pt x="16720" y="8176"/>
                  <a:pt x="16713" y="8185"/>
                </a:cubicBezTo>
                <a:cubicBezTo>
                  <a:pt x="16801" y="8059"/>
                  <a:pt x="16751" y="8084"/>
                  <a:pt x="16814" y="8009"/>
                </a:cubicBezTo>
                <a:close/>
                <a:moveTo>
                  <a:pt x="10498" y="12950"/>
                </a:moveTo>
                <a:cubicBezTo>
                  <a:pt x="10495" y="12952"/>
                  <a:pt x="10493" y="12955"/>
                  <a:pt x="10493" y="12960"/>
                </a:cubicBezTo>
                <a:lnTo>
                  <a:pt x="10468" y="12960"/>
                </a:lnTo>
                <a:cubicBezTo>
                  <a:pt x="10475" y="12960"/>
                  <a:pt x="10481" y="12956"/>
                  <a:pt x="10488" y="12953"/>
                </a:cubicBezTo>
                <a:lnTo>
                  <a:pt x="10488" y="12953"/>
                </a:lnTo>
                <a:cubicBezTo>
                  <a:pt x="10491" y="12952"/>
                  <a:pt x="10495" y="12951"/>
                  <a:pt x="10498" y="12950"/>
                </a:cubicBezTo>
                <a:close/>
                <a:moveTo>
                  <a:pt x="11599" y="12935"/>
                </a:moveTo>
                <a:lnTo>
                  <a:pt x="11486" y="12960"/>
                </a:lnTo>
                <a:cubicBezTo>
                  <a:pt x="11473" y="12960"/>
                  <a:pt x="11486" y="12947"/>
                  <a:pt x="11524" y="12935"/>
                </a:cubicBezTo>
                <a:close/>
                <a:moveTo>
                  <a:pt x="10983" y="12879"/>
                </a:moveTo>
                <a:cubicBezTo>
                  <a:pt x="10993" y="12903"/>
                  <a:pt x="11002" y="12926"/>
                  <a:pt x="11011" y="12948"/>
                </a:cubicBezTo>
                <a:lnTo>
                  <a:pt x="11011" y="12948"/>
                </a:lnTo>
                <a:cubicBezTo>
                  <a:pt x="11003" y="12952"/>
                  <a:pt x="10994" y="12956"/>
                  <a:pt x="10986" y="12960"/>
                </a:cubicBezTo>
                <a:lnTo>
                  <a:pt x="10986" y="12960"/>
                </a:lnTo>
                <a:cubicBezTo>
                  <a:pt x="10976" y="12935"/>
                  <a:pt x="10966" y="12910"/>
                  <a:pt x="10956" y="12885"/>
                </a:cubicBezTo>
                <a:lnTo>
                  <a:pt x="10956" y="12885"/>
                </a:lnTo>
                <a:cubicBezTo>
                  <a:pt x="10965" y="12883"/>
                  <a:pt x="10974" y="12881"/>
                  <a:pt x="10983" y="12879"/>
                </a:cubicBezTo>
                <a:close/>
                <a:moveTo>
                  <a:pt x="10939" y="12889"/>
                </a:moveTo>
                <a:cubicBezTo>
                  <a:pt x="10950" y="12915"/>
                  <a:pt x="10960" y="12941"/>
                  <a:pt x="10971" y="12967"/>
                </a:cubicBezTo>
                <a:lnTo>
                  <a:pt x="10971" y="12967"/>
                </a:lnTo>
                <a:cubicBezTo>
                  <a:pt x="10952" y="12976"/>
                  <a:pt x="10933" y="12985"/>
                  <a:pt x="10915" y="12994"/>
                </a:cubicBezTo>
                <a:lnTo>
                  <a:pt x="10915" y="12994"/>
                </a:lnTo>
                <a:cubicBezTo>
                  <a:pt x="10902" y="12963"/>
                  <a:pt x="10889" y="12933"/>
                  <a:pt x="10876" y="12902"/>
                </a:cubicBezTo>
                <a:lnTo>
                  <a:pt x="10876" y="12902"/>
                </a:lnTo>
                <a:cubicBezTo>
                  <a:pt x="10897" y="12898"/>
                  <a:pt x="10918" y="12894"/>
                  <a:pt x="10939" y="12889"/>
                </a:cubicBezTo>
                <a:close/>
                <a:moveTo>
                  <a:pt x="10143" y="12985"/>
                </a:moveTo>
                <a:lnTo>
                  <a:pt x="10143" y="12985"/>
                </a:lnTo>
                <a:cubicBezTo>
                  <a:pt x="10144" y="12989"/>
                  <a:pt x="10146" y="12993"/>
                  <a:pt x="10148" y="12997"/>
                </a:cubicBezTo>
                <a:lnTo>
                  <a:pt x="10141" y="12997"/>
                </a:lnTo>
                <a:cubicBezTo>
                  <a:pt x="10139" y="12993"/>
                  <a:pt x="10137" y="12989"/>
                  <a:pt x="10135" y="12985"/>
                </a:cubicBezTo>
                <a:lnTo>
                  <a:pt x="10135" y="12985"/>
                </a:lnTo>
                <a:cubicBezTo>
                  <a:pt x="10138" y="12985"/>
                  <a:pt x="10140" y="12985"/>
                  <a:pt x="10143" y="12985"/>
                </a:cubicBezTo>
                <a:close/>
                <a:moveTo>
                  <a:pt x="10166" y="12985"/>
                </a:moveTo>
                <a:lnTo>
                  <a:pt x="10180" y="12992"/>
                </a:lnTo>
                <a:lnTo>
                  <a:pt x="10180" y="12992"/>
                </a:lnTo>
                <a:cubicBezTo>
                  <a:pt x="10180" y="12994"/>
                  <a:pt x="10181" y="12996"/>
                  <a:pt x="10182" y="12997"/>
                </a:cubicBezTo>
                <a:lnTo>
                  <a:pt x="10157" y="12997"/>
                </a:lnTo>
                <a:cubicBezTo>
                  <a:pt x="10155" y="12993"/>
                  <a:pt x="10153" y="12989"/>
                  <a:pt x="10152" y="12985"/>
                </a:cubicBezTo>
                <a:lnTo>
                  <a:pt x="10152" y="12985"/>
                </a:lnTo>
                <a:cubicBezTo>
                  <a:pt x="10152" y="12985"/>
                  <a:pt x="10153" y="12985"/>
                  <a:pt x="10154" y="12985"/>
                </a:cubicBezTo>
                <a:close/>
                <a:moveTo>
                  <a:pt x="10709" y="12922"/>
                </a:moveTo>
                <a:cubicBezTo>
                  <a:pt x="10722" y="12949"/>
                  <a:pt x="10736" y="12979"/>
                  <a:pt x="10751" y="13013"/>
                </a:cubicBezTo>
                <a:lnTo>
                  <a:pt x="10751" y="13013"/>
                </a:lnTo>
                <a:cubicBezTo>
                  <a:pt x="10741" y="13014"/>
                  <a:pt x="10730" y="13015"/>
                  <a:pt x="10719" y="13016"/>
                </a:cubicBezTo>
                <a:lnTo>
                  <a:pt x="10719" y="13016"/>
                </a:lnTo>
                <a:cubicBezTo>
                  <a:pt x="10707" y="12982"/>
                  <a:pt x="10695" y="12950"/>
                  <a:pt x="10686" y="12922"/>
                </a:cubicBezTo>
                <a:lnTo>
                  <a:pt x="10686" y="12922"/>
                </a:lnTo>
                <a:cubicBezTo>
                  <a:pt x="10694" y="12922"/>
                  <a:pt x="10702" y="12922"/>
                  <a:pt x="10709" y="12922"/>
                </a:cubicBezTo>
                <a:close/>
                <a:moveTo>
                  <a:pt x="10619" y="12939"/>
                </a:moveTo>
                <a:cubicBezTo>
                  <a:pt x="10630" y="12967"/>
                  <a:pt x="10642" y="12995"/>
                  <a:pt x="10653" y="13023"/>
                </a:cubicBezTo>
                <a:lnTo>
                  <a:pt x="10653" y="13023"/>
                </a:lnTo>
                <a:cubicBezTo>
                  <a:pt x="10637" y="13025"/>
                  <a:pt x="10621" y="13027"/>
                  <a:pt x="10604" y="13029"/>
                </a:cubicBezTo>
                <a:lnTo>
                  <a:pt x="10604" y="13029"/>
                </a:lnTo>
                <a:cubicBezTo>
                  <a:pt x="10593" y="13001"/>
                  <a:pt x="10581" y="12973"/>
                  <a:pt x="10570" y="12945"/>
                </a:cubicBezTo>
                <a:lnTo>
                  <a:pt x="10570" y="12945"/>
                </a:lnTo>
                <a:cubicBezTo>
                  <a:pt x="10585" y="12944"/>
                  <a:pt x="10601" y="12942"/>
                  <a:pt x="10619" y="12939"/>
                </a:cubicBezTo>
                <a:close/>
                <a:moveTo>
                  <a:pt x="10150" y="13005"/>
                </a:moveTo>
                <a:lnTo>
                  <a:pt x="10150" y="13005"/>
                </a:lnTo>
                <a:cubicBezTo>
                  <a:pt x="10156" y="13019"/>
                  <a:pt x="10161" y="13034"/>
                  <a:pt x="10166" y="13048"/>
                </a:cubicBezTo>
                <a:cubicBezTo>
                  <a:pt x="10159" y="13034"/>
                  <a:pt x="10152" y="13020"/>
                  <a:pt x="10145" y="13006"/>
                </a:cubicBezTo>
                <a:lnTo>
                  <a:pt x="10145" y="13006"/>
                </a:lnTo>
                <a:lnTo>
                  <a:pt x="10150" y="13005"/>
                </a:lnTo>
                <a:close/>
                <a:moveTo>
                  <a:pt x="10183" y="13000"/>
                </a:moveTo>
                <a:cubicBezTo>
                  <a:pt x="10192" y="13023"/>
                  <a:pt x="10202" y="13045"/>
                  <a:pt x="10211" y="13067"/>
                </a:cubicBezTo>
                <a:lnTo>
                  <a:pt x="10211" y="13067"/>
                </a:lnTo>
                <a:cubicBezTo>
                  <a:pt x="10202" y="13067"/>
                  <a:pt x="10194" y="13068"/>
                  <a:pt x="10185" y="13068"/>
                </a:cubicBezTo>
                <a:lnTo>
                  <a:pt x="10185" y="13068"/>
                </a:lnTo>
                <a:cubicBezTo>
                  <a:pt x="10177" y="13047"/>
                  <a:pt x="10168" y="13025"/>
                  <a:pt x="10159" y="13004"/>
                </a:cubicBezTo>
                <a:lnTo>
                  <a:pt x="10159" y="13004"/>
                </a:lnTo>
                <a:lnTo>
                  <a:pt x="10183" y="13000"/>
                </a:lnTo>
                <a:close/>
                <a:moveTo>
                  <a:pt x="10073" y="13028"/>
                </a:moveTo>
                <a:lnTo>
                  <a:pt x="10073" y="13028"/>
                </a:lnTo>
                <a:cubicBezTo>
                  <a:pt x="10079" y="13043"/>
                  <a:pt x="10085" y="13058"/>
                  <a:pt x="10091" y="13073"/>
                </a:cubicBezTo>
                <a:lnTo>
                  <a:pt x="10091" y="13073"/>
                </a:lnTo>
                <a:cubicBezTo>
                  <a:pt x="10081" y="13073"/>
                  <a:pt x="10072" y="13073"/>
                  <a:pt x="10062" y="13073"/>
                </a:cubicBezTo>
                <a:lnTo>
                  <a:pt x="10062" y="13073"/>
                </a:lnTo>
                <a:cubicBezTo>
                  <a:pt x="10056" y="13060"/>
                  <a:pt x="10051" y="13048"/>
                  <a:pt x="10045" y="13035"/>
                </a:cubicBezTo>
                <a:lnTo>
                  <a:pt x="10045" y="13035"/>
                </a:lnTo>
                <a:cubicBezTo>
                  <a:pt x="10054" y="13032"/>
                  <a:pt x="10063" y="13030"/>
                  <a:pt x="10073" y="13028"/>
                </a:cubicBezTo>
                <a:close/>
                <a:moveTo>
                  <a:pt x="10042" y="13036"/>
                </a:moveTo>
                <a:cubicBezTo>
                  <a:pt x="10047" y="13048"/>
                  <a:pt x="10052" y="13061"/>
                  <a:pt x="10057" y="13073"/>
                </a:cubicBezTo>
                <a:lnTo>
                  <a:pt x="10057" y="13073"/>
                </a:lnTo>
                <a:cubicBezTo>
                  <a:pt x="10047" y="13073"/>
                  <a:pt x="10037" y="13073"/>
                  <a:pt x="10027" y="13074"/>
                </a:cubicBezTo>
                <a:lnTo>
                  <a:pt x="10027" y="13074"/>
                </a:lnTo>
                <a:cubicBezTo>
                  <a:pt x="10023" y="13064"/>
                  <a:pt x="10019" y="13054"/>
                  <a:pt x="10015" y="13044"/>
                </a:cubicBezTo>
                <a:lnTo>
                  <a:pt x="10015" y="13044"/>
                </a:lnTo>
                <a:cubicBezTo>
                  <a:pt x="10023" y="13041"/>
                  <a:pt x="10032" y="13038"/>
                  <a:pt x="10042" y="13036"/>
                </a:cubicBezTo>
                <a:close/>
                <a:moveTo>
                  <a:pt x="9926" y="13034"/>
                </a:moveTo>
                <a:lnTo>
                  <a:pt x="9926" y="13034"/>
                </a:lnTo>
                <a:cubicBezTo>
                  <a:pt x="9932" y="13048"/>
                  <a:pt x="9937" y="13062"/>
                  <a:pt x="9943" y="13076"/>
                </a:cubicBezTo>
                <a:lnTo>
                  <a:pt x="9943" y="13076"/>
                </a:lnTo>
                <a:cubicBezTo>
                  <a:pt x="9901" y="13077"/>
                  <a:pt x="9859" y="13078"/>
                  <a:pt x="9816" y="13080"/>
                </a:cubicBezTo>
                <a:lnTo>
                  <a:pt x="9816" y="13080"/>
                </a:lnTo>
                <a:cubicBezTo>
                  <a:pt x="9812" y="13069"/>
                  <a:pt x="9808" y="13057"/>
                  <a:pt x="9803" y="13046"/>
                </a:cubicBezTo>
                <a:lnTo>
                  <a:pt x="9803" y="13046"/>
                </a:lnTo>
                <a:cubicBezTo>
                  <a:pt x="9846" y="13041"/>
                  <a:pt x="9889" y="13034"/>
                  <a:pt x="9926" y="13034"/>
                </a:cubicBezTo>
                <a:close/>
                <a:moveTo>
                  <a:pt x="9782" y="13048"/>
                </a:moveTo>
                <a:cubicBezTo>
                  <a:pt x="9787" y="13059"/>
                  <a:pt x="9791" y="13070"/>
                  <a:pt x="9796" y="13081"/>
                </a:cubicBezTo>
                <a:lnTo>
                  <a:pt x="9796" y="13081"/>
                </a:lnTo>
                <a:cubicBezTo>
                  <a:pt x="9792" y="13081"/>
                  <a:pt x="9787" y="13081"/>
                  <a:pt x="9782" y="13081"/>
                </a:cubicBezTo>
                <a:lnTo>
                  <a:pt x="9782" y="13081"/>
                </a:lnTo>
                <a:cubicBezTo>
                  <a:pt x="9778" y="13070"/>
                  <a:pt x="9774" y="13060"/>
                  <a:pt x="9769" y="13049"/>
                </a:cubicBezTo>
                <a:lnTo>
                  <a:pt x="9769" y="13049"/>
                </a:lnTo>
                <a:cubicBezTo>
                  <a:pt x="9773" y="13048"/>
                  <a:pt x="9778" y="13048"/>
                  <a:pt x="9782" y="13048"/>
                </a:cubicBezTo>
                <a:close/>
                <a:moveTo>
                  <a:pt x="9648" y="13058"/>
                </a:moveTo>
                <a:cubicBezTo>
                  <a:pt x="9651" y="13067"/>
                  <a:pt x="9655" y="13076"/>
                  <a:pt x="9659" y="13086"/>
                </a:cubicBezTo>
                <a:lnTo>
                  <a:pt x="9659" y="13086"/>
                </a:lnTo>
                <a:cubicBezTo>
                  <a:pt x="9598" y="13088"/>
                  <a:pt x="9537" y="13089"/>
                  <a:pt x="9475" y="13089"/>
                </a:cubicBezTo>
                <a:cubicBezTo>
                  <a:pt x="9422" y="13089"/>
                  <a:pt x="9367" y="13088"/>
                  <a:pt x="9312" y="13085"/>
                </a:cubicBezTo>
                <a:cubicBezTo>
                  <a:pt x="9400" y="13085"/>
                  <a:pt x="9500" y="13073"/>
                  <a:pt x="9576" y="13060"/>
                </a:cubicBezTo>
                <a:cubicBezTo>
                  <a:pt x="9597" y="13060"/>
                  <a:pt x="9623" y="13060"/>
                  <a:pt x="9648" y="13058"/>
                </a:cubicBezTo>
                <a:close/>
                <a:moveTo>
                  <a:pt x="8571" y="13123"/>
                </a:moveTo>
                <a:cubicBezTo>
                  <a:pt x="8569" y="13123"/>
                  <a:pt x="8567" y="13123"/>
                  <a:pt x="8565" y="13124"/>
                </a:cubicBezTo>
                <a:lnTo>
                  <a:pt x="8565" y="13124"/>
                </a:lnTo>
                <a:lnTo>
                  <a:pt x="8571" y="13123"/>
                </a:lnTo>
                <a:close/>
                <a:moveTo>
                  <a:pt x="10641" y="13116"/>
                </a:moveTo>
                <a:lnTo>
                  <a:pt x="10641" y="13116"/>
                </a:lnTo>
                <a:cubicBezTo>
                  <a:pt x="10650" y="13118"/>
                  <a:pt x="10660" y="13121"/>
                  <a:pt x="10669" y="13123"/>
                </a:cubicBezTo>
                <a:lnTo>
                  <a:pt x="10645" y="13127"/>
                </a:lnTo>
                <a:lnTo>
                  <a:pt x="10645" y="13127"/>
                </a:lnTo>
                <a:cubicBezTo>
                  <a:pt x="10644" y="13124"/>
                  <a:pt x="10642" y="13120"/>
                  <a:pt x="10641" y="13116"/>
                </a:cubicBezTo>
                <a:close/>
                <a:moveTo>
                  <a:pt x="10240" y="13134"/>
                </a:moveTo>
                <a:lnTo>
                  <a:pt x="10240" y="13134"/>
                </a:lnTo>
                <a:cubicBezTo>
                  <a:pt x="10242" y="13140"/>
                  <a:pt x="10245" y="13146"/>
                  <a:pt x="10247" y="13152"/>
                </a:cubicBezTo>
                <a:lnTo>
                  <a:pt x="10247" y="13152"/>
                </a:lnTo>
                <a:cubicBezTo>
                  <a:pt x="10239" y="13155"/>
                  <a:pt x="10231" y="13157"/>
                  <a:pt x="10223" y="13159"/>
                </a:cubicBezTo>
                <a:lnTo>
                  <a:pt x="10223" y="13159"/>
                </a:lnTo>
                <a:cubicBezTo>
                  <a:pt x="10220" y="13152"/>
                  <a:pt x="10217" y="13145"/>
                  <a:pt x="10214" y="13138"/>
                </a:cubicBezTo>
                <a:lnTo>
                  <a:pt x="10214" y="13138"/>
                </a:lnTo>
                <a:cubicBezTo>
                  <a:pt x="10223" y="13137"/>
                  <a:pt x="10231" y="13136"/>
                  <a:pt x="10240" y="13134"/>
                </a:cubicBezTo>
                <a:close/>
                <a:moveTo>
                  <a:pt x="10249" y="13156"/>
                </a:moveTo>
                <a:lnTo>
                  <a:pt x="10249" y="13156"/>
                </a:lnTo>
                <a:cubicBezTo>
                  <a:pt x="10254" y="13168"/>
                  <a:pt x="10259" y="13180"/>
                  <a:pt x="10264" y="13192"/>
                </a:cubicBezTo>
                <a:lnTo>
                  <a:pt x="10264" y="13192"/>
                </a:lnTo>
                <a:cubicBezTo>
                  <a:pt x="10256" y="13193"/>
                  <a:pt x="10247" y="13194"/>
                  <a:pt x="10238" y="13195"/>
                </a:cubicBezTo>
                <a:lnTo>
                  <a:pt x="10238" y="13195"/>
                </a:lnTo>
                <a:cubicBezTo>
                  <a:pt x="10233" y="13183"/>
                  <a:pt x="10228" y="13172"/>
                  <a:pt x="10223" y="13160"/>
                </a:cubicBezTo>
                <a:lnTo>
                  <a:pt x="10223" y="13160"/>
                </a:lnTo>
                <a:cubicBezTo>
                  <a:pt x="10232" y="13159"/>
                  <a:pt x="10240" y="13157"/>
                  <a:pt x="10249" y="13156"/>
                </a:cubicBezTo>
                <a:close/>
                <a:moveTo>
                  <a:pt x="9890" y="13186"/>
                </a:moveTo>
                <a:lnTo>
                  <a:pt x="9864" y="13201"/>
                </a:lnTo>
                <a:lnTo>
                  <a:pt x="9864" y="13201"/>
                </a:lnTo>
                <a:cubicBezTo>
                  <a:pt x="9862" y="13198"/>
                  <a:pt x="9861" y="13194"/>
                  <a:pt x="9860" y="13191"/>
                </a:cubicBezTo>
                <a:lnTo>
                  <a:pt x="9860" y="13191"/>
                </a:lnTo>
                <a:cubicBezTo>
                  <a:pt x="9870" y="13189"/>
                  <a:pt x="9880" y="13187"/>
                  <a:pt x="9890" y="13186"/>
                </a:cubicBezTo>
                <a:close/>
                <a:moveTo>
                  <a:pt x="9846" y="13194"/>
                </a:moveTo>
                <a:lnTo>
                  <a:pt x="9846" y="13194"/>
                </a:lnTo>
                <a:cubicBezTo>
                  <a:pt x="9849" y="13198"/>
                  <a:pt x="9851" y="13203"/>
                  <a:pt x="9853" y="13207"/>
                </a:cubicBezTo>
                <a:lnTo>
                  <a:pt x="9853" y="13207"/>
                </a:lnTo>
                <a:lnTo>
                  <a:pt x="9835" y="13217"/>
                </a:lnTo>
                <a:lnTo>
                  <a:pt x="9835" y="13217"/>
                </a:lnTo>
                <a:cubicBezTo>
                  <a:pt x="9833" y="13211"/>
                  <a:pt x="9831" y="13204"/>
                  <a:pt x="9828" y="13198"/>
                </a:cubicBezTo>
                <a:lnTo>
                  <a:pt x="9828" y="13198"/>
                </a:lnTo>
                <a:cubicBezTo>
                  <a:pt x="9834" y="13196"/>
                  <a:pt x="9840" y="13195"/>
                  <a:pt x="9846" y="13194"/>
                </a:cubicBezTo>
                <a:close/>
                <a:moveTo>
                  <a:pt x="9664" y="13186"/>
                </a:moveTo>
                <a:lnTo>
                  <a:pt x="9639" y="13249"/>
                </a:lnTo>
                <a:cubicBezTo>
                  <a:pt x="9658" y="13244"/>
                  <a:pt x="9686" y="13236"/>
                  <a:pt x="9718" y="13226"/>
                </a:cubicBezTo>
                <a:lnTo>
                  <a:pt x="9718" y="13226"/>
                </a:lnTo>
                <a:cubicBezTo>
                  <a:pt x="9721" y="13232"/>
                  <a:pt x="9723" y="13238"/>
                  <a:pt x="9726" y="13244"/>
                </a:cubicBezTo>
                <a:lnTo>
                  <a:pt x="9726" y="13244"/>
                </a:lnTo>
                <a:cubicBezTo>
                  <a:pt x="9660" y="13250"/>
                  <a:pt x="9592" y="13252"/>
                  <a:pt x="9538" y="13261"/>
                </a:cubicBezTo>
                <a:cubicBezTo>
                  <a:pt x="9494" y="13268"/>
                  <a:pt x="9450" y="13268"/>
                  <a:pt x="9409" y="13268"/>
                </a:cubicBezTo>
                <a:cubicBezTo>
                  <a:pt x="9368" y="13268"/>
                  <a:pt x="9331" y="13268"/>
                  <a:pt x="9299" y="13274"/>
                </a:cubicBezTo>
                <a:lnTo>
                  <a:pt x="8897" y="13274"/>
                </a:lnTo>
                <a:cubicBezTo>
                  <a:pt x="8964" y="13240"/>
                  <a:pt x="9037" y="13229"/>
                  <a:pt x="9115" y="13229"/>
                </a:cubicBezTo>
                <a:cubicBezTo>
                  <a:pt x="9154" y="13229"/>
                  <a:pt x="9195" y="13232"/>
                  <a:pt x="9237" y="13236"/>
                </a:cubicBezTo>
                <a:cubicBezTo>
                  <a:pt x="9275" y="13240"/>
                  <a:pt x="9317" y="13243"/>
                  <a:pt x="9360" y="13243"/>
                </a:cubicBezTo>
                <a:cubicBezTo>
                  <a:pt x="9455" y="13243"/>
                  <a:pt x="9560" y="13229"/>
                  <a:pt x="9664" y="13186"/>
                </a:cubicBezTo>
                <a:close/>
                <a:moveTo>
                  <a:pt x="6560" y="13337"/>
                </a:moveTo>
                <a:cubicBezTo>
                  <a:pt x="6638" y="13357"/>
                  <a:pt x="6694" y="13370"/>
                  <a:pt x="6736" y="13378"/>
                </a:cubicBezTo>
                <a:lnTo>
                  <a:pt x="6736" y="13378"/>
                </a:lnTo>
                <a:lnTo>
                  <a:pt x="6560" y="13337"/>
                </a:lnTo>
                <a:close/>
                <a:moveTo>
                  <a:pt x="11404" y="13859"/>
                </a:moveTo>
                <a:cubicBezTo>
                  <a:pt x="11430" y="13907"/>
                  <a:pt x="11457" y="13956"/>
                  <a:pt x="11486" y="14003"/>
                </a:cubicBezTo>
                <a:cubicBezTo>
                  <a:pt x="11458" y="13957"/>
                  <a:pt x="11431" y="13909"/>
                  <a:pt x="11404" y="13859"/>
                </a:cubicBezTo>
                <a:close/>
                <a:moveTo>
                  <a:pt x="10414" y="13606"/>
                </a:moveTo>
                <a:lnTo>
                  <a:pt x="10430" y="13638"/>
                </a:lnTo>
                <a:cubicBezTo>
                  <a:pt x="10493" y="13777"/>
                  <a:pt x="10556" y="13902"/>
                  <a:pt x="10619" y="14040"/>
                </a:cubicBezTo>
                <a:lnTo>
                  <a:pt x="10581" y="14053"/>
                </a:lnTo>
                <a:lnTo>
                  <a:pt x="10393" y="13663"/>
                </a:lnTo>
                <a:cubicBezTo>
                  <a:pt x="10384" y="13644"/>
                  <a:pt x="10375" y="13625"/>
                  <a:pt x="10366" y="13606"/>
                </a:cubicBezTo>
                <a:lnTo>
                  <a:pt x="10366" y="13606"/>
                </a:lnTo>
                <a:cubicBezTo>
                  <a:pt x="10368" y="13606"/>
                  <a:pt x="10370" y="13606"/>
                  <a:pt x="10371" y="13606"/>
                </a:cubicBezTo>
                <a:cubicBezTo>
                  <a:pt x="10385" y="13606"/>
                  <a:pt x="10400" y="13606"/>
                  <a:pt x="10414" y="13606"/>
                </a:cubicBezTo>
                <a:close/>
                <a:moveTo>
                  <a:pt x="10294" y="13602"/>
                </a:moveTo>
                <a:lnTo>
                  <a:pt x="10294" y="13602"/>
                </a:lnTo>
                <a:cubicBezTo>
                  <a:pt x="10302" y="13603"/>
                  <a:pt x="10311" y="13604"/>
                  <a:pt x="10319" y="13605"/>
                </a:cubicBezTo>
                <a:lnTo>
                  <a:pt x="10319" y="13605"/>
                </a:lnTo>
                <a:cubicBezTo>
                  <a:pt x="10493" y="13966"/>
                  <a:pt x="10601" y="14190"/>
                  <a:pt x="10597" y="14190"/>
                </a:cubicBezTo>
                <a:cubicBezTo>
                  <a:pt x="10593" y="14190"/>
                  <a:pt x="10502" y="14015"/>
                  <a:pt x="10294" y="13602"/>
                </a:cubicBezTo>
                <a:close/>
                <a:moveTo>
                  <a:pt x="11323" y="13965"/>
                </a:moveTo>
                <a:lnTo>
                  <a:pt x="11323" y="13965"/>
                </a:lnTo>
                <a:cubicBezTo>
                  <a:pt x="11403" y="14094"/>
                  <a:pt x="11479" y="14226"/>
                  <a:pt x="11557" y="14358"/>
                </a:cubicBezTo>
                <a:lnTo>
                  <a:pt x="11557" y="14358"/>
                </a:lnTo>
                <a:cubicBezTo>
                  <a:pt x="11478" y="14232"/>
                  <a:pt x="11405" y="14098"/>
                  <a:pt x="11323" y="13965"/>
                </a:cubicBezTo>
                <a:close/>
                <a:moveTo>
                  <a:pt x="12152" y="15762"/>
                </a:moveTo>
                <a:lnTo>
                  <a:pt x="12604" y="16302"/>
                </a:lnTo>
                <a:cubicBezTo>
                  <a:pt x="12604" y="16315"/>
                  <a:pt x="12592" y="16315"/>
                  <a:pt x="12592" y="16315"/>
                </a:cubicBezTo>
                <a:cubicBezTo>
                  <a:pt x="12453" y="16139"/>
                  <a:pt x="12315" y="15963"/>
                  <a:pt x="12152" y="15762"/>
                </a:cubicBezTo>
                <a:close/>
                <a:moveTo>
                  <a:pt x="12001" y="16064"/>
                </a:moveTo>
                <a:lnTo>
                  <a:pt x="12001" y="16064"/>
                </a:lnTo>
                <a:cubicBezTo>
                  <a:pt x="12089" y="16164"/>
                  <a:pt x="12177" y="16265"/>
                  <a:pt x="12265" y="16378"/>
                </a:cubicBezTo>
                <a:lnTo>
                  <a:pt x="12315" y="16453"/>
                </a:lnTo>
                <a:lnTo>
                  <a:pt x="12315" y="16441"/>
                </a:lnTo>
                <a:cubicBezTo>
                  <a:pt x="12416" y="16554"/>
                  <a:pt x="12504" y="16667"/>
                  <a:pt x="12617" y="16780"/>
                </a:cubicBezTo>
                <a:lnTo>
                  <a:pt x="12592" y="16780"/>
                </a:lnTo>
                <a:cubicBezTo>
                  <a:pt x="12378" y="16554"/>
                  <a:pt x="12202" y="16302"/>
                  <a:pt x="12001" y="16064"/>
                </a:cubicBezTo>
                <a:close/>
                <a:moveTo>
                  <a:pt x="12617" y="16327"/>
                </a:moveTo>
                <a:cubicBezTo>
                  <a:pt x="12692" y="16415"/>
                  <a:pt x="12755" y="16503"/>
                  <a:pt x="12843" y="16579"/>
                </a:cubicBezTo>
                <a:lnTo>
                  <a:pt x="12881" y="16642"/>
                </a:lnTo>
                <a:lnTo>
                  <a:pt x="12893" y="16629"/>
                </a:lnTo>
                <a:lnTo>
                  <a:pt x="13145" y="16893"/>
                </a:lnTo>
                <a:lnTo>
                  <a:pt x="13082" y="16855"/>
                </a:lnTo>
                <a:cubicBezTo>
                  <a:pt x="12956" y="16717"/>
                  <a:pt x="12793" y="16566"/>
                  <a:pt x="12629" y="16365"/>
                </a:cubicBezTo>
                <a:cubicBezTo>
                  <a:pt x="12629" y="16353"/>
                  <a:pt x="12629" y="16353"/>
                  <a:pt x="12617" y="16327"/>
                </a:cubicBezTo>
                <a:close/>
                <a:moveTo>
                  <a:pt x="12680" y="16880"/>
                </a:moveTo>
                <a:lnTo>
                  <a:pt x="12768" y="16956"/>
                </a:lnTo>
                <a:lnTo>
                  <a:pt x="12742" y="16956"/>
                </a:lnTo>
                <a:lnTo>
                  <a:pt x="12680" y="16880"/>
                </a:lnTo>
                <a:close/>
                <a:moveTo>
                  <a:pt x="13094" y="16880"/>
                </a:moveTo>
                <a:lnTo>
                  <a:pt x="13182" y="16943"/>
                </a:lnTo>
                <a:lnTo>
                  <a:pt x="13195" y="16943"/>
                </a:lnTo>
                <a:lnTo>
                  <a:pt x="13283" y="17031"/>
                </a:lnTo>
                <a:cubicBezTo>
                  <a:pt x="13245" y="17019"/>
                  <a:pt x="13233" y="17006"/>
                  <a:pt x="13220" y="17006"/>
                </a:cubicBezTo>
                <a:cubicBezTo>
                  <a:pt x="13182" y="16968"/>
                  <a:pt x="13145" y="16931"/>
                  <a:pt x="13094" y="16880"/>
                </a:cubicBezTo>
                <a:close/>
                <a:moveTo>
                  <a:pt x="11863" y="15599"/>
                </a:moveTo>
                <a:cubicBezTo>
                  <a:pt x="11963" y="15724"/>
                  <a:pt x="12152" y="15951"/>
                  <a:pt x="12378" y="16214"/>
                </a:cubicBezTo>
                <a:cubicBezTo>
                  <a:pt x="12491" y="16340"/>
                  <a:pt x="12604" y="16491"/>
                  <a:pt x="12730" y="16604"/>
                </a:cubicBezTo>
                <a:cubicBezTo>
                  <a:pt x="12856" y="16742"/>
                  <a:pt x="12981" y="16868"/>
                  <a:pt x="13107" y="16981"/>
                </a:cubicBezTo>
                <a:cubicBezTo>
                  <a:pt x="13069" y="16956"/>
                  <a:pt x="13044" y="16931"/>
                  <a:pt x="12994" y="16906"/>
                </a:cubicBezTo>
                <a:lnTo>
                  <a:pt x="12994" y="16906"/>
                </a:lnTo>
                <a:cubicBezTo>
                  <a:pt x="13031" y="16967"/>
                  <a:pt x="13210" y="17195"/>
                  <a:pt x="13161" y="17195"/>
                </a:cubicBezTo>
                <a:cubicBezTo>
                  <a:pt x="13160" y="17195"/>
                  <a:pt x="13159" y="17195"/>
                  <a:pt x="13157" y="17195"/>
                </a:cubicBezTo>
                <a:cubicBezTo>
                  <a:pt x="13082" y="17107"/>
                  <a:pt x="13006" y="17019"/>
                  <a:pt x="12944" y="16956"/>
                </a:cubicBezTo>
                <a:cubicBezTo>
                  <a:pt x="12931" y="16943"/>
                  <a:pt x="12918" y="16918"/>
                  <a:pt x="12906" y="16893"/>
                </a:cubicBezTo>
                <a:cubicBezTo>
                  <a:pt x="12906" y="16906"/>
                  <a:pt x="12906" y="16906"/>
                  <a:pt x="12906" y="16918"/>
                </a:cubicBezTo>
                <a:cubicBezTo>
                  <a:pt x="12771" y="16772"/>
                  <a:pt x="12697" y="16686"/>
                  <a:pt x="12705" y="16686"/>
                </a:cubicBezTo>
                <a:cubicBezTo>
                  <a:pt x="12714" y="16686"/>
                  <a:pt x="12832" y="16800"/>
                  <a:pt x="13094" y="17069"/>
                </a:cubicBezTo>
                <a:cubicBezTo>
                  <a:pt x="12906" y="16855"/>
                  <a:pt x="12705" y="16667"/>
                  <a:pt x="12541" y="16466"/>
                </a:cubicBezTo>
                <a:cubicBezTo>
                  <a:pt x="12541" y="16428"/>
                  <a:pt x="12479" y="16365"/>
                  <a:pt x="12403" y="16302"/>
                </a:cubicBezTo>
                <a:cubicBezTo>
                  <a:pt x="12202" y="16038"/>
                  <a:pt x="12001" y="15812"/>
                  <a:pt x="11863" y="15599"/>
                </a:cubicBezTo>
                <a:close/>
                <a:moveTo>
                  <a:pt x="13780" y="17551"/>
                </a:moveTo>
                <a:cubicBezTo>
                  <a:pt x="13787" y="17551"/>
                  <a:pt x="13825" y="17581"/>
                  <a:pt x="13848" y="17597"/>
                </a:cubicBezTo>
                <a:lnTo>
                  <a:pt x="13811" y="17597"/>
                </a:lnTo>
                <a:cubicBezTo>
                  <a:pt x="13782" y="17563"/>
                  <a:pt x="13775" y="17551"/>
                  <a:pt x="13780" y="17551"/>
                </a:cubicBezTo>
                <a:close/>
                <a:moveTo>
                  <a:pt x="14434" y="17897"/>
                </a:moveTo>
                <a:lnTo>
                  <a:pt x="14434" y="17897"/>
                </a:lnTo>
                <a:cubicBezTo>
                  <a:pt x="14440" y="17901"/>
                  <a:pt x="14445" y="17906"/>
                  <a:pt x="14451" y="17911"/>
                </a:cubicBezTo>
                <a:cubicBezTo>
                  <a:pt x="14442" y="17902"/>
                  <a:pt x="14437" y="17898"/>
                  <a:pt x="14434" y="17897"/>
                </a:cubicBezTo>
                <a:close/>
                <a:moveTo>
                  <a:pt x="14476" y="18563"/>
                </a:moveTo>
                <a:lnTo>
                  <a:pt x="14539" y="18614"/>
                </a:lnTo>
                <a:cubicBezTo>
                  <a:pt x="14522" y="18597"/>
                  <a:pt x="14500" y="18580"/>
                  <a:pt x="14476" y="18563"/>
                </a:cubicBezTo>
                <a:close/>
                <a:moveTo>
                  <a:pt x="13681" y="0"/>
                </a:moveTo>
                <a:cubicBezTo>
                  <a:pt x="13265" y="0"/>
                  <a:pt x="12766" y="75"/>
                  <a:pt x="12391" y="243"/>
                </a:cubicBezTo>
                <a:cubicBezTo>
                  <a:pt x="12265" y="281"/>
                  <a:pt x="12152" y="344"/>
                  <a:pt x="12051" y="394"/>
                </a:cubicBezTo>
                <a:cubicBezTo>
                  <a:pt x="11938" y="457"/>
                  <a:pt x="11850" y="507"/>
                  <a:pt x="11775" y="557"/>
                </a:cubicBezTo>
                <a:cubicBezTo>
                  <a:pt x="11687" y="595"/>
                  <a:pt x="11637" y="645"/>
                  <a:pt x="11586" y="683"/>
                </a:cubicBezTo>
                <a:cubicBezTo>
                  <a:pt x="11549" y="721"/>
                  <a:pt x="11524" y="746"/>
                  <a:pt x="11511" y="758"/>
                </a:cubicBezTo>
                <a:cubicBezTo>
                  <a:pt x="11511" y="758"/>
                  <a:pt x="11561" y="658"/>
                  <a:pt x="11586" y="620"/>
                </a:cubicBezTo>
                <a:lnTo>
                  <a:pt x="11586" y="620"/>
                </a:lnTo>
                <a:cubicBezTo>
                  <a:pt x="11436" y="771"/>
                  <a:pt x="11260" y="934"/>
                  <a:pt x="11121" y="1085"/>
                </a:cubicBezTo>
                <a:cubicBezTo>
                  <a:pt x="10996" y="1248"/>
                  <a:pt x="10858" y="1412"/>
                  <a:pt x="10757" y="1575"/>
                </a:cubicBezTo>
                <a:cubicBezTo>
                  <a:pt x="10763" y="1550"/>
                  <a:pt x="10751" y="1544"/>
                  <a:pt x="10732" y="1544"/>
                </a:cubicBezTo>
                <a:cubicBezTo>
                  <a:pt x="10713" y="1544"/>
                  <a:pt x="10688" y="1550"/>
                  <a:pt x="10669" y="1550"/>
                </a:cubicBezTo>
                <a:cubicBezTo>
                  <a:pt x="10644" y="1550"/>
                  <a:pt x="10619" y="1500"/>
                  <a:pt x="10820" y="1286"/>
                </a:cubicBezTo>
                <a:lnTo>
                  <a:pt x="10820" y="1286"/>
                </a:lnTo>
                <a:cubicBezTo>
                  <a:pt x="10694" y="1399"/>
                  <a:pt x="10569" y="1537"/>
                  <a:pt x="10380" y="1814"/>
                </a:cubicBezTo>
                <a:cubicBezTo>
                  <a:pt x="10422" y="1756"/>
                  <a:pt x="10496" y="1697"/>
                  <a:pt x="10516" y="1697"/>
                </a:cubicBezTo>
                <a:cubicBezTo>
                  <a:pt x="10527" y="1697"/>
                  <a:pt x="10523" y="1713"/>
                  <a:pt x="10493" y="1751"/>
                </a:cubicBezTo>
                <a:cubicBezTo>
                  <a:pt x="10221" y="2036"/>
                  <a:pt x="10302" y="1955"/>
                  <a:pt x="10041" y="2312"/>
                </a:cubicBezTo>
                <a:lnTo>
                  <a:pt x="10041" y="2312"/>
                </a:lnTo>
                <a:cubicBezTo>
                  <a:pt x="10054" y="2295"/>
                  <a:pt x="10063" y="2287"/>
                  <a:pt x="10068" y="2287"/>
                </a:cubicBezTo>
                <a:cubicBezTo>
                  <a:pt x="10089" y="2287"/>
                  <a:pt x="10040" y="2426"/>
                  <a:pt x="9953" y="2580"/>
                </a:cubicBezTo>
                <a:cubicBezTo>
                  <a:pt x="9953" y="2546"/>
                  <a:pt x="9902" y="2563"/>
                  <a:pt x="9919" y="2512"/>
                </a:cubicBezTo>
                <a:lnTo>
                  <a:pt x="9919" y="2512"/>
                </a:lnTo>
                <a:cubicBezTo>
                  <a:pt x="9847" y="2680"/>
                  <a:pt x="9776" y="2859"/>
                  <a:pt x="9716" y="3027"/>
                </a:cubicBezTo>
                <a:lnTo>
                  <a:pt x="9716" y="3027"/>
                </a:lnTo>
                <a:cubicBezTo>
                  <a:pt x="9732" y="2981"/>
                  <a:pt x="9732" y="2962"/>
                  <a:pt x="9721" y="2962"/>
                </a:cubicBezTo>
                <a:cubicBezTo>
                  <a:pt x="9702" y="2962"/>
                  <a:pt x="9650" y="3022"/>
                  <a:pt x="9603" y="3093"/>
                </a:cubicBezTo>
                <a:lnTo>
                  <a:pt x="9603" y="3093"/>
                </a:lnTo>
                <a:cubicBezTo>
                  <a:pt x="9603" y="3092"/>
                  <a:pt x="9603" y="3092"/>
                  <a:pt x="9603" y="3092"/>
                </a:cubicBezTo>
                <a:lnTo>
                  <a:pt x="9603" y="3092"/>
                </a:lnTo>
                <a:cubicBezTo>
                  <a:pt x="9603" y="3092"/>
                  <a:pt x="9602" y="3093"/>
                  <a:pt x="9601" y="3096"/>
                </a:cubicBezTo>
                <a:cubicBezTo>
                  <a:pt x="9602" y="3095"/>
                  <a:pt x="9602" y="3094"/>
                  <a:pt x="9603" y="3093"/>
                </a:cubicBezTo>
                <a:lnTo>
                  <a:pt x="9603" y="3093"/>
                </a:lnTo>
                <a:cubicBezTo>
                  <a:pt x="9598" y="3111"/>
                  <a:pt x="9408" y="3557"/>
                  <a:pt x="9350" y="3686"/>
                </a:cubicBezTo>
                <a:lnTo>
                  <a:pt x="9463" y="3473"/>
                </a:lnTo>
                <a:lnTo>
                  <a:pt x="9463" y="3473"/>
                </a:lnTo>
                <a:cubicBezTo>
                  <a:pt x="9325" y="3762"/>
                  <a:pt x="9299" y="3912"/>
                  <a:pt x="9274" y="4063"/>
                </a:cubicBezTo>
                <a:cubicBezTo>
                  <a:pt x="9249" y="4214"/>
                  <a:pt x="9211" y="4365"/>
                  <a:pt x="9136" y="4654"/>
                </a:cubicBezTo>
                <a:cubicBezTo>
                  <a:pt x="9136" y="4615"/>
                  <a:pt x="9130" y="4567"/>
                  <a:pt x="9112" y="4567"/>
                </a:cubicBezTo>
                <a:cubicBezTo>
                  <a:pt x="9094" y="4567"/>
                  <a:pt x="9066" y="4612"/>
                  <a:pt x="9023" y="4754"/>
                </a:cubicBezTo>
                <a:cubicBezTo>
                  <a:pt x="9010" y="4830"/>
                  <a:pt x="9010" y="4993"/>
                  <a:pt x="8998" y="5194"/>
                </a:cubicBezTo>
                <a:cubicBezTo>
                  <a:pt x="8985" y="5408"/>
                  <a:pt x="8973" y="5659"/>
                  <a:pt x="8935" y="5923"/>
                </a:cubicBezTo>
                <a:cubicBezTo>
                  <a:pt x="8922" y="5948"/>
                  <a:pt x="8910" y="5986"/>
                  <a:pt x="8897" y="6023"/>
                </a:cubicBezTo>
                <a:lnTo>
                  <a:pt x="8872" y="6426"/>
                </a:lnTo>
                <a:cubicBezTo>
                  <a:pt x="8847" y="6162"/>
                  <a:pt x="8872" y="5445"/>
                  <a:pt x="8935" y="5056"/>
                </a:cubicBezTo>
                <a:lnTo>
                  <a:pt x="8935" y="5056"/>
                </a:lnTo>
                <a:cubicBezTo>
                  <a:pt x="8860" y="5282"/>
                  <a:pt x="8897" y="5119"/>
                  <a:pt x="8834" y="5445"/>
                </a:cubicBezTo>
                <a:cubicBezTo>
                  <a:pt x="8827" y="5463"/>
                  <a:pt x="8821" y="5470"/>
                  <a:pt x="8818" y="5470"/>
                </a:cubicBezTo>
                <a:cubicBezTo>
                  <a:pt x="8805" y="5470"/>
                  <a:pt x="8819" y="5364"/>
                  <a:pt x="8836" y="5270"/>
                </a:cubicBezTo>
                <a:lnTo>
                  <a:pt x="8836" y="5270"/>
                </a:lnTo>
                <a:lnTo>
                  <a:pt x="8696" y="5948"/>
                </a:lnTo>
                <a:cubicBezTo>
                  <a:pt x="8697" y="5947"/>
                  <a:pt x="8698" y="5946"/>
                  <a:pt x="8699" y="5946"/>
                </a:cubicBezTo>
                <a:cubicBezTo>
                  <a:pt x="8729" y="5946"/>
                  <a:pt x="8662" y="6527"/>
                  <a:pt x="8682" y="6527"/>
                </a:cubicBezTo>
                <a:cubicBezTo>
                  <a:pt x="8683" y="6527"/>
                  <a:pt x="8683" y="6527"/>
                  <a:pt x="8684" y="6526"/>
                </a:cubicBezTo>
                <a:cubicBezTo>
                  <a:pt x="8709" y="6237"/>
                  <a:pt x="8734" y="5948"/>
                  <a:pt x="8784" y="5659"/>
                </a:cubicBezTo>
                <a:cubicBezTo>
                  <a:pt x="8785" y="5658"/>
                  <a:pt x="8785" y="5658"/>
                  <a:pt x="8786" y="5658"/>
                </a:cubicBezTo>
                <a:cubicBezTo>
                  <a:pt x="8797" y="5658"/>
                  <a:pt x="8796" y="5793"/>
                  <a:pt x="8784" y="5973"/>
                </a:cubicBezTo>
                <a:cubicBezTo>
                  <a:pt x="8772" y="6174"/>
                  <a:pt x="8759" y="6451"/>
                  <a:pt x="8721" y="6727"/>
                </a:cubicBezTo>
                <a:cubicBezTo>
                  <a:pt x="8713" y="6757"/>
                  <a:pt x="8706" y="6769"/>
                  <a:pt x="8700" y="6769"/>
                </a:cubicBezTo>
                <a:cubicBezTo>
                  <a:pt x="8679" y="6769"/>
                  <a:pt x="8669" y="6626"/>
                  <a:pt x="8659" y="6626"/>
                </a:cubicBezTo>
                <a:cubicBezTo>
                  <a:pt x="8659" y="6626"/>
                  <a:pt x="8659" y="6626"/>
                  <a:pt x="8659" y="6627"/>
                </a:cubicBezTo>
                <a:cubicBezTo>
                  <a:pt x="8646" y="6689"/>
                  <a:pt x="8633" y="7154"/>
                  <a:pt x="8621" y="7205"/>
                </a:cubicBezTo>
                <a:lnTo>
                  <a:pt x="8621" y="6966"/>
                </a:lnTo>
                <a:cubicBezTo>
                  <a:pt x="8596" y="7267"/>
                  <a:pt x="8621" y="7468"/>
                  <a:pt x="8596" y="7845"/>
                </a:cubicBezTo>
                <a:cubicBezTo>
                  <a:pt x="8596" y="7971"/>
                  <a:pt x="8545" y="8222"/>
                  <a:pt x="8571" y="8248"/>
                </a:cubicBezTo>
                <a:cubicBezTo>
                  <a:pt x="8593" y="8118"/>
                  <a:pt x="8649" y="8053"/>
                  <a:pt x="8694" y="8053"/>
                </a:cubicBezTo>
                <a:cubicBezTo>
                  <a:pt x="8724" y="8053"/>
                  <a:pt x="8749" y="8080"/>
                  <a:pt x="8759" y="8134"/>
                </a:cubicBezTo>
                <a:cubicBezTo>
                  <a:pt x="8759" y="8160"/>
                  <a:pt x="8746" y="8323"/>
                  <a:pt x="8746" y="8499"/>
                </a:cubicBezTo>
                <a:cubicBezTo>
                  <a:pt x="8746" y="8675"/>
                  <a:pt x="8734" y="8876"/>
                  <a:pt x="8734" y="8939"/>
                </a:cubicBezTo>
                <a:cubicBezTo>
                  <a:pt x="8734" y="8977"/>
                  <a:pt x="8729" y="8992"/>
                  <a:pt x="8723" y="8992"/>
                </a:cubicBezTo>
                <a:cubicBezTo>
                  <a:pt x="8719" y="8992"/>
                  <a:pt x="8714" y="8986"/>
                  <a:pt x="8709" y="8976"/>
                </a:cubicBezTo>
                <a:lnTo>
                  <a:pt x="8709" y="8976"/>
                </a:lnTo>
                <a:cubicBezTo>
                  <a:pt x="8709" y="9064"/>
                  <a:pt x="8721" y="9140"/>
                  <a:pt x="8721" y="9240"/>
                </a:cubicBezTo>
                <a:cubicBezTo>
                  <a:pt x="8734" y="9328"/>
                  <a:pt x="8746" y="9429"/>
                  <a:pt x="8759" y="9529"/>
                </a:cubicBezTo>
                <a:cubicBezTo>
                  <a:pt x="8784" y="9718"/>
                  <a:pt x="8809" y="9944"/>
                  <a:pt x="8847" y="10170"/>
                </a:cubicBezTo>
                <a:cubicBezTo>
                  <a:pt x="8885" y="10396"/>
                  <a:pt x="8935" y="10623"/>
                  <a:pt x="8985" y="10874"/>
                </a:cubicBezTo>
                <a:cubicBezTo>
                  <a:pt x="9095" y="11338"/>
                  <a:pt x="9217" y="11849"/>
                  <a:pt x="9396" y="12362"/>
                </a:cubicBezTo>
                <a:lnTo>
                  <a:pt x="9396" y="12362"/>
                </a:lnTo>
                <a:cubicBezTo>
                  <a:pt x="9377" y="12362"/>
                  <a:pt x="9357" y="12362"/>
                  <a:pt x="9337" y="12362"/>
                </a:cubicBezTo>
                <a:cubicBezTo>
                  <a:pt x="9218" y="12362"/>
                  <a:pt x="9098" y="12357"/>
                  <a:pt x="8973" y="12357"/>
                </a:cubicBezTo>
                <a:cubicBezTo>
                  <a:pt x="8885" y="12357"/>
                  <a:pt x="8834" y="12357"/>
                  <a:pt x="8822" y="12369"/>
                </a:cubicBezTo>
                <a:cubicBezTo>
                  <a:pt x="8621" y="12344"/>
                  <a:pt x="8407" y="12332"/>
                  <a:pt x="8206" y="12332"/>
                </a:cubicBezTo>
                <a:cubicBezTo>
                  <a:pt x="8018" y="12319"/>
                  <a:pt x="7829" y="12294"/>
                  <a:pt x="7678" y="12256"/>
                </a:cubicBezTo>
                <a:lnTo>
                  <a:pt x="7678" y="12256"/>
                </a:lnTo>
                <a:cubicBezTo>
                  <a:pt x="7685" y="12257"/>
                  <a:pt x="7689" y="12258"/>
                  <a:pt x="7691" y="12258"/>
                </a:cubicBezTo>
                <a:cubicBezTo>
                  <a:pt x="7712" y="12258"/>
                  <a:pt x="7512" y="12205"/>
                  <a:pt x="7477" y="12193"/>
                </a:cubicBezTo>
                <a:lnTo>
                  <a:pt x="6937" y="12080"/>
                </a:lnTo>
                <a:lnTo>
                  <a:pt x="6937" y="12080"/>
                </a:lnTo>
                <a:cubicBezTo>
                  <a:pt x="7038" y="12099"/>
                  <a:pt x="7099" y="12110"/>
                  <a:pt x="7134" y="12110"/>
                </a:cubicBezTo>
                <a:cubicBezTo>
                  <a:pt x="7147" y="12110"/>
                  <a:pt x="7156" y="12109"/>
                  <a:pt x="7163" y="12105"/>
                </a:cubicBezTo>
                <a:cubicBezTo>
                  <a:pt x="6887" y="12042"/>
                  <a:pt x="6635" y="11942"/>
                  <a:pt x="6397" y="11867"/>
                </a:cubicBezTo>
                <a:cubicBezTo>
                  <a:pt x="6233" y="11804"/>
                  <a:pt x="6083" y="11728"/>
                  <a:pt x="5932" y="11666"/>
                </a:cubicBezTo>
                <a:cubicBezTo>
                  <a:pt x="5077" y="11263"/>
                  <a:pt x="4537" y="10811"/>
                  <a:pt x="4160" y="10484"/>
                </a:cubicBezTo>
                <a:cubicBezTo>
                  <a:pt x="4135" y="10459"/>
                  <a:pt x="4097" y="10434"/>
                  <a:pt x="4059" y="10409"/>
                </a:cubicBezTo>
                <a:lnTo>
                  <a:pt x="4034" y="10384"/>
                </a:lnTo>
                <a:cubicBezTo>
                  <a:pt x="3607" y="9982"/>
                  <a:pt x="3406" y="9755"/>
                  <a:pt x="3356" y="9705"/>
                </a:cubicBezTo>
                <a:cubicBezTo>
                  <a:pt x="3344" y="9693"/>
                  <a:pt x="3337" y="9688"/>
                  <a:pt x="3336" y="9688"/>
                </a:cubicBezTo>
                <a:cubicBezTo>
                  <a:pt x="3329" y="9688"/>
                  <a:pt x="3412" y="9791"/>
                  <a:pt x="3544" y="9944"/>
                </a:cubicBezTo>
                <a:cubicBezTo>
                  <a:pt x="3708" y="10132"/>
                  <a:pt x="3971" y="10409"/>
                  <a:pt x="4286" y="10685"/>
                </a:cubicBezTo>
                <a:cubicBezTo>
                  <a:pt x="4436" y="10824"/>
                  <a:pt x="4612" y="10949"/>
                  <a:pt x="4788" y="11087"/>
                </a:cubicBezTo>
                <a:cubicBezTo>
                  <a:pt x="4952" y="11213"/>
                  <a:pt x="5127" y="11326"/>
                  <a:pt x="5303" y="11439"/>
                </a:cubicBezTo>
                <a:cubicBezTo>
                  <a:pt x="5467" y="11527"/>
                  <a:pt x="5630" y="11628"/>
                  <a:pt x="5768" y="11703"/>
                </a:cubicBezTo>
                <a:cubicBezTo>
                  <a:pt x="5907" y="11779"/>
                  <a:pt x="6032" y="11829"/>
                  <a:pt x="6120" y="11879"/>
                </a:cubicBezTo>
                <a:cubicBezTo>
                  <a:pt x="6215" y="11923"/>
                  <a:pt x="6268" y="11950"/>
                  <a:pt x="6260" y="11950"/>
                </a:cubicBezTo>
                <a:cubicBezTo>
                  <a:pt x="6255" y="11950"/>
                  <a:pt x="6219" y="11936"/>
                  <a:pt x="6145" y="11904"/>
                </a:cubicBezTo>
                <a:cubicBezTo>
                  <a:pt x="5969" y="11829"/>
                  <a:pt x="5555" y="11678"/>
                  <a:pt x="4914" y="11251"/>
                </a:cubicBezTo>
                <a:cubicBezTo>
                  <a:pt x="4286" y="10824"/>
                  <a:pt x="3419" y="10107"/>
                  <a:pt x="2551" y="8888"/>
                </a:cubicBezTo>
                <a:lnTo>
                  <a:pt x="2551" y="8888"/>
                </a:lnTo>
                <a:cubicBezTo>
                  <a:pt x="2677" y="9102"/>
                  <a:pt x="2803" y="9328"/>
                  <a:pt x="2954" y="9529"/>
                </a:cubicBezTo>
                <a:cubicBezTo>
                  <a:pt x="2639" y="9165"/>
                  <a:pt x="2363" y="8763"/>
                  <a:pt x="2112" y="8361"/>
                </a:cubicBezTo>
                <a:cubicBezTo>
                  <a:pt x="2056" y="8277"/>
                  <a:pt x="2025" y="8238"/>
                  <a:pt x="2019" y="8238"/>
                </a:cubicBezTo>
                <a:cubicBezTo>
                  <a:pt x="2011" y="8238"/>
                  <a:pt x="2042" y="8299"/>
                  <a:pt x="2112" y="8411"/>
                </a:cubicBezTo>
                <a:cubicBezTo>
                  <a:pt x="2225" y="8625"/>
                  <a:pt x="2464" y="9002"/>
                  <a:pt x="2815" y="9454"/>
                </a:cubicBezTo>
                <a:cubicBezTo>
                  <a:pt x="3180" y="9919"/>
                  <a:pt x="3657" y="10459"/>
                  <a:pt x="4286" y="10962"/>
                </a:cubicBezTo>
                <a:cubicBezTo>
                  <a:pt x="4901" y="11464"/>
                  <a:pt x="5655" y="11929"/>
                  <a:pt x="6485" y="12231"/>
                </a:cubicBezTo>
                <a:cubicBezTo>
                  <a:pt x="6246" y="12156"/>
                  <a:pt x="6007" y="12042"/>
                  <a:pt x="5743" y="11917"/>
                </a:cubicBezTo>
                <a:cubicBezTo>
                  <a:pt x="5618" y="11867"/>
                  <a:pt x="5492" y="11791"/>
                  <a:pt x="5366" y="11728"/>
                </a:cubicBezTo>
                <a:cubicBezTo>
                  <a:pt x="5241" y="11653"/>
                  <a:pt x="5127" y="11590"/>
                  <a:pt x="5002" y="11502"/>
                </a:cubicBezTo>
                <a:cubicBezTo>
                  <a:pt x="4524" y="11213"/>
                  <a:pt x="4135" y="10861"/>
                  <a:pt x="3846" y="10610"/>
                </a:cubicBezTo>
                <a:cubicBezTo>
                  <a:pt x="3081" y="9926"/>
                  <a:pt x="2733" y="9456"/>
                  <a:pt x="2703" y="9456"/>
                </a:cubicBezTo>
                <a:cubicBezTo>
                  <a:pt x="2701" y="9456"/>
                  <a:pt x="2700" y="9460"/>
                  <a:pt x="2702" y="9466"/>
                </a:cubicBezTo>
                <a:cubicBezTo>
                  <a:pt x="2727" y="9492"/>
                  <a:pt x="2840" y="9668"/>
                  <a:pt x="3104" y="9982"/>
                </a:cubicBezTo>
                <a:cubicBezTo>
                  <a:pt x="3368" y="10283"/>
                  <a:pt x="3783" y="10723"/>
                  <a:pt x="4424" y="11226"/>
                </a:cubicBezTo>
                <a:cubicBezTo>
                  <a:pt x="4323" y="11175"/>
                  <a:pt x="4097" y="11000"/>
                  <a:pt x="4022" y="10962"/>
                </a:cubicBezTo>
                <a:cubicBezTo>
                  <a:pt x="4018" y="10958"/>
                  <a:pt x="4014" y="10957"/>
                  <a:pt x="4011" y="10957"/>
                </a:cubicBezTo>
                <a:cubicBezTo>
                  <a:pt x="4003" y="10957"/>
                  <a:pt x="3997" y="10965"/>
                  <a:pt x="3997" y="10974"/>
                </a:cubicBezTo>
                <a:cubicBezTo>
                  <a:pt x="3984" y="10962"/>
                  <a:pt x="3971" y="10949"/>
                  <a:pt x="3959" y="10937"/>
                </a:cubicBezTo>
                <a:cubicBezTo>
                  <a:pt x="3959" y="10924"/>
                  <a:pt x="3971" y="10924"/>
                  <a:pt x="3971" y="10912"/>
                </a:cubicBezTo>
                <a:cubicBezTo>
                  <a:pt x="3984" y="10899"/>
                  <a:pt x="3984" y="10886"/>
                  <a:pt x="3946" y="10836"/>
                </a:cubicBezTo>
                <a:cubicBezTo>
                  <a:pt x="3519" y="10547"/>
                  <a:pt x="3142" y="10019"/>
                  <a:pt x="2740" y="9542"/>
                </a:cubicBezTo>
                <a:cubicBezTo>
                  <a:pt x="2731" y="9542"/>
                  <a:pt x="2748" y="9600"/>
                  <a:pt x="2716" y="9600"/>
                </a:cubicBezTo>
                <a:cubicBezTo>
                  <a:pt x="2704" y="9600"/>
                  <a:pt x="2684" y="9592"/>
                  <a:pt x="2652" y="9567"/>
                </a:cubicBezTo>
                <a:cubicBezTo>
                  <a:pt x="2602" y="9454"/>
                  <a:pt x="2577" y="9341"/>
                  <a:pt x="2539" y="9228"/>
                </a:cubicBezTo>
                <a:cubicBezTo>
                  <a:pt x="2451" y="9140"/>
                  <a:pt x="2363" y="9215"/>
                  <a:pt x="2300" y="8989"/>
                </a:cubicBezTo>
                <a:cubicBezTo>
                  <a:pt x="2300" y="9014"/>
                  <a:pt x="2300" y="9044"/>
                  <a:pt x="2286" y="9044"/>
                </a:cubicBezTo>
                <a:cubicBezTo>
                  <a:pt x="2278" y="9044"/>
                  <a:pt x="2267" y="9036"/>
                  <a:pt x="2250" y="9014"/>
                </a:cubicBezTo>
                <a:cubicBezTo>
                  <a:pt x="1936" y="8474"/>
                  <a:pt x="1596" y="7946"/>
                  <a:pt x="1307" y="7393"/>
                </a:cubicBezTo>
                <a:cubicBezTo>
                  <a:pt x="1018" y="6840"/>
                  <a:pt x="767" y="6262"/>
                  <a:pt x="641" y="5646"/>
                </a:cubicBezTo>
                <a:lnTo>
                  <a:pt x="641" y="5646"/>
                </a:lnTo>
                <a:cubicBezTo>
                  <a:pt x="651" y="5712"/>
                  <a:pt x="651" y="5738"/>
                  <a:pt x="646" y="5738"/>
                </a:cubicBezTo>
                <a:cubicBezTo>
                  <a:pt x="637" y="5738"/>
                  <a:pt x="610" y="5667"/>
                  <a:pt x="579" y="5596"/>
                </a:cubicBezTo>
                <a:lnTo>
                  <a:pt x="579" y="5596"/>
                </a:lnTo>
                <a:cubicBezTo>
                  <a:pt x="589" y="5627"/>
                  <a:pt x="582" y="5635"/>
                  <a:pt x="569" y="5635"/>
                </a:cubicBezTo>
                <a:cubicBezTo>
                  <a:pt x="556" y="5635"/>
                  <a:pt x="537" y="5627"/>
                  <a:pt x="522" y="5627"/>
                </a:cubicBezTo>
                <a:cubicBezTo>
                  <a:pt x="515" y="5627"/>
                  <a:pt x="508" y="5629"/>
                  <a:pt x="503" y="5634"/>
                </a:cubicBezTo>
                <a:cubicBezTo>
                  <a:pt x="478" y="5458"/>
                  <a:pt x="440" y="5295"/>
                  <a:pt x="415" y="5119"/>
                </a:cubicBezTo>
                <a:cubicBezTo>
                  <a:pt x="315" y="5056"/>
                  <a:pt x="252" y="4591"/>
                  <a:pt x="164" y="4553"/>
                </a:cubicBezTo>
                <a:lnTo>
                  <a:pt x="164" y="4553"/>
                </a:lnTo>
                <a:lnTo>
                  <a:pt x="227" y="4717"/>
                </a:lnTo>
                <a:cubicBezTo>
                  <a:pt x="204" y="4686"/>
                  <a:pt x="185" y="4673"/>
                  <a:pt x="169" y="4673"/>
                </a:cubicBezTo>
                <a:cubicBezTo>
                  <a:pt x="84" y="4673"/>
                  <a:pt x="96" y="5068"/>
                  <a:pt x="1" y="5068"/>
                </a:cubicBezTo>
                <a:cubicBezTo>
                  <a:pt x="177" y="5269"/>
                  <a:pt x="63" y="5747"/>
                  <a:pt x="352" y="6074"/>
                </a:cubicBezTo>
                <a:cubicBezTo>
                  <a:pt x="356" y="6100"/>
                  <a:pt x="353" y="6109"/>
                  <a:pt x="347" y="6109"/>
                </a:cubicBezTo>
                <a:cubicBezTo>
                  <a:pt x="333" y="6109"/>
                  <a:pt x="303" y="6063"/>
                  <a:pt x="286" y="6063"/>
                </a:cubicBezTo>
                <a:cubicBezTo>
                  <a:pt x="282" y="6063"/>
                  <a:pt x="279" y="6066"/>
                  <a:pt x="277" y="6074"/>
                </a:cubicBezTo>
                <a:cubicBezTo>
                  <a:pt x="365" y="6162"/>
                  <a:pt x="415" y="6262"/>
                  <a:pt x="491" y="6488"/>
                </a:cubicBezTo>
                <a:lnTo>
                  <a:pt x="466" y="6476"/>
                </a:lnTo>
                <a:lnTo>
                  <a:pt x="466" y="6476"/>
                </a:lnTo>
                <a:cubicBezTo>
                  <a:pt x="729" y="7066"/>
                  <a:pt x="805" y="7343"/>
                  <a:pt x="1132" y="8021"/>
                </a:cubicBezTo>
                <a:lnTo>
                  <a:pt x="1144" y="7933"/>
                </a:lnTo>
                <a:cubicBezTo>
                  <a:pt x="1219" y="8084"/>
                  <a:pt x="1219" y="8122"/>
                  <a:pt x="1245" y="8197"/>
                </a:cubicBezTo>
                <a:cubicBezTo>
                  <a:pt x="1261" y="8209"/>
                  <a:pt x="1272" y="8214"/>
                  <a:pt x="1278" y="8214"/>
                </a:cubicBezTo>
                <a:cubicBezTo>
                  <a:pt x="1332" y="8214"/>
                  <a:pt x="1102" y="7883"/>
                  <a:pt x="1163" y="7883"/>
                </a:cubicBezTo>
                <a:cubicBezTo>
                  <a:pt x="1169" y="7883"/>
                  <a:pt x="1180" y="7887"/>
                  <a:pt x="1194" y="7896"/>
                </a:cubicBezTo>
                <a:cubicBezTo>
                  <a:pt x="1194" y="8147"/>
                  <a:pt x="1760" y="8876"/>
                  <a:pt x="1747" y="9064"/>
                </a:cubicBezTo>
                <a:cubicBezTo>
                  <a:pt x="1785" y="9120"/>
                  <a:pt x="1804" y="9137"/>
                  <a:pt x="1813" y="9137"/>
                </a:cubicBezTo>
                <a:cubicBezTo>
                  <a:pt x="1827" y="9137"/>
                  <a:pt x="1818" y="9092"/>
                  <a:pt x="1833" y="9092"/>
                </a:cubicBezTo>
                <a:cubicBezTo>
                  <a:pt x="1842" y="9092"/>
                  <a:pt x="1860" y="9109"/>
                  <a:pt x="1898" y="9165"/>
                </a:cubicBezTo>
                <a:lnTo>
                  <a:pt x="1898" y="9240"/>
                </a:lnTo>
                <a:lnTo>
                  <a:pt x="1973" y="9265"/>
                </a:lnTo>
                <a:cubicBezTo>
                  <a:pt x="2061" y="9404"/>
                  <a:pt x="2074" y="9492"/>
                  <a:pt x="2061" y="9517"/>
                </a:cubicBezTo>
                <a:cubicBezTo>
                  <a:pt x="2036" y="9479"/>
                  <a:pt x="1986" y="9429"/>
                  <a:pt x="1948" y="9404"/>
                </a:cubicBezTo>
                <a:lnTo>
                  <a:pt x="1948" y="9404"/>
                </a:lnTo>
                <a:cubicBezTo>
                  <a:pt x="2036" y="9580"/>
                  <a:pt x="2262" y="9818"/>
                  <a:pt x="2350" y="9906"/>
                </a:cubicBezTo>
                <a:lnTo>
                  <a:pt x="2237" y="9730"/>
                </a:lnTo>
                <a:lnTo>
                  <a:pt x="2237" y="9730"/>
                </a:lnTo>
                <a:cubicBezTo>
                  <a:pt x="2677" y="10258"/>
                  <a:pt x="3230" y="10912"/>
                  <a:pt x="3808" y="11289"/>
                </a:cubicBezTo>
                <a:lnTo>
                  <a:pt x="3783" y="11238"/>
                </a:lnTo>
                <a:lnTo>
                  <a:pt x="3783" y="11238"/>
                </a:lnTo>
                <a:cubicBezTo>
                  <a:pt x="3984" y="11389"/>
                  <a:pt x="4072" y="11452"/>
                  <a:pt x="4160" y="11527"/>
                </a:cubicBezTo>
                <a:cubicBezTo>
                  <a:pt x="4232" y="11600"/>
                  <a:pt x="4304" y="11683"/>
                  <a:pt x="4531" y="11823"/>
                </a:cubicBezTo>
                <a:lnTo>
                  <a:pt x="4531" y="11823"/>
                </a:lnTo>
                <a:cubicBezTo>
                  <a:pt x="4510" y="11815"/>
                  <a:pt x="4490" y="11808"/>
                  <a:pt x="4472" y="11797"/>
                </a:cubicBezTo>
                <a:lnTo>
                  <a:pt x="4472" y="11797"/>
                </a:lnTo>
                <a:lnTo>
                  <a:pt x="4562" y="11867"/>
                </a:lnTo>
                <a:lnTo>
                  <a:pt x="4713" y="11967"/>
                </a:lnTo>
                <a:lnTo>
                  <a:pt x="4637" y="11879"/>
                </a:lnTo>
                <a:cubicBezTo>
                  <a:pt x="4628" y="11879"/>
                  <a:pt x="4618" y="11871"/>
                  <a:pt x="4614" y="11862"/>
                </a:cubicBezTo>
                <a:lnTo>
                  <a:pt x="4614" y="11862"/>
                </a:lnTo>
                <a:cubicBezTo>
                  <a:pt x="4707" y="11900"/>
                  <a:pt x="4821" y="11956"/>
                  <a:pt x="4926" y="12030"/>
                </a:cubicBezTo>
                <a:cubicBezTo>
                  <a:pt x="4912" y="12025"/>
                  <a:pt x="4902" y="12023"/>
                  <a:pt x="4896" y="12023"/>
                </a:cubicBezTo>
                <a:cubicBezTo>
                  <a:pt x="4846" y="12023"/>
                  <a:pt x="5044" y="12166"/>
                  <a:pt x="4985" y="12166"/>
                </a:cubicBezTo>
                <a:cubicBezTo>
                  <a:pt x="4976" y="12166"/>
                  <a:pt x="4961" y="12163"/>
                  <a:pt x="4939" y="12156"/>
                </a:cubicBezTo>
                <a:lnTo>
                  <a:pt x="4939" y="12156"/>
                </a:lnTo>
                <a:cubicBezTo>
                  <a:pt x="5467" y="12382"/>
                  <a:pt x="5203" y="12256"/>
                  <a:pt x="5592" y="12332"/>
                </a:cubicBezTo>
                <a:lnTo>
                  <a:pt x="5655" y="12407"/>
                </a:lnTo>
                <a:cubicBezTo>
                  <a:pt x="5756" y="12432"/>
                  <a:pt x="5806" y="12419"/>
                  <a:pt x="5957" y="12482"/>
                </a:cubicBezTo>
                <a:cubicBezTo>
                  <a:pt x="5979" y="12493"/>
                  <a:pt x="6002" y="12505"/>
                  <a:pt x="6015" y="12507"/>
                </a:cubicBezTo>
                <a:lnTo>
                  <a:pt x="6015" y="12507"/>
                </a:lnTo>
                <a:cubicBezTo>
                  <a:pt x="6012" y="12507"/>
                  <a:pt x="6010" y="12507"/>
                  <a:pt x="6008" y="12507"/>
                </a:cubicBezTo>
                <a:cubicBezTo>
                  <a:pt x="5940" y="12507"/>
                  <a:pt x="6107" y="12606"/>
                  <a:pt x="6018" y="12606"/>
                </a:cubicBezTo>
                <a:cubicBezTo>
                  <a:pt x="6002" y="12606"/>
                  <a:pt x="5979" y="12603"/>
                  <a:pt x="5944" y="12595"/>
                </a:cubicBezTo>
                <a:lnTo>
                  <a:pt x="5944" y="12595"/>
                </a:lnTo>
                <a:cubicBezTo>
                  <a:pt x="6208" y="12759"/>
                  <a:pt x="6434" y="12796"/>
                  <a:pt x="6623" y="12847"/>
                </a:cubicBezTo>
                <a:cubicBezTo>
                  <a:pt x="6799" y="12884"/>
                  <a:pt x="6950" y="12897"/>
                  <a:pt x="7063" y="13010"/>
                </a:cubicBezTo>
                <a:cubicBezTo>
                  <a:pt x="7352" y="12962"/>
                  <a:pt x="6634" y="12821"/>
                  <a:pt x="6710" y="12821"/>
                </a:cubicBezTo>
                <a:cubicBezTo>
                  <a:pt x="6713" y="12821"/>
                  <a:pt x="6717" y="12821"/>
                  <a:pt x="6723" y="12822"/>
                </a:cubicBezTo>
                <a:cubicBezTo>
                  <a:pt x="6673" y="12784"/>
                  <a:pt x="6736" y="12784"/>
                  <a:pt x="6836" y="12784"/>
                </a:cubicBezTo>
                <a:cubicBezTo>
                  <a:pt x="6987" y="12834"/>
                  <a:pt x="7138" y="12872"/>
                  <a:pt x="7276" y="12910"/>
                </a:cubicBezTo>
                <a:cubicBezTo>
                  <a:pt x="7402" y="12985"/>
                  <a:pt x="7540" y="13085"/>
                  <a:pt x="7905" y="13148"/>
                </a:cubicBezTo>
                <a:lnTo>
                  <a:pt x="7817" y="13148"/>
                </a:lnTo>
                <a:cubicBezTo>
                  <a:pt x="7854" y="13161"/>
                  <a:pt x="7892" y="13161"/>
                  <a:pt x="7930" y="13173"/>
                </a:cubicBezTo>
                <a:lnTo>
                  <a:pt x="7879" y="13173"/>
                </a:lnTo>
                <a:cubicBezTo>
                  <a:pt x="7917" y="13173"/>
                  <a:pt x="7955" y="13173"/>
                  <a:pt x="8005" y="13186"/>
                </a:cubicBezTo>
                <a:lnTo>
                  <a:pt x="8018" y="13173"/>
                </a:lnTo>
                <a:cubicBezTo>
                  <a:pt x="8043" y="13180"/>
                  <a:pt x="8071" y="13180"/>
                  <a:pt x="8101" y="13180"/>
                </a:cubicBezTo>
                <a:cubicBezTo>
                  <a:pt x="8131" y="13180"/>
                  <a:pt x="8162" y="13180"/>
                  <a:pt x="8194" y="13186"/>
                </a:cubicBezTo>
                <a:lnTo>
                  <a:pt x="8131" y="13186"/>
                </a:lnTo>
                <a:cubicBezTo>
                  <a:pt x="8181" y="13199"/>
                  <a:pt x="8231" y="13199"/>
                  <a:pt x="8294" y="13199"/>
                </a:cubicBezTo>
                <a:cubicBezTo>
                  <a:pt x="8307" y="13199"/>
                  <a:pt x="8332" y="13199"/>
                  <a:pt x="8344" y="13211"/>
                </a:cubicBezTo>
                <a:cubicBezTo>
                  <a:pt x="8370" y="13211"/>
                  <a:pt x="8382" y="13211"/>
                  <a:pt x="8395" y="13224"/>
                </a:cubicBezTo>
                <a:cubicBezTo>
                  <a:pt x="8407" y="13211"/>
                  <a:pt x="8407" y="13211"/>
                  <a:pt x="8420" y="13211"/>
                </a:cubicBezTo>
                <a:cubicBezTo>
                  <a:pt x="8470" y="13211"/>
                  <a:pt x="8533" y="13211"/>
                  <a:pt x="8583" y="13224"/>
                </a:cubicBezTo>
                <a:cubicBezTo>
                  <a:pt x="8583" y="13211"/>
                  <a:pt x="8583" y="13199"/>
                  <a:pt x="8583" y="13199"/>
                </a:cubicBezTo>
                <a:cubicBezTo>
                  <a:pt x="8646" y="13199"/>
                  <a:pt x="8709" y="13199"/>
                  <a:pt x="8721" y="13148"/>
                </a:cubicBezTo>
                <a:lnTo>
                  <a:pt x="8558" y="13148"/>
                </a:lnTo>
                <a:cubicBezTo>
                  <a:pt x="8558" y="13138"/>
                  <a:pt x="8558" y="13127"/>
                  <a:pt x="8565" y="13124"/>
                </a:cubicBezTo>
                <a:lnTo>
                  <a:pt x="8565" y="13124"/>
                </a:lnTo>
                <a:lnTo>
                  <a:pt x="8432" y="13148"/>
                </a:lnTo>
                <a:lnTo>
                  <a:pt x="8282" y="13136"/>
                </a:lnTo>
                <a:cubicBezTo>
                  <a:pt x="8382" y="13136"/>
                  <a:pt x="8470" y="13123"/>
                  <a:pt x="8571" y="13111"/>
                </a:cubicBezTo>
                <a:cubicBezTo>
                  <a:pt x="8583" y="13111"/>
                  <a:pt x="8583" y="13111"/>
                  <a:pt x="8596" y="13123"/>
                </a:cubicBezTo>
                <a:cubicBezTo>
                  <a:pt x="8671" y="13111"/>
                  <a:pt x="8746" y="13098"/>
                  <a:pt x="8822" y="13085"/>
                </a:cubicBezTo>
                <a:lnTo>
                  <a:pt x="8872" y="13123"/>
                </a:lnTo>
                <a:cubicBezTo>
                  <a:pt x="8948" y="13111"/>
                  <a:pt x="9036" y="13111"/>
                  <a:pt x="9123" y="13111"/>
                </a:cubicBezTo>
                <a:cubicBezTo>
                  <a:pt x="9073" y="13123"/>
                  <a:pt x="8998" y="13136"/>
                  <a:pt x="8935" y="13148"/>
                </a:cubicBezTo>
                <a:cubicBezTo>
                  <a:pt x="8970" y="13155"/>
                  <a:pt x="9003" y="13157"/>
                  <a:pt x="9037" y="13157"/>
                </a:cubicBezTo>
                <a:cubicBezTo>
                  <a:pt x="9091" y="13157"/>
                  <a:pt x="9144" y="13152"/>
                  <a:pt x="9198" y="13152"/>
                </a:cubicBezTo>
                <a:cubicBezTo>
                  <a:pt x="9231" y="13152"/>
                  <a:pt x="9265" y="13154"/>
                  <a:pt x="9299" y="13161"/>
                </a:cubicBezTo>
                <a:cubicBezTo>
                  <a:pt x="9274" y="13211"/>
                  <a:pt x="9149" y="13211"/>
                  <a:pt x="8985" y="13211"/>
                </a:cubicBezTo>
                <a:cubicBezTo>
                  <a:pt x="8897" y="13211"/>
                  <a:pt x="8809" y="13224"/>
                  <a:pt x="8721" y="13224"/>
                </a:cubicBezTo>
                <a:cubicBezTo>
                  <a:pt x="8633" y="13224"/>
                  <a:pt x="8558" y="13224"/>
                  <a:pt x="8483" y="13236"/>
                </a:cubicBezTo>
                <a:cubicBezTo>
                  <a:pt x="8519" y="13251"/>
                  <a:pt x="8578" y="13257"/>
                  <a:pt x="8637" y="13257"/>
                </a:cubicBezTo>
                <a:cubicBezTo>
                  <a:pt x="8680" y="13257"/>
                  <a:pt x="8723" y="13254"/>
                  <a:pt x="8759" y="13249"/>
                </a:cubicBezTo>
                <a:cubicBezTo>
                  <a:pt x="8791" y="13244"/>
                  <a:pt x="8822" y="13241"/>
                  <a:pt x="8846" y="13241"/>
                </a:cubicBezTo>
                <a:cubicBezTo>
                  <a:pt x="8887" y="13241"/>
                  <a:pt x="8909" y="13250"/>
                  <a:pt x="8885" y="13274"/>
                </a:cubicBezTo>
                <a:lnTo>
                  <a:pt x="8746" y="13274"/>
                </a:lnTo>
                <a:cubicBezTo>
                  <a:pt x="8659" y="13274"/>
                  <a:pt x="8583" y="13261"/>
                  <a:pt x="8508" y="13261"/>
                </a:cubicBezTo>
                <a:cubicBezTo>
                  <a:pt x="8470" y="13249"/>
                  <a:pt x="8445" y="13249"/>
                  <a:pt x="8407" y="13249"/>
                </a:cubicBezTo>
                <a:cubicBezTo>
                  <a:pt x="8332" y="13249"/>
                  <a:pt x="8269" y="13236"/>
                  <a:pt x="8206" y="13236"/>
                </a:cubicBezTo>
                <a:cubicBezTo>
                  <a:pt x="8118" y="13224"/>
                  <a:pt x="8043" y="13224"/>
                  <a:pt x="7980" y="13211"/>
                </a:cubicBezTo>
                <a:lnTo>
                  <a:pt x="7967" y="13211"/>
                </a:lnTo>
                <a:cubicBezTo>
                  <a:pt x="7125" y="13098"/>
                  <a:pt x="7088" y="13073"/>
                  <a:pt x="6686" y="12985"/>
                </a:cubicBezTo>
                <a:cubicBezTo>
                  <a:pt x="6585" y="12960"/>
                  <a:pt x="6459" y="12922"/>
                  <a:pt x="6309" y="12872"/>
                </a:cubicBezTo>
                <a:cubicBezTo>
                  <a:pt x="6145" y="12822"/>
                  <a:pt x="5957" y="12759"/>
                  <a:pt x="5718" y="12646"/>
                </a:cubicBezTo>
                <a:cubicBezTo>
                  <a:pt x="5228" y="12432"/>
                  <a:pt x="4524" y="12093"/>
                  <a:pt x="3670" y="11364"/>
                </a:cubicBezTo>
                <a:lnTo>
                  <a:pt x="3670" y="11364"/>
                </a:lnTo>
                <a:cubicBezTo>
                  <a:pt x="3690" y="11389"/>
                  <a:pt x="3693" y="11401"/>
                  <a:pt x="3682" y="11401"/>
                </a:cubicBezTo>
                <a:cubicBezTo>
                  <a:pt x="3643" y="11401"/>
                  <a:pt x="3434" y="11258"/>
                  <a:pt x="3142" y="11025"/>
                </a:cubicBezTo>
                <a:cubicBezTo>
                  <a:pt x="2589" y="10572"/>
                  <a:pt x="1823" y="9743"/>
                  <a:pt x="1282" y="8951"/>
                </a:cubicBezTo>
                <a:lnTo>
                  <a:pt x="1211" y="8860"/>
                </a:lnTo>
                <a:lnTo>
                  <a:pt x="1211" y="8860"/>
                </a:lnTo>
                <a:cubicBezTo>
                  <a:pt x="1274" y="8993"/>
                  <a:pt x="1372" y="9092"/>
                  <a:pt x="1446" y="9228"/>
                </a:cubicBezTo>
                <a:cubicBezTo>
                  <a:pt x="1383" y="9215"/>
                  <a:pt x="1069" y="8675"/>
                  <a:pt x="880" y="8398"/>
                </a:cubicBezTo>
                <a:lnTo>
                  <a:pt x="880" y="8398"/>
                </a:lnTo>
                <a:cubicBezTo>
                  <a:pt x="934" y="8528"/>
                  <a:pt x="1156" y="8826"/>
                  <a:pt x="1136" y="8826"/>
                </a:cubicBezTo>
                <a:cubicBezTo>
                  <a:pt x="1133" y="8826"/>
                  <a:pt x="1124" y="8818"/>
                  <a:pt x="1106" y="8801"/>
                </a:cubicBezTo>
                <a:lnTo>
                  <a:pt x="1106" y="8801"/>
                </a:lnTo>
                <a:cubicBezTo>
                  <a:pt x="1282" y="8976"/>
                  <a:pt x="1408" y="9303"/>
                  <a:pt x="1684" y="9617"/>
                </a:cubicBezTo>
                <a:lnTo>
                  <a:pt x="1647" y="9605"/>
                </a:lnTo>
                <a:lnTo>
                  <a:pt x="1647" y="9605"/>
                </a:lnTo>
                <a:cubicBezTo>
                  <a:pt x="1697" y="9655"/>
                  <a:pt x="1785" y="9755"/>
                  <a:pt x="1860" y="9856"/>
                </a:cubicBezTo>
                <a:lnTo>
                  <a:pt x="1697" y="9705"/>
                </a:lnTo>
                <a:lnTo>
                  <a:pt x="1697" y="9705"/>
                </a:lnTo>
                <a:cubicBezTo>
                  <a:pt x="1911" y="9957"/>
                  <a:pt x="2074" y="10220"/>
                  <a:pt x="2288" y="10459"/>
                </a:cubicBezTo>
                <a:cubicBezTo>
                  <a:pt x="2078" y="10207"/>
                  <a:pt x="2056" y="10169"/>
                  <a:pt x="2068" y="10169"/>
                </a:cubicBezTo>
                <a:cubicBezTo>
                  <a:pt x="2074" y="10169"/>
                  <a:pt x="2086" y="10176"/>
                  <a:pt x="2092" y="10176"/>
                </a:cubicBezTo>
                <a:cubicBezTo>
                  <a:pt x="2100" y="10176"/>
                  <a:pt x="2097" y="10162"/>
                  <a:pt x="2049" y="10095"/>
                </a:cubicBezTo>
                <a:lnTo>
                  <a:pt x="2049" y="10095"/>
                </a:lnTo>
                <a:cubicBezTo>
                  <a:pt x="2313" y="10409"/>
                  <a:pt x="2388" y="10509"/>
                  <a:pt x="2464" y="10610"/>
                </a:cubicBezTo>
                <a:cubicBezTo>
                  <a:pt x="2539" y="10723"/>
                  <a:pt x="2614" y="10849"/>
                  <a:pt x="2941" y="11163"/>
                </a:cubicBezTo>
                <a:cubicBezTo>
                  <a:pt x="2861" y="11073"/>
                  <a:pt x="2719" y="10928"/>
                  <a:pt x="2732" y="10928"/>
                </a:cubicBezTo>
                <a:cubicBezTo>
                  <a:pt x="2735" y="10928"/>
                  <a:pt x="2749" y="10938"/>
                  <a:pt x="2778" y="10962"/>
                </a:cubicBezTo>
                <a:cubicBezTo>
                  <a:pt x="2903" y="11100"/>
                  <a:pt x="3067" y="11276"/>
                  <a:pt x="3142" y="11351"/>
                </a:cubicBezTo>
                <a:cubicBezTo>
                  <a:pt x="3296" y="11482"/>
                  <a:pt x="3348" y="11523"/>
                  <a:pt x="3354" y="11523"/>
                </a:cubicBezTo>
                <a:cubicBezTo>
                  <a:pt x="3364" y="11523"/>
                  <a:pt x="3241" y="11405"/>
                  <a:pt x="3254" y="11405"/>
                </a:cubicBezTo>
                <a:cubicBezTo>
                  <a:pt x="3258" y="11405"/>
                  <a:pt x="3273" y="11414"/>
                  <a:pt x="3305" y="11439"/>
                </a:cubicBezTo>
                <a:cubicBezTo>
                  <a:pt x="3444" y="11603"/>
                  <a:pt x="3532" y="11640"/>
                  <a:pt x="3770" y="11804"/>
                </a:cubicBezTo>
                <a:lnTo>
                  <a:pt x="3758" y="11816"/>
                </a:lnTo>
                <a:cubicBezTo>
                  <a:pt x="4336" y="12269"/>
                  <a:pt x="3934" y="11904"/>
                  <a:pt x="4474" y="12294"/>
                </a:cubicBezTo>
                <a:lnTo>
                  <a:pt x="4210" y="12168"/>
                </a:lnTo>
                <a:lnTo>
                  <a:pt x="4210" y="12168"/>
                </a:lnTo>
                <a:lnTo>
                  <a:pt x="4512" y="12344"/>
                </a:lnTo>
                <a:lnTo>
                  <a:pt x="4436" y="12332"/>
                </a:lnTo>
                <a:lnTo>
                  <a:pt x="4436" y="12332"/>
                </a:lnTo>
                <a:cubicBezTo>
                  <a:pt x="4751" y="12520"/>
                  <a:pt x="4864" y="12570"/>
                  <a:pt x="5190" y="12759"/>
                </a:cubicBezTo>
                <a:cubicBezTo>
                  <a:pt x="5168" y="12740"/>
                  <a:pt x="5165" y="12732"/>
                  <a:pt x="5178" y="12732"/>
                </a:cubicBezTo>
                <a:cubicBezTo>
                  <a:pt x="5210" y="12732"/>
                  <a:pt x="5341" y="12783"/>
                  <a:pt x="5555" y="12872"/>
                </a:cubicBezTo>
                <a:cubicBezTo>
                  <a:pt x="5756" y="12985"/>
                  <a:pt x="5429" y="12847"/>
                  <a:pt x="5856" y="13035"/>
                </a:cubicBezTo>
                <a:cubicBezTo>
                  <a:pt x="5756" y="13010"/>
                  <a:pt x="5643" y="12972"/>
                  <a:pt x="5467" y="12872"/>
                </a:cubicBezTo>
                <a:cubicBezTo>
                  <a:pt x="5442" y="12872"/>
                  <a:pt x="5366" y="12847"/>
                  <a:pt x="5341" y="12847"/>
                </a:cubicBezTo>
                <a:cubicBezTo>
                  <a:pt x="5555" y="12960"/>
                  <a:pt x="5894" y="13098"/>
                  <a:pt x="6057" y="13148"/>
                </a:cubicBezTo>
                <a:cubicBezTo>
                  <a:pt x="5995" y="13123"/>
                  <a:pt x="5919" y="13098"/>
                  <a:pt x="5881" y="13085"/>
                </a:cubicBezTo>
                <a:lnTo>
                  <a:pt x="5881" y="13085"/>
                </a:lnTo>
                <a:cubicBezTo>
                  <a:pt x="6108" y="13148"/>
                  <a:pt x="6321" y="13211"/>
                  <a:pt x="6535" y="13274"/>
                </a:cubicBezTo>
                <a:cubicBezTo>
                  <a:pt x="6580" y="13291"/>
                  <a:pt x="6587" y="13298"/>
                  <a:pt x="6574" y="13298"/>
                </a:cubicBezTo>
                <a:cubicBezTo>
                  <a:pt x="6559" y="13298"/>
                  <a:pt x="6513" y="13288"/>
                  <a:pt x="6472" y="13274"/>
                </a:cubicBezTo>
                <a:lnTo>
                  <a:pt x="6472" y="13274"/>
                </a:lnTo>
                <a:cubicBezTo>
                  <a:pt x="6598" y="13324"/>
                  <a:pt x="6698" y="13324"/>
                  <a:pt x="6899" y="13374"/>
                </a:cubicBezTo>
                <a:cubicBezTo>
                  <a:pt x="6870" y="13380"/>
                  <a:pt x="6857" y="13389"/>
                  <a:pt x="6823" y="13389"/>
                </a:cubicBezTo>
                <a:cubicBezTo>
                  <a:pt x="6803" y="13389"/>
                  <a:pt x="6777" y="13386"/>
                  <a:pt x="6736" y="13378"/>
                </a:cubicBezTo>
                <a:lnTo>
                  <a:pt x="6736" y="13378"/>
                </a:lnTo>
                <a:lnTo>
                  <a:pt x="7201" y="13488"/>
                </a:lnTo>
                <a:cubicBezTo>
                  <a:pt x="7239" y="13500"/>
                  <a:pt x="7515" y="13563"/>
                  <a:pt x="7440" y="13563"/>
                </a:cubicBezTo>
                <a:cubicBezTo>
                  <a:pt x="7616" y="13588"/>
                  <a:pt x="7829" y="13638"/>
                  <a:pt x="8068" y="13638"/>
                </a:cubicBezTo>
                <a:cubicBezTo>
                  <a:pt x="8294" y="13651"/>
                  <a:pt x="8545" y="13663"/>
                  <a:pt x="8772" y="13689"/>
                </a:cubicBezTo>
                <a:cubicBezTo>
                  <a:pt x="8797" y="13676"/>
                  <a:pt x="8847" y="13676"/>
                  <a:pt x="8948" y="13676"/>
                </a:cubicBezTo>
                <a:cubicBezTo>
                  <a:pt x="9090" y="13676"/>
                  <a:pt x="9232" y="13682"/>
                  <a:pt x="9375" y="13682"/>
                </a:cubicBezTo>
                <a:cubicBezTo>
                  <a:pt x="9446" y="13682"/>
                  <a:pt x="9517" y="13680"/>
                  <a:pt x="9588" y="13676"/>
                </a:cubicBezTo>
                <a:cubicBezTo>
                  <a:pt x="9689" y="13670"/>
                  <a:pt x="9792" y="13661"/>
                  <a:pt x="9899" y="13650"/>
                </a:cubicBezTo>
                <a:lnTo>
                  <a:pt x="9899" y="13650"/>
                </a:lnTo>
                <a:cubicBezTo>
                  <a:pt x="9938" y="13735"/>
                  <a:pt x="9980" y="13819"/>
                  <a:pt x="10028" y="13902"/>
                </a:cubicBezTo>
                <a:cubicBezTo>
                  <a:pt x="10078" y="14003"/>
                  <a:pt x="10129" y="14103"/>
                  <a:pt x="10179" y="14204"/>
                </a:cubicBezTo>
                <a:cubicBezTo>
                  <a:pt x="10242" y="14342"/>
                  <a:pt x="10305" y="14480"/>
                  <a:pt x="10393" y="14619"/>
                </a:cubicBezTo>
                <a:cubicBezTo>
                  <a:pt x="10405" y="14631"/>
                  <a:pt x="10418" y="14656"/>
                  <a:pt x="10430" y="14669"/>
                </a:cubicBezTo>
                <a:cubicBezTo>
                  <a:pt x="10430" y="14681"/>
                  <a:pt x="10430" y="14694"/>
                  <a:pt x="10443" y="14694"/>
                </a:cubicBezTo>
                <a:cubicBezTo>
                  <a:pt x="10644" y="15033"/>
                  <a:pt x="10832" y="15372"/>
                  <a:pt x="11059" y="15674"/>
                </a:cubicBezTo>
                <a:cubicBezTo>
                  <a:pt x="11159" y="15812"/>
                  <a:pt x="11247" y="15951"/>
                  <a:pt x="11348" y="16076"/>
                </a:cubicBezTo>
                <a:lnTo>
                  <a:pt x="11348" y="16089"/>
                </a:lnTo>
                <a:cubicBezTo>
                  <a:pt x="11410" y="16164"/>
                  <a:pt x="11461" y="16252"/>
                  <a:pt x="11536" y="16327"/>
                </a:cubicBezTo>
                <a:cubicBezTo>
                  <a:pt x="11549" y="16353"/>
                  <a:pt x="11574" y="16365"/>
                  <a:pt x="11586" y="16390"/>
                </a:cubicBezTo>
                <a:lnTo>
                  <a:pt x="11624" y="16441"/>
                </a:lnTo>
                <a:lnTo>
                  <a:pt x="11637" y="16441"/>
                </a:lnTo>
                <a:cubicBezTo>
                  <a:pt x="12089" y="17031"/>
                  <a:pt x="12554" y="17471"/>
                  <a:pt x="12868" y="17785"/>
                </a:cubicBezTo>
                <a:cubicBezTo>
                  <a:pt x="12956" y="17873"/>
                  <a:pt x="13019" y="17936"/>
                  <a:pt x="13094" y="17986"/>
                </a:cubicBezTo>
                <a:lnTo>
                  <a:pt x="13094" y="17999"/>
                </a:lnTo>
                <a:cubicBezTo>
                  <a:pt x="13182" y="18074"/>
                  <a:pt x="13258" y="18137"/>
                  <a:pt x="13308" y="18175"/>
                </a:cubicBezTo>
                <a:lnTo>
                  <a:pt x="13320" y="18187"/>
                </a:lnTo>
                <a:cubicBezTo>
                  <a:pt x="13346" y="18212"/>
                  <a:pt x="13371" y="18225"/>
                  <a:pt x="13383" y="18238"/>
                </a:cubicBezTo>
                <a:cubicBezTo>
                  <a:pt x="13396" y="18246"/>
                  <a:pt x="13404" y="18250"/>
                  <a:pt x="13408" y="18250"/>
                </a:cubicBezTo>
                <a:cubicBezTo>
                  <a:pt x="13415" y="18250"/>
                  <a:pt x="13404" y="18233"/>
                  <a:pt x="13371" y="18200"/>
                </a:cubicBezTo>
                <a:cubicBezTo>
                  <a:pt x="13358" y="18200"/>
                  <a:pt x="13346" y="18187"/>
                  <a:pt x="13333" y="18162"/>
                </a:cubicBezTo>
                <a:cubicBezTo>
                  <a:pt x="13333" y="18162"/>
                  <a:pt x="13308" y="18150"/>
                  <a:pt x="13258" y="18112"/>
                </a:cubicBezTo>
                <a:cubicBezTo>
                  <a:pt x="13195" y="18049"/>
                  <a:pt x="13094" y="17961"/>
                  <a:pt x="12956" y="17835"/>
                </a:cubicBezTo>
                <a:lnTo>
                  <a:pt x="12944" y="17835"/>
                </a:lnTo>
                <a:cubicBezTo>
                  <a:pt x="12944" y="17835"/>
                  <a:pt x="12944" y="17835"/>
                  <a:pt x="12944" y="17823"/>
                </a:cubicBezTo>
                <a:cubicBezTo>
                  <a:pt x="12705" y="17609"/>
                  <a:pt x="12403" y="17295"/>
                  <a:pt x="12064" y="16931"/>
                </a:cubicBezTo>
                <a:cubicBezTo>
                  <a:pt x="11976" y="16830"/>
                  <a:pt x="11888" y="16717"/>
                  <a:pt x="11800" y="16616"/>
                </a:cubicBezTo>
                <a:lnTo>
                  <a:pt x="11762" y="16566"/>
                </a:lnTo>
                <a:cubicBezTo>
                  <a:pt x="11699" y="16478"/>
                  <a:pt x="11624" y="16403"/>
                  <a:pt x="11549" y="16315"/>
                </a:cubicBezTo>
                <a:cubicBezTo>
                  <a:pt x="11423" y="16164"/>
                  <a:pt x="11323" y="16001"/>
                  <a:pt x="11209" y="15837"/>
                </a:cubicBezTo>
                <a:cubicBezTo>
                  <a:pt x="11084" y="15661"/>
                  <a:pt x="10971" y="15498"/>
                  <a:pt x="10858" y="15322"/>
                </a:cubicBezTo>
                <a:cubicBezTo>
                  <a:pt x="10744" y="15146"/>
                  <a:pt x="10644" y="14970"/>
                  <a:pt x="10543" y="14794"/>
                </a:cubicBezTo>
                <a:cubicBezTo>
                  <a:pt x="10481" y="14694"/>
                  <a:pt x="10430" y="14606"/>
                  <a:pt x="10367" y="14505"/>
                </a:cubicBezTo>
                <a:cubicBezTo>
                  <a:pt x="10342" y="14454"/>
                  <a:pt x="10319" y="14403"/>
                  <a:pt x="10297" y="14353"/>
                </a:cubicBezTo>
                <a:lnTo>
                  <a:pt x="10297" y="14353"/>
                </a:lnTo>
                <a:cubicBezTo>
                  <a:pt x="10322" y="14398"/>
                  <a:pt x="10349" y="14444"/>
                  <a:pt x="10380" y="14493"/>
                </a:cubicBezTo>
                <a:cubicBezTo>
                  <a:pt x="10430" y="14593"/>
                  <a:pt x="10493" y="14694"/>
                  <a:pt x="10569" y="14807"/>
                </a:cubicBezTo>
                <a:cubicBezTo>
                  <a:pt x="10657" y="14945"/>
                  <a:pt x="10744" y="15096"/>
                  <a:pt x="10845" y="15259"/>
                </a:cubicBezTo>
                <a:cubicBezTo>
                  <a:pt x="10946" y="15423"/>
                  <a:pt x="11071" y="15586"/>
                  <a:pt x="11197" y="15762"/>
                </a:cubicBezTo>
                <a:cubicBezTo>
                  <a:pt x="11436" y="16126"/>
                  <a:pt x="11750" y="16491"/>
                  <a:pt x="12089" y="16893"/>
                </a:cubicBezTo>
                <a:cubicBezTo>
                  <a:pt x="12240" y="17069"/>
                  <a:pt x="12416" y="17245"/>
                  <a:pt x="12592" y="17421"/>
                </a:cubicBezTo>
                <a:cubicBezTo>
                  <a:pt x="12680" y="17521"/>
                  <a:pt x="12768" y="17609"/>
                  <a:pt x="12856" y="17697"/>
                </a:cubicBezTo>
                <a:cubicBezTo>
                  <a:pt x="12956" y="17798"/>
                  <a:pt x="13057" y="17886"/>
                  <a:pt x="13157" y="17974"/>
                </a:cubicBezTo>
                <a:cubicBezTo>
                  <a:pt x="13207" y="18011"/>
                  <a:pt x="13258" y="18062"/>
                  <a:pt x="13308" y="18112"/>
                </a:cubicBezTo>
                <a:cubicBezTo>
                  <a:pt x="13358" y="18162"/>
                  <a:pt x="13421" y="18212"/>
                  <a:pt x="13471" y="18250"/>
                </a:cubicBezTo>
                <a:cubicBezTo>
                  <a:pt x="13421" y="18200"/>
                  <a:pt x="13346" y="18137"/>
                  <a:pt x="13270" y="18049"/>
                </a:cubicBezTo>
                <a:cubicBezTo>
                  <a:pt x="13258" y="18049"/>
                  <a:pt x="13245" y="18036"/>
                  <a:pt x="13245" y="18024"/>
                </a:cubicBezTo>
                <a:cubicBezTo>
                  <a:pt x="13145" y="17936"/>
                  <a:pt x="13031" y="17835"/>
                  <a:pt x="12918" y="17722"/>
                </a:cubicBezTo>
                <a:cubicBezTo>
                  <a:pt x="12793" y="17597"/>
                  <a:pt x="12667" y="17458"/>
                  <a:pt x="12529" y="17308"/>
                </a:cubicBezTo>
                <a:lnTo>
                  <a:pt x="12504" y="17282"/>
                </a:lnTo>
                <a:cubicBezTo>
                  <a:pt x="12453" y="17232"/>
                  <a:pt x="12416" y="17195"/>
                  <a:pt x="12365" y="17144"/>
                </a:cubicBezTo>
                <a:cubicBezTo>
                  <a:pt x="12190" y="16968"/>
                  <a:pt x="12039" y="16767"/>
                  <a:pt x="11850" y="16554"/>
                </a:cubicBezTo>
                <a:cubicBezTo>
                  <a:pt x="11850" y="16541"/>
                  <a:pt x="11850" y="16541"/>
                  <a:pt x="11850" y="16541"/>
                </a:cubicBezTo>
                <a:cubicBezTo>
                  <a:pt x="11725" y="16378"/>
                  <a:pt x="11574" y="16214"/>
                  <a:pt x="11448" y="16038"/>
                </a:cubicBezTo>
                <a:cubicBezTo>
                  <a:pt x="11335" y="15888"/>
                  <a:pt x="11235" y="15737"/>
                  <a:pt x="11121" y="15574"/>
                </a:cubicBezTo>
                <a:cubicBezTo>
                  <a:pt x="11008" y="15423"/>
                  <a:pt x="10895" y="15259"/>
                  <a:pt x="10807" y="15096"/>
                </a:cubicBezTo>
                <a:cubicBezTo>
                  <a:pt x="10795" y="15083"/>
                  <a:pt x="10795" y="15071"/>
                  <a:pt x="10782" y="15058"/>
                </a:cubicBezTo>
                <a:cubicBezTo>
                  <a:pt x="10782" y="15058"/>
                  <a:pt x="10782" y="15046"/>
                  <a:pt x="10770" y="15046"/>
                </a:cubicBezTo>
                <a:cubicBezTo>
                  <a:pt x="10657" y="14857"/>
                  <a:pt x="10543" y="14656"/>
                  <a:pt x="10430" y="14468"/>
                </a:cubicBezTo>
                <a:cubicBezTo>
                  <a:pt x="10330" y="14267"/>
                  <a:pt x="10229" y="14066"/>
                  <a:pt x="10129" y="13865"/>
                </a:cubicBezTo>
                <a:cubicBezTo>
                  <a:pt x="10089" y="13785"/>
                  <a:pt x="10049" y="13714"/>
                  <a:pt x="10010" y="13637"/>
                </a:cubicBezTo>
                <a:lnTo>
                  <a:pt x="10010" y="13637"/>
                </a:lnTo>
                <a:cubicBezTo>
                  <a:pt x="10017" y="13637"/>
                  <a:pt x="10025" y="13636"/>
                  <a:pt x="10032" y="13635"/>
                </a:cubicBezTo>
                <a:lnTo>
                  <a:pt x="10032" y="13635"/>
                </a:lnTo>
                <a:cubicBezTo>
                  <a:pt x="10077" y="13724"/>
                  <a:pt x="10097" y="13765"/>
                  <a:pt x="10098" y="13765"/>
                </a:cubicBezTo>
                <a:cubicBezTo>
                  <a:pt x="10098" y="13765"/>
                  <a:pt x="10078" y="13719"/>
                  <a:pt x="10041" y="13634"/>
                </a:cubicBezTo>
                <a:lnTo>
                  <a:pt x="10041" y="13634"/>
                </a:lnTo>
                <a:cubicBezTo>
                  <a:pt x="10084" y="13628"/>
                  <a:pt x="10128" y="13622"/>
                  <a:pt x="10172" y="13616"/>
                </a:cubicBezTo>
                <a:lnTo>
                  <a:pt x="10172" y="13616"/>
                </a:lnTo>
                <a:cubicBezTo>
                  <a:pt x="10183" y="13640"/>
                  <a:pt x="10193" y="13665"/>
                  <a:pt x="10204" y="13689"/>
                </a:cubicBezTo>
                <a:lnTo>
                  <a:pt x="10506" y="14279"/>
                </a:lnTo>
                <a:cubicBezTo>
                  <a:pt x="10606" y="14480"/>
                  <a:pt x="10719" y="14669"/>
                  <a:pt x="10832" y="14857"/>
                </a:cubicBezTo>
                <a:cubicBezTo>
                  <a:pt x="11046" y="15247"/>
                  <a:pt x="11323" y="15611"/>
                  <a:pt x="11574" y="15976"/>
                </a:cubicBezTo>
                <a:cubicBezTo>
                  <a:pt x="11297" y="15561"/>
                  <a:pt x="11046" y="15234"/>
                  <a:pt x="10883" y="14920"/>
                </a:cubicBezTo>
                <a:cubicBezTo>
                  <a:pt x="10707" y="14619"/>
                  <a:pt x="10556" y="14380"/>
                  <a:pt x="10468" y="14179"/>
                </a:cubicBezTo>
                <a:cubicBezTo>
                  <a:pt x="10317" y="13867"/>
                  <a:pt x="10239" y="13684"/>
                  <a:pt x="10213" y="13610"/>
                </a:cubicBezTo>
                <a:lnTo>
                  <a:pt x="10213" y="13610"/>
                </a:lnTo>
                <a:cubicBezTo>
                  <a:pt x="10217" y="13610"/>
                  <a:pt x="10221" y="13609"/>
                  <a:pt x="10225" y="13609"/>
                </a:cubicBezTo>
                <a:lnTo>
                  <a:pt x="10225" y="13609"/>
                </a:lnTo>
                <a:cubicBezTo>
                  <a:pt x="10254" y="13659"/>
                  <a:pt x="10310" y="13757"/>
                  <a:pt x="10380" y="13890"/>
                </a:cubicBezTo>
                <a:cubicBezTo>
                  <a:pt x="10430" y="14003"/>
                  <a:pt x="10506" y="14128"/>
                  <a:pt x="10581" y="14279"/>
                </a:cubicBezTo>
                <a:cubicBezTo>
                  <a:pt x="10657" y="14417"/>
                  <a:pt x="10757" y="14568"/>
                  <a:pt x="10845" y="14732"/>
                </a:cubicBezTo>
                <a:cubicBezTo>
                  <a:pt x="10770" y="14581"/>
                  <a:pt x="10669" y="14430"/>
                  <a:pt x="10581" y="14267"/>
                </a:cubicBezTo>
                <a:cubicBezTo>
                  <a:pt x="10506" y="14116"/>
                  <a:pt x="10430" y="13940"/>
                  <a:pt x="10342" y="13777"/>
                </a:cubicBezTo>
                <a:cubicBezTo>
                  <a:pt x="10316" y="13716"/>
                  <a:pt x="10284" y="13661"/>
                  <a:pt x="10255" y="13604"/>
                </a:cubicBezTo>
                <a:lnTo>
                  <a:pt x="10255" y="13604"/>
                </a:lnTo>
                <a:cubicBezTo>
                  <a:pt x="10262" y="13603"/>
                  <a:pt x="10269" y="13602"/>
                  <a:pt x="10276" y="13601"/>
                </a:cubicBezTo>
                <a:lnTo>
                  <a:pt x="10276" y="13601"/>
                </a:lnTo>
                <a:cubicBezTo>
                  <a:pt x="10719" y="14554"/>
                  <a:pt x="11258" y="15427"/>
                  <a:pt x="11926" y="16265"/>
                </a:cubicBezTo>
                <a:cubicBezTo>
                  <a:pt x="12416" y="16880"/>
                  <a:pt x="12755" y="17182"/>
                  <a:pt x="12906" y="17333"/>
                </a:cubicBezTo>
                <a:cubicBezTo>
                  <a:pt x="12987" y="17414"/>
                  <a:pt x="13025" y="17448"/>
                  <a:pt x="13030" y="17448"/>
                </a:cubicBezTo>
                <a:cubicBezTo>
                  <a:pt x="13035" y="17448"/>
                  <a:pt x="13016" y="17423"/>
                  <a:pt x="12981" y="17383"/>
                </a:cubicBezTo>
                <a:cubicBezTo>
                  <a:pt x="12843" y="17220"/>
                  <a:pt x="12416" y="16755"/>
                  <a:pt x="12403" y="16730"/>
                </a:cubicBezTo>
                <a:cubicBezTo>
                  <a:pt x="12303" y="16604"/>
                  <a:pt x="12127" y="16415"/>
                  <a:pt x="11712" y="15913"/>
                </a:cubicBezTo>
                <a:cubicBezTo>
                  <a:pt x="11524" y="15624"/>
                  <a:pt x="11323" y="15347"/>
                  <a:pt x="11134" y="15046"/>
                </a:cubicBezTo>
                <a:cubicBezTo>
                  <a:pt x="10971" y="14744"/>
                  <a:pt x="10782" y="14455"/>
                  <a:pt x="10631" y="14141"/>
                </a:cubicBezTo>
                <a:cubicBezTo>
                  <a:pt x="10619" y="14091"/>
                  <a:pt x="10619" y="14078"/>
                  <a:pt x="10619" y="14040"/>
                </a:cubicBezTo>
                <a:lnTo>
                  <a:pt x="10619" y="14040"/>
                </a:lnTo>
                <a:lnTo>
                  <a:pt x="10732" y="14267"/>
                </a:lnTo>
                <a:cubicBezTo>
                  <a:pt x="10678" y="14139"/>
                  <a:pt x="10557" y="13898"/>
                  <a:pt x="10421" y="13605"/>
                </a:cubicBezTo>
                <a:lnTo>
                  <a:pt x="10421" y="13605"/>
                </a:lnTo>
                <a:cubicBezTo>
                  <a:pt x="10431" y="13605"/>
                  <a:pt x="10441" y="13605"/>
                  <a:pt x="10451" y="13604"/>
                </a:cubicBezTo>
                <a:lnTo>
                  <a:pt x="10451" y="13604"/>
                </a:lnTo>
                <a:cubicBezTo>
                  <a:pt x="10848" y="14441"/>
                  <a:pt x="11322" y="15217"/>
                  <a:pt x="11825" y="15900"/>
                </a:cubicBezTo>
                <a:cubicBezTo>
                  <a:pt x="11926" y="16013"/>
                  <a:pt x="12014" y="16126"/>
                  <a:pt x="12102" y="16240"/>
                </a:cubicBezTo>
                <a:cubicBezTo>
                  <a:pt x="12303" y="16491"/>
                  <a:pt x="12504" y="16742"/>
                  <a:pt x="12717" y="16943"/>
                </a:cubicBezTo>
                <a:cubicBezTo>
                  <a:pt x="12705" y="16956"/>
                  <a:pt x="12717" y="16956"/>
                  <a:pt x="12717" y="16968"/>
                </a:cubicBezTo>
                <a:lnTo>
                  <a:pt x="12730" y="16968"/>
                </a:lnTo>
                <a:cubicBezTo>
                  <a:pt x="12768" y="17006"/>
                  <a:pt x="12805" y="17044"/>
                  <a:pt x="12843" y="17081"/>
                </a:cubicBezTo>
                <a:cubicBezTo>
                  <a:pt x="12918" y="17169"/>
                  <a:pt x="12994" y="17245"/>
                  <a:pt x="13069" y="17333"/>
                </a:cubicBezTo>
                <a:cubicBezTo>
                  <a:pt x="13145" y="17408"/>
                  <a:pt x="13220" y="17484"/>
                  <a:pt x="13295" y="17546"/>
                </a:cubicBezTo>
                <a:cubicBezTo>
                  <a:pt x="13371" y="17622"/>
                  <a:pt x="13446" y="17685"/>
                  <a:pt x="13522" y="17760"/>
                </a:cubicBezTo>
                <a:cubicBezTo>
                  <a:pt x="13610" y="17823"/>
                  <a:pt x="13685" y="17898"/>
                  <a:pt x="13760" y="17974"/>
                </a:cubicBezTo>
                <a:cubicBezTo>
                  <a:pt x="13974" y="18175"/>
                  <a:pt x="14200" y="18338"/>
                  <a:pt x="14389" y="18501"/>
                </a:cubicBezTo>
                <a:cubicBezTo>
                  <a:pt x="14416" y="18522"/>
                  <a:pt x="14447" y="18543"/>
                  <a:pt x="14476" y="18563"/>
                </a:cubicBezTo>
                <a:lnTo>
                  <a:pt x="14476" y="18563"/>
                </a:lnTo>
                <a:lnTo>
                  <a:pt x="14074" y="18238"/>
                </a:lnTo>
                <a:cubicBezTo>
                  <a:pt x="13911" y="18112"/>
                  <a:pt x="13773" y="17974"/>
                  <a:pt x="13622" y="17835"/>
                </a:cubicBezTo>
                <a:lnTo>
                  <a:pt x="13182" y="17433"/>
                </a:lnTo>
                <a:lnTo>
                  <a:pt x="12780" y="16981"/>
                </a:lnTo>
                <a:lnTo>
                  <a:pt x="12780" y="16981"/>
                </a:lnTo>
                <a:cubicBezTo>
                  <a:pt x="12805" y="16993"/>
                  <a:pt x="12843" y="17019"/>
                  <a:pt x="12881" y="17056"/>
                </a:cubicBezTo>
                <a:cubicBezTo>
                  <a:pt x="12918" y="17094"/>
                  <a:pt x="12956" y="17144"/>
                  <a:pt x="13006" y="17182"/>
                </a:cubicBezTo>
                <a:cubicBezTo>
                  <a:pt x="13031" y="17220"/>
                  <a:pt x="13057" y="17245"/>
                  <a:pt x="13069" y="17282"/>
                </a:cubicBezTo>
                <a:cubicBezTo>
                  <a:pt x="13094" y="17295"/>
                  <a:pt x="13107" y="17308"/>
                  <a:pt x="13132" y="17308"/>
                </a:cubicBezTo>
                <a:cubicBezTo>
                  <a:pt x="13182" y="17370"/>
                  <a:pt x="13245" y="17433"/>
                  <a:pt x="13308" y="17484"/>
                </a:cubicBezTo>
                <a:cubicBezTo>
                  <a:pt x="13296" y="17480"/>
                  <a:pt x="13288" y="17477"/>
                  <a:pt x="13284" y="17477"/>
                </a:cubicBezTo>
                <a:cubicBezTo>
                  <a:pt x="13275" y="17477"/>
                  <a:pt x="13286" y="17490"/>
                  <a:pt x="13320" y="17534"/>
                </a:cubicBezTo>
                <a:cubicBezTo>
                  <a:pt x="13346" y="17546"/>
                  <a:pt x="13371" y="17572"/>
                  <a:pt x="13396" y="17584"/>
                </a:cubicBezTo>
                <a:lnTo>
                  <a:pt x="13396" y="17572"/>
                </a:lnTo>
                <a:cubicBezTo>
                  <a:pt x="13710" y="17835"/>
                  <a:pt x="13999" y="18124"/>
                  <a:pt x="14326" y="18351"/>
                </a:cubicBezTo>
                <a:cubicBezTo>
                  <a:pt x="14640" y="18589"/>
                  <a:pt x="14941" y="18841"/>
                  <a:pt x="15256" y="19029"/>
                </a:cubicBezTo>
                <a:lnTo>
                  <a:pt x="15268" y="19029"/>
                </a:lnTo>
                <a:cubicBezTo>
                  <a:pt x="15482" y="19167"/>
                  <a:pt x="15695" y="19306"/>
                  <a:pt x="15884" y="19431"/>
                </a:cubicBezTo>
                <a:cubicBezTo>
                  <a:pt x="16085" y="19544"/>
                  <a:pt x="16261" y="19645"/>
                  <a:pt x="16424" y="19733"/>
                </a:cubicBezTo>
                <a:cubicBezTo>
                  <a:pt x="16617" y="19839"/>
                  <a:pt x="16707" y="19886"/>
                  <a:pt x="16715" y="19886"/>
                </a:cubicBezTo>
                <a:cubicBezTo>
                  <a:pt x="16722" y="19886"/>
                  <a:pt x="16663" y="19848"/>
                  <a:pt x="16550" y="19783"/>
                </a:cubicBezTo>
                <a:cubicBezTo>
                  <a:pt x="16437" y="19720"/>
                  <a:pt x="16261" y="19620"/>
                  <a:pt x="16060" y="19494"/>
                </a:cubicBezTo>
                <a:cubicBezTo>
                  <a:pt x="15846" y="19381"/>
                  <a:pt x="15620" y="19205"/>
                  <a:pt x="15356" y="19042"/>
                </a:cubicBezTo>
                <a:cubicBezTo>
                  <a:pt x="15344" y="19029"/>
                  <a:pt x="15331" y="19017"/>
                  <a:pt x="15306" y="18991"/>
                </a:cubicBezTo>
                <a:lnTo>
                  <a:pt x="15281" y="18979"/>
                </a:lnTo>
                <a:cubicBezTo>
                  <a:pt x="15180" y="18891"/>
                  <a:pt x="15080" y="18778"/>
                  <a:pt x="15055" y="18728"/>
                </a:cubicBezTo>
                <a:lnTo>
                  <a:pt x="15055" y="18728"/>
                </a:lnTo>
                <a:cubicBezTo>
                  <a:pt x="15055" y="18765"/>
                  <a:pt x="15080" y="18816"/>
                  <a:pt x="15105" y="18866"/>
                </a:cubicBezTo>
                <a:cubicBezTo>
                  <a:pt x="14954" y="18765"/>
                  <a:pt x="14828" y="18665"/>
                  <a:pt x="14690" y="18552"/>
                </a:cubicBezTo>
                <a:cubicBezTo>
                  <a:pt x="14552" y="18439"/>
                  <a:pt x="14401" y="18325"/>
                  <a:pt x="14275" y="18225"/>
                </a:cubicBezTo>
                <a:lnTo>
                  <a:pt x="14275" y="18212"/>
                </a:lnTo>
                <a:cubicBezTo>
                  <a:pt x="14352" y="18282"/>
                  <a:pt x="14383" y="18298"/>
                  <a:pt x="14401" y="18298"/>
                </a:cubicBezTo>
                <a:cubicBezTo>
                  <a:pt x="14415" y="18298"/>
                  <a:pt x="14422" y="18288"/>
                  <a:pt x="14439" y="18288"/>
                </a:cubicBezTo>
                <a:lnTo>
                  <a:pt x="14150" y="18099"/>
                </a:lnTo>
                <a:lnTo>
                  <a:pt x="14225" y="18187"/>
                </a:lnTo>
                <a:cubicBezTo>
                  <a:pt x="14175" y="18137"/>
                  <a:pt x="14125" y="18099"/>
                  <a:pt x="14074" y="18062"/>
                </a:cubicBezTo>
                <a:cubicBezTo>
                  <a:pt x="14024" y="18024"/>
                  <a:pt x="13986" y="17986"/>
                  <a:pt x="13936" y="17936"/>
                </a:cubicBezTo>
                <a:cubicBezTo>
                  <a:pt x="13848" y="17861"/>
                  <a:pt x="13760" y="17773"/>
                  <a:pt x="13672" y="17697"/>
                </a:cubicBezTo>
                <a:cubicBezTo>
                  <a:pt x="13509" y="17534"/>
                  <a:pt x="13346" y="17396"/>
                  <a:pt x="13220" y="17257"/>
                </a:cubicBezTo>
                <a:cubicBezTo>
                  <a:pt x="13233" y="17220"/>
                  <a:pt x="13220" y="17157"/>
                  <a:pt x="13207" y="17094"/>
                </a:cubicBezTo>
                <a:lnTo>
                  <a:pt x="13207" y="17094"/>
                </a:lnTo>
                <a:cubicBezTo>
                  <a:pt x="13371" y="17257"/>
                  <a:pt x="13534" y="17383"/>
                  <a:pt x="13610" y="17446"/>
                </a:cubicBezTo>
                <a:cubicBezTo>
                  <a:pt x="13655" y="17479"/>
                  <a:pt x="13684" y="17498"/>
                  <a:pt x="13691" y="17498"/>
                </a:cubicBezTo>
                <a:cubicBezTo>
                  <a:pt x="13696" y="17498"/>
                  <a:pt x="13683" y="17482"/>
                  <a:pt x="13647" y="17446"/>
                </a:cubicBezTo>
                <a:lnTo>
                  <a:pt x="13647" y="17446"/>
                </a:lnTo>
                <a:cubicBezTo>
                  <a:pt x="13698" y="17496"/>
                  <a:pt x="13748" y="17534"/>
                  <a:pt x="13811" y="17597"/>
                </a:cubicBezTo>
                <a:cubicBezTo>
                  <a:pt x="13760" y="17597"/>
                  <a:pt x="13671" y="17541"/>
                  <a:pt x="13632" y="17541"/>
                </a:cubicBezTo>
                <a:cubicBezTo>
                  <a:pt x="13612" y="17541"/>
                  <a:pt x="13605" y="17555"/>
                  <a:pt x="13622" y="17597"/>
                </a:cubicBezTo>
                <a:cubicBezTo>
                  <a:pt x="13811" y="17760"/>
                  <a:pt x="13785" y="17685"/>
                  <a:pt x="13911" y="17760"/>
                </a:cubicBezTo>
                <a:cubicBezTo>
                  <a:pt x="13810" y="17679"/>
                  <a:pt x="13784" y="17657"/>
                  <a:pt x="13789" y="17657"/>
                </a:cubicBezTo>
                <a:cubicBezTo>
                  <a:pt x="13796" y="17657"/>
                  <a:pt x="13847" y="17689"/>
                  <a:pt x="13863" y="17689"/>
                </a:cubicBezTo>
                <a:cubicBezTo>
                  <a:pt x="13875" y="17689"/>
                  <a:pt x="13869" y="17671"/>
                  <a:pt x="13811" y="17609"/>
                </a:cubicBezTo>
                <a:lnTo>
                  <a:pt x="13811" y="17609"/>
                </a:lnTo>
                <a:cubicBezTo>
                  <a:pt x="13886" y="17647"/>
                  <a:pt x="13936" y="17697"/>
                  <a:pt x="13986" y="17735"/>
                </a:cubicBezTo>
                <a:cubicBezTo>
                  <a:pt x="13936" y="17685"/>
                  <a:pt x="13886" y="17634"/>
                  <a:pt x="13848" y="17584"/>
                </a:cubicBezTo>
                <a:cubicBezTo>
                  <a:pt x="13848" y="17584"/>
                  <a:pt x="13848" y="17584"/>
                  <a:pt x="13848" y="17597"/>
                </a:cubicBezTo>
                <a:lnTo>
                  <a:pt x="13547" y="17358"/>
                </a:lnTo>
                <a:cubicBezTo>
                  <a:pt x="13534" y="17345"/>
                  <a:pt x="13534" y="17333"/>
                  <a:pt x="13522" y="17320"/>
                </a:cubicBezTo>
                <a:cubicBezTo>
                  <a:pt x="13471" y="17270"/>
                  <a:pt x="13434" y="17232"/>
                  <a:pt x="13408" y="17157"/>
                </a:cubicBezTo>
                <a:lnTo>
                  <a:pt x="13408" y="17157"/>
                </a:lnTo>
                <a:cubicBezTo>
                  <a:pt x="13534" y="17282"/>
                  <a:pt x="13660" y="17396"/>
                  <a:pt x="13798" y="17521"/>
                </a:cubicBezTo>
                <a:cubicBezTo>
                  <a:pt x="13811" y="17534"/>
                  <a:pt x="13823" y="17559"/>
                  <a:pt x="13848" y="17584"/>
                </a:cubicBezTo>
                <a:cubicBezTo>
                  <a:pt x="13836" y="17572"/>
                  <a:pt x="13836" y="17559"/>
                  <a:pt x="13823" y="17534"/>
                </a:cubicBezTo>
                <a:lnTo>
                  <a:pt x="13823" y="17534"/>
                </a:lnTo>
                <a:cubicBezTo>
                  <a:pt x="13999" y="17685"/>
                  <a:pt x="14162" y="17861"/>
                  <a:pt x="14351" y="17999"/>
                </a:cubicBezTo>
                <a:lnTo>
                  <a:pt x="14916" y="18426"/>
                </a:lnTo>
                <a:lnTo>
                  <a:pt x="14929" y="18489"/>
                </a:lnTo>
                <a:cubicBezTo>
                  <a:pt x="14954" y="18501"/>
                  <a:pt x="14967" y="18514"/>
                  <a:pt x="14992" y="18527"/>
                </a:cubicBezTo>
                <a:cubicBezTo>
                  <a:pt x="14992" y="18514"/>
                  <a:pt x="14979" y="18489"/>
                  <a:pt x="14954" y="18451"/>
                </a:cubicBezTo>
                <a:lnTo>
                  <a:pt x="14954" y="18451"/>
                </a:lnTo>
                <a:cubicBezTo>
                  <a:pt x="15105" y="18577"/>
                  <a:pt x="15281" y="18677"/>
                  <a:pt x="15432" y="18778"/>
                </a:cubicBezTo>
                <a:cubicBezTo>
                  <a:pt x="15444" y="18790"/>
                  <a:pt x="15444" y="18803"/>
                  <a:pt x="15444" y="18803"/>
                </a:cubicBezTo>
                <a:lnTo>
                  <a:pt x="15545" y="18853"/>
                </a:lnTo>
                <a:cubicBezTo>
                  <a:pt x="15746" y="18979"/>
                  <a:pt x="15934" y="19117"/>
                  <a:pt x="16135" y="19230"/>
                </a:cubicBezTo>
                <a:lnTo>
                  <a:pt x="16726" y="19557"/>
                </a:lnTo>
                <a:cubicBezTo>
                  <a:pt x="16877" y="19632"/>
                  <a:pt x="17015" y="19720"/>
                  <a:pt x="17166" y="19796"/>
                </a:cubicBezTo>
                <a:cubicBezTo>
                  <a:pt x="17081" y="19753"/>
                  <a:pt x="16987" y="19693"/>
                  <a:pt x="16885" y="19630"/>
                </a:cubicBezTo>
                <a:lnTo>
                  <a:pt x="16885" y="19630"/>
                </a:lnTo>
                <a:cubicBezTo>
                  <a:pt x="16886" y="19631"/>
                  <a:pt x="16888" y="19632"/>
                  <a:pt x="16889" y="19632"/>
                </a:cubicBezTo>
                <a:cubicBezTo>
                  <a:pt x="16877" y="19620"/>
                  <a:pt x="16877" y="19620"/>
                  <a:pt x="16864" y="19607"/>
                </a:cubicBezTo>
                <a:cubicBezTo>
                  <a:pt x="16852" y="19595"/>
                  <a:pt x="16814" y="19582"/>
                  <a:pt x="16764" y="19544"/>
                </a:cubicBezTo>
                <a:cubicBezTo>
                  <a:pt x="16764" y="19557"/>
                  <a:pt x="16764" y="19557"/>
                  <a:pt x="16751" y="19557"/>
                </a:cubicBezTo>
                <a:cubicBezTo>
                  <a:pt x="16638" y="19494"/>
                  <a:pt x="16512" y="19419"/>
                  <a:pt x="16374" y="19343"/>
                </a:cubicBezTo>
                <a:lnTo>
                  <a:pt x="16374" y="19343"/>
                </a:lnTo>
                <a:lnTo>
                  <a:pt x="16487" y="19394"/>
                </a:lnTo>
                <a:cubicBezTo>
                  <a:pt x="16475" y="19368"/>
                  <a:pt x="16412" y="19318"/>
                  <a:pt x="16387" y="19293"/>
                </a:cubicBezTo>
                <a:cubicBezTo>
                  <a:pt x="16374" y="19293"/>
                  <a:pt x="16374" y="19280"/>
                  <a:pt x="16387" y="19280"/>
                </a:cubicBezTo>
                <a:cubicBezTo>
                  <a:pt x="16349" y="19268"/>
                  <a:pt x="16324" y="19255"/>
                  <a:pt x="16299" y="19255"/>
                </a:cubicBezTo>
                <a:cubicBezTo>
                  <a:pt x="16290" y="19253"/>
                  <a:pt x="16283" y="19252"/>
                  <a:pt x="16278" y="19252"/>
                </a:cubicBezTo>
                <a:cubicBezTo>
                  <a:pt x="16254" y="19252"/>
                  <a:pt x="16268" y="19275"/>
                  <a:pt x="16299" y="19306"/>
                </a:cubicBezTo>
                <a:cubicBezTo>
                  <a:pt x="16047" y="19167"/>
                  <a:pt x="15783" y="18979"/>
                  <a:pt x="15482" y="18790"/>
                </a:cubicBezTo>
                <a:cubicBezTo>
                  <a:pt x="15469" y="18778"/>
                  <a:pt x="15457" y="18765"/>
                  <a:pt x="15444" y="18753"/>
                </a:cubicBezTo>
                <a:cubicBezTo>
                  <a:pt x="15432" y="18740"/>
                  <a:pt x="15419" y="18715"/>
                  <a:pt x="15419" y="18715"/>
                </a:cubicBezTo>
                <a:cubicBezTo>
                  <a:pt x="15419" y="18715"/>
                  <a:pt x="15419" y="18728"/>
                  <a:pt x="15419" y="18740"/>
                </a:cubicBezTo>
                <a:cubicBezTo>
                  <a:pt x="15419" y="18740"/>
                  <a:pt x="15419" y="18743"/>
                  <a:pt x="15420" y="18746"/>
                </a:cubicBezTo>
                <a:lnTo>
                  <a:pt x="15420" y="18746"/>
                </a:lnTo>
                <a:cubicBezTo>
                  <a:pt x="15060" y="18533"/>
                  <a:pt x="14711" y="18235"/>
                  <a:pt x="14338" y="17948"/>
                </a:cubicBezTo>
                <a:cubicBezTo>
                  <a:pt x="14137" y="17810"/>
                  <a:pt x="13961" y="17634"/>
                  <a:pt x="13773" y="17471"/>
                </a:cubicBezTo>
                <a:cubicBezTo>
                  <a:pt x="13685" y="17383"/>
                  <a:pt x="13584" y="17295"/>
                  <a:pt x="13496" y="17220"/>
                </a:cubicBezTo>
                <a:cubicBezTo>
                  <a:pt x="13396" y="17132"/>
                  <a:pt x="13320" y="17031"/>
                  <a:pt x="13220" y="16943"/>
                </a:cubicBezTo>
                <a:lnTo>
                  <a:pt x="13245" y="16943"/>
                </a:lnTo>
                <a:lnTo>
                  <a:pt x="13207" y="16918"/>
                </a:lnTo>
                <a:lnTo>
                  <a:pt x="12918" y="16616"/>
                </a:lnTo>
                <a:lnTo>
                  <a:pt x="12893" y="16591"/>
                </a:lnTo>
                <a:cubicBezTo>
                  <a:pt x="12705" y="16403"/>
                  <a:pt x="12541" y="16189"/>
                  <a:pt x="12365" y="15988"/>
                </a:cubicBezTo>
                <a:cubicBezTo>
                  <a:pt x="12378" y="15976"/>
                  <a:pt x="12378" y="15976"/>
                  <a:pt x="12378" y="15976"/>
                </a:cubicBezTo>
                <a:lnTo>
                  <a:pt x="12303" y="15900"/>
                </a:lnTo>
                <a:cubicBezTo>
                  <a:pt x="12215" y="15787"/>
                  <a:pt x="12114" y="15674"/>
                  <a:pt x="12039" y="15561"/>
                </a:cubicBezTo>
                <a:cubicBezTo>
                  <a:pt x="12026" y="15536"/>
                  <a:pt x="12026" y="15523"/>
                  <a:pt x="12014" y="15498"/>
                </a:cubicBezTo>
                <a:cubicBezTo>
                  <a:pt x="12014" y="15511"/>
                  <a:pt x="12014" y="15511"/>
                  <a:pt x="12014" y="15523"/>
                </a:cubicBezTo>
                <a:cubicBezTo>
                  <a:pt x="11901" y="15372"/>
                  <a:pt x="11800" y="15222"/>
                  <a:pt x="11687" y="15071"/>
                </a:cubicBezTo>
                <a:cubicBezTo>
                  <a:pt x="11699" y="15058"/>
                  <a:pt x="11687" y="15046"/>
                  <a:pt x="11662" y="15021"/>
                </a:cubicBezTo>
                <a:cubicBezTo>
                  <a:pt x="11318" y="14505"/>
                  <a:pt x="11036" y="13985"/>
                  <a:pt x="10812" y="13502"/>
                </a:cubicBezTo>
                <a:lnTo>
                  <a:pt x="10812" y="13502"/>
                </a:lnTo>
                <a:cubicBezTo>
                  <a:pt x="10814" y="13501"/>
                  <a:pt x="10817" y="13501"/>
                  <a:pt x="10820" y="13500"/>
                </a:cubicBezTo>
                <a:cubicBezTo>
                  <a:pt x="10834" y="13497"/>
                  <a:pt x="10848" y="13495"/>
                  <a:pt x="10860" y="13492"/>
                </a:cubicBezTo>
                <a:lnTo>
                  <a:pt x="10860" y="13492"/>
                </a:lnTo>
                <a:cubicBezTo>
                  <a:pt x="10911" y="13593"/>
                  <a:pt x="10964" y="13695"/>
                  <a:pt x="11021" y="13802"/>
                </a:cubicBezTo>
                <a:cubicBezTo>
                  <a:pt x="11071" y="13902"/>
                  <a:pt x="11109" y="14003"/>
                  <a:pt x="11159" y="14091"/>
                </a:cubicBezTo>
                <a:cubicBezTo>
                  <a:pt x="11222" y="14191"/>
                  <a:pt x="11272" y="14279"/>
                  <a:pt x="11335" y="14380"/>
                </a:cubicBezTo>
                <a:cubicBezTo>
                  <a:pt x="11448" y="14568"/>
                  <a:pt x="11561" y="14782"/>
                  <a:pt x="11687" y="14970"/>
                </a:cubicBezTo>
                <a:cubicBezTo>
                  <a:pt x="11825" y="15159"/>
                  <a:pt x="11963" y="15347"/>
                  <a:pt x="12089" y="15536"/>
                </a:cubicBezTo>
                <a:cubicBezTo>
                  <a:pt x="12227" y="15737"/>
                  <a:pt x="12378" y="15900"/>
                  <a:pt x="12529" y="16089"/>
                </a:cubicBezTo>
                <a:cubicBezTo>
                  <a:pt x="12805" y="16441"/>
                  <a:pt x="13119" y="16742"/>
                  <a:pt x="13396" y="17031"/>
                </a:cubicBezTo>
                <a:cubicBezTo>
                  <a:pt x="13672" y="17320"/>
                  <a:pt x="13949" y="17546"/>
                  <a:pt x="14150" y="17735"/>
                </a:cubicBezTo>
                <a:lnTo>
                  <a:pt x="14162" y="17747"/>
                </a:lnTo>
                <a:cubicBezTo>
                  <a:pt x="14225" y="17798"/>
                  <a:pt x="14275" y="17848"/>
                  <a:pt x="14326" y="17886"/>
                </a:cubicBezTo>
                <a:cubicBezTo>
                  <a:pt x="14363" y="17911"/>
                  <a:pt x="14389" y="17948"/>
                  <a:pt x="14426" y="17986"/>
                </a:cubicBezTo>
                <a:cubicBezTo>
                  <a:pt x="14451" y="17986"/>
                  <a:pt x="14451" y="17986"/>
                  <a:pt x="14451" y="17974"/>
                </a:cubicBezTo>
                <a:cubicBezTo>
                  <a:pt x="14451" y="17961"/>
                  <a:pt x="14439" y="17948"/>
                  <a:pt x="14439" y="17923"/>
                </a:cubicBezTo>
                <a:cubicBezTo>
                  <a:pt x="14431" y="17908"/>
                  <a:pt x="14428" y="17897"/>
                  <a:pt x="14433" y="17897"/>
                </a:cubicBezTo>
                <a:cubicBezTo>
                  <a:pt x="14433" y="17897"/>
                  <a:pt x="14433" y="17897"/>
                  <a:pt x="14434" y="17897"/>
                </a:cubicBezTo>
                <a:lnTo>
                  <a:pt x="14434" y="17897"/>
                </a:lnTo>
                <a:cubicBezTo>
                  <a:pt x="14377" y="17856"/>
                  <a:pt x="14321" y="17832"/>
                  <a:pt x="14275" y="17798"/>
                </a:cubicBezTo>
                <a:cubicBezTo>
                  <a:pt x="14238" y="17773"/>
                  <a:pt x="14200" y="17760"/>
                  <a:pt x="14175" y="17747"/>
                </a:cubicBezTo>
                <a:cubicBezTo>
                  <a:pt x="13547" y="17195"/>
                  <a:pt x="12830" y="16478"/>
                  <a:pt x="12265" y="15712"/>
                </a:cubicBezTo>
                <a:cubicBezTo>
                  <a:pt x="12114" y="15523"/>
                  <a:pt x="11988" y="15322"/>
                  <a:pt x="11850" y="15134"/>
                </a:cubicBezTo>
                <a:cubicBezTo>
                  <a:pt x="11787" y="15046"/>
                  <a:pt x="11725" y="14945"/>
                  <a:pt x="11662" y="14857"/>
                </a:cubicBezTo>
                <a:cubicBezTo>
                  <a:pt x="11612" y="14769"/>
                  <a:pt x="11549" y="14669"/>
                  <a:pt x="11498" y="14581"/>
                </a:cubicBezTo>
                <a:cubicBezTo>
                  <a:pt x="11398" y="14392"/>
                  <a:pt x="11297" y="14216"/>
                  <a:pt x="11197" y="14053"/>
                </a:cubicBezTo>
                <a:cubicBezTo>
                  <a:pt x="11121" y="13890"/>
                  <a:pt x="11033" y="13726"/>
                  <a:pt x="10971" y="13576"/>
                </a:cubicBezTo>
                <a:cubicBezTo>
                  <a:pt x="10953" y="13543"/>
                  <a:pt x="10936" y="13512"/>
                  <a:pt x="10920" y="13481"/>
                </a:cubicBezTo>
                <a:lnTo>
                  <a:pt x="10920" y="13481"/>
                </a:lnTo>
                <a:cubicBezTo>
                  <a:pt x="10937" y="13478"/>
                  <a:pt x="10952" y="13476"/>
                  <a:pt x="10966" y="13473"/>
                </a:cubicBezTo>
                <a:lnTo>
                  <a:pt x="10966" y="13473"/>
                </a:lnTo>
                <a:cubicBezTo>
                  <a:pt x="11008" y="13556"/>
                  <a:pt x="11056" y="13644"/>
                  <a:pt x="11109" y="13739"/>
                </a:cubicBezTo>
                <a:cubicBezTo>
                  <a:pt x="11209" y="13953"/>
                  <a:pt x="11348" y="14191"/>
                  <a:pt x="11511" y="14455"/>
                </a:cubicBezTo>
                <a:cubicBezTo>
                  <a:pt x="11662" y="14719"/>
                  <a:pt x="11750" y="14870"/>
                  <a:pt x="11800" y="14933"/>
                </a:cubicBezTo>
                <a:cubicBezTo>
                  <a:pt x="11839" y="14992"/>
                  <a:pt x="11848" y="15012"/>
                  <a:pt x="11844" y="15012"/>
                </a:cubicBezTo>
                <a:cubicBezTo>
                  <a:pt x="11843" y="15012"/>
                  <a:pt x="11840" y="15011"/>
                  <a:pt x="11838" y="15008"/>
                </a:cubicBezTo>
                <a:cubicBezTo>
                  <a:pt x="11825" y="15002"/>
                  <a:pt x="11802" y="14972"/>
                  <a:pt x="11800" y="14972"/>
                </a:cubicBezTo>
                <a:lnTo>
                  <a:pt x="11800" y="14972"/>
                </a:lnTo>
                <a:cubicBezTo>
                  <a:pt x="11798" y="14972"/>
                  <a:pt x="11814" y="14998"/>
                  <a:pt x="11875" y="15096"/>
                </a:cubicBezTo>
                <a:cubicBezTo>
                  <a:pt x="12554" y="16076"/>
                  <a:pt x="13371" y="16968"/>
                  <a:pt x="14288" y="17722"/>
                </a:cubicBezTo>
                <a:cubicBezTo>
                  <a:pt x="14577" y="17948"/>
                  <a:pt x="14841" y="18150"/>
                  <a:pt x="15080" y="18351"/>
                </a:cubicBezTo>
                <a:cubicBezTo>
                  <a:pt x="15331" y="18527"/>
                  <a:pt x="15570" y="18677"/>
                  <a:pt x="15783" y="18828"/>
                </a:cubicBezTo>
                <a:cubicBezTo>
                  <a:pt x="15884" y="18891"/>
                  <a:pt x="15984" y="18966"/>
                  <a:pt x="16085" y="19029"/>
                </a:cubicBezTo>
                <a:cubicBezTo>
                  <a:pt x="16186" y="19092"/>
                  <a:pt x="16286" y="19142"/>
                  <a:pt x="16374" y="19193"/>
                </a:cubicBezTo>
                <a:cubicBezTo>
                  <a:pt x="16562" y="19306"/>
                  <a:pt x="16726" y="19394"/>
                  <a:pt x="16889" y="19482"/>
                </a:cubicBezTo>
                <a:cubicBezTo>
                  <a:pt x="17191" y="19670"/>
                  <a:pt x="17455" y="19783"/>
                  <a:pt x="17681" y="19896"/>
                </a:cubicBezTo>
                <a:cubicBezTo>
                  <a:pt x="17920" y="20009"/>
                  <a:pt x="18108" y="20110"/>
                  <a:pt x="18309" y="20198"/>
                </a:cubicBezTo>
                <a:cubicBezTo>
                  <a:pt x="18699" y="20349"/>
                  <a:pt x="19063" y="20512"/>
                  <a:pt x="19629" y="20700"/>
                </a:cubicBezTo>
                <a:cubicBezTo>
                  <a:pt x="19918" y="20788"/>
                  <a:pt x="20257" y="20901"/>
                  <a:pt x="20672" y="21027"/>
                </a:cubicBezTo>
                <a:cubicBezTo>
                  <a:pt x="21086" y="21140"/>
                  <a:pt x="21576" y="21253"/>
                  <a:pt x="22179" y="21404"/>
                </a:cubicBezTo>
                <a:cubicBezTo>
                  <a:pt x="21438" y="21216"/>
                  <a:pt x="20772" y="21065"/>
                  <a:pt x="20207" y="20864"/>
                </a:cubicBezTo>
                <a:cubicBezTo>
                  <a:pt x="19930" y="20776"/>
                  <a:pt x="19654" y="20700"/>
                  <a:pt x="19415" y="20612"/>
                </a:cubicBezTo>
                <a:cubicBezTo>
                  <a:pt x="19164" y="20512"/>
                  <a:pt x="18950" y="20424"/>
                  <a:pt x="18736" y="20349"/>
                </a:cubicBezTo>
                <a:cubicBezTo>
                  <a:pt x="18523" y="20261"/>
                  <a:pt x="18334" y="20198"/>
                  <a:pt x="18158" y="20110"/>
                </a:cubicBezTo>
                <a:cubicBezTo>
                  <a:pt x="17982" y="20022"/>
                  <a:pt x="17819" y="19946"/>
                  <a:pt x="17681" y="19884"/>
                </a:cubicBezTo>
                <a:cubicBezTo>
                  <a:pt x="17379" y="19733"/>
                  <a:pt x="17141" y="19632"/>
                  <a:pt x="16952" y="19507"/>
                </a:cubicBezTo>
                <a:cubicBezTo>
                  <a:pt x="16562" y="19280"/>
                  <a:pt x="16336" y="19155"/>
                  <a:pt x="16198" y="19067"/>
                </a:cubicBezTo>
                <a:cubicBezTo>
                  <a:pt x="16047" y="18966"/>
                  <a:pt x="15997" y="18916"/>
                  <a:pt x="15934" y="18866"/>
                </a:cubicBezTo>
                <a:cubicBezTo>
                  <a:pt x="15871" y="18816"/>
                  <a:pt x="15809" y="18765"/>
                  <a:pt x="15670" y="18665"/>
                </a:cubicBezTo>
                <a:cubicBezTo>
                  <a:pt x="15595" y="18614"/>
                  <a:pt x="15507" y="18552"/>
                  <a:pt x="15394" y="18476"/>
                </a:cubicBezTo>
                <a:cubicBezTo>
                  <a:pt x="15281" y="18401"/>
                  <a:pt x="15143" y="18288"/>
                  <a:pt x="14967" y="18150"/>
                </a:cubicBezTo>
                <a:cubicBezTo>
                  <a:pt x="14791" y="18011"/>
                  <a:pt x="14577" y="17848"/>
                  <a:pt x="14326" y="17647"/>
                </a:cubicBezTo>
                <a:cubicBezTo>
                  <a:pt x="14213" y="17534"/>
                  <a:pt x="14074" y="17408"/>
                  <a:pt x="13936" y="17282"/>
                </a:cubicBezTo>
                <a:cubicBezTo>
                  <a:pt x="13798" y="17157"/>
                  <a:pt x="13635" y="17019"/>
                  <a:pt x="13484" y="16855"/>
                </a:cubicBezTo>
                <a:cubicBezTo>
                  <a:pt x="13333" y="16692"/>
                  <a:pt x="13157" y="16516"/>
                  <a:pt x="12981" y="16327"/>
                </a:cubicBezTo>
                <a:cubicBezTo>
                  <a:pt x="12805" y="16126"/>
                  <a:pt x="12642" y="15900"/>
                  <a:pt x="12453" y="15674"/>
                </a:cubicBezTo>
                <a:cubicBezTo>
                  <a:pt x="12353" y="15561"/>
                  <a:pt x="12265" y="15435"/>
                  <a:pt x="12177" y="15297"/>
                </a:cubicBezTo>
                <a:cubicBezTo>
                  <a:pt x="12076" y="15171"/>
                  <a:pt x="11988" y="15033"/>
                  <a:pt x="11888" y="14895"/>
                </a:cubicBezTo>
                <a:cubicBezTo>
                  <a:pt x="11806" y="14782"/>
                  <a:pt x="11732" y="14661"/>
                  <a:pt x="11660" y="14531"/>
                </a:cubicBezTo>
                <a:lnTo>
                  <a:pt x="11660" y="14531"/>
                </a:lnTo>
                <a:cubicBezTo>
                  <a:pt x="11770" y="14713"/>
                  <a:pt x="11884" y="14892"/>
                  <a:pt x="12014" y="15058"/>
                </a:cubicBezTo>
                <a:cubicBezTo>
                  <a:pt x="12139" y="15234"/>
                  <a:pt x="12265" y="15410"/>
                  <a:pt x="12403" y="15586"/>
                </a:cubicBezTo>
                <a:lnTo>
                  <a:pt x="12818" y="16076"/>
                </a:lnTo>
                <a:cubicBezTo>
                  <a:pt x="12811" y="16071"/>
                  <a:pt x="12807" y="16069"/>
                  <a:pt x="12805" y="16069"/>
                </a:cubicBezTo>
                <a:cubicBezTo>
                  <a:pt x="12794" y="16069"/>
                  <a:pt x="12880" y="16168"/>
                  <a:pt x="12956" y="16277"/>
                </a:cubicBezTo>
                <a:cubicBezTo>
                  <a:pt x="13054" y="16364"/>
                  <a:pt x="13142" y="16461"/>
                  <a:pt x="13132" y="16461"/>
                </a:cubicBezTo>
                <a:cubicBezTo>
                  <a:pt x="13130" y="16461"/>
                  <a:pt x="13126" y="16458"/>
                  <a:pt x="13119" y="16453"/>
                </a:cubicBezTo>
                <a:lnTo>
                  <a:pt x="13119" y="16453"/>
                </a:lnTo>
                <a:cubicBezTo>
                  <a:pt x="13383" y="16717"/>
                  <a:pt x="13572" y="16931"/>
                  <a:pt x="13735" y="17069"/>
                </a:cubicBezTo>
                <a:cubicBezTo>
                  <a:pt x="13899" y="17220"/>
                  <a:pt x="14012" y="17308"/>
                  <a:pt x="14074" y="17358"/>
                </a:cubicBezTo>
                <a:cubicBezTo>
                  <a:pt x="14117" y="17397"/>
                  <a:pt x="14138" y="17415"/>
                  <a:pt x="14139" y="17415"/>
                </a:cubicBezTo>
                <a:cubicBezTo>
                  <a:pt x="14141" y="17415"/>
                  <a:pt x="14068" y="17348"/>
                  <a:pt x="13936" y="17232"/>
                </a:cubicBezTo>
                <a:cubicBezTo>
                  <a:pt x="13547" y="16880"/>
                  <a:pt x="12654" y="15988"/>
                  <a:pt x="11913" y="14845"/>
                </a:cubicBezTo>
                <a:cubicBezTo>
                  <a:pt x="11622" y="14418"/>
                  <a:pt x="11363" y="13955"/>
                  <a:pt x="11140" y="13489"/>
                </a:cubicBezTo>
                <a:lnTo>
                  <a:pt x="11140" y="13489"/>
                </a:lnTo>
                <a:cubicBezTo>
                  <a:pt x="11145" y="13489"/>
                  <a:pt x="11152" y="13488"/>
                  <a:pt x="11159" y="13488"/>
                </a:cubicBezTo>
                <a:cubicBezTo>
                  <a:pt x="11175" y="13482"/>
                  <a:pt x="11191" y="13477"/>
                  <a:pt x="11208" y="13471"/>
                </a:cubicBezTo>
                <a:lnTo>
                  <a:pt x="11208" y="13471"/>
                </a:lnTo>
                <a:cubicBezTo>
                  <a:pt x="11276" y="13601"/>
                  <a:pt x="11339" y="13735"/>
                  <a:pt x="11404" y="13859"/>
                </a:cubicBezTo>
                <a:lnTo>
                  <a:pt x="11404" y="13859"/>
                </a:lnTo>
                <a:cubicBezTo>
                  <a:pt x="11341" y="13738"/>
                  <a:pt x="11285" y="13613"/>
                  <a:pt x="11222" y="13488"/>
                </a:cubicBezTo>
                <a:lnTo>
                  <a:pt x="11213" y="13470"/>
                </a:lnTo>
                <a:lnTo>
                  <a:pt x="11213" y="13470"/>
                </a:lnTo>
                <a:cubicBezTo>
                  <a:pt x="11318" y="13434"/>
                  <a:pt x="11450" y="13390"/>
                  <a:pt x="11599" y="13337"/>
                </a:cubicBezTo>
                <a:cubicBezTo>
                  <a:pt x="11775" y="13287"/>
                  <a:pt x="11976" y="13249"/>
                  <a:pt x="12190" y="13186"/>
                </a:cubicBezTo>
                <a:lnTo>
                  <a:pt x="12190" y="13186"/>
                </a:lnTo>
                <a:cubicBezTo>
                  <a:pt x="12051" y="13236"/>
                  <a:pt x="11951" y="13261"/>
                  <a:pt x="11813" y="13299"/>
                </a:cubicBezTo>
                <a:cubicBezTo>
                  <a:pt x="11926" y="13274"/>
                  <a:pt x="12039" y="13261"/>
                  <a:pt x="12139" y="13224"/>
                </a:cubicBezTo>
                <a:lnTo>
                  <a:pt x="12139" y="13224"/>
                </a:lnTo>
                <a:cubicBezTo>
                  <a:pt x="11857" y="13337"/>
                  <a:pt x="11630" y="13393"/>
                  <a:pt x="11662" y="13393"/>
                </a:cubicBezTo>
                <a:cubicBezTo>
                  <a:pt x="11673" y="13393"/>
                  <a:pt x="11712" y="13387"/>
                  <a:pt x="11787" y="13374"/>
                </a:cubicBezTo>
                <a:cubicBezTo>
                  <a:pt x="11813" y="13324"/>
                  <a:pt x="13031" y="12972"/>
                  <a:pt x="13044" y="12859"/>
                </a:cubicBezTo>
                <a:lnTo>
                  <a:pt x="13258" y="12784"/>
                </a:lnTo>
                <a:lnTo>
                  <a:pt x="13258" y="12784"/>
                </a:lnTo>
                <a:cubicBezTo>
                  <a:pt x="13195" y="12809"/>
                  <a:pt x="13182" y="12822"/>
                  <a:pt x="13132" y="12847"/>
                </a:cubicBezTo>
                <a:cubicBezTo>
                  <a:pt x="13534" y="12696"/>
                  <a:pt x="13408" y="12683"/>
                  <a:pt x="13899" y="12407"/>
                </a:cubicBezTo>
                <a:cubicBezTo>
                  <a:pt x="14019" y="12346"/>
                  <a:pt x="14117" y="12298"/>
                  <a:pt x="14129" y="12298"/>
                </a:cubicBezTo>
                <a:cubicBezTo>
                  <a:pt x="14134" y="12298"/>
                  <a:pt x="14122" y="12308"/>
                  <a:pt x="14087" y="12332"/>
                </a:cubicBezTo>
                <a:cubicBezTo>
                  <a:pt x="14213" y="12256"/>
                  <a:pt x="14326" y="12156"/>
                  <a:pt x="14451" y="12068"/>
                </a:cubicBezTo>
                <a:cubicBezTo>
                  <a:pt x="14495" y="12042"/>
                  <a:pt x="14517" y="12030"/>
                  <a:pt x="14522" y="12030"/>
                </a:cubicBezTo>
                <a:cubicBezTo>
                  <a:pt x="14527" y="12030"/>
                  <a:pt x="14514" y="12042"/>
                  <a:pt x="14489" y="12068"/>
                </a:cubicBezTo>
                <a:cubicBezTo>
                  <a:pt x="14652" y="11942"/>
                  <a:pt x="14816" y="11829"/>
                  <a:pt x="14979" y="11691"/>
                </a:cubicBezTo>
                <a:cubicBezTo>
                  <a:pt x="15042" y="11628"/>
                  <a:pt x="15193" y="11464"/>
                  <a:pt x="15281" y="11389"/>
                </a:cubicBezTo>
                <a:cubicBezTo>
                  <a:pt x="15314" y="11365"/>
                  <a:pt x="15328" y="11356"/>
                  <a:pt x="15330" y="11356"/>
                </a:cubicBezTo>
                <a:cubicBezTo>
                  <a:pt x="15336" y="11356"/>
                  <a:pt x="15247" y="11429"/>
                  <a:pt x="15251" y="11429"/>
                </a:cubicBezTo>
                <a:cubicBezTo>
                  <a:pt x="15251" y="11429"/>
                  <a:pt x="15253" y="11429"/>
                  <a:pt x="15256" y="11427"/>
                </a:cubicBezTo>
                <a:cubicBezTo>
                  <a:pt x="15344" y="11351"/>
                  <a:pt x="15432" y="11251"/>
                  <a:pt x="15520" y="11150"/>
                </a:cubicBezTo>
                <a:cubicBezTo>
                  <a:pt x="15537" y="11134"/>
                  <a:pt x="15547" y="11127"/>
                  <a:pt x="15551" y="11127"/>
                </a:cubicBezTo>
                <a:cubicBezTo>
                  <a:pt x="15569" y="11127"/>
                  <a:pt x="15400" y="11327"/>
                  <a:pt x="15231" y="11464"/>
                </a:cubicBezTo>
                <a:cubicBezTo>
                  <a:pt x="15394" y="11389"/>
                  <a:pt x="15444" y="11314"/>
                  <a:pt x="15532" y="11226"/>
                </a:cubicBezTo>
                <a:cubicBezTo>
                  <a:pt x="15570" y="11175"/>
                  <a:pt x="15620" y="11113"/>
                  <a:pt x="15695" y="11037"/>
                </a:cubicBezTo>
                <a:cubicBezTo>
                  <a:pt x="15783" y="10949"/>
                  <a:pt x="15871" y="10849"/>
                  <a:pt x="15997" y="10710"/>
                </a:cubicBezTo>
                <a:lnTo>
                  <a:pt x="15997" y="10710"/>
                </a:lnTo>
                <a:cubicBezTo>
                  <a:pt x="15934" y="10798"/>
                  <a:pt x="15859" y="10899"/>
                  <a:pt x="15771" y="10987"/>
                </a:cubicBezTo>
                <a:cubicBezTo>
                  <a:pt x="15871" y="10924"/>
                  <a:pt x="15959" y="10824"/>
                  <a:pt x="16060" y="10710"/>
                </a:cubicBezTo>
                <a:cubicBezTo>
                  <a:pt x="16145" y="10589"/>
                  <a:pt x="16265" y="10468"/>
                  <a:pt x="16386" y="10312"/>
                </a:cubicBezTo>
                <a:lnTo>
                  <a:pt x="16386" y="10312"/>
                </a:lnTo>
                <a:cubicBezTo>
                  <a:pt x="16312" y="10404"/>
                  <a:pt x="16044" y="10680"/>
                  <a:pt x="16017" y="10680"/>
                </a:cubicBezTo>
                <a:cubicBezTo>
                  <a:pt x="16008" y="10680"/>
                  <a:pt x="16026" y="10649"/>
                  <a:pt x="16085" y="10572"/>
                </a:cubicBezTo>
                <a:cubicBezTo>
                  <a:pt x="16160" y="10484"/>
                  <a:pt x="16273" y="10371"/>
                  <a:pt x="16374" y="10170"/>
                </a:cubicBezTo>
                <a:cubicBezTo>
                  <a:pt x="16375" y="10171"/>
                  <a:pt x="16376" y="10171"/>
                  <a:pt x="16377" y="10171"/>
                </a:cubicBezTo>
                <a:cubicBezTo>
                  <a:pt x="16406" y="10171"/>
                  <a:pt x="16517" y="9987"/>
                  <a:pt x="16663" y="9768"/>
                </a:cubicBezTo>
                <a:lnTo>
                  <a:pt x="16676" y="9806"/>
                </a:lnTo>
                <a:cubicBezTo>
                  <a:pt x="16814" y="9542"/>
                  <a:pt x="16789" y="9554"/>
                  <a:pt x="16864" y="9391"/>
                </a:cubicBezTo>
                <a:cubicBezTo>
                  <a:pt x="17027" y="9115"/>
                  <a:pt x="17053" y="9052"/>
                  <a:pt x="17115" y="8989"/>
                </a:cubicBezTo>
                <a:cubicBezTo>
                  <a:pt x="17170" y="8867"/>
                  <a:pt x="17184" y="8828"/>
                  <a:pt x="17180" y="8828"/>
                </a:cubicBezTo>
                <a:cubicBezTo>
                  <a:pt x="17171" y="8828"/>
                  <a:pt x="17103" y="8951"/>
                  <a:pt x="17093" y="8951"/>
                </a:cubicBezTo>
                <a:cubicBezTo>
                  <a:pt x="17087" y="8951"/>
                  <a:pt x="17106" y="8901"/>
                  <a:pt x="17178" y="8738"/>
                </a:cubicBezTo>
                <a:cubicBezTo>
                  <a:pt x="17342" y="8348"/>
                  <a:pt x="17442" y="8047"/>
                  <a:pt x="17543" y="7544"/>
                </a:cubicBezTo>
                <a:cubicBezTo>
                  <a:pt x="17566" y="7455"/>
                  <a:pt x="17575" y="7427"/>
                  <a:pt x="17577" y="7427"/>
                </a:cubicBezTo>
                <a:lnTo>
                  <a:pt x="17577" y="7427"/>
                </a:lnTo>
                <a:cubicBezTo>
                  <a:pt x="17581" y="7427"/>
                  <a:pt x="17565" y="7517"/>
                  <a:pt x="17570" y="7517"/>
                </a:cubicBezTo>
                <a:cubicBezTo>
                  <a:pt x="17572" y="7517"/>
                  <a:pt x="17575" y="7510"/>
                  <a:pt x="17580" y="7494"/>
                </a:cubicBezTo>
                <a:cubicBezTo>
                  <a:pt x="17593" y="7406"/>
                  <a:pt x="17605" y="7318"/>
                  <a:pt x="17605" y="7230"/>
                </a:cubicBezTo>
                <a:cubicBezTo>
                  <a:pt x="17612" y="7198"/>
                  <a:pt x="17618" y="7189"/>
                  <a:pt x="17623" y="7189"/>
                </a:cubicBezTo>
                <a:cubicBezTo>
                  <a:pt x="17627" y="7189"/>
                  <a:pt x="17631" y="7198"/>
                  <a:pt x="17631" y="7205"/>
                </a:cubicBezTo>
                <a:cubicBezTo>
                  <a:pt x="17656" y="6978"/>
                  <a:pt x="17593" y="7179"/>
                  <a:pt x="17643" y="6840"/>
                </a:cubicBezTo>
                <a:cubicBezTo>
                  <a:pt x="17631" y="6740"/>
                  <a:pt x="17794" y="6124"/>
                  <a:pt x="17744" y="5684"/>
                </a:cubicBezTo>
                <a:cubicBezTo>
                  <a:pt x="17747" y="5660"/>
                  <a:pt x="17750" y="5651"/>
                  <a:pt x="17753" y="5651"/>
                </a:cubicBezTo>
                <a:cubicBezTo>
                  <a:pt x="17761" y="5651"/>
                  <a:pt x="17769" y="5715"/>
                  <a:pt x="17777" y="5715"/>
                </a:cubicBezTo>
                <a:cubicBezTo>
                  <a:pt x="17779" y="5715"/>
                  <a:pt x="17780" y="5713"/>
                  <a:pt x="17781" y="5709"/>
                </a:cubicBezTo>
                <a:cubicBezTo>
                  <a:pt x="17769" y="5408"/>
                  <a:pt x="17756" y="5282"/>
                  <a:pt x="17744" y="5169"/>
                </a:cubicBezTo>
                <a:cubicBezTo>
                  <a:pt x="17731" y="5056"/>
                  <a:pt x="17719" y="4955"/>
                  <a:pt x="17668" y="4717"/>
                </a:cubicBezTo>
                <a:cubicBezTo>
                  <a:pt x="17656" y="4578"/>
                  <a:pt x="17656" y="4440"/>
                  <a:pt x="17631" y="4289"/>
                </a:cubicBezTo>
                <a:lnTo>
                  <a:pt x="17631" y="4289"/>
                </a:lnTo>
                <a:cubicBezTo>
                  <a:pt x="17640" y="4371"/>
                  <a:pt x="17641" y="4405"/>
                  <a:pt x="17635" y="4405"/>
                </a:cubicBezTo>
                <a:cubicBezTo>
                  <a:pt x="17617" y="4405"/>
                  <a:pt x="17545" y="4129"/>
                  <a:pt x="17480" y="3887"/>
                </a:cubicBezTo>
                <a:lnTo>
                  <a:pt x="17467" y="3824"/>
                </a:lnTo>
                <a:lnTo>
                  <a:pt x="17467" y="3824"/>
                </a:lnTo>
                <a:cubicBezTo>
                  <a:pt x="17513" y="3939"/>
                  <a:pt x="17549" y="4054"/>
                  <a:pt x="17573" y="4054"/>
                </a:cubicBezTo>
                <a:cubicBezTo>
                  <a:pt x="17576" y="4054"/>
                  <a:pt x="17578" y="4053"/>
                  <a:pt x="17580" y="4051"/>
                </a:cubicBezTo>
                <a:cubicBezTo>
                  <a:pt x="17568" y="4013"/>
                  <a:pt x="17555" y="3937"/>
                  <a:pt x="17530" y="3875"/>
                </a:cubicBezTo>
                <a:lnTo>
                  <a:pt x="17530" y="3875"/>
                </a:lnTo>
                <a:cubicBezTo>
                  <a:pt x="17539" y="3892"/>
                  <a:pt x="17548" y="3910"/>
                  <a:pt x="17552" y="3910"/>
                </a:cubicBezTo>
                <a:cubicBezTo>
                  <a:pt x="17554" y="3910"/>
                  <a:pt x="17555" y="3907"/>
                  <a:pt x="17555" y="3900"/>
                </a:cubicBezTo>
                <a:cubicBezTo>
                  <a:pt x="17555" y="3887"/>
                  <a:pt x="17530" y="3837"/>
                  <a:pt x="17505" y="3749"/>
                </a:cubicBezTo>
                <a:lnTo>
                  <a:pt x="17505" y="3611"/>
                </a:lnTo>
                <a:lnTo>
                  <a:pt x="17480" y="3586"/>
                </a:lnTo>
                <a:cubicBezTo>
                  <a:pt x="17430" y="3347"/>
                  <a:pt x="17354" y="3108"/>
                  <a:pt x="17279" y="2869"/>
                </a:cubicBezTo>
                <a:cubicBezTo>
                  <a:pt x="17216" y="2744"/>
                  <a:pt x="17141" y="2631"/>
                  <a:pt x="17078" y="2505"/>
                </a:cubicBezTo>
                <a:cubicBezTo>
                  <a:pt x="17053" y="2442"/>
                  <a:pt x="17015" y="2392"/>
                  <a:pt x="16977" y="2329"/>
                </a:cubicBezTo>
                <a:cubicBezTo>
                  <a:pt x="16939" y="2266"/>
                  <a:pt x="16902" y="2203"/>
                  <a:pt x="16852" y="2141"/>
                </a:cubicBezTo>
                <a:cubicBezTo>
                  <a:pt x="16776" y="2015"/>
                  <a:pt x="16688" y="1877"/>
                  <a:pt x="16562" y="1726"/>
                </a:cubicBezTo>
                <a:cubicBezTo>
                  <a:pt x="16512" y="1650"/>
                  <a:pt x="16449" y="1575"/>
                  <a:pt x="16387" y="1487"/>
                </a:cubicBezTo>
                <a:cubicBezTo>
                  <a:pt x="16311" y="1412"/>
                  <a:pt x="16236" y="1324"/>
                  <a:pt x="16148" y="1236"/>
                </a:cubicBezTo>
                <a:lnTo>
                  <a:pt x="16148" y="1236"/>
                </a:lnTo>
                <a:cubicBezTo>
                  <a:pt x="16209" y="1292"/>
                  <a:pt x="16235" y="1311"/>
                  <a:pt x="16245" y="1311"/>
                </a:cubicBezTo>
                <a:cubicBezTo>
                  <a:pt x="16263" y="1311"/>
                  <a:pt x="16224" y="1244"/>
                  <a:pt x="16248" y="1236"/>
                </a:cubicBezTo>
                <a:lnTo>
                  <a:pt x="16248" y="1236"/>
                </a:lnTo>
                <a:cubicBezTo>
                  <a:pt x="16286" y="1286"/>
                  <a:pt x="16336" y="1349"/>
                  <a:pt x="16399" y="1424"/>
                </a:cubicBezTo>
                <a:cubicBezTo>
                  <a:pt x="16449" y="1487"/>
                  <a:pt x="16512" y="1575"/>
                  <a:pt x="16575" y="1650"/>
                </a:cubicBezTo>
                <a:cubicBezTo>
                  <a:pt x="16688" y="1794"/>
                  <a:pt x="16792" y="1946"/>
                  <a:pt x="16888" y="2113"/>
                </a:cubicBezTo>
                <a:lnTo>
                  <a:pt x="16888" y="2113"/>
                </a:lnTo>
                <a:cubicBezTo>
                  <a:pt x="16871" y="2077"/>
                  <a:pt x="16868" y="2064"/>
                  <a:pt x="16872" y="2064"/>
                </a:cubicBezTo>
                <a:cubicBezTo>
                  <a:pt x="16875" y="2064"/>
                  <a:pt x="16883" y="2072"/>
                  <a:pt x="16890" y="2083"/>
                </a:cubicBezTo>
                <a:lnTo>
                  <a:pt x="16890" y="2083"/>
                </a:lnTo>
                <a:cubicBezTo>
                  <a:pt x="16754" y="1851"/>
                  <a:pt x="16582" y="1619"/>
                  <a:pt x="16399" y="1399"/>
                </a:cubicBezTo>
                <a:cubicBezTo>
                  <a:pt x="16437" y="1399"/>
                  <a:pt x="16286" y="1236"/>
                  <a:pt x="16123" y="1060"/>
                </a:cubicBezTo>
                <a:lnTo>
                  <a:pt x="16123" y="1060"/>
                </a:lnTo>
                <a:cubicBezTo>
                  <a:pt x="16134" y="1076"/>
                  <a:pt x="16137" y="1084"/>
                  <a:pt x="16133" y="1084"/>
                </a:cubicBezTo>
                <a:cubicBezTo>
                  <a:pt x="16119" y="1084"/>
                  <a:pt x="16013" y="987"/>
                  <a:pt x="15846" y="859"/>
                </a:cubicBezTo>
                <a:cubicBezTo>
                  <a:pt x="15670" y="683"/>
                  <a:pt x="15356" y="507"/>
                  <a:pt x="15180" y="406"/>
                </a:cubicBezTo>
                <a:cubicBezTo>
                  <a:pt x="15175" y="401"/>
                  <a:pt x="15176" y="398"/>
                  <a:pt x="15183" y="398"/>
                </a:cubicBezTo>
                <a:cubicBezTo>
                  <a:pt x="15212" y="398"/>
                  <a:pt x="15351" y="454"/>
                  <a:pt x="15683" y="695"/>
                </a:cubicBezTo>
                <a:cubicBezTo>
                  <a:pt x="15469" y="519"/>
                  <a:pt x="15293" y="432"/>
                  <a:pt x="15130" y="356"/>
                </a:cubicBezTo>
                <a:cubicBezTo>
                  <a:pt x="15042" y="331"/>
                  <a:pt x="14941" y="293"/>
                  <a:pt x="14841" y="256"/>
                </a:cubicBezTo>
                <a:cubicBezTo>
                  <a:pt x="14754" y="234"/>
                  <a:pt x="14666" y="183"/>
                  <a:pt x="14546" y="146"/>
                </a:cubicBezTo>
                <a:lnTo>
                  <a:pt x="14546" y="146"/>
                </a:lnTo>
                <a:cubicBezTo>
                  <a:pt x="14646" y="175"/>
                  <a:pt x="14698" y="195"/>
                  <a:pt x="14740" y="205"/>
                </a:cubicBezTo>
                <a:cubicBezTo>
                  <a:pt x="14688" y="182"/>
                  <a:pt x="14616" y="161"/>
                  <a:pt x="14535" y="143"/>
                </a:cubicBezTo>
                <a:lnTo>
                  <a:pt x="14535" y="143"/>
                </a:lnTo>
                <a:cubicBezTo>
                  <a:pt x="14520" y="138"/>
                  <a:pt x="14505" y="134"/>
                  <a:pt x="14489" y="130"/>
                </a:cubicBezTo>
                <a:lnTo>
                  <a:pt x="14489" y="130"/>
                </a:lnTo>
                <a:cubicBezTo>
                  <a:pt x="14504" y="134"/>
                  <a:pt x="14519" y="138"/>
                  <a:pt x="14532" y="142"/>
                </a:cubicBezTo>
                <a:lnTo>
                  <a:pt x="14532" y="142"/>
                </a:lnTo>
                <a:cubicBezTo>
                  <a:pt x="14401" y="112"/>
                  <a:pt x="14249" y="86"/>
                  <a:pt x="14125" y="55"/>
                </a:cubicBezTo>
                <a:cubicBezTo>
                  <a:pt x="13928" y="18"/>
                  <a:pt x="13780" y="17"/>
                  <a:pt x="13855" y="5"/>
                </a:cubicBezTo>
                <a:lnTo>
                  <a:pt x="13855" y="5"/>
                </a:lnTo>
                <a:cubicBezTo>
                  <a:pt x="13799" y="2"/>
                  <a:pt x="13741" y="0"/>
                  <a:pt x="13681" y="0"/>
                </a:cubicBezTo>
                <a:close/>
              </a:path>
            </a:pathLst>
          </a:custGeom>
          <a:solidFill>
            <a:srgbClr val="FFF7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63" name="Google Shape;1163;p3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633424" y="7629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164" name="Google Shape;1164;p34"/>
          <p:cNvSpPr/>
          <p:nvPr/>
        </p:nvSpPr>
        <p:spPr>
          <a:xfrm flipH="1">
            <a:off x="428595" y="1183124"/>
            <a:ext cx="3857651" cy="1010414"/>
          </a:xfrm>
          <a:custGeom>
            <a:avLst/>
            <a:gdLst/>
            <a:ahLst/>
            <a:cxnLst/>
            <a:rect l="l" t="t" r="r" b="b"/>
            <a:pathLst>
              <a:path w="54963" h="15515" extrusionOk="0">
                <a:moveTo>
                  <a:pt x="29700" y="1376"/>
                </a:moveTo>
                <a:cubicBezTo>
                  <a:pt x="29725" y="1376"/>
                  <a:pt x="29725" y="1401"/>
                  <a:pt x="29750" y="1401"/>
                </a:cubicBezTo>
                <a:cubicBezTo>
                  <a:pt x="29725" y="1426"/>
                  <a:pt x="29700" y="1426"/>
                  <a:pt x="29674" y="1451"/>
                </a:cubicBezTo>
                <a:cubicBezTo>
                  <a:pt x="29700" y="1426"/>
                  <a:pt x="29700" y="1401"/>
                  <a:pt x="29700" y="1376"/>
                </a:cubicBezTo>
                <a:close/>
                <a:moveTo>
                  <a:pt x="24988" y="2003"/>
                </a:moveTo>
                <a:lnTo>
                  <a:pt x="24988" y="2003"/>
                </a:lnTo>
                <a:cubicBezTo>
                  <a:pt x="24988" y="2003"/>
                  <a:pt x="24988" y="2003"/>
                  <a:pt x="24963" y="2028"/>
                </a:cubicBezTo>
                <a:cubicBezTo>
                  <a:pt x="24963" y="2003"/>
                  <a:pt x="24988" y="2003"/>
                  <a:pt x="24988" y="2003"/>
                </a:cubicBezTo>
                <a:close/>
                <a:moveTo>
                  <a:pt x="36667" y="3782"/>
                </a:moveTo>
                <a:lnTo>
                  <a:pt x="36667" y="3782"/>
                </a:lnTo>
                <a:cubicBezTo>
                  <a:pt x="36717" y="3807"/>
                  <a:pt x="36767" y="3857"/>
                  <a:pt x="36817" y="3882"/>
                </a:cubicBezTo>
                <a:cubicBezTo>
                  <a:pt x="36742" y="3882"/>
                  <a:pt x="36692" y="3857"/>
                  <a:pt x="36667" y="3782"/>
                </a:cubicBezTo>
                <a:close/>
                <a:moveTo>
                  <a:pt x="42883" y="5111"/>
                </a:moveTo>
                <a:cubicBezTo>
                  <a:pt x="42883" y="5161"/>
                  <a:pt x="42883" y="5211"/>
                  <a:pt x="42883" y="5261"/>
                </a:cubicBezTo>
                <a:cubicBezTo>
                  <a:pt x="42883" y="5236"/>
                  <a:pt x="42858" y="5161"/>
                  <a:pt x="42883" y="5111"/>
                </a:cubicBezTo>
                <a:close/>
                <a:moveTo>
                  <a:pt x="50076" y="5010"/>
                </a:moveTo>
                <a:cubicBezTo>
                  <a:pt x="50301" y="5035"/>
                  <a:pt x="50502" y="5060"/>
                  <a:pt x="50702" y="5161"/>
                </a:cubicBezTo>
                <a:cubicBezTo>
                  <a:pt x="50727" y="5161"/>
                  <a:pt x="50777" y="5161"/>
                  <a:pt x="50802" y="5186"/>
                </a:cubicBezTo>
                <a:cubicBezTo>
                  <a:pt x="50853" y="5236"/>
                  <a:pt x="50878" y="5286"/>
                  <a:pt x="50928" y="5311"/>
                </a:cubicBezTo>
                <a:cubicBezTo>
                  <a:pt x="50652" y="5211"/>
                  <a:pt x="50351" y="5136"/>
                  <a:pt x="50076" y="5010"/>
                </a:cubicBezTo>
                <a:close/>
                <a:moveTo>
                  <a:pt x="2431" y="6113"/>
                </a:moveTo>
                <a:cubicBezTo>
                  <a:pt x="2431" y="6138"/>
                  <a:pt x="2431" y="6138"/>
                  <a:pt x="2431" y="6138"/>
                </a:cubicBezTo>
                <a:lnTo>
                  <a:pt x="2406" y="6138"/>
                </a:lnTo>
                <a:cubicBezTo>
                  <a:pt x="2406" y="6138"/>
                  <a:pt x="2406" y="6138"/>
                  <a:pt x="2431" y="6113"/>
                </a:cubicBezTo>
                <a:close/>
                <a:moveTo>
                  <a:pt x="25364" y="8143"/>
                </a:moveTo>
                <a:cubicBezTo>
                  <a:pt x="25389" y="8168"/>
                  <a:pt x="25439" y="8193"/>
                  <a:pt x="25464" y="8218"/>
                </a:cubicBezTo>
                <a:cubicBezTo>
                  <a:pt x="25414" y="8218"/>
                  <a:pt x="25389" y="8243"/>
                  <a:pt x="25339" y="8243"/>
                </a:cubicBezTo>
                <a:cubicBezTo>
                  <a:pt x="25364" y="8218"/>
                  <a:pt x="25364" y="8193"/>
                  <a:pt x="25364" y="8143"/>
                </a:cubicBezTo>
                <a:close/>
                <a:moveTo>
                  <a:pt x="48196" y="9747"/>
                </a:moveTo>
                <a:cubicBezTo>
                  <a:pt x="48196" y="9747"/>
                  <a:pt x="48221" y="9747"/>
                  <a:pt x="48221" y="9772"/>
                </a:cubicBezTo>
                <a:lnTo>
                  <a:pt x="48196" y="9772"/>
                </a:lnTo>
                <a:cubicBezTo>
                  <a:pt x="48196" y="9772"/>
                  <a:pt x="48196" y="9747"/>
                  <a:pt x="48196" y="9747"/>
                </a:cubicBezTo>
                <a:close/>
                <a:moveTo>
                  <a:pt x="15715" y="10775"/>
                </a:moveTo>
                <a:cubicBezTo>
                  <a:pt x="15715" y="10775"/>
                  <a:pt x="15715" y="10775"/>
                  <a:pt x="15715" y="10800"/>
                </a:cubicBezTo>
                <a:lnTo>
                  <a:pt x="15689" y="10800"/>
                </a:lnTo>
                <a:cubicBezTo>
                  <a:pt x="15689" y="10775"/>
                  <a:pt x="15715" y="10775"/>
                  <a:pt x="15715" y="10775"/>
                </a:cubicBezTo>
                <a:close/>
                <a:moveTo>
                  <a:pt x="42431" y="11451"/>
                </a:moveTo>
                <a:cubicBezTo>
                  <a:pt x="42431" y="11477"/>
                  <a:pt x="42406" y="11477"/>
                  <a:pt x="42406" y="11477"/>
                </a:cubicBezTo>
                <a:cubicBezTo>
                  <a:pt x="42406" y="11451"/>
                  <a:pt x="42406" y="11451"/>
                  <a:pt x="42406" y="11451"/>
                </a:cubicBezTo>
                <a:close/>
                <a:moveTo>
                  <a:pt x="10401" y="11577"/>
                </a:moveTo>
                <a:cubicBezTo>
                  <a:pt x="10426" y="11577"/>
                  <a:pt x="10426" y="11602"/>
                  <a:pt x="10426" y="11602"/>
                </a:cubicBezTo>
                <a:cubicBezTo>
                  <a:pt x="10401" y="11602"/>
                  <a:pt x="10401" y="11602"/>
                  <a:pt x="10376" y="11577"/>
                </a:cubicBezTo>
                <a:close/>
                <a:moveTo>
                  <a:pt x="20176" y="12479"/>
                </a:moveTo>
                <a:cubicBezTo>
                  <a:pt x="20176" y="12492"/>
                  <a:pt x="20169" y="12498"/>
                  <a:pt x="20160" y="12498"/>
                </a:cubicBezTo>
                <a:cubicBezTo>
                  <a:pt x="20151" y="12498"/>
                  <a:pt x="20138" y="12492"/>
                  <a:pt x="20126" y="12479"/>
                </a:cubicBezTo>
                <a:close/>
                <a:moveTo>
                  <a:pt x="9900" y="13106"/>
                </a:moveTo>
                <a:cubicBezTo>
                  <a:pt x="9900" y="13106"/>
                  <a:pt x="9875" y="13131"/>
                  <a:pt x="9875" y="13131"/>
                </a:cubicBezTo>
                <a:cubicBezTo>
                  <a:pt x="9850" y="13106"/>
                  <a:pt x="9850" y="13106"/>
                  <a:pt x="9825" y="13106"/>
                </a:cubicBezTo>
                <a:close/>
                <a:moveTo>
                  <a:pt x="17534" y="1"/>
                </a:moveTo>
                <a:cubicBezTo>
                  <a:pt x="17356" y="1"/>
                  <a:pt x="17178" y="33"/>
                  <a:pt x="16993" y="73"/>
                </a:cubicBezTo>
                <a:cubicBezTo>
                  <a:pt x="16817" y="73"/>
                  <a:pt x="16667" y="73"/>
                  <a:pt x="16491" y="98"/>
                </a:cubicBezTo>
                <a:cubicBezTo>
                  <a:pt x="16421" y="142"/>
                  <a:pt x="16345" y="152"/>
                  <a:pt x="16267" y="152"/>
                </a:cubicBezTo>
                <a:cubicBezTo>
                  <a:pt x="16200" y="152"/>
                  <a:pt x="16131" y="144"/>
                  <a:pt x="16064" y="144"/>
                </a:cubicBezTo>
                <a:cubicBezTo>
                  <a:pt x="15986" y="144"/>
                  <a:pt x="15910" y="154"/>
                  <a:pt x="15840" y="198"/>
                </a:cubicBezTo>
                <a:cubicBezTo>
                  <a:pt x="14837" y="374"/>
                  <a:pt x="13860" y="549"/>
                  <a:pt x="12857" y="725"/>
                </a:cubicBezTo>
                <a:cubicBezTo>
                  <a:pt x="12803" y="779"/>
                  <a:pt x="12742" y="791"/>
                  <a:pt x="12679" y="791"/>
                </a:cubicBezTo>
                <a:cubicBezTo>
                  <a:pt x="12631" y="791"/>
                  <a:pt x="12582" y="784"/>
                  <a:pt x="12534" y="784"/>
                </a:cubicBezTo>
                <a:cubicBezTo>
                  <a:pt x="12471" y="784"/>
                  <a:pt x="12410" y="796"/>
                  <a:pt x="12356" y="850"/>
                </a:cubicBezTo>
                <a:cubicBezTo>
                  <a:pt x="11704" y="1025"/>
                  <a:pt x="11053" y="1201"/>
                  <a:pt x="10426" y="1376"/>
                </a:cubicBezTo>
                <a:cubicBezTo>
                  <a:pt x="7644" y="1953"/>
                  <a:pt x="5013" y="2830"/>
                  <a:pt x="2657" y="4459"/>
                </a:cubicBezTo>
                <a:cubicBezTo>
                  <a:pt x="1930" y="4860"/>
                  <a:pt x="1328" y="5411"/>
                  <a:pt x="752" y="6013"/>
                </a:cubicBezTo>
                <a:cubicBezTo>
                  <a:pt x="526" y="6238"/>
                  <a:pt x="401" y="6539"/>
                  <a:pt x="226" y="6790"/>
                </a:cubicBezTo>
                <a:cubicBezTo>
                  <a:pt x="0" y="7466"/>
                  <a:pt x="50" y="7642"/>
                  <a:pt x="451" y="7692"/>
                </a:cubicBezTo>
                <a:cubicBezTo>
                  <a:pt x="727" y="7542"/>
                  <a:pt x="953" y="7316"/>
                  <a:pt x="1128" y="7040"/>
                </a:cubicBezTo>
                <a:cubicBezTo>
                  <a:pt x="1178" y="6865"/>
                  <a:pt x="1328" y="6740"/>
                  <a:pt x="1479" y="6664"/>
                </a:cubicBezTo>
                <a:cubicBezTo>
                  <a:pt x="1729" y="6589"/>
                  <a:pt x="1880" y="6414"/>
                  <a:pt x="2055" y="6289"/>
                </a:cubicBezTo>
                <a:lnTo>
                  <a:pt x="2055" y="6289"/>
                </a:lnTo>
                <a:cubicBezTo>
                  <a:pt x="1880" y="6464"/>
                  <a:pt x="1780" y="6715"/>
                  <a:pt x="1629" y="6915"/>
                </a:cubicBezTo>
                <a:cubicBezTo>
                  <a:pt x="1178" y="7692"/>
                  <a:pt x="627" y="8419"/>
                  <a:pt x="577" y="9371"/>
                </a:cubicBezTo>
                <a:cubicBezTo>
                  <a:pt x="501" y="9923"/>
                  <a:pt x="501" y="10499"/>
                  <a:pt x="602" y="11050"/>
                </a:cubicBezTo>
                <a:cubicBezTo>
                  <a:pt x="702" y="11928"/>
                  <a:pt x="1228" y="12579"/>
                  <a:pt x="1905" y="13106"/>
                </a:cubicBezTo>
                <a:cubicBezTo>
                  <a:pt x="1980" y="13281"/>
                  <a:pt x="2005" y="13482"/>
                  <a:pt x="2156" y="13632"/>
                </a:cubicBezTo>
                <a:cubicBezTo>
                  <a:pt x="2506" y="13908"/>
                  <a:pt x="2907" y="13958"/>
                  <a:pt x="3308" y="14033"/>
                </a:cubicBezTo>
                <a:cubicBezTo>
                  <a:pt x="3747" y="14071"/>
                  <a:pt x="4179" y="14089"/>
                  <a:pt x="4609" y="14089"/>
                </a:cubicBezTo>
                <a:cubicBezTo>
                  <a:pt x="5038" y="14089"/>
                  <a:pt x="5464" y="14071"/>
                  <a:pt x="5890" y="14033"/>
                </a:cubicBezTo>
                <a:lnTo>
                  <a:pt x="6115" y="14008"/>
                </a:lnTo>
                <a:cubicBezTo>
                  <a:pt x="6191" y="13963"/>
                  <a:pt x="6275" y="13954"/>
                  <a:pt x="6363" y="13954"/>
                </a:cubicBezTo>
                <a:cubicBezTo>
                  <a:pt x="6421" y="13954"/>
                  <a:pt x="6481" y="13958"/>
                  <a:pt x="6542" y="13958"/>
                </a:cubicBezTo>
                <a:cubicBezTo>
                  <a:pt x="6567" y="13958"/>
                  <a:pt x="6567" y="13933"/>
                  <a:pt x="6592" y="13933"/>
                </a:cubicBezTo>
                <a:cubicBezTo>
                  <a:pt x="6642" y="14058"/>
                  <a:pt x="6667" y="14158"/>
                  <a:pt x="6542" y="14258"/>
                </a:cubicBezTo>
                <a:cubicBezTo>
                  <a:pt x="6441" y="14509"/>
                  <a:pt x="6115" y="14735"/>
                  <a:pt x="6416" y="15061"/>
                </a:cubicBezTo>
                <a:cubicBezTo>
                  <a:pt x="6506" y="15150"/>
                  <a:pt x="6555" y="15319"/>
                  <a:pt x="6707" y="15319"/>
                </a:cubicBezTo>
                <a:cubicBezTo>
                  <a:pt x="6725" y="15319"/>
                  <a:pt x="6745" y="15317"/>
                  <a:pt x="6767" y="15311"/>
                </a:cubicBezTo>
                <a:cubicBezTo>
                  <a:pt x="6767" y="15311"/>
                  <a:pt x="6767" y="15311"/>
                  <a:pt x="6767" y="15336"/>
                </a:cubicBezTo>
                <a:cubicBezTo>
                  <a:pt x="6767" y="15361"/>
                  <a:pt x="6792" y="15386"/>
                  <a:pt x="6817" y="15411"/>
                </a:cubicBezTo>
                <a:cubicBezTo>
                  <a:pt x="7171" y="15477"/>
                  <a:pt x="7524" y="15515"/>
                  <a:pt x="7878" y="15515"/>
                </a:cubicBezTo>
                <a:cubicBezTo>
                  <a:pt x="8201" y="15515"/>
                  <a:pt x="8524" y="15483"/>
                  <a:pt x="8847" y="15411"/>
                </a:cubicBezTo>
                <a:lnTo>
                  <a:pt x="8847" y="15436"/>
                </a:lnTo>
                <a:cubicBezTo>
                  <a:pt x="9499" y="15336"/>
                  <a:pt x="10151" y="15261"/>
                  <a:pt x="10802" y="15061"/>
                </a:cubicBezTo>
                <a:cubicBezTo>
                  <a:pt x="11404" y="14785"/>
                  <a:pt x="12080" y="14659"/>
                  <a:pt x="12732" y="14534"/>
                </a:cubicBezTo>
                <a:cubicBezTo>
                  <a:pt x="12782" y="14509"/>
                  <a:pt x="12832" y="14459"/>
                  <a:pt x="12857" y="14409"/>
                </a:cubicBezTo>
                <a:cubicBezTo>
                  <a:pt x="12857" y="14409"/>
                  <a:pt x="12857" y="14409"/>
                  <a:pt x="12857" y="14384"/>
                </a:cubicBezTo>
                <a:cubicBezTo>
                  <a:pt x="12882" y="14409"/>
                  <a:pt x="12907" y="14434"/>
                  <a:pt x="12933" y="14459"/>
                </a:cubicBezTo>
                <a:cubicBezTo>
                  <a:pt x="12957" y="14456"/>
                  <a:pt x="12981" y="14455"/>
                  <a:pt x="13005" y="14455"/>
                </a:cubicBezTo>
                <a:cubicBezTo>
                  <a:pt x="13100" y="14455"/>
                  <a:pt x="13194" y="14473"/>
                  <a:pt x="13285" y="14473"/>
                </a:cubicBezTo>
                <a:cubicBezTo>
                  <a:pt x="13362" y="14473"/>
                  <a:pt x="13438" y="14460"/>
                  <a:pt x="13509" y="14409"/>
                </a:cubicBezTo>
                <a:lnTo>
                  <a:pt x="13534" y="14384"/>
                </a:lnTo>
                <a:lnTo>
                  <a:pt x="13584" y="14384"/>
                </a:lnTo>
                <a:cubicBezTo>
                  <a:pt x="13656" y="14344"/>
                  <a:pt x="13730" y="14335"/>
                  <a:pt x="13805" y="14335"/>
                </a:cubicBezTo>
                <a:cubicBezTo>
                  <a:pt x="13873" y="14335"/>
                  <a:pt x="13942" y="14342"/>
                  <a:pt x="14010" y="14342"/>
                </a:cubicBezTo>
                <a:cubicBezTo>
                  <a:pt x="14104" y="14342"/>
                  <a:pt x="14197" y="14328"/>
                  <a:pt x="14286" y="14258"/>
                </a:cubicBezTo>
                <a:lnTo>
                  <a:pt x="14261" y="14258"/>
                </a:lnTo>
                <a:cubicBezTo>
                  <a:pt x="14341" y="14210"/>
                  <a:pt x="14427" y="14198"/>
                  <a:pt x="14514" y="14198"/>
                </a:cubicBezTo>
                <a:cubicBezTo>
                  <a:pt x="14601" y="14198"/>
                  <a:pt x="14689" y="14210"/>
                  <a:pt x="14774" y="14210"/>
                </a:cubicBezTo>
                <a:cubicBezTo>
                  <a:pt x="14868" y="14210"/>
                  <a:pt x="14958" y="14196"/>
                  <a:pt x="15038" y="14133"/>
                </a:cubicBezTo>
                <a:cubicBezTo>
                  <a:pt x="15134" y="14085"/>
                  <a:pt x="15233" y="14073"/>
                  <a:pt x="15333" y="14073"/>
                </a:cubicBezTo>
                <a:cubicBezTo>
                  <a:pt x="15433" y="14073"/>
                  <a:pt x="15533" y="14085"/>
                  <a:pt x="15630" y="14085"/>
                </a:cubicBezTo>
                <a:cubicBezTo>
                  <a:pt x="15738" y="14085"/>
                  <a:pt x="15842" y="14070"/>
                  <a:pt x="15940" y="14008"/>
                </a:cubicBezTo>
                <a:cubicBezTo>
                  <a:pt x="16096" y="13956"/>
                  <a:pt x="16252" y="13941"/>
                  <a:pt x="16408" y="13941"/>
                </a:cubicBezTo>
                <a:cubicBezTo>
                  <a:pt x="16607" y="13941"/>
                  <a:pt x="16807" y="13965"/>
                  <a:pt x="17006" y="13965"/>
                </a:cubicBezTo>
                <a:cubicBezTo>
                  <a:pt x="17177" y="13965"/>
                  <a:pt x="17348" y="13948"/>
                  <a:pt x="17519" y="13883"/>
                </a:cubicBezTo>
                <a:lnTo>
                  <a:pt x="17544" y="13857"/>
                </a:lnTo>
                <a:lnTo>
                  <a:pt x="17594" y="13883"/>
                </a:lnTo>
                <a:cubicBezTo>
                  <a:pt x="17720" y="13826"/>
                  <a:pt x="17845" y="13810"/>
                  <a:pt x="17968" y="13810"/>
                </a:cubicBezTo>
                <a:cubicBezTo>
                  <a:pt x="18115" y="13810"/>
                  <a:pt x="18260" y="13832"/>
                  <a:pt x="18396" y="13832"/>
                </a:cubicBezTo>
                <a:cubicBezTo>
                  <a:pt x="18523" y="13823"/>
                  <a:pt x="18649" y="13820"/>
                  <a:pt x="18775" y="13820"/>
                </a:cubicBezTo>
                <a:cubicBezTo>
                  <a:pt x="19003" y="13820"/>
                  <a:pt x="19230" y="13830"/>
                  <a:pt x="19458" y="13830"/>
                </a:cubicBezTo>
                <a:cubicBezTo>
                  <a:pt x="19756" y="13830"/>
                  <a:pt x="20053" y="13812"/>
                  <a:pt x="20351" y="13732"/>
                </a:cubicBezTo>
                <a:lnTo>
                  <a:pt x="20351" y="13732"/>
                </a:lnTo>
                <a:lnTo>
                  <a:pt x="20326" y="13757"/>
                </a:lnTo>
                <a:cubicBezTo>
                  <a:pt x="20414" y="13703"/>
                  <a:pt x="20506" y="13691"/>
                  <a:pt x="20599" y="13691"/>
                </a:cubicBezTo>
                <a:cubicBezTo>
                  <a:pt x="20668" y="13691"/>
                  <a:pt x="20738" y="13697"/>
                  <a:pt x="20807" y="13697"/>
                </a:cubicBezTo>
                <a:cubicBezTo>
                  <a:pt x="20856" y="13697"/>
                  <a:pt x="20905" y="13694"/>
                  <a:pt x="20953" y="13682"/>
                </a:cubicBezTo>
                <a:cubicBezTo>
                  <a:pt x="21028" y="13682"/>
                  <a:pt x="21103" y="13657"/>
                  <a:pt x="21153" y="13632"/>
                </a:cubicBezTo>
                <a:cubicBezTo>
                  <a:pt x="21521" y="13632"/>
                  <a:pt x="21899" y="13643"/>
                  <a:pt x="22274" y="13643"/>
                </a:cubicBezTo>
                <a:cubicBezTo>
                  <a:pt x="22462" y="13643"/>
                  <a:pt x="22649" y="13640"/>
                  <a:pt x="22832" y="13632"/>
                </a:cubicBezTo>
                <a:lnTo>
                  <a:pt x="23985" y="13632"/>
                </a:lnTo>
                <a:cubicBezTo>
                  <a:pt x="25038" y="13532"/>
                  <a:pt x="26116" y="13557"/>
                  <a:pt x="27168" y="13431"/>
                </a:cubicBezTo>
                <a:cubicBezTo>
                  <a:pt x="28070" y="13331"/>
                  <a:pt x="28998" y="13331"/>
                  <a:pt x="29900" y="13231"/>
                </a:cubicBezTo>
                <a:lnTo>
                  <a:pt x="30251" y="13231"/>
                </a:lnTo>
                <a:cubicBezTo>
                  <a:pt x="30351" y="13181"/>
                  <a:pt x="30426" y="13156"/>
                  <a:pt x="30527" y="13131"/>
                </a:cubicBezTo>
                <a:cubicBezTo>
                  <a:pt x="30877" y="13131"/>
                  <a:pt x="31228" y="13106"/>
                  <a:pt x="31579" y="13106"/>
                </a:cubicBezTo>
                <a:cubicBezTo>
                  <a:pt x="31830" y="13106"/>
                  <a:pt x="32081" y="13106"/>
                  <a:pt x="32356" y="13131"/>
                </a:cubicBezTo>
                <a:cubicBezTo>
                  <a:pt x="32743" y="13089"/>
                  <a:pt x="33136" y="13071"/>
                  <a:pt x="33530" y="13071"/>
                </a:cubicBezTo>
                <a:cubicBezTo>
                  <a:pt x="33851" y="13071"/>
                  <a:pt x="34171" y="13083"/>
                  <a:pt x="34487" y="13106"/>
                </a:cubicBezTo>
                <a:cubicBezTo>
                  <a:pt x="34537" y="13055"/>
                  <a:pt x="34537" y="13030"/>
                  <a:pt x="34537" y="13005"/>
                </a:cubicBezTo>
                <a:lnTo>
                  <a:pt x="34562" y="13005"/>
                </a:lnTo>
                <a:cubicBezTo>
                  <a:pt x="34562" y="13005"/>
                  <a:pt x="34612" y="13030"/>
                  <a:pt x="34612" y="13030"/>
                </a:cubicBezTo>
                <a:lnTo>
                  <a:pt x="34662" y="13005"/>
                </a:lnTo>
                <a:lnTo>
                  <a:pt x="36341" y="13005"/>
                </a:lnTo>
                <a:cubicBezTo>
                  <a:pt x="36341" y="13030"/>
                  <a:pt x="36366" y="13055"/>
                  <a:pt x="36391" y="13106"/>
                </a:cubicBezTo>
                <a:cubicBezTo>
                  <a:pt x="36889" y="13086"/>
                  <a:pt x="37391" y="13078"/>
                  <a:pt x="37894" y="13078"/>
                </a:cubicBezTo>
                <a:cubicBezTo>
                  <a:pt x="38709" y="13078"/>
                  <a:pt x="39530" y="13100"/>
                  <a:pt x="40351" y="13131"/>
                </a:cubicBezTo>
                <a:lnTo>
                  <a:pt x="42281" y="13106"/>
                </a:lnTo>
                <a:cubicBezTo>
                  <a:pt x="42783" y="13135"/>
                  <a:pt x="43288" y="13145"/>
                  <a:pt x="43794" y="13145"/>
                </a:cubicBezTo>
                <a:cubicBezTo>
                  <a:pt x="44578" y="13145"/>
                  <a:pt x="45364" y="13121"/>
                  <a:pt x="46141" y="13106"/>
                </a:cubicBezTo>
                <a:cubicBezTo>
                  <a:pt x="46266" y="13055"/>
                  <a:pt x="46391" y="13005"/>
                  <a:pt x="46517" y="12980"/>
                </a:cubicBezTo>
                <a:cubicBezTo>
                  <a:pt x="46542" y="13005"/>
                  <a:pt x="46542" y="13030"/>
                  <a:pt x="46592" y="13030"/>
                </a:cubicBezTo>
                <a:cubicBezTo>
                  <a:pt x="46667" y="13030"/>
                  <a:pt x="46749" y="13043"/>
                  <a:pt x="46827" y="13043"/>
                </a:cubicBezTo>
                <a:cubicBezTo>
                  <a:pt x="46905" y="13043"/>
                  <a:pt x="46980" y="13030"/>
                  <a:pt x="47043" y="12980"/>
                </a:cubicBezTo>
                <a:cubicBezTo>
                  <a:pt x="47745" y="12905"/>
                  <a:pt x="48321" y="12654"/>
                  <a:pt x="48747" y="12078"/>
                </a:cubicBezTo>
                <a:cubicBezTo>
                  <a:pt x="48822" y="11903"/>
                  <a:pt x="48873" y="11727"/>
                  <a:pt x="48697" y="11577"/>
                </a:cubicBezTo>
                <a:cubicBezTo>
                  <a:pt x="48196" y="11000"/>
                  <a:pt x="47469" y="10825"/>
                  <a:pt x="46792" y="10524"/>
                </a:cubicBezTo>
                <a:cubicBezTo>
                  <a:pt x="46717" y="10399"/>
                  <a:pt x="46567" y="10399"/>
                  <a:pt x="46416" y="10399"/>
                </a:cubicBezTo>
                <a:cubicBezTo>
                  <a:pt x="46366" y="10349"/>
                  <a:pt x="46316" y="10299"/>
                  <a:pt x="46291" y="10274"/>
                </a:cubicBezTo>
                <a:cubicBezTo>
                  <a:pt x="46116" y="10248"/>
                  <a:pt x="45965" y="10223"/>
                  <a:pt x="45865" y="9998"/>
                </a:cubicBezTo>
                <a:lnTo>
                  <a:pt x="47569" y="9998"/>
                </a:lnTo>
                <a:cubicBezTo>
                  <a:pt x="48096" y="9998"/>
                  <a:pt x="48597" y="9998"/>
                  <a:pt x="49123" y="10023"/>
                </a:cubicBezTo>
                <a:cubicBezTo>
                  <a:pt x="49499" y="9998"/>
                  <a:pt x="49900" y="9998"/>
                  <a:pt x="50276" y="9998"/>
                </a:cubicBezTo>
                <a:cubicBezTo>
                  <a:pt x="50276" y="9998"/>
                  <a:pt x="50276" y="10048"/>
                  <a:pt x="50276" y="10048"/>
                </a:cubicBezTo>
                <a:cubicBezTo>
                  <a:pt x="50452" y="9998"/>
                  <a:pt x="50652" y="10073"/>
                  <a:pt x="50802" y="9898"/>
                </a:cubicBezTo>
                <a:cubicBezTo>
                  <a:pt x="50819" y="9899"/>
                  <a:pt x="50835" y="9900"/>
                  <a:pt x="50850" y="9900"/>
                </a:cubicBezTo>
                <a:cubicBezTo>
                  <a:pt x="51076" y="9900"/>
                  <a:pt x="51242" y="9739"/>
                  <a:pt x="51429" y="9622"/>
                </a:cubicBezTo>
                <a:cubicBezTo>
                  <a:pt x="51479" y="9572"/>
                  <a:pt x="51504" y="9522"/>
                  <a:pt x="51479" y="9471"/>
                </a:cubicBezTo>
                <a:cubicBezTo>
                  <a:pt x="51454" y="9446"/>
                  <a:pt x="51454" y="9446"/>
                  <a:pt x="51454" y="9421"/>
                </a:cubicBezTo>
                <a:cubicBezTo>
                  <a:pt x="51501" y="9187"/>
                  <a:pt x="51614" y="9018"/>
                  <a:pt x="51895" y="9018"/>
                </a:cubicBezTo>
                <a:cubicBezTo>
                  <a:pt x="51915" y="9018"/>
                  <a:pt x="51935" y="9019"/>
                  <a:pt x="51955" y="9020"/>
                </a:cubicBezTo>
                <a:cubicBezTo>
                  <a:pt x="52507" y="8995"/>
                  <a:pt x="53058" y="8995"/>
                  <a:pt x="53609" y="8970"/>
                </a:cubicBezTo>
                <a:cubicBezTo>
                  <a:pt x="53691" y="8919"/>
                  <a:pt x="53782" y="8910"/>
                  <a:pt x="53875" y="8910"/>
                </a:cubicBezTo>
                <a:cubicBezTo>
                  <a:pt x="53929" y="8910"/>
                  <a:pt x="53984" y="8913"/>
                  <a:pt x="54039" y="8913"/>
                </a:cubicBezTo>
                <a:cubicBezTo>
                  <a:pt x="54122" y="8913"/>
                  <a:pt x="54206" y="8906"/>
                  <a:pt x="54286" y="8870"/>
                </a:cubicBezTo>
                <a:cubicBezTo>
                  <a:pt x="54512" y="8845"/>
                  <a:pt x="54687" y="8669"/>
                  <a:pt x="54812" y="8494"/>
                </a:cubicBezTo>
                <a:lnTo>
                  <a:pt x="54963" y="8344"/>
                </a:lnTo>
                <a:cubicBezTo>
                  <a:pt x="54938" y="8118"/>
                  <a:pt x="54838" y="7943"/>
                  <a:pt x="54687" y="7767"/>
                </a:cubicBezTo>
                <a:cubicBezTo>
                  <a:pt x="54036" y="6965"/>
                  <a:pt x="53158" y="6514"/>
                  <a:pt x="52206" y="6138"/>
                </a:cubicBezTo>
                <a:cubicBezTo>
                  <a:pt x="52106" y="5988"/>
                  <a:pt x="51955" y="5963"/>
                  <a:pt x="51805" y="5913"/>
                </a:cubicBezTo>
                <a:lnTo>
                  <a:pt x="51579" y="5737"/>
                </a:lnTo>
                <a:cubicBezTo>
                  <a:pt x="51479" y="5637"/>
                  <a:pt x="51379" y="5562"/>
                  <a:pt x="51279" y="5512"/>
                </a:cubicBezTo>
                <a:lnTo>
                  <a:pt x="51279" y="5512"/>
                </a:lnTo>
                <a:cubicBezTo>
                  <a:pt x="51479" y="5537"/>
                  <a:pt x="51680" y="5562"/>
                  <a:pt x="51880" y="5612"/>
                </a:cubicBezTo>
                <a:cubicBezTo>
                  <a:pt x="52457" y="5837"/>
                  <a:pt x="53033" y="6063"/>
                  <a:pt x="53635" y="6263"/>
                </a:cubicBezTo>
                <a:cubicBezTo>
                  <a:pt x="53684" y="6278"/>
                  <a:pt x="53733" y="6286"/>
                  <a:pt x="53781" y="6286"/>
                </a:cubicBezTo>
                <a:cubicBezTo>
                  <a:pt x="53903" y="6286"/>
                  <a:pt x="54014" y="6232"/>
                  <a:pt x="54086" y="6088"/>
                </a:cubicBezTo>
                <a:cubicBezTo>
                  <a:pt x="54136" y="5963"/>
                  <a:pt x="54036" y="5913"/>
                  <a:pt x="53935" y="5862"/>
                </a:cubicBezTo>
                <a:cubicBezTo>
                  <a:pt x="53158" y="5512"/>
                  <a:pt x="52406" y="5086"/>
                  <a:pt x="51554" y="4885"/>
                </a:cubicBezTo>
                <a:cubicBezTo>
                  <a:pt x="49073" y="3933"/>
                  <a:pt x="46542" y="3181"/>
                  <a:pt x="43960" y="2554"/>
                </a:cubicBezTo>
                <a:cubicBezTo>
                  <a:pt x="43835" y="2529"/>
                  <a:pt x="43710" y="2504"/>
                  <a:pt x="43584" y="2479"/>
                </a:cubicBezTo>
                <a:cubicBezTo>
                  <a:pt x="42331" y="2178"/>
                  <a:pt x="41103" y="1852"/>
                  <a:pt x="39825" y="1777"/>
                </a:cubicBezTo>
                <a:cubicBezTo>
                  <a:pt x="38622" y="1476"/>
                  <a:pt x="37419" y="1401"/>
                  <a:pt x="36216" y="1226"/>
                </a:cubicBezTo>
                <a:cubicBezTo>
                  <a:pt x="36136" y="1190"/>
                  <a:pt x="36052" y="1183"/>
                  <a:pt x="35969" y="1183"/>
                </a:cubicBezTo>
                <a:cubicBezTo>
                  <a:pt x="35914" y="1183"/>
                  <a:pt x="35859" y="1186"/>
                  <a:pt x="35805" y="1186"/>
                </a:cubicBezTo>
                <a:cubicBezTo>
                  <a:pt x="35711" y="1186"/>
                  <a:pt x="35621" y="1177"/>
                  <a:pt x="35539" y="1126"/>
                </a:cubicBezTo>
                <a:cubicBezTo>
                  <a:pt x="35289" y="1126"/>
                  <a:pt x="35038" y="1101"/>
                  <a:pt x="34787" y="1101"/>
                </a:cubicBezTo>
                <a:cubicBezTo>
                  <a:pt x="34698" y="1065"/>
                  <a:pt x="34602" y="1058"/>
                  <a:pt x="34505" y="1058"/>
                </a:cubicBezTo>
                <a:cubicBezTo>
                  <a:pt x="34441" y="1058"/>
                  <a:pt x="34375" y="1061"/>
                  <a:pt x="34311" y="1061"/>
                </a:cubicBezTo>
                <a:cubicBezTo>
                  <a:pt x="34198" y="1061"/>
                  <a:pt x="34088" y="1051"/>
                  <a:pt x="33985" y="1000"/>
                </a:cubicBezTo>
                <a:cubicBezTo>
                  <a:pt x="33685" y="975"/>
                  <a:pt x="33409" y="975"/>
                  <a:pt x="33108" y="975"/>
                </a:cubicBezTo>
                <a:cubicBezTo>
                  <a:pt x="32920" y="925"/>
                  <a:pt x="32732" y="913"/>
                  <a:pt x="32544" y="913"/>
                </a:cubicBezTo>
                <a:cubicBezTo>
                  <a:pt x="32356" y="913"/>
                  <a:pt x="32168" y="925"/>
                  <a:pt x="31980" y="925"/>
                </a:cubicBezTo>
                <a:cubicBezTo>
                  <a:pt x="31980" y="900"/>
                  <a:pt x="31955" y="875"/>
                  <a:pt x="31930" y="875"/>
                </a:cubicBezTo>
                <a:cubicBezTo>
                  <a:pt x="31833" y="888"/>
                  <a:pt x="31736" y="893"/>
                  <a:pt x="31638" y="893"/>
                </a:cubicBezTo>
                <a:cubicBezTo>
                  <a:pt x="31395" y="893"/>
                  <a:pt x="31151" y="864"/>
                  <a:pt x="30910" y="864"/>
                </a:cubicBezTo>
                <a:cubicBezTo>
                  <a:pt x="30694" y="864"/>
                  <a:pt x="30481" y="887"/>
                  <a:pt x="30276" y="975"/>
                </a:cubicBezTo>
                <a:cubicBezTo>
                  <a:pt x="30249" y="979"/>
                  <a:pt x="30219" y="980"/>
                  <a:pt x="30190" y="980"/>
                </a:cubicBezTo>
                <a:cubicBezTo>
                  <a:pt x="30167" y="980"/>
                  <a:pt x="30143" y="979"/>
                  <a:pt x="30120" y="979"/>
                </a:cubicBezTo>
                <a:cubicBezTo>
                  <a:pt x="29984" y="979"/>
                  <a:pt x="29864" y="998"/>
                  <a:pt x="29900" y="1251"/>
                </a:cubicBezTo>
                <a:cubicBezTo>
                  <a:pt x="29649" y="1226"/>
                  <a:pt x="29374" y="1226"/>
                  <a:pt x="29123" y="1226"/>
                </a:cubicBezTo>
                <a:lnTo>
                  <a:pt x="29073" y="1276"/>
                </a:lnTo>
                <a:cubicBezTo>
                  <a:pt x="28722" y="1176"/>
                  <a:pt x="28346" y="1201"/>
                  <a:pt x="27970" y="1176"/>
                </a:cubicBezTo>
                <a:cubicBezTo>
                  <a:pt x="27920" y="1201"/>
                  <a:pt x="27870" y="1201"/>
                  <a:pt x="27820" y="1226"/>
                </a:cubicBezTo>
                <a:cubicBezTo>
                  <a:pt x="27740" y="1087"/>
                  <a:pt x="27614" y="1042"/>
                  <a:pt x="27465" y="1042"/>
                </a:cubicBezTo>
                <a:cubicBezTo>
                  <a:pt x="27426" y="1042"/>
                  <a:pt x="27385" y="1045"/>
                  <a:pt x="27344" y="1050"/>
                </a:cubicBezTo>
                <a:cubicBezTo>
                  <a:pt x="27319" y="1075"/>
                  <a:pt x="27294" y="1075"/>
                  <a:pt x="27243" y="1075"/>
                </a:cubicBezTo>
                <a:cubicBezTo>
                  <a:pt x="27193" y="1050"/>
                  <a:pt x="27140" y="1045"/>
                  <a:pt x="27087" y="1045"/>
                </a:cubicBezTo>
                <a:cubicBezTo>
                  <a:pt x="27043" y="1045"/>
                  <a:pt x="27000" y="1048"/>
                  <a:pt x="26956" y="1048"/>
                </a:cubicBezTo>
                <a:cubicBezTo>
                  <a:pt x="26892" y="1048"/>
                  <a:pt x="26827" y="1040"/>
                  <a:pt x="26767" y="1000"/>
                </a:cubicBezTo>
                <a:lnTo>
                  <a:pt x="26542" y="975"/>
                </a:lnTo>
                <a:lnTo>
                  <a:pt x="26441" y="975"/>
                </a:lnTo>
                <a:cubicBezTo>
                  <a:pt x="26416" y="975"/>
                  <a:pt x="26416" y="975"/>
                  <a:pt x="26391" y="1000"/>
                </a:cubicBezTo>
                <a:cubicBezTo>
                  <a:pt x="26065" y="950"/>
                  <a:pt x="25765" y="1025"/>
                  <a:pt x="25464" y="875"/>
                </a:cubicBezTo>
                <a:cubicBezTo>
                  <a:pt x="25314" y="875"/>
                  <a:pt x="25138" y="850"/>
                  <a:pt x="24988" y="825"/>
                </a:cubicBezTo>
                <a:cubicBezTo>
                  <a:pt x="24887" y="796"/>
                  <a:pt x="24785" y="788"/>
                  <a:pt x="24682" y="788"/>
                </a:cubicBezTo>
                <a:cubicBezTo>
                  <a:pt x="24544" y="788"/>
                  <a:pt x="24405" y="803"/>
                  <a:pt x="24267" y="803"/>
                </a:cubicBezTo>
                <a:cubicBezTo>
                  <a:pt x="24147" y="803"/>
                  <a:pt x="24027" y="791"/>
                  <a:pt x="23910" y="750"/>
                </a:cubicBezTo>
                <a:cubicBezTo>
                  <a:pt x="23810" y="725"/>
                  <a:pt x="23684" y="725"/>
                  <a:pt x="23559" y="725"/>
                </a:cubicBezTo>
                <a:cubicBezTo>
                  <a:pt x="23382" y="676"/>
                  <a:pt x="23203" y="664"/>
                  <a:pt x="23021" y="664"/>
                </a:cubicBezTo>
                <a:cubicBezTo>
                  <a:pt x="22839" y="664"/>
                  <a:pt x="22654" y="676"/>
                  <a:pt x="22469" y="676"/>
                </a:cubicBezTo>
                <a:cubicBezTo>
                  <a:pt x="22265" y="676"/>
                  <a:pt x="22060" y="662"/>
                  <a:pt x="21855" y="599"/>
                </a:cubicBezTo>
                <a:cubicBezTo>
                  <a:pt x="21604" y="599"/>
                  <a:pt x="21354" y="599"/>
                  <a:pt x="21128" y="574"/>
                </a:cubicBezTo>
                <a:cubicBezTo>
                  <a:pt x="20719" y="543"/>
                  <a:pt x="20309" y="529"/>
                  <a:pt x="19902" y="529"/>
                </a:cubicBezTo>
                <a:cubicBezTo>
                  <a:pt x="19336" y="529"/>
                  <a:pt x="18774" y="556"/>
                  <a:pt x="18221" y="599"/>
                </a:cubicBezTo>
                <a:cubicBezTo>
                  <a:pt x="18171" y="599"/>
                  <a:pt x="18146" y="599"/>
                  <a:pt x="18121" y="624"/>
                </a:cubicBezTo>
                <a:cubicBezTo>
                  <a:pt x="18095" y="599"/>
                  <a:pt x="18095" y="574"/>
                  <a:pt x="18095" y="574"/>
                </a:cubicBezTo>
                <a:cubicBezTo>
                  <a:pt x="18271" y="374"/>
                  <a:pt x="18246" y="223"/>
                  <a:pt x="18020" y="98"/>
                </a:cubicBezTo>
                <a:cubicBezTo>
                  <a:pt x="17854" y="27"/>
                  <a:pt x="17694" y="1"/>
                  <a:pt x="175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5" name="Google Shape;1165;p34"/>
          <p:cNvSpPr/>
          <p:nvPr/>
        </p:nvSpPr>
        <p:spPr>
          <a:xfrm>
            <a:off x="1571604" y="2004925"/>
            <a:ext cx="2786082" cy="841878"/>
          </a:xfrm>
          <a:custGeom>
            <a:avLst/>
            <a:gdLst/>
            <a:ahLst/>
            <a:cxnLst/>
            <a:rect l="l" t="t" r="r" b="b"/>
            <a:pathLst>
              <a:path w="51520" h="14090" extrusionOk="0">
                <a:moveTo>
                  <a:pt x="27645" y="834"/>
                </a:moveTo>
                <a:cubicBezTo>
                  <a:pt x="27670" y="834"/>
                  <a:pt x="27670" y="834"/>
                  <a:pt x="27670" y="859"/>
                </a:cubicBezTo>
                <a:lnTo>
                  <a:pt x="27645" y="859"/>
                </a:lnTo>
                <a:lnTo>
                  <a:pt x="27645" y="834"/>
                </a:lnTo>
                <a:close/>
                <a:moveTo>
                  <a:pt x="23409" y="2839"/>
                </a:moveTo>
                <a:cubicBezTo>
                  <a:pt x="23409" y="2864"/>
                  <a:pt x="23409" y="2889"/>
                  <a:pt x="23409" y="2914"/>
                </a:cubicBezTo>
                <a:lnTo>
                  <a:pt x="23384" y="2914"/>
                </a:lnTo>
                <a:cubicBezTo>
                  <a:pt x="23384" y="2889"/>
                  <a:pt x="23409" y="2864"/>
                  <a:pt x="23409" y="2839"/>
                </a:cubicBezTo>
                <a:close/>
                <a:moveTo>
                  <a:pt x="22983" y="3490"/>
                </a:moveTo>
                <a:cubicBezTo>
                  <a:pt x="22958" y="3540"/>
                  <a:pt x="22908" y="3591"/>
                  <a:pt x="22858" y="3591"/>
                </a:cubicBezTo>
                <a:cubicBezTo>
                  <a:pt x="22883" y="3565"/>
                  <a:pt x="22933" y="3540"/>
                  <a:pt x="22983" y="3490"/>
                </a:cubicBezTo>
                <a:close/>
                <a:moveTo>
                  <a:pt x="16642" y="3916"/>
                </a:moveTo>
                <a:cubicBezTo>
                  <a:pt x="16642" y="3941"/>
                  <a:pt x="16642" y="3967"/>
                  <a:pt x="16642" y="3992"/>
                </a:cubicBezTo>
                <a:lnTo>
                  <a:pt x="16592" y="3992"/>
                </a:lnTo>
                <a:cubicBezTo>
                  <a:pt x="16617" y="3967"/>
                  <a:pt x="16617" y="3941"/>
                  <a:pt x="16642" y="3916"/>
                </a:cubicBezTo>
                <a:close/>
                <a:moveTo>
                  <a:pt x="1579" y="7275"/>
                </a:moveTo>
                <a:cubicBezTo>
                  <a:pt x="1579" y="7275"/>
                  <a:pt x="1579" y="7300"/>
                  <a:pt x="1579" y="7300"/>
                </a:cubicBezTo>
                <a:lnTo>
                  <a:pt x="1554" y="7300"/>
                </a:lnTo>
                <a:cubicBezTo>
                  <a:pt x="1579" y="7300"/>
                  <a:pt x="1579" y="7275"/>
                  <a:pt x="1579" y="7275"/>
                </a:cubicBezTo>
                <a:close/>
                <a:moveTo>
                  <a:pt x="35452" y="7343"/>
                </a:moveTo>
                <a:cubicBezTo>
                  <a:pt x="35508" y="7343"/>
                  <a:pt x="35553" y="7388"/>
                  <a:pt x="35615" y="7450"/>
                </a:cubicBezTo>
                <a:cubicBezTo>
                  <a:pt x="35539" y="7400"/>
                  <a:pt x="35489" y="7375"/>
                  <a:pt x="35414" y="7350"/>
                </a:cubicBezTo>
                <a:cubicBezTo>
                  <a:pt x="35427" y="7346"/>
                  <a:pt x="35440" y="7343"/>
                  <a:pt x="35452" y="7343"/>
                </a:cubicBezTo>
                <a:close/>
                <a:moveTo>
                  <a:pt x="26742" y="9104"/>
                </a:moveTo>
                <a:cubicBezTo>
                  <a:pt x="26742" y="9129"/>
                  <a:pt x="26742" y="9129"/>
                  <a:pt x="26742" y="9155"/>
                </a:cubicBezTo>
                <a:lnTo>
                  <a:pt x="26692" y="9155"/>
                </a:lnTo>
                <a:cubicBezTo>
                  <a:pt x="26717" y="9129"/>
                  <a:pt x="26742" y="9129"/>
                  <a:pt x="26742" y="9104"/>
                </a:cubicBezTo>
                <a:close/>
                <a:moveTo>
                  <a:pt x="25013" y="10207"/>
                </a:moveTo>
                <a:cubicBezTo>
                  <a:pt x="25013" y="10207"/>
                  <a:pt x="24988" y="10232"/>
                  <a:pt x="24988" y="10232"/>
                </a:cubicBezTo>
                <a:cubicBezTo>
                  <a:pt x="24988" y="10232"/>
                  <a:pt x="24988" y="10207"/>
                  <a:pt x="25013" y="10207"/>
                </a:cubicBezTo>
                <a:close/>
                <a:moveTo>
                  <a:pt x="22381" y="11109"/>
                </a:moveTo>
                <a:cubicBezTo>
                  <a:pt x="22381" y="11134"/>
                  <a:pt x="22406" y="11160"/>
                  <a:pt x="22406" y="11160"/>
                </a:cubicBezTo>
                <a:cubicBezTo>
                  <a:pt x="22381" y="11160"/>
                  <a:pt x="22381" y="11185"/>
                  <a:pt x="22356" y="11185"/>
                </a:cubicBezTo>
                <a:cubicBezTo>
                  <a:pt x="22381" y="11160"/>
                  <a:pt x="22381" y="11134"/>
                  <a:pt x="22381" y="11109"/>
                </a:cubicBezTo>
                <a:close/>
                <a:moveTo>
                  <a:pt x="16880" y="0"/>
                </a:moveTo>
                <a:cubicBezTo>
                  <a:pt x="16341" y="0"/>
                  <a:pt x="15802" y="19"/>
                  <a:pt x="15264" y="57"/>
                </a:cubicBezTo>
                <a:cubicBezTo>
                  <a:pt x="14762" y="57"/>
                  <a:pt x="14261" y="82"/>
                  <a:pt x="13760" y="82"/>
                </a:cubicBezTo>
                <a:cubicBezTo>
                  <a:pt x="13710" y="107"/>
                  <a:pt x="13685" y="132"/>
                  <a:pt x="13685" y="182"/>
                </a:cubicBezTo>
                <a:cubicBezTo>
                  <a:pt x="13434" y="144"/>
                  <a:pt x="13183" y="126"/>
                  <a:pt x="12933" y="126"/>
                </a:cubicBezTo>
                <a:cubicBezTo>
                  <a:pt x="12682" y="126"/>
                  <a:pt x="12431" y="144"/>
                  <a:pt x="12181" y="182"/>
                </a:cubicBezTo>
                <a:cubicBezTo>
                  <a:pt x="12005" y="207"/>
                  <a:pt x="11855" y="207"/>
                  <a:pt x="11680" y="207"/>
                </a:cubicBezTo>
                <a:cubicBezTo>
                  <a:pt x="11558" y="259"/>
                  <a:pt x="11437" y="272"/>
                  <a:pt x="11316" y="272"/>
                </a:cubicBezTo>
                <a:cubicBezTo>
                  <a:pt x="11193" y="272"/>
                  <a:pt x="11071" y="259"/>
                  <a:pt x="10949" y="259"/>
                </a:cubicBezTo>
                <a:cubicBezTo>
                  <a:pt x="10841" y="259"/>
                  <a:pt x="10734" y="269"/>
                  <a:pt x="10627" y="307"/>
                </a:cubicBezTo>
                <a:cubicBezTo>
                  <a:pt x="10502" y="332"/>
                  <a:pt x="10376" y="332"/>
                  <a:pt x="10251" y="332"/>
                </a:cubicBezTo>
                <a:cubicBezTo>
                  <a:pt x="10154" y="391"/>
                  <a:pt x="10053" y="404"/>
                  <a:pt x="9951" y="404"/>
                </a:cubicBezTo>
                <a:cubicBezTo>
                  <a:pt x="9868" y="404"/>
                  <a:pt x="9785" y="395"/>
                  <a:pt x="9703" y="395"/>
                </a:cubicBezTo>
                <a:cubicBezTo>
                  <a:pt x="9625" y="395"/>
                  <a:pt x="9549" y="403"/>
                  <a:pt x="9474" y="433"/>
                </a:cubicBezTo>
                <a:cubicBezTo>
                  <a:pt x="9349" y="458"/>
                  <a:pt x="9223" y="458"/>
                  <a:pt x="9098" y="483"/>
                </a:cubicBezTo>
                <a:cubicBezTo>
                  <a:pt x="9011" y="527"/>
                  <a:pt x="8917" y="537"/>
                  <a:pt x="8821" y="537"/>
                </a:cubicBezTo>
                <a:cubicBezTo>
                  <a:pt x="8739" y="537"/>
                  <a:pt x="8655" y="529"/>
                  <a:pt x="8573" y="529"/>
                </a:cubicBezTo>
                <a:cubicBezTo>
                  <a:pt x="8477" y="529"/>
                  <a:pt x="8384" y="539"/>
                  <a:pt x="8296" y="583"/>
                </a:cubicBezTo>
                <a:cubicBezTo>
                  <a:pt x="8221" y="583"/>
                  <a:pt x="8146" y="583"/>
                  <a:pt x="8071" y="608"/>
                </a:cubicBezTo>
                <a:cubicBezTo>
                  <a:pt x="7989" y="659"/>
                  <a:pt x="7898" y="669"/>
                  <a:pt x="7805" y="669"/>
                </a:cubicBezTo>
                <a:cubicBezTo>
                  <a:pt x="7751" y="669"/>
                  <a:pt x="7696" y="666"/>
                  <a:pt x="7641" y="666"/>
                </a:cubicBezTo>
                <a:cubicBezTo>
                  <a:pt x="7558" y="666"/>
                  <a:pt x="7474" y="673"/>
                  <a:pt x="7394" y="708"/>
                </a:cubicBezTo>
                <a:cubicBezTo>
                  <a:pt x="6767" y="859"/>
                  <a:pt x="6116" y="984"/>
                  <a:pt x="5464" y="1134"/>
                </a:cubicBezTo>
                <a:cubicBezTo>
                  <a:pt x="4762" y="1185"/>
                  <a:pt x="4061" y="1385"/>
                  <a:pt x="3409" y="1661"/>
                </a:cubicBezTo>
                <a:cubicBezTo>
                  <a:pt x="2883" y="1861"/>
                  <a:pt x="2256" y="1911"/>
                  <a:pt x="1855" y="2388"/>
                </a:cubicBezTo>
                <a:cubicBezTo>
                  <a:pt x="1078" y="2588"/>
                  <a:pt x="602" y="3089"/>
                  <a:pt x="351" y="3841"/>
                </a:cubicBezTo>
                <a:cubicBezTo>
                  <a:pt x="0" y="4693"/>
                  <a:pt x="101" y="5596"/>
                  <a:pt x="50" y="6498"/>
                </a:cubicBezTo>
                <a:cubicBezTo>
                  <a:pt x="101" y="6573"/>
                  <a:pt x="101" y="6698"/>
                  <a:pt x="151" y="6774"/>
                </a:cubicBezTo>
                <a:cubicBezTo>
                  <a:pt x="151" y="6799"/>
                  <a:pt x="126" y="6849"/>
                  <a:pt x="101" y="6924"/>
                </a:cubicBezTo>
                <a:cubicBezTo>
                  <a:pt x="126" y="7525"/>
                  <a:pt x="50" y="8127"/>
                  <a:pt x="151" y="8728"/>
                </a:cubicBezTo>
                <a:lnTo>
                  <a:pt x="176" y="9230"/>
                </a:lnTo>
                <a:cubicBezTo>
                  <a:pt x="276" y="9430"/>
                  <a:pt x="176" y="9681"/>
                  <a:pt x="301" y="9881"/>
                </a:cubicBezTo>
                <a:cubicBezTo>
                  <a:pt x="477" y="10909"/>
                  <a:pt x="1153" y="11736"/>
                  <a:pt x="1354" y="12764"/>
                </a:cubicBezTo>
                <a:cubicBezTo>
                  <a:pt x="1429" y="13114"/>
                  <a:pt x="1654" y="13490"/>
                  <a:pt x="1980" y="13766"/>
                </a:cubicBezTo>
                <a:cubicBezTo>
                  <a:pt x="2055" y="13916"/>
                  <a:pt x="2181" y="14017"/>
                  <a:pt x="2381" y="14042"/>
                </a:cubicBezTo>
                <a:cubicBezTo>
                  <a:pt x="2630" y="14076"/>
                  <a:pt x="2879" y="14089"/>
                  <a:pt x="3128" y="14089"/>
                </a:cubicBezTo>
                <a:cubicBezTo>
                  <a:pt x="3430" y="14089"/>
                  <a:pt x="3733" y="14069"/>
                  <a:pt x="4035" y="14042"/>
                </a:cubicBezTo>
                <a:lnTo>
                  <a:pt x="4411" y="14017"/>
                </a:lnTo>
                <a:cubicBezTo>
                  <a:pt x="4495" y="13954"/>
                  <a:pt x="4587" y="13944"/>
                  <a:pt x="4680" y="13944"/>
                </a:cubicBezTo>
                <a:cubicBezTo>
                  <a:pt x="4728" y="13944"/>
                  <a:pt x="4776" y="13946"/>
                  <a:pt x="4824" y="13946"/>
                </a:cubicBezTo>
                <a:cubicBezTo>
                  <a:pt x="4907" y="13946"/>
                  <a:pt x="4988" y="13938"/>
                  <a:pt x="5063" y="13891"/>
                </a:cubicBezTo>
                <a:cubicBezTo>
                  <a:pt x="5113" y="13891"/>
                  <a:pt x="5163" y="13866"/>
                  <a:pt x="5188" y="13841"/>
                </a:cubicBezTo>
                <a:cubicBezTo>
                  <a:pt x="5715" y="13766"/>
                  <a:pt x="6241" y="13716"/>
                  <a:pt x="6717" y="13566"/>
                </a:cubicBezTo>
                <a:cubicBezTo>
                  <a:pt x="7289" y="13368"/>
                  <a:pt x="7860" y="13233"/>
                  <a:pt x="8456" y="13233"/>
                </a:cubicBezTo>
                <a:cubicBezTo>
                  <a:pt x="8618" y="13233"/>
                  <a:pt x="8782" y="13243"/>
                  <a:pt x="8948" y="13265"/>
                </a:cubicBezTo>
                <a:cubicBezTo>
                  <a:pt x="9124" y="13303"/>
                  <a:pt x="9300" y="13313"/>
                  <a:pt x="9476" y="13313"/>
                </a:cubicBezTo>
                <a:cubicBezTo>
                  <a:pt x="9676" y="13313"/>
                  <a:pt x="9875" y="13300"/>
                  <a:pt x="10072" y="13300"/>
                </a:cubicBezTo>
                <a:cubicBezTo>
                  <a:pt x="10268" y="13300"/>
                  <a:pt x="10461" y="13313"/>
                  <a:pt x="10652" y="13365"/>
                </a:cubicBezTo>
                <a:cubicBezTo>
                  <a:pt x="10777" y="13365"/>
                  <a:pt x="10903" y="13365"/>
                  <a:pt x="11003" y="13390"/>
                </a:cubicBezTo>
                <a:cubicBezTo>
                  <a:pt x="11216" y="13428"/>
                  <a:pt x="11429" y="13447"/>
                  <a:pt x="11639" y="13447"/>
                </a:cubicBezTo>
                <a:cubicBezTo>
                  <a:pt x="11849" y="13447"/>
                  <a:pt x="12056" y="13428"/>
                  <a:pt x="12256" y="13390"/>
                </a:cubicBezTo>
                <a:cubicBezTo>
                  <a:pt x="12256" y="13390"/>
                  <a:pt x="12256" y="13390"/>
                  <a:pt x="12256" y="13415"/>
                </a:cubicBezTo>
                <a:cubicBezTo>
                  <a:pt x="12256" y="13440"/>
                  <a:pt x="12281" y="13465"/>
                  <a:pt x="12331" y="13490"/>
                </a:cubicBezTo>
                <a:lnTo>
                  <a:pt x="14762" y="13490"/>
                </a:lnTo>
                <a:cubicBezTo>
                  <a:pt x="15278" y="13543"/>
                  <a:pt x="15801" y="13575"/>
                  <a:pt x="16323" y="13575"/>
                </a:cubicBezTo>
                <a:cubicBezTo>
                  <a:pt x="16790" y="13575"/>
                  <a:pt x="17258" y="13550"/>
                  <a:pt x="17720" y="13490"/>
                </a:cubicBezTo>
                <a:lnTo>
                  <a:pt x="17770" y="13465"/>
                </a:lnTo>
                <a:lnTo>
                  <a:pt x="17820" y="13490"/>
                </a:lnTo>
                <a:cubicBezTo>
                  <a:pt x="19295" y="13444"/>
                  <a:pt x="20747" y="13287"/>
                  <a:pt x="22219" y="13287"/>
                </a:cubicBezTo>
                <a:cubicBezTo>
                  <a:pt x="22323" y="13287"/>
                  <a:pt x="22428" y="13288"/>
                  <a:pt x="22532" y="13290"/>
                </a:cubicBezTo>
                <a:cubicBezTo>
                  <a:pt x="22607" y="13215"/>
                  <a:pt x="22632" y="13165"/>
                  <a:pt x="22632" y="13139"/>
                </a:cubicBezTo>
                <a:lnTo>
                  <a:pt x="22657" y="13139"/>
                </a:lnTo>
                <a:cubicBezTo>
                  <a:pt x="25715" y="13039"/>
                  <a:pt x="28797" y="12914"/>
                  <a:pt x="31855" y="12864"/>
                </a:cubicBezTo>
                <a:cubicBezTo>
                  <a:pt x="31880" y="12839"/>
                  <a:pt x="31930" y="12839"/>
                  <a:pt x="31955" y="12839"/>
                </a:cubicBezTo>
                <a:cubicBezTo>
                  <a:pt x="32031" y="12851"/>
                  <a:pt x="32112" y="12851"/>
                  <a:pt x="32193" y="12851"/>
                </a:cubicBezTo>
                <a:cubicBezTo>
                  <a:pt x="32275" y="12851"/>
                  <a:pt x="32356" y="12851"/>
                  <a:pt x="32432" y="12864"/>
                </a:cubicBezTo>
                <a:cubicBezTo>
                  <a:pt x="32594" y="12867"/>
                  <a:pt x="32757" y="12868"/>
                  <a:pt x="32920" y="12868"/>
                </a:cubicBezTo>
                <a:cubicBezTo>
                  <a:pt x="33561" y="12868"/>
                  <a:pt x="34202" y="12849"/>
                  <a:pt x="34844" y="12849"/>
                </a:cubicBezTo>
                <a:cubicBezTo>
                  <a:pt x="35393" y="12849"/>
                  <a:pt x="35942" y="12863"/>
                  <a:pt x="36492" y="12914"/>
                </a:cubicBezTo>
                <a:cubicBezTo>
                  <a:pt x="37568" y="12935"/>
                  <a:pt x="38644" y="13049"/>
                  <a:pt x="39720" y="13049"/>
                </a:cubicBezTo>
                <a:cubicBezTo>
                  <a:pt x="39897" y="13049"/>
                  <a:pt x="40074" y="13046"/>
                  <a:pt x="40251" y="13039"/>
                </a:cubicBezTo>
                <a:cubicBezTo>
                  <a:pt x="40449" y="13035"/>
                  <a:pt x="40647" y="13033"/>
                  <a:pt x="40845" y="13033"/>
                </a:cubicBezTo>
                <a:cubicBezTo>
                  <a:pt x="41800" y="13033"/>
                  <a:pt x="42755" y="13081"/>
                  <a:pt x="43710" y="13165"/>
                </a:cubicBezTo>
                <a:cubicBezTo>
                  <a:pt x="44056" y="13188"/>
                  <a:pt x="44401" y="13202"/>
                  <a:pt x="44747" y="13202"/>
                </a:cubicBezTo>
                <a:cubicBezTo>
                  <a:pt x="45504" y="13202"/>
                  <a:pt x="46261" y="13136"/>
                  <a:pt x="47018" y="12964"/>
                </a:cubicBezTo>
                <a:cubicBezTo>
                  <a:pt x="47105" y="12899"/>
                  <a:pt x="47192" y="12834"/>
                  <a:pt x="47295" y="12834"/>
                </a:cubicBezTo>
                <a:cubicBezTo>
                  <a:pt x="47311" y="12834"/>
                  <a:pt x="47327" y="12835"/>
                  <a:pt x="47344" y="12839"/>
                </a:cubicBezTo>
                <a:cubicBezTo>
                  <a:pt x="47820" y="12488"/>
                  <a:pt x="47845" y="12312"/>
                  <a:pt x="47519" y="11836"/>
                </a:cubicBezTo>
                <a:cubicBezTo>
                  <a:pt x="47419" y="11786"/>
                  <a:pt x="47344" y="11736"/>
                  <a:pt x="47269" y="11686"/>
                </a:cubicBezTo>
                <a:cubicBezTo>
                  <a:pt x="47093" y="11561"/>
                  <a:pt x="46893" y="11485"/>
                  <a:pt x="46692" y="11460"/>
                </a:cubicBezTo>
                <a:cubicBezTo>
                  <a:pt x="46392" y="11460"/>
                  <a:pt x="46116" y="11435"/>
                  <a:pt x="45840" y="11285"/>
                </a:cubicBezTo>
                <a:cubicBezTo>
                  <a:pt x="45770" y="11241"/>
                  <a:pt x="45694" y="11231"/>
                  <a:pt x="45616" y="11231"/>
                </a:cubicBezTo>
                <a:cubicBezTo>
                  <a:pt x="45549" y="11231"/>
                  <a:pt x="45480" y="11238"/>
                  <a:pt x="45413" y="11238"/>
                </a:cubicBezTo>
                <a:cubicBezTo>
                  <a:pt x="45335" y="11238"/>
                  <a:pt x="45259" y="11228"/>
                  <a:pt x="45189" y="11185"/>
                </a:cubicBezTo>
                <a:cubicBezTo>
                  <a:pt x="45122" y="11192"/>
                  <a:pt x="45055" y="11196"/>
                  <a:pt x="44988" y="11196"/>
                </a:cubicBezTo>
                <a:cubicBezTo>
                  <a:pt x="44629" y="11196"/>
                  <a:pt x="44270" y="11094"/>
                  <a:pt x="43910" y="11009"/>
                </a:cubicBezTo>
                <a:cubicBezTo>
                  <a:pt x="44107" y="10867"/>
                  <a:pt x="44314" y="10825"/>
                  <a:pt x="44524" y="10825"/>
                </a:cubicBezTo>
                <a:cubicBezTo>
                  <a:pt x="44794" y="10825"/>
                  <a:pt x="45071" y="10895"/>
                  <a:pt x="45339" y="10909"/>
                </a:cubicBezTo>
                <a:cubicBezTo>
                  <a:pt x="45389" y="10934"/>
                  <a:pt x="45414" y="10959"/>
                  <a:pt x="45439" y="10959"/>
                </a:cubicBezTo>
                <a:cubicBezTo>
                  <a:pt x="45736" y="10980"/>
                  <a:pt x="46032" y="10985"/>
                  <a:pt x="46329" y="10985"/>
                </a:cubicBezTo>
                <a:cubicBezTo>
                  <a:pt x="46622" y="10985"/>
                  <a:pt x="46915" y="10980"/>
                  <a:pt x="47209" y="10980"/>
                </a:cubicBezTo>
                <a:cubicBezTo>
                  <a:pt x="47671" y="10980"/>
                  <a:pt x="48134" y="10993"/>
                  <a:pt x="48597" y="11059"/>
                </a:cubicBezTo>
                <a:cubicBezTo>
                  <a:pt x="48497" y="11059"/>
                  <a:pt x="48397" y="11109"/>
                  <a:pt x="48296" y="11160"/>
                </a:cubicBezTo>
                <a:cubicBezTo>
                  <a:pt x="48257" y="11179"/>
                  <a:pt x="48209" y="11183"/>
                  <a:pt x="48159" y="11183"/>
                </a:cubicBezTo>
                <a:cubicBezTo>
                  <a:pt x="48121" y="11183"/>
                  <a:pt x="48082" y="11181"/>
                  <a:pt x="48045" y="11181"/>
                </a:cubicBezTo>
                <a:cubicBezTo>
                  <a:pt x="47941" y="11181"/>
                  <a:pt x="47847" y="11199"/>
                  <a:pt x="47820" y="11335"/>
                </a:cubicBezTo>
                <a:cubicBezTo>
                  <a:pt x="47795" y="11611"/>
                  <a:pt x="48046" y="11636"/>
                  <a:pt x="48246" y="11686"/>
                </a:cubicBezTo>
                <a:cubicBezTo>
                  <a:pt x="48321" y="11686"/>
                  <a:pt x="48372" y="11711"/>
                  <a:pt x="48422" y="11711"/>
                </a:cubicBezTo>
                <a:cubicBezTo>
                  <a:pt x="49025" y="11725"/>
                  <a:pt x="49620" y="11773"/>
                  <a:pt x="50207" y="11773"/>
                </a:cubicBezTo>
                <a:cubicBezTo>
                  <a:pt x="50644" y="11773"/>
                  <a:pt x="51077" y="11746"/>
                  <a:pt x="51504" y="11661"/>
                </a:cubicBezTo>
                <a:cubicBezTo>
                  <a:pt x="51519" y="11345"/>
                  <a:pt x="51372" y="11309"/>
                  <a:pt x="51203" y="11309"/>
                </a:cubicBezTo>
                <a:cubicBezTo>
                  <a:pt x="51153" y="11309"/>
                  <a:pt x="51101" y="11312"/>
                  <a:pt x="51051" y="11312"/>
                </a:cubicBezTo>
                <a:cubicBezTo>
                  <a:pt x="50988" y="11312"/>
                  <a:pt x="50928" y="11307"/>
                  <a:pt x="50878" y="11285"/>
                </a:cubicBezTo>
                <a:cubicBezTo>
                  <a:pt x="50798" y="11249"/>
                  <a:pt x="50714" y="11242"/>
                  <a:pt x="50631" y="11242"/>
                </a:cubicBezTo>
                <a:cubicBezTo>
                  <a:pt x="50576" y="11242"/>
                  <a:pt x="50521" y="11245"/>
                  <a:pt x="50467" y="11245"/>
                </a:cubicBezTo>
                <a:cubicBezTo>
                  <a:pt x="50373" y="11245"/>
                  <a:pt x="50283" y="11236"/>
                  <a:pt x="50201" y="11185"/>
                </a:cubicBezTo>
                <a:cubicBezTo>
                  <a:pt x="49825" y="11185"/>
                  <a:pt x="49449" y="11160"/>
                  <a:pt x="49073" y="11160"/>
                </a:cubicBezTo>
                <a:cubicBezTo>
                  <a:pt x="49023" y="11109"/>
                  <a:pt x="48948" y="11084"/>
                  <a:pt x="48873" y="11059"/>
                </a:cubicBezTo>
                <a:cubicBezTo>
                  <a:pt x="48998" y="11034"/>
                  <a:pt x="49098" y="10984"/>
                  <a:pt x="49199" y="10909"/>
                </a:cubicBezTo>
                <a:cubicBezTo>
                  <a:pt x="50251" y="10759"/>
                  <a:pt x="50527" y="10458"/>
                  <a:pt x="50552" y="9505"/>
                </a:cubicBezTo>
                <a:cubicBezTo>
                  <a:pt x="50552" y="9405"/>
                  <a:pt x="50552" y="9355"/>
                  <a:pt x="50627" y="9305"/>
                </a:cubicBezTo>
                <a:cubicBezTo>
                  <a:pt x="51003" y="8979"/>
                  <a:pt x="50778" y="8779"/>
                  <a:pt x="50502" y="8628"/>
                </a:cubicBezTo>
                <a:cubicBezTo>
                  <a:pt x="50226" y="8478"/>
                  <a:pt x="49976" y="8327"/>
                  <a:pt x="49700" y="8202"/>
                </a:cubicBezTo>
                <a:cubicBezTo>
                  <a:pt x="48397" y="7601"/>
                  <a:pt x="46993" y="7300"/>
                  <a:pt x="45590" y="7024"/>
                </a:cubicBezTo>
                <a:cubicBezTo>
                  <a:pt x="45509" y="6988"/>
                  <a:pt x="45426" y="6981"/>
                  <a:pt x="45343" y="6981"/>
                </a:cubicBezTo>
                <a:cubicBezTo>
                  <a:pt x="45287" y="6981"/>
                  <a:pt x="45233" y="6984"/>
                  <a:pt x="45179" y="6984"/>
                </a:cubicBezTo>
                <a:cubicBezTo>
                  <a:pt x="45085" y="6984"/>
                  <a:pt x="44995" y="6975"/>
                  <a:pt x="44913" y="6924"/>
                </a:cubicBezTo>
                <a:cubicBezTo>
                  <a:pt x="44712" y="6924"/>
                  <a:pt x="44512" y="6899"/>
                  <a:pt x="44286" y="6899"/>
                </a:cubicBezTo>
                <a:cubicBezTo>
                  <a:pt x="44178" y="6855"/>
                  <a:pt x="44069" y="6845"/>
                  <a:pt x="43961" y="6845"/>
                </a:cubicBezTo>
                <a:cubicBezTo>
                  <a:pt x="43859" y="6845"/>
                  <a:pt x="43757" y="6854"/>
                  <a:pt x="43655" y="6854"/>
                </a:cubicBezTo>
                <a:cubicBezTo>
                  <a:pt x="43615" y="6854"/>
                  <a:pt x="43575" y="6853"/>
                  <a:pt x="43534" y="6849"/>
                </a:cubicBezTo>
                <a:lnTo>
                  <a:pt x="43434" y="6849"/>
                </a:lnTo>
                <a:cubicBezTo>
                  <a:pt x="43409" y="6824"/>
                  <a:pt x="43409" y="6799"/>
                  <a:pt x="43359" y="6799"/>
                </a:cubicBezTo>
                <a:lnTo>
                  <a:pt x="42231" y="6774"/>
                </a:lnTo>
                <a:cubicBezTo>
                  <a:pt x="42109" y="6735"/>
                  <a:pt x="41986" y="6725"/>
                  <a:pt x="41864" y="6725"/>
                </a:cubicBezTo>
                <a:cubicBezTo>
                  <a:pt x="41725" y="6725"/>
                  <a:pt x="41587" y="6738"/>
                  <a:pt x="41451" y="6738"/>
                </a:cubicBezTo>
                <a:cubicBezTo>
                  <a:pt x="41316" y="6738"/>
                  <a:pt x="41183" y="6725"/>
                  <a:pt x="41053" y="6673"/>
                </a:cubicBezTo>
                <a:cubicBezTo>
                  <a:pt x="40527" y="6648"/>
                  <a:pt x="40026" y="6648"/>
                  <a:pt x="39524" y="6648"/>
                </a:cubicBezTo>
                <a:cubicBezTo>
                  <a:pt x="39437" y="6604"/>
                  <a:pt x="39343" y="6594"/>
                  <a:pt x="39248" y="6594"/>
                </a:cubicBezTo>
                <a:cubicBezTo>
                  <a:pt x="39165" y="6594"/>
                  <a:pt x="39081" y="6602"/>
                  <a:pt x="38999" y="6602"/>
                </a:cubicBezTo>
                <a:cubicBezTo>
                  <a:pt x="38904" y="6602"/>
                  <a:pt x="38810" y="6592"/>
                  <a:pt x="38722" y="6548"/>
                </a:cubicBezTo>
                <a:cubicBezTo>
                  <a:pt x="38246" y="6523"/>
                  <a:pt x="37745" y="6573"/>
                  <a:pt x="37319" y="6272"/>
                </a:cubicBezTo>
                <a:cubicBezTo>
                  <a:pt x="38221" y="6272"/>
                  <a:pt x="39098" y="6272"/>
                  <a:pt x="40001" y="6247"/>
                </a:cubicBezTo>
                <a:cubicBezTo>
                  <a:pt x="40051" y="6247"/>
                  <a:pt x="40051" y="6222"/>
                  <a:pt x="40051" y="6197"/>
                </a:cubicBezTo>
                <a:lnTo>
                  <a:pt x="40176" y="6197"/>
                </a:lnTo>
                <a:cubicBezTo>
                  <a:pt x="40263" y="6194"/>
                  <a:pt x="40351" y="6193"/>
                  <a:pt x="40438" y="6193"/>
                </a:cubicBezTo>
                <a:cubicBezTo>
                  <a:pt x="40783" y="6193"/>
                  <a:pt x="41127" y="6212"/>
                  <a:pt x="41471" y="6212"/>
                </a:cubicBezTo>
                <a:cubicBezTo>
                  <a:pt x="41766" y="6212"/>
                  <a:pt x="42061" y="6198"/>
                  <a:pt x="42356" y="6147"/>
                </a:cubicBezTo>
                <a:lnTo>
                  <a:pt x="42707" y="6122"/>
                </a:lnTo>
                <a:cubicBezTo>
                  <a:pt x="42845" y="6078"/>
                  <a:pt x="42985" y="6066"/>
                  <a:pt x="43126" y="6066"/>
                </a:cubicBezTo>
                <a:cubicBezTo>
                  <a:pt x="43300" y="6066"/>
                  <a:pt x="43476" y="6085"/>
                  <a:pt x="43651" y="6085"/>
                </a:cubicBezTo>
                <a:cubicBezTo>
                  <a:pt x="43823" y="6085"/>
                  <a:pt x="43993" y="6067"/>
                  <a:pt x="44161" y="5997"/>
                </a:cubicBezTo>
                <a:cubicBezTo>
                  <a:pt x="44225" y="5957"/>
                  <a:pt x="44293" y="5947"/>
                  <a:pt x="44364" y="5947"/>
                </a:cubicBezTo>
                <a:cubicBezTo>
                  <a:pt x="44428" y="5947"/>
                  <a:pt x="44493" y="5955"/>
                  <a:pt x="44558" y="5955"/>
                </a:cubicBezTo>
                <a:cubicBezTo>
                  <a:pt x="44647" y="5955"/>
                  <a:pt x="44733" y="5940"/>
                  <a:pt x="44813" y="5871"/>
                </a:cubicBezTo>
                <a:cubicBezTo>
                  <a:pt x="45189" y="5696"/>
                  <a:pt x="45640" y="5571"/>
                  <a:pt x="45790" y="5094"/>
                </a:cubicBezTo>
                <a:cubicBezTo>
                  <a:pt x="45991" y="4518"/>
                  <a:pt x="45615" y="4267"/>
                  <a:pt x="45239" y="4017"/>
                </a:cubicBezTo>
                <a:cubicBezTo>
                  <a:pt x="45364" y="3891"/>
                  <a:pt x="45539" y="3967"/>
                  <a:pt x="45590" y="3816"/>
                </a:cubicBezTo>
                <a:cubicBezTo>
                  <a:pt x="45991" y="3064"/>
                  <a:pt x="45239" y="3064"/>
                  <a:pt x="44913" y="2964"/>
                </a:cubicBezTo>
                <a:cubicBezTo>
                  <a:pt x="43585" y="2463"/>
                  <a:pt x="42206" y="2237"/>
                  <a:pt x="40803" y="2037"/>
                </a:cubicBezTo>
                <a:lnTo>
                  <a:pt x="40828" y="2012"/>
                </a:lnTo>
                <a:cubicBezTo>
                  <a:pt x="40715" y="1949"/>
                  <a:pt x="40596" y="1949"/>
                  <a:pt x="40477" y="1949"/>
                </a:cubicBezTo>
                <a:cubicBezTo>
                  <a:pt x="40358" y="1949"/>
                  <a:pt x="40239" y="1949"/>
                  <a:pt x="40126" y="1886"/>
                </a:cubicBezTo>
                <a:cubicBezTo>
                  <a:pt x="40023" y="1892"/>
                  <a:pt x="39922" y="1895"/>
                  <a:pt x="39822" y="1895"/>
                </a:cubicBezTo>
                <a:cubicBezTo>
                  <a:pt x="39455" y="1895"/>
                  <a:pt x="39101" y="1854"/>
                  <a:pt x="38747" y="1736"/>
                </a:cubicBezTo>
                <a:cubicBezTo>
                  <a:pt x="38671" y="1698"/>
                  <a:pt x="38592" y="1687"/>
                  <a:pt x="38512" y="1687"/>
                </a:cubicBezTo>
                <a:cubicBezTo>
                  <a:pt x="38421" y="1687"/>
                  <a:pt x="38329" y="1701"/>
                  <a:pt x="38237" y="1701"/>
                </a:cubicBezTo>
                <a:cubicBezTo>
                  <a:pt x="38147" y="1701"/>
                  <a:pt x="38057" y="1688"/>
                  <a:pt x="37970" y="1636"/>
                </a:cubicBezTo>
                <a:cubicBezTo>
                  <a:pt x="37845" y="1636"/>
                  <a:pt x="37720" y="1611"/>
                  <a:pt x="37595" y="1611"/>
                </a:cubicBezTo>
                <a:cubicBezTo>
                  <a:pt x="37514" y="1575"/>
                  <a:pt x="37431" y="1568"/>
                  <a:pt x="37347" y="1568"/>
                </a:cubicBezTo>
                <a:cubicBezTo>
                  <a:pt x="37292" y="1568"/>
                  <a:pt x="37237" y="1571"/>
                  <a:pt x="37184" y="1571"/>
                </a:cubicBezTo>
                <a:cubicBezTo>
                  <a:pt x="37090" y="1571"/>
                  <a:pt x="37000" y="1562"/>
                  <a:pt x="36918" y="1510"/>
                </a:cubicBezTo>
                <a:cubicBezTo>
                  <a:pt x="36742" y="1485"/>
                  <a:pt x="36592" y="1485"/>
                  <a:pt x="36417" y="1485"/>
                </a:cubicBezTo>
                <a:cubicBezTo>
                  <a:pt x="36345" y="1450"/>
                  <a:pt x="36267" y="1442"/>
                  <a:pt x="36188" y="1442"/>
                </a:cubicBezTo>
                <a:cubicBezTo>
                  <a:pt x="36135" y="1442"/>
                  <a:pt x="36082" y="1446"/>
                  <a:pt x="36029" y="1446"/>
                </a:cubicBezTo>
                <a:cubicBezTo>
                  <a:pt x="35937" y="1446"/>
                  <a:pt x="35847" y="1436"/>
                  <a:pt x="35765" y="1385"/>
                </a:cubicBezTo>
                <a:cubicBezTo>
                  <a:pt x="35640" y="1360"/>
                  <a:pt x="35514" y="1360"/>
                  <a:pt x="35389" y="1360"/>
                </a:cubicBezTo>
                <a:cubicBezTo>
                  <a:pt x="35276" y="1310"/>
                  <a:pt x="35163" y="1310"/>
                  <a:pt x="35051" y="1310"/>
                </a:cubicBezTo>
                <a:cubicBezTo>
                  <a:pt x="34938" y="1310"/>
                  <a:pt x="34825" y="1310"/>
                  <a:pt x="34712" y="1260"/>
                </a:cubicBezTo>
                <a:cubicBezTo>
                  <a:pt x="34562" y="1235"/>
                  <a:pt x="34386" y="1235"/>
                  <a:pt x="34236" y="1235"/>
                </a:cubicBezTo>
                <a:cubicBezTo>
                  <a:pt x="34136" y="1185"/>
                  <a:pt x="34042" y="1172"/>
                  <a:pt x="33948" y="1172"/>
                </a:cubicBezTo>
                <a:cubicBezTo>
                  <a:pt x="33854" y="1172"/>
                  <a:pt x="33760" y="1185"/>
                  <a:pt x="33660" y="1185"/>
                </a:cubicBezTo>
                <a:cubicBezTo>
                  <a:pt x="33635" y="1210"/>
                  <a:pt x="33610" y="1235"/>
                  <a:pt x="33610" y="1285"/>
                </a:cubicBezTo>
                <a:cubicBezTo>
                  <a:pt x="33610" y="1260"/>
                  <a:pt x="33584" y="1260"/>
                  <a:pt x="33584" y="1235"/>
                </a:cubicBezTo>
                <a:cubicBezTo>
                  <a:pt x="33559" y="1235"/>
                  <a:pt x="33534" y="1210"/>
                  <a:pt x="33509" y="1210"/>
                </a:cubicBezTo>
                <a:cubicBezTo>
                  <a:pt x="33509" y="1185"/>
                  <a:pt x="33484" y="1134"/>
                  <a:pt x="33434" y="1109"/>
                </a:cubicBezTo>
                <a:cubicBezTo>
                  <a:pt x="33284" y="1109"/>
                  <a:pt x="33108" y="1109"/>
                  <a:pt x="32933" y="1084"/>
                </a:cubicBezTo>
                <a:cubicBezTo>
                  <a:pt x="32858" y="1055"/>
                  <a:pt x="32782" y="1047"/>
                  <a:pt x="32704" y="1047"/>
                </a:cubicBezTo>
                <a:cubicBezTo>
                  <a:pt x="32622" y="1047"/>
                  <a:pt x="32539" y="1055"/>
                  <a:pt x="32456" y="1055"/>
                </a:cubicBezTo>
                <a:cubicBezTo>
                  <a:pt x="32354" y="1055"/>
                  <a:pt x="32253" y="1042"/>
                  <a:pt x="32156" y="984"/>
                </a:cubicBezTo>
                <a:cubicBezTo>
                  <a:pt x="32031" y="984"/>
                  <a:pt x="31905" y="984"/>
                  <a:pt x="31780" y="959"/>
                </a:cubicBezTo>
                <a:cubicBezTo>
                  <a:pt x="31691" y="923"/>
                  <a:pt x="31595" y="916"/>
                  <a:pt x="31498" y="916"/>
                </a:cubicBezTo>
                <a:cubicBezTo>
                  <a:pt x="31433" y="916"/>
                  <a:pt x="31368" y="919"/>
                  <a:pt x="31303" y="919"/>
                </a:cubicBezTo>
                <a:cubicBezTo>
                  <a:pt x="31191" y="919"/>
                  <a:pt x="31080" y="910"/>
                  <a:pt x="30978" y="859"/>
                </a:cubicBezTo>
                <a:cubicBezTo>
                  <a:pt x="30803" y="859"/>
                  <a:pt x="30652" y="834"/>
                  <a:pt x="30477" y="834"/>
                </a:cubicBezTo>
                <a:cubicBezTo>
                  <a:pt x="30400" y="795"/>
                  <a:pt x="30321" y="785"/>
                  <a:pt x="30241" y="785"/>
                </a:cubicBezTo>
                <a:cubicBezTo>
                  <a:pt x="30150" y="785"/>
                  <a:pt x="30058" y="798"/>
                  <a:pt x="29967" y="798"/>
                </a:cubicBezTo>
                <a:cubicBezTo>
                  <a:pt x="29876" y="798"/>
                  <a:pt x="29786" y="785"/>
                  <a:pt x="29700" y="733"/>
                </a:cubicBezTo>
                <a:cubicBezTo>
                  <a:pt x="29574" y="733"/>
                  <a:pt x="29449" y="708"/>
                  <a:pt x="29324" y="708"/>
                </a:cubicBezTo>
                <a:cubicBezTo>
                  <a:pt x="29236" y="665"/>
                  <a:pt x="29143" y="654"/>
                  <a:pt x="29047" y="654"/>
                </a:cubicBezTo>
                <a:cubicBezTo>
                  <a:pt x="28965" y="654"/>
                  <a:pt x="28881" y="662"/>
                  <a:pt x="28798" y="662"/>
                </a:cubicBezTo>
                <a:cubicBezTo>
                  <a:pt x="28703" y="662"/>
                  <a:pt x="28609" y="652"/>
                  <a:pt x="28522" y="608"/>
                </a:cubicBezTo>
                <a:lnTo>
                  <a:pt x="28171" y="583"/>
                </a:lnTo>
                <a:cubicBezTo>
                  <a:pt x="28096" y="545"/>
                  <a:pt x="28014" y="533"/>
                  <a:pt x="27933" y="533"/>
                </a:cubicBezTo>
                <a:cubicBezTo>
                  <a:pt x="27851" y="533"/>
                  <a:pt x="27770" y="545"/>
                  <a:pt x="27695" y="558"/>
                </a:cubicBezTo>
                <a:cubicBezTo>
                  <a:pt x="27670" y="558"/>
                  <a:pt x="27645" y="583"/>
                  <a:pt x="27645" y="583"/>
                </a:cubicBezTo>
                <a:cubicBezTo>
                  <a:pt x="27582" y="533"/>
                  <a:pt x="27507" y="533"/>
                  <a:pt x="27435" y="533"/>
                </a:cubicBezTo>
                <a:cubicBezTo>
                  <a:pt x="27363" y="533"/>
                  <a:pt x="27294" y="533"/>
                  <a:pt x="27244" y="483"/>
                </a:cubicBezTo>
                <a:cubicBezTo>
                  <a:pt x="27068" y="458"/>
                  <a:pt x="26918" y="458"/>
                  <a:pt x="26742" y="433"/>
                </a:cubicBezTo>
                <a:cubicBezTo>
                  <a:pt x="26653" y="406"/>
                  <a:pt x="26561" y="398"/>
                  <a:pt x="26467" y="398"/>
                </a:cubicBezTo>
                <a:cubicBezTo>
                  <a:pt x="26337" y="398"/>
                  <a:pt x="26203" y="413"/>
                  <a:pt x="26068" y="413"/>
                </a:cubicBezTo>
                <a:cubicBezTo>
                  <a:pt x="26026" y="413"/>
                  <a:pt x="25983" y="411"/>
                  <a:pt x="25940" y="408"/>
                </a:cubicBezTo>
                <a:cubicBezTo>
                  <a:pt x="25915" y="408"/>
                  <a:pt x="25890" y="408"/>
                  <a:pt x="25865" y="433"/>
                </a:cubicBezTo>
                <a:cubicBezTo>
                  <a:pt x="25865" y="383"/>
                  <a:pt x="25865" y="357"/>
                  <a:pt x="25815" y="357"/>
                </a:cubicBezTo>
                <a:lnTo>
                  <a:pt x="25339" y="307"/>
                </a:lnTo>
                <a:cubicBezTo>
                  <a:pt x="25214" y="332"/>
                  <a:pt x="25113" y="332"/>
                  <a:pt x="24988" y="332"/>
                </a:cubicBezTo>
                <a:cubicBezTo>
                  <a:pt x="24913" y="307"/>
                  <a:pt x="24838" y="307"/>
                  <a:pt x="24737" y="282"/>
                </a:cubicBezTo>
                <a:cubicBezTo>
                  <a:pt x="24700" y="278"/>
                  <a:pt x="24661" y="277"/>
                  <a:pt x="24623" y="277"/>
                </a:cubicBezTo>
                <a:cubicBezTo>
                  <a:pt x="24545" y="277"/>
                  <a:pt x="24465" y="282"/>
                  <a:pt x="24383" y="282"/>
                </a:cubicBezTo>
                <a:cubicBezTo>
                  <a:pt x="24261" y="282"/>
                  <a:pt x="24136" y="270"/>
                  <a:pt x="24010" y="207"/>
                </a:cubicBezTo>
                <a:cubicBezTo>
                  <a:pt x="23760" y="207"/>
                  <a:pt x="23509" y="207"/>
                  <a:pt x="23259" y="182"/>
                </a:cubicBezTo>
                <a:cubicBezTo>
                  <a:pt x="23221" y="157"/>
                  <a:pt x="23177" y="144"/>
                  <a:pt x="23133" y="144"/>
                </a:cubicBezTo>
                <a:cubicBezTo>
                  <a:pt x="23089" y="144"/>
                  <a:pt x="23046" y="157"/>
                  <a:pt x="23008" y="182"/>
                </a:cubicBezTo>
                <a:cubicBezTo>
                  <a:pt x="23008" y="182"/>
                  <a:pt x="23008" y="207"/>
                  <a:pt x="22983" y="232"/>
                </a:cubicBezTo>
                <a:cubicBezTo>
                  <a:pt x="22740" y="151"/>
                  <a:pt x="22494" y="132"/>
                  <a:pt x="22246" y="132"/>
                </a:cubicBezTo>
                <a:cubicBezTo>
                  <a:pt x="22012" y="132"/>
                  <a:pt x="21777" y="149"/>
                  <a:pt x="21540" y="149"/>
                </a:cubicBezTo>
                <a:cubicBezTo>
                  <a:pt x="21328" y="149"/>
                  <a:pt x="21116" y="135"/>
                  <a:pt x="20903" y="82"/>
                </a:cubicBezTo>
                <a:cubicBezTo>
                  <a:pt x="20101" y="82"/>
                  <a:pt x="19299" y="57"/>
                  <a:pt x="18497" y="57"/>
                </a:cubicBezTo>
                <a:cubicBezTo>
                  <a:pt x="17958" y="19"/>
                  <a:pt x="17419" y="0"/>
                  <a:pt x="1688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6" name="Google Shape;1166;p34"/>
          <p:cNvSpPr txBox="1">
            <a:spLocks noGrp="1"/>
          </p:cNvSpPr>
          <p:nvPr>
            <p:ph type="ctrTitle"/>
          </p:nvPr>
        </p:nvSpPr>
        <p:spPr>
          <a:xfrm>
            <a:off x="537300" y="886316"/>
            <a:ext cx="3677510" cy="2185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id-ID" sz="4000" dirty="0" smtClean="0">
                <a:solidFill>
                  <a:schemeClr val="dk1"/>
                </a:solidFill>
              </a:rPr>
              <a:t>Konsep Pendidikan Seni</a:t>
            </a:r>
            <a:endParaRPr sz="4000"/>
          </a:p>
        </p:txBody>
      </p:sp>
      <p:sp>
        <p:nvSpPr>
          <p:cNvPr id="1168" name="Google Shape;1167;p34"/>
          <p:cNvSpPr txBox="1">
            <a:spLocks/>
          </p:cNvSpPr>
          <p:nvPr/>
        </p:nvSpPr>
        <p:spPr>
          <a:xfrm>
            <a:off x="2152200" y="2132854"/>
            <a:ext cx="2419800" cy="101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ira Sans"/>
              <a:buNone/>
              <a:tabLst/>
              <a:defRPr/>
            </a:pPr>
            <a:r>
              <a:rPr lang="id-ID" sz="1900" dirty="0" smtClean="0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rPr>
              <a:t>Modul 11</a:t>
            </a:r>
            <a:endParaRPr kumimoji="0" lang="en-US" sz="1900" b="0" i="0" u="none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Fira Sans"/>
              <a:ea typeface="Fira Sans"/>
              <a:cs typeface="Fira Sans"/>
              <a:sym typeface="Fira Sans"/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 dirty="0" smtClean="0"/>
              <a:t>Skema Peranan Seni Dalam Pendidikan</a:t>
            </a:r>
            <a:endParaRPr lang="id-ID" dirty="0"/>
          </a:p>
        </p:txBody>
      </p:sp>
      <p:pic>
        <p:nvPicPr>
          <p:cNvPr id="7" name="Picture 6" descr="WhatsApp Image 2020-10-26 at 4.10.14 PM.jpeg"/>
          <p:cNvPicPr>
            <a:picLocks noChangeAspect="1"/>
          </p:cNvPicPr>
          <p:nvPr/>
        </p:nvPicPr>
        <p:blipFill>
          <a:blip r:embed="rId2"/>
          <a:srcRect l="16991" t="23901" r="18673" b="19638"/>
          <a:stretch>
            <a:fillRect/>
          </a:stretch>
        </p:blipFill>
        <p:spPr>
          <a:xfrm rot="16200000">
            <a:off x="2859838" y="-73805"/>
            <a:ext cx="3352887" cy="621510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365;p48"/>
          <p:cNvSpPr/>
          <p:nvPr/>
        </p:nvSpPr>
        <p:spPr>
          <a:xfrm>
            <a:off x="6863162" y="2775403"/>
            <a:ext cx="2066556" cy="928694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Google Shape;4365;p48"/>
          <p:cNvSpPr/>
          <p:nvPr/>
        </p:nvSpPr>
        <p:spPr>
          <a:xfrm rot="680474">
            <a:off x="6863461" y="2734811"/>
            <a:ext cx="2066556" cy="928694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4379;p48"/>
          <p:cNvSpPr/>
          <p:nvPr/>
        </p:nvSpPr>
        <p:spPr>
          <a:xfrm rot="235223">
            <a:off x="6837585" y="1136222"/>
            <a:ext cx="1921641" cy="873583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53" name="Google Shape;4353;p48"/>
          <p:cNvGrpSpPr/>
          <p:nvPr/>
        </p:nvGrpSpPr>
        <p:grpSpPr>
          <a:xfrm>
            <a:off x="2446902" y="3060423"/>
            <a:ext cx="4139345" cy="2083082"/>
            <a:chOff x="2550666" y="3293799"/>
            <a:chExt cx="4039568" cy="1927708"/>
          </a:xfrm>
        </p:grpSpPr>
        <p:sp>
          <p:nvSpPr>
            <p:cNvPr id="4354" name="Google Shape;4354;p48"/>
            <p:cNvSpPr/>
            <p:nvPr/>
          </p:nvSpPr>
          <p:spPr>
            <a:xfrm>
              <a:off x="2550666" y="3293799"/>
              <a:ext cx="4039568" cy="1927543"/>
            </a:xfrm>
            <a:custGeom>
              <a:avLst/>
              <a:gdLst/>
              <a:ahLst/>
              <a:cxnLst/>
              <a:rect l="l" t="t" r="r" b="b"/>
              <a:pathLst>
                <a:path w="66087" h="33020" extrusionOk="0">
                  <a:moveTo>
                    <a:pt x="33019" y="0"/>
                  </a:moveTo>
                  <a:cubicBezTo>
                    <a:pt x="14818" y="0"/>
                    <a:pt x="0" y="14808"/>
                    <a:pt x="0" y="33019"/>
                  </a:cubicBezTo>
                  <a:lnTo>
                    <a:pt x="1659" y="33019"/>
                  </a:lnTo>
                  <a:cubicBezTo>
                    <a:pt x="1659" y="15718"/>
                    <a:pt x="15718" y="1659"/>
                    <a:pt x="33019" y="1659"/>
                  </a:cubicBezTo>
                  <a:cubicBezTo>
                    <a:pt x="50321" y="1659"/>
                    <a:pt x="64427" y="15718"/>
                    <a:pt x="64427" y="33019"/>
                  </a:cubicBezTo>
                  <a:lnTo>
                    <a:pt x="66086" y="33019"/>
                  </a:lnTo>
                  <a:cubicBezTo>
                    <a:pt x="66086" y="14808"/>
                    <a:pt x="51269" y="0"/>
                    <a:pt x="33019" y="0"/>
                  </a:cubicBezTo>
                  <a:close/>
                </a:path>
              </a:pathLst>
            </a:custGeom>
            <a:solidFill>
              <a:srgbClr val="B4F0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55" name="Google Shape;4355;p48"/>
            <p:cNvGrpSpPr/>
            <p:nvPr/>
          </p:nvGrpSpPr>
          <p:grpSpPr>
            <a:xfrm>
              <a:off x="2912366" y="3701019"/>
              <a:ext cx="3377028" cy="1520488"/>
              <a:chOff x="2675275" y="4174282"/>
              <a:chExt cx="1003306" cy="451719"/>
            </a:xfrm>
          </p:grpSpPr>
          <p:sp>
            <p:nvSpPr>
              <p:cNvPr id="4356" name="Google Shape;4356;p48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FF8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48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B4F0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" name="Google Shape;4358;p48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FFCF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359" name="Google Shape;4359;p48"/>
          <p:cNvSpPr/>
          <p:nvPr/>
        </p:nvSpPr>
        <p:spPr>
          <a:xfrm>
            <a:off x="5865200" y="540000"/>
            <a:ext cx="1648168" cy="572699"/>
          </a:xfrm>
          <a:custGeom>
            <a:avLst/>
            <a:gdLst/>
            <a:ahLst/>
            <a:cxnLst/>
            <a:rect l="l" t="t" r="r" b="b"/>
            <a:pathLst>
              <a:path w="86190" h="13094" extrusionOk="0">
                <a:moveTo>
                  <a:pt x="75130" y="988"/>
                </a:moveTo>
                <a:cubicBezTo>
                  <a:pt x="75174" y="988"/>
                  <a:pt x="75218" y="1006"/>
                  <a:pt x="75256" y="1031"/>
                </a:cubicBezTo>
                <a:cubicBezTo>
                  <a:pt x="75225" y="1062"/>
                  <a:pt x="75194" y="1074"/>
                  <a:pt x="75161" y="1074"/>
                </a:cubicBezTo>
                <a:cubicBezTo>
                  <a:pt x="75121" y="1074"/>
                  <a:pt x="75078" y="1056"/>
                  <a:pt x="75028" y="1031"/>
                </a:cubicBezTo>
                <a:cubicBezTo>
                  <a:pt x="75058" y="1000"/>
                  <a:pt x="75094" y="988"/>
                  <a:pt x="75130" y="988"/>
                </a:cubicBezTo>
                <a:close/>
                <a:moveTo>
                  <a:pt x="75069" y="1342"/>
                </a:moveTo>
                <a:cubicBezTo>
                  <a:pt x="75267" y="1342"/>
                  <a:pt x="75455" y="1368"/>
                  <a:pt x="75644" y="1419"/>
                </a:cubicBezTo>
                <a:cubicBezTo>
                  <a:pt x="75826" y="1488"/>
                  <a:pt x="76032" y="1488"/>
                  <a:pt x="76214" y="1488"/>
                </a:cubicBezTo>
                <a:cubicBezTo>
                  <a:pt x="76671" y="1488"/>
                  <a:pt x="77127" y="1488"/>
                  <a:pt x="77584" y="1579"/>
                </a:cubicBezTo>
                <a:cubicBezTo>
                  <a:pt x="77881" y="1625"/>
                  <a:pt x="78155" y="1602"/>
                  <a:pt x="78451" y="1625"/>
                </a:cubicBezTo>
                <a:cubicBezTo>
                  <a:pt x="78477" y="1625"/>
                  <a:pt x="78505" y="1623"/>
                  <a:pt x="78535" y="1623"/>
                </a:cubicBezTo>
                <a:cubicBezTo>
                  <a:pt x="78608" y="1623"/>
                  <a:pt x="78689" y="1634"/>
                  <a:pt x="78771" y="1716"/>
                </a:cubicBezTo>
                <a:cubicBezTo>
                  <a:pt x="78680" y="1739"/>
                  <a:pt x="78634" y="1762"/>
                  <a:pt x="78588" y="1762"/>
                </a:cubicBezTo>
                <a:cubicBezTo>
                  <a:pt x="78292" y="1762"/>
                  <a:pt x="77995" y="1739"/>
                  <a:pt x="77698" y="1716"/>
                </a:cubicBezTo>
                <a:cubicBezTo>
                  <a:pt x="77287" y="1716"/>
                  <a:pt x="76876" y="1716"/>
                  <a:pt x="76466" y="1647"/>
                </a:cubicBezTo>
                <a:cubicBezTo>
                  <a:pt x="75986" y="1579"/>
                  <a:pt x="75507" y="1579"/>
                  <a:pt x="75028" y="1533"/>
                </a:cubicBezTo>
                <a:cubicBezTo>
                  <a:pt x="74959" y="1533"/>
                  <a:pt x="74868" y="1510"/>
                  <a:pt x="74868" y="1351"/>
                </a:cubicBezTo>
                <a:cubicBezTo>
                  <a:pt x="74936" y="1345"/>
                  <a:pt x="75003" y="1342"/>
                  <a:pt x="75069" y="1342"/>
                </a:cubicBezTo>
                <a:close/>
                <a:moveTo>
                  <a:pt x="79270" y="2463"/>
                </a:moveTo>
                <a:cubicBezTo>
                  <a:pt x="79305" y="2463"/>
                  <a:pt x="79364" y="2496"/>
                  <a:pt x="79364" y="2515"/>
                </a:cubicBezTo>
                <a:cubicBezTo>
                  <a:pt x="79364" y="2583"/>
                  <a:pt x="79364" y="2675"/>
                  <a:pt x="79319" y="2697"/>
                </a:cubicBezTo>
                <a:cubicBezTo>
                  <a:pt x="79239" y="2754"/>
                  <a:pt x="79159" y="2783"/>
                  <a:pt x="79079" y="2783"/>
                </a:cubicBezTo>
                <a:cubicBezTo>
                  <a:pt x="78999" y="2783"/>
                  <a:pt x="78919" y="2754"/>
                  <a:pt x="78839" y="2697"/>
                </a:cubicBezTo>
                <a:cubicBezTo>
                  <a:pt x="78931" y="2515"/>
                  <a:pt x="79090" y="2492"/>
                  <a:pt x="79250" y="2469"/>
                </a:cubicBezTo>
                <a:cubicBezTo>
                  <a:pt x="79255" y="2465"/>
                  <a:pt x="79261" y="2463"/>
                  <a:pt x="79270" y="2463"/>
                </a:cubicBezTo>
                <a:close/>
                <a:moveTo>
                  <a:pt x="24419" y="2506"/>
                </a:moveTo>
                <a:cubicBezTo>
                  <a:pt x="24443" y="2506"/>
                  <a:pt x="24468" y="2509"/>
                  <a:pt x="24492" y="2515"/>
                </a:cubicBezTo>
                <a:cubicBezTo>
                  <a:pt x="24538" y="2515"/>
                  <a:pt x="24561" y="2583"/>
                  <a:pt x="24606" y="2629"/>
                </a:cubicBezTo>
                <a:cubicBezTo>
                  <a:pt x="24555" y="2750"/>
                  <a:pt x="24477" y="2805"/>
                  <a:pt x="24362" y="2805"/>
                </a:cubicBezTo>
                <a:cubicBezTo>
                  <a:pt x="24326" y="2805"/>
                  <a:pt x="24286" y="2800"/>
                  <a:pt x="24241" y="2789"/>
                </a:cubicBezTo>
                <a:cubicBezTo>
                  <a:pt x="24196" y="2766"/>
                  <a:pt x="24127" y="2720"/>
                  <a:pt x="24127" y="2697"/>
                </a:cubicBezTo>
                <a:cubicBezTo>
                  <a:pt x="24150" y="2652"/>
                  <a:pt x="24196" y="2583"/>
                  <a:pt x="24241" y="2560"/>
                </a:cubicBezTo>
                <a:cubicBezTo>
                  <a:pt x="24291" y="2527"/>
                  <a:pt x="24354" y="2506"/>
                  <a:pt x="24419" y="2506"/>
                </a:cubicBezTo>
                <a:close/>
                <a:moveTo>
                  <a:pt x="22758" y="2583"/>
                </a:moveTo>
                <a:cubicBezTo>
                  <a:pt x="22712" y="2675"/>
                  <a:pt x="22712" y="2743"/>
                  <a:pt x="22666" y="2766"/>
                </a:cubicBezTo>
                <a:cubicBezTo>
                  <a:pt x="22506" y="2834"/>
                  <a:pt x="22335" y="2857"/>
                  <a:pt x="22164" y="2857"/>
                </a:cubicBezTo>
                <a:cubicBezTo>
                  <a:pt x="21993" y="2857"/>
                  <a:pt x="21822" y="2834"/>
                  <a:pt x="21662" y="2812"/>
                </a:cubicBezTo>
                <a:cubicBezTo>
                  <a:pt x="21639" y="2675"/>
                  <a:pt x="21708" y="2652"/>
                  <a:pt x="21776" y="2652"/>
                </a:cubicBezTo>
                <a:cubicBezTo>
                  <a:pt x="22073" y="2629"/>
                  <a:pt x="22370" y="2606"/>
                  <a:pt x="22758" y="2583"/>
                </a:cubicBezTo>
                <a:close/>
                <a:moveTo>
                  <a:pt x="80757" y="3679"/>
                </a:moveTo>
                <a:cubicBezTo>
                  <a:pt x="80779" y="3702"/>
                  <a:pt x="80802" y="3702"/>
                  <a:pt x="80802" y="3725"/>
                </a:cubicBezTo>
                <a:cubicBezTo>
                  <a:pt x="80802" y="3725"/>
                  <a:pt x="80779" y="3747"/>
                  <a:pt x="80779" y="3747"/>
                </a:cubicBezTo>
                <a:cubicBezTo>
                  <a:pt x="80757" y="3747"/>
                  <a:pt x="80734" y="3725"/>
                  <a:pt x="80711" y="3725"/>
                </a:cubicBezTo>
                <a:cubicBezTo>
                  <a:pt x="80734" y="3702"/>
                  <a:pt x="80734" y="3702"/>
                  <a:pt x="80757" y="3679"/>
                </a:cubicBezTo>
                <a:close/>
                <a:moveTo>
                  <a:pt x="17804" y="4386"/>
                </a:moveTo>
                <a:cubicBezTo>
                  <a:pt x="17804" y="4386"/>
                  <a:pt x="17804" y="4409"/>
                  <a:pt x="17827" y="4432"/>
                </a:cubicBezTo>
                <a:lnTo>
                  <a:pt x="17416" y="4432"/>
                </a:lnTo>
                <a:cubicBezTo>
                  <a:pt x="17416" y="4409"/>
                  <a:pt x="17416" y="4386"/>
                  <a:pt x="17416" y="4386"/>
                </a:cubicBezTo>
                <a:close/>
                <a:moveTo>
                  <a:pt x="82788" y="5071"/>
                </a:moveTo>
                <a:cubicBezTo>
                  <a:pt x="82788" y="5071"/>
                  <a:pt x="82811" y="5094"/>
                  <a:pt x="82811" y="5094"/>
                </a:cubicBezTo>
                <a:cubicBezTo>
                  <a:pt x="82811" y="5117"/>
                  <a:pt x="82788" y="5140"/>
                  <a:pt x="82765" y="5163"/>
                </a:cubicBezTo>
                <a:cubicBezTo>
                  <a:pt x="82765" y="5140"/>
                  <a:pt x="82742" y="5117"/>
                  <a:pt x="82742" y="5094"/>
                </a:cubicBezTo>
                <a:cubicBezTo>
                  <a:pt x="82742" y="5071"/>
                  <a:pt x="82765" y="5071"/>
                  <a:pt x="82788" y="5071"/>
                </a:cubicBezTo>
                <a:close/>
                <a:moveTo>
                  <a:pt x="29035" y="5573"/>
                </a:moveTo>
                <a:cubicBezTo>
                  <a:pt x="29103" y="5573"/>
                  <a:pt x="29171" y="5573"/>
                  <a:pt x="29217" y="5596"/>
                </a:cubicBezTo>
                <a:cubicBezTo>
                  <a:pt x="29240" y="5596"/>
                  <a:pt x="29240" y="5619"/>
                  <a:pt x="29240" y="5642"/>
                </a:cubicBezTo>
                <a:cubicBezTo>
                  <a:pt x="29240" y="5665"/>
                  <a:pt x="29217" y="5710"/>
                  <a:pt x="29194" y="5710"/>
                </a:cubicBezTo>
                <a:cubicBezTo>
                  <a:pt x="29126" y="5688"/>
                  <a:pt x="29080" y="5665"/>
                  <a:pt x="29012" y="5665"/>
                </a:cubicBezTo>
                <a:cubicBezTo>
                  <a:pt x="29012" y="5619"/>
                  <a:pt x="29035" y="5573"/>
                  <a:pt x="29035" y="5573"/>
                </a:cubicBezTo>
                <a:close/>
                <a:moveTo>
                  <a:pt x="31454" y="5688"/>
                </a:moveTo>
                <a:cubicBezTo>
                  <a:pt x="31454" y="5688"/>
                  <a:pt x="31454" y="5710"/>
                  <a:pt x="31454" y="5733"/>
                </a:cubicBezTo>
                <a:lnTo>
                  <a:pt x="31363" y="5733"/>
                </a:lnTo>
                <a:cubicBezTo>
                  <a:pt x="31363" y="5733"/>
                  <a:pt x="31363" y="5710"/>
                  <a:pt x="31363" y="5688"/>
                </a:cubicBezTo>
                <a:close/>
                <a:moveTo>
                  <a:pt x="63113" y="6167"/>
                </a:moveTo>
                <a:cubicBezTo>
                  <a:pt x="63044" y="6372"/>
                  <a:pt x="62976" y="6532"/>
                  <a:pt x="62793" y="6601"/>
                </a:cubicBezTo>
                <a:cubicBezTo>
                  <a:pt x="62702" y="6441"/>
                  <a:pt x="62748" y="6304"/>
                  <a:pt x="62839" y="6212"/>
                </a:cubicBezTo>
                <a:cubicBezTo>
                  <a:pt x="62907" y="6167"/>
                  <a:pt x="63021" y="6167"/>
                  <a:pt x="63113" y="6167"/>
                </a:cubicBezTo>
                <a:close/>
                <a:moveTo>
                  <a:pt x="65007" y="6555"/>
                </a:moveTo>
                <a:lnTo>
                  <a:pt x="65007" y="6555"/>
                </a:lnTo>
                <a:cubicBezTo>
                  <a:pt x="65022" y="6746"/>
                  <a:pt x="65018" y="6814"/>
                  <a:pt x="64897" y="6814"/>
                </a:cubicBezTo>
                <a:cubicBezTo>
                  <a:pt x="64831" y="6814"/>
                  <a:pt x="64728" y="6793"/>
                  <a:pt x="64574" y="6760"/>
                </a:cubicBezTo>
                <a:cubicBezTo>
                  <a:pt x="64779" y="6669"/>
                  <a:pt x="64893" y="6623"/>
                  <a:pt x="65007" y="6555"/>
                </a:cubicBezTo>
                <a:close/>
                <a:moveTo>
                  <a:pt x="15111" y="6897"/>
                </a:moveTo>
                <a:cubicBezTo>
                  <a:pt x="15248" y="6920"/>
                  <a:pt x="15362" y="6920"/>
                  <a:pt x="15499" y="6943"/>
                </a:cubicBezTo>
                <a:cubicBezTo>
                  <a:pt x="15499" y="6966"/>
                  <a:pt x="15499" y="6989"/>
                  <a:pt x="15499" y="7011"/>
                </a:cubicBezTo>
                <a:cubicBezTo>
                  <a:pt x="15362" y="7034"/>
                  <a:pt x="15248" y="7080"/>
                  <a:pt x="15111" y="7103"/>
                </a:cubicBezTo>
                <a:cubicBezTo>
                  <a:pt x="15065" y="7103"/>
                  <a:pt x="15020" y="7057"/>
                  <a:pt x="14997" y="7011"/>
                </a:cubicBezTo>
                <a:cubicBezTo>
                  <a:pt x="14951" y="6989"/>
                  <a:pt x="15043" y="6897"/>
                  <a:pt x="15111" y="6897"/>
                </a:cubicBezTo>
                <a:close/>
                <a:moveTo>
                  <a:pt x="19504" y="6891"/>
                </a:moveTo>
                <a:cubicBezTo>
                  <a:pt x="19516" y="6891"/>
                  <a:pt x="19527" y="6893"/>
                  <a:pt x="19539" y="6897"/>
                </a:cubicBezTo>
                <a:cubicBezTo>
                  <a:pt x="19653" y="6897"/>
                  <a:pt x="19790" y="6920"/>
                  <a:pt x="19813" y="7080"/>
                </a:cubicBezTo>
                <a:cubicBezTo>
                  <a:pt x="19752" y="7141"/>
                  <a:pt x="19691" y="7163"/>
                  <a:pt x="19629" y="7163"/>
                </a:cubicBezTo>
                <a:cubicBezTo>
                  <a:pt x="19576" y="7163"/>
                  <a:pt x="19524" y="7147"/>
                  <a:pt x="19471" y="7126"/>
                </a:cubicBezTo>
                <a:cubicBezTo>
                  <a:pt x="19425" y="7103"/>
                  <a:pt x="19402" y="7034"/>
                  <a:pt x="19402" y="7011"/>
                </a:cubicBezTo>
                <a:cubicBezTo>
                  <a:pt x="19402" y="6936"/>
                  <a:pt x="19449" y="6891"/>
                  <a:pt x="19504" y="6891"/>
                </a:cubicBezTo>
                <a:close/>
                <a:moveTo>
                  <a:pt x="7510" y="7285"/>
                </a:moveTo>
                <a:lnTo>
                  <a:pt x="7510" y="7331"/>
                </a:lnTo>
                <a:lnTo>
                  <a:pt x="7487" y="7285"/>
                </a:lnTo>
                <a:close/>
                <a:moveTo>
                  <a:pt x="27003" y="7240"/>
                </a:moveTo>
                <a:cubicBezTo>
                  <a:pt x="27049" y="7285"/>
                  <a:pt x="27049" y="7308"/>
                  <a:pt x="27072" y="7354"/>
                </a:cubicBezTo>
                <a:cubicBezTo>
                  <a:pt x="27049" y="7354"/>
                  <a:pt x="27003" y="7377"/>
                  <a:pt x="26957" y="7399"/>
                </a:cubicBezTo>
                <a:cubicBezTo>
                  <a:pt x="26957" y="7354"/>
                  <a:pt x="26935" y="7308"/>
                  <a:pt x="26935" y="7262"/>
                </a:cubicBezTo>
                <a:cubicBezTo>
                  <a:pt x="26935" y="7262"/>
                  <a:pt x="27003" y="7240"/>
                  <a:pt x="27003" y="7240"/>
                </a:cubicBezTo>
                <a:close/>
                <a:moveTo>
                  <a:pt x="22184" y="6743"/>
                </a:moveTo>
                <a:cubicBezTo>
                  <a:pt x="22267" y="6743"/>
                  <a:pt x="22347" y="6790"/>
                  <a:pt x="22415" y="6874"/>
                </a:cubicBezTo>
                <a:cubicBezTo>
                  <a:pt x="22370" y="7057"/>
                  <a:pt x="22324" y="7217"/>
                  <a:pt x="22255" y="7422"/>
                </a:cubicBezTo>
                <a:cubicBezTo>
                  <a:pt x="22164" y="7422"/>
                  <a:pt x="22063" y="7432"/>
                  <a:pt x="21958" y="7432"/>
                </a:cubicBezTo>
                <a:cubicBezTo>
                  <a:pt x="21905" y="7432"/>
                  <a:pt x="21852" y="7430"/>
                  <a:pt x="21799" y="7422"/>
                </a:cubicBezTo>
                <a:cubicBezTo>
                  <a:pt x="21662" y="7399"/>
                  <a:pt x="21616" y="7285"/>
                  <a:pt x="21593" y="7148"/>
                </a:cubicBezTo>
                <a:cubicBezTo>
                  <a:pt x="21571" y="7034"/>
                  <a:pt x="21639" y="6966"/>
                  <a:pt x="21753" y="6920"/>
                </a:cubicBezTo>
                <a:cubicBezTo>
                  <a:pt x="21867" y="6874"/>
                  <a:pt x="21982" y="6806"/>
                  <a:pt x="22096" y="6760"/>
                </a:cubicBezTo>
                <a:cubicBezTo>
                  <a:pt x="22125" y="6749"/>
                  <a:pt x="22155" y="6743"/>
                  <a:pt x="22184" y="6743"/>
                </a:cubicBezTo>
                <a:close/>
                <a:moveTo>
                  <a:pt x="20019" y="7810"/>
                </a:moveTo>
                <a:lnTo>
                  <a:pt x="20064" y="7833"/>
                </a:lnTo>
                <a:lnTo>
                  <a:pt x="20019" y="7833"/>
                </a:lnTo>
                <a:lnTo>
                  <a:pt x="20019" y="7810"/>
                </a:lnTo>
                <a:close/>
                <a:moveTo>
                  <a:pt x="21833" y="7690"/>
                </a:moveTo>
                <a:cubicBezTo>
                  <a:pt x="21873" y="7690"/>
                  <a:pt x="21913" y="7708"/>
                  <a:pt x="21959" y="7742"/>
                </a:cubicBezTo>
                <a:cubicBezTo>
                  <a:pt x="21982" y="7765"/>
                  <a:pt x="21982" y="7833"/>
                  <a:pt x="22027" y="7902"/>
                </a:cubicBezTo>
                <a:cubicBezTo>
                  <a:pt x="21970" y="7913"/>
                  <a:pt x="21919" y="7919"/>
                  <a:pt x="21873" y="7919"/>
                </a:cubicBezTo>
                <a:cubicBezTo>
                  <a:pt x="21827" y="7919"/>
                  <a:pt x="21787" y="7913"/>
                  <a:pt x="21753" y="7902"/>
                </a:cubicBezTo>
                <a:cubicBezTo>
                  <a:pt x="21685" y="7902"/>
                  <a:pt x="21662" y="7787"/>
                  <a:pt x="21708" y="7742"/>
                </a:cubicBezTo>
                <a:cubicBezTo>
                  <a:pt x="21753" y="7708"/>
                  <a:pt x="21793" y="7690"/>
                  <a:pt x="21833" y="7690"/>
                </a:cubicBezTo>
                <a:close/>
                <a:moveTo>
                  <a:pt x="20273" y="6959"/>
                </a:moveTo>
                <a:cubicBezTo>
                  <a:pt x="20319" y="6959"/>
                  <a:pt x="20363" y="6983"/>
                  <a:pt x="20384" y="7034"/>
                </a:cubicBezTo>
                <a:cubicBezTo>
                  <a:pt x="20407" y="7126"/>
                  <a:pt x="20429" y="7194"/>
                  <a:pt x="20544" y="7217"/>
                </a:cubicBezTo>
                <a:cubicBezTo>
                  <a:pt x="20658" y="7262"/>
                  <a:pt x="20795" y="7285"/>
                  <a:pt x="20863" y="7354"/>
                </a:cubicBezTo>
                <a:cubicBezTo>
                  <a:pt x="20954" y="7445"/>
                  <a:pt x="20977" y="7582"/>
                  <a:pt x="21046" y="7719"/>
                </a:cubicBezTo>
                <a:cubicBezTo>
                  <a:pt x="20954" y="7787"/>
                  <a:pt x="20863" y="7856"/>
                  <a:pt x="20772" y="7924"/>
                </a:cubicBezTo>
                <a:cubicBezTo>
                  <a:pt x="20726" y="7879"/>
                  <a:pt x="20680" y="7856"/>
                  <a:pt x="20680" y="7833"/>
                </a:cubicBezTo>
                <a:cubicBezTo>
                  <a:pt x="20659" y="7621"/>
                  <a:pt x="20560" y="7488"/>
                  <a:pt x="20345" y="7488"/>
                </a:cubicBezTo>
                <a:cubicBezTo>
                  <a:pt x="20328" y="7488"/>
                  <a:pt x="20311" y="7489"/>
                  <a:pt x="20292" y="7491"/>
                </a:cubicBezTo>
                <a:cubicBezTo>
                  <a:pt x="20247" y="7491"/>
                  <a:pt x="20201" y="7468"/>
                  <a:pt x="20064" y="7422"/>
                </a:cubicBezTo>
                <a:cubicBezTo>
                  <a:pt x="20087" y="7285"/>
                  <a:pt x="20110" y="7171"/>
                  <a:pt x="20133" y="7057"/>
                </a:cubicBezTo>
                <a:cubicBezTo>
                  <a:pt x="20158" y="6994"/>
                  <a:pt x="20217" y="6959"/>
                  <a:pt x="20273" y="6959"/>
                </a:cubicBezTo>
                <a:close/>
                <a:moveTo>
                  <a:pt x="15202" y="8427"/>
                </a:moveTo>
                <a:cubicBezTo>
                  <a:pt x="15248" y="8449"/>
                  <a:pt x="15271" y="8472"/>
                  <a:pt x="15317" y="8495"/>
                </a:cubicBezTo>
                <a:cubicBezTo>
                  <a:pt x="15248" y="8518"/>
                  <a:pt x="15202" y="8563"/>
                  <a:pt x="15157" y="8586"/>
                </a:cubicBezTo>
                <a:cubicBezTo>
                  <a:pt x="15134" y="8586"/>
                  <a:pt x="15088" y="8563"/>
                  <a:pt x="15065" y="8541"/>
                </a:cubicBezTo>
                <a:cubicBezTo>
                  <a:pt x="15111" y="8495"/>
                  <a:pt x="15157" y="8449"/>
                  <a:pt x="15202" y="8427"/>
                </a:cubicBezTo>
                <a:close/>
                <a:moveTo>
                  <a:pt x="15317" y="9020"/>
                </a:moveTo>
                <a:cubicBezTo>
                  <a:pt x="15339" y="9020"/>
                  <a:pt x="15362" y="9043"/>
                  <a:pt x="15362" y="9043"/>
                </a:cubicBezTo>
                <a:cubicBezTo>
                  <a:pt x="15362" y="9066"/>
                  <a:pt x="15362" y="9088"/>
                  <a:pt x="15339" y="9088"/>
                </a:cubicBezTo>
                <a:lnTo>
                  <a:pt x="15294" y="9066"/>
                </a:lnTo>
                <a:cubicBezTo>
                  <a:pt x="15294" y="9043"/>
                  <a:pt x="15317" y="9020"/>
                  <a:pt x="15317" y="9020"/>
                </a:cubicBezTo>
                <a:close/>
                <a:moveTo>
                  <a:pt x="13422" y="8940"/>
                </a:moveTo>
                <a:cubicBezTo>
                  <a:pt x="13670" y="8940"/>
                  <a:pt x="13922" y="8974"/>
                  <a:pt x="14175" y="8974"/>
                </a:cubicBezTo>
                <a:cubicBezTo>
                  <a:pt x="14217" y="8974"/>
                  <a:pt x="14259" y="9071"/>
                  <a:pt x="14319" y="9157"/>
                </a:cubicBezTo>
                <a:lnTo>
                  <a:pt x="14319" y="9157"/>
                </a:lnTo>
                <a:cubicBezTo>
                  <a:pt x="13983" y="9158"/>
                  <a:pt x="13666" y="9167"/>
                  <a:pt x="13342" y="9167"/>
                </a:cubicBezTo>
                <a:cubicBezTo>
                  <a:pt x="13173" y="9167"/>
                  <a:pt x="13004" y="9165"/>
                  <a:pt x="12829" y="9157"/>
                </a:cubicBezTo>
                <a:cubicBezTo>
                  <a:pt x="12897" y="9066"/>
                  <a:pt x="12920" y="8997"/>
                  <a:pt x="12966" y="8997"/>
                </a:cubicBezTo>
                <a:cubicBezTo>
                  <a:pt x="13115" y="8953"/>
                  <a:pt x="13267" y="8940"/>
                  <a:pt x="13422" y="8940"/>
                </a:cubicBezTo>
                <a:close/>
                <a:moveTo>
                  <a:pt x="16207" y="9454"/>
                </a:moveTo>
                <a:lnTo>
                  <a:pt x="16230" y="9477"/>
                </a:lnTo>
                <a:lnTo>
                  <a:pt x="16207" y="9477"/>
                </a:lnTo>
                <a:lnTo>
                  <a:pt x="16207" y="9454"/>
                </a:lnTo>
                <a:close/>
                <a:moveTo>
                  <a:pt x="14335" y="9180"/>
                </a:moveTo>
                <a:cubicBezTo>
                  <a:pt x="14335" y="9180"/>
                  <a:pt x="14335" y="9180"/>
                  <a:pt x="14335" y="9180"/>
                </a:cubicBezTo>
                <a:cubicBezTo>
                  <a:pt x="14746" y="9225"/>
                  <a:pt x="15134" y="9294"/>
                  <a:pt x="15499" y="9362"/>
                </a:cubicBezTo>
                <a:cubicBezTo>
                  <a:pt x="15545" y="9385"/>
                  <a:pt x="15590" y="9385"/>
                  <a:pt x="15613" y="9408"/>
                </a:cubicBezTo>
                <a:cubicBezTo>
                  <a:pt x="15636" y="9431"/>
                  <a:pt x="15682" y="9477"/>
                  <a:pt x="15682" y="9522"/>
                </a:cubicBezTo>
                <a:cubicBezTo>
                  <a:pt x="15682" y="9545"/>
                  <a:pt x="15636" y="9591"/>
                  <a:pt x="15590" y="9613"/>
                </a:cubicBezTo>
                <a:cubicBezTo>
                  <a:pt x="15545" y="9613"/>
                  <a:pt x="15476" y="9613"/>
                  <a:pt x="15431" y="9591"/>
                </a:cubicBezTo>
                <a:cubicBezTo>
                  <a:pt x="15369" y="9570"/>
                  <a:pt x="15309" y="9560"/>
                  <a:pt x="15252" y="9560"/>
                </a:cubicBezTo>
                <a:cubicBezTo>
                  <a:pt x="15118" y="9560"/>
                  <a:pt x="14995" y="9616"/>
                  <a:pt x="14883" y="9728"/>
                </a:cubicBezTo>
                <a:cubicBezTo>
                  <a:pt x="14609" y="9568"/>
                  <a:pt x="14312" y="9591"/>
                  <a:pt x="13947" y="9545"/>
                </a:cubicBezTo>
                <a:cubicBezTo>
                  <a:pt x="14098" y="9416"/>
                  <a:pt x="14208" y="9307"/>
                  <a:pt x="14335" y="9180"/>
                </a:cubicBezTo>
                <a:close/>
                <a:moveTo>
                  <a:pt x="16956" y="9449"/>
                </a:moveTo>
                <a:cubicBezTo>
                  <a:pt x="16959" y="9449"/>
                  <a:pt x="16960" y="9451"/>
                  <a:pt x="16960" y="9454"/>
                </a:cubicBezTo>
                <a:cubicBezTo>
                  <a:pt x="17028" y="9477"/>
                  <a:pt x="17097" y="9545"/>
                  <a:pt x="17165" y="9591"/>
                </a:cubicBezTo>
                <a:cubicBezTo>
                  <a:pt x="17097" y="9659"/>
                  <a:pt x="17074" y="9705"/>
                  <a:pt x="17028" y="9728"/>
                </a:cubicBezTo>
                <a:cubicBezTo>
                  <a:pt x="16937" y="9728"/>
                  <a:pt x="16869" y="9636"/>
                  <a:pt x="16869" y="9545"/>
                </a:cubicBezTo>
                <a:cubicBezTo>
                  <a:pt x="16888" y="9506"/>
                  <a:pt x="16942" y="9449"/>
                  <a:pt x="16956" y="9449"/>
                </a:cubicBezTo>
                <a:close/>
                <a:moveTo>
                  <a:pt x="9288" y="9926"/>
                </a:moveTo>
                <a:cubicBezTo>
                  <a:pt x="9336" y="9926"/>
                  <a:pt x="9382" y="9933"/>
                  <a:pt x="9428" y="9933"/>
                </a:cubicBezTo>
                <a:cubicBezTo>
                  <a:pt x="9633" y="9933"/>
                  <a:pt x="9816" y="9933"/>
                  <a:pt x="9998" y="9979"/>
                </a:cubicBezTo>
                <a:cubicBezTo>
                  <a:pt x="9820" y="10020"/>
                  <a:pt x="9642" y="10028"/>
                  <a:pt x="9449" y="10028"/>
                </a:cubicBezTo>
                <a:cubicBezTo>
                  <a:pt x="9321" y="10028"/>
                  <a:pt x="9186" y="10024"/>
                  <a:pt x="9040" y="10024"/>
                </a:cubicBezTo>
                <a:cubicBezTo>
                  <a:pt x="9135" y="9942"/>
                  <a:pt x="9215" y="9926"/>
                  <a:pt x="9288" y="9926"/>
                </a:cubicBezTo>
                <a:close/>
                <a:moveTo>
                  <a:pt x="7054" y="10390"/>
                </a:moveTo>
                <a:lnTo>
                  <a:pt x="7099" y="10412"/>
                </a:lnTo>
                <a:lnTo>
                  <a:pt x="7077" y="10435"/>
                </a:lnTo>
                <a:lnTo>
                  <a:pt x="7054" y="10390"/>
                </a:lnTo>
                <a:close/>
                <a:moveTo>
                  <a:pt x="9656" y="10618"/>
                </a:moveTo>
                <a:cubicBezTo>
                  <a:pt x="9656" y="10641"/>
                  <a:pt x="9656" y="10641"/>
                  <a:pt x="9633" y="10663"/>
                </a:cubicBezTo>
                <a:lnTo>
                  <a:pt x="9565" y="10663"/>
                </a:lnTo>
                <a:cubicBezTo>
                  <a:pt x="9565" y="10641"/>
                  <a:pt x="9565" y="10618"/>
                  <a:pt x="9565" y="10618"/>
                </a:cubicBezTo>
                <a:close/>
                <a:moveTo>
                  <a:pt x="8176" y="10577"/>
                </a:moveTo>
                <a:cubicBezTo>
                  <a:pt x="8246" y="10577"/>
                  <a:pt x="8318" y="10600"/>
                  <a:pt x="8400" y="10641"/>
                </a:cubicBezTo>
                <a:cubicBezTo>
                  <a:pt x="8287" y="10716"/>
                  <a:pt x="8237" y="10750"/>
                  <a:pt x="8168" y="10750"/>
                </a:cubicBezTo>
                <a:cubicBezTo>
                  <a:pt x="8112" y="10750"/>
                  <a:pt x="8044" y="10727"/>
                  <a:pt x="7921" y="10686"/>
                </a:cubicBezTo>
                <a:cubicBezTo>
                  <a:pt x="8009" y="10611"/>
                  <a:pt x="8090" y="10577"/>
                  <a:pt x="8176" y="10577"/>
                </a:cubicBezTo>
                <a:close/>
                <a:moveTo>
                  <a:pt x="11254" y="11303"/>
                </a:moveTo>
                <a:lnTo>
                  <a:pt x="11436" y="11325"/>
                </a:lnTo>
                <a:cubicBezTo>
                  <a:pt x="11436" y="11348"/>
                  <a:pt x="11436" y="11394"/>
                  <a:pt x="11436" y="11394"/>
                </a:cubicBezTo>
                <a:lnTo>
                  <a:pt x="11254" y="11394"/>
                </a:lnTo>
                <a:cubicBezTo>
                  <a:pt x="11254" y="11371"/>
                  <a:pt x="11254" y="11325"/>
                  <a:pt x="11254" y="11303"/>
                </a:cubicBezTo>
                <a:close/>
                <a:moveTo>
                  <a:pt x="39192" y="12581"/>
                </a:moveTo>
                <a:cubicBezTo>
                  <a:pt x="39192" y="12604"/>
                  <a:pt x="39215" y="12626"/>
                  <a:pt x="39215" y="12649"/>
                </a:cubicBezTo>
                <a:cubicBezTo>
                  <a:pt x="39192" y="12649"/>
                  <a:pt x="39169" y="12649"/>
                  <a:pt x="39169" y="12626"/>
                </a:cubicBezTo>
                <a:cubicBezTo>
                  <a:pt x="39146" y="12626"/>
                  <a:pt x="39146" y="12604"/>
                  <a:pt x="39146" y="12604"/>
                </a:cubicBezTo>
                <a:lnTo>
                  <a:pt x="39192" y="12581"/>
                </a:lnTo>
                <a:close/>
                <a:moveTo>
                  <a:pt x="59745" y="1"/>
                </a:moveTo>
                <a:cubicBezTo>
                  <a:pt x="59497" y="1"/>
                  <a:pt x="59250" y="7"/>
                  <a:pt x="59004" y="27"/>
                </a:cubicBezTo>
                <a:cubicBezTo>
                  <a:pt x="58799" y="34"/>
                  <a:pt x="58593" y="37"/>
                  <a:pt x="58387" y="37"/>
                </a:cubicBezTo>
                <a:cubicBezTo>
                  <a:pt x="57974" y="37"/>
                  <a:pt x="57559" y="27"/>
                  <a:pt x="57132" y="27"/>
                </a:cubicBezTo>
                <a:lnTo>
                  <a:pt x="54234" y="27"/>
                </a:lnTo>
                <a:cubicBezTo>
                  <a:pt x="54074" y="27"/>
                  <a:pt x="53914" y="27"/>
                  <a:pt x="53754" y="50"/>
                </a:cubicBezTo>
                <a:cubicBezTo>
                  <a:pt x="53115" y="72"/>
                  <a:pt x="52476" y="118"/>
                  <a:pt x="51837" y="141"/>
                </a:cubicBezTo>
                <a:cubicBezTo>
                  <a:pt x="51312" y="164"/>
                  <a:pt x="50764" y="164"/>
                  <a:pt x="50239" y="187"/>
                </a:cubicBezTo>
                <a:cubicBezTo>
                  <a:pt x="49977" y="200"/>
                  <a:pt x="49707" y="228"/>
                  <a:pt x="49439" y="228"/>
                </a:cubicBezTo>
                <a:cubicBezTo>
                  <a:pt x="49240" y="228"/>
                  <a:pt x="49041" y="212"/>
                  <a:pt x="48847" y="164"/>
                </a:cubicBezTo>
                <a:cubicBezTo>
                  <a:pt x="48778" y="164"/>
                  <a:pt x="48710" y="187"/>
                  <a:pt x="48641" y="187"/>
                </a:cubicBezTo>
                <a:lnTo>
                  <a:pt x="47957" y="187"/>
                </a:lnTo>
                <a:cubicBezTo>
                  <a:pt x="47734" y="187"/>
                  <a:pt x="47512" y="148"/>
                  <a:pt x="47299" y="148"/>
                </a:cubicBezTo>
                <a:cubicBezTo>
                  <a:pt x="47228" y="148"/>
                  <a:pt x="47158" y="152"/>
                  <a:pt x="47089" y="164"/>
                </a:cubicBezTo>
                <a:cubicBezTo>
                  <a:pt x="46519" y="278"/>
                  <a:pt x="45948" y="232"/>
                  <a:pt x="45377" y="255"/>
                </a:cubicBezTo>
                <a:cubicBezTo>
                  <a:pt x="45195" y="255"/>
                  <a:pt x="44989" y="278"/>
                  <a:pt x="44807" y="301"/>
                </a:cubicBezTo>
                <a:cubicBezTo>
                  <a:pt x="44510" y="324"/>
                  <a:pt x="44236" y="346"/>
                  <a:pt x="43939" y="369"/>
                </a:cubicBezTo>
                <a:cubicBezTo>
                  <a:pt x="43255" y="392"/>
                  <a:pt x="42547" y="415"/>
                  <a:pt x="41862" y="438"/>
                </a:cubicBezTo>
                <a:cubicBezTo>
                  <a:pt x="40858" y="483"/>
                  <a:pt x="39877" y="529"/>
                  <a:pt x="38872" y="575"/>
                </a:cubicBezTo>
                <a:cubicBezTo>
                  <a:pt x="38621" y="597"/>
                  <a:pt x="38370" y="620"/>
                  <a:pt x="38119" y="643"/>
                </a:cubicBezTo>
                <a:cubicBezTo>
                  <a:pt x="37856" y="678"/>
                  <a:pt x="37593" y="727"/>
                  <a:pt x="37320" y="727"/>
                </a:cubicBezTo>
                <a:cubicBezTo>
                  <a:pt x="37238" y="727"/>
                  <a:pt x="37154" y="722"/>
                  <a:pt x="37069" y="712"/>
                </a:cubicBezTo>
                <a:cubicBezTo>
                  <a:pt x="37012" y="697"/>
                  <a:pt x="36956" y="692"/>
                  <a:pt x="36900" y="692"/>
                </a:cubicBezTo>
                <a:cubicBezTo>
                  <a:pt x="36775" y="692"/>
                  <a:pt x="36654" y="719"/>
                  <a:pt x="36544" y="734"/>
                </a:cubicBezTo>
                <a:cubicBezTo>
                  <a:pt x="36384" y="757"/>
                  <a:pt x="36225" y="780"/>
                  <a:pt x="36065" y="780"/>
                </a:cubicBezTo>
                <a:cubicBezTo>
                  <a:pt x="35334" y="780"/>
                  <a:pt x="34627" y="849"/>
                  <a:pt x="33919" y="894"/>
                </a:cubicBezTo>
                <a:cubicBezTo>
                  <a:pt x="33668" y="917"/>
                  <a:pt x="33417" y="917"/>
                  <a:pt x="33166" y="940"/>
                </a:cubicBezTo>
                <a:cubicBezTo>
                  <a:pt x="32846" y="963"/>
                  <a:pt x="32527" y="986"/>
                  <a:pt x="32207" y="1008"/>
                </a:cubicBezTo>
                <a:cubicBezTo>
                  <a:pt x="32122" y="1014"/>
                  <a:pt x="32036" y="1015"/>
                  <a:pt x="31951" y="1015"/>
                </a:cubicBezTo>
                <a:cubicBezTo>
                  <a:pt x="31866" y="1015"/>
                  <a:pt x="31781" y="1014"/>
                  <a:pt x="31697" y="1014"/>
                </a:cubicBezTo>
                <a:cubicBezTo>
                  <a:pt x="31528" y="1014"/>
                  <a:pt x="31363" y="1020"/>
                  <a:pt x="31203" y="1054"/>
                </a:cubicBezTo>
                <a:cubicBezTo>
                  <a:pt x="30815" y="1100"/>
                  <a:pt x="30427" y="1122"/>
                  <a:pt x="30016" y="1122"/>
                </a:cubicBezTo>
                <a:cubicBezTo>
                  <a:pt x="29824" y="1122"/>
                  <a:pt x="29629" y="1115"/>
                  <a:pt x="29431" y="1115"/>
                </a:cubicBezTo>
                <a:cubicBezTo>
                  <a:pt x="29135" y="1115"/>
                  <a:pt x="28834" y="1132"/>
                  <a:pt x="28532" y="1214"/>
                </a:cubicBezTo>
                <a:cubicBezTo>
                  <a:pt x="28464" y="1237"/>
                  <a:pt x="28395" y="1237"/>
                  <a:pt x="28327" y="1237"/>
                </a:cubicBezTo>
                <a:cubicBezTo>
                  <a:pt x="28291" y="1235"/>
                  <a:pt x="28255" y="1234"/>
                  <a:pt x="28219" y="1234"/>
                </a:cubicBezTo>
                <a:cubicBezTo>
                  <a:pt x="27918" y="1234"/>
                  <a:pt x="27625" y="1291"/>
                  <a:pt x="27336" y="1291"/>
                </a:cubicBezTo>
                <a:cubicBezTo>
                  <a:pt x="27225" y="1291"/>
                  <a:pt x="27114" y="1283"/>
                  <a:pt x="27003" y="1259"/>
                </a:cubicBezTo>
                <a:cubicBezTo>
                  <a:pt x="26988" y="1252"/>
                  <a:pt x="26973" y="1249"/>
                  <a:pt x="26958" y="1249"/>
                </a:cubicBezTo>
                <a:cubicBezTo>
                  <a:pt x="26930" y="1249"/>
                  <a:pt x="26904" y="1259"/>
                  <a:pt x="26889" y="1259"/>
                </a:cubicBezTo>
                <a:cubicBezTo>
                  <a:pt x="26364" y="1374"/>
                  <a:pt x="25862" y="1328"/>
                  <a:pt x="25337" y="1351"/>
                </a:cubicBezTo>
                <a:cubicBezTo>
                  <a:pt x="25040" y="1351"/>
                  <a:pt x="24721" y="1351"/>
                  <a:pt x="24424" y="1374"/>
                </a:cubicBezTo>
                <a:cubicBezTo>
                  <a:pt x="24059" y="1396"/>
                  <a:pt x="23693" y="1442"/>
                  <a:pt x="23305" y="1442"/>
                </a:cubicBezTo>
                <a:cubicBezTo>
                  <a:pt x="22872" y="1442"/>
                  <a:pt x="22461" y="1510"/>
                  <a:pt x="22050" y="1625"/>
                </a:cubicBezTo>
                <a:cubicBezTo>
                  <a:pt x="21958" y="1643"/>
                  <a:pt x="21865" y="1676"/>
                  <a:pt x="21785" y="1676"/>
                </a:cubicBezTo>
                <a:cubicBezTo>
                  <a:pt x="21766" y="1676"/>
                  <a:pt x="21748" y="1675"/>
                  <a:pt x="21730" y="1670"/>
                </a:cubicBezTo>
                <a:cubicBezTo>
                  <a:pt x="21629" y="1660"/>
                  <a:pt x="21527" y="1656"/>
                  <a:pt x="21426" y="1656"/>
                </a:cubicBezTo>
                <a:cubicBezTo>
                  <a:pt x="20863" y="1656"/>
                  <a:pt x="20312" y="1786"/>
                  <a:pt x="19762" y="1786"/>
                </a:cubicBezTo>
                <a:cubicBezTo>
                  <a:pt x="19726" y="1786"/>
                  <a:pt x="19690" y="1786"/>
                  <a:pt x="19653" y="1784"/>
                </a:cubicBezTo>
                <a:cubicBezTo>
                  <a:pt x="19402" y="1784"/>
                  <a:pt x="19151" y="1853"/>
                  <a:pt x="18923" y="1899"/>
                </a:cubicBezTo>
                <a:cubicBezTo>
                  <a:pt x="18900" y="1899"/>
                  <a:pt x="18900" y="1921"/>
                  <a:pt x="18900" y="1944"/>
                </a:cubicBezTo>
                <a:cubicBezTo>
                  <a:pt x="19334" y="2035"/>
                  <a:pt x="19767" y="2127"/>
                  <a:pt x="20155" y="2195"/>
                </a:cubicBezTo>
                <a:cubicBezTo>
                  <a:pt x="20338" y="2538"/>
                  <a:pt x="20384" y="2560"/>
                  <a:pt x="20658" y="2583"/>
                </a:cubicBezTo>
                <a:cubicBezTo>
                  <a:pt x="20719" y="2583"/>
                  <a:pt x="20790" y="2573"/>
                  <a:pt x="20864" y="2573"/>
                </a:cubicBezTo>
                <a:cubicBezTo>
                  <a:pt x="20901" y="2573"/>
                  <a:pt x="20939" y="2576"/>
                  <a:pt x="20977" y="2583"/>
                </a:cubicBezTo>
                <a:cubicBezTo>
                  <a:pt x="21023" y="2583"/>
                  <a:pt x="21114" y="2629"/>
                  <a:pt x="21137" y="2697"/>
                </a:cubicBezTo>
                <a:cubicBezTo>
                  <a:pt x="21160" y="2743"/>
                  <a:pt x="21160" y="2857"/>
                  <a:pt x="21114" y="2880"/>
                </a:cubicBezTo>
                <a:cubicBezTo>
                  <a:pt x="21046" y="2926"/>
                  <a:pt x="20954" y="2948"/>
                  <a:pt x="20863" y="2948"/>
                </a:cubicBezTo>
                <a:cubicBezTo>
                  <a:pt x="20338" y="2948"/>
                  <a:pt x="19790" y="2971"/>
                  <a:pt x="19265" y="3063"/>
                </a:cubicBezTo>
                <a:lnTo>
                  <a:pt x="19060" y="3063"/>
                </a:lnTo>
                <a:cubicBezTo>
                  <a:pt x="18897" y="3063"/>
                  <a:pt x="18734" y="3061"/>
                  <a:pt x="18571" y="3061"/>
                </a:cubicBezTo>
                <a:cubicBezTo>
                  <a:pt x="18163" y="3061"/>
                  <a:pt x="17756" y="3072"/>
                  <a:pt x="17348" y="3154"/>
                </a:cubicBezTo>
                <a:cubicBezTo>
                  <a:pt x="17257" y="3177"/>
                  <a:pt x="17143" y="3177"/>
                  <a:pt x="17028" y="3177"/>
                </a:cubicBezTo>
                <a:lnTo>
                  <a:pt x="14837" y="3177"/>
                </a:lnTo>
                <a:cubicBezTo>
                  <a:pt x="14786" y="3177"/>
                  <a:pt x="14734" y="3175"/>
                  <a:pt x="14684" y="3175"/>
                </a:cubicBezTo>
                <a:cubicBezTo>
                  <a:pt x="14532" y="3175"/>
                  <a:pt x="14386" y="3188"/>
                  <a:pt x="14267" y="3291"/>
                </a:cubicBezTo>
                <a:cubicBezTo>
                  <a:pt x="13970" y="3565"/>
                  <a:pt x="13559" y="3496"/>
                  <a:pt x="13217" y="3610"/>
                </a:cubicBezTo>
                <a:cubicBezTo>
                  <a:pt x="13176" y="3593"/>
                  <a:pt x="13135" y="3586"/>
                  <a:pt x="13094" y="3586"/>
                </a:cubicBezTo>
                <a:cubicBezTo>
                  <a:pt x="12976" y="3586"/>
                  <a:pt x="12862" y="3645"/>
                  <a:pt x="12760" y="3679"/>
                </a:cubicBezTo>
                <a:cubicBezTo>
                  <a:pt x="12577" y="3702"/>
                  <a:pt x="12418" y="3725"/>
                  <a:pt x="12235" y="3747"/>
                </a:cubicBezTo>
                <a:cubicBezTo>
                  <a:pt x="12281" y="3816"/>
                  <a:pt x="12281" y="3861"/>
                  <a:pt x="12304" y="3861"/>
                </a:cubicBezTo>
                <a:cubicBezTo>
                  <a:pt x="12395" y="3884"/>
                  <a:pt x="12486" y="3907"/>
                  <a:pt x="12577" y="3930"/>
                </a:cubicBezTo>
                <a:cubicBezTo>
                  <a:pt x="12851" y="3953"/>
                  <a:pt x="13148" y="3953"/>
                  <a:pt x="13422" y="4021"/>
                </a:cubicBezTo>
                <a:cubicBezTo>
                  <a:pt x="13742" y="4113"/>
                  <a:pt x="14061" y="4135"/>
                  <a:pt x="14381" y="4135"/>
                </a:cubicBezTo>
                <a:cubicBezTo>
                  <a:pt x="14540" y="4158"/>
                  <a:pt x="14723" y="4135"/>
                  <a:pt x="14906" y="4181"/>
                </a:cubicBezTo>
                <a:cubicBezTo>
                  <a:pt x="15271" y="4250"/>
                  <a:pt x="15659" y="4250"/>
                  <a:pt x="16024" y="4250"/>
                </a:cubicBezTo>
                <a:cubicBezTo>
                  <a:pt x="16230" y="4250"/>
                  <a:pt x="16412" y="4250"/>
                  <a:pt x="16618" y="4272"/>
                </a:cubicBezTo>
                <a:cubicBezTo>
                  <a:pt x="16640" y="4272"/>
                  <a:pt x="16686" y="4318"/>
                  <a:pt x="16755" y="4364"/>
                </a:cubicBezTo>
                <a:cubicBezTo>
                  <a:pt x="16645" y="4422"/>
                  <a:pt x="16538" y="4441"/>
                  <a:pt x="16433" y="4441"/>
                </a:cubicBezTo>
                <a:cubicBezTo>
                  <a:pt x="16243" y="4441"/>
                  <a:pt x="16058" y="4380"/>
                  <a:pt x="15874" y="4380"/>
                </a:cubicBezTo>
                <a:cubicBezTo>
                  <a:pt x="15840" y="4380"/>
                  <a:pt x="15807" y="4382"/>
                  <a:pt x="15773" y="4386"/>
                </a:cubicBezTo>
                <a:cubicBezTo>
                  <a:pt x="15453" y="4455"/>
                  <a:pt x="15157" y="4478"/>
                  <a:pt x="14814" y="4546"/>
                </a:cubicBezTo>
                <a:cubicBezTo>
                  <a:pt x="14814" y="4546"/>
                  <a:pt x="14769" y="4523"/>
                  <a:pt x="14746" y="4501"/>
                </a:cubicBezTo>
                <a:cubicBezTo>
                  <a:pt x="14592" y="4382"/>
                  <a:pt x="14425" y="4344"/>
                  <a:pt x="14253" y="4344"/>
                </a:cubicBezTo>
                <a:cubicBezTo>
                  <a:pt x="14093" y="4344"/>
                  <a:pt x="13929" y="4376"/>
                  <a:pt x="13764" y="4409"/>
                </a:cubicBezTo>
                <a:cubicBezTo>
                  <a:pt x="13650" y="4432"/>
                  <a:pt x="13559" y="4569"/>
                  <a:pt x="13559" y="4683"/>
                </a:cubicBezTo>
                <a:cubicBezTo>
                  <a:pt x="13559" y="4797"/>
                  <a:pt x="13650" y="4866"/>
                  <a:pt x="13833" y="4889"/>
                </a:cubicBezTo>
                <a:lnTo>
                  <a:pt x="14038" y="4889"/>
                </a:lnTo>
                <a:cubicBezTo>
                  <a:pt x="14096" y="4886"/>
                  <a:pt x="14153" y="4885"/>
                  <a:pt x="14210" y="4885"/>
                </a:cubicBezTo>
                <a:cubicBezTo>
                  <a:pt x="14674" y="4885"/>
                  <a:pt x="15123" y="4960"/>
                  <a:pt x="15590" y="4980"/>
                </a:cubicBezTo>
                <a:cubicBezTo>
                  <a:pt x="16344" y="5003"/>
                  <a:pt x="17120" y="5117"/>
                  <a:pt x="17873" y="5117"/>
                </a:cubicBezTo>
                <a:cubicBezTo>
                  <a:pt x="18056" y="5117"/>
                  <a:pt x="18238" y="5147"/>
                  <a:pt x="18414" y="5147"/>
                </a:cubicBezTo>
                <a:cubicBezTo>
                  <a:pt x="18502" y="5147"/>
                  <a:pt x="18588" y="5140"/>
                  <a:pt x="18672" y="5117"/>
                </a:cubicBezTo>
                <a:cubicBezTo>
                  <a:pt x="18763" y="5117"/>
                  <a:pt x="18854" y="5140"/>
                  <a:pt x="18946" y="5140"/>
                </a:cubicBezTo>
                <a:cubicBezTo>
                  <a:pt x="19151" y="5140"/>
                  <a:pt x="19379" y="5163"/>
                  <a:pt x="19585" y="5163"/>
                </a:cubicBezTo>
                <a:cubicBezTo>
                  <a:pt x="19661" y="5163"/>
                  <a:pt x="19747" y="5152"/>
                  <a:pt x="19830" y="5152"/>
                </a:cubicBezTo>
                <a:cubicBezTo>
                  <a:pt x="19871" y="5152"/>
                  <a:pt x="19912" y="5155"/>
                  <a:pt x="19950" y="5163"/>
                </a:cubicBezTo>
                <a:cubicBezTo>
                  <a:pt x="20292" y="5163"/>
                  <a:pt x="20635" y="5185"/>
                  <a:pt x="20977" y="5208"/>
                </a:cubicBezTo>
                <a:cubicBezTo>
                  <a:pt x="21251" y="5231"/>
                  <a:pt x="21548" y="5254"/>
                  <a:pt x="21822" y="5277"/>
                </a:cubicBezTo>
                <a:cubicBezTo>
                  <a:pt x="22015" y="5309"/>
                  <a:pt x="22209" y="5341"/>
                  <a:pt x="22411" y="5341"/>
                </a:cubicBezTo>
                <a:cubicBezTo>
                  <a:pt x="22494" y="5341"/>
                  <a:pt x="22579" y="5336"/>
                  <a:pt x="22666" y="5322"/>
                </a:cubicBezTo>
                <a:cubicBezTo>
                  <a:pt x="22758" y="5315"/>
                  <a:pt x="22849" y="5312"/>
                  <a:pt x="22939" y="5312"/>
                </a:cubicBezTo>
                <a:cubicBezTo>
                  <a:pt x="23120" y="5312"/>
                  <a:pt x="23298" y="5322"/>
                  <a:pt x="23465" y="5322"/>
                </a:cubicBezTo>
                <a:cubicBezTo>
                  <a:pt x="23876" y="5345"/>
                  <a:pt x="24287" y="5414"/>
                  <a:pt x="24698" y="5414"/>
                </a:cubicBezTo>
                <a:cubicBezTo>
                  <a:pt x="24960" y="5402"/>
                  <a:pt x="25228" y="5379"/>
                  <a:pt x="25497" y="5379"/>
                </a:cubicBezTo>
                <a:cubicBezTo>
                  <a:pt x="25765" y="5379"/>
                  <a:pt x="26033" y="5402"/>
                  <a:pt x="26295" y="5482"/>
                </a:cubicBezTo>
                <a:cubicBezTo>
                  <a:pt x="26353" y="5505"/>
                  <a:pt x="26410" y="5511"/>
                  <a:pt x="26470" y="5511"/>
                </a:cubicBezTo>
                <a:cubicBezTo>
                  <a:pt x="26529" y="5511"/>
                  <a:pt x="26592" y="5505"/>
                  <a:pt x="26661" y="5505"/>
                </a:cubicBezTo>
                <a:cubicBezTo>
                  <a:pt x="27003" y="5528"/>
                  <a:pt x="27368" y="5505"/>
                  <a:pt x="27711" y="5665"/>
                </a:cubicBezTo>
                <a:cubicBezTo>
                  <a:pt x="27758" y="5689"/>
                  <a:pt x="27806" y="5699"/>
                  <a:pt x="27854" y="5699"/>
                </a:cubicBezTo>
                <a:cubicBezTo>
                  <a:pt x="27943" y="5699"/>
                  <a:pt x="28032" y="5664"/>
                  <a:pt x="28122" y="5619"/>
                </a:cubicBezTo>
                <a:cubicBezTo>
                  <a:pt x="28144" y="5619"/>
                  <a:pt x="28167" y="5596"/>
                  <a:pt x="28190" y="5573"/>
                </a:cubicBezTo>
                <a:cubicBezTo>
                  <a:pt x="28213" y="5573"/>
                  <a:pt x="28236" y="5596"/>
                  <a:pt x="28258" y="5596"/>
                </a:cubicBezTo>
                <a:cubicBezTo>
                  <a:pt x="28236" y="5596"/>
                  <a:pt x="28236" y="5619"/>
                  <a:pt x="28213" y="5619"/>
                </a:cubicBezTo>
                <a:lnTo>
                  <a:pt x="28122" y="5619"/>
                </a:lnTo>
                <a:cubicBezTo>
                  <a:pt x="28144" y="5665"/>
                  <a:pt x="28167" y="5688"/>
                  <a:pt x="28167" y="5710"/>
                </a:cubicBezTo>
                <a:cubicBezTo>
                  <a:pt x="28258" y="5916"/>
                  <a:pt x="28213" y="6053"/>
                  <a:pt x="28030" y="6076"/>
                </a:cubicBezTo>
                <a:cubicBezTo>
                  <a:pt x="27939" y="6098"/>
                  <a:pt x="27848" y="6098"/>
                  <a:pt x="27756" y="6098"/>
                </a:cubicBezTo>
                <a:cubicBezTo>
                  <a:pt x="27003" y="6076"/>
                  <a:pt x="26250" y="6076"/>
                  <a:pt x="25519" y="6076"/>
                </a:cubicBezTo>
                <a:cubicBezTo>
                  <a:pt x="24959" y="6076"/>
                  <a:pt x="24418" y="6170"/>
                  <a:pt x="23878" y="6170"/>
                </a:cubicBezTo>
                <a:cubicBezTo>
                  <a:pt x="23824" y="6170"/>
                  <a:pt x="23770" y="6169"/>
                  <a:pt x="23716" y="6167"/>
                </a:cubicBezTo>
                <a:cubicBezTo>
                  <a:pt x="23382" y="6155"/>
                  <a:pt x="23049" y="6151"/>
                  <a:pt x="22717" y="6151"/>
                </a:cubicBezTo>
                <a:cubicBezTo>
                  <a:pt x="21971" y="6151"/>
                  <a:pt x="21228" y="6172"/>
                  <a:pt x="20480" y="6172"/>
                </a:cubicBezTo>
                <a:cubicBezTo>
                  <a:pt x="20289" y="6172"/>
                  <a:pt x="20097" y="6170"/>
                  <a:pt x="19904" y="6167"/>
                </a:cubicBezTo>
                <a:cubicBezTo>
                  <a:pt x="19836" y="6167"/>
                  <a:pt x="19767" y="6167"/>
                  <a:pt x="19699" y="6190"/>
                </a:cubicBezTo>
                <a:cubicBezTo>
                  <a:pt x="19364" y="6251"/>
                  <a:pt x="19019" y="6261"/>
                  <a:pt x="18671" y="6261"/>
                </a:cubicBezTo>
                <a:cubicBezTo>
                  <a:pt x="18497" y="6261"/>
                  <a:pt x="18322" y="6258"/>
                  <a:pt x="18147" y="6258"/>
                </a:cubicBezTo>
                <a:cubicBezTo>
                  <a:pt x="17632" y="6274"/>
                  <a:pt x="17107" y="6311"/>
                  <a:pt x="16586" y="6311"/>
                </a:cubicBezTo>
                <a:cubicBezTo>
                  <a:pt x="16344" y="6311"/>
                  <a:pt x="16103" y="6303"/>
                  <a:pt x="15864" y="6281"/>
                </a:cubicBezTo>
                <a:cubicBezTo>
                  <a:pt x="15705" y="6281"/>
                  <a:pt x="15545" y="6304"/>
                  <a:pt x="15385" y="6327"/>
                </a:cubicBezTo>
                <a:cubicBezTo>
                  <a:pt x="15088" y="6372"/>
                  <a:pt x="14792" y="6441"/>
                  <a:pt x="14495" y="6509"/>
                </a:cubicBezTo>
                <a:cubicBezTo>
                  <a:pt x="14426" y="6509"/>
                  <a:pt x="14358" y="6509"/>
                  <a:pt x="14289" y="6486"/>
                </a:cubicBezTo>
                <a:cubicBezTo>
                  <a:pt x="14130" y="6413"/>
                  <a:pt x="13970" y="6392"/>
                  <a:pt x="13811" y="6392"/>
                </a:cubicBezTo>
                <a:cubicBezTo>
                  <a:pt x="13674" y="6392"/>
                  <a:pt x="13536" y="6407"/>
                  <a:pt x="13399" y="6418"/>
                </a:cubicBezTo>
                <a:cubicBezTo>
                  <a:pt x="13148" y="6464"/>
                  <a:pt x="12897" y="6486"/>
                  <a:pt x="12646" y="6486"/>
                </a:cubicBezTo>
                <a:cubicBezTo>
                  <a:pt x="12463" y="6509"/>
                  <a:pt x="12281" y="6486"/>
                  <a:pt x="12121" y="6532"/>
                </a:cubicBezTo>
                <a:cubicBezTo>
                  <a:pt x="11710" y="6601"/>
                  <a:pt x="11299" y="6601"/>
                  <a:pt x="10888" y="6601"/>
                </a:cubicBezTo>
                <a:cubicBezTo>
                  <a:pt x="10067" y="6601"/>
                  <a:pt x="9245" y="6692"/>
                  <a:pt x="8446" y="6760"/>
                </a:cubicBezTo>
                <a:cubicBezTo>
                  <a:pt x="8065" y="6795"/>
                  <a:pt x="7696" y="6882"/>
                  <a:pt x="7321" y="6882"/>
                </a:cubicBezTo>
                <a:cubicBezTo>
                  <a:pt x="7203" y="6882"/>
                  <a:pt x="7083" y="6874"/>
                  <a:pt x="6962" y="6852"/>
                </a:cubicBezTo>
                <a:cubicBezTo>
                  <a:pt x="6894" y="6852"/>
                  <a:pt x="6803" y="6852"/>
                  <a:pt x="6734" y="6874"/>
                </a:cubicBezTo>
                <a:cubicBezTo>
                  <a:pt x="6460" y="6897"/>
                  <a:pt x="6141" y="6874"/>
                  <a:pt x="5890" y="6989"/>
                </a:cubicBezTo>
                <a:cubicBezTo>
                  <a:pt x="5725" y="7071"/>
                  <a:pt x="5561" y="7087"/>
                  <a:pt x="5397" y="7087"/>
                </a:cubicBezTo>
                <a:cubicBezTo>
                  <a:pt x="5287" y="7087"/>
                  <a:pt x="5178" y="7080"/>
                  <a:pt x="5068" y="7080"/>
                </a:cubicBezTo>
                <a:cubicBezTo>
                  <a:pt x="5045" y="7080"/>
                  <a:pt x="4999" y="7103"/>
                  <a:pt x="4977" y="7126"/>
                </a:cubicBezTo>
                <a:lnTo>
                  <a:pt x="4246" y="7126"/>
                </a:lnTo>
                <a:cubicBezTo>
                  <a:pt x="4221" y="7124"/>
                  <a:pt x="4196" y="7124"/>
                  <a:pt x="4171" y="7124"/>
                </a:cubicBezTo>
                <a:cubicBezTo>
                  <a:pt x="3746" y="7124"/>
                  <a:pt x="3355" y="7287"/>
                  <a:pt x="2949" y="7287"/>
                </a:cubicBezTo>
                <a:cubicBezTo>
                  <a:pt x="2925" y="7287"/>
                  <a:pt x="2901" y="7286"/>
                  <a:pt x="2877" y="7285"/>
                </a:cubicBezTo>
                <a:cubicBezTo>
                  <a:pt x="2808" y="7285"/>
                  <a:pt x="2763" y="7308"/>
                  <a:pt x="2717" y="7331"/>
                </a:cubicBezTo>
                <a:cubicBezTo>
                  <a:pt x="2169" y="7468"/>
                  <a:pt x="1621" y="7536"/>
                  <a:pt x="1074" y="7582"/>
                </a:cubicBezTo>
                <a:cubicBezTo>
                  <a:pt x="754" y="7605"/>
                  <a:pt x="457" y="7673"/>
                  <a:pt x="138" y="7742"/>
                </a:cubicBezTo>
                <a:cubicBezTo>
                  <a:pt x="92" y="7742"/>
                  <a:pt x="69" y="7810"/>
                  <a:pt x="1" y="7879"/>
                </a:cubicBezTo>
                <a:cubicBezTo>
                  <a:pt x="132" y="7896"/>
                  <a:pt x="256" y="7904"/>
                  <a:pt x="376" y="7904"/>
                </a:cubicBezTo>
                <a:cubicBezTo>
                  <a:pt x="570" y="7904"/>
                  <a:pt x="753" y="7884"/>
                  <a:pt x="937" y="7856"/>
                </a:cubicBezTo>
                <a:cubicBezTo>
                  <a:pt x="1096" y="7833"/>
                  <a:pt x="1256" y="7833"/>
                  <a:pt x="1416" y="7810"/>
                </a:cubicBezTo>
                <a:cubicBezTo>
                  <a:pt x="1872" y="7787"/>
                  <a:pt x="2306" y="7742"/>
                  <a:pt x="2740" y="7719"/>
                </a:cubicBezTo>
                <a:cubicBezTo>
                  <a:pt x="3196" y="7673"/>
                  <a:pt x="3630" y="7628"/>
                  <a:pt x="4086" y="7582"/>
                </a:cubicBezTo>
                <a:cubicBezTo>
                  <a:pt x="4726" y="7514"/>
                  <a:pt x="5388" y="7468"/>
                  <a:pt x="6049" y="7399"/>
                </a:cubicBezTo>
                <a:cubicBezTo>
                  <a:pt x="6174" y="7387"/>
                  <a:pt x="6299" y="7368"/>
                  <a:pt x="6443" y="7368"/>
                </a:cubicBezTo>
                <a:cubicBezTo>
                  <a:pt x="6562" y="7368"/>
                  <a:pt x="6693" y="7381"/>
                  <a:pt x="6848" y="7422"/>
                </a:cubicBezTo>
                <a:cubicBezTo>
                  <a:pt x="6620" y="7491"/>
                  <a:pt x="6529" y="7514"/>
                  <a:pt x="6415" y="7559"/>
                </a:cubicBezTo>
                <a:cubicBezTo>
                  <a:pt x="6392" y="7582"/>
                  <a:pt x="6369" y="7628"/>
                  <a:pt x="6369" y="7650"/>
                </a:cubicBezTo>
                <a:cubicBezTo>
                  <a:pt x="6369" y="7673"/>
                  <a:pt x="6415" y="7742"/>
                  <a:pt x="6437" y="7742"/>
                </a:cubicBezTo>
                <a:cubicBezTo>
                  <a:pt x="6498" y="7742"/>
                  <a:pt x="6569" y="7752"/>
                  <a:pt x="6637" y="7752"/>
                </a:cubicBezTo>
                <a:cubicBezTo>
                  <a:pt x="6671" y="7752"/>
                  <a:pt x="6704" y="7749"/>
                  <a:pt x="6734" y="7742"/>
                </a:cubicBezTo>
                <a:cubicBezTo>
                  <a:pt x="6843" y="7708"/>
                  <a:pt x="6952" y="7693"/>
                  <a:pt x="7059" y="7693"/>
                </a:cubicBezTo>
                <a:cubicBezTo>
                  <a:pt x="7243" y="7693"/>
                  <a:pt x="7420" y="7738"/>
                  <a:pt x="7579" y="7810"/>
                </a:cubicBezTo>
                <a:cubicBezTo>
                  <a:pt x="7727" y="7867"/>
                  <a:pt x="7870" y="7890"/>
                  <a:pt x="8010" y="7890"/>
                </a:cubicBezTo>
                <a:cubicBezTo>
                  <a:pt x="8149" y="7890"/>
                  <a:pt x="8286" y="7867"/>
                  <a:pt x="8423" y="7833"/>
                </a:cubicBezTo>
                <a:cubicBezTo>
                  <a:pt x="8503" y="7810"/>
                  <a:pt x="8577" y="7799"/>
                  <a:pt x="8652" y="7799"/>
                </a:cubicBezTo>
                <a:cubicBezTo>
                  <a:pt x="8726" y="7799"/>
                  <a:pt x="8800" y="7810"/>
                  <a:pt x="8880" y="7833"/>
                </a:cubicBezTo>
                <a:cubicBezTo>
                  <a:pt x="8912" y="7849"/>
                  <a:pt x="8956" y="7865"/>
                  <a:pt x="8995" y="7865"/>
                </a:cubicBezTo>
                <a:cubicBezTo>
                  <a:pt x="9011" y="7865"/>
                  <a:pt x="9026" y="7863"/>
                  <a:pt x="9040" y="7856"/>
                </a:cubicBezTo>
                <a:cubicBezTo>
                  <a:pt x="9154" y="7856"/>
                  <a:pt x="9199" y="7787"/>
                  <a:pt x="9199" y="7696"/>
                </a:cubicBezTo>
                <a:cubicBezTo>
                  <a:pt x="9222" y="7582"/>
                  <a:pt x="9177" y="7514"/>
                  <a:pt x="9062" y="7514"/>
                </a:cubicBezTo>
                <a:cubicBezTo>
                  <a:pt x="9051" y="7511"/>
                  <a:pt x="9039" y="7510"/>
                  <a:pt x="9027" y="7510"/>
                </a:cubicBezTo>
                <a:cubicBezTo>
                  <a:pt x="8991" y="7510"/>
                  <a:pt x="8953" y="7519"/>
                  <a:pt x="8917" y="7519"/>
                </a:cubicBezTo>
                <a:cubicBezTo>
                  <a:pt x="8868" y="7519"/>
                  <a:pt x="8823" y="7502"/>
                  <a:pt x="8788" y="7422"/>
                </a:cubicBezTo>
                <a:cubicBezTo>
                  <a:pt x="8948" y="7377"/>
                  <a:pt x="9131" y="7354"/>
                  <a:pt x="9291" y="7285"/>
                </a:cubicBezTo>
                <a:cubicBezTo>
                  <a:pt x="9425" y="7235"/>
                  <a:pt x="9547" y="7160"/>
                  <a:pt x="9692" y="7160"/>
                </a:cubicBezTo>
                <a:cubicBezTo>
                  <a:pt x="9745" y="7160"/>
                  <a:pt x="9801" y="7170"/>
                  <a:pt x="9861" y="7194"/>
                </a:cubicBezTo>
                <a:cubicBezTo>
                  <a:pt x="9953" y="7285"/>
                  <a:pt x="10021" y="7399"/>
                  <a:pt x="10112" y="7514"/>
                </a:cubicBezTo>
                <a:cubicBezTo>
                  <a:pt x="10204" y="7605"/>
                  <a:pt x="10295" y="7719"/>
                  <a:pt x="10409" y="7833"/>
                </a:cubicBezTo>
                <a:cubicBezTo>
                  <a:pt x="10464" y="7785"/>
                  <a:pt x="10528" y="7772"/>
                  <a:pt x="10596" y="7772"/>
                </a:cubicBezTo>
                <a:cubicBezTo>
                  <a:pt x="10671" y="7772"/>
                  <a:pt x="10752" y="7788"/>
                  <a:pt x="10831" y="7788"/>
                </a:cubicBezTo>
                <a:cubicBezTo>
                  <a:pt x="10915" y="7788"/>
                  <a:pt x="10997" y="7770"/>
                  <a:pt x="11071" y="7696"/>
                </a:cubicBezTo>
                <a:cubicBezTo>
                  <a:pt x="11071" y="7696"/>
                  <a:pt x="11162" y="7719"/>
                  <a:pt x="11208" y="7742"/>
                </a:cubicBezTo>
                <a:cubicBezTo>
                  <a:pt x="11276" y="7765"/>
                  <a:pt x="11368" y="7833"/>
                  <a:pt x="11436" y="7856"/>
                </a:cubicBezTo>
                <a:cubicBezTo>
                  <a:pt x="11445" y="7858"/>
                  <a:pt x="11453" y="7858"/>
                  <a:pt x="11462" y="7858"/>
                </a:cubicBezTo>
                <a:cubicBezTo>
                  <a:pt x="11567" y="7858"/>
                  <a:pt x="11661" y="7735"/>
                  <a:pt x="11619" y="7650"/>
                </a:cubicBezTo>
                <a:cubicBezTo>
                  <a:pt x="11573" y="7536"/>
                  <a:pt x="11505" y="7422"/>
                  <a:pt x="11459" y="7308"/>
                </a:cubicBezTo>
                <a:cubicBezTo>
                  <a:pt x="11870" y="7217"/>
                  <a:pt x="12258" y="7126"/>
                  <a:pt x="12623" y="7057"/>
                </a:cubicBezTo>
                <a:cubicBezTo>
                  <a:pt x="12646" y="7046"/>
                  <a:pt x="12663" y="7040"/>
                  <a:pt x="12680" y="7040"/>
                </a:cubicBezTo>
                <a:cubicBezTo>
                  <a:pt x="12697" y="7040"/>
                  <a:pt x="12714" y="7046"/>
                  <a:pt x="12737" y="7057"/>
                </a:cubicBezTo>
                <a:cubicBezTo>
                  <a:pt x="13125" y="7171"/>
                  <a:pt x="13513" y="7262"/>
                  <a:pt x="13901" y="7399"/>
                </a:cubicBezTo>
                <a:cubicBezTo>
                  <a:pt x="13856" y="7422"/>
                  <a:pt x="13856" y="7445"/>
                  <a:pt x="13833" y="7445"/>
                </a:cubicBezTo>
                <a:cubicBezTo>
                  <a:pt x="13764" y="7491"/>
                  <a:pt x="13627" y="7514"/>
                  <a:pt x="13673" y="7605"/>
                </a:cubicBezTo>
                <a:cubicBezTo>
                  <a:pt x="13696" y="7673"/>
                  <a:pt x="13810" y="7742"/>
                  <a:pt x="13879" y="7765"/>
                </a:cubicBezTo>
                <a:cubicBezTo>
                  <a:pt x="14084" y="7765"/>
                  <a:pt x="14289" y="7765"/>
                  <a:pt x="14518" y="7742"/>
                </a:cubicBezTo>
                <a:cubicBezTo>
                  <a:pt x="14593" y="7717"/>
                  <a:pt x="14668" y="7699"/>
                  <a:pt x="14743" y="7699"/>
                </a:cubicBezTo>
                <a:cubicBezTo>
                  <a:pt x="14805" y="7699"/>
                  <a:pt x="14867" y="7711"/>
                  <a:pt x="14928" y="7742"/>
                </a:cubicBezTo>
                <a:cubicBezTo>
                  <a:pt x="14944" y="7749"/>
                  <a:pt x="14961" y="7752"/>
                  <a:pt x="14983" y="7752"/>
                </a:cubicBezTo>
                <a:cubicBezTo>
                  <a:pt x="15027" y="7752"/>
                  <a:pt x="15088" y="7742"/>
                  <a:pt x="15180" y="7742"/>
                </a:cubicBezTo>
                <a:cubicBezTo>
                  <a:pt x="15088" y="7582"/>
                  <a:pt x="15020" y="7468"/>
                  <a:pt x="14928" y="7331"/>
                </a:cubicBezTo>
                <a:cubicBezTo>
                  <a:pt x="14948" y="7329"/>
                  <a:pt x="14967" y="7328"/>
                  <a:pt x="14986" y="7328"/>
                </a:cubicBezTo>
                <a:cubicBezTo>
                  <a:pt x="15176" y="7328"/>
                  <a:pt x="15279" y="7432"/>
                  <a:pt x="15362" y="7536"/>
                </a:cubicBezTo>
                <a:cubicBezTo>
                  <a:pt x="15549" y="7723"/>
                  <a:pt x="15751" y="7816"/>
                  <a:pt x="15963" y="7816"/>
                </a:cubicBezTo>
                <a:cubicBezTo>
                  <a:pt x="16116" y="7816"/>
                  <a:pt x="16273" y="7768"/>
                  <a:pt x="16435" y="7673"/>
                </a:cubicBezTo>
                <a:cubicBezTo>
                  <a:pt x="16458" y="7673"/>
                  <a:pt x="16481" y="7628"/>
                  <a:pt x="16503" y="7605"/>
                </a:cubicBezTo>
                <a:cubicBezTo>
                  <a:pt x="16481" y="7468"/>
                  <a:pt x="16481" y="7331"/>
                  <a:pt x="16481" y="7194"/>
                </a:cubicBezTo>
                <a:cubicBezTo>
                  <a:pt x="16547" y="7177"/>
                  <a:pt x="16613" y="7170"/>
                  <a:pt x="16677" y="7170"/>
                </a:cubicBezTo>
                <a:cubicBezTo>
                  <a:pt x="16876" y="7170"/>
                  <a:pt x="17061" y="7239"/>
                  <a:pt x="17234" y="7308"/>
                </a:cubicBezTo>
                <a:cubicBezTo>
                  <a:pt x="17257" y="7331"/>
                  <a:pt x="17302" y="7399"/>
                  <a:pt x="17279" y="7445"/>
                </a:cubicBezTo>
                <a:cubicBezTo>
                  <a:pt x="17279" y="7468"/>
                  <a:pt x="17234" y="7514"/>
                  <a:pt x="17188" y="7536"/>
                </a:cubicBezTo>
                <a:cubicBezTo>
                  <a:pt x="17074" y="7582"/>
                  <a:pt x="16937" y="7514"/>
                  <a:pt x="16846" y="7650"/>
                </a:cubicBezTo>
                <a:cubicBezTo>
                  <a:pt x="17097" y="7730"/>
                  <a:pt x="17348" y="7747"/>
                  <a:pt x="17599" y="7747"/>
                </a:cubicBezTo>
                <a:cubicBezTo>
                  <a:pt x="17787" y="7747"/>
                  <a:pt x="17976" y="7738"/>
                  <a:pt x="18164" y="7738"/>
                </a:cubicBezTo>
                <a:cubicBezTo>
                  <a:pt x="18227" y="7738"/>
                  <a:pt x="18290" y="7739"/>
                  <a:pt x="18352" y="7742"/>
                </a:cubicBezTo>
                <a:cubicBezTo>
                  <a:pt x="18361" y="7744"/>
                  <a:pt x="18369" y="7744"/>
                  <a:pt x="18377" y="7744"/>
                </a:cubicBezTo>
                <a:cubicBezTo>
                  <a:pt x="18476" y="7744"/>
                  <a:pt x="18530" y="7621"/>
                  <a:pt x="18466" y="7536"/>
                </a:cubicBezTo>
                <a:cubicBezTo>
                  <a:pt x="18421" y="7445"/>
                  <a:pt x="18352" y="7354"/>
                  <a:pt x="18261" y="7285"/>
                </a:cubicBezTo>
                <a:cubicBezTo>
                  <a:pt x="18170" y="7217"/>
                  <a:pt x="18033" y="7194"/>
                  <a:pt x="17919" y="7126"/>
                </a:cubicBezTo>
                <a:cubicBezTo>
                  <a:pt x="17850" y="7103"/>
                  <a:pt x="17804" y="7034"/>
                  <a:pt x="17850" y="6966"/>
                </a:cubicBezTo>
                <a:cubicBezTo>
                  <a:pt x="17873" y="6920"/>
                  <a:pt x="17941" y="6874"/>
                  <a:pt x="17987" y="6874"/>
                </a:cubicBezTo>
                <a:cubicBezTo>
                  <a:pt x="18352" y="6920"/>
                  <a:pt x="18695" y="6966"/>
                  <a:pt x="18786" y="7422"/>
                </a:cubicBezTo>
                <a:cubicBezTo>
                  <a:pt x="18809" y="7514"/>
                  <a:pt x="18877" y="7582"/>
                  <a:pt x="18923" y="7650"/>
                </a:cubicBezTo>
                <a:cubicBezTo>
                  <a:pt x="18991" y="7719"/>
                  <a:pt x="19060" y="7765"/>
                  <a:pt x="19106" y="7856"/>
                </a:cubicBezTo>
                <a:cubicBezTo>
                  <a:pt x="19128" y="7902"/>
                  <a:pt x="19128" y="7993"/>
                  <a:pt x="19106" y="8039"/>
                </a:cubicBezTo>
                <a:cubicBezTo>
                  <a:pt x="19083" y="8084"/>
                  <a:pt x="18991" y="8130"/>
                  <a:pt x="18923" y="8130"/>
                </a:cubicBezTo>
                <a:cubicBezTo>
                  <a:pt x="18854" y="8130"/>
                  <a:pt x="18763" y="8084"/>
                  <a:pt x="18672" y="8061"/>
                </a:cubicBezTo>
                <a:cubicBezTo>
                  <a:pt x="18607" y="8045"/>
                  <a:pt x="18531" y="8029"/>
                  <a:pt x="18460" y="8029"/>
                </a:cubicBezTo>
                <a:cubicBezTo>
                  <a:pt x="18431" y="8029"/>
                  <a:pt x="18402" y="8032"/>
                  <a:pt x="18375" y="8039"/>
                </a:cubicBezTo>
                <a:cubicBezTo>
                  <a:pt x="18289" y="8067"/>
                  <a:pt x="18207" y="8080"/>
                  <a:pt x="18127" y="8080"/>
                </a:cubicBezTo>
                <a:cubicBezTo>
                  <a:pt x="18017" y="8080"/>
                  <a:pt x="17911" y="8055"/>
                  <a:pt x="17804" y="8016"/>
                </a:cubicBezTo>
                <a:cubicBezTo>
                  <a:pt x="17747" y="8004"/>
                  <a:pt x="17690" y="7999"/>
                  <a:pt x="17636" y="7999"/>
                </a:cubicBezTo>
                <a:cubicBezTo>
                  <a:pt x="17582" y="7999"/>
                  <a:pt x="17531" y="8004"/>
                  <a:pt x="17485" y="8016"/>
                </a:cubicBezTo>
                <a:cubicBezTo>
                  <a:pt x="17348" y="8039"/>
                  <a:pt x="17188" y="8061"/>
                  <a:pt x="17097" y="8130"/>
                </a:cubicBezTo>
                <a:cubicBezTo>
                  <a:pt x="16937" y="8267"/>
                  <a:pt x="17097" y="8404"/>
                  <a:pt x="17120" y="8541"/>
                </a:cubicBezTo>
                <a:cubicBezTo>
                  <a:pt x="17120" y="8563"/>
                  <a:pt x="17120" y="8609"/>
                  <a:pt x="17097" y="8632"/>
                </a:cubicBezTo>
                <a:cubicBezTo>
                  <a:pt x="17004" y="8668"/>
                  <a:pt x="16932" y="8685"/>
                  <a:pt x="16875" y="8685"/>
                </a:cubicBezTo>
                <a:cubicBezTo>
                  <a:pt x="16750" y="8685"/>
                  <a:pt x="16702" y="8599"/>
                  <a:pt x="16686" y="8427"/>
                </a:cubicBezTo>
                <a:cubicBezTo>
                  <a:pt x="16663" y="8358"/>
                  <a:pt x="16663" y="8290"/>
                  <a:pt x="16663" y="8244"/>
                </a:cubicBezTo>
                <a:cubicBezTo>
                  <a:pt x="16481" y="8198"/>
                  <a:pt x="16321" y="8130"/>
                  <a:pt x="16161" y="8107"/>
                </a:cubicBezTo>
                <a:cubicBezTo>
                  <a:pt x="16080" y="8091"/>
                  <a:pt x="15988" y="8075"/>
                  <a:pt x="15909" y="8075"/>
                </a:cubicBezTo>
                <a:cubicBezTo>
                  <a:pt x="15876" y="8075"/>
                  <a:pt x="15845" y="8077"/>
                  <a:pt x="15819" y="8084"/>
                </a:cubicBezTo>
                <a:cubicBezTo>
                  <a:pt x="15667" y="8145"/>
                  <a:pt x="15535" y="8165"/>
                  <a:pt x="15396" y="8165"/>
                </a:cubicBezTo>
                <a:cubicBezTo>
                  <a:pt x="15327" y="8165"/>
                  <a:pt x="15256" y="8160"/>
                  <a:pt x="15180" y="8153"/>
                </a:cubicBezTo>
                <a:cubicBezTo>
                  <a:pt x="15126" y="8145"/>
                  <a:pt x="15071" y="8142"/>
                  <a:pt x="15013" y="8142"/>
                </a:cubicBezTo>
                <a:cubicBezTo>
                  <a:pt x="14898" y="8142"/>
                  <a:pt x="14776" y="8153"/>
                  <a:pt x="14655" y="8153"/>
                </a:cubicBezTo>
                <a:cubicBezTo>
                  <a:pt x="14609" y="8244"/>
                  <a:pt x="14586" y="8312"/>
                  <a:pt x="14563" y="8381"/>
                </a:cubicBezTo>
                <a:cubicBezTo>
                  <a:pt x="14449" y="8678"/>
                  <a:pt x="14426" y="8678"/>
                  <a:pt x="14152" y="8678"/>
                </a:cubicBezTo>
                <a:cubicBezTo>
                  <a:pt x="13810" y="8655"/>
                  <a:pt x="13468" y="8632"/>
                  <a:pt x="13125" y="8609"/>
                </a:cubicBezTo>
                <a:cubicBezTo>
                  <a:pt x="13034" y="8609"/>
                  <a:pt x="12943" y="8609"/>
                  <a:pt x="12874" y="8632"/>
                </a:cubicBezTo>
                <a:cubicBezTo>
                  <a:pt x="12732" y="8723"/>
                  <a:pt x="12596" y="8747"/>
                  <a:pt x="12460" y="8747"/>
                </a:cubicBezTo>
                <a:cubicBezTo>
                  <a:pt x="12356" y="8747"/>
                  <a:pt x="12252" y="8733"/>
                  <a:pt x="12144" y="8723"/>
                </a:cubicBezTo>
                <a:cubicBezTo>
                  <a:pt x="11961" y="8700"/>
                  <a:pt x="11779" y="8678"/>
                  <a:pt x="11619" y="8678"/>
                </a:cubicBezTo>
                <a:cubicBezTo>
                  <a:pt x="11609" y="8675"/>
                  <a:pt x="11600" y="8673"/>
                  <a:pt x="11590" y="8673"/>
                </a:cubicBezTo>
                <a:cubicBezTo>
                  <a:pt x="11527" y="8673"/>
                  <a:pt x="11456" y="8730"/>
                  <a:pt x="11436" y="8769"/>
                </a:cubicBezTo>
                <a:cubicBezTo>
                  <a:pt x="11436" y="8815"/>
                  <a:pt x="11482" y="8906"/>
                  <a:pt x="11528" y="8929"/>
                </a:cubicBezTo>
                <a:cubicBezTo>
                  <a:pt x="11629" y="8990"/>
                  <a:pt x="11731" y="9069"/>
                  <a:pt x="11833" y="9069"/>
                </a:cubicBezTo>
                <a:cubicBezTo>
                  <a:pt x="11846" y="9069"/>
                  <a:pt x="11858" y="9068"/>
                  <a:pt x="11870" y="9066"/>
                </a:cubicBezTo>
                <a:cubicBezTo>
                  <a:pt x="12281" y="9066"/>
                  <a:pt x="12577" y="9317"/>
                  <a:pt x="12943" y="9454"/>
                </a:cubicBezTo>
                <a:cubicBezTo>
                  <a:pt x="12820" y="9586"/>
                  <a:pt x="12677" y="9617"/>
                  <a:pt x="12529" y="9617"/>
                </a:cubicBezTo>
                <a:cubicBezTo>
                  <a:pt x="12404" y="9617"/>
                  <a:pt x="12275" y="9595"/>
                  <a:pt x="12151" y="9595"/>
                </a:cubicBezTo>
                <a:cubicBezTo>
                  <a:pt x="12069" y="9595"/>
                  <a:pt x="11990" y="9604"/>
                  <a:pt x="11916" y="9636"/>
                </a:cubicBezTo>
                <a:cubicBezTo>
                  <a:pt x="11916" y="9750"/>
                  <a:pt x="11938" y="9842"/>
                  <a:pt x="11938" y="10001"/>
                </a:cubicBezTo>
                <a:cubicBezTo>
                  <a:pt x="11756" y="9910"/>
                  <a:pt x="11619" y="9842"/>
                  <a:pt x="11482" y="9796"/>
                </a:cubicBezTo>
                <a:cubicBezTo>
                  <a:pt x="11322" y="9728"/>
                  <a:pt x="11162" y="9728"/>
                  <a:pt x="11025" y="9682"/>
                </a:cubicBezTo>
                <a:cubicBezTo>
                  <a:pt x="10774" y="9591"/>
                  <a:pt x="10478" y="9636"/>
                  <a:pt x="10318" y="9340"/>
                </a:cubicBezTo>
                <a:cubicBezTo>
                  <a:pt x="10295" y="9317"/>
                  <a:pt x="10226" y="9294"/>
                  <a:pt x="10181" y="9294"/>
                </a:cubicBezTo>
                <a:cubicBezTo>
                  <a:pt x="10099" y="9284"/>
                  <a:pt x="10018" y="9273"/>
                  <a:pt x="9938" y="9273"/>
                </a:cubicBezTo>
                <a:cubicBezTo>
                  <a:pt x="9839" y="9273"/>
                  <a:pt x="9744" y="9289"/>
                  <a:pt x="9656" y="9340"/>
                </a:cubicBezTo>
                <a:cubicBezTo>
                  <a:pt x="9656" y="9385"/>
                  <a:pt x="9633" y="9408"/>
                  <a:pt x="9633" y="9454"/>
                </a:cubicBezTo>
                <a:cubicBezTo>
                  <a:pt x="9633" y="9499"/>
                  <a:pt x="9656" y="9613"/>
                  <a:pt x="9633" y="9636"/>
                </a:cubicBezTo>
                <a:cubicBezTo>
                  <a:pt x="9593" y="9649"/>
                  <a:pt x="9539" y="9663"/>
                  <a:pt x="9486" y="9663"/>
                </a:cubicBezTo>
                <a:cubicBezTo>
                  <a:pt x="9448" y="9663"/>
                  <a:pt x="9411" y="9656"/>
                  <a:pt x="9382" y="9636"/>
                </a:cubicBezTo>
                <a:cubicBezTo>
                  <a:pt x="9268" y="9568"/>
                  <a:pt x="9199" y="9454"/>
                  <a:pt x="9062" y="9340"/>
                </a:cubicBezTo>
                <a:cubicBezTo>
                  <a:pt x="8994" y="9431"/>
                  <a:pt x="8925" y="9477"/>
                  <a:pt x="8880" y="9545"/>
                </a:cubicBezTo>
                <a:cubicBezTo>
                  <a:pt x="8811" y="9659"/>
                  <a:pt x="8743" y="9796"/>
                  <a:pt x="8674" y="9910"/>
                </a:cubicBezTo>
                <a:cubicBezTo>
                  <a:pt x="8610" y="10026"/>
                  <a:pt x="8524" y="10084"/>
                  <a:pt x="8433" y="10084"/>
                </a:cubicBezTo>
                <a:cubicBezTo>
                  <a:pt x="8362" y="10084"/>
                  <a:pt x="8288" y="10049"/>
                  <a:pt x="8218" y="9979"/>
                </a:cubicBezTo>
                <a:cubicBezTo>
                  <a:pt x="8081" y="9865"/>
                  <a:pt x="8012" y="9705"/>
                  <a:pt x="7967" y="9522"/>
                </a:cubicBezTo>
                <a:cubicBezTo>
                  <a:pt x="7926" y="9399"/>
                  <a:pt x="7848" y="9313"/>
                  <a:pt x="7734" y="9313"/>
                </a:cubicBezTo>
                <a:cubicBezTo>
                  <a:pt x="7721" y="9313"/>
                  <a:pt x="7707" y="9314"/>
                  <a:pt x="7693" y="9317"/>
                </a:cubicBezTo>
                <a:cubicBezTo>
                  <a:pt x="7373" y="9317"/>
                  <a:pt x="7031" y="9362"/>
                  <a:pt x="6711" y="9499"/>
                </a:cubicBezTo>
                <a:cubicBezTo>
                  <a:pt x="6757" y="9682"/>
                  <a:pt x="6848" y="9819"/>
                  <a:pt x="7008" y="9865"/>
                </a:cubicBezTo>
                <a:cubicBezTo>
                  <a:pt x="7168" y="9910"/>
                  <a:pt x="7328" y="9956"/>
                  <a:pt x="7465" y="10024"/>
                </a:cubicBezTo>
                <a:cubicBezTo>
                  <a:pt x="7533" y="10047"/>
                  <a:pt x="7624" y="10024"/>
                  <a:pt x="7602" y="10138"/>
                </a:cubicBezTo>
                <a:cubicBezTo>
                  <a:pt x="6894" y="10161"/>
                  <a:pt x="6209" y="10184"/>
                  <a:pt x="5502" y="10207"/>
                </a:cubicBezTo>
                <a:cubicBezTo>
                  <a:pt x="5410" y="10275"/>
                  <a:pt x="5296" y="10367"/>
                  <a:pt x="5205" y="10458"/>
                </a:cubicBezTo>
                <a:cubicBezTo>
                  <a:pt x="5139" y="10557"/>
                  <a:pt x="5061" y="10632"/>
                  <a:pt x="4963" y="10632"/>
                </a:cubicBezTo>
                <a:cubicBezTo>
                  <a:pt x="4925" y="10632"/>
                  <a:pt x="4884" y="10620"/>
                  <a:pt x="4840" y="10595"/>
                </a:cubicBezTo>
                <a:cubicBezTo>
                  <a:pt x="4743" y="10558"/>
                  <a:pt x="4654" y="10540"/>
                  <a:pt x="4570" y="10540"/>
                </a:cubicBezTo>
                <a:cubicBezTo>
                  <a:pt x="4397" y="10540"/>
                  <a:pt x="4248" y="10616"/>
                  <a:pt x="4109" y="10755"/>
                </a:cubicBezTo>
                <a:cubicBezTo>
                  <a:pt x="4014" y="10838"/>
                  <a:pt x="3914" y="10878"/>
                  <a:pt x="3810" y="10878"/>
                </a:cubicBezTo>
                <a:cubicBezTo>
                  <a:pt x="3713" y="10878"/>
                  <a:pt x="3615" y="10843"/>
                  <a:pt x="3516" y="10778"/>
                </a:cubicBezTo>
                <a:cubicBezTo>
                  <a:pt x="3447" y="10732"/>
                  <a:pt x="3379" y="10686"/>
                  <a:pt x="3310" y="10663"/>
                </a:cubicBezTo>
                <a:cubicBezTo>
                  <a:pt x="3192" y="10722"/>
                  <a:pt x="3159" y="10832"/>
                  <a:pt x="3021" y="10832"/>
                </a:cubicBezTo>
                <a:cubicBezTo>
                  <a:pt x="2998" y="10832"/>
                  <a:pt x="2974" y="10830"/>
                  <a:pt x="2945" y="10823"/>
                </a:cubicBezTo>
                <a:cubicBezTo>
                  <a:pt x="2811" y="10774"/>
                  <a:pt x="2656" y="10752"/>
                  <a:pt x="2504" y="10752"/>
                </a:cubicBezTo>
                <a:cubicBezTo>
                  <a:pt x="2371" y="10752"/>
                  <a:pt x="2240" y="10769"/>
                  <a:pt x="2123" y="10800"/>
                </a:cubicBezTo>
                <a:cubicBezTo>
                  <a:pt x="1926" y="10861"/>
                  <a:pt x="1728" y="10882"/>
                  <a:pt x="1530" y="10882"/>
                </a:cubicBezTo>
                <a:cubicBezTo>
                  <a:pt x="1431" y="10882"/>
                  <a:pt x="1332" y="10876"/>
                  <a:pt x="1233" y="10869"/>
                </a:cubicBezTo>
                <a:cubicBezTo>
                  <a:pt x="1206" y="10867"/>
                  <a:pt x="1179" y="10865"/>
                  <a:pt x="1154" y="10865"/>
                </a:cubicBezTo>
                <a:cubicBezTo>
                  <a:pt x="922" y="10865"/>
                  <a:pt x="752" y="10958"/>
                  <a:pt x="526" y="11143"/>
                </a:cubicBezTo>
                <a:cubicBezTo>
                  <a:pt x="602" y="11204"/>
                  <a:pt x="698" y="11224"/>
                  <a:pt x="795" y="11224"/>
                </a:cubicBezTo>
                <a:cubicBezTo>
                  <a:pt x="843" y="11224"/>
                  <a:pt x="891" y="11219"/>
                  <a:pt x="937" y="11211"/>
                </a:cubicBezTo>
                <a:cubicBezTo>
                  <a:pt x="1007" y="11209"/>
                  <a:pt x="1078" y="11207"/>
                  <a:pt x="1148" y="11207"/>
                </a:cubicBezTo>
                <a:cubicBezTo>
                  <a:pt x="1568" y="11207"/>
                  <a:pt x="1988" y="11247"/>
                  <a:pt x="2417" y="11247"/>
                </a:cubicBezTo>
                <a:cubicBezTo>
                  <a:pt x="2547" y="11247"/>
                  <a:pt x="2677" y="11243"/>
                  <a:pt x="2808" y="11234"/>
                </a:cubicBezTo>
                <a:cubicBezTo>
                  <a:pt x="3059" y="11211"/>
                  <a:pt x="3333" y="11211"/>
                  <a:pt x="3607" y="11211"/>
                </a:cubicBezTo>
                <a:cubicBezTo>
                  <a:pt x="3683" y="11206"/>
                  <a:pt x="3758" y="11203"/>
                  <a:pt x="3833" y="11203"/>
                </a:cubicBezTo>
                <a:cubicBezTo>
                  <a:pt x="4076" y="11203"/>
                  <a:pt x="4316" y="11233"/>
                  <a:pt x="4543" y="11303"/>
                </a:cubicBezTo>
                <a:cubicBezTo>
                  <a:pt x="4840" y="11417"/>
                  <a:pt x="5136" y="11439"/>
                  <a:pt x="5456" y="11439"/>
                </a:cubicBezTo>
                <a:cubicBezTo>
                  <a:pt x="6232" y="11417"/>
                  <a:pt x="7008" y="11417"/>
                  <a:pt x="7807" y="11371"/>
                </a:cubicBezTo>
                <a:cubicBezTo>
                  <a:pt x="7865" y="11368"/>
                  <a:pt x="7924" y="11367"/>
                  <a:pt x="7982" y="11367"/>
                </a:cubicBezTo>
                <a:cubicBezTo>
                  <a:pt x="8284" y="11367"/>
                  <a:pt x="8587" y="11397"/>
                  <a:pt x="8896" y="11397"/>
                </a:cubicBezTo>
                <a:cubicBezTo>
                  <a:pt x="9041" y="11397"/>
                  <a:pt x="9188" y="11390"/>
                  <a:pt x="9336" y="11371"/>
                </a:cubicBezTo>
                <a:lnTo>
                  <a:pt x="9336" y="11371"/>
                </a:lnTo>
                <a:cubicBezTo>
                  <a:pt x="9313" y="11576"/>
                  <a:pt x="9108" y="11759"/>
                  <a:pt x="9359" y="11919"/>
                </a:cubicBezTo>
                <a:cubicBezTo>
                  <a:pt x="9509" y="11736"/>
                  <a:pt x="9695" y="11662"/>
                  <a:pt x="9900" y="11662"/>
                </a:cubicBezTo>
                <a:cubicBezTo>
                  <a:pt x="9976" y="11662"/>
                  <a:pt x="10055" y="11672"/>
                  <a:pt x="10135" y="11691"/>
                </a:cubicBezTo>
                <a:lnTo>
                  <a:pt x="10295" y="11691"/>
                </a:lnTo>
                <a:cubicBezTo>
                  <a:pt x="10816" y="11637"/>
                  <a:pt x="11338" y="11615"/>
                  <a:pt x="11859" y="11615"/>
                </a:cubicBezTo>
                <a:cubicBezTo>
                  <a:pt x="12228" y="11615"/>
                  <a:pt x="12597" y="11626"/>
                  <a:pt x="12966" y="11645"/>
                </a:cubicBezTo>
                <a:cubicBezTo>
                  <a:pt x="13020" y="11645"/>
                  <a:pt x="13075" y="11645"/>
                  <a:pt x="13130" y="11645"/>
                </a:cubicBezTo>
                <a:cubicBezTo>
                  <a:pt x="13484" y="11645"/>
                  <a:pt x="13830" y="11662"/>
                  <a:pt x="14107" y="11919"/>
                </a:cubicBezTo>
                <a:cubicBezTo>
                  <a:pt x="14355" y="11706"/>
                  <a:pt x="14410" y="11659"/>
                  <a:pt x="14615" y="11659"/>
                </a:cubicBezTo>
                <a:cubicBezTo>
                  <a:pt x="14674" y="11659"/>
                  <a:pt x="14745" y="11663"/>
                  <a:pt x="14837" y="11668"/>
                </a:cubicBezTo>
                <a:lnTo>
                  <a:pt x="15111" y="11668"/>
                </a:lnTo>
                <a:cubicBezTo>
                  <a:pt x="15179" y="11657"/>
                  <a:pt x="15246" y="11652"/>
                  <a:pt x="15312" y="11652"/>
                </a:cubicBezTo>
                <a:cubicBezTo>
                  <a:pt x="15531" y="11652"/>
                  <a:pt x="15734" y="11715"/>
                  <a:pt x="15910" y="11873"/>
                </a:cubicBezTo>
                <a:cubicBezTo>
                  <a:pt x="16001" y="11828"/>
                  <a:pt x="16093" y="11805"/>
                  <a:pt x="16161" y="11759"/>
                </a:cubicBezTo>
                <a:cubicBezTo>
                  <a:pt x="16246" y="11731"/>
                  <a:pt x="16331" y="11714"/>
                  <a:pt x="16411" y="11714"/>
                </a:cubicBezTo>
                <a:cubicBezTo>
                  <a:pt x="16525" y="11714"/>
                  <a:pt x="16629" y="11747"/>
                  <a:pt x="16709" y="11828"/>
                </a:cubicBezTo>
                <a:cubicBezTo>
                  <a:pt x="16949" y="12051"/>
                  <a:pt x="17211" y="12085"/>
                  <a:pt x="17479" y="12085"/>
                </a:cubicBezTo>
                <a:cubicBezTo>
                  <a:pt x="17594" y="12085"/>
                  <a:pt x="17711" y="12079"/>
                  <a:pt x="17827" y="12079"/>
                </a:cubicBezTo>
                <a:cubicBezTo>
                  <a:pt x="17987" y="12079"/>
                  <a:pt x="18101" y="11987"/>
                  <a:pt x="18170" y="11850"/>
                </a:cubicBezTo>
                <a:cubicBezTo>
                  <a:pt x="18307" y="11850"/>
                  <a:pt x="18444" y="11828"/>
                  <a:pt x="18581" y="11828"/>
                </a:cubicBezTo>
                <a:cubicBezTo>
                  <a:pt x="18603" y="11850"/>
                  <a:pt x="18649" y="11873"/>
                  <a:pt x="18672" y="11896"/>
                </a:cubicBezTo>
                <a:cubicBezTo>
                  <a:pt x="18813" y="12073"/>
                  <a:pt x="18996" y="12140"/>
                  <a:pt x="19199" y="12140"/>
                </a:cubicBezTo>
                <a:cubicBezTo>
                  <a:pt x="19257" y="12140"/>
                  <a:pt x="19318" y="12134"/>
                  <a:pt x="19379" y="12124"/>
                </a:cubicBezTo>
                <a:cubicBezTo>
                  <a:pt x="19585" y="12056"/>
                  <a:pt x="19813" y="12056"/>
                  <a:pt x="20019" y="12056"/>
                </a:cubicBezTo>
                <a:cubicBezTo>
                  <a:pt x="20347" y="12056"/>
                  <a:pt x="20676" y="12143"/>
                  <a:pt x="21005" y="12143"/>
                </a:cubicBezTo>
                <a:cubicBezTo>
                  <a:pt x="21087" y="12143"/>
                  <a:pt x="21169" y="12138"/>
                  <a:pt x="21251" y="12124"/>
                </a:cubicBezTo>
                <a:cubicBezTo>
                  <a:pt x="21320" y="12124"/>
                  <a:pt x="21434" y="12147"/>
                  <a:pt x="21502" y="12193"/>
                </a:cubicBezTo>
                <a:cubicBezTo>
                  <a:pt x="21799" y="12330"/>
                  <a:pt x="22096" y="12284"/>
                  <a:pt x="22392" y="12307"/>
                </a:cubicBezTo>
                <a:cubicBezTo>
                  <a:pt x="22413" y="12312"/>
                  <a:pt x="22436" y="12314"/>
                  <a:pt x="22460" y="12314"/>
                </a:cubicBezTo>
                <a:cubicBezTo>
                  <a:pt x="22504" y="12314"/>
                  <a:pt x="22551" y="12308"/>
                  <a:pt x="22597" y="12308"/>
                </a:cubicBezTo>
                <a:cubicBezTo>
                  <a:pt x="22638" y="12308"/>
                  <a:pt x="22678" y="12313"/>
                  <a:pt x="22712" y="12330"/>
                </a:cubicBezTo>
                <a:cubicBezTo>
                  <a:pt x="23077" y="12444"/>
                  <a:pt x="23465" y="12489"/>
                  <a:pt x="23853" y="12512"/>
                </a:cubicBezTo>
                <a:cubicBezTo>
                  <a:pt x="24515" y="12581"/>
                  <a:pt x="25177" y="12672"/>
                  <a:pt x="25839" y="12695"/>
                </a:cubicBezTo>
                <a:cubicBezTo>
                  <a:pt x="25993" y="12702"/>
                  <a:pt x="26147" y="12704"/>
                  <a:pt x="26301" y="12704"/>
                </a:cubicBezTo>
                <a:cubicBezTo>
                  <a:pt x="26673" y="12704"/>
                  <a:pt x="27049" y="12688"/>
                  <a:pt x="27437" y="12672"/>
                </a:cubicBezTo>
                <a:cubicBezTo>
                  <a:pt x="27528" y="12672"/>
                  <a:pt x="27634" y="12643"/>
                  <a:pt x="27731" y="12643"/>
                </a:cubicBezTo>
                <a:cubicBezTo>
                  <a:pt x="27755" y="12643"/>
                  <a:pt x="27779" y="12645"/>
                  <a:pt x="27802" y="12649"/>
                </a:cubicBezTo>
                <a:cubicBezTo>
                  <a:pt x="27916" y="12695"/>
                  <a:pt x="28030" y="12809"/>
                  <a:pt x="28144" y="12877"/>
                </a:cubicBezTo>
                <a:cubicBezTo>
                  <a:pt x="28487" y="12695"/>
                  <a:pt x="28487" y="12695"/>
                  <a:pt x="28806" y="12695"/>
                </a:cubicBezTo>
                <a:lnTo>
                  <a:pt x="30153" y="12695"/>
                </a:lnTo>
                <a:cubicBezTo>
                  <a:pt x="30358" y="12695"/>
                  <a:pt x="30587" y="12672"/>
                  <a:pt x="30792" y="12649"/>
                </a:cubicBezTo>
                <a:cubicBezTo>
                  <a:pt x="30952" y="12615"/>
                  <a:pt x="31106" y="12604"/>
                  <a:pt x="31263" y="12604"/>
                </a:cubicBezTo>
                <a:cubicBezTo>
                  <a:pt x="31420" y="12604"/>
                  <a:pt x="31580" y="12615"/>
                  <a:pt x="31751" y="12626"/>
                </a:cubicBezTo>
                <a:cubicBezTo>
                  <a:pt x="32011" y="12650"/>
                  <a:pt x="32278" y="12692"/>
                  <a:pt x="32544" y="12692"/>
                </a:cubicBezTo>
                <a:cubicBezTo>
                  <a:pt x="32791" y="12692"/>
                  <a:pt x="33038" y="12656"/>
                  <a:pt x="33280" y="12535"/>
                </a:cubicBezTo>
                <a:cubicBezTo>
                  <a:pt x="33408" y="12692"/>
                  <a:pt x="33554" y="12751"/>
                  <a:pt x="33712" y="12751"/>
                </a:cubicBezTo>
                <a:cubicBezTo>
                  <a:pt x="33808" y="12751"/>
                  <a:pt x="33907" y="12729"/>
                  <a:pt x="34010" y="12695"/>
                </a:cubicBezTo>
                <a:cubicBezTo>
                  <a:pt x="34122" y="12665"/>
                  <a:pt x="34228" y="12650"/>
                  <a:pt x="34330" y="12650"/>
                </a:cubicBezTo>
                <a:cubicBezTo>
                  <a:pt x="34543" y="12650"/>
                  <a:pt x="34738" y="12716"/>
                  <a:pt x="34923" y="12855"/>
                </a:cubicBezTo>
                <a:cubicBezTo>
                  <a:pt x="34969" y="12877"/>
                  <a:pt x="34992" y="12877"/>
                  <a:pt x="35015" y="12900"/>
                </a:cubicBezTo>
                <a:cubicBezTo>
                  <a:pt x="35090" y="12933"/>
                  <a:pt x="35160" y="12955"/>
                  <a:pt x="35223" y="12955"/>
                </a:cubicBezTo>
                <a:cubicBezTo>
                  <a:pt x="35294" y="12955"/>
                  <a:pt x="35355" y="12927"/>
                  <a:pt x="35403" y="12855"/>
                </a:cubicBezTo>
                <a:cubicBezTo>
                  <a:pt x="35513" y="12697"/>
                  <a:pt x="35656" y="12648"/>
                  <a:pt x="35809" y="12648"/>
                </a:cubicBezTo>
                <a:cubicBezTo>
                  <a:pt x="35878" y="12648"/>
                  <a:pt x="35949" y="12658"/>
                  <a:pt x="36019" y="12672"/>
                </a:cubicBezTo>
                <a:cubicBezTo>
                  <a:pt x="36270" y="12718"/>
                  <a:pt x="36430" y="12832"/>
                  <a:pt x="36567" y="12992"/>
                </a:cubicBezTo>
                <a:cubicBezTo>
                  <a:pt x="36633" y="13058"/>
                  <a:pt x="36708" y="13094"/>
                  <a:pt x="36785" y="13094"/>
                </a:cubicBezTo>
                <a:cubicBezTo>
                  <a:pt x="36841" y="13094"/>
                  <a:pt x="36898" y="13075"/>
                  <a:pt x="36955" y="13037"/>
                </a:cubicBezTo>
                <a:cubicBezTo>
                  <a:pt x="37069" y="12969"/>
                  <a:pt x="37069" y="12877"/>
                  <a:pt x="37046" y="12763"/>
                </a:cubicBezTo>
                <a:cubicBezTo>
                  <a:pt x="37046" y="12741"/>
                  <a:pt x="37069" y="12695"/>
                  <a:pt x="37092" y="12649"/>
                </a:cubicBezTo>
                <a:cubicBezTo>
                  <a:pt x="37160" y="12649"/>
                  <a:pt x="37252" y="12672"/>
                  <a:pt x="37343" y="12672"/>
                </a:cubicBezTo>
                <a:cubicBezTo>
                  <a:pt x="37571" y="12672"/>
                  <a:pt x="37799" y="12672"/>
                  <a:pt x="38005" y="12832"/>
                </a:cubicBezTo>
                <a:cubicBezTo>
                  <a:pt x="38098" y="12910"/>
                  <a:pt x="38213" y="12945"/>
                  <a:pt x="38335" y="12945"/>
                </a:cubicBezTo>
                <a:cubicBezTo>
                  <a:pt x="38391" y="12945"/>
                  <a:pt x="38449" y="12938"/>
                  <a:pt x="38507" y="12923"/>
                </a:cubicBezTo>
                <a:cubicBezTo>
                  <a:pt x="38606" y="12890"/>
                  <a:pt x="38701" y="12878"/>
                  <a:pt x="38796" y="12878"/>
                </a:cubicBezTo>
                <a:cubicBezTo>
                  <a:pt x="38964" y="12878"/>
                  <a:pt x="39131" y="12917"/>
                  <a:pt x="39306" y="12946"/>
                </a:cubicBezTo>
                <a:cubicBezTo>
                  <a:pt x="39420" y="12946"/>
                  <a:pt x="39534" y="12992"/>
                  <a:pt x="39671" y="12992"/>
                </a:cubicBezTo>
                <a:cubicBezTo>
                  <a:pt x="39726" y="13000"/>
                  <a:pt x="39779" y="13005"/>
                  <a:pt x="39830" y="13005"/>
                </a:cubicBezTo>
                <a:cubicBezTo>
                  <a:pt x="40050" y="13005"/>
                  <a:pt x="40222" y="12918"/>
                  <a:pt x="40333" y="12695"/>
                </a:cubicBezTo>
                <a:cubicBezTo>
                  <a:pt x="40403" y="12555"/>
                  <a:pt x="40499" y="12496"/>
                  <a:pt x="40622" y="12496"/>
                </a:cubicBezTo>
                <a:cubicBezTo>
                  <a:pt x="40660" y="12496"/>
                  <a:pt x="40701" y="12501"/>
                  <a:pt x="40744" y="12512"/>
                </a:cubicBezTo>
                <a:cubicBezTo>
                  <a:pt x="41109" y="12558"/>
                  <a:pt x="41497" y="12626"/>
                  <a:pt x="41840" y="12786"/>
                </a:cubicBezTo>
                <a:cubicBezTo>
                  <a:pt x="41885" y="12718"/>
                  <a:pt x="41908" y="12626"/>
                  <a:pt x="41954" y="12512"/>
                </a:cubicBezTo>
                <a:cubicBezTo>
                  <a:pt x="42091" y="12604"/>
                  <a:pt x="42228" y="12649"/>
                  <a:pt x="42342" y="12741"/>
                </a:cubicBezTo>
                <a:cubicBezTo>
                  <a:pt x="42555" y="12897"/>
                  <a:pt x="42769" y="13001"/>
                  <a:pt x="43000" y="13001"/>
                </a:cubicBezTo>
                <a:cubicBezTo>
                  <a:pt x="43138" y="13001"/>
                  <a:pt x="43283" y="12963"/>
                  <a:pt x="43437" y="12877"/>
                </a:cubicBezTo>
                <a:cubicBezTo>
                  <a:pt x="43506" y="12832"/>
                  <a:pt x="43597" y="12832"/>
                  <a:pt x="43666" y="12809"/>
                </a:cubicBezTo>
                <a:cubicBezTo>
                  <a:pt x="43711" y="12672"/>
                  <a:pt x="43711" y="12581"/>
                  <a:pt x="43757" y="12444"/>
                </a:cubicBezTo>
                <a:cubicBezTo>
                  <a:pt x="43825" y="12512"/>
                  <a:pt x="43894" y="12535"/>
                  <a:pt x="43939" y="12581"/>
                </a:cubicBezTo>
                <a:cubicBezTo>
                  <a:pt x="44076" y="12763"/>
                  <a:pt x="44259" y="12786"/>
                  <a:pt x="44464" y="12786"/>
                </a:cubicBezTo>
                <a:cubicBezTo>
                  <a:pt x="44556" y="12786"/>
                  <a:pt x="44670" y="12763"/>
                  <a:pt x="44784" y="12741"/>
                </a:cubicBezTo>
                <a:cubicBezTo>
                  <a:pt x="44828" y="12723"/>
                  <a:pt x="44871" y="12716"/>
                  <a:pt x="44915" y="12716"/>
                </a:cubicBezTo>
                <a:cubicBezTo>
                  <a:pt x="44985" y="12716"/>
                  <a:pt x="45056" y="12735"/>
                  <a:pt x="45126" y="12763"/>
                </a:cubicBezTo>
                <a:cubicBezTo>
                  <a:pt x="45213" y="12807"/>
                  <a:pt x="45274" y="12830"/>
                  <a:pt x="45324" y="12830"/>
                </a:cubicBezTo>
                <a:cubicBezTo>
                  <a:pt x="45406" y="12830"/>
                  <a:pt x="45461" y="12768"/>
                  <a:pt x="45560" y="12626"/>
                </a:cubicBezTo>
                <a:cubicBezTo>
                  <a:pt x="45606" y="12581"/>
                  <a:pt x="45651" y="12535"/>
                  <a:pt x="45697" y="12444"/>
                </a:cubicBezTo>
                <a:cubicBezTo>
                  <a:pt x="45788" y="12535"/>
                  <a:pt x="45857" y="12649"/>
                  <a:pt x="45902" y="12649"/>
                </a:cubicBezTo>
                <a:cubicBezTo>
                  <a:pt x="45927" y="12645"/>
                  <a:pt x="45951" y="12643"/>
                  <a:pt x="45974" y="12643"/>
                </a:cubicBezTo>
                <a:cubicBezTo>
                  <a:pt x="46181" y="12643"/>
                  <a:pt x="46311" y="12814"/>
                  <a:pt x="46496" y="12855"/>
                </a:cubicBezTo>
                <a:cubicBezTo>
                  <a:pt x="46542" y="12877"/>
                  <a:pt x="46587" y="12877"/>
                  <a:pt x="46656" y="12877"/>
                </a:cubicBezTo>
                <a:cubicBezTo>
                  <a:pt x="46701" y="12855"/>
                  <a:pt x="46724" y="12809"/>
                  <a:pt x="46770" y="12786"/>
                </a:cubicBezTo>
                <a:cubicBezTo>
                  <a:pt x="46724" y="12672"/>
                  <a:pt x="46701" y="12581"/>
                  <a:pt x="46678" y="12489"/>
                </a:cubicBezTo>
                <a:cubicBezTo>
                  <a:pt x="46758" y="12410"/>
                  <a:pt x="46844" y="12381"/>
                  <a:pt x="46930" y="12381"/>
                </a:cubicBezTo>
                <a:cubicBezTo>
                  <a:pt x="47015" y="12381"/>
                  <a:pt x="47101" y="12410"/>
                  <a:pt x="47181" y="12444"/>
                </a:cubicBezTo>
                <a:cubicBezTo>
                  <a:pt x="47337" y="12537"/>
                  <a:pt x="47482" y="12610"/>
                  <a:pt x="47646" y="12610"/>
                </a:cubicBezTo>
                <a:cubicBezTo>
                  <a:pt x="47722" y="12610"/>
                  <a:pt x="47801" y="12594"/>
                  <a:pt x="47888" y="12558"/>
                </a:cubicBezTo>
                <a:cubicBezTo>
                  <a:pt x="47910" y="12549"/>
                  <a:pt x="47931" y="12546"/>
                  <a:pt x="47952" y="12546"/>
                </a:cubicBezTo>
                <a:cubicBezTo>
                  <a:pt x="48044" y="12546"/>
                  <a:pt x="48134" y="12616"/>
                  <a:pt x="48208" y="12672"/>
                </a:cubicBezTo>
                <a:cubicBezTo>
                  <a:pt x="48309" y="12733"/>
                  <a:pt x="48383" y="12762"/>
                  <a:pt x="48448" y="12762"/>
                </a:cubicBezTo>
                <a:cubicBezTo>
                  <a:pt x="48530" y="12762"/>
                  <a:pt x="48598" y="12715"/>
                  <a:pt x="48687" y="12626"/>
                </a:cubicBezTo>
                <a:cubicBezTo>
                  <a:pt x="48710" y="12581"/>
                  <a:pt x="48733" y="12535"/>
                  <a:pt x="48778" y="12489"/>
                </a:cubicBezTo>
                <a:cubicBezTo>
                  <a:pt x="48875" y="12369"/>
                  <a:pt x="48978" y="12312"/>
                  <a:pt x="49083" y="12312"/>
                </a:cubicBezTo>
                <a:cubicBezTo>
                  <a:pt x="49178" y="12312"/>
                  <a:pt x="49275" y="12358"/>
                  <a:pt x="49372" y="12444"/>
                </a:cubicBezTo>
                <a:cubicBezTo>
                  <a:pt x="49418" y="12489"/>
                  <a:pt x="49463" y="12558"/>
                  <a:pt x="49509" y="12604"/>
                </a:cubicBezTo>
                <a:cubicBezTo>
                  <a:pt x="49577" y="12683"/>
                  <a:pt x="49634" y="12723"/>
                  <a:pt x="49697" y="12723"/>
                </a:cubicBezTo>
                <a:cubicBezTo>
                  <a:pt x="49760" y="12723"/>
                  <a:pt x="49828" y="12683"/>
                  <a:pt x="49920" y="12604"/>
                </a:cubicBezTo>
                <a:cubicBezTo>
                  <a:pt x="49943" y="12581"/>
                  <a:pt x="49988" y="12535"/>
                  <a:pt x="50011" y="12489"/>
                </a:cubicBezTo>
                <a:cubicBezTo>
                  <a:pt x="50132" y="12368"/>
                  <a:pt x="50253" y="12313"/>
                  <a:pt x="50404" y="12313"/>
                </a:cubicBezTo>
                <a:cubicBezTo>
                  <a:pt x="50452" y="12313"/>
                  <a:pt x="50503" y="12319"/>
                  <a:pt x="50559" y="12330"/>
                </a:cubicBezTo>
                <a:cubicBezTo>
                  <a:pt x="50741" y="12375"/>
                  <a:pt x="50947" y="12375"/>
                  <a:pt x="51129" y="12421"/>
                </a:cubicBezTo>
                <a:cubicBezTo>
                  <a:pt x="51244" y="12448"/>
                  <a:pt x="51357" y="12458"/>
                  <a:pt x="51469" y="12458"/>
                </a:cubicBezTo>
                <a:cubicBezTo>
                  <a:pt x="51779" y="12458"/>
                  <a:pt x="52085" y="12382"/>
                  <a:pt x="52394" y="12382"/>
                </a:cubicBezTo>
                <a:cubicBezTo>
                  <a:pt x="52535" y="12382"/>
                  <a:pt x="52676" y="12398"/>
                  <a:pt x="52819" y="12444"/>
                </a:cubicBezTo>
                <a:cubicBezTo>
                  <a:pt x="52832" y="12450"/>
                  <a:pt x="52845" y="12453"/>
                  <a:pt x="52859" y="12453"/>
                </a:cubicBezTo>
                <a:cubicBezTo>
                  <a:pt x="52893" y="12453"/>
                  <a:pt x="52930" y="12437"/>
                  <a:pt x="52978" y="12421"/>
                </a:cubicBezTo>
                <a:cubicBezTo>
                  <a:pt x="53229" y="12375"/>
                  <a:pt x="53503" y="12307"/>
                  <a:pt x="53754" y="12284"/>
                </a:cubicBezTo>
                <a:cubicBezTo>
                  <a:pt x="54039" y="12262"/>
                  <a:pt x="54324" y="12230"/>
                  <a:pt x="54604" y="12230"/>
                </a:cubicBezTo>
                <a:cubicBezTo>
                  <a:pt x="54907" y="12230"/>
                  <a:pt x="55204" y="12268"/>
                  <a:pt x="55489" y="12398"/>
                </a:cubicBezTo>
                <a:cubicBezTo>
                  <a:pt x="55786" y="12216"/>
                  <a:pt x="55786" y="12216"/>
                  <a:pt x="56174" y="12193"/>
                </a:cubicBezTo>
                <a:cubicBezTo>
                  <a:pt x="56265" y="12193"/>
                  <a:pt x="56356" y="12170"/>
                  <a:pt x="56425" y="12124"/>
                </a:cubicBezTo>
                <a:cubicBezTo>
                  <a:pt x="56562" y="12079"/>
                  <a:pt x="56676" y="12010"/>
                  <a:pt x="56790" y="11919"/>
                </a:cubicBezTo>
                <a:cubicBezTo>
                  <a:pt x="56904" y="11850"/>
                  <a:pt x="56996" y="11736"/>
                  <a:pt x="57087" y="11645"/>
                </a:cubicBezTo>
                <a:cubicBezTo>
                  <a:pt x="57178" y="11668"/>
                  <a:pt x="57224" y="11668"/>
                  <a:pt x="57269" y="11691"/>
                </a:cubicBezTo>
                <a:cubicBezTo>
                  <a:pt x="57475" y="11828"/>
                  <a:pt x="57657" y="12010"/>
                  <a:pt x="57886" y="12079"/>
                </a:cubicBezTo>
                <a:cubicBezTo>
                  <a:pt x="58137" y="12170"/>
                  <a:pt x="58411" y="12170"/>
                  <a:pt x="58685" y="12193"/>
                </a:cubicBezTo>
                <a:lnTo>
                  <a:pt x="58844" y="12193"/>
                </a:lnTo>
                <a:cubicBezTo>
                  <a:pt x="58867" y="12193"/>
                  <a:pt x="58913" y="12170"/>
                  <a:pt x="58936" y="12147"/>
                </a:cubicBezTo>
                <a:cubicBezTo>
                  <a:pt x="58936" y="12079"/>
                  <a:pt x="58936" y="11987"/>
                  <a:pt x="58913" y="11919"/>
                </a:cubicBezTo>
                <a:cubicBezTo>
                  <a:pt x="58985" y="11846"/>
                  <a:pt x="59064" y="11819"/>
                  <a:pt x="59139" y="11819"/>
                </a:cubicBezTo>
                <a:cubicBezTo>
                  <a:pt x="59206" y="11819"/>
                  <a:pt x="59270" y="11841"/>
                  <a:pt x="59324" y="11873"/>
                </a:cubicBezTo>
                <a:cubicBezTo>
                  <a:pt x="59440" y="11951"/>
                  <a:pt x="59563" y="11977"/>
                  <a:pt x="59690" y="11977"/>
                </a:cubicBezTo>
                <a:cubicBezTo>
                  <a:pt x="59787" y="11977"/>
                  <a:pt x="59887" y="11961"/>
                  <a:pt x="59986" y="11942"/>
                </a:cubicBezTo>
                <a:cubicBezTo>
                  <a:pt x="60381" y="11900"/>
                  <a:pt x="60757" y="11802"/>
                  <a:pt x="61148" y="11802"/>
                </a:cubicBezTo>
                <a:cubicBezTo>
                  <a:pt x="61187" y="11802"/>
                  <a:pt x="61225" y="11803"/>
                  <a:pt x="61264" y="11805"/>
                </a:cubicBezTo>
                <a:cubicBezTo>
                  <a:pt x="61515" y="11805"/>
                  <a:pt x="61743" y="11713"/>
                  <a:pt x="61949" y="11554"/>
                </a:cubicBezTo>
                <a:cubicBezTo>
                  <a:pt x="62072" y="11465"/>
                  <a:pt x="62196" y="11432"/>
                  <a:pt x="62331" y="11432"/>
                </a:cubicBezTo>
                <a:cubicBezTo>
                  <a:pt x="62370" y="11432"/>
                  <a:pt x="62410" y="11434"/>
                  <a:pt x="62451" y="11439"/>
                </a:cubicBezTo>
                <a:cubicBezTo>
                  <a:pt x="62585" y="11455"/>
                  <a:pt x="62719" y="11461"/>
                  <a:pt x="62852" y="11461"/>
                </a:cubicBezTo>
                <a:cubicBezTo>
                  <a:pt x="63311" y="11461"/>
                  <a:pt x="63766" y="11389"/>
                  <a:pt x="64208" y="11371"/>
                </a:cubicBezTo>
                <a:cubicBezTo>
                  <a:pt x="64345" y="11371"/>
                  <a:pt x="64459" y="11325"/>
                  <a:pt x="64574" y="11280"/>
                </a:cubicBezTo>
                <a:cubicBezTo>
                  <a:pt x="64707" y="11226"/>
                  <a:pt x="64833" y="11204"/>
                  <a:pt x="64965" y="11204"/>
                </a:cubicBezTo>
                <a:cubicBezTo>
                  <a:pt x="65058" y="11204"/>
                  <a:pt x="65154" y="11215"/>
                  <a:pt x="65258" y="11234"/>
                </a:cubicBezTo>
                <a:cubicBezTo>
                  <a:pt x="65715" y="11303"/>
                  <a:pt x="66171" y="11303"/>
                  <a:pt x="66628" y="11394"/>
                </a:cubicBezTo>
                <a:cubicBezTo>
                  <a:pt x="66769" y="11414"/>
                  <a:pt x="66911" y="11420"/>
                  <a:pt x="67052" y="11420"/>
                </a:cubicBezTo>
                <a:cubicBezTo>
                  <a:pt x="67286" y="11420"/>
                  <a:pt x="67519" y="11403"/>
                  <a:pt x="67752" y="11403"/>
                </a:cubicBezTo>
                <a:cubicBezTo>
                  <a:pt x="67857" y="11403"/>
                  <a:pt x="67961" y="11407"/>
                  <a:pt x="68066" y="11417"/>
                </a:cubicBezTo>
                <a:cubicBezTo>
                  <a:pt x="68169" y="11428"/>
                  <a:pt x="68277" y="11434"/>
                  <a:pt x="68385" y="11434"/>
                </a:cubicBezTo>
                <a:cubicBezTo>
                  <a:pt x="68494" y="11434"/>
                  <a:pt x="68602" y="11428"/>
                  <a:pt x="68705" y="11417"/>
                </a:cubicBezTo>
                <a:cubicBezTo>
                  <a:pt x="68796" y="11394"/>
                  <a:pt x="68933" y="11394"/>
                  <a:pt x="68888" y="11211"/>
                </a:cubicBezTo>
                <a:cubicBezTo>
                  <a:pt x="68591" y="11166"/>
                  <a:pt x="68294" y="11074"/>
                  <a:pt x="67997" y="11074"/>
                </a:cubicBezTo>
                <a:cubicBezTo>
                  <a:pt x="67632" y="11074"/>
                  <a:pt x="67358" y="10915"/>
                  <a:pt x="67107" y="10663"/>
                </a:cubicBezTo>
                <a:cubicBezTo>
                  <a:pt x="67061" y="10641"/>
                  <a:pt x="67061" y="10572"/>
                  <a:pt x="67039" y="10504"/>
                </a:cubicBezTo>
                <a:cubicBezTo>
                  <a:pt x="67107" y="10481"/>
                  <a:pt x="67153" y="10458"/>
                  <a:pt x="67176" y="10458"/>
                </a:cubicBezTo>
                <a:cubicBezTo>
                  <a:pt x="67632" y="10549"/>
                  <a:pt x="68089" y="10641"/>
                  <a:pt x="68545" y="10732"/>
                </a:cubicBezTo>
                <a:cubicBezTo>
                  <a:pt x="68614" y="10743"/>
                  <a:pt x="68682" y="10760"/>
                  <a:pt x="68748" y="10760"/>
                </a:cubicBezTo>
                <a:cubicBezTo>
                  <a:pt x="68813" y="10760"/>
                  <a:pt x="68876" y="10743"/>
                  <a:pt x="68933" y="10686"/>
                </a:cubicBezTo>
                <a:cubicBezTo>
                  <a:pt x="68986" y="10644"/>
                  <a:pt x="69039" y="10626"/>
                  <a:pt x="69095" y="10626"/>
                </a:cubicBezTo>
                <a:cubicBezTo>
                  <a:pt x="69158" y="10626"/>
                  <a:pt x="69225" y="10650"/>
                  <a:pt x="69298" y="10686"/>
                </a:cubicBezTo>
                <a:cubicBezTo>
                  <a:pt x="69390" y="10709"/>
                  <a:pt x="69481" y="10755"/>
                  <a:pt x="69572" y="10778"/>
                </a:cubicBezTo>
                <a:cubicBezTo>
                  <a:pt x="69686" y="10641"/>
                  <a:pt x="69709" y="10458"/>
                  <a:pt x="69869" y="10390"/>
                </a:cubicBezTo>
                <a:cubicBezTo>
                  <a:pt x="69960" y="10367"/>
                  <a:pt x="70052" y="10253"/>
                  <a:pt x="70074" y="10161"/>
                </a:cubicBezTo>
                <a:cubicBezTo>
                  <a:pt x="70166" y="9933"/>
                  <a:pt x="70326" y="9887"/>
                  <a:pt x="70554" y="9887"/>
                </a:cubicBezTo>
                <a:cubicBezTo>
                  <a:pt x="70634" y="9887"/>
                  <a:pt x="70708" y="9899"/>
                  <a:pt x="70782" y="9899"/>
                </a:cubicBezTo>
                <a:cubicBezTo>
                  <a:pt x="70856" y="9899"/>
                  <a:pt x="70930" y="9887"/>
                  <a:pt x="71010" y="9842"/>
                </a:cubicBezTo>
                <a:cubicBezTo>
                  <a:pt x="71124" y="9791"/>
                  <a:pt x="71237" y="9776"/>
                  <a:pt x="71355" y="9776"/>
                </a:cubicBezTo>
                <a:cubicBezTo>
                  <a:pt x="71450" y="9776"/>
                  <a:pt x="71547" y="9786"/>
                  <a:pt x="71649" y="9796"/>
                </a:cubicBezTo>
                <a:cubicBezTo>
                  <a:pt x="71695" y="9807"/>
                  <a:pt x="71741" y="9813"/>
                  <a:pt x="71783" y="9813"/>
                </a:cubicBezTo>
                <a:cubicBezTo>
                  <a:pt x="71826" y="9813"/>
                  <a:pt x="71866" y="9807"/>
                  <a:pt x="71900" y="9796"/>
                </a:cubicBezTo>
                <a:cubicBezTo>
                  <a:pt x="71946" y="9796"/>
                  <a:pt x="71946" y="9728"/>
                  <a:pt x="72015" y="9659"/>
                </a:cubicBezTo>
                <a:cubicBezTo>
                  <a:pt x="71777" y="9625"/>
                  <a:pt x="71565" y="9566"/>
                  <a:pt x="71349" y="9566"/>
                </a:cubicBezTo>
                <a:cubicBezTo>
                  <a:pt x="71275" y="9566"/>
                  <a:pt x="71201" y="9573"/>
                  <a:pt x="71124" y="9591"/>
                </a:cubicBezTo>
                <a:cubicBezTo>
                  <a:pt x="71041" y="9613"/>
                  <a:pt x="70960" y="9624"/>
                  <a:pt x="70879" y="9624"/>
                </a:cubicBezTo>
                <a:cubicBezTo>
                  <a:pt x="70719" y="9624"/>
                  <a:pt x="70561" y="9583"/>
                  <a:pt x="70394" y="9522"/>
                </a:cubicBezTo>
                <a:cubicBezTo>
                  <a:pt x="70348" y="9522"/>
                  <a:pt x="70303" y="9454"/>
                  <a:pt x="70234" y="9385"/>
                </a:cubicBezTo>
                <a:cubicBezTo>
                  <a:pt x="70394" y="9271"/>
                  <a:pt x="70531" y="9180"/>
                  <a:pt x="70714" y="9066"/>
                </a:cubicBezTo>
                <a:cubicBezTo>
                  <a:pt x="70622" y="8997"/>
                  <a:pt x="70554" y="8929"/>
                  <a:pt x="70508" y="8929"/>
                </a:cubicBezTo>
                <a:cubicBezTo>
                  <a:pt x="70211" y="8906"/>
                  <a:pt x="69960" y="8815"/>
                  <a:pt x="69686" y="8723"/>
                </a:cubicBezTo>
                <a:cubicBezTo>
                  <a:pt x="69435" y="8655"/>
                  <a:pt x="69276" y="8541"/>
                  <a:pt x="69139" y="8312"/>
                </a:cubicBezTo>
                <a:cubicBezTo>
                  <a:pt x="69024" y="8153"/>
                  <a:pt x="68865" y="7993"/>
                  <a:pt x="68705" y="7833"/>
                </a:cubicBezTo>
                <a:cubicBezTo>
                  <a:pt x="68522" y="7628"/>
                  <a:pt x="68294" y="7514"/>
                  <a:pt x="68020" y="7445"/>
                </a:cubicBezTo>
                <a:cubicBezTo>
                  <a:pt x="67701" y="7399"/>
                  <a:pt x="67404" y="7331"/>
                  <a:pt x="67084" y="7308"/>
                </a:cubicBezTo>
                <a:cubicBezTo>
                  <a:pt x="66468" y="7262"/>
                  <a:pt x="66468" y="7262"/>
                  <a:pt x="65783" y="6829"/>
                </a:cubicBezTo>
                <a:cubicBezTo>
                  <a:pt x="65943" y="6669"/>
                  <a:pt x="66103" y="6509"/>
                  <a:pt x="66285" y="6349"/>
                </a:cubicBezTo>
                <a:cubicBezTo>
                  <a:pt x="66377" y="6486"/>
                  <a:pt x="66468" y="6601"/>
                  <a:pt x="66559" y="6737"/>
                </a:cubicBezTo>
                <a:lnTo>
                  <a:pt x="67860" y="6737"/>
                </a:lnTo>
                <a:cubicBezTo>
                  <a:pt x="68248" y="6737"/>
                  <a:pt x="68636" y="6760"/>
                  <a:pt x="69024" y="6760"/>
                </a:cubicBezTo>
                <a:cubicBezTo>
                  <a:pt x="69055" y="6763"/>
                  <a:pt x="69085" y="6764"/>
                  <a:pt x="69115" y="6764"/>
                </a:cubicBezTo>
                <a:cubicBezTo>
                  <a:pt x="69373" y="6764"/>
                  <a:pt x="69596" y="6678"/>
                  <a:pt x="69801" y="6555"/>
                </a:cubicBezTo>
                <a:cubicBezTo>
                  <a:pt x="69983" y="6441"/>
                  <a:pt x="70166" y="6327"/>
                  <a:pt x="70326" y="6190"/>
                </a:cubicBezTo>
                <a:cubicBezTo>
                  <a:pt x="70577" y="5984"/>
                  <a:pt x="70896" y="5961"/>
                  <a:pt x="71193" y="5961"/>
                </a:cubicBezTo>
                <a:cubicBezTo>
                  <a:pt x="71284" y="5961"/>
                  <a:pt x="71398" y="6007"/>
                  <a:pt x="71353" y="6190"/>
                </a:cubicBezTo>
                <a:cubicBezTo>
                  <a:pt x="71239" y="6212"/>
                  <a:pt x="71102" y="6235"/>
                  <a:pt x="70965" y="6258"/>
                </a:cubicBezTo>
                <a:cubicBezTo>
                  <a:pt x="70919" y="6258"/>
                  <a:pt x="70896" y="6304"/>
                  <a:pt x="70873" y="6327"/>
                </a:cubicBezTo>
                <a:cubicBezTo>
                  <a:pt x="70873" y="6464"/>
                  <a:pt x="70805" y="6601"/>
                  <a:pt x="70942" y="6737"/>
                </a:cubicBezTo>
                <a:cubicBezTo>
                  <a:pt x="70987" y="6692"/>
                  <a:pt x="71079" y="6692"/>
                  <a:pt x="71124" y="6646"/>
                </a:cubicBezTo>
                <a:cubicBezTo>
                  <a:pt x="71336" y="6413"/>
                  <a:pt x="71587" y="6279"/>
                  <a:pt x="71896" y="6279"/>
                </a:cubicBezTo>
                <a:cubicBezTo>
                  <a:pt x="71920" y="6279"/>
                  <a:pt x="71944" y="6279"/>
                  <a:pt x="71969" y="6281"/>
                </a:cubicBezTo>
                <a:cubicBezTo>
                  <a:pt x="72129" y="6281"/>
                  <a:pt x="72288" y="6235"/>
                  <a:pt x="72448" y="6190"/>
                </a:cubicBezTo>
                <a:cubicBezTo>
                  <a:pt x="72583" y="6153"/>
                  <a:pt x="72710" y="6129"/>
                  <a:pt x="72839" y="6129"/>
                </a:cubicBezTo>
                <a:cubicBezTo>
                  <a:pt x="72950" y="6129"/>
                  <a:pt x="73062" y="6147"/>
                  <a:pt x="73179" y="6190"/>
                </a:cubicBezTo>
                <a:cubicBezTo>
                  <a:pt x="73231" y="6203"/>
                  <a:pt x="73299" y="6216"/>
                  <a:pt x="73365" y="6216"/>
                </a:cubicBezTo>
                <a:cubicBezTo>
                  <a:pt x="73413" y="6216"/>
                  <a:pt x="73460" y="6209"/>
                  <a:pt x="73498" y="6190"/>
                </a:cubicBezTo>
                <a:cubicBezTo>
                  <a:pt x="73740" y="6083"/>
                  <a:pt x="73986" y="6047"/>
                  <a:pt x="74233" y="6047"/>
                </a:cubicBezTo>
                <a:cubicBezTo>
                  <a:pt x="74568" y="6047"/>
                  <a:pt x="74904" y="6114"/>
                  <a:pt x="75233" y="6167"/>
                </a:cubicBezTo>
                <a:cubicBezTo>
                  <a:pt x="75433" y="6192"/>
                  <a:pt x="75634" y="6210"/>
                  <a:pt x="75834" y="6210"/>
                </a:cubicBezTo>
                <a:cubicBezTo>
                  <a:pt x="75999" y="6210"/>
                  <a:pt x="76164" y="6198"/>
                  <a:pt x="76329" y="6167"/>
                </a:cubicBezTo>
                <a:cubicBezTo>
                  <a:pt x="76466" y="6144"/>
                  <a:pt x="76802" y="6133"/>
                  <a:pt x="77136" y="6133"/>
                </a:cubicBezTo>
                <a:cubicBezTo>
                  <a:pt x="77470" y="6133"/>
                  <a:pt x="77801" y="6144"/>
                  <a:pt x="77926" y="6167"/>
                </a:cubicBezTo>
                <a:cubicBezTo>
                  <a:pt x="78120" y="6201"/>
                  <a:pt x="78314" y="6218"/>
                  <a:pt x="78511" y="6218"/>
                </a:cubicBezTo>
                <a:cubicBezTo>
                  <a:pt x="78708" y="6218"/>
                  <a:pt x="78908" y="6201"/>
                  <a:pt x="79113" y="6167"/>
                </a:cubicBezTo>
                <a:cubicBezTo>
                  <a:pt x="79342" y="6144"/>
                  <a:pt x="79570" y="6121"/>
                  <a:pt x="79798" y="6121"/>
                </a:cubicBezTo>
                <a:lnTo>
                  <a:pt x="81944" y="6121"/>
                </a:lnTo>
                <a:cubicBezTo>
                  <a:pt x="82195" y="6121"/>
                  <a:pt x="82423" y="6053"/>
                  <a:pt x="82628" y="5893"/>
                </a:cubicBezTo>
                <a:cubicBezTo>
                  <a:pt x="82902" y="5665"/>
                  <a:pt x="83062" y="5619"/>
                  <a:pt x="83496" y="5528"/>
                </a:cubicBezTo>
                <a:cubicBezTo>
                  <a:pt x="83655" y="5749"/>
                  <a:pt x="83762" y="5857"/>
                  <a:pt x="83884" y="5857"/>
                </a:cubicBezTo>
                <a:cubicBezTo>
                  <a:pt x="83988" y="5857"/>
                  <a:pt x="84103" y="5777"/>
                  <a:pt x="84272" y="5619"/>
                </a:cubicBezTo>
                <a:cubicBezTo>
                  <a:pt x="84226" y="5551"/>
                  <a:pt x="84203" y="5482"/>
                  <a:pt x="84158" y="5414"/>
                </a:cubicBezTo>
                <a:cubicBezTo>
                  <a:pt x="84546" y="5345"/>
                  <a:pt x="84934" y="5299"/>
                  <a:pt x="85322" y="5208"/>
                </a:cubicBezTo>
                <a:cubicBezTo>
                  <a:pt x="85436" y="5174"/>
                  <a:pt x="85544" y="5157"/>
                  <a:pt x="85653" y="5157"/>
                </a:cubicBezTo>
                <a:cubicBezTo>
                  <a:pt x="85761" y="5157"/>
                  <a:pt x="85870" y="5174"/>
                  <a:pt x="85984" y="5208"/>
                </a:cubicBezTo>
                <a:cubicBezTo>
                  <a:pt x="86052" y="5094"/>
                  <a:pt x="86121" y="5026"/>
                  <a:pt x="86189" y="4934"/>
                </a:cubicBezTo>
                <a:cubicBezTo>
                  <a:pt x="86189" y="4820"/>
                  <a:pt x="86189" y="4706"/>
                  <a:pt x="86189" y="4615"/>
                </a:cubicBezTo>
                <a:lnTo>
                  <a:pt x="84637" y="4615"/>
                </a:lnTo>
                <a:cubicBezTo>
                  <a:pt x="84295" y="4592"/>
                  <a:pt x="83929" y="4546"/>
                  <a:pt x="83587" y="4523"/>
                </a:cubicBezTo>
                <a:cubicBezTo>
                  <a:pt x="83435" y="4523"/>
                  <a:pt x="83273" y="4513"/>
                  <a:pt x="83114" y="4513"/>
                </a:cubicBezTo>
                <a:cubicBezTo>
                  <a:pt x="83034" y="4513"/>
                  <a:pt x="82956" y="4516"/>
                  <a:pt x="82879" y="4523"/>
                </a:cubicBezTo>
                <a:cubicBezTo>
                  <a:pt x="82674" y="4558"/>
                  <a:pt x="82463" y="4569"/>
                  <a:pt x="82252" y="4569"/>
                </a:cubicBezTo>
                <a:cubicBezTo>
                  <a:pt x="82041" y="4569"/>
                  <a:pt x="81829" y="4558"/>
                  <a:pt x="81624" y="4546"/>
                </a:cubicBezTo>
                <a:cubicBezTo>
                  <a:pt x="81396" y="4546"/>
                  <a:pt x="81168" y="4592"/>
                  <a:pt x="80871" y="4615"/>
                </a:cubicBezTo>
                <a:cubicBezTo>
                  <a:pt x="80748" y="4527"/>
                  <a:pt x="80584" y="4425"/>
                  <a:pt x="80379" y="4425"/>
                </a:cubicBezTo>
                <a:cubicBezTo>
                  <a:pt x="80318" y="4425"/>
                  <a:pt x="80254" y="4434"/>
                  <a:pt x="80186" y="4455"/>
                </a:cubicBezTo>
                <a:cubicBezTo>
                  <a:pt x="80169" y="4459"/>
                  <a:pt x="80150" y="4461"/>
                  <a:pt x="80132" y="4461"/>
                </a:cubicBezTo>
                <a:cubicBezTo>
                  <a:pt x="80052" y="4461"/>
                  <a:pt x="79963" y="4428"/>
                  <a:pt x="79889" y="4409"/>
                </a:cubicBezTo>
                <a:cubicBezTo>
                  <a:pt x="79716" y="4330"/>
                  <a:pt x="79542" y="4306"/>
                  <a:pt x="79369" y="4306"/>
                </a:cubicBezTo>
                <a:cubicBezTo>
                  <a:pt x="79291" y="4306"/>
                  <a:pt x="79214" y="4311"/>
                  <a:pt x="79136" y="4318"/>
                </a:cubicBezTo>
                <a:cubicBezTo>
                  <a:pt x="79043" y="4327"/>
                  <a:pt x="78946" y="4337"/>
                  <a:pt x="78845" y="4337"/>
                </a:cubicBezTo>
                <a:cubicBezTo>
                  <a:pt x="78699" y="4337"/>
                  <a:pt x="78545" y="4317"/>
                  <a:pt x="78383" y="4250"/>
                </a:cubicBezTo>
                <a:cubicBezTo>
                  <a:pt x="78437" y="4141"/>
                  <a:pt x="78520" y="4076"/>
                  <a:pt x="78609" y="4076"/>
                </a:cubicBezTo>
                <a:cubicBezTo>
                  <a:pt x="78632" y="4076"/>
                  <a:pt x="78656" y="4080"/>
                  <a:pt x="78680" y="4090"/>
                </a:cubicBezTo>
                <a:cubicBezTo>
                  <a:pt x="78759" y="4114"/>
                  <a:pt x="78833" y="4124"/>
                  <a:pt x="78905" y="4124"/>
                </a:cubicBezTo>
                <a:cubicBezTo>
                  <a:pt x="79038" y="4124"/>
                  <a:pt x="79162" y="4089"/>
                  <a:pt x="79296" y="4044"/>
                </a:cubicBezTo>
                <a:cubicBezTo>
                  <a:pt x="79360" y="4028"/>
                  <a:pt x="79425" y="4012"/>
                  <a:pt x="79490" y="4012"/>
                </a:cubicBezTo>
                <a:cubicBezTo>
                  <a:pt x="79516" y="4012"/>
                  <a:pt x="79543" y="4015"/>
                  <a:pt x="79570" y="4021"/>
                </a:cubicBezTo>
                <a:cubicBezTo>
                  <a:pt x="79615" y="4031"/>
                  <a:pt x="79659" y="4036"/>
                  <a:pt x="79702" y="4036"/>
                </a:cubicBezTo>
                <a:cubicBezTo>
                  <a:pt x="79855" y="4036"/>
                  <a:pt x="79998" y="3978"/>
                  <a:pt x="80140" y="3907"/>
                </a:cubicBezTo>
                <a:cubicBezTo>
                  <a:pt x="80255" y="4113"/>
                  <a:pt x="80414" y="4181"/>
                  <a:pt x="80620" y="4204"/>
                </a:cubicBezTo>
                <a:cubicBezTo>
                  <a:pt x="80730" y="4218"/>
                  <a:pt x="80839" y="4225"/>
                  <a:pt x="80946" y="4225"/>
                </a:cubicBezTo>
                <a:cubicBezTo>
                  <a:pt x="81192" y="4225"/>
                  <a:pt x="81431" y="4185"/>
                  <a:pt x="81670" y="4090"/>
                </a:cubicBezTo>
                <a:cubicBezTo>
                  <a:pt x="81903" y="4008"/>
                  <a:pt x="82135" y="3966"/>
                  <a:pt x="82368" y="3966"/>
                </a:cubicBezTo>
                <a:cubicBezTo>
                  <a:pt x="82523" y="3966"/>
                  <a:pt x="82679" y="3985"/>
                  <a:pt x="82834" y="4021"/>
                </a:cubicBezTo>
                <a:cubicBezTo>
                  <a:pt x="82889" y="4021"/>
                  <a:pt x="82943" y="4050"/>
                  <a:pt x="82998" y="4050"/>
                </a:cubicBezTo>
                <a:cubicBezTo>
                  <a:pt x="83012" y="4050"/>
                  <a:pt x="83026" y="4049"/>
                  <a:pt x="83039" y="4044"/>
                </a:cubicBezTo>
                <a:cubicBezTo>
                  <a:pt x="83155" y="4002"/>
                  <a:pt x="83270" y="3987"/>
                  <a:pt x="83386" y="3987"/>
                </a:cubicBezTo>
                <a:cubicBezTo>
                  <a:pt x="83663" y="3987"/>
                  <a:pt x="83941" y="4073"/>
                  <a:pt x="84218" y="4073"/>
                </a:cubicBezTo>
                <a:cubicBezTo>
                  <a:pt x="84259" y="4073"/>
                  <a:pt x="84299" y="4071"/>
                  <a:pt x="84340" y="4067"/>
                </a:cubicBezTo>
                <a:cubicBezTo>
                  <a:pt x="84957" y="3998"/>
                  <a:pt x="85573" y="4021"/>
                  <a:pt x="86189" y="3861"/>
                </a:cubicBezTo>
                <a:cubicBezTo>
                  <a:pt x="86189" y="3747"/>
                  <a:pt x="86189" y="3656"/>
                  <a:pt x="86189" y="3542"/>
                </a:cubicBezTo>
                <a:cubicBezTo>
                  <a:pt x="85710" y="3519"/>
                  <a:pt x="85253" y="3473"/>
                  <a:pt x="84797" y="3337"/>
                </a:cubicBezTo>
                <a:cubicBezTo>
                  <a:pt x="84546" y="3337"/>
                  <a:pt x="84295" y="3359"/>
                  <a:pt x="84066" y="3382"/>
                </a:cubicBezTo>
                <a:cubicBezTo>
                  <a:pt x="84046" y="3387"/>
                  <a:pt x="84025" y="3390"/>
                  <a:pt x="84005" y="3390"/>
                </a:cubicBezTo>
                <a:cubicBezTo>
                  <a:pt x="83936" y="3390"/>
                  <a:pt x="83873" y="3357"/>
                  <a:pt x="83838" y="3268"/>
                </a:cubicBezTo>
                <a:cubicBezTo>
                  <a:pt x="83884" y="3200"/>
                  <a:pt x="83929" y="3131"/>
                  <a:pt x="83975" y="3040"/>
                </a:cubicBezTo>
                <a:cubicBezTo>
                  <a:pt x="83496" y="2903"/>
                  <a:pt x="83039" y="2857"/>
                  <a:pt x="82560" y="2834"/>
                </a:cubicBezTo>
                <a:cubicBezTo>
                  <a:pt x="82035" y="2812"/>
                  <a:pt x="81533" y="2789"/>
                  <a:pt x="81053" y="2583"/>
                </a:cubicBezTo>
                <a:cubicBezTo>
                  <a:pt x="80962" y="2593"/>
                  <a:pt x="80874" y="2604"/>
                  <a:pt x="80789" y="2604"/>
                </a:cubicBezTo>
                <a:cubicBezTo>
                  <a:pt x="80685" y="2604"/>
                  <a:pt x="80584" y="2588"/>
                  <a:pt x="80483" y="2538"/>
                </a:cubicBezTo>
                <a:cubicBezTo>
                  <a:pt x="80391" y="2515"/>
                  <a:pt x="80323" y="2424"/>
                  <a:pt x="80369" y="2332"/>
                </a:cubicBezTo>
                <a:cubicBezTo>
                  <a:pt x="80391" y="2287"/>
                  <a:pt x="80483" y="2195"/>
                  <a:pt x="80528" y="2195"/>
                </a:cubicBezTo>
                <a:cubicBezTo>
                  <a:pt x="80643" y="2195"/>
                  <a:pt x="80779" y="2218"/>
                  <a:pt x="80871" y="2264"/>
                </a:cubicBezTo>
                <a:cubicBezTo>
                  <a:pt x="81008" y="2332"/>
                  <a:pt x="81031" y="2446"/>
                  <a:pt x="81053" y="2583"/>
                </a:cubicBezTo>
                <a:cubicBezTo>
                  <a:pt x="81282" y="2583"/>
                  <a:pt x="81510" y="2583"/>
                  <a:pt x="81807" y="2606"/>
                </a:cubicBezTo>
                <a:cubicBezTo>
                  <a:pt x="81761" y="2515"/>
                  <a:pt x="81715" y="2446"/>
                  <a:pt x="81693" y="2355"/>
                </a:cubicBezTo>
                <a:cubicBezTo>
                  <a:pt x="81556" y="2241"/>
                  <a:pt x="81419" y="2127"/>
                  <a:pt x="81304" y="2013"/>
                </a:cubicBezTo>
                <a:cubicBezTo>
                  <a:pt x="81063" y="2018"/>
                  <a:pt x="80880" y="2022"/>
                  <a:pt x="80737" y="2022"/>
                </a:cubicBezTo>
                <a:cubicBezTo>
                  <a:pt x="80286" y="2022"/>
                  <a:pt x="80240" y="1981"/>
                  <a:pt x="80049" y="1807"/>
                </a:cubicBezTo>
                <a:cubicBezTo>
                  <a:pt x="80342" y="1705"/>
                  <a:pt x="80472" y="1660"/>
                  <a:pt x="80604" y="1660"/>
                </a:cubicBezTo>
                <a:cubicBezTo>
                  <a:pt x="80709" y="1660"/>
                  <a:pt x="80816" y="1688"/>
                  <a:pt x="81008" y="1739"/>
                </a:cubicBezTo>
                <a:cubicBezTo>
                  <a:pt x="81194" y="1789"/>
                  <a:pt x="81326" y="1818"/>
                  <a:pt x="81442" y="1818"/>
                </a:cubicBezTo>
                <a:cubicBezTo>
                  <a:pt x="81638" y="1818"/>
                  <a:pt x="81784" y="1735"/>
                  <a:pt x="82058" y="1533"/>
                </a:cubicBezTo>
                <a:cubicBezTo>
                  <a:pt x="82149" y="1602"/>
                  <a:pt x="82217" y="1670"/>
                  <a:pt x="82286" y="1716"/>
                </a:cubicBezTo>
                <a:cubicBezTo>
                  <a:pt x="82469" y="1693"/>
                  <a:pt x="82628" y="1670"/>
                  <a:pt x="82765" y="1670"/>
                </a:cubicBezTo>
                <a:cubicBezTo>
                  <a:pt x="83016" y="1693"/>
                  <a:pt x="83267" y="1762"/>
                  <a:pt x="83519" y="1784"/>
                </a:cubicBezTo>
                <a:cubicBezTo>
                  <a:pt x="83792" y="1807"/>
                  <a:pt x="84089" y="1807"/>
                  <a:pt x="84363" y="1807"/>
                </a:cubicBezTo>
                <a:cubicBezTo>
                  <a:pt x="84432" y="1807"/>
                  <a:pt x="84500" y="1762"/>
                  <a:pt x="84614" y="1716"/>
                </a:cubicBezTo>
                <a:cubicBezTo>
                  <a:pt x="84295" y="1510"/>
                  <a:pt x="84044" y="1419"/>
                  <a:pt x="83724" y="1396"/>
                </a:cubicBezTo>
                <a:cubicBezTo>
                  <a:pt x="83267" y="1374"/>
                  <a:pt x="82788" y="1305"/>
                  <a:pt x="82332" y="1259"/>
                </a:cubicBezTo>
                <a:cubicBezTo>
                  <a:pt x="81578" y="1168"/>
                  <a:pt x="80825" y="1077"/>
                  <a:pt x="80049" y="986"/>
                </a:cubicBezTo>
                <a:cubicBezTo>
                  <a:pt x="79661" y="940"/>
                  <a:pt x="79273" y="894"/>
                  <a:pt x="78885" y="849"/>
                </a:cubicBezTo>
                <a:cubicBezTo>
                  <a:pt x="78292" y="803"/>
                  <a:pt x="77721" y="757"/>
                  <a:pt x="77127" y="712"/>
                </a:cubicBezTo>
                <a:cubicBezTo>
                  <a:pt x="76534" y="666"/>
                  <a:pt x="75963" y="597"/>
                  <a:pt x="75370" y="552"/>
                </a:cubicBezTo>
                <a:cubicBezTo>
                  <a:pt x="74708" y="506"/>
                  <a:pt x="74023" y="461"/>
                  <a:pt x="73338" y="415"/>
                </a:cubicBezTo>
                <a:cubicBezTo>
                  <a:pt x="73293" y="415"/>
                  <a:pt x="73247" y="415"/>
                  <a:pt x="73179" y="392"/>
                </a:cubicBezTo>
                <a:cubicBezTo>
                  <a:pt x="72928" y="369"/>
                  <a:pt x="72654" y="346"/>
                  <a:pt x="72380" y="346"/>
                </a:cubicBezTo>
                <a:cubicBezTo>
                  <a:pt x="71284" y="301"/>
                  <a:pt x="70189" y="255"/>
                  <a:pt x="69070" y="209"/>
                </a:cubicBezTo>
                <a:cubicBezTo>
                  <a:pt x="68979" y="209"/>
                  <a:pt x="68865" y="209"/>
                  <a:pt x="68751" y="187"/>
                </a:cubicBezTo>
                <a:cubicBezTo>
                  <a:pt x="68610" y="148"/>
                  <a:pt x="68469" y="117"/>
                  <a:pt x="68325" y="117"/>
                </a:cubicBezTo>
                <a:cubicBezTo>
                  <a:pt x="68211" y="117"/>
                  <a:pt x="68095" y="136"/>
                  <a:pt x="67975" y="187"/>
                </a:cubicBezTo>
                <a:cubicBezTo>
                  <a:pt x="67941" y="193"/>
                  <a:pt x="67906" y="196"/>
                  <a:pt x="67869" y="196"/>
                </a:cubicBezTo>
                <a:cubicBezTo>
                  <a:pt x="67782" y="196"/>
                  <a:pt x="67690" y="180"/>
                  <a:pt x="67609" y="164"/>
                </a:cubicBezTo>
                <a:cubicBezTo>
                  <a:pt x="67188" y="133"/>
                  <a:pt x="66778" y="59"/>
                  <a:pt x="66364" y="59"/>
                </a:cubicBezTo>
                <a:cubicBezTo>
                  <a:pt x="66172" y="59"/>
                  <a:pt x="65979" y="75"/>
                  <a:pt x="65783" y="118"/>
                </a:cubicBezTo>
                <a:cubicBezTo>
                  <a:pt x="65722" y="118"/>
                  <a:pt x="65651" y="128"/>
                  <a:pt x="65577" y="128"/>
                </a:cubicBezTo>
                <a:cubicBezTo>
                  <a:pt x="65540" y="128"/>
                  <a:pt x="65502" y="126"/>
                  <a:pt x="65464" y="118"/>
                </a:cubicBezTo>
                <a:cubicBezTo>
                  <a:pt x="65190" y="57"/>
                  <a:pt x="64906" y="37"/>
                  <a:pt x="64618" y="37"/>
                </a:cubicBezTo>
                <a:cubicBezTo>
                  <a:pt x="64475" y="37"/>
                  <a:pt x="64330" y="42"/>
                  <a:pt x="64186" y="50"/>
                </a:cubicBezTo>
                <a:cubicBezTo>
                  <a:pt x="63510" y="50"/>
                  <a:pt x="62820" y="20"/>
                  <a:pt x="62138" y="20"/>
                </a:cubicBezTo>
                <a:cubicBezTo>
                  <a:pt x="61968" y="20"/>
                  <a:pt x="61798" y="22"/>
                  <a:pt x="61629" y="27"/>
                </a:cubicBezTo>
                <a:cubicBezTo>
                  <a:pt x="61528" y="30"/>
                  <a:pt x="61427" y="31"/>
                  <a:pt x="61326" y="31"/>
                </a:cubicBezTo>
                <a:cubicBezTo>
                  <a:pt x="60802" y="31"/>
                  <a:pt x="60271" y="1"/>
                  <a:pt x="59745" y="1"/>
                </a:cubicBezTo>
                <a:close/>
              </a:path>
            </a:pathLst>
          </a:custGeom>
          <a:solidFill>
            <a:srgbClr val="FFCF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60" name="Google Shape;4360;p48"/>
          <p:cNvGrpSpPr/>
          <p:nvPr/>
        </p:nvGrpSpPr>
        <p:grpSpPr>
          <a:xfrm>
            <a:off x="6055021" y="3421920"/>
            <a:ext cx="814298" cy="647110"/>
            <a:chOff x="6055021" y="3707745"/>
            <a:chExt cx="814298" cy="647110"/>
          </a:xfrm>
        </p:grpSpPr>
        <p:sp>
          <p:nvSpPr>
            <p:cNvPr id="4361" name="Google Shape;4361;p48"/>
            <p:cNvSpPr/>
            <p:nvPr/>
          </p:nvSpPr>
          <p:spPr>
            <a:xfrm>
              <a:off x="6055021" y="4118155"/>
              <a:ext cx="224400" cy="236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362" name="Google Shape;4362;p48"/>
            <p:cNvCxnSpPr>
              <a:stCxn id="4363" idx="1"/>
              <a:endCxn id="4361" idx="0"/>
            </p:cNvCxnSpPr>
            <p:nvPr/>
          </p:nvCxnSpPr>
          <p:spPr>
            <a:xfrm rot="10800000" flipV="1">
              <a:off x="6167222" y="3707745"/>
              <a:ext cx="702097" cy="410410"/>
            </a:xfrm>
            <a:prstGeom prst="bentConnector2">
              <a:avLst/>
            </a:prstGeom>
            <a:noFill/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364" name="Google Shape;4364;p48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dirty="0" smtClean="0"/>
              <a:t>Fungsi Pendidikan Seni</a:t>
            </a:r>
            <a:endParaRPr/>
          </a:p>
        </p:txBody>
      </p:sp>
      <p:sp>
        <p:nvSpPr>
          <p:cNvPr id="4365" name="Google Shape;4365;p48"/>
          <p:cNvSpPr/>
          <p:nvPr/>
        </p:nvSpPr>
        <p:spPr>
          <a:xfrm>
            <a:off x="6791724" y="3286130"/>
            <a:ext cx="2066556" cy="928694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3" name="Google Shape;4363;p48"/>
          <p:cNvSpPr txBox="1"/>
          <p:nvPr/>
        </p:nvSpPr>
        <p:spPr>
          <a:xfrm>
            <a:off x="6869318" y="3200520"/>
            <a:ext cx="1560334" cy="4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sz="2400" dirty="0" smtClean="0">
                <a:latin typeface="Englebert"/>
                <a:ea typeface="Englebert"/>
                <a:cs typeface="Englebert"/>
                <a:sym typeface="Englebert"/>
              </a:rPr>
              <a:t>Pelatihan Pengembangan Hobi dan Bakat</a:t>
            </a:r>
            <a:endParaRPr sz="2400">
              <a:solidFill>
                <a:srgbClr val="000000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grpSp>
        <p:nvGrpSpPr>
          <p:cNvPr id="4366" name="Google Shape;4366;p48"/>
          <p:cNvGrpSpPr/>
          <p:nvPr/>
        </p:nvGrpSpPr>
        <p:grpSpPr>
          <a:xfrm>
            <a:off x="2274731" y="3144110"/>
            <a:ext cx="973328" cy="1318727"/>
            <a:chOff x="2274731" y="3429935"/>
            <a:chExt cx="973328" cy="1318727"/>
          </a:xfrm>
        </p:grpSpPr>
        <p:sp>
          <p:nvSpPr>
            <p:cNvPr id="4367" name="Google Shape;4367;p48"/>
            <p:cNvSpPr/>
            <p:nvPr/>
          </p:nvSpPr>
          <p:spPr>
            <a:xfrm>
              <a:off x="3023659" y="4511962"/>
              <a:ext cx="224400" cy="236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368" name="Google Shape;4368;p48"/>
            <p:cNvCxnSpPr>
              <a:stCxn id="4367" idx="0"/>
              <a:endCxn id="4369" idx="1"/>
            </p:cNvCxnSpPr>
            <p:nvPr/>
          </p:nvCxnSpPr>
          <p:spPr>
            <a:xfrm rot="16200000" flipV="1">
              <a:off x="2164282" y="3540384"/>
              <a:ext cx="1082027" cy="861129"/>
            </a:xfrm>
            <a:prstGeom prst="bentConnector2">
              <a:avLst/>
            </a:prstGeom>
            <a:noFill/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371" name="Google Shape;4371;p48"/>
          <p:cNvGrpSpPr/>
          <p:nvPr/>
        </p:nvGrpSpPr>
        <p:grpSpPr>
          <a:xfrm>
            <a:off x="2274734" y="1730450"/>
            <a:ext cx="1938114" cy="2153837"/>
            <a:chOff x="2274734" y="2016275"/>
            <a:chExt cx="1938114" cy="2153837"/>
          </a:xfrm>
        </p:grpSpPr>
        <p:sp>
          <p:nvSpPr>
            <p:cNvPr id="4372" name="Google Shape;4372;p48"/>
            <p:cNvSpPr/>
            <p:nvPr/>
          </p:nvSpPr>
          <p:spPr>
            <a:xfrm>
              <a:off x="3988448" y="3933412"/>
              <a:ext cx="224400" cy="236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373" name="Google Shape;4373;p48"/>
            <p:cNvCxnSpPr>
              <a:stCxn id="4372" idx="0"/>
              <a:endCxn id="4374" idx="3"/>
            </p:cNvCxnSpPr>
            <p:nvPr/>
          </p:nvCxnSpPr>
          <p:spPr>
            <a:xfrm rot="16200000" flipV="1">
              <a:off x="2229123" y="2061886"/>
              <a:ext cx="1917137" cy="1825915"/>
            </a:xfrm>
            <a:prstGeom prst="bentConnector2">
              <a:avLst/>
            </a:prstGeom>
            <a:noFill/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375" name="Google Shape;4375;p48"/>
          <p:cNvGrpSpPr/>
          <p:nvPr/>
        </p:nvGrpSpPr>
        <p:grpSpPr>
          <a:xfrm>
            <a:off x="4933825" y="1730457"/>
            <a:ext cx="1935491" cy="1995480"/>
            <a:chOff x="4933825" y="2016282"/>
            <a:chExt cx="1935491" cy="1995480"/>
          </a:xfrm>
        </p:grpSpPr>
        <p:sp>
          <p:nvSpPr>
            <p:cNvPr id="4376" name="Google Shape;4376;p48"/>
            <p:cNvSpPr/>
            <p:nvPr/>
          </p:nvSpPr>
          <p:spPr>
            <a:xfrm flipH="1">
              <a:off x="4933825" y="3775062"/>
              <a:ext cx="224400" cy="236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377" name="Google Shape;4377;p48"/>
            <p:cNvCxnSpPr>
              <a:stCxn id="4376" idx="0"/>
              <a:endCxn id="4378" idx="1"/>
            </p:cNvCxnSpPr>
            <p:nvPr/>
          </p:nvCxnSpPr>
          <p:spPr>
            <a:xfrm rot="5400000" flipH="1" flipV="1">
              <a:off x="5078280" y="1984027"/>
              <a:ext cx="1758781" cy="1823291"/>
            </a:xfrm>
            <a:prstGeom prst="bentConnector2">
              <a:avLst/>
            </a:prstGeom>
            <a:noFill/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379" name="Google Shape;4379;p48"/>
          <p:cNvSpPr/>
          <p:nvPr/>
        </p:nvSpPr>
        <p:spPr>
          <a:xfrm>
            <a:off x="6858015" y="1643056"/>
            <a:ext cx="1928827" cy="663460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8" name="Google Shape;4378;p48"/>
          <p:cNvSpPr txBox="1"/>
          <p:nvPr/>
        </p:nvSpPr>
        <p:spPr>
          <a:xfrm>
            <a:off x="6869316" y="1491206"/>
            <a:ext cx="1703211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sz="2400" dirty="0" smtClean="0">
                <a:latin typeface="Englebert"/>
                <a:ea typeface="Englebert"/>
                <a:cs typeface="Englebert"/>
                <a:sym typeface="Englebert"/>
              </a:rPr>
              <a:t>Media Pembinaan kreativitas</a:t>
            </a:r>
            <a:endParaRPr sz="2400">
              <a:solidFill>
                <a:srgbClr val="000000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4381" name="Google Shape;4381;p48"/>
          <p:cNvSpPr/>
          <p:nvPr/>
        </p:nvSpPr>
        <p:spPr>
          <a:xfrm flipH="1">
            <a:off x="500031" y="2786064"/>
            <a:ext cx="1852221" cy="785818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2" name="Google Shape;4382;p48"/>
          <p:cNvSpPr/>
          <p:nvPr/>
        </p:nvSpPr>
        <p:spPr>
          <a:xfrm flipH="1">
            <a:off x="500032" y="1285866"/>
            <a:ext cx="1850183" cy="928694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9" name="Google Shape;4369;p48"/>
          <p:cNvSpPr txBox="1"/>
          <p:nvPr/>
        </p:nvSpPr>
        <p:spPr>
          <a:xfrm flipH="1">
            <a:off x="714348" y="2904860"/>
            <a:ext cx="1560382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sz="2400" smtClean="0">
                <a:solidFill>
                  <a:srgbClr val="000000"/>
                </a:solidFill>
                <a:latin typeface="Englebert"/>
                <a:ea typeface="Englebert"/>
                <a:cs typeface="Englebert"/>
                <a:sym typeface="Englebert"/>
              </a:rPr>
              <a:t>Media Komunikasi</a:t>
            </a:r>
            <a:endParaRPr sz="2400">
              <a:solidFill>
                <a:srgbClr val="000000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4374" name="Google Shape;4374;p48"/>
          <p:cNvSpPr txBox="1"/>
          <p:nvPr/>
        </p:nvSpPr>
        <p:spPr>
          <a:xfrm>
            <a:off x="928662" y="1491200"/>
            <a:ext cx="1346071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sz="2400" smtClean="0">
                <a:solidFill>
                  <a:srgbClr val="000000"/>
                </a:solidFill>
                <a:latin typeface="Englebert"/>
                <a:ea typeface="Englebert"/>
                <a:cs typeface="Englebert"/>
                <a:sym typeface="Englebert"/>
              </a:rPr>
              <a:t>Media Ekspresi</a:t>
            </a:r>
            <a:endParaRPr sz="2400">
              <a:solidFill>
                <a:srgbClr val="000000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7" name="Google Shape;4237;p42"/>
          <p:cNvSpPr/>
          <p:nvPr/>
        </p:nvSpPr>
        <p:spPr>
          <a:xfrm>
            <a:off x="3753309" y="3106973"/>
            <a:ext cx="2022862" cy="663112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/>
          </a:p>
        </p:txBody>
      </p:sp>
      <p:sp>
        <p:nvSpPr>
          <p:cNvPr id="4238" name="Google Shape;4238;p42"/>
          <p:cNvSpPr/>
          <p:nvPr/>
        </p:nvSpPr>
        <p:spPr>
          <a:xfrm>
            <a:off x="1030371" y="3077519"/>
            <a:ext cx="1804748" cy="708678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/>
          </a:p>
        </p:txBody>
      </p:sp>
      <p:sp>
        <p:nvSpPr>
          <p:cNvPr id="4239" name="Google Shape;4239;p42"/>
          <p:cNvSpPr/>
          <p:nvPr/>
        </p:nvSpPr>
        <p:spPr>
          <a:xfrm>
            <a:off x="6775825" y="432600"/>
            <a:ext cx="1648168" cy="572699"/>
          </a:xfrm>
          <a:custGeom>
            <a:avLst/>
            <a:gdLst/>
            <a:ahLst/>
            <a:cxnLst/>
            <a:rect l="l" t="t" r="r" b="b"/>
            <a:pathLst>
              <a:path w="86190" h="13094" extrusionOk="0">
                <a:moveTo>
                  <a:pt x="75130" y="988"/>
                </a:moveTo>
                <a:cubicBezTo>
                  <a:pt x="75174" y="988"/>
                  <a:pt x="75218" y="1006"/>
                  <a:pt x="75256" y="1031"/>
                </a:cubicBezTo>
                <a:cubicBezTo>
                  <a:pt x="75225" y="1062"/>
                  <a:pt x="75194" y="1074"/>
                  <a:pt x="75161" y="1074"/>
                </a:cubicBezTo>
                <a:cubicBezTo>
                  <a:pt x="75121" y="1074"/>
                  <a:pt x="75078" y="1056"/>
                  <a:pt x="75028" y="1031"/>
                </a:cubicBezTo>
                <a:cubicBezTo>
                  <a:pt x="75058" y="1000"/>
                  <a:pt x="75094" y="988"/>
                  <a:pt x="75130" y="988"/>
                </a:cubicBezTo>
                <a:close/>
                <a:moveTo>
                  <a:pt x="75069" y="1342"/>
                </a:moveTo>
                <a:cubicBezTo>
                  <a:pt x="75267" y="1342"/>
                  <a:pt x="75455" y="1368"/>
                  <a:pt x="75644" y="1419"/>
                </a:cubicBezTo>
                <a:cubicBezTo>
                  <a:pt x="75826" y="1488"/>
                  <a:pt x="76032" y="1488"/>
                  <a:pt x="76214" y="1488"/>
                </a:cubicBezTo>
                <a:cubicBezTo>
                  <a:pt x="76671" y="1488"/>
                  <a:pt x="77127" y="1488"/>
                  <a:pt x="77584" y="1579"/>
                </a:cubicBezTo>
                <a:cubicBezTo>
                  <a:pt x="77881" y="1625"/>
                  <a:pt x="78155" y="1602"/>
                  <a:pt x="78451" y="1625"/>
                </a:cubicBezTo>
                <a:cubicBezTo>
                  <a:pt x="78477" y="1625"/>
                  <a:pt x="78505" y="1623"/>
                  <a:pt x="78535" y="1623"/>
                </a:cubicBezTo>
                <a:cubicBezTo>
                  <a:pt x="78608" y="1623"/>
                  <a:pt x="78689" y="1634"/>
                  <a:pt x="78771" y="1716"/>
                </a:cubicBezTo>
                <a:cubicBezTo>
                  <a:pt x="78680" y="1739"/>
                  <a:pt x="78634" y="1762"/>
                  <a:pt x="78588" y="1762"/>
                </a:cubicBezTo>
                <a:cubicBezTo>
                  <a:pt x="78292" y="1762"/>
                  <a:pt x="77995" y="1739"/>
                  <a:pt x="77698" y="1716"/>
                </a:cubicBezTo>
                <a:cubicBezTo>
                  <a:pt x="77287" y="1716"/>
                  <a:pt x="76876" y="1716"/>
                  <a:pt x="76466" y="1647"/>
                </a:cubicBezTo>
                <a:cubicBezTo>
                  <a:pt x="75986" y="1579"/>
                  <a:pt x="75507" y="1579"/>
                  <a:pt x="75028" y="1533"/>
                </a:cubicBezTo>
                <a:cubicBezTo>
                  <a:pt x="74959" y="1533"/>
                  <a:pt x="74868" y="1510"/>
                  <a:pt x="74868" y="1351"/>
                </a:cubicBezTo>
                <a:cubicBezTo>
                  <a:pt x="74936" y="1345"/>
                  <a:pt x="75003" y="1342"/>
                  <a:pt x="75069" y="1342"/>
                </a:cubicBezTo>
                <a:close/>
                <a:moveTo>
                  <a:pt x="79270" y="2463"/>
                </a:moveTo>
                <a:cubicBezTo>
                  <a:pt x="79305" y="2463"/>
                  <a:pt x="79364" y="2496"/>
                  <a:pt x="79364" y="2515"/>
                </a:cubicBezTo>
                <a:cubicBezTo>
                  <a:pt x="79364" y="2583"/>
                  <a:pt x="79364" y="2675"/>
                  <a:pt x="79319" y="2697"/>
                </a:cubicBezTo>
                <a:cubicBezTo>
                  <a:pt x="79239" y="2754"/>
                  <a:pt x="79159" y="2783"/>
                  <a:pt x="79079" y="2783"/>
                </a:cubicBezTo>
                <a:cubicBezTo>
                  <a:pt x="78999" y="2783"/>
                  <a:pt x="78919" y="2754"/>
                  <a:pt x="78839" y="2697"/>
                </a:cubicBezTo>
                <a:cubicBezTo>
                  <a:pt x="78931" y="2515"/>
                  <a:pt x="79090" y="2492"/>
                  <a:pt x="79250" y="2469"/>
                </a:cubicBezTo>
                <a:cubicBezTo>
                  <a:pt x="79255" y="2465"/>
                  <a:pt x="79261" y="2463"/>
                  <a:pt x="79270" y="2463"/>
                </a:cubicBezTo>
                <a:close/>
                <a:moveTo>
                  <a:pt x="24419" y="2506"/>
                </a:moveTo>
                <a:cubicBezTo>
                  <a:pt x="24443" y="2506"/>
                  <a:pt x="24468" y="2509"/>
                  <a:pt x="24492" y="2515"/>
                </a:cubicBezTo>
                <a:cubicBezTo>
                  <a:pt x="24538" y="2515"/>
                  <a:pt x="24561" y="2583"/>
                  <a:pt x="24606" y="2629"/>
                </a:cubicBezTo>
                <a:cubicBezTo>
                  <a:pt x="24555" y="2750"/>
                  <a:pt x="24477" y="2805"/>
                  <a:pt x="24362" y="2805"/>
                </a:cubicBezTo>
                <a:cubicBezTo>
                  <a:pt x="24326" y="2805"/>
                  <a:pt x="24286" y="2800"/>
                  <a:pt x="24241" y="2789"/>
                </a:cubicBezTo>
                <a:cubicBezTo>
                  <a:pt x="24196" y="2766"/>
                  <a:pt x="24127" y="2720"/>
                  <a:pt x="24127" y="2697"/>
                </a:cubicBezTo>
                <a:cubicBezTo>
                  <a:pt x="24150" y="2652"/>
                  <a:pt x="24196" y="2583"/>
                  <a:pt x="24241" y="2560"/>
                </a:cubicBezTo>
                <a:cubicBezTo>
                  <a:pt x="24291" y="2527"/>
                  <a:pt x="24354" y="2506"/>
                  <a:pt x="24419" y="2506"/>
                </a:cubicBezTo>
                <a:close/>
                <a:moveTo>
                  <a:pt x="22758" y="2583"/>
                </a:moveTo>
                <a:cubicBezTo>
                  <a:pt x="22712" y="2675"/>
                  <a:pt x="22712" y="2743"/>
                  <a:pt x="22666" y="2766"/>
                </a:cubicBezTo>
                <a:cubicBezTo>
                  <a:pt x="22506" y="2834"/>
                  <a:pt x="22335" y="2857"/>
                  <a:pt x="22164" y="2857"/>
                </a:cubicBezTo>
                <a:cubicBezTo>
                  <a:pt x="21993" y="2857"/>
                  <a:pt x="21822" y="2834"/>
                  <a:pt x="21662" y="2812"/>
                </a:cubicBezTo>
                <a:cubicBezTo>
                  <a:pt x="21639" y="2675"/>
                  <a:pt x="21708" y="2652"/>
                  <a:pt x="21776" y="2652"/>
                </a:cubicBezTo>
                <a:cubicBezTo>
                  <a:pt x="22073" y="2629"/>
                  <a:pt x="22370" y="2606"/>
                  <a:pt x="22758" y="2583"/>
                </a:cubicBezTo>
                <a:close/>
                <a:moveTo>
                  <a:pt x="80757" y="3679"/>
                </a:moveTo>
                <a:cubicBezTo>
                  <a:pt x="80779" y="3702"/>
                  <a:pt x="80802" y="3702"/>
                  <a:pt x="80802" y="3725"/>
                </a:cubicBezTo>
                <a:cubicBezTo>
                  <a:pt x="80802" y="3725"/>
                  <a:pt x="80779" y="3747"/>
                  <a:pt x="80779" y="3747"/>
                </a:cubicBezTo>
                <a:cubicBezTo>
                  <a:pt x="80757" y="3747"/>
                  <a:pt x="80734" y="3725"/>
                  <a:pt x="80711" y="3725"/>
                </a:cubicBezTo>
                <a:cubicBezTo>
                  <a:pt x="80734" y="3702"/>
                  <a:pt x="80734" y="3702"/>
                  <a:pt x="80757" y="3679"/>
                </a:cubicBezTo>
                <a:close/>
                <a:moveTo>
                  <a:pt x="17804" y="4386"/>
                </a:moveTo>
                <a:cubicBezTo>
                  <a:pt x="17804" y="4386"/>
                  <a:pt x="17804" y="4409"/>
                  <a:pt x="17827" y="4432"/>
                </a:cubicBezTo>
                <a:lnTo>
                  <a:pt x="17416" y="4432"/>
                </a:lnTo>
                <a:cubicBezTo>
                  <a:pt x="17416" y="4409"/>
                  <a:pt x="17416" y="4386"/>
                  <a:pt x="17416" y="4386"/>
                </a:cubicBezTo>
                <a:close/>
                <a:moveTo>
                  <a:pt x="82788" y="5071"/>
                </a:moveTo>
                <a:cubicBezTo>
                  <a:pt x="82788" y="5071"/>
                  <a:pt x="82811" y="5094"/>
                  <a:pt x="82811" y="5094"/>
                </a:cubicBezTo>
                <a:cubicBezTo>
                  <a:pt x="82811" y="5117"/>
                  <a:pt x="82788" y="5140"/>
                  <a:pt x="82765" y="5163"/>
                </a:cubicBezTo>
                <a:cubicBezTo>
                  <a:pt x="82765" y="5140"/>
                  <a:pt x="82742" y="5117"/>
                  <a:pt x="82742" y="5094"/>
                </a:cubicBezTo>
                <a:cubicBezTo>
                  <a:pt x="82742" y="5071"/>
                  <a:pt x="82765" y="5071"/>
                  <a:pt x="82788" y="5071"/>
                </a:cubicBezTo>
                <a:close/>
                <a:moveTo>
                  <a:pt x="29035" y="5573"/>
                </a:moveTo>
                <a:cubicBezTo>
                  <a:pt x="29103" y="5573"/>
                  <a:pt x="29171" y="5573"/>
                  <a:pt x="29217" y="5596"/>
                </a:cubicBezTo>
                <a:cubicBezTo>
                  <a:pt x="29240" y="5596"/>
                  <a:pt x="29240" y="5619"/>
                  <a:pt x="29240" y="5642"/>
                </a:cubicBezTo>
                <a:cubicBezTo>
                  <a:pt x="29240" y="5665"/>
                  <a:pt x="29217" y="5710"/>
                  <a:pt x="29194" y="5710"/>
                </a:cubicBezTo>
                <a:cubicBezTo>
                  <a:pt x="29126" y="5688"/>
                  <a:pt x="29080" y="5665"/>
                  <a:pt x="29012" y="5665"/>
                </a:cubicBezTo>
                <a:cubicBezTo>
                  <a:pt x="29012" y="5619"/>
                  <a:pt x="29035" y="5573"/>
                  <a:pt x="29035" y="5573"/>
                </a:cubicBezTo>
                <a:close/>
                <a:moveTo>
                  <a:pt x="31454" y="5688"/>
                </a:moveTo>
                <a:cubicBezTo>
                  <a:pt x="31454" y="5688"/>
                  <a:pt x="31454" y="5710"/>
                  <a:pt x="31454" y="5733"/>
                </a:cubicBezTo>
                <a:lnTo>
                  <a:pt x="31363" y="5733"/>
                </a:lnTo>
                <a:cubicBezTo>
                  <a:pt x="31363" y="5733"/>
                  <a:pt x="31363" y="5710"/>
                  <a:pt x="31363" y="5688"/>
                </a:cubicBezTo>
                <a:close/>
                <a:moveTo>
                  <a:pt x="63113" y="6167"/>
                </a:moveTo>
                <a:cubicBezTo>
                  <a:pt x="63044" y="6372"/>
                  <a:pt x="62976" y="6532"/>
                  <a:pt x="62793" y="6601"/>
                </a:cubicBezTo>
                <a:cubicBezTo>
                  <a:pt x="62702" y="6441"/>
                  <a:pt x="62748" y="6304"/>
                  <a:pt x="62839" y="6212"/>
                </a:cubicBezTo>
                <a:cubicBezTo>
                  <a:pt x="62907" y="6167"/>
                  <a:pt x="63021" y="6167"/>
                  <a:pt x="63113" y="6167"/>
                </a:cubicBezTo>
                <a:close/>
                <a:moveTo>
                  <a:pt x="65007" y="6555"/>
                </a:moveTo>
                <a:lnTo>
                  <a:pt x="65007" y="6555"/>
                </a:lnTo>
                <a:cubicBezTo>
                  <a:pt x="65022" y="6746"/>
                  <a:pt x="65018" y="6814"/>
                  <a:pt x="64897" y="6814"/>
                </a:cubicBezTo>
                <a:cubicBezTo>
                  <a:pt x="64831" y="6814"/>
                  <a:pt x="64728" y="6793"/>
                  <a:pt x="64574" y="6760"/>
                </a:cubicBezTo>
                <a:cubicBezTo>
                  <a:pt x="64779" y="6669"/>
                  <a:pt x="64893" y="6623"/>
                  <a:pt x="65007" y="6555"/>
                </a:cubicBezTo>
                <a:close/>
                <a:moveTo>
                  <a:pt x="15111" y="6897"/>
                </a:moveTo>
                <a:cubicBezTo>
                  <a:pt x="15248" y="6920"/>
                  <a:pt x="15362" y="6920"/>
                  <a:pt x="15499" y="6943"/>
                </a:cubicBezTo>
                <a:cubicBezTo>
                  <a:pt x="15499" y="6966"/>
                  <a:pt x="15499" y="6989"/>
                  <a:pt x="15499" y="7011"/>
                </a:cubicBezTo>
                <a:cubicBezTo>
                  <a:pt x="15362" y="7034"/>
                  <a:pt x="15248" y="7080"/>
                  <a:pt x="15111" y="7103"/>
                </a:cubicBezTo>
                <a:cubicBezTo>
                  <a:pt x="15065" y="7103"/>
                  <a:pt x="15020" y="7057"/>
                  <a:pt x="14997" y="7011"/>
                </a:cubicBezTo>
                <a:cubicBezTo>
                  <a:pt x="14951" y="6989"/>
                  <a:pt x="15043" y="6897"/>
                  <a:pt x="15111" y="6897"/>
                </a:cubicBezTo>
                <a:close/>
                <a:moveTo>
                  <a:pt x="19504" y="6891"/>
                </a:moveTo>
                <a:cubicBezTo>
                  <a:pt x="19516" y="6891"/>
                  <a:pt x="19527" y="6893"/>
                  <a:pt x="19539" y="6897"/>
                </a:cubicBezTo>
                <a:cubicBezTo>
                  <a:pt x="19653" y="6897"/>
                  <a:pt x="19790" y="6920"/>
                  <a:pt x="19813" y="7080"/>
                </a:cubicBezTo>
                <a:cubicBezTo>
                  <a:pt x="19752" y="7141"/>
                  <a:pt x="19691" y="7163"/>
                  <a:pt x="19629" y="7163"/>
                </a:cubicBezTo>
                <a:cubicBezTo>
                  <a:pt x="19576" y="7163"/>
                  <a:pt x="19524" y="7147"/>
                  <a:pt x="19471" y="7126"/>
                </a:cubicBezTo>
                <a:cubicBezTo>
                  <a:pt x="19425" y="7103"/>
                  <a:pt x="19402" y="7034"/>
                  <a:pt x="19402" y="7011"/>
                </a:cubicBezTo>
                <a:cubicBezTo>
                  <a:pt x="19402" y="6936"/>
                  <a:pt x="19449" y="6891"/>
                  <a:pt x="19504" y="6891"/>
                </a:cubicBezTo>
                <a:close/>
                <a:moveTo>
                  <a:pt x="7510" y="7285"/>
                </a:moveTo>
                <a:lnTo>
                  <a:pt x="7510" y="7331"/>
                </a:lnTo>
                <a:lnTo>
                  <a:pt x="7487" y="7285"/>
                </a:lnTo>
                <a:close/>
                <a:moveTo>
                  <a:pt x="27003" y="7240"/>
                </a:moveTo>
                <a:cubicBezTo>
                  <a:pt x="27049" y="7285"/>
                  <a:pt x="27049" y="7308"/>
                  <a:pt x="27072" y="7354"/>
                </a:cubicBezTo>
                <a:cubicBezTo>
                  <a:pt x="27049" y="7354"/>
                  <a:pt x="27003" y="7377"/>
                  <a:pt x="26957" y="7399"/>
                </a:cubicBezTo>
                <a:cubicBezTo>
                  <a:pt x="26957" y="7354"/>
                  <a:pt x="26935" y="7308"/>
                  <a:pt x="26935" y="7262"/>
                </a:cubicBezTo>
                <a:cubicBezTo>
                  <a:pt x="26935" y="7262"/>
                  <a:pt x="27003" y="7240"/>
                  <a:pt x="27003" y="7240"/>
                </a:cubicBezTo>
                <a:close/>
                <a:moveTo>
                  <a:pt x="22184" y="6743"/>
                </a:moveTo>
                <a:cubicBezTo>
                  <a:pt x="22267" y="6743"/>
                  <a:pt x="22347" y="6790"/>
                  <a:pt x="22415" y="6874"/>
                </a:cubicBezTo>
                <a:cubicBezTo>
                  <a:pt x="22370" y="7057"/>
                  <a:pt x="22324" y="7217"/>
                  <a:pt x="22255" y="7422"/>
                </a:cubicBezTo>
                <a:cubicBezTo>
                  <a:pt x="22164" y="7422"/>
                  <a:pt x="22063" y="7432"/>
                  <a:pt x="21958" y="7432"/>
                </a:cubicBezTo>
                <a:cubicBezTo>
                  <a:pt x="21905" y="7432"/>
                  <a:pt x="21852" y="7430"/>
                  <a:pt x="21799" y="7422"/>
                </a:cubicBezTo>
                <a:cubicBezTo>
                  <a:pt x="21662" y="7399"/>
                  <a:pt x="21616" y="7285"/>
                  <a:pt x="21593" y="7148"/>
                </a:cubicBezTo>
                <a:cubicBezTo>
                  <a:pt x="21571" y="7034"/>
                  <a:pt x="21639" y="6966"/>
                  <a:pt x="21753" y="6920"/>
                </a:cubicBezTo>
                <a:cubicBezTo>
                  <a:pt x="21867" y="6874"/>
                  <a:pt x="21982" y="6806"/>
                  <a:pt x="22096" y="6760"/>
                </a:cubicBezTo>
                <a:cubicBezTo>
                  <a:pt x="22125" y="6749"/>
                  <a:pt x="22155" y="6743"/>
                  <a:pt x="22184" y="6743"/>
                </a:cubicBezTo>
                <a:close/>
                <a:moveTo>
                  <a:pt x="20019" y="7810"/>
                </a:moveTo>
                <a:lnTo>
                  <a:pt x="20064" y="7833"/>
                </a:lnTo>
                <a:lnTo>
                  <a:pt x="20019" y="7833"/>
                </a:lnTo>
                <a:lnTo>
                  <a:pt x="20019" y="7810"/>
                </a:lnTo>
                <a:close/>
                <a:moveTo>
                  <a:pt x="21833" y="7690"/>
                </a:moveTo>
                <a:cubicBezTo>
                  <a:pt x="21873" y="7690"/>
                  <a:pt x="21913" y="7708"/>
                  <a:pt x="21959" y="7742"/>
                </a:cubicBezTo>
                <a:cubicBezTo>
                  <a:pt x="21982" y="7765"/>
                  <a:pt x="21982" y="7833"/>
                  <a:pt x="22027" y="7902"/>
                </a:cubicBezTo>
                <a:cubicBezTo>
                  <a:pt x="21970" y="7913"/>
                  <a:pt x="21919" y="7919"/>
                  <a:pt x="21873" y="7919"/>
                </a:cubicBezTo>
                <a:cubicBezTo>
                  <a:pt x="21827" y="7919"/>
                  <a:pt x="21787" y="7913"/>
                  <a:pt x="21753" y="7902"/>
                </a:cubicBezTo>
                <a:cubicBezTo>
                  <a:pt x="21685" y="7902"/>
                  <a:pt x="21662" y="7787"/>
                  <a:pt x="21708" y="7742"/>
                </a:cubicBezTo>
                <a:cubicBezTo>
                  <a:pt x="21753" y="7708"/>
                  <a:pt x="21793" y="7690"/>
                  <a:pt x="21833" y="7690"/>
                </a:cubicBezTo>
                <a:close/>
                <a:moveTo>
                  <a:pt x="20273" y="6959"/>
                </a:moveTo>
                <a:cubicBezTo>
                  <a:pt x="20319" y="6959"/>
                  <a:pt x="20363" y="6983"/>
                  <a:pt x="20384" y="7034"/>
                </a:cubicBezTo>
                <a:cubicBezTo>
                  <a:pt x="20407" y="7126"/>
                  <a:pt x="20429" y="7194"/>
                  <a:pt x="20544" y="7217"/>
                </a:cubicBezTo>
                <a:cubicBezTo>
                  <a:pt x="20658" y="7262"/>
                  <a:pt x="20795" y="7285"/>
                  <a:pt x="20863" y="7354"/>
                </a:cubicBezTo>
                <a:cubicBezTo>
                  <a:pt x="20954" y="7445"/>
                  <a:pt x="20977" y="7582"/>
                  <a:pt x="21046" y="7719"/>
                </a:cubicBezTo>
                <a:cubicBezTo>
                  <a:pt x="20954" y="7787"/>
                  <a:pt x="20863" y="7856"/>
                  <a:pt x="20772" y="7924"/>
                </a:cubicBezTo>
                <a:cubicBezTo>
                  <a:pt x="20726" y="7879"/>
                  <a:pt x="20680" y="7856"/>
                  <a:pt x="20680" y="7833"/>
                </a:cubicBezTo>
                <a:cubicBezTo>
                  <a:pt x="20659" y="7621"/>
                  <a:pt x="20560" y="7488"/>
                  <a:pt x="20345" y="7488"/>
                </a:cubicBezTo>
                <a:cubicBezTo>
                  <a:pt x="20328" y="7488"/>
                  <a:pt x="20311" y="7489"/>
                  <a:pt x="20292" y="7491"/>
                </a:cubicBezTo>
                <a:cubicBezTo>
                  <a:pt x="20247" y="7491"/>
                  <a:pt x="20201" y="7468"/>
                  <a:pt x="20064" y="7422"/>
                </a:cubicBezTo>
                <a:cubicBezTo>
                  <a:pt x="20087" y="7285"/>
                  <a:pt x="20110" y="7171"/>
                  <a:pt x="20133" y="7057"/>
                </a:cubicBezTo>
                <a:cubicBezTo>
                  <a:pt x="20158" y="6994"/>
                  <a:pt x="20217" y="6959"/>
                  <a:pt x="20273" y="6959"/>
                </a:cubicBezTo>
                <a:close/>
                <a:moveTo>
                  <a:pt x="15202" y="8427"/>
                </a:moveTo>
                <a:cubicBezTo>
                  <a:pt x="15248" y="8449"/>
                  <a:pt x="15271" y="8472"/>
                  <a:pt x="15317" y="8495"/>
                </a:cubicBezTo>
                <a:cubicBezTo>
                  <a:pt x="15248" y="8518"/>
                  <a:pt x="15202" y="8563"/>
                  <a:pt x="15157" y="8586"/>
                </a:cubicBezTo>
                <a:cubicBezTo>
                  <a:pt x="15134" y="8586"/>
                  <a:pt x="15088" y="8563"/>
                  <a:pt x="15065" y="8541"/>
                </a:cubicBezTo>
                <a:cubicBezTo>
                  <a:pt x="15111" y="8495"/>
                  <a:pt x="15157" y="8449"/>
                  <a:pt x="15202" y="8427"/>
                </a:cubicBezTo>
                <a:close/>
                <a:moveTo>
                  <a:pt x="15317" y="9020"/>
                </a:moveTo>
                <a:cubicBezTo>
                  <a:pt x="15339" y="9020"/>
                  <a:pt x="15362" y="9043"/>
                  <a:pt x="15362" y="9043"/>
                </a:cubicBezTo>
                <a:cubicBezTo>
                  <a:pt x="15362" y="9066"/>
                  <a:pt x="15362" y="9088"/>
                  <a:pt x="15339" y="9088"/>
                </a:cubicBezTo>
                <a:lnTo>
                  <a:pt x="15294" y="9066"/>
                </a:lnTo>
                <a:cubicBezTo>
                  <a:pt x="15294" y="9043"/>
                  <a:pt x="15317" y="9020"/>
                  <a:pt x="15317" y="9020"/>
                </a:cubicBezTo>
                <a:close/>
                <a:moveTo>
                  <a:pt x="13422" y="8940"/>
                </a:moveTo>
                <a:cubicBezTo>
                  <a:pt x="13670" y="8940"/>
                  <a:pt x="13922" y="8974"/>
                  <a:pt x="14175" y="8974"/>
                </a:cubicBezTo>
                <a:cubicBezTo>
                  <a:pt x="14217" y="8974"/>
                  <a:pt x="14259" y="9071"/>
                  <a:pt x="14319" y="9157"/>
                </a:cubicBezTo>
                <a:lnTo>
                  <a:pt x="14319" y="9157"/>
                </a:lnTo>
                <a:cubicBezTo>
                  <a:pt x="13983" y="9158"/>
                  <a:pt x="13666" y="9167"/>
                  <a:pt x="13342" y="9167"/>
                </a:cubicBezTo>
                <a:cubicBezTo>
                  <a:pt x="13173" y="9167"/>
                  <a:pt x="13004" y="9165"/>
                  <a:pt x="12829" y="9157"/>
                </a:cubicBezTo>
                <a:cubicBezTo>
                  <a:pt x="12897" y="9066"/>
                  <a:pt x="12920" y="8997"/>
                  <a:pt x="12966" y="8997"/>
                </a:cubicBezTo>
                <a:cubicBezTo>
                  <a:pt x="13115" y="8953"/>
                  <a:pt x="13267" y="8940"/>
                  <a:pt x="13422" y="8940"/>
                </a:cubicBezTo>
                <a:close/>
                <a:moveTo>
                  <a:pt x="16207" y="9454"/>
                </a:moveTo>
                <a:lnTo>
                  <a:pt x="16230" y="9477"/>
                </a:lnTo>
                <a:lnTo>
                  <a:pt x="16207" y="9477"/>
                </a:lnTo>
                <a:lnTo>
                  <a:pt x="16207" y="9454"/>
                </a:lnTo>
                <a:close/>
                <a:moveTo>
                  <a:pt x="14335" y="9180"/>
                </a:moveTo>
                <a:cubicBezTo>
                  <a:pt x="14335" y="9180"/>
                  <a:pt x="14335" y="9180"/>
                  <a:pt x="14335" y="9180"/>
                </a:cubicBezTo>
                <a:cubicBezTo>
                  <a:pt x="14746" y="9225"/>
                  <a:pt x="15134" y="9294"/>
                  <a:pt x="15499" y="9362"/>
                </a:cubicBezTo>
                <a:cubicBezTo>
                  <a:pt x="15545" y="9385"/>
                  <a:pt x="15590" y="9385"/>
                  <a:pt x="15613" y="9408"/>
                </a:cubicBezTo>
                <a:cubicBezTo>
                  <a:pt x="15636" y="9431"/>
                  <a:pt x="15682" y="9477"/>
                  <a:pt x="15682" y="9522"/>
                </a:cubicBezTo>
                <a:cubicBezTo>
                  <a:pt x="15682" y="9545"/>
                  <a:pt x="15636" y="9591"/>
                  <a:pt x="15590" y="9613"/>
                </a:cubicBezTo>
                <a:cubicBezTo>
                  <a:pt x="15545" y="9613"/>
                  <a:pt x="15476" y="9613"/>
                  <a:pt x="15431" y="9591"/>
                </a:cubicBezTo>
                <a:cubicBezTo>
                  <a:pt x="15369" y="9570"/>
                  <a:pt x="15309" y="9560"/>
                  <a:pt x="15252" y="9560"/>
                </a:cubicBezTo>
                <a:cubicBezTo>
                  <a:pt x="15118" y="9560"/>
                  <a:pt x="14995" y="9616"/>
                  <a:pt x="14883" y="9728"/>
                </a:cubicBezTo>
                <a:cubicBezTo>
                  <a:pt x="14609" y="9568"/>
                  <a:pt x="14312" y="9591"/>
                  <a:pt x="13947" y="9545"/>
                </a:cubicBezTo>
                <a:cubicBezTo>
                  <a:pt x="14098" y="9416"/>
                  <a:pt x="14208" y="9307"/>
                  <a:pt x="14335" y="9180"/>
                </a:cubicBezTo>
                <a:close/>
                <a:moveTo>
                  <a:pt x="16956" y="9449"/>
                </a:moveTo>
                <a:cubicBezTo>
                  <a:pt x="16959" y="9449"/>
                  <a:pt x="16960" y="9451"/>
                  <a:pt x="16960" y="9454"/>
                </a:cubicBezTo>
                <a:cubicBezTo>
                  <a:pt x="17028" y="9477"/>
                  <a:pt x="17097" y="9545"/>
                  <a:pt x="17165" y="9591"/>
                </a:cubicBezTo>
                <a:cubicBezTo>
                  <a:pt x="17097" y="9659"/>
                  <a:pt x="17074" y="9705"/>
                  <a:pt x="17028" y="9728"/>
                </a:cubicBezTo>
                <a:cubicBezTo>
                  <a:pt x="16937" y="9728"/>
                  <a:pt x="16869" y="9636"/>
                  <a:pt x="16869" y="9545"/>
                </a:cubicBezTo>
                <a:cubicBezTo>
                  <a:pt x="16888" y="9506"/>
                  <a:pt x="16942" y="9449"/>
                  <a:pt x="16956" y="9449"/>
                </a:cubicBezTo>
                <a:close/>
                <a:moveTo>
                  <a:pt x="9288" y="9926"/>
                </a:moveTo>
                <a:cubicBezTo>
                  <a:pt x="9336" y="9926"/>
                  <a:pt x="9382" y="9933"/>
                  <a:pt x="9428" y="9933"/>
                </a:cubicBezTo>
                <a:cubicBezTo>
                  <a:pt x="9633" y="9933"/>
                  <a:pt x="9816" y="9933"/>
                  <a:pt x="9998" y="9979"/>
                </a:cubicBezTo>
                <a:cubicBezTo>
                  <a:pt x="9820" y="10020"/>
                  <a:pt x="9642" y="10028"/>
                  <a:pt x="9449" y="10028"/>
                </a:cubicBezTo>
                <a:cubicBezTo>
                  <a:pt x="9321" y="10028"/>
                  <a:pt x="9186" y="10024"/>
                  <a:pt x="9040" y="10024"/>
                </a:cubicBezTo>
                <a:cubicBezTo>
                  <a:pt x="9135" y="9942"/>
                  <a:pt x="9215" y="9926"/>
                  <a:pt x="9288" y="9926"/>
                </a:cubicBezTo>
                <a:close/>
                <a:moveTo>
                  <a:pt x="7054" y="10390"/>
                </a:moveTo>
                <a:lnTo>
                  <a:pt x="7099" y="10412"/>
                </a:lnTo>
                <a:lnTo>
                  <a:pt x="7077" y="10435"/>
                </a:lnTo>
                <a:lnTo>
                  <a:pt x="7054" y="10390"/>
                </a:lnTo>
                <a:close/>
                <a:moveTo>
                  <a:pt x="9656" y="10618"/>
                </a:moveTo>
                <a:cubicBezTo>
                  <a:pt x="9656" y="10641"/>
                  <a:pt x="9656" y="10641"/>
                  <a:pt x="9633" y="10663"/>
                </a:cubicBezTo>
                <a:lnTo>
                  <a:pt x="9565" y="10663"/>
                </a:lnTo>
                <a:cubicBezTo>
                  <a:pt x="9565" y="10641"/>
                  <a:pt x="9565" y="10618"/>
                  <a:pt x="9565" y="10618"/>
                </a:cubicBezTo>
                <a:close/>
                <a:moveTo>
                  <a:pt x="8176" y="10577"/>
                </a:moveTo>
                <a:cubicBezTo>
                  <a:pt x="8246" y="10577"/>
                  <a:pt x="8318" y="10600"/>
                  <a:pt x="8400" y="10641"/>
                </a:cubicBezTo>
                <a:cubicBezTo>
                  <a:pt x="8287" y="10716"/>
                  <a:pt x="8237" y="10750"/>
                  <a:pt x="8168" y="10750"/>
                </a:cubicBezTo>
                <a:cubicBezTo>
                  <a:pt x="8112" y="10750"/>
                  <a:pt x="8044" y="10727"/>
                  <a:pt x="7921" y="10686"/>
                </a:cubicBezTo>
                <a:cubicBezTo>
                  <a:pt x="8009" y="10611"/>
                  <a:pt x="8090" y="10577"/>
                  <a:pt x="8176" y="10577"/>
                </a:cubicBezTo>
                <a:close/>
                <a:moveTo>
                  <a:pt x="11254" y="11303"/>
                </a:moveTo>
                <a:lnTo>
                  <a:pt x="11436" y="11325"/>
                </a:lnTo>
                <a:cubicBezTo>
                  <a:pt x="11436" y="11348"/>
                  <a:pt x="11436" y="11394"/>
                  <a:pt x="11436" y="11394"/>
                </a:cubicBezTo>
                <a:lnTo>
                  <a:pt x="11254" y="11394"/>
                </a:lnTo>
                <a:cubicBezTo>
                  <a:pt x="11254" y="11371"/>
                  <a:pt x="11254" y="11325"/>
                  <a:pt x="11254" y="11303"/>
                </a:cubicBezTo>
                <a:close/>
                <a:moveTo>
                  <a:pt x="39192" y="12581"/>
                </a:moveTo>
                <a:cubicBezTo>
                  <a:pt x="39192" y="12604"/>
                  <a:pt x="39215" y="12626"/>
                  <a:pt x="39215" y="12649"/>
                </a:cubicBezTo>
                <a:cubicBezTo>
                  <a:pt x="39192" y="12649"/>
                  <a:pt x="39169" y="12649"/>
                  <a:pt x="39169" y="12626"/>
                </a:cubicBezTo>
                <a:cubicBezTo>
                  <a:pt x="39146" y="12626"/>
                  <a:pt x="39146" y="12604"/>
                  <a:pt x="39146" y="12604"/>
                </a:cubicBezTo>
                <a:lnTo>
                  <a:pt x="39192" y="12581"/>
                </a:lnTo>
                <a:close/>
                <a:moveTo>
                  <a:pt x="59745" y="1"/>
                </a:moveTo>
                <a:cubicBezTo>
                  <a:pt x="59497" y="1"/>
                  <a:pt x="59250" y="7"/>
                  <a:pt x="59004" y="27"/>
                </a:cubicBezTo>
                <a:cubicBezTo>
                  <a:pt x="58799" y="34"/>
                  <a:pt x="58593" y="37"/>
                  <a:pt x="58387" y="37"/>
                </a:cubicBezTo>
                <a:cubicBezTo>
                  <a:pt x="57974" y="37"/>
                  <a:pt x="57559" y="27"/>
                  <a:pt x="57132" y="27"/>
                </a:cubicBezTo>
                <a:lnTo>
                  <a:pt x="54234" y="27"/>
                </a:lnTo>
                <a:cubicBezTo>
                  <a:pt x="54074" y="27"/>
                  <a:pt x="53914" y="27"/>
                  <a:pt x="53754" y="50"/>
                </a:cubicBezTo>
                <a:cubicBezTo>
                  <a:pt x="53115" y="72"/>
                  <a:pt x="52476" y="118"/>
                  <a:pt x="51837" y="141"/>
                </a:cubicBezTo>
                <a:cubicBezTo>
                  <a:pt x="51312" y="164"/>
                  <a:pt x="50764" y="164"/>
                  <a:pt x="50239" y="187"/>
                </a:cubicBezTo>
                <a:cubicBezTo>
                  <a:pt x="49977" y="200"/>
                  <a:pt x="49707" y="228"/>
                  <a:pt x="49439" y="228"/>
                </a:cubicBezTo>
                <a:cubicBezTo>
                  <a:pt x="49240" y="228"/>
                  <a:pt x="49041" y="212"/>
                  <a:pt x="48847" y="164"/>
                </a:cubicBezTo>
                <a:cubicBezTo>
                  <a:pt x="48778" y="164"/>
                  <a:pt x="48710" y="187"/>
                  <a:pt x="48641" y="187"/>
                </a:cubicBezTo>
                <a:lnTo>
                  <a:pt x="47957" y="187"/>
                </a:lnTo>
                <a:cubicBezTo>
                  <a:pt x="47734" y="187"/>
                  <a:pt x="47512" y="148"/>
                  <a:pt x="47299" y="148"/>
                </a:cubicBezTo>
                <a:cubicBezTo>
                  <a:pt x="47228" y="148"/>
                  <a:pt x="47158" y="152"/>
                  <a:pt x="47089" y="164"/>
                </a:cubicBezTo>
                <a:cubicBezTo>
                  <a:pt x="46519" y="278"/>
                  <a:pt x="45948" y="232"/>
                  <a:pt x="45377" y="255"/>
                </a:cubicBezTo>
                <a:cubicBezTo>
                  <a:pt x="45195" y="255"/>
                  <a:pt x="44989" y="278"/>
                  <a:pt x="44807" y="301"/>
                </a:cubicBezTo>
                <a:cubicBezTo>
                  <a:pt x="44510" y="324"/>
                  <a:pt x="44236" y="346"/>
                  <a:pt x="43939" y="369"/>
                </a:cubicBezTo>
                <a:cubicBezTo>
                  <a:pt x="43255" y="392"/>
                  <a:pt x="42547" y="415"/>
                  <a:pt x="41862" y="438"/>
                </a:cubicBezTo>
                <a:cubicBezTo>
                  <a:pt x="40858" y="483"/>
                  <a:pt x="39877" y="529"/>
                  <a:pt x="38872" y="575"/>
                </a:cubicBezTo>
                <a:cubicBezTo>
                  <a:pt x="38621" y="597"/>
                  <a:pt x="38370" y="620"/>
                  <a:pt x="38119" y="643"/>
                </a:cubicBezTo>
                <a:cubicBezTo>
                  <a:pt x="37856" y="678"/>
                  <a:pt x="37593" y="727"/>
                  <a:pt x="37320" y="727"/>
                </a:cubicBezTo>
                <a:cubicBezTo>
                  <a:pt x="37238" y="727"/>
                  <a:pt x="37154" y="722"/>
                  <a:pt x="37069" y="712"/>
                </a:cubicBezTo>
                <a:cubicBezTo>
                  <a:pt x="37012" y="697"/>
                  <a:pt x="36956" y="692"/>
                  <a:pt x="36900" y="692"/>
                </a:cubicBezTo>
                <a:cubicBezTo>
                  <a:pt x="36775" y="692"/>
                  <a:pt x="36654" y="719"/>
                  <a:pt x="36544" y="734"/>
                </a:cubicBezTo>
                <a:cubicBezTo>
                  <a:pt x="36384" y="757"/>
                  <a:pt x="36225" y="780"/>
                  <a:pt x="36065" y="780"/>
                </a:cubicBezTo>
                <a:cubicBezTo>
                  <a:pt x="35334" y="780"/>
                  <a:pt x="34627" y="849"/>
                  <a:pt x="33919" y="894"/>
                </a:cubicBezTo>
                <a:cubicBezTo>
                  <a:pt x="33668" y="917"/>
                  <a:pt x="33417" y="917"/>
                  <a:pt x="33166" y="940"/>
                </a:cubicBezTo>
                <a:cubicBezTo>
                  <a:pt x="32846" y="963"/>
                  <a:pt x="32527" y="986"/>
                  <a:pt x="32207" y="1008"/>
                </a:cubicBezTo>
                <a:cubicBezTo>
                  <a:pt x="32122" y="1014"/>
                  <a:pt x="32036" y="1015"/>
                  <a:pt x="31951" y="1015"/>
                </a:cubicBezTo>
                <a:cubicBezTo>
                  <a:pt x="31866" y="1015"/>
                  <a:pt x="31781" y="1014"/>
                  <a:pt x="31697" y="1014"/>
                </a:cubicBezTo>
                <a:cubicBezTo>
                  <a:pt x="31528" y="1014"/>
                  <a:pt x="31363" y="1020"/>
                  <a:pt x="31203" y="1054"/>
                </a:cubicBezTo>
                <a:cubicBezTo>
                  <a:pt x="30815" y="1100"/>
                  <a:pt x="30427" y="1122"/>
                  <a:pt x="30016" y="1122"/>
                </a:cubicBezTo>
                <a:cubicBezTo>
                  <a:pt x="29824" y="1122"/>
                  <a:pt x="29629" y="1115"/>
                  <a:pt x="29431" y="1115"/>
                </a:cubicBezTo>
                <a:cubicBezTo>
                  <a:pt x="29135" y="1115"/>
                  <a:pt x="28834" y="1132"/>
                  <a:pt x="28532" y="1214"/>
                </a:cubicBezTo>
                <a:cubicBezTo>
                  <a:pt x="28464" y="1237"/>
                  <a:pt x="28395" y="1237"/>
                  <a:pt x="28327" y="1237"/>
                </a:cubicBezTo>
                <a:cubicBezTo>
                  <a:pt x="28291" y="1235"/>
                  <a:pt x="28255" y="1234"/>
                  <a:pt x="28219" y="1234"/>
                </a:cubicBezTo>
                <a:cubicBezTo>
                  <a:pt x="27918" y="1234"/>
                  <a:pt x="27625" y="1291"/>
                  <a:pt x="27336" y="1291"/>
                </a:cubicBezTo>
                <a:cubicBezTo>
                  <a:pt x="27225" y="1291"/>
                  <a:pt x="27114" y="1283"/>
                  <a:pt x="27003" y="1259"/>
                </a:cubicBezTo>
                <a:cubicBezTo>
                  <a:pt x="26988" y="1252"/>
                  <a:pt x="26973" y="1249"/>
                  <a:pt x="26958" y="1249"/>
                </a:cubicBezTo>
                <a:cubicBezTo>
                  <a:pt x="26930" y="1249"/>
                  <a:pt x="26904" y="1259"/>
                  <a:pt x="26889" y="1259"/>
                </a:cubicBezTo>
                <a:cubicBezTo>
                  <a:pt x="26364" y="1374"/>
                  <a:pt x="25862" y="1328"/>
                  <a:pt x="25337" y="1351"/>
                </a:cubicBezTo>
                <a:cubicBezTo>
                  <a:pt x="25040" y="1351"/>
                  <a:pt x="24721" y="1351"/>
                  <a:pt x="24424" y="1374"/>
                </a:cubicBezTo>
                <a:cubicBezTo>
                  <a:pt x="24059" y="1396"/>
                  <a:pt x="23693" y="1442"/>
                  <a:pt x="23305" y="1442"/>
                </a:cubicBezTo>
                <a:cubicBezTo>
                  <a:pt x="22872" y="1442"/>
                  <a:pt x="22461" y="1510"/>
                  <a:pt x="22050" y="1625"/>
                </a:cubicBezTo>
                <a:cubicBezTo>
                  <a:pt x="21958" y="1643"/>
                  <a:pt x="21865" y="1676"/>
                  <a:pt x="21785" y="1676"/>
                </a:cubicBezTo>
                <a:cubicBezTo>
                  <a:pt x="21766" y="1676"/>
                  <a:pt x="21748" y="1675"/>
                  <a:pt x="21730" y="1670"/>
                </a:cubicBezTo>
                <a:cubicBezTo>
                  <a:pt x="21629" y="1660"/>
                  <a:pt x="21527" y="1656"/>
                  <a:pt x="21426" y="1656"/>
                </a:cubicBezTo>
                <a:cubicBezTo>
                  <a:pt x="20863" y="1656"/>
                  <a:pt x="20312" y="1786"/>
                  <a:pt x="19762" y="1786"/>
                </a:cubicBezTo>
                <a:cubicBezTo>
                  <a:pt x="19726" y="1786"/>
                  <a:pt x="19690" y="1786"/>
                  <a:pt x="19653" y="1784"/>
                </a:cubicBezTo>
                <a:cubicBezTo>
                  <a:pt x="19402" y="1784"/>
                  <a:pt x="19151" y="1853"/>
                  <a:pt x="18923" y="1899"/>
                </a:cubicBezTo>
                <a:cubicBezTo>
                  <a:pt x="18900" y="1899"/>
                  <a:pt x="18900" y="1921"/>
                  <a:pt x="18900" y="1944"/>
                </a:cubicBezTo>
                <a:cubicBezTo>
                  <a:pt x="19334" y="2035"/>
                  <a:pt x="19767" y="2127"/>
                  <a:pt x="20155" y="2195"/>
                </a:cubicBezTo>
                <a:cubicBezTo>
                  <a:pt x="20338" y="2538"/>
                  <a:pt x="20384" y="2560"/>
                  <a:pt x="20658" y="2583"/>
                </a:cubicBezTo>
                <a:cubicBezTo>
                  <a:pt x="20719" y="2583"/>
                  <a:pt x="20790" y="2573"/>
                  <a:pt x="20864" y="2573"/>
                </a:cubicBezTo>
                <a:cubicBezTo>
                  <a:pt x="20901" y="2573"/>
                  <a:pt x="20939" y="2576"/>
                  <a:pt x="20977" y="2583"/>
                </a:cubicBezTo>
                <a:cubicBezTo>
                  <a:pt x="21023" y="2583"/>
                  <a:pt x="21114" y="2629"/>
                  <a:pt x="21137" y="2697"/>
                </a:cubicBezTo>
                <a:cubicBezTo>
                  <a:pt x="21160" y="2743"/>
                  <a:pt x="21160" y="2857"/>
                  <a:pt x="21114" y="2880"/>
                </a:cubicBezTo>
                <a:cubicBezTo>
                  <a:pt x="21046" y="2926"/>
                  <a:pt x="20954" y="2948"/>
                  <a:pt x="20863" y="2948"/>
                </a:cubicBezTo>
                <a:cubicBezTo>
                  <a:pt x="20338" y="2948"/>
                  <a:pt x="19790" y="2971"/>
                  <a:pt x="19265" y="3063"/>
                </a:cubicBezTo>
                <a:lnTo>
                  <a:pt x="19060" y="3063"/>
                </a:lnTo>
                <a:cubicBezTo>
                  <a:pt x="18897" y="3063"/>
                  <a:pt x="18734" y="3061"/>
                  <a:pt x="18571" y="3061"/>
                </a:cubicBezTo>
                <a:cubicBezTo>
                  <a:pt x="18163" y="3061"/>
                  <a:pt x="17756" y="3072"/>
                  <a:pt x="17348" y="3154"/>
                </a:cubicBezTo>
                <a:cubicBezTo>
                  <a:pt x="17257" y="3177"/>
                  <a:pt x="17143" y="3177"/>
                  <a:pt x="17028" y="3177"/>
                </a:cubicBezTo>
                <a:lnTo>
                  <a:pt x="14837" y="3177"/>
                </a:lnTo>
                <a:cubicBezTo>
                  <a:pt x="14786" y="3177"/>
                  <a:pt x="14734" y="3175"/>
                  <a:pt x="14684" y="3175"/>
                </a:cubicBezTo>
                <a:cubicBezTo>
                  <a:pt x="14532" y="3175"/>
                  <a:pt x="14386" y="3188"/>
                  <a:pt x="14267" y="3291"/>
                </a:cubicBezTo>
                <a:cubicBezTo>
                  <a:pt x="13970" y="3565"/>
                  <a:pt x="13559" y="3496"/>
                  <a:pt x="13217" y="3610"/>
                </a:cubicBezTo>
                <a:cubicBezTo>
                  <a:pt x="13176" y="3593"/>
                  <a:pt x="13135" y="3586"/>
                  <a:pt x="13094" y="3586"/>
                </a:cubicBezTo>
                <a:cubicBezTo>
                  <a:pt x="12976" y="3586"/>
                  <a:pt x="12862" y="3645"/>
                  <a:pt x="12760" y="3679"/>
                </a:cubicBezTo>
                <a:cubicBezTo>
                  <a:pt x="12577" y="3702"/>
                  <a:pt x="12418" y="3725"/>
                  <a:pt x="12235" y="3747"/>
                </a:cubicBezTo>
                <a:cubicBezTo>
                  <a:pt x="12281" y="3816"/>
                  <a:pt x="12281" y="3861"/>
                  <a:pt x="12304" y="3861"/>
                </a:cubicBezTo>
                <a:cubicBezTo>
                  <a:pt x="12395" y="3884"/>
                  <a:pt x="12486" y="3907"/>
                  <a:pt x="12577" y="3930"/>
                </a:cubicBezTo>
                <a:cubicBezTo>
                  <a:pt x="12851" y="3953"/>
                  <a:pt x="13148" y="3953"/>
                  <a:pt x="13422" y="4021"/>
                </a:cubicBezTo>
                <a:cubicBezTo>
                  <a:pt x="13742" y="4113"/>
                  <a:pt x="14061" y="4135"/>
                  <a:pt x="14381" y="4135"/>
                </a:cubicBezTo>
                <a:cubicBezTo>
                  <a:pt x="14540" y="4158"/>
                  <a:pt x="14723" y="4135"/>
                  <a:pt x="14906" y="4181"/>
                </a:cubicBezTo>
                <a:cubicBezTo>
                  <a:pt x="15271" y="4250"/>
                  <a:pt x="15659" y="4250"/>
                  <a:pt x="16024" y="4250"/>
                </a:cubicBezTo>
                <a:cubicBezTo>
                  <a:pt x="16230" y="4250"/>
                  <a:pt x="16412" y="4250"/>
                  <a:pt x="16618" y="4272"/>
                </a:cubicBezTo>
                <a:cubicBezTo>
                  <a:pt x="16640" y="4272"/>
                  <a:pt x="16686" y="4318"/>
                  <a:pt x="16755" y="4364"/>
                </a:cubicBezTo>
                <a:cubicBezTo>
                  <a:pt x="16645" y="4422"/>
                  <a:pt x="16538" y="4441"/>
                  <a:pt x="16433" y="4441"/>
                </a:cubicBezTo>
                <a:cubicBezTo>
                  <a:pt x="16243" y="4441"/>
                  <a:pt x="16058" y="4380"/>
                  <a:pt x="15874" y="4380"/>
                </a:cubicBezTo>
                <a:cubicBezTo>
                  <a:pt x="15840" y="4380"/>
                  <a:pt x="15807" y="4382"/>
                  <a:pt x="15773" y="4386"/>
                </a:cubicBezTo>
                <a:cubicBezTo>
                  <a:pt x="15453" y="4455"/>
                  <a:pt x="15157" y="4478"/>
                  <a:pt x="14814" y="4546"/>
                </a:cubicBezTo>
                <a:cubicBezTo>
                  <a:pt x="14814" y="4546"/>
                  <a:pt x="14769" y="4523"/>
                  <a:pt x="14746" y="4501"/>
                </a:cubicBezTo>
                <a:cubicBezTo>
                  <a:pt x="14592" y="4382"/>
                  <a:pt x="14425" y="4344"/>
                  <a:pt x="14253" y="4344"/>
                </a:cubicBezTo>
                <a:cubicBezTo>
                  <a:pt x="14093" y="4344"/>
                  <a:pt x="13929" y="4376"/>
                  <a:pt x="13764" y="4409"/>
                </a:cubicBezTo>
                <a:cubicBezTo>
                  <a:pt x="13650" y="4432"/>
                  <a:pt x="13559" y="4569"/>
                  <a:pt x="13559" y="4683"/>
                </a:cubicBezTo>
                <a:cubicBezTo>
                  <a:pt x="13559" y="4797"/>
                  <a:pt x="13650" y="4866"/>
                  <a:pt x="13833" y="4889"/>
                </a:cubicBezTo>
                <a:lnTo>
                  <a:pt x="14038" y="4889"/>
                </a:lnTo>
                <a:cubicBezTo>
                  <a:pt x="14096" y="4886"/>
                  <a:pt x="14153" y="4885"/>
                  <a:pt x="14210" y="4885"/>
                </a:cubicBezTo>
                <a:cubicBezTo>
                  <a:pt x="14674" y="4885"/>
                  <a:pt x="15123" y="4960"/>
                  <a:pt x="15590" y="4980"/>
                </a:cubicBezTo>
                <a:cubicBezTo>
                  <a:pt x="16344" y="5003"/>
                  <a:pt x="17120" y="5117"/>
                  <a:pt x="17873" y="5117"/>
                </a:cubicBezTo>
                <a:cubicBezTo>
                  <a:pt x="18056" y="5117"/>
                  <a:pt x="18238" y="5147"/>
                  <a:pt x="18414" y="5147"/>
                </a:cubicBezTo>
                <a:cubicBezTo>
                  <a:pt x="18502" y="5147"/>
                  <a:pt x="18588" y="5140"/>
                  <a:pt x="18672" y="5117"/>
                </a:cubicBezTo>
                <a:cubicBezTo>
                  <a:pt x="18763" y="5117"/>
                  <a:pt x="18854" y="5140"/>
                  <a:pt x="18946" y="5140"/>
                </a:cubicBezTo>
                <a:cubicBezTo>
                  <a:pt x="19151" y="5140"/>
                  <a:pt x="19379" y="5163"/>
                  <a:pt x="19585" y="5163"/>
                </a:cubicBezTo>
                <a:cubicBezTo>
                  <a:pt x="19661" y="5163"/>
                  <a:pt x="19747" y="5152"/>
                  <a:pt x="19830" y="5152"/>
                </a:cubicBezTo>
                <a:cubicBezTo>
                  <a:pt x="19871" y="5152"/>
                  <a:pt x="19912" y="5155"/>
                  <a:pt x="19950" y="5163"/>
                </a:cubicBezTo>
                <a:cubicBezTo>
                  <a:pt x="20292" y="5163"/>
                  <a:pt x="20635" y="5185"/>
                  <a:pt x="20977" y="5208"/>
                </a:cubicBezTo>
                <a:cubicBezTo>
                  <a:pt x="21251" y="5231"/>
                  <a:pt x="21548" y="5254"/>
                  <a:pt x="21822" y="5277"/>
                </a:cubicBezTo>
                <a:cubicBezTo>
                  <a:pt x="22015" y="5309"/>
                  <a:pt x="22209" y="5341"/>
                  <a:pt x="22411" y="5341"/>
                </a:cubicBezTo>
                <a:cubicBezTo>
                  <a:pt x="22494" y="5341"/>
                  <a:pt x="22579" y="5336"/>
                  <a:pt x="22666" y="5322"/>
                </a:cubicBezTo>
                <a:cubicBezTo>
                  <a:pt x="22758" y="5315"/>
                  <a:pt x="22849" y="5312"/>
                  <a:pt x="22939" y="5312"/>
                </a:cubicBezTo>
                <a:cubicBezTo>
                  <a:pt x="23120" y="5312"/>
                  <a:pt x="23298" y="5322"/>
                  <a:pt x="23465" y="5322"/>
                </a:cubicBezTo>
                <a:cubicBezTo>
                  <a:pt x="23876" y="5345"/>
                  <a:pt x="24287" y="5414"/>
                  <a:pt x="24698" y="5414"/>
                </a:cubicBezTo>
                <a:cubicBezTo>
                  <a:pt x="24960" y="5402"/>
                  <a:pt x="25228" y="5379"/>
                  <a:pt x="25497" y="5379"/>
                </a:cubicBezTo>
                <a:cubicBezTo>
                  <a:pt x="25765" y="5379"/>
                  <a:pt x="26033" y="5402"/>
                  <a:pt x="26295" y="5482"/>
                </a:cubicBezTo>
                <a:cubicBezTo>
                  <a:pt x="26353" y="5505"/>
                  <a:pt x="26410" y="5511"/>
                  <a:pt x="26470" y="5511"/>
                </a:cubicBezTo>
                <a:cubicBezTo>
                  <a:pt x="26529" y="5511"/>
                  <a:pt x="26592" y="5505"/>
                  <a:pt x="26661" y="5505"/>
                </a:cubicBezTo>
                <a:cubicBezTo>
                  <a:pt x="27003" y="5528"/>
                  <a:pt x="27368" y="5505"/>
                  <a:pt x="27711" y="5665"/>
                </a:cubicBezTo>
                <a:cubicBezTo>
                  <a:pt x="27758" y="5689"/>
                  <a:pt x="27806" y="5699"/>
                  <a:pt x="27854" y="5699"/>
                </a:cubicBezTo>
                <a:cubicBezTo>
                  <a:pt x="27943" y="5699"/>
                  <a:pt x="28032" y="5664"/>
                  <a:pt x="28122" y="5619"/>
                </a:cubicBezTo>
                <a:cubicBezTo>
                  <a:pt x="28144" y="5619"/>
                  <a:pt x="28167" y="5596"/>
                  <a:pt x="28190" y="5573"/>
                </a:cubicBezTo>
                <a:cubicBezTo>
                  <a:pt x="28213" y="5573"/>
                  <a:pt x="28236" y="5596"/>
                  <a:pt x="28258" y="5596"/>
                </a:cubicBezTo>
                <a:cubicBezTo>
                  <a:pt x="28236" y="5596"/>
                  <a:pt x="28236" y="5619"/>
                  <a:pt x="28213" y="5619"/>
                </a:cubicBezTo>
                <a:lnTo>
                  <a:pt x="28122" y="5619"/>
                </a:lnTo>
                <a:cubicBezTo>
                  <a:pt x="28144" y="5665"/>
                  <a:pt x="28167" y="5688"/>
                  <a:pt x="28167" y="5710"/>
                </a:cubicBezTo>
                <a:cubicBezTo>
                  <a:pt x="28258" y="5916"/>
                  <a:pt x="28213" y="6053"/>
                  <a:pt x="28030" y="6076"/>
                </a:cubicBezTo>
                <a:cubicBezTo>
                  <a:pt x="27939" y="6098"/>
                  <a:pt x="27848" y="6098"/>
                  <a:pt x="27756" y="6098"/>
                </a:cubicBezTo>
                <a:cubicBezTo>
                  <a:pt x="27003" y="6076"/>
                  <a:pt x="26250" y="6076"/>
                  <a:pt x="25519" y="6076"/>
                </a:cubicBezTo>
                <a:cubicBezTo>
                  <a:pt x="24959" y="6076"/>
                  <a:pt x="24418" y="6170"/>
                  <a:pt x="23878" y="6170"/>
                </a:cubicBezTo>
                <a:cubicBezTo>
                  <a:pt x="23824" y="6170"/>
                  <a:pt x="23770" y="6169"/>
                  <a:pt x="23716" y="6167"/>
                </a:cubicBezTo>
                <a:cubicBezTo>
                  <a:pt x="23382" y="6155"/>
                  <a:pt x="23049" y="6151"/>
                  <a:pt x="22717" y="6151"/>
                </a:cubicBezTo>
                <a:cubicBezTo>
                  <a:pt x="21971" y="6151"/>
                  <a:pt x="21228" y="6172"/>
                  <a:pt x="20480" y="6172"/>
                </a:cubicBezTo>
                <a:cubicBezTo>
                  <a:pt x="20289" y="6172"/>
                  <a:pt x="20097" y="6170"/>
                  <a:pt x="19904" y="6167"/>
                </a:cubicBezTo>
                <a:cubicBezTo>
                  <a:pt x="19836" y="6167"/>
                  <a:pt x="19767" y="6167"/>
                  <a:pt x="19699" y="6190"/>
                </a:cubicBezTo>
                <a:cubicBezTo>
                  <a:pt x="19364" y="6251"/>
                  <a:pt x="19019" y="6261"/>
                  <a:pt x="18671" y="6261"/>
                </a:cubicBezTo>
                <a:cubicBezTo>
                  <a:pt x="18497" y="6261"/>
                  <a:pt x="18322" y="6258"/>
                  <a:pt x="18147" y="6258"/>
                </a:cubicBezTo>
                <a:cubicBezTo>
                  <a:pt x="17632" y="6274"/>
                  <a:pt x="17107" y="6311"/>
                  <a:pt x="16586" y="6311"/>
                </a:cubicBezTo>
                <a:cubicBezTo>
                  <a:pt x="16344" y="6311"/>
                  <a:pt x="16103" y="6303"/>
                  <a:pt x="15864" y="6281"/>
                </a:cubicBezTo>
                <a:cubicBezTo>
                  <a:pt x="15705" y="6281"/>
                  <a:pt x="15545" y="6304"/>
                  <a:pt x="15385" y="6327"/>
                </a:cubicBezTo>
                <a:cubicBezTo>
                  <a:pt x="15088" y="6372"/>
                  <a:pt x="14792" y="6441"/>
                  <a:pt x="14495" y="6509"/>
                </a:cubicBezTo>
                <a:cubicBezTo>
                  <a:pt x="14426" y="6509"/>
                  <a:pt x="14358" y="6509"/>
                  <a:pt x="14289" y="6486"/>
                </a:cubicBezTo>
                <a:cubicBezTo>
                  <a:pt x="14130" y="6413"/>
                  <a:pt x="13970" y="6392"/>
                  <a:pt x="13811" y="6392"/>
                </a:cubicBezTo>
                <a:cubicBezTo>
                  <a:pt x="13674" y="6392"/>
                  <a:pt x="13536" y="6407"/>
                  <a:pt x="13399" y="6418"/>
                </a:cubicBezTo>
                <a:cubicBezTo>
                  <a:pt x="13148" y="6464"/>
                  <a:pt x="12897" y="6486"/>
                  <a:pt x="12646" y="6486"/>
                </a:cubicBezTo>
                <a:cubicBezTo>
                  <a:pt x="12463" y="6509"/>
                  <a:pt x="12281" y="6486"/>
                  <a:pt x="12121" y="6532"/>
                </a:cubicBezTo>
                <a:cubicBezTo>
                  <a:pt x="11710" y="6601"/>
                  <a:pt x="11299" y="6601"/>
                  <a:pt x="10888" y="6601"/>
                </a:cubicBezTo>
                <a:cubicBezTo>
                  <a:pt x="10067" y="6601"/>
                  <a:pt x="9245" y="6692"/>
                  <a:pt x="8446" y="6760"/>
                </a:cubicBezTo>
                <a:cubicBezTo>
                  <a:pt x="8065" y="6795"/>
                  <a:pt x="7696" y="6882"/>
                  <a:pt x="7321" y="6882"/>
                </a:cubicBezTo>
                <a:cubicBezTo>
                  <a:pt x="7203" y="6882"/>
                  <a:pt x="7083" y="6874"/>
                  <a:pt x="6962" y="6852"/>
                </a:cubicBezTo>
                <a:cubicBezTo>
                  <a:pt x="6894" y="6852"/>
                  <a:pt x="6803" y="6852"/>
                  <a:pt x="6734" y="6874"/>
                </a:cubicBezTo>
                <a:cubicBezTo>
                  <a:pt x="6460" y="6897"/>
                  <a:pt x="6141" y="6874"/>
                  <a:pt x="5890" y="6989"/>
                </a:cubicBezTo>
                <a:cubicBezTo>
                  <a:pt x="5725" y="7071"/>
                  <a:pt x="5561" y="7087"/>
                  <a:pt x="5397" y="7087"/>
                </a:cubicBezTo>
                <a:cubicBezTo>
                  <a:pt x="5287" y="7087"/>
                  <a:pt x="5178" y="7080"/>
                  <a:pt x="5068" y="7080"/>
                </a:cubicBezTo>
                <a:cubicBezTo>
                  <a:pt x="5045" y="7080"/>
                  <a:pt x="4999" y="7103"/>
                  <a:pt x="4977" y="7126"/>
                </a:cubicBezTo>
                <a:lnTo>
                  <a:pt x="4246" y="7126"/>
                </a:lnTo>
                <a:cubicBezTo>
                  <a:pt x="4221" y="7124"/>
                  <a:pt x="4196" y="7124"/>
                  <a:pt x="4171" y="7124"/>
                </a:cubicBezTo>
                <a:cubicBezTo>
                  <a:pt x="3746" y="7124"/>
                  <a:pt x="3355" y="7287"/>
                  <a:pt x="2949" y="7287"/>
                </a:cubicBezTo>
                <a:cubicBezTo>
                  <a:pt x="2925" y="7287"/>
                  <a:pt x="2901" y="7286"/>
                  <a:pt x="2877" y="7285"/>
                </a:cubicBezTo>
                <a:cubicBezTo>
                  <a:pt x="2808" y="7285"/>
                  <a:pt x="2763" y="7308"/>
                  <a:pt x="2717" y="7331"/>
                </a:cubicBezTo>
                <a:cubicBezTo>
                  <a:pt x="2169" y="7468"/>
                  <a:pt x="1621" y="7536"/>
                  <a:pt x="1074" y="7582"/>
                </a:cubicBezTo>
                <a:cubicBezTo>
                  <a:pt x="754" y="7605"/>
                  <a:pt x="457" y="7673"/>
                  <a:pt x="138" y="7742"/>
                </a:cubicBezTo>
                <a:cubicBezTo>
                  <a:pt x="92" y="7742"/>
                  <a:pt x="69" y="7810"/>
                  <a:pt x="1" y="7879"/>
                </a:cubicBezTo>
                <a:cubicBezTo>
                  <a:pt x="132" y="7896"/>
                  <a:pt x="256" y="7904"/>
                  <a:pt x="376" y="7904"/>
                </a:cubicBezTo>
                <a:cubicBezTo>
                  <a:pt x="570" y="7904"/>
                  <a:pt x="753" y="7884"/>
                  <a:pt x="937" y="7856"/>
                </a:cubicBezTo>
                <a:cubicBezTo>
                  <a:pt x="1096" y="7833"/>
                  <a:pt x="1256" y="7833"/>
                  <a:pt x="1416" y="7810"/>
                </a:cubicBezTo>
                <a:cubicBezTo>
                  <a:pt x="1872" y="7787"/>
                  <a:pt x="2306" y="7742"/>
                  <a:pt x="2740" y="7719"/>
                </a:cubicBezTo>
                <a:cubicBezTo>
                  <a:pt x="3196" y="7673"/>
                  <a:pt x="3630" y="7628"/>
                  <a:pt x="4086" y="7582"/>
                </a:cubicBezTo>
                <a:cubicBezTo>
                  <a:pt x="4726" y="7514"/>
                  <a:pt x="5388" y="7468"/>
                  <a:pt x="6049" y="7399"/>
                </a:cubicBezTo>
                <a:cubicBezTo>
                  <a:pt x="6174" y="7387"/>
                  <a:pt x="6299" y="7368"/>
                  <a:pt x="6443" y="7368"/>
                </a:cubicBezTo>
                <a:cubicBezTo>
                  <a:pt x="6562" y="7368"/>
                  <a:pt x="6693" y="7381"/>
                  <a:pt x="6848" y="7422"/>
                </a:cubicBezTo>
                <a:cubicBezTo>
                  <a:pt x="6620" y="7491"/>
                  <a:pt x="6529" y="7514"/>
                  <a:pt x="6415" y="7559"/>
                </a:cubicBezTo>
                <a:cubicBezTo>
                  <a:pt x="6392" y="7582"/>
                  <a:pt x="6369" y="7628"/>
                  <a:pt x="6369" y="7650"/>
                </a:cubicBezTo>
                <a:cubicBezTo>
                  <a:pt x="6369" y="7673"/>
                  <a:pt x="6415" y="7742"/>
                  <a:pt x="6437" y="7742"/>
                </a:cubicBezTo>
                <a:cubicBezTo>
                  <a:pt x="6498" y="7742"/>
                  <a:pt x="6569" y="7752"/>
                  <a:pt x="6637" y="7752"/>
                </a:cubicBezTo>
                <a:cubicBezTo>
                  <a:pt x="6671" y="7752"/>
                  <a:pt x="6704" y="7749"/>
                  <a:pt x="6734" y="7742"/>
                </a:cubicBezTo>
                <a:cubicBezTo>
                  <a:pt x="6843" y="7708"/>
                  <a:pt x="6952" y="7693"/>
                  <a:pt x="7059" y="7693"/>
                </a:cubicBezTo>
                <a:cubicBezTo>
                  <a:pt x="7243" y="7693"/>
                  <a:pt x="7420" y="7738"/>
                  <a:pt x="7579" y="7810"/>
                </a:cubicBezTo>
                <a:cubicBezTo>
                  <a:pt x="7727" y="7867"/>
                  <a:pt x="7870" y="7890"/>
                  <a:pt x="8010" y="7890"/>
                </a:cubicBezTo>
                <a:cubicBezTo>
                  <a:pt x="8149" y="7890"/>
                  <a:pt x="8286" y="7867"/>
                  <a:pt x="8423" y="7833"/>
                </a:cubicBezTo>
                <a:cubicBezTo>
                  <a:pt x="8503" y="7810"/>
                  <a:pt x="8577" y="7799"/>
                  <a:pt x="8652" y="7799"/>
                </a:cubicBezTo>
                <a:cubicBezTo>
                  <a:pt x="8726" y="7799"/>
                  <a:pt x="8800" y="7810"/>
                  <a:pt x="8880" y="7833"/>
                </a:cubicBezTo>
                <a:cubicBezTo>
                  <a:pt x="8912" y="7849"/>
                  <a:pt x="8956" y="7865"/>
                  <a:pt x="8995" y="7865"/>
                </a:cubicBezTo>
                <a:cubicBezTo>
                  <a:pt x="9011" y="7865"/>
                  <a:pt x="9026" y="7863"/>
                  <a:pt x="9040" y="7856"/>
                </a:cubicBezTo>
                <a:cubicBezTo>
                  <a:pt x="9154" y="7856"/>
                  <a:pt x="9199" y="7787"/>
                  <a:pt x="9199" y="7696"/>
                </a:cubicBezTo>
                <a:cubicBezTo>
                  <a:pt x="9222" y="7582"/>
                  <a:pt x="9177" y="7514"/>
                  <a:pt x="9062" y="7514"/>
                </a:cubicBezTo>
                <a:cubicBezTo>
                  <a:pt x="9051" y="7511"/>
                  <a:pt x="9039" y="7510"/>
                  <a:pt x="9027" y="7510"/>
                </a:cubicBezTo>
                <a:cubicBezTo>
                  <a:pt x="8991" y="7510"/>
                  <a:pt x="8953" y="7519"/>
                  <a:pt x="8917" y="7519"/>
                </a:cubicBezTo>
                <a:cubicBezTo>
                  <a:pt x="8868" y="7519"/>
                  <a:pt x="8823" y="7502"/>
                  <a:pt x="8788" y="7422"/>
                </a:cubicBezTo>
                <a:cubicBezTo>
                  <a:pt x="8948" y="7377"/>
                  <a:pt x="9131" y="7354"/>
                  <a:pt x="9291" y="7285"/>
                </a:cubicBezTo>
                <a:cubicBezTo>
                  <a:pt x="9425" y="7235"/>
                  <a:pt x="9547" y="7160"/>
                  <a:pt x="9692" y="7160"/>
                </a:cubicBezTo>
                <a:cubicBezTo>
                  <a:pt x="9745" y="7160"/>
                  <a:pt x="9801" y="7170"/>
                  <a:pt x="9861" y="7194"/>
                </a:cubicBezTo>
                <a:cubicBezTo>
                  <a:pt x="9953" y="7285"/>
                  <a:pt x="10021" y="7399"/>
                  <a:pt x="10112" y="7514"/>
                </a:cubicBezTo>
                <a:cubicBezTo>
                  <a:pt x="10204" y="7605"/>
                  <a:pt x="10295" y="7719"/>
                  <a:pt x="10409" y="7833"/>
                </a:cubicBezTo>
                <a:cubicBezTo>
                  <a:pt x="10464" y="7785"/>
                  <a:pt x="10528" y="7772"/>
                  <a:pt x="10596" y="7772"/>
                </a:cubicBezTo>
                <a:cubicBezTo>
                  <a:pt x="10671" y="7772"/>
                  <a:pt x="10752" y="7788"/>
                  <a:pt x="10831" y="7788"/>
                </a:cubicBezTo>
                <a:cubicBezTo>
                  <a:pt x="10915" y="7788"/>
                  <a:pt x="10997" y="7770"/>
                  <a:pt x="11071" y="7696"/>
                </a:cubicBezTo>
                <a:cubicBezTo>
                  <a:pt x="11071" y="7696"/>
                  <a:pt x="11162" y="7719"/>
                  <a:pt x="11208" y="7742"/>
                </a:cubicBezTo>
                <a:cubicBezTo>
                  <a:pt x="11276" y="7765"/>
                  <a:pt x="11368" y="7833"/>
                  <a:pt x="11436" y="7856"/>
                </a:cubicBezTo>
                <a:cubicBezTo>
                  <a:pt x="11445" y="7858"/>
                  <a:pt x="11453" y="7858"/>
                  <a:pt x="11462" y="7858"/>
                </a:cubicBezTo>
                <a:cubicBezTo>
                  <a:pt x="11567" y="7858"/>
                  <a:pt x="11661" y="7735"/>
                  <a:pt x="11619" y="7650"/>
                </a:cubicBezTo>
                <a:cubicBezTo>
                  <a:pt x="11573" y="7536"/>
                  <a:pt x="11505" y="7422"/>
                  <a:pt x="11459" y="7308"/>
                </a:cubicBezTo>
                <a:cubicBezTo>
                  <a:pt x="11870" y="7217"/>
                  <a:pt x="12258" y="7126"/>
                  <a:pt x="12623" y="7057"/>
                </a:cubicBezTo>
                <a:cubicBezTo>
                  <a:pt x="12646" y="7046"/>
                  <a:pt x="12663" y="7040"/>
                  <a:pt x="12680" y="7040"/>
                </a:cubicBezTo>
                <a:cubicBezTo>
                  <a:pt x="12697" y="7040"/>
                  <a:pt x="12714" y="7046"/>
                  <a:pt x="12737" y="7057"/>
                </a:cubicBezTo>
                <a:cubicBezTo>
                  <a:pt x="13125" y="7171"/>
                  <a:pt x="13513" y="7262"/>
                  <a:pt x="13901" y="7399"/>
                </a:cubicBezTo>
                <a:cubicBezTo>
                  <a:pt x="13856" y="7422"/>
                  <a:pt x="13856" y="7445"/>
                  <a:pt x="13833" y="7445"/>
                </a:cubicBezTo>
                <a:cubicBezTo>
                  <a:pt x="13764" y="7491"/>
                  <a:pt x="13627" y="7514"/>
                  <a:pt x="13673" y="7605"/>
                </a:cubicBezTo>
                <a:cubicBezTo>
                  <a:pt x="13696" y="7673"/>
                  <a:pt x="13810" y="7742"/>
                  <a:pt x="13879" y="7765"/>
                </a:cubicBezTo>
                <a:cubicBezTo>
                  <a:pt x="14084" y="7765"/>
                  <a:pt x="14289" y="7765"/>
                  <a:pt x="14518" y="7742"/>
                </a:cubicBezTo>
                <a:cubicBezTo>
                  <a:pt x="14593" y="7717"/>
                  <a:pt x="14668" y="7699"/>
                  <a:pt x="14743" y="7699"/>
                </a:cubicBezTo>
                <a:cubicBezTo>
                  <a:pt x="14805" y="7699"/>
                  <a:pt x="14867" y="7711"/>
                  <a:pt x="14928" y="7742"/>
                </a:cubicBezTo>
                <a:cubicBezTo>
                  <a:pt x="14944" y="7749"/>
                  <a:pt x="14961" y="7752"/>
                  <a:pt x="14983" y="7752"/>
                </a:cubicBezTo>
                <a:cubicBezTo>
                  <a:pt x="15027" y="7752"/>
                  <a:pt x="15088" y="7742"/>
                  <a:pt x="15180" y="7742"/>
                </a:cubicBezTo>
                <a:cubicBezTo>
                  <a:pt x="15088" y="7582"/>
                  <a:pt x="15020" y="7468"/>
                  <a:pt x="14928" y="7331"/>
                </a:cubicBezTo>
                <a:cubicBezTo>
                  <a:pt x="14948" y="7329"/>
                  <a:pt x="14967" y="7328"/>
                  <a:pt x="14986" y="7328"/>
                </a:cubicBezTo>
                <a:cubicBezTo>
                  <a:pt x="15176" y="7328"/>
                  <a:pt x="15279" y="7432"/>
                  <a:pt x="15362" y="7536"/>
                </a:cubicBezTo>
                <a:cubicBezTo>
                  <a:pt x="15549" y="7723"/>
                  <a:pt x="15751" y="7816"/>
                  <a:pt x="15963" y="7816"/>
                </a:cubicBezTo>
                <a:cubicBezTo>
                  <a:pt x="16116" y="7816"/>
                  <a:pt x="16273" y="7768"/>
                  <a:pt x="16435" y="7673"/>
                </a:cubicBezTo>
                <a:cubicBezTo>
                  <a:pt x="16458" y="7673"/>
                  <a:pt x="16481" y="7628"/>
                  <a:pt x="16503" y="7605"/>
                </a:cubicBezTo>
                <a:cubicBezTo>
                  <a:pt x="16481" y="7468"/>
                  <a:pt x="16481" y="7331"/>
                  <a:pt x="16481" y="7194"/>
                </a:cubicBezTo>
                <a:cubicBezTo>
                  <a:pt x="16547" y="7177"/>
                  <a:pt x="16613" y="7170"/>
                  <a:pt x="16677" y="7170"/>
                </a:cubicBezTo>
                <a:cubicBezTo>
                  <a:pt x="16876" y="7170"/>
                  <a:pt x="17061" y="7239"/>
                  <a:pt x="17234" y="7308"/>
                </a:cubicBezTo>
                <a:cubicBezTo>
                  <a:pt x="17257" y="7331"/>
                  <a:pt x="17302" y="7399"/>
                  <a:pt x="17279" y="7445"/>
                </a:cubicBezTo>
                <a:cubicBezTo>
                  <a:pt x="17279" y="7468"/>
                  <a:pt x="17234" y="7514"/>
                  <a:pt x="17188" y="7536"/>
                </a:cubicBezTo>
                <a:cubicBezTo>
                  <a:pt x="17074" y="7582"/>
                  <a:pt x="16937" y="7514"/>
                  <a:pt x="16846" y="7650"/>
                </a:cubicBezTo>
                <a:cubicBezTo>
                  <a:pt x="17097" y="7730"/>
                  <a:pt x="17348" y="7747"/>
                  <a:pt x="17599" y="7747"/>
                </a:cubicBezTo>
                <a:cubicBezTo>
                  <a:pt x="17787" y="7747"/>
                  <a:pt x="17976" y="7738"/>
                  <a:pt x="18164" y="7738"/>
                </a:cubicBezTo>
                <a:cubicBezTo>
                  <a:pt x="18227" y="7738"/>
                  <a:pt x="18290" y="7739"/>
                  <a:pt x="18352" y="7742"/>
                </a:cubicBezTo>
                <a:cubicBezTo>
                  <a:pt x="18361" y="7744"/>
                  <a:pt x="18369" y="7744"/>
                  <a:pt x="18377" y="7744"/>
                </a:cubicBezTo>
                <a:cubicBezTo>
                  <a:pt x="18476" y="7744"/>
                  <a:pt x="18530" y="7621"/>
                  <a:pt x="18466" y="7536"/>
                </a:cubicBezTo>
                <a:cubicBezTo>
                  <a:pt x="18421" y="7445"/>
                  <a:pt x="18352" y="7354"/>
                  <a:pt x="18261" y="7285"/>
                </a:cubicBezTo>
                <a:cubicBezTo>
                  <a:pt x="18170" y="7217"/>
                  <a:pt x="18033" y="7194"/>
                  <a:pt x="17919" y="7126"/>
                </a:cubicBezTo>
                <a:cubicBezTo>
                  <a:pt x="17850" y="7103"/>
                  <a:pt x="17804" y="7034"/>
                  <a:pt x="17850" y="6966"/>
                </a:cubicBezTo>
                <a:cubicBezTo>
                  <a:pt x="17873" y="6920"/>
                  <a:pt x="17941" y="6874"/>
                  <a:pt x="17987" y="6874"/>
                </a:cubicBezTo>
                <a:cubicBezTo>
                  <a:pt x="18352" y="6920"/>
                  <a:pt x="18695" y="6966"/>
                  <a:pt x="18786" y="7422"/>
                </a:cubicBezTo>
                <a:cubicBezTo>
                  <a:pt x="18809" y="7514"/>
                  <a:pt x="18877" y="7582"/>
                  <a:pt x="18923" y="7650"/>
                </a:cubicBezTo>
                <a:cubicBezTo>
                  <a:pt x="18991" y="7719"/>
                  <a:pt x="19060" y="7765"/>
                  <a:pt x="19106" y="7856"/>
                </a:cubicBezTo>
                <a:cubicBezTo>
                  <a:pt x="19128" y="7902"/>
                  <a:pt x="19128" y="7993"/>
                  <a:pt x="19106" y="8039"/>
                </a:cubicBezTo>
                <a:cubicBezTo>
                  <a:pt x="19083" y="8084"/>
                  <a:pt x="18991" y="8130"/>
                  <a:pt x="18923" y="8130"/>
                </a:cubicBezTo>
                <a:cubicBezTo>
                  <a:pt x="18854" y="8130"/>
                  <a:pt x="18763" y="8084"/>
                  <a:pt x="18672" y="8061"/>
                </a:cubicBezTo>
                <a:cubicBezTo>
                  <a:pt x="18607" y="8045"/>
                  <a:pt x="18531" y="8029"/>
                  <a:pt x="18460" y="8029"/>
                </a:cubicBezTo>
                <a:cubicBezTo>
                  <a:pt x="18431" y="8029"/>
                  <a:pt x="18402" y="8032"/>
                  <a:pt x="18375" y="8039"/>
                </a:cubicBezTo>
                <a:cubicBezTo>
                  <a:pt x="18289" y="8067"/>
                  <a:pt x="18207" y="8080"/>
                  <a:pt x="18127" y="8080"/>
                </a:cubicBezTo>
                <a:cubicBezTo>
                  <a:pt x="18017" y="8080"/>
                  <a:pt x="17911" y="8055"/>
                  <a:pt x="17804" y="8016"/>
                </a:cubicBezTo>
                <a:cubicBezTo>
                  <a:pt x="17747" y="8004"/>
                  <a:pt x="17690" y="7999"/>
                  <a:pt x="17636" y="7999"/>
                </a:cubicBezTo>
                <a:cubicBezTo>
                  <a:pt x="17582" y="7999"/>
                  <a:pt x="17531" y="8004"/>
                  <a:pt x="17485" y="8016"/>
                </a:cubicBezTo>
                <a:cubicBezTo>
                  <a:pt x="17348" y="8039"/>
                  <a:pt x="17188" y="8061"/>
                  <a:pt x="17097" y="8130"/>
                </a:cubicBezTo>
                <a:cubicBezTo>
                  <a:pt x="16937" y="8267"/>
                  <a:pt x="17097" y="8404"/>
                  <a:pt x="17120" y="8541"/>
                </a:cubicBezTo>
                <a:cubicBezTo>
                  <a:pt x="17120" y="8563"/>
                  <a:pt x="17120" y="8609"/>
                  <a:pt x="17097" y="8632"/>
                </a:cubicBezTo>
                <a:cubicBezTo>
                  <a:pt x="17004" y="8668"/>
                  <a:pt x="16932" y="8685"/>
                  <a:pt x="16875" y="8685"/>
                </a:cubicBezTo>
                <a:cubicBezTo>
                  <a:pt x="16750" y="8685"/>
                  <a:pt x="16702" y="8599"/>
                  <a:pt x="16686" y="8427"/>
                </a:cubicBezTo>
                <a:cubicBezTo>
                  <a:pt x="16663" y="8358"/>
                  <a:pt x="16663" y="8290"/>
                  <a:pt x="16663" y="8244"/>
                </a:cubicBezTo>
                <a:cubicBezTo>
                  <a:pt x="16481" y="8198"/>
                  <a:pt x="16321" y="8130"/>
                  <a:pt x="16161" y="8107"/>
                </a:cubicBezTo>
                <a:cubicBezTo>
                  <a:pt x="16080" y="8091"/>
                  <a:pt x="15988" y="8075"/>
                  <a:pt x="15909" y="8075"/>
                </a:cubicBezTo>
                <a:cubicBezTo>
                  <a:pt x="15876" y="8075"/>
                  <a:pt x="15845" y="8077"/>
                  <a:pt x="15819" y="8084"/>
                </a:cubicBezTo>
                <a:cubicBezTo>
                  <a:pt x="15667" y="8145"/>
                  <a:pt x="15535" y="8165"/>
                  <a:pt x="15396" y="8165"/>
                </a:cubicBezTo>
                <a:cubicBezTo>
                  <a:pt x="15327" y="8165"/>
                  <a:pt x="15256" y="8160"/>
                  <a:pt x="15180" y="8153"/>
                </a:cubicBezTo>
                <a:cubicBezTo>
                  <a:pt x="15126" y="8145"/>
                  <a:pt x="15071" y="8142"/>
                  <a:pt x="15013" y="8142"/>
                </a:cubicBezTo>
                <a:cubicBezTo>
                  <a:pt x="14898" y="8142"/>
                  <a:pt x="14776" y="8153"/>
                  <a:pt x="14655" y="8153"/>
                </a:cubicBezTo>
                <a:cubicBezTo>
                  <a:pt x="14609" y="8244"/>
                  <a:pt x="14586" y="8312"/>
                  <a:pt x="14563" y="8381"/>
                </a:cubicBezTo>
                <a:cubicBezTo>
                  <a:pt x="14449" y="8678"/>
                  <a:pt x="14426" y="8678"/>
                  <a:pt x="14152" y="8678"/>
                </a:cubicBezTo>
                <a:cubicBezTo>
                  <a:pt x="13810" y="8655"/>
                  <a:pt x="13468" y="8632"/>
                  <a:pt x="13125" y="8609"/>
                </a:cubicBezTo>
                <a:cubicBezTo>
                  <a:pt x="13034" y="8609"/>
                  <a:pt x="12943" y="8609"/>
                  <a:pt x="12874" y="8632"/>
                </a:cubicBezTo>
                <a:cubicBezTo>
                  <a:pt x="12732" y="8723"/>
                  <a:pt x="12596" y="8747"/>
                  <a:pt x="12460" y="8747"/>
                </a:cubicBezTo>
                <a:cubicBezTo>
                  <a:pt x="12356" y="8747"/>
                  <a:pt x="12252" y="8733"/>
                  <a:pt x="12144" y="8723"/>
                </a:cubicBezTo>
                <a:cubicBezTo>
                  <a:pt x="11961" y="8700"/>
                  <a:pt x="11779" y="8678"/>
                  <a:pt x="11619" y="8678"/>
                </a:cubicBezTo>
                <a:cubicBezTo>
                  <a:pt x="11609" y="8675"/>
                  <a:pt x="11600" y="8673"/>
                  <a:pt x="11590" y="8673"/>
                </a:cubicBezTo>
                <a:cubicBezTo>
                  <a:pt x="11527" y="8673"/>
                  <a:pt x="11456" y="8730"/>
                  <a:pt x="11436" y="8769"/>
                </a:cubicBezTo>
                <a:cubicBezTo>
                  <a:pt x="11436" y="8815"/>
                  <a:pt x="11482" y="8906"/>
                  <a:pt x="11528" y="8929"/>
                </a:cubicBezTo>
                <a:cubicBezTo>
                  <a:pt x="11629" y="8990"/>
                  <a:pt x="11731" y="9069"/>
                  <a:pt x="11833" y="9069"/>
                </a:cubicBezTo>
                <a:cubicBezTo>
                  <a:pt x="11846" y="9069"/>
                  <a:pt x="11858" y="9068"/>
                  <a:pt x="11870" y="9066"/>
                </a:cubicBezTo>
                <a:cubicBezTo>
                  <a:pt x="12281" y="9066"/>
                  <a:pt x="12577" y="9317"/>
                  <a:pt x="12943" y="9454"/>
                </a:cubicBezTo>
                <a:cubicBezTo>
                  <a:pt x="12820" y="9586"/>
                  <a:pt x="12677" y="9617"/>
                  <a:pt x="12529" y="9617"/>
                </a:cubicBezTo>
                <a:cubicBezTo>
                  <a:pt x="12404" y="9617"/>
                  <a:pt x="12275" y="9595"/>
                  <a:pt x="12151" y="9595"/>
                </a:cubicBezTo>
                <a:cubicBezTo>
                  <a:pt x="12069" y="9595"/>
                  <a:pt x="11990" y="9604"/>
                  <a:pt x="11916" y="9636"/>
                </a:cubicBezTo>
                <a:cubicBezTo>
                  <a:pt x="11916" y="9750"/>
                  <a:pt x="11938" y="9842"/>
                  <a:pt x="11938" y="10001"/>
                </a:cubicBezTo>
                <a:cubicBezTo>
                  <a:pt x="11756" y="9910"/>
                  <a:pt x="11619" y="9842"/>
                  <a:pt x="11482" y="9796"/>
                </a:cubicBezTo>
                <a:cubicBezTo>
                  <a:pt x="11322" y="9728"/>
                  <a:pt x="11162" y="9728"/>
                  <a:pt x="11025" y="9682"/>
                </a:cubicBezTo>
                <a:cubicBezTo>
                  <a:pt x="10774" y="9591"/>
                  <a:pt x="10478" y="9636"/>
                  <a:pt x="10318" y="9340"/>
                </a:cubicBezTo>
                <a:cubicBezTo>
                  <a:pt x="10295" y="9317"/>
                  <a:pt x="10226" y="9294"/>
                  <a:pt x="10181" y="9294"/>
                </a:cubicBezTo>
                <a:cubicBezTo>
                  <a:pt x="10099" y="9284"/>
                  <a:pt x="10018" y="9273"/>
                  <a:pt x="9938" y="9273"/>
                </a:cubicBezTo>
                <a:cubicBezTo>
                  <a:pt x="9839" y="9273"/>
                  <a:pt x="9744" y="9289"/>
                  <a:pt x="9656" y="9340"/>
                </a:cubicBezTo>
                <a:cubicBezTo>
                  <a:pt x="9656" y="9385"/>
                  <a:pt x="9633" y="9408"/>
                  <a:pt x="9633" y="9454"/>
                </a:cubicBezTo>
                <a:cubicBezTo>
                  <a:pt x="9633" y="9499"/>
                  <a:pt x="9656" y="9613"/>
                  <a:pt x="9633" y="9636"/>
                </a:cubicBezTo>
                <a:cubicBezTo>
                  <a:pt x="9593" y="9649"/>
                  <a:pt x="9539" y="9663"/>
                  <a:pt x="9486" y="9663"/>
                </a:cubicBezTo>
                <a:cubicBezTo>
                  <a:pt x="9448" y="9663"/>
                  <a:pt x="9411" y="9656"/>
                  <a:pt x="9382" y="9636"/>
                </a:cubicBezTo>
                <a:cubicBezTo>
                  <a:pt x="9268" y="9568"/>
                  <a:pt x="9199" y="9454"/>
                  <a:pt x="9062" y="9340"/>
                </a:cubicBezTo>
                <a:cubicBezTo>
                  <a:pt x="8994" y="9431"/>
                  <a:pt x="8925" y="9477"/>
                  <a:pt x="8880" y="9545"/>
                </a:cubicBezTo>
                <a:cubicBezTo>
                  <a:pt x="8811" y="9659"/>
                  <a:pt x="8743" y="9796"/>
                  <a:pt x="8674" y="9910"/>
                </a:cubicBezTo>
                <a:cubicBezTo>
                  <a:pt x="8610" y="10026"/>
                  <a:pt x="8524" y="10084"/>
                  <a:pt x="8433" y="10084"/>
                </a:cubicBezTo>
                <a:cubicBezTo>
                  <a:pt x="8362" y="10084"/>
                  <a:pt x="8288" y="10049"/>
                  <a:pt x="8218" y="9979"/>
                </a:cubicBezTo>
                <a:cubicBezTo>
                  <a:pt x="8081" y="9865"/>
                  <a:pt x="8012" y="9705"/>
                  <a:pt x="7967" y="9522"/>
                </a:cubicBezTo>
                <a:cubicBezTo>
                  <a:pt x="7926" y="9399"/>
                  <a:pt x="7848" y="9313"/>
                  <a:pt x="7734" y="9313"/>
                </a:cubicBezTo>
                <a:cubicBezTo>
                  <a:pt x="7721" y="9313"/>
                  <a:pt x="7707" y="9314"/>
                  <a:pt x="7693" y="9317"/>
                </a:cubicBezTo>
                <a:cubicBezTo>
                  <a:pt x="7373" y="9317"/>
                  <a:pt x="7031" y="9362"/>
                  <a:pt x="6711" y="9499"/>
                </a:cubicBezTo>
                <a:cubicBezTo>
                  <a:pt x="6757" y="9682"/>
                  <a:pt x="6848" y="9819"/>
                  <a:pt x="7008" y="9865"/>
                </a:cubicBezTo>
                <a:cubicBezTo>
                  <a:pt x="7168" y="9910"/>
                  <a:pt x="7328" y="9956"/>
                  <a:pt x="7465" y="10024"/>
                </a:cubicBezTo>
                <a:cubicBezTo>
                  <a:pt x="7533" y="10047"/>
                  <a:pt x="7624" y="10024"/>
                  <a:pt x="7602" y="10138"/>
                </a:cubicBezTo>
                <a:cubicBezTo>
                  <a:pt x="6894" y="10161"/>
                  <a:pt x="6209" y="10184"/>
                  <a:pt x="5502" y="10207"/>
                </a:cubicBezTo>
                <a:cubicBezTo>
                  <a:pt x="5410" y="10275"/>
                  <a:pt x="5296" y="10367"/>
                  <a:pt x="5205" y="10458"/>
                </a:cubicBezTo>
                <a:cubicBezTo>
                  <a:pt x="5139" y="10557"/>
                  <a:pt x="5061" y="10632"/>
                  <a:pt x="4963" y="10632"/>
                </a:cubicBezTo>
                <a:cubicBezTo>
                  <a:pt x="4925" y="10632"/>
                  <a:pt x="4884" y="10620"/>
                  <a:pt x="4840" y="10595"/>
                </a:cubicBezTo>
                <a:cubicBezTo>
                  <a:pt x="4743" y="10558"/>
                  <a:pt x="4654" y="10540"/>
                  <a:pt x="4570" y="10540"/>
                </a:cubicBezTo>
                <a:cubicBezTo>
                  <a:pt x="4397" y="10540"/>
                  <a:pt x="4248" y="10616"/>
                  <a:pt x="4109" y="10755"/>
                </a:cubicBezTo>
                <a:cubicBezTo>
                  <a:pt x="4014" y="10838"/>
                  <a:pt x="3914" y="10878"/>
                  <a:pt x="3810" y="10878"/>
                </a:cubicBezTo>
                <a:cubicBezTo>
                  <a:pt x="3713" y="10878"/>
                  <a:pt x="3615" y="10843"/>
                  <a:pt x="3516" y="10778"/>
                </a:cubicBezTo>
                <a:cubicBezTo>
                  <a:pt x="3447" y="10732"/>
                  <a:pt x="3379" y="10686"/>
                  <a:pt x="3310" y="10663"/>
                </a:cubicBezTo>
                <a:cubicBezTo>
                  <a:pt x="3192" y="10722"/>
                  <a:pt x="3159" y="10832"/>
                  <a:pt x="3021" y="10832"/>
                </a:cubicBezTo>
                <a:cubicBezTo>
                  <a:pt x="2998" y="10832"/>
                  <a:pt x="2974" y="10830"/>
                  <a:pt x="2945" y="10823"/>
                </a:cubicBezTo>
                <a:cubicBezTo>
                  <a:pt x="2811" y="10774"/>
                  <a:pt x="2656" y="10752"/>
                  <a:pt x="2504" y="10752"/>
                </a:cubicBezTo>
                <a:cubicBezTo>
                  <a:pt x="2371" y="10752"/>
                  <a:pt x="2240" y="10769"/>
                  <a:pt x="2123" y="10800"/>
                </a:cubicBezTo>
                <a:cubicBezTo>
                  <a:pt x="1926" y="10861"/>
                  <a:pt x="1728" y="10882"/>
                  <a:pt x="1530" y="10882"/>
                </a:cubicBezTo>
                <a:cubicBezTo>
                  <a:pt x="1431" y="10882"/>
                  <a:pt x="1332" y="10876"/>
                  <a:pt x="1233" y="10869"/>
                </a:cubicBezTo>
                <a:cubicBezTo>
                  <a:pt x="1206" y="10867"/>
                  <a:pt x="1179" y="10865"/>
                  <a:pt x="1154" y="10865"/>
                </a:cubicBezTo>
                <a:cubicBezTo>
                  <a:pt x="922" y="10865"/>
                  <a:pt x="752" y="10958"/>
                  <a:pt x="526" y="11143"/>
                </a:cubicBezTo>
                <a:cubicBezTo>
                  <a:pt x="602" y="11204"/>
                  <a:pt x="698" y="11224"/>
                  <a:pt x="795" y="11224"/>
                </a:cubicBezTo>
                <a:cubicBezTo>
                  <a:pt x="843" y="11224"/>
                  <a:pt x="891" y="11219"/>
                  <a:pt x="937" y="11211"/>
                </a:cubicBezTo>
                <a:cubicBezTo>
                  <a:pt x="1007" y="11209"/>
                  <a:pt x="1078" y="11207"/>
                  <a:pt x="1148" y="11207"/>
                </a:cubicBezTo>
                <a:cubicBezTo>
                  <a:pt x="1568" y="11207"/>
                  <a:pt x="1988" y="11247"/>
                  <a:pt x="2417" y="11247"/>
                </a:cubicBezTo>
                <a:cubicBezTo>
                  <a:pt x="2547" y="11247"/>
                  <a:pt x="2677" y="11243"/>
                  <a:pt x="2808" y="11234"/>
                </a:cubicBezTo>
                <a:cubicBezTo>
                  <a:pt x="3059" y="11211"/>
                  <a:pt x="3333" y="11211"/>
                  <a:pt x="3607" y="11211"/>
                </a:cubicBezTo>
                <a:cubicBezTo>
                  <a:pt x="3683" y="11206"/>
                  <a:pt x="3758" y="11203"/>
                  <a:pt x="3833" y="11203"/>
                </a:cubicBezTo>
                <a:cubicBezTo>
                  <a:pt x="4076" y="11203"/>
                  <a:pt x="4316" y="11233"/>
                  <a:pt x="4543" y="11303"/>
                </a:cubicBezTo>
                <a:cubicBezTo>
                  <a:pt x="4840" y="11417"/>
                  <a:pt x="5136" y="11439"/>
                  <a:pt x="5456" y="11439"/>
                </a:cubicBezTo>
                <a:cubicBezTo>
                  <a:pt x="6232" y="11417"/>
                  <a:pt x="7008" y="11417"/>
                  <a:pt x="7807" y="11371"/>
                </a:cubicBezTo>
                <a:cubicBezTo>
                  <a:pt x="7865" y="11368"/>
                  <a:pt x="7924" y="11367"/>
                  <a:pt x="7982" y="11367"/>
                </a:cubicBezTo>
                <a:cubicBezTo>
                  <a:pt x="8284" y="11367"/>
                  <a:pt x="8587" y="11397"/>
                  <a:pt x="8896" y="11397"/>
                </a:cubicBezTo>
                <a:cubicBezTo>
                  <a:pt x="9041" y="11397"/>
                  <a:pt x="9188" y="11390"/>
                  <a:pt x="9336" y="11371"/>
                </a:cubicBezTo>
                <a:lnTo>
                  <a:pt x="9336" y="11371"/>
                </a:lnTo>
                <a:cubicBezTo>
                  <a:pt x="9313" y="11576"/>
                  <a:pt x="9108" y="11759"/>
                  <a:pt x="9359" y="11919"/>
                </a:cubicBezTo>
                <a:cubicBezTo>
                  <a:pt x="9509" y="11736"/>
                  <a:pt x="9695" y="11662"/>
                  <a:pt x="9900" y="11662"/>
                </a:cubicBezTo>
                <a:cubicBezTo>
                  <a:pt x="9976" y="11662"/>
                  <a:pt x="10055" y="11672"/>
                  <a:pt x="10135" y="11691"/>
                </a:cubicBezTo>
                <a:lnTo>
                  <a:pt x="10295" y="11691"/>
                </a:lnTo>
                <a:cubicBezTo>
                  <a:pt x="10816" y="11637"/>
                  <a:pt x="11338" y="11615"/>
                  <a:pt x="11859" y="11615"/>
                </a:cubicBezTo>
                <a:cubicBezTo>
                  <a:pt x="12228" y="11615"/>
                  <a:pt x="12597" y="11626"/>
                  <a:pt x="12966" y="11645"/>
                </a:cubicBezTo>
                <a:cubicBezTo>
                  <a:pt x="13020" y="11645"/>
                  <a:pt x="13075" y="11645"/>
                  <a:pt x="13130" y="11645"/>
                </a:cubicBezTo>
                <a:cubicBezTo>
                  <a:pt x="13484" y="11645"/>
                  <a:pt x="13830" y="11662"/>
                  <a:pt x="14107" y="11919"/>
                </a:cubicBezTo>
                <a:cubicBezTo>
                  <a:pt x="14355" y="11706"/>
                  <a:pt x="14410" y="11659"/>
                  <a:pt x="14615" y="11659"/>
                </a:cubicBezTo>
                <a:cubicBezTo>
                  <a:pt x="14674" y="11659"/>
                  <a:pt x="14745" y="11663"/>
                  <a:pt x="14837" y="11668"/>
                </a:cubicBezTo>
                <a:lnTo>
                  <a:pt x="15111" y="11668"/>
                </a:lnTo>
                <a:cubicBezTo>
                  <a:pt x="15179" y="11657"/>
                  <a:pt x="15246" y="11652"/>
                  <a:pt x="15312" y="11652"/>
                </a:cubicBezTo>
                <a:cubicBezTo>
                  <a:pt x="15531" y="11652"/>
                  <a:pt x="15734" y="11715"/>
                  <a:pt x="15910" y="11873"/>
                </a:cubicBezTo>
                <a:cubicBezTo>
                  <a:pt x="16001" y="11828"/>
                  <a:pt x="16093" y="11805"/>
                  <a:pt x="16161" y="11759"/>
                </a:cubicBezTo>
                <a:cubicBezTo>
                  <a:pt x="16246" y="11731"/>
                  <a:pt x="16331" y="11714"/>
                  <a:pt x="16411" y="11714"/>
                </a:cubicBezTo>
                <a:cubicBezTo>
                  <a:pt x="16525" y="11714"/>
                  <a:pt x="16629" y="11747"/>
                  <a:pt x="16709" y="11828"/>
                </a:cubicBezTo>
                <a:cubicBezTo>
                  <a:pt x="16949" y="12051"/>
                  <a:pt x="17211" y="12085"/>
                  <a:pt x="17479" y="12085"/>
                </a:cubicBezTo>
                <a:cubicBezTo>
                  <a:pt x="17594" y="12085"/>
                  <a:pt x="17711" y="12079"/>
                  <a:pt x="17827" y="12079"/>
                </a:cubicBezTo>
                <a:cubicBezTo>
                  <a:pt x="17987" y="12079"/>
                  <a:pt x="18101" y="11987"/>
                  <a:pt x="18170" y="11850"/>
                </a:cubicBezTo>
                <a:cubicBezTo>
                  <a:pt x="18307" y="11850"/>
                  <a:pt x="18444" y="11828"/>
                  <a:pt x="18581" y="11828"/>
                </a:cubicBezTo>
                <a:cubicBezTo>
                  <a:pt x="18603" y="11850"/>
                  <a:pt x="18649" y="11873"/>
                  <a:pt x="18672" y="11896"/>
                </a:cubicBezTo>
                <a:cubicBezTo>
                  <a:pt x="18813" y="12073"/>
                  <a:pt x="18996" y="12140"/>
                  <a:pt x="19199" y="12140"/>
                </a:cubicBezTo>
                <a:cubicBezTo>
                  <a:pt x="19257" y="12140"/>
                  <a:pt x="19318" y="12134"/>
                  <a:pt x="19379" y="12124"/>
                </a:cubicBezTo>
                <a:cubicBezTo>
                  <a:pt x="19585" y="12056"/>
                  <a:pt x="19813" y="12056"/>
                  <a:pt x="20019" y="12056"/>
                </a:cubicBezTo>
                <a:cubicBezTo>
                  <a:pt x="20347" y="12056"/>
                  <a:pt x="20676" y="12143"/>
                  <a:pt x="21005" y="12143"/>
                </a:cubicBezTo>
                <a:cubicBezTo>
                  <a:pt x="21087" y="12143"/>
                  <a:pt x="21169" y="12138"/>
                  <a:pt x="21251" y="12124"/>
                </a:cubicBezTo>
                <a:cubicBezTo>
                  <a:pt x="21320" y="12124"/>
                  <a:pt x="21434" y="12147"/>
                  <a:pt x="21502" y="12193"/>
                </a:cubicBezTo>
                <a:cubicBezTo>
                  <a:pt x="21799" y="12330"/>
                  <a:pt x="22096" y="12284"/>
                  <a:pt x="22392" y="12307"/>
                </a:cubicBezTo>
                <a:cubicBezTo>
                  <a:pt x="22413" y="12312"/>
                  <a:pt x="22436" y="12314"/>
                  <a:pt x="22460" y="12314"/>
                </a:cubicBezTo>
                <a:cubicBezTo>
                  <a:pt x="22504" y="12314"/>
                  <a:pt x="22551" y="12308"/>
                  <a:pt x="22597" y="12308"/>
                </a:cubicBezTo>
                <a:cubicBezTo>
                  <a:pt x="22638" y="12308"/>
                  <a:pt x="22678" y="12313"/>
                  <a:pt x="22712" y="12330"/>
                </a:cubicBezTo>
                <a:cubicBezTo>
                  <a:pt x="23077" y="12444"/>
                  <a:pt x="23465" y="12489"/>
                  <a:pt x="23853" y="12512"/>
                </a:cubicBezTo>
                <a:cubicBezTo>
                  <a:pt x="24515" y="12581"/>
                  <a:pt x="25177" y="12672"/>
                  <a:pt x="25839" y="12695"/>
                </a:cubicBezTo>
                <a:cubicBezTo>
                  <a:pt x="25993" y="12702"/>
                  <a:pt x="26147" y="12704"/>
                  <a:pt x="26301" y="12704"/>
                </a:cubicBezTo>
                <a:cubicBezTo>
                  <a:pt x="26673" y="12704"/>
                  <a:pt x="27049" y="12688"/>
                  <a:pt x="27437" y="12672"/>
                </a:cubicBezTo>
                <a:cubicBezTo>
                  <a:pt x="27528" y="12672"/>
                  <a:pt x="27634" y="12643"/>
                  <a:pt x="27731" y="12643"/>
                </a:cubicBezTo>
                <a:cubicBezTo>
                  <a:pt x="27755" y="12643"/>
                  <a:pt x="27779" y="12645"/>
                  <a:pt x="27802" y="12649"/>
                </a:cubicBezTo>
                <a:cubicBezTo>
                  <a:pt x="27916" y="12695"/>
                  <a:pt x="28030" y="12809"/>
                  <a:pt x="28144" y="12877"/>
                </a:cubicBezTo>
                <a:cubicBezTo>
                  <a:pt x="28487" y="12695"/>
                  <a:pt x="28487" y="12695"/>
                  <a:pt x="28806" y="12695"/>
                </a:cubicBezTo>
                <a:lnTo>
                  <a:pt x="30153" y="12695"/>
                </a:lnTo>
                <a:cubicBezTo>
                  <a:pt x="30358" y="12695"/>
                  <a:pt x="30587" y="12672"/>
                  <a:pt x="30792" y="12649"/>
                </a:cubicBezTo>
                <a:cubicBezTo>
                  <a:pt x="30952" y="12615"/>
                  <a:pt x="31106" y="12604"/>
                  <a:pt x="31263" y="12604"/>
                </a:cubicBezTo>
                <a:cubicBezTo>
                  <a:pt x="31420" y="12604"/>
                  <a:pt x="31580" y="12615"/>
                  <a:pt x="31751" y="12626"/>
                </a:cubicBezTo>
                <a:cubicBezTo>
                  <a:pt x="32011" y="12650"/>
                  <a:pt x="32278" y="12692"/>
                  <a:pt x="32544" y="12692"/>
                </a:cubicBezTo>
                <a:cubicBezTo>
                  <a:pt x="32791" y="12692"/>
                  <a:pt x="33038" y="12656"/>
                  <a:pt x="33280" y="12535"/>
                </a:cubicBezTo>
                <a:cubicBezTo>
                  <a:pt x="33408" y="12692"/>
                  <a:pt x="33554" y="12751"/>
                  <a:pt x="33712" y="12751"/>
                </a:cubicBezTo>
                <a:cubicBezTo>
                  <a:pt x="33808" y="12751"/>
                  <a:pt x="33907" y="12729"/>
                  <a:pt x="34010" y="12695"/>
                </a:cubicBezTo>
                <a:cubicBezTo>
                  <a:pt x="34122" y="12665"/>
                  <a:pt x="34228" y="12650"/>
                  <a:pt x="34330" y="12650"/>
                </a:cubicBezTo>
                <a:cubicBezTo>
                  <a:pt x="34543" y="12650"/>
                  <a:pt x="34738" y="12716"/>
                  <a:pt x="34923" y="12855"/>
                </a:cubicBezTo>
                <a:cubicBezTo>
                  <a:pt x="34969" y="12877"/>
                  <a:pt x="34992" y="12877"/>
                  <a:pt x="35015" y="12900"/>
                </a:cubicBezTo>
                <a:cubicBezTo>
                  <a:pt x="35090" y="12933"/>
                  <a:pt x="35160" y="12955"/>
                  <a:pt x="35223" y="12955"/>
                </a:cubicBezTo>
                <a:cubicBezTo>
                  <a:pt x="35294" y="12955"/>
                  <a:pt x="35355" y="12927"/>
                  <a:pt x="35403" y="12855"/>
                </a:cubicBezTo>
                <a:cubicBezTo>
                  <a:pt x="35513" y="12697"/>
                  <a:pt x="35656" y="12648"/>
                  <a:pt x="35809" y="12648"/>
                </a:cubicBezTo>
                <a:cubicBezTo>
                  <a:pt x="35878" y="12648"/>
                  <a:pt x="35949" y="12658"/>
                  <a:pt x="36019" y="12672"/>
                </a:cubicBezTo>
                <a:cubicBezTo>
                  <a:pt x="36270" y="12718"/>
                  <a:pt x="36430" y="12832"/>
                  <a:pt x="36567" y="12992"/>
                </a:cubicBezTo>
                <a:cubicBezTo>
                  <a:pt x="36633" y="13058"/>
                  <a:pt x="36708" y="13094"/>
                  <a:pt x="36785" y="13094"/>
                </a:cubicBezTo>
                <a:cubicBezTo>
                  <a:pt x="36841" y="13094"/>
                  <a:pt x="36898" y="13075"/>
                  <a:pt x="36955" y="13037"/>
                </a:cubicBezTo>
                <a:cubicBezTo>
                  <a:pt x="37069" y="12969"/>
                  <a:pt x="37069" y="12877"/>
                  <a:pt x="37046" y="12763"/>
                </a:cubicBezTo>
                <a:cubicBezTo>
                  <a:pt x="37046" y="12741"/>
                  <a:pt x="37069" y="12695"/>
                  <a:pt x="37092" y="12649"/>
                </a:cubicBezTo>
                <a:cubicBezTo>
                  <a:pt x="37160" y="12649"/>
                  <a:pt x="37252" y="12672"/>
                  <a:pt x="37343" y="12672"/>
                </a:cubicBezTo>
                <a:cubicBezTo>
                  <a:pt x="37571" y="12672"/>
                  <a:pt x="37799" y="12672"/>
                  <a:pt x="38005" y="12832"/>
                </a:cubicBezTo>
                <a:cubicBezTo>
                  <a:pt x="38098" y="12910"/>
                  <a:pt x="38213" y="12945"/>
                  <a:pt x="38335" y="12945"/>
                </a:cubicBezTo>
                <a:cubicBezTo>
                  <a:pt x="38391" y="12945"/>
                  <a:pt x="38449" y="12938"/>
                  <a:pt x="38507" y="12923"/>
                </a:cubicBezTo>
                <a:cubicBezTo>
                  <a:pt x="38606" y="12890"/>
                  <a:pt x="38701" y="12878"/>
                  <a:pt x="38796" y="12878"/>
                </a:cubicBezTo>
                <a:cubicBezTo>
                  <a:pt x="38964" y="12878"/>
                  <a:pt x="39131" y="12917"/>
                  <a:pt x="39306" y="12946"/>
                </a:cubicBezTo>
                <a:cubicBezTo>
                  <a:pt x="39420" y="12946"/>
                  <a:pt x="39534" y="12992"/>
                  <a:pt x="39671" y="12992"/>
                </a:cubicBezTo>
                <a:cubicBezTo>
                  <a:pt x="39726" y="13000"/>
                  <a:pt x="39779" y="13005"/>
                  <a:pt x="39830" y="13005"/>
                </a:cubicBezTo>
                <a:cubicBezTo>
                  <a:pt x="40050" y="13005"/>
                  <a:pt x="40222" y="12918"/>
                  <a:pt x="40333" y="12695"/>
                </a:cubicBezTo>
                <a:cubicBezTo>
                  <a:pt x="40403" y="12555"/>
                  <a:pt x="40499" y="12496"/>
                  <a:pt x="40622" y="12496"/>
                </a:cubicBezTo>
                <a:cubicBezTo>
                  <a:pt x="40660" y="12496"/>
                  <a:pt x="40701" y="12501"/>
                  <a:pt x="40744" y="12512"/>
                </a:cubicBezTo>
                <a:cubicBezTo>
                  <a:pt x="41109" y="12558"/>
                  <a:pt x="41497" y="12626"/>
                  <a:pt x="41840" y="12786"/>
                </a:cubicBezTo>
                <a:cubicBezTo>
                  <a:pt x="41885" y="12718"/>
                  <a:pt x="41908" y="12626"/>
                  <a:pt x="41954" y="12512"/>
                </a:cubicBezTo>
                <a:cubicBezTo>
                  <a:pt x="42091" y="12604"/>
                  <a:pt x="42228" y="12649"/>
                  <a:pt x="42342" y="12741"/>
                </a:cubicBezTo>
                <a:cubicBezTo>
                  <a:pt x="42555" y="12897"/>
                  <a:pt x="42769" y="13001"/>
                  <a:pt x="43000" y="13001"/>
                </a:cubicBezTo>
                <a:cubicBezTo>
                  <a:pt x="43138" y="13001"/>
                  <a:pt x="43283" y="12963"/>
                  <a:pt x="43437" y="12877"/>
                </a:cubicBezTo>
                <a:cubicBezTo>
                  <a:pt x="43506" y="12832"/>
                  <a:pt x="43597" y="12832"/>
                  <a:pt x="43666" y="12809"/>
                </a:cubicBezTo>
                <a:cubicBezTo>
                  <a:pt x="43711" y="12672"/>
                  <a:pt x="43711" y="12581"/>
                  <a:pt x="43757" y="12444"/>
                </a:cubicBezTo>
                <a:cubicBezTo>
                  <a:pt x="43825" y="12512"/>
                  <a:pt x="43894" y="12535"/>
                  <a:pt x="43939" y="12581"/>
                </a:cubicBezTo>
                <a:cubicBezTo>
                  <a:pt x="44076" y="12763"/>
                  <a:pt x="44259" y="12786"/>
                  <a:pt x="44464" y="12786"/>
                </a:cubicBezTo>
                <a:cubicBezTo>
                  <a:pt x="44556" y="12786"/>
                  <a:pt x="44670" y="12763"/>
                  <a:pt x="44784" y="12741"/>
                </a:cubicBezTo>
                <a:cubicBezTo>
                  <a:pt x="44828" y="12723"/>
                  <a:pt x="44871" y="12716"/>
                  <a:pt x="44915" y="12716"/>
                </a:cubicBezTo>
                <a:cubicBezTo>
                  <a:pt x="44985" y="12716"/>
                  <a:pt x="45056" y="12735"/>
                  <a:pt x="45126" y="12763"/>
                </a:cubicBezTo>
                <a:cubicBezTo>
                  <a:pt x="45213" y="12807"/>
                  <a:pt x="45274" y="12830"/>
                  <a:pt x="45324" y="12830"/>
                </a:cubicBezTo>
                <a:cubicBezTo>
                  <a:pt x="45406" y="12830"/>
                  <a:pt x="45461" y="12768"/>
                  <a:pt x="45560" y="12626"/>
                </a:cubicBezTo>
                <a:cubicBezTo>
                  <a:pt x="45606" y="12581"/>
                  <a:pt x="45651" y="12535"/>
                  <a:pt x="45697" y="12444"/>
                </a:cubicBezTo>
                <a:cubicBezTo>
                  <a:pt x="45788" y="12535"/>
                  <a:pt x="45857" y="12649"/>
                  <a:pt x="45902" y="12649"/>
                </a:cubicBezTo>
                <a:cubicBezTo>
                  <a:pt x="45927" y="12645"/>
                  <a:pt x="45951" y="12643"/>
                  <a:pt x="45974" y="12643"/>
                </a:cubicBezTo>
                <a:cubicBezTo>
                  <a:pt x="46181" y="12643"/>
                  <a:pt x="46311" y="12814"/>
                  <a:pt x="46496" y="12855"/>
                </a:cubicBezTo>
                <a:cubicBezTo>
                  <a:pt x="46542" y="12877"/>
                  <a:pt x="46587" y="12877"/>
                  <a:pt x="46656" y="12877"/>
                </a:cubicBezTo>
                <a:cubicBezTo>
                  <a:pt x="46701" y="12855"/>
                  <a:pt x="46724" y="12809"/>
                  <a:pt x="46770" y="12786"/>
                </a:cubicBezTo>
                <a:cubicBezTo>
                  <a:pt x="46724" y="12672"/>
                  <a:pt x="46701" y="12581"/>
                  <a:pt x="46678" y="12489"/>
                </a:cubicBezTo>
                <a:cubicBezTo>
                  <a:pt x="46758" y="12410"/>
                  <a:pt x="46844" y="12381"/>
                  <a:pt x="46930" y="12381"/>
                </a:cubicBezTo>
                <a:cubicBezTo>
                  <a:pt x="47015" y="12381"/>
                  <a:pt x="47101" y="12410"/>
                  <a:pt x="47181" y="12444"/>
                </a:cubicBezTo>
                <a:cubicBezTo>
                  <a:pt x="47337" y="12537"/>
                  <a:pt x="47482" y="12610"/>
                  <a:pt x="47646" y="12610"/>
                </a:cubicBezTo>
                <a:cubicBezTo>
                  <a:pt x="47722" y="12610"/>
                  <a:pt x="47801" y="12594"/>
                  <a:pt x="47888" y="12558"/>
                </a:cubicBezTo>
                <a:cubicBezTo>
                  <a:pt x="47910" y="12549"/>
                  <a:pt x="47931" y="12546"/>
                  <a:pt x="47952" y="12546"/>
                </a:cubicBezTo>
                <a:cubicBezTo>
                  <a:pt x="48044" y="12546"/>
                  <a:pt x="48134" y="12616"/>
                  <a:pt x="48208" y="12672"/>
                </a:cubicBezTo>
                <a:cubicBezTo>
                  <a:pt x="48309" y="12733"/>
                  <a:pt x="48383" y="12762"/>
                  <a:pt x="48448" y="12762"/>
                </a:cubicBezTo>
                <a:cubicBezTo>
                  <a:pt x="48530" y="12762"/>
                  <a:pt x="48598" y="12715"/>
                  <a:pt x="48687" y="12626"/>
                </a:cubicBezTo>
                <a:cubicBezTo>
                  <a:pt x="48710" y="12581"/>
                  <a:pt x="48733" y="12535"/>
                  <a:pt x="48778" y="12489"/>
                </a:cubicBezTo>
                <a:cubicBezTo>
                  <a:pt x="48875" y="12369"/>
                  <a:pt x="48978" y="12312"/>
                  <a:pt x="49083" y="12312"/>
                </a:cubicBezTo>
                <a:cubicBezTo>
                  <a:pt x="49178" y="12312"/>
                  <a:pt x="49275" y="12358"/>
                  <a:pt x="49372" y="12444"/>
                </a:cubicBezTo>
                <a:cubicBezTo>
                  <a:pt x="49418" y="12489"/>
                  <a:pt x="49463" y="12558"/>
                  <a:pt x="49509" y="12604"/>
                </a:cubicBezTo>
                <a:cubicBezTo>
                  <a:pt x="49577" y="12683"/>
                  <a:pt x="49634" y="12723"/>
                  <a:pt x="49697" y="12723"/>
                </a:cubicBezTo>
                <a:cubicBezTo>
                  <a:pt x="49760" y="12723"/>
                  <a:pt x="49828" y="12683"/>
                  <a:pt x="49920" y="12604"/>
                </a:cubicBezTo>
                <a:cubicBezTo>
                  <a:pt x="49943" y="12581"/>
                  <a:pt x="49988" y="12535"/>
                  <a:pt x="50011" y="12489"/>
                </a:cubicBezTo>
                <a:cubicBezTo>
                  <a:pt x="50132" y="12368"/>
                  <a:pt x="50253" y="12313"/>
                  <a:pt x="50404" y="12313"/>
                </a:cubicBezTo>
                <a:cubicBezTo>
                  <a:pt x="50452" y="12313"/>
                  <a:pt x="50503" y="12319"/>
                  <a:pt x="50559" y="12330"/>
                </a:cubicBezTo>
                <a:cubicBezTo>
                  <a:pt x="50741" y="12375"/>
                  <a:pt x="50947" y="12375"/>
                  <a:pt x="51129" y="12421"/>
                </a:cubicBezTo>
                <a:cubicBezTo>
                  <a:pt x="51244" y="12448"/>
                  <a:pt x="51357" y="12458"/>
                  <a:pt x="51469" y="12458"/>
                </a:cubicBezTo>
                <a:cubicBezTo>
                  <a:pt x="51779" y="12458"/>
                  <a:pt x="52085" y="12382"/>
                  <a:pt x="52394" y="12382"/>
                </a:cubicBezTo>
                <a:cubicBezTo>
                  <a:pt x="52535" y="12382"/>
                  <a:pt x="52676" y="12398"/>
                  <a:pt x="52819" y="12444"/>
                </a:cubicBezTo>
                <a:cubicBezTo>
                  <a:pt x="52832" y="12450"/>
                  <a:pt x="52845" y="12453"/>
                  <a:pt x="52859" y="12453"/>
                </a:cubicBezTo>
                <a:cubicBezTo>
                  <a:pt x="52893" y="12453"/>
                  <a:pt x="52930" y="12437"/>
                  <a:pt x="52978" y="12421"/>
                </a:cubicBezTo>
                <a:cubicBezTo>
                  <a:pt x="53229" y="12375"/>
                  <a:pt x="53503" y="12307"/>
                  <a:pt x="53754" y="12284"/>
                </a:cubicBezTo>
                <a:cubicBezTo>
                  <a:pt x="54039" y="12262"/>
                  <a:pt x="54324" y="12230"/>
                  <a:pt x="54604" y="12230"/>
                </a:cubicBezTo>
                <a:cubicBezTo>
                  <a:pt x="54907" y="12230"/>
                  <a:pt x="55204" y="12268"/>
                  <a:pt x="55489" y="12398"/>
                </a:cubicBezTo>
                <a:cubicBezTo>
                  <a:pt x="55786" y="12216"/>
                  <a:pt x="55786" y="12216"/>
                  <a:pt x="56174" y="12193"/>
                </a:cubicBezTo>
                <a:cubicBezTo>
                  <a:pt x="56265" y="12193"/>
                  <a:pt x="56356" y="12170"/>
                  <a:pt x="56425" y="12124"/>
                </a:cubicBezTo>
                <a:cubicBezTo>
                  <a:pt x="56562" y="12079"/>
                  <a:pt x="56676" y="12010"/>
                  <a:pt x="56790" y="11919"/>
                </a:cubicBezTo>
                <a:cubicBezTo>
                  <a:pt x="56904" y="11850"/>
                  <a:pt x="56996" y="11736"/>
                  <a:pt x="57087" y="11645"/>
                </a:cubicBezTo>
                <a:cubicBezTo>
                  <a:pt x="57178" y="11668"/>
                  <a:pt x="57224" y="11668"/>
                  <a:pt x="57269" y="11691"/>
                </a:cubicBezTo>
                <a:cubicBezTo>
                  <a:pt x="57475" y="11828"/>
                  <a:pt x="57657" y="12010"/>
                  <a:pt x="57886" y="12079"/>
                </a:cubicBezTo>
                <a:cubicBezTo>
                  <a:pt x="58137" y="12170"/>
                  <a:pt x="58411" y="12170"/>
                  <a:pt x="58685" y="12193"/>
                </a:cubicBezTo>
                <a:lnTo>
                  <a:pt x="58844" y="12193"/>
                </a:lnTo>
                <a:cubicBezTo>
                  <a:pt x="58867" y="12193"/>
                  <a:pt x="58913" y="12170"/>
                  <a:pt x="58936" y="12147"/>
                </a:cubicBezTo>
                <a:cubicBezTo>
                  <a:pt x="58936" y="12079"/>
                  <a:pt x="58936" y="11987"/>
                  <a:pt x="58913" y="11919"/>
                </a:cubicBezTo>
                <a:cubicBezTo>
                  <a:pt x="58985" y="11846"/>
                  <a:pt x="59064" y="11819"/>
                  <a:pt x="59139" y="11819"/>
                </a:cubicBezTo>
                <a:cubicBezTo>
                  <a:pt x="59206" y="11819"/>
                  <a:pt x="59270" y="11841"/>
                  <a:pt x="59324" y="11873"/>
                </a:cubicBezTo>
                <a:cubicBezTo>
                  <a:pt x="59440" y="11951"/>
                  <a:pt x="59563" y="11977"/>
                  <a:pt x="59690" y="11977"/>
                </a:cubicBezTo>
                <a:cubicBezTo>
                  <a:pt x="59787" y="11977"/>
                  <a:pt x="59887" y="11961"/>
                  <a:pt x="59986" y="11942"/>
                </a:cubicBezTo>
                <a:cubicBezTo>
                  <a:pt x="60381" y="11900"/>
                  <a:pt x="60757" y="11802"/>
                  <a:pt x="61148" y="11802"/>
                </a:cubicBezTo>
                <a:cubicBezTo>
                  <a:pt x="61187" y="11802"/>
                  <a:pt x="61225" y="11803"/>
                  <a:pt x="61264" y="11805"/>
                </a:cubicBezTo>
                <a:cubicBezTo>
                  <a:pt x="61515" y="11805"/>
                  <a:pt x="61743" y="11713"/>
                  <a:pt x="61949" y="11554"/>
                </a:cubicBezTo>
                <a:cubicBezTo>
                  <a:pt x="62072" y="11465"/>
                  <a:pt x="62196" y="11432"/>
                  <a:pt x="62331" y="11432"/>
                </a:cubicBezTo>
                <a:cubicBezTo>
                  <a:pt x="62370" y="11432"/>
                  <a:pt x="62410" y="11434"/>
                  <a:pt x="62451" y="11439"/>
                </a:cubicBezTo>
                <a:cubicBezTo>
                  <a:pt x="62585" y="11455"/>
                  <a:pt x="62719" y="11461"/>
                  <a:pt x="62852" y="11461"/>
                </a:cubicBezTo>
                <a:cubicBezTo>
                  <a:pt x="63311" y="11461"/>
                  <a:pt x="63766" y="11389"/>
                  <a:pt x="64208" y="11371"/>
                </a:cubicBezTo>
                <a:cubicBezTo>
                  <a:pt x="64345" y="11371"/>
                  <a:pt x="64459" y="11325"/>
                  <a:pt x="64574" y="11280"/>
                </a:cubicBezTo>
                <a:cubicBezTo>
                  <a:pt x="64707" y="11226"/>
                  <a:pt x="64833" y="11204"/>
                  <a:pt x="64965" y="11204"/>
                </a:cubicBezTo>
                <a:cubicBezTo>
                  <a:pt x="65058" y="11204"/>
                  <a:pt x="65154" y="11215"/>
                  <a:pt x="65258" y="11234"/>
                </a:cubicBezTo>
                <a:cubicBezTo>
                  <a:pt x="65715" y="11303"/>
                  <a:pt x="66171" y="11303"/>
                  <a:pt x="66628" y="11394"/>
                </a:cubicBezTo>
                <a:cubicBezTo>
                  <a:pt x="66769" y="11414"/>
                  <a:pt x="66911" y="11420"/>
                  <a:pt x="67052" y="11420"/>
                </a:cubicBezTo>
                <a:cubicBezTo>
                  <a:pt x="67286" y="11420"/>
                  <a:pt x="67519" y="11403"/>
                  <a:pt x="67752" y="11403"/>
                </a:cubicBezTo>
                <a:cubicBezTo>
                  <a:pt x="67857" y="11403"/>
                  <a:pt x="67961" y="11407"/>
                  <a:pt x="68066" y="11417"/>
                </a:cubicBezTo>
                <a:cubicBezTo>
                  <a:pt x="68169" y="11428"/>
                  <a:pt x="68277" y="11434"/>
                  <a:pt x="68385" y="11434"/>
                </a:cubicBezTo>
                <a:cubicBezTo>
                  <a:pt x="68494" y="11434"/>
                  <a:pt x="68602" y="11428"/>
                  <a:pt x="68705" y="11417"/>
                </a:cubicBezTo>
                <a:cubicBezTo>
                  <a:pt x="68796" y="11394"/>
                  <a:pt x="68933" y="11394"/>
                  <a:pt x="68888" y="11211"/>
                </a:cubicBezTo>
                <a:cubicBezTo>
                  <a:pt x="68591" y="11166"/>
                  <a:pt x="68294" y="11074"/>
                  <a:pt x="67997" y="11074"/>
                </a:cubicBezTo>
                <a:cubicBezTo>
                  <a:pt x="67632" y="11074"/>
                  <a:pt x="67358" y="10915"/>
                  <a:pt x="67107" y="10663"/>
                </a:cubicBezTo>
                <a:cubicBezTo>
                  <a:pt x="67061" y="10641"/>
                  <a:pt x="67061" y="10572"/>
                  <a:pt x="67039" y="10504"/>
                </a:cubicBezTo>
                <a:cubicBezTo>
                  <a:pt x="67107" y="10481"/>
                  <a:pt x="67153" y="10458"/>
                  <a:pt x="67176" y="10458"/>
                </a:cubicBezTo>
                <a:cubicBezTo>
                  <a:pt x="67632" y="10549"/>
                  <a:pt x="68089" y="10641"/>
                  <a:pt x="68545" y="10732"/>
                </a:cubicBezTo>
                <a:cubicBezTo>
                  <a:pt x="68614" y="10743"/>
                  <a:pt x="68682" y="10760"/>
                  <a:pt x="68748" y="10760"/>
                </a:cubicBezTo>
                <a:cubicBezTo>
                  <a:pt x="68813" y="10760"/>
                  <a:pt x="68876" y="10743"/>
                  <a:pt x="68933" y="10686"/>
                </a:cubicBezTo>
                <a:cubicBezTo>
                  <a:pt x="68986" y="10644"/>
                  <a:pt x="69039" y="10626"/>
                  <a:pt x="69095" y="10626"/>
                </a:cubicBezTo>
                <a:cubicBezTo>
                  <a:pt x="69158" y="10626"/>
                  <a:pt x="69225" y="10650"/>
                  <a:pt x="69298" y="10686"/>
                </a:cubicBezTo>
                <a:cubicBezTo>
                  <a:pt x="69390" y="10709"/>
                  <a:pt x="69481" y="10755"/>
                  <a:pt x="69572" y="10778"/>
                </a:cubicBezTo>
                <a:cubicBezTo>
                  <a:pt x="69686" y="10641"/>
                  <a:pt x="69709" y="10458"/>
                  <a:pt x="69869" y="10390"/>
                </a:cubicBezTo>
                <a:cubicBezTo>
                  <a:pt x="69960" y="10367"/>
                  <a:pt x="70052" y="10253"/>
                  <a:pt x="70074" y="10161"/>
                </a:cubicBezTo>
                <a:cubicBezTo>
                  <a:pt x="70166" y="9933"/>
                  <a:pt x="70326" y="9887"/>
                  <a:pt x="70554" y="9887"/>
                </a:cubicBezTo>
                <a:cubicBezTo>
                  <a:pt x="70634" y="9887"/>
                  <a:pt x="70708" y="9899"/>
                  <a:pt x="70782" y="9899"/>
                </a:cubicBezTo>
                <a:cubicBezTo>
                  <a:pt x="70856" y="9899"/>
                  <a:pt x="70930" y="9887"/>
                  <a:pt x="71010" y="9842"/>
                </a:cubicBezTo>
                <a:cubicBezTo>
                  <a:pt x="71124" y="9791"/>
                  <a:pt x="71237" y="9776"/>
                  <a:pt x="71355" y="9776"/>
                </a:cubicBezTo>
                <a:cubicBezTo>
                  <a:pt x="71450" y="9776"/>
                  <a:pt x="71547" y="9786"/>
                  <a:pt x="71649" y="9796"/>
                </a:cubicBezTo>
                <a:cubicBezTo>
                  <a:pt x="71695" y="9807"/>
                  <a:pt x="71741" y="9813"/>
                  <a:pt x="71783" y="9813"/>
                </a:cubicBezTo>
                <a:cubicBezTo>
                  <a:pt x="71826" y="9813"/>
                  <a:pt x="71866" y="9807"/>
                  <a:pt x="71900" y="9796"/>
                </a:cubicBezTo>
                <a:cubicBezTo>
                  <a:pt x="71946" y="9796"/>
                  <a:pt x="71946" y="9728"/>
                  <a:pt x="72015" y="9659"/>
                </a:cubicBezTo>
                <a:cubicBezTo>
                  <a:pt x="71777" y="9625"/>
                  <a:pt x="71565" y="9566"/>
                  <a:pt x="71349" y="9566"/>
                </a:cubicBezTo>
                <a:cubicBezTo>
                  <a:pt x="71275" y="9566"/>
                  <a:pt x="71201" y="9573"/>
                  <a:pt x="71124" y="9591"/>
                </a:cubicBezTo>
                <a:cubicBezTo>
                  <a:pt x="71041" y="9613"/>
                  <a:pt x="70960" y="9624"/>
                  <a:pt x="70879" y="9624"/>
                </a:cubicBezTo>
                <a:cubicBezTo>
                  <a:pt x="70719" y="9624"/>
                  <a:pt x="70561" y="9583"/>
                  <a:pt x="70394" y="9522"/>
                </a:cubicBezTo>
                <a:cubicBezTo>
                  <a:pt x="70348" y="9522"/>
                  <a:pt x="70303" y="9454"/>
                  <a:pt x="70234" y="9385"/>
                </a:cubicBezTo>
                <a:cubicBezTo>
                  <a:pt x="70394" y="9271"/>
                  <a:pt x="70531" y="9180"/>
                  <a:pt x="70714" y="9066"/>
                </a:cubicBezTo>
                <a:cubicBezTo>
                  <a:pt x="70622" y="8997"/>
                  <a:pt x="70554" y="8929"/>
                  <a:pt x="70508" y="8929"/>
                </a:cubicBezTo>
                <a:cubicBezTo>
                  <a:pt x="70211" y="8906"/>
                  <a:pt x="69960" y="8815"/>
                  <a:pt x="69686" y="8723"/>
                </a:cubicBezTo>
                <a:cubicBezTo>
                  <a:pt x="69435" y="8655"/>
                  <a:pt x="69276" y="8541"/>
                  <a:pt x="69139" y="8312"/>
                </a:cubicBezTo>
                <a:cubicBezTo>
                  <a:pt x="69024" y="8153"/>
                  <a:pt x="68865" y="7993"/>
                  <a:pt x="68705" y="7833"/>
                </a:cubicBezTo>
                <a:cubicBezTo>
                  <a:pt x="68522" y="7628"/>
                  <a:pt x="68294" y="7514"/>
                  <a:pt x="68020" y="7445"/>
                </a:cubicBezTo>
                <a:cubicBezTo>
                  <a:pt x="67701" y="7399"/>
                  <a:pt x="67404" y="7331"/>
                  <a:pt x="67084" y="7308"/>
                </a:cubicBezTo>
                <a:cubicBezTo>
                  <a:pt x="66468" y="7262"/>
                  <a:pt x="66468" y="7262"/>
                  <a:pt x="65783" y="6829"/>
                </a:cubicBezTo>
                <a:cubicBezTo>
                  <a:pt x="65943" y="6669"/>
                  <a:pt x="66103" y="6509"/>
                  <a:pt x="66285" y="6349"/>
                </a:cubicBezTo>
                <a:cubicBezTo>
                  <a:pt x="66377" y="6486"/>
                  <a:pt x="66468" y="6601"/>
                  <a:pt x="66559" y="6737"/>
                </a:cubicBezTo>
                <a:lnTo>
                  <a:pt x="67860" y="6737"/>
                </a:lnTo>
                <a:cubicBezTo>
                  <a:pt x="68248" y="6737"/>
                  <a:pt x="68636" y="6760"/>
                  <a:pt x="69024" y="6760"/>
                </a:cubicBezTo>
                <a:cubicBezTo>
                  <a:pt x="69055" y="6763"/>
                  <a:pt x="69085" y="6764"/>
                  <a:pt x="69115" y="6764"/>
                </a:cubicBezTo>
                <a:cubicBezTo>
                  <a:pt x="69373" y="6764"/>
                  <a:pt x="69596" y="6678"/>
                  <a:pt x="69801" y="6555"/>
                </a:cubicBezTo>
                <a:cubicBezTo>
                  <a:pt x="69983" y="6441"/>
                  <a:pt x="70166" y="6327"/>
                  <a:pt x="70326" y="6190"/>
                </a:cubicBezTo>
                <a:cubicBezTo>
                  <a:pt x="70577" y="5984"/>
                  <a:pt x="70896" y="5961"/>
                  <a:pt x="71193" y="5961"/>
                </a:cubicBezTo>
                <a:cubicBezTo>
                  <a:pt x="71284" y="5961"/>
                  <a:pt x="71398" y="6007"/>
                  <a:pt x="71353" y="6190"/>
                </a:cubicBezTo>
                <a:cubicBezTo>
                  <a:pt x="71239" y="6212"/>
                  <a:pt x="71102" y="6235"/>
                  <a:pt x="70965" y="6258"/>
                </a:cubicBezTo>
                <a:cubicBezTo>
                  <a:pt x="70919" y="6258"/>
                  <a:pt x="70896" y="6304"/>
                  <a:pt x="70873" y="6327"/>
                </a:cubicBezTo>
                <a:cubicBezTo>
                  <a:pt x="70873" y="6464"/>
                  <a:pt x="70805" y="6601"/>
                  <a:pt x="70942" y="6737"/>
                </a:cubicBezTo>
                <a:cubicBezTo>
                  <a:pt x="70987" y="6692"/>
                  <a:pt x="71079" y="6692"/>
                  <a:pt x="71124" y="6646"/>
                </a:cubicBezTo>
                <a:cubicBezTo>
                  <a:pt x="71336" y="6413"/>
                  <a:pt x="71587" y="6279"/>
                  <a:pt x="71896" y="6279"/>
                </a:cubicBezTo>
                <a:cubicBezTo>
                  <a:pt x="71920" y="6279"/>
                  <a:pt x="71944" y="6279"/>
                  <a:pt x="71969" y="6281"/>
                </a:cubicBezTo>
                <a:cubicBezTo>
                  <a:pt x="72129" y="6281"/>
                  <a:pt x="72288" y="6235"/>
                  <a:pt x="72448" y="6190"/>
                </a:cubicBezTo>
                <a:cubicBezTo>
                  <a:pt x="72583" y="6153"/>
                  <a:pt x="72710" y="6129"/>
                  <a:pt x="72839" y="6129"/>
                </a:cubicBezTo>
                <a:cubicBezTo>
                  <a:pt x="72950" y="6129"/>
                  <a:pt x="73062" y="6147"/>
                  <a:pt x="73179" y="6190"/>
                </a:cubicBezTo>
                <a:cubicBezTo>
                  <a:pt x="73231" y="6203"/>
                  <a:pt x="73299" y="6216"/>
                  <a:pt x="73365" y="6216"/>
                </a:cubicBezTo>
                <a:cubicBezTo>
                  <a:pt x="73413" y="6216"/>
                  <a:pt x="73460" y="6209"/>
                  <a:pt x="73498" y="6190"/>
                </a:cubicBezTo>
                <a:cubicBezTo>
                  <a:pt x="73740" y="6083"/>
                  <a:pt x="73986" y="6047"/>
                  <a:pt x="74233" y="6047"/>
                </a:cubicBezTo>
                <a:cubicBezTo>
                  <a:pt x="74568" y="6047"/>
                  <a:pt x="74904" y="6114"/>
                  <a:pt x="75233" y="6167"/>
                </a:cubicBezTo>
                <a:cubicBezTo>
                  <a:pt x="75433" y="6192"/>
                  <a:pt x="75634" y="6210"/>
                  <a:pt x="75834" y="6210"/>
                </a:cubicBezTo>
                <a:cubicBezTo>
                  <a:pt x="75999" y="6210"/>
                  <a:pt x="76164" y="6198"/>
                  <a:pt x="76329" y="6167"/>
                </a:cubicBezTo>
                <a:cubicBezTo>
                  <a:pt x="76466" y="6144"/>
                  <a:pt x="76802" y="6133"/>
                  <a:pt x="77136" y="6133"/>
                </a:cubicBezTo>
                <a:cubicBezTo>
                  <a:pt x="77470" y="6133"/>
                  <a:pt x="77801" y="6144"/>
                  <a:pt x="77926" y="6167"/>
                </a:cubicBezTo>
                <a:cubicBezTo>
                  <a:pt x="78120" y="6201"/>
                  <a:pt x="78314" y="6218"/>
                  <a:pt x="78511" y="6218"/>
                </a:cubicBezTo>
                <a:cubicBezTo>
                  <a:pt x="78708" y="6218"/>
                  <a:pt x="78908" y="6201"/>
                  <a:pt x="79113" y="6167"/>
                </a:cubicBezTo>
                <a:cubicBezTo>
                  <a:pt x="79342" y="6144"/>
                  <a:pt x="79570" y="6121"/>
                  <a:pt x="79798" y="6121"/>
                </a:cubicBezTo>
                <a:lnTo>
                  <a:pt x="81944" y="6121"/>
                </a:lnTo>
                <a:cubicBezTo>
                  <a:pt x="82195" y="6121"/>
                  <a:pt x="82423" y="6053"/>
                  <a:pt x="82628" y="5893"/>
                </a:cubicBezTo>
                <a:cubicBezTo>
                  <a:pt x="82902" y="5665"/>
                  <a:pt x="83062" y="5619"/>
                  <a:pt x="83496" y="5528"/>
                </a:cubicBezTo>
                <a:cubicBezTo>
                  <a:pt x="83655" y="5749"/>
                  <a:pt x="83762" y="5857"/>
                  <a:pt x="83884" y="5857"/>
                </a:cubicBezTo>
                <a:cubicBezTo>
                  <a:pt x="83988" y="5857"/>
                  <a:pt x="84103" y="5777"/>
                  <a:pt x="84272" y="5619"/>
                </a:cubicBezTo>
                <a:cubicBezTo>
                  <a:pt x="84226" y="5551"/>
                  <a:pt x="84203" y="5482"/>
                  <a:pt x="84158" y="5414"/>
                </a:cubicBezTo>
                <a:cubicBezTo>
                  <a:pt x="84546" y="5345"/>
                  <a:pt x="84934" y="5299"/>
                  <a:pt x="85322" y="5208"/>
                </a:cubicBezTo>
                <a:cubicBezTo>
                  <a:pt x="85436" y="5174"/>
                  <a:pt x="85544" y="5157"/>
                  <a:pt x="85653" y="5157"/>
                </a:cubicBezTo>
                <a:cubicBezTo>
                  <a:pt x="85761" y="5157"/>
                  <a:pt x="85870" y="5174"/>
                  <a:pt x="85984" y="5208"/>
                </a:cubicBezTo>
                <a:cubicBezTo>
                  <a:pt x="86052" y="5094"/>
                  <a:pt x="86121" y="5026"/>
                  <a:pt x="86189" y="4934"/>
                </a:cubicBezTo>
                <a:cubicBezTo>
                  <a:pt x="86189" y="4820"/>
                  <a:pt x="86189" y="4706"/>
                  <a:pt x="86189" y="4615"/>
                </a:cubicBezTo>
                <a:lnTo>
                  <a:pt x="84637" y="4615"/>
                </a:lnTo>
                <a:cubicBezTo>
                  <a:pt x="84295" y="4592"/>
                  <a:pt x="83929" y="4546"/>
                  <a:pt x="83587" y="4523"/>
                </a:cubicBezTo>
                <a:cubicBezTo>
                  <a:pt x="83435" y="4523"/>
                  <a:pt x="83273" y="4513"/>
                  <a:pt x="83114" y="4513"/>
                </a:cubicBezTo>
                <a:cubicBezTo>
                  <a:pt x="83034" y="4513"/>
                  <a:pt x="82956" y="4516"/>
                  <a:pt x="82879" y="4523"/>
                </a:cubicBezTo>
                <a:cubicBezTo>
                  <a:pt x="82674" y="4558"/>
                  <a:pt x="82463" y="4569"/>
                  <a:pt x="82252" y="4569"/>
                </a:cubicBezTo>
                <a:cubicBezTo>
                  <a:pt x="82041" y="4569"/>
                  <a:pt x="81829" y="4558"/>
                  <a:pt x="81624" y="4546"/>
                </a:cubicBezTo>
                <a:cubicBezTo>
                  <a:pt x="81396" y="4546"/>
                  <a:pt x="81168" y="4592"/>
                  <a:pt x="80871" y="4615"/>
                </a:cubicBezTo>
                <a:cubicBezTo>
                  <a:pt x="80748" y="4527"/>
                  <a:pt x="80584" y="4425"/>
                  <a:pt x="80379" y="4425"/>
                </a:cubicBezTo>
                <a:cubicBezTo>
                  <a:pt x="80318" y="4425"/>
                  <a:pt x="80254" y="4434"/>
                  <a:pt x="80186" y="4455"/>
                </a:cubicBezTo>
                <a:cubicBezTo>
                  <a:pt x="80169" y="4459"/>
                  <a:pt x="80150" y="4461"/>
                  <a:pt x="80132" y="4461"/>
                </a:cubicBezTo>
                <a:cubicBezTo>
                  <a:pt x="80052" y="4461"/>
                  <a:pt x="79963" y="4428"/>
                  <a:pt x="79889" y="4409"/>
                </a:cubicBezTo>
                <a:cubicBezTo>
                  <a:pt x="79716" y="4330"/>
                  <a:pt x="79542" y="4306"/>
                  <a:pt x="79369" y="4306"/>
                </a:cubicBezTo>
                <a:cubicBezTo>
                  <a:pt x="79291" y="4306"/>
                  <a:pt x="79214" y="4311"/>
                  <a:pt x="79136" y="4318"/>
                </a:cubicBezTo>
                <a:cubicBezTo>
                  <a:pt x="79043" y="4327"/>
                  <a:pt x="78946" y="4337"/>
                  <a:pt x="78845" y="4337"/>
                </a:cubicBezTo>
                <a:cubicBezTo>
                  <a:pt x="78699" y="4337"/>
                  <a:pt x="78545" y="4317"/>
                  <a:pt x="78383" y="4250"/>
                </a:cubicBezTo>
                <a:cubicBezTo>
                  <a:pt x="78437" y="4141"/>
                  <a:pt x="78520" y="4076"/>
                  <a:pt x="78609" y="4076"/>
                </a:cubicBezTo>
                <a:cubicBezTo>
                  <a:pt x="78632" y="4076"/>
                  <a:pt x="78656" y="4080"/>
                  <a:pt x="78680" y="4090"/>
                </a:cubicBezTo>
                <a:cubicBezTo>
                  <a:pt x="78759" y="4114"/>
                  <a:pt x="78833" y="4124"/>
                  <a:pt x="78905" y="4124"/>
                </a:cubicBezTo>
                <a:cubicBezTo>
                  <a:pt x="79038" y="4124"/>
                  <a:pt x="79162" y="4089"/>
                  <a:pt x="79296" y="4044"/>
                </a:cubicBezTo>
                <a:cubicBezTo>
                  <a:pt x="79360" y="4028"/>
                  <a:pt x="79425" y="4012"/>
                  <a:pt x="79490" y="4012"/>
                </a:cubicBezTo>
                <a:cubicBezTo>
                  <a:pt x="79516" y="4012"/>
                  <a:pt x="79543" y="4015"/>
                  <a:pt x="79570" y="4021"/>
                </a:cubicBezTo>
                <a:cubicBezTo>
                  <a:pt x="79615" y="4031"/>
                  <a:pt x="79659" y="4036"/>
                  <a:pt x="79702" y="4036"/>
                </a:cubicBezTo>
                <a:cubicBezTo>
                  <a:pt x="79855" y="4036"/>
                  <a:pt x="79998" y="3978"/>
                  <a:pt x="80140" y="3907"/>
                </a:cubicBezTo>
                <a:cubicBezTo>
                  <a:pt x="80255" y="4113"/>
                  <a:pt x="80414" y="4181"/>
                  <a:pt x="80620" y="4204"/>
                </a:cubicBezTo>
                <a:cubicBezTo>
                  <a:pt x="80730" y="4218"/>
                  <a:pt x="80839" y="4225"/>
                  <a:pt x="80946" y="4225"/>
                </a:cubicBezTo>
                <a:cubicBezTo>
                  <a:pt x="81192" y="4225"/>
                  <a:pt x="81431" y="4185"/>
                  <a:pt x="81670" y="4090"/>
                </a:cubicBezTo>
                <a:cubicBezTo>
                  <a:pt x="81903" y="4008"/>
                  <a:pt x="82135" y="3966"/>
                  <a:pt x="82368" y="3966"/>
                </a:cubicBezTo>
                <a:cubicBezTo>
                  <a:pt x="82523" y="3966"/>
                  <a:pt x="82679" y="3985"/>
                  <a:pt x="82834" y="4021"/>
                </a:cubicBezTo>
                <a:cubicBezTo>
                  <a:pt x="82889" y="4021"/>
                  <a:pt x="82943" y="4050"/>
                  <a:pt x="82998" y="4050"/>
                </a:cubicBezTo>
                <a:cubicBezTo>
                  <a:pt x="83012" y="4050"/>
                  <a:pt x="83026" y="4049"/>
                  <a:pt x="83039" y="4044"/>
                </a:cubicBezTo>
                <a:cubicBezTo>
                  <a:pt x="83155" y="4002"/>
                  <a:pt x="83270" y="3987"/>
                  <a:pt x="83386" y="3987"/>
                </a:cubicBezTo>
                <a:cubicBezTo>
                  <a:pt x="83663" y="3987"/>
                  <a:pt x="83941" y="4073"/>
                  <a:pt x="84218" y="4073"/>
                </a:cubicBezTo>
                <a:cubicBezTo>
                  <a:pt x="84259" y="4073"/>
                  <a:pt x="84299" y="4071"/>
                  <a:pt x="84340" y="4067"/>
                </a:cubicBezTo>
                <a:cubicBezTo>
                  <a:pt x="84957" y="3998"/>
                  <a:pt x="85573" y="4021"/>
                  <a:pt x="86189" y="3861"/>
                </a:cubicBezTo>
                <a:cubicBezTo>
                  <a:pt x="86189" y="3747"/>
                  <a:pt x="86189" y="3656"/>
                  <a:pt x="86189" y="3542"/>
                </a:cubicBezTo>
                <a:cubicBezTo>
                  <a:pt x="85710" y="3519"/>
                  <a:pt x="85253" y="3473"/>
                  <a:pt x="84797" y="3337"/>
                </a:cubicBezTo>
                <a:cubicBezTo>
                  <a:pt x="84546" y="3337"/>
                  <a:pt x="84295" y="3359"/>
                  <a:pt x="84066" y="3382"/>
                </a:cubicBezTo>
                <a:cubicBezTo>
                  <a:pt x="84046" y="3387"/>
                  <a:pt x="84025" y="3390"/>
                  <a:pt x="84005" y="3390"/>
                </a:cubicBezTo>
                <a:cubicBezTo>
                  <a:pt x="83936" y="3390"/>
                  <a:pt x="83873" y="3357"/>
                  <a:pt x="83838" y="3268"/>
                </a:cubicBezTo>
                <a:cubicBezTo>
                  <a:pt x="83884" y="3200"/>
                  <a:pt x="83929" y="3131"/>
                  <a:pt x="83975" y="3040"/>
                </a:cubicBezTo>
                <a:cubicBezTo>
                  <a:pt x="83496" y="2903"/>
                  <a:pt x="83039" y="2857"/>
                  <a:pt x="82560" y="2834"/>
                </a:cubicBezTo>
                <a:cubicBezTo>
                  <a:pt x="82035" y="2812"/>
                  <a:pt x="81533" y="2789"/>
                  <a:pt x="81053" y="2583"/>
                </a:cubicBezTo>
                <a:cubicBezTo>
                  <a:pt x="80962" y="2593"/>
                  <a:pt x="80874" y="2604"/>
                  <a:pt x="80789" y="2604"/>
                </a:cubicBezTo>
                <a:cubicBezTo>
                  <a:pt x="80685" y="2604"/>
                  <a:pt x="80584" y="2588"/>
                  <a:pt x="80483" y="2538"/>
                </a:cubicBezTo>
                <a:cubicBezTo>
                  <a:pt x="80391" y="2515"/>
                  <a:pt x="80323" y="2424"/>
                  <a:pt x="80369" y="2332"/>
                </a:cubicBezTo>
                <a:cubicBezTo>
                  <a:pt x="80391" y="2287"/>
                  <a:pt x="80483" y="2195"/>
                  <a:pt x="80528" y="2195"/>
                </a:cubicBezTo>
                <a:cubicBezTo>
                  <a:pt x="80643" y="2195"/>
                  <a:pt x="80779" y="2218"/>
                  <a:pt x="80871" y="2264"/>
                </a:cubicBezTo>
                <a:cubicBezTo>
                  <a:pt x="81008" y="2332"/>
                  <a:pt x="81031" y="2446"/>
                  <a:pt x="81053" y="2583"/>
                </a:cubicBezTo>
                <a:cubicBezTo>
                  <a:pt x="81282" y="2583"/>
                  <a:pt x="81510" y="2583"/>
                  <a:pt x="81807" y="2606"/>
                </a:cubicBezTo>
                <a:cubicBezTo>
                  <a:pt x="81761" y="2515"/>
                  <a:pt x="81715" y="2446"/>
                  <a:pt x="81693" y="2355"/>
                </a:cubicBezTo>
                <a:cubicBezTo>
                  <a:pt x="81556" y="2241"/>
                  <a:pt x="81419" y="2127"/>
                  <a:pt x="81304" y="2013"/>
                </a:cubicBezTo>
                <a:cubicBezTo>
                  <a:pt x="81063" y="2018"/>
                  <a:pt x="80880" y="2022"/>
                  <a:pt x="80737" y="2022"/>
                </a:cubicBezTo>
                <a:cubicBezTo>
                  <a:pt x="80286" y="2022"/>
                  <a:pt x="80240" y="1981"/>
                  <a:pt x="80049" y="1807"/>
                </a:cubicBezTo>
                <a:cubicBezTo>
                  <a:pt x="80342" y="1705"/>
                  <a:pt x="80472" y="1660"/>
                  <a:pt x="80604" y="1660"/>
                </a:cubicBezTo>
                <a:cubicBezTo>
                  <a:pt x="80709" y="1660"/>
                  <a:pt x="80816" y="1688"/>
                  <a:pt x="81008" y="1739"/>
                </a:cubicBezTo>
                <a:cubicBezTo>
                  <a:pt x="81194" y="1789"/>
                  <a:pt x="81326" y="1818"/>
                  <a:pt x="81442" y="1818"/>
                </a:cubicBezTo>
                <a:cubicBezTo>
                  <a:pt x="81638" y="1818"/>
                  <a:pt x="81784" y="1735"/>
                  <a:pt x="82058" y="1533"/>
                </a:cubicBezTo>
                <a:cubicBezTo>
                  <a:pt x="82149" y="1602"/>
                  <a:pt x="82217" y="1670"/>
                  <a:pt x="82286" y="1716"/>
                </a:cubicBezTo>
                <a:cubicBezTo>
                  <a:pt x="82469" y="1693"/>
                  <a:pt x="82628" y="1670"/>
                  <a:pt x="82765" y="1670"/>
                </a:cubicBezTo>
                <a:cubicBezTo>
                  <a:pt x="83016" y="1693"/>
                  <a:pt x="83267" y="1762"/>
                  <a:pt x="83519" y="1784"/>
                </a:cubicBezTo>
                <a:cubicBezTo>
                  <a:pt x="83792" y="1807"/>
                  <a:pt x="84089" y="1807"/>
                  <a:pt x="84363" y="1807"/>
                </a:cubicBezTo>
                <a:cubicBezTo>
                  <a:pt x="84432" y="1807"/>
                  <a:pt x="84500" y="1762"/>
                  <a:pt x="84614" y="1716"/>
                </a:cubicBezTo>
                <a:cubicBezTo>
                  <a:pt x="84295" y="1510"/>
                  <a:pt x="84044" y="1419"/>
                  <a:pt x="83724" y="1396"/>
                </a:cubicBezTo>
                <a:cubicBezTo>
                  <a:pt x="83267" y="1374"/>
                  <a:pt x="82788" y="1305"/>
                  <a:pt x="82332" y="1259"/>
                </a:cubicBezTo>
                <a:cubicBezTo>
                  <a:pt x="81578" y="1168"/>
                  <a:pt x="80825" y="1077"/>
                  <a:pt x="80049" y="986"/>
                </a:cubicBezTo>
                <a:cubicBezTo>
                  <a:pt x="79661" y="940"/>
                  <a:pt x="79273" y="894"/>
                  <a:pt x="78885" y="849"/>
                </a:cubicBezTo>
                <a:cubicBezTo>
                  <a:pt x="78292" y="803"/>
                  <a:pt x="77721" y="757"/>
                  <a:pt x="77127" y="712"/>
                </a:cubicBezTo>
                <a:cubicBezTo>
                  <a:pt x="76534" y="666"/>
                  <a:pt x="75963" y="597"/>
                  <a:pt x="75370" y="552"/>
                </a:cubicBezTo>
                <a:cubicBezTo>
                  <a:pt x="74708" y="506"/>
                  <a:pt x="74023" y="461"/>
                  <a:pt x="73338" y="415"/>
                </a:cubicBezTo>
                <a:cubicBezTo>
                  <a:pt x="73293" y="415"/>
                  <a:pt x="73247" y="415"/>
                  <a:pt x="73179" y="392"/>
                </a:cubicBezTo>
                <a:cubicBezTo>
                  <a:pt x="72928" y="369"/>
                  <a:pt x="72654" y="346"/>
                  <a:pt x="72380" y="346"/>
                </a:cubicBezTo>
                <a:cubicBezTo>
                  <a:pt x="71284" y="301"/>
                  <a:pt x="70189" y="255"/>
                  <a:pt x="69070" y="209"/>
                </a:cubicBezTo>
                <a:cubicBezTo>
                  <a:pt x="68979" y="209"/>
                  <a:pt x="68865" y="209"/>
                  <a:pt x="68751" y="187"/>
                </a:cubicBezTo>
                <a:cubicBezTo>
                  <a:pt x="68610" y="148"/>
                  <a:pt x="68469" y="117"/>
                  <a:pt x="68325" y="117"/>
                </a:cubicBezTo>
                <a:cubicBezTo>
                  <a:pt x="68211" y="117"/>
                  <a:pt x="68095" y="136"/>
                  <a:pt x="67975" y="187"/>
                </a:cubicBezTo>
                <a:cubicBezTo>
                  <a:pt x="67941" y="193"/>
                  <a:pt x="67906" y="196"/>
                  <a:pt x="67869" y="196"/>
                </a:cubicBezTo>
                <a:cubicBezTo>
                  <a:pt x="67782" y="196"/>
                  <a:pt x="67690" y="180"/>
                  <a:pt x="67609" y="164"/>
                </a:cubicBezTo>
                <a:cubicBezTo>
                  <a:pt x="67188" y="133"/>
                  <a:pt x="66778" y="59"/>
                  <a:pt x="66364" y="59"/>
                </a:cubicBezTo>
                <a:cubicBezTo>
                  <a:pt x="66172" y="59"/>
                  <a:pt x="65979" y="75"/>
                  <a:pt x="65783" y="118"/>
                </a:cubicBezTo>
                <a:cubicBezTo>
                  <a:pt x="65722" y="118"/>
                  <a:pt x="65651" y="128"/>
                  <a:pt x="65577" y="128"/>
                </a:cubicBezTo>
                <a:cubicBezTo>
                  <a:pt x="65540" y="128"/>
                  <a:pt x="65502" y="126"/>
                  <a:pt x="65464" y="118"/>
                </a:cubicBezTo>
                <a:cubicBezTo>
                  <a:pt x="65190" y="57"/>
                  <a:pt x="64906" y="37"/>
                  <a:pt x="64618" y="37"/>
                </a:cubicBezTo>
                <a:cubicBezTo>
                  <a:pt x="64475" y="37"/>
                  <a:pt x="64330" y="42"/>
                  <a:pt x="64186" y="50"/>
                </a:cubicBezTo>
                <a:cubicBezTo>
                  <a:pt x="63510" y="50"/>
                  <a:pt x="62820" y="20"/>
                  <a:pt x="62138" y="20"/>
                </a:cubicBezTo>
                <a:cubicBezTo>
                  <a:pt x="61968" y="20"/>
                  <a:pt x="61798" y="22"/>
                  <a:pt x="61629" y="27"/>
                </a:cubicBezTo>
                <a:cubicBezTo>
                  <a:pt x="61528" y="30"/>
                  <a:pt x="61427" y="31"/>
                  <a:pt x="61326" y="31"/>
                </a:cubicBezTo>
                <a:cubicBezTo>
                  <a:pt x="60802" y="31"/>
                  <a:pt x="60271" y="1"/>
                  <a:pt x="59745" y="1"/>
                </a:cubicBezTo>
                <a:close/>
              </a:path>
            </a:pathLst>
          </a:custGeom>
          <a:solidFill>
            <a:srgbClr val="FFCF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1" name="Google Shape;4241;p42"/>
          <p:cNvSpPr/>
          <p:nvPr/>
        </p:nvSpPr>
        <p:spPr>
          <a:xfrm>
            <a:off x="6605931" y="1857370"/>
            <a:ext cx="1246464" cy="1176257"/>
          </a:xfrm>
          <a:custGeom>
            <a:avLst/>
            <a:gdLst/>
            <a:ahLst/>
            <a:cxnLst/>
            <a:rect l="l" t="t" r="r" b="b"/>
            <a:pathLst>
              <a:path w="2772" h="2497" extrusionOk="0">
                <a:moveTo>
                  <a:pt x="1439" y="0"/>
                </a:moveTo>
                <a:cubicBezTo>
                  <a:pt x="946" y="0"/>
                  <a:pt x="449" y="272"/>
                  <a:pt x="271" y="807"/>
                </a:cubicBezTo>
                <a:cubicBezTo>
                  <a:pt x="0" y="1652"/>
                  <a:pt x="665" y="2497"/>
                  <a:pt x="1441" y="2497"/>
                </a:cubicBezTo>
                <a:cubicBezTo>
                  <a:pt x="1647" y="2497"/>
                  <a:pt x="1860" y="2438"/>
                  <a:pt x="2066" y="2303"/>
                </a:cubicBezTo>
                <a:lnTo>
                  <a:pt x="2152" y="2303"/>
                </a:lnTo>
                <a:cubicBezTo>
                  <a:pt x="2601" y="1961"/>
                  <a:pt x="2772" y="1427"/>
                  <a:pt x="2601" y="893"/>
                </a:cubicBezTo>
                <a:cubicBezTo>
                  <a:pt x="2459" y="294"/>
                  <a:pt x="1951" y="0"/>
                  <a:pt x="1439" y="0"/>
                </a:cubicBezTo>
                <a:close/>
              </a:path>
            </a:pathLst>
          </a:custGeom>
          <a:solidFill>
            <a:srgbClr val="B4F0E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/>
          </a:p>
        </p:txBody>
      </p:sp>
      <p:sp>
        <p:nvSpPr>
          <p:cNvPr id="4251" name="Google Shape;4251;p42"/>
          <p:cNvSpPr txBox="1">
            <a:spLocks noGrp="1"/>
          </p:cNvSpPr>
          <p:nvPr>
            <p:ph type="subTitle" idx="2"/>
          </p:nvPr>
        </p:nvSpPr>
        <p:spPr>
          <a:xfrm>
            <a:off x="3000364" y="3212240"/>
            <a:ext cx="3071861" cy="500174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sz="2400" dirty="0" smtClean="0"/>
              <a:t>Apresiasi</a:t>
            </a:r>
            <a:endParaRPr sz="2400"/>
          </a:p>
        </p:txBody>
      </p:sp>
      <p:sp>
        <p:nvSpPr>
          <p:cNvPr id="4255" name="Google Shape;4255;p42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id-ID" dirty="0" smtClean="0"/>
              <a:t>Ruang Lingkup Pendidikan Seni</a:t>
            </a:r>
            <a:endParaRPr/>
          </a:p>
        </p:txBody>
      </p:sp>
      <p:sp>
        <p:nvSpPr>
          <p:cNvPr id="4256" name="Google Shape;4256;p42"/>
          <p:cNvSpPr/>
          <p:nvPr/>
        </p:nvSpPr>
        <p:spPr>
          <a:xfrm>
            <a:off x="6475171" y="3061419"/>
            <a:ext cx="1804748" cy="708678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/>
          </a:p>
        </p:txBody>
      </p:sp>
      <p:sp>
        <p:nvSpPr>
          <p:cNvPr id="4257" name="Google Shape;4257;p42"/>
          <p:cNvSpPr txBox="1">
            <a:spLocks noGrp="1"/>
          </p:cNvSpPr>
          <p:nvPr>
            <p:ph type="subTitle" idx="1"/>
          </p:nvPr>
        </p:nvSpPr>
        <p:spPr>
          <a:xfrm>
            <a:off x="285720" y="3212240"/>
            <a:ext cx="3071861" cy="500174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sz="2400" dirty="0" smtClean="0"/>
              <a:t>Pengetahuan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sz="2400" dirty="0" smtClean="0"/>
              <a:t>Seni</a:t>
            </a:r>
            <a:endParaRPr sz="2400"/>
          </a:p>
        </p:txBody>
      </p:sp>
      <p:sp>
        <p:nvSpPr>
          <p:cNvPr id="4258" name="Google Shape;4258;p42"/>
          <p:cNvSpPr txBox="1">
            <a:spLocks noGrp="1"/>
          </p:cNvSpPr>
          <p:nvPr>
            <p:ph type="subTitle" idx="3"/>
          </p:nvPr>
        </p:nvSpPr>
        <p:spPr>
          <a:xfrm>
            <a:off x="5715008" y="3212240"/>
            <a:ext cx="3071861" cy="500174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sz="2400" dirty="0" smtClean="0"/>
              <a:t>Pengalaman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sz="2400" dirty="0" smtClean="0"/>
              <a:t>Kreatif</a:t>
            </a:r>
            <a:endParaRPr sz="2400"/>
          </a:p>
        </p:txBody>
      </p:sp>
      <p:grpSp>
        <p:nvGrpSpPr>
          <p:cNvPr id="34" name="Group 33"/>
          <p:cNvGrpSpPr/>
          <p:nvPr/>
        </p:nvGrpSpPr>
        <p:grpSpPr>
          <a:xfrm>
            <a:off x="1179531" y="1857370"/>
            <a:ext cx="1246464" cy="1176257"/>
            <a:chOff x="1179531" y="1857370"/>
            <a:chExt cx="1246464" cy="1176257"/>
          </a:xfrm>
        </p:grpSpPr>
        <p:sp>
          <p:nvSpPr>
            <p:cNvPr id="4244" name="Google Shape;4244;p42"/>
            <p:cNvSpPr/>
            <p:nvPr/>
          </p:nvSpPr>
          <p:spPr>
            <a:xfrm>
              <a:off x="1179531" y="1857370"/>
              <a:ext cx="1246464" cy="1176257"/>
            </a:xfrm>
            <a:custGeom>
              <a:avLst/>
              <a:gdLst/>
              <a:ahLst/>
              <a:cxnLst/>
              <a:rect l="l" t="t" r="r" b="b"/>
              <a:pathLst>
                <a:path w="2772" h="2497" extrusionOk="0">
                  <a:moveTo>
                    <a:pt x="1439" y="0"/>
                  </a:moveTo>
                  <a:cubicBezTo>
                    <a:pt x="946" y="0"/>
                    <a:pt x="449" y="272"/>
                    <a:pt x="271" y="807"/>
                  </a:cubicBezTo>
                  <a:cubicBezTo>
                    <a:pt x="0" y="1652"/>
                    <a:pt x="665" y="2497"/>
                    <a:pt x="1441" y="2497"/>
                  </a:cubicBezTo>
                  <a:cubicBezTo>
                    <a:pt x="1647" y="2497"/>
                    <a:pt x="1860" y="2438"/>
                    <a:pt x="2066" y="2303"/>
                  </a:cubicBezTo>
                  <a:lnTo>
                    <a:pt x="2152" y="2303"/>
                  </a:lnTo>
                  <a:cubicBezTo>
                    <a:pt x="2601" y="1961"/>
                    <a:pt x="2772" y="1427"/>
                    <a:pt x="2601" y="893"/>
                  </a:cubicBezTo>
                  <a:cubicBezTo>
                    <a:pt x="2459" y="294"/>
                    <a:pt x="1951" y="0"/>
                    <a:pt x="1439" y="0"/>
                  </a:cubicBezTo>
                  <a:close/>
                </a:path>
              </a:pathLst>
            </a:custGeom>
            <a:solidFill>
              <a:srgbClr val="B4F0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/>
            </a:p>
          </p:txBody>
        </p:sp>
        <p:grpSp>
          <p:nvGrpSpPr>
            <p:cNvPr id="27" name="Google Shape;14701;p83"/>
            <p:cNvGrpSpPr/>
            <p:nvPr/>
          </p:nvGrpSpPr>
          <p:grpSpPr>
            <a:xfrm>
              <a:off x="1500166" y="2000247"/>
              <a:ext cx="785818" cy="857256"/>
              <a:chOff x="-48237000" y="2342650"/>
              <a:chExt cx="256800" cy="300225"/>
            </a:xfrm>
            <a:solidFill>
              <a:schemeClr val="accent2"/>
            </a:solidFill>
          </p:grpSpPr>
          <p:sp>
            <p:nvSpPr>
              <p:cNvPr id="28" name="Google Shape;14702;p83"/>
              <p:cNvSpPr/>
              <p:nvPr/>
            </p:nvSpPr>
            <p:spPr>
              <a:xfrm>
                <a:off x="-48237000" y="2342650"/>
                <a:ext cx="256800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12009" extrusionOk="0">
                    <a:moveTo>
                      <a:pt x="4507" y="679"/>
                    </a:moveTo>
                    <a:cubicBezTo>
                      <a:pt x="4774" y="679"/>
                      <a:pt x="5048" y="706"/>
                      <a:pt x="5325" y="762"/>
                    </a:cubicBezTo>
                    <a:cubicBezTo>
                      <a:pt x="6774" y="1077"/>
                      <a:pt x="7940" y="2274"/>
                      <a:pt x="8255" y="3723"/>
                    </a:cubicBezTo>
                    <a:cubicBezTo>
                      <a:pt x="8381" y="4227"/>
                      <a:pt x="8381" y="4763"/>
                      <a:pt x="8318" y="5267"/>
                    </a:cubicBezTo>
                    <a:cubicBezTo>
                      <a:pt x="8318" y="5330"/>
                      <a:pt x="8318" y="5424"/>
                      <a:pt x="8350" y="5487"/>
                    </a:cubicBezTo>
                    <a:lnTo>
                      <a:pt x="9263" y="7220"/>
                    </a:lnTo>
                    <a:cubicBezTo>
                      <a:pt x="9389" y="7441"/>
                      <a:pt x="9232" y="7756"/>
                      <a:pt x="8980" y="7756"/>
                    </a:cubicBezTo>
                    <a:lnTo>
                      <a:pt x="8034" y="7756"/>
                    </a:lnTo>
                    <a:cubicBezTo>
                      <a:pt x="7845" y="7756"/>
                      <a:pt x="7688" y="7913"/>
                      <a:pt x="7688" y="8102"/>
                    </a:cubicBezTo>
                    <a:lnTo>
                      <a:pt x="7688" y="9867"/>
                    </a:lnTo>
                    <a:lnTo>
                      <a:pt x="5892" y="9867"/>
                    </a:lnTo>
                    <a:cubicBezTo>
                      <a:pt x="5703" y="9867"/>
                      <a:pt x="5546" y="10024"/>
                      <a:pt x="5546" y="10213"/>
                    </a:cubicBezTo>
                    <a:lnTo>
                      <a:pt x="5546" y="11284"/>
                    </a:lnTo>
                    <a:lnTo>
                      <a:pt x="2049" y="11284"/>
                    </a:lnTo>
                    <a:lnTo>
                      <a:pt x="2049" y="7693"/>
                    </a:lnTo>
                    <a:cubicBezTo>
                      <a:pt x="2049" y="7598"/>
                      <a:pt x="2017" y="7504"/>
                      <a:pt x="1923" y="7441"/>
                    </a:cubicBezTo>
                    <a:cubicBezTo>
                      <a:pt x="1103" y="6685"/>
                      <a:pt x="631" y="5645"/>
                      <a:pt x="631" y="4542"/>
                    </a:cubicBezTo>
                    <a:cubicBezTo>
                      <a:pt x="631" y="2387"/>
                      <a:pt x="2372" y="679"/>
                      <a:pt x="4507" y="679"/>
                    </a:cubicBezTo>
                    <a:close/>
                    <a:moveTo>
                      <a:pt x="4570" y="0"/>
                    </a:moveTo>
                    <a:cubicBezTo>
                      <a:pt x="2059" y="0"/>
                      <a:pt x="1" y="1999"/>
                      <a:pt x="1" y="4542"/>
                    </a:cubicBezTo>
                    <a:cubicBezTo>
                      <a:pt x="1" y="5802"/>
                      <a:pt x="505" y="7000"/>
                      <a:pt x="1418" y="7850"/>
                    </a:cubicBezTo>
                    <a:lnTo>
                      <a:pt x="1418" y="11631"/>
                    </a:lnTo>
                    <a:cubicBezTo>
                      <a:pt x="1418" y="11851"/>
                      <a:pt x="1576" y="12009"/>
                      <a:pt x="1765" y="12009"/>
                    </a:cubicBezTo>
                    <a:lnTo>
                      <a:pt x="5987" y="12009"/>
                    </a:lnTo>
                    <a:cubicBezTo>
                      <a:pt x="6176" y="12009"/>
                      <a:pt x="6333" y="11851"/>
                      <a:pt x="6333" y="11631"/>
                    </a:cubicBezTo>
                    <a:lnTo>
                      <a:pt x="6333" y="10591"/>
                    </a:lnTo>
                    <a:lnTo>
                      <a:pt x="8097" y="10591"/>
                    </a:lnTo>
                    <a:cubicBezTo>
                      <a:pt x="8287" y="10591"/>
                      <a:pt x="8444" y="10434"/>
                      <a:pt x="8444" y="10213"/>
                    </a:cubicBezTo>
                    <a:lnTo>
                      <a:pt x="8444" y="8449"/>
                    </a:lnTo>
                    <a:lnTo>
                      <a:pt x="9043" y="8449"/>
                    </a:lnTo>
                    <a:cubicBezTo>
                      <a:pt x="9799" y="8417"/>
                      <a:pt x="10271" y="7598"/>
                      <a:pt x="9925" y="6874"/>
                    </a:cubicBezTo>
                    <a:lnTo>
                      <a:pt x="9043" y="5267"/>
                    </a:lnTo>
                    <a:cubicBezTo>
                      <a:pt x="9137" y="4700"/>
                      <a:pt x="9137" y="4164"/>
                      <a:pt x="9011" y="3597"/>
                    </a:cubicBezTo>
                    <a:cubicBezTo>
                      <a:pt x="8665" y="1864"/>
                      <a:pt x="7247" y="510"/>
                      <a:pt x="5546" y="100"/>
                    </a:cubicBezTo>
                    <a:cubicBezTo>
                      <a:pt x="5215" y="33"/>
                      <a:pt x="4889" y="0"/>
                      <a:pt x="457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4703;p83"/>
              <p:cNvSpPr/>
              <p:nvPr/>
            </p:nvSpPr>
            <p:spPr>
              <a:xfrm>
                <a:off x="-48195250" y="2377425"/>
                <a:ext cx="144150" cy="14022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5609" extrusionOk="0">
                    <a:moveTo>
                      <a:pt x="3214" y="757"/>
                    </a:moveTo>
                    <a:lnTo>
                      <a:pt x="3214" y="883"/>
                    </a:lnTo>
                    <a:cubicBezTo>
                      <a:pt x="3214" y="1040"/>
                      <a:pt x="3277" y="1135"/>
                      <a:pt x="3435" y="1198"/>
                    </a:cubicBezTo>
                    <a:cubicBezTo>
                      <a:pt x="3624" y="1261"/>
                      <a:pt x="3844" y="1387"/>
                      <a:pt x="4002" y="1513"/>
                    </a:cubicBezTo>
                    <a:cubicBezTo>
                      <a:pt x="4061" y="1553"/>
                      <a:pt x="4146" y="1593"/>
                      <a:pt x="4233" y="1593"/>
                    </a:cubicBezTo>
                    <a:cubicBezTo>
                      <a:pt x="4283" y="1593"/>
                      <a:pt x="4333" y="1579"/>
                      <a:pt x="4380" y="1545"/>
                    </a:cubicBezTo>
                    <a:lnTo>
                      <a:pt x="4506" y="1482"/>
                    </a:lnTo>
                    <a:lnTo>
                      <a:pt x="4852" y="2049"/>
                    </a:lnTo>
                    <a:lnTo>
                      <a:pt x="4726" y="2143"/>
                    </a:lnTo>
                    <a:cubicBezTo>
                      <a:pt x="4632" y="2206"/>
                      <a:pt x="4537" y="2364"/>
                      <a:pt x="4569" y="2490"/>
                    </a:cubicBezTo>
                    <a:cubicBezTo>
                      <a:pt x="4632" y="2710"/>
                      <a:pt x="4632" y="2899"/>
                      <a:pt x="4569" y="3120"/>
                    </a:cubicBezTo>
                    <a:cubicBezTo>
                      <a:pt x="4537" y="3277"/>
                      <a:pt x="4632" y="3403"/>
                      <a:pt x="4726" y="3466"/>
                    </a:cubicBezTo>
                    <a:lnTo>
                      <a:pt x="4852" y="3561"/>
                    </a:lnTo>
                    <a:lnTo>
                      <a:pt x="4506" y="4159"/>
                    </a:lnTo>
                    <a:lnTo>
                      <a:pt x="4380" y="4065"/>
                    </a:lnTo>
                    <a:cubicBezTo>
                      <a:pt x="4323" y="4037"/>
                      <a:pt x="4260" y="4021"/>
                      <a:pt x="4199" y="4021"/>
                    </a:cubicBezTo>
                    <a:cubicBezTo>
                      <a:pt x="4125" y="4021"/>
                      <a:pt x="4054" y="4044"/>
                      <a:pt x="4002" y="4096"/>
                    </a:cubicBezTo>
                    <a:cubicBezTo>
                      <a:pt x="3844" y="4254"/>
                      <a:pt x="3624" y="4348"/>
                      <a:pt x="3435" y="4411"/>
                    </a:cubicBezTo>
                    <a:cubicBezTo>
                      <a:pt x="3277" y="4475"/>
                      <a:pt x="3214" y="4632"/>
                      <a:pt x="3214" y="4727"/>
                    </a:cubicBezTo>
                    <a:lnTo>
                      <a:pt x="3214" y="4853"/>
                    </a:lnTo>
                    <a:lnTo>
                      <a:pt x="2489" y="4853"/>
                    </a:lnTo>
                    <a:lnTo>
                      <a:pt x="2489" y="4727"/>
                    </a:lnTo>
                    <a:cubicBezTo>
                      <a:pt x="2489" y="4569"/>
                      <a:pt x="2426" y="4475"/>
                      <a:pt x="2269" y="4411"/>
                    </a:cubicBezTo>
                    <a:cubicBezTo>
                      <a:pt x="2048" y="4348"/>
                      <a:pt x="1859" y="4222"/>
                      <a:pt x="1702" y="4096"/>
                    </a:cubicBezTo>
                    <a:cubicBezTo>
                      <a:pt x="1622" y="4057"/>
                      <a:pt x="1530" y="4017"/>
                      <a:pt x="1449" y="4017"/>
                    </a:cubicBezTo>
                    <a:cubicBezTo>
                      <a:pt x="1402" y="4017"/>
                      <a:pt x="1358" y="4030"/>
                      <a:pt x="1324" y="4065"/>
                    </a:cubicBezTo>
                    <a:lnTo>
                      <a:pt x="1198" y="4159"/>
                    </a:lnTo>
                    <a:lnTo>
                      <a:pt x="851" y="3561"/>
                    </a:lnTo>
                    <a:lnTo>
                      <a:pt x="946" y="3466"/>
                    </a:lnTo>
                    <a:cubicBezTo>
                      <a:pt x="1072" y="3403"/>
                      <a:pt x="1166" y="3246"/>
                      <a:pt x="1103" y="3120"/>
                    </a:cubicBezTo>
                    <a:cubicBezTo>
                      <a:pt x="1072" y="2899"/>
                      <a:pt x="1072" y="2710"/>
                      <a:pt x="1103" y="2490"/>
                    </a:cubicBezTo>
                    <a:cubicBezTo>
                      <a:pt x="1166" y="2332"/>
                      <a:pt x="1072" y="2206"/>
                      <a:pt x="946" y="2143"/>
                    </a:cubicBezTo>
                    <a:lnTo>
                      <a:pt x="851" y="2049"/>
                    </a:lnTo>
                    <a:lnTo>
                      <a:pt x="1198" y="1482"/>
                    </a:lnTo>
                    <a:lnTo>
                      <a:pt x="1324" y="1545"/>
                    </a:lnTo>
                    <a:cubicBezTo>
                      <a:pt x="1366" y="1573"/>
                      <a:pt x="1421" y="1588"/>
                      <a:pt x="1481" y="1588"/>
                    </a:cubicBezTo>
                    <a:cubicBezTo>
                      <a:pt x="1553" y="1588"/>
                      <a:pt x="1632" y="1565"/>
                      <a:pt x="1702" y="1513"/>
                    </a:cubicBezTo>
                    <a:cubicBezTo>
                      <a:pt x="1859" y="1356"/>
                      <a:pt x="2048" y="1261"/>
                      <a:pt x="2269" y="1198"/>
                    </a:cubicBezTo>
                    <a:cubicBezTo>
                      <a:pt x="2426" y="1135"/>
                      <a:pt x="2489" y="977"/>
                      <a:pt x="2489" y="883"/>
                    </a:cubicBezTo>
                    <a:lnTo>
                      <a:pt x="2489" y="757"/>
                    </a:lnTo>
                    <a:close/>
                    <a:moveTo>
                      <a:pt x="2174" y="1"/>
                    </a:moveTo>
                    <a:cubicBezTo>
                      <a:pt x="1985" y="1"/>
                      <a:pt x="1828" y="158"/>
                      <a:pt x="1828" y="379"/>
                    </a:cubicBezTo>
                    <a:lnTo>
                      <a:pt x="1828" y="599"/>
                    </a:lnTo>
                    <a:cubicBezTo>
                      <a:pt x="1702" y="631"/>
                      <a:pt x="1576" y="725"/>
                      <a:pt x="1513" y="788"/>
                    </a:cubicBezTo>
                    <a:lnTo>
                      <a:pt x="1324" y="694"/>
                    </a:lnTo>
                    <a:cubicBezTo>
                      <a:pt x="1265" y="658"/>
                      <a:pt x="1192" y="641"/>
                      <a:pt x="1122" y="641"/>
                    </a:cubicBezTo>
                    <a:cubicBezTo>
                      <a:pt x="1004" y="641"/>
                      <a:pt x="890" y="690"/>
                      <a:pt x="851" y="788"/>
                    </a:cubicBezTo>
                    <a:lnTo>
                      <a:pt x="126" y="2017"/>
                    </a:lnTo>
                    <a:cubicBezTo>
                      <a:pt x="63" y="2175"/>
                      <a:pt x="95" y="2427"/>
                      <a:pt x="253" y="2490"/>
                    </a:cubicBezTo>
                    <a:lnTo>
                      <a:pt x="442" y="2616"/>
                    </a:lnTo>
                    <a:lnTo>
                      <a:pt x="442" y="2994"/>
                    </a:lnTo>
                    <a:lnTo>
                      <a:pt x="253" y="3120"/>
                    </a:lnTo>
                    <a:cubicBezTo>
                      <a:pt x="95" y="3214"/>
                      <a:pt x="0" y="3435"/>
                      <a:pt x="126" y="3592"/>
                    </a:cubicBezTo>
                    <a:lnTo>
                      <a:pt x="851" y="4821"/>
                    </a:lnTo>
                    <a:cubicBezTo>
                      <a:pt x="894" y="4928"/>
                      <a:pt x="1024" y="4991"/>
                      <a:pt x="1152" y="4991"/>
                    </a:cubicBezTo>
                    <a:cubicBezTo>
                      <a:pt x="1213" y="4991"/>
                      <a:pt x="1273" y="4977"/>
                      <a:pt x="1324" y="4947"/>
                    </a:cubicBezTo>
                    <a:lnTo>
                      <a:pt x="1513" y="4821"/>
                    </a:lnTo>
                    <a:cubicBezTo>
                      <a:pt x="1639" y="4884"/>
                      <a:pt x="1733" y="4979"/>
                      <a:pt x="1828" y="5010"/>
                    </a:cubicBezTo>
                    <a:lnTo>
                      <a:pt x="1828" y="5262"/>
                    </a:lnTo>
                    <a:cubicBezTo>
                      <a:pt x="1828" y="5451"/>
                      <a:pt x="1985" y="5609"/>
                      <a:pt x="2174" y="5609"/>
                    </a:cubicBezTo>
                    <a:lnTo>
                      <a:pt x="3592" y="5609"/>
                    </a:lnTo>
                    <a:cubicBezTo>
                      <a:pt x="3781" y="5609"/>
                      <a:pt x="3939" y="5451"/>
                      <a:pt x="3939" y="5262"/>
                    </a:cubicBezTo>
                    <a:lnTo>
                      <a:pt x="3939" y="5010"/>
                    </a:lnTo>
                    <a:cubicBezTo>
                      <a:pt x="4065" y="4979"/>
                      <a:pt x="4191" y="4884"/>
                      <a:pt x="4254" y="4821"/>
                    </a:cubicBezTo>
                    <a:lnTo>
                      <a:pt x="4474" y="4947"/>
                    </a:lnTo>
                    <a:cubicBezTo>
                      <a:pt x="4524" y="4967"/>
                      <a:pt x="4580" y="4978"/>
                      <a:pt x="4637" y="4978"/>
                    </a:cubicBezTo>
                    <a:cubicBezTo>
                      <a:pt x="4759" y="4978"/>
                      <a:pt x="4882" y="4929"/>
                      <a:pt x="4947" y="4821"/>
                    </a:cubicBezTo>
                    <a:lnTo>
                      <a:pt x="5640" y="3592"/>
                    </a:lnTo>
                    <a:cubicBezTo>
                      <a:pt x="5734" y="3435"/>
                      <a:pt x="5671" y="3214"/>
                      <a:pt x="5514" y="3120"/>
                    </a:cubicBezTo>
                    <a:lnTo>
                      <a:pt x="5325" y="2994"/>
                    </a:lnTo>
                    <a:lnTo>
                      <a:pt x="5325" y="2616"/>
                    </a:lnTo>
                    <a:lnTo>
                      <a:pt x="5514" y="2490"/>
                    </a:lnTo>
                    <a:cubicBezTo>
                      <a:pt x="5671" y="2427"/>
                      <a:pt x="5766" y="2206"/>
                      <a:pt x="5640" y="2017"/>
                    </a:cubicBezTo>
                    <a:lnTo>
                      <a:pt x="4947" y="788"/>
                    </a:lnTo>
                    <a:cubicBezTo>
                      <a:pt x="4887" y="689"/>
                      <a:pt x="4777" y="627"/>
                      <a:pt x="4664" y="627"/>
                    </a:cubicBezTo>
                    <a:cubicBezTo>
                      <a:pt x="4598" y="627"/>
                      <a:pt x="4532" y="648"/>
                      <a:pt x="4474" y="694"/>
                    </a:cubicBezTo>
                    <a:lnTo>
                      <a:pt x="4254" y="788"/>
                    </a:lnTo>
                    <a:cubicBezTo>
                      <a:pt x="4159" y="725"/>
                      <a:pt x="4033" y="631"/>
                      <a:pt x="3939" y="599"/>
                    </a:cubicBezTo>
                    <a:lnTo>
                      <a:pt x="3939" y="379"/>
                    </a:lnTo>
                    <a:cubicBezTo>
                      <a:pt x="3939" y="158"/>
                      <a:pt x="3781" y="1"/>
                      <a:pt x="359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4704;p83"/>
              <p:cNvSpPr/>
              <p:nvPr/>
            </p:nvSpPr>
            <p:spPr>
              <a:xfrm>
                <a:off x="-48150350" y="2422325"/>
                <a:ext cx="52775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2112" extrusionOk="0">
                    <a:moveTo>
                      <a:pt x="1040" y="662"/>
                    </a:moveTo>
                    <a:cubicBezTo>
                      <a:pt x="1260" y="662"/>
                      <a:pt x="1418" y="820"/>
                      <a:pt x="1418" y="1009"/>
                    </a:cubicBezTo>
                    <a:cubicBezTo>
                      <a:pt x="1418" y="1198"/>
                      <a:pt x="1260" y="1355"/>
                      <a:pt x="1040" y="1355"/>
                    </a:cubicBezTo>
                    <a:cubicBezTo>
                      <a:pt x="851" y="1355"/>
                      <a:pt x="693" y="1198"/>
                      <a:pt x="693" y="1009"/>
                    </a:cubicBezTo>
                    <a:cubicBezTo>
                      <a:pt x="693" y="820"/>
                      <a:pt x="851" y="662"/>
                      <a:pt x="1040" y="662"/>
                    </a:cubicBezTo>
                    <a:close/>
                    <a:moveTo>
                      <a:pt x="1040" y="1"/>
                    </a:moveTo>
                    <a:cubicBezTo>
                      <a:pt x="473" y="1"/>
                      <a:pt x="0" y="473"/>
                      <a:pt x="0" y="1040"/>
                    </a:cubicBezTo>
                    <a:cubicBezTo>
                      <a:pt x="0" y="1639"/>
                      <a:pt x="473" y="2111"/>
                      <a:pt x="1040" y="2111"/>
                    </a:cubicBezTo>
                    <a:cubicBezTo>
                      <a:pt x="1639" y="2111"/>
                      <a:pt x="2111" y="1639"/>
                      <a:pt x="2111" y="1040"/>
                    </a:cubicBezTo>
                    <a:cubicBezTo>
                      <a:pt x="2111" y="473"/>
                      <a:pt x="1639" y="1"/>
                      <a:pt x="104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5" name="Group 34"/>
          <p:cNvGrpSpPr/>
          <p:nvPr/>
        </p:nvGrpSpPr>
        <p:grpSpPr>
          <a:xfrm>
            <a:off x="3892731" y="1857370"/>
            <a:ext cx="1246464" cy="1176257"/>
            <a:chOff x="3892731" y="1857370"/>
            <a:chExt cx="1246464" cy="1176257"/>
          </a:xfrm>
        </p:grpSpPr>
        <p:grpSp>
          <p:nvGrpSpPr>
            <p:cNvPr id="4246" name="Google Shape;4246;p42"/>
            <p:cNvGrpSpPr/>
            <p:nvPr/>
          </p:nvGrpSpPr>
          <p:grpSpPr>
            <a:xfrm>
              <a:off x="3892731" y="1857370"/>
              <a:ext cx="1246464" cy="1176257"/>
              <a:chOff x="4109910" y="1698013"/>
              <a:chExt cx="924178" cy="832500"/>
            </a:xfrm>
          </p:grpSpPr>
          <p:sp>
            <p:nvSpPr>
              <p:cNvPr id="4247" name="Google Shape;4247;p42"/>
              <p:cNvSpPr/>
              <p:nvPr/>
            </p:nvSpPr>
            <p:spPr>
              <a:xfrm>
                <a:off x="4109910" y="1698013"/>
                <a:ext cx="924178" cy="832500"/>
              </a:xfrm>
              <a:custGeom>
                <a:avLst/>
                <a:gdLst/>
                <a:ahLst/>
                <a:cxnLst/>
                <a:rect l="l" t="t" r="r" b="b"/>
                <a:pathLst>
                  <a:path w="2772" h="2497" extrusionOk="0">
                    <a:moveTo>
                      <a:pt x="1439" y="0"/>
                    </a:moveTo>
                    <a:cubicBezTo>
                      <a:pt x="946" y="0"/>
                      <a:pt x="449" y="272"/>
                      <a:pt x="271" y="807"/>
                    </a:cubicBezTo>
                    <a:cubicBezTo>
                      <a:pt x="0" y="1652"/>
                      <a:pt x="665" y="2497"/>
                      <a:pt x="1441" y="2497"/>
                    </a:cubicBezTo>
                    <a:cubicBezTo>
                      <a:pt x="1647" y="2497"/>
                      <a:pt x="1860" y="2438"/>
                      <a:pt x="2066" y="2303"/>
                    </a:cubicBezTo>
                    <a:lnTo>
                      <a:pt x="2152" y="2303"/>
                    </a:lnTo>
                    <a:cubicBezTo>
                      <a:pt x="2601" y="1961"/>
                      <a:pt x="2772" y="1427"/>
                      <a:pt x="2601" y="893"/>
                    </a:cubicBezTo>
                    <a:cubicBezTo>
                      <a:pt x="2459" y="294"/>
                      <a:pt x="1951" y="0"/>
                      <a:pt x="1439" y="0"/>
                    </a:cubicBezTo>
                    <a:close/>
                  </a:path>
                </a:pathLst>
              </a:custGeom>
              <a:solidFill>
                <a:srgbClr val="B4F0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/>
              </a:p>
            </p:txBody>
          </p:sp>
          <p:sp>
            <p:nvSpPr>
              <p:cNvPr id="4250" name="Google Shape;4250;p42"/>
              <p:cNvSpPr/>
              <p:nvPr/>
            </p:nvSpPr>
            <p:spPr>
              <a:xfrm>
                <a:off x="4400366" y="2261028"/>
                <a:ext cx="48197" cy="39227"/>
              </a:xfrm>
              <a:custGeom>
                <a:avLst/>
                <a:gdLst/>
                <a:ahLst/>
                <a:cxnLst/>
                <a:rect l="l" t="t" r="r" b="b"/>
                <a:pathLst>
                  <a:path w="5957" h="4849" extrusionOk="0">
                    <a:moveTo>
                      <a:pt x="4427" y="1"/>
                    </a:moveTo>
                    <a:cubicBezTo>
                      <a:pt x="4022" y="1"/>
                      <a:pt x="3621" y="186"/>
                      <a:pt x="3359" y="535"/>
                    </a:cubicBezTo>
                    <a:lnTo>
                      <a:pt x="3138" y="854"/>
                    </a:lnTo>
                    <a:cubicBezTo>
                      <a:pt x="2819" y="1222"/>
                      <a:pt x="2452" y="1540"/>
                      <a:pt x="2011" y="1810"/>
                    </a:cubicBezTo>
                    <a:cubicBezTo>
                      <a:pt x="1839" y="1908"/>
                      <a:pt x="1667" y="2006"/>
                      <a:pt x="1471" y="2080"/>
                    </a:cubicBezTo>
                    <a:cubicBezTo>
                      <a:pt x="1447" y="2080"/>
                      <a:pt x="1422" y="2104"/>
                      <a:pt x="1398" y="2104"/>
                    </a:cubicBezTo>
                    <a:lnTo>
                      <a:pt x="1006" y="2276"/>
                    </a:lnTo>
                    <a:cubicBezTo>
                      <a:pt x="319" y="2570"/>
                      <a:pt x="1" y="3354"/>
                      <a:pt x="295" y="4040"/>
                    </a:cubicBezTo>
                    <a:cubicBezTo>
                      <a:pt x="516" y="4555"/>
                      <a:pt x="1006" y="4849"/>
                      <a:pt x="1520" y="4849"/>
                    </a:cubicBezTo>
                    <a:cubicBezTo>
                      <a:pt x="1692" y="4849"/>
                      <a:pt x="1888" y="4824"/>
                      <a:pt x="2060" y="4751"/>
                    </a:cubicBezTo>
                    <a:lnTo>
                      <a:pt x="2378" y="4604"/>
                    </a:lnTo>
                    <a:cubicBezTo>
                      <a:pt x="2403" y="4604"/>
                      <a:pt x="2403" y="4579"/>
                      <a:pt x="2427" y="4579"/>
                    </a:cubicBezTo>
                    <a:cubicBezTo>
                      <a:pt x="2746" y="4457"/>
                      <a:pt x="3089" y="4285"/>
                      <a:pt x="3383" y="4114"/>
                    </a:cubicBezTo>
                    <a:cubicBezTo>
                      <a:pt x="4094" y="3673"/>
                      <a:pt x="4731" y="3133"/>
                      <a:pt x="5246" y="2496"/>
                    </a:cubicBezTo>
                    <a:cubicBezTo>
                      <a:pt x="5246" y="2496"/>
                      <a:pt x="5270" y="2472"/>
                      <a:pt x="5270" y="2447"/>
                    </a:cubicBezTo>
                    <a:lnTo>
                      <a:pt x="5515" y="2129"/>
                    </a:lnTo>
                    <a:cubicBezTo>
                      <a:pt x="5956" y="1540"/>
                      <a:pt x="5834" y="683"/>
                      <a:pt x="5221" y="266"/>
                    </a:cubicBezTo>
                    <a:cubicBezTo>
                      <a:pt x="4983" y="87"/>
                      <a:pt x="4704" y="1"/>
                      <a:pt x="4427" y="1"/>
                    </a:cubicBezTo>
                    <a:close/>
                  </a:path>
                </a:pathLst>
              </a:custGeom>
              <a:solidFill>
                <a:srgbClr val="FF8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/>
              </a:p>
            </p:txBody>
          </p:sp>
        </p:grpSp>
        <p:grpSp>
          <p:nvGrpSpPr>
            <p:cNvPr id="31" name="Google Shape;14678;p83"/>
            <p:cNvGrpSpPr/>
            <p:nvPr/>
          </p:nvGrpSpPr>
          <p:grpSpPr>
            <a:xfrm>
              <a:off x="4141408" y="2071684"/>
              <a:ext cx="787782" cy="642942"/>
              <a:chOff x="-46772025" y="2350650"/>
              <a:chExt cx="300900" cy="264675"/>
            </a:xfrm>
            <a:solidFill>
              <a:schemeClr val="accent2"/>
            </a:solidFill>
          </p:grpSpPr>
          <p:sp>
            <p:nvSpPr>
              <p:cNvPr id="32" name="Google Shape;14679;p83"/>
              <p:cNvSpPr/>
              <p:nvPr/>
            </p:nvSpPr>
            <p:spPr>
              <a:xfrm>
                <a:off x="-46772025" y="2350650"/>
                <a:ext cx="300900" cy="264675"/>
              </a:xfrm>
              <a:custGeom>
                <a:avLst/>
                <a:gdLst/>
                <a:ahLst/>
                <a:cxnLst/>
                <a:rect l="l" t="t" r="r" b="b"/>
                <a:pathLst>
                  <a:path w="12036" h="10587" extrusionOk="0">
                    <a:moveTo>
                      <a:pt x="6050" y="820"/>
                    </a:moveTo>
                    <a:cubicBezTo>
                      <a:pt x="7184" y="820"/>
                      <a:pt x="8287" y="1229"/>
                      <a:pt x="9169" y="1985"/>
                    </a:cubicBezTo>
                    <a:cubicBezTo>
                      <a:pt x="9326" y="2111"/>
                      <a:pt x="9326" y="2332"/>
                      <a:pt x="9169" y="2458"/>
                    </a:cubicBezTo>
                    <a:lnTo>
                      <a:pt x="9137" y="2490"/>
                    </a:lnTo>
                    <a:cubicBezTo>
                      <a:pt x="9064" y="2533"/>
                      <a:pt x="8978" y="2557"/>
                      <a:pt x="8896" y="2557"/>
                    </a:cubicBezTo>
                    <a:cubicBezTo>
                      <a:pt x="8802" y="2557"/>
                      <a:pt x="8715" y="2526"/>
                      <a:pt x="8665" y="2458"/>
                    </a:cubicBezTo>
                    <a:cubicBezTo>
                      <a:pt x="7940" y="1828"/>
                      <a:pt x="7027" y="1481"/>
                      <a:pt x="6050" y="1481"/>
                    </a:cubicBezTo>
                    <a:cubicBezTo>
                      <a:pt x="5073" y="1481"/>
                      <a:pt x="4160" y="1828"/>
                      <a:pt x="3466" y="2458"/>
                    </a:cubicBezTo>
                    <a:cubicBezTo>
                      <a:pt x="3378" y="2529"/>
                      <a:pt x="3270" y="2570"/>
                      <a:pt x="3175" y="2570"/>
                    </a:cubicBezTo>
                    <a:cubicBezTo>
                      <a:pt x="3101" y="2570"/>
                      <a:pt x="3035" y="2545"/>
                      <a:pt x="2994" y="2490"/>
                    </a:cubicBezTo>
                    <a:lnTo>
                      <a:pt x="2931" y="2458"/>
                    </a:lnTo>
                    <a:cubicBezTo>
                      <a:pt x="2836" y="2301"/>
                      <a:pt x="2836" y="2111"/>
                      <a:pt x="2931" y="1985"/>
                    </a:cubicBezTo>
                    <a:cubicBezTo>
                      <a:pt x="3782" y="1198"/>
                      <a:pt x="4884" y="820"/>
                      <a:pt x="6050" y="820"/>
                    </a:cubicBezTo>
                    <a:close/>
                    <a:moveTo>
                      <a:pt x="1450" y="7152"/>
                    </a:moveTo>
                    <a:lnTo>
                      <a:pt x="1450" y="9106"/>
                    </a:lnTo>
                    <a:cubicBezTo>
                      <a:pt x="1041" y="9011"/>
                      <a:pt x="726" y="8601"/>
                      <a:pt x="726" y="8129"/>
                    </a:cubicBezTo>
                    <a:cubicBezTo>
                      <a:pt x="726" y="7656"/>
                      <a:pt x="1009" y="7278"/>
                      <a:pt x="1450" y="7152"/>
                    </a:cubicBezTo>
                    <a:close/>
                    <a:moveTo>
                      <a:pt x="10618" y="7152"/>
                    </a:moveTo>
                    <a:cubicBezTo>
                      <a:pt x="11028" y="7310"/>
                      <a:pt x="11343" y="7688"/>
                      <a:pt x="11343" y="8129"/>
                    </a:cubicBezTo>
                    <a:cubicBezTo>
                      <a:pt x="11343" y="8601"/>
                      <a:pt x="11059" y="9011"/>
                      <a:pt x="10618" y="9106"/>
                    </a:cubicBezTo>
                    <a:lnTo>
                      <a:pt x="10618" y="7152"/>
                    </a:lnTo>
                    <a:close/>
                    <a:moveTo>
                      <a:pt x="2521" y="6396"/>
                    </a:moveTo>
                    <a:cubicBezTo>
                      <a:pt x="2710" y="6396"/>
                      <a:pt x="2868" y="6554"/>
                      <a:pt x="2868" y="6743"/>
                    </a:cubicBezTo>
                    <a:lnTo>
                      <a:pt x="2868" y="9547"/>
                    </a:lnTo>
                    <a:cubicBezTo>
                      <a:pt x="2868" y="9736"/>
                      <a:pt x="2710" y="9893"/>
                      <a:pt x="2521" y="9893"/>
                    </a:cubicBezTo>
                    <a:cubicBezTo>
                      <a:pt x="2301" y="9893"/>
                      <a:pt x="2175" y="9736"/>
                      <a:pt x="2175" y="9547"/>
                    </a:cubicBezTo>
                    <a:lnTo>
                      <a:pt x="2175" y="6743"/>
                    </a:lnTo>
                    <a:cubicBezTo>
                      <a:pt x="2175" y="6554"/>
                      <a:pt x="2301" y="6396"/>
                      <a:pt x="2521" y="6396"/>
                    </a:cubicBezTo>
                    <a:close/>
                    <a:moveTo>
                      <a:pt x="9547" y="6396"/>
                    </a:moveTo>
                    <a:cubicBezTo>
                      <a:pt x="9767" y="6396"/>
                      <a:pt x="9925" y="6554"/>
                      <a:pt x="9925" y="6743"/>
                    </a:cubicBezTo>
                    <a:lnTo>
                      <a:pt x="9925" y="9547"/>
                    </a:lnTo>
                    <a:cubicBezTo>
                      <a:pt x="9925" y="9736"/>
                      <a:pt x="9767" y="9893"/>
                      <a:pt x="9547" y="9893"/>
                    </a:cubicBezTo>
                    <a:cubicBezTo>
                      <a:pt x="9358" y="9893"/>
                      <a:pt x="9200" y="9736"/>
                      <a:pt x="9200" y="9547"/>
                    </a:cubicBezTo>
                    <a:lnTo>
                      <a:pt x="9200" y="6743"/>
                    </a:lnTo>
                    <a:cubicBezTo>
                      <a:pt x="9200" y="6554"/>
                      <a:pt x="9358" y="6396"/>
                      <a:pt x="9547" y="6396"/>
                    </a:cubicBezTo>
                    <a:close/>
                    <a:moveTo>
                      <a:pt x="6018" y="1"/>
                    </a:moveTo>
                    <a:cubicBezTo>
                      <a:pt x="4664" y="1"/>
                      <a:pt x="3403" y="473"/>
                      <a:pt x="2427" y="1387"/>
                    </a:cubicBezTo>
                    <a:cubicBezTo>
                      <a:pt x="2080" y="1733"/>
                      <a:pt x="1986" y="2269"/>
                      <a:pt x="2238" y="2679"/>
                    </a:cubicBezTo>
                    <a:cubicBezTo>
                      <a:pt x="1671" y="3435"/>
                      <a:pt x="1419" y="4348"/>
                      <a:pt x="1419" y="5293"/>
                    </a:cubicBezTo>
                    <a:lnTo>
                      <a:pt x="1419" y="6396"/>
                    </a:lnTo>
                    <a:cubicBezTo>
                      <a:pt x="631" y="6554"/>
                      <a:pt x="1" y="7247"/>
                      <a:pt x="1" y="8129"/>
                    </a:cubicBezTo>
                    <a:cubicBezTo>
                      <a:pt x="1" y="8980"/>
                      <a:pt x="631" y="9704"/>
                      <a:pt x="1450" y="9862"/>
                    </a:cubicBezTo>
                    <a:cubicBezTo>
                      <a:pt x="1576" y="10303"/>
                      <a:pt x="1986" y="10586"/>
                      <a:pt x="2427" y="10586"/>
                    </a:cubicBezTo>
                    <a:cubicBezTo>
                      <a:pt x="3025" y="10586"/>
                      <a:pt x="3498" y="10114"/>
                      <a:pt x="3498" y="9515"/>
                    </a:cubicBezTo>
                    <a:lnTo>
                      <a:pt x="3498" y="6711"/>
                    </a:lnTo>
                    <a:cubicBezTo>
                      <a:pt x="3498" y="6113"/>
                      <a:pt x="3025" y="5640"/>
                      <a:pt x="2427" y="5640"/>
                    </a:cubicBezTo>
                    <a:cubicBezTo>
                      <a:pt x="2301" y="5640"/>
                      <a:pt x="2206" y="5703"/>
                      <a:pt x="2080" y="5735"/>
                    </a:cubicBezTo>
                    <a:lnTo>
                      <a:pt x="2080" y="5325"/>
                    </a:lnTo>
                    <a:cubicBezTo>
                      <a:pt x="2080" y="4537"/>
                      <a:pt x="2301" y="3844"/>
                      <a:pt x="2710" y="3214"/>
                    </a:cubicBezTo>
                    <a:cubicBezTo>
                      <a:pt x="2827" y="3263"/>
                      <a:pt x="2948" y="3285"/>
                      <a:pt x="3067" y="3285"/>
                    </a:cubicBezTo>
                    <a:cubicBezTo>
                      <a:pt x="3333" y="3285"/>
                      <a:pt x="3596" y="3177"/>
                      <a:pt x="3813" y="3025"/>
                    </a:cubicBezTo>
                    <a:cubicBezTo>
                      <a:pt x="4412" y="2490"/>
                      <a:pt x="5136" y="2238"/>
                      <a:pt x="5924" y="2238"/>
                    </a:cubicBezTo>
                    <a:cubicBezTo>
                      <a:pt x="6711" y="2238"/>
                      <a:pt x="7499" y="2490"/>
                      <a:pt x="8066" y="3025"/>
                    </a:cubicBezTo>
                    <a:cubicBezTo>
                      <a:pt x="8276" y="3193"/>
                      <a:pt x="8542" y="3291"/>
                      <a:pt x="8799" y="3291"/>
                    </a:cubicBezTo>
                    <a:cubicBezTo>
                      <a:pt x="8927" y="3291"/>
                      <a:pt x="9053" y="3267"/>
                      <a:pt x="9169" y="3214"/>
                    </a:cubicBezTo>
                    <a:cubicBezTo>
                      <a:pt x="9610" y="3844"/>
                      <a:pt x="9799" y="4600"/>
                      <a:pt x="9799" y="5325"/>
                    </a:cubicBezTo>
                    <a:lnTo>
                      <a:pt x="9799" y="5735"/>
                    </a:lnTo>
                    <a:cubicBezTo>
                      <a:pt x="9673" y="5703"/>
                      <a:pt x="9547" y="5640"/>
                      <a:pt x="9452" y="5640"/>
                    </a:cubicBezTo>
                    <a:cubicBezTo>
                      <a:pt x="8854" y="5640"/>
                      <a:pt x="8381" y="6113"/>
                      <a:pt x="8381" y="6711"/>
                    </a:cubicBezTo>
                    <a:lnTo>
                      <a:pt x="8381" y="9515"/>
                    </a:lnTo>
                    <a:cubicBezTo>
                      <a:pt x="8381" y="10114"/>
                      <a:pt x="8854" y="10586"/>
                      <a:pt x="9452" y="10586"/>
                    </a:cubicBezTo>
                    <a:cubicBezTo>
                      <a:pt x="9925" y="10586"/>
                      <a:pt x="10303" y="10271"/>
                      <a:pt x="10429" y="9862"/>
                    </a:cubicBezTo>
                    <a:cubicBezTo>
                      <a:pt x="11406" y="9704"/>
                      <a:pt x="12036" y="9011"/>
                      <a:pt x="12036" y="8129"/>
                    </a:cubicBezTo>
                    <a:cubicBezTo>
                      <a:pt x="12036" y="7278"/>
                      <a:pt x="11437" y="6554"/>
                      <a:pt x="10618" y="6396"/>
                    </a:cubicBezTo>
                    <a:lnTo>
                      <a:pt x="10618" y="5293"/>
                    </a:lnTo>
                    <a:cubicBezTo>
                      <a:pt x="10618" y="4348"/>
                      <a:pt x="10335" y="3435"/>
                      <a:pt x="9799" y="2679"/>
                    </a:cubicBezTo>
                    <a:cubicBezTo>
                      <a:pt x="10020" y="2269"/>
                      <a:pt x="9957" y="1733"/>
                      <a:pt x="9610" y="1387"/>
                    </a:cubicBezTo>
                    <a:cubicBezTo>
                      <a:pt x="8602" y="473"/>
                      <a:pt x="7342" y="1"/>
                      <a:pt x="601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4680;p83"/>
              <p:cNvSpPr/>
              <p:nvPr/>
            </p:nvSpPr>
            <p:spPr>
              <a:xfrm>
                <a:off x="-46664900" y="2475100"/>
                <a:ext cx="92175" cy="122900"/>
              </a:xfrm>
              <a:custGeom>
                <a:avLst/>
                <a:gdLst/>
                <a:ahLst/>
                <a:cxnLst/>
                <a:rect l="l" t="t" r="r" b="b"/>
                <a:pathLst>
                  <a:path w="3687" h="4916" extrusionOk="0">
                    <a:moveTo>
                      <a:pt x="1072" y="3497"/>
                    </a:moveTo>
                    <a:cubicBezTo>
                      <a:pt x="1261" y="3497"/>
                      <a:pt x="1418" y="3655"/>
                      <a:pt x="1418" y="3876"/>
                    </a:cubicBezTo>
                    <a:cubicBezTo>
                      <a:pt x="1418" y="4065"/>
                      <a:pt x="1261" y="4222"/>
                      <a:pt x="1072" y="4222"/>
                    </a:cubicBezTo>
                    <a:cubicBezTo>
                      <a:pt x="851" y="4222"/>
                      <a:pt x="694" y="4065"/>
                      <a:pt x="694" y="3876"/>
                    </a:cubicBezTo>
                    <a:cubicBezTo>
                      <a:pt x="694" y="3655"/>
                      <a:pt x="851" y="3497"/>
                      <a:pt x="1072" y="3497"/>
                    </a:cubicBezTo>
                    <a:close/>
                    <a:moveTo>
                      <a:pt x="1765" y="0"/>
                    </a:moveTo>
                    <a:cubicBezTo>
                      <a:pt x="1576" y="0"/>
                      <a:pt x="1418" y="158"/>
                      <a:pt x="1418" y="347"/>
                    </a:cubicBezTo>
                    <a:lnTo>
                      <a:pt x="1418" y="2867"/>
                    </a:lnTo>
                    <a:cubicBezTo>
                      <a:pt x="1292" y="2836"/>
                      <a:pt x="1166" y="2804"/>
                      <a:pt x="1072" y="2804"/>
                    </a:cubicBezTo>
                    <a:cubicBezTo>
                      <a:pt x="473" y="2804"/>
                      <a:pt x="1" y="3277"/>
                      <a:pt x="1" y="3876"/>
                    </a:cubicBezTo>
                    <a:cubicBezTo>
                      <a:pt x="1" y="4443"/>
                      <a:pt x="473" y="4915"/>
                      <a:pt x="1072" y="4915"/>
                    </a:cubicBezTo>
                    <a:cubicBezTo>
                      <a:pt x="1670" y="4915"/>
                      <a:pt x="2143" y="4443"/>
                      <a:pt x="2143" y="3876"/>
                    </a:cubicBezTo>
                    <a:lnTo>
                      <a:pt x="2143" y="1450"/>
                    </a:lnTo>
                    <a:cubicBezTo>
                      <a:pt x="2363" y="1544"/>
                      <a:pt x="2521" y="1702"/>
                      <a:pt x="2616" y="1828"/>
                    </a:cubicBezTo>
                    <a:cubicBezTo>
                      <a:pt x="2868" y="2143"/>
                      <a:pt x="2962" y="2615"/>
                      <a:pt x="2836" y="3088"/>
                    </a:cubicBezTo>
                    <a:cubicBezTo>
                      <a:pt x="2805" y="3308"/>
                      <a:pt x="2962" y="3497"/>
                      <a:pt x="3183" y="3497"/>
                    </a:cubicBezTo>
                    <a:cubicBezTo>
                      <a:pt x="3340" y="3497"/>
                      <a:pt x="3498" y="3403"/>
                      <a:pt x="3529" y="3245"/>
                    </a:cubicBezTo>
                    <a:cubicBezTo>
                      <a:pt x="3687" y="2552"/>
                      <a:pt x="3592" y="1859"/>
                      <a:pt x="3183" y="1355"/>
                    </a:cubicBezTo>
                    <a:cubicBezTo>
                      <a:pt x="2868" y="1040"/>
                      <a:pt x="2521" y="820"/>
                      <a:pt x="2111" y="757"/>
                    </a:cubicBezTo>
                    <a:lnTo>
                      <a:pt x="2111" y="347"/>
                    </a:lnTo>
                    <a:cubicBezTo>
                      <a:pt x="2111" y="158"/>
                      <a:pt x="1954" y="0"/>
                      <a:pt x="176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6" name="Google Shape;14809;p83"/>
          <p:cNvSpPr/>
          <p:nvPr/>
        </p:nvSpPr>
        <p:spPr>
          <a:xfrm>
            <a:off x="6786578" y="2071684"/>
            <a:ext cx="928694" cy="714380"/>
          </a:xfrm>
          <a:custGeom>
            <a:avLst/>
            <a:gdLst/>
            <a:ahLst/>
            <a:cxnLst/>
            <a:rect l="l" t="t" r="r" b="b"/>
            <a:pathLst>
              <a:path w="12098" h="11993" extrusionOk="0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8" name="Google Shape;4438;p50"/>
          <p:cNvSpPr/>
          <p:nvPr/>
        </p:nvSpPr>
        <p:spPr>
          <a:xfrm rot="-1473211" flipH="1">
            <a:off x="3319693" y="14009"/>
            <a:ext cx="2099061" cy="933410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39" name="Google Shape;4439;p50"/>
          <p:cNvGrpSpPr/>
          <p:nvPr/>
        </p:nvGrpSpPr>
        <p:grpSpPr>
          <a:xfrm>
            <a:off x="7901035" y="4511083"/>
            <a:ext cx="687066" cy="632416"/>
            <a:chOff x="7509335" y="4276933"/>
            <a:chExt cx="687066" cy="632416"/>
          </a:xfrm>
        </p:grpSpPr>
        <p:sp>
          <p:nvSpPr>
            <p:cNvPr id="4440" name="Google Shape;4440;p50"/>
            <p:cNvSpPr/>
            <p:nvPr/>
          </p:nvSpPr>
          <p:spPr>
            <a:xfrm>
              <a:off x="7671616" y="4527011"/>
              <a:ext cx="1731" cy="2596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lnTo>
                    <a:pt x="13" y="26"/>
                  </a:lnTo>
                  <a:cubicBezTo>
                    <a:pt x="13" y="26"/>
                    <a:pt x="13" y="26"/>
                    <a:pt x="1" y="38"/>
                  </a:cubicBezTo>
                  <a:cubicBezTo>
                    <a:pt x="13" y="38"/>
                    <a:pt x="26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50"/>
            <p:cNvSpPr/>
            <p:nvPr/>
          </p:nvSpPr>
          <p:spPr>
            <a:xfrm>
              <a:off x="7674146" y="4524481"/>
              <a:ext cx="1731" cy="2796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1" y="24"/>
                    <a:pt x="4" y="42"/>
                    <a:pt x="8" y="42"/>
                  </a:cubicBezTo>
                  <a:cubicBezTo>
                    <a:pt x="9" y="42"/>
                    <a:pt x="11" y="41"/>
                    <a:pt x="13" y="39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50"/>
            <p:cNvSpPr/>
            <p:nvPr/>
          </p:nvSpPr>
          <p:spPr>
            <a:xfrm>
              <a:off x="7676675" y="4506975"/>
              <a:ext cx="8387" cy="14244"/>
            </a:xfrm>
            <a:custGeom>
              <a:avLst/>
              <a:gdLst/>
              <a:ahLst/>
              <a:cxnLst/>
              <a:rect l="l" t="t" r="r" b="b"/>
              <a:pathLst>
                <a:path w="126" h="214" extrusionOk="0">
                  <a:moveTo>
                    <a:pt x="126" y="0"/>
                  </a:moveTo>
                  <a:cubicBezTo>
                    <a:pt x="101" y="50"/>
                    <a:pt x="63" y="101"/>
                    <a:pt x="38" y="151"/>
                  </a:cubicBezTo>
                  <a:lnTo>
                    <a:pt x="13" y="201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25" y="214"/>
                    <a:pt x="25" y="214"/>
                    <a:pt x="25" y="201"/>
                  </a:cubicBezTo>
                  <a:lnTo>
                    <a:pt x="50" y="176"/>
                  </a:lnTo>
                  <a:cubicBezTo>
                    <a:pt x="50" y="163"/>
                    <a:pt x="50" y="163"/>
                    <a:pt x="50" y="151"/>
                  </a:cubicBezTo>
                  <a:cubicBezTo>
                    <a:pt x="63" y="126"/>
                    <a:pt x="88" y="75"/>
                    <a:pt x="1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0"/>
            <p:cNvSpPr/>
            <p:nvPr/>
          </p:nvSpPr>
          <p:spPr>
            <a:xfrm>
              <a:off x="7664095" y="4530339"/>
              <a:ext cx="7588" cy="9319"/>
            </a:xfrm>
            <a:custGeom>
              <a:avLst/>
              <a:gdLst/>
              <a:ahLst/>
              <a:cxnLst/>
              <a:rect l="l" t="t" r="r" b="b"/>
              <a:pathLst>
                <a:path w="114" h="140" extrusionOk="0">
                  <a:moveTo>
                    <a:pt x="101" y="1"/>
                  </a:moveTo>
                  <a:cubicBezTo>
                    <a:pt x="63" y="51"/>
                    <a:pt x="38" y="101"/>
                    <a:pt x="1" y="139"/>
                  </a:cubicBezTo>
                  <a:cubicBezTo>
                    <a:pt x="38" y="101"/>
                    <a:pt x="89" y="51"/>
                    <a:pt x="1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0"/>
            <p:cNvSpPr/>
            <p:nvPr/>
          </p:nvSpPr>
          <p:spPr>
            <a:xfrm>
              <a:off x="7779516" y="4555433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0"/>
            <p:cNvSpPr/>
            <p:nvPr/>
          </p:nvSpPr>
          <p:spPr>
            <a:xfrm>
              <a:off x="7630680" y="4562622"/>
              <a:ext cx="4859" cy="4593"/>
            </a:xfrm>
            <a:custGeom>
              <a:avLst/>
              <a:gdLst/>
              <a:ahLst/>
              <a:cxnLst/>
              <a:rect l="l" t="t" r="r" b="b"/>
              <a:pathLst>
                <a:path w="73" h="69" extrusionOk="0">
                  <a:moveTo>
                    <a:pt x="55" y="1"/>
                  </a:moveTo>
                  <a:cubicBezTo>
                    <a:pt x="50" y="1"/>
                    <a:pt x="44" y="3"/>
                    <a:pt x="38" y="6"/>
                  </a:cubicBezTo>
                  <a:cubicBezTo>
                    <a:pt x="38" y="6"/>
                    <a:pt x="25" y="18"/>
                    <a:pt x="25" y="31"/>
                  </a:cubicBezTo>
                  <a:cubicBezTo>
                    <a:pt x="25" y="31"/>
                    <a:pt x="13" y="31"/>
                    <a:pt x="13" y="44"/>
                  </a:cubicBezTo>
                  <a:cubicBezTo>
                    <a:pt x="13" y="44"/>
                    <a:pt x="13" y="56"/>
                    <a:pt x="0" y="56"/>
                  </a:cubicBezTo>
                  <a:cubicBezTo>
                    <a:pt x="0" y="56"/>
                    <a:pt x="13" y="69"/>
                    <a:pt x="25" y="69"/>
                  </a:cubicBezTo>
                  <a:cubicBezTo>
                    <a:pt x="38" y="31"/>
                    <a:pt x="38" y="56"/>
                    <a:pt x="63" y="31"/>
                  </a:cubicBezTo>
                  <a:cubicBezTo>
                    <a:pt x="72" y="13"/>
                    <a:pt x="68" y="1"/>
                    <a:pt x="5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50"/>
            <p:cNvSpPr/>
            <p:nvPr/>
          </p:nvSpPr>
          <p:spPr>
            <a:xfrm>
              <a:off x="7626486" y="4568812"/>
              <a:ext cx="3395" cy="5924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1"/>
                  </a:moveTo>
                  <a:cubicBezTo>
                    <a:pt x="25" y="26"/>
                    <a:pt x="13" y="51"/>
                    <a:pt x="0" y="89"/>
                  </a:cubicBezTo>
                  <a:lnTo>
                    <a:pt x="13" y="89"/>
                  </a:lnTo>
                  <a:cubicBezTo>
                    <a:pt x="25" y="64"/>
                    <a:pt x="13" y="64"/>
                    <a:pt x="25" y="51"/>
                  </a:cubicBezTo>
                  <a:cubicBezTo>
                    <a:pt x="25" y="51"/>
                    <a:pt x="25" y="57"/>
                    <a:pt x="33" y="57"/>
                  </a:cubicBezTo>
                  <a:cubicBezTo>
                    <a:pt x="36" y="57"/>
                    <a:pt x="42" y="55"/>
                    <a:pt x="50" y="51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50"/>
            <p:cNvSpPr/>
            <p:nvPr/>
          </p:nvSpPr>
          <p:spPr>
            <a:xfrm>
              <a:off x="7638202" y="4554634"/>
              <a:ext cx="4193" cy="2529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13"/>
                  </a:lnTo>
                  <a:lnTo>
                    <a:pt x="25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0"/>
            <p:cNvSpPr/>
            <p:nvPr/>
          </p:nvSpPr>
          <p:spPr>
            <a:xfrm>
              <a:off x="7641530" y="4550441"/>
              <a:ext cx="865" cy="1731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0"/>
            <p:cNvSpPr/>
            <p:nvPr/>
          </p:nvSpPr>
          <p:spPr>
            <a:xfrm>
              <a:off x="7636471" y="4557097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4" y="1"/>
                  </a:moveTo>
                  <a:cubicBezTo>
                    <a:pt x="14" y="1"/>
                    <a:pt x="14" y="1"/>
                    <a:pt x="1" y="14"/>
                  </a:cubicBezTo>
                  <a:lnTo>
                    <a:pt x="14" y="14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0"/>
            <p:cNvSpPr/>
            <p:nvPr/>
          </p:nvSpPr>
          <p:spPr>
            <a:xfrm>
              <a:off x="7685861" y="4401539"/>
              <a:ext cx="2596" cy="1731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0" y="26"/>
                    <a:pt x="13" y="13"/>
                    <a:pt x="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50"/>
            <p:cNvSpPr/>
            <p:nvPr/>
          </p:nvSpPr>
          <p:spPr>
            <a:xfrm>
              <a:off x="7684996" y="4399542"/>
              <a:ext cx="13313" cy="6257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8" y="0"/>
                    <a:pt x="164" y="23"/>
                    <a:pt x="141" y="23"/>
                  </a:cubicBezTo>
                  <a:cubicBezTo>
                    <a:pt x="135" y="23"/>
                    <a:pt x="130" y="22"/>
                    <a:pt x="126" y="18"/>
                  </a:cubicBezTo>
                  <a:cubicBezTo>
                    <a:pt x="38" y="43"/>
                    <a:pt x="101" y="43"/>
                    <a:pt x="76" y="68"/>
                  </a:cubicBezTo>
                  <a:cubicBezTo>
                    <a:pt x="64" y="68"/>
                    <a:pt x="26" y="68"/>
                    <a:pt x="13" y="56"/>
                  </a:cubicBezTo>
                  <a:lnTo>
                    <a:pt x="13" y="56"/>
                  </a:lnTo>
                  <a:cubicBezTo>
                    <a:pt x="1" y="81"/>
                    <a:pt x="13" y="94"/>
                    <a:pt x="38" y="94"/>
                  </a:cubicBezTo>
                  <a:cubicBezTo>
                    <a:pt x="76" y="81"/>
                    <a:pt x="139" y="43"/>
                    <a:pt x="177" y="18"/>
                  </a:cubicBez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50"/>
            <p:cNvSpPr/>
            <p:nvPr/>
          </p:nvSpPr>
          <p:spPr>
            <a:xfrm>
              <a:off x="7683332" y="4410725"/>
              <a:ext cx="4260" cy="426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26" y="1"/>
                  </a:moveTo>
                  <a:lnTo>
                    <a:pt x="1" y="13"/>
                  </a:lnTo>
                  <a:lnTo>
                    <a:pt x="63" y="6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50"/>
            <p:cNvSpPr/>
            <p:nvPr/>
          </p:nvSpPr>
          <p:spPr>
            <a:xfrm>
              <a:off x="7572104" y="4494395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0"/>
            <p:cNvSpPr/>
            <p:nvPr/>
          </p:nvSpPr>
          <p:spPr>
            <a:xfrm>
              <a:off x="7707627" y="4394017"/>
              <a:ext cx="6723" cy="2596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8"/>
                  </a:cubicBezTo>
                  <a:lnTo>
                    <a:pt x="38" y="38"/>
                  </a:lnTo>
                  <a:cubicBezTo>
                    <a:pt x="63" y="26"/>
                    <a:pt x="101" y="13"/>
                    <a:pt x="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50"/>
            <p:cNvSpPr/>
            <p:nvPr/>
          </p:nvSpPr>
          <p:spPr>
            <a:xfrm>
              <a:off x="7701770" y="4398211"/>
              <a:ext cx="3395" cy="86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10"/>
                  </a:cubicBezTo>
                  <a:lnTo>
                    <a:pt x="13" y="10"/>
                  </a:lnTo>
                  <a:lnTo>
                    <a:pt x="50" y="0"/>
                  </a:lnTo>
                  <a:close/>
                  <a:moveTo>
                    <a:pt x="13" y="10"/>
                  </a:moveTo>
                  <a:lnTo>
                    <a:pt x="0" y="13"/>
                  </a:lnTo>
                  <a:cubicBezTo>
                    <a:pt x="4" y="13"/>
                    <a:pt x="8" y="12"/>
                    <a:pt x="13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50"/>
            <p:cNvSpPr/>
            <p:nvPr/>
          </p:nvSpPr>
          <p:spPr>
            <a:xfrm>
              <a:off x="7588812" y="4475158"/>
              <a:ext cx="2596" cy="2596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cubicBezTo>
                    <a:pt x="13" y="26"/>
                    <a:pt x="1" y="38"/>
                    <a:pt x="1" y="38"/>
                  </a:cubicBezTo>
                  <a:cubicBezTo>
                    <a:pt x="13" y="26"/>
                    <a:pt x="26" y="1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0"/>
            <p:cNvSpPr/>
            <p:nvPr/>
          </p:nvSpPr>
          <p:spPr>
            <a:xfrm>
              <a:off x="7516058" y="4629651"/>
              <a:ext cx="1997" cy="2796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0" y="4"/>
                  </a:cubicBezTo>
                  <a:cubicBezTo>
                    <a:pt x="0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50"/>
            <p:cNvSpPr/>
            <p:nvPr/>
          </p:nvSpPr>
          <p:spPr>
            <a:xfrm>
              <a:off x="7527773" y="465414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0" y="13"/>
                  </a:lnTo>
                  <a:lnTo>
                    <a:pt x="0" y="26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50"/>
            <p:cNvSpPr/>
            <p:nvPr/>
          </p:nvSpPr>
          <p:spPr>
            <a:xfrm>
              <a:off x="7579626" y="4471630"/>
              <a:ext cx="11515" cy="13845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158" y="0"/>
                  </a:moveTo>
                  <a:cubicBezTo>
                    <a:pt x="156" y="0"/>
                    <a:pt x="154" y="1"/>
                    <a:pt x="151" y="3"/>
                  </a:cubicBezTo>
                  <a:cubicBezTo>
                    <a:pt x="76" y="167"/>
                    <a:pt x="88" y="16"/>
                    <a:pt x="0" y="179"/>
                  </a:cubicBezTo>
                  <a:cubicBezTo>
                    <a:pt x="8" y="199"/>
                    <a:pt x="16" y="207"/>
                    <a:pt x="25" y="207"/>
                  </a:cubicBezTo>
                  <a:cubicBezTo>
                    <a:pt x="46" y="207"/>
                    <a:pt x="74" y="164"/>
                    <a:pt x="126" y="104"/>
                  </a:cubicBezTo>
                  <a:lnTo>
                    <a:pt x="126" y="104"/>
                  </a:lnTo>
                  <a:cubicBezTo>
                    <a:pt x="123" y="106"/>
                    <a:pt x="121" y="107"/>
                    <a:pt x="120" y="107"/>
                  </a:cubicBezTo>
                  <a:cubicBezTo>
                    <a:pt x="105" y="107"/>
                    <a:pt x="173" y="0"/>
                    <a:pt x="1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50"/>
            <p:cNvSpPr/>
            <p:nvPr/>
          </p:nvSpPr>
          <p:spPr>
            <a:xfrm>
              <a:off x="7531101" y="4672584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0"/>
                  </a:moveTo>
                  <a:cubicBezTo>
                    <a:pt x="18" y="0"/>
                    <a:pt x="15" y="0"/>
                    <a:pt x="14" y="3"/>
                  </a:cubicBezTo>
                  <a:lnTo>
                    <a:pt x="14" y="3"/>
                  </a:lnTo>
                  <a:cubicBezTo>
                    <a:pt x="18" y="1"/>
                    <a:pt x="22" y="0"/>
                    <a:pt x="26" y="0"/>
                  </a:cubicBezTo>
                  <a:close/>
                  <a:moveTo>
                    <a:pt x="14" y="3"/>
                  </a:moveTo>
                  <a:cubicBezTo>
                    <a:pt x="6" y="7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8"/>
                    <a:pt x="13" y="5"/>
                    <a:pt x="1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0"/>
            <p:cNvSpPr/>
            <p:nvPr/>
          </p:nvSpPr>
          <p:spPr>
            <a:xfrm>
              <a:off x="7682533" y="4534532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"/>
                    <a:pt x="0" y="1"/>
                  </a:cubicBez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50"/>
            <p:cNvSpPr/>
            <p:nvPr/>
          </p:nvSpPr>
          <p:spPr>
            <a:xfrm>
              <a:off x="7699240" y="4511102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50"/>
            <p:cNvSpPr/>
            <p:nvPr/>
          </p:nvSpPr>
          <p:spPr>
            <a:xfrm>
              <a:off x="7703434" y="4506909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4"/>
                    <a:pt x="0" y="14"/>
                    <a:pt x="0" y="14"/>
                  </a:cubicBezTo>
                  <a:lnTo>
                    <a:pt x="13" y="14"/>
                  </a:ln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50"/>
            <p:cNvSpPr/>
            <p:nvPr/>
          </p:nvSpPr>
          <p:spPr>
            <a:xfrm>
              <a:off x="7705098" y="4506110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0"/>
            <p:cNvSpPr/>
            <p:nvPr/>
          </p:nvSpPr>
          <p:spPr>
            <a:xfrm>
              <a:off x="7729327" y="4492731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3" y="0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50"/>
            <p:cNvSpPr/>
            <p:nvPr/>
          </p:nvSpPr>
          <p:spPr>
            <a:xfrm>
              <a:off x="7709291" y="4503580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50"/>
            <p:cNvSpPr/>
            <p:nvPr/>
          </p:nvSpPr>
          <p:spPr>
            <a:xfrm>
              <a:off x="7710955" y="4492731"/>
              <a:ext cx="18438" cy="7322"/>
            </a:xfrm>
            <a:custGeom>
              <a:avLst/>
              <a:gdLst/>
              <a:ahLst/>
              <a:cxnLst/>
              <a:rect l="l" t="t" r="r" b="b"/>
              <a:pathLst>
                <a:path w="277" h="110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26" y="51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5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1"/>
                  </a:cubicBezTo>
                  <a:cubicBezTo>
                    <a:pt x="201" y="38"/>
                    <a:pt x="239" y="26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50"/>
            <p:cNvSpPr/>
            <p:nvPr/>
          </p:nvSpPr>
          <p:spPr>
            <a:xfrm>
              <a:off x="7685861" y="4525347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2" y="7"/>
                  </a:cubicBezTo>
                  <a:cubicBezTo>
                    <a:pt x="13" y="7"/>
                    <a:pt x="13" y="9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50"/>
            <p:cNvSpPr/>
            <p:nvPr/>
          </p:nvSpPr>
          <p:spPr>
            <a:xfrm>
              <a:off x="7692517" y="4397612"/>
              <a:ext cx="8720" cy="3195"/>
            </a:xfrm>
            <a:custGeom>
              <a:avLst/>
              <a:gdLst/>
              <a:ahLst/>
              <a:cxnLst/>
              <a:rect l="l" t="t" r="r" b="b"/>
              <a:pathLst>
                <a:path w="131" h="48" extrusionOk="0">
                  <a:moveTo>
                    <a:pt x="109" y="1"/>
                  </a:moveTo>
                  <a:cubicBezTo>
                    <a:pt x="102" y="1"/>
                    <a:pt x="88" y="3"/>
                    <a:pt x="64" y="9"/>
                  </a:cubicBezTo>
                  <a:cubicBezTo>
                    <a:pt x="64" y="22"/>
                    <a:pt x="1" y="47"/>
                    <a:pt x="51" y="47"/>
                  </a:cubicBezTo>
                  <a:lnTo>
                    <a:pt x="64" y="35"/>
                  </a:lnTo>
                  <a:cubicBezTo>
                    <a:pt x="83" y="25"/>
                    <a:pt x="131" y="1"/>
                    <a:pt x="10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50"/>
            <p:cNvSpPr/>
            <p:nvPr/>
          </p:nvSpPr>
          <p:spPr>
            <a:xfrm>
              <a:off x="7695047" y="4514497"/>
              <a:ext cx="2596" cy="2529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38" y="13"/>
                    <a:pt x="26" y="25"/>
                    <a:pt x="1" y="38"/>
                  </a:cubicBezTo>
                  <a:lnTo>
                    <a:pt x="13" y="38"/>
                  </a:lnTo>
                  <a:lnTo>
                    <a:pt x="38" y="25"/>
                  </a:ln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0"/>
            <p:cNvSpPr/>
            <p:nvPr/>
          </p:nvSpPr>
          <p:spPr>
            <a:xfrm>
              <a:off x="7697576" y="4512766"/>
              <a:ext cx="865" cy="1797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3" y="1"/>
                  </a:moveTo>
                  <a:cubicBezTo>
                    <a:pt x="0" y="14"/>
                    <a:pt x="0" y="14"/>
                    <a:pt x="0" y="26"/>
                  </a:cubicBezTo>
                  <a:cubicBezTo>
                    <a:pt x="0" y="26"/>
                    <a:pt x="13" y="14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0"/>
            <p:cNvSpPr/>
            <p:nvPr/>
          </p:nvSpPr>
          <p:spPr>
            <a:xfrm>
              <a:off x="7691718" y="4519489"/>
              <a:ext cx="67" cy="1731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6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0"/>
            <p:cNvSpPr/>
            <p:nvPr/>
          </p:nvSpPr>
          <p:spPr>
            <a:xfrm>
              <a:off x="7736050" y="4481881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0"/>
            <p:cNvSpPr/>
            <p:nvPr/>
          </p:nvSpPr>
          <p:spPr>
            <a:xfrm>
              <a:off x="7724335" y="4549576"/>
              <a:ext cx="1731" cy="466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2" y="6"/>
                    <a:pt x="16" y="6"/>
                  </a:cubicBezTo>
                  <a:cubicBezTo>
                    <a:pt x="19" y="6"/>
                    <a:pt x="21" y="5"/>
                    <a:pt x="2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50"/>
            <p:cNvSpPr/>
            <p:nvPr/>
          </p:nvSpPr>
          <p:spPr>
            <a:xfrm>
              <a:off x="7735184" y="4537062"/>
              <a:ext cx="2596" cy="339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38" y="0"/>
                  </a:moveTo>
                  <a:cubicBezTo>
                    <a:pt x="30" y="0"/>
                    <a:pt x="27" y="0"/>
                    <a:pt x="26" y="4"/>
                  </a:cubicBezTo>
                  <a:lnTo>
                    <a:pt x="26" y="4"/>
                  </a:lnTo>
                  <a:cubicBezTo>
                    <a:pt x="30" y="2"/>
                    <a:pt x="34" y="0"/>
                    <a:pt x="38" y="0"/>
                  </a:cubicBezTo>
                  <a:close/>
                  <a:moveTo>
                    <a:pt x="26" y="4"/>
                  </a:moveTo>
                  <a:cubicBezTo>
                    <a:pt x="18" y="10"/>
                    <a:pt x="9" y="21"/>
                    <a:pt x="1" y="38"/>
                  </a:cubicBezTo>
                  <a:lnTo>
                    <a:pt x="13" y="38"/>
                  </a:lnTo>
                  <a:lnTo>
                    <a:pt x="13" y="51"/>
                  </a:lnTo>
                  <a:cubicBezTo>
                    <a:pt x="26" y="51"/>
                    <a:pt x="26" y="38"/>
                    <a:pt x="26" y="13"/>
                  </a:cubicBezTo>
                  <a:cubicBezTo>
                    <a:pt x="26" y="9"/>
                    <a:pt x="26" y="6"/>
                    <a:pt x="2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50"/>
            <p:cNvSpPr/>
            <p:nvPr/>
          </p:nvSpPr>
          <p:spPr>
            <a:xfrm>
              <a:off x="7675810" y="4596436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6" y="1"/>
                  </a:moveTo>
                  <a:lnTo>
                    <a:pt x="26" y="1"/>
                  </a:lnTo>
                  <a:cubicBezTo>
                    <a:pt x="1" y="13"/>
                    <a:pt x="1" y="13"/>
                    <a:pt x="13" y="13"/>
                  </a:cubicBezTo>
                  <a:cubicBezTo>
                    <a:pt x="26" y="13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50"/>
            <p:cNvSpPr/>
            <p:nvPr/>
          </p:nvSpPr>
          <p:spPr>
            <a:xfrm>
              <a:off x="7732721" y="4492731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0"/>
            <p:cNvSpPr/>
            <p:nvPr/>
          </p:nvSpPr>
          <p:spPr>
            <a:xfrm>
              <a:off x="7630347" y="4623394"/>
              <a:ext cx="2862" cy="1065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50"/>
            <p:cNvSpPr/>
            <p:nvPr/>
          </p:nvSpPr>
          <p:spPr>
            <a:xfrm>
              <a:off x="7746101" y="4516161"/>
              <a:ext cx="1731" cy="2529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25" y="0"/>
                  </a:moveTo>
                  <a:cubicBezTo>
                    <a:pt x="19" y="6"/>
                    <a:pt x="16" y="13"/>
                    <a:pt x="13" y="19"/>
                  </a:cubicBezTo>
                  <a:lnTo>
                    <a:pt x="25" y="0"/>
                  </a:lnTo>
                  <a:close/>
                  <a:moveTo>
                    <a:pt x="13" y="19"/>
                  </a:moveTo>
                  <a:lnTo>
                    <a:pt x="0" y="38"/>
                  </a:lnTo>
                  <a:cubicBezTo>
                    <a:pt x="6" y="32"/>
                    <a:pt x="10" y="25"/>
                    <a:pt x="13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50"/>
            <p:cNvSpPr/>
            <p:nvPr/>
          </p:nvSpPr>
          <p:spPr>
            <a:xfrm>
              <a:off x="7751958" y="4488537"/>
              <a:ext cx="4193" cy="666"/>
            </a:xfrm>
            <a:custGeom>
              <a:avLst/>
              <a:gdLst/>
              <a:ahLst/>
              <a:cxnLst/>
              <a:rect l="l" t="t" r="r" b="b"/>
              <a:pathLst>
                <a:path w="63" h="10" extrusionOk="0">
                  <a:moveTo>
                    <a:pt x="0" y="1"/>
                  </a:moveTo>
                  <a:cubicBezTo>
                    <a:pt x="13" y="7"/>
                    <a:pt x="22" y="10"/>
                    <a:pt x="31" y="10"/>
                  </a:cubicBezTo>
                  <a:cubicBezTo>
                    <a:pt x="41" y="10"/>
                    <a:pt x="50" y="7"/>
                    <a:pt x="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50"/>
            <p:cNvSpPr/>
            <p:nvPr/>
          </p:nvSpPr>
          <p:spPr>
            <a:xfrm>
              <a:off x="7730991" y="4489402"/>
              <a:ext cx="5125" cy="1731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0"/>
                  </a:moveTo>
                  <a:cubicBezTo>
                    <a:pt x="51" y="0"/>
                    <a:pt x="26" y="13"/>
                    <a:pt x="1" y="25"/>
                  </a:cubicBezTo>
                  <a:lnTo>
                    <a:pt x="13" y="25"/>
                  </a:lnTo>
                  <a:cubicBezTo>
                    <a:pt x="64" y="25"/>
                    <a:pt x="76" y="13"/>
                    <a:pt x="7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50"/>
            <p:cNvSpPr/>
            <p:nvPr/>
          </p:nvSpPr>
          <p:spPr>
            <a:xfrm>
              <a:off x="7634008" y="4615673"/>
              <a:ext cx="1731" cy="67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13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50"/>
            <p:cNvSpPr/>
            <p:nvPr/>
          </p:nvSpPr>
          <p:spPr>
            <a:xfrm>
              <a:off x="7749429" y="4488138"/>
              <a:ext cx="2596" cy="466"/>
            </a:xfrm>
            <a:custGeom>
              <a:avLst/>
              <a:gdLst/>
              <a:ahLst/>
              <a:cxnLst/>
              <a:rect l="l" t="t" r="r" b="b"/>
              <a:pathLst>
                <a:path w="39" h="7" extrusionOk="0">
                  <a:moveTo>
                    <a:pt x="5" y="1"/>
                  </a:moveTo>
                  <a:cubicBezTo>
                    <a:pt x="2" y="1"/>
                    <a:pt x="0" y="2"/>
                    <a:pt x="0" y="7"/>
                  </a:cubicBezTo>
                  <a:lnTo>
                    <a:pt x="38" y="7"/>
                  </a:lnTo>
                  <a:cubicBezTo>
                    <a:pt x="21" y="7"/>
                    <a:pt x="10" y="1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50"/>
            <p:cNvSpPr/>
            <p:nvPr/>
          </p:nvSpPr>
          <p:spPr>
            <a:xfrm>
              <a:off x="7524445" y="4664197"/>
              <a:ext cx="2529" cy="67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50"/>
            <p:cNvSpPr/>
            <p:nvPr/>
          </p:nvSpPr>
          <p:spPr>
            <a:xfrm>
              <a:off x="7525244" y="4662533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50"/>
            <p:cNvSpPr/>
            <p:nvPr/>
          </p:nvSpPr>
          <p:spPr>
            <a:xfrm>
              <a:off x="7539488" y="4562955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50"/>
            <p:cNvSpPr/>
            <p:nvPr/>
          </p:nvSpPr>
          <p:spPr>
            <a:xfrm>
              <a:off x="7531967" y="4562955"/>
              <a:ext cx="14244" cy="11782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4"/>
                    <a:pt x="101" y="101"/>
                    <a:pt x="0" y="177"/>
                  </a:cubicBezTo>
                  <a:cubicBezTo>
                    <a:pt x="76" y="139"/>
                    <a:pt x="151" y="89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50"/>
            <p:cNvSpPr/>
            <p:nvPr/>
          </p:nvSpPr>
          <p:spPr>
            <a:xfrm>
              <a:off x="7554531" y="4632380"/>
              <a:ext cx="7588" cy="5924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8" y="1"/>
                    <a:pt x="38" y="13"/>
                    <a:pt x="1" y="39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76" y="76"/>
                  </a:cubicBezTo>
                  <a:cubicBezTo>
                    <a:pt x="76" y="76"/>
                    <a:pt x="76" y="64"/>
                    <a:pt x="76" y="64"/>
                  </a:cubicBezTo>
                  <a:cubicBezTo>
                    <a:pt x="88" y="39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0"/>
            <p:cNvSpPr/>
            <p:nvPr/>
          </p:nvSpPr>
          <p:spPr>
            <a:xfrm>
              <a:off x="7684197" y="4404867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50"/>
            <p:cNvSpPr/>
            <p:nvPr/>
          </p:nvSpPr>
          <p:spPr>
            <a:xfrm>
              <a:off x="7570440" y="4496924"/>
              <a:ext cx="1731" cy="2529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25" y="0"/>
                  </a:moveTo>
                  <a:cubicBezTo>
                    <a:pt x="13" y="13"/>
                    <a:pt x="0" y="25"/>
                    <a:pt x="13" y="38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50"/>
            <p:cNvSpPr/>
            <p:nvPr/>
          </p:nvSpPr>
          <p:spPr>
            <a:xfrm>
              <a:off x="7562918" y="4567148"/>
              <a:ext cx="3395" cy="5125"/>
            </a:xfrm>
            <a:custGeom>
              <a:avLst/>
              <a:gdLst/>
              <a:ahLst/>
              <a:cxnLst/>
              <a:rect l="l" t="t" r="r" b="b"/>
              <a:pathLst>
                <a:path w="51" h="77" extrusionOk="0">
                  <a:moveTo>
                    <a:pt x="25" y="1"/>
                  </a:moveTo>
                  <a:lnTo>
                    <a:pt x="0" y="76"/>
                  </a:lnTo>
                  <a:cubicBezTo>
                    <a:pt x="9" y="76"/>
                    <a:pt x="17" y="71"/>
                    <a:pt x="29" y="71"/>
                  </a:cubicBezTo>
                  <a:cubicBezTo>
                    <a:pt x="35" y="71"/>
                    <a:pt x="42" y="72"/>
                    <a:pt x="50" y="76"/>
                  </a:cubicBezTo>
                  <a:cubicBezTo>
                    <a:pt x="50" y="51"/>
                    <a:pt x="38" y="26"/>
                    <a:pt x="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50"/>
            <p:cNvSpPr/>
            <p:nvPr/>
          </p:nvSpPr>
          <p:spPr>
            <a:xfrm>
              <a:off x="7509335" y="4396547"/>
              <a:ext cx="245150" cy="277898"/>
            </a:xfrm>
            <a:custGeom>
              <a:avLst/>
              <a:gdLst/>
              <a:ahLst/>
              <a:cxnLst/>
              <a:rect l="l" t="t" r="r" b="b"/>
              <a:pathLst>
                <a:path w="3683" h="4175" extrusionOk="0">
                  <a:moveTo>
                    <a:pt x="3303" y="262"/>
                  </a:moveTo>
                  <a:cubicBezTo>
                    <a:pt x="3300" y="263"/>
                    <a:pt x="3296" y="264"/>
                    <a:pt x="3293" y="264"/>
                  </a:cubicBezTo>
                  <a:lnTo>
                    <a:pt x="3268" y="289"/>
                  </a:lnTo>
                  <a:cubicBezTo>
                    <a:pt x="3296" y="275"/>
                    <a:pt x="3306" y="267"/>
                    <a:pt x="3303" y="262"/>
                  </a:cubicBezTo>
                  <a:close/>
                  <a:moveTo>
                    <a:pt x="3193" y="415"/>
                  </a:moveTo>
                  <a:cubicBezTo>
                    <a:pt x="3195" y="420"/>
                    <a:pt x="3197" y="424"/>
                    <a:pt x="3200" y="428"/>
                  </a:cubicBezTo>
                  <a:lnTo>
                    <a:pt x="3200" y="428"/>
                  </a:lnTo>
                  <a:cubicBezTo>
                    <a:pt x="3207" y="426"/>
                    <a:pt x="3215" y="424"/>
                    <a:pt x="3223" y="422"/>
                  </a:cubicBezTo>
                  <a:lnTo>
                    <a:pt x="3223" y="422"/>
                  </a:lnTo>
                  <a:cubicBezTo>
                    <a:pt x="3230" y="432"/>
                    <a:pt x="3235" y="435"/>
                    <a:pt x="3239" y="435"/>
                  </a:cubicBezTo>
                  <a:cubicBezTo>
                    <a:pt x="3248" y="435"/>
                    <a:pt x="3252" y="421"/>
                    <a:pt x="3254" y="421"/>
                  </a:cubicBezTo>
                  <a:cubicBezTo>
                    <a:pt x="3256" y="421"/>
                    <a:pt x="3256" y="431"/>
                    <a:pt x="3256" y="465"/>
                  </a:cubicBezTo>
                  <a:lnTo>
                    <a:pt x="3277" y="465"/>
                  </a:lnTo>
                  <a:cubicBezTo>
                    <a:pt x="3278" y="465"/>
                    <a:pt x="3279" y="465"/>
                    <a:pt x="3281" y="464"/>
                  </a:cubicBezTo>
                  <a:lnTo>
                    <a:pt x="3281" y="464"/>
                  </a:lnTo>
                  <a:cubicBezTo>
                    <a:pt x="3281" y="465"/>
                    <a:pt x="3281" y="465"/>
                    <a:pt x="3281" y="465"/>
                  </a:cubicBezTo>
                  <a:lnTo>
                    <a:pt x="3277" y="465"/>
                  </a:lnTo>
                  <a:cubicBezTo>
                    <a:pt x="3258" y="469"/>
                    <a:pt x="3238" y="474"/>
                    <a:pt x="3218" y="478"/>
                  </a:cubicBezTo>
                  <a:lnTo>
                    <a:pt x="3218" y="478"/>
                  </a:lnTo>
                  <a:cubicBezTo>
                    <a:pt x="3218" y="457"/>
                    <a:pt x="3209" y="445"/>
                    <a:pt x="3200" y="428"/>
                  </a:cubicBezTo>
                  <a:lnTo>
                    <a:pt x="3200" y="428"/>
                  </a:lnTo>
                  <a:cubicBezTo>
                    <a:pt x="3191" y="430"/>
                    <a:pt x="3182" y="432"/>
                    <a:pt x="3173" y="434"/>
                  </a:cubicBezTo>
                  <a:lnTo>
                    <a:pt x="3173" y="434"/>
                  </a:lnTo>
                  <a:lnTo>
                    <a:pt x="3193" y="415"/>
                  </a:lnTo>
                  <a:close/>
                  <a:moveTo>
                    <a:pt x="3168" y="440"/>
                  </a:moveTo>
                  <a:cubicBezTo>
                    <a:pt x="3180" y="453"/>
                    <a:pt x="3205" y="465"/>
                    <a:pt x="3205" y="478"/>
                  </a:cubicBezTo>
                  <a:lnTo>
                    <a:pt x="3217" y="478"/>
                  </a:lnTo>
                  <a:cubicBezTo>
                    <a:pt x="3218" y="478"/>
                    <a:pt x="3218" y="478"/>
                    <a:pt x="3218" y="478"/>
                  </a:cubicBezTo>
                  <a:lnTo>
                    <a:pt x="3218" y="478"/>
                  </a:lnTo>
                  <a:cubicBezTo>
                    <a:pt x="3218" y="478"/>
                    <a:pt x="3218" y="478"/>
                    <a:pt x="3218" y="478"/>
                  </a:cubicBezTo>
                  <a:lnTo>
                    <a:pt x="3217" y="478"/>
                  </a:lnTo>
                  <a:cubicBezTo>
                    <a:pt x="3204" y="481"/>
                    <a:pt x="3190" y="483"/>
                    <a:pt x="3176" y="486"/>
                  </a:cubicBezTo>
                  <a:lnTo>
                    <a:pt x="3176" y="486"/>
                  </a:lnTo>
                  <a:cubicBezTo>
                    <a:pt x="3182" y="483"/>
                    <a:pt x="3187" y="481"/>
                    <a:pt x="3193" y="478"/>
                  </a:cubicBezTo>
                  <a:cubicBezTo>
                    <a:pt x="3180" y="465"/>
                    <a:pt x="3180" y="453"/>
                    <a:pt x="3168" y="440"/>
                  </a:cubicBezTo>
                  <a:close/>
                  <a:moveTo>
                    <a:pt x="3176" y="486"/>
                  </a:moveTo>
                  <a:cubicBezTo>
                    <a:pt x="3172" y="488"/>
                    <a:pt x="3168" y="490"/>
                    <a:pt x="3164" y="492"/>
                  </a:cubicBezTo>
                  <a:lnTo>
                    <a:pt x="3164" y="492"/>
                  </a:lnTo>
                  <a:cubicBezTo>
                    <a:pt x="3161" y="491"/>
                    <a:pt x="3158" y="490"/>
                    <a:pt x="3155" y="490"/>
                  </a:cubicBezTo>
                  <a:cubicBezTo>
                    <a:pt x="3162" y="489"/>
                    <a:pt x="3169" y="488"/>
                    <a:pt x="3176" y="486"/>
                  </a:cubicBezTo>
                  <a:close/>
                  <a:moveTo>
                    <a:pt x="2471" y="137"/>
                  </a:moveTo>
                  <a:cubicBezTo>
                    <a:pt x="2445" y="137"/>
                    <a:pt x="2399" y="216"/>
                    <a:pt x="2363" y="239"/>
                  </a:cubicBezTo>
                  <a:cubicBezTo>
                    <a:pt x="2351" y="252"/>
                    <a:pt x="2326" y="277"/>
                    <a:pt x="2301" y="277"/>
                  </a:cubicBezTo>
                  <a:cubicBezTo>
                    <a:pt x="2275" y="302"/>
                    <a:pt x="2250" y="314"/>
                    <a:pt x="2225" y="314"/>
                  </a:cubicBezTo>
                  <a:cubicBezTo>
                    <a:pt x="2175" y="340"/>
                    <a:pt x="2125" y="352"/>
                    <a:pt x="2074" y="390"/>
                  </a:cubicBezTo>
                  <a:lnTo>
                    <a:pt x="2175" y="365"/>
                  </a:lnTo>
                  <a:lnTo>
                    <a:pt x="2175" y="365"/>
                  </a:lnTo>
                  <a:cubicBezTo>
                    <a:pt x="2162" y="390"/>
                    <a:pt x="1999" y="465"/>
                    <a:pt x="1961" y="478"/>
                  </a:cubicBezTo>
                  <a:cubicBezTo>
                    <a:pt x="1973" y="489"/>
                    <a:pt x="2077" y="480"/>
                    <a:pt x="2078" y="515"/>
                  </a:cubicBezTo>
                  <a:lnTo>
                    <a:pt x="2099" y="515"/>
                  </a:lnTo>
                  <a:cubicBezTo>
                    <a:pt x="2099" y="503"/>
                    <a:pt x="2099" y="503"/>
                    <a:pt x="2112" y="503"/>
                  </a:cubicBezTo>
                  <a:cubicBezTo>
                    <a:pt x="2125" y="490"/>
                    <a:pt x="2150" y="478"/>
                    <a:pt x="2162" y="465"/>
                  </a:cubicBezTo>
                  <a:cubicBezTo>
                    <a:pt x="2200" y="440"/>
                    <a:pt x="2225" y="415"/>
                    <a:pt x="2263" y="390"/>
                  </a:cubicBezTo>
                  <a:cubicBezTo>
                    <a:pt x="2338" y="352"/>
                    <a:pt x="2414" y="302"/>
                    <a:pt x="2489" y="264"/>
                  </a:cubicBezTo>
                  <a:lnTo>
                    <a:pt x="2490" y="264"/>
                  </a:lnTo>
                  <a:cubicBezTo>
                    <a:pt x="2468" y="221"/>
                    <a:pt x="2459" y="173"/>
                    <a:pt x="2476" y="139"/>
                  </a:cubicBezTo>
                  <a:cubicBezTo>
                    <a:pt x="2475" y="138"/>
                    <a:pt x="2473" y="137"/>
                    <a:pt x="2471" y="137"/>
                  </a:cubicBezTo>
                  <a:close/>
                  <a:moveTo>
                    <a:pt x="3096" y="534"/>
                  </a:moveTo>
                  <a:cubicBezTo>
                    <a:pt x="3093" y="536"/>
                    <a:pt x="3090" y="538"/>
                    <a:pt x="3088" y="539"/>
                  </a:cubicBezTo>
                  <a:lnTo>
                    <a:pt x="3088" y="539"/>
                  </a:lnTo>
                  <a:cubicBezTo>
                    <a:pt x="3090" y="537"/>
                    <a:pt x="3093" y="536"/>
                    <a:pt x="3096" y="534"/>
                  </a:cubicBezTo>
                  <a:close/>
                  <a:moveTo>
                    <a:pt x="2941" y="478"/>
                  </a:moveTo>
                  <a:cubicBezTo>
                    <a:pt x="2830" y="530"/>
                    <a:pt x="2791" y="552"/>
                    <a:pt x="2799" y="552"/>
                  </a:cubicBezTo>
                  <a:cubicBezTo>
                    <a:pt x="2807" y="552"/>
                    <a:pt x="2856" y="533"/>
                    <a:pt x="2929" y="503"/>
                  </a:cubicBezTo>
                  <a:cubicBezTo>
                    <a:pt x="2929" y="503"/>
                    <a:pt x="2929" y="490"/>
                    <a:pt x="2941" y="478"/>
                  </a:cubicBezTo>
                  <a:close/>
                  <a:moveTo>
                    <a:pt x="3006" y="533"/>
                  </a:moveTo>
                  <a:cubicBezTo>
                    <a:pt x="2951" y="547"/>
                    <a:pt x="2898" y="567"/>
                    <a:pt x="2853" y="578"/>
                  </a:cubicBezTo>
                  <a:lnTo>
                    <a:pt x="2877" y="613"/>
                  </a:lnTo>
                  <a:lnTo>
                    <a:pt x="2877" y="613"/>
                  </a:lnTo>
                  <a:cubicBezTo>
                    <a:pt x="2920" y="586"/>
                    <a:pt x="2964" y="559"/>
                    <a:pt x="3006" y="533"/>
                  </a:cubicBezTo>
                  <a:close/>
                  <a:moveTo>
                    <a:pt x="2890" y="610"/>
                  </a:moveTo>
                  <a:cubicBezTo>
                    <a:pt x="2886" y="612"/>
                    <a:pt x="2881" y="613"/>
                    <a:pt x="2877" y="614"/>
                  </a:cubicBezTo>
                  <a:lnTo>
                    <a:pt x="2877" y="614"/>
                  </a:lnTo>
                  <a:lnTo>
                    <a:pt x="2879" y="616"/>
                  </a:lnTo>
                  <a:cubicBezTo>
                    <a:pt x="2882" y="614"/>
                    <a:pt x="2886" y="612"/>
                    <a:pt x="2890" y="610"/>
                  </a:cubicBezTo>
                  <a:close/>
                  <a:moveTo>
                    <a:pt x="2074" y="515"/>
                  </a:moveTo>
                  <a:cubicBezTo>
                    <a:pt x="2032" y="550"/>
                    <a:pt x="1992" y="584"/>
                    <a:pt x="1956" y="617"/>
                  </a:cubicBezTo>
                  <a:lnTo>
                    <a:pt x="1956" y="617"/>
                  </a:lnTo>
                  <a:cubicBezTo>
                    <a:pt x="1996" y="590"/>
                    <a:pt x="2037" y="560"/>
                    <a:pt x="2074" y="528"/>
                  </a:cubicBezTo>
                  <a:cubicBezTo>
                    <a:pt x="2077" y="523"/>
                    <a:pt x="2078" y="519"/>
                    <a:pt x="2078" y="515"/>
                  </a:cubicBezTo>
                  <a:close/>
                  <a:moveTo>
                    <a:pt x="2697" y="454"/>
                  </a:moveTo>
                  <a:cubicBezTo>
                    <a:pt x="2669" y="469"/>
                    <a:pt x="2647" y="485"/>
                    <a:pt x="2627" y="501"/>
                  </a:cubicBezTo>
                  <a:lnTo>
                    <a:pt x="2627" y="501"/>
                  </a:lnTo>
                  <a:cubicBezTo>
                    <a:pt x="2636" y="496"/>
                    <a:pt x="2645" y="492"/>
                    <a:pt x="2653" y="488"/>
                  </a:cubicBezTo>
                  <a:lnTo>
                    <a:pt x="2653" y="488"/>
                  </a:lnTo>
                  <a:cubicBezTo>
                    <a:pt x="2633" y="501"/>
                    <a:pt x="2611" y="514"/>
                    <a:pt x="2590" y="528"/>
                  </a:cubicBezTo>
                  <a:cubicBezTo>
                    <a:pt x="2602" y="520"/>
                    <a:pt x="2614" y="511"/>
                    <a:pt x="2627" y="501"/>
                  </a:cubicBezTo>
                  <a:lnTo>
                    <a:pt x="2627" y="501"/>
                  </a:lnTo>
                  <a:cubicBezTo>
                    <a:pt x="2610" y="509"/>
                    <a:pt x="2594" y="518"/>
                    <a:pt x="2577" y="528"/>
                  </a:cubicBezTo>
                  <a:cubicBezTo>
                    <a:pt x="2502" y="553"/>
                    <a:pt x="2426" y="591"/>
                    <a:pt x="2338" y="641"/>
                  </a:cubicBezTo>
                  <a:cubicBezTo>
                    <a:pt x="2446" y="569"/>
                    <a:pt x="2568" y="510"/>
                    <a:pt x="2697" y="454"/>
                  </a:cubicBezTo>
                  <a:close/>
                  <a:moveTo>
                    <a:pt x="2720" y="558"/>
                  </a:moveTo>
                  <a:lnTo>
                    <a:pt x="2720" y="558"/>
                  </a:lnTo>
                  <a:cubicBezTo>
                    <a:pt x="2629" y="598"/>
                    <a:pt x="2541" y="640"/>
                    <a:pt x="2455" y="688"/>
                  </a:cubicBezTo>
                  <a:lnTo>
                    <a:pt x="2455" y="688"/>
                  </a:lnTo>
                  <a:cubicBezTo>
                    <a:pt x="2403" y="726"/>
                    <a:pt x="2354" y="763"/>
                    <a:pt x="2313" y="805"/>
                  </a:cubicBezTo>
                  <a:cubicBezTo>
                    <a:pt x="2326" y="805"/>
                    <a:pt x="2338" y="817"/>
                    <a:pt x="2351" y="817"/>
                  </a:cubicBezTo>
                  <a:cubicBezTo>
                    <a:pt x="2483" y="714"/>
                    <a:pt x="2607" y="629"/>
                    <a:pt x="2720" y="558"/>
                  </a:cubicBezTo>
                  <a:close/>
                  <a:moveTo>
                    <a:pt x="3205" y="0"/>
                  </a:moveTo>
                  <a:lnTo>
                    <a:pt x="3155" y="13"/>
                  </a:lnTo>
                  <a:lnTo>
                    <a:pt x="3054" y="38"/>
                  </a:lnTo>
                  <a:cubicBezTo>
                    <a:pt x="2929" y="76"/>
                    <a:pt x="2803" y="126"/>
                    <a:pt x="2690" y="176"/>
                  </a:cubicBezTo>
                  <a:cubicBezTo>
                    <a:pt x="2665" y="189"/>
                    <a:pt x="2640" y="189"/>
                    <a:pt x="2615" y="201"/>
                  </a:cubicBezTo>
                  <a:cubicBezTo>
                    <a:pt x="2577" y="226"/>
                    <a:pt x="2552" y="239"/>
                    <a:pt x="2514" y="252"/>
                  </a:cubicBezTo>
                  <a:cubicBezTo>
                    <a:pt x="2514" y="252"/>
                    <a:pt x="2502" y="252"/>
                    <a:pt x="2502" y="264"/>
                  </a:cubicBezTo>
                  <a:lnTo>
                    <a:pt x="2490" y="264"/>
                  </a:lnTo>
                  <a:cubicBezTo>
                    <a:pt x="2495" y="274"/>
                    <a:pt x="2500" y="284"/>
                    <a:pt x="2506" y="294"/>
                  </a:cubicBezTo>
                  <a:lnTo>
                    <a:pt x="2506" y="294"/>
                  </a:lnTo>
                  <a:cubicBezTo>
                    <a:pt x="2551" y="274"/>
                    <a:pt x="2594" y="263"/>
                    <a:pt x="2627" y="252"/>
                  </a:cubicBezTo>
                  <a:lnTo>
                    <a:pt x="2627" y="252"/>
                  </a:lnTo>
                  <a:cubicBezTo>
                    <a:pt x="2596" y="262"/>
                    <a:pt x="2557" y="281"/>
                    <a:pt x="2516" y="308"/>
                  </a:cubicBezTo>
                  <a:lnTo>
                    <a:pt x="2516" y="308"/>
                  </a:lnTo>
                  <a:cubicBezTo>
                    <a:pt x="2513" y="303"/>
                    <a:pt x="2510" y="298"/>
                    <a:pt x="2506" y="294"/>
                  </a:cubicBezTo>
                  <a:lnTo>
                    <a:pt x="2506" y="294"/>
                  </a:lnTo>
                  <a:cubicBezTo>
                    <a:pt x="2501" y="296"/>
                    <a:pt x="2495" y="299"/>
                    <a:pt x="2489" y="302"/>
                  </a:cubicBezTo>
                  <a:cubicBezTo>
                    <a:pt x="2401" y="352"/>
                    <a:pt x="2313" y="390"/>
                    <a:pt x="2238" y="440"/>
                  </a:cubicBezTo>
                  <a:cubicBezTo>
                    <a:pt x="2200" y="465"/>
                    <a:pt x="2162" y="490"/>
                    <a:pt x="2125" y="515"/>
                  </a:cubicBezTo>
                  <a:cubicBezTo>
                    <a:pt x="2112" y="528"/>
                    <a:pt x="2087" y="541"/>
                    <a:pt x="2062" y="553"/>
                  </a:cubicBezTo>
                  <a:lnTo>
                    <a:pt x="2062" y="566"/>
                  </a:lnTo>
                  <a:lnTo>
                    <a:pt x="2049" y="566"/>
                  </a:lnTo>
                  <a:cubicBezTo>
                    <a:pt x="2037" y="591"/>
                    <a:pt x="2012" y="603"/>
                    <a:pt x="1986" y="629"/>
                  </a:cubicBezTo>
                  <a:cubicBezTo>
                    <a:pt x="1910" y="683"/>
                    <a:pt x="1852" y="748"/>
                    <a:pt x="1805" y="797"/>
                  </a:cubicBezTo>
                  <a:lnTo>
                    <a:pt x="1805" y="797"/>
                  </a:lnTo>
                  <a:cubicBezTo>
                    <a:pt x="1833" y="786"/>
                    <a:pt x="1861" y="776"/>
                    <a:pt x="1887" y="768"/>
                  </a:cubicBezTo>
                  <a:lnTo>
                    <a:pt x="1887" y="768"/>
                  </a:lnTo>
                  <a:cubicBezTo>
                    <a:pt x="1852" y="800"/>
                    <a:pt x="1819" y="834"/>
                    <a:pt x="1785" y="867"/>
                  </a:cubicBezTo>
                  <a:cubicBezTo>
                    <a:pt x="1773" y="880"/>
                    <a:pt x="1760" y="892"/>
                    <a:pt x="1760" y="905"/>
                  </a:cubicBezTo>
                  <a:lnTo>
                    <a:pt x="1748" y="905"/>
                  </a:lnTo>
                  <a:cubicBezTo>
                    <a:pt x="1748" y="918"/>
                    <a:pt x="1735" y="930"/>
                    <a:pt x="1722" y="943"/>
                  </a:cubicBezTo>
                  <a:cubicBezTo>
                    <a:pt x="1748" y="930"/>
                    <a:pt x="1760" y="918"/>
                    <a:pt x="1773" y="905"/>
                  </a:cubicBezTo>
                  <a:cubicBezTo>
                    <a:pt x="1773" y="905"/>
                    <a:pt x="1785" y="892"/>
                    <a:pt x="1785" y="892"/>
                  </a:cubicBezTo>
                  <a:cubicBezTo>
                    <a:pt x="1823" y="867"/>
                    <a:pt x="1886" y="817"/>
                    <a:pt x="1949" y="754"/>
                  </a:cubicBezTo>
                  <a:cubicBezTo>
                    <a:pt x="1952" y="751"/>
                    <a:pt x="1955" y="749"/>
                    <a:pt x="1958" y="747"/>
                  </a:cubicBezTo>
                  <a:lnTo>
                    <a:pt x="1958" y="747"/>
                  </a:lnTo>
                  <a:cubicBezTo>
                    <a:pt x="1936" y="753"/>
                    <a:pt x="1912" y="760"/>
                    <a:pt x="1887" y="768"/>
                  </a:cubicBezTo>
                  <a:lnTo>
                    <a:pt x="1887" y="768"/>
                  </a:lnTo>
                  <a:cubicBezTo>
                    <a:pt x="1930" y="727"/>
                    <a:pt x="1975" y="689"/>
                    <a:pt x="2024" y="654"/>
                  </a:cubicBezTo>
                  <a:cubicBezTo>
                    <a:pt x="2200" y="503"/>
                    <a:pt x="2363" y="402"/>
                    <a:pt x="2489" y="327"/>
                  </a:cubicBezTo>
                  <a:cubicBezTo>
                    <a:pt x="2498" y="320"/>
                    <a:pt x="2507" y="314"/>
                    <a:pt x="2516" y="308"/>
                  </a:cubicBezTo>
                  <a:lnTo>
                    <a:pt x="2516" y="308"/>
                  </a:lnTo>
                  <a:cubicBezTo>
                    <a:pt x="2530" y="326"/>
                    <a:pt x="2545" y="341"/>
                    <a:pt x="2560" y="351"/>
                  </a:cubicBezTo>
                  <a:lnTo>
                    <a:pt x="2560" y="351"/>
                  </a:lnTo>
                  <a:cubicBezTo>
                    <a:pt x="2587" y="338"/>
                    <a:pt x="2614" y="325"/>
                    <a:pt x="2642" y="312"/>
                  </a:cubicBezTo>
                  <a:lnTo>
                    <a:pt x="2642" y="312"/>
                  </a:lnTo>
                  <a:cubicBezTo>
                    <a:pt x="2650" y="305"/>
                    <a:pt x="2657" y="297"/>
                    <a:pt x="2665" y="289"/>
                  </a:cubicBezTo>
                  <a:cubicBezTo>
                    <a:pt x="2703" y="252"/>
                    <a:pt x="2740" y="214"/>
                    <a:pt x="2753" y="201"/>
                  </a:cubicBezTo>
                  <a:cubicBezTo>
                    <a:pt x="2765" y="176"/>
                    <a:pt x="2753" y="176"/>
                    <a:pt x="2740" y="164"/>
                  </a:cubicBezTo>
                  <a:cubicBezTo>
                    <a:pt x="2791" y="139"/>
                    <a:pt x="2828" y="126"/>
                    <a:pt x="2866" y="113"/>
                  </a:cubicBezTo>
                  <a:cubicBezTo>
                    <a:pt x="2916" y="101"/>
                    <a:pt x="2967" y="76"/>
                    <a:pt x="3004" y="63"/>
                  </a:cubicBezTo>
                  <a:cubicBezTo>
                    <a:pt x="3042" y="51"/>
                    <a:pt x="3080" y="38"/>
                    <a:pt x="3117" y="25"/>
                  </a:cubicBezTo>
                  <a:cubicBezTo>
                    <a:pt x="3142" y="25"/>
                    <a:pt x="3180" y="13"/>
                    <a:pt x="3205" y="0"/>
                  </a:cubicBezTo>
                  <a:close/>
                  <a:moveTo>
                    <a:pt x="1936" y="523"/>
                  </a:moveTo>
                  <a:cubicBezTo>
                    <a:pt x="1889" y="523"/>
                    <a:pt x="1744" y="634"/>
                    <a:pt x="1697" y="634"/>
                  </a:cubicBezTo>
                  <a:cubicBezTo>
                    <a:pt x="1692" y="634"/>
                    <a:pt x="1687" y="632"/>
                    <a:pt x="1685" y="629"/>
                  </a:cubicBezTo>
                  <a:cubicBezTo>
                    <a:pt x="1597" y="717"/>
                    <a:pt x="1484" y="805"/>
                    <a:pt x="1383" y="880"/>
                  </a:cubicBezTo>
                  <a:cubicBezTo>
                    <a:pt x="1423" y="860"/>
                    <a:pt x="1508" y="802"/>
                    <a:pt x="1531" y="802"/>
                  </a:cubicBezTo>
                  <a:cubicBezTo>
                    <a:pt x="1538" y="802"/>
                    <a:pt x="1539" y="806"/>
                    <a:pt x="1534" y="817"/>
                  </a:cubicBezTo>
                  <a:cubicBezTo>
                    <a:pt x="1396" y="918"/>
                    <a:pt x="1471" y="880"/>
                    <a:pt x="1408" y="955"/>
                  </a:cubicBezTo>
                  <a:cubicBezTo>
                    <a:pt x="1501" y="909"/>
                    <a:pt x="1624" y="863"/>
                    <a:pt x="1751" y="817"/>
                  </a:cubicBezTo>
                  <a:lnTo>
                    <a:pt x="1751" y="817"/>
                  </a:lnTo>
                  <a:cubicBezTo>
                    <a:pt x="1745" y="821"/>
                    <a:pt x="1739" y="825"/>
                    <a:pt x="1735" y="830"/>
                  </a:cubicBezTo>
                  <a:cubicBezTo>
                    <a:pt x="1722" y="855"/>
                    <a:pt x="1710" y="867"/>
                    <a:pt x="1697" y="880"/>
                  </a:cubicBezTo>
                  <a:cubicBezTo>
                    <a:pt x="1697" y="892"/>
                    <a:pt x="1697" y="892"/>
                    <a:pt x="1697" y="905"/>
                  </a:cubicBezTo>
                  <a:lnTo>
                    <a:pt x="1710" y="905"/>
                  </a:lnTo>
                  <a:cubicBezTo>
                    <a:pt x="1710" y="905"/>
                    <a:pt x="1710" y="905"/>
                    <a:pt x="1722" y="892"/>
                  </a:cubicBezTo>
                  <a:cubicBezTo>
                    <a:pt x="1722" y="892"/>
                    <a:pt x="1722" y="892"/>
                    <a:pt x="1735" y="880"/>
                  </a:cubicBezTo>
                  <a:cubicBezTo>
                    <a:pt x="1748" y="867"/>
                    <a:pt x="1760" y="842"/>
                    <a:pt x="1785" y="817"/>
                  </a:cubicBezTo>
                  <a:cubicBezTo>
                    <a:pt x="1792" y="811"/>
                    <a:pt x="1798" y="804"/>
                    <a:pt x="1805" y="797"/>
                  </a:cubicBezTo>
                  <a:lnTo>
                    <a:pt x="1805" y="797"/>
                  </a:lnTo>
                  <a:cubicBezTo>
                    <a:pt x="1799" y="799"/>
                    <a:pt x="1792" y="802"/>
                    <a:pt x="1785" y="805"/>
                  </a:cubicBezTo>
                  <a:cubicBezTo>
                    <a:pt x="1774" y="809"/>
                    <a:pt x="1762" y="813"/>
                    <a:pt x="1751" y="817"/>
                  </a:cubicBezTo>
                  <a:lnTo>
                    <a:pt x="1751" y="817"/>
                  </a:lnTo>
                  <a:cubicBezTo>
                    <a:pt x="1763" y="809"/>
                    <a:pt x="1777" y="800"/>
                    <a:pt x="1785" y="792"/>
                  </a:cubicBezTo>
                  <a:cubicBezTo>
                    <a:pt x="1827" y="742"/>
                    <a:pt x="1885" y="681"/>
                    <a:pt x="1956" y="617"/>
                  </a:cubicBezTo>
                  <a:lnTo>
                    <a:pt x="1956" y="617"/>
                  </a:lnTo>
                  <a:cubicBezTo>
                    <a:pt x="1832" y="698"/>
                    <a:pt x="1705" y="750"/>
                    <a:pt x="1642" y="750"/>
                  </a:cubicBezTo>
                  <a:cubicBezTo>
                    <a:pt x="1628" y="750"/>
                    <a:pt x="1617" y="747"/>
                    <a:pt x="1609" y="742"/>
                  </a:cubicBezTo>
                  <a:lnTo>
                    <a:pt x="1949" y="528"/>
                  </a:lnTo>
                  <a:cubicBezTo>
                    <a:pt x="1946" y="524"/>
                    <a:pt x="1942" y="523"/>
                    <a:pt x="1936" y="523"/>
                  </a:cubicBezTo>
                  <a:close/>
                  <a:moveTo>
                    <a:pt x="2489" y="892"/>
                  </a:moveTo>
                  <a:cubicBezTo>
                    <a:pt x="2439" y="918"/>
                    <a:pt x="2388" y="943"/>
                    <a:pt x="2338" y="980"/>
                  </a:cubicBezTo>
                  <a:cubicBezTo>
                    <a:pt x="2338" y="980"/>
                    <a:pt x="2351" y="993"/>
                    <a:pt x="2351" y="993"/>
                  </a:cubicBezTo>
                  <a:cubicBezTo>
                    <a:pt x="2376" y="980"/>
                    <a:pt x="2388" y="955"/>
                    <a:pt x="2414" y="943"/>
                  </a:cubicBezTo>
                  <a:lnTo>
                    <a:pt x="2426" y="930"/>
                  </a:lnTo>
                  <a:cubicBezTo>
                    <a:pt x="2451" y="918"/>
                    <a:pt x="2476" y="905"/>
                    <a:pt x="2489" y="892"/>
                  </a:cubicBezTo>
                  <a:close/>
                  <a:moveTo>
                    <a:pt x="2943" y="628"/>
                  </a:moveTo>
                  <a:lnTo>
                    <a:pt x="2943" y="628"/>
                  </a:lnTo>
                  <a:cubicBezTo>
                    <a:pt x="2848" y="665"/>
                    <a:pt x="2756" y="706"/>
                    <a:pt x="2669" y="750"/>
                  </a:cubicBezTo>
                  <a:lnTo>
                    <a:pt x="2669" y="750"/>
                  </a:lnTo>
                  <a:cubicBezTo>
                    <a:pt x="2597" y="821"/>
                    <a:pt x="2525" y="869"/>
                    <a:pt x="2489" y="905"/>
                  </a:cubicBezTo>
                  <a:cubicBezTo>
                    <a:pt x="2439" y="955"/>
                    <a:pt x="2414" y="980"/>
                    <a:pt x="2414" y="993"/>
                  </a:cubicBezTo>
                  <a:cubicBezTo>
                    <a:pt x="2638" y="804"/>
                    <a:pt x="2818" y="693"/>
                    <a:pt x="2943" y="628"/>
                  </a:cubicBezTo>
                  <a:close/>
                  <a:moveTo>
                    <a:pt x="2313" y="993"/>
                  </a:moveTo>
                  <a:lnTo>
                    <a:pt x="2301" y="1006"/>
                  </a:lnTo>
                  <a:cubicBezTo>
                    <a:pt x="2301" y="1006"/>
                    <a:pt x="2301" y="1006"/>
                    <a:pt x="2313" y="1018"/>
                  </a:cubicBezTo>
                  <a:lnTo>
                    <a:pt x="2313" y="993"/>
                  </a:lnTo>
                  <a:close/>
                  <a:moveTo>
                    <a:pt x="2803" y="1094"/>
                  </a:moveTo>
                  <a:lnTo>
                    <a:pt x="2816" y="1106"/>
                  </a:lnTo>
                  <a:cubicBezTo>
                    <a:pt x="2803" y="1106"/>
                    <a:pt x="2803" y="1106"/>
                    <a:pt x="2803" y="1094"/>
                  </a:cubicBezTo>
                  <a:close/>
                  <a:moveTo>
                    <a:pt x="2740" y="1094"/>
                  </a:moveTo>
                  <a:lnTo>
                    <a:pt x="2740" y="1094"/>
                  </a:lnTo>
                  <a:cubicBezTo>
                    <a:pt x="2703" y="1119"/>
                    <a:pt x="2665" y="1131"/>
                    <a:pt x="2640" y="1156"/>
                  </a:cubicBezTo>
                  <a:cubicBezTo>
                    <a:pt x="2677" y="1131"/>
                    <a:pt x="2703" y="1119"/>
                    <a:pt x="2740" y="1094"/>
                  </a:cubicBezTo>
                  <a:close/>
                  <a:moveTo>
                    <a:pt x="2690" y="968"/>
                  </a:moveTo>
                  <a:lnTo>
                    <a:pt x="2690" y="968"/>
                  </a:lnTo>
                  <a:cubicBezTo>
                    <a:pt x="2652" y="993"/>
                    <a:pt x="2590" y="1018"/>
                    <a:pt x="2552" y="1043"/>
                  </a:cubicBezTo>
                  <a:cubicBezTo>
                    <a:pt x="2543" y="1062"/>
                    <a:pt x="2540" y="1073"/>
                    <a:pt x="2530" y="1073"/>
                  </a:cubicBezTo>
                  <a:cubicBezTo>
                    <a:pt x="2526" y="1073"/>
                    <a:pt x="2521" y="1072"/>
                    <a:pt x="2514" y="1068"/>
                  </a:cubicBezTo>
                  <a:cubicBezTo>
                    <a:pt x="2476" y="1094"/>
                    <a:pt x="2439" y="1119"/>
                    <a:pt x="2401" y="1144"/>
                  </a:cubicBezTo>
                  <a:cubicBezTo>
                    <a:pt x="2457" y="1096"/>
                    <a:pt x="2472" y="1078"/>
                    <a:pt x="2457" y="1078"/>
                  </a:cubicBezTo>
                  <a:cubicBezTo>
                    <a:pt x="2448" y="1078"/>
                    <a:pt x="2429" y="1084"/>
                    <a:pt x="2401" y="1094"/>
                  </a:cubicBezTo>
                  <a:cubicBezTo>
                    <a:pt x="2401" y="1106"/>
                    <a:pt x="2414" y="1106"/>
                    <a:pt x="2414" y="1106"/>
                  </a:cubicBezTo>
                  <a:lnTo>
                    <a:pt x="2388" y="1106"/>
                  </a:lnTo>
                  <a:cubicBezTo>
                    <a:pt x="2376" y="1119"/>
                    <a:pt x="2363" y="1119"/>
                    <a:pt x="2338" y="1131"/>
                  </a:cubicBezTo>
                  <a:cubicBezTo>
                    <a:pt x="2351" y="1150"/>
                    <a:pt x="2373" y="1153"/>
                    <a:pt x="2396" y="1153"/>
                  </a:cubicBezTo>
                  <a:cubicBezTo>
                    <a:pt x="2408" y="1153"/>
                    <a:pt x="2420" y="1152"/>
                    <a:pt x="2432" y="1152"/>
                  </a:cubicBezTo>
                  <a:cubicBezTo>
                    <a:pt x="2443" y="1152"/>
                    <a:pt x="2454" y="1153"/>
                    <a:pt x="2464" y="1156"/>
                  </a:cubicBezTo>
                  <a:cubicBezTo>
                    <a:pt x="2451" y="1169"/>
                    <a:pt x="2451" y="1169"/>
                    <a:pt x="2464" y="1181"/>
                  </a:cubicBezTo>
                  <a:cubicBezTo>
                    <a:pt x="2527" y="1106"/>
                    <a:pt x="2652" y="1006"/>
                    <a:pt x="2690" y="968"/>
                  </a:cubicBezTo>
                  <a:close/>
                  <a:moveTo>
                    <a:pt x="2627" y="1156"/>
                  </a:moveTo>
                  <a:cubicBezTo>
                    <a:pt x="2590" y="1181"/>
                    <a:pt x="2552" y="1194"/>
                    <a:pt x="2527" y="1207"/>
                  </a:cubicBezTo>
                  <a:lnTo>
                    <a:pt x="2539" y="1232"/>
                  </a:lnTo>
                  <a:cubicBezTo>
                    <a:pt x="2552" y="1219"/>
                    <a:pt x="2564" y="1207"/>
                    <a:pt x="2590" y="1194"/>
                  </a:cubicBezTo>
                  <a:lnTo>
                    <a:pt x="2640" y="1156"/>
                  </a:lnTo>
                  <a:close/>
                  <a:moveTo>
                    <a:pt x="2288" y="1006"/>
                  </a:moveTo>
                  <a:cubicBezTo>
                    <a:pt x="2225" y="1056"/>
                    <a:pt x="2175" y="1094"/>
                    <a:pt x="2112" y="1144"/>
                  </a:cubicBezTo>
                  <a:cubicBezTo>
                    <a:pt x="2086" y="1164"/>
                    <a:pt x="2063" y="1185"/>
                    <a:pt x="2040" y="1205"/>
                  </a:cubicBezTo>
                  <a:lnTo>
                    <a:pt x="2040" y="1205"/>
                  </a:lnTo>
                  <a:cubicBezTo>
                    <a:pt x="2053" y="1213"/>
                    <a:pt x="2064" y="1222"/>
                    <a:pt x="2074" y="1232"/>
                  </a:cubicBezTo>
                  <a:lnTo>
                    <a:pt x="2074" y="1207"/>
                  </a:lnTo>
                  <a:lnTo>
                    <a:pt x="2074" y="1207"/>
                  </a:lnTo>
                  <a:cubicBezTo>
                    <a:pt x="2094" y="1221"/>
                    <a:pt x="2094" y="1230"/>
                    <a:pt x="2091" y="1239"/>
                  </a:cubicBezTo>
                  <a:lnTo>
                    <a:pt x="2091" y="1239"/>
                  </a:lnTo>
                  <a:cubicBezTo>
                    <a:pt x="2124" y="1203"/>
                    <a:pt x="2161" y="1166"/>
                    <a:pt x="2200" y="1131"/>
                  </a:cubicBezTo>
                  <a:lnTo>
                    <a:pt x="2187" y="1119"/>
                  </a:lnTo>
                  <a:cubicBezTo>
                    <a:pt x="2175" y="1106"/>
                    <a:pt x="2187" y="1106"/>
                    <a:pt x="2187" y="1106"/>
                  </a:cubicBezTo>
                  <a:cubicBezTo>
                    <a:pt x="2192" y="1102"/>
                    <a:pt x="2196" y="1101"/>
                    <a:pt x="2200" y="1101"/>
                  </a:cubicBezTo>
                  <a:cubicBezTo>
                    <a:pt x="2207" y="1101"/>
                    <a:pt x="2213" y="1106"/>
                    <a:pt x="2213" y="1106"/>
                  </a:cubicBezTo>
                  <a:lnTo>
                    <a:pt x="2250" y="1081"/>
                  </a:lnTo>
                  <a:cubicBezTo>
                    <a:pt x="2238" y="1068"/>
                    <a:pt x="2238" y="1068"/>
                    <a:pt x="2238" y="1056"/>
                  </a:cubicBezTo>
                  <a:lnTo>
                    <a:pt x="2238" y="1056"/>
                  </a:lnTo>
                  <a:cubicBezTo>
                    <a:pt x="2242" y="1060"/>
                    <a:pt x="2246" y="1061"/>
                    <a:pt x="2250" y="1061"/>
                  </a:cubicBezTo>
                  <a:cubicBezTo>
                    <a:pt x="2259" y="1061"/>
                    <a:pt x="2267" y="1056"/>
                    <a:pt x="2275" y="1056"/>
                  </a:cubicBezTo>
                  <a:lnTo>
                    <a:pt x="2301" y="1031"/>
                  </a:lnTo>
                  <a:cubicBezTo>
                    <a:pt x="2301" y="1031"/>
                    <a:pt x="2301" y="1018"/>
                    <a:pt x="2288" y="1006"/>
                  </a:cubicBezTo>
                  <a:close/>
                  <a:moveTo>
                    <a:pt x="3645" y="1207"/>
                  </a:moveTo>
                  <a:cubicBezTo>
                    <a:pt x="3635" y="1207"/>
                    <a:pt x="3625" y="1207"/>
                    <a:pt x="3615" y="1207"/>
                  </a:cubicBezTo>
                  <a:lnTo>
                    <a:pt x="3615" y="1207"/>
                  </a:lnTo>
                  <a:cubicBezTo>
                    <a:pt x="3613" y="1220"/>
                    <a:pt x="3611" y="1233"/>
                    <a:pt x="3609" y="1244"/>
                  </a:cubicBezTo>
                  <a:lnTo>
                    <a:pt x="3635" y="1244"/>
                  </a:lnTo>
                  <a:cubicBezTo>
                    <a:pt x="3638" y="1232"/>
                    <a:pt x="3645" y="1216"/>
                    <a:pt x="3645" y="1207"/>
                  </a:cubicBezTo>
                  <a:close/>
                  <a:moveTo>
                    <a:pt x="2527" y="1219"/>
                  </a:moveTo>
                  <a:cubicBezTo>
                    <a:pt x="2514" y="1219"/>
                    <a:pt x="2502" y="1219"/>
                    <a:pt x="2502" y="1232"/>
                  </a:cubicBezTo>
                  <a:cubicBezTo>
                    <a:pt x="2502" y="1232"/>
                    <a:pt x="2514" y="1244"/>
                    <a:pt x="2514" y="1257"/>
                  </a:cubicBezTo>
                  <a:lnTo>
                    <a:pt x="2527" y="1244"/>
                  </a:lnTo>
                  <a:lnTo>
                    <a:pt x="2527" y="1232"/>
                  </a:lnTo>
                  <a:lnTo>
                    <a:pt x="2527" y="1219"/>
                  </a:lnTo>
                  <a:close/>
                  <a:moveTo>
                    <a:pt x="3635" y="1244"/>
                  </a:moveTo>
                  <a:cubicBezTo>
                    <a:pt x="3634" y="1246"/>
                    <a:pt x="3634" y="1248"/>
                    <a:pt x="3633" y="1250"/>
                  </a:cubicBezTo>
                  <a:lnTo>
                    <a:pt x="3633" y="1250"/>
                  </a:lnTo>
                  <a:cubicBezTo>
                    <a:pt x="3643" y="1248"/>
                    <a:pt x="3652" y="1246"/>
                    <a:pt x="3658" y="1246"/>
                  </a:cubicBezTo>
                  <a:lnTo>
                    <a:pt x="3658" y="1246"/>
                  </a:lnTo>
                  <a:cubicBezTo>
                    <a:pt x="3658" y="1248"/>
                    <a:pt x="3658" y="1252"/>
                    <a:pt x="3658" y="1257"/>
                  </a:cubicBezTo>
                  <a:cubicBezTo>
                    <a:pt x="3666" y="1249"/>
                    <a:pt x="3665" y="1246"/>
                    <a:pt x="3658" y="1246"/>
                  </a:cubicBezTo>
                  <a:cubicBezTo>
                    <a:pt x="3658" y="1246"/>
                    <a:pt x="3658" y="1246"/>
                    <a:pt x="3658" y="1246"/>
                  </a:cubicBezTo>
                  <a:lnTo>
                    <a:pt x="3658" y="1246"/>
                  </a:lnTo>
                  <a:cubicBezTo>
                    <a:pt x="3658" y="1245"/>
                    <a:pt x="3658" y="1244"/>
                    <a:pt x="3658" y="1244"/>
                  </a:cubicBezTo>
                  <a:close/>
                  <a:moveTo>
                    <a:pt x="2031" y="1200"/>
                  </a:moveTo>
                  <a:cubicBezTo>
                    <a:pt x="2008" y="1223"/>
                    <a:pt x="1984" y="1246"/>
                    <a:pt x="1961" y="1269"/>
                  </a:cubicBezTo>
                  <a:cubicBezTo>
                    <a:pt x="1961" y="1272"/>
                    <a:pt x="1961" y="1273"/>
                    <a:pt x="1960" y="1275"/>
                  </a:cubicBezTo>
                  <a:lnTo>
                    <a:pt x="1960" y="1275"/>
                  </a:lnTo>
                  <a:cubicBezTo>
                    <a:pt x="1988" y="1252"/>
                    <a:pt x="2014" y="1228"/>
                    <a:pt x="2040" y="1205"/>
                  </a:cubicBezTo>
                  <a:lnTo>
                    <a:pt x="2040" y="1205"/>
                  </a:lnTo>
                  <a:cubicBezTo>
                    <a:pt x="2037" y="1203"/>
                    <a:pt x="2034" y="1202"/>
                    <a:pt x="2031" y="1200"/>
                  </a:cubicBezTo>
                  <a:close/>
                  <a:moveTo>
                    <a:pt x="1960" y="1275"/>
                  </a:moveTo>
                  <a:cubicBezTo>
                    <a:pt x="1955" y="1279"/>
                    <a:pt x="1950" y="1283"/>
                    <a:pt x="1945" y="1287"/>
                  </a:cubicBezTo>
                  <a:lnTo>
                    <a:pt x="1945" y="1287"/>
                  </a:lnTo>
                  <a:cubicBezTo>
                    <a:pt x="1952" y="1283"/>
                    <a:pt x="1958" y="1280"/>
                    <a:pt x="1960" y="1275"/>
                  </a:cubicBezTo>
                  <a:close/>
                  <a:moveTo>
                    <a:pt x="1945" y="1287"/>
                  </a:moveTo>
                  <a:cubicBezTo>
                    <a:pt x="1942" y="1289"/>
                    <a:pt x="1939" y="1291"/>
                    <a:pt x="1936" y="1295"/>
                  </a:cubicBezTo>
                  <a:cubicBezTo>
                    <a:pt x="1939" y="1292"/>
                    <a:pt x="1942" y="1290"/>
                    <a:pt x="1945" y="1287"/>
                  </a:cubicBezTo>
                  <a:close/>
                  <a:moveTo>
                    <a:pt x="2376" y="1307"/>
                  </a:moveTo>
                  <a:cubicBezTo>
                    <a:pt x="2376" y="1320"/>
                    <a:pt x="2388" y="1320"/>
                    <a:pt x="2388" y="1320"/>
                  </a:cubicBezTo>
                  <a:cubicBezTo>
                    <a:pt x="2388" y="1320"/>
                    <a:pt x="2401" y="1307"/>
                    <a:pt x="2376" y="1307"/>
                  </a:cubicBezTo>
                  <a:close/>
                  <a:moveTo>
                    <a:pt x="2091" y="1239"/>
                  </a:moveTo>
                  <a:cubicBezTo>
                    <a:pt x="2061" y="1272"/>
                    <a:pt x="2033" y="1305"/>
                    <a:pt x="2006" y="1338"/>
                  </a:cubicBezTo>
                  <a:lnTo>
                    <a:pt x="2006" y="1338"/>
                  </a:lnTo>
                  <a:lnTo>
                    <a:pt x="2099" y="1307"/>
                  </a:lnTo>
                  <a:cubicBezTo>
                    <a:pt x="2069" y="1269"/>
                    <a:pt x="2085" y="1254"/>
                    <a:pt x="2091" y="1239"/>
                  </a:cubicBezTo>
                  <a:close/>
                  <a:moveTo>
                    <a:pt x="2006" y="1338"/>
                  </a:moveTo>
                  <a:lnTo>
                    <a:pt x="1986" y="1345"/>
                  </a:lnTo>
                  <a:cubicBezTo>
                    <a:pt x="1990" y="1346"/>
                    <a:pt x="1993" y="1348"/>
                    <a:pt x="1997" y="1350"/>
                  </a:cubicBezTo>
                  <a:lnTo>
                    <a:pt x="1997" y="1350"/>
                  </a:lnTo>
                  <a:cubicBezTo>
                    <a:pt x="2000" y="1346"/>
                    <a:pt x="2003" y="1342"/>
                    <a:pt x="2006" y="1338"/>
                  </a:cubicBezTo>
                  <a:close/>
                  <a:moveTo>
                    <a:pt x="2049" y="1379"/>
                  </a:moveTo>
                  <a:cubicBezTo>
                    <a:pt x="2054" y="1381"/>
                    <a:pt x="2059" y="1383"/>
                    <a:pt x="2062" y="1383"/>
                  </a:cubicBezTo>
                  <a:cubicBezTo>
                    <a:pt x="2052" y="1393"/>
                    <a:pt x="2050" y="1411"/>
                    <a:pt x="2076" y="1411"/>
                  </a:cubicBezTo>
                  <a:cubicBezTo>
                    <a:pt x="2082" y="1411"/>
                    <a:pt x="2090" y="1410"/>
                    <a:pt x="2099" y="1408"/>
                  </a:cubicBezTo>
                  <a:lnTo>
                    <a:pt x="2099" y="1408"/>
                  </a:lnTo>
                  <a:cubicBezTo>
                    <a:pt x="2072" y="1418"/>
                    <a:pt x="2047" y="1429"/>
                    <a:pt x="2025" y="1442"/>
                  </a:cubicBezTo>
                  <a:lnTo>
                    <a:pt x="2025" y="1442"/>
                  </a:lnTo>
                  <a:cubicBezTo>
                    <a:pt x="2016" y="1440"/>
                    <a:pt x="2007" y="1437"/>
                    <a:pt x="1999" y="1433"/>
                  </a:cubicBezTo>
                  <a:cubicBezTo>
                    <a:pt x="2015" y="1416"/>
                    <a:pt x="2032" y="1398"/>
                    <a:pt x="2049" y="1379"/>
                  </a:cubicBezTo>
                  <a:close/>
                  <a:moveTo>
                    <a:pt x="2025" y="1442"/>
                  </a:moveTo>
                  <a:cubicBezTo>
                    <a:pt x="2040" y="1446"/>
                    <a:pt x="2055" y="1449"/>
                    <a:pt x="2074" y="1454"/>
                  </a:cubicBezTo>
                  <a:lnTo>
                    <a:pt x="2074" y="1454"/>
                  </a:lnTo>
                  <a:cubicBezTo>
                    <a:pt x="2069" y="1453"/>
                    <a:pt x="2063" y="1453"/>
                    <a:pt x="2057" y="1453"/>
                  </a:cubicBezTo>
                  <a:cubicBezTo>
                    <a:pt x="2036" y="1453"/>
                    <a:pt x="2011" y="1457"/>
                    <a:pt x="1993" y="1463"/>
                  </a:cubicBezTo>
                  <a:lnTo>
                    <a:pt x="1993" y="1463"/>
                  </a:lnTo>
                  <a:cubicBezTo>
                    <a:pt x="2003" y="1456"/>
                    <a:pt x="2014" y="1449"/>
                    <a:pt x="2025" y="1442"/>
                  </a:cubicBezTo>
                  <a:close/>
                  <a:moveTo>
                    <a:pt x="1993" y="1463"/>
                  </a:moveTo>
                  <a:lnTo>
                    <a:pt x="1993" y="1463"/>
                  </a:lnTo>
                  <a:cubicBezTo>
                    <a:pt x="1972" y="1478"/>
                    <a:pt x="1954" y="1494"/>
                    <a:pt x="1938" y="1512"/>
                  </a:cubicBezTo>
                  <a:lnTo>
                    <a:pt x="1938" y="1512"/>
                  </a:lnTo>
                  <a:cubicBezTo>
                    <a:pt x="1945" y="1502"/>
                    <a:pt x="1953" y="1493"/>
                    <a:pt x="1961" y="1483"/>
                  </a:cubicBezTo>
                  <a:cubicBezTo>
                    <a:pt x="1961" y="1483"/>
                    <a:pt x="1974" y="1471"/>
                    <a:pt x="1974" y="1471"/>
                  </a:cubicBezTo>
                  <a:cubicBezTo>
                    <a:pt x="1979" y="1468"/>
                    <a:pt x="1985" y="1466"/>
                    <a:pt x="1993" y="1463"/>
                  </a:cubicBezTo>
                  <a:close/>
                  <a:moveTo>
                    <a:pt x="1938" y="1512"/>
                  </a:moveTo>
                  <a:cubicBezTo>
                    <a:pt x="1921" y="1532"/>
                    <a:pt x="1905" y="1553"/>
                    <a:pt x="1891" y="1572"/>
                  </a:cubicBezTo>
                  <a:lnTo>
                    <a:pt x="1891" y="1572"/>
                  </a:lnTo>
                  <a:cubicBezTo>
                    <a:pt x="1904" y="1551"/>
                    <a:pt x="1920" y="1530"/>
                    <a:pt x="1938" y="1512"/>
                  </a:cubicBezTo>
                  <a:close/>
                  <a:moveTo>
                    <a:pt x="855" y="1571"/>
                  </a:moveTo>
                  <a:lnTo>
                    <a:pt x="855" y="1571"/>
                  </a:lnTo>
                  <a:cubicBezTo>
                    <a:pt x="856" y="1573"/>
                    <a:pt x="857" y="1574"/>
                    <a:pt x="858" y="1576"/>
                  </a:cubicBezTo>
                  <a:lnTo>
                    <a:pt x="858" y="1576"/>
                  </a:lnTo>
                  <a:cubicBezTo>
                    <a:pt x="857" y="1574"/>
                    <a:pt x="856" y="1573"/>
                    <a:pt x="855" y="1571"/>
                  </a:cubicBezTo>
                  <a:close/>
                  <a:moveTo>
                    <a:pt x="918" y="1584"/>
                  </a:moveTo>
                  <a:cubicBezTo>
                    <a:pt x="918" y="1584"/>
                    <a:pt x="918" y="1596"/>
                    <a:pt x="906" y="1609"/>
                  </a:cubicBezTo>
                  <a:cubicBezTo>
                    <a:pt x="918" y="1596"/>
                    <a:pt x="918" y="1596"/>
                    <a:pt x="918" y="1584"/>
                  </a:cubicBezTo>
                  <a:close/>
                  <a:moveTo>
                    <a:pt x="889" y="1682"/>
                  </a:moveTo>
                  <a:cubicBezTo>
                    <a:pt x="876" y="1722"/>
                    <a:pt x="863" y="1763"/>
                    <a:pt x="852" y="1804"/>
                  </a:cubicBezTo>
                  <a:lnTo>
                    <a:pt x="852" y="1804"/>
                  </a:lnTo>
                  <a:cubicBezTo>
                    <a:pt x="841" y="1790"/>
                    <a:pt x="837" y="1769"/>
                    <a:pt x="843" y="1747"/>
                  </a:cubicBezTo>
                  <a:lnTo>
                    <a:pt x="843" y="1747"/>
                  </a:lnTo>
                  <a:cubicBezTo>
                    <a:pt x="843" y="1748"/>
                    <a:pt x="843" y="1749"/>
                    <a:pt x="844" y="1749"/>
                  </a:cubicBezTo>
                  <a:cubicBezTo>
                    <a:pt x="848" y="1749"/>
                    <a:pt x="866" y="1721"/>
                    <a:pt x="889" y="1682"/>
                  </a:cubicBezTo>
                  <a:close/>
                  <a:moveTo>
                    <a:pt x="918" y="1797"/>
                  </a:moveTo>
                  <a:cubicBezTo>
                    <a:pt x="887" y="1828"/>
                    <a:pt x="858" y="1857"/>
                    <a:pt x="830" y="1885"/>
                  </a:cubicBezTo>
                  <a:lnTo>
                    <a:pt x="830" y="1885"/>
                  </a:lnTo>
                  <a:cubicBezTo>
                    <a:pt x="837" y="1858"/>
                    <a:pt x="844" y="1831"/>
                    <a:pt x="852" y="1804"/>
                  </a:cubicBezTo>
                  <a:lnTo>
                    <a:pt x="852" y="1804"/>
                  </a:lnTo>
                  <a:cubicBezTo>
                    <a:pt x="858" y="1813"/>
                    <a:pt x="867" y="1818"/>
                    <a:pt x="878" y="1818"/>
                  </a:cubicBezTo>
                  <a:cubicBezTo>
                    <a:pt x="890" y="1818"/>
                    <a:pt x="904" y="1812"/>
                    <a:pt x="918" y="1797"/>
                  </a:cubicBezTo>
                  <a:close/>
                  <a:moveTo>
                    <a:pt x="830" y="1885"/>
                  </a:moveTo>
                  <a:cubicBezTo>
                    <a:pt x="821" y="1921"/>
                    <a:pt x="813" y="1956"/>
                    <a:pt x="805" y="1989"/>
                  </a:cubicBezTo>
                  <a:lnTo>
                    <a:pt x="805" y="1989"/>
                  </a:lnTo>
                  <a:cubicBezTo>
                    <a:pt x="788" y="1989"/>
                    <a:pt x="767" y="1987"/>
                    <a:pt x="748" y="1987"/>
                  </a:cubicBezTo>
                  <a:cubicBezTo>
                    <a:pt x="732" y="1987"/>
                    <a:pt x="718" y="1988"/>
                    <a:pt x="708" y="1995"/>
                  </a:cubicBezTo>
                  <a:lnTo>
                    <a:pt x="708" y="1995"/>
                  </a:lnTo>
                  <a:cubicBezTo>
                    <a:pt x="751" y="1959"/>
                    <a:pt x="790" y="1923"/>
                    <a:pt x="830" y="1885"/>
                  </a:cubicBezTo>
                  <a:close/>
                  <a:moveTo>
                    <a:pt x="830" y="1986"/>
                  </a:moveTo>
                  <a:lnTo>
                    <a:pt x="830" y="1986"/>
                  </a:lnTo>
                  <a:cubicBezTo>
                    <a:pt x="822" y="2004"/>
                    <a:pt x="810" y="2021"/>
                    <a:pt x="796" y="2035"/>
                  </a:cubicBezTo>
                  <a:lnTo>
                    <a:pt x="796" y="2035"/>
                  </a:lnTo>
                  <a:cubicBezTo>
                    <a:pt x="799" y="2020"/>
                    <a:pt x="802" y="2005"/>
                    <a:pt x="805" y="1989"/>
                  </a:cubicBezTo>
                  <a:lnTo>
                    <a:pt x="805" y="1989"/>
                  </a:lnTo>
                  <a:cubicBezTo>
                    <a:pt x="806" y="1989"/>
                    <a:pt x="806" y="1989"/>
                    <a:pt x="807" y="1989"/>
                  </a:cubicBezTo>
                  <a:cubicBezTo>
                    <a:pt x="816" y="1989"/>
                    <a:pt x="825" y="1989"/>
                    <a:pt x="830" y="1986"/>
                  </a:cubicBezTo>
                  <a:close/>
                  <a:moveTo>
                    <a:pt x="2023" y="2143"/>
                  </a:moveTo>
                  <a:cubicBezTo>
                    <a:pt x="2022" y="2152"/>
                    <a:pt x="2015" y="2169"/>
                    <a:pt x="2003" y="2194"/>
                  </a:cubicBezTo>
                  <a:lnTo>
                    <a:pt x="2003" y="2194"/>
                  </a:lnTo>
                  <a:lnTo>
                    <a:pt x="1999" y="2187"/>
                  </a:lnTo>
                  <a:cubicBezTo>
                    <a:pt x="1999" y="2174"/>
                    <a:pt x="1986" y="2162"/>
                    <a:pt x="1999" y="2162"/>
                  </a:cubicBezTo>
                  <a:cubicBezTo>
                    <a:pt x="2009" y="2157"/>
                    <a:pt x="2017" y="2150"/>
                    <a:pt x="2023" y="2143"/>
                  </a:cubicBezTo>
                  <a:close/>
                  <a:moveTo>
                    <a:pt x="3105" y="2212"/>
                  </a:moveTo>
                  <a:cubicBezTo>
                    <a:pt x="3102" y="2213"/>
                    <a:pt x="3099" y="2214"/>
                    <a:pt x="3097" y="2215"/>
                  </a:cubicBezTo>
                  <a:lnTo>
                    <a:pt x="3097" y="2215"/>
                  </a:lnTo>
                  <a:cubicBezTo>
                    <a:pt x="3100" y="2214"/>
                    <a:pt x="3102" y="2213"/>
                    <a:pt x="3105" y="2212"/>
                  </a:cubicBezTo>
                  <a:close/>
                  <a:moveTo>
                    <a:pt x="1509" y="2262"/>
                  </a:moveTo>
                  <a:lnTo>
                    <a:pt x="1509" y="2262"/>
                  </a:lnTo>
                  <a:cubicBezTo>
                    <a:pt x="1509" y="2262"/>
                    <a:pt x="1508" y="2262"/>
                    <a:pt x="1508" y="2262"/>
                  </a:cubicBezTo>
                  <a:lnTo>
                    <a:pt x="1509" y="2262"/>
                  </a:lnTo>
                  <a:cubicBezTo>
                    <a:pt x="1509" y="2262"/>
                    <a:pt x="1509" y="2262"/>
                    <a:pt x="1509" y="2262"/>
                  </a:cubicBezTo>
                  <a:close/>
                  <a:moveTo>
                    <a:pt x="1421" y="2262"/>
                  </a:moveTo>
                  <a:lnTo>
                    <a:pt x="1421" y="2275"/>
                  </a:lnTo>
                  <a:lnTo>
                    <a:pt x="1446" y="2275"/>
                  </a:lnTo>
                  <a:cubicBezTo>
                    <a:pt x="1471" y="2287"/>
                    <a:pt x="1446" y="2325"/>
                    <a:pt x="1459" y="2338"/>
                  </a:cubicBezTo>
                  <a:cubicBezTo>
                    <a:pt x="1476" y="2311"/>
                    <a:pt x="1493" y="2286"/>
                    <a:pt x="1508" y="2262"/>
                  </a:cubicBezTo>
                  <a:close/>
                  <a:moveTo>
                    <a:pt x="1446" y="2350"/>
                  </a:moveTo>
                  <a:cubicBezTo>
                    <a:pt x="1408" y="2363"/>
                    <a:pt x="1396" y="2388"/>
                    <a:pt x="1383" y="2400"/>
                  </a:cubicBezTo>
                  <a:cubicBezTo>
                    <a:pt x="1358" y="2451"/>
                    <a:pt x="1320" y="2501"/>
                    <a:pt x="1308" y="2551"/>
                  </a:cubicBezTo>
                  <a:cubicBezTo>
                    <a:pt x="1308" y="2551"/>
                    <a:pt x="1308" y="2564"/>
                    <a:pt x="1320" y="2564"/>
                  </a:cubicBezTo>
                  <a:cubicBezTo>
                    <a:pt x="1283" y="2576"/>
                    <a:pt x="1270" y="2652"/>
                    <a:pt x="1232" y="2715"/>
                  </a:cubicBezTo>
                  <a:lnTo>
                    <a:pt x="1195" y="2802"/>
                  </a:lnTo>
                  <a:cubicBezTo>
                    <a:pt x="1195" y="2802"/>
                    <a:pt x="1195" y="2815"/>
                    <a:pt x="1195" y="2815"/>
                  </a:cubicBezTo>
                  <a:cubicBezTo>
                    <a:pt x="1283" y="2627"/>
                    <a:pt x="1371" y="2476"/>
                    <a:pt x="1446" y="2350"/>
                  </a:cubicBezTo>
                  <a:close/>
                  <a:moveTo>
                    <a:pt x="2609" y="2991"/>
                  </a:moveTo>
                  <a:cubicBezTo>
                    <a:pt x="2603" y="2995"/>
                    <a:pt x="2596" y="2999"/>
                    <a:pt x="2590" y="3004"/>
                  </a:cubicBezTo>
                  <a:cubicBezTo>
                    <a:pt x="2600" y="2993"/>
                    <a:pt x="2602" y="2991"/>
                    <a:pt x="2609" y="2991"/>
                  </a:cubicBezTo>
                  <a:close/>
                  <a:moveTo>
                    <a:pt x="742" y="2978"/>
                  </a:moveTo>
                  <a:lnTo>
                    <a:pt x="742" y="3004"/>
                  </a:lnTo>
                  <a:lnTo>
                    <a:pt x="780" y="3016"/>
                  </a:lnTo>
                  <a:lnTo>
                    <a:pt x="793" y="3016"/>
                  </a:lnTo>
                  <a:cubicBezTo>
                    <a:pt x="767" y="3004"/>
                    <a:pt x="755" y="2991"/>
                    <a:pt x="742" y="2978"/>
                  </a:cubicBezTo>
                  <a:close/>
                  <a:moveTo>
                    <a:pt x="2652" y="2966"/>
                  </a:moveTo>
                  <a:lnTo>
                    <a:pt x="2652" y="2966"/>
                  </a:lnTo>
                  <a:cubicBezTo>
                    <a:pt x="2652" y="2966"/>
                    <a:pt x="2637" y="2974"/>
                    <a:pt x="2612" y="2989"/>
                  </a:cubicBezTo>
                  <a:lnTo>
                    <a:pt x="2612" y="2989"/>
                  </a:lnTo>
                  <a:cubicBezTo>
                    <a:pt x="2610" y="2988"/>
                    <a:pt x="2608" y="2988"/>
                    <a:pt x="2605" y="2988"/>
                  </a:cubicBezTo>
                  <a:cubicBezTo>
                    <a:pt x="2588" y="2988"/>
                    <a:pt x="2557" y="3008"/>
                    <a:pt x="2527" y="3029"/>
                  </a:cubicBezTo>
                  <a:lnTo>
                    <a:pt x="2536" y="3029"/>
                  </a:lnTo>
                  <a:cubicBezTo>
                    <a:pt x="2541" y="3025"/>
                    <a:pt x="2546" y="3020"/>
                    <a:pt x="2552" y="3016"/>
                  </a:cubicBezTo>
                  <a:lnTo>
                    <a:pt x="2577" y="3016"/>
                  </a:lnTo>
                  <a:lnTo>
                    <a:pt x="2652" y="2966"/>
                  </a:lnTo>
                  <a:close/>
                  <a:moveTo>
                    <a:pt x="2536" y="3029"/>
                  </a:moveTo>
                  <a:lnTo>
                    <a:pt x="2536" y="3029"/>
                  </a:lnTo>
                  <a:cubicBezTo>
                    <a:pt x="2532" y="3032"/>
                    <a:pt x="2528" y="3035"/>
                    <a:pt x="2524" y="3037"/>
                  </a:cubicBezTo>
                  <a:lnTo>
                    <a:pt x="2524" y="3037"/>
                  </a:lnTo>
                  <a:cubicBezTo>
                    <a:pt x="2533" y="3034"/>
                    <a:pt x="2542" y="3031"/>
                    <a:pt x="2552" y="3029"/>
                  </a:cubicBezTo>
                  <a:close/>
                  <a:moveTo>
                    <a:pt x="3230" y="126"/>
                  </a:moveTo>
                  <a:lnTo>
                    <a:pt x="3230" y="126"/>
                  </a:lnTo>
                  <a:cubicBezTo>
                    <a:pt x="3205" y="126"/>
                    <a:pt x="3180" y="139"/>
                    <a:pt x="3155" y="139"/>
                  </a:cubicBezTo>
                  <a:lnTo>
                    <a:pt x="3142" y="139"/>
                  </a:lnTo>
                  <a:cubicBezTo>
                    <a:pt x="3105" y="151"/>
                    <a:pt x="3067" y="164"/>
                    <a:pt x="3042" y="164"/>
                  </a:cubicBezTo>
                  <a:cubicBezTo>
                    <a:pt x="2906" y="206"/>
                    <a:pt x="2770" y="254"/>
                    <a:pt x="2642" y="312"/>
                  </a:cubicBezTo>
                  <a:lnTo>
                    <a:pt x="2642" y="312"/>
                  </a:lnTo>
                  <a:cubicBezTo>
                    <a:pt x="2613" y="341"/>
                    <a:pt x="2590" y="365"/>
                    <a:pt x="2590" y="365"/>
                  </a:cubicBezTo>
                  <a:cubicBezTo>
                    <a:pt x="2580" y="363"/>
                    <a:pt x="2570" y="358"/>
                    <a:pt x="2560" y="351"/>
                  </a:cubicBezTo>
                  <a:lnTo>
                    <a:pt x="2560" y="351"/>
                  </a:lnTo>
                  <a:cubicBezTo>
                    <a:pt x="2527" y="367"/>
                    <a:pt x="2495" y="385"/>
                    <a:pt x="2464" y="402"/>
                  </a:cubicBezTo>
                  <a:lnTo>
                    <a:pt x="2451" y="402"/>
                  </a:lnTo>
                  <a:cubicBezTo>
                    <a:pt x="2376" y="453"/>
                    <a:pt x="2301" y="490"/>
                    <a:pt x="2238" y="541"/>
                  </a:cubicBezTo>
                  <a:cubicBezTo>
                    <a:pt x="2200" y="566"/>
                    <a:pt x="2162" y="591"/>
                    <a:pt x="2125" y="616"/>
                  </a:cubicBezTo>
                  <a:lnTo>
                    <a:pt x="2125" y="629"/>
                  </a:lnTo>
                  <a:cubicBezTo>
                    <a:pt x="2074" y="654"/>
                    <a:pt x="2024" y="691"/>
                    <a:pt x="1986" y="729"/>
                  </a:cubicBezTo>
                  <a:cubicBezTo>
                    <a:pt x="1977" y="739"/>
                    <a:pt x="1967" y="741"/>
                    <a:pt x="1958" y="747"/>
                  </a:cubicBezTo>
                  <a:lnTo>
                    <a:pt x="1958" y="747"/>
                  </a:lnTo>
                  <a:cubicBezTo>
                    <a:pt x="2011" y="732"/>
                    <a:pt x="2055" y="723"/>
                    <a:pt x="2087" y="717"/>
                  </a:cubicBezTo>
                  <a:lnTo>
                    <a:pt x="2087" y="717"/>
                  </a:lnTo>
                  <a:lnTo>
                    <a:pt x="1949" y="805"/>
                  </a:lnTo>
                  <a:lnTo>
                    <a:pt x="1936" y="842"/>
                  </a:lnTo>
                  <a:cubicBezTo>
                    <a:pt x="1836" y="905"/>
                    <a:pt x="1697" y="955"/>
                    <a:pt x="1572" y="993"/>
                  </a:cubicBezTo>
                  <a:cubicBezTo>
                    <a:pt x="1459" y="1018"/>
                    <a:pt x="1333" y="1043"/>
                    <a:pt x="1308" y="1068"/>
                  </a:cubicBezTo>
                  <a:cubicBezTo>
                    <a:pt x="1255" y="1156"/>
                    <a:pt x="1301" y="1176"/>
                    <a:pt x="1346" y="1176"/>
                  </a:cubicBezTo>
                  <a:cubicBezTo>
                    <a:pt x="1365" y="1176"/>
                    <a:pt x="1384" y="1173"/>
                    <a:pt x="1396" y="1169"/>
                  </a:cubicBezTo>
                  <a:lnTo>
                    <a:pt x="1396" y="1169"/>
                  </a:lnTo>
                  <a:cubicBezTo>
                    <a:pt x="1245" y="1395"/>
                    <a:pt x="1107" y="1345"/>
                    <a:pt x="969" y="1596"/>
                  </a:cubicBezTo>
                  <a:lnTo>
                    <a:pt x="1006" y="1496"/>
                  </a:lnTo>
                  <a:lnTo>
                    <a:pt x="1006" y="1496"/>
                  </a:lnTo>
                  <a:cubicBezTo>
                    <a:pt x="977" y="1532"/>
                    <a:pt x="926" y="1620"/>
                    <a:pt x="889" y="1682"/>
                  </a:cubicBezTo>
                  <a:lnTo>
                    <a:pt x="889" y="1682"/>
                  </a:lnTo>
                  <a:cubicBezTo>
                    <a:pt x="894" y="1666"/>
                    <a:pt x="900" y="1650"/>
                    <a:pt x="906" y="1634"/>
                  </a:cubicBezTo>
                  <a:lnTo>
                    <a:pt x="906" y="1609"/>
                  </a:lnTo>
                  <a:cubicBezTo>
                    <a:pt x="881" y="1634"/>
                    <a:pt x="881" y="1659"/>
                    <a:pt x="855" y="1684"/>
                  </a:cubicBezTo>
                  <a:cubicBezTo>
                    <a:pt x="818" y="1672"/>
                    <a:pt x="918" y="1558"/>
                    <a:pt x="931" y="1496"/>
                  </a:cubicBezTo>
                  <a:lnTo>
                    <a:pt x="931" y="1496"/>
                  </a:lnTo>
                  <a:cubicBezTo>
                    <a:pt x="900" y="1516"/>
                    <a:pt x="886" y="1585"/>
                    <a:pt x="869" y="1585"/>
                  </a:cubicBezTo>
                  <a:cubicBezTo>
                    <a:pt x="865" y="1585"/>
                    <a:pt x="862" y="1582"/>
                    <a:pt x="858" y="1576"/>
                  </a:cubicBezTo>
                  <a:lnTo>
                    <a:pt x="858" y="1576"/>
                  </a:lnTo>
                  <a:cubicBezTo>
                    <a:pt x="888" y="1636"/>
                    <a:pt x="780" y="1686"/>
                    <a:pt x="780" y="1760"/>
                  </a:cubicBezTo>
                  <a:lnTo>
                    <a:pt x="755" y="1747"/>
                  </a:lnTo>
                  <a:cubicBezTo>
                    <a:pt x="755" y="1760"/>
                    <a:pt x="755" y="1797"/>
                    <a:pt x="742" y="1810"/>
                  </a:cubicBezTo>
                  <a:lnTo>
                    <a:pt x="730" y="1772"/>
                  </a:lnTo>
                  <a:cubicBezTo>
                    <a:pt x="717" y="1835"/>
                    <a:pt x="629" y="1885"/>
                    <a:pt x="617" y="1948"/>
                  </a:cubicBezTo>
                  <a:cubicBezTo>
                    <a:pt x="650" y="1893"/>
                    <a:pt x="663" y="1881"/>
                    <a:pt x="673" y="1881"/>
                  </a:cubicBezTo>
                  <a:cubicBezTo>
                    <a:pt x="680" y="1881"/>
                    <a:pt x="684" y="1888"/>
                    <a:pt x="692" y="1888"/>
                  </a:cubicBezTo>
                  <a:cubicBezTo>
                    <a:pt x="698" y="1888"/>
                    <a:pt x="705" y="1885"/>
                    <a:pt x="717" y="1873"/>
                  </a:cubicBezTo>
                  <a:lnTo>
                    <a:pt x="717" y="1873"/>
                  </a:lnTo>
                  <a:cubicBezTo>
                    <a:pt x="667" y="2023"/>
                    <a:pt x="592" y="1948"/>
                    <a:pt x="516" y="2111"/>
                  </a:cubicBezTo>
                  <a:cubicBezTo>
                    <a:pt x="525" y="2093"/>
                    <a:pt x="556" y="2060"/>
                    <a:pt x="565" y="2060"/>
                  </a:cubicBezTo>
                  <a:cubicBezTo>
                    <a:pt x="569" y="2060"/>
                    <a:pt x="570" y="2064"/>
                    <a:pt x="566" y="2074"/>
                  </a:cubicBezTo>
                  <a:cubicBezTo>
                    <a:pt x="554" y="2099"/>
                    <a:pt x="516" y="2136"/>
                    <a:pt x="491" y="2162"/>
                  </a:cubicBezTo>
                  <a:cubicBezTo>
                    <a:pt x="475" y="2199"/>
                    <a:pt x="473" y="2210"/>
                    <a:pt x="478" y="2210"/>
                  </a:cubicBezTo>
                  <a:cubicBezTo>
                    <a:pt x="487" y="2210"/>
                    <a:pt x="513" y="2179"/>
                    <a:pt x="524" y="2179"/>
                  </a:cubicBezTo>
                  <a:cubicBezTo>
                    <a:pt x="527" y="2179"/>
                    <a:pt x="529" y="2182"/>
                    <a:pt x="529" y="2187"/>
                  </a:cubicBezTo>
                  <a:cubicBezTo>
                    <a:pt x="466" y="2224"/>
                    <a:pt x="516" y="2250"/>
                    <a:pt x="504" y="2287"/>
                  </a:cubicBezTo>
                  <a:lnTo>
                    <a:pt x="466" y="2287"/>
                  </a:lnTo>
                  <a:cubicBezTo>
                    <a:pt x="390" y="2413"/>
                    <a:pt x="516" y="2325"/>
                    <a:pt x="441" y="2438"/>
                  </a:cubicBezTo>
                  <a:lnTo>
                    <a:pt x="428" y="2388"/>
                  </a:lnTo>
                  <a:lnTo>
                    <a:pt x="416" y="2451"/>
                  </a:lnTo>
                  <a:lnTo>
                    <a:pt x="378" y="2438"/>
                  </a:lnTo>
                  <a:cubicBezTo>
                    <a:pt x="378" y="2501"/>
                    <a:pt x="365" y="2513"/>
                    <a:pt x="328" y="2576"/>
                  </a:cubicBezTo>
                  <a:cubicBezTo>
                    <a:pt x="332" y="2574"/>
                    <a:pt x="336" y="2573"/>
                    <a:pt x="340" y="2573"/>
                  </a:cubicBezTo>
                  <a:cubicBezTo>
                    <a:pt x="360" y="2573"/>
                    <a:pt x="376" y="2597"/>
                    <a:pt x="365" y="2639"/>
                  </a:cubicBezTo>
                  <a:cubicBezTo>
                    <a:pt x="355" y="2650"/>
                    <a:pt x="348" y="2652"/>
                    <a:pt x="344" y="2652"/>
                  </a:cubicBezTo>
                  <a:cubicBezTo>
                    <a:pt x="339" y="2652"/>
                    <a:pt x="336" y="2650"/>
                    <a:pt x="334" y="2650"/>
                  </a:cubicBezTo>
                  <a:cubicBezTo>
                    <a:pt x="330" y="2650"/>
                    <a:pt x="326" y="2656"/>
                    <a:pt x="315" y="2689"/>
                  </a:cubicBezTo>
                  <a:cubicBezTo>
                    <a:pt x="315" y="2677"/>
                    <a:pt x="290" y="2664"/>
                    <a:pt x="328" y="2627"/>
                  </a:cubicBezTo>
                  <a:cubicBezTo>
                    <a:pt x="328" y="2627"/>
                    <a:pt x="315" y="2614"/>
                    <a:pt x="315" y="2601"/>
                  </a:cubicBezTo>
                  <a:cubicBezTo>
                    <a:pt x="277" y="2652"/>
                    <a:pt x="277" y="2702"/>
                    <a:pt x="265" y="2727"/>
                  </a:cubicBezTo>
                  <a:cubicBezTo>
                    <a:pt x="265" y="2727"/>
                    <a:pt x="277" y="2702"/>
                    <a:pt x="277" y="2702"/>
                  </a:cubicBezTo>
                  <a:cubicBezTo>
                    <a:pt x="277" y="2740"/>
                    <a:pt x="277" y="2777"/>
                    <a:pt x="277" y="2802"/>
                  </a:cubicBezTo>
                  <a:cubicBezTo>
                    <a:pt x="272" y="2813"/>
                    <a:pt x="269" y="2817"/>
                    <a:pt x="266" y="2817"/>
                  </a:cubicBezTo>
                  <a:cubicBezTo>
                    <a:pt x="263" y="2817"/>
                    <a:pt x="260" y="2810"/>
                    <a:pt x="252" y="2802"/>
                  </a:cubicBezTo>
                  <a:lnTo>
                    <a:pt x="252" y="2802"/>
                  </a:lnTo>
                  <a:cubicBezTo>
                    <a:pt x="252" y="2815"/>
                    <a:pt x="265" y="2828"/>
                    <a:pt x="252" y="2865"/>
                  </a:cubicBezTo>
                  <a:cubicBezTo>
                    <a:pt x="240" y="2865"/>
                    <a:pt x="215" y="2865"/>
                    <a:pt x="215" y="2815"/>
                  </a:cubicBezTo>
                  <a:lnTo>
                    <a:pt x="202" y="2916"/>
                  </a:lnTo>
                  <a:cubicBezTo>
                    <a:pt x="191" y="2927"/>
                    <a:pt x="170" y="2968"/>
                    <a:pt x="165" y="2968"/>
                  </a:cubicBezTo>
                  <a:cubicBezTo>
                    <a:pt x="165" y="2968"/>
                    <a:pt x="164" y="2967"/>
                    <a:pt x="164" y="2966"/>
                  </a:cubicBezTo>
                  <a:lnTo>
                    <a:pt x="164" y="2966"/>
                  </a:lnTo>
                  <a:cubicBezTo>
                    <a:pt x="142" y="3010"/>
                    <a:pt x="168" y="3072"/>
                    <a:pt x="159" y="3138"/>
                  </a:cubicBezTo>
                  <a:lnTo>
                    <a:pt x="159" y="3138"/>
                  </a:lnTo>
                  <a:cubicBezTo>
                    <a:pt x="183" y="3085"/>
                    <a:pt x="212" y="3029"/>
                    <a:pt x="240" y="2978"/>
                  </a:cubicBezTo>
                  <a:cubicBezTo>
                    <a:pt x="315" y="2865"/>
                    <a:pt x="403" y="2752"/>
                    <a:pt x="453" y="2727"/>
                  </a:cubicBezTo>
                  <a:cubicBezTo>
                    <a:pt x="441" y="2727"/>
                    <a:pt x="340" y="2765"/>
                    <a:pt x="315" y="2777"/>
                  </a:cubicBezTo>
                  <a:lnTo>
                    <a:pt x="554" y="2601"/>
                  </a:lnTo>
                  <a:lnTo>
                    <a:pt x="763" y="2417"/>
                  </a:lnTo>
                  <a:lnTo>
                    <a:pt x="763" y="2417"/>
                  </a:lnTo>
                  <a:cubicBezTo>
                    <a:pt x="763" y="2416"/>
                    <a:pt x="764" y="2415"/>
                    <a:pt x="764" y="2414"/>
                  </a:cubicBezTo>
                  <a:lnTo>
                    <a:pt x="764" y="2414"/>
                  </a:lnTo>
                  <a:cubicBezTo>
                    <a:pt x="752" y="2419"/>
                    <a:pt x="740" y="2420"/>
                    <a:pt x="728" y="2420"/>
                  </a:cubicBezTo>
                  <a:cubicBezTo>
                    <a:pt x="689" y="2420"/>
                    <a:pt x="646" y="2404"/>
                    <a:pt x="601" y="2404"/>
                  </a:cubicBezTo>
                  <a:cubicBezTo>
                    <a:pt x="553" y="2404"/>
                    <a:pt x="503" y="2423"/>
                    <a:pt x="453" y="2501"/>
                  </a:cubicBezTo>
                  <a:cubicBezTo>
                    <a:pt x="466" y="2451"/>
                    <a:pt x="478" y="2388"/>
                    <a:pt x="554" y="2287"/>
                  </a:cubicBezTo>
                  <a:cubicBezTo>
                    <a:pt x="554" y="2306"/>
                    <a:pt x="589" y="2339"/>
                    <a:pt x="617" y="2339"/>
                  </a:cubicBezTo>
                  <a:cubicBezTo>
                    <a:pt x="626" y="2339"/>
                    <a:pt x="635" y="2335"/>
                    <a:pt x="642" y="2325"/>
                  </a:cubicBezTo>
                  <a:cubicBezTo>
                    <a:pt x="617" y="2200"/>
                    <a:pt x="641" y="2236"/>
                    <a:pt x="666" y="2066"/>
                  </a:cubicBezTo>
                  <a:lnTo>
                    <a:pt x="666" y="2066"/>
                  </a:lnTo>
                  <a:cubicBezTo>
                    <a:pt x="665" y="2082"/>
                    <a:pt x="675" y="2089"/>
                    <a:pt x="691" y="2089"/>
                  </a:cubicBezTo>
                  <a:cubicBezTo>
                    <a:pt x="719" y="2089"/>
                    <a:pt x="763" y="2068"/>
                    <a:pt x="796" y="2035"/>
                  </a:cubicBezTo>
                  <a:lnTo>
                    <a:pt x="796" y="2035"/>
                  </a:lnTo>
                  <a:cubicBezTo>
                    <a:pt x="789" y="2074"/>
                    <a:pt x="783" y="2108"/>
                    <a:pt x="780" y="2136"/>
                  </a:cubicBezTo>
                  <a:cubicBezTo>
                    <a:pt x="780" y="2213"/>
                    <a:pt x="790" y="2252"/>
                    <a:pt x="826" y="2252"/>
                  </a:cubicBezTo>
                  <a:cubicBezTo>
                    <a:pt x="831" y="2252"/>
                    <a:pt x="837" y="2251"/>
                    <a:pt x="843" y="2250"/>
                  </a:cubicBezTo>
                  <a:lnTo>
                    <a:pt x="843" y="2250"/>
                  </a:lnTo>
                  <a:cubicBezTo>
                    <a:pt x="812" y="2312"/>
                    <a:pt x="786" y="2366"/>
                    <a:pt x="764" y="2414"/>
                  </a:cubicBezTo>
                  <a:lnTo>
                    <a:pt x="764" y="2414"/>
                  </a:lnTo>
                  <a:cubicBezTo>
                    <a:pt x="765" y="2414"/>
                    <a:pt x="766" y="2413"/>
                    <a:pt x="767" y="2413"/>
                  </a:cubicBezTo>
                  <a:lnTo>
                    <a:pt x="767" y="2413"/>
                  </a:lnTo>
                  <a:lnTo>
                    <a:pt x="763" y="2417"/>
                  </a:lnTo>
                  <a:lnTo>
                    <a:pt x="763" y="2417"/>
                  </a:lnTo>
                  <a:cubicBezTo>
                    <a:pt x="662" y="2640"/>
                    <a:pt x="652" y="2726"/>
                    <a:pt x="642" y="2777"/>
                  </a:cubicBezTo>
                  <a:cubicBezTo>
                    <a:pt x="642" y="2828"/>
                    <a:pt x="654" y="2840"/>
                    <a:pt x="629" y="2953"/>
                  </a:cubicBezTo>
                  <a:cubicBezTo>
                    <a:pt x="629" y="2966"/>
                    <a:pt x="629" y="2978"/>
                    <a:pt x="629" y="2991"/>
                  </a:cubicBezTo>
                  <a:cubicBezTo>
                    <a:pt x="629" y="3004"/>
                    <a:pt x="629" y="3016"/>
                    <a:pt x="629" y="3016"/>
                  </a:cubicBezTo>
                  <a:cubicBezTo>
                    <a:pt x="629" y="3029"/>
                    <a:pt x="617" y="3029"/>
                    <a:pt x="617" y="3041"/>
                  </a:cubicBezTo>
                  <a:cubicBezTo>
                    <a:pt x="617" y="3041"/>
                    <a:pt x="617" y="3054"/>
                    <a:pt x="617" y="3066"/>
                  </a:cubicBezTo>
                  <a:lnTo>
                    <a:pt x="617" y="3092"/>
                  </a:lnTo>
                  <a:cubicBezTo>
                    <a:pt x="692" y="3079"/>
                    <a:pt x="592" y="3054"/>
                    <a:pt x="642" y="3029"/>
                  </a:cubicBezTo>
                  <a:lnTo>
                    <a:pt x="642" y="3029"/>
                  </a:lnTo>
                  <a:cubicBezTo>
                    <a:pt x="708" y="3051"/>
                    <a:pt x="648" y="3121"/>
                    <a:pt x="701" y="3121"/>
                  </a:cubicBezTo>
                  <a:cubicBezTo>
                    <a:pt x="708" y="3121"/>
                    <a:pt x="717" y="3120"/>
                    <a:pt x="730" y="3117"/>
                  </a:cubicBezTo>
                  <a:cubicBezTo>
                    <a:pt x="767" y="3092"/>
                    <a:pt x="717" y="3092"/>
                    <a:pt x="755" y="3066"/>
                  </a:cubicBezTo>
                  <a:lnTo>
                    <a:pt x="755" y="3066"/>
                  </a:lnTo>
                  <a:cubicBezTo>
                    <a:pt x="755" y="3079"/>
                    <a:pt x="767" y="3079"/>
                    <a:pt x="793" y="3079"/>
                  </a:cubicBezTo>
                  <a:cubicBezTo>
                    <a:pt x="793" y="3066"/>
                    <a:pt x="805" y="3054"/>
                    <a:pt x="793" y="3054"/>
                  </a:cubicBezTo>
                  <a:lnTo>
                    <a:pt x="830" y="3041"/>
                  </a:lnTo>
                  <a:lnTo>
                    <a:pt x="780" y="3016"/>
                  </a:lnTo>
                  <a:lnTo>
                    <a:pt x="742" y="3016"/>
                  </a:lnTo>
                  <a:cubicBezTo>
                    <a:pt x="742" y="3029"/>
                    <a:pt x="755" y="3029"/>
                    <a:pt x="755" y="3041"/>
                  </a:cubicBezTo>
                  <a:cubicBezTo>
                    <a:pt x="692" y="3041"/>
                    <a:pt x="692" y="3041"/>
                    <a:pt x="692" y="3029"/>
                  </a:cubicBezTo>
                  <a:lnTo>
                    <a:pt x="667" y="3041"/>
                  </a:lnTo>
                  <a:cubicBezTo>
                    <a:pt x="667" y="3029"/>
                    <a:pt x="667" y="3016"/>
                    <a:pt x="667" y="3016"/>
                  </a:cubicBezTo>
                  <a:lnTo>
                    <a:pt x="654" y="3016"/>
                  </a:lnTo>
                  <a:cubicBezTo>
                    <a:pt x="667" y="3004"/>
                    <a:pt x="667" y="3004"/>
                    <a:pt x="667" y="3004"/>
                  </a:cubicBezTo>
                  <a:lnTo>
                    <a:pt x="667" y="2991"/>
                  </a:lnTo>
                  <a:cubicBezTo>
                    <a:pt x="667" y="2991"/>
                    <a:pt x="680" y="2978"/>
                    <a:pt x="680" y="2978"/>
                  </a:cubicBezTo>
                  <a:lnTo>
                    <a:pt x="692" y="2978"/>
                  </a:lnTo>
                  <a:cubicBezTo>
                    <a:pt x="692" y="2966"/>
                    <a:pt x="680" y="2966"/>
                    <a:pt x="680" y="2953"/>
                  </a:cubicBezTo>
                  <a:lnTo>
                    <a:pt x="680" y="2941"/>
                  </a:lnTo>
                  <a:cubicBezTo>
                    <a:pt x="680" y="2941"/>
                    <a:pt x="680" y="2928"/>
                    <a:pt x="692" y="2928"/>
                  </a:cubicBezTo>
                  <a:cubicBezTo>
                    <a:pt x="692" y="2928"/>
                    <a:pt x="692" y="2928"/>
                    <a:pt x="692" y="2941"/>
                  </a:cubicBezTo>
                  <a:cubicBezTo>
                    <a:pt x="705" y="2890"/>
                    <a:pt x="818" y="2840"/>
                    <a:pt x="881" y="2815"/>
                  </a:cubicBezTo>
                  <a:cubicBezTo>
                    <a:pt x="881" y="2802"/>
                    <a:pt x="893" y="2777"/>
                    <a:pt x="906" y="2752"/>
                  </a:cubicBezTo>
                  <a:cubicBezTo>
                    <a:pt x="899" y="2746"/>
                    <a:pt x="890" y="2743"/>
                    <a:pt x="879" y="2743"/>
                  </a:cubicBezTo>
                  <a:cubicBezTo>
                    <a:pt x="868" y="2743"/>
                    <a:pt x="855" y="2746"/>
                    <a:pt x="843" y="2752"/>
                  </a:cubicBezTo>
                  <a:cubicBezTo>
                    <a:pt x="840" y="2750"/>
                    <a:pt x="838" y="2749"/>
                    <a:pt x="837" y="2749"/>
                  </a:cubicBezTo>
                  <a:cubicBezTo>
                    <a:pt x="823" y="2749"/>
                    <a:pt x="828" y="2819"/>
                    <a:pt x="751" y="2819"/>
                  </a:cubicBezTo>
                  <a:cubicBezTo>
                    <a:pt x="741" y="2819"/>
                    <a:pt x="730" y="2818"/>
                    <a:pt x="717" y="2815"/>
                  </a:cubicBezTo>
                  <a:cubicBezTo>
                    <a:pt x="893" y="2752"/>
                    <a:pt x="680" y="2740"/>
                    <a:pt x="830" y="2639"/>
                  </a:cubicBezTo>
                  <a:lnTo>
                    <a:pt x="830" y="2639"/>
                  </a:lnTo>
                  <a:cubicBezTo>
                    <a:pt x="840" y="2646"/>
                    <a:pt x="851" y="2648"/>
                    <a:pt x="862" y="2648"/>
                  </a:cubicBezTo>
                  <a:cubicBezTo>
                    <a:pt x="887" y="2648"/>
                    <a:pt x="914" y="2636"/>
                    <a:pt x="938" y="2636"/>
                  </a:cubicBezTo>
                  <a:cubicBezTo>
                    <a:pt x="944" y="2636"/>
                    <a:pt x="950" y="2637"/>
                    <a:pt x="956" y="2639"/>
                  </a:cubicBezTo>
                  <a:cubicBezTo>
                    <a:pt x="956" y="2627"/>
                    <a:pt x="956" y="2627"/>
                    <a:pt x="956" y="2627"/>
                  </a:cubicBezTo>
                  <a:cubicBezTo>
                    <a:pt x="956" y="2601"/>
                    <a:pt x="931" y="2601"/>
                    <a:pt x="906" y="2589"/>
                  </a:cubicBezTo>
                  <a:lnTo>
                    <a:pt x="956" y="2564"/>
                  </a:lnTo>
                  <a:cubicBezTo>
                    <a:pt x="868" y="2526"/>
                    <a:pt x="855" y="2564"/>
                    <a:pt x="843" y="2476"/>
                  </a:cubicBezTo>
                  <a:lnTo>
                    <a:pt x="843" y="2476"/>
                  </a:lnTo>
                  <a:cubicBezTo>
                    <a:pt x="847" y="2480"/>
                    <a:pt x="853" y="2482"/>
                    <a:pt x="859" y="2482"/>
                  </a:cubicBezTo>
                  <a:cubicBezTo>
                    <a:pt x="882" y="2482"/>
                    <a:pt x="916" y="2457"/>
                    <a:pt x="940" y="2457"/>
                  </a:cubicBezTo>
                  <a:cubicBezTo>
                    <a:pt x="946" y="2457"/>
                    <a:pt x="952" y="2459"/>
                    <a:pt x="956" y="2463"/>
                  </a:cubicBezTo>
                  <a:cubicBezTo>
                    <a:pt x="969" y="2438"/>
                    <a:pt x="969" y="2426"/>
                    <a:pt x="943" y="2400"/>
                  </a:cubicBezTo>
                  <a:lnTo>
                    <a:pt x="943" y="2413"/>
                  </a:lnTo>
                  <a:lnTo>
                    <a:pt x="906" y="2438"/>
                  </a:lnTo>
                  <a:lnTo>
                    <a:pt x="906" y="2438"/>
                  </a:lnTo>
                  <a:lnTo>
                    <a:pt x="918" y="2400"/>
                  </a:lnTo>
                  <a:lnTo>
                    <a:pt x="931" y="2388"/>
                  </a:lnTo>
                  <a:cubicBezTo>
                    <a:pt x="931" y="2388"/>
                    <a:pt x="943" y="2400"/>
                    <a:pt x="943" y="2400"/>
                  </a:cubicBezTo>
                  <a:cubicBezTo>
                    <a:pt x="969" y="2312"/>
                    <a:pt x="1044" y="2338"/>
                    <a:pt x="1031" y="2250"/>
                  </a:cubicBezTo>
                  <a:lnTo>
                    <a:pt x="1031" y="2250"/>
                  </a:lnTo>
                  <a:lnTo>
                    <a:pt x="994" y="2262"/>
                  </a:lnTo>
                  <a:cubicBezTo>
                    <a:pt x="969" y="2149"/>
                    <a:pt x="1094" y="2023"/>
                    <a:pt x="1132" y="1910"/>
                  </a:cubicBezTo>
                  <a:lnTo>
                    <a:pt x="1132" y="1910"/>
                  </a:lnTo>
                  <a:lnTo>
                    <a:pt x="1082" y="1935"/>
                  </a:lnTo>
                  <a:cubicBezTo>
                    <a:pt x="1094" y="1910"/>
                    <a:pt x="1082" y="1847"/>
                    <a:pt x="1144" y="1835"/>
                  </a:cubicBezTo>
                  <a:cubicBezTo>
                    <a:pt x="1144" y="1835"/>
                    <a:pt x="1144" y="1847"/>
                    <a:pt x="1144" y="1860"/>
                  </a:cubicBezTo>
                  <a:cubicBezTo>
                    <a:pt x="1170" y="1860"/>
                    <a:pt x="1232" y="1860"/>
                    <a:pt x="1258" y="1835"/>
                  </a:cubicBezTo>
                  <a:lnTo>
                    <a:pt x="1220" y="1810"/>
                  </a:lnTo>
                  <a:lnTo>
                    <a:pt x="1258" y="1810"/>
                  </a:lnTo>
                  <a:cubicBezTo>
                    <a:pt x="1270" y="1791"/>
                    <a:pt x="1251" y="1791"/>
                    <a:pt x="1232" y="1791"/>
                  </a:cubicBezTo>
                  <a:cubicBezTo>
                    <a:pt x="1214" y="1791"/>
                    <a:pt x="1195" y="1791"/>
                    <a:pt x="1207" y="1772"/>
                  </a:cubicBezTo>
                  <a:cubicBezTo>
                    <a:pt x="1358" y="1772"/>
                    <a:pt x="1333" y="1596"/>
                    <a:pt x="1471" y="1596"/>
                  </a:cubicBezTo>
                  <a:cubicBezTo>
                    <a:pt x="1458" y="1587"/>
                    <a:pt x="1448" y="1584"/>
                    <a:pt x="1439" y="1584"/>
                  </a:cubicBezTo>
                  <a:cubicBezTo>
                    <a:pt x="1408" y="1584"/>
                    <a:pt x="1400" y="1627"/>
                    <a:pt x="1376" y="1627"/>
                  </a:cubicBezTo>
                  <a:cubicBezTo>
                    <a:pt x="1368" y="1627"/>
                    <a:pt x="1359" y="1622"/>
                    <a:pt x="1346" y="1609"/>
                  </a:cubicBezTo>
                  <a:cubicBezTo>
                    <a:pt x="1371" y="1609"/>
                    <a:pt x="1396" y="1609"/>
                    <a:pt x="1421" y="1584"/>
                  </a:cubicBezTo>
                  <a:lnTo>
                    <a:pt x="1358" y="1571"/>
                  </a:lnTo>
                  <a:cubicBezTo>
                    <a:pt x="1471" y="1458"/>
                    <a:pt x="1547" y="1433"/>
                    <a:pt x="1597" y="1320"/>
                  </a:cubicBezTo>
                  <a:lnTo>
                    <a:pt x="1609" y="1332"/>
                  </a:lnTo>
                  <a:cubicBezTo>
                    <a:pt x="1660" y="1295"/>
                    <a:pt x="1660" y="1269"/>
                    <a:pt x="1622" y="1232"/>
                  </a:cubicBezTo>
                  <a:lnTo>
                    <a:pt x="1622" y="1232"/>
                  </a:lnTo>
                  <a:cubicBezTo>
                    <a:pt x="1647" y="1244"/>
                    <a:pt x="1647" y="1269"/>
                    <a:pt x="1672" y="1269"/>
                  </a:cubicBezTo>
                  <a:cubicBezTo>
                    <a:pt x="1584" y="1131"/>
                    <a:pt x="1861" y="1181"/>
                    <a:pt x="1785" y="1094"/>
                  </a:cubicBezTo>
                  <a:lnTo>
                    <a:pt x="1785" y="1094"/>
                  </a:lnTo>
                  <a:cubicBezTo>
                    <a:pt x="1866" y="1144"/>
                    <a:pt x="1963" y="1162"/>
                    <a:pt x="2031" y="1200"/>
                  </a:cubicBezTo>
                  <a:lnTo>
                    <a:pt x="2031" y="1200"/>
                  </a:lnTo>
                  <a:cubicBezTo>
                    <a:pt x="2045" y="1185"/>
                    <a:pt x="2060" y="1171"/>
                    <a:pt x="2074" y="1156"/>
                  </a:cubicBezTo>
                  <a:cubicBezTo>
                    <a:pt x="2087" y="1144"/>
                    <a:pt x="2099" y="1131"/>
                    <a:pt x="2112" y="1119"/>
                  </a:cubicBezTo>
                  <a:lnTo>
                    <a:pt x="2162" y="1081"/>
                  </a:lnTo>
                  <a:lnTo>
                    <a:pt x="2213" y="1043"/>
                  </a:lnTo>
                  <a:cubicBezTo>
                    <a:pt x="2225" y="1031"/>
                    <a:pt x="2238" y="1018"/>
                    <a:pt x="2250" y="1006"/>
                  </a:cubicBezTo>
                  <a:lnTo>
                    <a:pt x="2275" y="993"/>
                  </a:lnTo>
                  <a:lnTo>
                    <a:pt x="2275" y="980"/>
                  </a:lnTo>
                  <a:lnTo>
                    <a:pt x="2288" y="980"/>
                  </a:lnTo>
                  <a:cubicBezTo>
                    <a:pt x="2326" y="955"/>
                    <a:pt x="2376" y="918"/>
                    <a:pt x="2426" y="880"/>
                  </a:cubicBezTo>
                  <a:cubicBezTo>
                    <a:pt x="2451" y="867"/>
                    <a:pt x="2476" y="855"/>
                    <a:pt x="2502" y="842"/>
                  </a:cubicBezTo>
                  <a:cubicBezTo>
                    <a:pt x="2555" y="810"/>
                    <a:pt x="2611" y="780"/>
                    <a:pt x="2669" y="750"/>
                  </a:cubicBezTo>
                  <a:lnTo>
                    <a:pt x="2669" y="750"/>
                  </a:lnTo>
                  <a:cubicBezTo>
                    <a:pt x="2672" y="747"/>
                    <a:pt x="2675" y="744"/>
                    <a:pt x="2677" y="742"/>
                  </a:cubicBezTo>
                  <a:cubicBezTo>
                    <a:pt x="2735" y="703"/>
                    <a:pt x="2801" y="661"/>
                    <a:pt x="2867" y="619"/>
                  </a:cubicBezTo>
                  <a:lnTo>
                    <a:pt x="2867" y="619"/>
                  </a:lnTo>
                  <a:lnTo>
                    <a:pt x="2879" y="616"/>
                  </a:lnTo>
                  <a:cubicBezTo>
                    <a:pt x="2878" y="616"/>
                    <a:pt x="2877" y="615"/>
                    <a:pt x="2876" y="615"/>
                  </a:cubicBezTo>
                  <a:lnTo>
                    <a:pt x="2876" y="615"/>
                  </a:lnTo>
                  <a:cubicBezTo>
                    <a:pt x="2875" y="615"/>
                    <a:pt x="2873" y="615"/>
                    <a:pt x="2872" y="616"/>
                  </a:cubicBezTo>
                  <a:lnTo>
                    <a:pt x="2872" y="616"/>
                  </a:lnTo>
                  <a:cubicBezTo>
                    <a:pt x="2873" y="615"/>
                    <a:pt x="2874" y="615"/>
                    <a:pt x="2875" y="614"/>
                  </a:cubicBezTo>
                  <a:lnTo>
                    <a:pt x="2875" y="614"/>
                  </a:lnTo>
                  <a:cubicBezTo>
                    <a:pt x="2875" y="614"/>
                    <a:pt x="2876" y="614"/>
                    <a:pt x="2876" y="615"/>
                  </a:cubicBezTo>
                  <a:lnTo>
                    <a:pt x="2876" y="615"/>
                  </a:lnTo>
                  <a:cubicBezTo>
                    <a:pt x="2876" y="615"/>
                    <a:pt x="2877" y="614"/>
                    <a:pt x="2877" y="614"/>
                  </a:cubicBezTo>
                  <a:lnTo>
                    <a:pt x="2877" y="614"/>
                  </a:lnTo>
                  <a:lnTo>
                    <a:pt x="2877" y="613"/>
                  </a:lnTo>
                  <a:lnTo>
                    <a:pt x="2877" y="613"/>
                  </a:lnTo>
                  <a:cubicBezTo>
                    <a:pt x="2876" y="613"/>
                    <a:pt x="2875" y="614"/>
                    <a:pt x="2875" y="614"/>
                  </a:cubicBezTo>
                  <a:lnTo>
                    <a:pt x="2875" y="614"/>
                  </a:lnTo>
                  <a:cubicBezTo>
                    <a:pt x="2853" y="602"/>
                    <a:pt x="2852" y="591"/>
                    <a:pt x="2828" y="591"/>
                  </a:cubicBezTo>
                  <a:cubicBezTo>
                    <a:pt x="2703" y="641"/>
                    <a:pt x="2564" y="691"/>
                    <a:pt x="2439" y="767"/>
                  </a:cubicBezTo>
                  <a:cubicBezTo>
                    <a:pt x="2353" y="820"/>
                    <a:pt x="2313" y="855"/>
                    <a:pt x="2288" y="880"/>
                  </a:cubicBezTo>
                  <a:lnTo>
                    <a:pt x="2288" y="880"/>
                  </a:lnTo>
                  <a:lnTo>
                    <a:pt x="2288" y="880"/>
                  </a:lnTo>
                  <a:cubicBezTo>
                    <a:pt x="2288" y="867"/>
                    <a:pt x="2275" y="855"/>
                    <a:pt x="2263" y="842"/>
                  </a:cubicBezTo>
                  <a:cubicBezTo>
                    <a:pt x="2206" y="899"/>
                    <a:pt x="2159" y="946"/>
                    <a:pt x="2125" y="980"/>
                  </a:cubicBezTo>
                  <a:lnTo>
                    <a:pt x="2125" y="980"/>
                  </a:lnTo>
                  <a:cubicBezTo>
                    <a:pt x="2162" y="955"/>
                    <a:pt x="2275" y="892"/>
                    <a:pt x="2275" y="892"/>
                  </a:cubicBezTo>
                  <a:cubicBezTo>
                    <a:pt x="2279" y="889"/>
                    <a:pt x="2283" y="885"/>
                    <a:pt x="2288" y="880"/>
                  </a:cubicBezTo>
                  <a:lnTo>
                    <a:pt x="2288" y="880"/>
                  </a:lnTo>
                  <a:lnTo>
                    <a:pt x="2275" y="905"/>
                  </a:lnTo>
                  <a:cubicBezTo>
                    <a:pt x="2150" y="999"/>
                    <a:pt x="2077" y="1050"/>
                    <a:pt x="2063" y="1050"/>
                  </a:cubicBezTo>
                  <a:cubicBezTo>
                    <a:pt x="2060" y="1050"/>
                    <a:pt x="2060" y="1048"/>
                    <a:pt x="2062" y="1043"/>
                  </a:cubicBezTo>
                  <a:cubicBezTo>
                    <a:pt x="2068" y="1037"/>
                    <a:pt x="2090" y="1015"/>
                    <a:pt x="2125" y="980"/>
                  </a:cubicBezTo>
                  <a:lnTo>
                    <a:pt x="2125" y="980"/>
                  </a:lnTo>
                  <a:cubicBezTo>
                    <a:pt x="2119" y="984"/>
                    <a:pt x="2113" y="986"/>
                    <a:pt x="2110" y="986"/>
                  </a:cubicBezTo>
                  <a:cubicBezTo>
                    <a:pt x="2089" y="986"/>
                    <a:pt x="2114" y="926"/>
                    <a:pt x="2326" y="767"/>
                  </a:cubicBezTo>
                  <a:cubicBezTo>
                    <a:pt x="2368" y="739"/>
                    <a:pt x="2411" y="713"/>
                    <a:pt x="2455" y="688"/>
                  </a:cubicBezTo>
                  <a:lnTo>
                    <a:pt x="2455" y="688"/>
                  </a:lnTo>
                  <a:cubicBezTo>
                    <a:pt x="2499" y="657"/>
                    <a:pt x="2544" y="625"/>
                    <a:pt x="2590" y="591"/>
                  </a:cubicBezTo>
                  <a:cubicBezTo>
                    <a:pt x="2677" y="541"/>
                    <a:pt x="2778" y="478"/>
                    <a:pt x="2866" y="428"/>
                  </a:cubicBezTo>
                  <a:cubicBezTo>
                    <a:pt x="2874" y="423"/>
                    <a:pt x="2883" y="419"/>
                    <a:pt x="2891" y="415"/>
                  </a:cubicBezTo>
                  <a:lnTo>
                    <a:pt x="2891" y="415"/>
                  </a:lnTo>
                  <a:cubicBezTo>
                    <a:pt x="2891" y="415"/>
                    <a:pt x="2891" y="415"/>
                    <a:pt x="2891" y="415"/>
                  </a:cubicBezTo>
                  <a:cubicBezTo>
                    <a:pt x="2879" y="415"/>
                    <a:pt x="2841" y="428"/>
                    <a:pt x="2753" y="453"/>
                  </a:cubicBezTo>
                  <a:cubicBezTo>
                    <a:pt x="2723" y="460"/>
                    <a:pt x="2689" y="472"/>
                    <a:pt x="2653" y="488"/>
                  </a:cubicBezTo>
                  <a:lnTo>
                    <a:pt x="2653" y="488"/>
                  </a:lnTo>
                  <a:cubicBezTo>
                    <a:pt x="2687" y="467"/>
                    <a:pt x="2720" y="449"/>
                    <a:pt x="2751" y="431"/>
                  </a:cubicBezTo>
                  <a:lnTo>
                    <a:pt x="2751" y="431"/>
                  </a:lnTo>
                  <a:cubicBezTo>
                    <a:pt x="2733" y="439"/>
                    <a:pt x="2715" y="447"/>
                    <a:pt x="2697" y="454"/>
                  </a:cubicBezTo>
                  <a:lnTo>
                    <a:pt x="2697" y="454"/>
                  </a:lnTo>
                  <a:cubicBezTo>
                    <a:pt x="2707" y="449"/>
                    <a:pt x="2717" y="444"/>
                    <a:pt x="2728" y="440"/>
                  </a:cubicBezTo>
                  <a:cubicBezTo>
                    <a:pt x="2778" y="402"/>
                    <a:pt x="2828" y="377"/>
                    <a:pt x="2891" y="340"/>
                  </a:cubicBezTo>
                  <a:cubicBezTo>
                    <a:pt x="2939" y="320"/>
                    <a:pt x="2994" y="294"/>
                    <a:pt x="3045" y="266"/>
                  </a:cubicBezTo>
                  <a:lnTo>
                    <a:pt x="3045" y="266"/>
                  </a:lnTo>
                  <a:cubicBezTo>
                    <a:pt x="3035" y="268"/>
                    <a:pt x="3027" y="269"/>
                    <a:pt x="3021" y="269"/>
                  </a:cubicBezTo>
                  <a:cubicBezTo>
                    <a:pt x="2998" y="269"/>
                    <a:pt x="3018" y="252"/>
                    <a:pt x="3105" y="214"/>
                  </a:cubicBezTo>
                  <a:cubicBezTo>
                    <a:pt x="3147" y="203"/>
                    <a:pt x="3178" y="195"/>
                    <a:pt x="3201" y="190"/>
                  </a:cubicBezTo>
                  <a:lnTo>
                    <a:pt x="3201" y="190"/>
                  </a:lnTo>
                  <a:cubicBezTo>
                    <a:pt x="3166" y="202"/>
                    <a:pt x="3141" y="215"/>
                    <a:pt x="3092" y="239"/>
                  </a:cubicBezTo>
                  <a:cubicBezTo>
                    <a:pt x="3077" y="248"/>
                    <a:pt x="3061" y="257"/>
                    <a:pt x="3045" y="266"/>
                  </a:cubicBezTo>
                  <a:lnTo>
                    <a:pt x="3045" y="266"/>
                  </a:lnTo>
                  <a:cubicBezTo>
                    <a:pt x="3048" y="265"/>
                    <a:pt x="3051" y="265"/>
                    <a:pt x="3054" y="264"/>
                  </a:cubicBezTo>
                  <a:cubicBezTo>
                    <a:pt x="3074" y="254"/>
                    <a:pt x="3110" y="244"/>
                    <a:pt x="3156" y="234"/>
                  </a:cubicBezTo>
                  <a:lnTo>
                    <a:pt x="3156" y="234"/>
                  </a:lnTo>
                  <a:cubicBezTo>
                    <a:pt x="3134" y="244"/>
                    <a:pt x="3111" y="255"/>
                    <a:pt x="3092" y="264"/>
                  </a:cubicBezTo>
                  <a:cubicBezTo>
                    <a:pt x="3000" y="310"/>
                    <a:pt x="2888" y="356"/>
                    <a:pt x="2751" y="431"/>
                  </a:cubicBezTo>
                  <a:lnTo>
                    <a:pt x="2751" y="431"/>
                  </a:lnTo>
                  <a:cubicBezTo>
                    <a:pt x="2785" y="417"/>
                    <a:pt x="2819" y="404"/>
                    <a:pt x="2853" y="390"/>
                  </a:cubicBezTo>
                  <a:cubicBezTo>
                    <a:pt x="2931" y="357"/>
                    <a:pt x="3017" y="333"/>
                    <a:pt x="3105" y="311"/>
                  </a:cubicBezTo>
                  <a:lnTo>
                    <a:pt x="3105" y="311"/>
                  </a:lnTo>
                  <a:cubicBezTo>
                    <a:pt x="3044" y="340"/>
                    <a:pt x="2972" y="375"/>
                    <a:pt x="2891" y="415"/>
                  </a:cubicBezTo>
                  <a:lnTo>
                    <a:pt x="2891" y="415"/>
                  </a:lnTo>
                  <a:cubicBezTo>
                    <a:pt x="2916" y="428"/>
                    <a:pt x="2791" y="478"/>
                    <a:pt x="2652" y="566"/>
                  </a:cubicBezTo>
                  <a:cubicBezTo>
                    <a:pt x="2716" y="537"/>
                    <a:pt x="2781" y="508"/>
                    <a:pt x="2850" y="481"/>
                  </a:cubicBezTo>
                  <a:lnTo>
                    <a:pt x="2850" y="481"/>
                  </a:lnTo>
                  <a:cubicBezTo>
                    <a:pt x="2809" y="504"/>
                    <a:pt x="2765" y="530"/>
                    <a:pt x="2720" y="558"/>
                  </a:cubicBezTo>
                  <a:lnTo>
                    <a:pt x="2720" y="558"/>
                  </a:lnTo>
                  <a:cubicBezTo>
                    <a:pt x="2793" y="526"/>
                    <a:pt x="2867" y="496"/>
                    <a:pt x="2941" y="465"/>
                  </a:cubicBezTo>
                  <a:cubicBezTo>
                    <a:pt x="2954" y="459"/>
                    <a:pt x="2960" y="456"/>
                    <a:pt x="2963" y="456"/>
                  </a:cubicBezTo>
                  <a:cubicBezTo>
                    <a:pt x="2967" y="456"/>
                    <a:pt x="2967" y="459"/>
                    <a:pt x="2967" y="465"/>
                  </a:cubicBezTo>
                  <a:cubicBezTo>
                    <a:pt x="2967" y="478"/>
                    <a:pt x="2967" y="478"/>
                    <a:pt x="2967" y="490"/>
                  </a:cubicBezTo>
                  <a:cubicBezTo>
                    <a:pt x="2992" y="478"/>
                    <a:pt x="3029" y="478"/>
                    <a:pt x="3080" y="465"/>
                  </a:cubicBezTo>
                  <a:cubicBezTo>
                    <a:pt x="3080" y="453"/>
                    <a:pt x="3080" y="440"/>
                    <a:pt x="3080" y="428"/>
                  </a:cubicBezTo>
                  <a:cubicBezTo>
                    <a:pt x="3080" y="428"/>
                    <a:pt x="3080" y="415"/>
                    <a:pt x="3080" y="415"/>
                  </a:cubicBezTo>
                  <a:cubicBezTo>
                    <a:pt x="3080" y="415"/>
                    <a:pt x="3080" y="415"/>
                    <a:pt x="3092" y="428"/>
                  </a:cubicBezTo>
                  <a:cubicBezTo>
                    <a:pt x="3105" y="440"/>
                    <a:pt x="3105" y="440"/>
                    <a:pt x="3105" y="453"/>
                  </a:cubicBezTo>
                  <a:cubicBezTo>
                    <a:pt x="3122" y="448"/>
                    <a:pt x="3147" y="441"/>
                    <a:pt x="3173" y="434"/>
                  </a:cubicBezTo>
                  <a:lnTo>
                    <a:pt x="3173" y="434"/>
                  </a:lnTo>
                  <a:lnTo>
                    <a:pt x="3168" y="440"/>
                  </a:lnTo>
                  <a:cubicBezTo>
                    <a:pt x="3120" y="466"/>
                    <a:pt x="3065" y="498"/>
                    <a:pt x="3006" y="533"/>
                  </a:cubicBezTo>
                  <a:lnTo>
                    <a:pt x="3006" y="533"/>
                  </a:lnTo>
                  <a:cubicBezTo>
                    <a:pt x="3011" y="532"/>
                    <a:pt x="3015" y="531"/>
                    <a:pt x="3019" y="530"/>
                  </a:cubicBezTo>
                  <a:lnTo>
                    <a:pt x="3019" y="530"/>
                  </a:lnTo>
                  <a:cubicBezTo>
                    <a:pt x="3031" y="542"/>
                    <a:pt x="3042" y="553"/>
                    <a:pt x="3042" y="553"/>
                  </a:cubicBezTo>
                  <a:cubicBezTo>
                    <a:pt x="2984" y="565"/>
                    <a:pt x="2936" y="587"/>
                    <a:pt x="2890" y="610"/>
                  </a:cubicBezTo>
                  <a:lnTo>
                    <a:pt x="2890" y="610"/>
                  </a:lnTo>
                  <a:cubicBezTo>
                    <a:pt x="2931" y="598"/>
                    <a:pt x="2985" y="581"/>
                    <a:pt x="3043" y="566"/>
                  </a:cubicBezTo>
                  <a:lnTo>
                    <a:pt x="3043" y="566"/>
                  </a:lnTo>
                  <a:cubicBezTo>
                    <a:pt x="3019" y="580"/>
                    <a:pt x="2993" y="596"/>
                    <a:pt x="2967" y="616"/>
                  </a:cubicBezTo>
                  <a:cubicBezTo>
                    <a:pt x="2959" y="620"/>
                    <a:pt x="2951" y="624"/>
                    <a:pt x="2943" y="628"/>
                  </a:cubicBezTo>
                  <a:lnTo>
                    <a:pt x="2943" y="628"/>
                  </a:lnTo>
                  <a:cubicBezTo>
                    <a:pt x="3012" y="601"/>
                    <a:pt x="3083" y="576"/>
                    <a:pt x="3155" y="553"/>
                  </a:cubicBezTo>
                  <a:lnTo>
                    <a:pt x="3155" y="541"/>
                  </a:lnTo>
                  <a:cubicBezTo>
                    <a:pt x="3117" y="548"/>
                    <a:pt x="3079" y="556"/>
                    <a:pt x="3043" y="566"/>
                  </a:cubicBezTo>
                  <a:lnTo>
                    <a:pt x="3043" y="566"/>
                  </a:lnTo>
                  <a:cubicBezTo>
                    <a:pt x="3059" y="556"/>
                    <a:pt x="3073" y="548"/>
                    <a:pt x="3087" y="539"/>
                  </a:cubicBezTo>
                  <a:lnTo>
                    <a:pt x="3087" y="539"/>
                  </a:lnTo>
                  <a:lnTo>
                    <a:pt x="3086" y="540"/>
                  </a:lnTo>
                  <a:lnTo>
                    <a:pt x="3086" y="540"/>
                  </a:lnTo>
                  <a:cubicBezTo>
                    <a:pt x="3087" y="539"/>
                    <a:pt x="3087" y="539"/>
                    <a:pt x="3088" y="539"/>
                  </a:cubicBezTo>
                  <a:lnTo>
                    <a:pt x="3088" y="539"/>
                  </a:lnTo>
                  <a:cubicBezTo>
                    <a:pt x="3087" y="539"/>
                    <a:pt x="3087" y="539"/>
                    <a:pt x="3087" y="539"/>
                  </a:cubicBezTo>
                  <a:lnTo>
                    <a:pt x="3087" y="539"/>
                  </a:lnTo>
                  <a:lnTo>
                    <a:pt x="3155" y="528"/>
                  </a:lnTo>
                  <a:lnTo>
                    <a:pt x="3142" y="515"/>
                  </a:lnTo>
                  <a:lnTo>
                    <a:pt x="3142" y="504"/>
                  </a:lnTo>
                  <a:lnTo>
                    <a:pt x="3142" y="504"/>
                  </a:lnTo>
                  <a:cubicBezTo>
                    <a:pt x="3131" y="511"/>
                    <a:pt x="3119" y="519"/>
                    <a:pt x="3105" y="528"/>
                  </a:cubicBezTo>
                  <a:cubicBezTo>
                    <a:pt x="3102" y="530"/>
                    <a:pt x="3099" y="532"/>
                    <a:pt x="3096" y="534"/>
                  </a:cubicBezTo>
                  <a:lnTo>
                    <a:pt x="3096" y="534"/>
                  </a:lnTo>
                  <a:cubicBezTo>
                    <a:pt x="3101" y="529"/>
                    <a:pt x="3105" y="522"/>
                    <a:pt x="3105" y="515"/>
                  </a:cubicBezTo>
                  <a:lnTo>
                    <a:pt x="3117" y="503"/>
                  </a:lnTo>
                  <a:lnTo>
                    <a:pt x="3142" y="490"/>
                  </a:lnTo>
                  <a:lnTo>
                    <a:pt x="3142" y="504"/>
                  </a:lnTo>
                  <a:lnTo>
                    <a:pt x="3142" y="504"/>
                  </a:lnTo>
                  <a:cubicBezTo>
                    <a:pt x="3150" y="500"/>
                    <a:pt x="3157" y="496"/>
                    <a:pt x="3164" y="492"/>
                  </a:cubicBezTo>
                  <a:lnTo>
                    <a:pt x="3164" y="492"/>
                  </a:lnTo>
                  <a:cubicBezTo>
                    <a:pt x="3173" y="496"/>
                    <a:pt x="3180" y="503"/>
                    <a:pt x="3180" y="503"/>
                  </a:cubicBezTo>
                  <a:cubicBezTo>
                    <a:pt x="3193" y="503"/>
                    <a:pt x="3193" y="515"/>
                    <a:pt x="3193" y="515"/>
                  </a:cubicBezTo>
                  <a:cubicBezTo>
                    <a:pt x="3243" y="503"/>
                    <a:pt x="3293" y="490"/>
                    <a:pt x="3343" y="478"/>
                  </a:cubicBezTo>
                  <a:lnTo>
                    <a:pt x="3362" y="472"/>
                  </a:lnTo>
                  <a:lnTo>
                    <a:pt x="3362" y="472"/>
                  </a:lnTo>
                  <a:cubicBezTo>
                    <a:pt x="3356" y="478"/>
                    <a:pt x="3354" y="480"/>
                    <a:pt x="3343" y="490"/>
                  </a:cubicBezTo>
                  <a:lnTo>
                    <a:pt x="3343" y="501"/>
                  </a:lnTo>
                  <a:lnTo>
                    <a:pt x="3343" y="501"/>
                  </a:lnTo>
                  <a:cubicBezTo>
                    <a:pt x="3348" y="501"/>
                    <a:pt x="3352" y="500"/>
                    <a:pt x="3356" y="499"/>
                  </a:cubicBezTo>
                  <a:lnTo>
                    <a:pt x="3356" y="499"/>
                  </a:lnTo>
                  <a:cubicBezTo>
                    <a:pt x="3352" y="502"/>
                    <a:pt x="3348" y="503"/>
                    <a:pt x="3343" y="503"/>
                  </a:cubicBezTo>
                  <a:lnTo>
                    <a:pt x="3343" y="501"/>
                  </a:lnTo>
                  <a:lnTo>
                    <a:pt x="3343" y="501"/>
                  </a:lnTo>
                  <a:cubicBezTo>
                    <a:pt x="3329" y="503"/>
                    <a:pt x="3313" y="503"/>
                    <a:pt x="3293" y="503"/>
                  </a:cubicBezTo>
                  <a:cubicBezTo>
                    <a:pt x="3306" y="503"/>
                    <a:pt x="3331" y="503"/>
                    <a:pt x="3343" y="515"/>
                  </a:cubicBezTo>
                  <a:lnTo>
                    <a:pt x="3386" y="505"/>
                  </a:lnTo>
                  <a:lnTo>
                    <a:pt x="3386" y="505"/>
                  </a:lnTo>
                  <a:cubicBezTo>
                    <a:pt x="3383" y="508"/>
                    <a:pt x="3381" y="512"/>
                    <a:pt x="3381" y="515"/>
                  </a:cubicBezTo>
                  <a:cubicBezTo>
                    <a:pt x="3394" y="503"/>
                    <a:pt x="3394" y="503"/>
                    <a:pt x="3394" y="503"/>
                  </a:cubicBezTo>
                  <a:lnTo>
                    <a:pt x="3394" y="503"/>
                  </a:lnTo>
                  <a:lnTo>
                    <a:pt x="3394" y="503"/>
                  </a:lnTo>
                  <a:cubicBezTo>
                    <a:pt x="3397" y="499"/>
                    <a:pt x="3398" y="498"/>
                    <a:pt x="3397" y="498"/>
                  </a:cubicBezTo>
                  <a:cubicBezTo>
                    <a:pt x="3396" y="498"/>
                    <a:pt x="3395" y="498"/>
                    <a:pt x="3394" y="499"/>
                  </a:cubicBezTo>
                  <a:lnTo>
                    <a:pt x="3394" y="499"/>
                  </a:lnTo>
                  <a:lnTo>
                    <a:pt x="3394" y="490"/>
                  </a:lnTo>
                  <a:lnTo>
                    <a:pt x="3381" y="490"/>
                  </a:lnTo>
                  <a:cubicBezTo>
                    <a:pt x="3373" y="495"/>
                    <a:pt x="3364" y="497"/>
                    <a:pt x="3356" y="499"/>
                  </a:cubicBezTo>
                  <a:lnTo>
                    <a:pt x="3356" y="499"/>
                  </a:lnTo>
                  <a:cubicBezTo>
                    <a:pt x="3363" y="495"/>
                    <a:pt x="3369" y="486"/>
                    <a:pt x="3369" y="478"/>
                  </a:cubicBezTo>
                  <a:cubicBezTo>
                    <a:pt x="3381" y="478"/>
                    <a:pt x="3381" y="478"/>
                    <a:pt x="3381" y="465"/>
                  </a:cubicBezTo>
                  <a:lnTo>
                    <a:pt x="3381" y="465"/>
                  </a:lnTo>
                  <a:lnTo>
                    <a:pt x="3362" y="472"/>
                  </a:lnTo>
                  <a:lnTo>
                    <a:pt x="3362" y="472"/>
                  </a:lnTo>
                  <a:cubicBezTo>
                    <a:pt x="3364" y="470"/>
                    <a:pt x="3366" y="468"/>
                    <a:pt x="3369" y="465"/>
                  </a:cubicBezTo>
                  <a:cubicBezTo>
                    <a:pt x="3369" y="453"/>
                    <a:pt x="3381" y="453"/>
                    <a:pt x="3381" y="453"/>
                  </a:cubicBezTo>
                  <a:lnTo>
                    <a:pt x="3331" y="453"/>
                  </a:lnTo>
                  <a:cubicBezTo>
                    <a:pt x="3315" y="457"/>
                    <a:pt x="3298" y="460"/>
                    <a:pt x="3281" y="464"/>
                  </a:cubicBezTo>
                  <a:lnTo>
                    <a:pt x="3281" y="464"/>
                  </a:lnTo>
                  <a:cubicBezTo>
                    <a:pt x="3281" y="452"/>
                    <a:pt x="3281" y="427"/>
                    <a:pt x="3306" y="415"/>
                  </a:cubicBezTo>
                  <a:cubicBezTo>
                    <a:pt x="3306" y="428"/>
                    <a:pt x="3306" y="428"/>
                    <a:pt x="3306" y="440"/>
                  </a:cubicBezTo>
                  <a:cubicBezTo>
                    <a:pt x="3354" y="414"/>
                    <a:pt x="3355" y="404"/>
                    <a:pt x="3331" y="404"/>
                  </a:cubicBezTo>
                  <a:cubicBezTo>
                    <a:pt x="3309" y="404"/>
                    <a:pt x="3267" y="412"/>
                    <a:pt x="3223" y="422"/>
                  </a:cubicBezTo>
                  <a:lnTo>
                    <a:pt x="3223" y="422"/>
                  </a:lnTo>
                  <a:cubicBezTo>
                    <a:pt x="3221" y="420"/>
                    <a:pt x="3220" y="418"/>
                    <a:pt x="3218" y="415"/>
                  </a:cubicBezTo>
                  <a:cubicBezTo>
                    <a:pt x="3268" y="377"/>
                    <a:pt x="3306" y="352"/>
                    <a:pt x="3331" y="340"/>
                  </a:cubicBezTo>
                  <a:cubicBezTo>
                    <a:pt x="3339" y="335"/>
                    <a:pt x="3339" y="334"/>
                    <a:pt x="3335" y="334"/>
                  </a:cubicBezTo>
                  <a:cubicBezTo>
                    <a:pt x="3327" y="334"/>
                    <a:pt x="3302" y="340"/>
                    <a:pt x="3293" y="340"/>
                  </a:cubicBezTo>
                  <a:lnTo>
                    <a:pt x="3230" y="352"/>
                  </a:lnTo>
                  <a:cubicBezTo>
                    <a:pt x="3193" y="365"/>
                    <a:pt x="3142" y="377"/>
                    <a:pt x="3105" y="390"/>
                  </a:cubicBezTo>
                  <a:cubicBezTo>
                    <a:pt x="3016" y="417"/>
                    <a:pt x="2931" y="448"/>
                    <a:pt x="2850" y="481"/>
                  </a:cubicBezTo>
                  <a:lnTo>
                    <a:pt x="2850" y="481"/>
                  </a:lnTo>
                  <a:cubicBezTo>
                    <a:pt x="2931" y="434"/>
                    <a:pt x="3004" y="396"/>
                    <a:pt x="3067" y="365"/>
                  </a:cubicBezTo>
                  <a:lnTo>
                    <a:pt x="3180" y="302"/>
                  </a:lnTo>
                  <a:cubicBezTo>
                    <a:pt x="3197" y="296"/>
                    <a:pt x="3212" y="288"/>
                    <a:pt x="3225" y="279"/>
                  </a:cubicBezTo>
                  <a:lnTo>
                    <a:pt x="3225" y="279"/>
                  </a:lnTo>
                  <a:lnTo>
                    <a:pt x="3142" y="302"/>
                  </a:lnTo>
                  <a:cubicBezTo>
                    <a:pt x="3130" y="305"/>
                    <a:pt x="3118" y="308"/>
                    <a:pt x="3105" y="311"/>
                  </a:cubicBezTo>
                  <a:lnTo>
                    <a:pt x="3105" y="311"/>
                  </a:lnTo>
                  <a:cubicBezTo>
                    <a:pt x="3139" y="295"/>
                    <a:pt x="3170" y="280"/>
                    <a:pt x="3197" y="268"/>
                  </a:cubicBezTo>
                  <a:lnTo>
                    <a:pt x="3197" y="268"/>
                  </a:lnTo>
                  <a:cubicBezTo>
                    <a:pt x="3147" y="275"/>
                    <a:pt x="3092" y="285"/>
                    <a:pt x="3054" y="289"/>
                  </a:cubicBezTo>
                  <a:cubicBezTo>
                    <a:pt x="3105" y="277"/>
                    <a:pt x="3168" y="264"/>
                    <a:pt x="3218" y="252"/>
                  </a:cubicBezTo>
                  <a:cubicBezTo>
                    <a:pt x="3228" y="246"/>
                    <a:pt x="3243" y="241"/>
                    <a:pt x="3258" y="237"/>
                  </a:cubicBezTo>
                  <a:lnTo>
                    <a:pt x="3258" y="237"/>
                  </a:lnTo>
                  <a:cubicBezTo>
                    <a:pt x="3257" y="238"/>
                    <a:pt x="3256" y="238"/>
                    <a:pt x="3256" y="239"/>
                  </a:cubicBezTo>
                  <a:cubicBezTo>
                    <a:pt x="3239" y="247"/>
                    <a:pt x="3219" y="257"/>
                    <a:pt x="3197" y="268"/>
                  </a:cubicBezTo>
                  <a:lnTo>
                    <a:pt x="3197" y="268"/>
                  </a:lnTo>
                  <a:cubicBezTo>
                    <a:pt x="3217" y="265"/>
                    <a:pt x="3237" y="262"/>
                    <a:pt x="3253" y="260"/>
                  </a:cubicBezTo>
                  <a:lnTo>
                    <a:pt x="3253" y="260"/>
                  </a:lnTo>
                  <a:cubicBezTo>
                    <a:pt x="3244" y="266"/>
                    <a:pt x="3235" y="273"/>
                    <a:pt x="3225" y="279"/>
                  </a:cubicBezTo>
                  <a:lnTo>
                    <a:pt x="3225" y="279"/>
                  </a:lnTo>
                  <a:lnTo>
                    <a:pt x="3281" y="264"/>
                  </a:lnTo>
                  <a:cubicBezTo>
                    <a:pt x="3289" y="262"/>
                    <a:pt x="3295" y="261"/>
                    <a:pt x="3299" y="260"/>
                  </a:cubicBezTo>
                  <a:lnTo>
                    <a:pt x="3299" y="260"/>
                  </a:lnTo>
                  <a:cubicBezTo>
                    <a:pt x="3301" y="261"/>
                    <a:pt x="3303" y="261"/>
                    <a:pt x="3303" y="262"/>
                  </a:cubicBezTo>
                  <a:lnTo>
                    <a:pt x="3303" y="262"/>
                  </a:lnTo>
                  <a:cubicBezTo>
                    <a:pt x="3309" y="261"/>
                    <a:pt x="3313" y="259"/>
                    <a:pt x="3309" y="259"/>
                  </a:cubicBezTo>
                  <a:cubicBezTo>
                    <a:pt x="3307" y="259"/>
                    <a:pt x="3304" y="259"/>
                    <a:pt x="3299" y="260"/>
                  </a:cubicBezTo>
                  <a:lnTo>
                    <a:pt x="3299" y="260"/>
                  </a:lnTo>
                  <a:cubicBezTo>
                    <a:pt x="3296" y="259"/>
                    <a:pt x="3291" y="258"/>
                    <a:pt x="3284" y="258"/>
                  </a:cubicBezTo>
                  <a:cubicBezTo>
                    <a:pt x="3276" y="258"/>
                    <a:pt x="3265" y="259"/>
                    <a:pt x="3253" y="260"/>
                  </a:cubicBezTo>
                  <a:lnTo>
                    <a:pt x="3253" y="260"/>
                  </a:lnTo>
                  <a:cubicBezTo>
                    <a:pt x="3258" y="257"/>
                    <a:pt x="3263" y="254"/>
                    <a:pt x="3268" y="252"/>
                  </a:cubicBezTo>
                  <a:lnTo>
                    <a:pt x="3306" y="226"/>
                  </a:lnTo>
                  <a:cubicBezTo>
                    <a:pt x="3298" y="226"/>
                    <a:pt x="3278" y="231"/>
                    <a:pt x="3258" y="237"/>
                  </a:cubicBezTo>
                  <a:lnTo>
                    <a:pt x="3258" y="237"/>
                  </a:lnTo>
                  <a:cubicBezTo>
                    <a:pt x="3270" y="225"/>
                    <a:pt x="3281" y="213"/>
                    <a:pt x="3293" y="201"/>
                  </a:cubicBezTo>
                  <a:lnTo>
                    <a:pt x="3293" y="201"/>
                  </a:lnTo>
                  <a:cubicBezTo>
                    <a:pt x="3256" y="214"/>
                    <a:pt x="3218" y="226"/>
                    <a:pt x="3193" y="226"/>
                  </a:cubicBezTo>
                  <a:cubicBezTo>
                    <a:pt x="3180" y="229"/>
                    <a:pt x="3168" y="232"/>
                    <a:pt x="3156" y="234"/>
                  </a:cubicBezTo>
                  <a:lnTo>
                    <a:pt x="3156" y="234"/>
                  </a:lnTo>
                  <a:cubicBezTo>
                    <a:pt x="3216" y="207"/>
                    <a:pt x="3272" y="182"/>
                    <a:pt x="3249" y="182"/>
                  </a:cubicBezTo>
                  <a:cubicBezTo>
                    <a:pt x="3242" y="182"/>
                    <a:pt x="3227" y="184"/>
                    <a:pt x="3201" y="190"/>
                  </a:cubicBezTo>
                  <a:lnTo>
                    <a:pt x="3201" y="190"/>
                  </a:lnTo>
                  <a:cubicBezTo>
                    <a:pt x="3203" y="190"/>
                    <a:pt x="3204" y="189"/>
                    <a:pt x="3205" y="189"/>
                  </a:cubicBezTo>
                  <a:lnTo>
                    <a:pt x="3243" y="164"/>
                  </a:lnTo>
                  <a:cubicBezTo>
                    <a:pt x="3256" y="164"/>
                    <a:pt x="3268" y="151"/>
                    <a:pt x="3268" y="151"/>
                  </a:cubicBezTo>
                  <a:lnTo>
                    <a:pt x="3268" y="151"/>
                  </a:lnTo>
                  <a:cubicBezTo>
                    <a:pt x="3155" y="176"/>
                    <a:pt x="3042" y="189"/>
                    <a:pt x="2967" y="226"/>
                  </a:cubicBezTo>
                  <a:cubicBezTo>
                    <a:pt x="2851" y="251"/>
                    <a:pt x="2785" y="276"/>
                    <a:pt x="2781" y="276"/>
                  </a:cubicBezTo>
                  <a:cubicBezTo>
                    <a:pt x="2778" y="276"/>
                    <a:pt x="2794" y="269"/>
                    <a:pt x="2828" y="252"/>
                  </a:cubicBezTo>
                  <a:cubicBezTo>
                    <a:pt x="2853" y="239"/>
                    <a:pt x="2866" y="239"/>
                    <a:pt x="2891" y="226"/>
                  </a:cubicBezTo>
                  <a:cubicBezTo>
                    <a:pt x="2929" y="214"/>
                    <a:pt x="2979" y="189"/>
                    <a:pt x="3042" y="176"/>
                  </a:cubicBezTo>
                  <a:cubicBezTo>
                    <a:pt x="3054" y="164"/>
                    <a:pt x="3080" y="164"/>
                    <a:pt x="3092" y="164"/>
                  </a:cubicBezTo>
                  <a:cubicBezTo>
                    <a:pt x="3117" y="151"/>
                    <a:pt x="3142" y="151"/>
                    <a:pt x="3168" y="139"/>
                  </a:cubicBezTo>
                  <a:cubicBezTo>
                    <a:pt x="3193" y="139"/>
                    <a:pt x="3205" y="126"/>
                    <a:pt x="3230" y="126"/>
                  </a:cubicBezTo>
                  <a:close/>
                  <a:moveTo>
                    <a:pt x="617" y="3092"/>
                  </a:moveTo>
                  <a:lnTo>
                    <a:pt x="617" y="3104"/>
                  </a:lnTo>
                  <a:lnTo>
                    <a:pt x="617" y="3117"/>
                  </a:lnTo>
                  <a:lnTo>
                    <a:pt x="617" y="3142"/>
                  </a:lnTo>
                  <a:lnTo>
                    <a:pt x="604" y="3142"/>
                  </a:lnTo>
                  <a:cubicBezTo>
                    <a:pt x="604" y="3154"/>
                    <a:pt x="604" y="3167"/>
                    <a:pt x="604" y="3179"/>
                  </a:cubicBezTo>
                  <a:cubicBezTo>
                    <a:pt x="604" y="3192"/>
                    <a:pt x="604" y="3205"/>
                    <a:pt x="604" y="3217"/>
                  </a:cubicBezTo>
                  <a:lnTo>
                    <a:pt x="642" y="3217"/>
                  </a:lnTo>
                  <a:cubicBezTo>
                    <a:pt x="642" y="3205"/>
                    <a:pt x="617" y="3192"/>
                    <a:pt x="617" y="3192"/>
                  </a:cubicBezTo>
                  <a:lnTo>
                    <a:pt x="680" y="3179"/>
                  </a:lnTo>
                  <a:cubicBezTo>
                    <a:pt x="579" y="3167"/>
                    <a:pt x="717" y="3092"/>
                    <a:pt x="617" y="3092"/>
                  </a:cubicBezTo>
                  <a:close/>
                  <a:moveTo>
                    <a:pt x="841" y="3195"/>
                  </a:moveTo>
                  <a:cubicBezTo>
                    <a:pt x="840" y="3195"/>
                    <a:pt x="837" y="3198"/>
                    <a:pt x="830" y="3205"/>
                  </a:cubicBezTo>
                  <a:lnTo>
                    <a:pt x="830" y="3217"/>
                  </a:lnTo>
                  <a:lnTo>
                    <a:pt x="843" y="3205"/>
                  </a:lnTo>
                  <a:cubicBezTo>
                    <a:pt x="843" y="3198"/>
                    <a:pt x="843" y="3195"/>
                    <a:pt x="841" y="3195"/>
                  </a:cubicBezTo>
                  <a:close/>
                  <a:moveTo>
                    <a:pt x="843" y="3242"/>
                  </a:moveTo>
                  <a:cubicBezTo>
                    <a:pt x="830" y="3242"/>
                    <a:pt x="830" y="3242"/>
                    <a:pt x="818" y="3255"/>
                  </a:cubicBezTo>
                  <a:cubicBezTo>
                    <a:pt x="830" y="3255"/>
                    <a:pt x="830" y="3242"/>
                    <a:pt x="843" y="3242"/>
                  </a:cubicBezTo>
                  <a:close/>
                  <a:moveTo>
                    <a:pt x="667" y="3293"/>
                  </a:moveTo>
                  <a:cubicBezTo>
                    <a:pt x="658" y="3293"/>
                    <a:pt x="655" y="3299"/>
                    <a:pt x="655" y="3303"/>
                  </a:cubicBezTo>
                  <a:lnTo>
                    <a:pt x="655" y="3303"/>
                  </a:lnTo>
                  <a:cubicBezTo>
                    <a:pt x="659" y="3299"/>
                    <a:pt x="664" y="3296"/>
                    <a:pt x="667" y="3293"/>
                  </a:cubicBezTo>
                  <a:close/>
                  <a:moveTo>
                    <a:pt x="92" y="3297"/>
                  </a:moveTo>
                  <a:cubicBezTo>
                    <a:pt x="89" y="3300"/>
                    <a:pt x="89" y="3305"/>
                    <a:pt x="89" y="3305"/>
                  </a:cubicBezTo>
                  <a:cubicBezTo>
                    <a:pt x="90" y="3302"/>
                    <a:pt x="91" y="3300"/>
                    <a:pt x="92" y="3297"/>
                  </a:cubicBezTo>
                  <a:close/>
                  <a:moveTo>
                    <a:pt x="2143" y="3305"/>
                  </a:moveTo>
                  <a:lnTo>
                    <a:pt x="2143" y="3305"/>
                  </a:lnTo>
                  <a:cubicBezTo>
                    <a:pt x="2134" y="3310"/>
                    <a:pt x="2119" y="3318"/>
                    <a:pt x="2112" y="3318"/>
                  </a:cubicBezTo>
                  <a:lnTo>
                    <a:pt x="2143" y="3305"/>
                  </a:lnTo>
                  <a:close/>
                  <a:moveTo>
                    <a:pt x="667" y="3242"/>
                  </a:moveTo>
                  <a:cubicBezTo>
                    <a:pt x="642" y="3267"/>
                    <a:pt x="629" y="3267"/>
                    <a:pt x="604" y="3267"/>
                  </a:cubicBezTo>
                  <a:cubicBezTo>
                    <a:pt x="604" y="3293"/>
                    <a:pt x="604" y="3305"/>
                    <a:pt x="604" y="3318"/>
                  </a:cubicBezTo>
                  <a:lnTo>
                    <a:pt x="604" y="3343"/>
                  </a:lnTo>
                  <a:cubicBezTo>
                    <a:pt x="623" y="3324"/>
                    <a:pt x="641" y="3313"/>
                    <a:pt x="654" y="3303"/>
                  </a:cubicBezTo>
                  <a:lnTo>
                    <a:pt x="654" y="3303"/>
                  </a:lnTo>
                  <a:lnTo>
                    <a:pt x="654" y="3305"/>
                  </a:lnTo>
                  <a:cubicBezTo>
                    <a:pt x="654" y="3305"/>
                    <a:pt x="654" y="3304"/>
                    <a:pt x="655" y="3303"/>
                  </a:cubicBezTo>
                  <a:lnTo>
                    <a:pt x="655" y="3303"/>
                  </a:lnTo>
                  <a:cubicBezTo>
                    <a:pt x="655" y="3303"/>
                    <a:pt x="654" y="3303"/>
                    <a:pt x="654" y="3303"/>
                  </a:cubicBezTo>
                  <a:lnTo>
                    <a:pt x="654" y="3303"/>
                  </a:lnTo>
                  <a:lnTo>
                    <a:pt x="654" y="3267"/>
                  </a:lnTo>
                  <a:cubicBezTo>
                    <a:pt x="667" y="3267"/>
                    <a:pt x="667" y="3267"/>
                    <a:pt x="680" y="3280"/>
                  </a:cubicBezTo>
                  <a:cubicBezTo>
                    <a:pt x="680" y="3267"/>
                    <a:pt x="680" y="3255"/>
                    <a:pt x="667" y="3242"/>
                  </a:cubicBezTo>
                  <a:close/>
                  <a:moveTo>
                    <a:pt x="114" y="3381"/>
                  </a:moveTo>
                  <a:cubicBezTo>
                    <a:pt x="114" y="3387"/>
                    <a:pt x="114" y="3392"/>
                    <a:pt x="114" y="3396"/>
                  </a:cubicBezTo>
                  <a:lnTo>
                    <a:pt x="114" y="3396"/>
                  </a:lnTo>
                  <a:cubicBezTo>
                    <a:pt x="115" y="3392"/>
                    <a:pt x="116" y="3389"/>
                    <a:pt x="117" y="3386"/>
                  </a:cubicBezTo>
                  <a:lnTo>
                    <a:pt x="117" y="3386"/>
                  </a:lnTo>
                  <a:cubicBezTo>
                    <a:pt x="116" y="3384"/>
                    <a:pt x="115" y="3382"/>
                    <a:pt x="114" y="3381"/>
                  </a:cubicBezTo>
                  <a:close/>
                  <a:moveTo>
                    <a:pt x="114" y="3396"/>
                  </a:moveTo>
                  <a:cubicBezTo>
                    <a:pt x="111" y="3404"/>
                    <a:pt x="106" y="3412"/>
                    <a:pt x="101" y="3418"/>
                  </a:cubicBezTo>
                  <a:cubicBezTo>
                    <a:pt x="111" y="3409"/>
                    <a:pt x="113" y="3406"/>
                    <a:pt x="114" y="3396"/>
                  </a:cubicBezTo>
                  <a:close/>
                  <a:moveTo>
                    <a:pt x="826" y="3409"/>
                  </a:moveTo>
                  <a:cubicBezTo>
                    <a:pt x="824" y="3412"/>
                    <a:pt x="821" y="3415"/>
                    <a:pt x="818" y="3418"/>
                  </a:cubicBezTo>
                  <a:cubicBezTo>
                    <a:pt x="826" y="3418"/>
                    <a:pt x="829" y="3413"/>
                    <a:pt x="826" y="3409"/>
                  </a:cubicBezTo>
                  <a:close/>
                  <a:moveTo>
                    <a:pt x="3431" y="892"/>
                  </a:moveTo>
                  <a:cubicBezTo>
                    <a:pt x="3293" y="905"/>
                    <a:pt x="3092" y="943"/>
                    <a:pt x="2891" y="1043"/>
                  </a:cubicBezTo>
                  <a:cubicBezTo>
                    <a:pt x="2891" y="1056"/>
                    <a:pt x="2891" y="1056"/>
                    <a:pt x="2891" y="1056"/>
                  </a:cubicBezTo>
                  <a:cubicBezTo>
                    <a:pt x="2853" y="1068"/>
                    <a:pt x="2828" y="1081"/>
                    <a:pt x="2803" y="1094"/>
                  </a:cubicBezTo>
                  <a:lnTo>
                    <a:pt x="2728" y="1131"/>
                  </a:lnTo>
                  <a:lnTo>
                    <a:pt x="2728" y="1144"/>
                  </a:lnTo>
                  <a:lnTo>
                    <a:pt x="2715" y="1144"/>
                  </a:lnTo>
                  <a:lnTo>
                    <a:pt x="2615" y="1219"/>
                  </a:lnTo>
                  <a:lnTo>
                    <a:pt x="2602" y="1219"/>
                  </a:lnTo>
                  <a:cubicBezTo>
                    <a:pt x="2590" y="1232"/>
                    <a:pt x="2564" y="1244"/>
                    <a:pt x="2552" y="1257"/>
                  </a:cubicBezTo>
                  <a:cubicBezTo>
                    <a:pt x="2414" y="1357"/>
                    <a:pt x="2301" y="1471"/>
                    <a:pt x="2225" y="1571"/>
                  </a:cubicBezTo>
                  <a:lnTo>
                    <a:pt x="2238" y="1584"/>
                  </a:lnTo>
                  <a:lnTo>
                    <a:pt x="2213" y="1584"/>
                  </a:lnTo>
                  <a:cubicBezTo>
                    <a:pt x="2187" y="1634"/>
                    <a:pt x="2162" y="1672"/>
                    <a:pt x="2125" y="1709"/>
                  </a:cubicBezTo>
                  <a:cubicBezTo>
                    <a:pt x="2150" y="1709"/>
                    <a:pt x="2175" y="1709"/>
                    <a:pt x="2175" y="1722"/>
                  </a:cubicBezTo>
                  <a:cubicBezTo>
                    <a:pt x="2175" y="1722"/>
                    <a:pt x="2175" y="1734"/>
                    <a:pt x="2175" y="1734"/>
                  </a:cubicBezTo>
                  <a:cubicBezTo>
                    <a:pt x="2162" y="1734"/>
                    <a:pt x="2150" y="1747"/>
                    <a:pt x="2137" y="1747"/>
                  </a:cubicBezTo>
                  <a:lnTo>
                    <a:pt x="2125" y="1722"/>
                  </a:lnTo>
                  <a:cubicBezTo>
                    <a:pt x="2112" y="1734"/>
                    <a:pt x="2099" y="1760"/>
                    <a:pt x="2087" y="1785"/>
                  </a:cubicBezTo>
                  <a:lnTo>
                    <a:pt x="2099" y="1785"/>
                  </a:lnTo>
                  <a:cubicBezTo>
                    <a:pt x="2087" y="1797"/>
                    <a:pt x="2087" y="1797"/>
                    <a:pt x="2087" y="1797"/>
                  </a:cubicBezTo>
                  <a:lnTo>
                    <a:pt x="2074" y="1797"/>
                  </a:lnTo>
                  <a:cubicBezTo>
                    <a:pt x="2074" y="1797"/>
                    <a:pt x="2074" y="1797"/>
                    <a:pt x="2074" y="1785"/>
                  </a:cubicBezTo>
                  <a:cubicBezTo>
                    <a:pt x="2070" y="1794"/>
                    <a:pt x="2065" y="1803"/>
                    <a:pt x="2061" y="1812"/>
                  </a:cubicBezTo>
                  <a:lnTo>
                    <a:pt x="2061" y="1812"/>
                  </a:lnTo>
                  <a:lnTo>
                    <a:pt x="2074" y="1772"/>
                  </a:lnTo>
                  <a:cubicBezTo>
                    <a:pt x="2112" y="1709"/>
                    <a:pt x="2150" y="1646"/>
                    <a:pt x="2187" y="1584"/>
                  </a:cubicBezTo>
                  <a:lnTo>
                    <a:pt x="2187" y="1571"/>
                  </a:lnTo>
                  <a:lnTo>
                    <a:pt x="2200" y="1571"/>
                  </a:lnTo>
                  <a:lnTo>
                    <a:pt x="2263" y="1496"/>
                  </a:lnTo>
                  <a:lnTo>
                    <a:pt x="2213" y="1496"/>
                  </a:lnTo>
                  <a:cubicBezTo>
                    <a:pt x="2225" y="1483"/>
                    <a:pt x="2225" y="1483"/>
                    <a:pt x="2225" y="1483"/>
                  </a:cubicBezTo>
                  <a:lnTo>
                    <a:pt x="2263" y="1496"/>
                  </a:lnTo>
                  <a:cubicBezTo>
                    <a:pt x="2313" y="1433"/>
                    <a:pt x="2363" y="1383"/>
                    <a:pt x="2426" y="1332"/>
                  </a:cubicBezTo>
                  <a:lnTo>
                    <a:pt x="2489" y="1269"/>
                  </a:lnTo>
                  <a:lnTo>
                    <a:pt x="2426" y="1269"/>
                  </a:lnTo>
                  <a:lnTo>
                    <a:pt x="2401" y="1332"/>
                  </a:lnTo>
                  <a:cubicBezTo>
                    <a:pt x="2401" y="1320"/>
                    <a:pt x="2388" y="1320"/>
                    <a:pt x="2388" y="1320"/>
                  </a:cubicBezTo>
                  <a:lnTo>
                    <a:pt x="2388" y="1320"/>
                  </a:lnTo>
                  <a:cubicBezTo>
                    <a:pt x="2388" y="1320"/>
                    <a:pt x="2388" y="1320"/>
                    <a:pt x="2401" y="1332"/>
                  </a:cubicBezTo>
                  <a:lnTo>
                    <a:pt x="2351" y="1332"/>
                  </a:lnTo>
                  <a:cubicBezTo>
                    <a:pt x="2363" y="1332"/>
                    <a:pt x="2363" y="1320"/>
                    <a:pt x="2376" y="1307"/>
                  </a:cubicBezTo>
                  <a:lnTo>
                    <a:pt x="2376" y="1307"/>
                  </a:lnTo>
                  <a:cubicBezTo>
                    <a:pt x="2371" y="1308"/>
                    <a:pt x="2367" y="1309"/>
                    <a:pt x="2363" y="1309"/>
                  </a:cubicBezTo>
                  <a:cubicBezTo>
                    <a:pt x="2329" y="1309"/>
                    <a:pt x="2330" y="1277"/>
                    <a:pt x="2320" y="1277"/>
                  </a:cubicBezTo>
                  <a:cubicBezTo>
                    <a:pt x="2316" y="1277"/>
                    <a:pt x="2310" y="1282"/>
                    <a:pt x="2301" y="1295"/>
                  </a:cubicBezTo>
                  <a:cubicBezTo>
                    <a:pt x="2301" y="1269"/>
                    <a:pt x="2250" y="1257"/>
                    <a:pt x="2288" y="1219"/>
                  </a:cubicBezTo>
                  <a:lnTo>
                    <a:pt x="2288" y="1219"/>
                  </a:lnTo>
                  <a:cubicBezTo>
                    <a:pt x="2351" y="1244"/>
                    <a:pt x="2338" y="1269"/>
                    <a:pt x="2376" y="1307"/>
                  </a:cubicBezTo>
                  <a:cubicBezTo>
                    <a:pt x="2388" y="1295"/>
                    <a:pt x="2388" y="1295"/>
                    <a:pt x="2401" y="1282"/>
                  </a:cubicBezTo>
                  <a:lnTo>
                    <a:pt x="2401" y="1282"/>
                  </a:lnTo>
                  <a:cubicBezTo>
                    <a:pt x="2396" y="1284"/>
                    <a:pt x="2392" y="1284"/>
                    <a:pt x="2389" y="1284"/>
                  </a:cubicBezTo>
                  <a:cubicBezTo>
                    <a:pt x="2370" y="1284"/>
                    <a:pt x="2395" y="1250"/>
                    <a:pt x="2439" y="1207"/>
                  </a:cubicBezTo>
                  <a:cubicBezTo>
                    <a:pt x="2401" y="1181"/>
                    <a:pt x="2363" y="1169"/>
                    <a:pt x="2326" y="1144"/>
                  </a:cubicBezTo>
                  <a:cubicBezTo>
                    <a:pt x="2275" y="1181"/>
                    <a:pt x="2200" y="1232"/>
                    <a:pt x="2137" y="1295"/>
                  </a:cubicBezTo>
                  <a:lnTo>
                    <a:pt x="2175" y="1295"/>
                  </a:lnTo>
                  <a:lnTo>
                    <a:pt x="2150" y="1345"/>
                  </a:lnTo>
                  <a:cubicBezTo>
                    <a:pt x="2137" y="1332"/>
                    <a:pt x="2099" y="1332"/>
                    <a:pt x="2137" y="1307"/>
                  </a:cubicBezTo>
                  <a:lnTo>
                    <a:pt x="2125" y="1307"/>
                  </a:lnTo>
                  <a:cubicBezTo>
                    <a:pt x="2096" y="1329"/>
                    <a:pt x="2072" y="1354"/>
                    <a:pt x="2049" y="1379"/>
                  </a:cubicBezTo>
                  <a:lnTo>
                    <a:pt x="2049" y="1379"/>
                  </a:lnTo>
                  <a:cubicBezTo>
                    <a:pt x="2035" y="1373"/>
                    <a:pt x="2014" y="1360"/>
                    <a:pt x="1997" y="1350"/>
                  </a:cubicBezTo>
                  <a:lnTo>
                    <a:pt x="1997" y="1350"/>
                  </a:lnTo>
                  <a:cubicBezTo>
                    <a:pt x="1971" y="1383"/>
                    <a:pt x="1947" y="1415"/>
                    <a:pt x="1924" y="1445"/>
                  </a:cubicBezTo>
                  <a:cubicBezTo>
                    <a:pt x="1873" y="1521"/>
                    <a:pt x="1823" y="1596"/>
                    <a:pt x="1798" y="1646"/>
                  </a:cubicBezTo>
                  <a:cubicBezTo>
                    <a:pt x="1783" y="1690"/>
                    <a:pt x="1779" y="1709"/>
                    <a:pt x="1784" y="1709"/>
                  </a:cubicBezTo>
                  <a:cubicBezTo>
                    <a:pt x="1793" y="1709"/>
                    <a:pt x="1832" y="1649"/>
                    <a:pt x="1891" y="1572"/>
                  </a:cubicBezTo>
                  <a:lnTo>
                    <a:pt x="1891" y="1572"/>
                  </a:lnTo>
                  <a:cubicBezTo>
                    <a:pt x="1875" y="1596"/>
                    <a:pt x="1861" y="1621"/>
                    <a:pt x="1848" y="1646"/>
                  </a:cubicBezTo>
                  <a:cubicBezTo>
                    <a:pt x="1798" y="1734"/>
                    <a:pt x="1760" y="1822"/>
                    <a:pt x="1647" y="1898"/>
                  </a:cubicBezTo>
                  <a:cubicBezTo>
                    <a:pt x="1647" y="1910"/>
                    <a:pt x="1685" y="1910"/>
                    <a:pt x="1710" y="1910"/>
                  </a:cubicBezTo>
                  <a:cubicBezTo>
                    <a:pt x="1609" y="1935"/>
                    <a:pt x="1722" y="1948"/>
                    <a:pt x="1722" y="1973"/>
                  </a:cubicBezTo>
                  <a:lnTo>
                    <a:pt x="1584" y="1998"/>
                  </a:lnTo>
                  <a:cubicBezTo>
                    <a:pt x="1609" y="2023"/>
                    <a:pt x="1647" y="2011"/>
                    <a:pt x="1672" y="2023"/>
                  </a:cubicBezTo>
                  <a:cubicBezTo>
                    <a:pt x="1647" y="2111"/>
                    <a:pt x="1484" y="2186"/>
                    <a:pt x="1509" y="2262"/>
                  </a:cubicBezTo>
                  <a:lnTo>
                    <a:pt x="1509" y="2262"/>
                  </a:lnTo>
                  <a:cubicBezTo>
                    <a:pt x="1618" y="2100"/>
                    <a:pt x="1686" y="2022"/>
                    <a:pt x="1697" y="2011"/>
                  </a:cubicBezTo>
                  <a:cubicBezTo>
                    <a:pt x="1699" y="2010"/>
                    <a:pt x="1700" y="2010"/>
                    <a:pt x="1702" y="2010"/>
                  </a:cubicBezTo>
                  <a:cubicBezTo>
                    <a:pt x="1719" y="2010"/>
                    <a:pt x="1693" y="2096"/>
                    <a:pt x="1635" y="2237"/>
                  </a:cubicBezTo>
                  <a:cubicBezTo>
                    <a:pt x="1572" y="2338"/>
                    <a:pt x="1471" y="2513"/>
                    <a:pt x="1421" y="2639"/>
                  </a:cubicBezTo>
                  <a:cubicBezTo>
                    <a:pt x="1630" y="2243"/>
                    <a:pt x="1916" y="1847"/>
                    <a:pt x="1959" y="1847"/>
                  </a:cubicBezTo>
                  <a:cubicBezTo>
                    <a:pt x="1965" y="1847"/>
                    <a:pt x="1966" y="1855"/>
                    <a:pt x="1961" y="1873"/>
                  </a:cubicBezTo>
                  <a:lnTo>
                    <a:pt x="1836" y="2061"/>
                  </a:lnTo>
                  <a:lnTo>
                    <a:pt x="1986" y="1986"/>
                  </a:lnTo>
                  <a:lnTo>
                    <a:pt x="1986" y="1986"/>
                  </a:lnTo>
                  <a:cubicBezTo>
                    <a:pt x="1748" y="2350"/>
                    <a:pt x="1672" y="2513"/>
                    <a:pt x="1660" y="2564"/>
                  </a:cubicBezTo>
                  <a:cubicBezTo>
                    <a:pt x="1657" y="2575"/>
                    <a:pt x="1657" y="2580"/>
                    <a:pt x="1659" y="2580"/>
                  </a:cubicBezTo>
                  <a:cubicBezTo>
                    <a:pt x="1666" y="2580"/>
                    <a:pt x="1702" y="2519"/>
                    <a:pt x="1760" y="2451"/>
                  </a:cubicBezTo>
                  <a:cubicBezTo>
                    <a:pt x="1838" y="2338"/>
                    <a:pt x="1943" y="2202"/>
                    <a:pt x="1994" y="2152"/>
                  </a:cubicBezTo>
                  <a:lnTo>
                    <a:pt x="1994" y="2152"/>
                  </a:lnTo>
                  <a:cubicBezTo>
                    <a:pt x="1985" y="2170"/>
                    <a:pt x="1983" y="2192"/>
                    <a:pt x="1990" y="2219"/>
                  </a:cubicBezTo>
                  <a:lnTo>
                    <a:pt x="1990" y="2219"/>
                  </a:lnTo>
                  <a:cubicBezTo>
                    <a:pt x="1995" y="2210"/>
                    <a:pt x="1999" y="2202"/>
                    <a:pt x="2003" y="2194"/>
                  </a:cubicBezTo>
                  <a:lnTo>
                    <a:pt x="2003" y="2194"/>
                  </a:lnTo>
                  <a:lnTo>
                    <a:pt x="2024" y="2237"/>
                  </a:lnTo>
                  <a:cubicBezTo>
                    <a:pt x="2037" y="2287"/>
                    <a:pt x="2074" y="2350"/>
                    <a:pt x="2074" y="2400"/>
                  </a:cubicBezTo>
                  <a:cubicBezTo>
                    <a:pt x="2087" y="2463"/>
                    <a:pt x="2099" y="2526"/>
                    <a:pt x="2112" y="2589"/>
                  </a:cubicBezTo>
                  <a:cubicBezTo>
                    <a:pt x="2137" y="2652"/>
                    <a:pt x="2162" y="2702"/>
                    <a:pt x="2187" y="2777"/>
                  </a:cubicBezTo>
                  <a:cubicBezTo>
                    <a:pt x="2137" y="2664"/>
                    <a:pt x="2099" y="2589"/>
                    <a:pt x="2087" y="2501"/>
                  </a:cubicBezTo>
                  <a:cubicBezTo>
                    <a:pt x="2074" y="2451"/>
                    <a:pt x="2074" y="2413"/>
                    <a:pt x="2062" y="2388"/>
                  </a:cubicBezTo>
                  <a:cubicBezTo>
                    <a:pt x="2049" y="2350"/>
                    <a:pt x="2037" y="2312"/>
                    <a:pt x="2024" y="2287"/>
                  </a:cubicBezTo>
                  <a:cubicBezTo>
                    <a:pt x="2006" y="2261"/>
                    <a:pt x="1996" y="2238"/>
                    <a:pt x="1990" y="2219"/>
                  </a:cubicBezTo>
                  <a:lnTo>
                    <a:pt x="1990" y="2219"/>
                  </a:lnTo>
                  <a:cubicBezTo>
                    <a:pt x="1985" y="2228"/>
                    <a:pt x="1980" y="2238"/>
                    <a:pt x="1974" y="2250"/>
                  </a:cubicBezTo>
                  <a:lnTo>
                    <a:pt x="1974" y="2262"/>
                  </a:lnTo>
                  <a:cubicBezTo>
                    <a:pt x="1974" y="2262"/>
                    <a:pt x="1961" y="2262"/>
                    <a:pt x="1961" y="2275"/>
                  </a:cubicBezTo>
                  <a:cubicBezTo>
                    <a:pt x="1936" y="2325"/>
                    <a:pt x="1886" y="2413"/>
                    <a:pt x="1823" y="2513"/>
                  </a:cubicBezTo>
                  <a:cubicBezTo>
                    <a:pt x="1823" y="2539"/>
                    <a:pt x="1810" y="2551"/>
                    <a:pt x="1798" y="2576"/>
                  </a:cubicBezTo>
                  <a:cubicBezTo>
                    <a:pt x="1785" y="2601"/>
                    <a:pt x="1760" y="2639"/>
                    <a:pt x="1748" y="2677"/>
                  </a:cubicBezTo>
                  <a:cubicBezTo>
                    <a:pt x="1735" y="2664"/>
                    <a:pt x="1735" y="2664"/>
                    <a:pt x="1735" y="2652"/>
                  </a:cubicBezTo>
                  <a:lnTo>
                    <a:pt x="1722" y="2715"/>
                  </a:lnTo>
                  <a:cubicBezTo>
                    <a:pt x="1712" y="2715"/>
                    <a:pt x="1692" y="2742"/>
                    <a:pt x="1678" y="2742"/>
                  </a:cubicBezTo>
                  <a:cubicBezTo>
                    <a:pt x="1676" y="2742"/>
                    <a:pt x="1674" y="2741"/>
                    <a:pt x="1672" y="2740"/>
                  </a:cubicBezTo>
                  <a:lnTo>
                    <a:pt x="1672" y="2740"/>
                  </a:lnTo>
                  <a:cubicBezTo>
                    <a:pt x="1647" y="2777"/>
                    <a:pt x="1685" y="2815"/>
                    <a:pt x="1647" y="2865"/>
                  </a:cubicBezTo>
                  <a:cubicBezTo>
                    <a:pt x="1647" y="2865"/>
                    <a:pt x="1647" y="2878"/>
                    <a:pt x="1647" y="2890"/>
                  </a:cubicBezTo>
                  <a:cubicBezTo>
                    <a:pt x="1622" y="2928"/>
                    <a:pt x="1584" y="2978"/>
                    <a:pt x="1597" y="3016"/>
                  </a:cubicBezTo>
                  <a:lnTo>
                    <a:pt x="1547" y="3066"/>
                  </a:lnTo>
                  <a:cubicBezTo>
                    <a:pt x="1544" y="3073"/>
                    <a:pt x="1545" y="3075"/>
                    <a:pt x="1547" y="3075"/>
                  </a:cubicBezTo>
                  <a:cubicBezTo>
                    <a:pt x="1554" y="3075"/>
                    <a:pt x="1581" y="3045"/>
                    <a:pt x="1593" y="3045"/>
                  </a:cubicBezTo>
                  <a:cubicBezTo>
                    <a:pt x="1598" y="3045"/>
                    <a:pt x="1600" y="3051"/>
                    <a:pt x="1597" y="3066"/>
                  </a:cubicBezTo>
                  <a:cubicBezTo>
                    <a:pt x="1597" y="3117"/>
                    <a:pt x="1559" y="3104"/>
                    <a:pt x="1547" y="3117"/>
                  </a:cubicBezTo>
                  <a:cubicBezTo>
                    <a:pt x="1559" y="3142"/>
                    <a:pt x="1584" y="3167"/>
                    <a:pt x="1534" y="3230"/>
                  </a:cubicBezTo>
                  <a:cubicBezTo>
                    <a:pt x="1534" y="3217"/>
                    <a:pt x="1547" y="3192"/>
                    <a:pt x="1547" y="3179"/>
                  </a:cubicBezTo>
                  <a:lnTo>
                    <a:pt x="1547" y="3179"/>
                  </a:lnTo>
                  <a:lnTo>
                    <a:pt x="1509" y="3230"/>
                  </a:lnTo>
                  <a:cubicBezTo>
                    <a:pt x="1501" y="3205"/>
                    <a:pt x="1503" y="3186"/>
                    <a:pt x="1495" y="3186"/>
                  </a:cubicBezTo>
                  <a:cubicBezTo>
                    <a:pt x="1491" y="3186"/>
                    <a:pt x="1484" y="3191"/>
                    <a:pt x="1471" y="3205"/>
                  </a:cubicBezTo>
                  <a:cubicBezTo>
                    <a:pt x="1477" y="3203"/>
                    <a:pt x="1482" y="3202"/>
                    <a:pt x="1486" y="3202"/>
                  </a:cubicBezTo>
                  <a:cubicBezTo>
                    <a:pt x="1532" y="3202"/>
                    <a:pt x="1469" y="3318"/>
                    <a:pt x="1515" y="3318"/>
                  </a:cubicBezTo>
                  <a:cubicBezTo>
                    <a:pt x="1517" y="3318"/>
                    <a:pt x="1519" y="3318"/>
                    <a:pt x="1521" y="3318"/>
                  </a:cubicBezTo>
                  <a:lnTo>
                    <a:pt x="1521" y="3318"/>
                  </a:lnTo>
                  <a:lnTo>
                    <a:pt x="1509" y="3330"/>
                  </a:lnTo>
                  <a:lnTo>
                    <a:pt x="1521" y="3343"/>
                  </a:lnTo>
                  <a:cubicBezTo>
                    <a:pt x="1509" y="3330"/>
                    <a:pt x="1509" y="3330"/>
                    <a:pt x="1496" y="3330"/>
                  </a:cubicBezTo>
                  <a:cubicBezTo>
                    <a:pt x="1503" y="3349"/>
                    <a:pt x="1521" y="3349"/>
                    <a:pt x="1545" y="3349"/>
                  </a:cubicBezTo>
                  <a:cubicBezTo>
                    <a:pt x="1569" y="3349"/>
                    <a:pt x="1597" y="3349"/>
                    <a:pt x="1622" y="3368"/>
                  </a:cubicBezTo>
                  <a:cubicBezTo>
                    <a:pt x="1635" y="3368"/>
                    <a:pt x="1635" y="3381"/>
                    <a:pt x="1609" y="3381"/>
                  </a:cubicBezTo>
                  <a:cubicBezTo>
                    <a:pt x="1635" y="3381"/>
                    <a:pt x="1647" y="3393"/>
                    <a:pt x="1672" y="3393"/>
                  </a:cubicBezTo>
                  <a:lnTo>
                    <a:pt x="1660" y="3393"/>
                  </a:lnTo>
                  <a:lnTo>
                    <a:pt x="1722" y="3406"/>
                  </a:lnTo>
                  <a:cubicBezTo>
                    <a:pt x="1735" y="3406"/>
                    <a:pt x="1773" y="3406"/>
                    <a:pt x="1798" y="3393"/>
                  </a:cubicBezTo>
                  <a:lnTo>
                    <a:pt x="1798" y="3393"/>
                  </a:lnTo>
                  <a:cubicBezTo>
                    <a:pt x="1798" y="3406"/>
                    <a:pt x="1773" y="3406"/>
                    <a:pt x="1773" y="3406"/>
                  </a:cubicBezTo>
                  <a:lnTo>
                    <a:pt x="1823" y="3406"/>
                  </a:lnTo>
                  <a:cubicBezTo>
                    <a:pt x="1823" y="3406"/>
                    <a:pt x="1773" y="3418"/>
                    <a:pt x="1748" y="3418"/>
                  </a:cubicBezTo>
                  <a:cubicBezTo>
                    <a:pt x="1736" y="3429"/>
                    <a:pt x="1736" y="3433"/>
                    <a:pt x="1742" y="3433"/>
                  </a:cubicBezTo>
                  <a:cubicBezTo>
                    <a:pt x="1752" y="3433"/>
                    <a:pt x="1778" y="3423"/>
                    <a:pt x="1800" y="3423"/>
                  </a:cubicBezTo>
                  <a:cubicBezTo>
                    <a:pt x="1809" y="3423"/>
                    <a:pt x="1818" y="3425"/>
                    <a:pt x="1823" y="3431"/>
                  </a:cubicBezTo>
                  <a:lnTo>
                    <a:pt x="1785" y="3431"/>
                  </a:lnTo>
                  <a:cubicBezTo>
                    <a:pt x="1760" y="3456"/>
                    <a:pt x="1798" y="3443"/>
                    <a:pt x="1798" y="3456"/>
                  </a:cubicBezTo>
                  <a:cubicBezTo>
                    <a:pt x="1810" y="3443"/>
                    <a:pt x="1810" y="3431"/>
                    <a:pt x="1861" y="3418"/>
                  </a:cubicBezTo>
                  <a:cubicBezTo>
                    <a:pt x="1861" y="3418"/>
                    <a:pt x="1873" y="3418"/>
                    <a:pt x="1911" y="3406"/>
                  </a:cubicBezTo>
                  <a:lnTo>
                    <a:pt x="1911" y="3406"/>
                  </a:lnTo>
                  <a:cubicBezTo>
                    <a:pt x="1903" y="3410"/>
                    <a:pt x="1900" y="3411"/>
                    <a:pt x="1901" y="3411"/>
                  </a:cubicBezTo>
                  <a:cubicBezTo>
                    <a:pt x="1902" y="3411"/>
                    <a:pt x="1906" y="3410"/>
                    <a:pt x="1913" y="3408"/>
                  </a:cubicBezTo>
                  <a:lnTo>
                    <a:pt x="1913" y="3408"/>
                  </a:lnTo>
                  <a:cubicBezTo>
                    <a:pt x="1905" y="3412"/>
                    <a:pt x="1896" y="3415"/>
                    <a:pt x="1886" y="3418"/>
                  </a:cubicBezTo>
                  <a:lnTo>
                    <a:pt x="1936" y="3406"/>
                  </a:lnTo>
                  <a:cubicBezTo>
                    <a:pt x="1928" y="3406"/>
                    <a:pt x="1919" y="3407"/>
                    <a:pt x="1913" y="3408"/>
                  </a:cubicBezTo>
                  <a:lnTo>
                    <a:pt x="1913" y="3408"/>
                  </a:lnTo>
                  <a:cubicBezTo>
                    <a:pt x="1937" y="3399"/>
                    <a:pt x="1955" y="3390"/>
                    <a:pt x="1974" y="3381"/>
                  </a:cubicBezTo>
                  <a:cubicBezTo>
                    <a:pt x="1999" y="3381"/>
                    <a:pt x="1974" y="3393"/>
                    <a:pt x="1949" y="3406"/>
                  </a:cubicBezTo>
                  <a:cubicBezTo>
                    <a:pt x="1974" y="3393"/>
                    <a:pt x="1999" y="3381"/>
                    <a:pt x="2024" y="3368"/>
                  </a:cubicBezTo>
                  <a:cubicBezTo>
                    <a:pt x="2049" y="3355"/>
                    <a:pt x="2087" y="3330"/>
                    <a:pt x="2150" y="3305"/>
                  </a:cubicBezTo>
                  <a:cubicBezTo>
                    <a:pt x="2152" y="3303"/>
                    <a:pt x="2153" y="3302"/>
                    <a:pt x="2152" y="3302"/>
                  </a:cubicBezTo>
                  <a:lnTo>
                    <a:pt x="2152" y="3302"/>
                  </a:lnTo>
                  <a:lnTo>
                    <a:pt x="2175" y="3293"/>
                  </a:lnTo>
                  <a:cubicBezTo>
                    <a:pt x="2175" y="3288"/>
                    <a:pt x="2173" y="3287"/>
                    <a:pt x="2171" y="3287"/>
                  </a:cubicBezTo>
                  <a:cubicBezTo>
                    <a:pt x="2166" y="3287"/>
                    <a:pt x="2158" y="3293"/>
                    <a:pt x="2150" y="3293"/>
                  </a:cubicBezTo>
                  <a:cubicBezTo>
                    <a:pt x="2187" y="3280"/>
                    <a:pt x="2200" y="3267"/>
                    <a:pt x="2238" y="3242"/>
                  </a:cubicBezTo>
                  <a:cubicBezTo>
                    <a:pt x="2301" y="3217"/>
                    <a:pt x="2213" y="3242"/>
                    <a:pt x="2301" y="3192"/>
                  </a:cubicBezTo>
                  <a:lnTo>
                    <a:pt x="2301" y="3192"/>
                  </a:lnTo>
                  <a:cubicBezTo>
                    <a:pt x="2300" y="3192"/>
                    <a:pt x="2275" y="3205"/>
                    <a:pt x="2250" y="3217"/>
                  </a:cubicBezTo>
                  <a:cubicBezTo>
                    <a:pt x="2338" y="3167"/>
                    <a:pt x="2313" y="3167"/>
                    <a:pt x="2401" y="3117"/>
                  </a:cubicBezTo>
                  <a:lnTo>
                    <a:pt x="2401" y="3104"/>
                  </a:lnTo>
                  <a:cubicBezTo>
                    <a:pt x="2412" y="3104"/>
                    <a:pt x="2468" y="3077"/>
                    <a:pt x="2524" y="3037"/>
                  </a:cubicBezTo>
                  <a:lnTo>
                    <a:pt x="2524" y="3037"/>
                  </a:lnTo>
                  <a:cubicBezTo>
                    <a:pt x="2494" y="3048"/>
                    <a:pt x="2469" y="3062"/>
                    <a:pt x="2444" y="3072"/>
                  </a:cubicBezTo>
                  <a:lnTo>
                    <a:pt x="2444" y="3072"/>
                  </a:lnTo>
                  <a:cubicBezTo>
                    <a:pt x="2449" y="3069"/>
                    <a:pt x="2451" y="3066"/>
                    <a:pt x="2451" y="3066"/>
                  </a:cubicBezTo>
                  <a:cubicBezTo>
                    <a:pt x="2443" y="3066"/>
                    <a:pt x="2440" y="3072"/>
                    <a:pt x="2436" y="3076"/>
                  </a:cubicBezTo>
                  <a:lnTo>
                    <a:pt x="2436" y="3076"/>
                  </a:lnTo>
                  <a:cubicBezTo>
                    <a:pt x="2433" y="3077"/>
                    <a:pt x="2429" y="3078"/>
                    <a:pt x="2426" y="3079"/>
                  </a:cubicBezTo>
                  <a:cubicBezTo>
                    <a:pt x="2426" y="3079"/>
                    <a:pt x="2439" y="3066"/>
                    <a:pt x="2464" y="3054"/>
                  </a:cubicBezTo>
                  <a:lnTo>
                    <a:pt x="2464" y="3054"/>
                  </a:lnTo>
                  <a:lnTo>
                    <a:pt x="2439" y="3064"/>
                  </a:lnTo>
                  <a:lnTo>
                    <a:pt x="2439" y="3029"/>
                  </a:lnTo>
                  <a:cubicBezTo>
                    <a:pt x="2527" y="2966"/>
                    <a:pt x="2652" y="2890"/>
                    <a:pt x="2740" y="2815"/>
                  </a:cubicBezTo>
                  <a:lnTo>
                    <a:pt x="2740" y="2815"/>
                  </a:lnTo>
                  <a:cubicBezTo>
                    <a:pt x="2677" y="2853"/>
                    <a:pt x="2652" y="2853"/>
                    <a:pt x="2590" y="2865"/>
                  </a:cubicBezTo>
                  <a:cubicBezTo>
                    <a:pt x="2640" y="2865"/>
                    <a:pt x="2527" y="2928"/>
                    <a:pt x="2514" y="2966"/>
                  </a:cubicBezTo>
                  <a:cubicBezTo>
                    <a:pt x="2514" y="2957"/>
                    <a:pt x="2511" y="2955"/>
                    <a:pt x="2507" y="2955"/>
                  </a:cubicBezTo>
                  <a:cubicBezTo>
                    <a:pt x="2499" y="2955"/>
                    <a:pt x="2485" y="2966"/>
                    <a:pt x="2476" y="2966"/>
                  </a:cubicBezTo>
                  <a:lnTo>
                    <a:pt x="2577" y="2890"/>
                  </a:lnTo>
                  <a:lnTo>
                    <a:pt x="2577" y="2890"/>
                  </a:lnTo>
                  <a:cubicBezTo>
                    <a:pt x="2562" y="2894"/>
                    <a:pt x="2554" y="2896"/>
                    <a:pt x="2549" y="2896"/>
                  </a:cubicBezTo>
                  <a:cubicBezTo>
                    <a:pt x="2538" y="2896"/>
                    <a:pt x="2548" y="2887"/>
                    <a:pt x="2539" y="2878"/>
                  </a:cubicBezTo>
                  <a:cubicBezTo>
                    <a:pt x="2627" y="2853"/>
                    <a:pt x="2640" y="2802"/>
                    <a:pt x="2690" y="2765"/>
                  </a:cubicBezTo>
                  <a:lnTo>
                    <a:pt x="2690" y="2765"/>
                  </a:lnTo>
                  <a:cubicBezTo>
                    <a:pt x="2652" y="2777"/>
                    <a:pt x="2615" y="2802"/>
                    <a:pt x="2602" y="2828"/>
                  </a:cubicBezTo>
                  <a:cubicBezTo>
                    <a:pt x="2552" y="2815"/>
                    <a:pt x="2753" y="2740"/>
                    <a:pt x="2715" y="2727"/>
                  </a:cubicBezTo>
                  <a:lnTo>
                    <a:pt x="2715" y="2727"/>
                  </a:lnTo>
                  <a:cubicBezTo>
                    <a:pt x="2715" y="2740"/>
                    <a:pt x="2715" y="2740"/>
                    <a:pt x="2690" y="2740"/>
                  </a:cubicBezTo>
                  <a:cubicBezTo>
                    <a:pt x="2733" y="2718"/>
                    <a:pt x="2739" y="2687"/>
                    <a:pt x="2716" y="2687"/>
                  </a:cubicBezTo>
                  <a:cubicBezTo>
                    <a:pt x="2714" y="2687"/>
                    <a:pt x="2713" y="2687"/>
                    <a:pt x="2711" y="2687"/>
                  </a:cubicBezTo>
                  <a:lnTo>
                    <a:pt x="2711" y="2687"/>
                  </a:lnTo>
                  <a:cubicBezTo>
                    <a:pt x="2745" y="2629"/>
                    <a:pt x="2837" y="2512"/>
                    <a:pt x="2929" y="2501"/>
                  </a:cubicBezTo>
                  <a:cubicBezTo>
                    <a:pt x="2916" y="2501"/>
                    <a:pt x="2816" y="2513"/>
                    <a:pt x="2803" y="2513"/>
                  </a:cubicBezTo>
                  <a:cubicBezTo>
                    <a:pt x="2916" y="2476"/>
                    <a:pt x="3042" y="2426"/>
                    <a:pt x="3155" y="2400"/>
                  </a:cubicBezTo>
                  <a:cubicBezTo>
                    <a:pt x="3114" y="2400"/>
                    <a:pt x="3050" y="2389"/>
                    <a:pt x="2991" y="2389"/>
                  </a:cubicBezTo>
                  <a:cubicBezTo>
                    <a:pt x="2941" y="2389"/>
                    <a:pt x="2895" y="2397"/>
                    <a:pt x="2866" y="2426"/>
                  </a:cubicBezTo>
                  <a:cubicBezTo>
                    <a:pt x="2866" y="2413"/>
                    <a:pt x="2866" y="2388"/>
                    <a:pt x="2904" y="2350"/>
                  </a:cubicBezTo>
                  <a:cubicBezTo>
                    <a:pt x="2913" y="2359"/>
                    <a:pt x="2953" y="2368"/>
                    <a:pt x="2980" y="2368"/>
                  </a:cubicBezTo>
                  <a:cubicBezTo>
                    <a:pt x="2991" y="2368"/>
                    <a:pt x="3001" y="2366"/>
                    <a:pt x="3004" y="2363"/>
                  </a:cubicBezTo>
                  <a:cubicBezTo>
                    <a:pt x="2955" y="2325"/>
                    <a:pt x="2979" y="2337"/>
                    <a:pt x="2955" y="2289"/>
                  </a:cubicBezTo>
                  <a:lnTo>
                    <a:pt x="2955" y="2289"/>
                  </a:lnTo>
                  <a:cubicBezTo>
                    <a:pt x="2957" y="2291"/>
                    <a:pt x="2964" y="2292"/>
                    <a:pt x="2974" y="2292"/>
                  </a:cubicBezTo>
                  <a:cubicBezTo>
                    <a:pt x="3007" y="2292"/>
                    <a:pt x="3070" y="2281"/>
                    <a:pt x="3080" y="2262"/>
                  </a:cubicBezTo>
                  <a:cubicBezTo>
                    <a:pt x="3071" y="2262"/>
                    <a:pt x="3029" y="2257"/>
                    <a:pt x="2999" y="2257"/>
                  </a:cubicBezTo>
                  <a:cubicBezTo>
                    <a:pt x="2988" y="2257"/>
                    <a:pt x="2979" y="2257"/>
                    <a:pt x="2973" y="2259"/>
                  </a:cubicBezTo>
                  <a:lnTo>
                    <a:pt x="2973" y="2259"/>
                  </a:lnTo>
                  <a:cubicBezTo>
                    <a:pt x="3018" y="2238"/>
                    <a:pt x="3062" y="2226"/>
                    <a:pt x="3097" y="2215"/>
                  </a:cubicBezTo>
                  <a:lnTo>
                    <a:pt x="3097" y="2215"/>
                  </a:lnTo>
                  <a:cubicBezTo>
                    <a:pt x="3094" y="2215"/>
                    <a:pt x="3091" y="2215"/>
                    <a:pt x="3089" y="2215"/>
                  </a:cubicBezTo>
                  <a:cubicBezTo>
                    <a:pt x="3062" y="2215"/>
                    <a:pt x="3025" y="2195"/>
                    <a:pt x="3004" y="2174"/>
                  </a:cubicBezTo>
                  <a:lnTo>
                    <a:pt x="3004" y="2174"/>
                  </a:lnTo>
                  <a:cubicBezTo>
                    <a:pt x="3005" y="2175"/>
                    <a:pt x="3006" y="2176"/>
                    <a:pt x="3007" y="2176"/>
                  </a:cubicBezTo>
                  <a:cubicBezTo>
                    <a:pt x="3021" y="2176"/>
                    <a:pt x="3044" y="2110"/>
                    <a:pt x="3067" y="2099"/>
                  </a:cubicBezTo>
                  <a:lnTo>
                    <a:pt x="3067" y="2136"/>
                  </a:lnTo>
                  <a:cubicBezTo>
                    <a:pt x="3105" y="2049"/>
                    <a:pt x="3243" y="2099"/>
                    <a:pt x="3281" y="2023"/>
                  </a:cubicBezTo>
                  <a:cubicBezTo>
                    <a:pt x="3256" y="2023"/>
                    <a:pt x="3155" y="1998"/>
                    <a:pt x="3180" y="1961"/>
                  </a:cubicBezTo>
                  <a:cubicBezTo>
                    <a:pt x="3214" y="1961"/>
                    <a:pt x="3314" y="1972"/>
                    <a:pt x="3392" y="1972"/>
                  </a:cubicBezTo>
                  <a:cubicBezTo>
                    <a:pt x="3431" y="1972"/>
                    <a:pt x="3465" y="1969"/>
                    <a:pt x="3482" y="1961"/>
                  </a:cubicBezTo>
                  <a:lnTo>
                    <a:pt x="3469" y="1935"/>
                  </a:lnTo>
                  <a:lnTo>
                    <a:pt x="3507" y="1910"/>
                  </a:lnTo>
                  <a:cubicBezTo>
                    <a:pt x="3475" y="1904"/>
                    <a:pt x="3419" y="1901"/>
                    <a:pt x="3359" y="1901"/>
                  </a:cubicBezTo>
                  <a:cubicBezTo>
                    <a:pt x="3300" y="1901"/>
                    <a:pt x="3237" y="1904"/>
                    <a:pt x="3193" y="1910"/>
                  </a:cubicBezTo>
                  <a:cubicBezTo>
                    <a:pt x="3193" y="1873"/>
                    <a:pt x="3168" y="1898"/>
                    <a:pt x="3205" y="1847"/>
                  </a:cubicBezTo>
                  <a:cubicBezTo>
                    <a:pt x="3202" y="1841"/>
                    <a:pt x="3198" y="1839"/>
                    <a:pt x="3193" y="1839"/>
                  </a:cubicBezTo>
                  <a:cubicBezTo>
                    <a:pt x="3176" y="1839"/>
                    <a:pt x="3152" y="1863"/>
                    <a:pt x="3142" y="1873"/>
                  </a:cubicBezTo>
                  <a:cubicBezTo>
                    <a:pt x="3168" y="1835"/>
                    <a:pt x="3193" y="1797"/>
                    <a:pt x="3218" y="1760"/>
                  </a:cubicBezTo>
                  <a:cubicBezTo>
                    <a:pt x="3225" y="1766"/>
                    <a:pt x="3232" y="1769"/>
                    <a:pt x="3240" y="1769"/>
                  </a:cubicBezTo>
                  <a:cubicBezTo>
                    <a:pt x="3266" y="1769"/>
                    <a:pt x="3294" y="1737"/>
                    <a:pt x="3315" y="1737"/>
                  </a:cubicBezTo>
                  <a:cubicBezTo>
                    <a:pt x="3321" y="1737"/>
                    <a:pt x="3326" y="1740"/>
                    <a:pt x="3331" y="1747"/>
                  </a:cubicBezTo>
                  <a:lnTo>
                    <a:pt x="3218" y="1822"/>
                  </a:lnTo>
                  <a:cubicBezTo>
                    <a:pt x="3236" y="1832"/>
                    <a:pt x="3263" y="1837"/>
                    <a:pt x="3291" y="1837"/>
                  </a:cubicBezTo>
                  <a:cubicBezTo>
                    <a:pt x="3339" y="1837"/>
                    <a:pt x="3390" y="1820"/>
                    <a:pt x="3406" y="1772"/>
                  </a:cubicBezTo>
                  <a:cubicBezTo>
                    <a:pt x="3406" y="1747"/>
                    <a:pt x="3343" y="1722"/>
                    <a:pt x="3331" y="1722"/>
                  </a:cubicBezTo>
                  <a:cubicBezTo>
                    <a:pt x="3343" y="1722"/>
                    <a:pt x="3394" y="1684"/>
                    <a:pt x="3394" y="1659"/>
                  </a:cubicBezTo>
                  <a:lnTo>
                    <a:pt x="3394" y="1659"/>
                  </a:lnTo>
                  <a:lnTo>
                    <a:pt x="3356" y="1672"/>
                  </a:lnTo>
                  <a:cubicBezTo>
                    <a:pt x="3369" y="1621"/>
                    <a:pt x="3431" y="1659"/>
                    <a:pt x="3431" y="1584"/>
                  </a:cubicBezTo>
                  <a:cubicBezTo>
                    <a:pt x="3442" y="1573"/>
                    <a:pt x="3434" y="1516"/>
                    <a:pt x="3440" y="1516"/>
                  </a:cubicBezTo>
                  <a:lnTo>
                    <a:pt x="3440" y="1516"/>
                  </a:lnTo>
                  <a:cubicBezTo>
                    <a:pt x="3441" y="1516"/>
                    <a:pt x="3442" y="1517"/>
                    <a:pt x="3444" y="1521"/>
                  </a:cubicBezTo>
                  <a:cubicBezTo>
                    <a:pt x="3457" y="1584"/>
                    <a:pt x="3557" y="1709"/>
                    <a:pt x="3582" y="1734"/>
                  </a:cubicBezTo>
                  <a:cubicBezTo>
                    <a:pt x="3582" y="1722"/>
                    <a:pt x="3582" y="1722"/>
                    <a:pt x="3582" y="1722"/>
                  </a:cubicBezTo>
                  <a:cubicBezTo>
                    <a:pt x="3620" y="1646"/>
                    <a:pt x="3645" y="1546"/>
                    <a:pt x="3670" y="1458"/>
                  </a:cubicBezTo>
                  <a:cubicBezTo>
                    <a:pt x="3670" y="1408"/>
                    <a:pt x="3683" y="1357"/>
                    <a:pt x="3683" y="1320"/>
                  </a:cubicBezTo>
                  <a:cubicBezTo>
                    <a:pt x="3683" y="1310"/>
                    <a:pt x="3678" y="1308"/>
                    <a:pt x="3670" y="1308"/>
                  </a:cubicBezTo>
                  <a:cubicBezTo>
                    <a:pt x="3661" y="1308"/>
                    <a:pt x="3650" y="1311"/>
                    <a:pt x="3638" y="1311"/>
                  </a:cubicBezTo>
                  <a:cubicBezTo>
                    <a:pt x="3632" y="1311"/>
                    <a:pt x="3626" y="1310"/>
                    <a:pt x="3620" y="1307"/>
                  </a:cubicBezTo>
                  <a:cubicBezTo>
                    <a:pt x="3617" y="1310"/>
                    <a:pt x="3614" y="1312"/>
                    <a:pt x="3610" y="1314"/>
                  </a:cubicBezTo>
                  <a:lnTo>
                    <a:pt x="3610" y="1314"/>
                  </a:lnTo>
                  <a:cubicBezTo>
                    <a:pt x="3617" y="1297"/>
                    <a:pt x="3625" y="1279"/>
                    <a:pt x="3633" y="1257"/>
                  </a:cubicBezTo>
                  <a:cubicBezTo>
                    <a:pt x="3633" y="1255"/>
                    <a:pt x="3633" y="1253"/>
                    <a:pt x="3633" y="1250"/>
                  </a:cubicBezTo>
                  <a:lnTo>
                    <a:pt x="3633" y="1250"/>
                  </a:lnTo>
                  <a:cubicBezTo>
                    <a:pt x="3624" y="1252"/>
                    <a:pt x="3615" y="1254"/>
                    <a:pt x="3607" y="1256"/>
                  </a:cubicBezTo>
                  <a:lnTo>
                    <a:pt x="3607" y="1256"/>
                  </a:lnTo>
                  <a:cubicBezTo>
                    <a:pt x="3601" y="1281"/>
                    <a:pt x="3596" y="1303"/>
                    <a:pt x="3592" y="1318"/>
                  </a:cubicBezTo>
                  <a:lnTo>
                    <a:pt x="3592" y="1318"/>
                  </a:lnTo>
                  <a:cubicBezTo>
                    <a:pt x="3599" y="1317"/>
                    <a:pt x="3605" y="1316"/>
                    <a:pt x="3610" y="1314"/>
                  </a:cubicBezTo>
                  <a:lnTo>
                    <a:pt x="3610" y="1314"/>
                  </a:lnTo>
                  <a:cubicBezTo>
                    <a:pt x="3605" y="1325"/>
                    <a:pt x="3600" y="1335"/>
                    <a:pt x="3595" y="1345"/>
                  </a:cubicBezTo>
                  <a:cubicBezTo>
                    <a:pt x="3592" y="1348"/>
                    <a:pt x="3589" y="1350"/>
                    <a:pt x="3588" y="1350"/>
                  </a:cubicBezTo>
                  <a:cubicBezTo>
                    <a:pt x="3584" y="1350"/>
                    <a:pt x="3587" y="1339"/>
                    <a:pt x="3592" y="1318"/>
                  </a:cubicBezTo>
                  <a:lnTo>
                    <a:pt x="3592" y="1318"/>
                  </a:lnTo>
                  <a:cubicBezTo>
                    <a:pt x="3581" y="1320"/>
                    <a:pt x="3569" y="1320"/>
                    <a:pt x="3557" y="1320"/>
                  </a:cubicBezTo>
                  <a:lnTo>
                    <a:pt x="3519" y="1307"/>
                  </a:lnTo>
                  <a:lnTo>
                    <a:pt x="3494" y="1307"/>
                  </a:lnTo>
                  <a:lnTo>
                    <a:pt x="3419" y="1295"/>
                  </a:lnTo>
                  <a:cubicBezTo>
                    <a:pt x="3457" y="1295"/>
                    <a:pt x="3532" y="1269"/>
                    <a:pt x="3595" y="1257"/>
                  </a:cubicBezTo>
                  <a:cubicBezTo>
                    <a:pt x="3598" y="1257"/>
                    <a:pt x="3602" y="1256"/>
                    <a:pt x="3607" y="1256"/>
                  </a:cubicBezTo>
                  <a:lnTo>
                    <a:pt x="3607" y="1256"/>
                  </a:lnTo>
                  <a:cubicBezTo>
                    <a:pt x="3607" y="1252"/>
                    <a:pt x="3608" y="1248"/>
                    <a:pt x="3609" y="1244"/>
                  </a:cubicBezTo>
                  <a:lnTo>
                    <a:pt x="3494" y="1244"/>
                  </a:lnTo>
                  <a:cubicBezTo>
                    <a:pt x="3457" y="1257"/>
                    <a:pt x="3406" y="1257"/>
                    <a:pt x="3356" y="1269"/>
                  </a:cubicBezTo>
                  <a:lnTo>
                    <a:pt x="3350" y="1269"/>
                  </a:lnTo>
                  <a:cubicBezTo>
                    <a:pt x="3378" y="1260"/>
                    <a:pt x="3406" y="1251"/>
                    <a:pt x="3431" y="1244"/>
                  </a:cubicBezTo>
                  <a:lnTo>
                    <a:pt x="3457" y="1244"/>
                  </a:lnTo>
                  <a:cubicBezTo>
                    <a:pt x="3482" y="1232"/>
                    <a:pt x="3519" y="1219"/>
                    <a:pt x="3545" y="1219"/>
                  </a:cubicBezTo>
                  <a:lnTo>
                    <a:pt x="3570" y="1219"/>
                  </a:lnTo>
                  <a:cubicBezTo>
                    <a:pt x="3585" y="1212"/>
                    <a:pt x="3600" y="1209"/>
                    <a:pt x="3615" y="1207"/>
                  </a:cubicBezTo>
                  <a:lnTo>
                    <a:pt x="3615" y="1207"/>
                  </a:lnTo>
                  <a:cubicBezTo>
                    <a:pt x="3617" y="1195"/>
                    <a:pt x="3619" y="1182"/>
                    <a:pt x="3620" y="1169"/>
                  </a:cubicBezTo>
                  <a:cubicBezTo>
                    <a:pt x="3620" y="1169"/>
                    <a:pt x="3633" y="1156"/>
                    <a:pt x="3620" y="1156"/>
                  </a:cubicBezTo>
                  <a:lnTo>
                    <a:pt x="3595" y="1156"/>
                  </a:lnTo>
                  <a:cubicBezTo>
                    <a:pt x="3570" y="1156"/>
                    <a:pt x="3545" y="1169"/>
                    <a:pt x="3532" y="1169"/>
                  </a:cubicBezTo>
                  <a:cubicBezTo>
                    <a:pt x="3482" y="1169"/>
                    <a:pt x="3431" y="1181"/>
                    <a:pt x="3394" y="1194"/>
                  </a:cubicBezTo>
                  <a:cubicBezTo>
                    <a:pt x="3293" y="1219"/>
                    <a:pt x="3193" y="1244"/>
                    <a:pt x="3105" y="1282"/>
                  </a:cubicBezTo>
                  <a:cubicBezTo>
                    <a:pt x="2916" y="1357"/>
                    <a:pt x="2765" y="1458"/>
                    <a:pt x="2703" y="1496"/>
                  </a:cubicBezTo>
                  <a:cubicBezTo>
                    <a:pt x="2685" y="1506"/>
                    <a:pt x="2673" y="1512"/>
                    <a:pt x="2669" y="1512"/>
                  </a:cubicBezTo>
                  <a:cubicBezTo>
                    <a:pt x="2659" y="1512"/>
                    <a:pt x="2699" y="1476"/>
                    <a:pt x="2816" y="1395"/>
                  </a:cubicBezTo>
                  <a:lnTo>
                    <a:pt x="2816" y="1395"/>
                  </a:lnTo>
                  <a:cubicBezTo>
                    <a:pt x="2815" y="1396"/>
                    <a:pt x="2814" y="1397"/>
                    <a:pt x="2815" y="1397"/>
                  </a:cubicBezTo>
                  <a:cubicBezTo>
                    <a:pt x="2818" y="1397"/>
                    <a:pt x="2877" y="1356"/>
                    <a:pt x="2889" y="1356"/>
                  </a:cubicBezTo>
                  <a:cubicBezTo>
                    <a:pt x="2890" y="1356"/>
                    <a:pt x="2891" y="1356"/>
                    <a:pt x="2891" y="1357"/>
                  </a:cubicBezTo>
                  <a:cubicBezTo>
                    <a:pt x="2992" y="1295"/>
                    <a:pt x="3105" y="1244"/>
                    <a:pt x="3218" y="1194"/>
                  </a:cubicBezTo>
                  <a:lnTo>
                    <a:pt x="3218" y="1194"/>
                  </a:lnTo>
                  <a:cubicBezTo>
                    <a:pt x="2791" y="1345"/>
                    <a:pt x="2615" y="1521"/>
                    <a:pt x="2502" y="1596"/>
                  </a:cubicBezTo>
                  <a:cubicBezTo>
                    <a:pt x="2401" y="1684"/>
                    <a:pt x="2376" y="1697"/>
                    <a:pt x="2351" y="1709"/>
                  </a:cubicBezTo>
                  <a:cubicBezTo>
                    <a:pt x="2326" y="1722"/>
                    <a:pt x="2288" y="1722"/>
                    <a:pt x="2213" y="1835"/>
                  </a:cubicBezTo>
                  <a:cubicBezTo>
                    <a:pt x="2187" y="1873"/>
                    <a:pt x="2162" y="1898"/>
                    <a:pt x="2150" y="1948"/>
                  </a:cubicBezTo>
                  <a:cubicBezTo>
                    <a:pt x="2137" y="1973"/>
                    <a:pt x="2137" y="1998"/>
                    <a:pt x="2125" y="2023"/>
                  </a:cubicBezTo>
                  <a:cubicBezTo>
                    <a:pt x="2112" y="2049"/>
                    <a:pt x="2074" y="2074"/>
                    <a:pt x="2049" y="2111"/>
                  </a:cubicBezTo>
                  <a:cubicBezTo>
                    <a:pt x="2042" y="2119"/>
                    <a:pt x="2034" y="2131"/>
                    <a:pt x="2023" y="2143"/>
                  </a:cubicBezTo>
                  <a:lnTo>
                    <a:pt x="2023" y="2143"/>
                  </a:lnTo>
                  <a:cubicBezTo>
                    <a:pt x="2024" y="2136"/>
                    <a:pt x="2023" y="2133"/>
                    <a:pt x="2020" y="2133"/>
                  </a:cubicBezTo>
                  <a:cubicBezTo>
                    <a:pt x="2015" y="2133"/>
                    <a:pt x="2006" y="2140"/>
                    <a:pt x="1994" y="2152"/>
                  </a:cubicBezTo>
                  <a:lnTo>
                    <a:pt x="1994" y="2152"/>
                  </a:lnTo>
                  <a:cubicBezTo>
                    <a:pt x="2013" y="2109"/>
                    <a:pt x="2065" y="2085"/>
                    <a:pt x="2087" y="2049"/>
                  </a:cubicBezTo>
                  <a:cubicBezTo>
                    <a:pt x="2125" y="1986"/>
                    <a:pt x="2137" y="1923"/>
                    <a:pt x="2200" y="1822"/>
                  </a:cubicBezTo>
                  <a:cubicBezTo>
                    <a:pt x="2263" y="1734"/>
                    <a:pt x="2351" y="1621"/>
                    <a:pt x="2527" y="1483"/>
                  </a:cubicBezTo>
                  <a:cubicBezTo>
                    <a:pt x="2652" y="1357"/>
                    <a:pt x="2791" y="1244"/>
                    <a:pt x="2954" y="1156"/>
                  </a:cubicBezTo>
                  <a:cubicBezTo>
                    <a:pt x="2961" y="1155"/>
                    <a:pt x="2967" y="1155"/>
                    <a:pt x="2970" y="1155"/>
                  </a:cubicBezTo>
                  <a:cubicBezTo>
                    <a:pt x="2994" y="1155"/>
                    <a:pt x="2970" y="1172"/>
                    <a:pt x="2988" y="1172"/>
                  </a:cubicBezTo>
                  <a:cubicBezTo>
                    <a:pt x="2999" y="1172"/>
                    <a:pt x="3027" y="1165"/>
                    <a:pt x="3092" y="1144"/>
                  </a:cubicBezTo>
                  <a:cubicBezTo>
                    <a:pt x="3256" y="1068"/>
                    <a:pt x="3343" y="1031"/>
                    <a:pt x="3356" y="1018"/>
                  </a:cubicBezTo>
                  <a:cubicBezTo>
                    <a:pt x="3361" y="1014"/>
                    <a:pt x="3355" y="1011"/>
                    <a:pt x="3341" y="1011"/>
                  </a:cubicBezTo>
                  <a:cubicBezTo>
                    <a:pt x="3318" y="1011"/>
                    <a:pt x="3269" y="1019"/>
                    <a:pt x="3205" y="1043"/>
                  </a:cubicBezTo>
                  <a:cubicBezTo>
                    <a:pt x="2992" y="1081"/>
                    <a:pt x="2640" y="1244"/>
                    <a:pt x="2451" y="1420"/>
                  </a:cubicBezTo>
                  <a:cubicBezTo>
                    <a:pt x="2451" y="1433"/>
                    <a:pt x="2451" y="1433"/>
                    <a:pt x="2464" y="1445"/>
                  </a:cubicBezTo>
                  <a:cubicBezTo>
                    <a:pt x="2464" y="1458"/>
                    <a:pt x="2464" y="1471"/>
                    <a:pt x="2464" y="1483"/>
                  </a:cubicBezTo>
                  <a:cubicBezTo>
                    <a:pt x="2451" y="1471"/>
                    <a:pt x="2451" y="1471"/>
                    <a:pt x="2439" y="1471"/>
                  </a:cubicBezTo>
                  <a:cubicBezTo>
                    <a:pt x="2426" y="1458"/>
                    <a:pt x="2414" y="1458"/>
                    <a:pt x="2401" y="1458"/>
                  </a:cubicBezTo>
                  <a:cubicBezTo>
                    <a:pt x="2401" y="1458"/>
                    <a:pt x="2388" y="1445"/>
                    <a:pt x="2388" y="1445"/>
                  </a:cubicBezTo>
                  <a:cubicBezTo>
                    <a:pt x="2401" y="1445"/>
                    <a:pt x="2414" y="1445"/>
                    <a:pt x="2426" y="1433"/>
                  </a:cubicBezTo>
                  <a:cubicBezTo>
                    <a:pt x="2439" y="1433"/>
                    <a:pt x="2439" y="1433"/>
                    <a:pt x="2439" y="1420"/>
                  </a:cubicBezTo>
                  <a:lnTo>
                    <a:pt x="2439" y="1420"/>
                  </a:lnTo>
                  <a:lnTo>
                    <a:pt x="2439" y="1420"/>
                  </a:lnTo>
                  <a:cubicBezTo>
                    <a:pt x="2564" y="1295"/>
                    <a:pt x="2866" y="1094"/>
                    <a:pt x="3142" y="1006"/>
                  </a:cubicBezTo>
                  <a:cubicBezTo>
                    <a:pt x="3406" y="905"/>
                    <a:pt x="3607" y="892"/>
                    <a:pt x="3431" y="892"/>
                  </a:cubicBezTo>
                  <a:close/>
                  <a:moveTo>
                    <a:pt x="617" y="3443"/>
                  </a:moveTo>
                  <a:lnTo>
                    <a:pt x="617" y="3468"/>
                  </a:lnTo>
                  <a:cubicBezTo>
                    <a:pt x="617" y="3456"/>
                    <a:pt x="629" y="3456"/>
                    <a:pt x="642" y="3443"/>
                  </a:cubicBezTo>
                  <a:close/>
                  <a:moveTo>
                    <a:pt x="629" y="3556"/>
                  </a:moveTo>
                  <a:cubicBezTo>
                    <a:pt x="629" y="3556"/>
                    <a:pt x="629" y="3556"/>
                    <a:pt x="629" y="3569"/>
                  </a:cubicBezTo>
                  <a:cubicBezTo>
                    <a:pt x="629" y="3569"/>
                    <a:pt x="629" y="3582"/>
                    <a:pt x="629" y="3594"/>
                  </a:cubicBezTo>
                  <a:lnTo>
                    <a:pt x="642" y="3594"/>
                  </a:lnTo>
                  <a:lnTo>
                    <a:pt x="629" y="3556"/>
                  </a:lnTo>
                  <a:close/>
                  <a:moveTo>
                    <a:pt x="629" y="3619"/>
                  </a:moveTo>
                  <a:lnTo>
                    <a:pt x="642" y="3644"/>
                  </a:lnTo>
                  <a:lnTo>
                    <a:pt x="642" y="3657"/>
                  </a:lnTo>
                  <a:lnTo>
                    <a:pt x="654" y="3670"/>
                  </a:lnTo>
                  <a:cubicBezTo>
                    <a:pt x="654" y="3657"/>
                    <a:pt x="654" y="3657"/>
                    <a:pt x="654" y="3644"/>
                  </a:cubicBezTo>
                  <a:cubicBezTo>
                    <a:pt x="654" y="3644"/>
                    <a:pt x="654" y="3632"/>
                    <a:pt x="654" y="3632"/>
                  </a:cubicBezTo>
                  <a:lnTo>
                    <a:pt x="642" y="3632"/>
                  </a:lnTo>
                  <a:cubicBezTo>
                    <a:pt x="642" y="3619"/>
                    <a:pt x="642" y="3619"/>
                    <a:pt x="629" y="3619"/>
                  </a:cubicBezTo>
                  <a:close/>
                  <a:moveTo>
                    <a:pt x="147" y="3602"/>
                  </a:moveTo>
                  <a:cubicBezTo>
                    <a:pt x="158" y="3602"/>
                    <a:pt x="169" y="3632"/>
                    <a:pt x="202" y="3657"/>
                  </a:cubicBezTo>
                  <a:cubicBezTo>
                    <a:pt x="202" y="3644"/>
                    <a:pt x="202" y="3632"/>
                    <a:pt x="202" y="3607"/>
                  </a:cubicBezTo>
                  <a:cubicBezTo>
                    <a:pt x="212" y="3627"/>
                    <a:pt x="214" y="3639"/>
                    <a:pt x="221" y="3650"/>
                  </a:cubicBezTo>
                  <a:lnTo>
                    <a:pt x="221" y="3650"/>
                  </a:lnTo>
                  <a:cubicBezTo>
                    <a:pt x="223" y="3648"/>
                    <a:pt x="225" y="3646"/>
                    <a:pt x="227" y="3644"/>
                  </a:cubicBezTo>
                  <a:lnTo>
                    <a:pt x="227" y="3644"/>
                  </a:lnTo>
                  <a:cubicBezTo>
                    <a:pt x="227" y="3648"/>
                    <a:pt x="226" y="3652"/>
                    <a:pt x="225" y="3655"/>
                  </a:cubicBezTo>
                  <a:lnTo>
                    <a:pt x="225" y="3655"/>
                  </a:lnTo>
                  <a:cubicBezTo>
                    <a:pt x="224" y="3653"/>
                    <a:pt x="223" y="3652"/>
                    <a:pt x="221" y="3650"/>
                  </a:cubicBezTo>
                  <a:lnTo>
                    <a:pt x="221" y="3650"/>
                  </a:lnTo>
                  <a:cubicBezTo>
                    <a:pt x="210" y="3660"/>
                    <a:pt x="200" y="3667"/>
                    <a:pt x="189" y="3671"/>
                  </a:cubicBezTo>
                  <a:lnTo>
                    <a:pt x="189" y="3671"/>
                  </a:lnTo>
                  <a:cubicBezTo>
                    <a:pt x="177" y="3648"/>
                    <a:pt x="162" y="3629"/>
                    <a:pt x="141" y="3629"/>
                  </a:cubicBezTo>
                  <a:cubicBezTo>
                    <a:pt x="136" y="3629"/>
                    <a:pt x="132" y="3630"/>
                    <a:pt x="127" y="3632"/>
                  </a:cubicBezTo>
                  <a:cubicBezTo>
                    <a:pt x="135" y="3610"/>
                    <a:pt x="141" y="3602"/>
                    <a:pt x="147" y="3602"/>
                  </a:cubicBezTo>
                  <a:close/>
                  <a:moveTo>
                    <a:pt x="1182" y="3770"/>
                  </a:moveTo>
                  <a:cubicBezTo>
                    <a:pt x="1163" y="3776"/>
                    <a:pt x="1163" y="3776"/>
                    <a:pt x="1163" y="3776"/>
                  </a:cubicBezTo>
                  <a:cubicBezTo>
                    <a:pt x="1163" y="3776"/>
                    <a:pt x="1163" y="3776"/>
                    <a:pt x="1144" y="3783"/>
                  </a:cubicBezTo>
                  <a:lnTo>
                    <a:pt x="1157" y="3783"/>
                  </a:lnTo>
                  <a:cubicBezTo>
                    <a:pt x="1162" y="3780"/>
                    <a:pt x="1170" y="3776"/>
                    <a:pt x="1182" y="3770"/>
                  </a:cubicBezTo>
                  <a:close/>
                  <a:moveTo>
                    <a:pt x="1144" y="3783"/>
                  </a:moveTo>
                  <a:cubicBezTo>
                    <a:pt x="1144" y="3783"/>
                    <a:pt x="1141" y="3786"/>
                    <a:pt x="1138" y="3789"/>
                  </a:cubicBezTo>
                  <a:lnTo>
                    <a:pt x="1138" y="3789"/>
                  </a:lnTo>
                  <a:cubicBezTo>
                    <a:pt x="1139" y="3789"/>
                    <a:pt x="1139" y="3789"/>
                    <a:pt x="1140" y="3789"/>
                  </a:cubicBezTo>
                  <a:cubicBezTo>
                    <a:pt x="1140" y="3789"/>
                    <a:pt x="1140" y="3789"/>
                    <a:pt x="1140" y="3789"/>
                  </a:cubicBezTo>
                  <a:lnTo>
                    <a:pt x="1140" y="3789"/>
                  </a:lnTo>
                  <a:cubicBezTo>
                    <a:pt x="1139" y="3789"/>
                    <a:pt x="1139" y="3789"/>
                    <a:pt x="1137" y="3790"/>
                  </a:cubicBezTo>
                  <a:lnTo>
                    <a:pt x="1137" y="3790"/>
                  </a:lnTo>
                  <a:cubicBezTo>
                    <a:pt x="1138" y="3789"/>
                    <a:pt x="1138" y="3789"/>
                    <a:pt x="1138" y="3789"/>
                  </a:cubicBezTo>
                  <a:lnTo>
                    <a:pt x="1138" y="3789"/>
                  </a:lnTo>
                  <a:cubicBezTo>
                    <a:pt x="1134" y="3789"/>
                    <a:pt x="1130" y="3790"/>
                    <a:pt x="1119" y="3795"/>
                  </a:cubicBezTo>
                  <a:cubicBezTo>
                    <a:pt x="1128" y="3792"/>
                    <a:pt x="1134" y="3791"/>
                    <a:pt x="1137" y="3790"/>
                  </a:cubicBezTo>
                  <a:lnTo>
                    <a:pt x="1137" y="3790"/>
                  </a:lnTo>
                  <a:cubicBezTo>
                    <a:pt x="1136" y="3791"/>
                    <a:pt x="1135" y="3792"/>
                    <a:pt x="1135" y="3793"/>
                  </a:cubicBezTo>
                  <a:lnTo>
                    <a:pt x="1135" y="3793"/>
                  </a:lnTo>
                  <a:cubicBezTo>
                    <a:pt x="1137" y="3791"/>
                    <a:pt x="1139" y="3790"/>
                    <a:pt x="1140" y="3789"/>
                  </a:cubicBezTo>
                  <a:lnTo>
                    <a:pt x="1140" y="3789"/>
                  </a:lnTo>
                  <a:cubicBezTo>
                    <a:pt x="1145" y="3789"/>
                    <a:pt x="1152" y="3789"/>
                    <a:pt x="1170" y="3783"/>
                  </a:cubicBezTo>
                  <a:lnTo>
                    <a:pt x="1157" y="3783"/>
                  </a:lnTo>
                  <a:cubicBezTo>
                    <a:pt x="1147" y="3787"/>
                    <a:pt x="1146" y="3788"/>
                    <a:pt x="1140" y="3789"/>
                  </a:cubicBezTo>
                  <a:lnTo>
                    <a:pt x="1140" y="3789"/>
                  </a:lnTo>
                  <a:cubicBezTo>
                    <a:pt x="1146" y="3785"/>
                    <a:pt x="1148" y="3783"/>
                    <a:pt x="1144" y="3783"/>
                  </a:cubicBezTo>
                  <a:close/>
                  <a:moveTo>
                    <a:pt x="1135" y="3793"/>
                  </a:moveTo>
                  <a:cubicBezTo>
                    <a:pt x="1133" y="3793"/>
                    <a:pt x="1132" y="3794"/>
                    <a:pt x="1130" y="3795"/>
                  </a:cubicBezTo>
                  <a:lnTo>
                    <a:pt x="1132" y="3795"/>
                  </a:lnTo>
                  <a:cubicBezTo>
                    <a:pt x="1132" y="3795"/>
                    <a:pt x="1133" y="3794"/>
                    <a:pt x="1135" y="3793"/>
                  </a:cubicBezTo>
                  <a:close/>
                  <a:moveTo>
                    <a:pt x="1073" y="3809"/>
                  </a:moveTo>
                  <a:cubicBezTo>
                    <a:pt x="1071" y="3811"/>
                    <a:pt x="1069" y="3813"/>
                    <a:pt x="1066" y="3815"/>
                  </a:cubicBezTo>
                  <a:lnTo>
                    <a:pt x="1066" y="3815"/>
                  </a:lnTo>
                  <a:cubicBezTo>
                    <a:pt x="1067" y="3814"/>
                    <a:pt x="1068" y="3814"/>
                    <a:pt x="1069" y="3814"/>
                  </a:cubicBezTo>
                  <a:lnTo>
                    <a:pt x="1069" y="3814"/>
                  </a:lnTo>
                  <a:lnTo>
                    <a:pt x="1056" y="3820"/>
                  </a:lnTo>
                  <a:lnTo>
                    <a:pt x="1056" y="3820"/>
                  </a:lnTo>
                  <a:cubicBezTo>
                    <a:pt x="1060" y="3818"/>
                    <a:pt x="1064" y="3817"/>
                    <a:pt x="1066" y="3815"/>
                  </a:cubicBezTo>
                  <a:lnTo>
                    <a:pt x="1066" y="3815"/>
                  </a:lnTo>
                  <a:cubicBezTo>
                    <a:pt x="1063" y="3815"/>
                    <a:pt x="1061" y="3817"/>
                    <a:pt x="1058" y="3819"/>
                  </a:cubicBezTo>
                  <a:lnTo>
                    <a:pt x="1058" y="3819"/>
                  </a:lnTo>
                  <a:cubicBezTo>
                    <a:pt x="1060" y="3817"/>
                    <a:pt x="1066" y="3812"/>
                    <a:pt x="1073" y="3809"/>
                  </a:cubicBezTo>
                  <a:close/>
                  <a:moveTo>
                    <a:pt x="159" y="3138"/>
                  </a:moveTo>
                  <a:lnTo>
                    <a:pt x="159" y="3138"/>
                  </a:lnTo>
                  <a:cubicBezTo>
                    <a:pt x="130" y="3199"/>
                    <a:pt x="106" y="3256"/>
                    <a:pt x="92" y="3297"/>
                  </a:cubicBezTo>
                  <a:lnTo>
                    <a:pt x="92" y="3297"/>
                  </a:lnTo>
                  <a:cubicBezTo>
                    <a:pt x="94" y="3294"/>
                    <a:pt x="97" y="3293"/>
                    <a:pt x="101" y="3293"/>
                  </a:cubicBezTo>
                  <a:cubicBezTo>
                    <a:pt x="105" y="3287"/>
                    <a:pt x="108" y="3285"/>
                    <a:pt x="111" y="3285"/>
                  </a:cubicBezTo>
                  <a:cubicBezTo>
                    <a:pt x="125" y="3285"/>
                    <a:pt x="131" y="3341"/>
                    <a:pt x="117" y="3386"/>
                  </a:cubicBezTo>
                  <a:lnTo>
                    <a:pt x="117" y="3386"/>
                  </a:lnTo>
                  <a:cubicBezTo>
                    <a:pt x="136" y="3422"/>
                    <a:pt x="100" y="3458"/>
                    <a:pt x="64" y="3494"/>
                  </a:cubicBezTo>
                  <a:cubicBezTo>
                    <a:pt x="26" y="3531"/>
                    <a:pt x="1" y="3582"/>
                    <a:pt x="39" y="3594"/>
                  </a:cubicBezTo>
                  <a:cubicBezTo>
                    <a:pt x="39" y="3582"/>
                    <a:pt x="39" y="3569"/>
                    <a:pt x="39" y="3556"/>
                  </a:cubicBezTo>
                  <a:cubicBezTo>
                    <a:pt x="39" y="3544"/>
                    <a:pt x="51" y="3531"/>
                    <a:pt x="51" y="3519"/>
                  </a:cubicBezTo>
                  <a:cubicBezTo>
                    <a:pt x="76" y="3506"/>
                    <a:pt x="89" y="3494"/>
                    <a:pt x="101" y="3494"/>
                  </a:cubicBezTo>
                  <a:cubicBezTo>
                    <a:pt x="76" y="3544"/>
                    <a:pt x="89" y="3582"/>
                    <a:pt x="89" y="3619"/>
                  </a:cubicBezTo>
                  <a:cubicBezTo>
                    <a:pt x="89" y="3657"/>
                    <a:pt x="76" y="3682"/>
                    <a:pt x="14" y="3682"/>
                  </a:cubicBezTo>
                  <a:cubicBezTo>
                    <a:pt x="34" y="3713"/>
                    <a:pt x="38" y="3736"/>
                    <a:pt x="67" y="3736"/>
                  </a:cubicBezTo>
                  <a:cubicBezTo>
                    <a:pt x="73" y="3736"/>
                    <a:pt x="80" y="3735"/>
                    <a:pt x="89" y="3732"/>
                  </a:cubicBezTo>
                  <a:lnTo>
                    <a:pt x="89" y="3732"/>
                  </a:lnTo>
                  <a:cubicBezTo>
                    <a:pt x="76" y="3770"/>
                    <a:pt x="76" y="3808"/>
                    <a:pt x="76" y="3845"/>
                  </a:cubicBezTo>
                  <a:cubicBezTo>
                    <a:pt x="76" y="3838"/>
                    <a:pt x="85" y="3831"/>
                    <a:pt x="97" y="3831"/>
                  </a:cubicBezTo>
                  <a:cubicBezTo>
                    <a:pt x="105" y="3831"/>
                    <a:pt x="116" y="3835"/>
                    <a:pt x="127" y="3845"/>
                  </a:cubicBezTo>
                  <a:cubicBezTo>
                    <a:pt x="89" y="3795"/>
                    <a:pt x="152" y="3720"/>
                    <a:pt x="89" y="3695"/>
                  </a:cubicBezTo>
                  <a:cubicBezTo>
                    <a:pt x="126" y="3676"/>
                    <a:pt x="156" y="3685"/>
                    <a:pt x="189" y="3671"/>
                  </a:cubicBezTo>
                  <a:lnTo>
                    <a:pt x="189" y="3671"/>
                  </a:lnTo>
                  <a:cubicBezTo>
                    <a:pt x="198" y="3687"/>
                    <a:pt x="206" y="3706"/>
                    <a:pt x="215" y="3723"/>
                  </a:cubicBezTo>
                  <a:lnTo>
                    <a:pt x="215" y="3723"/>
                  </a:lnTo>
                  <a:cubicBezTo>
                    <a:pt x="218" y="3703"/>
                    <a:pt x="221" y="3682"/>
                    <a:pt x="225" y="3655"/>
                  </a:cubicBezTo>
                  <a:lnTo>
                    <a:pt x="225" y="3655"/>
                  </a:lnTo>
                  <a:cubicBezTo>
                    <a:pt x="226" y="3656"/>
                    <a:pt x="227" y="3656"/>
                    <a:pt x="227" y="3657"/>
                  </a:cubicBezTo>
                  <a:cubicBezTo>
                    <a:pt x="240" y="3594"/>
                    <a:pt x="189" y="3544"/>
                    <a:pt x="152" y="3519"/>
                  </a:cubicBezTo>
                  <a:cubicBezTo>
                    <a:pt x="164" y="3494"/>
                    <a:pt x="215" y="3531"/>
                    <a:pt x="189" y="3468"/>
                  </a:cubicBezTo>
                  <a:cubicBezTo>
                    <a:pt x="182" y="3438"/>
                    <a:pt x="174" y="3428"/>
                    <a:pt x="167" y="3428"/>
                  </a:cubicBezTo>
                  <a:cubicBezTo>
                    <a:pt x="154" y="3428"/>
                    <a:pt x="143" y="3456"/>
                    <a:pt x="135" y="3456"/>
                  </a:cubicBezTo>
                  <a:cubicBezTo>
                    <a:pt x="132" y="3456"/>
                    <a:pt x="129" y="3452"/>
                    <a:pt x="127" y="3443"/>
                  </a:cubicBezTo>
                  <a:lnTo>
                    <a:pt x="164" y="3393"/>
                  </a:lnTo>
                  <a:cubicBezTo>
                    <a:pt x="114" y="3330"/>
                    <a:pt x="152" y="3255"/>
                    <a:pt x="164" y="3192"/>
                  </a:cubicBezTo>
                  <a:cubicBezTo>
                    <a:pt x="164" y="3179"/>
                    <a:pt x="152" y="3167"/>
                    <a:pt x="152" y="3167"/>
                  </a:cubicBezTo>
                  <a:cubicBezTo>
                    <a:pt x="155" y="3157"/>
                    <a:pt x="157" y="3147"/>
                    <a:pt x="159" y="3138"/>
                  </a:cubicBezTo>
                  <a:close/>
                  <a:moveTo>
                    <a:pt x="931" y="3896"/>
                  </a:moveTo>
                  <a:cubicBezTo>
                    <a:pt x="927" y="3896"/>
                    <a:pt x="923" y="3898"/>
                    <a:pt x="918" y="3901"/>
                  </a:cubicBezTo>
                  <a:lnTo>
                    <a:pt x="918" y="3901"/>
                  </a:lnTo>
                  <a:cubicBezTo>
                    <a:pt x="922" y="3900"/>
                    <a:pt x="926" y="3898"/>
                    <a:pt x="931" y="3896"/>
                  </a:cubicBezTo>
                  <a:close/>
                  <a:moveTo>
                    <a:pt x="805" y="3104"/>
                  </a:moveTo>
                  <a:cubicBezTo>
                    <a:pt x="767" y="3179"/>
                    <a:pt x="742" y="3255"/>
                    <a:pt x="705" y="3343"/>
                  </a:cubicBezTo>
                  <a:cubicBezTo>
                    <a:pt x="742" y="3355"/>
                    <a:pt x="767" y="3355"/>
                    <a:pt x="780" y="3368"/>
                  </a:cubicBezTo>
                  <a:lnTo>
                    <a:pt x="755" y="3381"/>
                  </a:lnTo>
                  <a:lnTo>
                    <a:pt x="780" y="3406"/>
                  </a:lnTo>
                  <a:cubicBezTo>
                    <a:pt x="755" y="3406"/>
                    <a:pt x="730" y="3406"/>
                    <a:pt x="692" y="3393"/>
                  </a:cubicBezTo>
                  <a:cubicBezTo>
                    <a:pt x="680" y="3418"/>
                    <a:pt x="680" y="3443"/>
                    <a:pt x="667" y="3481"/>
                  </a:cubicBezTo>
                  <a:cubicBezTo>
                    <a:pt x="654" y="3481"/>
                    <a:pt x="629" y="3481"/>
                    <a:pt x="617" y="3468"/>
                  </a:cubicBezTo>
                  <a:lnTo>
                    <a:pt x="617" y="3481"/>
                  </a:lnTo>
                  <a:cubicBezTo>
                    <a:pt x="617" y="3519"/>
                    <a:pt x="629" y="3556"/>
                    <a:pt x="642" y="3594"/>
                  </a:cubicBezTo>
                  <a:lnTo>
                    <a:pt x="667" y="3594"/>
                  </a:lnTo>
                  <a:lnTo>
                    <a:pt x="667" y="3644"/>
                  </a:lnTo>
                  <a:lnTo>
                    <a:pt x="667" y="3670"/>
                  </a:lnTo>
                  <a:lnTo>
                    <a:pt x="654" y="3670"/>
                  </a:lnTo>
                  <a:lnTo>
                    <a:pt x="654" y="3695"/>
                  </a:lnTo>
                  <a:lnTo>
                    <a:pt x="680" y="3695"/>
                  </a:lnTo>
                  <a:cubicBezTo>
                    <a:pt x="680" y="3695"/>
                    <a:pt x="690" y="3685"/>
                    <a:pt x="692" y="3682"/>
                  </a:cubicBezTo>
                  <a:lnTo>
                    <a:pt x="692" y="3682"/>
                  </a:lnTo>
                  <a:cubicBezTo>
                    <a:pt x="680" y="3695"/>
                    <a:pt x="680" y="3695"/>
                    <a:pt x="680" y="3707"/>
                  </a:cubicBezTo>
                  <a:lnTo>
                    <a:pt x="692" y="3745"/>
                  </a:lnTo>
                  <a:lnTo>
                    <a:pt x="680" y="3745"/>
                  </a:lnTo>
                  <a:cubicBezTo>
                    <a:pt x="717" y="3808"/>
                    <a:pt x="755" y="3845"/>
                    <a:pt x="780" y="3871"/>
                  </a:cubicBezTo>
                  <a:cubicBezTo>
                    <a:pt x="818" y="3896"/>
                    <a:pt x="843" y="3908"/>
                    <a:pt x="855" y="3908"/>
                  </a:cubicBezTo>
                  <a:cubicBezTo>
                    <a:pt x="865" y="3911"/>
                    <a:pt x="874" y="3912"/>
                    <a:pt x="881" y="3912"/>
                  </a:cubicBezTo>
                  <a:cubicBezTo>
                    <a:pt x="899" y="3912"/>
                    <a:pt x="910" y="3906"/>
                    <a:pt x="918" y="3901"/>
                  </a:cubicBezTo>
                  <a:lnTo>
                    <a:pt x="918" y="3901"/>
                  </a:lnTo>
                  <a:cubicBezTo>
                    <a:pt x="914" y="3903"/>
                    <a:pt x="910" y="3903"/>
                    <a:pt x="906" y="3903"/>
                  </a:cubicBezTo>
                  <a:cubicBezTo>
                    <a:pt x="893" y="3903"/>
                    <a:pt x="879" y="3894"/>
                    <a:pt x="855" y="3871"/>
                  </a:cubicBezTo>
                  <a:lnTo>
                    <a:pt x="830" y="3858"/>
                  </a:lnTo>
                  <a:cubicBezTo>
                    <a:pt x="818" y="3858"/>
                    <a:pt x="818" y="3845"/>
                    <a:pt x="805" y="3833"/>
                  </a:cubicBezTo>
                  <a:cubicBezTo>
                    <a:pt x="818" y="3833"/>
                    <a:pt x="830" y="3845"/>
                    <a:pt x="843" y="3845"/>
                  </a:cubicBezTo>
                  <a:cubicBezTo>
                    <a:pt x="881" y="3820"/>
                    <a:pt x="830" y="3820"/>
                    <a:pt x="805" y="3820"/>
                  </a:cubicBezTo>
                  <a:cubicBezTo>
                    <a:pt x="855" y="3795"/>
                    <a:pt x="918" y="3795"/>
                    <a:pt x="956" y="3795"/>
                  </a:cubicBezTo>
                  <a:cubicBezTo>
                    <a:pt x="981" y="3795"/>
                    <a:pt x="931" y="3808"/>
                    <a:pt x="943" y="3808"/>
                  </a:cubicBezTo>
                  <a:cubicBezTo>
                    <a:pt x="949" y="3813"/>
                    <a:pt x="957" y="3815"/>
                    <a:pt x="966" y="3815"/>
                  </a:cubicBezTo>
                  <a:cubicBezTo>
                    <a:pt x="992" y="3815"/>
                    <a:pt x="1027" y="3801"/>
                    <a:pt x="1040" y="3801"/>
                  </a:cubicBezTo>
                  <a:cubicBezTo>
                    <a:pt x="1045" y="3801"/>
                    <a:pt x="1047" y="3802"/>
                    <a:pt x="1044" y="3808"/>
                  </a:cubicBezTo>
                  <a:cubicBezTo>
                    <a:pt x="1019" y="3833"/>
                    <a:pt x="981" y="3845"/>
                    <a:pt x="956" y="3845"/>
                  </a:cubicBezTo>
                  <a:cubicBezTo>
                    <a:pt x="951" y="3848"/>
                    <a:pt x="948" y="3849"/>
                    <a:pt x="946" y="3849"/>
                  </a:cubicBezTo>
                  <a:cubicBezTo>
                    <a:pt x="940" y="3849"/>
                    <a:pt x="956" y="3833"/>
                    <a:pt x="956" y="3833"/>
                  </a:cubicBezTo>
                  <a:lnTo>
                    <a:pt x="956" y="3833"/>
                  </a:lnTo>
                  <a:lnTo>
                    <a:pt x="943" y="3845"/>
                  </a:lnTo>
                  <a:lnTo>
                    <a:pt x="918" y="3845"/>
                  </a:lnTo>
                  <a:cubicBezTo>
                    <a:pt x="906" y="3858"/>
                    <a:pt x="956" y="3871"/>
                    <a:pt x="943" y="3871"/>
                  </a:cubicBezTo>
                  <a:cubicBezTo>
                    <a:pt x="956" y="3871"/>
                    <a:pt x="969" y="3871"/>
                    <a:pt x="981" y="3858"/>
                  </a:cubicBezTo>
                  <a:lnTo>
                    <a:pt x="969" y="3858"/>
                  </a:lnTo>
                  <a:cubicBezTo>
                    <a:pt x="994" y="3845"/>
                    <a:pt x="1019" y="3845"/>
                    <a:pt x="1019" y="3833"/>
                  </a:cubicBezTo>
                  <a:cubicBezTo>
                    <a:pt x="1044" y="3833"/>
                    <a:pt x="1081" y="3821"/>
                    <a:pt x="1082" y="3820"/>
                  </a:cubicBezTo>
                  <a:lnTo>
                    <a:pt x="1082" y="3820"/>
                  </a:lnTo>
                  <a:lnTo>
                    <a:pt x="1050" y="3831"/>
                  </a:lnTo>
                  <a:lnTo>
                    <a:pt x="1050" y="3831"/>
                  </a:lnTo>
                  <a:cubicBezTo>
                    <a:pt x="1050" y="3831"/>
                    <a:pt x="1050" y="3830"/>
                    <a:pt x="1050" y="3830"/>
                  </a:cubicBezTo>
                  <a:lnTo>
                    <a:pt x="1050" y="3830"/>
                  </a:lnTo>
                  <a:cubicBezTo>
                    <a:pt x="1049" y="3830"/>
                    <a:pt x="1048" y="3831"/>
                    <a:pt x="1044" y="3833"/>
                  </a:cubicBezTo>
                  <a:lnTo>
                    <a:pt x="1050" y="3831"/>
                  </a:lnTo>
                  <a:lnTo>
                    <a:pt x="1050" y="3831"/>
                  </a:lnTo>
                  <a:cubicBezTo>
                    <a:pt x="1047" y="3834"/>
                    <a:pt x="1034" y="3842"/>
                    <a:pt x="1037" y="3842"/>
                  </a:cubicBezTo>
                  <a:cubicBezTo>
                    <a:pt x="1038" y="3842"/>
                    <a:pt x="1043" y="3839"/>
                    <a:pt x="1056" y="3833"/>
                  </a:cubicBezTo>
                  <a:lnTo>
                    <a:pt x="1082" y="3820"/>
                  </a:lnTo>
                  <a:cubicBezTo>
                    <a:pt x="1095" y="3814"/>
                    <a:pt x="1116" y="3803"/>
                    <a:pt x="1130" y="3795"/>
                  </a:cubicBezTo>
                  <a:lnTo>
                    <a:pt x="1119" y="3795"/>
                  </a:lnTo>
                  <a:cubicBezTo>
                    <a:pt x="1094" y="3812"/>
                    <a:pt x="1080" y="3812"/>
                    <a:pt x="1069" y="3814"/>
                  </a:cubicBezTo>
                  <a:lnTo>
                    <a:pt x="1069" y="3814"/>
                  </a:lnTo>
                  <a:lnTo>
                    <a:pt x="1082" y="3808"/>
                  </a:lnTo>
                  <a:cubicBezTo>
                    <a:pt x="1079" y="3808"/>
                    <a:pt x="1076" y="3808"/>
                    <a:pt x="1073" y="3809"/>
                  </a:cubicBezTo>
                  <a:lnTo>
                    <a:pt x="1073" y="3809"/>
                  </a:lnTo>
                  <a:cubicBezTo>
                    <a:pt x="1084" y="3800"/>
                    <a:pt x="1089" y="3792"/>
                    <a:pt x="1107" y="3783"/>
                  </a:cubicBezTo>
                  <a:cubicBezTo>
                    <a:pt x="1107" y="3783"/>
                    <a:pt x="1107" y="3770"/>
                    <a:pt x="1094" y="3770"/>
                  </a:cubicBezTo>
                  <a:cubicBezTo>
                    <a:pt x="1094" y="3770"/>
                    <a:pt x="1069" y="3783"/>
                    <a:pt x="1069" y="3783"/>
                  </a:cubicBezTo>
                  <a:cubicBezTo>
                    <a:pt x="1056" y="3783"/>
                    <a:pt x="1044" y="3770"/>
                    <a:pt x="1044" y="3770"/>
                  </a:cubicBezTo>
                  <a:cubicBezTo>
                    <a:pt x="1031" y="3758"/>
                    <a:pt x="956" y="3770"/>
                    <a:pt x="981" y="3720"/>
                  </a:cubicBezTo>
                  <a:cubicBezTo>
                    <a:pt x="969" y="3720"/>
                    <a:pt x="956" y="3720"/>
                    <a:pt x="943" y="3707"/>
                  </a:cubicBezTo>
                  <a:lnTo>
                    <a:pt x="969" y="3695"/>
                  </a:lnTo>
                  <a:cubicBezTo>
                    <a:pt x="947" y="3684"/>
                    <a:pt x="953" y="3654"/>
                    <a:pt x="939" y="3654"/>
                  </a:cubicBezTo>
                  <a:cubicBezTo>
                    <a:pt x="937" y="3654"/>
                    <a:pt x="934" y="3655"/>
                    <a:pt x="931" y="3657"/>
                  </a:cubicBezTo>
                  <a:cubicBezTo>
                    <a:pt x="969" y="3619"/>
                    <a:pt x="893" y="3582"/>
                    <a:pt x="893" y="3556"/>
                  </a:cubicBezTo>
                  <a:lnTo>
                    <a:pt x="868" y="3556"/>
                  </a:lnTo>
                  <a:cubicBezTo>
                    <a:pt x="868" y="3544"/>
                    <a:pt x="855" y="3519"/>
                    <a:pt x="843" y="3494"/>
                  </a:cubicBezTo>
                  <a:lnTo>
                    <a:pt x="818" y="3506"/>
                  </a:lnTo>
                  <a:cubicBezTo>
                    <a:pt x="793" y="3494"/>
                    <a:pt x="818" y="3443"/>
                    <a:pt x="818" y="3406"/>
                  </a:cubicBezTo>
                  <a:cubicBezTo>
                    <a:pt x="822" y="3406"/>
                    <a:pt x="825" y="3407"/>
                    <a:pt x="826" y="3409"/>
                  </a:cubicBezTo>
                  <a:lnTo>
                    <a:pt x="826" y="3409"/>
                  </a:lnTo>
                  <a:cubicBezTo>
                    <a:pt x="871" y="3354"/>
                    <a:pt x="782" y="3340"/>
                    <a:pt x="818" y="3280"/>
                  </a:cubicBezTo>
                  <a:cubicBezTo>
                    <a:pt x="805" y="3280"/>
                    <a:pt x="818" y="3267"/>
                    <a:pt x="818" y="3255"/>
                  </a:cubicBezTo>
                  <a:cubicBezTo>
                    <a:pt x="818" y="3255"/>
                    <a:pt x="818" y="3242"/>
                    <a:pt x="818" y="3230"/>
                  </a:cubicBezTo>
                  <a:cubicBezTo>
                    <a:pt x="818" y="3230"/>
                    <a:pt x="818" y="3230"/>
                    <a:pt x="818" y="3217"/>
                  </a:cubicBezTo>
                  <a:lnTo>
                    <a:pt x="818" y="3205"/>
                  </a:lnTo>
                  <a:lnTo>
                    <a:pt x="805" y="3217"/>
                  </a:lnTo>
                  <a:cubicBezTo>
                    <a:pt x="805" y="3205"/>
                    <a:pt x="805" y="3205"/>
                    <a:pt x="793" y="3205"/>
                  </a:cubicBezTo>
                  <a:cubicBezTo>
                    <a:pt x="830" y="3179"/>
                    <a:pt x="793" y="3179"/>
                    <a:pt x="818" y="3154"/>
                  </a:cubicBezTo>
                  <a:lnTo>
                    <a:pt x="818" y="3142"/>
                  </a:lnTo>
                  <a:cubicBezTo>
                    <a:pt x="818" y="3129"/>
                    <a:pt x="818" y="3117"/>
                    <a:pt x="805" y="3104"/>
                  </a:cubicBezTo>
                  <a:close/>
                  <a:moveTo>
                    <a:pt x="353" y="3946"/>
                  </a:moveTo>
                  <a:cubicBezTo>
                    <a:pt x="353" y="3952"/>
                    <a:pt x="350" y="3955"/>
                    <a:pt x="347" y="3955"/>
                  </a:cubicBezTo>
                  <a:cubicBezTo>
                    <a:pt x="346" y="3955"/>
                    <a:pt x="345" y="3955"/>
                    <a:pt x="344" y="3955"/>
                  </a:cubicBezTo>
                  <a:lnTo>
                    <a:pt x="344" y="3955"/>
                  </a:lnTo>
                  <a:cubicBezTo>
                    <a:pt x="344" y="3955"/>
                    <a:pt x="344" y="3955"/>
                    <a:pt x="344" y="3955"/>
                  </a:cubicBezTo>
                  <a:lnTo>
                    <a:pt x="344" y="3955"/>
                  </a:lnTo>
                  <a:lnTo>
                    <a:pt x="344" y="3954"/>
                  </a:lnTo>
                  <a:lnTo>
                    <a:pt x="344" y="3954"/>
                  </a:lnTo>
                  <a:cubicBezTo>
                    <a:pt x="344" y="3954"/>
                    <a:pt x="344" y="3955"/>
                    <a:pt x="344" y="3955"/>
                  </a:cubicBezTo>
                  <a:lnTo>
                    <a:pt x="344" y="3955"/>
                  </a:lnTo>
                  <a:cubicBezTo>
                    <a:pt x="347" y="3952"/>
                    <a:pt x="350" y="3949"/>
                    <a:pt x="353" y="3946"/>
                  </a:cubicBezTo>
                  <a:close/>
                  <a:moveTo>
                    <a:pt x="215" y="3723"/>
                  </a:moveTo>
                  <a:lnTo>
                    <a:pt x="215" y="3723"/>
                  </a:lnTo>
                  <a:cubicBezTo>
                    <a:pt x="210" y="3754"/>
                    <a:pt x="204" y="3779"/>
                    <a:pt x="189" y="3808"/>
                  </a:cubicBezTo>
                  <a:cubicBezTo>
                    <a:pt x="164" y="3845"/>
                    <a:pt x="139" y="3896"/>
                    <a:pt x="127" y="3933"/>
                  </a:cubicBezTo>
                  <a:lnTo>
                    <a:pt x="215" y="3984"/>
                  </a:lnTo>
                  <a:lnTo>
                    <a:pt x="189" y="3996"/>
                  </a:lnTo>
                  <a:lnTo>
                    <a:pt x="265" y="3971"/>
                  </a:lnTo>
                  <a:lnTo>
                    <a:pt x="265" y="3971"/>
                  </a:lnTo>
                  <a:cubicBezTo>
                    <a:pt x="252" y="3984"/>
                    <a:pt x="240" y="3996"/>
                    <a:pt x="252" y="3996"/>
                  </a:cubicBezTo>
                  <a:cubicBezTo>
                    <a:pt x="265" y="3996"/>
                    <a:pt x="265" y="3984"/>
                    <a:pt x="277" y="3984"/>
                  </a:cubicBezTo>
                  <a:cubicBezTo>
                    <a:pt x="277" y="3984"/>
                    <a:pt x="277" y="3990"/>
                    <a:pt x="273" y="3993"/>
                  </a:cubicBezTo>
                  <a:lnTo>
                    <a:pt x="273" y="3993"/>
                  </a:lnTo>
                  <a:cubicBezTo>
                    <a:pt x="302" y="3983"/>
                    <a:pt x="323" y="3972"/>
                    <a:pt x="344" y="3955"/>
                  </a:cubicBezTo>
                  <a:lnTo>
                    <a:pt x="344" y="3955"/>
                  </a:lnTo>
                  <a:lnTo>
                    <a:pt x="354" y="3980"/>
                  </a:lnTo>
                  <a:lnTo>
                    <a:pt x="354" y="3980"/>
                  </a:lnTo>
                  <a:cubicBezTo>
                    <a:pt x="362" y="3969"/>
                    <a:pt x="370" y="3958"/>
                    <a:pt x="378" y="3946"/>
                  </a:cubicBezTo>
                  <a:lnTo>
                    <a:pt x="353" y="3946"/>
                  </a:lnTo>
                  <a:cubicBezTo>
                    <a:pt x="340" y="3933"/>
                    <a:pt x="328" y="3921"/>
                    <a:pt x="315" y="3908"/>
                  </a:cubicBezTo>
                  <a:lnTo>
                    <a:pt x="315" y="3908"/>
                  </a:lnTo>
                  <a:cubicBezTo>
                    <a:pt x="318" y="3911"/>
                    <a:pt x="320" y="3912"/>
                    <a:pt x="322" y="3912"/>
                  </a:cubicBezTo>
                  <a:cubicBezTo>
                    <a:pt x="332" y="3912"/>
                    <a:pt x="338" y="3893"/>
                    <a:pt x="328" y="3883"/>
                  </a:cubicBezTo>
                  <a:cubicBezTo>
                    <a:pt x="328" y="3808"/>
                    <a:pt x="240" y="3858"/>
                    <a:pt x="265" y="3783"/>
                  </a:cubicBezTo>
                  <a:lnTo>
                    <a:pt x="265" y="3783"/>
                  </a:lnTo>
                  <a:cubicBezTo>
                    <a:pt x="265" y="3795"/>
                    <a:pt x="265" y="3795"/>
                    <a:pt x="265" y="3808"/>
                  </a:cubicBezTo>
                  <a:lnTo>
                    <a:pt x="277" y="3783"/>
                  </a:lnTo>
                  <a:lnTo>
                    <a:pt x="277" y="3770"/>
                  </a:lnTo>
                  <a:cubicBezTo>
                    <a:pt x="275" y="3771"/>
                    <a:pt x="272" y="3771"/>
                    <a:pt x="270" y="3771"/>
                  </a:cubicBezTo>
                  <a:cubicBezTo>
                    <a:pt x="245" y="3771"/>
                    <a:pt x="229" y="3749"/>
                    <a:pt x="215" y="3723"/>
                  </a:cubicBezTo>
                  <a:close/>
                  <a:moveTo>
                    <a:pt x="273" y="3993"/>
                  </a:moveTo>
                  <a:cubicBezTo>
                    <a:pt x="271" y="3994"/>
                    <a:pt x="268" y="3995"/>
                    <a:pt x="265" y="3996"/>
                  </a:cubicBezTo>
                  <a:cubicBezTo>
                    <a:pt x="269" y="3996"/>
                    <a:pt x="271" y="3995"/>
                    <a:pt x="273" y="3993"/>
                  </a:cubicBezTo>
                  <a:close/>
                  <a:moveTo>
                    <a:pt x="354" y="3980"/>
                  </a:moveTo>
                  <a:cubicBezTo>
                    <a:pt x="334" y="4003"/>
                    <a:pt x="308" y="4021"/>
                    <a:pt x="265" y="4021"/>
                  </a:cubicBezTo>
                  <a:cubicBezTo>
                    <a:pt x="290" y="4021"/>
                    <a:pt x="315" y="4034"/>
                    <a:pt x="328" y="4034"/>
                  </a:cubicBezTo>
                  <a:cubicBezTo>
                    <a:pt x="303" y="4084"/>
                    <a:pt x="303" y="4072"/>
                    <a:pt x="303" y="4109"/>
                  </a:cubicBezTo>
                  <a:cubicBezTo>
                    <a:pt x="313" y="4109"/>
                    <a:pt x="323" y="4101"/>
                    <a:pt x="340" y="4098"/>
                  </a:cubicBezTo>
                  <a:lnTo>
                    <a:pt x="340" y="4098"/>
                  </a:lnTo>
                  <a:cubicBezTo>
                    <a:pt x="344" y="4094"/>
                    <a:pt x="348" y="4089"/>
                    <a:pt x="353" y="4084"/>
                  </a:cubicBezTo>
                  <a:lnTo>
                    <a:pt x="365" y="4097"/>
                  </a:lnTo>
                  <a:cubicBezTo>
                    <a:pt x="403" y="4034"/>
                    <a:pt x="303" y="4084"/>
                    <a:pt x="378" y="4021"/>
                  </a:cubicBezTo>
                  <a:lnTo>
                    <a:pt x="378" y="4021"/>
                  </a:lnTo>
                  <a:cubicBezTo>
                    <a:pt x="378" y="4037"/>
                    <a:pt x="388" y="4048"/>
                    <a:pt x="398" y="4048"/>
                  </a:cubicBezTo>
                  <a:cubicBezTo>
                    <a:pt x="404" y="4048"/>
                    <a:pt x="411" y="4044"/>
                    <a:pt x="416" y="4034"/>
                  </a:cubicBezTo>
                  <a:cubicBezTo>
                    <a:pt x="416" y="4034"/>
                    <a:pt x="403" y="4021"/>
                    <a:pt x="390" y="4021"/>
                  </a:cubicBezTo>
                  <a:cubicBezTo>
                    <a:pt x="393" y="4019"/>
                    <a:pt x="395" y="4018"/>
                    <a:pt x="397" y="4018"/>
                  </a:cubicBezTo>
                  <a:cubicBezTo>
                    <a:pt x="402" y="4018"/>
                    <a:pt x="404" y="4025"/>
                    <a:pt x="409" y="4025"/>
                  </a:cubicBezTo>
                  <a:cubicBezTo>
                    <a:pt x="411" y="4025"/>
                    <a:pt x="413" y="4024"/>
                    <a:pt x="416" y="4021"/>
                  </a:cubicBezTo>
                  <a:cubicBezTo>
                    <a:pt x="403" y="4009"/>
                    <a:pt x="378" y="4009"/>
                    <a:pt x="365" y="4009"/>
                  </a:cubicBezTo>
                  <a:lnTo>
                    <a:pt x="354" y="3980"/>
                  </a:lnTo>
                  <a:close/>
                  <a:moveTo>
                    <a:pt x="386" y="4095"/>
                  </a:moveTo>
                  <a:cubicBezTo>
                    <a:pt x="380" y="4095"/>
                    <a:pt x="371" y="4102"/>
                    <a:pt x="360" y="4111"/>
                  </a:cubicBezTo>
                  <a:lnTo>
                    <a:pt x="360" y="4111"/>
                  </a:lnTo>
                  <a:cubicBezTo>
                    <a:pt x="370" y="4110"/>
                    <a:pt x="383" y="4108"/>
                    <a:pt x="394" y="4106"/>
                  </a:cubicBezTo>
                  <a:lnTo>
                    <a:pt x="394" y="4106"/>
                  </a:lnTo>
                  <a:cubicBezTo>
                    <a:pt x="396" y="4108"/>
                    <a:pt x="399" y="4109"/>
                    <a:pt x="403" y="4109"/>
                  </a:cubicBezTo>
                  <a:cubicBezTo>
                    <a:pt x="390" y="4116"/>
                    <a:pt x="387" y="4123"/>
                    <a:pt x="387" y="4127"/>
                  </a:cubicBezTo>
                  <a:lnTo>
                    <a:pt x="387" y="4127"/>
                  </a:lnTo>
                  <a:cubicBezTo>
                    <a:pt x="398" y="4121"/>
                    <a:pt x="410" y="4115"/>
                    <a:pt x="416" y="4109"/>
                  </a:cubicBezTo>
                  <a:cubicBezTo>
                    <a:pt x="427" y="4104"/>
                    <a:pt x="427" y="4102"/>
                    <a:pt x="422" y="4102"/>
                  </a:cubicBezTo>
                  <a:cubicBezTo>
                    <a:pt x="417" y="4102"/>
                    <a:pt x="406" y="4104"/>
                    <a:pt x="394" y="4106"/>
                  </a:cubicBezTo>
                  <a:lnTo>
                    <a:pt x="394" y="4106"/>
                  </a:lnTo>
                  <a:cubicBezTo>
                    <a:pt x="390" y="4102"/>
                    <a:pt x="390" y="4097"/>
                    <a:pt x="390" y="4097"/>
                  </a:cubicBezTo>
                  <a:cubicBezTo>
                    <a:pt x="389" y="4096"/>
                    <a:pt x="388" y="4095"/>
                    <a:pt x="386" y="4095"/>
                  </a:cubicBezTo>
                  <a:close/>
                  <a:moveTo>
                    <a:pt x="387" y="4127"/>
                  </a:moveTo>
                  <a:cubicBezTo>
                    <a:pt x="379" y="4132"/>
                    <a:pt x="370" y="4137"/>
                    <a:pt x="367" y="4142"/>
                  </a:cubicBezTo>
                  <a:lnTo>
                    <a:pt x="367" y="4142"/>
                  </a:lnTo>
                  <a:lnTo>
                    <a:pt x="390" y="4134"/>
                  </a:lnTo>
                  <a:cubicBezTo>
                    <a:pt x="390" y="4134"/>
                    <a:pt x="388" y="4132"/>
                    <a:pt x="387" y="4127"/>
                  </a:cubicBezTo>
                  <a:close/>
                  <a:moveTo>
                    <a:pt x="367" y="4142"/>
                  </a:moveTo>
                  <a:lnTo>
                    <a:pt x="353" y="4147"/>
                  </a:lnTo>
                  <a:cubicBezTo>
                    <a:pt x="355" y="4150"/>
                    <a:pt x="358" y="4151"/>
                    <a:pt x="361" y="4152"/>
                  </a:cubicBezTo>
                  <a:lnTo>
                    <a:pt x="361" y="4152"/>
                  </a:lnTo>
                  <a:lnTo>
                    <a:pt x="365" y="4147"/>
                  </a:lnTo>
                  <a:lnTo>
                    <a:pt x="365" y="4147"/>
                  </a:lnTo>
                  <a:cubicBezTo>
                    <a:pt x="365" y="4145"/>
                    <a:pt x="366" y="4144"/>
                    <a:pt x="367" y="4142"/>
                  </a:cubicBezTo>
                  <a:close/>
                  <a:moveTo>
                    <a:pt x="353" y="4097"/>
                  </a:moveTo>
                  <a:cubicBezTo>
                    <a:pt x="348" y="4097"/>
                    <a:pt x="344" y="4097"/>
                    <a:pt x="340" y="4098"/>
                  </a:cubicBezTo>
                  <a:lnTo>
                    <a:pt x="340" y="4098"/>
                  </a:lnTo>
                  <a:cubicBezTo>
                    <a:pt x="321" y="4123"/>
                    <a:pt x="335" y="4127"/>
                    <a:pt x="303" y="4160"/>
                  </a:cubicBezTo>
                  <a:cubicBezTo>
                    <a:pt x="317" y="4152"/>
                    <a:pt x="341" y="4128"/>
                    <a:pt x="360" y="4111"/>
                  </a:cubicBezTo>
                  <a:lnTo>
                    <a:pt x="360" y="4111"/>
                  </a:lnTo>
                  <a:cubicBezTo>
                    <a:pt x="357" y="4111"/>
                    <a:pt x="355" y="4111"/>
                    <a:pt x="353" y="4111"/>
                  </a:cubicBezTo>
                  <a:cubicBezTo>
                    <a:pt x="342" y="4111"/>
                    <a:pt x="338" y="4108"/>
                    <a:pt x="353" y="4097"/>
                  </a:cubicBezTo>
                  <a:close/>
                  <a:moveTo>
                    <a:pt x="403" y="4134"/>
                  </a:moveTo>
                  <a:lnTo>
                    <a:pt x="403" y="4134"/>
                  </a:lnTo>
                  <a:cubicBezTo>
                    <a:pt x="403" y="4134"/>
                    <a:pt x="403" y="4134"/>
                    <a:pt x="403" y="4135"/>
                  </a:cubicBezTo>
                  <a:lnTo>
                    <a:pt x="403" y="4135"/>
                  </a:lnTo>
                  <a:cubicBezTo>
                    <a:pt x="385" y="4143"/>
                    <a:pt x="374" y="4152"/>
                    <a:pt x="364" y="4152"/>
                  </a:cubicBezTo>
                  <a:cubicBezTo>
                    <a:pt x="363" y="4152"/>
                    <a:pt x="362" y="4152"/>
                    <a:pt x="361" y="4152"/>
                  </a:cubicBezTo>
                  <a:lnTo>
                    <a:pt x="361" y="4152"/>
                  </a:lnTo>
                  <a:lnTo>
                    <a:pt x="353" y="4160"/>
                  </a:lnTo>
                  <a:cubicBezTo>
                    <a:pt x="378" y="4160"/>
                    <a:pt x="378" y="4147"/>
                    <a:pt x="402" y="4135"/>
                  </a:cubicBezTo>
                  <a:lnTo>
                    <a:pt x="402" y="4135"/>
                  </a:lnTo>
                  <a:cubicBezTo>
                    <a:pt x="387" y="4143"/>
                    <a:pt x="382" y="4150"/>
                    <a:pt x="382" y="4152"/>
                  </a:cubicBezTo>
                  <a:lnTo>
                    <a:pt x="382" y="4152"/>
                  </a:lnTo>
                  <a:cubicBezTo>
                    <a:pt x="380" y="4153"/>
                    <a:pt x="377" y="4155"/>
                    <a:pt x="374" y="4157"/>
                  </a:cubicBezTo>
                  <a:lnTo>
                    <a:pt x="374" y="4157"/>
                  </a:lnTo>
                  <a:cubicBezTo>
                    <a:pt x="377" y="4155"/>
                    <a:pt x="380" y="4154"/>
                    <a:pt x="383" y="4152"/>
                  </a:cubicBezTo>
                  <a:lnTo>
                    <a:pt x="383" y="4152"/>
                  </a:lnTo>
                  <a:cubicBezTo>
                    <a:pt x="384" y="4152"/>
                    <a:pt x="385" y="4152"/>
                    <a:pt x="387" y="4150"/>
                  </a:cubicBezTo>
                  <a:lnTo>
                    <a:pt x="387" y="4150"/>
                  </a:lnTo>
                  <a:cubicBezTo>
                    <a:pt x="396" y="4145"/>
                    <a:pt x="403" y="4140"/>
                    <a:pt x="403" y="4134"/>
                  </a:cubicBezTo>
                  <a:close/>
                  <a:moveTo>
                    <a:pt x="374" y="4157"/>
                  </a:moveTo>
                  <a:cubicBezTo>
                    <a:pt x="363" y="4162"/>
                    <a:pt x="351" y="4167"/>
                    <a:pt x="340" y="4172"/>
                  </a:cubicBezTo>
                  <a:cubicBezTo>
                    <a:pt x="338" y="4174"/>
                    <a:pt x="338" y="4175"/>
                    <a:pt x="339" y="4175"/>
                  </a:cubicBezTo>
                  <a:cubicBezTo>
                    <a:pt x="342" y="4175"/>
                    <a:pt x="360" y="4165"/>
                    <a:pt x="374" y="4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50"/>
            <p:cNvSpPr/>
            <p:nvPr/>
          </p:nvSpPr>
          <p:spPr>
            <a:xfrm>
              <a:off x="7562053" y="4650818"/>
              <a:ext cx="2596" cy="86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26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0"/>
            <p:cNvSpPr/>
            <p:nvPr/>
          </p:nvSpPr>
          <p:spPr>
            <a:xfrm>
              <a:off x="7529437" y="4655810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50"/>
            <p:cNvSpPr/>
            <p:nvPr/>
          </p:nvSpPr>
          <p:spPr>
            <a:xfrm>
              <a:off x="7517256" y="4605622"/>
              <a:ext cx="1398" cy="1864"/>
            </a:xfrm>
            <a:custGeom>
              <a:avLst/>
              <a:gdLst/>
              <a:ahLst/>
              <a:cxnLst/>
              <a:rect l="l" t="t" r="r" b="b"/>
              <a:pathLst>
                <a:path w="21" h="28" extrusionOk="0">
                  <a:moveTo>
                    <a:pt x="8" y="1"/>
                  </a:moveTo>
                  <a:cubicBezTo>
                    <a:pt x="0" y="23"/>
                    <a:pt x="2" y="28"/>
                    <a:pt x="7" y="28"/>
                  </a:cubicBezTo>
                  <a:cubicBezTo>
                    <a:pt x="10" y="28"/>
                    <a:pt x="15" y="26"/>
                    <a:pt x="20" y="26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50"/>
            <p:cNvSpPr/>
            <p:nvPr/>
          </p:nvSpPr>
          <p:spPr>
            <a:xfrm>
              <a:off x="7518587" y="4607286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50"/>
            <p:cNvSpPr/>
            <p:nvPr/>
          </p:nvSpPr>
          <p:spPr>
            <a:xfrm>
              <a:off x="7532765" y="4662999"/>
              <a:ext cx="932" cy="399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0"/>
            <p:cNvSpPr/>
            <p:nvPr/>
          </p:nvSpPr>
          <p:spPr>
            <a:xfrm>
              <a:off x="7580491" y="4649154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0"/>
            <p:cNvSpPr/>
            <p:nvPr/>
          </p:nvSpPr>
          <p:spPr>
            <a:xfrm>
              <a:off x="7581290" y="4649154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0"/>
            <p:cNvSpPr/>
            <p:nvPr/>
          </p:nvSpPr>
          <p:spPr>
            <a:xfrm>
              <a:off x="7557061" y="4642897"/>
              <a:ext cx="7588" cy="7988"/>
            </a:xfrm>
            <a:custGeom>
              <a:avLst/>
              <a:gdLst/>
              <a:ahLst/>
              <a:cxnLst/>
              <a:rect l="l" t="t" r="r" b="b"/>
              <a:pathLst>
                <a:path w="114" h="120" extrusionOk="0">
                  <a:moveTo>
                    <a:pt x="40" y="1"/>
                  </a:moveTo>
                  <a:cubicBezTo>
                    <a:pt x="27" y="1"/>
                    <a:pt x="13" y="2"/>
                    <a:pt x="0" y="6"/>
                  </a:cubicBezTo>
                  <a:cubicBezTo>
                    <a:pt x="25" y="57"/>
                    <a:pt x="63" y="94"/>
                    <a:pt x="76" y="119"/>
                  </a:cubicBezTo>
                  <a:cubicBezTo>
                    <a:pt x="101" y="119"/>
                    <a:pt x="101" y="107"/>
                    <a:pt x="113" y="94"/>
                  </a:cubicBezTo>
                  <a:cubicBezTo>
                    <a:pt x="88" y="69"/>
                    <a:pt x="101" y="57"/>
                    <a:pt x="76" y="19"/>
                  </a:cubicBezTo>
                  <a:cubicBezTo>
                    <a:pt x="76" y="19"/>
                    <a:pt x="88" y="19"/>
                    <a:pt x="101" y="6"/>
                  </a:cubicBezTo>
                  <a:cubicBezTo>
                    <a:pt x="92" y="6"/>
                    <a:pt x="67" y="1"/>
                    <a:pt x="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0"/>
            <p:cNvSpPr/>
            <p:nvPr/>
          </p:nvSpPr>
          <p:spPr>
            <a:xfrm>
              <a:off x="7632677" y="4550707"/>
              <a:ext cx="4726" cy="1464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30" y="15"/>
                    <a:pt x="44" y="15"/>
                  </a:cubicBezTo>
                  <a:cubicBezTo>
                    <a:pt x="54" y="15"/>
                    <a:pt x="63" y="15"/>
                    <a:pt x="68" y="17"/>
                  </a:cubicBezTo>
                  <a:lnTo>
                    <a:pt x="68" y="17"/>
                  </a:lnTo>
                  <a:cubicBezTo>
                    <a:pt x="57" y="5"/>
                    <a:pt x="43" y="1"/>
                    <a:pt x="31" y="1"/>
                  </a:cubicBezTo>
                  <a:close/>
                  <a:moveTo>
                    <a:pt x="68" y="17"/>
                  </a:moveTo>
                  <a:cubicBezTo>
                    <a:pt x="69" y="19"/>
                    <a:pt x="70" y="20"/>
                    <a:pt x="71" y="22"/>
                  </a:cubicBezTo>
                  <a:cubicBezTo>
                    <a:pt x="71" y="20"/>
                    <a:pt x="69" y="18"/>
                    <a:pt x="68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50"/>
            <p:cNvSpPr/>
            <p:nvPr/>
          </p:nvSpPr>
          <p:spPr>
            <a:xfrm>
              <a:off x="7626486" y="4529540"/>
              <a:ext cx="865" cy="339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1"/>
                  </a:lnTo>
                  <a:cubicBezTo>
                    <a:pt x="13" y="38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50"/>
            <p:cNvSpPr/>
            <p:nvPr/>
          </p:nvSpPr>
          <p:spPr>
            <a:xfrm>
              <a:off x="7628151" y="4518624"/>
              <a:ext cx="5924" cy="9319"/>
            </a:xfrm>
            <a:custGeom>
              <a:avLst/>
              <a:gdLst/>
              <a:ahLst/>
              <a:cxnLst/>
              <a:rect l="l" t="t" r="r" b="b"/>
              <a:pathLst>
                <a:path w="89" h="140" extrusionOk="0">
                  <a:moveTo>
                    <a:pt x="88" y="1"/>
                  </a:moveTo>
                  <a:cubicBezTo>
                    <a:pt x="0" y="1"/>
                    <a:pt x="76" y="76"/>
                    <a:pt x="38" y="101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0"/>
            <p:cNvSpPr/>
            <p:nvPr/>
          </p:nvSpPr>
          <p:spPr>
            <a:xfrm>
              <a:off x="7648186" y="4516161"/>
              <a:ext cx="1797" cy="799"/>
            </a:xfrm>
            <a:custGeom>
              <a:avLst/>
              <a:gdLst/>
              <a:ahLst/>
              <a:cxnLst/>
              <a:rect l="l" t="t" r="r" b="b"/>
              <a:pathLst>
                <a:path w="27" h="12" extrusionOk="0">
                  <a:moveTo>
                    <a:pt x="1" y="0"/>
                  </a:moveTo>
                  <a:cubicBezTo>
                    <a:pt x="1" y="9"/>
                    <a:pt x="5" y="11"/>
                    <a:pt x="9" y="11"/>
                  </a:cubicBezTo>
                  <a:cubicBezTo>
                    <a:pt x="18" y="11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0"/>
            <p:cNvSpPr/>
            <p:nvPr/>
          </p:nvSpPr>
          <p:spPr>
            <a:xfrm>
              <a:off x="7647387" y="4507774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0"/>
            <p:cNvSpPr/>
            <p:nvPr/>
          </p:nvSpPr>
          <p:spPr>
            <a:xfrm>
              <a:off x="7645923" y="4508373"/>
              <a:ext cx="2330" cy="2796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3" y="1"/>
                  </a:moveTo>
                  <a:cubicBezTo>
                    <a:pt x="0" y="1"/>
                    <a:pt x="3" y="4"/>
                    <a:pt x="22" y="17"/>
                  </a:cubicBezTo>
                  <a:cubicBezTo>
                    <a:pt x="16" y="13"/>
                    <a:pt x="12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0"/>
            <p:cNvSpPr/>
            <p:nvPr/>
          </p:nvSpPr>
          <p:spPr>
            <a:xfrm>
              <a:off x="7641863" y="4511102"/>
              <a:ext cx="4726" cy="3062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8" y="13"/>
                    <a:pt x="49" y="17"/>
                    <a:pt x="39" y="17"/>
                  </a:cubicBezTo>
                  <a:cubicBezTo>
                    <a:pt x="30" y="17"/>
                    <a:pt x="21" y="13"/>
                    <a:pt x="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0"/>
            <p:cNvSpPr/>
            <p:nvPr/>
          </p:nvSpPr>
          <p:spPr>
            <a:xfrm>
              <a:off x="7626486" y="4516161"/>
              <a:ext cx="3262" cy="3395"/>
            </a:xfrm>
            <a:custGeom>
              <a:avLst/>
              <a:gdLst/>
              <a:ahLst/>
              <a:cxnLst/>
              <a:rect l="l" t="t" r="r" b="b"/>
              <a:pathLst>
                <a:path w="49" h="51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13"/>
                    <a:pt x="13" y="13"/>
                    <a:pt x="0" y="13"/>
                  </a:cubicBezTo>
                  <a:lnTo>
                    <a:pt x="23" y="47"/>
                  </a:lnTo>
                  <a:lnTo>
                    <a:pt x="23" y="47"/>
                  </a:lnTo>
                  <a:cubicBezTo>
                    <a:pt x="18" y="34"/>
                    <a:pt x="49" y="12"/>
                    <a:pt x="25" y="0"/>
                  </a:cubicBezTo>
                  <a:close/>
                  <a:moveTo>
                    <a:pt x="23" y="47"/>
                  </a:moveTo>
                  <a:lnTo>
                    <a:pt x="23" y="47"/>
                  </a:lnTo>
                  <a:cubicBezTo>
                    <a:pt x="24" y="49"/>
                    <a:pt x="24" y="50"/>
                    <a:pt x="25" y="50"/>
                  </a:cubicBezTo>
                  <a:lnTo>
                    <a:pt x="23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50"/>
            <p:cNvSpPr/>
            <p:nvPr/>
          </p:nvSpPr>
          <p:spPr>
            <a:xfrm>
              <a:off x="7652380" y="4498588"/>
              <a:ext cx="2596" cy="2596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0"/>
                  </a:move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50"/>
            <p:cNvSpPr/>
            <p:nvPr/>
          </p:nvSpPr>
          <p:spPr>
            <a:xfrm>
              <a:off x="7641530" y="4504446"/>
              <a:ext cx="2596" cy="5059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50"/>
            <p:cNvSpPr/>
            <p:nvPr/>
          </p:nvSpPr>
          <p:spPr>
            <a:xfrm>
              <a:off x="7664095" y="4495260"/>
              <a:ext cx="2596" cy="339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1" y="0"/>
                  </a:moveTo>
                  <a:lnTo>
                    <a:pt x="38" y="50"/>
                  </a:lnTo>
                  <a:lnTo>
                    <a:pt x="38" y="50"/>
                  </a:lnTo>
                  <a:lnTo>
                    <a:pt x="13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0"/>
            <p:cNvSpPr/>
            <p:nvPr/>
          </p:nvSpPr>
          <p:spPr>
            <a:xfrm>
              <a:off x="7670818" y="4487672"/>
              <a:ext cx="865" cy="2596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3"/>
                    <a:pt x="12" y="34"/>
                  </a:cubicBezTo>
                  <a:lnTo>
                    <a:pt x="12" y="34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4"/>
                  </a:moveTo>
                  <a:lnTo>
                    <a:pt x="12" y="34"/>
                  </a:lnTo>
                  <a:cubicBezTo>
                    <a:pt x="13" y="37"/>
                    <a:pt x="13" y="39"/>
                    <a:pt x="13" y="39"/>
                  </a:cubicBezTo>
                  <a:lnTo>
                    <a:pt x="13" y="39"/>
                  </a:lnTo>
                  <a:cubicBezTo>
                    <a:pt x="13" y="37"/>
                    <a:pt x="13" y="35"/>
                    <a:pt x="12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0"/>
            <p:cNvSpPr/>
            <p:nvPr/>
          </p:nvSpPr>
          <p:spPr>
            <a:xfrm>
              <a:off x="7657438" y="4494395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cubicBezTo>
                    <a:pt x="0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0"/>
            <p:cNvSpPr/>
            <p:nvPr/>
          </p:nvSpPr>
          <p:spPr>
            <a:xfrm>
              <a:off x="7656573" y="4496059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0"/>
            <p:cNvSpPr/>
            <p:nvPr/>
          </p:nvSpPr>
          <p:spPr>
            <a:xfrm>
              <a:off x="7641530" y="4497590"/>
              <a:ext cx="5924" cy="3594"/>
            </a:xfrm>
            <a:custGeom>
              <a:avLst/>
              <a:gdLst/>
              <a:ahLst/>
              <a:cxnLst/>
              <a:rect l="l" t="t" r="r" b="b"/>
              <a:pathLst>
                <a:path w="89" h="54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7" y="31"/>
                    <a:pt x="67" y="0"/>
                    <a:pt x="2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50"/>
            <p:cNvSpPr/>
            <p:nvPr/>
          </p:nvSpPr>
          <p:spPr>
            <a:xfrm>
              <a:off x="7649917" y="4495260"/>
              <a:ext cx="3395" cy="2529"/>
            </a:xfrm>
            <a:custGeom>
              <a:avLst/>
              <a:gdLst/>
              <a:ahLst/>
              <a:cxnLst/>
              <a:rect l="l" t="t" r="r" b="b"/>
              <a:pathLst>
                <a:path w="51" h="38" extrusionOk="0">
                  <a:moveTo>
                    <a:pt x="38" y="0"/>
                  </a:moveTo>
                  <a:lnTo>
                    <a:pt x="0" y="13"/>
                  </a:lnTo>
                  <a:cubicBezTo>
                    <a:pt x="13" y="25"/>
                    <a:pt x="38" y="25"/>
                    <a:pt x="50" y="38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50"/>
            <p:cNvSpPr/>
            <p:nvPr/>
          </p:nvSpPr>
          <p:spPr>
            <a:xfrm>
              <a:off x="7651581" y="4493529"/>
              <a:ext cx="1731" cy="1797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lnTo>
                    <a:pt x="13" y="26"/>
                  </a:ln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50"/>
            <p:cNvSpPr/>
            <p:nvPr/>
          </p:nvSpPr>
          <p:spPr>
            <a:xfrm>
              <a:off x="7662431" y="4485209"/>
              <a:ext cx="3395" cy="4127"/>
            </a:xfrm>
            <a:custGeom>
              <a:avLst/>
              <a:gdLst/>
              <a:ahLst/>
              <a:cxnLst/>
              <a:rect l="l" t="t" r="r" b="b"/>
              <a:pathLst>
                <a:path w="51" h="62" extrusionOk="0">
                  <a:moveTo>
                    <a:pt x="51" y="0"/>
                  </a:moveTo>
                  <a:lnTo>
                    <a:pt x="51" y="0"/>
                  </a:lnTo>
                  <a:cubicBezTo>
                    <a:pt x="38" y="13"/>
                    <a:pt x="13" y="25"/>
                    <a:pt x="1" y="38"/>
                  </a:cubicBezTo>
                  <a:cubicBezTo>
                    <a:pt x="9" y="47"/>
                    <a:pt x="24" y="61"/>
                    <a:pt x="36" y="61"/>
                  </a:cubicBezTo>
                  <a:cubicBezTo>
                    <a:pt x="42" y="61"/>
                    <a:pt x="47" y="58"/>
                    <a:pt x="51" y="51"/>
                  </a:cubicBezTo>
                  <a:cubicBezTo>
                    <a:pt x="38" y="38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0"/>
            <p:cNvSpPr/>
            <p:nvPr/>
          </p:nvSpPr>
          <p:spPr>
            <a:xfrm>
              <a:off x="7660767" y="4491067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50"/>
            <p:cNvSpPr/>
            <p:nvPr/>
          </p:nvSpPr>
          <p:spPr>
            <a:xfrm>
              <a:off x="7660767" y="4487672"/>
              <a:ext cx="1731" cy="1797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cubicBezTo>
                    <a:pt x="0" y="1"/>
                    <a:pt x="0" y="14"/>
                    <a:pt x="13" y="26"/>
                  </a:cubicBezTo>
                  <a:cubicBezTo>
                    <a:pt x="13" y="26"/>
                    <a:pt x="13" y="14"/>
                    <a:pt x="2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50"/>
            <p:cNvSpPr/>
            <p:nvPr/>
          </p:nvSpPr>
          <p:spPr>
            <a:xfrm>
              <a:off x="7662431" y="4491865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50"/>
            <p:cNvSpPr/>
            <p:nvPr/>
          </p:nvSpPr>
          <p:spPr>
            <a:xfrm>
              <a:off x="7660767" y="4489402"/>
              <a:ext cx="1731" cy="2529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13" y="0"/>
                  </a:moveTo>
                  <a:cubicBezTo>
                    <a:pt x="0" y="13"/>
                    <a:pt x="0" y="25"/>
                    <a:pt x="0" y="25"/>
                  </a:cubicBezTo>
                  <a:cubicBezTo>
                    <a:pt x="13" y="25"/>
                    <a:pt x="13" y="38"/>
                    <a:pt x="26" y="38"/>
                  </a:cubicBezTo>
                  <a:cubicBezTo>
                    <a:pt x="26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50"/>
            <p:cNvSpPr/>
            <p:nvPr/>
          </p:nvSpPr>
          <p:spPr>
            <a:xfrm>
              <a:off x="7636471" y="4492331"/>
              <a:ext cx="932" cy="466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4" y="1"/>
                  </a:moveTo>
                  <a:cubicBezTo>
                    <a:pt x="2" y="1"/>
                    <a:pt x="1" y="2"/>
                    <a:pt x="1" y="6"/>
                  </a:cubicBezTo>
                  <a:lnTo>
                    <a:pt x="14" y="6"/>
                  </a:lnTo>
                  <a:cubicBezTo>
                    <a:pt x="14" y="6"/>
                    <a:pt x="8" y="1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0"/>
            <p:cNvSpPr/>
            <p:nvPr/>
          </p:nvSpPr>
          <p:spPr>
            <a:xfrm>
              <a:off x="7585483" y="4517825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50"/>
            <p:cNvSpPr/>
            <p:nvPr/>
          </p:nvSpPr>
          <p:spPr>
            <a:xfrm>
              <a:off x="7646522" y="4486873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3" y="13"/>
                    <a:pt x="1" y="13"/>
                    <a:pt x="1" y="26"/>
                  </a:cubicBezTo>
                  <a:cubicBezTo>
                    <a:pt x="1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50"/>
            <p:cNvSpPr/>
            <p:nvPr/>
          </p:nvSpPr>
          <p:spPr>
            <a:xfrm>
              <a:off x="7558525" y="4599964"/>
              <a:ext cx="1065" cy="732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2" y="1"/>
                  </a:moveTo>
                  <a:lnTo>
                    <a:pt x="2" y="1"/>
                  </a:lnTo>
                  <a:cubicBezTo>
                    <a:pt x="0" y="1"/>
                    <a:pt x="3" y="4"/>
                    <a:pt x="16" y="10"/>
                  </a:cubicBezTo>
                  <a:cubicBezTo>
                    <a:pt x="10" y="4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0"/>
            <p:cNvSpPr/>
            <p:nvPr/>
          </p:nvSpPr>
          <p:spPr>
            <a:xfrm>
              <a:off x="7552002" y="463324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26" y="26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0"/>
            <p:cNvSpPr/>
            <p:nvPr/>
          </p:nvSpPr>
          <p:spPr>
            <a:xfrm>
              <a:off x="7551203" y="4629052"/>
              <a:ext cx="2529" cy="339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1"/>
                  </a:moveTo>
                  <a:lnTo>
                    <a:pt x="13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50"/>
            <p:cNvSpPr/>
            <p:nvPr/>
          </p:nvSpPr>
          <p:spPr>
            <a:xfrm>
              <a:off x="7654044" y="4481881"/>
              <a:ext cx="2596" cy="86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13" y="13"/>
                  </a:lnTo>
                  <a:lnTo>
                    <a:pt x="39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50"/>
            <p:cNvSpPr/>
            <p:nvPr/>
          </p:nvSpPr>
          <p:spPr>
            <a:xfrm>
              <a:off x="7650715" y="4476822"/>
              <a:ext cx="4260" cy="339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3" y="1"/>
                  </a:moveTo>
                  <a:cubicBezTo>
                    <a:pt x="13" y="9"/>
                    <a:pt x="13" y="18"/>
                    <a:pt x="9" y="18"/>
                  </a:cubicBezTo>
                  <a:lnTo>
                    <a:pt x="9" y="18"/>
                  </a:lnTo>
                  <a:lnTo>
                    <a:pt x="1" y="13"/>
                  </a:lnTo>
                  <a:lnTo>
                    <a:pt x="1" y="13"/>
                  </a:lnTo>
                  <a:cubicBezTo>
                    <a:pt x="4" y="17"/>
                    <a:pt x="7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lnTo>
                    <a:pt x="9" y="18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0"/>
            <p:cNvSpPr/>
            <p:nvPr/>
          </p:nvSpPr>
          <p:spPr>
            <a:xfrm>
              <a:off x="7803811" y="4782147"/>
              <a:ext cx="865" cy="1731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13"/>
                  </a:lnTo>
                  <a:cubicBezTo>
                    <a:pt x="0" y="13"/>
                    <a:pt x="0" y="25"/>
                    <a:pt x="0" y="25"/>
                  </a:cubicBezTo>
                  <a:cubicBezTo>
                    <a:pt x="13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0"/>
            <p:cNvSpPr/>
            <p:nvPr/>
          </p:nvSpPr>
          <p:spPr>
            <a:xfrm>
              <a:off x="7805741" y="4781282"/>
              <a:ext cx="1464" cy="1997"/>
            </a:xfrm>
            <a:custGeom>
              <a:avLst/>
              <a:gdLst/>
              <a:ahLst/>
              <a:cxnLst/>
              <a:rect l="l" t="t" r="r" b="b"/>
              <a:pathLst>
                <a:path w="22" h="30" extrusionOk="0">
                  <a:moveTo>
                    <a:pt x="9" y="1"/>
                  </a:moveTo>
                  <a:cubicBezTo>
                    <a:pt x="9" y="11"/>
                    <a:pt x="1" y="29"/>
                    <a:pt x="4" y="29"/>
                  </a:cubicBezTo>
                  <a:cubicBezTo>
                    <a:pt x="5" y="29"/>
                    <a:pt x="6" y="28"/>
                    <a:pt x="9" y="26"/>
                  </a:cubicBezTo>
                  <a:lnTo>
                    <a:pt x="21" y="13"/>
                  </a:lnTo>
                  <a:lnTo>
                    <a:pt x="9" y="13"/>
                  </a:lnTo>
                  <a:cubicBezTo>
                    <a:pt x="9" y="9"/>
                    <a:pt x="9" y="4"/>
                    <a:pt x="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0"/>
            <p:cNvSpPr/>
            <p:nvPr/>
          </p:nvSpPr>
          <p:spPr>
            <a:xfrm>
              <a:off x="7807938" y="4768768"/>
              <a:ext cx="9319" cy="10051"/>
            </a:xfrm>
            <a:custGeom>
              <a:avLst/>
              <a:gdLst/>
              <a:ahLst/>
              <a:cxnLst/>
              <a:rect l="l" t="t" r="r" b="b"/>
              <a:pathLst>
                <a:path w="140" h="151" extrusionOk="0">
                  <a:moveTo>
                    <a:pt x="139" y="0"/>
                  </a:moveTo>
                  <a:cubicBezTo>
                    <a:pt x="118" y="21"/>
                    <a:pt x="101" y="40"/>
                    <a:pt x="88" y="56"/>
                  </a:cubicBezTo>
                  <a:lnTo>
                    <a:pt x="88" y="56"/>
                  </a:lnTo>
                  <a:cubicBezTo>
                    <a:pt x="104" y="38"/>
                    <a:pt x="120" y="19"/>
                    <a:pt x="139" y="0"/>
                  </a:cubicBezTo>
                  <a:close/>
                  <a:moveTo>
                    <a:pt x="88" y="56"/>
                  </a:moveTo>
                  <a:cubicBezTo>
                    <a:pt x="73" y="73"/>
                    <a:pt x="57" y="88"/>
                    <a:pt x="39" y="101"/>
                  </a:cubicBezTo>
                  <a:lnTo>
                    <a:pt x="14" y="138"/>
                  </a:lnTo>
                  <a:lnTo>
                    <a:pt x="1" y="138"/>
                  </a:lnTo>
                  <a:cubicBezTo>
                    <a:pt x="14" y="138"/>
                    <a:pt x="14" y="151"/>
                    <a:pt x="26" y="151"/>
                  </a:cubicBezTo>
                  <a:cubicBezTo>
                    <a:pt x="26" y="151"/>
                    <a:pt x="26" y="151"/>
                    <a:pt x="26" y="138"/>
                  </a:cubicBezTo>
                  <a:lnTo>
                    <a:pt x="51" y="126"/>
                  </a:lnTo>
                  <a:cubicBezTo>
                    <a:pt x="51" y="113"/>
                    <a:pt x="51" y="113"/>
                    <a:pt x="51" y="101"/>
                  </a:cubicBezTo>
                  <a:cubicBezTo>
                    <a:pt x="59" y="93"/>
                    <a:pt x="70" y="78"/>
                    <a:pt x="88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0"/>
            <p:cNvSpPr/>
            <p:nvPr/>
          </p:nvSpPr>
          <p:spPr>
            <a:xfrm>
              <a:off x="7797088" y="4784610"/>
              <a:ext cx="5924" cy="6789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9"/>
                    <a:pt x="26" y="64"/>
                    <a:pt x="1" y="101"/>
                  </a:cubicBezTo>
                  <a:cubicBezTo>
                    <a:pt x="26" y="64"/>
                    <a:pt x="63" y="39"/>
                    <a:pt x="8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0"/>
            <p:cNvSpPr/>
            <p:nvPr/>
          </p:nvSpPr>
          <p:spPr>
            <a:xfrm>
              <a:off x="7778717" y="4791333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50"/>
            <p:cNvSpPr/>
            <p:nvPr/>
          </p:nvSpPr>
          <p:spPr>
            <a:xfrm>
              <a:off x="7794559" y="4718580"/>
              <a:ext cx="932" cy="8387"/>
            </a:xfrm>
            <a:custGeom>
              <a:avLst/>
              <a:gdLst/>
              <a:ahLst/>
              <a:cxnLst/>
              <a:rect l="l" t="t" r="r" b="b"/>
              <a:pathLst>
                <a:path w="14" h="126" extrusionOk="0">
                  <a:moveTo>
                    <a:pt x="1" y="0"/>
                  </a:moveTo>
                  <a:lnTo>
                    <a:pt x="1" y="0"/>
                  </a:lnTo>
                  <a:cubicBezTo>
                    <a:pt x="14" y="88"/>
                    <a:pt x="14" y="113"/>
                    <a:pt x="14" y="126"/>
                  </a:cubicBezTo>
                  <a:cubicBezTo>
                    <a:pt x="14" y="101"/>
                    <a:pt x="14" y="6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50"/>
            <p:cNvSpPr/>
            <p:nvPr/>
          </p:nvSpPr>
          <p:spPr>
            <a:xfrm>
              <a:off x="7795424" y="4697479"/>
              <a:ext cx="1731" cy="31950"/>
            </a:xfrm>
            <a:custGeom>
              <a:avLst/>
              <a:gdLst/>
              <a:ahLst/>
              <a:cxnLst/>
              <a:rect l="l" t="t" r="r" b="b"/>
              <a:pathLst>
                <a:path w="26" h="480" extrusionOk="0">
                  <a:moveTo>
                    <a:pt x="8" y="0"/>
                  </a:move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380"/>
                    <a:pt x="13" y="443"/>
                    <a:pt x="1" y="443"/>
                  </a:cubicBezTo>
                  <a:cubicBezTo>
                    <a:pt x="7" y="471"/>
                    <a:pt x="11" y="479"/>
                    <a:pt x="14" y="479"/>
                  </a:cubicBezTo>
                  <a:cubicBezTo>
                    <a:pt x="17" y="479"/>
                    <a:pt x="20" y="474"/>
                    <a:pt x="26" y="468"/>
                  </a:cubicBezTo>
                  <a:cubicBezTo>
                    <a:pt x="13" y="355"/>
                    <a:pt x="13" y="229"/>
                    <a:pt x="13" y="78"/>
                  </a:cubicBezTo>
                  <a:cubicBezTo>
                    <a:pt x="10" y="22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50"/>
            <p:cNvSpPr/>
            <p:nvPr/>
          </p:nvSpPr>
          <p:spPr>
            <a:xfrm>
              <a:off x="7797088" y="4742010"/>
              <a:ext cx="3395" cy="339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3"/>
                  </a:moveTo>
                  <a:cubicBezTo>
                    <a:pt x="1" y="21"/>
                    <a:pt x="6" y="23"/>
                    <a:pt x="13" y="25"/>
                  </a:cubicBezTo>
                  <a:lnTo>
                    <a:pt x="13" y="25"/>
                  </a:lnTo>
                  <a:lnTo>
                    <a:pt x="1" y="13"/>
                  </a:lnTo>
                  <a:close/>
                  <a:moveTo>
                    <a:pt x="26" y="0"/>
                  </a:moveTo>
                  <a:lnTo>
                    <a:pt x="26" y="25"/>
                  </a:lnTo>
                  <a:cubicBezTo>
                    <a:pt x="21" y="25"/>
                    <a:pt x="17" y="25"/>
                    <a:pt x="13" y="25"/>
                  </a:cubicBezTo>
                  <a:lnTo>
                    <a:pt x="13" y="25"/>
                  </a:lnTo>
                  <a:lnTo>
                    <a:pt x="38" y="50"/>
                  </a:lnTo>
                  <a:lnTo>
                    <a:pt x="51" y="5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0"/>
            <p:cNvSpPr/>
            <p:nvPr/>
          </p:nvSpPr>
          <p:spPr>
            <a:xfrm>
              <a:off x="7731856" y="4711058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0"/>
            <p:cNvSpPr/>
            <p:nvPr/>
          </p:nvSpPr>
          <p:spPr>
            <a:xfrm>
              <a:off x="7838757" y="4663332"/>
              <a:ext cx="5258" cy="1864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5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5" y="13"/>
                    <a:pt x="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0"/>
            <p:cNvSpPr/>
            <p:nvPr/>
          </p:nvSpPr>
          <p:spPr>
            <a:xfrm>
              <a:off x="7796289" y="4679241"/>
              <a:ext cx="67" cy="9252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51"/>
                    <a:pt x="0" y="89"/>
                    <a:pt x="0" y="1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50"/>
            <p:cNvSpPr/>
            <p:nvPr/>
          </p:nvSpPr>
          <p:spPr>
            <a:xfrm>
              <a:off x="7695047" y="4761247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0"/>
                  </a:moveTo>
                  <a:cubicBezTo>
                    <a:pt x="13" y="13"/>
                    <a:pt x="13" y="13"/>
                    <a:pt x="1" y="25"/>
                  </a:cubicBezTo>
                  <a:cubicBezTo>
                    <a:pt x="13" y="25"/>
                    <a:pt x="13" y="13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50"/>
            <p:cNvSpPr/>
            <p:nvPr/>
          </p:nvSpPr>
          <p:spPr>
            <a:xfrm>
              <a:off x="7687525" y="4758451"/>
              <a:ext cx="9052" cy="8986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22" y="1"/>
                  </a:moveTo>
                  <a:cubicBezTo>
                    <a:pt x="120" y="1"/>
                    <a:pt x="117" y="2"/>
                    <a:pt x="114" y="4"/>
                  </a:cubicBezTo>
                  <a:cubicBezTo>
                    <a:pt x="93" y="45"/>
                    <a:pt x="81" y="51"/>
                    <a:pt x="70" y="51"/>
                  </a:cubicBezTo>
                  <a:cubicBezTo>
                    <a:pt x="65" y="51"/>
                    <a:pt x="61" y="49"/>
                    <a:pt x="56" y="49"/>
                  </a:cubicBezTo>
                  <a:cubicBezTo>
                    <a:pt x="43" y="49"/>
                    <a:pt x="27" y="56"/>
                    <a:pt x="0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41" y="134"/>
                    <a:pt x="63" y="101"/>
                    <a:pt x="114" y="67"/>
                  </a:cubicBezTo>
                  <a:lnTo>
                    <a:pt x="114" y="67"/>
                  </a:lnTo>
                  <a:cubicBezTo>
                    <a:pt x="110" y="70"/>
                    <a:pt x="107" y="71"/>
                    <a:pt x="105" y="71"/>
                  </a:cubicBezTo>
                  <a:cubicBezTo>
                    <a:pt x="92" y="71"/>
                    <a:pt x="135" y="1"/>
                    <a:pt x="1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0"/>
            <p:cNvSpPr/>
            <p:nvPr/>
          </p:nvSpPr>
          <p:spPr>
            <a:xfrm>
              <a:off x="7854000" y="4762911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0"/>
            <p:cNvSpPr/>
            <p:nvPr/>
          </p:nvSpPr>
          <p:spPr>
            <a:xfrm>
              <a:off x="7874035" y="4767903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50"/>
            <p:cNvSpPr/>
            <p:nvPr/>
          </p:nvSpPr>
          <p:spPr>
            <a:xfrm>
              <a:off x="7876565" y="4772096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50"/>
            <p:cNvSpPr/>
            <p:nvPr/>
          </p:nvSpPr>
          <p:spPr>
            <a:xfrm>
              <a:off x="7876565" y="4773760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50"/>
            <p:cNvSpPr/>
            <p:nvPr/>
          </p:nvSpPr>
          <p:spPr>
            <a:xfrm>
              <a:off x="7874901" y="4792997"/>
              <a:ext cx="865" cy="1731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17"/>
                    <a:pt x="0" y="8"/>
                    <a:pt x="5" y="8"/>
                  </a:cubicBezTo>
                  <a:cubicBezTo>
                    <a:pt x="7" y="8"/>
                    <a:pt x="9" y="9"/>
                    <a:pt x="13" y="13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50"/>
            <p:cNvSpPr/>
            <p:nvPr/>
          </p:nvSpPr>
          <p:spPr>
            <a:xfrm>
              <a:off x="7877364" y="4777089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50"/>
            <p:cNvSpPr/>
            <p:nvPr/>
          </p:nvSpPr>
          <p:spPr>
            <a:xfrm>
              <a:off x="7875700" y="4779618"/>
              <a:ext cx="2596" cy="13446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20"/>
                    <a:pt x="39" y="56"/>
                    <a:pt x="26" y="100"/>
                  </a:cubicBezTo>
                  <a:lnTo>
                    <a:pt x="26" y="100"/>
                  </a:lnTo>
                  <a:cubicBezTo>
                    <a:pt x="39" y="75"/>
                    <a:pt x="39" y="51"/>
                    <a:pt x="39" y="26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1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2"/>
                  </a:cubicBezTo>
                  <a:lnTo>
                    <a:pt x="26" y="102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2"/>
                  </a:moveTo>
                  <a:lnTo>
                    <a:pt x="26" y="102"/>
                  </a:lnTo>
                  <a:cubicBezTo>
                    <a:pt x="23" y="113"/>
                    <a:pt x="19" y="126"/>
                    <a:pt x="13" y="139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2"/>
                    <a:pt x="1" y="202"/>
                  </a:cubicBezTo>
                  <a:cubicBezTo>
                    <a:pt x="13" y="177"/>
                    <a:pt x="26" y="139"/>
                    <a:pt x="26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0"/>
            <p:cNvSpPr/>
            <p:nvPr/>
          </p:nvSpPr>
          <p:spPr>
            <a:xfrm>
              <a:off x="7861522" y="4762045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13" y="1"/>
                    <a:pt x="13" y="1"/>
                    <a:pt x="13" y="13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50"/>
            <p:cNvSpPr/>
            <p:nvPr/>
          </p:nvSpPr>
          <p:spPr>
            <a:xfrm>
              <a:off x="7847277" y="4661668"/>
              <a:ext cx="9252" cy="2596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1"/>
                  </a:moveTo>
                  <a:cubicBezTo>
                    <a:pt x="1" y="1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50"/>
            <p:cNvSpPr/>
            <p:nvPr/>
          </p:nvSpPr>
          <p:spPr>
            <a:xfrm>
              <a:off x="7869842" y="4765374"/>
              <a:ext cx="2596" cy="2596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9"/>
                  </a:lnTo>
                  <a:lnTo>
                    <a:pt x="39" y="39"/>
                  </a:lnTo>
                  <a:cubicBezTo>
                    <a:pt x="39" y="39"/>
                    <a:pt x="26" y="26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0"/>
            <p:cNvSpPr/>
            <p:nvPr/>
          </p:nvSpPr>
          <p:spPr>
            <a:xfrm>
              <a:off x="7872371" y="4767903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0"/>
            <p:cNvSpPr/>
            <p:nvPr/>
          </p:nvSpPr>
          <p:spPr>
            <a:xfrm>
              <a:off x="7866514" y="4763709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lnTo>
                    <a:pt x="1" y="13"/>
                  </a:ln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0"/>
            <p:cNvSpPr/>
            <p:nvPr/>
          </p:nvSpPr>
          <p:spPr>
            <a:xfrm>
              <a:off x="7869842" y="4789669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0"/>
            <p:cNvSpPr/>
            <p:nvPr/>
          </p:nvSpPr>
          <p:spPr>
            <a:xfrm>
              <a:off x="7872371" y="4792997"/>
              <a:ext cx="2596" cy="3728"/>
            </a:xfrm>
            <a:custGeom>
              <a:avLst/>
              <a:gdLst/>
              <a:ahLst/>
              <a:cxnLst/>
              <a:rect l="l" t="t" r="r" b="b"/>
              <a:pathLst>
                <a:path w="39" h="56" extrusionOk="0">
                  <a:moveTo>
                    <a:pt x="38" y="1"/>
                  </a:moveTo>
                  <a:cubicBezTo>
                    <a:pt x="27" y="12"/>
                    <a:pt x="26" y="13"/>
                    <a:pt x="26" y="22"/>
                  </a:cubicBezTo>
                  <a:lnTo>
                    <a:pt x="26" y="22"/>
                  </a:lnTo>
                  <a:cubicBezTo>
                    <a:pt x="30" y="16"/>
                    <a:pt x="34" y="9"/>
                    <a:pt x="38" y="1"/>
                  </a:cubicBezTo>
                  <a:close/>
                  <a:moveTo>
                    <a:pt x="26" y="22"/>
                  </a:moveTo>
                  <a:cubicBezTo>
                    <a:pt x="17" y="34"/>
                    <a:pt x="9" y="42"/>
                    <a:pt x="1" y="51"/>
                  </a:cubicBezTo>
                  <a:cubicBezTo>
                    <a:pt x="4" y="54"/>
                    <a:pt x="6" y="56"/>
                    <a:pt x="8" y="56"/>
                  </a:cubicBezTo>
                  <a:cubicBezTo>
                    <a:pt x="14" y="56"/>
                    <a:pt x="16" y="44"/>
                    <a:pt x="26" y="26"/>
                  </a:cubicBezTo>
                  <a:cubicBezTo>
                    <a:pt x="26" y="24"/>
                    <a:pt x="26" y="23"/>
                    <a:pt x="26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0"/>
            <p:cNvSpPr/>
            <p:nvPr/>
          </p:nvSpPr>
          <p:spPr>
            <a:xfrm>
              <a:off x="7863186" y="4662533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0"/>
            <p:cNvSpPr/>
            <p:nvPr/>
          </p:nvSpPr>
          <p:spPr>
            <a:xfrm>
              <a:off x="7730991" y="4712722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cubicBezTo>
                    <a:pt x="1" y="13"/>
                    <a:pt x="1" y="13"/>
                    <a:pt x="1" y="25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0"/>
            <p:cNvSpPr/>
            <p:nvPr/>
          </p:nvSpPr>
          <p:spPr>
            <a:xfrm>
              <a:off x="7716813" y="4769567"/>
              <a:ext cx="3395" cy="5125"/>
            </a:xfrm>
            <a:custGeom>
              <a:avLst/>
              <a:gdLst/>
              <a:ahLst/>
              <a:cxnLst/>
              <a:rect l="l" t="t" r="r" b="b"/>
              <a:pathLst>
                <a:path w="51" h="77" extrusionOk="0">
                  <a:moveTo>
                    <a:pt x="38" y="1"/>
                  </a:moveTo>
                  <a:lnTo>
                    <a:pt x="0" y="51"/>
                  </a:lnTo>
                  <a:cubicBezTo>
                    <a:pt x="13" y="51"/>
                    <a:pt x="25" y="64"/>
                    <a:pt x="38" y="76"/>
                  </a:cubicBezTo>
                  <a:cubicBezTo>
                    <a:pt x="51" y="51"/>
                    <a:pt x="51" y="26"/>
                    <a:pt x="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0"/>
            <p:cNvSpPr/>
            <p:nvPr/>
          </p:nvSpPr>
          <p:spPr>
            <a:xfrm>
              <a:off x="7646522" y="4669190"/>
              <a:ext cx="234766" cy="207542"/>
            </a:xfrm>
            <a:custGeom>
              <a:avLst/>
              <a:gdLst/>
              <a:ahLst/>
              <a:cxnLst/>
              <a:rect l="l" t="t" r="r" b="b"/>
              <a:pathLst>
                <a:path w="3527" h="3118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8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507" y="403"/>
                    <a:pt x="3494" y="403"/>
                  </a:cubicBezTo>
                  <a:close/>
                  <a:moveTo>
                    <a:pt x="3230" y="503"/>
                  </a:moveTo>
                  <a:cubicBezTo>
                    <a:pt x="3230" y="503"/>
                    <a:pt x="3229" y="503"/>
                    <a:pt x="3229" y="504"/>
                  </a:cubicBezTo>
                  <a:lnTo>
                    <a:pt x="3229" y="504"/>
                  </a:lnTo>
                  <a:cubicBezTo>
                    <a:pt x="3229" y="504"/>
                    <a:pt x="3230" y="504"/>
                    <a:pt x="3231" y="504"/>
                  </a:cubicBezTo>
                  <a:lnTo>
                    <a:pt x="3231" y="504"/>
                  </a:lnTo>
                  <a:cubicBezTo>
                    <a:pt x="3231" y="504"/>
                    <a:pt x="3230" y="504"/>
                    <a:pt x="3230" y="503"/>
                  </a:cubicBezTo>
                  <a:close/>
                  <a:moveTo>
                    <a:pt x="3321" y="524"/>
                  </a:moveTo>
                  <a:cubicBezTo>
                    <a:pt x="3305" y="524"/>
                    <a:pt x="3280" y="525"/>
                    <a:pt x="3243" y="529"/>
                  </a:cubicBezTo>
                  <a:cubicBezTo>
                    <a:pt x="3250" y="536"/>
                    <a:pt x="3253" y="539"/>
                    <a:pt x="3257" y="543"/>
                  </a:cubicBezTo>
                  <a:lnTo>
                    <a:pt x="3257" y="543"/>
                  </a:lnTo>
                  <a:cubicBezTo>
                    <a:pt x="3265" y="545"/>
                    <a:pt x="3273" y="547"/>
                    <a:pt x="3281" y="550"/>
                  </a:cubicBezTo>
                  <a:lnTo>
                    <a:pt x="3281" y="550"/>
                  </a:lnTo>
                  <a:cubicBezTo>
                    <a:pt x="3336" y="534"/>
                    <a:pt x="3360" y="524"/>
                    <a:pt x="3321" y="524"/>
                  </a:cubicBezTo>
                  <a:close/>
                  <a:moveTo>
                    <a:pt x="3130" y="541"/>
                  </a:moveTo>
                  <a:lnTo>
                    <a:pt x="3130" y="541"/>
                  </a:lnTo>
                  <a:cubicBezTo>
                    <a:pt x="3105" y="554"/>
                    <a:pt x="3079" y="554"/>
                    <a:pt x="3054" y="566"/>
                  </a:cubicBezTo>
                  <a:cubicBezTo>
                    <a:pt x="3092" y="554"/>
                    <a:pt x="3105" y="554"/>
                    <a:pt x="3130" y="541"/>
                  </a:cubicBezTo>
                  <a:close/>
                  <a:moveTo>
                    <a:pt x="3332" y="620"/>
                  </a:moveTo>
                  <a:lnTo>
                    <a:pt x="3332" y="620"/>
                  </a:lnTo>
                  <a:cubicBezTo>
                    <a:pt x="3332" y="622"/>
                    <a:pt x="3332" y="624"/>
                    <a:pt x="3331" y="626"/>
                  </a:cubicBezTo>
                  <a:lnTo>
                    <a:pt x="3331" y="626"/>
                  </a:lnTo>
                  <a:cubicBezTo>
                    <a:pt x="3331" y="625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5"/>
                    <a:pt x="3331" y="635"/>
                    <a:pt x="3331" y="626"/>
                  </a:cubicBezTo>
                  <a:lnTo>
                    <a:pt x="3331" y="626"/>
                  </a:lnTo>
                  <a:cubicBezTo>
                    <a:pt x="3335" y="634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9"/>
                    <a:pt x="3352" y="645"/>
                    <a:pt x="3356" y="642"/>
                  </a:cubicBezTo>
                  <a:lnTo>
                    <a:pt x="3356" y="642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4" y="631"/>
                    <a:pt x="3332" y="620"/>
                  </a:cubicBezTo>
                  <a:close/>
                  <a:moveTo>
                    <a:pt x="1220" y="654"/>
                  </a:moveTo>
                  <a:lnTo>
                    <a:pt x="1220" y="654"/>
                  </a:lnTo>
                  <a:cubicBezTo>
                    <a:pt x="1221" y="657"/>
                    <a:pt x="1223" y="660"/>
                    <a:pt x="1224" y="662"/>
                  </a:cubicBezTo>
                  <a:lnTo>
                    <a:pt x="1224" y="662"/>
                  </a:lnTo>
                  <a:cubicBezTo>
                    <a:pt x="1223" y="660"/>
                    <a:pt x="1221" y="657"/>
                    <a:pt x="1220" y="654"/>
                  </a:cubicBezTo>
                  <a:close/>
                  <a:moveTo>
                    <a:pt x="1308" y="667"/>
                  </a:moveTo>
                  <a:cubicBezTo>
                    <a:pt x="1308" y="679"/>
                    <a:pt x="1308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42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3382" y="454"/>
                  </a:moveTo>
                  <a:lnTo>
                    <a:pt x="3394" y="466"/>
                  </a:lnTo>
                  <a:cubicBezTo>
                    <a:pt x="3400" y="469"/>
                    <a:pt x="3405" y="472"/>
                    <a:pt x="3410" y="475"/>
                  </a:cubicBezTo>
                  <a:lnTo>
                    <a:pt x="3410" y="475"/>
                  </a:lnTo>
                  <a:cubicBezTo>
                    <a:pt x="3370" y="485"/>
                    <a:pt x="3319" y="496"/>
                    <a:pt x="3264" y="510"/>
                  </a:cubicBezTo>
                  <a:lnTo>
                    <a:pt x="3264" y="510"/>
                  </a:lnTo>
                  <a:cubicBezTo>
                    <a:pt x="3253" y="508"/>
                    <a:pt x="3242" y="506"/>
                    <a:pt x="3231" y="504"/>
                  </a:cubicBezTo>
                  <a:lnTo>
                    <a:pt x="3231" y="504"/>
                  </a:lnTo>
                  <a:cubicBezTo>
                    <a:pt x="3243" y="516"/>
                    <a:pt x="3243" y="516"/>
                    <a:pt x="3243" y="516"/>
                  </a:cubicBezTo>
                  <a:cubicBezTo>
                    <a:pt x="3250" y="514"/>
                    <a:pt x="3257" y="512"/>
                    <a:pt x="3264" y="510"/>
                  </a:cubicBezTo>
                  <a:lnTo>
                    <a:pt x="3264" y="510"/>
                  </a:lnTo>
                  <a:cubicBezTo>
                    <a:pt x="3274" y="512"/>
                    <a:pt x="3283" y="514"/>
                    <a:pt x="3293" y="516"/>
                  </a:cubicBezTo>
                  <a:cubicBezTo>
                    <a:pt x="3349" y="524"/>
                    <a:pt x="3394" y="542"/>
                    <a:pt x="3430" y="561"/>
                  </a:cubicBezTo>
                  <a:lnTo>
                    <a:pt x="3430" y="561"/>
                  </a:lnTo>
                  <a:lnTo>
                    <a:pt x="3444" y="554"/>
                  </a:lnTo>
                  <a:cubicBezTo>
                    <a:pt x="3458" y="547"/>
                    <a:pt x="3468" y="540"/>
                    <a:pt x="3476" y="533"/>
                  </a:cubicBezTo>
                  <a:lnTo>
                    <a:pt x="3476" y="533"/>
                  </a:lnTo>
                  <a:cubicBezTo>
                    <a:pt x="3488" y="552"/>
                    <a:pt x="3494" y="572"/>
                    <a:pt x="3494" y="591"/>
                  </a:cubicBezTo>
                  <a:cubicBezTo>
                    <a:pt x="3494" y="598"/>
                    <a:pt x="3494" y="601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1"/>
                  </a:cubicBezTo>
                  <a:lnTo>
                    <a:pt x="3430" y="561"/>
                  </a:lnTo>
                  <a:lnTo>
                    <a:pt x="3394" y="579"/>
                  </a:lnTo>
                  <a:lnTo>
                    <a:pt x="3363" y="587"/>
                  </a:lnTo>
                  <a:lnTo>
                    <a:pt x="3363" y="587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1" y="576"/>
                    <a:pt x="3324" y="585"/>
                    <a:pt x="3326" y="594"/>
                  </a:cubicBezTo>
                  <a:lnTo>
                    <a:pt x="3326" y="594"/>
                  </a:lnTo>
                  <a:lnTo>
                    <a:pt x="3331" y="591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29" y="608"/>
                    <a:pt x="3328" y="601"/>
                    <a:pt x="3326" y="594"/>
                  </a:cubicBezTo>
                  <a:lnTo>
                    <a:pt x="3326" y="594"/>
                  </a:lnTo>
                  <a:lnTo>
                    <a:pt x="3319" y="597"/>
                  </a:lnTo>
                  <a:lnTo>
                    <a:pt x="3319" y="597"/>
                  </a:lnTo>
                  <a:cubicBezTo>
                    <a:pt x="3312" y="583"/>
                    <a:pt x="3303" y="571"/>
                    <a:pt x="3293" y="566"/>
                  </a:cubicBezTo>
                  <a:cubicBezTo>
                    <a:pt x="3293" y="566"/>
                    <a:pt x="3293" y="566"/>
                    <a:pt x="3293" y="554"/>
                  </a:cubicBezTo>
                  <a:cubicBezTo>
                    <a:pt x="3289" y="552"/>
                    <a:pt x="3285" y="551"/>
                    <a:pt x="3281" y="550"/>
                  </a:cubicBezTo>
                  <a:lnTo>
                    <a:pt x="3281" y="550"/>
                  </a:lnTo>
                  <a:cubicBezTo>
                    <a:pt x="3277" y="551"/>
                    <a:pt x="3273" y="552"/>
                    <a:pt x="3268" y="554"/>
                  </a:cubicBezTo>
                  <a:cubicBezTo>
                    <a:pt x="3263" y="548"/>
                    <a:pt x="3260" y="545"/>
                    <a:pt x="3257" y="543"/>
                  </a:cubicBezTo>
                  <a:lnTo>
                    <a:pt x="3257" y="543"/>
                  </a:lnTo>
                  <a:cubicBezTo>
                    <a:pt x="3244" y="539"/>
                    <a:pt x="3231" y="536"/>
                    <a:pt x="3218" y="533"/>
                  </a:cubicBezTo>
                  <a:lnTo>
                    <a:pt x="3218" y="533"/>
                  </a:lnTo>
                  <a:cubicBezTo>
                    <a:pt x="3221" y="544"/>
                    <a:pt x="3232" y="554"/>
                    <a:pt x="3243" y="554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66"/>
                    <a:pt x="3142" y="554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7"/>
                    <a:pt x="2979" y="642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30"/>
                    <a:pt x="2715" y="742"/>
                  </a:cubicBezTo>
                  <a:lnTo>
                    <a:pt x="2702" y="755"/>
                  </a:lnTo>
                  <a:lnTo>
                    <a:pt x="2677" y="755"/>
                  </a:lnTo>
                  <a:cubicBezTo>
                    <a:pt x="2691" y="706"/>
                    <a:pt x="2693" y="693"/>
                    <a:pt x="2689" y="693"/>
                  </a:cubicBezTo>
                  <a:cubicBezTo>
                    <a:pt x="2684" y="693"/>
                    <a:pt x="2672" y="709"/>
                    <a:pt x="2657" y="709"/>
                  </a:cubicBezTo>
                  <a:cubicBezTo>
                    <a:pt x="2647" y="709"/>
                    <a:pt x="2637" y="702"/>
                    <a:pt x="2627" y="679"/>
                  </a:cubicBezTo>
                  <a:cubicBezTo>
                    <a:pt x="2795" y="583"/>
                    <a:pt x="2940" y="545"/>
                    <a:pt x="3084" y="509"/>
                  </a:cubicBezTo>
                  <a:lnTo>
                    <a:pt x="3084" y="509"/>
                  </a:lnTo>
                  <a:cubicBezTo>
                    <a:pt x="3102" y="513"/>
                    <a:pt x="3148" y="518"/>
                    <a:pt x="3206" y="530"/>
                  </a:cubicBezTo>
                  <a:lnTo>
                    <a:pt x="3206" y="530"/>
                  </a:lnTo>
                  <a:lnTo>
                    <a:pt x="3218" y="529"/>
                  </a:lnTo>
                  <a:lnTo>
                    <a:pt x="3218" y="529"/>
                  </a:lnTo>
                  <a:cubicBezTo>
                    <a:pt x="3216" y="530"/>
                    <a:pt x="3213" y="531"/>
                    <a:pt x="3211" y="531"/>
                  </a:cubicBezTo>
                  <a:lnTo>
                    <a:pt x="3211" y="531"/>
                  </a:lnTo>
                  <a:cubicBezTo>
                    <a:pt x="3210" y="531"/>
                    <a:pt x="3208" y="531"/>
                    <a:pt x="3206" y="530"/>
                  </a:cubicBezTo>
                  <a:lnTo>
                    <a:pt x="3206" y="530"/>
                  </a:lnTo>
                  <a:lnTo>
                    <a:pt x="3130" y="541"/>
                  </a:lnTo>
                  <a:cubicBezTo>
                    <a:pt x="3164" y="541"/>
                    <a:pt x="3188" y="541"/>
                    <a:pt x="3211" y="531"/>
                  </a:cubicBezTo>
                  <a:lnTo>
                    <a:pt x="3211" y="531"/>
                  </a:lnTo>
                  <a:cubicBezTo>
                    <a:pt x="3214" y="532"/>
                    <a:pt x="3216" y="532"/>
                    <a:pt x="3218" y="533"/>
                  </a:cubicBezTo>
                  <a:lnTo>
                    <a:pt x="3218" y="533"/>
                  </a:lnTo>
                  <a:cubicBezTo>
                    <a:pt x="3218" y="531"/>
                    <a:pt x="3218" y="530"/>
                    <a:pt x="3218" y="529"/>
                  </a:cubicBezTo>
                  <a:cubicBezTo>
                    <a:pt x="3218" y="517"/>
                    <a:pt x="3218" y="505"/>
                    <a:pt x="3229" y="504"/>
                  </a:cubicBezTo>
                  <a:lnTo>
                    <a:pt x="3229" y="504"/>
                  </a:lnTo>
                  <a:cubicBezTo>
                    <a:pt x="3202" y="499"/>
                    <a:pt x="3175" y="495"/>
                    <a:pt x="3151" y="492"/>
                  </a:cubicBezTo>
                  <a:lnTo>
                    <a:pt x="3151" y="492"/>
                  </a:lnTo>
                  <a:cubicBezTo>
                    <a:pt x="3135" y="496"/>
                    <a:pt x="3119" y="500"/>
                    <a:pt x="3105" y="503"/>
                  </a:cubicBezTo>
                  <a:cubicBezTo>
                    <a:pt x="3098" y="505"/>
                    <a:pt x="3091" y="507"/>
                    <a:pt x="3084" y="509"/>
                  </a:cubicBezTo>
                  <a:lnTo>
                    <a:pt x="3084" y="509"/>
                  </a:lnTo>
                  <a:cubicBezTo>
                    <a:pt x="3068" y="504"/>
                    <a:pt x="3074" y="500"/>
                    <a:pt x="3117" y="491"/>
                  </a:cubicBezTo>
                  <a:cubicBezTo>
                    <a:pt x="3128" y="491"/>
                    <a:pt x="3139" y="491"/>
                    <a:pt x="3151" y="492"/>
                  </a:cubicBezTo>
                  <a:lnTo>
                    <a:pt x="3151" y="492"/>
                  </a:lnTo>
                  <a:cubicBezTo>
                    <a:pt x="3191" y="484"/>
                    <a:pt x="3236" y="475"/>
                    <a:pt x="3280" y="466"/>
                  </a:cubicBezTo>
                  <a:cubicBezTo>
                    <a:pt x="3311" y="466"/>
                    <a:pt x="3349" y="458"/>
                    <a:pt x="3382" y="454"/>
                  </a:cubicBezTo>
                  <a:close/>
                  <a:moveTo>
                    <a:pt x="1249" y="762"/>
                  </a:moveTo>
                  <a:cubicBezTo>
                    <a:pt x="1247" y="770"/>
                    <a:pt x="1245" y="778"/>
                    <a:pt x="1242" y="786"/>
                  </a:cubicBezTo>
                  <a:lnTo>
                    <a:pt x="1242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17" y="717"/>
                    <a:pt x="3117" y="717"/>
                  </a:cubicBezTo>
                  <a:cubicBezTo>
                    <a:pt x="3029" y="742"/>
                    <a:pt x="2941" y="767"/>
                    <a:pt x="2828" y="818"/>
                  </a:cubicBezTo>
                  <a:lnTo>
                    <a:pt x="2816" y="792"/>
                  </a:lnTo>
                  <a:cubicBezTo>
                    <a:pt x="2878" y="755"/>
                    <a:pt x="2929" y="755"/>
                    <a:pt x="2979" y="730"/>
                  </a:cubicBezTo>
                  <a:cubicBezTo>
                    <a:pt x="3029" y="704"/>
                    <a:pt x="3079" y="679"/>
                    <a:pt x="3117" y="667"/>
                  </a:cubicBezTo>
                  <a:close/>
                  <a:moveTo>
                    <a:pt x="3042" y="767"/>
                  </a:moveTo>
                  <a:cubicBezTo>
                    <a:pt x="3029" y="780"/>
                    <a:pt x="3017" y="792"/>
                    <a:pt x="3004" y="805"/>
                  </a:cubicBezTo>
                  <a:lnTo>
                    <a:pt x="2929" y="830"/>
                  </a:lnTo>
                  <a:cubicBezTo>
                    <a:pt x="2941" y="818"/>
                    <a:pt x="2979" y="792"/>
                    <a:pt x="3042" y="767"/>
                  </a:cubicBezTo>
                  <a:close/>
                  <a:moveTo>
                    <a:pt x="3465" y="728"/>
                  </a:moveTo>
                  <a:cubicBezTo>
                    <a:pt x="3466" y="728"/>
                    <a:pt x="3468" y="728"/>
                    <a:pt x="3469" y="730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44" y="805"/>
                    <a:pt x="3482" y="792"/>
                    <a:pt x="3456" y="780"/>
                  </a:cubicBezTo>
                  <a:cubicBezTo>
                    <a:pt x="3456" y="769"/>
                    <a:pt x="3456" y="728"/>
                    <a:pt x="3465" y="728"/>
                  </a:cubicBezTo>
                  <a:close/>
                  <a:moveTo>
                    <a:pt x="2652" y="893"/>
                  </a:moveTo>
                  <a:lnTo>
                    <a:pt x="2652" y="893"/>
                  </a:lnTo>
                  <a:cubicBezTo>
                    <a:pt x="2646" y="899"/>
                    <a:pt x="2640" y="902"/>
                    <a:pt x="2633" y="906"/>
                  </a:cubicBezTo>
                  <a:lnTo>
                    <a:pt x="2652" y="893"/>
                  </a:lnTo>
                  <a:close/>
                  <a:moveTo>
                    <a:pt x="3494" y="855"/>
                  </a:moveTo>
                  <a:cubicBezTo>
                    <a:pt x="3494" y="873"/>
                    <a:pt x="3492" y="885"/>
                    <a:pt x="3482" y="906"/>
                  </a:cubicBezTo>
                  <a:cubicBezTo>
                    <a:pt x="3494" y="906"/>
                    <a:pt x="3494" y="893"/>
                    <a:pt x="3494" y="893"/>
                  </a:cubicBezTo>
                  <a:cubicBezTo>
                    <a:pt x="3507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5"/>
                  </a:cubicBezTo>
                  <a:close/>
                  <a:moveTo>
                    <a:pt x="994" y="900"/>
                  </a:moveTo>
                  <a:cubicBezTo>
                    <a:pt x="989" y="905"/>
                    <a:pt x="984" y="912"/>
                    <a:pt x="981" y="918"/>
                  </a:cubicBezTo>
                  <a:cubicBezTo>
                    <a:pt x="985" y="911"/>
                    <a:pt x="990" y="905"/>
                    <a:pt x="994" y="900"/>
                  </a:cubicBezTo>
                  <a:close/>
                  <a:moveTo>
                    <a:pt x="1242" y="786"/>
                  </a:moveTo>
                  <a:cubicBezTo>
                    <a:pt x="1279" y="790"/>
                    <a:pt x="1342" y="792"/>
                    <a:pt x="1333" y="830"/>
                  </a:cubicBezTo>
                  <a:cubicBezTo>
                    <a:pt x="1290" y="885"/>
                    <a:pt x="1239" y="931"/>
                    <a:pt x="1189" y="965"/>
                  </a:cubicBezTo>
                  <a:lnTo>
                    <a:pt x="1189" y="965"/>
                  </a:lnTo>
                  <a:cubicBezTo>
                    <a:pt x="1208" y="901"/>
                    <a:pt x="1227" y="842"/>
                    <a:pt x="1242" y="786"/>
                  </a:cubicBezTo>
                  <a:close/>
                  <a:moveTo>
                    <a:pt x="871" y="1106"/>
                  </a:moveTo>
                  <a:cubicBezTo>
                    <a:pt x="853" y="1138"/>
                    <a:pt x="902" y="1133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2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51" y="1124"/>
                    <a:pt x="861" y="1114"/>
                    <a:pt x="871" y="1106"/>
                  </a:cubicBezTo>
                  <a:close/>
                  <a:moveTo>
                    <a:pt x="2036" y="1157"/>
                  </a:moveTo>
                  <a:cubicBezTo>
                    <a:pt x="2112" y="1182"/>
                    <a:pt x="2212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3"/>
                    <a:pt x="2388" y="1283"/>
                  </a:cubicBezTo>
                  <a:lnTo>
                    <a:pt x="2376" y="1283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21" y="1278"/>
                  </a:moveTo>
                  <a:lnTo>
                    <a:pt x="1810" y="1295"/>
                  </a:lnTo>
                  <a:cubicBezTo>
                    <a:pt x="1809" y="1296"/>
                    <a:pt x="1808" y="1296"/>
                    <a:pt x="1807" y="1297"/>
                  </a:cubicBezTo>
                  <a:lnTo>
                    <a:pt x="1807" y="1297"/>
                  </a:lnTo>
                  <a:cubicBezTo>
                    <a:pt x="1801" y="1292"/>
                    <a:pt x="1798" y="1287"/>
                    <a:pt x="1798" y="1283"/>
                  </a:cubicBezTo>
                  <a:cubicBezTo>
                    <a:pt x="1806" y="1282"/>
                    <a:pt x="1814" y="1280"/>
                    <a:pt x="1821" y="1278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3004" y="13"/>
                    <a:pt x="2929" y="26"/>
                  </a:cubicBezTo>
                  <a:cubicBezTo>
                    <a:pt x="2790" y="64"/>
                    <a:pt x="2677" y="64"/>
                    <a:pt x="2527" y="126"/>
                  </a:cubicBezTo>
                  <a:cubicBezTo>
                    <a:pt x="2464" y="152"/>
                    <a:pt x="2401" y="177"/>
                    <a:pt x="2338" y="202"/>
                  </a:cubicBezTo>
                  <a:lnTo>
                    <a:pt x="2288" y="227"/>
                  </a:lnTo>
                  <a:cubicBezTo>
                    <a:pt x="2285" y="225"/>
                    <a:pt x="2284" y="224"/>
                    <a:pt x="2283" y="224"/>
                  </a:cubicBezTo>
                  <a:lnTo>
                    <a:pt x="2283" y="224"/>
                  </a:lnTo>
                  <a:cubicBezTo>
                    <a:pt x="2279" y="224"/>
                    <a:pt x="2288" y="244"/>
                    <a:pt x="2288" y="265"/>
                  </a:cubicBezTo>
                  <a:lnTo>
                    <a:pt x="2288" y="315"/>
                  </a:lnTo>
                  <a:cubicBezTo>
                    <a:pt x="2288" y="378"/>
                    <a:pt x="2288" y="441"/>
                    <a:pt x="2275" y="503"/>
                  </a:cubicBezTo>
                  <a:cubicBezTo>
                    <a:pt x="2275" y="617"/>
                    <a:pt x="2275" y="730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1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5" y="1107"/>
                    <a:pt x="2087" y="1093"/>
                    <a:pt x="2071" y="1078"/>
                  </a:cubicBezTo>
                  <a:lnTo>
                    <a:pt x="2071" y="1078"/>
                  </a:lnTo>
                  <a:cubicBezTo>
                    <a:pt x="2010" y="1083"/>
                    <a:pt x="1976" y="1114"/>
                    <a:pt x="1948" y="1151"/>
                  </a:cubicBezTo>
                  <a:lnTo>
                    <a:pt x="1948" y="1151"/>
                  </a:lnTo>
                  <a:cubicBezTo>
                    <a:pt x="1868" y="1123"/>
                    <a:pt x="1797" y="1102"/>
                    <a:pt x="1735" y="1081"/>
                  </a:cubicBezTo>
                  <a:lnTo>
                    <a:pt x="1697" y="1069"/>
                  </a:lnTo>
                  <a:cubicBezTo>
                    <a:pt x="1691" y="1063"/>
                    <a:pt x="1685" y="1059"/>
                    <a:pt x="1680" y="1059"/>
                  </a:cubicBezTo>
                  <a:cubicBezTo>
                    <a:pt x="1675" y="1059"/>
                    <a:pt x="1672" y="1063"/>
                    <a:pt x="1672" y="1069"/>
                  </a:cubicBezTo>
                  <a:lnTo>
                    <a:pt x="1647" y="1094"/>
                  </a:lnTo>
                  <a:cubicBezTo>
                    <a:pt x="1634" y="1107"/>
                    <a:pt x="1622" y="1132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2"/>
                  </a:lnTo>
                  <a:lnTo>
                    <a:pt x="1710" y="1107"/>
                  </a:lnTo>
                  <a:cubicBezTo>
                    <a:pt x="1710" y="1107"/>
                    <a:pt x="1710" y="1094"/>
                    <a:pt x="1722" y="1094"/>
                  </a:cubicBezTo>
                  <a:lnTo>
                    <a:pt x="1747" y="1107"/>
                  </a:lnTo>
                  <a:lnTo>
                    <a:pt x="1923" y="1169"/>
                  </a:lnTo>
                  <a:lnTo>
                    <a:pt x="1933" y="1172"/>
                  </a:lnTo>
                  <a:lnTo>
                    <a:pt x="1933" y="1172"/>
                  </a:lnTo>
                  <a:cubicBezTo>
                    <a:pt x="1938" y="1165"/>
                    <a:pt x="1943" y="1158"/>
                    <a:pt x="1948" y="1151"/>
                  </a:cubicBezTo>
                  <a:lnTo>
                    <a:pt x="1948" y="1151"/>
                  </a:lnTo>
                  <a:cubicBezTo>
                    <a:pt x="1964" y="1157"/>
                    <a:pt x="1981" y="1163"/>
                    <a:pt x="1999" y="1169"/>
                  </a:cubicBezTo>
                  <a:cubicBezTo>
                    <a:pt x="2087" y="1207"/>
                    <a:pt x="2187" y="1232"/>
                    <a:pt x="2288" y="1270"/>
                  </a:cubicBezTo>
                  <a:lnTo>
                    <a:pt x="2351" y="1295"/>
                  </a:lnTo>
                  <a:lnTo>
                    <a:pt x="2388" y="1308"/>
                  </a:lnTo>
                  <a:lnTo>
                    <a:pt x="2413" y="1320"/>
                  </a:lnTo>
                  <a:cubicBezTo>
                    <a:pt x="2413" y="1320"/>
                    <a:pt x="2413" y="1308"/>
                    <a:pt x="2413" y="1295"/>
                  </a:cubicBezTo>
                  <a:cubicBezTo>
                    <a:pt x="2413" y="1245"/>
                    <a:pt x="2413" y="1195"/>
                    <a:pt x="2413" y="1132"/>
                  </a:cubicBezTo>
                  <a:cubicBezTo>
                    <a:pt x="2413" y="1031"/>
                    <a:pt x="2426" y="918"/>
                    <a:pt x="2426" y="805"/>
                  </a:cubicBezTo>
                  <a:lnTo>
                    <a:pt x="2426" y="642"/>
                  </a:lnTo>
                  <a:lnTo>
                    <a:pt x="2426" y="566"/>
                  </a:lnTo>
                  <a:cubicBezTo>
                    <a:pt x="2426" y="541"/>
                    <a:pt x="2451" y="554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205" y="277"/>
                    <a:pt x="3004" y="277"/>
                  </a:cubicBezTo>
                  <a:lnTo>
                    <a:pt x="2740" y="340"/>
                  </a:lnTo>
                  <a:lnTo>
                    <a:pt x="2451" y="466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9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3"/>
                    <a:pt x="2388" y="742"/>
                    <a:pt x="2388" y="642"/>
                  </a:cubicBezTo>
                  <a:cubicBezTo>
                    <a:pt x="2388" y="579"/>
                    <a:pt x="2388" y="529"/>
                    <a:pt x="2388" y="478"/>
                  </a:cubicBezTo>
                  <a:cubicBezTo>
                    <a:pt x="2401" y="453"/>
                    <a:pt x="2439" y="453"/>
                    <a:pt x="2464" y="441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7"/>
                    <a:pt x="3205" y="177"/>
                  </a:cubicBezTo>
                  <a:lnTo>
                    <a:pt x="3142" y="177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4" y="202"/>
                    <a:pt x="2929" y="214"/>
                    <a:pt x="2903" y="214"/>
                  </a:cubicBezTo>
                  <a:cubicBezTo>
                    <a:pt x="2891" y="214"/>
                    <a:pt x="2866" y="227"/>
                    <a:pt x="2853" y="227"/>
                  </a:cubicBezTo>
                  <a:lnTo>
                    <a:pt x="2853" y="227"/>
                  </a:lnTo>
                  <a:cubicBezTo>
                    <a:pt x="2866" y="227"/>
                    <a:pt x="2891" y="214"/>
                    <a:pt x="2916" y="202"/>
                  </a:cubicBezTo>
                  <a:lnTo>
                    <a:pt x="2929" y="202"/>
                  </a:lnTo>
                  <a:cubicBezTo>
                    <a:pt x="2966" y="189"/>
                    <a:pt x="2991" y="189"/>
                    <a:pt x="3029" y="177"/>
                  </a:cubicBezTo>
                  <a:cubicBezTo>
                    <a:pt x="3092" y="164"/>
                    <a:pt x="3193" y="152"/>
                    <a:pt x="3255" y="152"/>
                  </a:cubicBezTo>
                  <a:lnTo>
                    <a:pt x="3507" y="152"/>
                  </a:lnTo>
                  <a:cubicBezTo>
                    <a:pt x="3519" y="152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2" y="102"/>
                    <a:pt x="3469" y="89"/>
                  </a:cubicBezTo>
                  <a:lnTo>
                    <a:pt x="3469" y="89"/>
                  </a:lnTo>
                  <a:cubicBezTo>
                    <a:pt x="3489" y="92"/>
                    <a:pt x="3506" y="94"/>
                    <a:pt x="3516" y="94"/>
                  </a:cubicBezTo>
                  <a:cubicBezTo>
                    <a:pt x="3524" y="94"/>
                    <a:pt x="3527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4"/>
                  </a:lnTo>
                  <a:lnTo>
                    <a:pt x="3456" y="64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69" y="89"/>
                    <a:pt x="3469" y="89"/>
                  </a:cubicBezTo>
                  <a:lnTo>
                    <a:pt x="3469" y="89"/>
                  </a:lnTo>
                  <a:cubicBezTo>
                    <a:pt x="3446" y="86"/>
                    <a:pt x="3418" y="81"/>
                    <a:pt x="3394" y="76"/>
                  </a:cubicBezTo>
                  <a:cubicBezTo>
                    <a:pt x="3356" y="64"/>
                    <a:pt x="3331" y="64"/>
                    <a:pt x="3293" y="64"/>
                  </a:cubicBezTo>
                  <a:cubicBezTo>
                    <a:pt x="3331" y="51"/>
                    <a:pt x="3356" y="51"/>
                    <a:pt x="3394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69" y="26"/>
                  </a:lnTo>
                  <a:cubicBezTo>
                    <a:pt x="3456" y="26"/>
                    <a:pt x="3456" y="13"/>
                    <a:pt x="3456" y="13"/>
                  </a:cubicBezTo>
                  <a:lnTo>
                    <a:pt x="3469" y="13"/>
                  </a:lnTo>
                  <a:cubicBezTo>
                    <a:pt x="3469" y="13"/>
                    <a:pt x="3470" y="13"/>
                    <a:pt x="3471" y="13"/>
                  </a:cubicBezTo>
                  <a:lnTo>
                    <a:pt x="3471" y="13"/>
                  </a:lnTo>
                  <a:cubicBezTo>
                    <a:pt x="3475" y="13"/>
                    <a:pt x="3478" y="13"/>
                    <a:pt x="3482" y="13"/>
                  </a:cubicBezTo>
                  <a:lnTo>
                    <a:pt x="3494" y="13"/>
                  </a:lnTo>
                  <a:cubicBezTo>
                    <a:pt x="3494" y="1"/>
                    <a:pt x="3482" y="1"/>
                    <a:pt x="3482" y="1"/>
                  </a:cubicBezTo>
                  <a:cubicBezTo>
                    <a:pt x="3482" y="10"/>
                    <a:pt x="3475" y="12"/>
                    <a:pt x="3471" y="13"/>
                  </a:cubicBezTo>
                  <a:lnTo>
                    <a:pt x="3471" y="13"/>
                  </a:lnTo>
                  <a:cubicBezTo>
                    <a:pt x="3439" y="11"/>
                    <a:pt x="3414" y="1"/>
                    <a:pt x="3368" y="1"/>
                  </a:cubicBezTo>
                  <a:close/>
                  <a:moveTo>
                    <a:pt x="1572" y="1182"/>
                  </a:moveTo>
                  <a:cubicBezTo>
                    <a:pt x="1471" y="1304"/>
                    <a:pt x="1415" y="1377"/>
                    <a:pt x="1429" y="1377"/>
                  </a:cubicBezTo>
                  <a:cubicBezTo>
                    <a:pt x="1439" y="1377"/>
                    <a:pt x="1487" y="1336"/>
                    <a:pt x="1584" y="1245"/>
                  </a:cubicBezTo>
                  <a:lnTo>
                    <a:pt x="1609" y="1232"/>
                  </a:lnTo>
                  <a:cubicBezTo>
                    <a:pt x="1597" y="1220"/>
                    <a:pt x="1584" y="1207"/>
                    <a:pt x="1572" y="1182"/>
                  </a:cubicBezTo>
                  <a:close/>
                  <a:moveTo>
                    <a:pt x="3459" y="1245"/>
                  </a:moveTo>
                  <a:lnTo>
                    <a:pt x="3459" y="1245"/>
                  </a:lnTo>
                  <a:cubicBezTo>
                    <a:pt x="3461" y="1251"/>
                    <a:pt x="3464" y="1259"/>
                    <a:pt x="3469" y="1270"/>
                  </a:cubicBezTo>
                  <a:cubicBezTo>
                    <a:pt x="3470" y="1274"/>
                    <a:pt x="3472" y="1280"/>
                    <a:pt x="3474" y="1286"/>
                  </a:cubicBezTo>
                  <a:lnTo>
                    <a:pt x="3474" y="1286"/>
                  </a:lnTo>
                  <a:cubicBezTo>
                    <a:pt x="3474" y="1285"/>
                    <a:pt x="3475" y="1284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22"/>
                    <a:pt x="3482" y="1324"/>
                  </a:cubicBezTo>
                  <a:lnTo>
                    <a:pt x="3482" y="1324"/>
                  </a:lnTo>
                  <a:cubicBezTo>
                    <a:pt x="3479" y="1309"/>
                    <a:pt x="3476" y="1297"/>
                    <a:pt x="3474" y="1286"/>
                  </a:cubicBezTo>
                  <a:lnTo>
                    <a:pt x="3474" y="1286"/>
                  </a:lnTo>
                  <a:cubicBezTo>
                    <a:pt x="3472" y="1289"/>
                    <a:pt x="3471" y="1292"/>
                    <a:pt x="3469" y="1295"/>
                  </a:cubicBezTo>
                  <a:cubicBezTo>
                    <a:pt x="3444" y="1345"/>
                    <a:pt x="3494" y="1295"/>
                    <a:pt x="3431" y="1396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1"/>
                    <a:pt x="3343" y="1370"/>
                  </a:cubicBezTo>
                  <a:cubicBezTo>
                    <a:pt x="3380" y="1334"/>
                    <a:pt x="3430" y="1291"/>
                    <a:pt x="3459" y="1245"/>
                  </a:cubicBezTo>
                  <a:close/>
                  <a:moveTo>
                    <a:pt x="1597" y="1496"/>
                  </a:moveTo>
                  <a:lnTo>
                    <a:pt x="1597" y="1509"/>
                  </a:lnTo>
                  <a:cubicBezTo>
                    <a:pt x="1597" y="1509"/>
                    <a:pt x="1609" y="1521"/>
                    <a:pt x="1609" y="1521"/>
                  </a:cubicBezTo>
                  <a:cubicBezTo>
                    <a:pt x="1609" y="1509"/>
                    <a:pt x="1597" y="1509"/>
                    <a:pt x="1597" y="1496"/>
                  </a:cubicBezTo>
                  <a:close/>
                  <a:moveTo>
                    <a:pt x="3484" y="1403"/>
                  </a:moveTo>
                  <a:cubicBezTo>
                    <a:pt x="3486" y="1457"/>
                    <a:pt x="3450" y="1501"/>
                    <a:pt x="3394" y="1546"/>
                  </a:cubicBezTo>
                  <a:cubicBezTo>
                    <a:pt x="3449" y="1498"/>
                    <a:pt x="3474" y="1449"/>
                    <a:pt x="3484" y="1403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7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6"/>
                    <a:pt x="918" y="1861"/>
                    <a:pt x="918" y="1848"/>
                  </a:cubicBezTo>
                  <a:close/>
                  <a:moveTo>
                    <a:pt x="1572" y="1604"/>
                  </a:moveTo>
                  <a:cubicBezTo>
                    <a:pt x="1556" y="1604"/>
                    <a:pt x="1542" y="1609"/>
                    <a:pt x="1534" y="1609"/>
                  </a:cubicBezTo>
                  <a:lnTo>
                    <a:pt x="1458" y="1722"/>
                  </a:lnTo>
                  <a:cubicBezTo>
                    <a:pt x="1458" y="1722"/>
                    <a:pt x="1458" y="1735"/>
                    <a:pt x="1458" y="1735"/>
                  </a:cubicBezTo>
                  <a:cubicBezTo>
                    <a:pt x="1433" y="1735"/>
                    <a:pt x="1408" y="1798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33" y="1785"/>
                    <a:pt x="1521" y="1685"/>
                    <a:pt x="1597" y="1609"/>
                  </a:cubicBezTo>
                  <a:cubicBezTo>
                    <a:pt x="1588" y="1605"/>
                    <a:pt x="1580" y="1604"/>
                    <a:pt x="1572" y="1604"/>
                  </a:cubicBezTo>
                  <a:close/>
                  <a:moveTo>
                    <a:pt x="704" y="2049"/>
                  </a:moveTo>
                  <a:cubicBezTo>
                    <a:pt x="692" y="2062"/>
                    <a:pt x="692" y="2074"/>
                    <a:pt x="679" y="2087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30" y="2099"/>
                  </a:lnTo>
                  <a:lnTo>
                    <a:pt x="742" y="2062"/>
                  </a:lnTo>
                  <a:cubicBezTo>
                    <a:pt x="742" y="2074"/>
                    <a:pt x="755" y="2074"/>
                    <a:pt x="755" y="2087"/>
                  </a:cubicBezTo>
                  <a:cubicBezTo>
                    <a:pt x="767" y="2087"/>
                    <a:pt x="767" y="2074"/>
                    <a:pt x="755" y="2049"/>
                  </a:cubicBezTo>
                  <a:cubicBezTo>
                    <a:pt x="751" y="2053"/>
                    <a:pt x="745" y="2055"/>
                    <a:pt x="739" y="2055"/>
                  </a:cubicBezTo>
                  <a:cubicBezTo>
                    <a:pt x="727" y="2055"/>
                    <a:pt x="713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6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54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7"/>
                  </a:moveTo>
                  <a:cubicBezTo>
                    <a:pt x="2507" y="2527"/>
                    <a:pt x="2499" y="2527"/>
                    <a:pt x="2491" y="2528"/>
                  </a:cubicBezTo>
                  <a:lnTo>
                    <a:pt x="2491" y="2528"/>
                  </a:lnTo>
                  <a:cubicBezTo>
                    <a:pt x="2495" y="2529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7"/>
                  </a:cubicBezTo>
                  <a:close/>
                  <a:moveTo>
                    <a:pt x="101" y="2552"/>
                  </a:moveTo>
                  <a:cubicBezTo>
                    <a:pt x="101" y="2552"/>
                    <a:pt x="101" y="2552"/>
                    <a:pt x="101" y="2552"/>
                  </a:cubicBezTo>
                  <a:cubicBezTo>
                    <a:pt x="101" y="2552"/>
                    <a:pt x="101" y="2552"/>
                    <a:pt x="101" y="2552"/>
                  </a:cubicBezTo>
                  <a:close/>
                  <a:moveTo>
                    <a:pt x="1433" y="2677"/>
                  </a:moveTo>
                  <a:cubicBezTo>
                    <a:pt x="1433" y="2677"/>
                    <a:pt x="1433" y="2677"/>
                    <a:pt x="1433" y="2677"/>
                  </a:cubicBezTo>
                  <a:cubicBezTo>
                    <a:pt x="1433" y="2677"/>
                    <a:pt x="1433" y="2677"/>
                    <a:pt x="1433" y="2677"/>
                  </a:cubicBezTo>
                  <a:close/>
                  <a:moveTo>
                    <a:pt x="202" y="2669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5"/>
                    <a:pt x="199" y="2677"/>
                    <a:pt x="202" y="2669"/>
                  </a:cubicBezTo>
                  <a:close/>
                  <a:moveTo>
                    <a:pt x="2323" y="2689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9"/>
                    <a:pt x="2323" y="2689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2"/>
                    <a:pt x="604" y="2792"/>
                  </a:cubicBezTo>
                  <a:lnTo>
                    <a:pt x="604" y="2792"/>
                  </a:lnTo>
                  <a:cubicBezTo>
                    <a:pt x="604" y="2792"/>
                    <a:pt x="604" y="2791"/>
                    <a:pt x="604" y="2790"/>
                  </a:cubicBezTo>
                  <a:close/>
                  <a:moveTo>
                    <a:pt x="1873" y="2942"/>
                  </a:moveTo>
                  <a:cubicBezTo>
                    <a:pt x="1873" y="2948"/>
                    <a:pt x="1869" y="2951"/>
                    <a:pt x="1864" y="2952"/>
                  </a:cubicBezTo>
                  <a:lnTo>
                    <a:pt x="1864" y="2952"/>
                  </a:lnTo>
                  <a:cubicBezTo>
                    <a:pt x="1865" y="2952"/>
                    <a:pt x="1866" y="2952"/>
                    <a:pt x="1867" y="2952"/>
                  </a:cubicBezTo>
                  <a:lnTo>
                    <a:pt x="1867" y="2952"/>
                  </a:lnTo>
                  <a:cubicBezTo>
                    <a:pt x="1864" y="2954"/>
                    <a:pt x="1861" y="2954"/>
                    <a:pt x="1861" y="2954"/>
                  </a:cubicBezTo>
                  <a:cubicBezTo>
                    <a:pt x="1859" y="2954"/>
                    <a:pt x="1859" y="2954"/>
                    <a:pt x="1858" y="2954"/>
                  </a:cubicBezTo>
                  <a:lnTo>
                    <a:pt x="1858" y="2954"/>
                  </a:lnTo>
                  <a:cubicBezTo>
                    <a:pt x="1860" y="2953"/>
                    <a:pt x="1862" y="2953"/>
                    <a:pt x="1864" y="2952"/>
                  </a:cubicBezTo>
                  <a:lnTo>
                    <a:pt x="1864" y="2952"/>
                  </a:lnTo>
                  <a:cubicBezTo>
                    <a:pt x="1862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2" y="2952"/>
                    <a:pt x="1859" y="2945"/>
                    <a:pt x="1873" y="2942"/>
                  </a:cubicBezTo>
                  <a:close/>
                  <a:moveTo>
                    <a:pt x="1999" y="2929"/>
                  </a:moveTo>
                  <a:lnTo>
                    <a:pt x="1999" y="2929"/>
                  </a:lnTo>
                  <a:cubicBezTo>
                    <a:pt x="1999" y="2929"/>
                    <a:pt x="1974" y="2929"/>
                    <a:pt x="1936" y="2941"/>
                  </a:cubicBezTo>
                  <a:lnTo>
                    <a:pt x="1948" y="2941"/>
                  </a:lnTo>
                  <a:cubicBezTo>
                    <a:pt x="1961" y="2941"/>
                    <a:pt x="1974" y="2954"/>
                    <a:pt x="1974" y="2954"/>
                  </a:cubicBezTo>
                  <a:lnTo>
                    <a:pt x="2036" y="2929"/>
                  </a:lnTo>
                  <a:lnTo>
                    <a:pt x="2036" y="2929"/>
                  </a:lnTo>
                  <a:cubicBezTo>
                    <a:pt x="2036" y="2929"/>
                    <a:pt x="2019" y="2929"/>
                    <a:pt x="1999" y="2936"/>
                  </a:cubicBezTo>
                  <a:lnTo>
                    <a:pt x="1999" y="2936"/>
                  </a:lnTo>
                  <a:cubicBezTo>
                    <a:pt x="1999" y="2934"/>
                    <a:pt x="1999" y="2932"/>
                    <a:pt x="1999" y="2929"/>
                  </a:cubicBezTo>
                  <a:close/>
                  <a:moveTo>
                    <a:pt x="3487" y="322"/>
                  </a:moveTo>
                  <a:lnTo>
                    <a:pt x="3487" y="322"/>
                  </a:lnTo>
                  <a:cubicBezTo>
                    <a:pt x="3458" y="340"/>
                    <a:pt x="3357" y="343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1"/>
                    <a:pt x="2853" y="453"/>
                    <a:pt x="2753" y="491"/>
                  </a:cubicBezTo>
                  <a:cubicBezTo>
                    <a:pt x="2816" y="453"/>
                    <a:pt x="2866" y="441"/>
                    <a:pt x="2916" y="415"/>
                  </a:cubicBezTo>
                  <a:cubicBezTo>
                    <a:pt x="2979" y="390"/>
                    <a:pt x="3042" y="365"/>
                    <a:pt x="3079" y="353"/>
                  </a:cubicBezTo>
                  <a:lnTo>
                    <a:pt x="3079" y="353"/>
                  </a:lnTo>
                  <a:cubicBezTo>
                    <a:pt x="2991" y="365"/>
                    <a:pt x="2878" y="403"/>
                    <a:pt x="2765" y="441"/>
                  </a:cubicBezTo>
                  <a:lnTo>
                    <a:pt x="2589" y="529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7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3" y="1172"/>
                  </a:lnTo>
                  <a:lnTo>
                    <a:pt x="1933" y="1172"/>
                  </a:lnTo>
                  <a:cubicBezTo>
                    <a:pt x="1918" y="1194"/>
                    <a:pt x="1904" y="1217"/>
                    <a:pt x="1887" y="1235"/>
                  </a:cubicBezTo>
                  <a:lnTo>
                    <a:pt x="1887" y="1235"/>
                  </a:lnTo>
                  <a:cubicBezTo>
                    <a:pt x="1945" y="1249"/>
                    <a:pt x="2004" y="1272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6"/>
                    <a:pt x="2451" y="1421"/>
                  </a:cubicBezTo>
                  <a:lnTo>
                    <a:pt x="2489" y="1421"/>
                  </a:lnTo>
                  <a:cubicBezTo>
                    <a:pt x="2489" y="1421"/>
                    <a:pt x="2489" y="1408"/>
                    <a:pt x="2489" y="1396"/>
                  </a:cubicBezTo>
                  <a:lnTo>
                    <a:pt x="2489" y="1320"/>
                  </a:lnTo>
                  <a:cubicBezTo>
                    <a:pt x="2489" y="1274"/>
                    <a:pt x="2489" y="1228"/>
                    <a:pt x="2490" y="1181"/>
                  </a:cubicBezTo>
                  <a:lnTo>
                    <a:pt x="2490" y="1181"/>
                  </a:lnTo>
                  <a:cubicBezTo>
                    <a:pt x="2489" y="1182"/>
                    <a:pt x="2489" y="1182"/>
                    <a:pt x="2489" y="1182"/>
                  </a:cubicBezTo>
                  <a:cubicBezTo>
                    <a:pt x="2489" y="1182"/>
                    <a:pt x="2489" y="1182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9" y="1174"/>
                    <a:pt x="2509" y="1167"/>
                    <a:pt x="2519" y="1160"/>
                  </a:cubicBezTo>
                  <a:lnTo>
                    <a:pt x="2519" y="1160"/>
                  </a:lnTo>
                  <a:cubicBezTo>
                    <a:pt x="2516" y="1214"/>
                    <a:pt x="2514" y="1271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1"/>
                  </a:lnTo>
                  <a:cubicBezTo>
                    <a:pt x="2325" y="1396"/>
                    <a:pt x="2250" y="1370"/>
                    <a:pt x="2162" y="1345"/>
                  </a:cubicBezTo>
                  <a:cubicBezTo>
                    <a:pt x="2074" y="1308"/>
                    <a:pt x="1986" y="1283"/>
                    <a:pt x="1886" y="1245"/>
                  </a:cubicBezTo>
                  <a:cubicBezTo>
                    <a:pt x="1884" y="1245"/>
                    <a:pt x="1881" y="1244"/>
                    <a:pt x="1879" y="1244"/>
                  </a:cubicBezTo>
                  <a:lnTo>
                    <a:pt x="1879" y="1244"/>
                  </a:lnTo>
                  <a:cubicBezTo>
                    <a:pt x="1863" y="1260"/>
                    <a:pt x="1845" y="1272"/>
                    <a:pt x="1821" y="1278"/>
                  </a:cubicBezTo>
                  <a:lnTo>
                    <a:pt x="1821" y="1278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1"/>
                    <a:pt x="1856" y="1239"/>
                    <a:pt x="1861" y="1239"/>
                  </a:cubicBezTo>
                  <a:cubicBezTo>
                    <a:pt x="1867" y="1239"/>
                    <a:pt x="1873" y="1242"/>
                    <a:pt x="1879" y="1244"/>
                  </a:cubicBezTo>
                  <a:lnTo>
                    <a:pt x="1879" y="1244"/>
                  </a:lnTo>
                  <a:cubicBezTo>
                    <a:pt x="1882" y="1241"/>
                    <a:pt x="1885" y="1238"/>
                    <a:pt x="1887" y="1235"/>
                  </a:cubicBezTo>
                  <a:lnTo>
                    <a:pt x="1887" y="1235"/>
                  </a:lnTo>
                  <a:cubicBezTo>
                    <a:pt x="1883" y="1234"/>
                    <a:pt x="1878" y="1233"/>
                    <a:pt x="1873" y="1232"/>
                  </a:cubicBezTo>
                  <a:cubicBezTo>
                    <a:pt x="1861" y="1220"/>
                    <a:pt x="1848" y="1220"/>
                    <a:pt x="1835" y="1220"/>
                  </a:cubicBezTo>
                  <a:lnTo>
                    <a:pt x="1810" y="1232"/>
                  </a:lnTo>
                  <a:cubicBezTo>
                    <a:pt x="1810" y="1245"/>
                    <a:pt x="1798" y="1257"/>
                    <a:pt x="1785" y="1270"/>
                  </a:cubicBezTo>
                  <a:cubicBezTo>
                    <a:pt x="1771" y="1298"/>
                    <a:pt x="1757" y="1318"/>
                    <a:pt x="1747" y="1333"/>
                  </a:cubicBezTo>
                  <a:lnTo>
                    <a:pt x="1747" y="1333"/>
                  </a:lnTo>
                  <a:lnTo>
                    <a:pt x="1747" y="1333"/>
                  </a:lnTo>
                  <a:cubicBezTo>
                    <a:pt x="1747" y="1333"/>
                    <a:pt x="1747" y="1333"/>
                    <a:pt x="1747" y="1333"/>
                  </a:cubicBezTo>
                  <a:lnTo>
                    <a:pt x="1747" y="1333"/>
                  </a:lnTo>
                  <a:cubicBezTo>
                    <a:pt x="1747" y="1333"/>
                    <a:pt x="1747" y="1333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21"/>
                    <a:pt x="1790" y="1306"/>
                    <a:pt x="1807" y="1297"/>
                  </a:cubicBezTo>
                  <a:lnTo>
                    <a:pt x="1807" y="1297"/>
                  </a:lnTo>
                  <a:cubicBezTo>
                    <a:pt x="1815" y="1305"/>
                    <a:pt x="1828" y="1312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9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8" y="1336"/>
                    <a:pt x="1747" y="1333"/>
                  </a:cubicBezTo>
                  <a:lnTo>
                    <a:pt x="1747" y="1333"/>
                  </a:lnTo>
                  <a:cubicBezTo>
                    <a:pt x="1740" y="1344"/>
                    <a:pt x="1735" y="1352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6" y="1373"/>
                    <a:pt x="1799" y="1384"/>
                    <a:pt x="1810" y="1396"/>
                  </a:cubicBezTo>
                  <a:cubicBezTo>
                    <a:pt x="1785" y="1446"/>
                    <a:pt x="1647" y="1446"/>
                    <a:pt x="1659" y="1534"/>
                  </a:cubicBezTo>
                  <a:cubicBezTo>
                    <a:pt x="1647" y="1534"/>
                    <a:pt x="1622" y="1521"/>
                    <a:pt x="1609" y="1521"/>
                  </a:cubicBezTo>
                  <a:cubicBezTo>
                    <a:pt x="1622" y="1546"/>
                    <a:pt x="1597" y="1572"/>
                    <a:pt x="1609" y="1597"/>
                  </a:cubicBezTo>
                  <a:cubicBezTo>
                    <a:pt x="1672" y="1521"/>
                    <a:pt x="1735" y="1471"/>
                    <a:pt x="1773" y="1433"/>
                  </a:cubicBezTo>
                  <a:cubicBezTo>
                    <a:pt x="1798" y="1408"/>
                    <a:pt x="1823" y="1396"/>
                    <a:pt x="1823" y="1396"/>
                  </a:cubicBezTo>
                  <a:lnTo>
                    <a:pt x="1823" y="1396"/>
                  </a:lnTo>
                  <a:cubicBezTo>
                    <a:pt x="1848" y="1408"/>
                    <a:pt x="1823" y="1458"/>
                    <a:pt x="1747" y="1572"/>
                  </a:cubicBezTo>
                  <a:cubicBezTo>
                    <a:pt x="1697" y="1647"/>
                    <a:pt x="1584" y="1760"/>
                    <a:pt x="1521" y="1861"/>
                  </a:cubicBezTo>
                  <a:cubicBezTo>
                    <a:pt x="1659" y="1710"/>
                    <a:pt x="1810" y="1546"/>
                    <a:pt x="1886" y="1471"/>
                  </a:cubicBezTo>
                  <a:cubicBezTo>
                    <a:pt x="1943" y="1413"/>
                    <a:pt x="1985" y="1383"/>
                    <a:pt x="2003" y="1383"/>
                  </a:cubicBezTo>
                  <a:cubicBezTo>
                    <a:pt x="2013" y="1383"/>
                    <a:pt x="2016" y="1391"/>
                    <a:pt x="2011" y="1408"/>
                  </a:cubicBezTo>
                  <a:lnTo>
                    <a:pt x="1923" y="1509"/>
                  </a:lnTo>
                  <a:lnTo>
                    <a:pt x="2024" y="1509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6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4"/>
                    <a:pt x="1810" y="1848"/>
                  </a:cubicBezTo>
                  <a:cubicBezTo>
                    <a:pt x="1902" y="1765"/>
                    <a:pt x="2015" y="1666"/>
                    <a:pt x="2038" y="1666"/>
                  </a:cubicBezTo>
                  <a:cubicBezTo>
                    <a:pt x="2049" y="1666"/>
                    <a:pt x="2037" y="1692"/>
                    <a:pt x="1986" y="1760"/>
                  </a:cubicBezTo>
                  <a:cubicBezTo>
                    <a:pt x="1986" y="1760"/>
                    <a:pt x="1986" y="1773"/>
                    <a:pt x="1986" y="1773"/>
                  </a:cubicBezTo>
                  <a:cubicBezTo>
                    <a:pt x="1948" y="1810"/>
                    <a:pt x="1911" y="1873"/>
                    <a:pt x="1848" y="1949"/>
                  </a:cubicBezTo>
                  <a:cubicBezTo>
                    <a:pt x="1835" y="1961"/>
                    <a:pt x="1823" y="1986"/>
                    <a:pt x="1823" y="1999"/>
                  </a:cubicBezTo>
                  <a:cubicBezTo>
                    <a:pt x="1798" y="2024"/>
                    <a:pt x="1785" y="2036"/>
                    <a:pt x="1773" y="2062"/>
                  </a:cubicBezTo>
                  <a:cubicBezTo>
                    <a:pt x="1760" y="2062"/>
                    <a:pt x="1760" y="2049"/>
                    <a:pt x="1760" y="2036"/>
                  </a:cubicBezTo>
                  <a:lnTo>
                    <a:pt x="1747" y="2087"/>
                  </a:lnTo>
                  <a:cubicBezTo>
                    <a:pt x="1735" y="2087"/>
                    <a:pt x="1710" y="2099"/>
                    <a:pt x="1710" y="2099"/>
                  </a:cubicBezTo>
                  <a:cubicBezTo>
                    <a:pt x="1672" y="2112"/>
                    <a:pt x="1697" y="2175"/>
                    <a:pt x="1659" y="2200"/>
                  </a:cubicBezTo>
                  <a:cubicBezTo>
                    <a:pt x="1659" y="2212"/>
                    <a:pt x="1659" y="2212"/>
                    <a:pt x="1659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6"/>
                    <a:pt x="1550" y="2346"/>
                  </a:cubicBezTo>
                  <a:cubicBezTo>
                    <a:pt x="1556" y="2346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0" y="2386"/>
                    <a:pt x="1541" y="2386"/>
                  </a:cubicBezTo>
                  <a:cubicBezTo>
                    <a:pt x="1538" y="2386"/>
                    <a:pt x="1536" y="2386"/>
                    <a:pt x="1534" y="2388"/>
                  </a:cubicBezTo>
                  <a:cubicBezTo>
                    <a:pt x="1546" y="2413"/>
                    <a:pt x="1559" y="2451"/>
                    <a:pt x="1509" y="2476"/>
                  </a:cubicBezTo>
                  <a:cubicBezTo>
                    <a:pt x="1509" y="2464"/>
                    <a:pt x="1521" y="2464"/>
                    <a:pt x="1521" y="2451"/>
                  </a:cubicBezTo>
                  <a:lnTo>
                    <a:pt x="1521" y="2451"/>
                  </a:lnTo>
                  <a:lnTo>
                    <a:pt x="1496" y="2464"/>
                  </a:lnTo>
                  <a:cubicBezTo>
                    <a:pt x="1477" y="2435"/>
                    <a:pt x="1487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2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2"/>
                  </a:cubicBezTo>
                  <a:lnTo>
                    <a:pt x="1458" y="2552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51" y="2648"/>
                  </a:cubicBezTo>
                  <a:cubicBezTo>
                    <a:pt x="1448" y="2648"/>
                    <a:pt x="1446" y="2645"/>
                    <a:pt x="1446" y="2640"/>
                  </a:cubicBezTo>
                  <a:lnTo>
                    <a:pt x="1446" y="2677"/>
                  </a:lnTo>
                  <a:cubicBezTo>
                    <a:pt x="1446" y="2684"/>
                    <a:pt x="1443" y="2687"/>
                    <a:pt x="1440" y="2687"/>
                  </a:cubicBezTo>
                  <a:cubicBezTo>
                    <a:pt x="1436" y="2687"/>
                    <a:pt x="1433" y="2684"/>
                    <a:pt x="1433" y="2677"/>
                  </a:cubicBezTo>
                  <a:cubicBezTo>
                    <a:pt x="1433" y="2698"/>
                    <a:pt x="1425" y="2711"/>
                    <a:pt x="1422" y="2729"/>
                  </a:cubicBezTo>
                  <a:lnTo>
                    <a:pt x="1422" y="2729"/>
                  </a:lnTo>
                  <a:cubicBezTo>
                    <a:pt x="1421" y="2728"/>
                    <a:pt x="1421" y="2728"/>
                    <a:pt x="1421" y="2728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9"/>
                  </a:cubicBezTo>
                  <a:lnTo>
                    <a:pt x="1422" y="2729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46" y="2790"/>
                    <a:pt x="1446" y="2803"/>
                  </a:cubicBezTo>
                  <a:cubicBezTo>
                    <a:pt x="1442" y="2805"/>
                    <a:pt x="1439" y="2806"/>
                    <a:pt x="1436" y="2806"/>
                  </a:cubicBezTo>
                  <a:cubicBezTo>
                    <a:pt x="1418" y="2806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33" y="2790"/>
                    <a:pt x="1383" y="2853"/>
                  </a:cubicBezTo>
                  <a:cubicBezTo>
                    <a:pt x="1383" y="2841"/>
                    <a:pt x="1370" y="2828"/>
                    <a:pt x="1370" y="2816"/>
                  </a:cubicBezTo>
                  <a:cubicBezTo>
                    <a:pt x="1333" y="2841"/>
                    <a:pt x="1345" y="2866"/>
                    <a:pt x="1320" y="2904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2" y="2857"/>
                    <a:pt x="1408" y="2866"/>
                  </a:cubicBezTo>
                  <a:cubicBezTo>
                    <a:pt x="1396" y="2878"/>
                    <a:pt x="1396" y="2891"/>
                    <a:pt x="1421" y="2904"/>
                  </a:cubicBezTo>
                  <a:cubicBezTo>
                    <a:pt x="1396" y="2904"/>
                    <a:pt x="1396" y="2929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1"/>
                    <a:pt x="1425" y="3001"/>
                  </a:cubicBezTo>
                  <a:cubicBezTo>
                    <a:pt x="1432" y="3001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7"/>
                    <a:pt x="1521" y="3017"/>
                    <a:pt x="1584" y="3017"/>
                  </a:cubicBezTo>
                  <a:cubicBezTo>
                    <a:pt x="1609" y="3017"/>
                    <a:pt x="1647" y="3004"/>
                    <a:pt x="1659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4" y="2959"/>
                    <a:pt x="1845" y="2959"/>
                  </a:cubicBezTo>
                  <a:cubicBezTo>
                    <a:pt x="1871" y="2959"/>
                    <a:pt x="1913" y="2950"/>
                    <a:pt x="1948" y="2941"/>
                  </a:cubicBezTo>
                  <a:cubicBezTo>
                    <a:pt x="1919" y="2941"/>
                    <a:pt x="1890" y="2949"/>
                    <a:pt x="1867" y="2952"/>
                  </a:cubicBezTo>
                  <a:lnTo>
                    <a:pt x="1867" y="2952"/>
                  </a:lnTo>
                  <a:cubicBezTo>
                    <a:pt x="1870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3" y="2942"/>
                    <a:pt x="1873" y="2942"/>
                    <a:pt x="1873" y="2942"/>
                  </a:cubicBezTo>
                  <a:lnTo>
                    <a:pt x="1873" y="2942"/>
                  </a:lnTo>
                  <a:cubicBezTo>
                    <a:pt x="1873" y="2942"/>
                    <a:pt x="1873" y="2942"/>
                    <a:pt x="1873" y="2942"/>
                  </a:cubicBezTo>
                  <a:lnTo>
                    <a:pt x="1873" y="2942"/>
                  </a:lnTo>
                  <a:cubicBezTo>
                    <a:pt x="1873" y="2942"/>
                    <a:pt x="1873" y="2942"/>
                    <a:pt x="1873" y="2942"/>
                  </a:cubicBezTo>
                  <a:lnTo>
                    <a:pt x="1873" y="2942"/>
                  </a:lnTo>
                  <a:cubicBezTo>
                    <a:pt x="1877" y="2942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9"/>
                    <a:pt x="1873" y="2929"/>
                    <a:pt x="1886" y="2916"/>
                  </a:cubicBezTo>
                  <a:cubicBezTo>
                    <a:pt x="1961" y="2904"/>
                    <a:pt x="2074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8" y="2904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08" y="2855"/>
                    <a:pt x="2016" y="2856"/>
                    <a:pt x="2023" y="2856"/>
                  </a:cubicBezTo>
                  <a:cubicBezTo>
                    <a:pt x="2069" y="2856"/>
                    <a:pt x="2092" y="2826"/>
                    <a:pt x="2124" y="2816"/>
                  </a:cubicBezTo>
                  <a:cubicBezTo>
                    <a:pt x="2099" y="2816"/>
                    <a:pt x="2074" y="2828"/>
                    <a:pt x="2049" y="2841"/>
                  </a:cubicBezTo>
                  <a:cubicBezTo>
                    <a:pt x="2024" y="2816"/>
                    <a:pt x="2175" y="2816"/>
                    <a:pt x="2150" y="2803"/>
                  </a:cubicBezTo>
                  <a:lnTo>
                    <a:pt x="2137" y="2803"/>
                  </a:lnTo>
                  <a:cubicBezTo>
                    <a:pt x="2167" y="2793"/>
                    <a:pt x="2182" y="2774"/>
                    <a:pt x="2166" y="2774"/>
                  </a:cubicBezTo>
                  <a:cubicBezTo>
                    <a:pt x="2162" y="2774"/>
                    <a:pt x="2157" y="2775"/>
                    <a:pt x="2150" y="2778"/>
                  </a:cubicBezTo>
                  <a:cubicBezTo>
                    <a:pt x="2173" y="2755"/>
                    <a:pt x="2250" y="2689"/>
                    <a:pt x="2321" y="2689"/>
                  </a:cubicBezTo>
                  <a:cubicBezTo>
                    <a:pt x="2322" y="2689"/>
                    <a:pt x="2323" y="2689"/>
                    <a:pt x="2323" y="2689"/>
                  </a:cubicBezTo>
                  <a:lnTo>
                    <a:pt x="2323" y="2689"/>
                  </a:lnTo>
                  <a:cubicBezTo>
                    <a:pt x="2297" y="2685"/>
                    <a:pt x="2247" y="2677"/>
                    <a:pt x="2238" y="2677"/>
                  </a:cubicBezTo>
                  <a:cubicBezTo>
                    <a:pt x="2338" y="2665"/>
                    <a:pt x="2439" y="2665"/>
                    <a:pt x="2527" y="2665"/>
                  </a:cubicBezTo>
                  <a:cubicBezTo>
                    <a:pt x="2476" y="2655"/>
                    <a:pt x="2393" y="2620"/>
                    <a:pt x="2330" y="2620"/>
                  </a:cubicBezTo>
                  <a:cubicBezTo>
                    <a:pt x="2314" y="2620"/>
                    <a:pt x="2300" y="2622"/>
                    <a:pt x="2288" y="2627"/>
                  </a:cubicBezTo>
                  <a:cubicBezTo>
                    <a:pt x="2288" y="2615"/>
                    <a:pt x="2288" y="2602"/>
                    <a:pt x="2338" y="2589"/>
                  </a:cubicBezTo>
                  <a:cubicBezTo>
                    <a:pt x="2338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5"/>
                  </a:cubicBezTo>
                  <a:cubicBezTo>
                    <a:pt x="2377" y="2578"/>
                    <a:pt x="2399" y="2589"/>
                    <a:pt x="2378" y="2555"/>
                  </a:cubicBezTo>
                  <a:lnTo>
                    <a:pt x="2378" y="2555"/>
                  </a:lnTo>
                  <a:cubicBezTo>
                    <a:pt x="2388" y="2563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8"/>
                  </a:cubicBezTo>
                  <a:lnTo>
                    <a:pt x="2491" y="2528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9"/>
                  </a:cubicBezTo>
                  <a:lnTo>
                    <a:pt x="2476" y="2464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6" y="2443"/>
                    <a:pt x="2605" y="2451"/>
                    <a:pt x="2639" y="2451"/>
                  </a:cubicBezTo>
                  <a:cubicBezTo>
                    <a:pt x="2659" y="2451"/>
                    <a:pt x="2677" y="2448"/>
                    <a:pt x="2690" y="2439"/>
                  </a:cubicBezTo>
                  <a:cubicBezTo>
                    <a:pt x="2665" y="2439"/>
                    <a:pt x="2564" y="2401"/>
                    <a:pt x="2589" y="2363"/>
                  </a:cubicBezTo>
                  <a:lnTo>
                    <a:pt x="2589" y="2363"/>
                  </a:lnTo>
                  <a:cubicBezTo>
                    <a:pt x="2636" y="2375"/>
                    <a:pt x="2800" y="2440"/>
                    <a:pt x="2874" y="2440"/>
                  </a:cubicBezTo>
                  <a:cubicBezTo>
                    <a:pt x="2881" y="2440"/>
                    <a:pt x="2886" y="2440"/>
                    <a:pt x="2891" y="2439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14" y="2288"/>
                  </a:cubicBezTo>
                  <a:cubicBezTo>
                    <a:pt x="2610" y="2279"/>
                    <a:pt x="2603" y="2277"/>
                    <a:pt x="2595" y="2277"/>
                  </a:cubicBezTo>
                  <a:cubicBezTo>
                    <a:pt x="2580" y="2277"/>
                    <a:pt x="2560" y="2288"/>
                    <a:pt x="2552" y="2288"/>
                  </a:cubicBezTo>
                  <a:lnTo>
                    <a:pt x="2614" y="2212"/>
                  </a:lnTo>
                  <a:cubicBezTo>
                    <a:pt x="2626" y="2224"/>
                    <a:pt x="2638" y="2227"/>
                    <a:pt x="2651" y="2227"/>
                  </a:cubicBezTo>
                  <a:cubicBezTo>
                    <a:pt x="2671" y="2227"/>
                    <a:pt x="2693" y="2218"/>
                    <a:pt x="2714" y="2218"/>
                  </a:cubicBezTo>
                  <a:cubicBezTo>
                    <a:pt x="2723" y="2218"/>
                    <a:pt x="2732" y="2219"/>
                    <a:pt x="2740" y="2225"/>
                  </a:cubicBezTo>
                  <a:cubicBezTo>
                    <a:pt x="2702" y="2238"/>
                    <a:pt x="2652" y="2250"/>
                    <a:pt x="2614" y="2263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1"/>
                    <a:pt x="2747" y="2216"/>
                    <a:pt x="2730" y="2202"/>
                  </a:cubicBezTo>
                  <a:lnTo>
                    <a:pt x="2730" y="2202"/>
                  </a:lnTo>
                  <a:cubicBezTo>
                    <a:pt x="2733" y="2204"/>
                    <a:pt x="2737" y="2205"/>
                    <a:pt x="2740" y="2205"/>
                  </a:cubicBezTo>
                  <a:cubicBezTo>
                    <a:pt x="2749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5"/>
                    <a:pt x="2765" y="2175"/>
                    <a:pt x="2753" y="2175"/>
                  </a:cubicBezTo>
                  <a:cubicBezTo>
                    <a:pt x="2757" y="2170"/>
                    <a:pt x="2763" y="2169"/>
                    <a:pt x="2771" y="2169"/>
                  </a:cubicBezTo>
                  <a:cubicBezTo>
                    <a:pt x="2791" y="2169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3" y="2175"/>
                    <a:pt x="2991" y="2288"/>
                    <a:pt x="3029" y="2313"/>
                  </a:cubicBezTo>
                  <a:cubicBezTo>
                    <a:pt x="3079" y="2263"/>
                    <a:pt x="3117" y="2200"/>
                    <a:pt x="3167" y="2137"/>
                  </a:cubicBezTo>
                  <a:cubicBezTo>
                    <a:pt x="3218" y="2087"/>
                    <a:pt x="3268" y="2024"/>
                    <a:pt x="3306" y="1974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6"/>
                    <a:pt x="3268" y="1923"/>
                  </a:cubicBezTo>
                  <a:cubicBezTo>
                    <a:pt x="3243" y="1936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6"/>
                  </a:lnTo>
                  <a:cubicBezTo>
                    <a:pt x="3280" y="1873"/>
                    <a:pt x="3293" y="1848"/>
                    <a:pt x="3306" y="1835"/>
                  </a:cubicBezTo>
                  <a:cubicBezTo>
                    <a:pt x="3331" y="1810"/>
                    <a:pt x="3356" y="1773"/>
                    <a:pt x="3368" y="1747"/>
                  </a:cubicBezTo>
                  <a:lnTo>
                    <a:pt x="3381" y="1747"/>
                  </a:lnTo>
                  <a:lnTo>
                    <a:pt x="3406" y="1685"/>
                  </a:lnTo>
                  <a:lnTo>
                    <a:pt x="3406" y="1685"/>
                  </a:lnTo>
                  <a:cubicBezTo>
                    <a:pt x="3381" y="1722"/>
                    <a:pt x="3368" y="1760"/>
                    <a:pt x="3331" y="1785"/>
                  </a:cubicBezTo>
                  <a:lnTo>
                    <a:pt x="3318" y="1798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3"/>
                    <a:pt x="3069" y="1963"/>
                  </a:cubicBezTo>
                  <a:cubicBezTo>
                    <a:pt x="3038" y="1963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9" y="1483"/>
                    <a:pt x="3486" y="1433"/>
                    <a:pt x="3486" y="1389"/>
                  </a:cubicBezTo>
                  <a:lnTo>
                    <a:pt x="3486" y="1389"/>
                  </a:lnTo>
                  <a:cubicBezTo>
                    <a:pt x="3493" y="1345"/>
                    <a:pt x="3487" y="1305"/>
                    <a:pt x="3482" y="1270"/>
                  </a:cubicBezTo>
                  <a:cubicBezTo>
                    <a:pt x="3481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0"/>
                    <a:pt x="3466" y="1246"/>
                    <a:pt x="3462" y="1240"/>
                  </a:cubicBezTo>
                  <a:lnTo>
                    <a:pt x="3462" y="1240"/>
                  </a:lnTo>
                  <a:cubicBezTo>
                    <a:pt x="3461" y="1242"/>
                    <a:pt x="3460" y="1244"/>
                    <a:pt x="3459" y="1245"/>
                  </a:cubicBezTo>
                  <a:lnTo>
                    <a:pt x="3459" y="1245"/>
                  </a:lnTo>
                  <a:cubicBezTo>
                    <a:pt x="3458" y="1240"/>
                    <a:pt x="3458" y="1237"/>
                    <a:pt x="3459" y="1237"/>
                  </a:cubicBezTo>
                  <a:lnTo>
                    <a:pt x="3459" y="1237"/>
                  </a:lnTo>
                  <a:cubicBezTo>
                    <a:pt x="3460" y="1237"/>
                    <a:pt x="3461" y="1238"/>
                    <a:pt x="3462" y="1240"/>
                  </a:cubicBezTo>
                  <a:lnTo>
                    <a:pt x="3462" y="1240"/>
                  </a:lnTo>
                  <a:cubicBezTo>
                    <a:pt x="3465" y="1236"/>
                    <a:pt x="3468" y="1232"/>
                    <a:pt x="3470" y="1227"/>
                  </a:cubicBezTo>
                  <a:lnTo>
                    <a:pt x="3470" y="1227"/>
                  </a:lnTo>
                  <a:cubicBezTo>
                    <a:pt x="3475" y="1240"/>
                    <a:pt x="3479" y="1254"/>
                    <a:pt x="3481" y="1269"/>
                  </a:cubicBezTo>
                  <a:lnTo>
                    <a:pt x="3481" y="1269"/>
                  </a:lnTo>
                  <a:cubicBezTo>
                    <a:pt x="3493" y="1237"/>
                    <a:pt x="3494" y="1200"/>
                    <a:pt x="3485" y="1165"/>
                  </a:cubicBezTo>
                  <a:lnTo>
                    <a:pt x="3485" y="1165"/>
                  </a:lnTo>
                  <a:cubicBezTo>
                    <a:pt x="3484" y="1175"/>
                    <a:pt x="3483" y="1185"/>
                    <a:pt x="3482" y="1195"/>
                  </a:cubicBezTo>
                  <a:cubicBezTo>
                    <a:pt x="3479" y="1205"/>
                    <a:pt x="3475" y="1216"/>
                    <a:pt x="3470" y="1227"/>
                  </a:cubicBezTo>
                  <a:lnTo>
                    <a:pt x="3470" y="1227"/>
                  </a:lnTo>
                  <a:cubicBezTo>
                    <a:pt x="3467" y="1220"/>
                    <a:pt x="3464" y="1214"/>
                    <a:pt x="3461" y="1208"/>
                  </a:cubicBezTo>
                  <a:lnTo>
                    <a:pt x="3461" y="1208"/>
                  </a:lnTo>
                  <a:cubicBezTo>
                    <a:pt x="3442" y="1237"/>
                    <a:pt x="3412" y="1263"/>
                    <a:pt x="3368" y="1283"/>
                  </a:cubicBezTo>
                  <a:cubicBezTo>
                    <a:pt x="3269" y="1341"/>
                    <a:pt x="3158" y="1393"/>
                    <a:pt x="3131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8"/>
                    <a:pt x="3255" y="1270"/>
                    <a:pt x="3318" y="1232"/>
                  </a:cubicBezTo>
                  <a:cubicBezTo>
                    <a:pt x="3357" y="1213"/>
                    <a:pt x="3397" y="1185"/>
                    <a:pt x="3430" y="1156"/>
                  </a:cubicBezTo>
                  <a:lnTo>
                    <a:pt x="3430" y="1156"/>
                  </a:lnTo>
                  <a:cubicBezTo>
                    <a:pt x="3441" y="1172"/>
                    <a:pt x="3452" y="1189"/>
                    <a:pt x="3461" y="1208"/>
                  </a:cubicBezTo>
                  <a:lnTo>
                    <a:pt x="3461" y="1208"/>
                  </a:lnTo>
                  <a:cubicBezTo>
                    <a:pt x="3471" y="1192"/>
                    <a:pt x="3479" y="1177"/>
                    <a:pt x="3484" y="1160"/>
                  </a:cubicBezTo>
                  <a:lnTo>
                    <a:pt x="3484" y="1160"/>
                  </a:lnTo>
                  <a:cubicBezTo>
                    <a:pt x="3484" y="1162"/>
                    <a:pt x="3485" y="1164"/>
                    <a:pt x="3485" y="1165"/>
                  </a:cubicBezTo>
                  <a:lnTo>
                    <a:pt x="3485" y="1165"/>
                  </a:lnTo>
                  <a:cubicBezTo>
                    <a:pt x="3485" y="1161"/>
                    <a:pt x="3486" y="1157"/>
                    <a:pt x="3486" y="1153"/>
                  </a:cubicBezTo>
                  <a:lnTo>
                    <a:pt x="3486" y="1153"/>
                  </a:lnTo>
                  <a:cubicBezTo>
                    <a:pt x="3485" y="1156"/>
                    <a:pt x="3485" y="1158"/>
                    <a:pt x="3484" y="1160"/>
                  </a:cubicBezTo>
                  <a:lnTo>
                    <a:pt x="3484" y="1160"/>
                  </a:lnTo>
                  <a:cubicBezTo>
                    <a:pt x="3480" y="1146"/>
                    <a:pt x="3474" y="1131"/>
                    <a:pt x="3467" y="1117"/>
                  </a:cubicBezTo>
                  <a:lnTo>
                    <a:pt x="3467" y="1117"/>
                  </a:lnTo>
                  <a:cubicBezTo>
                    <a:pt x="3464" y="1122"/>
                    <a:pt x="3461" y="1127"/>
                    <a:pt x="3456" y="1132"/>
                  </a:cubicBezTo>
                  <a:cubicBezTo>
                    <a:pt x="3448" y="1140"/>
                    <a:pt x="3439" y="1148"/>
                    <a:pt x="3430" y="1156"/>
                  </a:cubicBezTo>
                  <a:lnTo>
                    <a:pt x="3430" y="1156"/>
                  </a:lnTo>
                  <a:cubicBezTo>
                    <a:pt x="3417" y="1137"/>
                    <a:pt x="3403" y="1121"/>
                    <a:pt x="3394" y="1107"/>
                  </a:cubicBezTo>
                  <a:cubicBezTo>
                    <a:pt x="3318" y="1044"/>
                    <a:pt x="3293" y="1031"/>
                    <a:pt x="3280" y="1006"/>
                  </a:cubicBezTo>
                  <a:cubicBezTo>
                    <a:pt x="3268" y="993"/>
                    <a:pt x="3243" y="956"/>
                    <a:pt x="3142" y="943"/>
                  </a:cubicBezTo>
                  <a:cubicBezTo>
                    <a:pt x="3092" y="943"/>
                    <a:pt x="3029" y="943"/>
                    <a:pt x="2903" y="968"/>
                  </a:cubicBezTo>
                  <a:cubicBezTo>
                    <a:pt x="2798" y="1004"/>
                    <a:pt x="2659" y="1061"/>
                    <a:pt x="2519" y="1160"/>
                  </a:cubicBezTo>
                  <a:lnTo>
                    <a:pt x="2519" y="1160"/>
                  </a:lnTo>
                  <a:cubicBezTo>
                    <a:pt x="2519" y="1160"/>
                    <a:pt x="2519" y="1159"/>
                    <a:pt x="2519" y="1159"/>
                  </a:cubicBezTo>
                  <a:lnTo>
                    <a:pt x="2519" y="1159"/>
                  </a:lnTo>
                  <a:cubicBezTo>
                    <a:pt x="2509" y="1166"/>
                    <a:pt x="2499" y="1174"/>
                    <a:pt x="2490" y="1181"/>
                  </a:cubicBezTo>
                  <a:lnTo>
                    <a:pt x="2490" y="1181"/>
                  </a:lnTo>
                  <a:cubicBezTo>
                    <a:pt x="2491" y="1115"/>
                    <a:pt x="2494" y="1048"/>
                    <a:pt x="2501" y="981"/>
                  </a:cubicBezTo>
                  <a:cubicBezTo>
                    <a:pt x="2501" y="931"/>
                    <a:pt x="2501" y="868"/>
                    <a:pt x="2501" y="818"/>
                  </a:cubicBezTo>
                  <a:cubicBezTo>
                    <a:pt x="2501" y="792"/>
                    <a:pt x="2501" y="755"/>
                    <a:pt x="2501" y="730"/>
                  </a:cubicBezTo>
                  <a:lnTo>
                    <a:pt x="2552" y="704"/>
                  </a:lnTo>
                  <a:lnTo>
                    <a:pt x="2589" y="692"/>
                  </a:lnTo>
                  <a:cubicBezTo>
                    <a:pt x="2589" y="704"/>
                    <a:pt x="2614" y="742"/>
                    <a:pt x="2614" y="767"/>
                  </a:cubicBezTo>
                  <a:lnTo>
                    <a:pt x="2602" y="767"/>
                  </a:lnTo>
                  <a:cubicBezTo>
                    <a:pt x="2589" y="755"/>
                    <a:pt x="2564" y="730"/>
                    <a:pt x="2552" y="704"/>
                  </a:cubicBezTo>
                  <a:lnTo>
                    <a:pt x="2552" y="704"/>
                  </a:lnTo>
                  <a:cubicBezTo>
                    <a:pt x="2552" y="730"/>
                    <a:pt x="2564" y="755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05"/>
                  </a:cubicBezTo>
                  <a:cubicBezTo>
                    <a:pt x="2527" y="855"/>
                    <a:pt x="2527" y="906"/>
                    <a:pt x="2527" y="956"/>
                  </a:cubicBezTo>
                  <a:cubicBezTo>
                    <a:pt x="2527" y="1015"/>
                    <a:pt x="2522" y="1083"/>
                    <a:pt x="2519" y="1159"/>
                  </a:cubicBezTo>
                  <a:lnTo>
                    <a:pt x="2519" y="1159"/>
                  </a:lnTo>
                  <a:cubicBezTo>
                    <a:pt x="2739" y="990"/>
                    <a:pt x="2870" y="955"/>
                    <a:pt x="2966" y="943"/>
                  </a:cubicBezTo>
                  <a:cubicBezTo>
                    <a:pt x="3017" y="931"/>
                    <a:pt x="3067" y="931"/>
                    <a:pt x="3155" y="931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3" y="1093"/>
                    <a:pt x="3461" y="1105"/>
                    <a:pt x="3467" y="1117"/>
                  </a:cubicBezTo>
                  <a:lnTo>
                    <a:pt x="3467" y="1117"/>
                  </a:lnTo>
                  <a:cubicBezTo>
                    <a:pt x="3471" y="1111"/>
                    <a:pt x="3474" y="1107"/>
                    <a:pt x="3482" y="1107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6" y="1112"/>
                    <a:pt x="3487" y="1133"/>
                    <a:pt x="3486" y="1153"/>
                  </a:cubicBezTo>
                  <a:lnTo>
                    <a:pt x="3486" y="1153"/>
                  </a:lnTo>
                  <a:cubicBezTo>
                    <a:pt x="3492" y="1129"/>
                    <a:pt x="3493" y="1105"/>
                    <a:pt x="3491" y="1081"/>
                  </a:cubicBezTo>
                  <a:lnTo>
                    <a:pt x="3491" y="1081"/>
                  </a:lnTo>
                  <a:cubicBezTo>
                    <a:pt x="3488" y="1086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cubicBezTo>
                    <a:pt x="3444" y="993"/>
                    <a:pt x="3444" y="993"/>
                    <a:pt x="3444" y="1006"/>
                  </a:cubicBezTo>
                  <a:cubicBezTo>
                    <a:pt x="3431" y="1006"/>
                    <a:pt x="3431" y="1019"/>
                    <a:pt x="3431" y="1019"/>
                  </a:cubicBezTo>
                  <a:cubicBezTo>
                    <a:pt x="3431" y="1006"/>
                    <a:pt x="3431" y="1006"/>
                    <a:pt x="3431" y="993"/>
                  </a:cubicBezTo>
                  <a:cubicBezTo>
                    <a:pt x="3431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1"/>
                  </a:cubicBezTo>
                  <a:cubicBezTo>
                    <a:pt x="3431" y="943"/>
                    <a:pt x="3431" y="956"/>
                    <a:pt x="3431" y="956"/>
                  </a:cubicBezTo>
                  <a:lnTo>
                    <a:pt x="3444" y="968"/>
                  </a:lnTo>
                  <a:cubicBezTo>
                    <a:pt x="3467" y="997"/>
                    <a:pt x="3486" y="1037"/>
                    <a:pt x="3491" y="1081"/>
                  </a:cubicBezTo>
                  <a:lnTo>
                    <a:pt x="3491" y="1081"/>
                  </a:lnTo>
                  <a:cubicBezTo>
                    <a:pt x="3493" y="1077"/>
                    <a:pt x="3494" y="1073"/>
                    <a:pt x="3494" y="1069"/>
                  </a:cubicBezTo>
                  <a:cubicBezTo>
                    <a:pt x="3494" y="1056"/>
                    <a:pt x="3494" y="1031"/>
                    <a:pt x="3494" y="1019"/>
                  </a:cubicBezTo>
                  <a:lnTo>
                    <a:pt x="3482" y="993"/>
                  </a:lnTo>
                  <a:cubicBezTo>
                    <a:pt x="3469" y="931"/>
                    <a:pt x="3406" y="868"/>
                    <a:pt x="3318" y="843"/>
                  </a:cubicBezTo>
                  <a:lnTo>
                    <a:pt x="3306" y="843"/>
                  </a:lnTo>
                  <a:cubicBezTo>
                    <a:pt x="3268" y="830"/>
                    <a:pt x="3230" y="818"/>
                    <a:pt x="3205" y="818"/>
                  </a:cubicBezTo>
                  <a:cubicBezTo>
                    <a:pt x="3205" y="830"/>
                    <a:pt x="3218" y="843"/>
                    <a:pt x="3205" y="855"/>
                  </a:cubicBezTo>
                  <a:cubicBezTo>
                    <a:pt x="3193" y="855"/>
                    <a:pt x="3180" y="843"/>
                    <a:pt x="3180" y="830"/>
                  </a:cubicBezTo>
                  <a:lnTo>
                    <a:pt x="3193" y="818"/>
                  </a:lnTo>
                  <a:cubicBezTo>
                    <a:pt x="3167" y="805"/>
                    <a:pt x="3155" y="805"/>
                    <a:pt x="3142" y="805"/>
                  </a:cubicBezTo>
                  <a:cubicBezTo>
                    <a:pt x="3142" y="818"/>
                    <a:pt x="3142" y="818"/>
                    <a:pt x="3142" y="818"/>
                  </a:cubicBezTo>
                  <a:lnTo>
                    <a:pt x="3117" y="818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105" y="805"/>
                    <a:pt x="3117" y="792"/>
                    <a:pt x="3142" y="792"/>
                  </a:cubicBezTo>
                  <a:cubicBezTo>
                    <a:pt x="3193" y="792"/>
                    <a:pt x="3255" y="805"/>
                    <a:pt x="3293" y="818"/>
                  </a:cubicBezTo>
                  <a:lnTo>
                    <a:pt x="3306" y="805"/>
                  </a:lnTo>
                  <a:cubicBezTo>
                    <a:pt x="3306" y="805"/>
                    <a:pt x="3306" y="818"/>
                    <a:pt x="3318" y="818"/>
                  </a:cubicBezTo>
                  <a:cubicBezTo>
                    <a:pt x="3331" y="818"/>
                    <a:pt x="3356" y="830"/>
                    <a:pt x="3368" y="843"/>
                  </a:cubicBezTo>
                  <a:cubicBezTo>
                    <a:pt x="3368" y="818"/>
                    <a:pt x="3356" y="805"/>
                    <a:pt x="3356" y="792"/>
                  </a:cubicBezTo>
                  <a:cubicBezTo>
                    <a:pt x="3368" y="792"/>
                    <a:pt x="3368" y="805"/>
                    <a:pt x="3368" y="805"/>
                  </a:cubicBezTo>
                  <a:lnTo>
                    <a:pt x="3368" y="843"/>
                  </a:lnTo>
                  <a:cubicBezTo>
                    <a:pt x="3419" y="868"/>
                    <a:pt x="3444" y="893"/>
                    <a:pt x="3469" y="918"/>
                  </a:cubicBezTo>
                  <a:lnTo>
                    <a:pt x="3463" y="906"/>
                  </a:lnTo>
                  <a:lnTo>
                    <a:pt x="3463" y="906"/>
                  </a:lnTo>
                  <a:cubicBezTo>
                    <a:pt x="3466" y="909"/>
                    <a:pt x="3469" y="912"/>
                    <a:pt x="3469" y="918"/>
                  </a:cubicBezTo>
                  <a:lnTo>
                    <a:pt x="3482" y="943"/>
                  </a:lnTo>
                  <a:cubicBezTo>
                    <a:pt x="3482" y="947"/>
                    <a:pt x="3482" y="951"/>
                    <a:pt x="3482" y="956"/>
                  </a:cubicBezTo>
                  <a:lnTo>
                    <a:pt x="3482" y="968"/>
                  </a:lnTo>
                  <a:lnTo>
                    <a:pt x="3494" y="956"/>
                  </a:lnTo>
                  <a:cubicBezTo>
                    <a:pt x="3494" y="951"/>
                    <a:pt x="3494" y="947"/>
                    <a:pt x="3494" y="943"/>
                  </a:cubicBezTo>
                  <a:lnTo>
                    <a:pt x="3482" y="931"/>
                  </a:lnTo>
                  <a:cubicBezTo>
                    <a:pt x="3482" y="914"/>
                    <a:pt x="3482" y="903"/>
                    <a:pt x="3482" y="893"/>
                  </a:cubicBezTo>
                  <a:lnTo>
                    <a:pt x="3469" y="880"/>
                  </a:lnTo>
                  <a:lnTo>
                    <a:pt x="3456" y="893"/>
                  </a:lnTo>
                  <a:cubicBezTo>
                    <a:pt x="3456" y="889"/>
                    <a:pt x="3456" y="885"/>
                    <a:pt x="3456" y="880"/>
                  </a:cubicBezTo>
                  <a:cubicBezTo>
                    <a:pt x="3469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7" y="847"/>
                    <a:pt x="3476" y="847"/>
                  </a:cubicBezTo>
                  <a:cubicBezTo>
                    <a:pt x="3481" y="847"/>
                    <a:pt x="3489" y="850"/>
                    <a:pt x="3494" y="855"/>
                  </a:cubicBezTo>
                  <a:lnTo>
                    <a:pt x="3494" y="855"/>
                  </a:lnTo>
                  <a:cubicBezTo>
                    <a:pt x="3494" y="851"/>
                    <a:pt x="3494" y="847"/>
                    <a:pt x="3494" y="843"/>
                  </a:cubicBezTo>
                  <a:cubicBezTo>
                    <a:pt x="3494" y="839"/>
                    <a:pt x="3494" y="834"/>
                    <a:pt x="3494" y="830"/>
                  </a:cubicBezTo>
                  <a:cubicBezTo>
                    <a:pt x="3507" y="818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5"/>
                  </a:cubicBezTo>
                  <a:cubicBezTo>
                    <a:pt x="3494" y="742"/>
                    <a:pt x="3494" y="730"/>
                    <a:pt x="3494" y="717"/>
                  </a:cubicBezTo>
                  <a:cubicBezTo>
                    <a:pt x="3486" y="701"/>
                    <a:pt x="3474" y="681"/>
                    <a:pt x="3456" y="662"/>
                  </a:cubicBezTo>
                  <a:lnTo>
                    <a:pt x="3456" y="662"/>
                  </a:lnTo>
                  <a:cubicBezTo>
                    <a:pt x="3401" y="689"/>
                    <a:pt x="3295" y="708"/>
                    <a:pt x="3155" y="755"/>
                  </a:cubicBezTo>
                  <a:lnTo>
                    <a:pt x="3155" y="742"/>
                  </a:lnTo>
                  <a:lnTo>
                    <a:pt x="3142" y="717"/>
                  </a:lnTo>
                  <a:cubicBezTo>
                    <a:pt x="3193" y="704"/>
                    <a:pt x="3243" y="692"/>
                    <a:pt x="3280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79"/>
                  </a:cubicBezTo>
                  <a:cubicBezTo>
                    <a:pt x="3218" y="679"/>
                    <a:pt x="3230" y="667"/>
                    <a:pt x="3218" y="642"/>
                  </a:cubicBezTo>
                  <a:lnTo>
                    <a:pt x="3319" y="597"/>
                  </a:lnTo>
                  <a:lnTo>
                    <a:pt x="3319" y="597"/>
                  </a:lnTo>
                  <a:cubicBezTo>
                    <a:pt x="3323" y="605"/>
                    <a:pt x="3327" y="615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19"/>
                    <a:pt x="3332" y="620"/>
                  </a:cubicBezTo>
                  <a:lnTo>
                    <a:pt x="3332" y="620"/>
                  </a:lnTo>
                  <a:cubicBezTo>
                    <a:pt x="3333" y="608"/>
                    <a:pt x="3337" y="598"/>
                    <a:pt x="3343" y="591"/>
                  </a:cubicBezTo>
                  <a:lnTo>
                    <a:pt x="3363" y="587"/>
                  </a:lnTo>
                  <a:lnTo>
                    <a:pt x="3363" y="587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2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3" y="639"/>
                    <a:pt x="3445" y="650"/>
                    <a:pt x="3456" y="662"/>
                  </a:cubicBezTo>
                  <a:lnTo>
                    <a:pt x="3456" y="662"/>
                  </a:lnTo>
                  <a:cubicBezTo>
                    <a:pt x="3475" y="652"/>
                    <a:pt x="3488" y="642"/>
                    <a:pt x="3494" y="629"/>
                  </a:cubicBezTo>
                  <a:cubicBezTo>
                    <a:pt x="3507" y="629"/>
                    <a:pt x="3507" y="617"/>
                    <a:pt x="3507" y="617"/>
                  </a:cubicBezTo>
                  <a:cubicBezTo>
                    <a:pt x="3507" y="604"/>
                    <a:pt x="3507" y="591"/>
                    <a:pt x="3507" y="566"/>
                  </a:cubicBezTo>
                  <a:lnTo>
                    <a:pt x="3494" y="566"/>
                  </a:lnTo>
                  <a:lnTo>
                    <a:pt x="3494" y="554"/>
                  </a:lnTo>
                  <a:cubicBezTo>
                    <a:pt x="3494" y="541"/>
                    <a:pt x="3482" y="541"/>
                    <a:pt x="3482" y="529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0" y="530"/>
                    <a:pt x="3478" y="531"/>
                    <a:pt x="3476" y="533"/>
                  </a:cubicBezTo>
                  <a:lnTo>
                    <a:pt x="3476" y="533"/>
                  </a:lnTo>
                  <a:cubicBezTo>
                    <a:pt x="3470" y="521"/>
                    <a:pt x="3461" y="510"/>
                    <a:pt x="3450" y="500"/>
                  </a:cubicBezTo>
                  <a:lnTo>
                    <a:pt x="3450" y="500"/>
                  </a:lnTo>
                  <a:cubicBezTo>
                    <a:pt x="3452" y="501"/>
                    <a:pt x="3454" y="502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0" y="455"/>
                    <a:pt x="3453" y="464"/>
                    <a:pt x="3416" y="473"/>
                  </a:cubicBezTo>
                  <a:lnTo>
                    <a:pt x="3416" y="473"/>
                  </a:lnTo>
                  <a:cubicBezTo>
                    <a:pt x="3406" y="467"/>
                    <a:pt x="3395" y="460"/>
                    <a:pt x="3383" y="454"/>
                  </a:cubicBezTo>
                  <a:lnTo>
                    <a:pt x="3383" y="454"/>
                  </a:lnTo>
                  <a:cubicBezTo>
                    <a:pt x="3391" y="454"/>
                    <a:pt x="3399" y="453"/>
                    <a:pt x="3406" y="453"/>
                  </a:cubicBezTo>
                  <a:cubicBezTo>
                    <a:pt x="3318" y="441"/>
                    <a:pt x="3243" y="441"/>
                    <a:pt x="3243" y="415"/>
                  </a:cubicBezTo>
                  <a:cubicBezTo>
                    <a:pt x="3243" y="415"/>
                    <a:pt x="3268" y="403"/>
                    <a:pt x="3331" y="378"/>
                  </a:cubicBezTo>
                  <a:cubicBezTo>
                    <a:pt x="3356" y="378"/>
                    <a:pt x="3394" y="365"/>
                    <a:pt x="3419" y="353"/>
                  </a:cubicBezTo>
                  <a:cubicBezTo>
                    <a:pt x="3431" y="353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80" y="2225"/>
                  </a:lnTo>
                  <a:lnTo>
                    <a:pt x="780" y="2263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3"/>
                  </a:lnTo>
                  <a:cubicBezTo>
                    <a:pt x="642" y="2250"/>
                    <a:pt x="616" y="2238"/>
                    <a:pt x="616" y="2238"/>
                  </a:cubicBezTo>
                  <a:cubicBezTo>
                    <a:pt x="591" y="2275"/>
                    <a:pt x="579" y="2313"/>
                    <a:pt x="566" y="2351"/>
                  </a:cubicBezTo>
                  <a:lnTo>
                    <a:pt x="566" y="2351"/>
                  </a:lnTo>
                  <a:lnTo>
                    <a:pt x="579" y="2313"/>
                  </a:lnTo>
                  <a:lnTo>
                    <a:pt x="579" y="2313"/>
                  </a:lnTo>
                  <a:cubicBezTo>
                    <a:pt x="579" y="2313"/>
                    <a:pt x="579" y="2313"/>
                    <a:pt x="566" y="2325"/>
                  </a:cubicBezTo>
                  <a:cubicBezTo>
                    <a:pt x="566" y="2325"/>
                    <a:pt x="566" y="2338"/>
                    <a:pt x="554" y="2351"/>
                  </a:cubicBezTo>
                  <a:lnTo>
                    <a:pt x="566" y="2351"/>
                  </a:ln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4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7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7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29" y="3029"/>
                    <a:pt x="516" y="2991"/>
                  </a:cubicBezTo>
                  <a:cubicBezTo>
                    <a:pt x="503" y="2954"/>
                    <a:pt x="491" y="2904"/>
                    <a:pt x="503" y="2841"/>
                  </a:cubicBezTo>
                  <a:cubicBezTo>
                    <a:pt x="503" y="2816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3"/>
                    <a:pt x="503" y="2728"/>
                    <a:pt x="503" y="2715"/>
                  </a:cubicBezTo>
                  <a:cubicBezTo>
                    <a:pt x="516" y="2728"/>
                    <a:pt x="516" y="2740"/>
                    <a:pt x="529" y="2753"/>
                  </a:cubicBezTo>
                  <a:cubicBezTo>
                    <a:pt x="554" y="2740"/>
                    <a:pt x="529" y="2702"/>
                    <a:pt x="529" y="2690"/>
                  </a:cubicBezTo>
                  <a:cubicBezTo>
                    <a:pt x="566" y="2690"/>
                    <a:pt x="604" y="2728"/>
                    <a:pt x="629" y="2765"/>
                  </a:cubicBezTo>
                  <a:cubicBezTo>
                    <a:pt x="629" y="2788"/>
                    <a:pt x="615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4"/>
                    <a:pt x="654" y="2904"/>
                  </a:cubicBezTo>
                  <a:cubicBezTo>
                    <a:pt x="642" y="2912"/>
                    <a:pt x="630" y="2915"/>
                    <a:pt x="620" y="2915"/>
                  </a:cubicBezTo>
                  <a:cubicBezTo>
                    <a:pt x="600" y="2915"/>
                    <a:pt x="583" y="2904"/>
                    <a:pt x="566" y="2904"/>
                  </a:cubicBezTo>
                  <a:cubicBezTo>
                    <a:pt x="554" y="2878"/>
                    <a:pt x="591" y="2866"/>
                    <a:pt x="591" y="2841"/>
                  </a:cubicBezTo>
                  <a:lnTo>
                    <a:pt x="591" y="2841"/>
                  </a:lnTo>
                  <a:lnTo>
                    <a:pt x="579" y="2866"/>
                  </a:lnTo>
                  <a:cubicBezTo>
                    <a:pt x="566" y="2866"/>
                    <a:pt x="554" y="2841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66" y="2954"/>
                    <a:pt x="554" y="2991"/>
                  </a:cubicBezTo>
                  <a:cubicBezTo>
                    <a:pt x="566" y="2991"/>
                    <a:pt x="579" y="3004"/>
                    <a:pt x="579" y="3004"/>
                  </a:cubicBezTo>
                  <a:cubicBezTo>
                    <a:pt x="579" y="2991"/>
                    <a:pt x="579" y="2991"/>
                    <a:pt x="579" y="2991"/>
                  </a:cubicBezTo>
                  <a:cubicBezTo>
                    <a:pt x="581" y="2990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6" y="2998"/>
                    <a:pt x="616" y="2991"/>
                  </a:cubicBezTo>
                  <a:cubicBezTo>
                    <a:pt x="642" y="3004"/>
                    <a:pt x="679" y="3029"/>
                    <a:pt x="667" y="3042"/>
                  </a:cubicBezTo>
                  <a:lnTo>
                    <a:pt x="642" y="3042"/>
                  </a:lnTo>
                  <a:cubicBezTo>
                    <a:pt x="654" y="3042"/>
                    <a:pt x="654" y="3029"/>
                    <a:pt x="642" y="3029"/>
                  </a:cubicBezTo>
                  <a:cubicBezTo>
                    <a:pt x="654" y="3042"/>
                    <a:pt x="604" y="3054"/>
                    <a:pt x="654" y="3054"/>
                  </a:cubicBezTo>
                  <a:lnTo>
                    <a:pt x="679" y="3042"/>
                  </a:lnTo>
                  <a:cubicBezTo>
                    <a:pt x="692" y="3054"/>
                    <a:pt x="742" y="3054"/>
                    <a:pt x="742" y="3067"/>
                  </a:cubicBezTo>
                  <a:cubicBezTo>
                    <a:pt x="755" y="3061"/>
                    <a:pt x="752" y="3061"/>
                    <a:pt x="750" y="3061"/>
                  </a:cubicBezTo>
                  <a:cubicBezTo>
                    <a:pt x="748" y="3061"/>
                    <a:pt x="748" y="3061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7" y="3042"/>
                    <a:pt x="717" y="3042"/>
                  </a:cubicBezTo>
                  <a:cubicBezTo>
                    <a:pt x="742" y="3029"/>
                    <a:pt x="717" y="3029"/>
                    <a:pt x="742" y="3017"/>
                  </a:cubicBezTo>
                  <a:cubicBezTo>
                    <a:pt x="730" y="3017"/>
                    <a:pt x="730" y="3017"/>
                    <a:pt x="730" y="3004"/>
                  </a:cubicBezTo>
                  <a:lnTo>
                    <a:pt x="717" y="3004"/>
                  </a:lnTo>
                  <a:cubicBezTo>
                    <a:pt x="704" y="3004"/>
                    <a:pt x="704" y="3017"/>
                    <a:pt x="704" y="3017"/>
                  </a:cubicBezTo>
                  <a:cubicBezTo>
                    <a:pt x="667" y="3004"/>
                    <a:pt x="667" y="2979"/>
                    <a:pt x="654" y="2966"/>
                  </a:cubicBezTo>
                  <a:lnTo>
                    <a:pt x="654" y="2966"/>
                  </a:lnTo>
                  <a:cubicBezTo>
                    <a:pt x="654" y="2967"/>
                    <a:pt x="660" y="2972"/>
                    <a:pt x="664" y="2972"/>
                  </a:cubicBezTo>
                  <a:cubicBezTo>
                    <a:pt x="665" y="2972"/>
                    <a:pt x="667" y="2971"/>
                    <a:pt x="667" y="2966"/>
                  </a:cubicBezTo>
                  <a:lnTo>
                    <a:pt x="654" y="2954"/>
                  </a:lnTo>
                  <a:cubicBezTo>
                    <a:pt x="663" y="2954"/>
                    <a:pt x="671" y="2943"/>
                    <a:pt x="683" y="2943"/>
                  </a:cubicBezTo>
                  <a:cubicBezTo>
                    <a:pt x="689" y="2943"/>
                    <a:pt x="696" y="2945"/>
                    <a:pt x="704" y="2954"/>
                  </a:cubicBezTo>
                  <a:cubicBezTo>
                    <a:pt x="704" y="2941"/>
                    <a:pt x="704" y="2929"/>
                    <a:pt x="704" y="2929"/>
                  </a:cubicBezTo>
                  <a:cubicBezTo>
                    <a:pt x="717" y="2904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1"/>
                    <a:pt x="679" y="2816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65"/>
                  </a:cubicBezTo>
                  <a:cubicBezTo>
                    <a:pt x="704" y="2652"/>
                    <a:pt x="704" y="2640"/>
                    <a:pt x="717" y="2615"/>
                  </a:cubicBezTo>
                  <a:lnTo>
                    <a:pt x="730" y="2615"/>
                  </a:lnTo>
                  <a:cubicBezTo>
                    <a:pt x="730" y="2602"/>
                    <a:pt x="767" y="2564"/>
                    <a:pt x="742" y="2552"/>
                  </a:cubicBezTo>
                  <a:cubicBezTo>
                    <a:pt x="805" y="2539"/>
                    <a:pt x="780" y="2476"/>
                    <a:pt x="805" y="2439"/>
                  </a:cubicBezTo>
                  <a:lnTo>
                    <a:pt x="780" y="2439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7"/>
                    <a:pt x="809" y="2288"/>
                    <a:pt x="805" y="2288"/>
                  </a:cubicBezTo>
                  <a:cubicBezTo>
                    <a:pt x="808" y="2287"/>
                    <a:pt x="811" y="2286"/>
                    <a:pt x="814" y="2284"/>
                  </a:cubicBezTo>
                  <a:lnTo>
                    <a:pt x="814" y="2284"/>
                  </a:lnTo>
                  <a:cubicBezTo>
                    <a:pt x="814" y="2285"/>
                    <a:pt x="813" y="2285"/>
                    <a:pt x="813" y="2285"/>
                  </a:cubicBezTo>
                  <a:lnTo>
                    <a:pt x="813" y="2285"/>
                  </a:lnTo>
                  <a:cubicBezTo>
                    <a:pt x="814" y="2285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6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1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50"/>
                    <a:pt x="880" y="2150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7"/>
                    <a:pt x="880" y="2087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7"/>
                    <a:pt x="893" y="2077"/>
                  </a:cubicBezTo>
                  <a:cubicBezTo>
                    <a:pt x="912" y="2077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1270" y="629"/>
                  </a:moveTo>
                  <a:cubicBezTo>
                    <a:pt x="1251" y="629"/>
                    <a:pt x="1246" y="671"/>
                    <a:pt x="1235" y="671"/>
                  </a:cubicBezTo>
                  <a:cubicBezTo>
                    <a:pt x="1232" y="671"/>
                    <a:pt x="1228" y="669"/>
                    <a:pt x="1224" y="662"/>
                  </a:cubicBezTo>
                  <a:lnTo>
                    <a:pt x="1224" y="662"/>
                  </a:lnTo>
                  <a:cubicBezTo>
                    <a:pt x="1251" y="716"/>
                    <a:pt x="1182" y="707"/>
                    <a:pt x="1182" y="755"/>
                  </a:cubicBezTo>
                  <a:lnTo>
                    <a:pt x="1169" y="742"/>
                  </a:lnTo>
                  <a:cubicBezTo>
                    <a:pt x="1169" y="755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7"/>
                    <a:pt x="1135" y="807"/>
                  </a:cubicBezTo>
                  <a:cubicBezTo>
                    <a:pt x="1138" y="807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9" y="888"/>
                    <a:pt x="1062" y="815"/>
                    <a:pt x="994" y="900"/>
                  </a:cubicBezTo>
                  <a:lnTo>
                    <a:pt x="994" y="900"/>
                  </a:lnTo>
                  <a:cubicBezTo>
                    <a:pt x="1002" y="892"/>
                    <a:pt x="1010" y="886"/>
                    <a:pt x="1016" y="886"/>
                  </a:cubicBezTo>
                  <a:cubicBezTo>
                    <a:pt x="1021" y="886"/>
                    <a:pt x="1023" y="892"/>
                    <a:pt x="1019" y="906"/>
                  </a:cubicBezTo>
                  <a:cubicBezTo>
                    <a:pt x="993" y="918"/>
                    <a:pt x="968" y="943"/>
                    <a:pt x="943" y="943"/>
                  </a:cubicBezTo>
                  <a:cubicBezTo>
                    <a:pt x="917" y="980"/>
                    <a:pt x="919" y="988"/>
                    <a:pt x="929" y="988"/>
                  </a:cubicBezTo>
                  <a:cubicBezTo>
                    <a:pt x="935" y="988"/>
                    <a:pt x="946" y="984"/>
                    <a:pt x="953" y="983"/>
                  </a:cubicBezTo>
                  <a:lnTo>
                    <a:pt x="953" y="983"/>
                  </a:lnTo>
                  <a:cubicBezTo>
                    <a:pt x="908" y="1036"/>
                    <a:pt x="866" y="1090"/>
                    <a:pt x="830" y="1144"/>
                  </a:cubicBezTo>
                  <a:cubicBezTo>
                    <a:pt x="833" y="1141"/>
                    <a:pt x="838" y="1137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20"/>
                    <a:pt x="730" y="1270"/>
                  </a:cubicBezTo>
                  <a:cubicBezTo>
                    <a:pt x="733" y="1268"/>
                    <a:pt x="736" y="1267"/>
                    <a:pt x="738" y="1267"/>
                  </a:cubicBezTo>
                  <a:cubicBezTo>
                    <a:pt x="754" y="1267"/>
                    <a:pt x="751" y="1300"/>
                    <a:pt x="730" y="1333"/>
                  </a:cubicBezTo>
                  <a:cubicBezTo>
                    <a:pt x="724" y="1339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79" y="1320"/>
                    <a:pt x="717" y="1308"/>
                  </a:cubicBezTo>
                  <a:cubicBezTo>
                    <a:pt x="704" y="1295"/>
                    <a:pt x="704" y="1283"/>
                    <a:pt x="704" y="1283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42" y="1370"/>
                    <a:pt x="642" y="1358"/>
                    <a:pt x="654" y="1358"/>
                  </a:cubicBezTo>
                  <a:lnTo>
                    <a:pt x="616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4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403" y="1722"/>
                  </a:cubicBezTo>
                  <a:cubicBezTo>
                    <a:pt x="403" y="1722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5"/>
                    <a:pt x="282" y="1965"/>
                  </a:cubicBezTo>
                  <a:cubicBezTo>
                    <a:pt x="293" y="1965"/>
                    <a:pt x="299" y="1974"/>
                    <a:pt x="290" y="2011"/>
                  </a:cubicBezTo>
                  <a:cubicBezTo>
                    <a:pt x="279" y="2039"/>
                    <a:pt x="268" y="2045"/>
                    <a:pt x="258" y="2045"/>
                  </a:cubicBezTo>
                  <a:cubicBezTo>
                    <a:pt x="250" y="2045"/>
                    <a:pt x="244" y="2041"/>
                    <a:pt x="238" y="2041"/>
                  </a:cubicBezTo>
                  <a:cubicBezTo>
                    <a:pt x="234" y="2041"/>
                    <a:pt x="230" y="2043"/>
                    <a:pt x="227" y="2049"/>
                  </a:cubicBezTo>
                  <a:cubicBezTo>
                    <a:pt x="227" y="2087"/>
                    <a:pt x="240" y="2150"/>
                    <a:pt x="189" y="2200"/>
                  </a:cubicBezTo>
                  <a:cubicBezTo>
                    <a:pt x="189" y="2175"/>
                    <a:pt x="202" y="2162"/>
                    <a:pt x="202" y="2150"/>
                  </a:cubicBezTo>
                  <a:lnTo>
                    <a:pt x="202" y="2150"/>
                  </a:lnTo>
                  <a:lnTo>
                    <a:pt x="164" y="2187"/>
                  </a:lnTo>
                  <a:cubicBezTo>
                    <a:pt x="155" y="2142"/>
                    <a:pt x="172" y="2109"/>
                    <a:pt x="163" y="2109"/>
                  </a:cubicBezTo>
                  <a:cubicBezTo>
                    <a:pt x="160" y="2109"/>
                    <a:pt x="153" y="2114"/>
                    <a:pt x="139" y="2124"/>
                  </a:cubicBezTo>
                  <a:cubicBezTo>
                    <a:pt x="202" y="2150"/>
                    <a:pt x="76" y="2300"/>
                    <a:pt x="152" y="2325"/>
                  </a:cubicBezTo>
                  <a:lnTo>
                    <a:pt x="126" y="2351"/>
                  </a:lnTo>
                  <a:cubicBezTo>
                    <a:pt x="126" y="2351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4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2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2"/>
                  </a:cubicBezTo>
                  <a:cubicBezTo>
                    <a:pt x="101" y="2577"/>
                    <a:pt x="101" y="2602"/>
                    <a:pt x="101" y="2640"/>
                  </a:cubicBez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5" y="2699"/>
                    <a:pt x="114" y="2687"/>
                    <a:pt x="114" y="2687"/>
                  </a:cubicBezTo>
                  <a:cubicBezTo>
                    <a:pt x="114" y="2687"/>
                    <a:pt x="114" y="2688"/>
                    <a:pt x="114" y="2690"/>
                  </a:cubicBezTo>
                  <a:cubicBezTo>
                    <a:pt x="114" y="2702"/>
                    <a:pt x="114" y="2728"/>
                    <a:pt x="126" y="2740"/>
                  </a:cubicBezTo>
                  <a:cubicBezTo>
                    <a:pt x="122" y="2745"/>
                    <a:pt x="117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8"/>
                    <a:pt x="101" y="2728"/>
                    <a:pt x="64" y="2828"/>
                  </a:cubicBezTo>
                  <a:lnTo>
                    <a:pt x="51" y="2778"/>
                  </a:lnTo>
                  <a:cubicBezTo>
                    <a:pt x="13" y="2816"/>
                    <a:pt x="26" y="2853"/>
                    <a:pt x="1" y="2904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9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8" y="2979"/>
                  </a:lnTo>
                  <a:cubicBezTo>
                    <a:pt x="51" y="3017"/>
                    <a:pt x="76" y="3017"/>
                    <a:pt x="89" y="3029"/>
                  </a:cubicBezTo>
                  <a:cubicBezTo>
                    <a:pt x="89" y="3054"/>
                    <a:pt x="64" y="3067"/>
                    <a:pt x="38" y="3067"/>
                  </a:cubicBezTo>
                  <a:cubicBezTo>
                    <a:pt x="38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5"/>
                    <a:pt x="101" y="3105"/>
                  </a:cubicBezTo>
                  <a:cubicBezTo>
                    <a:pt x="101" y="3105"/>
                    <a:pt x="112" y="3116"/>
                    <a:pt x="124" y="3117"/>
                  </a:cubicBezTo>
                  <a:lnTo>
                    <a:pt x="124" y="3117"/>
                  </a:lnTo>
                  <a:cubicBezTo>
                    <a:pt x="137" y="3117"/>
                    <a:pt x="154" y="3114"/>
                    <a:pt x="164" y="3105"/>
                  </a:cubicBezTo>
                  <a:cubicBezTo>
                    <a:pt x="202" y="3105"/>
                    <a:pt x="101" y="3105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31" y="3086"/>
                    <a:pt x="122" y="3092"/>
                    <a:pt x="114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63" y="3037"/>
                    <a:pt x="174" y="3040"/>
                    <a:pt x="184" y="3040"/>
                  </a:cubicBezTo>
                  <a:cubicBezTo>
                    <a:pt x="210" y="3040"/>
                    <a:pt x="234" y="3022"/>
                    <a:pt x="252" y="3004"/>
                  </a:cubicBezTo>
                  <a:lnTo>
                    <a:pt x="240" y="3004"/>
                  </a:lnTo>
                  <a:cubicBezTo>
                    <a:pt x="214" y="3017"/>
                    <a:pt x="189" y="3017"/>
                    <a:pt x="164" y="3017"/>
                  </a:cubicBezTo>
                  <a:cubicBezTo>
                    <a:pt x="152" y="3017"/>
                    <a:pt x="164" y="3004"/>
                    <a:pt x="177" y="3004"/>
                  </a:cubicBezTo>
                  <a:lnTo>
                    <a:pt x="152" y="3004"/>
                  </a:lnTo>
                  <a:cubicBezTo>
                    <a:pt x="139" y="2979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0" y="2832"/>
                    <a:pt x="248" y="2834"/>
                    <a:pt x="237" y="2834"/>
                  </a:cubicBezTo>
                  <a:cubicBezTo>
                    <a:pt x="214" y="2834"/>
                    <a:pt x="198" y="2828"/>
                    <a:pt x="164" y="2828"/>
                  </a:cubicBezTo>
                  <a:cubicBezTo>
                    <a:pt x="214" y="2853"/>
                    <a:pt x="139" y="2878"/>
                    <a:pt x="152" y="2904"/>
                  </a:cubicBezTo>
                  <a:cubicBezTo>
                    <a:pt x="147" y="2899"/>
                    <a:pt x="143" y="2898"/>
                    <a:pt x="139" y="2898"/>
                  </a:cubicBezTo>
                  <a:cubicBezTo>
                    <a:pt x="131" y="2898"/>
                    <a:pt x="122" y="2904"/>
                    <a:pt x="114" y="2904"/>
                  </a:cubicBezTo>
                  <a:lnTo>
                    <a:pt x="164" y="2841"/>
                  </a:lnTo>
                  <a:lnTo>
                    <a:pt x="164" y="2841"/>
                  </a:lnTo>
                  <a:cubicBezTo>
                    <a:pt x="154" y="2844"/>
                    <a:pt x="147" y="2846"/>
                    <a:pt x="141" y="2846"/>
                  </a:cubicBezTo>
                  <a:cubicBezTo>
                    <a:pt x="126" y="2846"/>
                    <a:pt x="123" y="2834"/>
                    <a:pt x="114" y="2816"/>
                  </a:cubicBezTo>
                  <a:lnTo>
                    <a:pt x="114" y="2816"/>
                  </a:lnTo>
                  <a:cubicBezTo>
                    <a:pt x="121" y="2817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8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1"/>
                    <a:pt x="195" y="2601"/>
                  </a:cubicBezTo>
                  <a:cubicBezTo>
                    <a:pt x="193" y="2601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2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7" y="2325"/>
                  </a:cubicBezTo>
                  <a:lnTo>
                    <a:pt x="227" y="2325"/>
                  </a:lnTo>
                  <a:cubicBezTo>
                    <a:pt x="327" y="2275"/>
                    <a:pt x="415" y="2238"/>
                    <a:pt x="529" y="2187"/>
                  </a:cubicBezTo>
                  <a:cubicBezTo>
                    <a:pt x="485" y="2187"/>
                    <a:pt x="417" y="2139"/>
                    <a:pt x="354" y="2139"/>
                  </a:cubicBezTo>
                  <a:cubicBezTo>
                    <a:pt x="327" y="2139"/>
                    <a:pt x="300" y="2148"/>
                    <a:pt x="277" y="2175"/>
                  </a:cubicBezTo>
                  <a:cubicBezTo>
                    <a:pt x="277" y="2150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3"/>
                    <a:pt x="414" y="2034"/>
                    <a:pt x="404" y="1936"/>
                  </a:cubicBezTo>
                  <a:lnTo>
                    <a:pt x="404" y="1936"/>
                  </a:lnTo>
                  <a:cubicBezTo>
                    <a:pt x="409" y="1943"/>
                    <a:pt x="422" y="1946"/>
                    <a:pt x="437" y="1946"/>
                  </a:cubicBezTo>
                  <a:cubicBezTo>
                    <a:pt x="467" y="1946"/>
                    <a:pt x="509" y="1933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6"/>
                    <a:pt x="504" y="1736"/>
                  </a:cubicBezTo>
                  <a:cubicBezTo>
                    <a:pt x="509" y="1736"/>
                    <a:pt x="568" y="1608"/>
                    <a:pt x="604" y="1584"/>
                  </a:cubicBezTo>
                  <a:lnTo>
                    <a:pt x="604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6"/>
                    <a:pt x="818" y="1308"/>
                  </a:cubicBezTo>
                  <a:cubicBezTo>
                    <a:pt x="855" y="1295"/>
                    <a:pt x="931" y="1283"/>
                    <a:pt x="1019" y="1270"/>
                  </a:cubicBezTo>
                  <a:cubicBezTo>
                    <a:pt x="1066" y="1254"/>
                    <a:pt x="1122" y="1239"/>
                    <a:pt x="1177" y="1214"/>
                  </a:cubicBezTo>
                  <a:lnTo>
                    <a:pt x="1177" y="1214"/>
                  </a:lnTo>
                  <a:cubicBezTo>
                    <a:pt x="1178" y="1212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80"/>
                    <a:pt x="868" y="1220"/>
                  </a:cubicBezTo>
                  <a:cubicBezTo>
                    <a:pt x="893" y="1144"/>
                    <a:pt x="855" y="1182"/>
                    <a:pt x="931" y="1094"/>
                  </a:cubicBezTo>
                  <a:cubicBezTo>
                    <a:pt x="931" y="1083"/>
                    <a:pt x="927" y="1078"/>
                    <a:pt x="921" y="1077"/>
                  </a:cubicBezTo>
                  <a:lnTo>
                    <a:pt x="921" y="1077"/>
                  </a:lnTo>
                  <a:cubicBezTo>
                    <a:pt x="920" y="1079"/>
                    <a:pt x="919" y="1080"/>
                    <a:pt x="918" y="1081"/>
                  </a:cubicBezTo>
                  <a:lnTo>
                    <a:pt x="914" y="1078"/>
                  </a:lnTo>
                  <a:lnTo>
                    <a:pt x="914" y="1078"/>
                  </a:lnTo>
                  <a:cubicBezTo>
                    <a:pt x="903" y="1081"/>
                    <a:pt x="887" y="1092"/>
                    <a:pt x="871" y="1106"/>
                  </a:cubicBezTo>
                  <a:lnTo>
                    <a:pt x="871" y="1106"/>
                  </a:lnTo>
                  <a:cubicBezTo>
                    <a:pt x="876" y="1097"/>
                    <a:pt x="887" y="1085"/>
                    <a:pt x="906" y="1069"/>
                  </a:cubicBezTo>
                  <a:lnTo>
                    <a:pt x="906" y="1069"/>
                  </a:lnTo>
                  <a:lnTo>
                    <a:pt x="914" y="1078"/>
                  </a:lnTo>
                  <a:lnTo>
                    <a:pt x="914" y="1078"/>
                  </a:lnTo>
                  <a:cubicBezTo>
                    <a:pt x="916" y="1077"/>
                    <a:pt x="918" y="1077"/>
                    <a:pt x="919" y="1077"/>
                  </a:cubicBezTo>
                  <a:cubicBezTo>
                    <a:pt x="920" y="1077"/>
                    <a:pt x="920" y="1077"/>
                    <a:pt x="921" y="1077"/>
                  </a:cubicBezTo>
                  <a:lnTo>
                    <a:pt x="921" y="1077"/>
                  </a:lnTo>
                  <a:cubicBezTo>
                    <a:pt x="941" y="1041"/>
                    <a:pt x="920" y="1006"/>
                    <a:pt x="956" y="993"/>
                  </a:cubicBezTo>
                  <a:cubicBezTo>
                    <a:pt x="962" y="985"/>
                    <a:pt x="961" y="982"/>
                    <a:pt x="957" y="982"/>
                  </a:cubicBezTo>
                  <a:cubicBezTo>
                    <a:pt x="955" y="982"/>
                    <a:pt x="954" y="982"/>
                    <a:pt x="953" y="983"/>
                  </a:cubicBezTo>
                  <a:lnTo>
                    <a:pt x="953" y="983"/>
                  </a:lnTo>
                  <a:cubicBezTo>
                    <a:pt x="970" y="961"/>
                    <a:pt x="988" y="940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8"/>
                    <a:pt x="986" y="1041"/>
                    <a:pt x="1001" y="1041"/>
                  </a:cubicBezTo>
                  <a:cubicBezTo>
                    <a:pt x="1043" y="1041"/>
                    <a:pt x="1115" y="1014"/>
                    <a:pt x="1189" y="965"/>
                  </a:cubicBezTo>
                  <a:lnTo>
                    <a:pt x="1189" y="965"/>
                  </a:lnTo>
                  <a:cubicBezTo>
                    <a:pt x="1178" y="998"/>
                    <a:pt x="1168" y="1033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1" y="1181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9"/>
                    <a:pt x="955" y="1572"/>
                    <a:pt x="843" y="1773"/>
                  </a:cubicBezTo>
                  <a:cubicBezTo>
                    <a:pt x="843" y="1785"/>
                    <a:pt x="830" y="1798"/>
                    <a:pt x="830" y="1798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805" y="1861"/>
                    <a:pt x="792" y="1873"/>
                  </a:cubicBezTo>
                  <a:lnTo>
                    <a:pt x="780" y="1886"/>
                  </a:lnTo>
                  <a:cubicBezTo>
                    <a:pt x="780" y="1886"/>
                    <a:pt x="780" y="1886"/>
                    <a:pt x="780" y="1886"/>
                  </a:cubicBezTo>
                  <a:lnTo>
                    <a:pt x="780" y="1886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67" y="1923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4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4"/>
                  </a:cubicBezTo>
                  <a:lnTo>
                    <a:pt x="742" y="1974"/>
                  </a:lnTo>
                  <a:lnTo>
                    <a:pt x="792" y="1999"/>
                  </a:lnTo>
                  <a:cubicBezTo>
                    <a:pt x="730" y="1936"/>
                    <a:pt x="868" y="1949"/>
                    <a:pt x="780" y="1886"/>
                  </a:cubicBezTo>
                  <a:lnTo>
                    <a:pt x="780" y="1886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4"/>
                  </a:cubicBezTo>
                  <a:cubicBezTo>
                    <a:pt x="893" y="1974"/>
                    <a:pt x="855" y="1936"/>
                    <a:pt x="893" y="1936"/>
                  </a:cubicBezTo>
                  <a:cubicBezTo>
                    <a:pt x="906" y="1949"/>
                    <a:pt x="906" y="1961"/>
                    <a:pt x="918" y="1974"/>
                  </a:cubicBezTo>
                  <a:cubicBezTo>
                    <a:pt x="931" y="1961"/>
                    <a:pt x="943" y="1949"/>
                    <a:pt x="931" y="1936"/>
                  </a:cubicBezTo>
                  <a:lnTo>
                    <a:pt x="931" y="1936"/>
                  </a:lnTo>
                  <a:lnTo>
                    <a:pt x="968" y="1949"/>
                  </a:lnTo>
                  <a:lnTo>
                    <a:pt x="943" y="1898"/>
                  </a:lnTo>
                  <a:cubicBezTo>
                    <a:pt x="931" y="1898"/>
                    <a:pt x="918" y="1886"/>
                    <a:pt x="918" y="1886"/>
                  </a:cubicBezTo>
                  <a:lnTo>
                    <a:pt x="906" y="1911"/>
                  </a:lnTo>
                  <a:cubicBezTo>
                    <a:pt x="868" y="1886"/>
                    <a:pt x="868" y="1886"/>
                    <a:pt x="868" y="1873"/>
                  </a:cubicBezTo>
                  <a:lnTo>
                    <a:pt x="843" y="1861"/>
                  </a:lnTo>
                  <a:lnTo>
                    <a:pt x="855" y="1848"/>
                  </a:lnTo>
                  <a:cubicBezTo>
                    <a:pt x="855" y="1848"/>
                    <a:pt x="855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798"/>
                    <a:pt x="880" y="1798"/>
                  </a:cubicBezTo>
                  <a:lnTo>
                    <a:pt x="880" y="1785"/>
                  </a:lnTo>
                  <a:cubicBezTo>
                    <a:pt x="880" y="1785"/>
                    <a:pt x="893" y="1773"/>
                    <a:pt x="893" y="1773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3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5"/>
                    <a:pt x="1056" y="1685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9"/>
                    <a:pt x="1002" y="1719"/>
                  </a:cubicBezTo>
                  <a:cubicBezTo>
                    <a:pt x="988" y="1719"/>
                    <a:pt x="969" y="1710"/>
                    <a:pt x="943" y="1685"/>
                  </a:cubicBezTo>
                  <a:lnTo>
                    <a:pt x="943" y="1685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2"/>
                  </a:cubicBezTo>
                  <a:cubicBezTo>
                    <a:pt x="1094" y="1622"/>
                    <a:pt x="1144" y="1597"/>
                    <a:pt x="1169" y="1622"/>
                  </a:cubicBezTo>
                  <a:lnTo>
                    <a:pt x="1182" y="1622"/>
                  </a:lnTo>
                  <a:cubicBezTo>
                    <a:pt x="1182" y="1597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2"/>
                  </a:lnTo>
                  <a:cubicBezTo>
                    <a:pt x="1132" y="1471"/>
                    <a:pt x="1119" y="1509"/>
                    <a:pt x="1132" y="1421"/>
                  </a:cubicBezTo>
                  <a:lnTo>
                    <a:pt x="1132" y="1421"/>
                  </a:lnTo>
                  <a:cubicBezTo>
                    <a:pt x="1144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207" y="1396"/>
                  </a:lnTo>
                  <a:lnTo>
                    <a:pt x="1220" y="1383"/>
                  </a:lnTo>
                  <a:lnTo>
                    <a:pt x="1220" y="1396"/>
                  </a:lnTo>
                  <a:lnTo>
                    <a:pt x="1220" y="1408"/>
                  </a:lnTo>
                  <a:cubicBezTo>
                    <a:pt x="1257" y="1333"/>
                    <a:pt x="1308" y="1383"/>
                    <a:pt x="1308" y="1308"/>
                  </a:cubicBezTo>
                  <a:lnTo>
                    <a:pt x="1282" y="1295"/>
                  </a:lnTo>
                  <a:cubicBezTo>
                    <a:pt x="1282" y="1169"/>
                    <a:pt x="1421" y="1094"/>
                    <a:pt x="1433" y="1031"/>
                  </a:cubicBezTo>
                  <a:lnTo>
                    <a:pt x="1433" y="1031"/>
                  </a:lnTo>
                  <a:lnTo>
                    <a:pt x="1396" y="1044"/>
                  </a:lnTo>
                  <a:cubicBezTo>
                    <a:pt x="1407" y="1033"/>
                    <a:pt x="1398" y="991"/>
                    <a:pt x="1431" y="991"/>
                  </a:cubicBezTo>
                  <a:cubicBezTo>
                    <a:pt x="1436" y="991"/>
                    <a:pt x="1440" y="992"/>
                    <a:pt x="1446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8" y="1031"/>
                    <a:pt x="1496" y="1044"/>
                    <a:pt x="1521" y="1044"/>
                  </a:cubicBez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2"/>
                    <a:pt x="1537" y="992"/>
                  </a:cubicBezTo>
                  <a:cubicBezTo>
                    <a:pt x="1572" y="992"/>
                    <a:pt x="1587" y="951"/>
                    <a:pt x="1624" y="951"/>
                  </a:cubicBezTo>
                  <a:cubicBezTo>
                    <a:pt x="1637" y="951"/>
                    <a:pt x="1652" y="956"/>
                    <a:pt x="1672" y="968"/>
                  </a:cubicBezTo>
                  <a:cubicBezTo>
                    <a:pt x="1652" y="945"/>
                    <a:pt x="1640" y="938"/>
                    <a:pt x="1631" y="938"/>
                  </a:cubicBezTo>
                  <a:cubicBezTo>
                    <a:pt x="1620" y="938"/>
                    <a:pt x="1614" y="948"/>
                    <a:pt x="1604" y="948"/>
                  </a:cubicBezTo>
                  <a:cubicBezTo>
                    <a:pt x="1597" y="948"/>
                    <a:pt x="1587" y="942"/>
                    <a:pt x="1572" y="918"/>
                  </a:cubicBezTo>
                  <a:cubicBezTo>
                    <a:pt x="1580" y="918"/>
                    <a:pt x="1594" y="924"/>
                    <a:pt x="1606" y="924"/>
                  </a:cubicBezTo>
                  <a:cubicBezTo>
                    <a:pt x="1612" y="924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5" y="866"/>
                    <a:pt x="1672" y="865"/>
                    <a:pt x="1709" y="844"/>
                  </a:cubicBezTo>
                  <a:lnTo>
                    <a:pt x="1709" y="844"/>
                  </a:lnTo>
                  <a:cubicBezTo>
                    <a:pt x="1750" y="860"/>
                    <a:pt x="1791" y="877"/>
                    <a:pt x="1835" y="893"/>
                  </a:cubicBezTo>
                  <a:cubicBezTo>
                    <a:pt x="1898" y="918"/>
                    <a:pt x="2036" y="943"/>
                    <a:pt x="2062" y="968"/>
                  </a:cubicBezTo>
                  <a:cubicBezTo>
                    <a:pt x="2052" y="966"/>
                    <a:pt x="2044" y="965"/>
                    <a:pt x="2037" y="965"/>
                  </a:cubicBezTo>
                  <a:cubicBezTo>
                    <a:pt x="1987" y="965"/>
                    <a:pt x="2013" y="1025"/>
                    <a:pt x="2071" y="1078"/>
                  </a:cubicBezTo>
                  <a:lnTo>
                    <a:pt x="2071" y="1078"/>
                  </a:lnTo>
                  <a:cubicBezTo>
                    <a:pt x="2077" y="1077"/>
                    <a:pt x="2083" y="1077"/>
                    <a:pt x="2089" y="1077"/>
                  </a:cubicBezTo>
                  <a:cubicBezTo>
                    <a:pt x="2104" y="1077"/>
                    <a:pt x="2120" y="1079"/>
                    <a:pt x="2137" y="1081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06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6"/>
                  </a:cubicBezTo>
                  <a:lnTo>
                    <a:pt x="2137" y="906"/>
                  </a:lnTo>
                  <a:lnTo>
                    <a:pt x="2137" y="931"/>
                  </a:lnTo>
                  <a:cubicBezTo>
                    <a:pt x="2099" y="843"/>
                    <a:pt x="1974" y="805"/>
                    <a:pt x="1898" y="730"/>
                  </a:cubicBezTo>
                  <a:lnTo>
                    <a:pt x="1898" y="730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5"/>
                  </a:cubicBezTo>
                  <a:lnTo>
                    <a:pt x="1760" y="755"/>
                  </a:lnTo>
                  <a:cubicBezTo>
                    <a:pt x="1798" y="805"/>
                    <a:pt x="1785" y="818"/>
                    <a:pt x="1760" y="818"/>
                  </a:cubicBezTo>
                  <a:lnTo>
                    <a:pt x="1747" y="805"/>
                  </a:lnTo>
                  <a:cubicBezTo>
                    <a:pt x="1737" y="823"/>
                    <a:pt x="1724" y="835"/>
                    <a:pt x="1709" y="844"/>
                  </a:cubicBezTo>
                  <a:lnTo>
                    <a:pt x="1709" y="844"/>
                  </a:lnTo>
                  <a:cubicBezTo>
                    <a:pt x="1656" y="822"/>
                    <a:pt x="1603" y="801"/>
                    <a:pt x="1546" y="780"/>
                  </a:cubicBezTo>
                  <a:cubicBezTo>
                    <a:pt x="1509" y="755"/>
                    <a:pt x="1458" y="730"/>
                    <a:pt x="1421" y="717"/>
                  </a:cubicBezTo>
                  <a:cubicBezTo>
                    <a:pt x="1396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45" y="704"/>
                  </a:cubicBezTo>
                  <a:cubicBezTo>
                    <a:pt x="1340" y="702"/>
                    <a:pt x="1336" y="701"/>
                    <a:pt x="1333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30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45" y="704"/>
                    <a:pt x="1245" y="730"/>
                    <a:pt x="1232" y="742"/>
                  </a:cubicBezTo>
                  <a:cubicBezTo>
                    <a:pt x="1207" y="704"/>
                    <a:pt x="1270" y="679"/>
                    <a:pt x="1270" y="629"/>
                  </a:cubicBezTo>
                  <a:close/>
                  <a:moveTo>
                    <a:pt x="124" y="3117"/>
                  </a:moveTo>
                  <a:lnTo>
                    <a:pt x="124" y="3117"/>
                  </a:lnTo>
                  <a:cubicBezTo>
                    <a:pt x="120" y="3117"/>
                    <a:pt x="117" y="3117"/>
                    <a:pt x="114" y="3117"/>
                  </a:cubicBezTo>
                  <a:lnTo>
                    <a:pt x="126" y="3117"/>
                  </a:lnTo>
                  <a:cubicBezTo>
                    <a:pt x="126" y="3117"/>
                    <a:pt x="125" y="3117"/>
                    <a:pt x="124" y="3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0"/>
            <p:cNvSpPr/>
            <p:nvPr/>
          </p:nvSpPr>
          <p:spPr>
            <a:xfrm>
              <a:off x="7670818" y="4781282"/>
              <a:ext cx="1731" cy="2596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0" y="38"/>
                    <a:pt x="25" y="26"/>
                    <a:pt x="25" y="38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0"/>
            <p:cNvSpPr/>
            <p:nvPr/>
          </p:nvSpPr>
          <p:spPr>
            <a:xfrm>
              <a:off x="7672482" y="4783812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0"/>
            <p:cNvSpPr/>
            <p:nvPr/>
          </p:nvSpPr>
          <p:spPr>
            <a:xfrm>
              <a:off x="7824845" y="4725968"/>
              <a:ext cx="2197" cy="3528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8" y="0"/>
                  </a:moveTo>
                  <a:cubicBezTo>
                    <a:pt x="8" y="0"/>
                    <a:pt x="8" y="1"/>
                    <a:pt x="9" y="3"/>
                  </a:cubicBezTo>
                  <a:lnTo>
                    <a:pt x="9" y="3"/>
                  </a:lnTo>
                  <a:cubicBezTo>
                    <a:pt x="10" y="2"/>
                    <a:pt x="10" y="2"/>
                    <a:pt x="11" y="2"/>
                  </a:cubicBezTo>
                  <a:cubicBezTo>
                    <a:pt x="9" y="1"/>
                    <a:pt x="9" y="0"/>
                    <a:pt x="8" y="0"/>
                  </a:cubicBezTo>
                  <a:close/>
                  <a:moveTo>
                    <a:pt x="9" y="3"/>
                  </a:moveTo>
                  <a:cubicBezTo>
                    <a:pt x="1" y="8"/>
                    <a:pt x="23" y="53"/>
                    <a:pt x="23" y="53"/>
                  </a:cubicBezTo>
                  <a:cubicBezTo>
                    <a:pt x="33" y="43"/>
                    <a:pt x="14" y="12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0"/>
            <p:cNvSpPr/>
            <p:nvPr/>
          </p:nvSpPr>
          <p:spPr>
            <a:xfrm>
              <a:off x="7836427" y="4711857"/>
              <a:ext cx="1731" cy="339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1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0"/>
            <p:cNvSpPr/>
            <p:nvPr/>
          </p:nvSpPr>
          <p:spPr>
            <a:xfrm>
              <a:off x="7841419" y="4709993"/>
              <a:ext cx="6789" cy="5258"/>
            </a:xfrm>
            <a:custGeom>
              <a:avLst/>
              <a:gdLst/>
              <a:ahLst/>
              <a:cxnLst/>
              <a:rect l="l" t="t" r="r" b="b"/>
              <a:pathLst>
                <a:path w="102" h="79" extrusionOk="0">
                  <a:moveTo>
                    <a:pt x="72" y="0"/>
                  </a:moveTo>
                  <a:cubicBezTo>
                    <a:pt x="53" y="0"/>
                    <a:pt x="37" y="33"/>
                    <a:pt x="22" y="33"/>
                  </a:cubicBezTo>
                  <a:cubicBezTo>
                    <a:pt x="19" y="33"/>
                    <a:pt x="16" y="32"/>
                    <a:pt x="13" y="29"/>
                  </a:cubicBezTo>
                  <a:lnTo>
                    <a:pt x="1" y="16"/>
                  </a:lnTo>
                  <a:lnTo>
                    <a:pt x="1" y="79"/>
                  </a:lnTo>
                  <a:cubicBezTo>
                    <a:pt x="32" y="68"/>
                    <a:pt x="64" y="23"/>
                    <a:pt x="88" y="23"/>
                  </a:cubicBezTo>
                  <a:cubicBezTo>
                    <a:pt x="93" y="23"/>
                    <a:pt x="97" y="25"/>
                    <a:pt x="101" y="29"/>
                  </a:cubicBezTo>
                  <a:cubicBezTo>
                    <a:pt x="90" y="7"/>
                    <a:pt x="81" y="0"/>
                    <a:pt x="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0"/>
            <p:cNvSpPr/>
            <p:nvPr/>
          </p:nvSpPr>
          <p:spPr>
            <a:xfrm>
              <a:off x="7854266" y="4723572"/>
              <a:ext cx="865" cy="799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9" y="1"/>
                  </a:moveTo>
                  <a:cubicBezTo>
                    <a:pt x="0" y="1"/>
                    <a:pt x="9" y="12"/>
                    <a:pt x="11" y="12"/>
                  </a:cubicBezTo>
                  <a:cubicBezTo>
                    <a:pt x="13" y="12"/>
                    <a:pt x="13" y="9"/>
                    <a:pt x="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0"/>
            <p:cNvSpPr/>
            <p:nvPr/>
          </p:nvSpPr>
          <p:spPr>
            <a:xfrm>
              <a:off x="7859857" y="4718580"/>
              <a:ext cx="67" cy="1731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25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0"/>
            <p:cNvSpPr/>
            <p:nvPr/>
          </p:nvSpPr>
          <p:spPr>
            <a:xfrm>
              <a:off x="7858127" y="4718247"/>
              <a:ext cx="1797" cy="2862"/>
            </a:xfrm>
            <a:custGeom>
              <a:avLst/>
              <a:gdLst/>
              <a:ahLst/>
              <a:cxnLst/>
              <a:rect l="l" t="t" r="r" b="b"/>
              <a:pathLst>
                <a:path w="27" h="43" extrusionOk="0">
                  <a:moveTo>
                    <a:pt x="15" y="0"/>
                  </a:moveTo>
                  <a:cubicBezTo>
                    <a:pt x="14" y="0"/>
                    <a:pt x="14" y="8"/>
                    <a:pt x="14" y="30"/>
                  </a:cubicBezTo>
                  <a:lnTo>
                    <a:pt x="14" y="30"/>
                  </a:lnTo>
                  <a:lnTo>
                    <a:pt x="26" y="18"/>
                  </a:lnTo>
                  <a:cubicBezTo>
                    <a:pt x="19" y="11"/>
                    <a:pt x="16" y="0"/>
                    <a:pt x="15" y="0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4"/>
                    <a:pt x="1" y="43"/>
                  </a:cubicBezTo>
                  <a:lnTo>
                    <a:pt x="14" y="30"/>
                  </a:lnTo>
                  <a:lnTo>
                    <a:pt x="14" y="30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0"/>
            <p:cNvSpPr/>
            <p:nvPr/>
          </p:nvSpPr>
          <p:spPr>
            <a:xfrm>
              <a:off x="7854200" y="4716050"/>
              <a:ext cx="3195" cy="4327"/>
            </a:xfrm>
            <a:custGeom>
              <a:avLst/>
              <a:gdLst/>
              <a:ahLst/>
              <a:cxnLst/>
              <a:rect l="l" t="t" r="r" b="b"/>
              <a:pathLst>
                <a:path w="48" h="65" extrusionOk="0">
                  <a:moveTo>
                    <a:pt x="35" y="0"/>
                  </a:moveTo>
                  <a:cubicBezTo>
                    <a:pt x="1" y="12"/>
                    <a:pt x="8" y="65"/>
                    <a:pt x="38" y="65"/>
                  </a:cubicBezTo>
                  <a:cubicBezTo>
                    <a:pt x="41" y="65"/>
                    <a:pt x="44" y="64"/>
                    <a:pt x="47" y="63"/>
                  </a:cubicBezTo>
                  <a:cubicBezTo>
                    <a:pt x="35" y="38"/>
                    <a:pt x="10" y="38"/>
                    <a:pt x="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0"/>
            <p:cNvSpPr/>
            <p:nvPr/>
          </p:nvSpPr>
          <p:spPr>
            <a:xfrm>
              <a:off x="7845613" y="4704335"/>
              <a:ext cx="2063" cy="2596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3" y="1"/>
                  </a:moveTo>
                  <a:lnTo>
                    <a:pt x="1" y="36"/>
                  </a:lnTo>
                  <a:lnTo>
                    <a:pt x="1" y="36"/>
                  </a:lnTo>
                  <a:cubicBezTo>
                    <a:pt x="2" y="35"/>
                    <a:pt x="4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6"/>
                  </a:cubicBezTo>
                  <a:lnTo>
                    <a:pt x="13" y="1"/>
                  </a:lnTo>
                  <a:close/>
                  <a:moveTo>
                    <a:pt x="1" y="36"/>
                  </a:moveTo>
                  <a:cubicBezTo>
                    <a:pt x="1" y="36"/>
                    <a:pt x="0" y="37"/>
                    <a:pt x="0" y="38"/>
                  </a:cubicBezTo>
                  <a:lnTo>
                    <a:pt x="1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50"/>
            <p:cNvSpPr/>
            <p:nvPr/>
          </p:nvSpPr>
          <p:spPr>
            <a:xfrm>
              <a:off x="7866514" y="4720710"/>
              <a:ext cx="1731" cy="213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0" y="1"/>
                  </a:moveTo>
                  <a:cubicBezTo>
                    <a:pt x="1" y="1"/>
                    <a:pt x="1" y="13"/>
                    <a:pt x="1" y="31"/>
                  </a:cubicBezTo>
                  <a:lnTo>
                    <a:pt x="26" y="6"/>
                  </a:lnTo>
                  <a:cubicBezTo>
                    <a:pt x="19" y="3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0"/>
            <p:cNvSpPr/>
            <p:nvPr/>
          </p:nvSpPr>
          <p:spPr>
            <a:xfrm>
              <a:off x="7857328" y="4712722"/>
              <a:ext cx="2596" cy="426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0"/>
                  </a:moveTo>
                  <a:lnTo>
                    <a:pt x="0" y="6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0"/>
            <p:cNvSpPr/>
            <p:nvPr/>
          </p:nvSpPr>
          <p:spPr>
            <a:xfrm>
              <a:off x="7871506" y="4728564"/>
              <a:ext cx="932" cy="3461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4" y="1"/>
                  </a:moveTo>
                  <a:lnTo>
                    <a:pt x="1" y="51"/>
                  </a:lnTo>
                  <a:lnTo>
                    <a:pt x="14" y="14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50"/>
            <p:cNvSpPr/>
            <p:nvPr/>
          </p:nvSpPr>
          <p:spPr>
            <a:xfrm>
              <a:off x="7875700" y="4731959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cubicBezTo>
                    <a:pt x="13" y="0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50"/>
            <p:cNvSpPr/>
            <p:nvPr/>
          </p:nvSpPr>
          <p:spPr>
            <a:xfrm>
              <a:off x="7870707" y="4722773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0"/>
            <p:cNvSpPr/>
            <p:nvPr/>
          </p:nvSpPr>
          <p:spPr>
            <a:xfrm>
              <a:off x="7869842" y="4721908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50"/>
            <p:cNvSpPr/>
            <p:nvPr/>
          </p:nvSpPr>
          <p:spPr>
            <a:xfrm>
              <a:off x="7863984" y="4709327"/>
              <a:ext cx="2596" cy="6789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39"/>
                    <a:pt x="13" y="64"/>
                    <a:pt x="1" y="101"/>
                  </a:cubicBezTo>
                  <a:cubicBezTo>
                    <a:pt x="13" y="76"/>
                    <a:pt x="39" y="5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50"/>
            <p:cNvSpPr/>
            <p:nvPr/>
          </p:nvSpPr>
          <p:spPr>
            <a:xfrm>
              <a:off x="7868178" y="4716050"/>
              <a:ext cx="932" cy="3395"/>
            </a:xfrm>
            <a:custGeom>
              <a:avLst/>
              <a:gdLst/>
              <a:ahLst/>
              <a:cxnLst/>
              <a:rect l="l" t="t" r="r" b="b"/>
              <a:pathLst>
                <a:path w="14" h="51" extrusionOk="0">
                  <a:moveTo>
                    <a:pt x="1" y="0"/>
                  </a:moveTo>
                  <a:cubicBezTo>
                    <a:pt x="1" y="13"/>
                    <a:pt x="1" y="38"/>
                    <a:pt x="1" y="51"/>
                  </a:cubicBezTo>
                  <a:lnTo>
                    <a:pt x="13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0"/>
            <p:cNvSpPr/>
            <p:nvPr/>
          </p:nvSpPr>
          <p:spPr>
            <a:xfrm>
              <a:off x="7869043" y="4716915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0"/>
            <p:cNvSpPr/>
            <p:nvPr/>
          </p:nvSpPr>
          <p:spPr>
            <a:xfrm>
              <a:off x="7874901" y="4723572"/>
              <a:ext cx="1731" cy="339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7" y="38"/>
                    <a:pt x="10" y="35"/>
                    <a:pt x="13" y="35"/>
                  </a:cubicBezTo>
                  <a:cubicBezTo>
                    <a:pt x="16" y="35"/>
                    <a:pt x="19" y="38"/>
                    <a:pt x="25" y="38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0"/>
            <p:cNvSpPr/>
            <p:nvPr/>
          </p:nvSpPr>
          <p:spPr>
            <a:xfrm>
              <a:off x="7873237" y="4723572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0"/>
            <p:cNvSpPr/>
            <p:nvPr/>
          </p:nvSpPr>
          <p:spPr>
            <a:xfrm>
              <a:off x="7874035" y="4722374"/>
              <a:ext cx="932" cy="126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1" y="1"/>
                  </a:moveTo>
                  <a:cubicBezTo>
                    <a:pt x="7" y="1"/>
                    <a:pt x="1" y="10"/>
                    <a:pt x="1" y="19"/>
                  </a:cubicBezTo>
                  <a:lnTo>
                    <a:pt x="13" y="19"/>
                  </a:lnTo>
                  <a:cubicBezTo>
                    <a:pt x="13" y="19"/>
                    <a:pt x="13" y="6"/>
                    <a:pt x="13" y="6"/>
                  </a:cubicBezTo>
                  <a:cubicBezTo>
                    <a:pt x="13" y="2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0"/>
            <p:cNvSpPr/>
            <p:nvPr/>
          </p:nvSpPr>
          <p:spPr>
            <a:xfrm>
              <a:off x="7873237" y="4725236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0"/>
            <p:cNvSpPr/>
            <p:nvPr/>
          </p:nvSpPr>
          <p:spPr>
            <a:xfrm>
              <a:off x="7873237" y="4723572"/>
              <a:ext cx="865" cy="1731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0" y="1"/>
                    <a:pt x="0" y="13"/>
                  </a:cubicBez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0"/>
            <p:cNvSpPr/>
            <p:nvPr/>
          </p:nvSpPr>
          <p:spPr>
            <a:xfrm>
              <a:off x="7865715" y="4701806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0"/>
            <p:cNvSpPr/>
            <p:nvPr/>
          </p:nvSpPr>
          <p:spPr>
            <a:xfrm>
              <a:off x="7742706" y="4734422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50"/>
            <p:cNvSpPr/>
            <p:nvPr/>
          </p:nvSpPr>
          <p:spPr>
            <a:xfrm>
              <a:off x="7787037" y="4738615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50"/>
            <p:cNvSpPr/>
            <p:nvPr/>
          </p:nvSpPr>
          <p:spPr>
            <a:xfrm>
              <a:off x="7793760" y="4736951"/>
              <a:ext cx="2596" cy="932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50"/>
            <p:cNvSpPr/>
            <p:nvPr/>
          </p:nvSpPr>
          <p:spPr>
            <a:xfrm>
              <a:off x="7792096" y="4731093"/>
              <a:ext cx="3395" cy="426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1"/>
                  </a:moveTo>
                  <a:cubicBezTo>
                    <a:pt x="13" y="1"/>
                    <a:pt x="13" y="13"/>
                    <a:pt x="0" y="13"/>
                  </a:cubicBezTo>
                  <a:lnTo>
                    <a:pt x="51" y="63"/>
                  </a:lnTo>
                  <a:lnTo>
                    <a:pt x="51" y="6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0"/>
            <p:cNvSpPr/>
            <p:nvPr/>
          </p:nvSpPr>
          <p:spPr>
            <a:xfrm>
              <a:off x="8079783" y="4324592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50"/>
            <p:cNvSpPr/>
            <p:nvPr/>
          </p:nvSpPr>
          <p:spPr>
            <a:xfrm>
              <a:off x="8078984" y="4325457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50"/>
            <p:cNvSpPr/>
            <p:nvPr/>
          </p:nvSpPr>
          <p:spPr>
            <a:xfrm>
              <a:off x="8079783" y="4327121"/>
              <a:ext cx="1797" cy="2529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26" y="38"/>
                  </a:cubicBezTo>
                  <a:cubicBezTo>
                    <a:pt x="26" y="25"/>
                    <a:pt x="26" y="25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50"/>
            <p:cNvSpPr/>
            <p:nvPr/>
          </p:nvSpPr>
          <p:spPr>
            <a:xfrm>
              <a:off x="8079783" y="4322928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cubicBezTo>
                    <a:pt x="13" y="0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0"/>
            <p:cNvSpPr/>
            <p:nvPr/>
          </p:nvSpPr>
          <p:spPr>
            <a:xfrm>
              <a:off x="8093162" y="4320399"/>
              <a:ext cx="2596" cy="1731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3"/>
                    <a:pt x="14" y="13"/>
                    <a:pt x="26" y="26"/>
                  </a:cubicBezTo>
                  <a:lnTo>
                    <a:pt x="39" y="13"/>
                  </a:lnTo>
                  <a:cubicBezTo>
                    <a:pt x="39" y="13"/>
                    <a:pt x="26" y="1"/>
                    <a:pt x="14" y="1"/>
                  </a:cubicBezTo>
                  <a:cubicBezTo>
                    <a:pt x="14" y="5"/>
                    <a:pt x="14" y="6"/>
                    <a:pt x="13" y="6"/>
                  </a:cubicBezTo>
                  <a:cubicBezTo>
                    <a:pt x="12" y="6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0"/>
            <p:cNvSpPr/>
            <p:nvPr/>
          </p:nvSpPr>
          <p:spPr>
            <a:xfrm>
              <a:off x="8094027" y="4319600"/>
              <a:ext cx="2596" cy="86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26" y="13"/>
                    <a:pt x="13" y="0"/>
                    <a:pt x="1" y="0"/>
                  </a:cubicBezTo>
                  <a:close/>
                  <a:moveTo>
                    <a:pt x="13" y="0"/>
                  </a:moveTo>
                  <a:cubicBezTo>
                    <a:pt x="13" y="0"/>
                    <a:pt x="26" y="13"/>
                    <a:pt x="26" y="13"/>
                  </a:cubicBezTo>
                  <a:lnTo>
                    <a:pt x="38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0"/>
            <p:cNvSpPr/>
            <p:nvPr/>
          </p:nvSpPr>
          <p:spPr>
            <a:xfrm>
              <a:off x="8091498" y="4322063"/>
              <a:ext cx="2596" cy="932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50"/>
            <p:cNvSpPr/>
            <p:nvPr/>
          </p:nvSpPr>
          <p:spPr>
            <a:xfrm>
              <a:off x="8093162" y="4322928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0"/>
                    <a:pt x="1" y="0"/>
                    <a:pt x="14" y="1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50"/>
            <p:cNvSpPr/>
            <p:nvPr/>
          </p:nvSpPr>
          <p:spPr>
            <a:xfrm>
              <a:off x="8094027" y="4322063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0"/>
            <p:cNvSpPr/>
            <p:nvPr/>
          </p:nvSpPr>
          <p:spPr>
            <a:xfrm>
              <a:off x="8097355" y="4308683"/>
              <a:ext cx="2596" cy="932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3" y="1"/>
                    <a:pt x="1" y="1"/>
                    <a:pt x="26" y="13"/>
                  </a:cubicBezTo>
                  <a:cubicBezTo>
                    <a:pt x="38" y="13"/>
                    <a:pt x="26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50"/>
            <p:cNvSpPr/>
            <p:nvPr/>
          </p:nvSpPr>
          <p:spPr>
            <a:xfrm>
              <a:off x="8083177" y="4305355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50"/>
            <p:cNvSpPr/>
            <p:nvPr/>
          </p:nvSpPr>
          <p:spPr>
            <a:xfrm>
              <a:off x="8145081" y="4331315"/>
              <a:ext cx="7588" cy="3395"/>
            </a:xfrm>
            <a:custGeom>
              <a:avLst/>
              <a:gdLst/>
              <a:ahLst/>
              <a:cxnLst/>
              <a:rect l="l" t="t" r="r" b="b"/>
              <a:pathLst>
                <a:path w="114" h="51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24" y="14"/>
                    <a:pt x="47" y="22"/>
                  </a:cubicBezTo>
                  <a:lnTo>
                    <a:pt x="47" y="22"/>
                  </a:lnTo>
                  <a:cubicBezTo>
                    <a:pt x="32" y="11"/>
                    <a:pt x="0" y="0"/>
                    <a:pt x="0" y="0"/>
                  </a:cubicBezTo>
                  <a:close/>
                  <a:moveTo>
                    <a:pt x="47" y="22"/>
                  </a:moveTo>
                  <a:lnTo>
                    <a:pt x="47" y="22"/>
                  </a:lnTo>
                  <a:cubicBezTo>
                    <a:pt x="48" y="23"/>
                    <a:pt x="49" y="24"/>
                    <a:pt x="50" y="25"/>
                  </a:cubicBezTo>
                  <a:cubicBezTo>
                    <a:pt x="52" y="25"/>
                    <a:pt x="54" y="25"/>
                    <a:pt x="55" y="25"/>
                  </a:cubicBezTo>
                  <a:lnTo>
                    <a:pt x="55" y="25"/>
                  </a:lnTo>
                  <a:cubicBezTo>
                    <a:pt x="52" y="24"/>
                    <a:pt x="50" y="23"/>
                    <a:pt x="47" y="22"/>
                  </a:cubicBezTo>
                  <a:close/>
                  <a:moveTo>
                    <a:pt x="55" y="25"/>
                  </a:moveTo>
                  <a:cubicBezTo>
                    <a:pt x="73" y="32"/>
                    <a:pt x="93" y="40"/>
                    <a:pt x="113" y="50"/>
                  </a:cubicBezTo>
                  <a:cubicBezTo>
                    <a:pt x="113" y="50"/>
                    <a:pt x="113" y="50"/>
                    <a:pt x="113" y="38"/>
                  </a:cubicBezTo>
                  <a:cubicBezTo>
                    <a:pt x="90" y="38"/>
                    <a:pt x="77" y="27"/>
                    <a:pt x="55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50"/>
            <p:cNvSpPr/>
            <p:nvPr/>
          </p:nvSpPr>
          <p:spPr>
            <a:xfrm>
              <a:off x="8148409" y="4336307"/>
              <a:ext cx="3395" cy="932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0" y="1"/>
                  </a:moveTo>
                  <a:cubicBezTo>
                    <a:pt x="13" y="1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0"/>
            <p:cNvSpPr/>
            <p:nvPr/>
          </p:nvSpPr>
          <p:spPr>
            <a:xfrm>
              <a:off x="8092363" y="4276933"/>
              <a:ext cx="92056" cy="69491"/>
            </a:xfrm>
            <a:custGeom>
              <a:avLst/>
              <a:gdLst/>
              <a:ahLst/>
              <a:cxnLst/>
              <a:rect l="l" t="t" r="r" b="b"/>
              <a:pathLst>
                <a:path w="1383" h="1044" extrusionOk="0">
                  <a:moveTo>
                    <a:pt x="553" y="164"/>
                  </a:moveTo>
                  <a:cubicBezTo>
                    <a:pt x="553" y="164"/>
                    <a:pt x="566" y="176"/>
                    <a:pt x="578" y="189"/>
                  </a:cubicBezTo>
                  <a:cubicBezTo>
                    <a:pt x="578" y="189"/>
                    <a:pt x="591" y="201"/>
                    <a:pt x="591" y="201"/>
                  </a:cubicBezTo>
                  <a:cubicBezTo>
                    <a:pt x="604" y="201"/>
                    <a:pt x="604" y="214"/>
                    <a:pt x="616" y="214"/>
                  </a:cubicBezTo>
                  <a:cubicBezTo>
                    <a:pt x="604" y="214"/>
                    <a:pt x="604" y="201"/>
                    <a:pt x="604" y="201"/>
                  </a:cubicBezTo>
                  <a:cubicBezTo>
                    <a:pt x="591" y="189"/>
                    <a:pt x="578" y="189"/>
                    <a:pt x="578" y="176"/>
                  </a:cubicBezTo>
                  <a:cubicBezTo>
                    <a:pt x="566" y="176"/>
                    <a:pt x="566" y="164"/>
                    <a:pt x="553" y="164"/>
                  </a:cubicBezTo>
                  <a:close/>
                  <a:moveTo>
                    <a:pt x="629" y="201"/>
                  </a:moveTo>
                  <a:cubicBezTo>
                    <a:pt x="629" y="201"/>
                    <a:pt x="629" y="214"/>
                    <a:pt x="641" y="214"/>
                  </a:cubicBezTo>
                  <a:cubicBezTo>
                    <a:pt x="641" y="214"/>
                    <a:pt x="629" y="201"/>
                    <a:pt x="629" y="201"/>
                  </a:cubicBezTo>
                  <a:close/>
                  <a:moveTo>
                    <a:pt x="189" y="264"/>
                  </a:moveTo>
                  <a:lnTo>
                    <a:pt x="189" y="264"/>
                  </a:lnTo>
                  <a:cubicBezTo>
                    <a:pt x="195" y="271"/>
                    <a:pt x="195" y="274"/>
                    <a:pt x="194" y="274"/>
                  </a:cubicBezTo>
                  <a:cubicBezTo>
                    <a:pt x="192" y="274"/>
                    <a:pt x="189" y="271"/>
                    <a:pt x="189" y="264"/>
                  </a:cubicBezTo>
                  <a:close/>
                  <a:moveTo>
                    <a:pt x="641" y="264"/>
                  </a:moveTo>
                  <a:cubicBezTo>
                    <a:pt x="641" y="277"/>
                    <a:pt x="654" y="277"/>
                    <a:pt x="654" y="277"/>
                  </a:cubicBezTo>
                  <a:lnTo>
                    <a:pt x="641" y="264"/>
                  </a:lnTo>
                  <a:close/>
                  <a:moveTo>
                    <a:pt x="641" y="277"/>
                  </a:moveTo>
                  <a:lnTo>
                    <a:pt x="641" y="277"/>
                  </a:lnTo>
                  <a:cubicBezTo>
                    <a:pt x="641" y="277"/>
                    <a:pt x="641" y="277"/>
                    <a:pt x="641" y="277"/>
                  </a:cubicBezTo>
                  <a:close/>
                  <a:moveTo>
                    <a:pt x="654" y="277"/>
                  </a:moveTo>
                  <a:cubicBezTo>
                    <a:pt x="654" y="282"/>
                    <a:pt x="656" y="285"/>
                    <a:pt x="659" y="287"/>
                  </a:cubicBezTo>
                  <a:lnTo>
                    <a:pt x="659" y="287"/>
                  </a:lnTo>
                  <a:lnTo>
                    <a:pt x="654" y="277"/>
                  </a:lnTo>
                  <a:close/>
                  <a:moveTo>
                    <a:pt x="648" y="289"/>
                  </a:moveTo>
                  <a:cubicBezTo>
                    <a:pt x="651" y="293"/>
                    <a:pt x="654" y="296"/>
                    <a:pt x="654" y="302"/>
                  </a:cubicBezTo>
                  <a:lnTo>
                    <a:pt x="648" y="289"/>
                  </a:lnTo>
                  <a:close/>
                  <a:moveTo>
                    <a:pt x="679" y="302"/>
                  </a:moveTo>
                  <a:cubicBezTo>
                    <a:pt x="698" y="321"/>
                    <a:pt x="717" y="347"/>
                    <a:pt x="725" y="348"/>
                  </a:cubicBezTo>
                  <a:lnTo>
                    <a:pt x="725" y="348"/>
                  </a:lnTo>
                  <a:cubicBezTo>
                    <a:pt x="712" y="335"/>
                    <a:pt x="699" y="322"/>
                    <a:pt x="679" y="302"/>
                  </a:cubicBezTo>
                  <a:close/>
                  <a:moveTo>
                    <a:pt x="0" y="302"/>
                  </a:moveTo>
                  <a:lnTo>
                    <a:pt x="13" y="314"/>
                  </a:lnTo>
                  <a:cubicBezTo>
                    <a:pt x="26" y="314"/>
                    <a:pt x="26" y="327"/>
                    <a:pt x="38" y="327"/>
                  </a:cubicBezTo>
                  <a:cubicBezTo>
                    <a:pt x="58" y="337"/>
                    <a:pt x="78" y="355"/>
                    <a:pt x="98" y="362"/>
                  </a:cubicBezTo>
                  <a:lnTo>
                    <a:pt x="98" y="362"/>
                  </a:lnTo>
                  <a:cubicBezTo>
                    <a:pt x="85" y="350"/>
                    <a:pt x="62" y="339"/>
                    <a:pt x="51" y="327"/>
                  </a:cubicBezTo>
                  <a:lnTo>
                    <a:pt x="51" y="327"/>
                  </a:lnTo>
                  <a:cubicBezTo>
                    <a:pt x="51" y="328"/>
                    <a:pt x="63" y="340"/>
                    <a:pt x="63" y="340"/>
                  </a:cubicBezTo>
                  <a:cubicBezTo>
                    <a:pt x="51" y="327"/>
                    <a:pt x="38" y="314"/>
                    <a:pt x="26" y="314"/>
                  </a:cubicBezTo>
                  <a:cubicBezTo>
                    <a:pt x="13" y="302"/>
                    <a:pt x="13" y="302"/>
                    <a:pt x="0" y="302"/>
                  </a:cubicBezTo>
                  <a:close/>
                  <a:moveTo>
                    <a:pt x="729" y="340"/>
                  </a:moveTo>
                  <a:cubicBezTo>
                    <a:pt x="729" y="345"/>
                    <a:pt x="728" y="348"/>
                    <a:pt x="725" y="348"/>
                  </a:cubicBezTo>
                  <a:cubicBezTo>
                    <a:pt x="725" y="348"/>
                    <a:pt x="725" y="348"/>
                    <a:pt x="725" y="348"/>
                  </a:cubicBezTo>
                  <a:lnTo>
                    <a:pt x="725" y="348"/>
                  </a:lnTo>
                  <a:cubicBezTo>
                    <a:pt x="737" y="360"/>
                    <a:pt x="749" y="372"/>
                    <a:pt x="767" y="390"/>
                  </a:cubicBezTo>
                  <a:cubicBezTo>
                    <a:pt x="767" y="390"/>
                    <a:pt x="742" y="365"/>
                    <a:pt x="729" y="340"/>
                  </a:cubicBezTo>
                  <a:close/>
                  <a:moveTo>
                    <a:pt x="779" y="415"/>
                  </a:moveTo>
                  <a:lnTo>
                    <a:pt x="779" y="415"/>
                  </a:lnTo>
                  <a:cubicBezTo>
                    <a:pt x="779" y="415"/>
                    <a:pt x="779" y="415"/>
                    <a:pt x="779" y="415"/>
                  </a:cubicBezTo>
                  <a:cubicBezTo>
                    <a:pt x="779" y="415"/>
                    <a:pt x="779" y="415"/>
                    <a:pt x="779" y="415"/>
                  </a:cubicBezTo>
                  <a:close/>
                  <a:moveTo>
                    <a:pt x="767" y="365"/>
                  </a:moveTo>
                  <a:lnTo>
                    <a:pt x="767" y="365"/>
                  </a:lnTo>
                  <a:cubicBezTo>
                    <a:pt x="792" y="390"/>
                    <a:pt x="805" y="402"/>
                    <a:pt x="830" y="428"/>
                  </a:cubicBezTo>
                  <a:lnTo>
                    <a:pt x="830" y="415"/>
                  </a:lnTo>
                  <a:cubicBezTo>
                    <a:pt x="817" y="415"/>
                    <a:pt x="792" y="377"/>
                    <a:pt x="767" y="365"/>
                  </a:cubicBezTo>
                  <a:close/>
                  <a:moveTo>
                    <a:pt x="113" y="434"/>
                  </a:moveTo>
                  <a:lnTo>
                    <a:pt x="126" y="440"/>
                  </a:lnTo>
                  <a:cubicBezTo>
                    <a:pt x="120" y="440"/>
                    <a:pt x="117" y="437"/>
                    <a:pt x="113" y="434"/>
                  </a:cubicBezTo>
                  <a:close/>
                  <a:moveTo>
                    <a:pt x="51" y="478"/>
                  </a:moveTo>
                  <a:lnTo>
                    <a:pt x="63" y="490"/>
                  </a:lnTo>
                  <a:lnTo>
                    <a:pt x="51" y="490"/>
                  </a:lnTo>
                  <a:cubicBezTo>
                    <a:pt x="63" y="490"/>
                    <a:pt x="76" y="503"/>
                    <a:pt x="88" y="503"/>
                  </a:cubicBezTo>
                  <a:cubicBezTo>
                    <a:pt x="88" y="503"/>
                    <a:pt x="76" y="490"/>
                    <a:pt x="51" y="478"/>
                  </a:cubicBezTo>
                  <a:close/>
                  <a:moveTo>
                    <a:pt x="113" y="492"/>
                  </a:moveTo>
                  <a:lnTo>
                    <a:pt x="113" y="492"/>
                  </a:lnTo>
                  <a:cubicBezTo>
                    <a:pt x="133" y="500"/>
                    <a:pt x="156" y="508"/>
                    <a:pt x="164" y="516"/>
                  </a:cubicBezTo>
                  <a:cubicBezTo>
                    <a:pt x="151" y="509"/>
                    <a:pt x="148" y="509"/>
                    <a:pt x="143" y="509"/>
                  </a:cubicBezTo>
                  <a:cubicBezTo>
                    <a:pt x="139" y="509"/>
                    <a:pt x="132" y="509"/>
                    <a:pt x="113" y="503"/>
                  </a:cubicBezTo>
                  <a:lnTo>
                    <a:pt x="113" y="492"/>
                  </a:lnTo>
                  <a:close/>
                  <a:moveTo>
                    <a:pt x="880" y="528"/>
                  </a:moveTo>
                  <a:cubicBezTo>
                    <a:pt x="880" y="541"/>
                    <a:pt x="880" y="541"/>
                    <a:pt x="893" y="541"/>
                  </a:cubicBezTo>
                  <a:lnTo>
                    <a:pt x="880" y="528"/>
                  </a:lnTo>
                  <a:close/>
                  <a:moveTo>
                    <a:pt x="97" y="549"/>
                  </a:moveTo>
                  <a:cubicBezTo>
                    <a:pt x="99" y="551"/>
                    <a:pt x="101" y="553"/>
                    <a:pt x="101" y="553"/>
                  </a:cubicBezTo>
                  <a:cubicBezTo>
                    <a:pt x="103" y="553"/>
                    <a:pt x="104" y="553"/>
                    <a:pt x="105" y="553"/>
                  </a:cubicBezTo>
                  <a:lnTo>
                    <a:pt x="105" y="553"/>
                  </a:lnTo>
                  <a:cubicBezTo>
                    <a:pt x="103" y="552"/>
                    <a:pt x="100" y="550"/>
                    <a:pt x="97" y="549"/>
                  </a:cubicBezTo>
                  <a:close/>
                  <a:moveTo>
                    <a:pt x="855" y="591"/>
                  </a:moveTo>
                  <a:lnTo>
                    <a:pt x="867" y="604"/>
                  </a:lnTo>
                  <a:lnTo>
                    <a:pt x="880" y="604"/>
                  </a:lnTo>
                  <a:cubicBezTo>
                    <a:pt x="880" y="604"/>
                    <a:pt x="867" y="604"/>
                    <a:pt x="867" y="591"/>
                  </a:cubicBezTo>
                  <a:lnTo>
                    <a:pt x="867" y="591"/>
                  </a:lnTo>
                  <a:cubicBezTo>
                    <a:pt x="867" y="591"/>
                    <a:pt x="868" y="591"/>
                    <a:pt x="880" y="604"/>
                  </a:cubicBezTo>
                  <a:lnTo>
                    <a:pt x="855" y="616"/>
                  </a:lnTo>
                  <a:lnTo>
                    <a:pt x="842" y="604"/>
                  </a:lnTo>
                  <a:cubicBezTo>
                    <a:pt x="855" y="591"/>
                    <a:pt x="855" y="591"/>
                    <a:pt x="855" y="591"/>
                  </a:cubicBezTo>
                  <a:close/>
                  <a:moveTo>
                    <a:pt x="918" y="666"/>
                  </a:moveTo>
                  <a:cubicBezTo>
                    <a:pt x="918" y="679"/>
                    <a:pt x="943" y="691"/>
                    <a:pt x="955" y="704"/>
                  </a:cubicBezTo>
                  <a:cubicBezTo>
                    <a:pt x="943" y="704"/>
                    <a:pt x="918" y="704"/>
                    <a:pt x="905" y="691"/>
                  </a:cubicBezTo>
                  <a:cubicBezTo>
                    <a:pt x="905" y="679"/>
                    <a:pt x="918" y="679"/>
                    <a:pt x="918" y="666"/>
                  </a:cubicBezTo>
                  <a:close/>
                  <a:moveTo>
                    <a:pt x="726" y="757"/>
                  </a:moveTo>
                  <a:cubicBezTo>
                    <a:pt x="729" y="757"/>
                    <a:pt x="736" y="761"/>
                    <a:pt x="742" y="767"/>
                  </a:cubicBezTo>
                  <a:lnTo>
                    <a:pt x="742" y="767"/>
                  </a:lnTo>
                  <a:cubicBezTo>
                    <a:pt x="742" y="767"/>
                    <a:pt x="736" y="761"/>
                    <a:pt x="732" y="761"/>
                  </a:cubicBezTo>
                  <a:cubicBezTo>
                    <a:pt x="731" y="761"/>
                    <a:pt x="729" y="763"/>
                    <a:pt x="729" y="767"/>
                  </a:cubicBezTo>
                  <a:cubicBezTo>
                    <a:pt x="723" y="761"/>
                    <a:pt x="723" y="757"/>
                    <a:pt x="726" y="757"/>
                  </a:cubicBezTo>
                  <a:close/>
                  <a:moveTo>
                    <a:pt x="779" y="767"/>
                  </a:moveTo>
                  <a:cubicBezTo>
                    <a:pt x="779" y="770"/>
                    <a:pt x="780" y="773"/>
                    <a:pt x="782" y="775"/>
                  </a:cubicBezTo>
                  <a:lnTo>
                    <a:pt x="782" y="775"/>
                  </a:lnTo>
                  <a:cubicBezTo>
                    <a:pt x="777" y="773"/>
                    <a:pt x="774" y="771"/>
                    <a:pt x="770" y="770"/>
                  </a:cubicBezTo>
                  <a:lnTo>
                    <a:pt x="770" y="770"/>
                  </a:lnTo>
                  <a:cubicBezTo>
                    <a:pt x="780" y="779"/>
                    <a:pt x="781" y="779"/>
                    <a:pt x="792" y="779"/>
                  </a:cubicBezTo>
                  <a:cubicBezTo>
                    <a:pt x="792" y="779"/>
                    <a:pt x="785" y="779"/>
                    <a:pt x="782" y="775"/>
                  </a:cubicBezTo>
                  <a:lnTo>
                    <a:pt x="782" y="775"/>
                  </a:lnTo>
                  <a:cubicBezTo>
                    <a:pt x="785" y="776"/>
                    <a:pt x="788" y="778"/>
                    <a:pt x="792" y="779"/>
                  </a:cubicBezTo>
                  <a:lnTo>
                    <a:pt x="779" y="767"/>
                  </a:lnTo>
                  <a:close/>
                  <a:moveTo>
                    <a:pt x="757" y="812"/>
                  </a:moveTo>
                  <a:lnTo>
                    <a:pt x="767" y="817"/>
                  </a:lnTo>
                  <a:cubicBezTo>
                    <a:pt x="774" y="817"/>
                    <a:pt x="766" y="813"/>
                    <a:pt x="757" y="812"/>
                  </a:cubicBezTo>
                  <a:close/>
                  <a:moveTo>
                    <a:pt x="842" y="805"/>
                  </a:moveTo>
                  <a:lnTo>
                    <a:pt x="855" y="817"/>
                  </a:lnTo>
                  <a:cubicBezTo>
                    <a:pt x="867" y="817"/>
                    <a:pt x="842" y="805"/>
                    <a:pt x="842" y="805"/>
                  </a:cubicBezTo>
                  <a:close/>
                  <a:moveTo>
                    <a:pt x="742" y="817"/>
                  </a:moveTo>
                  <a:cubicBezTo>
                    <a:pt x="742" y="823"/>
                    <a:pt x="745" y="827"/>
                    <a:pt x="747" y="827"/>
                  </a:cubicBezTo>
                  <a:cubicBezTo>
                    <a:pt x="748" y="827"/>
                    <a:pt x="748" y="823"/>
                    <a:pt x="742" y="817"/>
                  </a:cubicBezTo>
                  <a:close/>
                  <a:moveTo>
                    <a:pt x="729" y="817"/>
                  </a:moveTo>
                  <a:lnTo>
                    <a:pt x="742" y="830"/>
                  </a:lnTo>
                  <a:cubicBezTo>
                    <a:pt x="729" y="817"/>
                    <a:pt x="717" y="817"/>
                    <a:pt x="729" y="817"/>
                  </a:cubicBezTo>
                  <a:close/>
                  <a:moveTo>
                    <a:pt x="403" y="830"/>
                  </a:moveTo>
                  <a:lnTo>
                    <a:pt x="453" y="842"/>
                  </a:lnTo>
                  <a:lnTo>
                    <a:pt x="453" y="842"/>
                  </a:lnTo>
                  <a:cubicBezTo>
                    <a:pt x="453" y="842"/>
                    <a:pt x="453" y="842"/>
                    <a:pt x="453" y="842"/>
                  </a:cubicBezTo>
                  <a:lnTo>
                    <a:pt x="453" y="842"/>
                  </a:lnTo>
                  <a:cubicBezTo>
                    <a:pt x="465" y="855"/>
                    <a:pt x="490" y="855"/>
                    <a:pt x="503" y="855"/>
                  </a:cubicBezTo>
                  <a:lnTo>
                    <a:pt x="453" y="842"/>
                  </a:lnTo>
                  <a:lnTo>
                    <a:pt x="453" y="842"/>
                  </a:lnTo>
                  <a:cubicBezTo>
                    <a:pt x="468" y="845"/>
                    <a:pt x="475" y="846"/>
                    <a:pt x="478" y="846"/>
                  </a:cubicBezTo>
                  <a:cubicBezTo>
                    <a:pt x="487" y="846"/>
                    <a:pt x="413" y="830"/>
                    <a:pt x="403" y="830"/>
                  </a:cubicBezTo>
                  <a:close/>
                  <a:moveTo>
                    <a:pt x="805" y="855"/>
                  </a:moveTo>
                  <a:lnTo>
                    <a:pt x="808" y="856"/>
                  </a:lnTo>
                  <a:lnTo>
                    <a:pt x="808" y="856"/>
                  </a:lnTo>
                  <a:cubicBezTo>
                    <a:pt x="811" y="857"/>
                    <a:pt x="813" y="858"/>
                    <a:pt x="814" y="860"/>
                  </a:cubicBezTo>
                  <a:lnTo>
                    <a:pt x="814" y="860"/>
                  </a:lnTo>
                  <a:lnTo>
                    <a:pt x="808" y="856"/>
                  </a:lnTo>
                  <a:lnTo>
                    <a:pt x="808" y="856"/>
                  </a:lnTo>
                  <a:cubicBezTo>
                    <a:pt x="807" y="856"/>
                    <a:pt x="806" y="856"/>
                    <a:pt x="805" y="856"/>
                  </a:cubicBezTo>
                  <a:lnTo>
                    <a:pt x="805" y="856"/>
                  </a:lnTo>
                  <a:cubicBezTo>
                    <a:pt x="805" y="858"/>
                    <a:pt x="805" y="860"/>
                    <a:pt x="806" y="861"/>
                  </a:cubicBezTo>
                  <a:lnTo>
                    <a:pt x="806" y="861"/>
                  </a:lnTo>
                  <a:cubicBezTo>
                    <a:pt x="810" y="863"/>
                    <a:pt x="814" y="864"/>
                    <a:pt x="817" y="866"/>
                  </a:cubicBezTo>
                  <a:lnTo>
                    <a:pt x="817" y="866"/>
                  </a:lnTo>
                  <a:cubicBezTo>
                    <a:pt x="817" y="863"/>
                    <a:pt x="816" y="861"/>
                    <a:pt x="814" y="860"/>
                  </a:cubicBezTo>
                  <a:lnTo>
                    <a:pt x="814" y="860"/>
                  </a:lnTo>
                  <a:lnTo>
                    <a:pt x="828" y="867"/>
                  </a:lnTo>
                  <a:lnTo>
                    <a:pt x="828" y="867"/>
                  </a:lnTo>
                  <a:cubicBezTo>
                    <a:pt x="828" y="867"/>
                    <a:pt x="828" y="867"/>
                    <a:pt x="828" y="867"/>
                  </a:cubicBezTo>
                  <a:lnTo>
                    <a:pt x="828" y="867"/>
                  </a:lnTo>
                  <a:cubicBezTo>
                    <a:pt x="829" y="867"/>
                    <a:pt x="829" y="867"/>
                    <a:pt x="830" y="867"/>
                  </a:cubicBezTo>
                  <a:lnTo>
                    <a:pt x="822" y="867"/>
                  </a:lnTo>
                  <a:cubicBezTo>
                    <a:pt x="824" y="868"/>
                    <a:pt x="826" y="869"/>
                    <a:pt x="828" y="870"/>
                  </a:cubicBezTo>
                  <a:lnTo>
                    <a:pt x="828" y="870"/>
                  </a:lnTo>
                  <a:cubicBezTo>
                    <a:pt x="825" y="869"/>
                    <a:pt x="821" y="868"/>
                    <a:pt x="817" y="867"/>
                  </a:cubicBezTo>
                  <a:lnTo>
                    <a:pt x="822" y="867"/>
                  </a:lnTo>
                  <a:cubicBezTo>
                    <a:pt x="822" y="867"/>
                    <a:pt x="822" y="867"/>
                    <a:pt x="822" y="867"/>
                  </a:cubicBezTo>
                  <a:lnTo>
                    <a:pt x="822" y="867"/>
                  </a:lnTo>
                  <a:cubicBezTo>
                    <a:pt x="822" y="867"/>
                    <a:pt x="822" y="867"/>
                    <a:pt x="822" y="867"/>
                  </a:cubicBezTo>
                  <a:lnTo>
                    <a:pt x="822" y="867"/>
                  </a:lnTo>
                  <a:cubicBezTo>
                    <a:pt x="825" y="867"/>
                    <a:pt x="827" y="867"/>
                    <a:pt x="830" y="867"/>
                  </a:cubicBezTo>
                  <a:lnTo>
                    <a:pt x="828" y="867"/>
                  </a:lnTo>
                  <a:lnTo>
                    <a:pt x="828" y="867"/>
                  </a:lnTo>
                  <a:cubicBezTo>
                    <a:pt x="827" y="867"/>
                    <a:pt x="825" y="867"/>
                    <a:pt x="822" y="867"/>
                  </a:cubicBezTo>
                  <a:lnTo>
                    <a:pt x="822" y="867"/>
                  </a:lnTo>
                  <a:cubicBezTo>
                    <a:pt x="822" y="867"/>
                    <a:pt x="822" y="867"/>
                    <a:pt x="822" y="867"/>
                  </a:cubicBezTo>
                  <a:lnTo>
                    <a:pt x="822" y="867"/>
                  </a:lnTo>
                  <a:cubicBezTo>
                    <a:pt x="820" y="867"/>
                    <a:pt x="819" y="866"/>
                    <a:pt x="817" y="866"/>
                  </a:cubicBezTo>
                  <a:lnTo>
                    <a:pt x="817" y="866"/>
                  </a:lnTo>
                  <a:cubicBezTo>
                    <a:pt x="817" y="866"/>
                    <a:pt x="817" y="866"/>
                    <a:pt x="817" y="867"/>
                  </a:cubicBezTo>
                  <a:lnTo>
                    <a:pt x="817" y="867"/>
                  </a:lnTo>
                  <a:cubicBezTo>
                    <a:pt x="812" y="866"/>
                    <a:pt x="808" y="865"/>
                    <a:pt x="806" y="861"/>
                  </a:cubicBezTo>
                  <a:lnTo>
                    <a:pt x="806" y="861"/>
                  </a:lnTo>
                  <a:cubicBezTo>
                    <a:pt x="802" y="860"/>
                    <a:pt x="797" y="857"/>
                    <a:pt x="792" y="855"/>
                  </a:cubicBezTo>
                  <a:lnTo>
                    <a:pt x="792" y="855"/>
                  </a:lnTo>
                  <a:cubicBezTo>
                    <a:pt x="797" y="855"/>
                    <a:pt x="801" y="855"/>
                    <a:pt x="805" y="856"/>
                  </a:cubicBezTo>
                  <a:lnTo>
                    <a:pt x="805" y="856"/>
                  </a:lnTo>
                  <a:cubicBezTo>
                    <a:pt x="805" y="855"/>
                    <a:pt x="805" y="855"/>
                    <a:pt x="805" y="855"/>
                  </a:cubicBezTo>
                  <a:close/>
                  <a:moveTo>
                    <a:pt x="943" y="874"/>
                  </a:moveTo>
                  <a:lnTo>
                    <a:pt x="955" y="880"/>
                  </a:lnTo>
                  <a:cubicBezTo>
                    <a:pt x="949" y="880"/>
                    <a:pt x="946" y="877"/>
                    <a:pt x="943" y="874"/>
                  </a:cubicBezTo>
                  <a:close/>
                  <a:moveTo>
                    <a:pt x="729" y="742"/>
                  </a:moveTo>
                  <a:cubicBezTo>
                    <a:pt x="742" y="748"/>
                    <a:pt x="745" y="751"/>
                    <a:pt x="748" y="754"/>
                  </a:cubicBezTo>
                  <a:lnTo>
                    <a:pt x="742" y="754"/>
                  </a:lnTo>
                  <a:cubicBezTo>
                    <a:pt x="750" y="763"/>
                    <a:pt x="758" y="765"/>
                    <a:pt x="770" y="770"/>
                  </a:cubicBezTo>
                  <a:lnTo>
                    <a:pt x="770" y="770"/>
                  </a:lnTo>
                  <a:cubicBezTo>
                    <a:pt x="769" y="769"/>
                    <a:pt x="768" y="768"/>
                    <a:pt x="767" y="767"/>
                  </a:cubicBezTo>
                  <a:cubicBezTo>
                    <a:pt x="761" y="767"/>
                    <a:pt x="758" y="764"/>
                    <a:pt x="756" y="761"/>
                  </a:cubicBezTo>
                  <a:lnTo>
                    <a:pt x="756" y="761"/>
                  </a:lnTo>
                  <a:cubicBezTo>
                    <a:pt x="759" y="762"/>
                    <a:pt x="762" y="764"/>
                    <a:pt x="767" y="767"/>
                  </a:cubicBezTo>
                  <a:cubicBezTo>
                    <a:pt x="749" y="758"/>
                    <a:pt x="762" y="755"/>
                    <a:pt x="759" y="750"/>
                  </a:cubicBezTo>
                  <a:lnTo>
                    <a:pt x="759" y="750"/>
                  </a:lnTo>
                  <a:cubicBezTo>
                    <a:pt x="761" y="751"/>
                    <a:pt x="763" y="753"/>
                    <a:pt x="767" y="754"/>
                  </a:cubicBezTo>
                  <a:cubicBezTo>
                    <a:pt x="754" y="754"/>
                    <a:pt x="792" y="767"/>
                    <a:pt x="805" y="779"/>
                  </a:cubicBezTo>
                  <a:lnTo>
                    <a:pt x="817" y="779"/>
                  </a:lnTo>
                  <a:cubicBezTo>
                    <a:pt x="831" y="789"/>
                    <a:pt x="833" y="791"/>
                    <a:pt x="831" y="791"/>
                  </a:cubicBezTo>
                  <a:cubicBezTo>
                    <a:pt x="830" y="791"/>
                    <a:pt x="828" y="791"/>
                    <a:pt x="827" y="790"/>
                  </a:cubicBezTo>
                  <a:lnTo>
                    <a:pt x="827" y="790"/>
                  </a:lnTo>
                  <a:lnTo>
                    <a:pt x="805" y="779"/>
                  </a:lnTo>
                  <a:cubicBezTo>
                    <a:pt x="794" y="779"/>
                    <a:pt x="801" y="779"/>
                    <a:pt x="818" y="786"/>
                  </a:cubicBezTo>
                  <a:lnTo>
                    <a:pt x="818" y="786"/>
                  </a:lnTo>
                  <a:cubicBezTo>
                    <a:pt x="818" y="786"/>
                    <a:pt x="818" y="786"/>
                    <a:pt x="818" y="786"/>
                  </a:cubicBezTo>
                  <a:cubicBezTo>
                    <a:pt x="818" y="786"/>
                    <a:pt x="818" y="786"/>
                    <a:pt x="818" y="787"/>
                  </a:cubicBezTo>
                  <a:lnTo>
                    <a:pt x="818" y="787"/>
                  </a:lnTo>
                  <a:cubicBezTo>
                    <a:pt x="818" y="787"/>
                    <a:pt x="818" y="786"/>
                    <a:pt x="818" y="786"/>
                  </a:cubicBezTo>
                  <a:lnTo>
                    <a:pt x="818" y="786"/>
                  </a:lnTo>
                  <a:cubicBezTo>
                    <a:pt x="817" y="786"/>
                    <a:pt x="817" y="787"/>
                    <a:pt x="817" y="788"/>
                  </a:cubicBezTo>
                  <a:lnTo>
                    <a:pt x="817" y="788"/>
                  </a:lnTo>
                  <a:cubicBezTo>
                    <a:pt x="817" y="788"/>
                    <a:pt x="817" y="788"/>
                    <a:pt x="817" y="788"/>
                  </a:cubicBezTo>
                  <a:cubicBezTo>
                    <a:pt x="815" y="788"/>
                    <a:pt x="814" y="789"/>
                    <a:pt x="817" y="792"/>
                  </a:cubicBezTo>
                  <a:cubicBezTo>
                    <a:pt x="817" y="790"/>
                    <a:pt x="817" y="789"/>
                    <a:pt x="817" y="788"/>
                  </a:cubicBezTo>
                  <a:lnTo>
                    <a:pt x="817" y="788"/>
                  </a:lnTo>
                  <a:cubicBezTo>
                    <a:pt x="818" y="788"/>
                    <a:pt x="819" y="789"/>
                    <a:pt x="820" y="789"/>
                  </a:cubicBezTo>
                  <a:lnTo>
                    <a:pt x="820" y="789"/>
                  </a:lnTo>
                  <a:cubicBezTo>
                    <a:pt x="819" y="788"/>
                    <a:pt x="818" y="787"/>
                    <a:pt x="818" y="787"/>
                  </a:cubicBezTo>
                  <a:lnTo>
                    <a:pt x="818" y="787"/>
                  </a:lnTo>
                  <a:cubicBezTo>
                    <a:pt x="821" y="788"/>
                    <a:pt x="823" y="789"/>
                    <a:pt x="826" y="790"/>
                  </a:cubicBezTo>
                  <a:lnTo>
                    <a:pt x="826" y="790"/>
                  </a:lnTo>
                  <a:cubicBezTo>
                    <a:pt x="825" y="790"/>
                    <a:pt x="822" y="789"/>
                    <a:pt x="820" y="789"/>
                  </a:cubicBezTo>
                  <a:lnTo>
                    <a:pt x="820" y="789"/>
                  </a:lnTo>
                  <a:cubicBezTo>
                    <a:pt x="822" y="790"/>
                    <a:pt x="825" y="792"/>
                    <a:pt x="830" y="792"/>
                  </a:cubicBezTo>
                  <a:cubicBezTo>
                    <a:pt x="830" y="792"/>
                    <a:pt x="842" y="805"/>
                    <a:pt x="867" y="817"/>
                  </a:cubicBezTo>
                  <a:lnTo>
                    <a:pt x="855" y="805"/>
                  </a:lnTo>
                  <a:lnTo>
                    <a:pt x="855" y="805"/>
                  </a:lnTo>
                  <a:cubicBezTo>
                    <a:pt x="867" y="817"/>
                    <a:pt x="880" y="817"/>
                    <a:pt x="880" y="817"/>
                  </a:cubicBezTo>
                  <a:cubicBezTo>
                    <a:pt x="872" y="817"/>
                    <a:pt x="874" y="823"/>
                    <a:pt x="870" y="823"/>
                  </a:cubicBezTo>
                  <a:cubicBezTo>
                    <a:pt x="867" y="823"/>
                    <a:pt x="863" y="821"/>
                    <a:pt x="855" y="817"/>
                  </a:cubicBezTo>
                  <a:cubicBezTo>
                    <a:pt x="830" y="805"/>
                    <a:pt x="805" y="792"/>
                    <a:pt x="779" y="779"/>
                  </a:cubicBezTo>
                  <a:cubicBezTo>
                    <a:pt x="776" y="778"/>
                    <a:pt x="774" y="777"/>
                    <a:pt x="774" y="777"/>
                  </a:cubicBezTo>
                  <a:lnTo>
                    <a:pt x="774" y="777"/>
                  </a:lnTo>
                  <a:cubicBezTo>
                    <a:pt x="774" y="777"/>
                    <a:pt x="810" y="795"/>
                    <a:pt x="817" y="802"/>
                  </a:cubicBezTo>
                  <a:lnTo>
                    <a:pt x="817" y="802"/>
                  </a:lnTo>
                  <a:cubicBezTo>
                    <a:pt x="814" y="801"/>
                    <a:pt x="809" y="799"/>
                    <a:pt x="805" y="799"/>
                  </a:cubicBezTo>
                  <a:cubicBezTo>
                    <a:pt x="802" y="799"/>
                    <a:pt x="800" y="800"/>
                    <a:pt x="805" y="805"/>
                  </a:cubicBezTo>
                  <a:cubicBezTo>
                    <a:pt x="817" y="805"/>
                    <a:pt x="867" y="830"/>
                    <a:pt x="905" y="842"/>
                  </a:cubicBezTo>
                  <a:cubicBezTo>
                    <a:pt x="897" y="842"/>
                    <a:pt x="883" y="837"/>
                    <a:pt x="882" y="837"/>
                  </a:cubicBezTo>
                  <a:lnTo>
                    <a:pt x="882" y="837"/>
                  </a:lnTo>
                  <a:cubicBezTo>
                    <a:pt x="881" y="837"/>
                    <a:pt x="884" y="838"/>
                    <a:pt x="893" y="842"/>
                  </a:cubicBezTo>
                  <a:cubicBezTo>
                    <a:pt x="905" y="842"/>
                    <a:pt x="905" y="842"/>
                    <a:pt x="918" y="855"/>
                  </a:cubicBezTo>
                  <a:lnTo>
                    <a:pt x="918" y="842"/>
                  </a:lnTo>
                  <a:cubicBezTo>
                    <a:pt x="918" y="842"/>
                    <a:pt x="918" y="830"/>
                    <a:pt x="918" y="830"/>
                  </a:cubicBezTo>
                  <a:cubicBezTo>
                    <a:pt x="943" y="830"/>
                    <a:pt x="955" y="867"/>
                    <a:pt x="955" y="880"/>
                  </a:cubicBezTo>
                  <a:lnTo>
                    <a:pt x="943" y="867"/>
                  </a:lnTo>
                  <a:lnTo>
                    <a:pt x="918" y="867"/>
                  </a:lnTo>
                  <a:lnTo>
                    <a:pt x="930" y="880"/>
                  </a:lnTo>
                  <a:cubicBezTo>
                    <a:pt x="930" y="880"/>
                    <a:pt x="905" y="867"/>
                    <a:pt x="880" y="867"/>
                  </a:cubicBezTo>
                  <a:lnTo>
                    <a:pt x="855" y="855"/>
                  </a:lnTo>
                  <a:cubicBezTo>
                    <a:pt x="830" y="842"/>
                    <a:pt x="805" y="830"/>
                    <a:pt x="779" y="830"/>
                  </a:cubicBezTo>
                  <a:cubicBezTo>
                    <a:pt x="792" y="830"/>
                    <a:pt x="817" y="842"/>
                    <a:pt x="842" y="855"/>
                  </a:cubicBezTo>
                  <a:cubicBezTo>
                    <a:pt x="817" y="855"/>
                    <a:pt x="792" y="842"/>
                    <a:pt x="767" y="842"/>
                  </a:cubicBezTo>
                  <a:cubicBezTo>
                    <a:pt x="760" y="842"/>
                    <a:pt x="757" y="839"/>
                    <a:pt x="756" y="835"/>
                  </a:cubicBezTo>
                  <a:lnTo>
                    <a:pt x="756" y="835"/>
                  </a:lnTo>
                  <a:cubicBezTo>
                    <a:pt x="755" y="835"/>
                    <a:pt x="755" y="835"/>
                    <a:pt x="755" y="835"/>
                  </a:cubicBezTo>
                  <a:cubicBezTo>
                    <a:pt x="751" y="835"/>
                    <a:pt x="745" y="832"/>
                    <a:pt x="754" y="830"/>
                  </a:cubicBezTo>
                  <a:lnTo>
                    <a:pt x="754" y="830"/>
                  </a:lnTo>
                  <a:cubicBezTo>
                    <a:pt x="754" y="831"/>
                    <a:pt x="755" y="833"/>
                    <a:pt x="756" y="835"/>
                  </a:cubicBezTo>
                  <a:lnTo>
                    <a:pt x="756" y="835"/>
                  </a:lnTo>
                  <a:cubicBezTo>
                    <a:pt x="757" y="835"/>
                    <a:pt x="758" y="834"/>
                    <a:pt x="755" y="830"/>
                  </a:cubicBezTo>
                  <a:lnTo>
                    <a:pt x="755" y="830"/>
                  </a:lnTo>
                  <a:cubicBezTo>
                    <a:pt x="755" y="830"/>
                    <a:pt x="755" y="830"/>
                    <a:pt x="754" y="830"/>
                  </a:cubicBezTo>
                  <a:lnTo>
                    <a:pt x="754" y="830"/>
                  </a:lnTo>
                  <a:cubicBezTo>
                    <a:pt x="754" y="830"/>
                    <a:pt x="754" y="830"/>
                    <a:pt x="754" y="830"/>
                  </a:cubicBezTo>
                  <a:lnTo>
                    <a:pt x="754" y="830"/>
                  </a:lnTo>
                  <a:cubicBezTo>
                    <a:pt x="755" y="830"/>
                    <a:pt x="755" y="830"/>
                    <a:pt x="755" y="830"/>
                  </a:cubicBezTo>
                  <a:lnTo>
                    <a:pt x="755" y="830"/>
                  </a:lnTo>
                  <a:cubicBezTo>
                    <a:pt x="758" y="830"/>
                    <a:pt x="762" y="830"/>
                    <a:pt x="767" y="830"/>
                  </a:cubicBezTo>
                  <a:lnTo>
                    <a:pt x="742" y="830"/>
                  </a:lnTo>
                  <a:lnTo>
                    <a:pt x="742" y="817"/>
                  </a:lnTo>
                  <a:cubicBezTo>
                    <a:pt x="742" y="817"/>
                    <a:pt x="742" y="817"/>
                    <a:pt x="742" y="817"/>
                  </a:cubicBezTo>
                  <a:lnTo>
                    <a:pt x="742" y="817"/>
                  </a:lnTo>
                  <a:cubicBezTo>
                    <a:pt x="747" y="819"/>
                    <a:pt x="750" y="820"/>
                    <a:pt x="751" y="820"/>
                  </a:cubicBezTo>
                  <a:cubicBezTo>
                    <a:pt x="753" y="820"/>
                    <a:pt x="748" y="817"/>
                    <a:pt x="742" y="815"/>
                  </a:cubicBezTo>
                  <a:lnTo>
                    <a:pt x="742" y="815"/>
                  </a:lnTo>
                  <a:cubicBezTo>
                    <a:pt x="744" y="812"/>
                    <a:pt x="747" y="812"/>
                    <a:pt x="751" y="812"/>
                  </a:cubicBezTo>
                  <a:cubicBezTo>
                    <a:pt x="753" y="812"/>
                    <a:pt x="755" y="812"/>
                    <a:pt x="757" y="812"/>
                  </a:cubicBezTo>
                  <a:lnTo>
                    <a:pt x="757" y="812"/>
                  </a:lnTo>
                  <a:lnTo>
                    <a:pt x="742" y="805"/>
                  </a:lnTo>
                  <a:cubicBezTo>
                    <a:pt x="729" y="792"/>
                    <a:pt x="729" y="792"/>
                    <a:pt x="729" y="792"/>
                  </a:cubicBezTo>
                  <a:lnTo>
                    <a:pt x="704" y="779"/>
                  </a:lnTo>
                  <a:cubicBezTo>
                    <a:pt x="712" y="779"/>
                    <a:pt x="693" y="774"/>
                    <a:pt x="698" y="774"/>
                  </a:cubicBezTo>
                  <a:cubicBezTo>
                    <a:pt x="700" y="774"/>
                    <a:pt x="708" y="775"/>
                    <a:pt x="729" y="779"/>
                  </a:cubicBezTo>
                  <a:lnTo>
                    <a:pt x="742" y="779"/>
                  </a:lnTo>
                  <a:cubicBezTo>
                    <a:pt x="742" y="779"/>
                    <a:pt x="742" y="779"/>
                    <a:pt x="742" y="779"/>
                  </a:cubicBezTo>
                  <a:lnTo>
                    <a:pt x="742" y="779"/>
                  </a:lnTo>
                  <a:cubicBezTo>
                    <a:pt x="753" y="783"/>
                    <a:pt x="757" y="785"/>
                    <a:pt x="758" y="785"/>
                  </a:cubicBezTo>
                  <a:cubicBezTo>
                    <a:pt x="761" y="785"/>
                    <a:pt x="742" y="776"/>
                    <a:pt x="742" y="767"/>
                  </a:cubicBezTo>
                  <a:lnTo>
                    <a:pt x="742" y="754"/>
                  </a:lnTo>
                  <a:cubicBezTo>
                    <a:pt x="742" y="754"/>
                    <a:pt x="742" y="754"/>
                    <a:pt x="729" y="742"/>
                  </a:cubicBezTo>
                  <a:close/>
                  <a:moveTo>
                    <a:pt x="767" y="867"/>
                  </a:moveTo>
                  <a:cubicBezTo>
                    <a:pt x="783" y="876"/>
                    <a:pt x="800" y="878"/>
                    <a:pt x="823" y="883"/>
                  </a:cubicBezTo>
                  <a:lnTo>
                    <a:pt x="823" y="883"/>
                  </a:lnTo>
                  <a:cubicBezTo>
                    <a:pt x="822" y="882"/>
                    <a:pt x="820" y="881"/>
                    <a:pt x="817" y="880"/>
                  </a:cubicBezTo>
                  <a:cubicBezTo>
                    <a:pt x="805" y="867"/>
                    <a:pt x="779" y="867"/>
                    <a:pt x="767" y="867"/>
                  </a:cubicBezTo>
                  <a:close/>
                  <a:moveTo>
                    <a:pt x="823" y="883"/>
                  </a:moveTo>
                  <a:cubicBezTo>
                    <a:pt x="825" y="884"/>
                    <a:pt x="825" y="884"/>
                    <a:pt x="826" y="884"/>
                  </a:cubicBezTo>
                  <a:cubicBezTo>
                    <a:pt x="826" y="884"/>
                    <a:pt x="826" y="884"/>
                    <a:pt x="826" y="884"/>
                  </a:cubicBezTo>
                  <a:lnTo>
                    <a:pt x="826" y="884"/>
                  </a:lnTo>
                  <a:cubicBezTo>
                    <a:pt x="836" y="885"/>
                    <a:pt x="847" y="888"/>
                    <a:pt x="860" y="891"/>
                  </a:cubicBezTo>
                  <a:lnTo>
                    <a:pt x="860" y="891"/>
                  </a:lnTo>
                  <a:cubicBezTo>
                    <a:pt x="839" y="884"/>
                    <a:pt x="831" y="883"/>
                    <a:pt x="828" y="883"/>
                  </a:cubicBezTo>
                  <a:cubicBezTo>
                    <a:pt x="827" y="883"/>
                    <a:pt x="826" y="883"/>
                    <a:pt x="826" y="884"/>
                  </a:cubicBezTo>
                  <a:lnTo>
                    <a:pt x="826" y="884"/>
                  </a:lnTo>
                  <a:cubicBezTo>
                    <a:pt x="825" y="883"/>
                    <a:pt x="824" y="883"/>
                    <a:pt x="823" y="883"/>
                  </a:cubicBezTo>
                  <a:close/>
                  <a:moveTo>
                    <a:pt x="916" y="890"/>
                  </a:moveTo>
                  <a:lnTo>
                    <a:pt x="916" y="890"/>
                  </a:lnTo>
                  <a:cubicBezTo>
                    <a:pt x="921" y="891"/>
                    <a:pt x="926" y="893"/>
                    <a:pt x="930" y="893"/>
                  </a:cubicBezTo>
                  <a:lnTo>
                    <a:pt x="916" y="890"/>
                  </a:lnTo>
                  <a:close/>
                  <a:moveTo>
                    <a:pt x="858" y="891"/>
                  </a:moveTo>
                  <a:cubicBezTo>
                    <a:pt x="857" y="891"/>
                    <a:pt x="868" y="894"/>
                    <a:pt x="905" y="905"/>
                  </a:cubicBezTo>
                  <a:cubicBezTo>
                    <a:pt x="888" y="899"/>
                    <a:pt x="875" y="895"/>
                    <a:pt x="864" y="892"/>
                  </a:cubicBezTo>
                  <a:lnTo>
                    <a:pt x="864" y="892"/>
                  </a:lnTo>
                  <a:cubicBezTo>
                    <a:pt x="875" y="895"/>
                    <a:pt x="893" y="900"/>
                    <a:pt x="893" y="900"/>
                  </a:cubicBezTo>
                  <a:cubicBezTo>
                    <a:pt x="893" y="900"/>
                    <a:pt x="887" y="898"/>
                    <a:pt x="867" y="893"/>
                  </a:cubicBezTo>
                  <a:cubicBezTo>
                    <a:pt x="865" y="892"/>
                    <a:pt x="863" y="891"/>
                    <a:pt x="860" y="891"/>
                  </a:cubicBezTo>
                  <a:lnTo>
                    <a:pt x="860" y="891"/>
                  </a:lnTo>
                  <a:cubicBezTo>
                    <a:pt x="862" y="891"/>
                    <a:pt x="863" y="892"/>
                    <a:pt x="864" y="892"/>
                  </a:cubicBezTo>
                  <a:lnTo>
                    <a:pt x="864" y="892"/>
                  </a:lnTo>
                  <a:cubicBezTo>
                    <a:pt x="861" y="891"/>
                    <a:pt x="859" y="891"/>
                    <a:pt x="858" y="891"/>
                  </a:cubicBezTo>
                  <a:close/>
                  <a:moveTo>
                    <a:pt x="909" y="896"/>
                  </a:moveTo>
                  <a:cubicBezTo>
                    <a:pt x="912" y="897"/>
                    <a:pt x="918" y="900"/>
                    <a:pt x="930" y="905"/>
                  </a:cubicBezTo>
                  <a:cubicBezTo>
                    <a:pt x="921" y="901"/>
                    <a:pt x="914" y="898"/>
                    <a:pt x="909" y="896"/>
                  </a:cubicBezTo>
                  <a:close/>
                  <a:moveTo>
                    <a:pt x="884" y="908"/>
                  </a:moveTo>
                  <a:cubicBezTo>
                    <a:pt x="893" y="911"/>
                    <a:pt x="902" y="914"/>
                    <a:pt x="918" y="918"/>
                  </a:cubicBezTo>
                  <a:cubicBezTo>
                    <a:pt x="905" y="914"/>
                    <a:pt x="894" y="911"/>
                    <a:pt x="884" y="908"/>
                  </a:cubicBezTo>
                  <a:close/>
                  <a:moveTo>
                    <a:pt x="1219" y="924"/>
                  </a:moveTo>
                  <a:cubicBezTo>
                    <a:pt x="1219" y="930"/>
                    <a:pt x="1219" y="930"/>
                    <a:pt x="1219" y="930"/>
                  </a:cubicBezTo>
                  <a:lnTo>
                    <a:pt x="1232" y="930"/>
                  </a:lnTo>
                  <a:cubicBezTo>
                    <a:pt x="1226" y="930"/>
                    <a:pt x="1222" y="927"/>
                    <a:pt x="1219" y="924"/>
                  </a:cubicBezTo>
                  <a:close/>
                  <a:moveTo>
                    <a:pt x="916" y="942"/>
                  </a:moveTo>
                  <a:lnTo>
                    <a:pt x="916" y="942"/>
                  </a:lnTo>
                  <a:cubicBezTo>
                    <a:pt x="916" y="942"/>
                    <a:pt x="917" y="942"/>
                    <a:pt x="918" y="943"/>
                  </a:cubicBezTo>
                  <a:lnTo>
                    <a:pt x="930" y="943"/>
                  </a:lnTo>
                  <a:cubicBezTo>
                    <a:pt x="926" y="943"/>
                    <a:pt x="921" y="942"/>
                    <a:pt x="916" y="942"/>
                  </a:cubicBezTo>
                  <a:close/>
                  <a:moveTo>
                    <a:pt x="859" y="943"/>
                  </a:moveTo>
                  <a:lnTo>
                    <a:pt x="859" y="943"/>
                  </a:lnTo>
                  <a:cubicBezTo>
                    <a:pt x="865" y="943"/>
                    <a:pt x="871" y="943"/>
                    <a:pt x="876" y="945"/>
                  </a:cubicBezTo>
                  <a:lnTo>
                    <a:pt x="876" y="945"/>
                  </a:lnTo>
                  <a:cubicBezTo>
                    <a:pt x="866" y="943"/>
                    <a:pt x="861" y="943"/>
                    <a:pt x="859" y="943"/>
                  </a:cubicBezTo>
                  <a:close/>
                  <a:moveTo>
                    <a:pt x="884" y="949"/>
                  </a:moveTo>
                  <a:cubicBezTo>
                    <a:pt x="886" y="950"/>
                    <a:pt x="889" y="952"/>
                    <a:pt x="891" y="954"/>
                  </a:cubicBezTo>
                  <a:lnTo>
                    <a:pt x="891" y="954"/>
                  </a:lnTo>
                  <a:cubicBezTo>
                    <a:pt x="889" y="953"/>
                    <a:pt x="887" y="953"/>
                    <a:pt x="886" y="953"/>
                  </a:cubicBezTo>
                  <a:lnTo>
                    <a:pt x="886" y="953"/>
                  </a:lnTo>
                  <a:cubicBezTo>
                    <a:pt x="888" y="954"/>
                    <a:pt x="890" y="955"/>
                    <a:pt x="893" y="955"/>
                  </a:cubicBezTo>
                  <a:cubicBezTo>
                    <a:pt x="892" y="955"/>
                    <a:pt x="891" y="954"/>
                    <a:pt x="891" y="954"/>
                  </a:cubicBezTo>
                  <a:lnTo>
                    <a:pt x="891" y="954"/>
                  </a:lnTo>
                  <a:cubicBezTo>
                    <a:pt x="899" y="955"/>
                    <a:pt x="909" y="955"/>
                    <a:pt x="918" y="955"/>
                  </a:cubicBezTo>
                  <a:lnTo>
                    <a:pt x="884" y="949"/>
                  </a:lnTo>
                  <a:close/>
                  <a:moveTo>
                    <a:pt x="930" y="943"/>
                  </a:moveTo>
                  <a:cubicBezTo>
                    <a:pt x="930" y="943"/>
                    <a:pt x="943" y="955"/>
                    <a:pt x="943" y="955"/>
                  </a:cubicBezTo>
                  <a:cubicBezTo>
                    <a:pt x="981" y="955"/>
                    <a:pt x="943" y="943"/>
                    <a:pt x="943" y="943"/>
                  </a:cubicBezTo>
                  <a:close/>
                  <a:moveTo>
                    <a:pt x="1244" y="955"/>
                  </a:move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close/>
                  <a:moveTo>
                    <a:pt x="1244" y="956"/>
                  </a:moveTo>
                  <a:cubicBezTo>
                    <a:pt x="1245" y="956"/>
                    <a:pt x="1245" y="956"/>
                    <a:pt x="1246" y="957"/>
                  </a:cubicBezTo>
                  <a:lnTo>
                    <a:pt x="1246" y="957"/>
                  </a:lnTo>
                  <a:cubicBezTo>
                    <a:pt x="1246" y="957"/>
                    <a:pt x="1246" y="957"/>
                    <a:pt x="1247" y="958"/>
                  </a:cubicBezTo>
                  <a:lnTo>
                    <a:pt x="1247" y="958"/>
                  </a:lnTo>
                  <a:cubicBezTo>
                    <a:pt x="1246" y="957"/>
                    <a:pt x="1245" y="957"/>
                    <a:pt x="1244" y="956"/>
                  </a:cubicBezTo>
                  <a:lnTo>
                    <a:pt x="1244" y="956"/>
                  </a:lnTo>
                  <a:cubicBezTo>
                    <a:pt x="1244" y="956"/>
                    <a:pt x="1244" y="956"/>
                    <a:pt x="1244" y="956"/>
                  </a:cubicBezTo>
                  <a:close/>
                  <a:moveTo>
                    <a:pt x="1239" y="951"/>
                  </a:moveTo>
                  <a:cubicBezTo>
                    <a:pt x="1240" y="952"/>
                    <a:pt x="1242" y="953"/>
                    <a:pt x="1243" y="954"/>
                  </a:cubicBezTo>
                  <a:lnTo>
                    <a:pt x="1243" y="954"/>
                  </a:lnTo>
                  <a:cubicBezTo>
                    <a:pt x="1243" y="954"/>
                    <a:pt x="1244" y="955"/>
                    <a:pt x="1244" y="955"/>
                  </a:cubicBezTo>
                  <a:cubicBezTo>
                    <a:pt x="1245" y="955"/>
                    <a:pt x="1245" y="955"/>
                    <a:pt x="1246" y="956"/>
                  </a:cubicBezTo>
                  <a:lnTo>
                    <a:pt x="1246" y="956"/>
                  </a:lnTo>
                  <a:cubicBezTo>
                    <a:pt x="1248" y="957"/>
                    <a:pt x="1250" y="958"/>
                    <a:pt x="1252" y="959"/>
                  </a:cubicBezTo>
                  <a:lnTo>
                    <a:pt x="1252" y="959"/>
                  </a:lnTo>
                  <a:cubicBezTo>
                    <a:pt x="1247" y="957"/>
                    <a:pt x="1244" y="955"/>
                    <a:pt x="1244" y="955"/>
                  </a:cubicBez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lnTo>
                    <a:pt x="1244" y="955"/>
                  </a:lnTo>
                  <a:lnTo>
                    <a:pt x="1244" y="955"/>
                  </a:ln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lnTo>
                    <a:pt x="1244" y="955"/>
                  </a:lnTo>
                  <a:cubicBezTo>
                    <a:pt x="1244" y="955"/>
                    <a:pt x="1244" y="956"/>
                    <a:pt x="1244" y="956"/>
                  </a:cubicBezTo>
                  <a:lnTo>
                    <a:pt x="1244" y="956"/>
                  </a:lnTo>
                  <a:cubicBezTo>
                    <a:pt x="1243" y="954"/>
                    <a:pt x="1241" y="953"/>
                    <a:pt x="1239" y="951"/>
                  </a:cubicBezTo>
                  <a:close/>
                  <a:moveTo>
                    <a:pt x="1249" y="957"/>
                  </a:moveTo>
                  <a:cubicBezTo>
                    <a:pt x="1252" y="958"/>
                    <a:pt x="1254" y="960"/>
                    <a:pt x="1258" y="963"/>
                  </a:cubicBezTo>
                  <a:lnTo>
                    <a:pt x="1258" y="963"/>
                  </a:lnTo>
                  <a:cubicBezTo>
                    <a:pt x="1256" y="962"/>
                    <a:pt x="1255" y="961"/>
                    <a:pt x="1254" y="960"/>
                  </a:cubicBezTo>
                  <a:lnTo>
                    <a:pt x="1254" y="960"/>
                  </a:lnTo>
                  <a:cubicBezTo>
                    <a:pt x="1254" y="961"/>
                    <a:pt x="1255" y="961"/>
                    <a:pt x="1255" y="961"/>
                  </a:cubicBezTo>
                  <a:lnTo>
                    <a:pt x="1255" y="961"/>
                  </a:lnTo>
                  <a:cubicBezTo>
                    <a:pt x="1254" y="961"/>
                    <a:pt x="1253" y="960"/>
                    <a:pt x="1252" y="959"/>
                  </a:cubicBezTo>
                  <a:lnTo>
                    <a:pt x="1252" y="959"/>
                  </a:lnTo>
                  <a:cubicBezTo>
                    <a:pt x="1252" y="959"/>
                    <a:pt x="1253" y="960"/>
                    <a:pt x="1254" y="960"/>
                  </a:cubicBezTo>
                  <a:lnTo>
                    <a:pt x="1254" y="960"/>
                  </a:lnTo>
                  <a:cubicBezTo>
                    <a:pt x="1252" y="959"/>
                    <a:pt x="1251" y="958"/>
                    <a:pt x="1249" y="957"/>
                  </a:cubicBezTo>
                  <a:close/>
                  <a:moveTo>
                    <a:pt x="1245" y="957"/>
                  </a:moveTo>
                  <a:cubicBezTo>
                    <a:pt x="1247" y="959"/>
                    <a:pt x="1249" y="960"/>
                    <a:pt x="1252" y="962"/>
                  </a:cubicBezTo>
                  <a:lnTo>
                    <a:pt x="1252" y="962"/>
                  </a:lnTo>
                  <a:cubicBezTo>
                    <a:pt x="1250" y="960"/>
                    <a:pt x="1248" y="959"/>
                    <a:pt x="1247" y="958"/>
                  </a:cubicBezTo>
                  <a:lnTo>
                    <a:pt x="1247" y="958"/>
                  </a:lnTo>
                  <a:cubicBezTo>
                    <a:pt x="1247" y="958"/>
                    <a:pt x="1248" y="958"/>
                    <a:pt x="1248" y="959"/>
                  </a:cubicBezTo>
                  <a:lnTo>
                    <a:pt x="1248" y="959"/>
                  </a:lnTo>
                  <a:cubicBezTo>
                    <a:pt x="1251" y="960"/>
                    <a:pt x="1253" y="962"/>
                    <a:pt x="1255" y="964"/>
                  </a:cubicBezTo>
                  <a:lnTo>
                    <a:pt x="1255" y="964"/>
                  </a:lnTo>
                  <a:cubicBezTo>
                    <a:pt x="1254" y="963"/>
                    <a:pt x="1253" y="963"/>
                    <a:pt x="1252" y="962"/>
                  </a:cubicBezTo>
                  <a:lnTo>
                    <a:pt x="1252" y="962"/>
                  </a:lnTo>
                  <a:cubicBezTo>
                    <a:pt x="1253" y="963"/>
                    <a:pt x="1254" y="963"/>
                    <a:pt x="1255" y="964"/>
                  </a:cubicBezTo>
                  <a:lnTo>
                    <a:pt x="1255" y="964"/>
                  </a:lnTo>
                  <a:cubicBezTo>
                    <a:pt x="1252" y="962"/>
                    <a:pt x="1248" y="960"/>
                    <a:pt x="1245" y="958"/>
                  </a:cubicBezTo>
                  <a:lnTo>
                    <a:pt x="1245" y="958"/>
                  </a:lnTo>
                  <a:cubicBezTo>
                    <a:pt x="1245" y="958"/>
                    <a:pt x="1245" y="958"/>
                    <a:pt x="1245" y="958"/>
                  </a:cubicBezTo>
                  <a:lnTo>
                    <a:pt x="1245" y="958"/>
                  </a:lnTo>
                  <a:lnTo>
                    <a:pt x="1244" y="958"/>
                  </a:lnTo>
                  <a:lnTo>
                    <a:pt x="1244" y="958"/>
                  </a:lnTo>
                  <a:cubicBezTo>
                    <a:pt x="1245" y="958"/>
                    <a:pt x="1245" y="958"/>
                    <a:pt x="1245" y="958"/>
                  </a:cubicBezTo>
                  <a:lnTo>
                    <a:pt x="1245" y="958"/>
                  </a:lnTo>
                  <a:cubicBezTo>
                    <a:pt x="1245" y="958"/>
                    <a:pt x="1245" y="957"/>
                    <a:pt x="1245" y="957"/>
                  </a:cubicBezTo>
                  <a:close/>
                  <a:moveTo>
                    <a:pt x="1244" y="955"/>
                  </a:moveTo>
                  <a:cubicBezTo>
                    <a:pt x="1244" y="955"/>
                    <a:pt x="1255" y="962"/>
                    <a:pt x="1267" y="971"/>
                  </a:cubicBezTo>
                  <a:lnTo>
                    <a:pt x="1267" y="971"/>
                  </a:lnTo>
                  <a:cubicBezTo>
                    <a:pt x="1268" y="971"/>
                    <a:pt x="1268" y="972"/>
                    <a:pt x="1269" y="972"/>
                  </a:cubicBezTo>
                  <a:lnTo>
                    <a:pt x="1269" y="972"/>
                  </a:lnTo>
                  <a:cubicBezTo>
                    <a:pt x="1267" y="972"/>
                    <a:pt x="1266" y="971"/>
                    <a:pt x="1264" y="970"/>
                  </a:cubicBezTo>
                  <a:lnTo>
                    <a:pt x="1264" y="970"/>
                  </a:lnTo>
                  <a:cubicBezTo>
                    <a:pt x="1265" y="970"/>
                    <a:pt x="1266" y="971"/>
                    <a:pt x="1267" y="972"/>
                  </a:cubicBezTo>
                  <a:lnTo>
                    <a:pt x="1267" y="972"/>
                  </a:lnTo>
                  <a:cubicBezTo>
                    <a:pt x="1265" y="971"/>
                    <a:pt x="1264" y="970"/>
                    <a:pt x="1262" y="968"/>
                  </a:cubicBezTo>
                  <a:lnTo>
                    <a:pt x="1262" y="968"/>
                  </a:lnTo>
                  <a:lnTo>
                    <a:pt x="1261" y="968"/>
                  </a:lnTo>
                  <a:lnTo>
                    <a:pt x="1261" y="968"/>
                  </a:lnTo>
                  <a:cubicBezTo>
                    <a:pt x="1262" y="969"/>
                    <a:pt x="1263" y="969"/>
                    <a:pt x="1264" y="970"/>
                  </a:cubicBezTo>
                  <a:lnTo>
                    <a:pt x="1264" y="970"/>
                  </a:lnTo>
                  <a:cubicBezTo>
                    <a:pt x="1261" y="968"/>
                    <a:pt x="1258" y="965"/>
                    <a:pt x="1255" y="963"/>
                  </a:cubicBezTo>
                  <a:lnTo>
                    <a:pt x="1255" y="963"/>
                  </a:lnTo>
                  <a:lnTo>
                    <a:pt x="1244" y="955"/>
                  </a:lnTo>
                  <a:close/>
                  <a:moveTo>
                    <a:pt x="1207" y="943"/>
                  </a:moveTo>
                  <a:lnTo>
                    <a:pt x="1207" y="943"/>
                  </a:lnTo>
                  <a:cubicBezTo>
                    <a:pt x="1228" y="953"/>
                    <a:pt x="1240" y="964"/>
                    <a:pt x="1258" y="974"/>
                  </a:cubicBezTo>
                  <a:lnTo>
                    <a:pt x="1258" y="974"/>
                  </a:lnTo>
                  <a:cubicBezTo>
                    <a:pt x="1256" y="974"/>
                    <a:pt x="1255" y="973"/>
                    <a:pt x="1254" y="973"/>
                  </a:cubicBezTo>
                  <a:cubicBezTo>
                    <a:pt x="1253" y="973"/>
                    <a:pt x="1253" y="973"/>
                    <a:pt x="1253" y="974"/>
                  </a:cubicBezTo>
                  <a:lnTo>
                    <a:pt x="1253" y="974"/>
                  </a:lnTo>
                  <a:cubicBezTo>
                    <a:pt x="1233" y="961"/>
                    <a:pt x="1214" y="950"/>
                    <a:pt x="1207" y="943"/>
                  </a:cubicBezTo>
                  <a:close/>
                  <a:moveTo>
                    <a:pt x="1269" y="972"/>
                  </a:moveTo>
                  <a:cubicBezTo>
                    <a:pt x="1269" y="973"/>
                    <a:pt x="1270" y="973"/>
                    <a:pt x="1270" y="973"/>
                  </a:cubicBezTo>
                  <a:lnTo>
                    <a:pt x="1270" y="973"/>
                  </a:lnTo>
                  <a:cubicBezTo>
                    <a:pt x="1271" y="974"/>
                    <a:pt x="1272" y="975"/>
                    <a:pt x="1273" y="975"/>
                  </a:cubicBezTo>
                  <a:lnTo>
                    <a:pt x="1273" y="975"/>
                  </a:lnTo>
                  <a:cubicBezTo>
                    <a:pt x="1272" y="975"/>
                    <a:pt x="1271" y="974"/>
                    <a:pt x="1270" y="974"/>
                  </a:cubicBezTo>
                  <a:lnTo>
                    <a:pt x="1270" y="974"/>
                  </a:lnTo>
                  <a:cubicBezTo>
                    <a:pt x="1270" y="973"/>
                    <a:pt x="1269" y="973"/>
                    <a:pt x="1269" y="972"/>
                  </a:cubicBezTo>
                  <a:close/>
                  <a:moveTo>
                    <a:pt x="1263" y="975"/>
                  </a:moveTo>
                  <a:cubicBezTo>
                    <a:pt x="1264" y="976"/>
                    <a:pt x="1266" y="977"/>
                    <a:pt x="1267" y="978"/>
                  </a:cubicBezTo>
                  <a:lnTo>
                    <a:pt x="1267" y="978"/>
                  </a:lnTo>
                  <a:cubicBezTo>
                    <a:pt x="1266" y="978"/>
                    <a:pt x="1265" y="977"/>
                    <a:pt x="1264" y="977"/>
                  </a:cubicBezTo>
                  <a:lnTo>
                    <a:pt x="1264" y="977"/>
                  </a:lnTo>
                  <a:cubicBezTo>
                    <a:pt x="1264" y="976"/>
                    <a:pt x="1263" y="976"/>
                    <a:pt x="1263" y="975"/>
                  </a:cubicBezTo>
                  <a:close/>
                  <a:moveTo>
                    <a:pt x="1275" y="979"/>
                  </a:moveTo>
                  <a:lnTo>
                    <a:pt x="1275" y="979"/>
                  </a:lnTo>
                  <a:cubicBezTo>
                    <a:pt x="1275" y="979"/>
                    <a:pt x="1275" y="979"/>
                    <a:pt x="1276" y="980"/>
                  </a:cubicBezTo>
                  <a:lnTo>
                    <a:pt x="1276" y="980"/>
                  </a:lnTo>
                  <a:cubicBezTo>
                    <a:pt x="1277" y="981"/>
                    <a:pt x="1279" y="982"/>
                    <a:pt x="1280" y="983"/>
                  </a:cubicBezTo>
                  <a:lnTo>
                    <a:pt x="1280" y="983"/>
                  </a:lnTo>
                  <a:lnTo>
                    <a:pt x="1275" y="979"/>
                  </a:lnTo>
                  <a:close/>
                  <a:moveTo>
                    <a:pt x="1280" y="980"/>
                  </a:moveTo>
                  <a:lnTo>
                    <a:pt x="1280" y="980"/>
                  </a:lnTo>
                  <a:cubicBezTo>
                    <a:pt x="1286" y="985"/>
                    <a:pt x="1291" y="989"/>
                    <a:pt x="1295" y="993"/>
                  </a:cubicBezTo>
                  <a:lnTo>
                    <a:pt x="1295" y="993"/>
                  </a:lnTo>
                  <a:cubicBezTo>
                    <a:pt x="1294" y="992"/>
                    <a:pt x="1288" y="987"/>
                    <a:pt x="1281" y="980"/>
                  </a:cubicBezTo>
                  <a:lnTo>
                    <a:pt x="1281" y="980"/>
                  </a:lnTo>
                  <a:cubicBezTo>
                    <a:pt x="1281" y="980"/>
                    <a:pt x="1280" y="980"/>
                    <a:pt x="1280" y="980"/>
                  </a:cubicBezTo>
                  <a:close/>
                  <a:moveTo>
                    <a:pt x="1257" y="980"/>
                  </a:moveTo>
                  <a:cubicBezTo>
                    <a:pt x="1257" y="980"/>
                    <a:pt x="1257" y="980"/>
                    <a:pt x="1257" y="980"/>
                  </a:cubicBezTo>
                  <a:lnTo>
                    <a:pt x="1257" y="980"/>
                  </a:lnTo>
                  <a:lnTo>
                    <a:pt x="1263" y="986"/>
                  </a:lnTo>
                  <a:lnTo>
                    <a:pt x="1263" y="986"/>
                  </a:lnTo>
                  <a:cubicBezTo>
                    <a:pt x="1261" y="986"/>
                    <a:pt x="1260" y="985"/>
                    <a:pt x="1258" y="985"/>
                  </a:cubicBezTo>
                  <a:lnTo>
                    <a:pt x="1258" y="985"/>
                  </a:lnTo>
                  <a:cubicBezTo>
                    <a:pt x="1263" y="988"/>
                    <a:pt x="1267" y="990"/>
                    <a:pt x="1270" y="993"/>
                  </a:cubicBezTo>
                  <a:lnTo>
                    <a:pt x="1263" y="986"/>
                  </a:lnTo>
                  <a:lnTo>
                    <a:pt x="1263" y="986"/>
                  </a:lnTo>
                  <a:cubicBezTo>
                    <a:pt x="1265" y="987"/>
                    <a:pt x="1267" y="988"/>
                    <a:pt x="1269" y="989"/>
                  </a:cubicBezTo>
                  <a:lnTo>
                    <a:pt x="1269" y="989"/>
                  </a:lnTo>
                  <a:cubicBezTo>
                    <a:pt x="1268" y="988"/>
                    <a:pt x="1268" y="987"/>
                    <a:pt x="1267" y="986"/>
                  </a:cubicBezTo>
                  <a:lnTo>
                    <a:pt x="1267" y="986"/>
                  </a:lnTo>
                  <a:cubicBezTo>
                    <a:pt x="1267" y="986"/>
                    <a:pt x="1268" y="986"/>
                    <a:pt x="1268" y="986"/>
                  </a:cubicBezTo>
                  <a:lnTo>
                    <a:pt x="1268" y="986"/>
                  </a:lnTo>
                  <a:cubicBezTo>
                    <a:pt x="1267" y="985"/>
                    <a:pt x="1267" y="985"/>
                    <a:pt x="1266" y="984"/>
                  </a:cubicBezTo>
                  <a:lnTo>
                    <a:pt x="1266" y="984"/>
                  </a:lnTo>
                  <a:cubicBezTo>
                    <a:pt x="1267" y="985"/>
                    <a:pt x="1267" y="985"/>
                    <a:pt x="1267" y="986"/>
                  </a:cubicBezTo>
                  <a:lnTo>
                    <a:pt x="1267" y="986"/>
                  </a:lnTo>
                  <a:cubicBezTo>
                    <a:pt x="1264" y="984"/>
                    <a:pt x="1261" y="983"/>
                    <a:pt x="1257" y="980"/>
                  </a:cubicBezTo>
                  <a:lnTo>
                    <a:pt x="1257" y="980"/>
                  </a:lnTo>
                  <a:lnTo>
                    <a:pt x="1265" y="983"/>
                  </a:lnTo>
                  <a:lnTo>
                    <a:pt x="1265" y="983"/>
                  </a:lnTo>
                  <a:cubicBezTo>
                    <a:pt x="1265" y="983"/>
                    <a:pt x="1266" y="984"/>
                    <a:pt x="1266" y="984"/>
                  </a:cubicBezTo>
                  <a:lnTo>
                    <a:pt x="1266" y="984"/>
                  </a:lnTo>
                  <a:cubicBezTo>
                    <a:pt x="1266" y="984"/>
                    <a:pt x="1266" y="984"/>
                    <a:pt x="1265" y="983"/>
                  </a:cubicBezTo>
                  <a:lnTo>
                    <a:pt x="1265" y="983"/>
                  </a:lnTo>
                  <a:lnTo>
                    <a:pt x="1268" y="984"/>
                  </a:lnTo>
                  <a:lnTo>
                    <a:pt x="1268" y="984"/>
                  </a:lnTo>
                  <a:cubicBezTo>
                    <a:pt x="1266" y="983"/>
                    <a:pt x="1265" y="982"/>
                    <a:pt x="1263" y="980"/>
                  </a:cubicBezTo>
                  <a:close/>
                  <a:moveTo>
                    <a:pt x="1282" y="993"/>
                  </a:moveTo>
                  <a:lnTo>
                    <a:pt x="1282" y="993"/>
                  </a:lnTo>
                  <a:lnTo>
                    <a:pt x="1282" y="993"/>
                  </a:lnTo>
                  <a:close/>
                  <a:moveTo>
                    <a:pt x="1282" y="993"/>
                  </a:moveTo>
                  <a:lnTo>
                    <a:pt x="1282" y="993"/>
                  </a:lnTo>
                  <a:lnTo>
                    <a:pt x="1282" y="993"/>
                  </a:lnTo>
                  <a:close/>
                  <a:moveTo>
                    <a:pt x="1282" y="993"/>
                  </a:moveTo>
                  <a:lnTo>
                    <a:pt x="1282" y="993"/>
                  </a:lnTo>
                  <a:lnTo>
                    <a:pt x="1282" y="993"/>
                  </a:lnTo>
                  <a:close/>
                  <a:moveTo>
                    <a:pt x="1282" y="993"/>
                  </a:moveTo>
                  <a:lnTo>
                    <a:pt x="1282" y="993"/>
                  </a:lnTo>
                  <a:cubicBezTo>
                    <a:pt x="1282" y="993"/>
                    <a:pt x="1282" y="993"/>
                    <a:pt x="1282" y="993"/>
                  </a:cubicBezTo>
                  <a:lnTo>
                    <a:pt x="1282" y="993"/>
                  </a:lnTo>
                  <a:cubicBezTo>
                    <a:pt x="1282" y="993"/>
                    <a:pt x="1283" y="993"/>
                    <a:pt x="1284" y="993"/>
                  </a:cubicBezTo>
                  <a:lnTo>
                    <a:pt x="1284" y="993"/>
                  </a:lnTo>
                  <a:cubicBezTo>
                    <a:pt x="1284" y="993"/>
                    <a:pt x="1284" y="993"/>
                    <a:pt x="1284" y="993"/>
                  </a:cubicBezTo>
                  <a:close/>
                  <a:moveTo>
                    <a:pt x="1282" y="993"/>
                  </a:moveTo>
                  <a:lnTo>
                    <a:pt x="1283" y="994"/>
                  </a:lnTo>
                  <a:lnTo>
                    <a:pt x="1282" y="993"/>
                  </a:lnTo>
                  <a:close/>
                  <a:moveTo>
                    <a:pt x="1294" y="990"/>
                  </a:moveTo>
                  <a:cubicBezTo>
                    <a:pt x="1294" y="991"/>
                    <a:pt x="1295" y="992"/>
                    <a:pt x="1295" y="993"/>
                  </a:cubicBezTo>
                  <a:cubicBezTo>
                    <a:pt x="1297" y="993"/>
                    <a:pt x="1299" y="993"/>
                    <a:pt x="1300" y="994"/>
                  </a:cubicBezTo>
                  <a:lnTo>
                    <a:pt x="1300" y="994"/>
                  </a:lnTo>
                  <a:cubicBezTo>
                    <a:pt x="1298" y="993"/>
                    <a:pt x="1296" y="992"/>
                    <a:pt x="1294" y="990"/>
                  </a:cubicBezTo>
                  <a:close/>
                  <a:moveTo>
                    <a:pt x="1283" y="994"/>
                  </a:moveTo>
                  <a:lnTo>
                    <a:pt x="1283" y="994"/>
                  </a:lnTo>
                  <a:lnTo>
                    <a:pt x="1283" y="994"/>
                  </a:lnTo>
                  <a:close/>
                  <a:moveTo>
                    <a:pt x="1293" y="993"/>
                  </a:moveTo>
                  <a:lnTo>
                    <a:pt x="1293" y="993"/>
                  </a:lnTo>
                  <a:cubicBezTo>
                    <a:pt x="1294" y="993"/>
                    <a:pt x="1294" y="994"/>
                    <a:pt x="1295" y="994"/>
                  </a:cubicBezTo>
                  <a:lnTo>
                    <a:pt x="1295" y="994"/>
                  </a:lnTo>
                  <a:cubicBezTo>
                    <a:pt x="1294" y="994"/>
                    <a:pt x="1294" y="993"/>
                    <a:pt x="1293" y="993"/>
                  </a:cubicBezTo>
                  <a:close/>
                  <a:moveTo>
                    <a:pt x="1283" y="994"/>
                  </a:moveTo>
                  <a:lnTo>
                    <a:pt x="1283" y="994"/>
                  </a:lnTo>
                  <a:lnTo>
                    <a:pt x="1283" y="994"/>
                  </a:lnTo>
                  <a:close/>
                  <a:moveTo>
                    <a:pt x="1283" y="994"/>
                  </a:moveTo>
                  <a:lnTo>
                    <a:pt x="1284" y="995"/>
                  </a:lnTo>
                  <a:lnTo>
                    <a:pt x="1283" y="994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300" y="994"/>
                  </a:moveTo>
                  <a:cubicBezTo>
                    <a:pt x="1301" y="994"/>
                    <a:pt x="1301" y="994"/>
                    <a:pt x="1301" y="995"/>
                  </a:cubicBezTo>
                  <a:lnTo>
                    <a:pt x="1301" y="995"/>
                  </a:lnTo>
                  <a:cubicBezTo>
                    <a:pt x="1301" y="994"/>
                    <a:pt x="1301" y="994"/>
                    <a:pt x="1300" y="994"/>
                  </a:cubicBez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5" y="996"/>
                  </a:lnTo>
                  <a:lnTo>
                    <a:pt x="1284" y="995"/>
                  </a:lnTo>
                  <a:close/>
                  <a:moveTo>
                    <a:pt x="1285" y="996"/>
                  </a:moveTo>
                  <a:lnTo>
                    <a:pt x="1285" y="996"/>
                  </a:lnTo>
                  <a:lnTo>
                    <a:pt x="1285" y="996"/>
                  </a:lnTo>
                  <a:close/>
                  <a:moveTo>
                    <a:pt x="1285" y="996"/>
                  </a:moveTo>
                  <a:lnTo>
                    <a:pt x="1285" y="996"/>
                  </a:lnTo>
                  <a:lnTo>
                    <a:pt x="1285" y="996"/>
                  </a:lnTo>
                  <a:close/>
                  <a:moveTo>
                    <a:pt x="1285" y="996"/>
                  </a:moveTo>
                  <a:lnTo>
                    <a:pt x="1285" y="996"/>
                  </a:lnTo>
                  <a:lnTo>
                    <a:pt x="1285" y="996"/>
                  </a:lnTo>
                  <a:close/>
                  <a:moveTo>
                    <a:pt x="1285" y="996"/>
                  </a:moveTo>
                  <a:lnTo>
                    <a:pt x="1285" y="996"/>
                  </a:lnTo>
                  <a:lnTo>
                    <a:pt x="1285" y="996"/>
                  </a:lnTo>
                  <a:close/>
                  <a:moveTo>
                    <a:pt x="1285" y="996"/>
                  </a:moveTo>
                  <a:lnTo>
                    <a:pt x="1286" y="996"/>
                  </a:lnTo>
                  <a:lnTo>
                    <a:pt x="1285" y="996"/>
                  </a:lnTo>
                  <a:close/>
                  <a:moveTo>
                    <a:pt x="1286" y="996"/>
                  </a:moveTo>
                  <a:lnTo>
                    <a:pt x="1286" y="996"/>
                  </a:lnTo>
                  <a:lnTo>
                    <a:pt x="1286" y="996"/>
                  </a:lnTo>
                  <a:close/>
                  <a:moveTo>
                    <a:pt x="1286" y="996"/>
                  </a:moveTo>
                  <a:lnTo>
                    <a:pt x="1287" y="998"/>
                  </a:lnTo>
                  <a:lnTo>
                    <a:pt x="1286" y="996"/>
                  </a:lnTo>
                  <a:close/>
                  <a:moveTo>
                    <a:pt x="1264" y="980"/>
                  </a:moveTo>
                  <a:lnTo>
                    <a:pt x="1264" y="980"/>
                  </a:lnTo>
                  <a:cubicBezTo>
                    <a:pt x="1266" y="982"/>
                    <a:pt x="1268" y="983"/>
                    <a:pt x="1270" y="985"/>
                  </a:cubicBezTo>
                  <a:lnTo>
                    <a:pt x="1270" y="985"/>
                  </a:lnTo>
                  <a:lnTo>
                    <a:pt x="1268" y="984"/>
                  </a:lnTo>
                  <a:lnTo>
                    <a:pt x="1268" y="984"/>
                  </a:lnTo>
                  <a:cubicBezTo>
                    <a:pt x="1271" y="986"/>
                    <a:pt x="1274" y="988"/>
                    <a:pt x="1277" y="990"/>
                  </a:cubicBezTo>
                  <a:lnTo>
                    <a:pt x="1277" y="990"/>
                  </a:lnTo>
                  <a:cubicBezTo>
                    <a:pt x="1274" y="989"/>
                    <a:pt x="1271" y="988"/>
                    <a:pt x="1268" y="986"/>
                  </a:cubicBezTo>
                  <a:lnTo>
                    <a:pt x="1268" y="986"/>
                  </a:lnTo>
                  <a:cubicBezTo>
                    <a:pt x="1268" y="987"/>
                    <a:pt x="1269" y="988"/>
                    <a:pt x="1269" y="989"/>
                  </a:cubicBezTo>
                  <a:lnTo>
                    <a:pt x="1269" y="989"/>
                  </a:lnTo>
                  <a:cubicBezTo>
                    <a:pt x="1269" y="989"/>
                    <a:pt x="1269" y="989"/>
                    <a:pt x="1269" y="989"/>
                  </a:cubicBezTo>
                  <a:lnTo>
                    <a:pt x="1269" y="989"/>
                  </a:lnTo>
                  <a:cubicBezTo>
                    <a:pt x="1270" y="991"/>
                    <a:pt x="1270" y="993"/>
                    <a:pt x="1270" y="993"/>
                  </a:cubicBezTo>
                  <a:lnTo>
                    <a:pt x="1270" y="993"/>
                  </a:lnTo>
                  <a:cubicBezTo>
                    <a:pt x="1270" y="991"/>
                    <a:pt x="1269" y="990"/>
                    <a:pt x="1269" y="989"/>
                  </a:cubicBezTo>
                  <a:lnTo>
                    <a:pt x="1269" y="989"/>
                  </a:lnTo>
                  <a:cubicBezTo>
                    <a:pt x="1275" y="992"/>
                    <a:pt x="1281" y="995"/>
                    <a:pt x="1280" y="996"/>
                  </a:cubicBezTo>
                  <a:lnTo>
                    <a:pt x="1280" y="996"/>
                  </a:lnTo>
                  <a:cubicBezTo>
                    <a:pt x="1277" y="994"/>
                    <a:pt x="1273" y="993"/>
                    <a:pt x="1270" y="993"/>
                  </a:cubicBezTo>
                  <a:cubicBezTo>
                    <a:pt x="1270" y="993"/>
                    <a:pt x="1270" y="993"/>
                    <a:pt x="1270" y="993"/>
                  </a:cubicBezTo>
                  <a:lnTo>
                    <a:pt x="1270" y="993"/>
                  </a:lnTo>
                  <a:cubicBezTo>
                    <a:pt x="1275" y="995"/>
                    <a:pt x="1278" y="996"/>
                    <a:pt x="1280" y="996"/>
                  </a:cubicBezTo>
                  <a:cubicBezTo>
                    <a:pt x="1280" y="996"/>
                    <a:pt x="1280" y="996"/>
                    <a:pt x="1280" y="996"/>
                  </a:cubicBezTo>
                  <a:lnTo>
                    <a:pt x="1280" y="996"/>
                  </a:lnTo>
                  <a:cubicBezTo>
                    <a:pt x="1283" y="996"/>
                    <a:pt x="1285" y="998"/>
                    <a:pt x="1287" y="999"/>
                  </a:cubicBezTo>
                  <a:lnTo>
                    <a:pt x="1287" y="999"/>
                  </a:lnTo>
                  <a:cubicBezTo>
                    <a:pt x="1284" y="996"/>
                    <a:pt x="1280" y="993"/>
                    <a:pt x="1277" y="990"/>
                  </a:cubicBezTo>
                  <a:lnTo>
                    <a:pt x="1277" y="990"/>
                  </a:lnTo>
                  <a:cubicBezTo>
                    <a:pt x="1279" y="991"/>
                    <a:pt x="1280" y="992"/>
                    <a:pt x="1282" y="993"/>
                  </a:cubicBezTo>
                  <a:lnTo>
                    <a:pt x="1282" y="993"/>
                  </a:lnTo>
                  <a:cubicBezTo>
                    <a:pt x="1282" y="993"/>
                    <a:pt x="1276" y="989"/>
                    <a:pt x="1270" y="985"/>
                  </a:cubicBezTo>
                  <a:lnTo>
                    <a:pt x="1270" y="985"/>
                  </a:lnTo>
                  <a:lnTo>
                    <a:pt x="1272" y="985"/>
                  </a:lnTo>
                  <a:lnTo>
                    <a:pt x="1272" y="985"/>
                  </a:lnTo>
                  <a:cubicBezTo>
                    <a:pt x="1269" y="984"/>
                    <a:pt x="1268" y="982"/>
                    <a:pt x="1267" y="980"/>
                  </a:cubicBezTo>
                  <a:close/>
                  <a:moveTo>
                    <a:pt x="1287" y="998"/>
                  </a:moveTo>
                  <a:lnTo>
                    <a:pt x="1288" y="999"/>
                  </a:lnTo>
                  <a:lnTo>
                    <a:pt x="1287" y="998"/>
                  </a:lnTo>
                  <a:close/>
                  <a:moveTo>
                    <a:pt x="1288" y="999"/>
                  </a:moveTo>
                  <a:lnTo>
                    <a:pt x="1288" y="999"/>
                  </a:lnTo>
                  <a:lnTo>
                    <a:pt x="1288" y="999"/>
                  </a:lnTo>
                  <a:close/>
                  <a:moveTo>
                    <a:pt x="1292" y="1003"/>
                  </a:moveTo>
                  <a:lnTo>
                    <a:pt x="1292" y="1003"/>
                  </a:lnTo>
                  <a:lnTo>
                    <a:pt x="1292" y="1003"/>
                  </a:lnTo>
                  <a:close/>
                  <a:moveTo>
                    <a:pt x="1292" y="1003"/>
                  </a:moveTo>
                  <a:lnTo>
                    <a:pt x="1292" y="1003"/>
                  </a:lnTo>
                  <a:lnTo>
                    <a:pt x="1292" y="1003"/>
                  </a:lnTo>
                  <a:close/>
                  <a:moveTo>
                    <a:pt x="1292" y="1003"/>
                  </a:moveTo>
                  <a:lnTo>
                    <a:pt x="1295" y="1006"/>
                  </a:lnTo>
                  <a:lnTo>
                    <a:pt x="1292" y="1003"/>
                  </a:lnTo>
                  <a:close/>
                  <a:moveTo>
                    <a:pt x="1305" y="996"/>
                  </a:moveTo>
                  <a:cubicBezTo>
                    <a:pt x="1305" y="996"/>
                    <a:pt x="1305" y="996"/>
                    <a:pt x="1305" y="996"/>
                  </a:cubicBezTo>
                  <a:cubicBezTo>
                    <a:pt x="1305" y="996"/>
                    <a:pt x="1305" y="996"/>
                    <a:pt x="1305" y="996"/>
                  </a:cubicBezTo>
                  <a:lnTo>
                    <a:pt x="1305" y="996"/>
                  </a:lnTo>
                  <a:lnTo>
                    <a:pt x="1320" y="1006"/>
                  </a:lnTo>
                  <a:lnTo>
                    <a:pt x="1320" y="1006"/>
                  </a:lnTo>
                  <a:cubicBezTo>
                    <a:pt x="1315" y="1002"/>
                    <a:pt x="1310" y="999"/>
                    <a:pt x="1305" y="996"/>
                  </a:cubicBezTo>
                  <a:close/>
                  <a:moveTo>
                    <a:pt x="1295" y="1006"/>
                  </a:moveTo>
                  <a:lnTo>
                    <a:pt x="1295" y="1006"/>
                  </a:lnTo>
                  <a:lnTo>
                    <a:pt x="1295" y="1006"/>
                  </a:lnTo>
                  <a:close/>
                  <a:moveTo>
                    <a:pt x="1295" y="1006"/>
                  </a:moveTo>
                  <a:lnTo>
                    <a:pt x="1295" y="1006"/>
                  </a:lnTo>
                  <a:lnTo>
                    <a:pt x="1295" y="1006"/>
                  </a:lnTo>
                  <a:close/>
                  <a:moveTo>
                    <a:pt x="1273" y="996"/>
                  </a:moveTo>
                  <a:lnTo>
                    <a:pt x="1273" y="996"/>
                  </a:lnTo>
                  <a:cubicBezTo>
                    <a:pt x="1285" y="1006"/>
                    <a:pt x="1295" y="1006"/>
                    <a:pt x="1295" y="1006"/>
                  </a:cubicBezTo>
                  <a:cubicBezTo>
                    <a:pt x="1294" y="1005"/>
                    <a:pt x="1292" y="1003"/>
                    <a:pt x="1291" y="1002"/>
                  </a:cubicBezTo>
                  <a:lnTo>
                    <a:pt x="1291" y="1002"/>
                  </a:lnTo>
                  <a:cubicBezTo>
                    <a:pt x="1291" y="1002"/>
                    <a:pt x="1291" y="1002"/>
                    <a:pt x="1291" y="1002"/>
                  </a:cubicBezTo>
                  <a:lnTo>
                    <a:pt x="1291" y="1002"/>
                  </a:lnTo>
                  <a:lnTo>
                    <a:pt x="1288" y="999"/>
                  </a:lnTo>
                  <a:lnTo>
                    <a:pt x="1288" y="999"/>
                  </a:lnTo>
                  <a:lnTo>
                    <a:pt x="1288" y="999"/>
                  </a:lnTo>
                  <a:lnTo>
                    <a:pt x="1288" y="999"/>
                  </a:lnTo>
                  <a:cubicBezTo>
                    <a:pt x="1288" y="999"/>
                    <a:pt x="1288" y="999"/>
                    <a:pt x="1287" y="999"/>
                  </a:cubicBezTo>
                  <a:lnTo>
                    <a:pt x="1287" y="999"/>
                  </a:lnTo>
                  <a:cubicBezTo>
                    <a:pt x="1289" y="1000"/>
                    <a:pt x="1290" y="1001"/>
                    <a:pt x="1291" y="1002"/>
                  </a:cubicBezTo>
                  <a:lnTo>
                    <a:pt x="1291" y="1002"/>
                  </a:lnTo>
                  <a:cubicBezTo>
                    <a:pt x="1285" y="1001"/>
                    <a:pt x="1279" y="998"/>
                    <a:pt x="1273" y="996"/>
                  </a:cubicBezTo>
                  <a:close/>
                  <a:moveTo>
                    <a:pt x="1295" y="1006"/>
                  </a:moveTo>
                  <a:lnTo>
                    <a:pt x="1295" y="1006"/>
                  </a:lnTo>
                  <a:lnTo>
                    <a:pt x="1295" y="1006"/>
                  </a:lnTo>
                  <a:close/>
                  <a:moveTo>
                    <a:pt x="1295" y="1003"/>
                  </a:moveTo>
                  <a:cubicBezTo>
                    <a:pt x="1295" y="1004"/>
                    <a:pt x="1295" y="1005"/>
                    <a:pt x="1295" y="1006"/>
                  </a:cubicBezTo>
                  <a:lnTo>
                    <a:pt x="1307" y="1006"/>
                  </a:lnTo>
                  <a:cubicBezTo>
                    <a:pt x="1304" y="1006"/>
                    <a:pt x="1299" y="1005"/>
                    <a:pt x="1295" y="1003"/>
                  </a:cubicBezTo>
                  <a:close/>
                  <a:moveTo>
                    <a:pt x="1282" y="1006"/>
                  </a:moveTo>
                  <a:cubicBezTo>
                    <a:pt x="1280" y="1006"/>
                    <a:pt x="1281" y="1007"/>
                    <a:pt x="1285" y="1008"/>
                  </a:cubicBezTo>
                  <a:lnTo>
                    <a:pt x="1285" y="1008"/>
                  </a:lnTo>
                  <a:cubicBezTo>
                    <a:pt x="1283" y="1007"/>
                    <a:pt x="1282" y="1006"/>
                    <a:pt x="1282" y="1006"/>
                  </a:cubicBezTo>
                  <a:close/>
                  <a:moveTo>
                    <a:pt x="1303" y="1014"/>
                  </a:moveTo>
                  <a:lnTo>
                    <a:pt x="1303" y="1014"/>
                  </a:lnTo>
                  <a:cubicBezTo>
                    <a:pt x="1304" y="1014"/>
                    <a:pt x="1306" y="1015"/>
                    <a:pt x="1307" y="1016"/>
                  </a:cubicBezTo>
                  <a:lnTo>
                    <a:pt x="1307" y="1016"/>
                  </a:lnTo>
                  <a:cubicBezTo>
                    <a:pt x="1306" y="1015"/>
                    <a:pt x="1305" y="1015"/>
                    <a:pt x="1304" y="1015"/>
                  </a:cubicBezTo>
                  <a:lnTo>
                    <a:pt x="1304" y="1015"/>
                  </a:lnTo>
                  <a:lnTo>
                    <a:pt x="1303" y="1014"/>
                  </a:lnTo>
                  <a:close/>
                  <a:moveTo>
                    <a:pt x="1306" y="1013"/>
                  </a:moveTo>
                  <a:cubicBezTo>
                    <a:pt x="1307" y="1013"/>
                    <a:pt x="1308" y="1014"/>
                    <a:pt x="1309" y="1014"/>
                  </a:cubicBezTo>
                  <a:lnTo>
                    <a:pt x="1309" y="1014"/>
                  </a:lnTo>
                  <a:cubicBezTo>
                    <a:pt x="1310" y="1015"/>
                    <a:pt x="1310" y="1015"/>
                    <a:pt x="1310" y="1016"/>
                  </a:cubicBezTo>
                  <a:lnTo>
                    <a:pt x="1310" y="1016"/>
                  </a:lnTo>
                  <a:cubicBezTo>
                    <a:pt x="1310" y="1016"/>
                    <a:pt x="1310" y="1016"/>
                    <a:pt x="1310" y="1016"/>
                  </a:cubicBezTo>
                  <a:cubicBezTo>
                    <a:pt x="1309" y="1016"/>
                    <a:pt x="1309" y="1016"/>
                    <a:pt x="1309" y="1016"/>
                  </a:cubicBezTo>
                  <a:lnTo>
                    <a:pt x="1309" y="1016"/>
                  </a:lnTo>
                  <a:cubicBezTo>
                    <a:pt x="1308" y="1016"/>
                    <a:pt x="1308" y="1016"/>
                    <a:pt x="1307" y="1016"/>
                  </a:cubicBezTo>
                  <a:lnTo>
                    <a:pt x="1307" y="1016"/>
                  </a:lnTo>
                  <a:cubicBezTo>
                    <a:pt x="1307" y="1016"/>
                    <a:pt x="1307" y="1016"/>
                    <a:pt x="1307" y="1016"/>
                  </a:cubicBezTo>
                  <a:lnTo>
                    <a:pt x="1307" y="1016"/>
                  </a:lnTo>
                  <a:cubicBezTo>
                    <a:pt x="1307" y="1016"/>
                    <a:pt x="1307" y="1016"/>
                    <a:pt x="1307" y="1016"/>
                  </a:cubicBezTo>
                  <a:lnTo>
                    <a:pt x="1307" y="1016"/>
                  </a:lnTo>
                  <a:cubicBezTo>
                    <a:pt x="1307" y="1016"/>
                    <a:pt x="1307" y="1016"/>
                    <a:pt x="1307" y="1016"/>
                  </a:cubicBezTo>
                  <a:lnTo>
                    <a:pt x="1307" y="1016"/>
                  </a:lnTo>
                  <a:cubicBezTo>
                    <a:pt x="1307" y="1014"/>
                    <a:pt x="1307" y="1013"/>
                    <a:pt x="1306" y="1013"/>
                  </a:cubicBezTo>
                  <a:close/>
                  <a:moveTo>
                    <a:pt x="1310" y="1016"/>
                  </a:moveTo>
                  <a:cubicBezTo>
                    <a:pt x="1310" y="1016"/>
                    <a:pt x="1311" y="1016"/>
                    <a:pt x="1311" y="1016"/>
                  </a:cubicBezTo>
                  <a:lnTo>
                    <a:pt x="1311" y="1016"/>
                  </a:lnTo>
                  <a:cubicBezTo>
                    <a:pt x="1312" y="1016"/>
                    <a:pt x="1313" y="1017"/>
                    <a:pt x="1314" y="1018"/>
                  </a:cubicBezTo>
                  <a:lnTo>
                    <a:pt x="1314" y="1018"/>
                  </a:lnTo>
                  <a:cubicBezTo>
                    <a:pt x="1313" y="1017"/>
                    <a:pt x="1312" y="1017"/>
                    <a:pt x="1310" y="1017"/>
                  </a:cubicBezTo>
                  <a:lnTo>
                    <a:pt x="1310" y="1017"/>
                  </a:lnTo>
                  <a:cubicBezTo>
                    <a:pt x="1310" y="1017"/>
                    <a:pt x="1310" y="1017"/>
                    <a:pt x="1310" y="1017"/>
                  </a:cubicBezTo>
                  <a:lnTo>
                    <a:pt x="1310" y="1017"/>
                  </a:lnTo>
                  <a:cubicBezTo>
                    <a:pt x="1310" y="1017"/>
                    <a:pt x="1309" y="1017"/>
                    <a:pt x="1309" y="1016"/>
                  </a:cubicBezTo>
                  <a:lnTo>
                    <a:pt x="1309" y="1016"/>
                  </a:lnTo>
                  <a:cubicBezTo>
                    <a:pt x="1309" y="1016"/>
                    <a:pt x="1309" y="1016"/>
                    <a:pt x="1309" y="1016"/>
                  </a:cubicBezTo>
                  <a:lnTo>
                    <a:pt x="1309" y="1016"/>
                  </a:lnTo>
                  <a:cubicBezTo>
                    <a:pt x="1309" y="1016"/>
                    <a:pt x="1310" y="1016"/>
                    <a:pt x="1310" y="1017"/>
                  </a:cubicBezTo>
                  <a:lnTo>
                    <a:pt x="1310" y="1017"/>
                  </a:lnTo>
                  <a:cubicBezTo>
                    <a:pt x="1310" y="1016"/>
                    <a:pt x="1310" y="1016"/>
                    <a:pt x="1310" y="1016"/>
                  </a:cubicBezTo>
                  <a:close/>
                  <a:moveTo>
                    <a:pt x="1307" y="1018"/>
                  </a:moveTo>
                  <a:lnTo>
                    <a:pt x="1307" y="1018"/>
                  </a:lnTo>
                  <a:cubicBezTo>
                    <a:pt x="1308" y="1019"/>
                    <a:pt x="1309" y="1020"/>
                    <a:pt x="1310" y="1021"/>
                  </a:cubicBezTo>
                  <a:lnTo>
                    <a:pt x="1310" y="1021"/>
                  </a:lnTo>
                  <a:cubicBezTo>
                    <a:pt x="1310" y="1021"/>
                    <a:pt x="1310" y="1021"/>
                    <a:pt x="1310" y="1021"/>
                  </a:cubicBezTo>
                  <a:lnTo>
                    <a:pt x="1310" y="1021"/>
                  </a:lnTo>
                  <a:cubicBezTo>
                    <a:pt x="1309" y="1020"/>
                    <a:pt x="1308" y="1019"/>
                    <a:pt x="1307" y="1018"/>
                  </a:cubicBezTo>
                  <a:close/>
                  <a:moveTo>
                    <a:pt x="1315" y="1018"/>
                  </a:moveTo>
                  <a:cubicBezTo>
                    <a:pt x="1318" y="1020"/>
                    <a:pt x="1319" y="1021"/>
                    <a:pt x="1320" y="1022"/>
                  </a:cubicBezTo>
                  <a:lnTo>
                    <a:pt x="1320" y="1022"/>
                  </a:lnTo>
                  <a:cubicBezTo>
                    <a:pt x="1318" y="1021"/>
                    <a:pt x="1315" y="1019"/>
                    <a:pt x="1313" y="1018"/>
                  </a:cubicBezTo>
                  <a:close/>
                  <a:moveTo>
                    <a:pt x="1319" y="1019"/>
                  </a:moveTo>
                  <a:lnTo>
                    <a:pt x="1319" y="1019"/>
                  </a:lnTo>
                  <a:cubicBezTo>
                    <a:pt x="1320" y="1019"/>
                    <a:pt x="1320" y="1019"/>
                    <a:pt x="1320" y="1019"/>
                  </a:cubicBezTo>
                  <a:lnTo>
                    <a:pt x="1320" y="1019"/>
                  </a:lnTo>
                  <a:cubicBezTo>
                    <a:pt x="1321" y="1020"/>
                    <a:pt x="1323" y="1021"/>
                    <a:pt x="1325" y="1022"/>
                  </a:cubicBezTo>
                  <a:lnTo>
                    <a:pt x="1325" y="1022"/>
                  </a:lnTo>
                  <a:cubicBezTo>
                    <a:pt x="1323" y="1021"/>
                    <a:pt x="1321" y="1020"/>
                    <a:pt x="1319" y="1019"/>
                  </a:cubicBezTo>
                  <a:close/>
                  <a:moveTo>
                    <a:pt x="1317" y="1021"/>
                  </a:moveTo>
                  <a:lnTo>
                    <a:pt x="1321" y="1023"/>
                  </a:lnTo>
                  <a:lnTo>
                    <a:pt x="1321" y="1023"/>
                  </a:lnTo>
                  <a:cubicBezTo>
                    <a:pt x="1321" y="1023"/>
                    <a:pt x="1321" y="1023"/>
                    <a:pt x="1321" y="1023"/>
                  </a:cubicBezTo>
                  <a:cubicBezTo>
                    <a:pt x="1320" y="1023"/>
                    <a:pt x="1319" y="1022"/>
                    <a:pt x="1317" y="1021"/>
                  </a:cubicBezTo>
                  <a:close/>
                  <a:moveTo>
                    <a:pt x="1289" y="1021"/>
                  </a:moveTo>
                  <a:cubicBezTo>
                    <a:pt x="1289" y="1021"/>
                    <a:pt x="1289" y="1022"/>
                    <a:pt x="1289" y="1022"/>
                  </a:cubicBezTo>
                  <a:lnTo>
                    <a:pt x="1289" y="1022"/>
                  </a:lnTo>
                  <a:cubicBezTo>
                    <a:pt x="1293" y="1023"/>
                    <a:pt x="1297" y="1025"/>
                    <a:pt x="1300" y="1026"/>
                  </a:cubicBezTo>
                  <a:lnTo>
                    <a:pt x="1300" y="1026"/>
                  </a:lnTo>
                  <a:cubicBezTo>
                    <a:pt x="1299" y="1026"/>
                    <a:pt x="1297" y="1025"/>
                    <a:pt x="1296" y="1025"/>
                  </a:cubicBezTo>
                  <a:lnTo>
                    <a:pt x="1296" y="1025"/>
                  </a:lnTo>
                  <a:lnTo>
                    <a:pt x="1289" y="1021"/>
                  </a:lnTo>
                  <a:close/>
                  <a:moveTo>
                    <a:pt x="1286" y="1022"/>
                  </a:moveTo>
                  <a:cubicBezTo>
                    <a:pt x="1289" y="1023"/>
                    <a:pt x="1291" y="1024"/>
                    <a:pt x="1294" y="1025"/>
                  </a:cubicBezTo>
                  <a:lnTo>
                    <a:pt x="1294" y="1025"/>
                  </a:lnTo>
                  <a:cubicBezTo>
                    <a:pt x="1293" y="1025"/>
                    <a:pt x="1292" y="1025"/>
                    <a:pt x="1290" y="1024"/>
                  </a:cubicBezTo>
                  <a:lnTo>
                    <a:pt x="1290" y="1024"/>
                  </a:lnTo>
                  <a:cubicBezTo>
                    <a:pt x="1290" y="1024"/>
                    <a:pt x="1289" y="1024"/>
                    <a:pt x="1288" y="1024"/>
                  </a:cubicBezTo>
                  <a:cubicBezTo>
                    <a:pt x="1289" y="1025"/>
                    <a:pt x="1289" y="1026"/>
                    <a:pt x="1290" y="1026"/>
                  </a:cubicBezTo>
                  <a:lnTo>
                    <a:pt x="1290" y="1026"/>
                  </a:lnTo>
                  <a:cubicBezTo>
                    <a:pt x="1289" y="1026"/>
                    <a:pt x="1288" y="1025"/>
                    <a:pt x="1287" y="1025"/>
                  </a:cubicBezTo>
                  <a:lnTo>
                    <a:pt x="1287" y="1025"/>
                  </a:lnTo>
                  <a:cubicBezTo>
                    <a:pt x="1285" y="1024"/>
                    <a:pt x="1287" y="1024"/>
                    <a:pt x="1288" y="1024"/>
                  </a:cubicBezTo>
                  <a:cubicBezTo>
                    <a:pt x="1288" y="1024"/>
                    <a:pt x="1288" y="1024"/>
                    <a:pt x="1288" y="1024"/>
                  </a:cubicBezTo>
                  <a:lnTo>
                    <a:pt x="1288" y="1024"/>
                  </a:lnTo>
                  <a:cubicBezTo>
                    <a:pt x="1289" y="1024"/>
                    <a:pt x="1290" y="1024"/>
                    <a:pt x="1290" y="1024"/>
                  </a:cubicBezTo>
                  <a:lnTo>
                    <a:pt x="1290" y="1024"/>
                  </a:lnTo>
                  <a:cubicBezTo>
                    <a:pt x="1291" y="1024"/>
                    <a:pt x="1290" y="1024"/>
                    <a:pt x="1287" y="1023"/>
                  </a:cubicBezTo>
                  <a:lnTo>
                    <a:pt x="1287" y="1023"/>
                  </a:lnTo>
                  <a:cubicBezTo>
                    <a:pt x="1286" y="1022"/>
                    <a:pt x="1286" y="1022"/>
                    <a:pt x="1286" y="1022"/>
                  </a:cubicBezTo>
                  <a:close/>
                  <a:moveTo>
                    <a:pt x="1322" y="1023"/>
                  </a:moveTo>
                  <a:lnTo>
                    <a:pt x="1331" y="1026"/>
                  </a:lnTo>
                  <a:lnTo>
                    <a:pt x="1331" y="1026"/>
                  </a:lnTo>
                  <a:cubicBezTo>
                    <a:pt x="1330" y="1026"/>
                    <a:pt x="1330" y="1026"/>
                    <a:pt x="1330" y="1025"/>
                  </a:cubicBezTo>
                  <a:lnTo>
                    <a:pt x="1330" y="1025"/>
                  </a:lnTo>
                  <a:cubicBezTo>
                    <a:pt x="1331" y="1026"/>
                    <a:pt x="1332" y="1026"/>
                    <a:pt x="1332" y="1027"/>
                  </a:cubicBezTo>
                  <a:lnTo>
                    <a:pt x="1332" y="1027"/>
                  </a:lnTo>
                  <a:lnTo>
                    <a:pt x="1331" y="1026"/>
                  </a:lnTo>
                  <a:lnTo>
                    <a:pt x="1331" y="1026"/>
                  </a:lnTo>
                  <a:cubicBezTo>
                    <a:pt x="1331" y="1026"/>
                    <a:pt x="1331" y="1026"/>
                    <a:pt x="1331" y="1026"/>
                  </a:cubicBezTo>
                  <a:lnTo>
                    <a:pt x="1331" y="1026"/>
                  </a:lnTo>
                  <a:cubicBezTo>
                    <a:pt x="1328" y="1026"/>
                    <a:pt x="1326" y="1025"/>
                    <a:pt x="1324" y="1024"/>
                  </a:cubicBezTo>
                  <a:lnTo>
                    <a:pt x="1324" y="1024"/>
                  </a:lnTo>
                  <a:cubicBezTo>
                    <a:pt x="1323" y="1024"/>
                    <a:pt x="1323" y="1024"/>
                    <a:pt x="1322" y="1023"/>
                  </a:cubicBezTo>
                  <a:close/>
                  <a:moveTo>
                    <a:pt x="1290" y="1026"/>
                  </a:moveTo>
                  <a:lnTo>
                    <a:pt x="1290" y="1026"/>
                  </a:lnTo>
                  <a:cubicBezTo>
                    <a:pt x="1291" y="1026"/>
                    <a:pt x="1292" y="1027"/>
                    <a:pt x="1293" y="1027"/>
                  </a:cubicBezTo>
                  <a:lnTo>
                    <a:pt x="1293" y="1027"/>
                  </a:lnTo>
                  <a:cubicBezTo>
                    <a:pt x="1294" y="1027"/>
                    <a:pt x="1294" y="1027"/>
                    <a:pt x="1294" y="1027"/>
                  </a:cubicBezTo>
                  <a:lnTo>
                    <a:pt x="1294" y="1027"/>
                  </a:lnTo>
                  <a:cubicBezTo>
                    <a:pt x="1292" y="1027"/>
                    <a:pt x="1291" y="1027"/>
                    <a:pt x="1290" y="1026"/>
                  </a:cubicBezTo>
                  <a:lnTo>
                    <a:pt x="1290" y="1026"/>
                  </a:lnTo>
                  <a:cubicBezTo>
                    <a:pt x="1290" y="1026"/>
                    <a:pt x="1290" y="1026"/>
                    <a:pt x="1290" y="1026"/>
                  </a:cubicBezTo>
                  <a:close/>
                  <a:moveTo>
                    <a:pt x="1340" y="1031"/>
                  </a:moveTo>
                  <a:lnTo>
                    <a:pt x="1340" y="1031"/>
                  </a:lnTo>
                  <a:cubicBezTo>
                    <a:pt x="1340" y="1031"/>
                    <a:pt x="1340" y="1031"/>
                    <a:pt x="1340" y="1031"/>
                  </a:cubicBezTo>
                  <a:cubicBezTo>
                    <a:pt x="1341" y="1031"/>
                    <a:pt x="1342" y="1031"/>
                    <a:pt x="1346" y="1032"/>
                  </a:cubicBezTo>
                  <a:lnTo>
                    <a:pt x="1346" y="1032"/>
                  </a:lnTo>
                  <a:cubicBezTo>
                    <a:pt x="1346" y="1031"/>
                    <a:pt x="1345" y="1031"/>
                    <a:pt x="1345" y="1031"/>
                  </a:cubicBezTo>
                  <a:close/>
                  <a:moveTo>
                    <a:pt x="214" y="0"/>
                  </a:moveTo>
                  <a:lnTo>
                    <a:pt x="201" y="13"/>
                  </a:lnTo>
                  <a:cubicBezTo>
                    <a:pt x="189" y="25"/>
                    <a:pt x="151" y="51"/>
                    <a:pt x="126" y="63"/>
                  </a:cubicBezTo>
                  <a:cubicBezTo>
                    <a:pt x="151" y="88"/>
                    <a:pt x="239" y="164"/>
                    <a:pt x="277" y="176"/>
                  </a:cubicBezTo>
                  <a:cubicBezTo>
                    <a:pt x="281" y="180"/>
                    <a:pt x="280" y="182"/>
                    <a:pt x="276" y="182"/>
                  </a:cubicBezTo>
                  <a:cubicBezTo>
                    <a:pt x="268" y="182"/>
                    <a:pt x="252" y="176"/>
                    <a:pt x="252" y="176"/>
                  </a:cubicBezTo>
                  <a:cubicBezTo>
                    <a:pt x="247" y="171"/>
                    <a:pt x="244" y="169"/>
                    <a:pt x="243" y="169"/>
                  </a:cubicBezTo>
                  <a:lnTo>
                    <a:pt x="243" y="169"/>
                  </a:lnTo>
                  <a:cubicBezTo>
                    <a:pt x="240" y="169"/>
                    <a:pt x="256" y="191"/>
                    <a:pt x="254" y="191"/>
                  </a:cubicBezTo>
                  <a:cubicBezTo>
                    <a:pt x="254" y="191"/>
                    <a:pt x="253" y="190"/>
                    <a:pt x="252" y="189"/>
                  </a:cubicBezTo>
                  <a:lnTo>
                    <a:pt x="239" y="176"/>
                  </a:lnTo>
                  <a:lnTo>
                    <a:pt x="239" y="176"/>
                  </a:lnTo>
                  <a:cubicBezTo>
                    <a:pt x="239" y="176"/>
                    <a:pt x="239" y="182"/>
                    <a:pt x="243" y="186"/>
                  </a:cubicBezTo>
                  <a:lnTo>
                    <a:pt x="243" y="186"/>
                  </a:lnTo>
                  <a:cubicBezTo>
                    <a:pt x="227" y="177"/>
                    <a:pt x="199" y="151"/>
                    <a:pt x="189" y="151"/>
                  </a:cubicBezTo>
                  <a:cubicBezTo>
                    <a:pt x="176" y="151"/>
                    <a:pt x="227" y="201"/>
                    <a:pt x="252" y="214"/>
                  </a:cubicBezTo>
                  <a:lnTo>
                    <a:pt x="239" y="189"/>
                  </a:lnTo>
                  <a:lnTo>
                    <a:pt x="239" y="189"/>
                  </a:lnTo>
                  <a:cubicBezTo>
                    <a:pt x="252" y="201"/>
                    <a:pt x="252" y="214"/>
                    <a:pt x="277" y="227"/>
                  </a:cubicBezTo>
                  <a:lnTo>
                    <a:pt x="264" y="239"/>
                  </a:lnTo>
                  <a:cubicBezTo>
                    <a:pt x="264" y="239"/>
                    <a:pt x="264" y="227"/>
                    <a:pt x="239" y="214"/>
                  </a:cubicBezTo>
                  <a:cubicBezTo>
                    <a:pt x="239" y="218"/>
                    <a:pt x="239" y="220"/>
                    <a:pt x="239" y="220"/>
                  </a:cubicBezTo>
                  <a:cubicBezTo>
                    <a:pt x="238" y="220"/>
                    <a:pt x="235" y="214"/>
                    <a:pt x="227" y="214"/>
                  </a:cubicBezTo>
                  <a:cubicBezTo>
                    <a:pt x="205" y="192"/>
                    <a:pt x="145" y="133"/>
                    <a:pt x="113" y="101"/>
                  </a:cubicBezTo>
                  <a:lnTo>
                    <a:pt x="113" y="101"/>
                  </a:lnTo>
                  <a:lnTo>
                    <a:pt x="88" y="88"/>
                  </a:lnTo>
                  <a:lnTo>
                    <a:pt x="88" y="88"/>
                  </a:lnTo>
                  <a:cubicBezTo>
                    <a:pt x="101" y="113"/>
                    <a:pt x="189" y="189"/>
                    <a:pt x="214" y="214"/>
                  </a:cubicBezTo>
                  <a:cubicBezTo>
                    <a:pt x="201" y="214"/>
                    <a:pt x="151" y="176"/>
                    <a:pt x="151" y="164"/>
                  </a:cubicBezTo>
                  <a:lnTo>
                    <a:pt x="151" y="164"/>
                  </a:lnTo>
                  <a:cubicBezTo>
                    <a:pt x="139" y="176"/>
                    <a:pt x="214" y="227"/>
                    <a:pt x="201" y="227"/>
                  </a:cubicBezTo>
                  <a:lnTo>
                    <a:pt x="214" y="239"/>
                  </a:lnTo>
                  <a:cubicBezTo>
                    <a:pt x="201" y="239"/>
                    <a:pt x="164" y="214"/>
                    <a:pt x="151" y="214"/>
                  </a:cubicBezTo>
                  <a:cubicBezTo>
                    <a:pt x="141" y="214"/>
                    <a:pt x="174" y="240"/>
                    <a:pt x="192" y="249"/>
                  </a:cubicBezTo>
                  <a:lnTo>
                    <a:pt x="192" y="249"/>
                  </a:lnTo>
                  <a:cubicBezTo>
                    <a:pt x="166" y="241"/>
                    <a:pt x="173" y="249"/>
                    <a:pt x="139" y="227"/>
                  </a:cubicBezTo>
                  <a:lnTo>
                    <a:pt x="139" y="227"/>
                  </a:lnTo>
                  <a:cubicBezTo>
                    <a:pt x="139" y="227"/>
                    <a:pt x="139" y="228"/>
                    <a:pt x="139" y="229"/>
                  </a:cubicBezTo>
                  <a:lnTo>
                    <a:pt x="139" y="229"/>
                  </a:lnTo>
                  <a:cubicBezTo>
                    <a:pt x="113" y="212"/>
                    <a:pt x="83" y="195"/>
                    <a:pt x="63" y="189"/>
                  </a:cubicBezTo>
                  <a:lnTo>
                    <a:pt x="63" y="189"/>
                  </a:lnTo>
                  <a:lnTo>
                    <a:pt x="176" y="277"/>
                  </a:lnTo>
                  <a:cubicBezTo>
                    <a:pt x="176" y="277"/>
                    <a:pt x="139" y="252"/>
                    <a:pt x="126" y="252"/>
                  </a:cubicBezTo>
                  <a:cubicBezTo>
                    <a:pt x="164" y="277"/>
                    <a:pt x="164" y="289"/>
                    <a:pt x="151" y="302"/>
                  </a:cubicBezTo>
                  <a:cubicBezTo>
                    <a:pt x="145" y="296"/>
                    <a:pt x="139" y="293"/>
                    <a:pt x="135" y="293"/>
                  </a:cubicBezTo>
                  <a:cubicBezTo>
                    <a:pt x="132" y="293"/>
                    <a:pt x="132" y="296"/>
                    <a:pt x="139" y="302"/>
                  </a:cubicBezTo>
                  <a:cubicBezTo>
                    <a:pt x="126" y="289"/>
                    <a:pt x="126" y="289"/>
                    <a:pt x="126" y="289"/>
                  </a:cubicBezTo>
                  <a:cubicBezTo>
                    <a:pt x="124" y="288"/>
                    <a:pt x="122" y="288"/>
                    <a:pt x="122" y="288"/>
                  </a:cubicBezTo>
                  <a:lnTo>
                    <a:pt x="122" y="288"/>
                  </a:lnTo>
                  <a:cubicBezTo>
                    <a:pt x="117" y="288"/>
                    <a:pt x="162" y="320"/>
                    <a:pt x="161" y="320"/>
                  </a:cubicBezTo>
                  <a:cubicBezTo>
                    <a:pt x="160" y="320"/>
                    <a:pt x="158" y="319"/>
                    <a:pt x="151" y="314"/>
                  </a:cubicBezTo>
                  <a:cubicBezTo>
                    <a:pt x="151" y="314"/>
                    <a:pt x="139" y="302"/>
                    <a:pt x="126" y="302"/>
                  </a:cubicBezTo>
                  <a:cubicBezTo>
                    <a:pt x="139" y="314"/>
                    <a:pt x="113" y="314"/>
                    <a:pt x="164" y="340"/>
                  </a:cubicBezTo>
                  <a:cubicBezTo>
                    <a:pt x="151" y="340"/>
                    <a:pt x="151" y="340"/>
                    <a:pt x="126" y="327"/>
                  </a:cubicBezTo>
                  <a:lnTo>
                    <a:pt x="126" y="327"/>
                  </a:lnTo>
                  <a:lnTo>
                    <a:pt x="151" y="352"/>
                  </a:lnTo>
                  <a:cubicBezTo>
                    <a:pt x="151" y="352"/>
                    <a:pt x="139" y="340"/>
                    <a:pt x="126" y="340"/>
                  </a:cubicBezTo>
                  <a:cubicBezTo>
                    <a:pt x="136" y="340"/>
                    <a:pt x="114" y="324"/>
                    <a:pt x="118" y="324"/>
                  </a:cubicBezTo>
                  <a:cubicBezTo>
                    <a:pt x="119" y="324"/>
                    <a:pt x="121" y="325"/>
                    <a:pt x="126" y="327"/>
                  </a:cubicBezTo>
                  <a:cubicBezTo>
                    <a:pt x="101" y="302"/>
                    <a:pt x="88" y="302"/>
                    <a:pt x="63" y="289"/>
                  </a:cubicBezTo>
                  <a:lnTo>
                    <a:pt x="63" y="289"/>
                  </a:lnTo>
                  <a:cubicBezTo>
                    <a:pt x="76" y="302"/>
                    <a:pt x="113" y="340"/>
                    <a:pt x="139" y="365"/>
                  </a:cubicBezTo>
                  <a:lnTo>
                    <a:pt x="126" y="365"/>
                  </a:lnTo>
                  <a:lnTo>
                    <a:pt x="101" y="352"/>
                  </a:lnTo>
                  <a:lnTo>
                    <a:pt x="101" y="352"/>
                  </a:lnTo>
                  <a:cubicBezTo>
                    <a:pt x="101" y="360"/>
                    <a:pt x="106" y="363"/>
                    <a:pt x="106" y="364"/>
                  </a:cubicBezTo>
                  <a:lnTo>
                    <a:pt x="106" y="364"/>
                  </a:lnTo>
                  <a:cubicBezTo>
                    <a:pt x="104" y="364"/>
                    <a:pt x="101" y="363"/>
                    <a:pt x="98" y="362"/>
                  </a:cubicBezTo>
                  <a:lnTo>
                    <a:pt x="98" y="362"/>
                  </a:lnTo>
                  <a:cubicBezTo>
                    <a:pt x="99" y="363"/>
                    <a:pt x="100" y="364"/>
                    <a:pt x="101" y="365"/>
                  </a:cubicBezTo>
                  <a:cubicBezTo>
                    <a:pt x="106" y="365"/>
                    <a:pt x="107" y="365"/>
                    <a:pt x="106" y="364"/>
                  </a:cubicBezTo>
                  <a:lnTo>
                    <a:pt x="106" y="364"/>
                  </a:lnTo>
                  <a:cubicBezTo>
                    <a:pt x="109" y="365"/>
                    <a:pt x="111" y="365"/>
                    <a:pt x="113" y="365"/>
                  </a:cubicBezTo>
                  <a:lnTo>
                    <a:pt x="88" y="365"/>
                  </a:lnTo>
                  <a:cubicBezTo>
                    <a:pt x="113" y="390"/>
                    <a:pt x="113" y="390"/>
                    <a:pt x="126" y="402"/>
                  </a:cubicBezTo>
                  <a:cubicBezTo>
                    <a:pt x="113" y="402"/>
                    <a:pt x="113" y="390"/>
                    <a:pt x="101" y="390"/>
                  </a:cubicBezTo>
                  <a:cubicBezTo>
                    <a:pt x="115" y="399"/>
                    <a:pt x="112" y="402"/>
                    <a:pt x="103" y="402"/>
                  </a:cubicBezTo>
                  <a:cubicBezTo>
                    <a:pt x="94" y="402"/>
                    <a:pt x="79" y="399"/>
                    <a:pt x="73" y="399"/>
                  </a:cubicBezTo>
                  <a:cubicBezTo>
                    <a:pt x="70" y="399"/>
                    <a:pt x="70" y="400"/>
                    <a:pt x="76" y="402"/>
                  </a:cubicBezTo>
                  <a:cubicBezTo>
                    <a:pt x="88" y="415"/>
                    <a:pt x="113" y="415"/>
                    <a:pt x="113" y="428"/>
                  </a:cubicBezTo>
                  <a:lnTo>
                    <a:pt x="101" y="428"/>
                  </a:lnTo>
                  <a:cubicBezTo>
                    <a:pt x="113" y="440"/>
                    <a:pt x="126" y="453"/>
                    <a:pt x="113" y="453"/>
                  </a:cubicBezTo>
                  <a:cubicBezTo>
                    <a:pt x="113" y="465"/>
                    <a:pt x="164" y="478"/>
                    <a:pt x="151" y="478"/>
                  </a:cubicBezTo>
                  <a:cubicBezTo>
                    <a:pt x="126" y="465"/>
                    <a:pt x="113" y="465"/>
                    <a:pt x="101" y="465"/>
                  </a:cubicBezTo>
                  <a:cubicBezTo>
                    <a:pt x="113" y="478"/>
                    <a:pt x="126" y="478"/>
                    <a:pt x="139" y="490"/>
                  </a:cubicBezTo>
                  <a:lnTo>
                    <a:pt x="113" y="478"/>
                  </a:lnTo>
                  <a:lnTo>
                    <a:pt x="88" y="478"/>
                  </a:lnTo>
                  <a:cubicBezTo>
                    <a:pt x="93" y="482"/>
                    <a:pt x="101" y="486"/>
                    <a:pt x="111" y="490"/>
                  </a:cubicBezTo>
                  <a:lnTo>
                    <a:pt x="111" y="490"/>
                  </a:lnTo>
                  <a:cubicBezTo>
                    <a:pt x="78" y="491"/>
                    <a:pt x="116" y="512"/>
                    <a:pt x="112" y="512"/>
                  </a:cubicBezTo>
                  <a:cubicBezTo>
                    <a:pt x="110" y="512"/>
                    <a:pt x="104" y="509"/>
                    <a:pt x="88" y="503"/>
                  </a:cubicBezTo>
                  <a:lnTo>
                    <a:pt x="76" y="503"/>
                  </a:lnTo>
                  <a:lnTo>
                    <a:pt x="88" y="516"/>
                  </a:lnTo>
                  <a:lnTo>
                    <a:pt x="76" y="516"/>
                  </a:lnTo>
                  <a:lnTo>
                    <a:pt x="88" y="528"/>
                  </a:lnTo>
                  <a:cubicBezTo>
                    <a:pt x="76" y="516"/>
                    <a:pt x="63" y="516"/>
                    <a:pt x="63" y="516"/>
                  </a:cubicBezTo>
                  <a:lnTo>
                    <a:pt x="63" y="516"/>
                  </a:lnTo>
                  <a:cubicBezTo>
                    <a:pt x="57" y="522"/>
                    <a:pt x="75" y="533"/>
                    <a:pt x="90" y="541"/>
                  </a:cubicBezTo>
                  <a:lnTo>
                    <a:pt x="76" y="541"/>
                  </a:lnTo>
                  <a:cubicBezTo>
                    <a:pt x="85" y="544"/>
                    <a:pt x="92" y="547"/>
                    <a:pt x="97" y="549"/>
                  </a:cubicBezTo>
                  <a:lnTo>
                    <a:pt x="97" y="549"/>
                  </a:lnTo>
                  <a:cubicBezTo>
                    <a:pt x="96" y="547"/>
                    <a:pt x="95" y="545"/>
                    <a:pt x="95" y="544"/>
                  </a:cubicBezTo>
                  <a:lnTo>
                    <a:pt x="95" y="544"/>
                  </a:lnTo>
                  <a:cubicBezTo>
                    <a:pt x="103" y="548"/>
                    <a:pt x="109" y="552"/>
                    <a:pt x="105" y="553"/>
                  </a:cubicBezTo>
                  <a:lnTo>
                    <a:pt x="105" y="553"/>
                  </a:lnTo>
                  <a:cubicBezTo>
                    <a:pt x="128" y="567"/>
                    <a:pt x="90" y="571"/>
                    <a:pt x="151" y="591"/>
                  </a:cubicBezTo>
                  <a:cubicBezTo>
                    <a:pt x="113" y="591"/>
                    <a:pt x="126" y="591"/>
                    <a:pt x="101" y="566"/>
                  </a:cubicBezTo>
                  <a:lnTo>
                    <a:pt x="76" y="566"/>
                  </a:lnTo>
                  <a:cubicBezTo>
                    <a:pt x="71" y="563"/>
                    <a:pt x="68" y="562"/>
                    <a:pt x="67" y="562"/>
                  </a:cubicBezTo>
                  <a:cubicBezTo>
                    <a:pt x="60" y="562"/>
                    <a:pt x="81" y="581"/>
                    <a:pt x="101" y="591"/>
                  </a:cubicBezTo>
                  <a:cubicBezTo>
                    <a:pt x="91" y="591"/>
                    <a:pt x="65" y="575"/>
                    <a:pt x="61" y="575"/>
                  </a:cubicBezTo>
                  <a:cubicBezTo>
                    <a:pt x="60" y="575"/>
                    <a:pt x="61" y="576"/>
                    <a:pt x="63" y="578"/>
                  </a:cubicBezTo>
                  <a:cubicBezTo>
                    <a:pt x="63" y="591"/>
                    <a:pt x="101" y="591"/>
                    <a:pt x="113" y="604"/>
                  </a:cubicBezTo>
                  <a:lnTo>
                    <a:pt x="76" y="591"/>
                  </a:lnTo>
                  <a:lnTo>
                    <a:pt x="76" y="591"/>
                  </a:lnTo>
                  <a:cubicBezTo>
                    <a:pt x="101" y="616"/>
                    <a:pt x="76" y="604"/>
                    <a:pt x="76" y="616"/>
                  </a:cubicBezTo>
                  <a:cubicBezTo>
                    <a:pt x="63" y="629"/>
                    <a:pt x="113" y="654"/>
                    <a:pt x="101" y="654"/>
                  </a:cubicBezTo>
                  <a:cubicBezTo>
                    <a:pt x="88" y="641"/>
                    <a:pt x="76" y="641"/>
                    <a:pt x="63" y="641"/>
                  </a:cubicBezTo>
                  <a:lnTo>
                    <a:pt x="76" y="654"/>
                  </a:lnTo>
                  <a:lnTo>
                    <a:pt x="76" y="654"/>
                  </a:lnTo>
                  <a:cubicBezTo>
                    <a:pt x="72" y="654"/>
                    <a:pt x="68" y="654"/>
                    <a:pt x="63" y="654"/>
                  </a:cubicBezTo>
                  <a:lnTo>
                    <a:pt x="63" y="666"/>
                  </a:lnTo>
                  <a:cubicBezTo>
                    <a:pt x="63" y="666"/>
                    <a:pt x="63" y="666"/>
                    <a:pt x="63" y="679"/>
                  </a:cubicBezTo>
                  <a:cubicBezTo>
                    <a:pt x="63" y="691"/>
                    <a:pt x="63" y="704"/>
                    <a:pt x="63" y="717"/>
                  </a:cubicBezTo>
                  <a:cubicBezTo>
                    <a:pt x="71" y="737"/>
                    <a:pt x="82" y="744"/>
                    <a:pt x="94" y="744"/>
                  </a:cubicBezTo>
                  <a:cubicBezTo>
                    <a:pt x="124" y="744"/>
                    <a:pt x="162" y="705"/>
                    <a:pt x="185" y="705"/>
                  </a:cubicBezTo>
                  <a:cubicBezTo>
                    <a:pt x="201" y="705"/>
                    <a:pt x="210" y="725"/>
                    <a:pt x="201" y="792"/>
                  </a:cubicBezTo>
                  <a:lnTo>
                    <a:pt x="277" y="792"/>
                  </a:lnTo>
                  <a:lnTo>
                    <a:pt x="264" y="817"/>
                  </a:lnTo>
                  <a:cubicBezTo>
                    <a:pt x="274" y="822"/>
                    <a:pt x="281" y="824"/>
                    <a:pt x="288" y="824"/>
                  </a:cubicBezTo>
                  <a:cubicBezTo>
                    <a:pt x="320" y="824"/>
                    <a:pt x="332" y="783"/>
                    <a:pt x="352" y="742"/>
                  </a:cubicBezTo>
                  <a:cubicBezTo>
                    <a:pt x="365" y="767"/>
                    <a:pt x="352" y="779"/>
                    <a:pt x="352" y="792"/>
                  </a:cubicBezTo>
                  <a:cubicBezTo>
                    <a:pt x="381" y="814"/>
                    <a:pt x="398" y="827"/>
                    <a:pt x="414" y="827"/>
                  </a:cubicBezTo>
                  <a:cubicBezTo>
                    <a:pt x="426" y="827"/>
                    <a:pt x="437" y="820"/>
                    <a:pt x="453" y="805"/>
                  </a:cubicBezTo>
                  <a:cubicBezTo>
                    <a:pt x="465" y="792"/>
                    <a:pt x="478" y="779"/>
                    <a:pt x="490" y="767"/>
                  </a:cubicBezTo>
                  <a:lnTo>
                    <a:pt x="490" y="779"/>
                  </a:lnTo>
                  <a:cubicBezTo>
                    <a:pt x="478" y="779"/>
                    <a:pt x="503" y="792"/>
                    <a:pt x="478" y="792"/>
                  </a:cubicBezTo>
                  <a:lnTo>
                    <a:pt x="490" y="792"/>
                  </a:lnTo>
                  <a:lnTo>
                    <a:pt x="490" y="805"/>
                  </a:lnTo>
                  <a:lnTo>
                    <a:pt x="453" y="805"/>
                  </a:lnTo>
                  <a:cubicBezTo>
                    <a:pt x="465" y="817"/>
                    <a:pt x="465" y="817"/>
                    <a:pt x="490" y="817"/>
                  </a:cubicBezTo>
                  <a:cubicBezTo>
                    <a:pt x="503" y="817"/>
                    <a:pt x="503" y="830"/>
                    <a:pt x="516" y="830"/>
                  </a:cubicBezTo>
                  <a:cubicBezTo>
                    <a:pt x="503" y="830"/>
                    <a:pt x="503" y="830"/>
                    <a:pt x="490" y="817"/>
                  </a:cubicBezTo>
                  <a:lnTo>
                    <a:pt x="453" y="817"/>
                  </a:lnTo>
                  <a:cubicBezTo>
                    <a:pt x="478" y="823"/>
                    <a:pt x="468" y="823"/>
                    <a:pt x="454" y="823"/>
                  </a:cubicBezTo>
                  <a:cubicBezTo>
                    <a:pt x="440" y="823"/>
                    <a:pt x="421" y="823"/>
                    <a:pt x="428" y="830"/>
                  </a:cubicBezTo>
                  <a:cubicBezTo>
                    <a:pt x="453" y="830"/>
                    <a:pt x="478" y="842"/>
                    <a:pt x="503" y="855"/>
                  </a:cubicBezTo>
                  <a:cubicBezTo>
                    <a:pt x="423" y="855"/>
                    <a:pt x="519" y="887"/>
                    <a:pt x="471" y="887"/>
                  </a:cubicBezTo>
                  <a:cubicBezTo>
                    <a:pt x="459" y="887"/>
                    <a:pt x="438" y="885"/>
                    <a:pt x="403" y="880"/>
                  </a:cubicBezTo>
                  <a:lnTo>
                    <a:pt x="403" y="880"/>
                  </a:lnTo>
                  <a:cubicBezTo>
                    <a:pt x="440" y="893"/>
                    <a:pt x="440" y="893"/>
                    <a:pt x="440" y="893"/>
                  </a:cubicBezTo>
                  <a:cubicBezTo>
                    <a:pt x="453" y="893"/>
                    <a:pt x="490" y="905"/>
                    <a:pt x="516" y="905"/>
                  </a:cubicBezTo>
                  <a:lnTo>
                    <a:pt x="440" y="905"/>
                  </a:lnTo>
                  <a:cubicBezTo>
                    <a:pt x="478" y="911"/>
                    <a:pt x="481" y="911"/>
                    <a:pt x="483" y="911"/>
                  </a:cubicBezTo>
                  <a:cubicBezTo>
                    <a:pt x="484" y="911"/>
                    <a:pt x="484" y="911"/>
                    <a:pt x="516" y="918"/>
                  </a:cubicBezTo>
                  <a:lnTo>
                    <a:pt x="503" y="918"/>
                  </a:lnTo>
                  <a:cubicBezTo>
                    <a:pt x="585" y="929"/>
                    <a:pt x="678" y="941"/>
                    <a:pt x="782" y="953"/>
                  </a:cubicBezTo>
                  <a:lnTo>
                    <a:pt x="782" y="953"/>
                  </a:lnTo>
                  <a:cubicBezTo>
                    <a:pt x="781" y="953"/>
                    <a:pt x="780" y="953"/>
                    <a:pt x="780" y="953"/>
                  </a:cubicBezTo>
                  <a:cubicBezTo>
                    <a:pt x="771" y="953"/>
                    <a:pt x="843" y="964"/>
                    <a:pt x="849" y="964"/>
                  </a:cubicBezTo>
                  <a:cubicBezTo>
                    <a:pt x="851" y="964"/>
                    <a:pt x="841" y="962"/>
                    <a:pt x="805" y="955"/>
                  </a:cubicBezTo>
                  <a:lnTo>
                    <a:pt x="842" y="955"/>
                  </a:lnTo>
                  <a:cubicBezTo>
                    <a:pt x="842" y="951"/>
                    <a:pt x="847" y="950"/>
                    <a:pt x="853" y="950"/>
                  </a:cubicBezTo>
                  <a:cubicBezTo>
                    <a:pt x="861" y="950"/>
                    <a:pt x="873" y="952"/>
                    <a:pt x="886" y="953"/>
                  </a:cubicBezTo>
                  <a:lnTo>
                    <a:pt x="886" y="953"/>
                  </a:lnTo>
                  <a:cubicBezTo>
                    <a:pt x="855" y="943"/>
                    <a:pt x="855" y="943"/>
                    <a:pt x="853" y="943"/>
                  </a:cubicBezTo>
                  <a:cubicBezTo>
                    <a:pt x="852" y="943"/>
                    <a:pt x="849" y="943"/>
                    <a:pt x="805" y="930"/>
                  </a:cubicBezTo>
                  <a:lnTo>
                    <a:pt x="805" y="930"/>
                  </a:lnTo>
                  <a:cubicBezTo>
                    <a:pt x="855" y="943"/>
                    <a:pt x="855" y="943"/>
                    <a:pt x="858" y="943"/>
                  </a:cubicBezTo>
                  <a:cubicBezTo>
                    <a:pt x="858" y="943"/>
                    <a:pt x="859" y="943"/>
                    <a:pt x="859" y="943"/>
                  </a:cubicBezTo>
                  <a:lnTo>
                    <a:pt x="859" y="943"/>
                  </a:lnTo>
                  <a:cubicBezTo>
                    <a:pt x="858" y="943"/>
                    <a:pt x="856" y="943"/>
                    <a:pt x="855" y="943"/>
                  </a:cubicBezTo>
                  <a:lnTo>
                    <a:pt x="884" y="949"/>
                  </a:lnTo>
                  <a:lnTo>
                    <a:pt x="884" y="949"/>
                  </a:lnTo>
                  <a:cubicBezTo>
                    <a:pt x="882" y="947"/>
                    <a:pt x="879" y="946"/>
                    <a:pt x="876" y="945"/>
                  </a:cubicBezTo>
                  <a:lnTo>
                    <a:pt x="876" y="945"/>
                  </a:lnTo>
                  <a:cubicBezTo>
                    <a:pt x="887" y="947"/>
                    <a:pt x="903" y="950"/>
                    <a:pt x="930" y="955"/>
                  </a:cubicBezTo>
                  <a:cubicBezTo>
                    <a:pt x="930" y="944"/>
                    <a:pt x="880" y="943"/>
                    <a:pt x="869" y="934"/>
                  </a:cubicBezTo>
                  <a:lnTo>
                    <a:pt x="869" y="934"/>
                  </a:lnTo>
                  <a:lnTo>
                    <a:pt x="855" y="930"/>
                  </a:lnTo>
                  <a:cubicBezTo>
                    <a:pt x="858" y="930"/>
                    <a:pt x="862" y="931"/>
                    <a:pt x="868" y="932"/>
                  </a:cubicBezTo>
                  <a:lnTo>
                    <a:pt x="868" y="932"/>
                  </a:lnTo>
                  <a:cubicBezTo>
                    <a:pt x="868" y="932"/>
                    <a:pt x="867" y="931"/>
                    <a:pt x="867" y="930"/>
                  </a:cubicBezTo>
                  <a:lnTo>
                    <a:pt x="867" y="930"/>
                  </a:lnTo>
                  <a:lnTo>
                    <a:pt x="883" y="935"/>
                  </a:lnTo>
                  <a:lnTo>
                    <a:pt x="883" y="935"/>
                  </a:lnTo>
                  <a:cubicBezTo>
                    <a:pt x="878" y="934"/>
                    <a:pt x="872" y="933"/>
                    <a:pt x="868" y="932"/>
                  </a:cubicBezTo>
                  <a:lnTo>
                    <a:pt x="868" y="932"/>
                  </a:lnTo>
                  <a:cubicBezTo>
                    <a:pt x="868" y="933"/>
                    <a:pt x="869" y="933"/>
                    <a:pt x="869" y="934"/>
                  </a:cubicBezTo>
                  <a:lnTo>
                    <a:pt x="869" y="934"/>
                  </a:lnTo>
                  <a:lnTo>
                    <a:pt x="905" y="943"/>
                  </a:lnTo>
                  <a:lnTo>
                    <a:pt x="905" y="943"/>
                  </a:lnTo>
                  <a:lnTo>
                    <a:pt x="883" y="935"/>
                  </a:lnTo>
                  <a:lnTo>
                    <a:pt x="883" y="935"/>
                  </a:lnTo>
                  <a:cubicBezTo>
                    <a:pt x="893" y="938"/>
                    <a:pt x="905" y="940"/>
                    <a:pt x="916" y="942"/>
                  </a:cubicBezTo>
                  <a:lnTo>
                    <a:pt x="916" y="942"/>
                  </a:lnTo>
                  <a:cubicBezTo>
                    <a:pt x="896" y="931"/>
                    <a:pt x="941" y="942"/>
                    <a:pt x="867" y="918"/>
                  </a:cubicBezTo>
                  <a:lnTo>
                    <a:pt x="849" y="908"/>
                  </a:lnTo>
                  <a:lnTo>
                    <a:pt x="849" y="908"/>
                  </a:lnTo>
                  <a:cubicBezTo>
                    <a:pt x="850" y="909"/>
                    <a:pt x="852" y="909"/>
                    <a:pt x="853" y="909"/>
                  </a:cubicBezTo>
                  <a:cubicBezTo>
                    <a:pt x="856" y="909"/>
                    <a:pt x="858" y="908"/>
                    <a:pt x="855" y="905"/>
                  </a:cubicBezTo>
                  <a:cubicBezTo>
                    <a:pt x="830" y="905"/>
                    <a:pt x="817" y="893"/>
                    <a:pt x="817" y="893"/>
                  </a:cubicBezTo>
                  <a:lnTo>
                    <a:pt x="817" y="893"/>
                  </a:lnTo>
                  <a:cubicBezTo>
                    <a:pt x="843" y="901"/>
                    <a:pt x="862" y="904"/>
                    <a:pt x="884" y="908"/>
                  </a:cubicBezTo>
                  <a:lnTo>
                    <a:pt x="884" y="908"/>
                  </a:lnTo>
                  <a:cubicBezTo>
                    <a:pt x="867" y="903"/>
                    <a:pt x="853" y="899"/>
                    <a:pt x="805" y="886"/>
                  </a:cubicBezTo>
                  <a:lnTo>
                    <a:pt x="805" y="886"/>
                  </a:lnTo>
                  <a:cubicBezTo>
                    <a:pt x="784" y="876"/>
                    <a:pt x="765" y="867"/>
                    <a:pt x="754" y="867"/>
                  </a:cubicBezTo>
                  <a:lnTo>
                    <a:pt x="767" y="867"/>
                  </a:lnTo>
                  <a:cubicBezTo>
                    <a:pt x="767" y="855"/>
                    <a:pt x="767" y="855"/>
                    <a:pt x="767" y="855"/>
                  </a:cubicBezTo>
                  <a:cubicBezTo>
                    <a:pt x="785" y="861"/>
                    <a:pt x="813" y="869"/>
                    <a:pt x="839" y="877"/>
                  </a:cubicBezTo>
                  <a:lnTo>
                    <a:pt x="839" y="877"/>
                  </a:lnTo>
                  <a:cubicBezTo>
                    <a:pt x="836" y="874"/>
                    <a:pt x="832" y="872"/>
                    <a:pt x="828" y="870"/>
                  </a:cubicBezTo>
                  <a:lnTo>
                    <a:pt x="828" y="870"/>
                  </a:lnTo>
                  <a:cubicBezTo>
                    <a:pt x="830" y="871"/>
                    <a:pt x="832" y="871"/>
                    <a:pt x="834" y="872"/>
                  </a:cubicBezTo>
                  <a:lnTo>
                    <a:pt x="834" y="872"/>
                  </a:lnTo>
                  <a:lnTo>
                    <a:pt x="830" y="867"/>
                  </a:lnTo>
                  <a:lnTo>
                    <a:pt x="830" y="867"/>
                  </a:lnTo>
                  <a:cubicBezTo>
                    <a:pt x="874" y="880"/>
                    <a:pt x="880" y="880"/>
                    <a:pt x="883" y="880"/>
                  </a:cubicBezTo>
                  <a:cubicBezTo>
                    <a:pt x="886" y="880"/>
                    <a:pt x="886" y="880"/>
                    <a:pt x="905" y="888"/>
                  </a:cubicBezTo>
                  <a:lnTo>
                    <a:pt x="905" y="888"/>
                  </a:lnTo>
                  <a:lnTo>
                    <a:pt x="867" y="880"/>
                  </a:lnTo>
                  <a:cubicBezTo>
                    <a:pt x="867" y="880"/>
                    <a:pt x="867" y="880"/>
                    <a:pt x="834" y="872"/>
                  </a:cubicBezTo>
                  <a:lnTo>
                    <a:pt x="834" y="872"/>
                  </a:lnTo>
                  <a:lnTo>
                    <a:pt x="839" y="877"/>
                  </a:lnTo>
                  <a:lnTo>
                    <a:pt x="839" y="877"/>
                  </a:lnTo>
                  <a:cubicBezTo>
                    <a:pt x="839" y="877"/>
                    <a:pt x="839" y="877"/>
                    <a:pt x="839" y="877"/>
                  </a:cubicBezTo>
                  <a:lnTo>
                    <a:pt x="839" y="877"/>
                  </a:lnTo>
                  <a:cubicBezTo>
                    <a:pt x="840" y="878"/>
                    <a:pt x="841" y="879"/>
                    <a:pt x="842" y="880"/>
                  </a:cubicBezTo>
                  <a:lnTo>
                    <a:pt x="839" y="877"/>
                  </a:lnTo>
                  <a:lnTo>
                    <a:pt x="839" y="877"/>
                  </a:lnTo>
                  <a:cubicBezTo>
                    <a:pt x="868" y="886"/>
                    <a:pt x="893" y="893"/>
                    <a:pt x="893" y="893"/>
                  </a:cubicBezTo>
                  <a:lnTo>
                    <a:pt x="867" y="880"/>
                  </a:lnTo>
                  <a:lnTo>
                    <a:pt x="867" y="880"/>
                  </a:lnTo>
                  <a:cubicBezTo>
                    <a:pt x="880" y="884"/>
                    <a:pt x="889" y="886"/>
                    <a:pt x="894" y="887"/>
                  </a:cubicBezTo>
                  <a:lnTo>
                    <a:pt x="894" y="887"/>
                  </a:lnTo>
                  <a:cubicBezTo>
                    <a:pt x="894" y="888"/>
                    <a:pt x="897" y="890"/>
                    <a:pt x="909" y="896"/>
                  </a:cubicBezTo>
                  <a:lnTo>
                    <a:pt x="909" y="896"/>
                  </a:lnTo>
                  <a:cubicBezTo>
                    <a:pt x="906" y="894"/>
                    <a:pt x="906" y="893"/>
                    <a:pt x="908" y="893"/>
                  </a:cubicBezTo>
                  <a:cubicBezTo>
                    <a:pt x="913" y="893"/>
                    <a:pt x="925" y="896"/>
                    <a:pt x="927" y="896"/>
                  </a:cubicBezTo>
                  <a:cubicBezTo>
                    <a:pt x="928" y="896"/>
                    <a:pt x="926" y="895"/>
                    <a:pt x="918" y="893"/>
                  </a:cubicBezTo>
                  <a:cubicBezTo>
                    <a:pt x="913" y="891"/>
                    <a:pt x="909" y="889"/>
                    <a:pt x="905" y="888"/>
                  </a:cubicBezTo>
                  <a:lnTo>
                    <a:pt x="905" y="888"/>
                  </a:lnTo>
                  <a:lnTo>
                    <a:pt x="916" y="890"/>
                  </a:lnTo>
                  <a:lnTo>
                    <a:pt x="916" y="890"/>
                  </a:lnTo>
                  <a:cubicBezTo>
                    <a:pt x="905" y="886"/>
                    <a:pt x="893" y="880"/>
                    <a:pt x="893" y="880"/>
                  </a:cubicBezTo>
                  <a:lnTo>
                    <a:pt x="893" y="880"/>
                  </a:lnTo>
                  <a:lnTo>
                    <a:pt x="930" y="893"/>
                  </a:lnTo>
                  <a:lnTo>
                    <a:pt x="930" y="905"/>
                  </a:lnTo>
                  <a:lnTo>
                    <a:pt x="943" y="905"/>
                  </a:lnTo>
                  <a:cubicBezTo>
                    <a:pt x="968" y="918"/>
                    <a:pt x="1006" y="930"/>
                    <a:pt x="1006" y="955"/>
                  </a:cubicBezTo>
                  <a:cubicBezTo>
                    <a:pt x="1031" y="955"/>
                    <a:pt x="1069" y="968"/>
                    <a:pt x="1094" y="980"/>
                  </a:cubicBezTo>
                  <a:cubicBezTo>
                    <a:pt x="1144" y="993"/>
                    <a:pt x="1194" y="1006"/>
                    <a:pt x="1244" y="1018"/>
                  </a:cubicBezTo>
                  <a:lnTo>
                    <a:pt x="1270" y="1018"/>
                  </a:lnTo>
                  <a:cubicBezTo>
                    <a:pt x="1273" y="1018"/>
                    <a:pt x="1279" y="1019"/>
                    <a:pt x="1284" y="1020"/>
                  </a:cubicBezTo>
                  <a:lnTo>
                    <a:pt x="1284" y="1020"/>
                  </a:lnTo>
                  <a:cubicBezTo>
                    <a:pt x="1285" y="1021"/>
                    <a:pt x="1285" y="1021"/>
                    <a:pt x="1286" y="1022"/>
                  </a:cubicBezTo>
                  <a:lnTo>
                    <a:pt x="1286" y="1022"/>
                  </a:lnTo>
                  <a:cubicBezTo>
                    <a:pt x="1281" y="1020"/>
                    <a:pt x="1277" y="1019"/>
                    <a:pt x="1273" y="1019"/>
                  </a:cubicBezTo>
                  <a:lnTo>
                    <a:pt x="1273" y="1019"/>
                  </a:lnTo>
                  <a:cubicBezTo>
                    <a:pt x="1272" y="1019"/>
                    <a:pt x="1271" y="1018"/>
                    <a:pt x="1270" y="1018"/>
                  </a:cubicBezTo>
                  <a:lnTo>
                    <a:pt x="1270" y="1018"/>
                  </a:lnTo>
                  <a:cubicBezTo>
                    <a:pt x="1270" y="1018"/>
                    <a:pt x="1270" y="1018"/>
                    <a:pt x="1270" y="1018"/>
                  </a:cubicBezTo>
                  <a:cubicBezTo>
                    <a:pt x="1268" y="1018"/>
                    <a:pt x="1267" y="1018"/>
                    <a:pt x="1266" y="1018"/>
                  </a:cubicBezTo>
                  <a:lnTo>
                    <a:pt x="1266" y="1018"/>
                  </a:lnTo>
                  <a:cubicBezTo>
                    <a:pt x="1263" y="1018"/>
                    <a:pt x="1260" y="1018"/>
                    <a:pt x="1257" y="1018"/>
                  </a:cubicBezTo>
                  <a:cubicBezTo>
                    <a:pt x="1276" y="1024"/>
                    <a:pt x="1279" y="1024"/>
                    <a:pt x="1281" y="1024"/>
                  </a:cubicBezTo>
                  <a:cubicBezTo>
                    <a:pt x="1282" y="1024"/>
                    <a:pt x="1282" y="1024"/>
                    <a:pt x="1295" y="1031"/>
                  </a:cubicBezTo>
                  <a:cubicBezTo>
                    <a:pt x="1300" y="1031"/>
                    <a:pt x="1297" y="1029"/>
                    <a:pt x="1294" y="1027"/>
                  </a:cubicBezTo>
                  <a:lnTo>
                    <a:pt x="1294" y="1027"/>
                  </a:lnTo>
                  <a:cubicBezTo>
                    <a:pt x="1297" y="1028"/>
                    <a:pt x="1301" y="1029"/>
                    <a:pt x="1307" y="1031"/>
                  </a:cubicBezTo>
                  <a:cubicBezTo>
                    <a:pt x="1305" y="1030"/>
                    <a:pt x="1303" y="1029"/>
                    <a:pt x="1301" y="1029"/>
                  </a:cubicBezTo>
                  <a:lnTo>
                    <a:pt x="1301" y="1029"/>
                  </a:lnTo>
                  <a:cubicBezTo>
                    <a:pt x="1302" y="1029"/>
                    <a:pt x="1303" y="1029"/>
                    <a:pt x="1304" y="1029"/>
                  </a:cubicBezTo>
                  <a:lnTo>
                    <a:pt x="1304" y="1029"/>
                  </a:lnTo>
                  <a:cubicBezTo>
                    <a:pt x="1305" y="1030"/>
                    <a:pt x="1306" y="1030"/>
                    <a:pt x="1307" y="1031"/>
                  </a:cubicBezTo>
                  <a:lnTo>
                    <a:pt x="1304" y="1029"/>
                  </a:lnTo>
                  <a:lnTo>
                    <a:pt x="1304" y="1029"/>
                  </a:lnTo>
                  <a:cubicBezTo>
                    <a:pt x="1314" y="1031"/>
                    <a:pt x="1320" y="1031"/>
                    <a:pt x="1320" y="1031"/>
                  </a:cubicBezTo>
                  <a:lnTo>
                    <a:pt x="1319" y="1030"/>
                  </a:lnTo>
                  <a:lnTo>
                    <a:pt x="1319" y="1030"/>
                  </a:lnTo>
                  <a:cubicBezTo>
                    <a:pt x="1319" y="1030"/>
                    <a:pt x="1319" y="1030"/>
                    <a:pt x="1319" y="1030"/>
                  </a:cubicBezTo>
                  <a:lnTo>
                    <a:pt x="1319" y="1030"/>
                  </a:lnTo>
                  <a:cubicBezTo>
                    <a:pt x="1320" y="1031"/>
                    <a:pt x="1320" y="1031"/>
                    <a:pt x="1320" y="1031"/>
                  </a:cubicBezTo>
                  <a:cubicBezTo>
                    <a:pt x="1320" y="1031"/>
                    <a:pt x="1320" y="1030"/>
                    <a:pt x="1319" y="1030"/>
                  </a:cubicBezTo>
                  <a:lnTo>
                    <a:pt x="1319" y="1030"/>
                  </a:lnTo>
                  <a:cubicBezTo>
                    <a:pt x="1324" y="1031"/>
                    <a:pt x="1328" y="1031"/>
                    <a:pt x="1332" y="1031"/>
                  </a:cubicBezTo>
                  <a:cubicBezTo>
                    <a:pt x="1331" y="1031"/>
                    <a:pt x="1330" y="1031"/>
                    <a:pt x="1328" y="1030"/>
                  </a:cubicBezTo>
                  <a:lnTo>
                    <a:pt x="1328" y="1030"/>
                  </a:lnTo>
                  <a:cubicBezTo>
                    <a:pt x="1331" y="1031"/>
                    <a:pt x="1332" y="1031"/>
                    <a:pt x="1332" y="1031"/>
                  </a:cubicBezTo>
                  <a:lnTo>
                    <a:pt x="1332" y="1031"/>
                  </a:lnTo>
                  <a:cubicBezTo>
                    <a:pt x="1327" y="1029"/>
                    <a:pt x="1322" y="1027"/>
                    <a:pt x="1320" y="1027"/>
                  </a:cubicBezTo>
                  <a:lnTo>
                    <a:pt x="1320" y="1027"/>
                  </a:lnTo>
                  <a:cubicBezTo>
                    <a:pt x="1323" y="1028"/>
                    <a:pt x="1326" y="1030"/>
                    <a:pt x="1328" y="1030"/>
                  </a:cubicBezTo>
                  <a:lnTo>
                    <a:pt x="1328" y="1030"/>
                  </a:lnTo>
                  <a:cubicBezTo>
                    <a:pt x="1326" y="1030"/>
                    <a:pt x="1322" y="1029"/>
                    <a:pt x="1318" y="1029"/>
                  </a:cubicBezTo>
                  <a:lnTo>
                    <a:pt x="1318" y="1029"/>
                  </a:lnTo>
                  <a:cubicBezTo>
                    <a:pt x="1317" y="1028"/>
                    <a:pt x="1318" y="1027"/>
                    <a:pt x="1319" y="1027"/>
                  </a:cubicBezTo>
                  <a:cubicBezTo>
                    <a:pt x="1319" y="1027"/>
                    <a:pt x="1320" y="1027"/>
                    <a:pt x="1320" y="1027"/>
                  </a:cubicBezTo>
                  <a:lnTo>
                    <a:pt x="1320" y="1027"/>
                  </a:lnTo>
                  <a:cubicBezTo>
                    <a:pt x="1318" y="1026"/>
                    <a:pt x="1316" y="1025"/>
                    <a:pt x="1313" y="1024"/>
                  </a:cubicBezTo>
                  <a:lnTo>
                    <a:pt x="1313" y="1024"/>
                  </a:lnTo>
                  <a:cubicBezTo>
                    <a:pt x="1315" y="1026"/>
                    <a:pt x="1317" y="1028"/>
                    <a:pt x="1318" y="1029"/>
                  </a:cubicBezTo>
                  <a:lnTo>
                    <a:pt x="1318" y="1029"/>
                  </a:lnTo>
                  <a:cubicBezTo>
                    <a:pt x="1317" y="1028"/>
                    <a:pt x="1316" y="1028"/>
                    <a:pt x="1315" y="1028"/>
                  </a:cubicBezTo>
                  <a:lnTo>
                    <a:pt x="1315" y="1028"/>
                  </a:lnTo>
                  <a:lnTo>
                    <a:pt x="1297" y="1020"/>
                  </a:lnTo>
                  <a:lnTo>
                    <a:pt x="1297" y="1020"/>
                  </a:lnTo>
                  <a:cubicBezTo>
                    <a:pt x="1301" y="1020"/>
                    <a:pt x="1305" y="1021"/>
                    <a:pt x="1309" y="1022"/>
                  </a:cubicBezTo>
                  <a:lnTo>
                    <a:pt x="1309" y="1022"/>
                  </a:lnTo>
                  <a:cubicBezTo>
                    <a:pt x="1310" y="1023"/>
                    <a:pt x="1312" y="1024"/>
                    <a:pt x="1313" y="1024"/>
                  </a:cubicBezTo>
                  <a:lnTo>
                    <a:pt x="1313" y="1024"/>
                  </a:lnTo>
                  <a:cubicBezTo>
                    <a:pt x="1313" y="1024"/>
                    <a:pt x="1313" y="1023"/>
                    <a:pt x="1312" y="1023"/>
                  </a:cubicBezTo>
                  <a:lnTo>
                    <a:pt x="1312" y="1023"/>
                  </a:lnTo>
                  <a:cubicBezTo>
                    <a:pt x="1313" y="1023"/>
                    <a:pt x="1314" y="1024"/>
                    <a:pt x="1316" y="1024"/>
                  </a:cubicBezTo>
                  <a:lnTo>
                    <a:pt x="1316" y="1024"/>
                  </a:lnTo>
                  <a:cubicBezTo>
                    <a:pt x="1319" y="1026"/>
                    <a:pt x="1322" y="1027"/>
                    <a:pt x="1324" y="1027"/>
                  </a:cubicBezTo>
                  <a:lnTo>
                    <a:pt x="1324" y="1027"/>
                  </a:lnTo>
                  <a:cubicBezTo>
                    <a:pt x="1329" y="1029"/>
                    <a:pt x="1332" y="1031"/>
                    <a:pt x="1332" y="1031"/>
                  </a:cubicBezTo>
                  <a:lnTo>
                    <a:pt x="1340" y="1031"/>
                  </a:lnTo>
                  <a:cubicBezTo>
                    <a:pt x="1342" y="1032"/>
                    <a:pt x="1344" y="1033"/>
                    <a:pt x="1346" y="1034"/>
                  </a:cubicBezTo>
                  <a:lnTo>
                    <a:pt x="1346" y="1034"/>
                  </a:lnTo>
                  <a:cubicBezTo>
                    <a:pt x="1344" y="1033"/>
                    <a:pt x="1342" y="1032"/>
                    <a:pt x="1340" y="1031"/>
                  </a:cubicBezTo>
                  <a:lnTo>
                    <a:pt x="1340" y="1031"/>
                  </a:lnTo>
                  <a:cubicBezTo>
                    <a:pt x="1340" y="1031"/>
                    <a:pt x="1340" y="1031"/>
                    <a:pt x="1340" y="1031"/>
                  </a:cubicBezTo>
                  <a:lnTo>
                    <a:pt x="1340" y="1031"/>
                  </a:lnTo>
                  <a:cubicBezTo>
                    <a:pt x="1339" y="1030"/>
                    <a:pt x="1337" y="1029"/>
                    <a:pt x="1336" y="1028"/>
                  </a:cubicBezTo>
                  <a:lnTo>
                    <a:pt x="1336" y="1028"/>
                  </a:lnTo>
                  <a:cubicBezTo>
                    <a:pt x="1337" y="1029"/>
                    <a:pt x="1339" y="1030"/>
                    <a:pt x="1340" y="1031"/>
                  </a:cubicBezTo>
                  <a:lnTo>
                    <a:pt x="1340" y="1031"/>
                  </a:lnTo>
                  <a:cubicBezTo>
                    <a:pt x="1339" y="1031"/>
                    <a:pt x="1337" y="1030"/>
                    <a:pt x="1330" y="1027"/>
                  </a:cubicBezTo>
                  <a:lnTo>
                    <a:pt x="1330" y="1027"/>
                  </a:lnTo>
                  <a:cubicBezTo>
                    <a:pt x="1330" y="1027"/>
                    <a:pt x="1331" y="1027"/>
                    <a:pt x="1331" y="1026"/>
                  </a:cubicBezTo>
                  <a:lnTo>
                    <a:pt x="1331" y="1026"/>
                  </a:lnTo>
                  <a:cubicBezTo>
                    <a:pt x="1332" y="1027"/>
                    <a:pt x="1332" y="1027"/>
                    <a:pt x="1333" y="1027"/>
                  </a:cubicBezTo>
                  <a:lnTo>
                    <a:pt x="1333" y="1027"/>
                  </a:lnTo>
                  <a:cubicBezTo>
                    <a:pt x="1334" y="1028"/>
                    <a:pt x="1335" y="1028"/>
                    <a:pt x="1336" y="1028"/>
                  </a:cubicBezTo>
                  <a:lnTo>
                    <a:pt x="1336" y="1028"/>
                  </a:lnTo>
                  <a:cubicBezTo>
                    <a:pt x="1335" y="1028"/>
                    <a:pt x="1334" y="1028"/>
                    <a:pt x="1334" y="1027"/>
                  </a:cubicBezTo>
                  <a:lnTo>
                    <a:pt x="1334" y="1027"/>
                  </a:lnTo>
                  <a:cubicBezTo>
                    <a:pt x="1340" y="1029"/>
                    <a:pt x="1345" y="1031"/>
                    <a:pt x="1345" y="1031"/>
                  </a:cubicBezTo>
                  <a:lnTo>
                    <a:pt x="1333" y="1027"/>
                  </a:lnTo>
                  <a:lnTo>
                    <a:pt x="1333" y="1027"/>
                  </a:lnTo>
                  <a:cubicBezTo>
                    <a:pt x="1332" y="1026"/>
                    <a:pt x="1331" y="1025"/>
                    <a:pt x="1330" y="1025"/>
                  </a:cubicBezTo>
                  <a:lnTo>
                    <a:pt x="1330" y="1025"/>
                  </a:lnTo>
                  <a:cubicBezTo>
                    <a:pt x="1330" y="1025"/>
                    <a:pt x="1330" y="1025"/>
                    <a:pt x="1330" y="1025"/>
                  </a:cubicBezTo>
                  <a:lnTo>
                    <a:pt x="1330" y="1025"/>
                  </a:lnTo>
                  <a:cubicBezTo>
                    <a:pt x="1329" y="1024"/>
                    <a:pt x="1327" y="1023"/>
                    <a:pt x="1325" y="1022"/>
                  </a:cubicBezTo>
                  <a:lnTo>
                    <a:pt x="1325" y="1022"/>
                  </a:lnTo>
                  <a:cubicBezTo>
                    <a:pt x="1326" y="1023"/>
                    <a:pt x="1328" y="1024"/>
                    <a:pt x="1330" y="1025"/>
                  </a:cubicBezTo>
                  <a:lnTo>
                    <a:pt x="1330" y="1025"/>
                  </a:lnTo>
                  <a:cubicBezTo>
                    <a:pt x="1328" y="1023"/>
                    <a:pt x="1325" y="1022"/>
                    <a:pt x="1323" y="1020"/>
                  </a:cubicBezTo>
                  <a:lnTo>
                    <a:pt x="1323" y="1020"/>
                  </a:lnTo>
                  <a:cubicBezTo>
                    <a:pt x="1323" y="1020"/>
                    <a:pt x="1324" y="1020"/>
                    <a:pt x="1324" y="1021"/>
                  </a:cubicBezTo>
                  <a:lnTo>
                    <a:pt x="1324" y="1021"/>
                  </a:lnTo>
                  <a:cubicBezTo>
                    <a:pt x="1327" y="1022"/>
                    <a:pt x="1329" y="1024"/>
                    <a:pt x="1330" y="1025"/>
                  </a:cubicBezTo>
                  <a:lnTo>
                    <a:pt x="1330" y="1025"/>
                  </a:lnTo>
                  <a:cubicBezTo>
                    <a:pt x="1330" y="1025"/>
                    <a:pt x="1330" y="1025"/>
                    <a:pt x="1330" y="1025"/>
                  </a:cubicBezTo>
                  <a:lnTo>
                    <a:pt x="1330" y="1025"/>
                  </a:lnTo>
                  <a:cubicBezTo>
                    <a:pt x="1330" y="1025"/>
                    <a:pt x="1330" y="1025"/>
                    <a:pt x="1330" y="1025"/>
                  </a:cubicBezTo>
                  <a:lnTo>
                    <a:pt x="1330" y="1025"/>
                  </a:lnTo>
                  <a:cubicBezTo>
                    <a:pt x="1330" y="1025"/>
                    <a:pt x="1330" y="1025"/>
                    <a:pt x="1330" y="1025"/>
                  </a:cubicBezTo>
                  <a:lnTo>
                    <a:pt x="1330" y="1025"/>
                  </a:lnTo>
                  <a:cubicBezTo>
                    <a:pt x="1338" y="1028"/>
                    <a:pt x="1345" y="1031"/>
                    <a:pt x="1345" y="1031"/>
                  </a:cubicBezTo>
                  <a:lnTo>
                    <a:pt x="1325" y="1021"/>
                  </a:lnTo>
                  <a:lnTo>
                    <a:pt x="1325" y="1021"/>
                  </a:lnTo>
                  <a:cubicBezTo>
                    <a:pt x="1327" y="1021"/>
                    <a:pt x="1329" y="1022"/>
                    <a:pt x="1329" y="1022"/>
                  </a:cubicBezTo>
                  <a:cubicBezTo>
                    <a:pt x="1330" y="1022"/>
                    <a:pt x="1327" y="1021"/>
                    <a:pt x="1320" y="1018"/>
                  </a:cubicBezTo>
                  <a:lnTo>
                    <a:pt x="1320" y="1018"/>
                  </a:lnTo>
                  <a:lnTo>
                    <a:pt x="1320" y="1018"/>
                  </a:lnTo>
                  <a:lnTo>
                    <a:pt x="1320" y="1018"/>
                  </a:lnTo>
                  <a:cubicBezTo>
                    <a:pt x="1320" y="1018"/>
                    <a:pt x="1320" y="1018"/>
                    <a:pt x="1320" y="1018"/>
                  </a:cubicBezTo>
                  <a:cubicBezTo>
                    <a:pt x="1318" y="1018"/>
                    <a:pt x="1317" y="1017"/>
                    <a:pt x="1316" y="1017"/>
                  </a:cubicBezTo>
                  <a:lnTo>
                    <a:pt x="1316" y="1017"/>
                  </a:lnTo>
                  <a:cubicBezTo>
                    <a:pt x="1316" y="1017"/>
                    <a:pt x="1317" y="1018"/>
                    <a:pt x="1318" y="1018"/>
                  </a:cubicBezTo>
                  <a:lnTo>
                    <a:pt x="1318" y="1018"/>
                  </a:lnTo>
                  <a:cubicBezTo>
                    <a:pt x="1318" y="1018"/>
                    <a:pt x="1318" y="1018"/>
                    <a:pt x="1318" y="1018"/>
                  </a:cubicBezTo>
                  <a:lnTo>
                    <a:pt x="1318" y="1018"/>
                  </a:lnTo>
                  <a:cubicBezTo>
                    <a:pt x="1318" y="1019"/>
                    <a:pt x="1319" y="1019"/>
                    <a:pt x="1319" y="1019"/>
                  </a:cubicBezTo>
                  <a:lnTo>
                    <a:pt x="1319" y="1019"/>
                  </a:lnTo>
                  <a:cubicBezTo>
                    <a:pt x="1318" y="1019"/>
                    <a:pt x="1317" y="1019"/>
                    <a:pt x="1316" y="1018"/>
                  </a:cubicBezTo>
                  <a:lnTo>
                    <a:pt x="1318" y="1018"/>
                  </a:lnTo>
                  <a:cubicBezTo>
                    <a:pt x="1317" y="1018"/>
                    <a:pt x="1316" y="1017"/>
                    <a:pt x="1315" y="1017"/>
                  </a:cubicBezTo>
                  <a:lnTo>
                    <a:pt x="1315" y="1017"/>
                  </a:lnTo>
                  <a:cubicBezTo>
                    <a:pt x="1315" y="1017"/>
                    <a:pt x="1316" y="1017"/>
                    <a:pt x="1316" y="1017"/>
                  </a:cubicBezTo>
                  <a:lnTo>
                    <a:pt x="1316" y="1017"/>
                  </a:lnTo>
                  <a:cubicBezTo>
                    <a:pt x="1313" y="1015"/>
                    <a:pt x="1310" y="1013"/>
                    <a:pt x="1309" y="1010"/>
                  </a:cubicBezTo>
                  <a:lnTo>
                    <a:pt x="1309" y="1010"/>
                  </a:lnTo>
                  <a:cubicBezTo>
                    <a:pt x="1310" y="1011"/>
                    <a:pt x="1311" y="1011"/>
                    <a:pt x="1312" y="1011"/>
                  </a:cubicBezTo>
                  <a:cubicBezTo>
                    <a:pt x="1313" y="1011"/>
                    <a:pt x="1311" y="1010"/>
                    <a:pt x="1307" y="1006"/>
                  </a:cubicBezTo>
                  <a:lnTo>
                    <a:pt x="1307" y="1006"/>
                  </a:lnTo>
                  <a:cubicBezTo>
                    <a:pt x="1320" y="1018"/>
                    <a:pt x="1332" y="1018"/>
                    <a:pt x="1345" y="1031"/>
                  </a:cubicBezTo>
                  <a:lnTo>
                    <a:pt x="1345" y="1031"/>
                  </a:lnTo>
                  <a:cubicBezTo>
                    <a:pt x="1332" y="1018"/>
                    <a:pt x="1308" y="1006"/>
                    <a:pt x="1307" y="1006"/>
                  </a:cubicBezTo>
                  <a:lnTo>
                    <a:pt x="1307" y="1006"/>
                  </a:lnTo>
                  <a:lnTo>
                    <a:pt x="1332" y="1018"/>
                  </a:lnTo>
                  <a:cubicBezTo>
                    <a:pt x="1332" y="1018"/>
                    <a:pt x="1327" y="1012"/>
                    <a:pt x="1319" y="1009"/>
                  </a:cubicBezTo>
                  <a:lnTo>
                    <a:pt x="1319" y="1009"/>
                  </a:lnTo>
                  <a:cubicBezTo>
                    <a:pt x="1320" y="1008"/>
                    <a:pt x="1320" y="1007"/>
                    <a:pt x="1320" y="1006"/>
                  </a:cubicBezTo>
                  <a:lnTo>
                    <a:pt x="1314" y="1006"/>
                  </a:lnTo>
                  <a:cubicBezTo>
                    <a:pt x="1314" y="1006"/>
                    <a:pt x="1315" y="1007"/>
                    <a:pt x="1315" y="1007"/>
                  </a:cubicBezTo>
                  <a:lnTo>
                    <a:pt x="1315" y="1007"/>
                  </a:lnTo>
                  <a:cubicBezTo>
                    <a:pt x="1315" y="1007"/>
                    <a:pt x="1314" y="1007"/>
                    <a:pt x="1314" y="1007"/>
                  </a:cubicBezTo>
                  <a:lnTo>
                    <a:pt x="1314" y="1007"/>
                  </a:lnTo>
                  <a:cubicBezTo>
                    <a:pt x="1313" y="1006"/>
                    <a:pt x="1313" y="1006"/>
                    <a:pt x="1312" y="1006"/>
                  </a:cubicBezTo>
                  <a:lnTo>
                    <a:pt x="1307" y="1006"/>
                  </a:lnTo>
                  <a:cubicBezTo>
                    <a:pt x="1307" y="1006"/>
                    <a:pt x="1307" y="1006"/>
                    <a:pt x="1307" y="1006"/>
                  </a:cubicBezTo>
                  <a:lnTo>
                    <a:pt x="1307" y="1006"/>
                  </a:lnTo>
                  <a:cubicBezTo>
                    <a:pt x="1307" y="1006"/>
                    <a:pt x="1307" y="1006"/>
                    <a:pt x="1307" y="1006"/>
                  </a:cubicBezTo>
                  <a:lnTo>
                    <a:pt x="1307" y="1006"/>
                  </a:lnTo>
                  <a:cubicBezTo>
                    <a:pt x="1307" y="1006"/>
                    <a:pt x="1307" y="1006"/>
                    <a:pt x="1307" y="1006"/>
                  </a:cubicBezTo>
                  <a:lnTo>
                    <a:pt x="1307" y="1006"/>
                  </a:lnTo>
                  <a:cubicBezTo>
                    <a:pt x="1307" y="1007"/>
                    <a:pt x="1308" y="1009"/>
                    <a:pt x="1309" y="1010"/>
                  </a:cubicBezTo>
                  <a:lnTo>
                    <a:pt x="1309" y="1010"/>
                  </a:lnTo>
                  <a:cubicBezTo>
                    <a:pt x="1307" y="1010"/>
                    <a:pt x="1305" y="1009"/>
                    <a:pt x="1302" y="1008"/>
                  </a:cubicBezTo>
                  <a:lnTo>
                    <a:pt x="1302" y="1008"/>
                  </a:lnTo>
                  <a:cubicBezTo>
                    <a:pt x="1303" y="1009"/>
                    <a:pt x="1304" y="1010"/>
                    <a:pt x="1305" y="1011"/>
                  </a:cubicBezTo>
                  <a:lnTo>
                    <a:pt x="1305" y="1011"/>
                  </a:lnTo>
                  <a:cubicBezTo>
                    <a:pt x="1303" y="1010"/>
                    <a:pt x="1300" y="1009"/>
                    <a:pt x="1298" y="1007"/>
                  </a:cubicBezTo>
                  <a:lnTo>
                    <a:pt x="1298" y="1007"/>
                  </a:lnTo>
                  <a:cubicBezTo>
                    <a:pt x="1299" y="1008"/>
                    <a:pt x="1301" y="1008"/>
                    <a:pt x="1302" y="1008"/>
                  </a:cubicBezTo>
                  <a:lnTo>
                    <a:pt x="1302" y="1008"/>
                  </a:lnTo>
                  <a:cubicBezTo>
                    <a:pt x="1300" y="1007"/>
                    <a:pt x="1298" y="1007"/>
                    <a:pt x="1296" y="1006"/>
                  </a:cubicBezTo>
                  <a:lnTo>
                    <a:pt x="1296" y="1006"/>
                  </a:lnTo>
                  <a:cubicBezTo>
                    <a:pt x="1297" y="1007"/>
                    <a:pt x="1297" y="1007"/>
                    <a:pt x="1298" y="1007"/>
                  </a:cubicBezTo>
                  <a:lnTo>
                    <a:pt x="1298" y="1007"/>
                  </a:lnTo>
                  <a:cubicBezTo>
                    <a:pt x="1298" y="1007"/>
                    <a:pt x="1298" y="1007"/>
                    <a:pt x="1298" y="1007"/>
                  </a:cubicBezTo>
                  <a:lnTo>
                    <a:pt x="1298" y="1007"/>
                  </a:lnTo>
                  <a:cubicBezTo>
                    <a:pt x="1301" y="1009"/>
                    <a:pt x="1304" y="1011"/>
                    <a:pt x="1306" y="1012"/>
                  </a:cubicBezTo>
                  <a:lnTo>
                    <a:pt x="1306" y="1012"/>
                  </a:lnTo>
                  <a:cubicBezTo>
                    <a:pt x="1306" y="1012"/>
                    <a:pt x="1306" y="1012"/>
                    <a:pt x="1306" y="1013"/>
                  </a:cubicBezTo>
                  <a:lnTo>
                    <a:pt x="1306" y="1013"/>
                  </a:lnTo>
                  <a:cubicBezTo>
                    <a:pt x="1304" y="1011"/>
                    <a:pt x="1301" y="1009"/>
                    <a:pt x="1297" y="1007"/>
                  </a:cubicBezTo>
                  <a:lnTo>
                    <a:pt x="1297" y="1007"/>
                  </a:lnTo>
                  <a:cubicBezTo>
                    <a:pt x="1297" y="1007"/>
                    <a:pt x="1298" y="1007"/>
                    <a:pt x="1298" y="1007"/>
                  </a:cubicBezTo>
                  <a:lnTo>
                    <a:pt x="1298" y="1007"/>
                  </a:lnTo>
                  <a:cubicBezTo>
                    <a:pt x="1297" y="1007"/>
                    <a:pt x="1297" y="1007"/>
                    <a:pt x="1296" y="1006"/>
                  </a:cubicBezTo>
                  <a:lnTo>
                    <a:pt x="1296" y="1006"/>
                  </a:lnTo>
                  <a:cubicBezTo>
                    <a:pt x="1296" y="1006"/>
                    <a:pt x="1296" y="1006"/>
                    <a:pt x="1296" y="1006"/>
                  </a:cubicBezTo>
                  <a:lnTo>
                    <a:pt x="1296" y="1006"/>
                  </a:lnTo>
                  <a:cubicBezTo>
                    <a:pt x="1296" y="1006"/>
                    <a:pt x="1295" y="1006"/>
                    <a:pt x="1295" y="1006"/>
                  </a:cubicBezTo>
                  <a:lnTo>
                    <a:pt x="1295" y="1006"/>
                  </a:lnTo>
                  <a:cubicBezTo>
                    <a:pt x="1295" y="1006"/>
                    <a:pt x="1296" y="1006"/>
                    <a:pt x="1296" y="1006"/>
                  </a:cubicBezTo>
                  <a:lnTo>
                    <a:pt x="1296" y="1006"/>
                  </a:lnTo>
                  <a:cubicBezTo>
                    <a:pt x="1296" y="1006"/>
                    <a:pt x="1296" y="1006"/>
                    <a:pt x="1296" y="1006"/>
                  </a:cubicBezTo>
                  <a:lnTo>
                    <a:pt x="1296" y="1006"/>
                  </a:lnTo>
                  <a:cubicBezTo>
                    <a:pt x="1295" y="1006"/>
                    <a:pt x="1295" y="1006"/>
                    <a:pt x="1295" y="1006"/>
                  </a:cubicBezTo>
                  <a:lnTo>
                    <a:pt x="1295" y="1006"/>
                  </a:lnTo>
                  <a:cubicBezTo>
                    <a:pt x="1295" y="1006"/>
                    <a:pt x="1295" y="1006"/>
                    <a:pt x="1295" y="1006"/>
                  </a:cubicBezTo>
                  <a:lnTo>
                    <a:pt x="1295" y="1006"/>
                  </a:lnTo>
                  <a:lnTo>
                    <a:pt x="1295" y="1006"/>
                  </a:lnTo>
                  <a:lnTo>
                    <a:pt x="1295" y="1006"/>
                  </a:lnTo>
                  <a:cubicBezTo>
                    <a:pt x="1295" y="1006"/>
                    <a:pt x="1295" y="1006"/>
                    <a:pt x="1295" y="1006"/>
                  </a:cubicBezTo>
                  <a:lnTo>
                    <a:pt x="1295" y="1006"/>
                  </a:lnTo>
                  <a:lnTo>
                    <a:pt x="1295" y="1006"/>
                  </a:lnTo>
                  <a:cubicBezTo>
                    <a:pt x="1291" y="1006"/>
                    <a:pt x="1286" y="1006"/>
                    <a:pt x="1282" y="1006"/>
                  </a:cubicBezTo>
                  <a:cubicBezTo>
                    <a:pt x="1287" y="1006"/>
                    <a:pt x="1291" y="1006"/>
                    <a:pt x="1295" y="1007"/>
                  </a:cubicBezTo>
                  <a:lnTo>
                    <a:pt x="1295" y="1007"/>
                  </a:lnTo>
                  <a:lnTo>
                    <a:pt x="1295" y="1006"/>
                  </a:lnTo>
                  <a:lnTo>
                    <a:pt x="1295" y="1006"/>
                  </a:lnTo>
                  <a:cubicBezTo>
                    <a:pt x="1295" y="1006"/>
                    <a:pt x="1295" y="1006"/>
                    <a:pt x="1295" y="1006"/>
                  </a:cubicBezTo>
                  <a:lnTo>
                    <a:pt x="1295" y="1006"/>
                  </a:lnTo>
                  <a:lnTo>
                    <a:pt x="1296" y="1007"/>
                  </a:lnTo>
                  <a:lnTo>
                    <a:pt x="1296" y="1007"/>
                  </a:lnTo>
                  <a:cubicBezTo>
                    <a:pt x="1296" y="1007"/>
                    <a:pt x="1295" y="1007"/>
                    <a:pt x="1295" y="1007"/>
                  </a:cubicBezTo>
                  <a:lnTo>
                    <a:pt x="1295" y="1007"/>
                  </a:lnTo>
                  <a:lnTo>
                    <a:pt x="1295" y="1012"/>
                  </a:lnTo>
                  <a:lnTo>
                    <a:pt x="1295" y="1012"/>
                  </a:lnTo>
                  <a:cubicBezTo>
                    <a:pt x="1291" y="1010"/>
                    <a:pt x="1287" y="1009"/>
                    <a:pt x="1285" y="1008"/>
                  </a:cubicBezTo>
                  <a:lnTo>
                    <a:pt x="1285" y="1008"/>
                  </a:lnTo>
                  <a:cubicBezTo>
                    <a:pt x="1287" y="1010"/>
                    <a:pt x="1291" y="1013"/>
                    <a:pt x="1295" y="1015"/>
                  </a:cubicBezTo>
                  <a:lnTo>
                    <a:pt x="1295" y="1015"/>
                  </a:lnTo>
                  <a:lnTo>
                    <a:pt x="1295" y="1015"/>
                  </a:lnTo>
                  <a:lnTo>
                    <a:pt x="1295" y="1015"/>
                  </a:lnTo>
                  <a:cubicBezTo>
                    <a:pt x="1294" y="1015"/>
                    <a:pt x="1293" y="1015"/>
                    <a:pt x="1293" y="1015"/>
                  </a:cubicBezTo>
                  <a:cubicBezTo>
                    <a:pt x="1292" y="1015"/>
                    <a:pt x="1292" y="1016"/>
                    <a:pt x="1295" y="1018"/>
                  </a:cubicBezTo>
                  <a:lnTo>
                    <a:pt x="1295" y="1015"/>
                  </a:lnTo>
                  <a:lnTo>
                    <a:pt x="1295" y="1015"/>
                  </a:lnTo>
                  <a:cubicBezTo>
                    <a:pt x="1297" y="1016"/>
                    <a:pt x="1300" y="1017"/>
                    <a:pt x="1303" y="1019"/>
                  </a:cubicBezTo>
                  <a:lnTo>
                    <a:pt x="1303" y="1019"/>
                  </a:lnTo>
                  <a:cubicBezTo>
                    <a:pt x="1300" y="1019"/>
                    <a:pt x="1297" y="1018"/>
                    <a:pt x="1295" y="1018"/>
                  </a:cubicBezTo>
                  <a:lnTo>
                    <a:pt x="1295" y="1018"/>
                  </a:lnTo>
                  <a:lnTo>
                    <a:pt x="1295" y="1018"/>
                  </a:lnTo>
                  <a:cubicBezTo>
                    <a:pt x="1295" y="1019"/>
                    <a:pt x="1295" y="1019"/>
                    <a:pt x="1296" y="1019"/>
                  </a:cubicBezTo>
                  <a:lnTo>
                    <a:pt x="1296" y="1019"/>
                  </a:lnTo>
                  <a:cubicBezTo>
                    <a:pt x="1296" y="1019"/>
                    <a:pt x="1297" y="1019"/>
                    <a:pt x="1297" y="1020"/>
                  </a:cubicBezTo>
                  <a:lnTo>
                    <a:pt x="1297" y="1020"/>
                  </a:lnTo>
                  <a:cubicBezTo>
                    <a:pt x="1297" y="1019"/>
                    <a:pt x="1296" y="1019"/>
                    <a:pt x="1295" y="1019"/>
                  </a:cubicBezTo>
                  <a:lnTo>
                    <a:pt x="1295" y="1019"/>
                  </a:lnTo>
                  <a:lnTo>
                    <a:pt x="1297" y="1020"/>
                  </a:lnTo>
                  <a:lnTo>
                    <a:pt x="1297" y="1020"/>
                  </a:lnTo>
                  <a:cubicBezTo>
                    <a:pt x="1297" y="1020"/>
                    <a:pt x="1297" y="1020"/>
                    <a:pt x="1297" y="1020"/>
                  </a:cubicBezTo>
                  <a:lnTo>
                    <a:pt x="1297" y="1020"/>
                  </a:lnTo>
                  <a:cubicBezTo>
                    <a:pt x="1304" y="1023"/>
                    <a:pt x="1306" y="1024"/>
                    <a:pt x="1305" y="1024"/>
                  </a:cubicBezTo>
                  <a:cubicBezTo>
                    <a:pt x="1305" y="1024"/>
                    <a:pt x="1301" y="1022"/>
                    <a:pt x="1296" y="1021"/>
                  </a:cubicBezTo>
                  <a:lnTo>
                    <a:pt x="1296" y="1021"/>
                  </a:lnTo>
                  <a:cubicBezTo>
                    <a:pt x="1296" y="1021"/>
                    <a:pt x="1296" y="1020"/>
                    <a:pt x="1296" y="1019"/>
                  </a:cubicBezTo>
                  <a:lnTo>
                    <a:pt x="1296" y="1019"/>
                  </a:lnTo>
                  <a:cubicBezTo>
                    <a:pt x="1291" y="1019"/>
                    <a:pt x="1287" y="1018"/>
                    <a:pt x="1282" y="1018"/>
                  </a:cubicBezTo>
                  <a:lnTo>
                    <a:pt x="1295" y="1018"/>
                  </a:lnTo>
                  <a:cubicBezTo>
                    <a:pt x="1288" y="1012"/>
                    <a:pt x="1282" y="1009"/>
                    <a:pt x="1277" y="1006"/>
                  </a:cubicBezTo>
                  <a:lnTo>
                    <a:pt x="1277" y="1006"/>
                  </a:lnTo>
                  <a:cubicBezTo>
                    <a:pt x="1279" y="1006"/>
                    <a:pt x="1280" y="1006"/>
                    <a:pt x="1282" y="1006"/>
                  </a:cubicBezTo>
                  <a:lnTo>
                    <a:pt x="1273" y="996"/>
                  </a:lnTo>
                  <a:lnTo>
                    <a:pt x="1273" y="996"/>
                  </a:lnTo>
                  <a:cubicBezTo>
                    <a:pt x="1273" y="996"/>
                    <a:pt x="1273" y="996"/>
                    <a:pt x="1273" y="996"/>
                  </a:cubicBezTo>
                  <a:lnTo>
                    <a:pt x="1273" y="996"/>
                  </a:lnTo>
                  <a:cubicBezTo>
                    <a:pt x="1272" y="995"/>
                    <a:pt x="1271" y="994"/>
                    <a:pt x="1270" y="993"/>
                  </a:cubicBezTo>
                  <a:lnTo>
                    <a:pt x="1270" y="993"/>
                  </a:lnTo>
                  <a:lnTo>
                    <a:pt x="1273" y="996"/>
                  </a:lnTo>
                  <a:lnTo>
                    <a:pt x="1273" y="996"/>
                  </a:lnTo>
                  <a:cubicBezTo>
                    <a:pt x="1272" y="996"/>
                    <a:pt x="1271" y="996"/>
                    <a:pt x="1270" y="995"/>
                  </a:cubicBezTo>
                  <a:lnTo>
                    <a:pt x="1270" y="995"/>
                  </a:lnTo>
                  <a:cubicBezTo>
                    <a:pt x="1270" y="995"/>
                    <a:pt x="1270" y="994"/>
                    <a:pt x="1270" y="993"/>
                  </a:cubicBezTo>
                  <a:lnTo>
                    <a:pt x="1270" y="993"/>
                  </a:lnTo>
                  <a:cubicBezTo>
                    <a:pt x="1270" y="994"/>
                    <a:pt x="1270" y="995"/>
                    <a:pt x="1270" y="995"/>
                  </a:cubicBezTo>
                  <a:lnTo>
                    <a:pt x="1270" y="995"/>
                  </a:lnTo>
                  <a:cubicBezTo>
                    <a:pt x="1265" y="994"/>
                    <a:pt x="1260" y="993"/>
                    <a:pt x="1257" y="993"/>
                  </a:cubicBezTo>
                  <a:cubicBezTo>
                    <a:pt x="1250" y="986"/>
                    <a:pt x="1251" y="984"/>
                    <a:pt x="1254" y="984"/>
                  </a:cubicBezTo>
                  <a:lnTo>
                    <a:pt x="1254" y="984"/>
                  </a:lnTo>
                  <a:cubicBezTo>
                    <a:pt x="1255" y="984"/>
                    <a:pt x="1257" y="984"/>
                    <a:pt x="1258" y="985"/>
                  </a:cubicBezTo>
                  <a:lnTo>
                    <a:pt x="1258" y="985"/>
                  </a:lnTo>
                  <a:cubicBezTo>
                    <a:pt x="1242" y="975"/>
                    <a:pt x="1217" y="965"/>
                    <a:pt x="1207" y="955"/>
                  </a:cubicBezTo>
                  <a:lnTo>
                    <a:pt x="1207" y="955"/>
                  </a:lnTo>
                  <a:cubicBezTo>
                    <a:pt x="1227" y="965"/>
                    <a:pt x="1239" y="975"/>
                    <a:pt x="1256" y="979"/>
                  </a:cubicBezTo>
                  <a:lnTo>
                    <a:pt x="1256" y="979"/>
                  </a:lnTo>
                  <a:cubicBezTo>
                    <a:pt x="1256" y="979"/>
                    <a:pt x="1256" y="980"/>
                    <a:pt x="1257" y="980"/>
                  </a:cubicBezTo>
                  <a:cubicBezTo>
                    <a:pt x="1257" y="980"/>
                    <a:pt x="1257" y="980"/>
                    <a:pt x="1257" y="979"/>
                  </a:cubicBezTo>
                  <a:lnTo>
                    <a:pt x="1257" y="979"/>
                  </a:lnTo>
                  <a:cubicBezTo>
                    <a:pt x="1259" y="980"/>
                    <a:pt x="1260" y="980"/>
                    <a:pt x="1262" y="980"/>
                  </a:cubicBezTo>
                  <a:lnTo>
                    <a:pt x="1262" y="980"/>
                  </a:lnTo>
                  <a:cubicBezTo>
                    <a:pt x="1261" y="979"/>
                    <a:pt x="1259" y="978"/>
                    <a:pt x="1258" y="977"/>
                  </a:cubicBezTo>
                  <a:lnTo>
                    <a:pt x="1258" y="977"/>
                  </a:lnTo>
                  <a:cubicBezTo>
                    <a:pt x="1258" y="976"/>
                    <a:pt x="1259" y="975"/>
                    <a:pt x="1260" y="975"/>
                  </a:cubicBezTo>
                  <a:lnTo>
                    <a:pt x="1260" y="975"/>
                  </a:lnTo>
                  <a:cubicBezTo>
                    <a:pt x="1260" y="975"/>
                    <a:pt x="1260" y="976"/>
                    <a:pt x="1261" y="976"/>
                  </a:cubicBezTo>
                  <a:lnTo>
                    <a:pt x="1261" y="976"/>
                  </a:lnTo>
                  <a:cubicBezTo>
                    <a:pt x="1261" y="976"/>
                    <a:pt x="1262" y="977"/>
                    <a:pt x="1263" y="977"/>
                  </a:cubicBezTo>
                  <a:lnTo>
                    <a:pt x="1263" y="977"/>
                  </a:lnTo>
                  <a:cubicBezTo>
                    <a:pt x="1262" y="977"/>
                    <a:pt x="1262" y="977"/>
                    <a:pt x="1261" y="977"/>
                  </a:cubicBezTo>
                  <a:lnTo>
                    <a:pt x="1261" y="977"/>
                  </a:lnTo>
                  <a:cubicBezTo>
                    <a:pt x="1260" y="977"/>
                    <a:pt x="1262" y="978"/>
                    <a:pt x="1264" y="980"/>
                  </a:cubicBezTo>
                  <a:lnTo>
                    <a:pt x="1264" y="980"/>
                  </a:lnTo>
                  <a:cubicBezTo>
                    <a:pt x="1263" y="980"/>
                    <a:pt x="1263" y="980"/>
                    <a:pt x="1262" y="980"/>
                  </a:cubicBezTo>
                  <a:lnTo>
                    <a:pt x="1262" y="980"/>
                  </a:lnTo>
                  <a:cubicBezTo>
                    <a:pt x="1262" y="980"/>
                    <a:pt x="1263" y="980"/>
                    <a:pt x="1263" y="980"/>
                  </a:cubicBezTo>
                  <a:lnTo>
                    <a:pt x="1264" y="980"/>
                  </a:lnTo>
                  <a:cubicBezTo>
                    <a:pt x="1264" y="980"/>
                    <a:pt x="1264" y="980"/>
                    <a:pt x="1264" y="980"/>
                  </a:cubicBezTo>
                  <a:lnTo>
                    <a:pt x="1264" y="980"/>
                  </a:lnTo>
                  <a:cubicBezTo>
                    <a:pt x="1265" y="980"/>
                    <a:pt x="1266" y="980"/>
                    <a:pt x="1266" y="980"/>
                  </a:cubicBezTo>
                  <a:lnTo>
                    <a:pt x="1266" y="980"/>
                  </a:lnTo>
                  <a:cubicBezTo>
                    <a:pt x="1266" y="980"/>
                    <a:pt x="1266" y="980"/>
                    <a:pt x="1266" y="980"/>
                  </a:cubicBezTo>
                  <a:lnTo>
                    <a:pt x="1266" y="980"/>
                  </a:lnTo>
                  <a:cubicBezTo>
                    <a:pt x="1266" y="980"/>
                    <a:pt x="1267" y="980"/>
                    <a:pt x="1267" y="980"/>
                  </a:cubicBezTo>
                  <a:lnTo>
                    <a:pt x="1267" y="980"/>
                  </a:lnTo>
                  <a:cubicBezTo>
                    <a:pt x="1267" y="980"/>
                    <a:pt x="1267" y="980"/>
                    <a:pt x="1266" y="980"/>
                  </a:cubicBezTo>
                  <a:lnTo>
                    <a:pt x="1266" y="980"/>
                  </a:lnTo>
                  <a:cubicBezTo>
                    <a:pt x="1267" y="980"/>
                    <a:pt x="1267" y="980"/>
                    <a:pt x="1267" y="980"/>
                  </a:cubicBezTo>
                  <a:lnTo>
                    <a:pt x="1267" y="980"/>
                  </a:lnTo>
                  <a:cubicBezTo>
                    <a:pt x="1267" y="980"/>
                    <a:pt x="1267" y="980"/>
                    <a:pt x="1267" y="980"/>
                  </a:cubicBezTo>
                  <a:lnTo>
                    <a:pt x="1267" y="980"/>
                  </a:lnTo>
                  <a:cubicBezTo>
                    <a:pt x="1268" y="980"/>
                    <a:pt x="1269" y="980"/>
                    <a:pt x="1270" y="980"/>
                  </a:cubicBezTo>
                  <a:cubicBezTo>
                    <a:pt x="1268" y="980"/>
                    <a:pt x="1266" y="979"/>
                    <a:pt x="1265" y="978"/>
                  </a:cubicBezTo>
                  <a:lnTo>
                    <a:pt x="1265" y="978"/>
                  </a:lnTo>
                  <a:cubicBezTo>
                    <a:pt x="1265" y="978"/>
                    <a:pt x="1265" y="978"/>
                    <a:pt x="1265" y="978"/>
                  </a:cubicBezTo>
                  <a:lnTo>
                    <a:pt x="1265" y="978"/>
                  </a:lnTo>
                  <a:cubicBezTo>
                    <a:pt x="1266" y="979"/>
                    <a:pt x="1268" y="980"/>
                    <a:pt x="1270" y="980"/>
                  </a:cubicBezTo>
                  <a:lnTo>
                    <a:pt x="1267" y="980"/>
                  </a:lnTo>
                  <a:cubicBezTo>
                    <a:pt x="1271" y="983"/>
                    <a:pt x="1276" y="986"/>
                    <a:pt x="1280" y="988"/>
                  </a:cubicBezTo>
                  <a:lnTo>
                    <a:pt x="1280" y="988"/>
                  </a:lnTo>
                  <a:lnTo>
                    <a:pt x="1288" y="991"/>
                  </a:lnTo>
                  <a:lnTo>
                    <a:pt x="1288" y="991"/>
                  </a:lnTo>
                  <a:cubicBezTo>
                    <a:pt x="1287" y="990"/>
                    <a:pt x="1285" y="989"/>
                    <a:pt x="1283" y="987"/>
                  </a:cubicBezTo>
                  <a:lnTo>
                    <a:pt x="1283" y="987"/>
                  </a:lnTo>
                  <a:cubicBezTo>
                    <a:pt x="1287" y="989"/>
                    <a:pt x="1289" y="991"/>
                    <a:pt x="1291" y="992"/>
                  </a:cubicBezTo>
                  <a:lnTo>
                    <a:pt x="1291" y="992"/>
                  </a:lnTo>
                  <a:lnTo>
                    <a:pt x="1288" y="991"/>
                  </a:lnTo>
                  <a:lnTo>
                    <a:pt x="1288" y="991"/>
                  </a:lnTo>
                  <a:cubicBezTo>
                    <a:pt x="1289" y="991"/>
                    <a:pt x="1289" y="992"/>
                    <a:pt x="1290" y="992"/>
                  </a:cubicBezTo>
                  <a:lnTo>
                    <a:pt x="1290" y="992"/>
                  </a:lnTo>
                  <a:cubicBezTo>
                    <a:pt x="1287" y="991"/>
                    <a:pt x="1284" y="990"/>
                    <a:pt x="1280" y="988"/>
                  </a:cubicBezTo>
                  <a:lnTo>
                    <a:pt x="1280" y="988"/>
                  </a:lnTo>
                  <a:lnTo>
                    <a:pt x="1272" y="985"/>
                  </a:lnTo>
                  <a:lnTo>
                    <a:pt x="1272" y="985"/>
                  </a:lnTo>
                  <a:cubicBezTo>
                    <a:pt x="1275" y="988"/>
                    <a:pt x="1278" y="990"/>
                    <a:pt x="1284" y="993"/>
                  </a:cubicBezTo>
                  <a:lnTo>
                    <a:pt x="1291" y="993"/>
                  </a:lnTo>
                  <a:cubicBezTo>
                    <a:pt x="1292" y="994"/>
                    <a:pt x="1292" y="995"/>
                    <a:pt x="1290" y="995"/>
                  </a:cubicBezTo>
                  <a:cubicBezTo>
                    <a:pt x="1290" y="995"/>
                    <a:pt x="1290" y="995"/>
                    <a:pt x="1289" y="995"/>
                  </a:cubicBezTo>
                  <a:lnTo>
                    <a:pt x="1289" y="995"/>
                  </a:lnTo>
                  <a:cubicBezTo>
                    <a:pt x="1287" y="994"/>
                    <a:pt x="1285" y="993"/>
                    <a:pt x="1284" y="993"/>
                  </a:cubicBezTo>
                  <a:lnTo>
                    <a:pt x="1284" y="993"/>
                  </a:lnTo>
                  <a:cubicBezTo>
                    <a:pt x="1284" y="994"/>
                    <a:pt x="1285" y="994"/>
                    <a:pt x="1285" y="994"/>
                  </a:cubicBezTo>
                  <a:lnTo>
                    <a:pt x="1285" y="994"/>
                  </a:lnTo>
                  <a:cubicBezTo>
                    <a:pt x="1284" y="994"/>
                    <a:pt x="1283" y="993"/>
                    <a:pt x="1282" y="993"/>
                  </a:cubicBezTo>
                  <a:lnTo>
                    <a:pt x="1282" y="993"/>
                  </a:lnTo>
                  <a:cubicBezTo>
                    <a:pt x="1285" y="995"/>
                    <a:pt x="1289" y="996"/>
                    <a:pt x="1293" y="998"/>
                  </a:cubicBezTo>
                  <a:lnTo>
                    <a:pt x="1293" y="998"/>
                  </a:lnTo>
                  <a:cubicBezTo>
                    <a:pt x="1293" y="998"/>
                    <a:pt x="1293" y="998"/>
                    <a:pt x="1292" y="998"/>
                  </a:cubicBezTo>
                  <a:lnTo>
                    <a:pt x="1292" y="998"/>
                  </a:lnTo>
                  <a:cubicBezTo>
                    <a:pt x="1297" y="1000"/>
                    <a:pt x="1302" y="1003"/>
                    <a:pt x="1307" y="1006"/>
                  </a:cubicBezTo>
                  <a:lnTo>
                    <a:pt x="1307" y="1006"/>
                  </a:lnTo>
                  <a:cubicBezTo>
                    <a:pt x="1301" y="1003"/>
                    <a:pt x="1297" y="1000"/>
                    <a:pt x="1293" y="998"/>
                  </a:cubicBezTo>
                  <a:lnTo>
                    <a:pt x="1293" y="998"/>
                  </a:lnTo>
                  <a:cubicBezTo>
                    <a:pt x="1293" y="999"/>
                    <a:pt x="1294" y="1001"/>
                    <a:pt x="1294" y="1002"/>
                  </a:cubicBezTo>
                  <a:lnTo>
                    <a:pt x="1294" y="1002"/>
                  </a:lnTo>
                  <a:cubicBezTo>
                    <a:pt x="1292" y="1001"/>
                    <a:pt x="1290" y="1000"/>
                    <a:pt x="1288" y="999"/>
                  </a:cubicBezTo>
                  <a:lnTo>
                    <a:pt x="1288" y="999"/>
                  </a:lnTo>
                  <a:lnTo>
                    <a:pt x="1291" y="1002"/>
                  </a:lnTo>
                  <a:lnTo>
                    <a:pt x="1291" y="1002"/>
                  </a:lnTo>
                  <a:lnTo>
                    <a:pt x="1292" y="1003"/>
                  </a:lnTo>
                  <a:lnTo>
                    <a:pt x="1291" y="1002"/>
                  </a:lnTo>
                  <a:lnTo>
                    <a:pt x="1291" y="1002"/>
                  </a:lnTo>
                  <a:cubicBezTo>
                    <a:pt x="1292" y="1003"/>
                    <a:pt x="1294" y="1003"/>
                    <a:pt x="1295" y="1003"/>
                  </a:cubicBezTo>
                  <a:lnTo>
                    <a:pt x="1295" y="1003"/>
                  </a:lnTo>
                  <a:cubicBezTo>
                    <a:pt x="1294" y="1003"/>
                    <a:pt x="1294" y="1003"/>
                    <a:pt x="1294" y="1002"/>
                  </a:cubicBezTo>
                  <a:lnTo>
                    <a:pt x="1294" y="1002"/>
                  </a:lnTo>
                  <a:cubicBezTo>
                    <a:pt x="1299" y="1004"/>
                    <a:pt x="1303" y="1006"/>
                    <a:pt x="1307" y="1006"/>
                  </a:cubicBezTo>
                  <a:cubicBezTo>
                    <a:pt x="1307" y="1006"/>
                    <a:pt x="1307" y="1004"/>
                    <a:pt x="1306" y="1001"/>
                  </a:cubicBezTo>
                  <a:lnTo>
                    <a:pt x="1306" y="1001"/>
                  </a:lnTo>
                  <a:cubicBezTo>
                    <a:pt x="1309" y="1003"/>
                    <a:pt x="1311" y="1004"/>
                    <a:pt x="1312" y="1006"/>
                  </a:cubicBezTo>
                  <a:lnTo>
                    <a:pt x="1314" y="1006"/>
                  </a:lnTo>
                  <a:cubicBezTo>
                    <a:pt x="1311" y="1003"/>
                    <a:pt x="1307" y="999"/>
                    <a:pt x="1303" y="995"/>
                  </a:cubicBezTo>
                  <a:lnTo>
                    <a:pt x="1303" y="995"/>
                  </a:lnTo>
                  <a:cubicBezTo>
                    <a:pt x="1304" y="996"/>
                    <a:pt x="1304" y="996"/>
                    <a:pt x="1305" y="996"/>
                  </a:cubicBezTo>
                  <a:lnTo>
                    <a:pt x="1305" y="996"/>
                  </a:lnTo>
                  <a:lnTo>
                    <a:pt x="1299" y="991"/>
                  </a:lnTo>
                  <a:lnTo>
                    <a:pt x="1299" y="991"/>
                  </a:lnTo>
                  <a:cubicBezTo>
                    <a:pt x="1300" y="993"/>
                    <a:pt x="1302" y="994"/>
                    <a:pt x="1303" y="995"/>
                  </a:cubicBezTo>
                  <a:lnTo>
                    <a:pt x="1303" y="995"/>
                  </a:lnTo>
                  <a:cubicBezTo>
                    <a:pt x="1302" y="995"/>
                    <a:pt x="1302" y="995"/>
                    <a:pt x="1301" y="995"/>
                  </a:cubicBezTo>
                  <a:lnTo>
                    <a:pt x="1301" y="995"/>
                  </a:lnTo>
                  <a:cubicBezTo>
                    <a:pt x="1304" y="996"/>
                    <a:pt x="1306" y="999"/>
                    <a:pt x="1306" y="1001"/>
                  </a:cubicBezTo>
                  <a:lnTo>
                    <a:pt x="1306" y="1001"/>
                  </a:lnTo>
                  <a:cubicBezTo>
                    <a:pt x="1301" y="997"/>
                    <a:pt x="1295" y="993"/>
                    <a:pt x="1295" y="993"/>
                  </a:cubicBezTo>
                  <a:lnTo>
                    <a:pt x="1293" y="992"/>
                  </a:lnTo>
                  <a:lnTo>
                    <a:pt x="1293" y="992"/>
                  </a:lnTo>
                  <a:cubicBezTo>
                    <a:pt x="1293" y="993"/>
                    <a:pt x="1293" y="993"/>
                    <a:pt x="1293" y="993"/>
                  </a:cubicBezTo>
                  <a:lnTo>
                    <a:pt x="1293" y="993"/>
                  </a:lnTo>
                  <a:cubicBezTo>
                    <a:pt x="1293" y="993"/>
                    <a:pt x="1293" y="993"/>
                    <a:pt x="1293" y="993"/>
                  </a:cubicBezTo>
                  <a:lnTo>
                    <a:pt x="1293" y="993"/>
                  </a:lnTo>
                  <a:cubicBezTo>
                    <a:pt x="1292" y="993"/>
                    <a:pt x="1292" y="992"/>
                    <a:pt x="1291" y="992"/>
                  </a:cubicBezTo>
                  <a:lnTo>
                    <a:pt x="1291" y="992"/>
                  </a:lnTo>
                  <a:lnTo>
                    <a:pt x="1293" y="992"/>
                  </a:lnTo>
                  <a:lnTo>
                    <a:pt x="1293" y="992"/>
                  </a:lnTo>
                  <a:cubicBezTo>
                    <a:pt x="1291" y="991"/>
                    <a:pt x="1290" y="990"/>
                    <a:pt x="1289" y="989"/>
                  </a:cubicBezTo>
                  <a:lnTo>
                    <a:pt x="1289" y="989"/>
                  </a:lnTo>
                  <a:cubicBezTo>
                    <a:pt x="1291" y="990"/>
                    <a:pt x="1293" y="992"/>
                    <a:pt x="1295" y="993"/>
                  </a:cubicBezTo>
                  <a:lnTo>
                    <a:pt x="1295" y="993"/>
                  </a:lnTo>
                  <a:lnTo>
                    <a:pt x="1288" y="988"/>
                  </a:lnTo>
                  <a:lnTo>
                    <a:pt x="1288" y="988"/>
                  </a:lnTo>
                  <a:cubicBezTo>
                    <a:pt x="1287" y="987"/>
                    <a:pt x="1285" y="986"/>
                    <a:pt x="1284" y="985"/>
                  </a:cubicBezTo>
                  <a:lnTo>
                    <a:pt x="1284" y="985"/>
                  </a:ln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1" y="990"/>
                    <a:pt x="1287" y="986"/>
                    <a:pt x="1282" y="983"/>
                  </a:cubicBezTo>
                  <a:lnTo>
                    <a:pt x="1282" y="983"/>
                  </a:lnTo>
                  <a:cubicBezTo>
                    <a:pt x="1281" y="982"/>
                    <a:pt x="1280" y="981"/>
                    <a:pt x="1279" y="980"/>
                  </a:cubicBezTo>
                  <a:lnTo>
                    <a:pt x="1279" y="980"/>
                  </a:lnTo>
                  <a:cubicBezTo>
                    <a:pt x="1279" y="980"/>
                    <a:pt x="1278" y="980"/>
                    <a:pt x="1278" y="980"/>
                  </a:cubicBezTo>
                  <a:lnTo>
                    <a:pt x="1278" y="980"/>
                  </a:lnTo>
                  <a:cubicBezTo>
                    <a:pt x="1278" y="980"/>
                    <a:pt x="1277" y="979"/>
                    <a:pt x="1277" y="979"/>
                  </a:cubicBezTo>
                  <a:lnTo>
                    <a:pt x="1277" y="979"/>
                  </a:lnTo>
                  <a:cubicBezTo>
                    <a:pt x="1277" y="979"/>
                    <a:pt x="1278" y="980"/>
                    <a:pt x="1278" y="980"/>
                  </a:cubicBezTo>
                  <a:lnTo>
                    <a:pt x="1278" y="980"/>
                  </a:lnTo>
                  <a:cubicBezTo>
                    <a:pt x="1278" y="980"/>
                    <a:pt x="1277" y="980"/>
                    <a:pt x="1277" y="980"/>
                  </a:cubicBezTo>
                  <a:lnTo>
                    <a:pt x="1277" y="980"/>
                  </a:lnTo>
                  <a:lnTo>
                    <a:pt x="1270" y="974"/>
                  </a:lnTo>
                  <a:lnTo>
                    <a:pt x="1270" y="974"/>
                  </a:lnTo>
                  <a:cubicBezTo>
                    <a:pt x="1272" y="976"/>
                    <a:pt x="1274" y="977"/>
                    <a:pt x="1277" y="979"/>
                  </a:cubicBezTo>
                  <a:lnTo>
                    <a:pt x="1277" y="979"/>
                  </a:lnTo>
                  <a:cubicBezTo>
                    <a:pt x="1276" y="978"/>
                    <a:pt x="1275" y="978"/>
                    <a:pt x="1274" y="977"/>
                  </a:cubicBezTo>
                  <a:lnTo>
                    <a:pt x="1274" y="977"/>
                  </a:lnTo>
                  <a:cubicBezTo>
                    <a:pt x="1276" y="978"/>
                    <a:pt x="1277" y="979"/>
                    <a:pt x="1279" y="980"/>
                  </a:cubicBezTo>
                  <a:lnTo>
                    <a:pt x="1279" y="980"/>
                  </a:lnTo>
                  <a:cubicBezTo>
                    <a:pt x="1279" y="980"/>
                    <a:pt x="1279" y="980"/>
                    <a:pt x="1280" y="980"/>
                  </a:cubicBezTo>
                  <a:lnTo>
                    <a:pt x="1280" y="980"/>
                  </a:lnTo>
                  <a:cubicBezTo>
                    <a:pt x="1277" y="979"/>
                    <a:pt x="1275" y="977"/>
                    <a:pt x="1273" y="975"/>
                  </a:cubicBezTo>
                  <a:lnTo>
                    <a:pt x="1273" y="975"/>
                  </a:lnTo>
                  <a:cubicBezTo>
                    <a:pt x="1276" y="977"/>
                    <a:pt x="1278" y="978"/>
                    <a:pt x="1280" y="980"/>
                  </a:cubicBezTo>
                  <a:lnTo>
                    <a:pt x="1280" y="980"/>
                  </a:lnTo>
                  <a:cubicBezTo>
                    <a:pt x="1280" y="979"/>
                    <a:pt x="1280" y="979"/>
                    <a:pt x="1280" y="979"/>
                  </a:cubicBezTo>
                  <a:lnTo>
                    <a:pt x="1280" y="979"/>
                  </a:lnTo>
                  <a:cubicBezTo>
                    <a:pt x="1281" y="980"/>
                    <a:pt x="1281" y="980"/>
                    <a:pt x="1282" y="980"/>
                  </a:cubicBezTo>
                  <a:lnTo>
                    <a:pt x="1282" y="980"/>
                  </a:lnTo>
                  <a:cubicBezTo>
                    <a:pt x="1282" y="980"/>
                    <a:pt x="1282" y="980"/>
                    <a:pt x="1282" y="980"/>
                  </a:cubicBezTo>
                  <a:lnTo>
                    <a:pt x="1282" y="980"/>
                  </a:lnTo>
                  <a:cubicBezTo>
                    <a:pt x="1282" y="980"/>
                    <a:pt x="1282" y="980"/>
                    <a:pt x="1282" y="980"/>
                  </a:cubicBezTo>
                  <a:cubicBezTo>
                    <a:pt x="1282" y="980"/>
                    <a:pt x="1282" y="980"/>
                    <a:pt x="1281" y="980"/>
                  </a:cubicBezTo>
                  <a:lnTo>
                    <a:pt x="1281" y="980"/>
                  </a:lnTo>
                  <a:cubicBezTo>
                    <a:pt x="1278" y="977"/>
                    <a:pt x="1277" y="976"/>
                    <a:pt x="1274" y="974"/>
                  </a:cubicBezTo>
                  <a:lnTo>
                    <a:pt x="1274" y="974"/>
                  </a:lnTo>
                  <a:cubicBezTo>
                    <a:pt x="1274" y="974"/>
                    <a:pt x="1274" y="974"/>
                    <a:pt x="1273" y="973"/>
                  </a:cubicBezTo>
                  <a:lnTo>
                    <a:pt x="1273" y="973"/>
                  </a:lnTo>
                  <a:cubicBezTo>
                    <a:pt x="1278" y="976"/>
                    <a:pt x="1282" y="980"/>
                    <a:pt x="1286" y="983"/>
                  </a:cubicBezTo>
                  <a:lnTo>
                    <a:pt x="1286" y="983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4" y="982"/>
                    <a:pt x="1286" y="983"/>
                    <a:pt x="1288" y="984"/>
                  </a:cubicBezTo>
                  <a:lnTo>
                    <a:pt x="1288" y="984"/>
                  </a:lnTo>
                  <a:cubicBezTo>
                    <a:pt x="1289" y="985"/>
                    <a:pt x="1290" y="985"/>
                    <a:pt x="1291" y="986"/>
                  </a:cubicBezTo>
                  <a:lnTo>
                    <a:pt x="1291" y="986"/>
                  </a:lnTo>
                  <a:cubicBezTo>
                    <a:pt x="1291" y="986"/>
                    <a:pt x="1291" y="985"/>
                    <a:pt x="1290" y="985"/>
                  </a:cubicBezTo>
                  <a:lnTo>
                    <a:pt x="1290" y="985"/>
                  </a:lnTo>
                  <a:cubicBezTo>
                    <a:pt x="1292" y="987"/>
                    <a:pt x="1294" y="988"/>
                    <a:pt x="1295" y="989"/>
                  </a:cubicBezTo>
                  <a:lnTo>
                    <a:pt x="1295" y="989"/>
                  </a:lnTo>
                  <a:cubicBezTo>
                    <a:pt x="1294" y="988"/>
                    <a:pt x="1292" y="987"/>
                    <a:pt x="1291" y="986"/>
                  </a:cubicBezTo>
                  <a:lnTo>
                    <a:pt x="1291" y="986"/>
                  </a:lnTo>
                  <a:cubicBezTo>
                    <a:pt x="1291" y="986"/>
                    <a:pt x="1292" y="987"/>
                    <a:pt x="1292" y="987"/>
                  </a:cubicBezTo>
                  <a:lnTo>
                    <a:pt x="1292" y="987"/>
                  </a:lnTo>
                  <a:lnTo>
                    <a:pt x="1282" y="980"/>
                  </a:lnTo>
                  <a:lnTo>
                    <a:pt x="1282" y="980"/>
                  </a:lnTo>
                  <a:cubicBezTo>
                    <a:pt x="1282" y="980"/>
                    <a:pt x="1282" y="980"/>
                    <a:pt x="1282" y="980"/>
                  </a:cubicBezTo>
                  <a:cubicBezTo>
                    <a:pt x="1282" y="980"/>
                    <a:pt x="1282" y="980"/>
                    <a:pt x="1282" y="980"/>
                  </a:cubicBezTo>
                  <a:lnTo>
                    <a:pt x="1282" y="980"/>
                  </a:lnTo>
                  <a:cubicBezTo>
                    <a:pt x="1282" y="980"/>
                    <a:pt x="1282" y="980"/>
                    <a:pt x="1282" y="980"/>
                  </a:cubicBezTo>
                  <a:lnTo>
                    <a:pt x="1282" y="980"/>
                  </a:lnTo>
                  <a:cubicBezTo>
                    <a:pt x="1281" y="980"/>
                    <a:pt x="1281" y="980"/>
                    <a:pt x="1280" y="980"/>
                  </a:cubicBezTo>
                  <a:lnTo>
                    <a:pt x="1280" y="980"/>
                  </a:lnTo>
                  <a:cubicBezTo>
                    <a:pt x="1281" y="980"/>
                    <a:pt x="1281" y="980"/>
                    <a:pt x="1281" y="980"/>
                  </a:cubicBezTo>
                  <a:lnTo>
                    <a:pt x="1281" y="980"/>
                  </a:lnTo>
                  <a:cubicBezTo>
                    <a:pt x="1282" y="980"/>
                    <a:pt x="1282" y="980"/>
                    <a:pt x="1282" y="980"/>
                  </a:cubicBezTo>
                  <a:lnTo>
                    <a:pt x="1282" y="980"/>
                  </a:lnTo>
                  <a:cubicBezTo>
                    <a:pt x="1285" y="983"/>
                    <a:pt x="1288" y="987"/>
                    <a:pt x="1294" y="992"/>
                  </a:cubicBezTo>
                  <a:lnTo>
                    <a:pt x="1294" y="992"/>
                  </a:lnTo>
                  <a:cubicBezTo>
                    <a:pt x="1288" y="986"/>
                    <a:pt x="1286" y="984"/>
                    <a:pt x="1286" y="984"/>
                  </a:cubicBezTo>
                  <a:lnTo>
                    <a:pt x="1286" y="984"/>
                  </a:lnTo>
                  <a:cubicBezTo>
                    <a:pt x="1286" y="984"/>
                    <a:pt x="1290" y="987"/>
                    <a:pt x="1294" y="990"/>
                  </a:cubicBezTo>
                  <a:lnTo>
                    <a:pt x="1294" y="990"/>
                  </a:lnTo>
                  <a:cubicBezTo>
                    <a:pt x="1293" y="989"/>
                    <a:pt x="1293" y="988"/>
                    <a:pt x="1292" y="987"/>
                  </a:cubicBezTo>
                  <a:lnTo>
                    <a:pt x="1292" y="987"/>
                  </a:lnTo>
                  <a:lnTo>
                    <a:pt x="1299" y="991"/>
                  </a:lnTo>
                  <a:lnTo>
                    <a:pt x="1299" y="991"/>
                  </a:lnTo>
                  <a:cubicBezTo>
                    <a:pt x="1298" y="991"/>
                    <a:pt x="1297" y="990"/>
                    <a:pt x="1295" y="989"/>
                  </a:cubicBezTo>
                  <a:lnTo>
                    <a:pt x="1295" y="989"/>
                  </a:lnTo>
                  <a:cubicBezTo>
                    <a:pt x="1299" y="991"/>
                    <a:pt x="1302" y="993"/>
                    <a:pt x="1305" y="996"/>
                  </a:cubicBezTo>
                  <a:lnTo>
                    <a:pt x="1305" y="996"/>
                  </a:lnTo>
                  <a:cubicBezTo>
                    <a:pt x="1306" y="996"/>
                    <a:pt x="1307" y="995"/>
                    <a:pt x="1307" y="993"/>
                  </a:cubicBezTo>
                  <a:lnTo>
                    <a:pt x="1289" y="984"/>
                  </a:lnTo>
                  <a:lnTo>
                    <a:pt x="1289" y="984"/>
                  </a:lnTo>
                  <a:cubicBezTo>
                    <a:pt x="1283" y="978"/>
                    <a:pt x="1274" y="972"/>
                    <a:pt x="1265" y="967"/>
                  </a:cubicBezTo>
                  <a:lnTo>
                    <a:pt x="1265" y="967"/>
                  </a:lnTo>
                  <a:cubicBezTo>
                    <a:pt x="1259" y="962"/>
                    <a:pt x="1253" y="958"/>
                    <a:pt x="1249" y="956"/>
                  </a:cubicBezTo>
                  <a:lnTo>
                    <a:pt x="1249" y="956"/>
                  </a:lnTo>
                  <a:cubicBezTo>
                    <a:pt x="1249" y="957"/>
                    <a:pt x="1249" y="957"/>
                    <a:pt x="1249" y="957"/>
                  </a:cubicBezTo>
                  <a:lnTo>
                    <a:pt x="1249" y="957"/>
                  </a:lnTo>
                  <a:cubicBezTo>
                    <a:pt x="1249" y="957"/>
                    <a:pt x="1249" y="956"/>
                    <a:pt x="1249" y="956"/>
                  </a:cubicBezTo>
                  <a:lnTo>
                    <a:pt x="1249" y="956"/>
                  </a:lnTo>
                  <a:cubicBezTo>
                    <a:pt x="1249" y="956"/>
                    <a:pt x="1249" y="956"/>
                    <a:pt x="1249" y="956"/>
                  </a:cubicBezTo>
                  <a:lnTo>
                    <a:pt x="1249" y="956"/>
                  </a:lnTo>
                  <a:cubicBezTo>
                    <a:pt x="1213" y="927"/>
                    <a:pt x="1171" y="895"/>
                    <a:pt x="1157" y="880"/>
                  </a:cubicBezTo>
                  <a:lnTo>
                    <a:pt x="1157" y="880"/>
                  </a:lnTo>
                  <a:cubicBezTo>
                    <a:pt x="1172" y="895"/>
                    <a:pt x="1206" y="925"/>
                    <a:pt x="1239" y="951"/>
                  </a:cubicBezTo>
                  <a:lnTo>
                    <a:pt x="1239" y="951"/>
                  </a:lnTo>
                  <a:cubicBezTo>
                    <a:pt x="1237" y="950"/>
                    <a:pt x="1234" y="949"/>
                    <a:pt x="1232" y="947"/>
                  </a:cubicBezTo>
                  <a:lnTo>
                    <a:pt x="1232" y="947"/>
                  </a:lnTo>
                  <a:cubicBezTo>
                    <a:pt x="1229" y="945"/>
                    <a:pt x="1226" y="943"/>
                    <a:pt x="1223" y="942"/>
                  </a:cubicBezTo>
                  <a:lnTo>
                    <a:pt x="1223" y="942"/>
                  </a:lnTo>
                  <a:cubicBezTo>
                    <a:pt x="1225" y="943"/>
                    <a:pt x="1228" y="945"/>
                    <a:pt x="1230" y="946"/>
                  </a:cubicBezTo>
                  <a:lnTo>
                    <a:pt x="1230" y="946"/>
                  </a:lnTo>
                  <a:cubicBezTo>
                    <a:pt x="1228" y="945"/>
                    <a:pt x="1226" y="945"/>
                    <a:pt x="1225" y="944"/>
                  </a:cubicBezTo>
                  <a:lnTo>
                    <a:pt x="1225" y="944"/>
                  </a:lnTo>
                  <a:lnTo>
                    <a:pt x="1244" y="958"/>
                  </a:lnTo>
                  <a:lnTo>
                    <a:pt x="1244" y="958"/>
                  </a:lnTo>
                  <a:cubicBezTo>
                    <a:pt x="1231" y="950"/>
                    <a:pt x="1219" y="943"/>
                    <a:pt x="1219" y="943"/>
                  </a:cubicBezTo>
                  <a:cubicBezTo>
                    <a:pt x="1221" y="943"/>
                    <a:pt x="1223" y="943"/>
                    <a:pt x="1225" y="944"/>
                  </a:cubicBezTo>
                  <a:lnTo>
                    <a:pt x="1225" y="944"/>
                  </a:lnTo>
                  <a:lnTo>
                    <a:pt x="1169" y="905"/>
                  </a:lnTo>
                  <a:lnTo>
                    <a:pt x="1169" y="905"/>
                  </a:lnTo>
                  <a:cubicBezTo>
                    <a:pt x="1183" y="915"/>
                    <a:pt x="1203" y="928"/>
                    <a:pt x="1223" y="942"/>
                  </a:cubicBezTo>
                  <a:lnTo>
                    <a:pt x="1223" y="942"/>
                  </a:lnTo>
                  <a:cubicBezTo>
                    <a:pt x="1194" y="919"/>
                    <a:pt x="1163" y="894"/>
                    <a:pt x="1156" y="880"/>
                  </a:cubicBezTo>
                  <a:lnTo>
                    <a:pt x="1156" y="880"/>
                  </a:lnTo>
                  <a:cubicBezTo>
                    <a:pt x="1157" y="880"/>
                    <a:pt x="1194" y="905"/>
                    <a:pt x="1207" y="918"/>
                  </a:cubicBezTo>
                  <a:cubicBezTo>
                    <a:pt x="1213" y="918"/>
                    <a:pt x="1216" y="921"/>
                    <a:pt x="1219" y="924"/>
                  </a:cubicBezTo>
                  <a:lnTo>
                    <a:pt x="1219" y="924"/>
                  </a:lnTo>
                  <a:cubicBezTo>
                    <a:pt x="1219" y="922"/>
                    <a:pt x="1219" y="920"/>
                    <a:pt x="1219" y="918"/>
                  </a:cubicBezTo>
                  <a:cubicBezTo>
                    <a:pt x="1219" y="918"/>
                    <a:pt x="1219" y="905"/>
                    <a:pt x="1219" y="905"/>
                  </a:cubicBezTo>
                  <a:cubicBezTo>
                    <a:pt x="1219" y="893"/>
                    <a:pt x="1219" y="893"/>
                    <a:pt x="1219" y="893"/>
                  </a:cubicBezTo>
                  <a:lnTo>
                    <a:pt x="1219" y="880"/>
                  </a:lnTo>
                  <a:cubicBezTo>
                    <a:pt x="1219" y="880"/>
                    <a:pt x="1219" y="867"/>
                    <a:pt x="1219" y="867"/>
                  </a:cubicBezTo>
                  <a:lnTo>
                    <a:pt x="1219" y="855"/>
                  </a:lnTo>
                  <a:lnTo>
                    <a:pt x="1207" y="855"/>
                  </a:lnTo>
                  <a:cubicBezTo>
                    <a:pt x="1207" y="855"/>
                    <a:pt x="1207" y="855"/>
                    <a:pt x="1207" y="867"/>
                  </a:cubicBezTo>
                  <a:cubicBezTo>
                    <a:pt x="1207" y="880"/>
                    <a:pt x="1194" y="880"/>
                    <a:pt x="1194" y="880"/>
                  </a:cubicBezTo>
                  <a:lnTo>
                    <a:pt x="1182" y="867"/>
                  </a:lnTo>
                  <a:cubicBezTo>
                    <a:pt x="1182" y="855"/>
                    <a:pt x="1182" y="842"/>
                    <a:pt x="1169" y="830"/>
                  </a:cubicBezTo>
                  <a:cubicBezTo>
                    <a:pt x="1169" y="830"/>
                    <a:pt x="1169" y="830"/>
                    <a:pt x="1182" y="817"/>
                  </a:cubicBezTo>
                  <a:cubicBezTo>
                    <a:pt x="1169" y="817"/>
                    <a:pt x="1169" y="805"/>
                    <a:pt x="1169" y="805"/>
                  </a:cubicBezTo>
                  <a:lnTo>
                    <a:pt x="1144" y="805"/>
                  </a:lnTo>
                  <a:cubicBezTo>
                    <a:pt x="1144" y="805"/>
                    <a:pt x="1144" y="817"/>
                    <a:pt x="1144" y="817"/>
                  </a:cubicBezTo>
                  <a:lnTo>
                    <a:pt x="1144" y="830"/>
                  </a:lnTo>
                  <a:cubicBezTo>
                    <a:pt x="1144" y="830"/>
                    <a:pt x="1144" y="842"/>
                    <a:pt x="1144" y="842"/>
                  </a:cubicBezTo>
                  <a:lnTo>
                    <a:pt x="1131" y="842"/>
                  </a:lnTo>
                  <a:lnTo>
                    <a:pt x="1131" y="830"/>
                  </a:lnTo>
                  <a:cubicBezTo>
                    <a:pt x="1131" y="817"/>
                    <a:pt x="1106" y="817"/>
                    <a:pt x="1094" y="817"/>
                  </a:cubicBezTo>
                  <a:lnTo>
                    <a:pt x="1069" y="817"/>
                  </a:lnTo>
                  <a:cubicBezTo>
                    <a:pt x="1081" y="805"/>
                    <a:pt x="1081" y="805"/>
                    <a:pt x="1094" y="792"/>
                  </a:cubicBezTo>
                  <a:cubicBezTo>
                    <a:pt x="1081" y="779"/>
                    <a:pt x="1071" y="775"/>
                    <a:pt x="1063" y="775"/>
                  </a:cubicBezTo>
                  <a:cubicBezTo>
                    <a:pt x="1048" y="775"/>
                    <a:pt x="1039" y="792"/>
                    <a:pt x="1031" y="792"/>
                  </a:cubicBezTo>
                  <a:cubicBezTo>
                    <a:pt x="1018" y="792"/>
                    <a:pt x="1018" y="792"/>
                    <a:pt x="1006" y="767"/>
                  </a:cubicBezTo>
                  <a:lnTo>
                    <a:pt x="1043" y="754"/>
                  </a:lnTo>
                  <a:lnTo>
                    <a:pt x="1018" y="742"/>
                  </a:lnTo>
                  <a:lnTo>
                    <a:pt x="1043" y="717"/>
                  </a:lnTo>
                  <a:cubicBezTo>
                    <a:pt x="1006" y="717"/>
                    <a:pt x="993" y="704"/>
                    <a:pt x="981" y="666"/>
                  </a:cubicBezTo>
                  <a:cubicBezTo>
                    <a:pt x="968" y="679"/>
                    <a:pt x="968" y="691"/>
                    <a:pt x="955" y="691"/>
                  </a:cubicBezTo>
                  <a:lnTo>
                    <a:pt x="955" y="704"/>
                  </a:lnTo>
                  <a:cubicBezTo>
                    <a:pt x="943" y="692"/>
                    <a:pt x="931" y="679"/>
                    <a:pt x="918" y="667"/>
                  </a:cubicBezTo>
                  <a:lnTo>
                    <a:pt x="918" y="667"/>
                  </a:lnTo>
                  <a:cubicBezTo>
                    <a:pt x="931" y="679"/>
                    <a:pt x="943" y="691"/>
                    <a:pt x="955" y="691"/>
                  </a:cubicBezTo>
                  <a:cubicBezTo>
                    <a:pt x="939" y="679"/>
                    <a:pt x="934" y="676"/>
                    <a:pt x="934" y="676"/>
                  </a:cubicBezTo>
                  <a:lnTo>
                    <a:pt x="934" y="676"/>
                  </a:lnTo>
                  <a:cubicBezTo>
                    <a:pt x="934" y="676"/>
                    <a:pt x="936" y="678"/>
                    <a:pt x="936" y="678"/>
                  </a:cubicBezTo>
                  <a:cubicBezTo>
                    <a:pt x="935" y="678"/>
                    <a:pt x="932" y="675"/>
                    <a:pt x="918" y="664"/>
                  </a:cubicBezTo>
                  <a:lnTo>
                    <a:pt x="918" y="664"/>
                  </a:lnTo>
                  <a:cubicBezTo>
                    <a:pt x="916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cubicBezTo>
                    <a:pt x="918" y="654"/>
                    <a:pt x="918" y="641"/>
                    <a:pt x="918" y="641"/>
                  </a:cubicBezTo>
                  <a:cubicBezTo>
                    <a:pt x="930" y="654"/>
                    <a:pt x="930" y="654"/>
                    <a:pt x="943" y="666"/>
                  </a:cubicBezTo>
                  <a:cubicBezTo>
                    <a:pt x="930" y="654"/>
                    <a:pt x="930" y="641"/>
                    <a:pt x="918" y="641"/>
                  </a:cubicBezTo>
                  <a:lnTo>
                    <a:pt x="930" y="641"/>
                  </a:lnTo>
                  <a:cubicBezTo>
                    <a:pt x="943" y="641"/>
                    <a:pt x="943" y="641"/>
                    <a:pt x="943" y="654"/>
                  </a:cubicBezTo>
                  <a:lnTo>
                    <a:pt x="943" y="666"/>
                  </a:lnTo>
                  <a:lnTo>
                    <a:pt x="955" y="666"/>
                  </a:lnTo>
                  <a:cubicBezTo>
                    <a:pt x="955" y="654"/>
                    <a:pt x="968" y="654"/>
                    <a:pt x="981" y="641"/>
                  </a:cubicBezTo>
                  <a:cubicBezTo>
                    <a:pt x="981" y="604"/>
                    <a:pt x="943" y="604"/>
                    <a:pt x="930" y="591"/>
                  </a:cubicBezTo>
                  <a:lnTo>
                    <a:pt x="930" y="591"/>
                  </a:lnTo>
                  <a:cubicBezTo>
                    <a:pt x="931" y="591"/>
                    <a:pt x="943" y="604"/>
                    <a:pt x="930" y="604"/>
                  </a:cubicBezTo>
                  <a:lnTo>
                    <a:pt x="905" y="604"/>
                  </a:lnTo>
                  <a:lnTo>
                    <a:pt x="880" y="578"/>
                  </a:lnTo>
                  <a:lnTo>
                    <a:pt x="880" y="578"/>
                  </a:lnTo>
                  <a:cubicBezTo>
                    <a:pt x="893" y="591"/>
                    <a:pt x="893" y="604"/>
                    <a:pt x="905" y="604"/>
                  </a:cubicBezTo>
                  <a:lnTo>
                    <a:pt x="893" y="604"/>
                  </a:lnTo>
                  <a:cubicBezTo>
                    <a:pt x="880" y="591"/>
                    <a:pt x="867" y="591"/>
                    <a:pt x="867" y="591"/>
                  </a:cubicBezTo>
                  <a:lnTo>
                    <a:pt x="867" y="591"/>
                  </a:lnTo>
                  <a:cubicBezTo>
                    <a:pt x="867" y="591"/>
                    <a:pt x="867" y="591"/>
                    <a:pt x="867" y="591"/>
                  </a:cubicBezTo>
                  <a:lnTo>
                    <a:pt x="880" y="578"/>
                  </a:lnTo>
                  <a:lnTo>
                    <a:pt x="842" y="578"/>
                  </a:lnTo>
                  <a:lnTo>
                    <a:pt x="842" y="566"/>
                  </a:lnTo>
                  <a:cubicBezTo>
                    <a:pt x="842" y="553"/>
                    <a:pt x="855" y="553"/>
                    <a:pt x="867" y="541"/>
                  </a:cubicBezTo>
                  <a:lnTo>
                    <a:pt x="880" y="528"/>
                  </a:lnTo>
                  <a:lnTo>
                    <a:pt x="905" y="528"/>
                  </a:lnTo>
                  <a:lnTo>
                    <a:pt x="867" y="516"/>
                  </a:lnTo>
                  <a:lnTo>
                    <a:pt x="855" y="503"/>
                  </a:lnTo>
                  <a:lnTo>
                    <a:pt x="855" y="503"/>
                  </a:lnTo>
                  <a:cubicBezTo>
                    <a:pt x="855" y="503"/>
                    <a:pt x="855" y="503"/>
                    <a:pt x="855" y="503"/>
                  </a:cubicBezTo>
                  <a:lnTo>
                    <a:pt x="855" y="490"/>
                  </a:lnTo>
                  <a:cubicBezTo>
                    <a:pt x="855" y="478"/>
                    <a:pt x="855" y="465"/>
                    <a:pt x="867" y="453"/>
                  </a:cubicBezTo>
                  <a:lnTo>
                    <a:pt x="880" y="453"/>
                  </a:lnTo>
                  <a:cubicBezTo>
                    <a:pt x="880" y="428"/>
                    <a:pt x="855" y="428"/>
                    <a:pt x="830" y="428"/>
                  </a:cubicBezTo>
                  <a:lnTo>
                    <a:pt x="805" y="428"/>
                  </a:lnTo>
                  <a:lnTo>
                    <a:pt x="805" y="415"/>
                  </a:lnTo>
                  <a:cubicBezTo>
                    <a:pt x="805" y="417"/>
                    <a:pt x="804" y="418"/>
                    <a:pt x="803" y="418"/>
                  </a:cubicBezTo>
                  <a:cubicBezTo>
                    <a:pt x="800" y="418"/>
                    <a:pt x="790" y="398"/>
                    <a:pt x="780" y="378"/>
                  </a:cubicBezTo>
                  <a:lnTo>
                    <a:pt x="780" y="378"/>
                  </a:lnTo>
                  <a:lnTo>
                    <a:pt x="792" y="402"/>
                  </a:lnTo>
                  <a:lnTo>
                    <a:pt x="805" y="428"/>
                  </a:lnTo>
                  <a:cubicBezTo>
                    <a:pt x="792" y="428"/>
                    <a:pt x="792" y="428"/>
                    <a:pt x="779" y="415"/>
                  </a:cubicBezTo>
                  <a:lnTo>
                    <a:pt x="767" y="415"/>
                  </a:lnTo>
                  <a:lnTo>
                    <a:pt x="754" y="402"/>
                  </a:lnTo>
                  <a:lnTo>
                    <a:pt x="754" y="402"/>
                  </a:lnTo>
                  <a:cubicBezTo>
                    <a:pt x="754" y="415"/>
                    <a:pt x="767" y="415"/>
                    <a:pt x="767" y="415"/>
                  </a:cubicBezTo>
                  <a:cubicBezTo>
                    <a:pt x="754" y="415"/>
                    <a:pt x="742" y="402"/>
                    <a:pt x="742" y="390"/>
                  </a:cubicBezTo>
                  <a:cubicBezTo>
                    <a:pt x="742" y="390"/>
                    <a:pt x="742" y="390"/>
                    <a:pt x="729" y="402"/>
                  </a:cubicBezTo>
                  <a:cubicBezTo>
                    <a:pt x="724" y="392"/>
                    <a:pt x="721" y="388"/>
                    <a:pt x="720" y="388"/>
                  </a:cubicBezTo>
                  <a:lnTo>
                    <a:pt x="720" y="388"/>
                  </a:lnTo>
                  <a:cubicBezTo>
                    <a:pt x="719" y="388"/>
                    <a:pt x="722" y="395"/>
                    <a:pt x="729" y="402"/>
                  </a:cubicBezTo>
                  <a:lnTo>
                    <a:pt x="717" y="402"/>
                  </a:lnTo>
                  <a:cubicBezTo>
                    <a:pt x="704" y="377"/>
                    <a:pt x="704" y="365"/>
                    <a:pt x="704" y="340"/>
                  </a:cubicBezTo>
                  <a:lnTo>
                    <a:pt x="704" y="340"/>
                  </a:lnTo>
                  <a:cubicBezTo>
                    <a:pt x="704" y="352"/>
                    <a:pt x="704" y="352"/>
                    <a:pt x="717" y="365"/>
                  </a:cubicBezTo>
                  <a:cubicBezTo>
                    <a:pt x="729" y="377"/>
                    <a:pt x="754" y="390"/>
                    <a:pt x="779" y="415"/>
                  </a:cubicBezTo>
                  <a:cubicBezTo>
                    <a:pt x="754" y="390"/>
                    <a:pt x="729" y="365"/>
                    <a:pt x="704" y="340"/>
                  </a:cubicBezTo>
                  <a:cubicBezTo>
                    <a:pt x="692" y="327"/>
                    <a:pt x="692" y="315"/>
                    <a:pt x="679" y="302"/>
                  </a:cubicBezTo>
                  <a:lnTo>
                    <a:pt x="679" y="302"/>
                  </a:lnTo>
                  <a:cubicBezTo>
                    <a:pt x="679" y="302"/>
                    <a:pt x="679" y="302"/>
                    <a:pt x="679" y="302"/>
                  </a:cubicBezTo>
                  <a:cubicBezTo>
                    <a:pt x="679" y="302"/>
                    <a:pt x="679" y="302"/>
                    <a:pt x="679" y="289"/>
                  </a:cubicBezTo>
                  <a:cubicBezTo>
                    <a:pt x="667" y="289"/>
                    <a:pt x="666" y="289"/>
                    <a:pt x="654" y="277"/>
                  </a:cubicBezTo>
                  <a:lnTo>
                    <a:pt x="654" y="277"/>
                  </a:lnTo>
                  <a:cubicBezTo>
                    <a:pt x="666" y="289"/>
                    <a:pt x="666" y="289"/>
                    <a:pt x="666" y="289"/>
                  </a:cubicBezTo>
                  <a:cubicBezTo>
                    <a:pt x="666" y="289"/>
                    <a:pt x="662" y="289"/>
                    <a:pt x="659" y="287"/>
                  </a:cubicBezTo>
                  <a:lnTo>
                    <a:pt x="659" y="287"/>
                  </a:lnTo>
                  <a:lnTo>
                    <a:pt x="666" y="302"/>
                  </a:lnTo>
                  <a:cubicBezTo>
                    <a:pt x="666" y="302"/>
                    <a:pt x="654" y="289"/>
                    <a:pt x="641" y="277"/>
                  </a:cubicBezTo>
                  <a:lnTo>
                    <a:pt x="641" y="277"/>
                  </a:lnTo>
                  <a:lnTo>
                    <a:pt x="648" y="289"/>
                  </a:lnTo>
                  <a:cubicBezTo>
                    <a:pt x="644" y="286"/>
                    <a:pt x="641" y="283"/>
                    <a:pt x="641" y="277"/>
                  </a:cubicBezTo>
                  <a:lnTo>
                    <a:pt x="641" y="289"/>
                  </a:lnTo>
                  <a:lnTo>
                    <a:pt x="654" y="302"/>
                  </a:lnTo>
                  <a:lnTo>
                    <a:pt x="641" y="302"/>
                  </a:lnTo>
                  <a:lnTo>
                    <a:pt x="629" y="289"/>
                  </a:lnTo>
                  <a:lnTo>
                    <a:pt x="629" y="289"/>
                  </a:lnTo>
                  <a:cubicBezTo>
                    <a:pt x="629" y="302"/>
                    <a:pt x="641" y="302"/>
                    <a:pt x="641" y="302"/>
                  </a:cubicBezTo>
                  <a:lnTo>
                    <a:pt x="629" y="302"/>
                  </a:lnTo>
                  <a:lnTo>
                    <a:pt x="629" y="289"/>
                  </a:lnTo>
                  <a:lnTo>
                    <a:pt x="641" y="277"/>
                  </a:lnTo>
                  <a:lnTo>
                    <a:pt x="641" y="264"/>
                  </a:lnTo>
                  <a:lnTo>
                    <a:pt x="654" y="252"/>
                  </a:lnTo>
                  <a:lnTo>
                    <a:pt x="666" y="239"/>
                  </a:lnTo>
                  <a:lnTo>
                    <a:pt x="679" y="214"/>
                  </a:lnTo>
                  <a:lnTo>
                    <a:pt x="666" y="214"/>
                  </a:lnTo>
                  <a:lnTo>
                    <a:pt x="666" y="201"/>
                  </a:lnTo>
                  <a:lnTo>
                    <a:pt x="654" y="201"/>
                  </a:lnTo>
                  <a:cubicBezTo>
                    <a:pt x="666" y="201"/>
                    <a:pt x="666" y="201"/>
                    <a:pt x="666" y="214"/>
                  </a:cubicBezTo>
                  <a:lnTo>
                    <a:pt x="654" y="201"/>
                  </a:lnTo>
                  <a:cubicBezTo>
                    <a:pt x="641" y="189"/>
                    <a:pt x="641" y="189"/>
                    <a:pt x="629" y="176"/>
                  </a:cubicBezTo>
                  <a:lnTo>
                    <a:pt x="629" y="176"/>
                  </a:lnTo>
                  <a:cubicBezTo>
                    <a:pt x="641" y="189"/>
                    <a:pt x="641" y="201"/>
                    <a:pt x="654" y="214"/>
                  </a:cubicBezTo>
                  <a:cubicBezTo>
                    <a:pt x="654" y="214"/>
                    <a:pt x="654" y="214"/>
                    <a:pt x="641" y="227"/>
                  </a:cubicBezTo>
                  <a:cubicBezTo>
                    <a:pt x="641" y="239"/>
                    <a:pt x="629" y="252"/>
                    <a:pt x="616" y="264"/>
                  </a:cubicBezTo>
                  <a:lnTo>
                    <a:pt x="604" y="277"/>
                  </a:lnTo>
                  <a:lnTo>
                    <a:pt x="604" y="289"/>
                  </a:lnTo>
                  <a:lnTo>
                    <a:pt x="591" y="289"/>
                  </a:lnTo>
                  <a:cubicBezTo>
                    <a:pt x="578" y="302"/>
                    <a:pt x="566" y="314"/>
                    <a:pt x="541" y="314"/>
                  </a:cubicBezTo>
                  <a:cubicBezTo>
                    <a:pt x="490" y="302"/>
                    <a:pt x="566" y="239"/>
                    <a:pt x="591" y="214"/>
                  </a:cubicBezTo>
                  <a:lnTo>
                    <a:pt x="591" y="201"/>
                  </a:lnTo>
                  <a:cubicBezTo>
                    <a:pt x="555" y="216"/>
                    <a:pt x="510" y="239"/>
                    <a:pt x="484" y="239"/>
                  </a:cubicBezTo>
                  <a:cubicBezTo>
                    <a:pt x="464" y="239"/>
                    <a:pt x="455" y="226"/>
                    <a:pt x="465" y="189"/>
                  </a:cubicBezTo>
                  <a:cubicBezTo>
                    <a:pt x="470" y="186"/>
                    <a:pt x="474" y="185"/>
                    <a:pt x="478" y="185"/>
                  </a:cubicBezTo>
                  <a:cubicBezTo>
                    <a:pt x="491" y="185"/>
                    <a:pt x="493" y="201"/>
                    <a:pt x="503" y="201"/>
                  </a:cubicBezTo>
                  <a:cubicBezTo>
                    <a:pt x="503" y="176"/>
                    <a:pt x="516" y="151"/>
                    <a:pt x="528" y="139"/>
                  </a:cubicBezTo>
                  <a:cubicBezTo>
                    <a:pt x="629" y="88"/>
                    <a:pt x="616" y="139"/>
                    <a:pt x="666" y="51"/>
                  </a:cubicBezTo>
                  <a:lnTo>
                    <a:pt x="666" y="51"/>
                  </a:lnTo>
                  <a:cubicBezTo>
                    <a:pt x="620" y="91"/>
                    <a:pt x="591" y="103"/>
                    <a:pt x="570" y="103"/>
                  </a:cubicBezTo>
                  <a:cubicBezTo>
                    <a:pt x="535" y="103"/>
                    <a:pt x="524" y="66"/>
                    <a:pt x="490" y="66"/>
                  </a:cubicBezTo>
                  <a:cubicBezTo>
                    <a:pt x="469" y="66"/>
                    <a:pt x="439" y="80"/>
                    <a:pt x="390" y="126"/>
                  </a:cubicBezTo>
                  <a:lnTo>
                    <a:pt x="415" y="76"/>
                  </a:lnTo>
                  <a:cubicBezTo>
                    <a:pt x="415" y="80"/>
                    <a:pt x="416" y="81"/>
                    <a:pt x="418" y="81"/>
                  </a:cubicBezTo>
                  <a:cubicBezTo>
                    <a:pt x="422" y="81"/>
                    <a:pt x="428" y="76"/>
                    <a:pt x="428" y="76"/>
                  </a:cubicBezTo>
                  <a:cubicBezTo>
                    <a:pt x="438" y="52"/>
                    <a:pt x="438" y="44"/>
                    <a:pt x="432" y="44"/>
                  </a:cubicBezTo>
                  <a:cubicBezTo>
                    <a:pt x="411" y="44"/>
                    <a:pt x="321" y="137"/>
                    <a:pt x="281" y="137"/>
                  </a:cubicBezTo>
                  <a:cubicBezTo>
                    <a:pt x="273" y="137"/>
                    <a:pt x="267" y="134"/>
                    <a:pt x="264" y="126"/>
                  </a:cubicBezTo>
                  <a:cubicBezTo>
                    <a:pt x="264" y="113"/>
                    <a:pt x="277" y="101"/>
                    <a:pt x="277" y="88"/>
                  </a:cubicBezTo>
                  <a:lnTo>
                    <a:pt x="277" y="76"/>
                  </a:lnTo>
                  <a:cubicBezTo>
                    <a:pt x="277" y="76"/>
                    <a:pt x="289" y="76"/>
                    <a:pt x="289" y="63"/>
                  </a:cubicBezTo>
                  <a:cubicBezTo>
                    <a:pt x="302" y="63"/>
                    <a:pt x="302" y="51"/>
                    <a:pt x="315" y="51"/>
                  </a:cubicBezTo>
                  <a:lnTo>
                    <a:pt x="302" y="51"/>
                  </a:lnTo>
                  <a:lnTo>
                    <a:pt x="277" y="63"/>
                  </a:lnTo>
                  <a:lnTo>
                    <a:pt x="239" y="63"/>
                  </a:lnTo>
                  <a:cubicBezTo>
                    <a:pt x="239" y="63"/>
                    <a:pt x="239" y="51"/>
                    <a:pt x="239" y="51"/>
                  </a:cubicBezTo>
                  <a:cubicBezTo>
                    <a:pt x="252" y="38"/>
                    <a:pt x="252" y="38"/>
                    <a:pt x="264" y="38"/>
                  </a:cubicBezTo>
                  <a:lnTo>
                    <a:pt x="239" y="25"/>
                  </a:lnTo>
                  <a:lnTo>
                    <a:pt x="227" y="13"/>
                  </a:lnTo>
                  <a:lnTo>
                    <a:pt x="214" y="13"/>
                  </a:lnTo>
                  <a:lnTo>
                    <a:pt x="214" y="0"/>
                  </a:lnTo>
                  <a:close/>
                  <a:moveTo>
                    <a:pt x="1332" y="1031"/>
                  </a:moveTo>
                  <a:cubicBezTo>
                    <a:pt x="1344" y="1037"/>
                    <a:pt x="1348" y="1037"/>
                    <a:pt x="1352" y="1037"/>
                  </a:cubicBezTo>
                  <a:lnTo>
                    <a:pt x="1352" y="1037"/>
                  </a:lnTo>
                  <a:cubicBezTo>
                    <a:pt x="1350" y="1036"/>
                    <a:pt x="1348" y="1035"/>
                    <a:pt x="1347" y="1034"/>
                  </a:cubicBezTo>
                  <a:lnTo>
                    <a:pt x="1347" y="1034"/>
                  </a:lnTo>
                  <a:cubicBezTo>
                    <a:pt x="1346" y="1034"/>
                    <a:pt x="1346" y="1034"/>
                    <a:pt x="1346" y="1034"/>
                  </a:cubicBezTo>
                  <a:cubicBezTo>
                    <a:pt x="1343" y="1034"/>
                    <a:pt x="1338" y="1033"/>
                    <a:pt x="1332" y="1031"/>
                  </a:cubicBezTo>
                  <a:close/>
                  <a:moveTo>
                    <a:pt x="1346" y="1032"/>
                  </a:moveTo>
                  <a:cubicBezTo>
                    <a:pt x="1347" y="1033"/>
                    <a:pt x="1347" y="1034"/>
                    <a:pt x="1347" y="1034"/>
                  </a:cubicBezTo>
                  <a:lnTo>
                    <a:pt x="1347" y="1034"/>
                  </a:lnTo>
                  <a:cubicBezTo>
                    <a:pt x="1346" y="1034"/>
                    <a:pt x="1346" y="1034"/>
                    <a:pt x="1346" y="1034"/>
                  </a:cubicBezTo>
                  <a:lnTo>
                    <a:pt x="1346" y="1034"/>
                  </a:lnTo>
                  <a:cubicBezTo>
                    <a:pt x="1346" y="1034"/>
                    <a:pt x="1346" y="1034"/>
                    <a:pt x="1347" y="1034"/>
                  </a:cubicBezTo>
                  <a:lnTo>
                    <a:pt x="1347" y="1034"/>
                  </a:lnTo>
                  <a:cubicBezTo>
                    <a:pt x="1347" y="1034"/>
                    <a:pt x="1347" y="1034"/>
                    <a:pt x="1347" y="1034"/>
                  </a:cubicBezTo>
                  <a:lnTo>
                    <a:pt x="1347" y="1034"/>
                  </a:lnTo>
                  <a:cubicBezTo>
                    <a:pt x="1350" y="1036"/>
                    <a:pt x="1352" y="1036"/>
                    <a:pt x="1355" y="1037"/>
                  </a:cubicBezTo>
                  <a:lnTo>
                    <a:pt x="1355" y="1037"/>
                  </a:lnTo>
                  <a:cubicBezTo>
                    <a:pt x="1354" y="1037"/>
                    <a:pt x="1354" y="1037"/>
                    <a:pt x="1353" y="1037"/>
                  </a:cubicBezTo>
                  <a:cubicBezTo>
                    <a:pt x="1353" y="1037"/>
                    <a:pt x="1352" y="1037"/>
                    <a:pt x="1352" y="1037"/>
                  </a:cubicBezTo>
                  <a:lnTo>
                    <a:pt x="1352" y="1037"/>
                  </a:lnTo>
                  <a:cubicBezTo>
                    <a:pt x="1360" y="1041"/>
                    <a:pt x="1366" y="1043"/>
                    <a:pt x="1370" y="1043"/>
                  </a:cubicBezTo>
                  <a:cubicBezTo>
                    <a:pt x="1362" y="1040"/>
                    <a:pt x="1358" y="1038"/>
                    <a:pt x="1355" y="1037"/>
                  </a:cubicBezTo>
                  <a:lnTo>
                    <a:pt x="1355" y="1037"/>
                  </a:lnTo>
                  <a:cubicBezTo>
                    <a:pt x="1360" y="1037"/>
                    <a:pt x="1367" y="1038"/>
                    <a:pt x="1383" y="1043"/>
                  </a:cubicBezTo>
                  <a:cubicBezTo>
                    <a:pt x="1361" y="1036"/>
                    <a:pt x="1351" y="1033"/>
                    <a:pt x="1346" y="10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0"/>
            <p:cNvSpPr/>
            <p:nvPr/>
          </p:nvSpPr>
          <p:spPr>
            <a:xfrm>
              <a:off x="8151738" y="4332979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0"/>
                    <a:pt x="6" y="0"/>
                    <a:pt x="13" y="4"/>
                  </a:cubicBezTo>
                  <a:lnTo>
                    <a:pt x="13" y="4"/>
                  </a:lnTo>
                  <a:cubicBezTo>
                    <a:pt x="9" y="2"/>
                    <a:pt x="5" y="0"/>
                    <a:pt x="1" y="0"/>
                  </a:cubicBezTo>
                  <a:close/>
                  <a:moveTo>
                    <a:pt x="13" y="4"/>
                  </a:moveTo>
                  <a:lnTo>
                    <a:pt x="13" y="4"/>
                  </a:lnTo>
                  <a:cubicBezTo>
                    <a:pt x="20" y="7"/>
                    <a:pt x="26" y="13"/>
                    <a:pt x="26" y="13"/>
                  </a:cubicBezTo>
                  <a:lnTo>
                    <a:pt x="26" y="13"/>
                  </a:lnTo>
                  <a:cubicBezTo>
                    <a:pt x="21" y="8"/>
                    <a:pt x="17" y="6"/>
                    <a:pt x="1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50"/>
            <p:cNvSpPr/>
            <p:nvPr/>
          </p:nvSpPr>
          <p:spPr>
            <a:xfrm>
              <a:off x="8142552" y="4327920"/>
              <a:ext cx="865" cy="466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2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50"/>
            <p:cNvSpPr/>
            <p:nvPr/>
          </p:nvSpPr>
          <p:spPr>
            <a:xfrm>
              <a:off x="8142552" y="4327920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0"/>
            <p:cNvSpPr/>
            <p:nvPr/>
          </p:nvSpPr>
          <p:spPr>
            <a:xfrm>
              <a:off x="8148409" y="4332114"/>
              <a:ext cx="5059" cy="1731"/>
            </a:xfrm>
            <a:custGeom>
              <a:avLst/>
              <a:gdLst/>
              <a:ahLst/>
              <a:cxnLst/>
              <a:rect l="l" t="t" r="r" b="b"/>
              <a:pathLst>
                <a:path w="76" h="26" extrusionOk="0">
                  <a:moveTo>
                    <a:pt x="0" y="1"/>
                  </a:moveTo>
                  <a:cubicBezTo>
                    <a:pt x="0" y="1"/>
                    <a:pt x="7" y="3"/>
                    <a:pt x="17" y="7"/>
                  </a:cubicBezTo>
                  <a:lnTo>
                    <a:pt x="17" y="7"/>
                  </a:lnTo>
                  <a:cubicBezTo>
                    <a:pt x="8" y="1"/>
                    <a:pt x="0" y="1"/>
                    <a:pt x="0" y="1"/>
                  </a:cubicBezTo>
                  <a:close/>
                  <a:moveTo>
                    <a:pt x="17" y="7"/>
                  </a:moveTo>
                  <a:cubicBezTo>
                    <a:pt x="20" y="8"/>
                    <a:pt x="23" y="11"/>
                    <a:pt x="25" y="13"/>
                  </a:cubicBezTo>
                  <a:cubicBezTo>
                    <a:pt x="25" y="12"/>
                    <a:pt x="26" y="11"/>
                    <a:pt x="26" y="10"/>
                  </a:cubicBezTo>
                  <a:lnTo>
                    <a:pt x="26" y="10"/>
                  </a:lnTo>
                  <a:cubicBezTo>
                    <a:pt x="38" y="14"/>
                    <a:pt x="52" y="20"/>
                    <a:pt x="63" y="26"/>
                  </a:cubicBezTo>
                  <a:lnTo>
                    <a:pt x="76" y="26"/>
                  </a:lnTo>
                  <a:cubicBezTo>
                    <a:pt x="51" y="13"/>
                    <a:pt x="51" y="13"/>
                    <a:pt x="38" y="13"/>
                  </a:cubicBezTo>
                  <a:cubicBezTo>
                    <a:pt x="38" y="13"/>
                    <a:pt x="32" y="8"/>
                    <a:pt x="29" y="8"/>
                  </a:cubicBezTo>
                  <a:cubicBezTo>
                    <a:pt x="27" y="8"/>
                    <a:pt x="26" y="8"/>
                    <a:pt x="26" y="10"/>
                  </a:cubicBezTo>
                  <a:lnTo>
                    <a:pt x="26" y="10"/>
                  </a:lnTo>
                  <a:cubicBezTo>
                    <a:pt x="23" y="9"/>
                    <a:pt x="20" y="8"/>
                    <a:pt x="1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0"/>
            <p:cNvSpPr/>
            <p:nvPr/>
          </p:nvSpPr>
          <p:spPr>
            <a:xfrm>
              <a:off x="8150074" y="4307885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0"/>
            <p:cNvSpPr/>
            <p:nvPr/>
          </p:nvSpPr>
          <p:spPr>
            <a:xfrm>
              <a:off x="8155066" y="4340501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0"/>
            <p:cNvSpPr/>
            <p:nvPr/>
          </p:nvSpPr>
          <p:spPr>
            <a:xfrm>
              <a:off x="8121651" y="4336307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50"/>
            <p:cNvSpPr/>
            <p:nvPr/>
          </p:nvSpPr>
          <p:spPr>
            <a:xfrm>
              <a:off x="8146745" y="4333778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3" y="13"/>
                    <a:pt x="25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50"/>
            <p:cNvSpPr/>
            <p:nvPr/>
          </p:nvSpPr>
          <p:spPr>
            <a:xfrm>
              <a:off x="8152603" y="4334643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5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0"/>
            <p:cNvSpPr/>
            <p:nvPr/>
          </p:nvSpPr>
          <p:spPr>
            <a:xfrm>
              <a:off x="8151738" y="4334643"/>
              <a:ext cx="2596" cy="86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0"/>
            <p:cNvSpPr/>
            <p:nvPr/>
          </p:nvSpPr>
          <p:spPr>
            <a:xfrm>
              <a:off x="8116592" y="4336307"/>
              <a:ext cx="2596" cy="932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39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50"/>
            <p:cNvSpPr/>
            <p:nvPr/>
          </p:nvSpPr>
          <p:spPr>
            <a:xfrm>
              <a:off x="8119122" y="4337172"/>
              <a:ext cx="4260" cy="865"/>
            </a:xfrm>
            <a:custGeom>
              <a:avLst/>
              <a:gdLst/>
              <a:ahLst/>
              <a:cxnLst/>
              <a:rect l="l" t="t" r="r" b="b"/>
              <a:pathLst>
                <a:path w="64" h="13" extrusionOk="0">
                  <a:moveTo>
                    <a:pt x="63" y="13"/>
                  </a:moveTo>
                  <a:cubicBezTo>
                    <a:pt x="63" y="13"/>
                    <a:pt x="51" y="13"/>
                    <a:pt x="6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0"/>
            <p:cNvSpPr/>
            <p:nvPr/>
          </p:nvSpPr>
          <p:spPr>
            <a:xfrm>
              <a:off x="8039645" y="4783812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0"/>
            <p:cNvSpPr/>
            <p:nvPr/>
          </p:nvSpPr>
          <p:spPr>
            <a:xfrm>
              <a:off x="8037981" y="4790468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50"/>
            <p:cNvSpPr/>
            <p:nvPr/>
          </p:nvSpPr>
          <p:spPr>
            <a:xfrm>
              <a:off x="8037981" y="4791333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0"/>
            <p:cNvSpPr/>
            <p:nvPr/>
          </p:nvSpPr>
          <p:spPr>
            <a:xfrm>
              <a:off x="8037182" y="4791333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50"/>
            <p:cNvSpPr/>
            <p:nvPr/>
          </p:nvSpPr>
          <p:spPr>
            <a:xfrm>
              <a:off x="8037182" y="4792997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50"/>
            <p:cNvSpPr/>
            <p:nvPr/>
          </p:nvSpPr>
          <p:spPr>
            <a:xfrm>
              <a:off x="8038846" y="4786341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0"/>
            <p:cNvSpPr/>
            <p:nvPr/>
          </p:nvSpPr>
          <p:spPr>
            <a:xfrm>
              <a:off x="8036317" y="4788005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0"/>
            <p:cNvSpPr/>
            <p:nvPr/>
          </p:nvSpPr>
          <p:spPr>
            <a:xfrm>
              <a:off x="8037182" y="4788804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0"/>
            <p:cNvSpPr/>
            <p:nvPr/>
          </p:nvSpPr>
          <p:spPr>
            <a:xfrm>
              <a:off x="8037182" y="4786341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0"/>
            <p:cNvSpPr/>
            <p:nvPr/>
          </p:nvSpPr>
          <p:spPr>
            <a:xfrm>
              <a:off x="8029328" y="4792132"/>
              <a:ext cx="101574" cy="117217"/>
            </a:xfrm>
            <a:custGeom>
              <a:avLst/>
              <a:gdLst/>
              <a:ahLst/>
              <a:cxnLst/>
              <a:rect l="l" t="t" r="r" b="b"/>
              <a:pathLst>
                <a:path w="1526" h="1761" extrusionOk="0">
                  <a:moveTo>
                    <a:pt x="633" y="152"/>
                  </a:moveTo>
                  <a:cubicBezTo>
                    <a:pt x="646" y="164"/>
                    <a:pt x="658" y="164"/>
                    <a:pt x="671" y="177"/>
                  </a:cubicBezTo>
                  <a:lnTo>
                    <a:pt x="658" y="164"/>
                  </a:lnTo>
                  <a:cubicBezTo>
                    <a:pt x="646" y="164"/>
                    <a:pt x="646" y="152"/>
                    <a:pt x="633" y="152"/>
                  </a:cubicBezTo>
                  <a:close/>
                  <a:moveTo>
                    <a:pt x="558" y="177"/>
                  </a:moveTo>
                  <a:cubicBezTo>
                    <a:pt x="558" y="177"/>
                    <a:pt x="570" y="189"/>
                    <a:pt x="583" y="189"/>
                  </a:cubicBezTo>
                  <a:cubicBezTo>
                    <a:pt x="570" y="177"/>
                    <a:pt x="558" y="177"/>
                    <a:pt x="558" y="177"/>
                  </a:cubicBezTo>
                  <a:close/>
                  <a:moveTo>
                    <a:pt x="583" y="189"/>
                  </a:moveTo>
                  <a:cubicBezTo>
                    <a:pt x="583" y="189"/>
                    <a:pt x="596" y="202"/>
                    <a:pt x="608" y="202"/>
                  </a:cubicBezTo>
                  <a:cubicBezTo>
                    <a:pt x="596" y="189"/>
                    <a:pt x="596" y="189"/>
                    <a:pt x="583" y="189"/>
                  </a:cubicBezTo>
                  <a:close/>
                  <a:moveTo>
                    <a:pt x="684" y="202"/>
                  </a:moveTo>
                  <a:lnTo>
                    <a:pt x="696" y="215"/>
                  </a:lnTo>
                  <a:cubicBezTo>
                    <a:pt x="696" y="202"/>
                    <a:pt x="684" y="202"/>
                    <a:pt x="684" y="202"/>
                  </a:cubicBezTo>
                  <a:close/>
                  <a:moveTo>
                    <a:pt x="684" y="215"/>
                  </a:moveTo>
                  <a:lnTo>
                    <a:pt x="709" y="227"/>
                  </a:lnTo>
                  <a:lnTo>
                    <a:pt x="721" y="227"/>
                  </a:lnTo>
                  <a:cubicBezTo>
                    <a:pt x="709" y="227"/>
                    <a:pt x="696" y="215"/>
                    <a:pt x="684" y="215"/>
                  </a:cubicBezTo>
                  <a:close/>
                  <a:moveTo>
                    <a:pt x="671" y="265"/>
                  </a:moveTo>
                  <a:lnTo>
                    <a:pt x="696" y="277"/>
                  </a:lnTo>
                  <a:cubicBezTo>
                    <a:pt x="684" y="277"/>
                    <a:pt x="684" y="277"/>
                    <a:pt x="684" y="290"/>
                  </a:cubicBezTo>
                  <a:cubicBezTo>
                    <a:pt x="671" y="290"/>
                    <a:pt x="671" y="277"/>
                    <a:pt x="671" y="277"/>
                  </a:cubicBezTo>
                  <a:cubicBezTo>
                    <a:pt x="671" y="277"/>
                    <a:pt x="671" y="290"/>
                    <a:pt x="671" y="290"/>
                  </a:cubicBezTo>
                  <a:lnTo>
                    <a:pt x="658" y="303"/>
                  </a:lnTo>
                  <a:lnTo>
                    <a:pt x="671" y="277"/>
                  </a:lnTo>
                  <a:lnTo>
                    <a:pt x="671" y="265"/>
                  </a:lnTo>
                  <a:close/>
                  <a:moveTo>
                    <a:pt x="721" y="265"/>
                  </a:moveTo>
                  <a:cubicBezTo>
                    <a:pt x="759" y="290"/>
                    <a:pt x="784" y="303"/>
                    <a:pt x="834" y="315"/>
                  </a:cubicBezTo>
                  <a:cubicBezTo>
                    <a:pt x="834" y="315"/>
                    <a:pt x="797" y="303"/>
                    <a:pt x="771" y="290"/>
                  </a:cubicBezTo>
                  <a:lnTo>
                    <a:pt x="771" y="290"/>
                  </a:lnTo>
                  <a:cubicBezTo>
                    <a:pt x="774" y="292"/>
                    <a:pt x="774" y="293"/>
                    <a:pt x="774" y="293"/>
                  </a:cubicBezTo>
                  <a:cubicBezTo>
                    <a:pt x="770" y="293"/>
                    <a:pt x="742" y="275"/>
                    <a:pt x="721" y="265"/>
                  </a:cubicBezTo>
                  <a:close/>
                  <a:moveTo>
                    <a:pt x="834" y="277"/>
                  </a:moveTo>
                  <a:cubicBezTo>
                    <a:pt x="859" y="290"/>
                    <a:pt x="885" y="303"/>
                    <a:pt x="910" y="315"/>
                  </a:cubicBezTo>
                  <a:cubicBezTo>
                    <a:pt x="897" y="303"/>
                    <a:pt x="859" y="290"/>
                    <a:pt x="834" y="277"/>
                  </a:cubicBezTo>
                  <a:close/>
                  <a:moveTo>
                    <a:pt x="765" y="309"/>
                  </a:moveTo>
                  <a:cubicBezTo>
                    <a:pt x="767" y="310"/>
                    <a:pt x="769" y="313"/>
                    <a:pt x="771" y="315"/>
                  </a:cubicBezTo>
                  <a:cubicBezTo>
                    <a:pt x="778" y="315"/>
                    <a:pt x="784" y="316"/>
                    <a:pt x="791" y="317"/>
                  </a:cubicBezTo>
                  <a:lnTo>
                    <a:pt x="791" y="317"/>
                  </a:lnTo>
                  <a:cubicBezTo>
                    <a:pt x="782" y="314"/>
                    <a:pt x="774" y="312"/>
                    <a:pt x="765" y="309"/>
                  </a:cubicBezTo>
                  <a:close/>
                  <a:moveTo>
                    <a:pt x="835" y="303"/>
                  </a:moveTo>
                  <a:cubicBezTo>
                    <a:pt x="860" y="315"/>
                    <a:pt x="884" y="328"/>
                    <a:pt x="872" y="328"/>
                  </a:cubicBezTo>
                  <a:lnTo>
                    <a:pt x="885" y="328"/>
                  </a:lnTo>
                  <a:lnTo>
                    <a:pt x="859" y="315"/>
                  </a:lnTo>
                  <a:lnTo>
                    <a:pt x="835" y="303"/>
                  </a:lnTo>
                  <a:close/>
                  <a:moveTo>
                    <a:pt x="788" y="335"/>
                  </a:moveTo>
                  <a:cubicBezTo>
                    <a:pt x="785" y="335"/>
                    <a:pt x="788" y="340"/>
                    <a:pt x="797" y="340"/>
                  </a:cubicBezTo>
                  <a:cubicBezTo>
                    <a:pt x="792" y="336"/>
                    <a:pt x="790" y="335"/>
                    <a:pt x="788" y="335"/>
                  </a:cubicBezTo>
                  <a:close/>
                  <a:moveTo>
                    <a:pt x="791" y="317"/>
                  </a:moveTo>
                  <a:lnTo>
                    <a:pt x="791" y="317"/>
                  </a:lnTo>
                  <a:cubicBezTo>
                    <a:pt x="813" y="325"/>
                    <a:pt x="836" y="333"/>
                    <a:pt x="859" y="340"/>
                  </a:cubicBezTo>
                  <a:cubicBezTo>
                    <a:pt x="831" y="331"/>
                    <a:pt x="810" y="321"/>
                    <a:pt x="791" y="317"/>
                  </a:cubicBezTo>
                  <a:close/>
                  <a:moveTo>
                    <a:pt x="947" y="378"/>
                  </a:moveTo>
                  <a:cubicBezTo>
                    <a:pt x="957" y="378"/>
                    <a:pt x="959" y="386"/>
                    <a:pt x="966" y="389"/>
                  </a:cubicBezTo>
                  <a:lnTo>
                    <a:pt x="966" y="389"/>
                  </a:lnTo>
                  <a:cubicBezTo>
                    <a:pt x="966" y="388"/>
                    <a:pt x="967" y="385"/>
                    <a:pt x="960" y="378"/>
                  </a:cubicBezTo>
                  <a:close/>
                  <a:moveTo>
                    <a:pt x="966" y="389"/>
                  </a:moveTo>
                  <a:cubicBezTo>
                    <a:pt x="966" y="391"/>
                    <a:pt x="967" y="391"/>
                    <a:pt x="973" y="391"/>
                  </a:cubicBezTo>
                  <a:cubicBezTo>
                    <a:pt x="970" y="391"/>
                    <a:pt x="968" y="390"/>
                    <a:pt x="966" y="389"/>
                  </a:cubicBezTo>
                  <a:close/>
                  <a:moveTo>
                    <a:pt x="1023" y="378"/>
                  </a:moveTo>
                  <a:lnTo>
                    <a:pt x="998" y="391"/>
                  </a:lnTo>
                  <a:lnTo>
                    <a:pt x="1010" y="391"/>
                  </a:lnTo>
                  <a:cubicBezTo>
                    <a:pt x="1010" y="391"/>
                    <a:pt x="1010" y="391"/>
                    <a:pt x="1023" y="378"/>
                  </a:cubicBezTo>
                  <a:close/>
                  <a:moveTo>
                    <a:pt x="960" y="403"/>
                  </a:moveTo>
                  <a:lnTo>
                    <a:pt x="947" y="416"/>
                  </a:lnTo>
                  <a:lnTo>
                    <a:pt x="947" y="403"/>
                  </a:lnTo>
                  <a:close/>
                  <a:moveTo>
                    <a:pt x="156" y="416"/>
                  </a:moveTo>
                  <a:cubicBezTo>
                    <a:pt x="158" y="418"/>
                    <a:pt x="161" y="420"/>
                    <a:pt x="165" y="422"/>
                  </a:cubicBezTo>
                  <a:lnTo>
                    <a:pt x="165" y="422"/>
                  </a:lnTo>
                  <a:lnTo>
                    <a:pt x="156" y="416"/>
                  </a:lnTo>
                  <a:close/>
                  <a:moveTo>
                    <a:pt x="156" y="428"/>
                  </a:moveTo>
                  <a:cubicBezTo>
                    <a:pt x="143" y="428"/>
                    <a:pt x="206" y="453"/>
                    <a:pt x="206" y="453"/>
                  </a:cubicBezTo>
                  <a:cubicBezTo>
                    <a:pt x="206" y="453"/>
                    <a:pt x="156" y="428"/>
                    <a:pt x="156" y="428"/>
                  </a:cubicBezTo>
                  <a:close/>
                  <a:moveTo>
                    <a:pt x="143" y="478"/>
                  </a:moveTo>
                  <a:cubicBezTo>
                    <a:pt x="143" y="479"/>
                    <a:pt x="144" y="479"/>
                    <a:pt x="144" y="479"/>
                  </a:cubicBezTo>
                  <a:lnTo>
                    <a:pt x="144" y="479"/>
                  </a:lnTo>
                  <a:cubicBezTo>
                    <a:pt x="144" y="479"/>
                    <a:pt x="144" y="479"/>
                    <a:pt x="143" y="478"/>
                  </a:cubicBezTo>
                  <a:close/>
                  <a:moveTo>
                    <a:pt x="985" y="491"/>
                  </a:moveTo>
                  <a:lnTo>
                    <a:pt x="1023" y="504"/>
                  </a:lnTo>
                  <a:cubicBezTo>
                    <a:pt x="1023" y="491"/>
                    <a:pt x="1010" y="491"/>
                    <a:pt x="985" y="491"/>
                  </a:cubicBezTo>
                  <a:close/>
                  <a:moveTo>
                    <a:pt x="1060" y="529"/>
                  </a:moveTo>
                  <a:cubicBezTo>
                    <a:pt x="1060" y="529"/>
                    <a:pt x="1073" y="541"/>
                    <a:pt x="1073" y="541"/>
                  </a:cubicBezTo>
                  <a:cubicBezTo>
                    <a:pt x="1073" y="529"/>
                    <a:pt x="1061" y="529"/>
                    <a:pt x="1060" y="529"/>
                  </a:cubicBezTo>
                  <a:close/>
                  <a:moveTo>
                    <a:pt x="1048" y="541"/>
                  </a:moveTo>
                  <a:cubicBezTo>
                    <a:pt x="1060" y="541"/>
                    <a:pt x="1061" y="541"/>
                    <a:pt x="1073" y="554"/>
                  </a:cubicBezTo>
                  <a:cubicBezTo>
                    <a:pt x="1073" y="541"/>
                    <a:pt x="1061" y="541"/>
                    <a:pt x="1048" y="541"/>
                  </a:cubicBezTo>
                  <a:close/>
                  <a:moveTo>
                    <a:pt x="164" y="550"/>
                  </a:moveTo>
                  <a:lnTo>
                    <a:pt x="164" y="550"/>
                  </a:lnTo>
                  <a:cubicBezTo>
                    <a:pt x="172" y="554"/>
                    <a:pt x="178" y="556"/>
                    <a:pt x="177" y="556"/>
                  </a:cubicBezTo>
                  <a:cubicBezTo>
                    <a:pt x="176" y="556"/>
                    <a:pt x="174" y="556"/>
                    <a:pt x="168" y="554"/>
                  </a:cubicBezTo>
                  <a:cubicBezTo>
                    <a:pt x="168" y="554"/>
                    <a:pt x="167" y="552"/>
                    <a:pt x="164" y="550"/>
                  </a:cubicBezTo>
                  <a:close/>
                  <a:moveTo>
                    <a:pt x="80" y="541"/>
                  </a:moveTo>
                  <a:cubicBezTo>
                    <a:pt x="80" y="551"/>
                    <a:pt x="113" y="570"/>
                    <a:pt x="145" y="589"/>
                  </a:cubicBezTo>
                  <a:lnTo>
                    <a:pt x="145" y="589"/>
                  </a:lnTo>
                  <a:cubicBezTo>
                    <a:pt x="150" y="579"/>
                    <a:pt x="131" y="563"/>
                    <a:pt x="135" y="563"/>
                  </a:cubicBezTo>
                  <a:cubicBezTo>
                    <a:pt x="136" y="563"/>
                    <a:pt x="138" y="564"/>
                    <a:pt x="143" y="566"/>
                  </a:cubicBezTo>
                  <a:lnTo>
                    <a:pt x="143" y="566"/>
                  </a:lnTo>
                  <a:cubicBezTo>
                    <a:pt x="118" y="554"/>
                    <a:pt x="105" y="554"/>
                    <a:pt x="80" y="541"/>
                  </a:cubicBezTo>
                  <a:close/>
                  <a:moveTo>
                    <a:pt x="1060" y="602"/>
                  </a:moveTo>
                  <a:cubicBezTo>
                    <a:pt x="1067" y="607"/>
                    <a:pt x="1075" y="612"/>
                    <a:pt x="1086" y="617"/>
                  </a:cubicBezTo>
                  <a:cubicBezTo>
                    <a:pt x="1078" y="609"/>
                    <a:pt x="1071" y="606"/>
                    <a:pt x="1060" y="602"/>
                  </a:cubicBezTo>
                  <a:close/>
                  <a:moveTo>
                    <a:pt x="131" y="698"/>
                  </a:moveTo>
                  <a:lnTo>
                    <a:pt x="143" y="705"/>
                  </a:lnTo>
                  <a:cubicBezTo>
                    <a:pt x="137" y="705"/>
                    <a:pt x="134" y="702"/>
                    <a:pt x="131" y="698"/>
                  </a:cubicBezTo>
                  <a:close/>
                  <a:moveTo>
                    <a:pt x="1136" y="717"/>
                  </a:moveTo>
                  <a:cubicBezTo>
                    <a:pt x="1148" y="717"/>
                    <a:pt x="1148" y="717"/>
                    <a:pt x="1161" y="730"/>
                  </a:cubicBezTo>
                  <a:cubicBezTo>
                    <a:pt x="1156" y="735"/>
                    <a:pt x="1153" y="738"/>
                    <a:pt x="1150" y="738"/>
                  </a:cubicBezTo>
                  <a:cubicBezTo>
                    <a:pt x="1146" y="738"/>
                    <a:pt x="1143" y="732"/>
                    <a:pt x="1136" y="717"/>
                  </a:cubicBezTo>
                  <a:close/>
                  <a:moveTo>
                    <a:pt x="1480" y="841"/>
                  </a:moveTo>
                  <a:cubicBezTo>
                    <a:pt x="1482" y="842"/>
                    <a:pt x="1485" y="843"/>
                    <a:pt x="1488" y="843"/>
                  </a:cubicBezTo>
                  <a:cubicBezTo>
                    <a:pt x="1486" y="843"/>
                    <a:pt x="1483" y="842"/>
                    <a:pt x="1480" y="841"/>
                  </a:cubicBezTo>
                  <a:close/>
                  <a:moveTo>
                    <a:pt x="1457" y="906"/>
                  </a:moveTo>
                  <a:cubicBezTo>
                    <a:pt x="1458" y="906"/>
                    <a:pt x="1460" y="906"/>
                    <a:pt x="1463" y="906"/>
                  </a:cubicBezTo>
                  <a:cubicBezTo>
                    <a:pt x="1461" y="906"/>
                    <a:pt x="1459" y="906"/>
                    <a:pt x="1457" y="906"/>
                  </a:cubicBezTo>
                  <a:close/>
                  <a:moveTo>
                    <a:pt x="1405" y="951"/>
                  </a:moveTo>
                  <a:lnTo>
                    <a:pt x="1437" y="969"/>
                  </a:lnTo>
                  <a:cubicBezTo>
                    <a:pt x="1431" y="962"/>
                    <a:pt x="1418" y="956"/>
                    <a:pt x="1405" y="951"/>
                  </a:cubicBezTo>
                  <a:close/>
                  <a:moveTo>
                    <a:pt x="1389" y="1009"/>
                  </a:moveTo>
                  <a:lnTo>
                    <a:pt x="1389" y="1009"/>
                  </a:lnTo>
                  <a:cubicBezTo>
                    <a:pt x="1394" y="1012"/>
                    <a:pt x="1399" y="1015"/>
                    <a:pt x="1403" y="1017"/>
                  </a:cubicBezTo>
                  <a:lnTo>
                    <a:pt x="1403" y="1017"/>
                  </a:lnTo>
                  <a:cubicBezTo>
                    <a:pt x="1402" y="1015"/>
                    <a:pt x="1396" y="1012"/>
                    <a:pt x="1389" y="1009"/>
                  </a:cubicBezTo>
                  <a:close/>
                  <a:moveTo>
                    <a:pt x="1403" y="1017"/>
                  </a:moveTo>
                  <a:cubicBezTo>
                    <a:pt x="1404" y="1018"/>
                    <a:pt x="1403" y="1019"/>
                    <a:pt x="1400" y="1019"/>
                  </a:cubicBezTo>
                  <a:cubicBezTo>
                    <a:pt x="1405" y="1021"/>
                    <a:pt x="1408" y="1021"/>
                    <a:pt x="1409" y="1021"/>
                  </a:cubicBezTo>
                  <a:cubicBezTo>
                    <a:pt x="1410" y="1021"/>
                    <a:pt x="1408" y="1020"/>
                    <a:pt x="1403" y="1017"/>
                  </a:cubicBezTo>
                  <a:close/>
                  <a:moveTo>
                    <a:pt x="861" y="1019"/>
                  </a:moveTo>
                  <a:lnTo>
                    <a:pt x="861" y="1019"/>
                  </a:lnTo>
                  <a:cubicBezTo>
                    <a:pt x="878" y="1025"/>
                    <a:pt x="875" y="1025"/>
                    <a:pt x="869" y="1025"/>
                  </a:cubicBezTo>
                  <a:cubicBezTo>
                    <a:pt x="863" y="1025"/>
                    <a:pt x="853" y="1025"/>
                    <a:pt x="859" y="1031"/>
                  </a:cubicBezTo>
                  <a:cubicBezTo>
                    <a:pt x="851" y="1023"/>
                    <a:pt x="854" y="1020"/>
                    <a:pt x="861" y="1019"/>
                  </a:cubicBezTo>
                  <a:close/>
                  <a:moveTo>
                    <a:pt x="1362" y="1176"/>
                  </a:moveTo>
                  <a:cubicBezTo>
                    <a:pt x="1365" y="1179"/>
                    <a:pt x="1368" y="1182"/>
                    <a:pt x="1375" y="1182"/>
                  </a:cubicBezTo>
                  <a:lnTo>
                    <a:pt x="1362" y="1176"/>
                  </a:lnTo>
                  <a:close/>
                  <a:moveTo>
                    <a:pt x="922" y="1182"/>
                  </a:moveTo>
                  <a:cubicBezTo>
                    <a:pt x="922" y="1182"/>
                    <a:pt x="935" y="1195"/>
                    <a:pt x="935" y="1195"/>
                  </a:cubicBezTo>
                  <a:lnTo>
                    <a:pt x="947" y="1195"/>
                  </a:lnTo>
                  <a:cubicBezTo>
                    <a:pt x="935" y="1195"/>
                    <a:pt x="935" y="1182"/>
                    <a:pt x="922" y="1182"/>
                  </a:cubicBezTo>
                  <a:close/>
                  <a:moveTo>
                    <a:pt x="772" y="969"/>
                  </a:moveTo>
                  <a:cubicBezTo>
                    <a:pt x="790" y="975"/>
                    <a:pt x="790" y="975"/>
                    <a:pt x="790" y="975"/>
                  </a:cubicBezTo>
                  <a:cubicBezTo>
                    <a:pt x="790" y="975"/>
                    <a:pt x="790" y="975"/>
                    <a:pt x="809" y="981"/>
                  </a:cubicBezTo>
                  <a:cubicBezTo>
                    <a:pt x="797" y="981"/>
                    <a:pt x="822" y="1006"/>
                    <a:pt x="834" y="1006"/>
                  </a:cubicBezTo>
                  <a:lnTo>
                    <a:pt x="859" y="1019"/>
                  </a:lnTo>
                  <a:lnTo>
                    <a:pt x="834" y="1019"/>
                  </a:lnTo>
                  <a:cubicBezTo>
                    <a:pt x="822" y="1019"/>
                    <a:pt x="847" y="1031"/>
                    <a:pt x="859" y="1044"/>
                  </a:cubicBezTo>
                  <a:cubicBezTo>
                    <a:pt x="863" y="1040"/>
                    <a:pt x="866" y="1039"/>
                    <a:pt x="868" y="1039"/>
                  </a:cubicBezTo>
                  <a:cubicBezTo>
                    <a:pt x="874" y="1039"/>
                    <a:pt x="879" y="1048"/>
                    <a:pt x="897" y="1057"/>
                  </a:cubicBezTo>
                  <a:cubicBezTo>
                    <a:pt x="897" y="1057"/>
                    <a:pt x="910" y="1057"/>
                    <a:pt x="922" y="1069"/>
                  </a:cubicBezTo>
                  <a:cubicBezTo>
                    <a:pt x="902" y="1069"/>
                    <a:pt x="906" y="1085"/>
                    <a:pt x="896" y="1085"/>
                  </a:cubicBezTo>
                  <a:cubicBezTo>
                    <a:pt x="893" y="1085"/>
                    <a:pt x="890" y="1084"/>
                    <a:pt x="885" y="1082"/>
                  </a:cubicBezTo>
                  <a:cubicBezTo>
                    <a:pt x="885" y="1082"/>
                    <a:pt x="885" y="1082"/>
                    <a:pt x="878" y="1075"/>
                  </a:cubicBezTo>
                  <a:lnTo>
                    <a:pt x="878" y="1075"/>
                  </a:lnTo>
                  <a:cubicBezTo>
                    <a:pt x="878" y="1075"/>
                    <a:pt x="878" y="1075"/>
                    <a:pt x="878" y="1075"/>
                  </a:cubicBezTo>
                  <a:cubicBezTo>
                    <a:pt x="882" y="1075"/>
                    <a:pt x="885" y="1073"/>
                    <a:pt x="885" y="1069"/>
                  </a:cubicBezTo>
                  <a:cubicBezTo>
                    <a:pt x="859" y="1057"/>
                    <a:pt x="834" y="1044"/>
                    <a:pt x="809" y="1044"/>
                  </a:cubicBezTo>
                  <a:cubicBezTo>
                    <a:pt x="771" y="1044"/>
                    <a:pt x="859" y="1069"/>
                    <a:pt x="847" y="1082"/>
                  </a:cubicBezTo>
                  <a:cubicBezTo>
                    <a:pt x="847" y="1082"/>
                    <a:pt x="830" y="1076"/>
                    <a:pt x="823" y="1076"/>
                  </a:cubicBezTo>
                  <a:cubicBezTo>
                    <a:pt x="819" y="1076"/>
                    <a:pt x="818" y="1077"/>
                    <a:pt x="822" y="1082"/>
                  </a:cubicBezTo>
                  <a:cubicBezTo>
                    <a:pt x="834" y="1094"/>
                    <a:pt x="872" y="1119"/>
                    <a:pt x="922" y="1132"/>
                  </a:cubicBezTo>
                  <a:cubicBezTo>
                    <a:pt x="913" y="1123"/>
                    <a:pt x="898" y="1114"/>
                    <a:pt x="903" y="1114"/>
                  </a:cubicBezTo>
                  <a:cubicBezTo>
                    <a:pt x="906" y="1114"/>
                    <a:pt x="911" y="1116"/>
                    <a:pt x="922" y="1119"/>
                  </a:cubicBezTo>
                  <a:cubicBezTo>
                    <a:pt x="922" y="1119"/>
                    <a:pt x="922" y="1132"/>
                    <a:pt x="935" y="1132"/>
                  </a:cubicBezTo>
                  <a:lnTo>
                    <a:pt x="935" y="1119"/>
                  </a:lnTo>
                  <a:cubicBezTo>
                    <a:pt x="935" y="1119"/>
                    <a:pt x="947" y="1107"/>
                    <a:pt x="947" y="1107"/>
                  </a:cubicBezTo>
                  <a:cubicBezTo>
                    <a:pt x="947" y="1082"/>
                    <a:pt x="960" y="1069"/>
                    <a:pt x="960" y="1044"/>
                  </a:cubicBezTo>
                  <a:cubicBezTo>
                    <a:pt x="961" y="1043"/>
                    <a:pt x="963" y="1043"/>
                    <a:pt x="964" y="1043"/>
                  </a:cubicBezTo>
                  <a:cubicBezTo>
                    <a:pt x="985" y="1043"/>
                    <a:pt x="984" y="1135"/>
                    <a:pt x="960" y="1182"/>
                  </a:cubicBezTo>
                  <a:lnTo>
                    <a:pt x="947" y="1182"/>
                  </a:lnTo>
                  <a:lnTo>
                    <a:pt x="947" y="1195"/>
                  </a:lnTo>
                  <a:lnTo>
                    <a:pt x="947" y="1207"/>
                  </a:lnTo>
                  <a:lnTo>
                    <a:pt x="947" y="1220"/>
                  </a:lnTo>
                  <a:cubicBezTo>
                    <a:pt x="935" y="1207"/>
                    <a:pt x="935" y="1207"/>
                    <a:pt x="935" y="1207"/>
                  </a:cubicBezTo>
                  <a:lnTo>
                    <a:pt x="947" y="1207"/>
                  </a:lnTo>
                  <a:cubicBezTo>
                    <a:pt x="947" y="1195"/>
                    <a:pt x="935" y="1195"/>
                    <a:pt x="935" y="1195"/>
                  </a:cubicBezTo>
                  <a:lnTo>
                    <a:pt x="910" y="1207"/>
                  </a:lnTo>
                  <a:lnTo>
                    <a:pt x="922" y="1207"/>
                  </a:lnTo>
                  <a:cubicBezTo>
                    <a:pt x="922" y="1220"/>
                    <a:pt x="922" y="1232"/>
                    <a:pt x="922" y="1232"/>
                  </a:cubicBezTo>
                  <a:cubicBezTo>
                    <a:pt x="910" y="1232"/>
                    <a:pt x="885" y="1220"/>
                    <a:pt x="872" y="1207"/>
                  </a:cubicBezTo>
                  <a:lnTo>
                    <a:pt x="847" y="1220"/>
                  </a:lnTo>
                  <a:cubicBezTo>
                    <a:pt x="809" y="1207"/>
                    <a:pt x="784" y="1182"/>
                    <a:pt x="771" y="1182"/>
                  </a:cubicBezTo>
                  <a:cubicBezTo>
                    <a:pt x="771" y="1195"/>
                    <a:pt x="797" y="1207"/>
                    <a:pt x="822" y="1220"/>
                  </a:cubicBezTo>
                  <a:cubicBezTo>
                    <a:pt x="784" y="1220"/>
                    <a:pt x="759" y="1220"/>
                    <a:pt x="734" y="1232"/>
                  </a:cubicBezTo>
                  <a:cubicBezTo>
                    <a:pt x="721" y="1232"/>
                    <a:pt x="721" y="1220"/>
                    <a:pt x="721" y="1220"/>
                  </a:cubicBezTo>
                  <a:cubicBezTo>
                    <a:pt x="738" y="1220"/>
                    <a:pt x="727" y="1214"/>
                    <a:pt x="729" y="1214"/>
                  </a:cubicBezTo>
                  <a:lnTo>
                    <a:pt x="729" y="1214"/>
                  </a:lnTo>
                  <a:cubicBezTo>
                    <a:pt x="730" y="1214"/>
                    <a:pt x="734" y="1216"/>
                    <a:pt x="746" y="1220"/>
                  </a:cubicBezTo>
                  <a:cubicBezTo>
                    <a:pt x="734" y="1207"/>
                    <a:pt x="734" y="1207"/>
                    <a:pt x="734" y="1207"/>
                  </a:cubicBezTo>
                  <a:lnTo>
                    <a:pt x="721" y="1207"/>
                  </a:lnTo>
                  <a:lnTo>
                    <a:pt x="721" y="1195"/>
                  </a:lnTo>
                  <a:cubicBezTo>
                    <a:pt x="721" y="1195"/>
                    <a:pt x="709" y="1195"/>
                    <a:pt x="709" y="1182"/>
                  </a:cubicBezTo>
                  <a:lnTo>
                    <a:pt x="709" y="1182"/>
                  </a:lnTo>
                  <a:lnTo>
                    <a:pt x="721" y="1195"/>
                  </a:lnTo>
                  <a:cubicBezTo>
                    <a:pt x="721" y="1195"/>
                    <a:pt x="734" y="1195"/>
                    <a:pt x="721" y="1182"/>
                  </a:cubicBezTo>
                  <a:lnTo>
                    <a:pt x="721" y="1182"/>
                  </a:lnTo>
                  <a:cubicBezTo>
                    <a:pt x="725" y="1184"/>
                    <a:pt x="728" y="1184"/>
                    <a:pt x="730" y="1184"/>
                  </a:cubicBezTo>
                  <a:cubicBezTo>
                    <a:pt x="742" y="1184"/>
                    <a:pt x="702" y="1155"/>
                    <a:pt x="721" y="1155"/>
                  </a:cubicBezTo>
                  <a:cubicBezTo>
                    <a:pt x="724" y="1155"/>
                    <a:pt x="728" y="1156"/>
                    <a:pt x="734" y="1157"/>
                  </a:cubicBezTo>
                  <a:cubicBezTo>
                    <a:pt x="734" y="1157"/>
                    <a:pt x="771" y="1157"/>
                    <a:pt x="759" y="1144"/>
                  </a:cubicBezTo>
                  <a:lnTo>
                    <a:pt x="734" y="1132"/>
                  </a:lnTo>
                  <a:cubicBezTo>
                    <a:pt x="721" y="1132"/>
                    <a:pt x="721" y="1119"/>
                    <a:pt x="721" y="1119"/>
                  </a:cubicBezTo>
                  <a:lnTo>
                    <a:pt x="696" y="1107"/>
                  </a:lnTo>
                  <a:cubicBezTo>
                    <a:pt x="706" y="1107"/>
                    <a:pt x="687" y="1086"/>
                    <a:pt x="703" y="1086"/>
                  </a:cubicBezTo>
                  <a:cubicBezTo>
                    <a:pt x="709" y="1086"/>
                    <a:pt x="718" y="1088"/>
                    <a:pt x="734" y="1094"/>
                  </a:cubicBezTo>
                  <a:cubicBezTo>
                    <a:pt x="709" y="1082"/>
                    <a:pt x="734" y="1082"/>
                    <a:pt x="734" y="1082"/>
                  </a:cubicBezTo>
                  <a:lnTo>
                    <a:pt x="759" y="1082"/>
                  </a:lnTo>
                  <a:cubicBezTo>
                    <a:pt x="759" y="1082"/>
                    <a:pt x="759" y="1082"/>
                    <a:pt x="746" y="1069"/>
                  </a:cubicBezTo>
                  <a:lnTo>
                    <a:pt x="746" y="1069"/>
                  </a:lnTo>
                  <a:cubicBezTo>
                    <a:pt x="756" y="1071"/>
                    <a:pt x="762" y="1073"/>
                    <a:pt x="766" y="1073"/>
                  </a:cubicBezTo>
                  <a:cubicBezTo>
                    <a:pt x="784" y="1073"/>
                    <a:pt x="759" y="1054"/>
                    <a:pt x="759" y="1044"/>
                  </a:cubicBezTo>
                  <a:lnTo>
                    <a:pt x="771" y="1044"/>
                  </a:lnTo>
                  <a:lnTo>
                    <a:pt x="759" y="1031"/>
                  </a:lnTo>
                  <a:cubicBezTo>
                    <a:pt x="746" y="1019"/>
                    <a:pt x="759" y="1019"/>
                    <a:pt x="771" y="1019"/>
                  </a:cubicBezTo>
                  <a:cubicBezTo>
                    <a:pt x="784" y="1031"/>
                    <a:pt x="797" y="1031"/>
                    <a:pt x="822" y="1031"/>
                  </a:cubicBezTo>
                  <a:cubicBezTo>
                    <a:pt x="809" y="1019"/>
                    <a:pt x="822" y="1019"/>
                    <a:pt x="797" y="1006"/>
                  </a:cubicBezTo>
                  <a:lnTo>
                    <a:pt x="784" y="1006"/>
                  </a:lnTo>
                  <a:cubicBezTo>
                    <a:pt x="771" y="1006"/>
                    <a:pt x="771" y="994"/>
                    <a:pt x="771" y="994"/>
                  </a:cubicBezTo>
                  <a:lnTo>
                    <a:pt x="809" y="994"/>
                  </a:lnTo>
                  <a:cubicBezTo>
                    <a:pt x="771" y="981"/>
                    <a:pt x="809" y="981"/>
                    <a:pt x="772" y="969"/>
                  </a:cubicBezTo>
                  <a:close/>
                  <a:moveTo>
                    <a:pt x="897" y="1232"/>
                  </a:moveTo>
                  <a:cubicBezTo>
                    <a:pt x="910" y="1232"/>
                    <a:pt x="910" y="1232"/>
                    <a:pt x="922" y="1245"/>
                  </a:cubicBezTo>
                  <a:lnTo>
                    <a:pt x="910" y="1245"/>
                  </a:lnTo>
                  <a:cubicBezTo>
                    <a:pt x="910" y="1245"/>
                    <a:pt x="897" y="1232"/>
                    <a:pt x="897" y="1232"/>
                  </a:cubicBezTo>
                  <a:close/>
                  <a:moveTo>
                    <a:pt x="407" y="1270"/>
                  </a:moveTo>
                  <a:cubicBezTo>
                    <a:pt x="420" y="1270"/>
                    <a:pt x="420" y="1270"/>
                    <a:pt x="432" y="1283"/>
                  </a:cubicBezTo>
                  <a:cubicBezTo>
                    <a:pt x="420" y="1283"/>
                    <a:pt x="420" y="1270"/>
                    <a:pt x="407" y="1270"/>
                  </a:cubicBezTo>
                  <a:close/>
                  <a:moveTo>
                    <a:pt x="778" y="1276"/>
                  </a:moveTo>
                  <a:cubicBezTo>
                    <a:pt x="779" y="1278"/>
                    <a:pt x="781" y="1280"/>
                    <a:pt x="784" y="1283"/>
                  </a:cubicBezTo>
                  <a:lnTo>
                    <a:pt x="784" y="1279"/>
                  </a:lnTo>
                  <a:lnTo>
                    <a:pt x="784" y="1279"/>
                  </a:lnTo>
                  <a:lnTo>
                    <a:pt x="778" y="1276"/>
                  </a:lnTo>
                  <a:close/>
                  <a:moveTo>
                    <a:pt x="847" y="1245"/>
                  </a:moveTo>
                  <a:cubicBezTo>
                    <a:pt x="847" y="1245"/>
                    <a:pt x="859" y="1258"/>
                    <a:pt x="859" y="1258"/>
                  </a:cubicBezTo>
                  <a:lnTo>
                    <a:pt x="872" y="1258"/>
                  </a:lnTo>
                  <a:cubicBezTo>
                    <a:pt x="868" y="1253"/>
                    <a:pt x="865" y="1250"/>
                    <a:pt x="862" y="1248"/>
                  </a:cubicBezTo>
                  <a:lnTo>
                    <a:pt x="862" y="1248"/>
                  </a:lnTo>
                  <a:cubicBezTo>
                    <a:pt x="875" y="1253"/>
                    <a:pt x="893" y="1262"/>
                    <a:pt x="910" y="1270"/>
                  </a:cubicBezTo>
                  <a:lnTo>
                    <a:pt x="897" y="1283"/>
                  </a:lnTo>
                  <a:cubicBezTo>
                    <a:pt x="885" y="1270"/>
                    <a:pt x="872" y="1258"/>
                    <a:pt x="847" y="1258"/>
                  </a:cubicBezTo>
                  <a:cubicBezTo>
                    <a:pt x="847" y="1245"/>
                    <a:pt x="834" y="1245"/>
                    <a:pt x="847" y="1245"/>
                  </a:cubicBezTo>
                  <a:close/>
                  <a:moveTo>
                    <a:pt x="1307" y="1323"/>
                  </a:moveTo>
                  <a:lnTo>
                    <a:pt x="1312" y="1333"/>
                  </a:lnTo>
                  <a:cubicBezTo>
                    <a:pt x="1312" y="1328"/>
                    <a:pt x="1310" y="1325"/>
                    <a:pt x="1307" y="1323"/>
                  </a:cubicBezTo>
                  <a:close/>
                  <a:moveTo>
                    <a:pt x="1246" y="1540"/>
                  </a:moveTo>
                  <a:lnTo>
                    <a:pt x="1249" y="1547"/>
                  </a:lnTo>
                  <a:cubicBezTo>
                    <a:pt x="1249" y="1544"/>
                    <a:pt x="1248" y="1542"/>
                    <a:pt x="1246" y="1540"/>
                  </a:cubicBezTo>
                  <a:close/>
                  <a:moveTo>
                    <a:pt x="718" y="1562"/>
                  </a:moveTo>
                  <a:cubicBezTo>
                    <a:pt x="723" y="1564"/>
                    <a:pt x="728" y="1568"/>
                    <a:pt x="734" y="1572"/>
                  </a:cubicBezTo>
                  <a:cubicBezTo>
                    <a:pt x="729" y="1567"/>
                    <a:pt x="723" y="1563"/>
                    <a:pt x="718" y="1562"/>
                  </a:cubicBezTo>
                  <a:close/>
                  <a:moveTo>
                    <a:pt x="1174" y="1697"/>
                  </a:moveTo>
                  <a:cubicBezTo>
                    <a:pt x="1173" y="1699"/>
                    <a:pt x="1172" y="1700"/>
                    <a:pt x="1171" y="1701"/>
                  </a:cubicBezTo>
                  <a:lnTo>
                    <a:pt x="1171" y="1701"/>
                  </a:lnTo>
                  <a:cubicBezTo>
                    <a:pt x="1173" y="1700"/>
                    <a:pt x="1174" y="1699"/>
                    <a:pt x="1174" y="1697"/>
                  </a:cubicBezTo>
                  <a:close/>
                  <a:moveTo>
                    <a:pt x="1171" y="1701"/>
                  </a:moveTo>
                  <a:cubicBezTo>
                    <a:pt x="1168" y="1703"/>
                    <a:pt x="1162" y="1704"/>
                    <a:pt x="1156" y="1705"/>
                  </a:cubicBezTo>
                  <a:lnTo>
                    <a:pt x="1156" y="1705"/>
                  </a:lnTo>
                  <a:cubicBezTo>
                    <a:pt x="1158" y="1706"/>
                    <a:pt x="1160" y="1706"/>
                    <a:pt x="1162" y="1706"/>
                  </a:cubicBezTo>
                  <a:cubicBezTo>
                    <a:pt x="1166" y="1706"/>
                    <a:pt x="1169" y="1705"/>
                    <a:pt x="1171" y="1701"/>
                  </a:cubicBezTo>
                  <a:close/>
                  <a:moveTo>
                    <a:pt x="633" y="1"/>
                  </a:moveTo>
                  <a:lnTo>
                    <a:pt x="633" y="1"/>
                  </a:lnTo>
                  <a:cubicBezTo>
                    <a:pt x="586" y="91"/>
                    <a:pt x="556" y="108"/>
                    <a:pt x="531" y="108"/>
                  </a:cubicBezTo>
                  <a:cubicBezTo>
                    <a:pt x="516" y="108"/>
                    <a:pt x="503" y="102"/>
                    <a:pt x="489" y="102"/>
                  </a:cubicBezTo>
                  <a:cubicBezTo>
                    <a:pt x="463" y="102"/>
                    <a:pt x="432" y="121"/>
                    <a:pt x="382" y="227"/>
                  </a:cubicBezTo>
                  <a:lnTo>
                    <a:pt x="382" y="164"/>
                  </a:lnTo>
                  <a:cubicBezTo>
                    <a:pt x="395" y="164"/>
                    <a:pt x="395" y="152"/>
                    <a:pt x="407" y="152"/>
                  </a:cubicBezTo>
                  <a:cubicBezTo>
                    <a:pt x="409" y="127"/>
                    <a:pt x="407" y="117"/>
                    <a:pt x="402" y="117"/>
                  </a:cubicBezTo>
                  <a:cubicBezTo>
                    <a:pt x="380" y="117"/>
                    <a:pt x="306" y="286"/>
                    <a:pt x="268" y="286"/>
                  </a:cubicBezTo>
                  <a:cubicBezTo>
                    <a:pt x="264" y="286"/>
                    <a:pt x="260" y="283"/>
                    <a:pt x="256" y="277"/>
                  </a:cubicBezTo>
                  <a:cubicBezTo>
                    <a:pt x="256" y="265"/>
                    <a:pt x="256" y="252"/>
                    <a:pt x="256" y="227"/>
                  </a:cubicBezTo>
                  <a:cubicBezTo>
                    <a:pt x="256" y="215"/>
                    <a:pt x="256" y="215"/>
                    <a:pt x="256" y="202"/>
                  </a:cubicBezTo>
                  <a:cubicBezTo>
                    <a:pt x="263" y="196"/>
                    <a:pt x="266" y="193"/>
                    <a:pt x="269" y="189"/>
                  </a:cubicBezTo>
                  <a:lnTo>
                    <a:pt x="269" y="189"/>
                  </a:lnTo>
                  <a:lnTo>
                    <a:pt x="244" y="202"/>
                  </a:lnTo>
                  <a:lnTo>
                    <a:pt x="231" y="215"/>
                  </a:lnTo>
                  <a:lnTo>
                    <a:pt x="219" y="227"/>
                  </a:lnTo>
                  <a:lnTo>
                    <a:pt x="206" y="227"/>
                  </a:lnTo>
                  <a:cubicBezTo>
                    <a:pt x="206" y="227"/>
                    <a:pt x="206" y="215"/>
                    <a:pt x="206" y="215"/>
                  </a:cubicBezTo>
                  <a:cubicBezTo>
                    <a:pt x="219" y="202"/>
                    <a:pt x="219" y="189"/>
                    <a:pt x="231" y="177"/>
                  </a:cubicBezTo>
                  <a:lnTo>
                    <a:pt x="168" y="177"/>
                  </a:lnTo>
                  <a:cubicBezTo>
                    <a:pt x="143" y="202"/>
                    <a:pt x="118" y="240"/>
                    <a:pt x="105" y="265"/>
                  </a:cubicBezTo>
                  <a:lnTo>
                    <a:pt x="93" y="277"/>
                  </a:lnTo>
                  <a:cubicBezTo>
                    <a:pt x="131" y="290"/>
                    <a:pt x="244" y="328"/>
                    <a:pt x="281" y="340"/>
                  </a:cubicBezTo>
                  <a:cubicBezTo>
                    <a:pt x="286" y="344"/>
                    <a:pt x="284" y="346"/>
                    <a:pt x="280" y="346"/>
                  </a:cubicBezTo>
                  <a:cubicBezTo>
                    <a:pt x="273" y="346"/>
                    <a:pt x="256" y="340"/>
                    <a:pt x="256" y="340"/>
                  </a:cubicBezTo>
                  <a:cubicBezTo>
                    <a:pt x="219" y="340"/>
                    <a:pt x="269" y="365"/>
                    <a:pt x="256" y="365"/>
                  </a:cubicBezTo>
                  <a:lnTo>
                    <a:pt x="244" y="353"/>
                  </a:lnTo>
                  <a:cubicBezTo>
                    <a:pt x="234" y="353"/>
                    <a:pt x="239" y="361"/>
                    <a:pt x="248" y="364"/>
                  </a:cubicBezTo>
                  <a:lnTo>
                    <a:pt x="248" y="364"/>
                  </a:lnTo>
                  <a:cubicBezTo>
                    <a:pt x="229" y="358"/>
                    <a:pt x="192" y="340"/>
                    <a:pt x="181" y="340"/>
                  </a:cubicBezTo>
                  <a:cubicBezTo>
                    <a:pt x="168" y="353"/>
                    <a:pt x="231" y="378"/>
                    <a:pt x="256" y="391"/>
                  </a:cubicBezTo>
                  <a:lnTo>
                    <a:pt x="231" y="365"/>
                  </a:lnTo>
                  <a:lnTo>
                    <a:pt x="231" y="365"/>
                  </a:lnTo>
                  <a:cubicBezTo>
                    <a:pt x="256" y="378"/>
                    <a:pt x="256" y="391"/>
                    <a:pt x="294" y="403"/>
                  </a:cubicBezTo>
                  <a:lnTo>
                    <a:pt x="269" y="416"/>
                  </a:lnTo>
                  <a:cubicBezTo>
                    <a:pt x="269" y="403"/>
                    <a:pt x="269" y="403"/>
                    <a:pt x="256" y="391"/>
                  </a:cubicBezTo>
                  <a:cubicBezTo>
                    <a:pt x="256" y="403"/>
                    <a:pt x="244" y="403"/>
                    <a:pt x="231" y="403"/>
                  </a:cubicBezTo>
                  <a:cubicBezTo>
                    <a:pt x="193" y="378"/>
                    <a:pt x="118" y="328"/>
                    <a:pt x="80" y="303"/>
                  </a:cubicBezTo>
                  <a:lnTo>
                    <a:pt x="80" y="303"/>
                  </a:lnTo>
                  <a:lnTo>
                    <a:pt x="93" y="315"/>
                  </a:lnTo>
                  <a:lnTo>
                    <a:pt x="68" y="315"/>
                  </a:lnTo>
                  <a:cubicBezTo>
                    <a:pt x="93" y="340"/>
                    <a:pt x="193" y="391"/>
                    <a:pt x="219" y="403"/>
                  </a:cubicBezTo>
                  <a:cubicBezTo>
                    <a:pt x="219" y="403"/>
                    <a:pt x="156" y="378"/>
                    <a:pt x="143" y="378"/>
                  </a:cubicBezTo>
                  <a:cubicBezTo>
                    <a:pt x="131" y="391"/>
                    <a:pt x="219" y="416"/>
                    <a:pt x="206" y="428"/>
                  </a:cubicBezTo>
                  <a:lnTo>
                    <a:pt x="219" y="428"/>
                  </a:lnTo>
                  <a:cubicBezTo>
                    <a:pt x="231" y="428"/>
                    <a:pt x="206" y="441"/>
                    <a:pt x="219" y="441"/>
                  </a:cubicBezTo>
                  <a:cubicBezTo>
                    <a:pt x="208" y="441"/>
                    <a:pt x="181" y="432"/>
                    <a:pt x="165" y="422"/>
                  </a:cubicBezTo>
                  <a:lnTo>
                    <a:pt x="165" y="422"/>
                  </a:lnTo>
                  <a:lnTo>
                    <a:pt x="206" y="453"/>
                  </a:lnTo>
                  <a:lnTo>
                    <a:pt x="143" y="453"/>
                  </a:lnTo>
                  <a:cubicBezTo>
                    <a:pt x="156" y="453"/>
                    <a:pt x="193" y="466"/>
                    <a:pt x="206" y="466"/>
                  </a:cubicBezTo>
                  <a:cubicBezTo>
                    <a:pt x="219" y="478"/>
                    <a:pt x="206" y="478"/>
                    <a:pt x="206" y="478"/>
                  </a:cubicBezTo>
                  <a:cubicBezTo>
                    <a:pt x="181" y="466"/>
                    <a:pt x="93" y="441"/>
                    <a:pt x="68" y="428"/>
                  </a:cubicBezTo>
                  <a:lnTo>
                    <a:pt x="68" y="428"/>
                  </a:lnTo>
                  <a:lnTo>
                    <a:pt x="168" y="488"/>
                  </a:lnTo>
                  <a:lnTo>
                    <a:pt x="168" y="488"/>
                  </a:lnTo>
                  <a:cubicBezTo>
                    <a:pt x="157" y="483"/>
                    <a:pt x="148" y="480"/>
                    <a:pt x="144" y="479"/>
                  </a:cubicBezTo>
                  <a:lnTo>
                    <a:pt x="144" y="479"/>
                  </a:lnTo>
                  <a:cubicBezTo>
                    <a:pt x="181" y="492"/>
                    <a:pt x="168" y="516"/>
                    <a:pt x="168" y="529"/>
                  </a:cubicBezTo>
                  <a:cubicBezTo>
                    <a:pt x="164" y="525"/>
                    <a:pt x="159" y="523"/>
                    <a:pt x="153" y="523"/>
                  </a:cubicBezTo>
                  <a:cubicBezTo>
                    <a:pt x="143" y="523"/>
                    <a:pt x="135" y="529"/>
                    <a:pt x="143" y="529"/>
                  </a:cubicBezTo>
                  <a:cubicBezTo>
                    <a:pt x="128" y="529"/>
                    <a:pt x="136" y="535"/>
                    <a:pt x="148" y="542"/>
                  </a:cubicBezTo>
                  <a:lnTo>
                    <a:pt x="148" y="542"/>
                  </a:lnTo>
                  <a:cubicBezTo>
                    <a:pt x="146" y="542"/>
                    <a:pt x="145" y="541"/>
                    <a:pt x="143" y="541"/>
                  </a:cubicBezTo>
                  <a:cubicBezTo>
                    <a:pt x="143" y="554"/>
                    <a:pt x="131" y="554"/>
                    <a:pt x="181" y="566"/>
                  </a:cubicBezTo>
                  <a:cubicBezTo>
                    <a:pt x="173" y="566"/>
                    <a:pt x="170" y="572"/>
                    <a:pt x="161" y="572"/>
                  </a:cubicBezTo>
                  <a:cubicBezTo>
                    <a:pt x="157" y="572"/>
                    <a:pt x="152" y="571"/>
                    <a:pt x="143" y="566"/>
                  </a:cubicBezTo>
                  <a:lnTo>
                    <a:pt x="143" y="566"/>
                  </a:lnTo>
                  <a:lnTo>
                    <a:pt x="168" y="592"/>
                  </a:lnTo>
                  <a:cubicBezTo>
                    <a:pt x="168" y="592"/>
                    <a:pt x="163" y="586"/>
                    <a:pt x="155" y="586"/>
                  </a:cubicBezTo>
                  <a:cubicBezTo>
                    <a:pt x="152" y="586"/>
                    <a:pt x="149" y="587"/>
                    <a:pt x="145" y="590"/>
                  </a:cubicBezTo>
                  <a:lnTo>
                    <a:pt x="145" y="590"/>
                  </a:lnTo>
                  <a:cubicBezTo>
                    <a:pt x="145" y="590"/>
                    <a:pt x="145" y="589"/>
                    <a:pt x="145" y="589"/>
                  </a:cubicBezTo>
                  <a:lnTo>
                    <a:pt x="145" y="589"/>
                  </a:lnTo>
                  <a:cubicBezTo>
                    <a:pt x="144" y="590"/>
                    <a:pt x="144" y="591"/>
                    <a:pt x="143" y="592"/>
                  </a:cubicBezTo>
                  <a:cubicBezTo>
                    <a:pt x="144" y="591"/>
                    <a:pt x="145" y="590"/>
                    <a:pt x="145" y="590"/>
                  </a:cubicBezTo>
                  <a:lnTo>
                    <a:pt x="145" y="590"/>
                  </a:lnTo>
                  <a:cubicBezTo>
                    <a:pt x="153" y="594"/>
                    <a:pt x="161" y="599"/>
                    <a:pt x="168" y="604"/>
                  </a:cubicBezTo>
                  <a:lnTo>
                    <a:pt x="143" y="613"/>
                  </a:lnTo>
                  <a:lnTo>
                    <a:pt x="143" y="613"/>
                  </a:lnTo>
                  <a:lnTo>
                    <a:pt x="118" y="604"/>
                  </a:lnTo>
                  <a:lnTo>
                    <a:pt x="118" y="604"/>
                  </a:lnTo>
                  <a:cubicBezTo>
                    <a:pt x="118" y="617"/>
                    <a:pt x="131" y="617"/>
                    <a:pt x="118" y="617"/>
                  </a:cubicBezTo>
                  <a:cubicBezTo>
                    <a:pt x="105" y="617"/>
                    <a:pt x="80" y="604"/>
                    <a:pt x="68" y="592"/>
                  </a:cubicBezTo>
                  <a:lnTo>
                    <a:pt x="80" y="592"/>
                  </a:lnTo>
                  <a:cubicBezTo>
                    <a:pt x="68" y="592"/>
                    <a:pt x="43" y="579"/>
                    <a:pt x="30" y="579"/>
                  </a:cubicBezTo>
                  <a:lnTo>
                    <a:pt x="43" y="579"/>
                  </a:lnTo>
                  <a:cubicBezTo>
                    <a:pt x="30" y="579"/>
                    <a:pt x="18" y="566"/>
                    <a:pt x="18" y="566"/>
                  </a:cubicBezTo>
                  <a:lnTo>
                    <a:pt x="18" y="566"/>
                  </a:lnTo>
                  <a:lnTo>
                    <a:pt x="30" y="592"/>
                  </a:lnTo>
                  <a:lnTo>
                    <a:pt x="55" y="592"/>
                  </a:lnTo>
                  <a:cubicBezTo>
                    <a:pt x="80" y="604"/>
                    <a:pt x="105" y="629"/>
                    <a:pt x="131" y="629"/>
                  </a:cubicBezTo>
                  <a:lnTo>
                    <a:pt x="105" y="629"/>
                  </a:lnTo>
                  <a:cubicBezTo>
                    <a:pt x="131" y="654"/>
                    <a:pt x="131" y="642"/>
                    <a:pt x="143" y="667"/>
                  </a:cubicBezTo>
                  <a:cubicBezTo>
                    <a:pt x="131" y="667"/>
                    <a:pt x="131" y="654"/>
                    <a:pt x="118" y="654"/>
                  </a:cubicBezTo>
                  <a:cubicBezTo>
                    <a:pt x="137" y="667"/>
                    <a:pt x="124" y="667"/>
                    <a:pt x="110" y="667"/>
                  </a:cubicBezTo>
                  <a:cubicBezTo>
                    <a:pt x="96" y="667"/>
                    <a:pt x="80" y="667"/>
                    <a:pt x="93" y="680"/>
                  </a:cubicBezTo>
                  <a:cubicBezTo>
                    <a:pt x="105" y="680"/>
                    <a:pt x="131" y="692"/>
                    <a:pt x="131" y="692"/>
                  </a:cubicBezTo>
                  <a:lnTo>
                    <a:pt x="118" y="692"/>
                  </a:lnTo>
                  <a:cubicBezTo>
                    <a:pt x="131" y="717"/>
                    <a:pt x="143" y="730"/>
                    <a:pt x="131" y="730"/>
                  </a:cubicBezTo>
                  <a:cubicBezTo>
                    <a:pt x="131" y="742"/>
                    <a:pt x="181" y="742"/>
                    <a:pt x="168" y="755"/>
                  </a:cubicBezTo>
                  <a:cubicBezTo>
                    <a:pt x="143" y="742"/>
                    <a:pt x="118" y="742"/>
                    <a:pt x="118" y="742"/>
                  </a:cubicBezTo>
                  <a:lnTo>
                    <a:pt x="118" y="742"/>
                  </a:lnTo>
                  <a:cubicBezTo>
                    <a:pt x="131" y="755"/>
                    <a:pt x="143" y="755"/>
                    <a:pt x="156" y="768"/>
                  </a:cubicBezTo>
                  <a:lnTo>
                    <a:pt x="118" y="755"/>
                  </a:lnTo>
                  <a:lnTo>
                    <a:pt x="118" y="755"/>
                  </a:lnTo>
                  <a:cubicBezTo>
                    <a:pt x="118" y="761"/>
                    <a:pt x="121" y="764"/>
                    <a:pt x="121" y="764"/>
                  </a:cubicBezTo>
                  <a:cubicBezTo>
                    <a:pt x="121" y="764"/>
                    <a:pt x="118" y="761"/>
                    <a:pt x="105" y="755"/>
                  </a:cubicBezTo>
                  <a:lnTo>
                    <a:pt x="105" y="755"/>
                  </a:lnTo>
                  <a:cubicBezTo>
                    <a:pt x="118" y="768"/>
                    <a:pt x="105" y="768"/>
                    <a:pt x="105" y="768"/>
                  </a:cubicBezTo>
                  <a:cubicBezTo>
                    <a:pt x="118" y="780"/>
                    <a:pt x="168" y="793"/>
                    <a:pt x="181" y="793"/>
                  </a:cubicBezTo>
                  <a:cubicBezTo>
                    <a:pt x="164" y="793"/>
                    <a:pt x="164" y="798"/>
                    <a:pt x="155" y="798"/>
                  </a:cubicBezTo>
                  <a:cubicBezTo>
                    <a:pt x="150" y="798"/>
                    <a:pt x="143" y="797"/>
                    <a:pt x="131" y="793"/>
                  </a:cubicBezTo>
                  <a:lnTo>
                    <a:pt x="118" y="780"/>
                  </a:lnTo>
                  <a:cubicBezTo>
                    <a:pt x="90" y="780"/>
                    <a:pt x="125" y="801"/>
                    <a:pt x="118" y="801"/>
                  </a:cubicBezTo>
                  <a:cubicBezTo>
                    <a:pt x="116" y="801"/>
                    <a:pt x="109" y="799"/>
                    <a:pt x="93" y="793"/>
                  </a:cubicBezTo>
                  <a:cubicBezTo>
                    <a:pt x="93" y="793"/>
                    <a:pt x="80" y="780"/>
                    <a:pt x="68" y="768"/>
                  </a:cubicBezTo>
                  <a:lnTo>
                    <a:pt x="68" y="768"/>
                  </a:lnTo>
                  <a:lnTo>
                    <a:pt x="80" y="793"/>
                  </a:lnTo>
                  <a:cubicBezTo>
                    <a:pt x="68" y="780"/>
                    <a:pt x="68" y="780"/>
                    <a:pt x="55" y="780"/>
                  </a:cubicBezTo>
                  <a:cubicBezTo>
                    <a:pt x="68" y="780"/>
                    <a:pt x="80" y="793"/>
                    <a:pt x="93" y="805"/>
                  </a:cubicBezTo>
                  <a:lnTo>
                    <a:pt x="93" y="818"/>
                  </a:lnTo>
                  <a:cubicBezTo>
                    <a:pt x="93" y="818"/>
                    <a:pt x="87" y="812"/>
                    <a:pt x="84" y="812"/>
                  </a:cubicBezTo>
                  <a:cubicBezTo>
                    <a:pt x="82" y="812"/>
                    <a:pt x="80" y="814"/>
                    <a:pt x="80" y="818"/>
                  </a:cubicBezTo>
                  <a:lnTo>
                    <a:pt x="93" y="830"/>
                  </a:lnTo>
                  <a:cubicBezTo>
                    <a:pt x="80" y="818"/>
                    <a:pt x="68" y="818"/>
                    <a:pt x="68" y="818"/>
                  </a:cubicBezTo>
                  <a:lnTo>
                    <a:pt x="68" y="818"/>
                  </a:lnTo>
                  <a:cubicBezTo>
                    <a:pt x="55" y="830"/>
                    <a:pt x="131" y="855"/>
                    <a:pt x="93" y="855"/>
                  </a:cubicBezTo>
                  <a:lnTo>
                    <a:pt x="80" y="855"/>
                  </a:lnTo>
                  <a:cubicBezTo>
                    <a:pt x="143" y="881"/>
                    <a:pt x="80" y="881"/>
                    <a:pt x="143" y="906"/>
                  </a:cubicBezTo>
                  <a:cubicBezTo>
                    <a:pt x="105" y="906"/>
                    <a:pt x="131" y="906"/>
                    <a:pt x="93" y="881"/>
                  </a:cubicBezTo>
                  <a:lnTo>
                    <a:pt x="80" y="881"/>
                  </a:lnTo>
                  <a:cubicBezTo>
                    <a:pt x="80" y="881"/>
                    <a:pt x="80" y="881"/>
                    <a:pt x="80" y="868"/>
                  </a:cubicBezTo>
                  <a:cubicBezTo>
                    <a:pt x="43" y="868"/>
                    <a:pt x="80" y="893"/>
                    <a:pt x="93" y="906"/>
                  </a:cubicBezTo>
                  <a:cubicBezTo>
                    <a:pt x="83" y="906"/>
                    <a:pt x="57" y="890"/>
                    <a:pt x="47" y="890"/>
                  </a:cubicBezTo>
                  <a:cubicBezTo>
                    <a:pt x="44" y="890"/>
                    <a:pt x="43" y="891"/>
                    <a:pt x="43" y="893"/>
                  </a:cubicBezTo>
                  <a:cubicBezTo>
                    <a:pt x="55" y="918"/>
                    <a:pt x="93" y="918"/>
                    <a:pt x="105" y="931"/>
                  </a:cubicBezTo>
                  <a:lnTo>
                    <a:pt x="68" y="918"/>
                  </a:lnTo>
                  <a:lnTo>
                    <a:pt x="68" y="918"/>
                  </a:lnTo>
                  <a:cubicBezTo>
                    <a:pt x="80" y="943"/>
                    <a:pt x="55" y="931"/>
                    <a:pt x="55" y="943"/>
                  </a:cubicBezTo>
                  <a:cubicBezTo>
                    <a:pt x="55" y="943"/>
                    <a:pt x="55" y="956"/>
                    <a:pt x="55" y="956"/>
                  </a:cubicBezTo>
                  <a:cubicBezTo>
                    <a:pt x="43" y="956"/>
                    <a:pt x="80" y="981"/>
                    <a:pt x="68" y="994"/>
                  </a:cubicBezTo>
                  <a:cubicBezTo>
                    <a:pt x="68" y="981"/>
                    <a:pt x="43" y="981"/>
                    <a:pt x="43" y="981"/>
                  </a:cubicBezTo>
                  <a:lnTo>
                    <a:pt x="43" y="981"/>
                  </a:lnTo>
                  <a:lnTo>
                    <a:pt x="50" y="997"/>
                  </a:lnTo>
                  <a:lnTo>
                    <a:pt x="50" y="997"/>
                  </a:lnTo>
                  <a:cubicBezTo>
                    <a:pt x="46" y="994"/>
                    <a:pt x="38" y="994"/>
                    <a:pt x="30" y="994"/>
                  </a:cubicBezTo>
                  <a:cubicBezTo>
                    <a:pt x="30" y="994"/>
                    <a:pt x="30" y="1006"/>
                    <a:pt x="30" y="1006"/>
                  </a:cubicBezTo>
                  <a:cubicBezTo>
                    <a:pt x="18" y="1019"/>
                    <a:pt x="18" y="1019"/>
                    <a:pt x="18" y="1019"/>
                  </a:cubicBezTo>
                  <a:cubicBezTo>
                    <a:pt x="18" y="1044"/>
                    <a:pt x="5" y="1069"/>
                    <a:pt x="5" y="1082"/>
                  </a:cubicBezTo>
                  <a:cubicBezTo>
                    <a:pt x="0" y="1108"/>
                    <a:pt x="6" y="1118"/>
                    <a:pt x="18" y="1118"/>
                  </a:cubicBezTo>
                  <a:cubicBezTo>
                    <a:pt x="46" y="1118"/>
                    <a:pt x="108" y="1062"/>
                    <a:pt x="134" y="1062"/>
                  </a:cubicBezTo>
                  <a:cubicBezTo>
                    <a:pt x="153" y="1062"/>
                    <a:pt x="153" y="1092"/>
                    <a:pt x="105" y="1195"/>
                  </a:cubicBezTo>
                  <a:lnTo>
                    <a:pt x="181" y="1207"/>
                  </a:lnTo>
                  <a:lnTo>
                    <a:pt x="156" y="1245"/>
                  </a:lnTo>
                  <a:cubicBezTo>
                    <a:pt x="164" y="1256"/>
                    <a:pt x="174" y="1261"/>
                    <a:pt x="184" y="1261"/>
                  </a:cubicBezTo>
                  <a:cubicBezTo>
                    <a:pt x="221" y="1261"/>
                    <a:pt x="267" y="1200"/>
                    <a:pt x="307" y="1132"/>
                  </a:cubicBezTo>
                  <a:lnTo>
                    <a:pt x="307" y="1132"/>
                  </a:lnTo>
                  <a:cubicBezTo>
                    <a:pt x="307" y="1170"/>
                    <a:pt x="281" y="1195"/>
                    <a:pt x="269" y="1220"/>
                  </a:cubicBezTo>
                  <a:cubicBezTo>
                    <a:pt x="282" y="1261"/>
                    <a:pt x="292" y="1283"/>
                    <a:pt x="311" y="1283"/>
                  </a:cubicBezTo>
                  <a:cubicBezTo>
                    <a:pt x="326" y="1283"/>
                    <a:pt x="347" y="1267"/>
                    <a:pt x="382" y="1232"/>
                  </a:cubicBezTo>
                  <a:cubicBezTo>
                    <a:pt x="395" y="1220"/>
                    <a:pt x="420" y="1195"/>
                    <a:pt x="445" y="1157"/>
                  </a:cubicBezTo>
                  <a:lnTo>
                    <a:pt x="457" y="1157"/>
                  </a:lnTo>
                  <a:lnTo>
                    <a:pt x="445" y="1182"/>
                  </a:lnTo>
                  <a:cubicBezTo>
                    <a:pt x="432" y="1182"/>
                    <a:pt x="445" y="1207"/>
                    <a:pt x="420" y="1207"/>
                  </a:cubicBezTo>
                  <a:lnTo>
                    <a:pt x="432" y="1207"/>
                  </a:lnTo>
                  <a:lnTo>
                    <a:pt x="420" y="1245"/>
                  </a:lnTo>
                  <a:cubicBezTo>
                    <a:pt x="407" y="1245"/>
                    <a:pt x="407" y="1245"/>
                    <a:pt x="382" y="1232"/>
                  </a:cubicBezTo>
                  <a:lnTo>
                    <a:pt x="382" y="1232"/>
                  </a:lnTo>
                  <a:cubicBezTo>
                    <a:pt x="391" y="1242"/>
                    <a:pt x="387" y="1251"/>
                    <a:pt x="394" y="1261"/>
                  </a:cubicBezTo>
                  <a:lnTo>
                    <a:pt x="394" y="1261"/>
                  </a:lnTo>
                  <a:cubicBezTo>
                    <a:pt x="386" y="1256"/>
                    <a:pt x="378" y="1253"/>
                    <a:pt x="369" y="1245"/>
                  </a:cubicBezTo>
                  <a:lnTo>
                    <a:pt x="369" y="1245"/>
                  </a:lnTo>
                  <a:cubicBezTo>
                    <a:pt x="420" y="1295"/>
                    <a:pt x="319" y="1258"/>
                    <a:pt x="332" y="1295"/>
                  </a:cubicBezTo>
                  <a:cubicBezTo>
                    <a:pt x="344" y="1295"/>
                    <a:pt x="369" y="1308"/>
                    <a:pt x="395" y="1333"/>
                  </a:cubicBezTo>
                  <a:lnTo>
                    <a:pt x="307" y="1295"/>
                  </a:lnTo>
                  <a:lnTo>
                    <a:pt x="307" y="1295"/>
                  </a:lnTo>
                  <a:cubicBezTo>
                    <a:pt x="307" y="1295"/>
                    <a:pt x="371" y="1327"/>
                    <a:pt x="364" y="1327"/>
                  </a:cubicBezTo>
                  <a:cubicBezTo>
                    <a:pt x="363" y="1327"/>
                    <a:pt x="357" y="1325"/>
                    <a:pt x="344" y="1320"/>
                  </a:cubicBezTo>
                  <a:lnTo>
                    <a:pt x="344" y="1320"/>
                  </a:lnTo>
                  <a:cubicBezTo>
                    <a:pt x="357" y="1333"/>
                    <a:pt x="382" y="1333"/>
                    <a:pt x="382" y="1346"/>
                  </a:cubicBezTo>
                  <a:cubicBezTo>
                    <a:pt x="377" y="1345"/>
                    <a:pt x="373" y="1345"/>
                    <a:pt x="369" y="1345"/>
                  </a:cubicBezTo>
                  <a:cubicBezTo>
                    <a:pt x="310" y="1345"/>
                    <a:pt x="370" y="1414"/>
                    <a:pt x="310" y="1414"/>
                  </a:cubicBezTo>
                  <a:cubicBezTo>
                    <a:pt x="294" y="1414"/>
                    <a:pt x="269" y="1409"/>
                    <a:pt x="231" y="1396"/>
                  </a:cubicBezTo>
                  <a:lnTo>
                    <a:pt x="231" y="1396"/>
                  </a:lnTo>
                  <a:cubicBezTo>
                    <a:pt x="269" y="1408"/>
                    <a:pt x="269" y="1421"/>
                    <a:pt x="269" y="1421"/>
                  </a:cubicBezTo>
                  <a:cubicBezTo>
                    <a:pt x="281" y="1421"/>
                    <a:pt x="319" y="1446"/>
                    <a:pt x="344" y="1459"/>
                  </a:cubicBezTo>
                  <a:lnTo>
                    <a:pt x="269" y="1434"/>
                  </a:lnTo>
                  <a:lnTo>
                    <a:pt x="269" y="1434"/>
                  </a:lnTo>
                  <a:cubicBezTo>
                    <a:pt x="332" y="1471"/>
                    <a:pt x="269" y="1446"/>
                    <a:pt x="332" y="1496"/>
                  </a:cubicBezTo>
                  <a:lnTo>
                    <a:pt x="319" y="1484"/>
                  </a:lnTo>
                  <a:lnTo>
                    <a:pt x="319" y="1484"/>
                  </a:lnTo>
                  <a:cubicBezTo>
                    <a:pt x="395" y="1534"/>
                    <a:pt x="495" y="1572"/>
                    <a:pt x="596" y="1622"/>
                  </a:cubicBezTo>
                  <a:cubicBezTo>
                    <a:pt x="578" y="1612"/>
                    <a:pt x="573" y="1609"/>
                    <a:pt x="575" y="1609"/>
                  </a:cubicBezTo>
                  <a:cubicBezTo>
                    <a:pt x="580" y="1609"/>
                    <a:pt x="632" y="1632"/>
                    <a:pt x="648" y="1632"/>
                  </a:cubicBezTo>
                  <a:cubicBezTo>
                    <a:pt x="655" y="1632"/>
                    <a:pt x="656" y="1627"/>
                    <a:pt x="642" y="1615"/>
                  </a:cubicBezTo>
                  <a:lnTo>
                    <a:pt x="642" y="1615"/>
                  </a:lnTo>
                  <a:cubicBezTo>
                    <a:pt x="650" y="1619"/>
                    <a:pt x="659" y="1622"/>
                    <a:pt x="671" y="1622"/>
                  </a:cubicBezTo>
                  <a:cubicBezTo>
                    <a:pt x="633" y="1597"/>
                    <a:pt x="621" y="1597"/>
                    <a:pt x="646" y="1597"/>
                  </a:cubicBezTo>
                  <a:lnTo>
                    <a:pt x="658" y="1597"/>
                  </a:lnTo>
                  <a:cubicBezTo>
                    <a:pt x="658" y="1588"/>
                    <a:pt x="665" y="1585"/>
                    <a:pt x="676" y="1585"/>
                  </a:cubicBezTo>
                  <a:cubicBezTo>
                    <a:pt x="687" y="1585"/>
                    <a:pt x="703" y="1588"/>
                    <a:pt x="720" y="1588"/>
                  </a:cubicBezTo>
                  <a:cubicBezTo>
                    <a:pt x="729" y="1588"/>
                    <a:pt x="738" y="1587"/>
                    <a:pt x="746" y="1584"/>
                  </a:cubicBezTo>
                  <a:lnTo>
                    <a:pt x="696" y="1559"/>
                  </a:lnTo>
                  <a:cubicBezTo>
                    <a:pt x="703" y="1559"/>
                    <a:pt x="711" y="1559"/>
                    <a:pt x="718" y="1562"/>
                  </a:cubicBezTo>
                  <a:lnTo>
                    <a:pt x="718" y="1562"/>
                  </a:lnTo>
                  <a:cubicBezTo>
                    <a:pt x="704" y="1553"/>
                    <a:pt x="698" y="1551"/>
                    <a:pt x="694" y="1551"/>
                  </a:cubicBezTo>
                  <a:cubicBezTo>
                    <a:pt x="690" y="1551"/>
                    <a:pt x="690" y="1555"/>
                    <a:pt x="685" y="1555"/>
                  </a:cubicBezTo>
                  <a:cubicBezTo>
                    <a:pt x="681" y="1555"/>
                    <a:pt x="671" y="1551"/>
                    <a:pt x="646" y="1534"/>
                  </a:cubicBezTo>
                  <a:lnTo>
                    <a:pt x="646" y="1534"/>
                  </a:lnTo>
                  <a:cubicBezTo>
                    <a:pt x="670" y="1546"/>
                    <a:pt x="684" y="1550"/>
                    <a:pt x="692" y="1550"/>
                  </a:cubicBezTo>
                  <a:cubicBezTo>
                    <a:pt x="707" y="1550"/>
                    <a:pt x="702" y="1535"/>
                    <a:pt x="719" y="1535"/>
                  </a:cubicBezTo>
                  <a:cubicBezTo>
                    <a:pt x="729" y="1535"/>
                    <a:pt x="748" y="1541"/>
                    <a:pt x="784" y="1559"/>
                  </a:cubicBezTo>
                  <a:cubicBezTo>
                    <a:pt x="784" y="1547"/>
                    <a:pt x="721" y="1521"/>
                    <a:pt x="721" y="1521"/>
                  </a:cubicBezTo>
                  <a:lnTo>
                    <a:pt x="721" y="1521"/>
                  </a:lnTo>
                  <a:lnTo>
                    <a:pt x="759" y="1534"/>
                  </a:lnTo>
                  <a:lnTo>
                    <a:pt x="721" y="1509"/>
                  </a:lnTo>
                  <a:lnTo>
                    <a:pt x="721" y="1509"/>
                  </a:lnTo>
                  <a:cubicBezTo>
                    <a:pt x="721" y="1509"/>
                    <a:pt x="771" y="1534"/>
                    <a:pt x="797" y="1547"/>
                  </a:cubicBezTo>
                  <a:cubicBezTo>
                    <a:pt x="804" y="1549"/>
                    <a:pt x="809" y="1550"/>
                    <a:pt x="812" y="1550"/>
                  </a:cubicBezTo>
                  <a:cubicBezTo>
                    <a:pt x="825" y="1550"/>
                    <a:pt x="809" y="1534"/>
                    <a:pt x="809" y="1534"/>
                  </a:cubicBezTo>
                  <a:lnTo>
                    <a:pt x="784" y="1534"/>
                  </a:lnTo>
                  <a:cubicBezTo>
                    <a:pt x="771" y="1496"/>
                    <a:pt x="822" y="1484"/>
                    <a:pt x="771" y="1434"/>
                  </a:cubicBezTo>
                  <a:lnTo>
                    <a:pt x="746" y="1434"/>
                  </a:lnTo>
                  <a:cubicBezTo>
                    <a:pt x="732" y="1419"/>
                    <a:pt x="732" y="1416"/>
                    <a:pt x="738" y="1416"/>
                  </a:cubicBezTo>
                  <a:cubicBezTo>
                    <a:pt x="742" y="1416"/>
                    <a:pt x="750" y="1418"/>
                    <a:pt x="755" y="1418"/>
                  </a:cubicBezTo>
                  <a:cubicBezTo>
                    <a:pt x="760" y="1418"/>
                    <a:pt x="763" y="1416"/>
                    <a:pt x="759" y="1408"/>
                  </a:cubicBezTo>
                  <a:lnTo>
                    <a:pt x="759" y="1408"/>
                  </a:lnTo>
                  <a:lnTo>
                    <a:pt x="771" y="1421"/>
                  </a:lnTo>
                  <a:lnTo>
                    <a:pt x="784" y="1408"/>
                  </a:lnTo>
                  <a:lnTo>
                    <a:pt x="759" y="1408"/>
                  </a:lnTo>
                  <a:cubicBezTo>
                    <a:pt x="746" y="1396"/>
                    <a:pt x="734" y="1383"/>
                    <a:pt x="734" y="1383"/>
                  </a:cubicBezTo>
                  <a:lnTo>
                    <a:pt x="734" y="1383"/>
                  </a:lnTo>
                  <a:cubicBezTo>
                    <a:pt x="759" y="1396"/>
                    <a:pt x="797" y="1396"/>
                    <a:pt x="822" y="1421"/>
                  </a:cubicBezTo>
                  <a:cubicBezTo>
                    <a:pt x="784" y="1383"/>
                    <a:pt x="797" y="1396"/>
                    <a:pt x="709" y="1346"/>
                  </a:cubicBezTo>
                  <a:lnTo>
                    <a:pt x="709" y="1346"/>
                  </a:lnTo>
                  <a:lnTo>
                    <a:pt x="746" y="1358"/>
                  </a:lnTo>
                  <a:cubicBezTo>
                    <a:pt x="721" y="1346"/>
                    <a:pt x="696" y="1333"/>
                    <a:pt x="696" y="1320"/>
                  </a:cubicBezTo>
                  <a:lnTo>
                    <a:pt x="696" y="1320"/>
                  </a:lnTo>
                  <a:cubicBezTo>
                    <a:pt x="721" y="1333"/>
                    <a:pt x="759" y="1346"/>
                    <a:pt x="797" y="1371"/>
                  </a:cubicBezTo>
                  <a:cubicBezTo>
                    <a:pt x="808" y="1374"/>
                    <a:pt x="815" y="1375"/>
                    <a:pt x="819" y="1375"/>
                  </a:cubicBezTo>
                  <a:cubicBezTo>
                    <a:pt x="840" y="1375"/>
                    <a:pt x="786" y="1342"/>
                    <a:pt x="799" y="1342"/>
                  </a:cubicBezTo>
                  <a:cubicBezTo>
                    <a:pt x="804" y="1342"/>
                    <a:pt x="818" y="1347"/>
                    <a:pt x="847" y="1358"/>
                  </a:cubicBezTo>
                  <a:cubicBezTo>
                    <a:pt x="797" y="1331"/>
                    <a:pt x="779" y="1325"/>
                    <a:pt x="772" y="1325"/>
                  </a:cubicBezTo>
                  <a:cubicBezTo>
                    <a:pt x="767" y="1325"/>
                    <a:pt x="768" y="1328"/>
                    <a:pt x="767" y="1328"/>
                  </a:cubicBezTo>
                  <a:cubicBezTo>
                    <a:pt x="767" y="1328"/>
                    <a:pt x="765" y="1326"/>
                    <a:pt x="759" y="1320"/>
                  </a:cubicBezTo>
                  <a:cubicBezTo>
                    <a:pt x="734" y="1320"/>
                    <a:pt x="721" y="1308"/>
                    <a:pt x="709" y="1295"/>
                  </a:cubicBezTo>
                  <a:cubicBezTo>
                    <a:pt x="709" y="1295"/>
                    <a:pt x="709" y="1295"/>
                    <a:pt x="709" y="1283"/>
                  </a:cubicBezTo>
                  <a:cubicBezTo>
                    <a:pt x="741" y="1294"/>
                    <a:pt x="811" y="1323"/>
                    <a:pt x="830" y="1323"/>
                  </a:cubicBezTo>
                  <a:cubicBezTo>
                    <a:pt x="833" y="1323"/>
                    <a:pt x="834" y="1322"/>
                    <a:pt x="834" y="1320"/>
                  </a:cubicBezTo>
                  <a:cubicBezTo>
                    <a:pt x="834" y="1320"/>
                    <a:pt x="847" y="1333"/>
                    <a:pt x="847" y="1333"/>
                  </a:cubicBezTo>
                  <a:lnTo>
                    <a:pt x="859" y="1333"/>
                  </a:lnTo>
                  <a:lnTo>
                    <a:pt x="847" y="1320"/>
                  </a:lnTo>
                  <a:lnTo>
                    <a:pt x="859" y="1320"/>
                  </a:lnTo>
                  <a:cubicBezTo>
                    <a:pt x="859" y="1320"/>
                    <a:pt x="859" y="1320"/>
                    <a:pt x="847" y="1308"/>
                  </a:cubicBezTo>
                  <a:lnTo>
                    <a:pt x="834" y="1295"/>
                  </a:lnTo>
                  <a:cubicBezTo>
                    <a:pt x="822" y="1295"/>
                    <a:pt x="822" y="1295"/>
                    <a:pt x="784" y="1270"/>
                  </a:cubicBezTo>
                  <a:lnTo>
                    <a:pt x="784" y="1279"/>
                  </a:lnTo>
                  <a:lnTo>
                    <a:pt x="784" y="1279"/>
                  </a:lnTo>
                  <a:lnTo>
                    <a:pt x="797" y="1283"/>
                  </a:lnTo>
                  <a:lnTo>
                    <a:pt x="797" y="1295"/>
                  </a:lnTo>
                  <a:cubicBezTo>
                    <a:pt x="789" y="1288"/>
                    <a:pt x="781" y="1280"/>
                    <a:pt x="773" y="1275"/>
                  </a:cubicBezTo>
                  <a:lnTo>
                    <a:pt x="773" y="1275"/>
                  </a:lnTo>
                  <a:lnTo>
                    <a:pt x="778" y="1276"/>
                  </a:lnTo>
                  <a:lnTo>
                    <a:pt x="778" y="1276"/>
                  </a:lnTo>
                  <a:cubicBezTo>
                    <a:pt x="771" y="1270"/>
                    <a:pt x="769" y="1270"/>
                    <a:pt x="759" y="1270"/>
                  </a:cubicBezTo>
                  <a:lnTo>
                    <a:pt x="721" y="1245"/>
                  </a:lnTo>
                  <a:lnTo>
                    <a:pt x="746" y="1258"/>
                  </a:lnTo>
                  <a:cubicBezTo>
                    <a:pt x="746" y="1245"/>
                    <a:pt x="746" y="1245"/>
                    <a:pt x="746" y="1245"/>
                  </a:cubicBezTo>
                  <a:cubicBezTo>
                    <a:pt x="759" y="1258"/>
                    <a:pt x="771" y="1258"/>
                    <a:pt x="784" y="1270"/>
                  </a:cubicBezTo>
                  <a:cubicBezTo>
                    <a:pt x="809" y="1270"/>
                    <a:pt x="771" y="1258"/>
                    <a:pt x="797" y="1258"/>
                  </a:cubicBezTo>
                  <a:cubicBezTo>
                    <a:pt x="885" y="1295"/>
                    <a:pt x="809" y="1283"/>
                    <a:pt x="872" y="1320"/>
                  </a:cubicBezTo>
                  <a:cubicBezTo>
                    <a:pt x="876" y="1322"/>
                    <a:pt x="879" y="1322"/>
                    <a:pt x="881" y="1322"/>
                  </a:cubicBezTo>
                  <a:cubicBezTo>
                    <a:pt x="888" y="1322"/>
                    <a:pt x="862" y="1306"/>
                    <a:pt x="866" y="1306"/>
                  </a:cubicBezTo>
                  <a:cubicBezTo>
                    <a:pt x="868" y="1306"/>
                    <a:pt x="876" y="1310"/>
                    <a:pt x="897" y="1320"/>
                  </a:cubicBezTo>
                  <a:cubicBezTo>
                    <a:pt x="809" y="1270"/>
                    <a:pt x="922" y="1308"/>
                    <a:pt x="834" y="1270"/>
                  </a:cubicBezTo>
                  <a:lnTo>
                    <a:pt x="834" y="1270"/>
                  </a:lnTo>
                  <a:lnTo>
                    <a:pt x="897" y="1295"/>
                  </a:lnTo>
                  <a:cubicBezTo>
                    <a:pt x="897" y="1295"/>
                    <a:pt x="897" y="1295"/>
                    <a:pt x="897" y="1308"/>
                  </a:cubicBezTo>
                  <a:lnTo>
                    <a:pt x="897" y="1320"/>
                  </a:lnTo>
                  <a:lnTo>
                    <a:pt x="885" y="1320"/>
                  </a:lnTo>
                  <a:lnTo>
                    <a:pt x="885" y="1333"/>
                  </a:lnTo>
                  <a:lnTo>
                    <a:pt x="885" y="1346"/>
                  </a:lnTo>
                  <a:cubicBezTo>
                    <a:pt x="897" y="1396"/>
                    <a:pt x="947" y="1371"/>
                    <a:pt x="885" y="1496"/>
                  </a:cubicBezTo>
                  <a:cubicBezTo>
                    <a:pt x="922" y="1509"/>
                    <a:pt x="947" y="1534"/>
                    <a:pt x="973" y="1559"/>
                  </a:cubicBezTo>
                  <a:cubicBezTo>
                    <a:pt x="1010" y="1609"/>
                    <a:pt x="1035" y="1660"/>
                    <a:pt x="1060" y="1723"/>
                  </a:cubicBezTo>
                  <a:lnTo>
                    <a:pt x="1073" y="1723"/>
                  </a:lnTo>
                  <a:cubicBezTo>
                    <a:pt x="1086" y="1723"/>
                    <a:pt x="1073" y="1710"/>
                    <a:pt x="1086" y="1710"/>
                  </a:cubicBezTo>
                  <a:cubicBezTo>
                    <a:pt x="1123" y="1735"/>
                    <a:pt x="1073" y="1735"/>
                    <a:pt x="1098" y="1760"/>
                  </a:cubicBezTo>
                  <a:cubicBezTo>
                    <a:pt x="1115" y="1760"/>
                    <a:pt x="1104" y="1749"/>
                    <a:pt x="1106" y="1749"/>
                  </a:cubicBezTo>
                  <a:lnTo>
                    <a:pt x="1106" y="1749"/>
                  </a:lnTo>
                  <a:cubicBezTo>
                    <a:pt x="1107" y="1749"/>
                    <a:pt x="1111" y="1752"/>
                    <a:pt x="1123" y="1760"/>
                  </a:cubicBezTo>
                  <a:cubicBezTo>
                    <a:pt x="1073" y="1723"/>
                    <a:pt x="1136" y="1735"/>
                    <a:pt x="1111" y="1710"/>
                  </a:cubicBezTo>
                  <a:lnTo>
                    <a:pt x="1111" y="1710"/>
                  </a:lnTo>
                  <a:lnTo>
                    <a:pt x="1123" y="1723"/>
                  </a:lnTo>
                  <a:cubicBezTo>
                    <a:pt x="1123" y="1710"/>
                    <a:pt x="1111" y="1710"/>
                    <a:pt x="1123" y="1697"/>
                  </a:cubicBezTo>
                  <a:lnTo>
                    <a:pt x="1148" y="1723"/>
                  </a:lnTo>
                  <a:cubicBezTo>
                    <a:pt x="1134" y="1708"/>
                    <a:pt x="1144" y="1706"/>
                    <a:pt x="1156" y="1705"/>
                  </a:cubicBezTo>
                  <a:lnTo>
                    <a:pt x="1156" y="1705"/>
                  </a:lnTo>
                  <a:cubicBezTo>
                    <a:pt x="1144" y="1700"/>
                    <a:pt x="1131" y="1685"/>
                    <a:pt x="1123" y="1685"/>
                  </a:cubicBezTo>
                  <a:cubicBezTo>
                    <a:pt x="1116" y="1674"/>
                    <a:pt x="1118" y="1670"/>
                    <a:pt x="1125" y="1670"/>
                  </a:cubicBezTo>
                  <a:cubicBezTo>
                    <a:pt x="1137" y="1670"/>
                    <a:pt x="1162" y="1680"/>
                    <a:pt x="1176" y="1680"/>
                  </a:cubicBezTo>
                  <a:cubicBezTo>
                    <a:pt x="1182" y="1680"/>
                    <a:pt x="1186" y="1678"/>
                    <a:pt x="1186" y="1672"/>
                  </a:cubicBezTo>
                  <a:lnTo>
                    <a:pt x="1161" y="1672"/>
                  </a:lnTo>
                  <a:cubicBezTo>
                    <a:pt x="1161" y="1660"/>
                    <a:pt x="1174" y="1660"/>
                    <a:pt x="1199" y="1660"/>
                  </a:cubicBezTo>
                  <a:cubicBezTo>
                    <a:pt x="1199" y="1647"/>
                    <a:pt x="1174" y="1660"/>
                    <a:pt x="1161" y="1635"/>
                  </a:cubicBezTo>
                  <a:lnTo>
                    <a:pt x="1161" y="1635"/>
                  </a:lnTo>
                  <a:cubicBezTo>
                    <a:pt x="1166" y="1637"/>
                    <a:pt x="1168" y="1638"/>
                    <a:pt x="1169" y="1638"/>
                  </a:cubicBezTo>
                  <a:cubicBezTo>
                    <a:pt x="1173" y="1638"/>
                    <a:pt x="1148" y="1620"/>
                    <a:pt x="1148" y="1609"/>
                  </a:cubicBezTo>
                  <a:lnTo>
                    <a:pt x="1148" y="1609"/>
                  </a:lnTo>
                  <a:lnTo>
                    <a:pt x="1174" y="1622"/>
                  </a:lnTo>
                  <a:cubicBezTo>
                    <a:pt x="1199" y="1609"/>
                    <a:pt x="1123" y="1597"/>
                    <a:pt x="1148" y="1584"/>
                  </a:cubicBezTo>
                  <a:lnTo>
                    <a:pt x="1148" y="1584"/>
                  </a:lnTo>
                  <a:lnTo>
                    <a:pt x="1174" y="1609"/>
                  </a:lnTo>
                  <a:lnTo>
                    <a:pt x="1174" y="1597"/>
                  </a:lnTo>
                  <a:lnTo>
                    <a:pt x="1199" y="1609"/>
                  </a:lnTo>
                  <a:cubicBezTo>
                    <a:pt x="1186" y="1584"/>
                    <a:pt x="1199" y="1584"/>
                    <a:pt x="1211" y="1584"/>
                  </a:cubicBezTo>
                  <a:cubicBezTo>
                    <a:pt x="1186" y="1572"/>
                    <a:pt x="1161" y="1559"/>
                    <a:pt x="1174" y="1547"/>
                  </a:cubicBezTo>
                  <a:cubicBezTo>
                    <a:pt x="1182" y="1547"/>
                    <a:pt x="1185" y="1552"/>
                    <a:pt x="1186" y="1552"/>
                  </a:cubicBezTo>
                  <a:cubicBezTo>
                    <a:pt x="1186" y="1552"/>
                    <a:pt x="1186" y="1551"/>
                    <a:pt x="1186" y="1547"/>
                  </a:cubicBezTo>
                  <a:cubicBezTo>
                    <a:pt x="1199" y="1559"/>
                    <a:pt x="1224" y="1572"/>
                    <a:pt x="1199" y="1572"/>
                  </a:cubicBezTo>
                  <a:lnTo>
                    <a:pt x="1211" y="1584"/>
                  </a:lnTo>
                  <a:cubicBezTo>
                    <a:pt x="1236" y="1584"/>
                    <a:pt x="1224" y="1559"/>
                    <a:pt x="1236" y="1559"/>
                  </a:cubicBezTo>
                  <a:lnTo>
                    <a:pt x="1224" y="1559"/>
                  </a:lnTo>
                  <a:lnTo>
                    <a:pt x="1199" y="1534"/>
                  </a:lnTo>
                  <a:cubicBezTo>
                    <a:pt x="1211" y="1534"/>
                    <a:pt x="1211" y="1534"/>
                    <a:pt x="1224" y="1547"/>
                  </a:cubicBezTo>
                  <a:cubicBezTo>
                    <a:pt x="1224" y="1534"/>
                    <a:pt x="1211" y="1534"/>
                    <a:pt x="1211" y="1521"/>
                  </a:cubicBezTo>
                  <a:lnTo>
                    <a:pt x="1211" y="1521"/>
                  </a:lnTo>
                  <a:cubicBezTo>
                    <a:pt x="1221" y="1531"/>
                    <a:pt x="1238" y="1533"/>
                    <a:pt x="1246" y="1540"/>
                  </a:cubicBezTo>
                  <a:lnTo>
                    <a:pt x="1246" y="1540"/>
                  </a:lnTo>
                  <a:lnTo>
                    <a:pt x="1236" y="1521"/>
                  </a:lnTo>
                  <a:cubicBezTo>
                    <a:pt x="1249" y="1521"/>
                    <a:pt x="1274" y="1521"/>
                    <a:pt x="1274" y="1534"/>
                  </a:cubicBezTo>
                  <a:cubicBezTo>
                    <a:pt x="1287" y="1521"/>
                    <a:pt x="1249" y="1496"/>
                    <a:pt x="1274" y="1484"/>
                  </a:cubicBezTo>
                  <a:cubicBezTo>
                    <a:pt x="1262" y="1484"/>
                    <a:pt x="1262" y="1484"/>
                    <a:pt x="1262" y="1471"/>
                  </a:cubicBezTo>
                  <a:cubicBezTo>
                    <a:pt x="1274" y="1471"/>
                    <a:pt x="1299" y="1459"/>
                    <a:pt x="1274" y="1434"/>
                  </a:cubicBezTo>
                  <a:lnTo>
                    <a:pt x="1274" y="1434"/>
                  </a:lnTo>
                  <a:lnTo>
                    <a:pt x="1312" y="1446"/>
                  </a:lnTo>
                  <a:cubicBezTo>
                    <a:pt x="1312" y="1434"/>
                    <a:pt x="1274" y="1434"/>
                    <a:pt x="1262" y="1408"/>
                  </a:cubicBezTo>
                  <a:cubicBezTo>
                    <a:pt x="1262" y="1406"/>
                    <a:pt x="1263" y="1405"/>
                    <a:pt x="1266" y="1405"/>
                  </a:cubicBezTo>
                  <a:cubicBezTo>
                    <a:pt x="1276" y="1405"/>
                    <a:pt x="1302" y="1421"/>
                    <a:pt x="1312" y="1421"/>
                  </a:cubicBezTo>
                  <a:cubicBezTo>
                    <a:pt x="1287" y="1408"/>
                    <a:pt x="1262" y="1383"/>
                    <a:pt x="1299" y="1383"/>
                  </a:cubicBezTo>
                  <a:cubicBezTo>
                    <a:pt x="1299" y="1383"/>
                    <a:pt x="1287" y="1383"/>
                    <a:pt x="1299" y="1396"/>
                  </a:cubicBezTo>
                  <a:lnTo>
                    <a:pt x="1312" y="1396"/>
                  </a:lnTo>
                  <a:cubicBezTo>
                    <a:pt x="1337" y="1421"/>
                    <a:pt x="1324" y="1421"/>
                    <a:pt x="1362" y="1421"/>
                  </a:cubicBezTo>
                  <a:cubicBezTo>
                    <a:pt x="1299" y="1396"/>
                    <a:pt x="1362" y="1383"/>
                    <a:pt x="1299" y="1358"/>
                  </a:cubicBezTo>
                  <a:lnTo>
                    <a:pt x="1324" y="1358"/>
                  </a:lnTo>
                  <a:cubicBezTo>
                    <a:pt x="1350" y="1358"/>
                    <a:pt x="1274" y="1333"/>
                    <a:pt x="1287" y="1320"/>
                  </a:cubicBezTo>
                  <a:cubicBezTo>
                    <a:pt x="1294" y="1320"/>
                    <a:pt x="1302" y="1320"/>
                    <a:pt x="1307" y="1323"/>
                  </a:cubicBezTo>
                  <a:lnTo>
                    <a:pt x="1307" y="1323"/>
                  </a:lnTo>
                  <a:lnTo>
                    <a:pt x="1299" y="1308"/>
                  </a:lnTo>
                  <a:lnTo>
                    <a:pt x="1312" y="1308"/>
                  </a:lnTo>
                  <a:lnTo>
                    <a:pt x="1312" y="1295"/>
                  </a:lnTo>
                  <a:cubicBezTo>
                    <a:pt x="1312" y="1295"/>
                    <a:pt x="1306" y="1290"/>
                    <a:pt x="1299" y="1283"/>
                  </a:cubicBezTo>
                  <a:lnTo>
                    <a:pt x="1299" y="1283"/>
                  </a:lnTo>
                  <a:cubicBezTo>
                    <a:pt x="1299" y="1283"/>
                    <a:pt x="1299" y="1270"/>
                    <a:pt x="1287" y="1270"/>
                  </a:cubicBezTo>
                  <a:cubicBezTo>
                    <a:pt x="1312" y="1270"/>
                    <a:pt x="1324" y="1283"/>
                    <a:pt x="1312" y="1283"/>
                  </a:cubicBezTo>
                  <a:cubicBezTo>
                    <a:pt x="1331" y="1289"/>
                    <a:pt x="1339" y="1291"/>
                    <a:pt x="1342" y="1291"/>
                  </a:cubicBezTo>
                  <a:cubicBezTo>
                    <a:pt x="1352" y="1291"/>
                    <a:pt x="1312" y="1270"/>
                    <a:pt x="1350" y="1270"/>
                  </a:cubicBezTo>
                  <a:lnTo>
                    <a:pt x="1350" y="1283"/>
                  </a:lnTo>
                  <a:cubicBezTo>
                    <a:pt x="1366" y="1287"/>
                    <a:pt x="1376" y="1288"/>
                    <a:pt x="1383" y="1288"/>
                  </a:cubicBezTo>
                  <a:cubicBezTo>
                    <a:pt x="1396" y="1288"/>
                    <a:pt x="1396" y="1283"/>
                    <a:pt x="1412" y="1283"/>
                  </a:cubicBezTo>
                  <a:cubicBezTo>
                    <a:pt x="1400" y="1283"/>
                    <a:pt x="1350" y="1270"/>
                    <a:pt x="1337" y="1258"/>
                  </a:cubicBezTo>
                  <a:cubicBezTo>
                    <a:pt x="1337" y="1258"/>
                    <a:pt x="1337" y="1258"/>
                    <a:pt x="1324" y="1245"/>
                  </a:cubicBezTo>
                  <a:lnTo>
                    <a:pt x="1324" y="1245"/>
                  </a:lnTo>
                  <a:cubicBezTo>
                    <a:pt x="1333" y="1249"/>
                    <a:pt x="1338" y="1251"/>
                    <a:pt x="1342" y="1251"/>
                  </a:cubicBezTo>
                  <a:cubicBezTo>
                    <a:pt x="1350" y="1251"/>
                    <a:pt x="1350" y="1245"/>
                    <a:pt x="1350" y="1245"/>
                  </a:cubicBezTo>
                  <a:lnTo>
                    <a:pt x="1387" y="1258"/>
                  </a:lnTo>
                  <a:cubicBezTo>
                    <a:pt x="1375" y="1245"/>
                    <a:pt x="1362" y="1232"/>
                    <a:pt x="1350" y="1232"/>
                  </a:cubicBezTo>
                  <a:cubicBezTo>
                    <a:pt x="1350" y="1228"/>
                    <a:pt x="1352" y="1227"/>
                    <a:pt x="1357" y="1227"/>
                  </a:cubicBezTo>
                  <a:cubicBezTo>
                    <a:pt x="1366" y="1227"/>
                    <a:pt x="1383" y="1232"/>
                    <a:pt x="1400" y="1232"/>
                  </a:cubicBezTo>
                  <a:cubicBezTo>
                    <a:pt x="1412" y="1220"/>
                    <a:pt x="1362" y="1232"/>
                    <a:pt x="1362" y="1207"/>
                  </a:cubicBezTo>
                  <a:cubicBezTo>
                    <a:pt x="1375" y="1207"/>
                    <a:pt x="1362" y="1195"/>
                    <a:pt x="1350" y="1170"/>
                  </a:cubicBezTo>
                  <a:lnTo>
                    <a:pt x="1350" y="1170"/>
                  </a:lnTo>
                  <a:lnTo>
                    <a:pt x="1362" y="1176"/>
                  </a:lnTo>
                  <a:lnTo>
                    <a:pt x="1362" y="1176"/>
                  </a:lnTo>
                  <a:cubicBezTo>
                    <a:pt x="1359" y="1173"/>
                    <a:pt x="1356" y="1170"/>
                    <a:pt x="1350" y="1170"/>
                  </a:cubicBezTo>
                  <a:lnTo>
                    <a:pt x="1362" y="1170"/>
                  </a:lnTo>
                  <a:cubicBezTo>
                    <a:pt x="1362" y="1170"/>
                    <a:pt x="1337" y="1157"/>
                    <a:pt x="1324" y="1144"/>
                  </a:cubicBezTo>
                  <a:cubicBezTo>
                    <a:pt x="1319" y="1142"/>
                    <a:pt x="1319" y="1141"/>
                    <a:pt x="1322" y="1141"/>
                  </a:cubicBezTo>
                  <a:cubicBezTo>
                    <a:pt x="1328" y="1141"/>
                    <a:pt x="1343" y="1144"/>
                    <a:pt x="1352" y="1144"/>
                  </a:cubicBezTo>
                  <a:cubicBezTo>
                    <a:pt x="1360" y="1144"/>
                    <a:pt x="1363" y="1141"/>
                    <a:pt x="1350" y="1132"/>
                  </a:cubicBezTo>
                  <a:cubicBezTo>
                    <a:pt x="1362" y="1132"/>
                    <a:pt x="1375" y="1132"/>
                    <a:pt x="1387" y="1144"/>
                  </a:cubicBezTo>
                  <a:cubicBezTo>
                    <a:pt x="1362" y="1119"/>
                    <a:pt x="1362" y="1119"/>
                    <a:pt x="1337" y="1094"/>
                  </a:cubicBezTo>
                  <a:lnTo>
                    <a:pt x="1362" y="1094"/>
                  </a:lnTo>
                  <a:cubicBezTo>
                    <a:pt x="1337" y="1094"/>
                    <a:pt x="1312" y="1069"/>
                    <a:pt x="1287" y="1057"/>
                  </a:cubicBezTo>
                  <a:lnTo>
                    <a:pt x="1299" y="1057"/>
                  </a:lnTo>
                  <a:cubicBezTo>
                    <a:pt x="1312" y="1069"/>
                    <a:pt x="1337" y="1082"/>
                    <a:pt x="1350" y="1082"/>
                  </a:cubicBezTo>
                  <a:lnTo>
                    <a:pt x="1387" y="1094"/>
                  </a:lnTo>
                  <a:lnTo>
                    <a:pt x="1375" y="1082"/>
                  </a:lnTo>
                  <a:lnTo>
                    <a:pt x="1400" y="1082"/>
                  </a:lnTo>
                  <a:cubicBezTo>
                    <a:pt x="1362" y="1057"/>
                    <a:pt x="1324" y="1019"/>
                    <a:pt x="1312" y="1006"/>
                  </a:cubicBezTo>
                  <a:lnTo>
                    <a:pt x="1312" y="1006"/>
                  </a:lnTo>
                  <a:cubicBezTo>
                    <a:pt x="1337" y="1019"/>
                    <a:pt x="1350" y="1019"/>
                    <a:pt x="1387" y="1031"/>
                  </a:cubicBezTo>
                  <a:lnTo>
                    <a:pt x="1387" y="1031"/>
                  </a:lnTo>
                  <a:cubicBezTo>
                    <a:pt x="1380" y="1029"/>
                    <a:pt x="1376" y="1028"/>
                    <a:pt x="1373" y="1028"/>
                  </a:cubicBezTo>
                  <a:cubicBezTo>
                    <a:pt x="1363" y="1028"/>
                    <a:pt x="1387" y="1046"/>
                    <a:pt x="1387" y="1057"/>
                  </a:cubicBezTo>
                  <a:cubicBezTo>
                    <a:pt x="1387" y="1052"/>
                    <a:pt x="1389" y="1051"/>
                    <a:pt x="1391" y="1051"/>
                  </a:cubicBezTo>
                  <a:cubicBezTo>
                    <a:pt x="1396" y="1051"/>
                    <a:pt x="1404" y="1057"/>
                    <a:pt x="1412" y="1057"/>
                  </a:cubicBezTo>
                  <a:lnTo>
                    <a:pt x="1387" y="1031"/>
                  </a:lnTo>
                  <a:lnTo>
                    <a:pt x="1387" y="1031"/>
                  </a:lnTo>
                  <a:cubicBezTo>
                    <a:pt x="1396" y="1036"/>
                    <a:pt x="1400" y="1037"/>
                    <a:pt x="1402" y="1037"/>
                  </a:cubicBezTo>
                  <a:cubicBezTo>
                    <a:pt x="1407" y="1037"/>
                    <a:pt x="1404" y="1031"/>
                    <a:pt x="1412" y="1031"/>
                  </a:cubicBezTo>
                  <a:cubicBezTo>
                    <a:pt x="1362" y="1019"/>
                    <a:pt x="1387" y="1006"/>
                    <a:pt x="1375" y="1006"/>
                  </a:cubicBezTo>
                  <a:lnTo>
                    <a:pt x="1375" y="1006"/>
                  </a:lnTo>
                  <a:cubicBezTo>
                    <a:pt x="1379" y="1006"/>
                    <a:pt x="1384" y="1008"/>
                    <a:pt x="1389" y="1009"/>
                  </a:cubicBezTo>
                  <a:lnTo>
                    <a:pt x="1389" y="1009"/>
                  </a:lnTo>
                  <a:cubicBezTo>
                    <a:pt x="1376" y="1002"/>
                    <a:pt x="1363" y="994"/>
                    <a:pt x="1375" y="994"/>
                  </a:cubicBezTo>
                  <a:lnTo>
                    <a:pt x="1387" y="994"/>
                  </a:lnTo>
                  <a:cubicBezTo>
                    <a:pt x="1381" y="987"/>
                    <a:pt x="1381" y="984"/>
                    <a:pt x="1384" y="984"/>
                  </a:cubicBezTo>
                  <a:cubicBezTo>
                    <a:pt x="1387" y="984"/>
                    <a:pt x="1393" y="987"/>
                    <a:pt x="1400" y="994"/>
                  </a:cubicBezTo>
                  <a:cubicBezTo>
                    <a:pt x="1412" y="981"/>
                    <a:pt x="1412" y="956"/>
                    <a:pt x="1375" y="943"/>
                  </a:cubicBezTo>
                  <a:cubicBezTo>
                    <a:pt x="1381" y="943"/>
                    <a:pt x="1393" y="946"/>
                    <a:pt x="1405" y="951"/>
                  </a:cubicBezTo>
                  <a:lnTo>
                    <a:pt x="1405" y="951"/>
                  </a:lnTo>
                  <a:lnTo>
                    <a:pt x="1299" y="893"/>
                  </a:lnTo>
                  <a:lnTo>
                    <a:pt x="1299" y="893"/>
                  </a:lnTo>
                  <a:cubicBezTo>
                    <a:pt x="1337" y="906"/>
                    <a:pt x="1425" y="931"/>
                    <a:pt x="1437" y="943"/>
                  </a:cubicBezTo>
                  <a:cubicBezTo>
                    <a:pt x="1450" y="943"/>
                    <a:pt x="1450" y="943"/>
                    <a:pt x="1437" y="931"/>
                  </a:cubicBezTo>
                  <a:cubicBezTo>
                    <a:pt x="1437" y="931"/>
                    <a:pt x="1387" y="918"/>
                    <a:pt x="1387" y="918"/>
                  </a:cubicBezTo>
                  <a:lnTo>
                    <a:pt x="1450" y="918"/>
                  </a:lnTo>
                  <a:cubicBezTo>
                    <a:pt x="1437" y="918"/>
                    <a:pt x="1387" y="893"/>
                    <a:pt x="1387" y="893"/>
                  </a:cubicBezTo>
                  <a:cubicBezTo>
                    <a:pt x="1400" y="893"/>
                    <a:pt x="1437" y="918"/>
                    <a:pt x="1450" y="918"/>
                  </a:cubicBezTo>
                  <a:lnTo>
                    <a:pt x="1400" y="893"/>
                  </a:lnTo>
                  <a:lnTo>
                    <a:pt x="1400" y="893"/>
                  </a:lnTo>
                  <a:cubicBezTo>
                    <a:pt x="1400" y="893"/>
                    <a:pt x="1433" y="904"/>
                    <a:pt x="1457" y="906"/>
                  </a:cubicBezTo>
                  <a:lnTo>
                    <a:pt x="1457" y="906"/>
                  </a:lnTo>
                  <a:cubicBezTo>
                    <a:pt x="1455" y="905"/>
                    <a:pt x="1463" y="903"/>
                    <a:pt x="1463" y="893"/>
                  </a:cubicBezTo>
                  <a:lnTo>
                    <a:pt x="1450" y="893"/>
                  </a:lnTo>
                  <a:cubicBezTo>
                    <a:pt x="1463" y="893"/>
                    <a:pt x="1375" y="855"/>
                    <a:pt x="1375" y="843"/>
                  </a:cubicBezTo>
                  <a:lnTo>
                    <a:pt x="1375" y="843"/>
                  </a:lnTo>
                  <a:cubicBezTo>
                    <a:pt x="1385" y="853"/>
                    <a:pt x="1428" y="871"/>
                    <a:pt x="1444" y="871"/>
                  </a:cubicBezTo>
                  <a:cubicBezTo>
                    <a:pt x="1448" y="871"/>
                    <a:pt x="1450" y="870"/>
                    <a:pt x="1450" y="868"/>
                  </a:cubicBezTo>
                  <a:cubicBezTo>
                    <a:pt x="1425" y="855"/>
                    <a:pt x="1324" y="805"/>
                    <a:pt x="1312" y="793"/>
                  </a:cubicBezTo>
                  <a:lnTo>
                    <a:pt x="1324" y="793"/>
                  </a:lnTo>
                  <a:lnTo>
                    <a:pt x="1312" y="780"/>
                  </a:lnTo>
                  <a:lnTo>
                    <a:pt x="1312" y="780"/>
                  </a:lnTo>
                  <a:cubicBezTo>
                    <a:pt x="1350" y="805"/>
                    <a:pt x="1437" y="843"/>
                    <a:pt x="1463" y="868"/>
                  </a:cubicBezTo>
                  <a:cubicBezTo>
                    <a:pt x="1471" y="868"/>
                    <a:pt x="1479" y="874"/>
                    <a:pt x="1484" y="874"/>
                  </a:cubicBezTo>
                  <a:cubicBezTo>
                    <a:pt x="1486" y="874"/>
                    <a:pt x="1488" y="872"/>
                    <a:pt x="1488" y="868"/>
                  </a:cubicBezTo>
                  <a:cubicBezTo>
                    <a:pt x="1500" y="868"/>
                    <a:pt x="1513" y="881"/>
                    <a:pt x="1513" y="881"/>
                  </a:cubicBezTo>
                  <a:lnTo>
                    <a:pt x="1525" y="868"/>
                  </a:lnTo>
                  <a:cubicBezTo>
                    <a:pt x="1488" y="855"/>
                    <a:pt x="1488" y="843"/>
                    <a:pt x="1463" y="843"/>
                  </a:cubicBezTo>
                  <a:lnTo>
                    <a:pt x="1500" y="868"/>
                  </a:lnTo>
                  <a:cubicBezTo>
                    <a:pt x="1463" y="855"/>
                    <a:pt x="1400" y="818"/>
                    <a:pt x="1412" y="818"/>
                  </a:cubicBezTo>
                  <a:cubicBezTo>
                    <a:pt x="1423" y="818"/>
                    <a:pt x="1461" y="836"/>
                    <a:pt x="1480" y="841"/>
                  </a:cubicBezTo>
                  <a:lnTo>
                    <a:pt x="1480" y="841"/>
                  </a:lnTo>
                  <a:cubicBezTo>
                    <a:pt x="1471" y="838"/>
                    <a:pt x="1465" y="830"/>
                    <a:pt x="1475" y="830"/>
                  </a:cubicBezTo>
                  <a:lnTo>
                    <a:pt x="1488" y="843"/>
                  </a:lnTo>
                  <a:cubicBezTo>
                    <a:pt x="1500" y="843"/>
                    <a:pt x="1450" y="818"/>
                    <a:pt x="1488" y="818"/>
                  </a:cubicBezTo>
                  <a:cubicBezTo>
                    <a:pt x="1488" y="818"/>
                    <a:pt x="1504" y="823"/>
                    <a:pt x="1512" y="823"/>
                  </a:cubicBezTo>
                  <a:cubicBezTo>
                    <a:pt x="1516" y="823"/>
                    <a:pt x="1517" y="822"/>
                    <a:pt x="1513" y="818"/>
                  </a:cubicBezTo>
                  <a:cubicBezTo>
                    <a:pt x="1475" y="805"/>
                    <a:pt x="1350" y="768"/>
                    <a:pt x="1324" y="755"/>
                  </a:cubicBezTo>
                  <a:lnTo>
                    <a:pt x="1387" y="755"/>
                  </a:lnTo>
                  <a:cubicBezTo>
                    <a:pt x="1400" y="755"/>
                    <a:pt x="1400" y="768"/>
                    <a:pt x="1412" y="768"/>
                  </a:cubicBezTo>
                  <a:cubicBezTo>
                    <a:pt x="1412" y="768"/>
                    <a:pt x="1412" y="755"/>
                    <a:pt x="1412" y="742"/>
                  </a:cubicBezTo>
                  <a:cubicBezTo>
                    <a:pt x="1412" y="742"/>
                    <a:pt x="1412" y="742"/>
                    <a:pt x="1412" y="730"/>
                  </a:cubicBezTo>
                  <a:cubicBezTo>
                    <a:pt x="1412" y="717"/>
                    <a:pt x="1425" y="717"/>
                    <a:pt x="1425" y="705"/>
                  </a:cubicBezTo>
                  <a:cubicBezTo>
                    <a:pt x="1425" y="692"/>
                    <a:pt x="1425" y="692"/>
                    <a:pt x="1425" y="680"/>
                  </a:cubicBezTo>
                  <a:cubicBezTo>
                    <a:pt x="1425" y="680"/>
                    <a:pt x="1425" y="667"/>
                    <a:pt x="1425" y="667"/>
                  </a:cubicBezTo>
                  <a:cubicBezTo>
                    <a:pt x="1425" y="654"/>
                    <a:pt x="1425" y="654"/>
                    <a:pt x="1425" y="642"/>
                  </a:cubicBezTo>
                  <a:lnTo>
                    <a:pt x="1425" y="629"/>
                  </a:lnTo>
                  <a:cubicBezTo>
                    <a:pt x="1425" y="617"/>
                    <a:pt x="1425" y="604"/>
                    <a:pt x="1425" y="592"/>
                  </a:cubicBezTo>
                  <a:cubicBezTo>
                    <a:pt x="1425" y="592"/>
                    <a:pt x="1412" y="592"/>
                    <a:pt x="1412" y="579"/>
                  </a:cubicBezTo>
                  <a:lnTo>
                    <a:pt x="1400" y="579"/>
                  </a:lnTo>
                  <a:cubicBezTo>
                    <a:pt x="1400" y="579"/>
                    <a:pt x="1400" y="579"/>
                    <a:pt x="1400" y="592"/>
                  </a:cubicBezTo>
                  <a:cubicBezTo>
                    <a:pt x="1412" y="592"/>
                    <a:pt x="1412" y="604"/>
                    <a:pt x="1412" y="604"/>
                  </a:cubicBezTo>
                  <a:lnTo>
                    <a:pt x="1412" y="617"/>
                  </a:lnTo>
                  <a:cubicBezTo>
                    <a:pt x="1412" y="629"/>
                    <a:pt x="1400" y="629"/>
                    <a:pt x="1400" y="629"/>
                  </a:cubicBezTo>
                  <a:cubicBezTo>
                    <a:pt x="1400" y="642"/>
                    <a:pt x="1400" y="642"/>
                    <a:pt x="1400" y="642"/>
                  </a:cubicBezTo>
                  <a:cubicBezTo>
                    <a:pt x="1387" y="654"/>
                    <a:pt x="1387" y="654"/>
                    <a:pt x="1387" y="654"/>
                  </a:cubicBezTo>
                  <a:cubicBezTo>
                    <a:pt x="1387" y="654"/>
                    <a:pt x="1387" y="642"/>
                    <a:pt x="1375" y="642"/>
                  </a:cubicBezTo>
                  <a:cubicBezTo>
                    <a:pt x="1375" y="629"/>
                    <a:pt x="1375" y="604"/>
                    <a:pt x="1375" y="592"/>
                  </a:cubicBezTo>
                  <a:cubicBezTo>
                    <a:pt x="1375" y="579"/>
                    <a:pt x="1375" y="579"/>
                    <a:pt x="1375" y="566"/>
                  </a:cubicBezTo>
                  <a:cubicBezTo>
                    <a:pt x="1362" y="554"/>
                    <a:pt x="1362" y="554"/>
                    <a:pt x="1362" y="554"/>
                  </a:cubicBezTo>
                  <a:cubicBezTo>
                    <a:pt x="1350" y="554"/>
                    <a:pt x="1337" y="566"/>
                    <a:pt x="1337" y="566"/>
                  </a:cubicBezTo>
                  <a:cubicBezTo>
                    <a:pt x="1337" y="579"/>
                    <a:pt x="1337" y="579"/>
                    <a:pt x="1337" y="579"/>
                  </a:cubicBezTo>
                  <a:cubicBezTo>
                    <a:pt x="1337" y="579"/>
                    <a:pt x="1337" y="592"/>
                    <a:pt x="1337" y="592"/>
                  </a:cubicBezTo>
                  <a:cubicBezTo>
                    <a:pt x="1337" y="604"/>
                    <a:pt x="1324" y="604"/>
                    <a:pt x="1324" y="617"/>
                  </a:cubicBezTo>
                  <a:cubicBezTo>
                    <a:pt x="1324" y="629"/>
                    <a:pt x="1324" y="642"/>
                    <a:pt x="1312" y="654"/>
                  </a:cubicBezTo>
                  <a:cubicBezTo>
                    <a:pt x="1312" y="642"/>
                    <a:pt x="1312" y="642"/>
                    <a:pt x="1312" y="642"/>
                  </a:cubicBezTo>
                  <a:cubicBezTo>
                    <a:pt x="1312" y="642"/>
                    <a:pt x="1312" y="642"/>
                    <a:pt x="1312" y="629"/>
                  </a:cubicBezTo>
                  <a:cubicBezTo>
                    <a:pt x="1312" y="628"/>
                    <a:pt x="1311" y="627"/>
                    <a:pt x="1310" y="627"/>
                  </a:cubicBezTo>
                  <a:cubicBezTo>
                    <a:pt x="1305" y="627"/>
                    <a:pt x="1283" y="658"/>
                    <a:pt x="1262" y="680"/>
                  </a:cubicBezTo>
                  <a:lnTo>
                    <a:pt x="1249" y="692"/>
                  </a:lnTo>
                  <a:lnTo>
                    <a:pt x="1236" y="705"/>
                  </a:lnTo>
                  <a:cubicBezTo>
                    <a:pt x="1236" y="705"/>
                    <a:pt x="1224" y="717"/>
                    <a:pt x="1224" y="717"/>
                  </a:cubicBezTo>
                  <a:lnTo>
                    <a:pt x="1262" y="629"/>
                  </a:lnTo>
                  <a:cubicBezTo>
                    <a:pt x="1254" y="620"/>
                    <a:pt x="1247" y="615"/>
                    <a:pt x="1241" y="615"/>
                  </a:cubicBezTo>
                  <a:cubicBezTo>
                    <a:pt x="1214" y="615"/>
                    <a:pt x="1191" y="687"/>
                    <a:pt x="1161" y="717"/>
                  </a:cubicBezTo>
                  <a:cubicBezTo>
                    <a:pt x="1161" y="717"/>
                    <a:pt x="1148" y="717"/>
                    <a:pt x="1136" y="705"/>
                  </a:cubicBezTo>
                  <a:cubicBezTo>
                    <a:pt x="1161" y="667"/>
                    <a:pt x="1186" y="642"/>
                    <a:pt x="1211" y="604"/>
                  </a:cubicBezTo>
                  <a:lnTo>
                    <a:pt x="1211" y="604"/>
                  </a:lnTo>
                  <a:lnTo>
                    <a:pt x="1161" y="629"/>
                  </a:lnTo>
                  <a:lnTo>
                    <a:pt x="1211" y="541"/>
                  </a:lnTo>
                  <a:lnTo>
                    <a:pt x="1211" y="541"/>
                  </a:lnTo>
                  <a:cubicBezTo>
                    <a:pt x="1186" y="561"/>
                    <a:pt x="1169" y="569"/>
                    <a:pt x="1157" y="569"/>
                  </a:cubicBezTo>
                  <a:cubicBezTo>
                    <a:pt x="1138" y="569"/>
                    <a:pt x="1131" y="551"/>
                    <a:pt x="1123" y="529"/>
                  </a:cubicBezTo>
                  <a:cubicBezTo>
                    <a:pt x="1111" y="554"/>
                    <a:pt x="1098" y="579"/>
                    <a:pt x="1086" y="604"/>
                  </a:cubicBezTo>
                  <a:lnTo>
                    <a:pt x="1086" y="617"/>
                  </a:lnTo>
                  <a:cubicBezTo>
                    <a:pt x="1064" y="638"/>
                    <a:pt x="1042" y="669"/>
                    <a:pt x="1029" y="669"/>
                  </a:cubicBezTo>
                  <a:cubicBezTo>
                    <a:pt x="1026" y="669"/>
                    <a:pt x="1025" y="669"/>
                    <a:pt x="1023" y="667"/>
                  </a:cubicBezTo>
                  <a:cubicBezTo>
                    <a:pt x="1023" y="629"/>
                    <a:pt x="1048" y="604"/>
                    <a:pt x="1035" y="592"/>
                  </a:cubicBezTo>
                  <a:lnTo>
                    <a:pt x="1035" y="592"/>
                  </a:lnTo>
                  <a:cubicBezTo>
                    <a:pt x="1046" y="597"/>
                    <a:pt x="1054" y="600"/>
                    <a:pt x="1060" y="602"/>
                  </a:cubicBezTo>
                  <a:lnTo>
                    <a:pt x="1060" y="602"/>
                  </a:lnTo>
                  <a:cubicBezTo>
                    <a:pt x="1050" y="596"/>
                    <a:pt x="1043" y="592"/>
                    <a:pt x="1035" y="592"/>
                  </a:cubicBezTo>
                  <a:lnTo>
                    <a:pt x="1035" y="592"/>
                  </a:lnTo>
                  <a:cubicBezTo>
                    <a:pt x="1048" y="592"/>
                    <a:pt x="1073" y="604"/>
                    <a:pt x="1086" y="604"/>
                  </a:cubicBezTo>
                  <a:cubicBezTo>
                    <a:pt x="1054" y="592"/>
                    <a:pt x="1057" y="592"/>
                    <a:pt x="1060" y="592"/>
                  </a:cubicBezTo>
                  <a:cubicBezTo>
                    <a:pt x="1064" y="592"/>
                    <a:pt x="1067" y="592"/>
                    <a:pt x="1035" y="579"/>
                  </a:cubicBezTo>
                  <a:lnTo>
                    <a:pt x="1048" y="579"/>
                  </a:lnTo>
                  <a:cubicBezTo>
                    <a:pt x="1035" y="579"/>
                    <a:pt x="1035" y="579"/>
                    <a:pt x="1023" y="566"/>
                  </a:cubicBezTo>
                  <a:cubicBezTo>
                    <a:pt x="1035" y="566"/>
                    <a:pt x="1048" y="554"/>
                    <a:pt x="1048" y="541"/>
                  </a:cubicBezTo>
                  <a:lnTo>
                    <a:pt x="1060" y="529"/>
                  </a:lnTo>
                  <a:cubicBezTo>
                    <a:pt x="1066" y="524"/>
                    <a:pt x="1069" y="521"/>
                    <a:pt x="1071" y="521"/>
                  </a:cubicBezTo>
                  <a:cubicBezTo>
                    <a:pt x="1073" y="521"/>
                    <a:pt x="1073" y="527"/>
                    <a:pt x="1073" y="541"/>
                  </a:cubicBezTo>
                  <a:lnTo>
                    <a:pt x="1073" y="554"/>
                  </a:lnTo>
                  <a:lnTo>
                    <a:pt x="1086" y="554"/>
                  </a:lnTo>
                  <a:lnTo>
                    <a:pt x="1086" y="541"/>
                  </a:lnTo>
                  <a:cubicBezTo>
                    <a:pt x="1098" y="529"/>
                    <a:pt x="1111" y="504"/>
                    <a:pt x="1123" y="491"/>
                  </a:cubicBezTo>
                  <a:cubicBezTo>
                    <a:pt x="1123" y="456"/>
                    <a:pt x="1108" y="448"/>
                    <a:pt x="1090" y="448"/>
                  </a:cubicBezTo>
                  <a:cubicBezTo>
                    <a:pt x="1075" y="448"/>
                    <a:pt x="1059" y="453"/>
                    <a:pt x="1048" y="453"/>
                  </a:cubicBezTo>
                  <a:cubicBezTo>
                    <a:pt x="1060" y="453"/>
                    <a:pt x="1060" y="466"/>
                    <a:pt x="1060" y="478"/>
                  </a:cubicBezTo>
                  <a:lnTo>
                    <a:pt x="1023" y="504"/>
                  </a:lnTo>
                  <a:lnTo>
                    <a:pt x="1010" y="516"/>
                  </a:lnTo>
                  <a:cubicBezTo>
                    <a:pt x="998" y="504"/>
                    <a:pt x="985" y="504"/>
                    <a:pt x="973" y="504"/>
                  </a:cubicBezTo>
                  <a:cubicBezTo>
                    <a:pt x="985" y="504"/>
                    <a:pt x="985" y="516"/>
                    <a:pt x="998" y="516"/>
                  </a:cubicBezTo>
                  <a:lnTo>
                    <a:pt x="985" y="516"/>
                  </a:lnTo>
                  <a:cubicBezTo>
                    <a:pt x="985" y="516"/>
                    <a:pt x="998" y="516"/>
                    <a:pt x="998" y="529"/>
                  </a:cubicBezTo>
                  <a:lnTo>
                    <a:pt x="973" y="554"/>
                  </a:lnTo>
                  <a:lnTo>
                    <a:pt x="960" y="541"/>
                  </a:lnTo>
                  <a:cubicBezTo>
                    <a:pt x="960" y="529"/>
                    <a:pt x="960" y="516"/>
                    <a:pt x="973" y="516"/>
                  </a:cubicBezTo>
                  <a:lnTo>
                    <a:pt x="985" y="516"/>
                  </a:lnTo>
                  <a:lnTo>
                    <a:pt x="973" y="504"/>
                  </a:lnTo>
                  <a:lnTo>
                    <a:pt x="985" y="491"/>
                  </a:lnTo>
                  <a:lnTo>
                    <a:pt x="998" y="478"/>
                  </a:lnTo>
                  <a:cubicBezTo>
                    <a:pt x="985" y="478"/>
                    <a:pt x="973" y="491"/>
                    <a:pt x="960" y="504"/>
                  </a:cubicBezTo>
                  <a:lnTo>
                    <a:pt x="947" y="504"/>
                  </a:lnTo>
                  <a:lnTo>
                    <a:pt x="947" y="491"/>
                  </a:lnTo>
                  <a:cubicBezTo>
                    <a:pt x="960" y="478"/>
                    <a:pt x="960" y="453"/>
                    <a:pt x="973" y="441"/>
                  </a:cubicBezTo>
                  <a:lnTo>
                    <a:pt x="985" y="428"/>
                  </a:lnTo>
                  <a:lnTo>
                    <a:pt x="985" y="416"/>
                  </a:lnTo>
                  <a:lnTo>
                    <a:pt x="998" y="403"/>
                  </a:lnTo>
                  <a:cubicBezTo>
                    <a:pt x="998" y="403"/>
                    <a:pt x="998" y="403"/>
                    <a:pt x="998" y="391"/>
                  </a:cubicBezTo>
                  <a:lnTo>
                    <a:pt x="998" y="391"/>
                  </a:lnTo>
                  <a:lnTo>
                    <a:pt x="973" y="403"/>
                  </a:lnTo>
                  <a:cubicBezTo>
                    <a:pt x="960" y="403"/>
                    <a:pt x="947" y="391"/>
                    <a:pt x="947" y="391"/>
                  </a:cubicBezTo>
                  <a:lnTo>
                    <a:pt x="960" y="391"/>
                  </a:lnTo>
                  <a:cubicBezTo>
                    <a:pt x="960" y="391"/>
                    <a:pt x="960" y="391"/>
                    <a:pt x="947" y="378"/>
                  </a:cubicBezTo>
                  <a:cubicBezTo>
                    <a:pt x="947" y="365"/>
                    <a:pt x="947" y="340"/>
                    <a:pt x="960" y="328"/>
                  </a:cubicBezTo>
                  <a:cubicBezTo>
                    <a:pt x="960" y="328"/>
                    <a:pt x="960" y="315"/>
                    <a:pt x="960" y="315"/>
                  </a:cubicBezTo>
                  <a:cubicBezTo>
                    <a:pt x="960" y="305"/>
                    <a:pt x="955" y="301"/>
                    <a:pt x="948" y="301"/>
                  </a:cubicBezTo>
                  <a:cubicBezTo>
                    <a:pt x="939" y="301"/>
                    <a:pt x="924" y="308"/>
                    <a:pt x="910" y="315"/>
                  </a:cubicBezTo>
                  <a:lnTo>
                    <a:pt x="885" y="328"/>
                  </a:lnTo>
                  <a:cubicBezTo>
                    <a:pt x="872" y="328"/>
                    <a:pt x="859" y="340"/>
                    <a:pt x="859" y="340"/>
                  </a:cubicBezTo>
                  <a:lnTo>
                    <a:pt x="847" y="340"/>
                  </a:lnTo>
                  <a:cubicBezTo>
                    <a:pt x="843" y="344"/>
                    <a:pt x="840" y="345"/>
                    <a:pt x="836" y="345"/>
                  </a:cubicBezTo>
                  <a:cubicBezTo>
                    <a:pt x="827" y="345"/>
                    <a:pt x="818" y="337"/>
                    <a:pt x="809" y="328"/>
                  </a:cubicBezTo>
                  <a:cubicBezTo>
                    <a:pt x="809" y="328"/>
                    <a:pt x="809" y="340"/>
                    <a:pt x="797" y="340"/>
                  </a:cubicBezTo>
                  <a:cubicBezTo>
                    <a:pt x="797" y="353"/>
                    <a:pt x="784" y="353"/>
                    <a:pt x="784" y="353"/>
                  </a:cubicBezTo>
                  <a:cubicBezTo>
                    <a:pt x="771" y="340"/>
                    <a:pt x="759" y="315"/>
                    <a:pt x="746" y="303"/>
                  </a:cubicBezTo>
                  <a:lnTo>
                    <a:pt x="746" y="303"/>
                  </a:lnTo>
                  <a:cubicBezTo>
                    <a:pt x="753" y="305"/>
                    <a:pt x="759" y="307"/>
                    <a:pt x="765" y="309"/>
                  </a:cubicBezTo>
                  <a:lnTo>
                    <a:pt x="765" y="309"/>
                  </a:lnTo>
                  <a:cubicBezTo>
                    <a:pt x="758" y="303"/>
                    <a:pt x="756" y="303"/>
                    <a:pt x="746" y="303"/>
                  </a:cubicBezTo>
                  <a:cubicBezTo>
                    <a:pt x="746" y="277"/>
                    <a:pt x="734" y="277"/>
                    <a:pt x="721" y="265"/>
                  </a:cubicBezTo>
                  <a:lnTo>
                    <a:pt x="721" y="265"/>
                  </a:lnTo>
                  <a:cubicBezTo>
                    <a:pt x="721" y="265"/>
                    <a:pt x="721" y="265"/>
                    <a:pt x="721" y="265"/>
                  </a:cubicBezTo>
                  <a:cubicBezTo>
                    <a:pt x="709" y="265"/>
                    <a:pt x="709" y="265"/>
                    <a:pt x="709" y="252"/>
                  </a:cubicBezTo>
                  <a:lnTo>
                    <a:pt x="696" y="252"/>
                  </a:lnTo>
                  <a:lnTo>
                    <a:pt x="709" y="265"/>
                  </a:lnTo>
                  <a:cubicBezTo>
                    <a:pt x="709" y="265"/>
                    <a:pt x="696" y="265"/>
                    <a:pt x="671" y="252"/>
                  </a:cubicBezTo>
                  <a:lnTo>
                    <a:pt x="684" y="252"/>
                  </a:lnTo>
                  <a:lnTo>
                    <a:pt x="671" y="240"/>
                  </a:lnTo>
                  <a:lnTo>
                    <a:pt x="684" y="215"/>
                  </a:lnTo>
                  <a:lnTo>
                    <a:pt x="684" y="202"/>
                  </a:lnTo>
                  <a:lnTo>
                    <a:pt x="696" y="177"/>
                  </a:lnTo>
                  <a:lnTo>
                    <a:pt x="696" y="164"/>
                  </a:lnTo>
                  <a:lnTo>
                    <a:pt x="684" y="164"/>
                  </a:lnTo>
                  <a:cubicBezTo>
                    <a:pt x="684" y="164"/>
                    <a:pt x="684" y="177"/>
                    <a:pt x="671" y="177"/>
                  </a:cubicBezTo>
                  <a:cubicBezTo>
                    <a:pt x="671" y="177"/>
                    <a:pt x="671" y="189"/>
                    <a:pt x="671" y="189"/>
                  </a:cubicBezTo>
                  <a:cubicBezTo>
                    <a:pt x="658" y="215"/>
                    <a:pt x="658" y="227"/>
                    <a:pt x="646" y="252"/>
                  </a:cubicBezTo>
                  <a:lnTo>
                    <a:pt x="646" y="265"/>
                  </a:lnTo>
                  <a:lnTo>
                    <a:pt x="633" y="277"/>
                  </a:lnTo>
                  <a:lnTo>
                    <a:pt x="633" y="290"/>
                  </a:lnTo>
                  <a:lnTo>
                    <a:pt x="633" y="303"/>
                  </a:lnTo>
                  <a:cubicBezTo>
                    <a:pt x="621" y="328"/>
                    <a:pt x="596" y="353"/>
                    <a:pt x="570" y="353"/>
                  </a:cubicBezTo>
                  <a:cubicBezTo>
                    <a:pt x="566" y="355"/>
                    <a:pt x="562" y="356"/>
                    <a:pt x="560" y="356"/>
                  </a:cubicBezTo>
                  <a:cubicBezTo>
                    <a:pt x="533" y="356"/>
                    <a:pt x="597" y="248"/>
                    <a:pt x="608" y="202"/>
                  </a:cubicBezTo>
                  <a:lnTo>
                    <a:pt x="608" y="202"/>
                  </a:lnTo>
                  <a:cubicBezTo>
                    <a:pt x="565" y="237"/>
                    <a:pt x="510" y="306"/>
                    <a:pt x="484" y="306"/>
                  </a:cubicBezTo>
                  <a:cubicBezTo>
                    <a:pt x="472" y="306"/>
                    <a:pt x="466" y="292"/>
                    <a:pt x="470" y="252"/>
                  </a:cubicBezTo>
                  <a:cubicBezTo>
                    <a:pt x="478" y="244"/>
                    <a:pt x="484" y="241"/>
                    <a:pt x="488" y="241"/>
                  </a:cubicBezTo>
                  <a:cubicBezTo>
                    <a:pt x="496" y="241"/>
                    <a:pt x="499" y="252"/>
                    <a:pt x="508" y="252"/>
                  </a:cubicBezTo>
                  <a:lnTo>
                    <a:pt x="520" y="164"/>
                  </a:lnTo>
                  <a:cubicBezTo>
                    <a:pt x="608" y="64"/>
                    <a:pt x="608" y="114"/>
                    <a:pt x="6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0"/>
            <p:cNvSpPr/>
            <p:nvPr/>
          </p:nvSpPr>
          <p:spPr>
            <a:xfrm>
              <a:off x="8099951" y="4565950"/>
              <a:ext cx="865" cy="466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4" y="1"/>
                  </a:moveTo>
                  <a:cubicBezTo>
                    <a:pt x="1" y="1"/>
                    <a:pt x="4" y="6"/>
                    <a:pt x="12" y="6"/>
                  </a:cubicBez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0"/>
            <p:cNvSpPr/>
            <p:nvPr/>
          </p:nvSpPr>
          <p:spPr>
            <a:xfrm>
              <a:off x="8099019" y="4565484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"/>
                    <a:pt x="13" y="13"/>
                    <a:pt x="13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0"/>
            <p:cNvSpPr/>
            <p:nvPr/>
          </p:nvSpPr>
          <p:spPr>
            <a:xfrm>
              <a:off x="8099019" y="4566350"/>
              <a:ext cx="932" cy="2529"/>
            </a:xfrm>
            <a:custGeom>
              <a:avLst/>
              <a:gdLst/>
              <a:ahLst/>
              <a:cxnLst/>
              <a:rect l="l" t="t" r="r" b="b"/>
              <a:pathLst>
                <a:path w="14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" y="13"/>
                    <a:pt x="1" y="25"/>
                    <a:pt x="1" y="38"/>
                  </a:cubicBezTo>
                  <a:cubicBezTo>
                    <a:pt x="1" y="25"/>
                    <a:pt x="1" y="25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0"/>
            <p:cNvSpPr/>
            <p:nvPr/>
          </p:nvSpPr>
          <p:spPr>
            <a:xfrm>
              <a:off x="8099885" y="4565484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13" y="13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0"/>
            <p:cNvSpPr/>
            <p:nvPr/>
          </p:nvSpPr>
          <p:spPr>
            <a:xfrm>
              <a:off x="8036317" y="4482680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0"/>
            <p:cNvSpPr/>
            <p:nvPr/>
          </p:nvSpPr>
          <p:spPr>
            <a:xfrm>
              <a:off x="8111600" y="457300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ubicBezTo>
                    <a:pt x="0" y="1"/>
                    <a:pt x="13" y="13"/>
                    <a:pt x="26" y="26"/>
                  </a:cubicBezTo>
                  <a:lnTo>
                    <a:pt x="26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0"/>
            <p:cNvSpPr/>
            <p:nvPr/>
          </p:nvSpPr>
          <p:spPr>
            <a:xfrm>
              <a:off x="8113264" y="4573871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0"/>
            <p:cNvSpPr/>
            <p:nvPr/>
          </p:nvSpPr>
          <p:spPr>
            <a:xfrm>
              <a:off x="8109936" y="457300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0" y="1"/>
                    <a:pt x="13" y="13"/>
                    <a:pt x="25" y="26"/>
                  </a:cubicBezTo>
                  <a:lnTo>
                    <a:pt x="25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0"/>
            <p:cNvSpPr/>
            <p:nvPr/>
          </p:nvSpPr>
          <p:spPr>
            <a:xfrm>
              <a:off x="8110735" y="4574670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0"/>
            <p:cNvSpPr/>
            <p:nvPr/>
          </p:nvSpPr>
          <p:spPr>
            <a:xfrm>
              <a:off x="8111600" y="4574670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0"/>
            <p:cNvSpPr/>
            <p:nvPr/>
          </p:nvSpPr>
          <p:spPr>
            <a:xfrm>
              <a:off x="8162587" y="4646625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cubicBezTo>
                    <a:pt x="14" y="1"/>
                    <a:pt x="14" y="1"/>
                    <a:pt x="1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0"/>
            <p:cNvSpPr/>
            <p:nvPr/>
          </p:nvSpPr>
          <p:spPr>
            <a:xfrm>
              <a:off x="8124114" y="4535398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0"/>
            <p:cNvSpPr/>
            <p:nvPr/>
          </p:nvSpPr>
          <p:spPr>
            <a:xfrm>
              <a:off x="8124114" y="4538726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0"/>
            <p:cNvSpPr/>
            <p:nvPr/>
          </p:nvSpPr>
          <p:spPr>
            <a:xfrm>
              <a:off x="8123315" y="4539591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0"/>
            <p:cNvSpPr/>
            <p:nvPr/>
          </p:nvSpPr>
          <p:spPr>
            <a:xfrm>
              <a:off x="8123315" y="4539591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0"/>
            <p:cNvSpPr/>
            <p:nvPr/>
          </p:nvSpPr>
          <p:spPr>
            <a:xfrm>
              <a:off x="8123315" y="4542919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0"/>
            <p:cNvSpPr/>
            <p:nvPr/>
          </p:nvSpPr>
          <p:spPr>
            <a:xfrm>
              <a:off x="8123315" y="4539591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50"/>
            <p:cNvSpPr/>
            <p:nvPr/>
          </p:nvSpPr>
          <p:spPr>
            <a:xfrm>
              <a:off x="8123315" y="4542919"/>
              <a:ext cx="2596" cy="1731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5" y="25"/>
                  </a:cubicBezTo>
                  <a:lnTo>
                    <a:pt x="13" y="13"/>
                  </a:lnTo>
                  <a:cubicBezTo>
                    <a:pt x="25" y="13"/>
                    <a:pt x="25" y="25"/>
                    <a:pt x="25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50"/>
            <p:cNvSpPr/>
            <p:nvPr/>
          </p:nvSpPr>
          <p:spPr>
            <a:xfrm>
              <a:off x="8124114" y="4536196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50"/>
            <p:cNvSpPr/>
            <p:nvPr/>
          </p:nvSpPr>
          <p:spPr>
            <a:xfrm>
              <a:off x="8122450" y="4537062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0"/>
            <p:cNvSpPr/>
            <p:nvPr/>
          </p:nvSpPr>
          <p:spPr>
            <a:xfrm>
              <a:off x="8123315" y="4537860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0"/>
            <p:cNvSpPr/>
            <p:nvPr/>
          </p:nvSpPr>
          <p:spPr>
            <a:xfrm>
              <a:off x="8122450" y="453619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0"/>
            <p:cNvSpPr/>
            <p:nvPr/>
          </p:nvSpPr>
          <p:spPr>
            <a:xfrm>
              <a:off x="8129173" y="4550441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0"/>
            <p:cNvSpPr/>
            <p:nvPr/>
          </p:nvSpPr>
          <p:spPr>
            <a:xfrm>
              <a:off x="8119122" y="4552970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0"/>
            <p:cNvSpPr/>
            <p:nvPr/>
          </p:nvSpPr>
          <p:spPr>
            <a:xfrm>
              <a:off x="8115061" y="4547179"/>
              <a:ext cx="3262" cy="2463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3" y="4"/>
                    <a:pt x="11" y="12"/>
                  </a:cubicBezTo>
                  <a:lnTo>
                    <a:pt x="24" y="24"/>
                  </a:lnTo>
                  <a:lnTo>
                    <a:pt x="36" y="31"/>
                  </a:lnTo>
                  <a:lnTo>
                    <a:pt x="36" y="31"/>
                  </a:lnTo>
                  <a:cubicBezTo>
                    <a:pt x="36" y="29"/>
                    <a:pt x="36" y="27"/>
                    <a:pt x="36" y="24"/>
                  </a:cubicBezTo>
                  <a:cubicBezTo>
                    <a:pt x="19" y="16"/>
                    <a:pt x="2" y="1"/>
                    <a:pt x="1" y="1"/>
                  </a:cubicBezTo>
                  <a:close/>
                  <a:moveTo>
                    <a:pt x="36" y="31"/>
                  </a:moveTo>
                  <a:cubicBezTo>
                    <a:pt x="37" y="37"/>
                    <a:pt x="39" y="37"/>
                    <a:pt x="49" y="37"/>
                  </a:cubicBezTo>
                  <a:lnTo>
                    <a:pt x="36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0"/>
            <p:cNvSpPr/>
            <p:nvPr/>
          </p:nvSpPr>
          <p:spPr>
            <a:xfrm>
              <a:off x="8120786" y="4562156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3" y="1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0"/>
            <p:cNvSpPr/>
            <p:nvPr/>
          </p:nvSpPr>
          <p:spPr>
            <a:xfrm>
              <a:off x="8122450" y="4542919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50"/>
            <p:cNvSpPr/>
            <p:nvPr/>
          </p:nvSpPr>
          <p:spPr>
            <a:xfrm>
              <a:off x="8119122" y="4568812"/>
              <a:ext cx="932" cy="126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cubicBezTo>
                    <a:pt x="9" y="10"/>
                    <a:pt x="12" y="19"/>
                    <a:pt x="13" y="19"/>
                  </a:cubicBezTo>
                  <a:cubicBezTo>
                    <a:pt x="13" y="19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0"/>
            <p:cNvSpPr/>
            <p:nvPr/>
          </p:nvSpPr>
          <p:spPr>
            <a:xfrm>
              <a:off x="8119987" y="4548777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0"/>
            <p:cNvSpPr/>
            <p:nvPr/>
          </p:nvSpPr>
          <p:spPr>
            <a:xfrm>
              <a:off x="8119987" y="4543718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0"/>
            <p:cNvSpPr/>
            <p:nvPr/>
          </p:nvSpPr>
          <p:spPr>
            <a:xfrm>
              <a:off x="8123315" y="4544583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cubicBezTo>
                    <a:pt x="0" y="0"/>
                    <a:pt x="13" y="0"/>
                    <a:pt x="25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50"/>
            <p:cNvSpPr/>
            <p:nvPr/>
          </p:nvSpPr>
          <p:spPr>
            <a:xfrm>
              <a:off x="8108272" y="4558828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50"/>
            <p:cNvSpPr/>
            <p:nvPr/>
          </p:nvSpPr>
          <p:spPr>
            <a:xfrm>
              <a:off x="8120786" y="4543718"/>
              <a:ext cx="1731" cy="1797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0"/>
            <p:cNvSpPr/>
            <p:nvPr/>
          </p:nvSpPr>
          <p:spPr>
            <a:xfrm>
              <a:off x="8151738" y="4609815"/>
              <a:ext cx="5059" cy="5924"/>
            </a:xfrm>
            <a:custGeom>
              <a:avLst/>
              <a:gdLst/>
              <a:ahLst/>
              <a:cxnLst/>
              <a:rect l="l" t="t" r="r" b="b"/>
              <a:pathLst>
                <a:path w="76" h="8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38" y="51"/>
                    <a:pt x="76" y="89"/>
                  </a:cubicBezTo>
                  <a:cubicBezTo>
                    <a:pt x="63" y="63"/>
                    <a:pt x="51" y="51"/>
                    <a:pt x="38" y="38"/>
                  </a:cubicBezTo>
                  <a:cubicBezTo>
                    <a:pt x="26" y="2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0"/>
            <p:cNvSpPr/>
            <p:nvPr/>
          </p:nvSpPr>
          <p:spPr>
            <a:xfrm>
              <a:off x="8162587" y="4644961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50"/>
            <p:cNvSpPr/>
            <p:nvPr/>
          </p:nvSpPr>
          <p:spPr>
            <a:xfrm>
              <a:off x="8149208" y="4618202"/>
              <a:ext cx="2596" cy="2529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6" y="5"/>
                    <a:pt x="11" y="10"/>
                    <a:pt x="16" y="15"/>
                  </a:cubicBezTo>
                  <a:lnTo>
                    <a:pt x="16" y="15"/>
                  </a:lnTo>
                  <a:cubicBezTo>
                    <a:pt x="12" y="5"/>
                    <a:pt x="9" y="0"/>
                    <a:pt x="1" y="0"/>
                  </a:cubicBezTo>
                  <a:close/>
                  <a:moveTo>
                    <a:pt x="16" y="15"/>
                  </a:moveTo>
                  <a:cubicBezTo>
                    <a:pt x="19" y="21"/>
                    <a:pt x="21" y="29"/>
                    <a:pt x="26" y="38"/>
                  </a:cubicBezTo>
                  <a:lnTo>
                    <a:pt x="39" y="38"/>
                  </a:lnTo>
                  <a:cubicBezTo>
                    <a:pt x="31" y="30"/>
                    <a:pt x="24" y="23"/>
                    <a:pt x="16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50"/>
            <p:cNvSpPr/>
            <p:nvPr/>
          </p:nvSpPr>
          <p:spPr>
            <a:xfrm>
              <a:off x="8111600" y="4547912"/>
              <a:ext cx="84801" cy="99644"/>
            </a:xfrm>
            <a:custGeom>
              <a:avLst/>
              <a:gdLst/>
              <a:ahLst/>
              <a:cxnLst/>
              <a:rect l="l" t="t" r="r" b="b"/>
              <a:pathLst>
                <a:path w="1274" h="1497" extrusionOk="0">
                  <a:moveTo>
                    <a:pt x="201" y="139"/>
                  </a:moveTo>
                  <a:cubicBezTo>
                    <a:pt x="201" y="144"/>
                    <a:pt x="208" y="152"/>
                    <a:pt x="217" y="160"/>
                  </a:cubicBezTo>
                  <a:lnTo>
                    <a:pt x="217" y="160"/>
                  </a:lnTo>
                  <a:lnTo>
                    <a:pt x="201" y="139"/>
                  </a:lnTo>
                  <a:close/>
                  <a:moveTo>
                    <a:pt x="139" y="38"/>
                  </a:moveTo>
                  <a:cubicBezTo>
                    <a:pt x="151" y="64"/>
                    <a:pt x="227" y="139"/>
                    <a:pt x="252" y="164"/>
                  </a:cubicBezTo>
                  <a:cubicBezTo>
                    <a:pt x="227" y="139"/>
                    <a:pt x="164" y="64"/>
                    <a:pt x="139" y="38"/>
                  </a:cubicBezTo>
                  <a:close/>
                  <a:moveTo>
                    <a:pt x="76" y="152"/>
                  </a:moveTo>
                  <a:lnTo>
                    <a:pt x="76" y="164"/>
                  </a:lnTo>
                  <a:cubicBezTo>
                    <a:pt x="82" y="170"/>
                    <a:pt x="85" y="174"/>
                    <a:pt x="88" y="177"/>
                  </a:cubicBezTo>
                  <a:cubicBezTo>
                    <a:pt x="88" y="164"/>
                    <a:pt x="76" y="152"/>
                    <a:pt x="76" y="152"/>
                  </a:cubicBezTo>
                  <a:close/>
                  <a:moveTo>
                    <a:pt x="222" y="178"/>
                  </a:moveTo>
                  <a:lnTo>
                    <a:pt x="222" y="178"/>
                  </a:lnTo>
                  <a:cubicBezTo>
                    <a:pt x="229" y="184"/>
                    <a:pt x="235" y="189"/>
                    <a:pt x="239" y="189"/>
                  </a:cubicBezTo>
                  <a:cubicBezTo>
                    <a:pt x="235" y="189"/>
                    <a:pt x="229" y="184"/>
                    <a:pt x="222" y="178"/>
                  </a:cubicBezTo>
                  <a:close/>
                  <a:moveTo>
                    <a:pt x="88" y="164"/>
                  </a:moveTo>
                  <a:cubicBezTo>
                    <a:pt x="88" y="164"/>
                    <a:pt x="88" y="177"/>
                    <a:pt x="88" y="177"/>
                  </a:cubicBezTo>
                  <a:cubicBezTo>
                    <a:pt x="92" y="180"/>
                    <a:pt x="95" y="183"/>
                    <a:pt x="101" y="189"/>
                  </a:cubicBezTo>
                  <a:cubicBezTo>
                    <a:pt x="101" y="189"/>
                    <a:pt x="101" y="189"/>
                    <a:pt x="101" y="190"/>
                  </a:cubicBezTo>
                  <a:lnTo>
                    <a:pt x="101" y="190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7"/>
                    <a:pt x="88" y="164"/>
                  </a:cubicBezTo>
                  <a:close/>
                  <a:moveTo>
                    <a:pt x="616" y="177"/>
                  </a:moveTo>
                  <a:cubicBezTo>
                    <a:pt x="629" y="189"/>
                    <a:pt x="629" y="202"/>
                    <a:pt x="654" y="202"/>
                  </a:cubicBezTo>
                  <a:lnTo>
                    <a:pt x="629" y="189"/>
                  </a:lnTo>
                  <a:cubicBezTo>
                    <a:pt x="629" y="189"/>
                    <a:pt x="617" y="177"/>
                    <a:pt x="616" y="177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616" y="202"/>
                  </a:moveTo>
                  <a:cubicBezTo>
                    <a:pt x="616" y="202"/>
                    <a:pt x="629" y="214"/>
                    <a:pt x="629" y="214"/>
                  </a:cubicBezTo>
                  <a:cubicBezTo>
                    <a:pt x="629" y="202"/>
                    <a:pt x="616" y="202"/>
                    <a:pt x="616" y="202"/>
                  </a:cubicBezTo>
                  <a:close/>
                  <a:moveTo>
                    <a:pt x="126" y="164"/>
                  </a:moveTo>
                  <a:cubicBezTo>
                    <a:pt x="126" y="185"/>
                    <a:pt x="153" y="215"/>
                    <a:pt x="176" y="239"/>
                  </a:cubicBezTo>
                  <a:lnTo>
                    <a:pt x="176" y="239"/>
                  </a:lnTo>
                  <a:cubicBezTo>
                    <a:pt x="174" y="237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1"/>
                    <a:pt x="176" y="227"/>
                  </a:cubicBezTo>
                  <a:cubicBezTo>
                    <a:pt x="151" y="202"/>
                    <a:pt x="139" y="189"/>
                    <a:pt x="126" y="164"/>
                  </a:cubicBezTo>
                  <a:close/>
                  <a:moveTo>
                    <a:pt x="176" y="239"/>
                  </a:moveTo>
                  <a:cubicBezTo>
                    <a:pt x="176" y="239"/>
                    <a:pt x="176" y="239"/>
                    <a:pt x="176" y="239"/>
                  </a:cubicBezTo>
                  <a:cubicBezTo>
                    <a:pt x="176" y="239"/>
                    <a:pt x="189" y="252"/>
                    <a:pt x="189" y="252"/>
                  </a:cubicBezTo>
                  <a:cubicBezTo>
                    <a:pt x="185" y="248"/>
                    <a:pt x="181" y="244"/>
                    <a:pt x="176" y="239"/>
                  </a:cubicBezTo>
                  <a:close/>
                  <a:moveTo>
                    <a:pt x="654" y="239"/>
                  </a:moveTo>
                  <a:lnTo>
                    <a:pt x="679" y="265"/>
                  </a:lnTo>
                  <a:cubicBezTo>
                    <a:pt x="679" y="252"/>
                    <a:pt x="666" y="252"/>
                    <a:pt x="654" y="239"/>
                  </a:cubicBezTo>
                  <a:close/>
                  <a:moveTo>
                    <a:pt x="591" y="265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5"/>
                  </a:lnTo>
                  <a:close/>
                  <a:moveTo>
                    <a:pt x="629" y="277"/>
                  </a:moveTo>
                  <a:lnTo>
                    <a:pt x="641" y="290"/>
                  </a:lnTo>
                  <a:lnTo>
                    <a:pt x="629" y="290"/>
                  </a:lnTo>
                  <a:lnTo>
                    <a:pt x="629" y="277"/>
                  </a:lnTo>
                  <a:close/>
                  <a:moveTo>
                    <a:pt x="641" y="277"/>
                  </a:moveTo>
                  <a:lnTo>
                    <a:pt x="641" y="277"/>
                  </a:lnTo>
                  <a:lnTo>
                    <a:pt x="641" y="277"/>
                  </a:lnTo>
                  <a:cubicBezTo>
                    <a:pt x="642" y="277"/>
                    <a:pt x="654" y="290"/>
                    <a:pt x="666" y="290"/>
                  </a:cubicBezTo>
                  <a:lnTo>
                    <a:pt x="641" y="290"/>
                  </a:lnTo>
                  <a:lnTo>
                    <a:pt x="641" y="277"/>
                  </a:lnTo>
                  <a:close/>
                  <a:moveTo>
                    <a:pt x="669" y="285"/>
                  </a:moveTo>
                  <a:cubicBezTo>
                    <a:pt x="670" y="287"/>
                    <a:pt x="673" y="290"/>
                    <a:pt x="679" y="290"/>
                  </a:cubicBezTo>
                  <a:lnTo>
                    <a:pt x="669" y="285"/>
                  </a:lnTo>
                  <a:close/>
                  <a:moveTo>
                    <a:pt x="139" y="277"/>
                  </a:moveTo>
                  <a:lnTo>
                    <a:pt x="164" y="302"/>
                  </a:lnTo>
                  <a:cubicBezTo>
                    <a:pt x="151" y="302"/>
                    <a:pt x="151" y="290"/>
                    <a:pt x="139" y="277"/>
                  </a:cubicBezTo>
                  <a:close/>
                  <a:moveTo>
                    <a:pt x="88" y="302"/>
                  </a:moveTo>
                  <a:cubicBezTo>
                    <a:pt x="88" y="302"/>
                    <a:pt x="101" y="327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lnTo>
                    <a:pt x="101" y="315"/>
                  </a:lnTo>
                  <a:cubicBezTo>
                    <a:pt x="88" y="302"/>
                    <a:pt x="101" y="302"/>
                    <a:pt x="88" y="302"/>
                  </a:cubicBezTo>
                  <a:close/>
                  <a:moveTo>
                    <a:pt x="101" y="353"/>
                  </a:moveTo>
                  <a:lnTo>
                    <a:pt x="101" y="365"/>
                  </a:lnTo>
                  <a:lnTo>
                    <a:pt x="110" y="365"/>
                  </a:lnTo>
                  <a:cubicBezTo>
                    <a:pt x="108" y="362"/>
                    <a:pt x="105" y="358"/>
                    <a:pt x="101" y="353"/>
                  </a:cubicBezTo>
                  <a:close/>
                  <a:moveTo>
                    <a:pt x="146" y="350"/>
                  </a:moveTo>
                  <a:cubicBezTo>
                    <a:pt x="157" y="362"/>
                    <a:pt x="170" y="371"/>
                    <a:pt x="176" y="378"/>
                  </a:cubicBezTo>
                  <a:lnTo>
                    <a:pt x="176" y="378"/>
                  </a:lnTo>
                  <a:cubicBezTo>
                    <a:pt x="165" y="366"/>
                    <a:pt x="164" y="375"/>
                    <a:pt x="146" y="350"/>
                  </a:cubicBezTo>
                  <a:close/>
                  <a:moveTo>
                    <a:pt x="780" y="366"/>
                  </a:moveTo>
                  <a:lnTo>
                    <a:pt x="780" y="366"/>
                  </a:lnTo>
                  <a:cubicBezTo>
                    <a:pt x="805" y="378"/>
                    <a:pt x="830" y="390"/>
                    <a:pt x="817" y="390"/>
                  </a:cubicBezTo>
                  <a:lnTo>
                    <a:pt x="830" y="390"/>
                  </a:lnTo>
                  <a:lnTo>
                    <a:pt x="805" y="378"/>
                  </a:lnTo>
                  <a:lnTo>
                    <a:pt x="780" y="366"/>
                  </a:lnTo>
                  <a:close/>
                  <a:moveTo>
                    <a:pt x="780" y="340"/>
                  </a:moveTo>
                  <a:lnTo>
                    <a:pt x="780" y="340"/>
                  </a:lnTo>
                  <a:cubicBezTo>
                    <a:pt x="805" y="365"/>
                    <a:pt x="830" y="378"/>
                    <a:pt x="842" y="390"/>
                  </a:cubicBezTo>
                  <a:cubicBezTo>
                    <a:pt x="830" y="378"/>
                    <a:pt x="805" y="353"/>
                    <a:pt x="780" y="340"/>
                  </a:cubicBezTo>
                  <a:close/>
                  <a:moveTo>
                    <a:pt x="704" y="327"/>
                  </a:moveTo>
                  <a:cubicBezTo>
                    <a:pt x="717" y="340"/>
                    <a:pt x="717" y="340"/>
                    <a:pt x="717" y="340"/>
                  </a:cubicBezTo>
                  <a:cubicBezTo>
                    <a:pt x="742" y="365"/>
                    <a:pt x="767" y="378"/>
                    <a:pt x="792" y="403"/>
                  </a:cubicBezTo>
                  <a:lnTo>
                    <a:pt x="792" y="403"/>
                  </a:lnTo>
                  <a:cubicBezTo>
                    <a:pt x="767" y="378"/>
                    <a:pt x="729" y="353"/>
                    <a:pt x="704" y="327"/>
                  </a:cubicBezTo>
                  <a:close/>
                  <a:moveTo>
                    <a:pt x="943" y="478"/>
                  </a:moveTo>
                  <a:cubicBezTo>
                    <a:pt x="940" y="478"/>
                    <a:pt x="938" y="479"/>
                    <a:pt x="936" y="480"/>
                  </a:cubicBezTo>
                  <a:lnTo>
                    <a:pt x="936" y="480"/>
                  </a:lnTo>
                  <a:lnTo>
                    <a:pt x="943" y="478"/>
                  </a:lnTo>
                  <a:close/>
                  <a:moveTo>
                    <a:pt x="867" y="478"/>
                  </a:moveTo>
                  <a:lnTo>
                    <a:pt x="880" y="491"/>
                  </a:lnTo>
                  <a:lnTo>
                    <a:pt x="867" y="491"/>
                  </a:lnTo>
                  <a:lnTo>
                    <a:pt x="867" y="478"/>
                  </a:lnTo>
                  <a:close/>
                  <a:moveTo>
                    <a:pt x="842" y="566"/>
                  </a:moveTo>
                  <a:lnTo>
                    <a:pt x="855" y="579"/>
                  </a:lnTo>
                  <a:cubicBezTo>
                    <a:pt x="842" y="579"/>
                    <a:pt x="842" y="579"/>
                    <a:pt x="830" y="566"/>
                  </a:cubicBezTo>
                  <a:close/>
                  <a:moveTo>
                    <a:pt x="943" y="629"/>
                  </a:moveTo>
                  <a:cubicBezTo>
                    <a:pt x="943" y="629"/>
                    <a:pt x="955" y="642"/>
                    <a:pt x="955" y="642"/>
                  </a:cubicBezTo>
                  <a:cubicBezTo>
                    <a:pt x="955" y="629"/>
                    <a:pt x="955" y="629"/>
                    <a:pt x="943" y="629"/>
                  </a:cubicBezTo>
                  <a:close/>
                  <a:moveTo>
                    <a:pt x="922" y="680"/>
                  </a:moveTo>
                  <a:cubicBezTo>
                    <a:pt x="926" y="688"/>
                    <a:pt x="935" y="696"/>
                    <a:pt x="943" y="704"/>
                  </a:cubicBezTo>
                  <a:cubicBezTo>
                    <a:pt x="932" y="693"/>
                    <a:pt x="930" y="682"/>
                    <a:pt x="922" y="680"/>
                  </a:cubicBezTo>
                  <a:close/>
                  <a:moveTo>
                    <a:pt x="918" y="667"/>
                  </a:moveTo>
                  <a:lnTo>
                    <a:pt x="918" y="667"/>
                  </a:lnTo>
                  <a:cubicBezTo>
                    <a:pt x="918" y="679"/>
                    <a:pt x="943" y="692"/>
                    <a:pt x="943" y="704"/>
                  </a:cubicBezTo>
                  <a:cubicBezTo>
                    <a:pt x="918" y="730"/>
                    <a:pt x="893" y="730"/>
                    <a:pt x="880" y="730"/>
                  </a:cubicBezTo>
                  <a:cubicBezTo>
                    <a:pt x="893" y="692"/>
                    <a:pt x="905" y="679"/>
                    <a:pt x="918" y="679"/>
                  </a:cubicBezTo>
                  <a:cubicBezTo>
                    <a:pt x="919" y="679"/>
                    <a:pt x="921" y="679"/>
                    <a:pt x="922" y="680"/>
                  </a:cubicBezTo>
                  <a:lnTo>
                    <a:pt x="922" y="680"/>
                  </a:lnTo>
                  <a:cubicBezTo>
                    <a:pt x="919" y="675"/>
                    <a:pt x="918" y="671"/>
                    <a:pt x="918" y="667"/>
                  </a:cubicBezTo>
                  <a:close/>
                  <a:moveTo>
                    <a:pt x="249" y="757"/>
                  </a:moveTo>
                  <a:cubicBezTo>
                    <a:pt x="253" y="757"/>
                    <a:pt x="257" y="758"/>
                    <a:pt x="262" y="758"/>
                  </a:cubicBezTo>
                  <a:cubicBezTo>
                    <a:pt x="267" y="758"/>
                    <a:pt x="272" y="757"/>
                    <a:pt x="278" y="757"/>
                  </a:cubicBezTo>
                  <a:lnTo>
                    <a:pt x="278" y="757"/>
                  </a:lnTo>
                  <a:cubicBezTo>
                    <a:pt x="284" y="770"/>
                    <a:pt x="284" y="774"/>
                    <a:pt x="280" y="774"/>
                  </a:cubicBezTo>
                  <a:cubicBezTo>
                    <a:pt x="274" y="774"/>
                    <a:pt x="259" y="763"/>
                    <a:pt x="249" y="757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8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340" y="742"/>
                  </a:moveTo>
                  <a:cubicBezTo>
                    <a:pt x="340" y="755"/>
                    <a:pt x="340" y="755"/>
                    <a:pt x="340" y="755"/>
                  </a:cubicBezTo>
                  <a:cubicBezTo>
                    <a:pt x="331" y="755"/>
                    <a:pt x="334" y="766"/>
                    <a:pt x="329" y="766"/>
                  </a:cubicBezTo>
                  <a:cubicBezTo>
                    <a:pt x="327" y="766"/>
                    <a:pt x="323" y="763"/>
                    <a:pt x="315" y="755"/>
                  </a:cubicBezTo>
                  <a:lnTo>
                    <a:pt x="315" y="755"/>
                  </a:lnTo>
                  <a:cubicBezTo>
                    <a:pt x="327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5"/>
                  </a:cubicBezTo>
                  <a:lnTo>
                    <a:pt x="289" y="755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315" y="792"/>
                    <a:pt x="315" y="805"/>
                    <a:pt x="315" y="805"/>
                  </a:cubicBezTo>
                  <a:lnTo>
                    <a:pt x="315" y="818"/>
                  </a:lnTo>
                  <a:cubicBezTo>
                    <a:pt x="315" y="805"/>
                    <a:pt x="315" y="805"/>
                    <a:pt x="302" y="792"/>
                  </a:cubicBezTo>
                  <a:cubicBezTo>
                    <a:pt x="290" y="780"/>
                    <a:pt x="289" y="768"/>
                    <a:pt x="279" y="757"/>
                  </a:cubicBezTo>
                  <a:lnTo>
                    <a:pt x="279" y="757"/>
                  </a:lnTo>
                  <a:cubicBezTo>
                    <a:pt x="282" y="756"/>
                    <a:pt x="286" y="755"/>
                    <a:pt x="289" y="755"/>
                  </a:cubicBezTo>
                  <a:cubicBezTo>
                    <a:pt x="302" y="755"/>
                    <a:pt x="315" y="755"/>
                    <a:pt x="340" y="742"/>
                  </a:cubicBezTo>
                  <a:close/>
                  <a:moveTo>
                    <a:pt x="231" y="748"/>
                  </a:moveTo>
                  <a:cubicBezTo>
                    <a:pt x="233" y="750"/>
                    <a:pt x="236" y="752"/>
                    <a:pt x="239" y="754"/>
                  </a:cubicBezTo>
                  <a:lnTo>
                    <a:pt x="239" y="754"/>
                  </a:lnTo>
                  <a:cubicBezTo>
                    <a:pt x="239" y="754"/>
                    <a:pt x="239" y="754"/>
                    <a:pt x="239" y="755"/>
                  </a:cubicBezTo>
                  <a:cubicBezTo>
                    <a:pt x="252" y="780"/>
                    <a:pt x="277" y="805"/>
                    <a:pt x="289" y="830"/>
                  </a:cubicBezTo>
                  <a:lnTo>
                    <a:pt x="231" y="748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8"/>
                    <a:pt x="981" y="818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18" y="988"/>
                    <a:pt x="521" y="994"/>
                    <a:pt x="524" y="1000"/>
                  </a:cubicBezTo>
                  <a:lnTo>
                    <a:pt x="524" y="1000"/>
                  </a:lnTo>
                  <a:cubicBezTo>
                    <a:pt x="518" y="993"/>
                    <a:pt x="516" y="987"/>
                    <a:pt x="516" y="981"/>
                  </a:cubicBezTo>
                  <a:close/>
                  <a:moveTo>
                    <a:pt x="629" y="1019"/>
                  </a:moveTo>
                  <a:cubicBezTo>
                    <a:pt x="637" y="1019"/>
                    <a:pt x="640" y="1024"/>
                    <a:pt x="641" y="1031"/>
                  </a:cubicBezTo>
                  <a:lnTo>
                    <a:pt x="641" y="1031"/>
                  </a:lnTo>
                  <a:cubicBezTo>
                    <a:pt x="629" y="1019"/>
                    <a:pt x="629" y="1019"/>
                    <a:pt x="629" y="1019"/>
                  </a:cubicBezTo>
                  <a:close/>
                  <a:moveTo>
                    <a:pt x="1240" y="1040"/>
                  </a:moveTo>
                  <a:lnTo>
                    <a:pt x="1240" y="1040"/>
                  </a:lnTo>
                  <a:cubicBezTo>
                    <a:pt x="1242" y="1042"/>
                    <a:pt x="1243" y="1045"/>
                    <a:pt x="1244" y="1047"/>
                  </a:cubicBezTo>
                  <a:lnTo>
                    <a:pt x="1244" y="1047"/>
                  </a:lnTo>
                  <a:lnTo>
                    <a:pt x="1244" y="1044"/>
                  </a:lnTo>
                  <a:cubicBezTo>
                    <a:pt x="1243" y="1042"/>
                    <a:pt x="1242" y="1041"/>
                    <a:pt x="1240" y="1040"/>
                  </a:cubicBezTo>
                  <a:close/>
                  <a:moveTo>
                    <a:pt x="617" y="806"/>
                  </a:moveTo>
                  <a:lnTo>
                    <a:pt x="617" y="806"/>
                  </a:lnTo>
                  <a:cubicBezTo>
                    <a:pt x="629" y="824"/>
                    <a:pt x="629" y="827"/>
                    <a:pt x="629" y="827"/>
                  </a:cubicBezTo>
                  <a:cubicBezTo>
                    <a:pt x="629" y="827"/>
                    <a:pt x="629" y="826"/>
                    <a:pt x="630" y="826"/>
                  </a:cubicBezTo>
                  <a:cubicBezTo>
                    <a:pt x="632" y="826"/>
                    <a:pt x="635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4"/>
                    <a:pt x="689" y="898"/>
                    <a:pt x="687" y="898"/>
                  </a:cubicBezTo>
                  <a:cubicBezTo>
                    <a:pt x="685" y="898"/>
                    <a:pt x="682" y="895"/>
                    <a:pt x="679" y="892"/>
                  </a:cubicBezTo>
                  <a:lnTo>
                    <a:pt x="679" y="892"/>
                  </a:lnTo>
                  <a:cubicBezTo>
                    <a:pt x="679" y="893"/>
                    <a:pt x="679" y="893"/>
                    <a:pt x="679" y="893"/>
                  </a:cubicBezTo>
                  <a:lnTo>
                    <a:pt x="679" y="893"/>
                  </a:lnTo>
                  <a:cubicBezTo>
                    <a:pt x="678" y="892"/>
                    <a:pt x="677" y="891"/>
                    <a:pt x="677" y="891"/>
                  </a:cubicBezTo>
                  <a:lnTo>
                    <a:pt x="677" y="891"/>
                  </a:lnTo>
                  <a:cubicBezTo>
                    <a:pt x="677" y="891"/>
                    <a:pt x="678" y="892"/>
                    <a:pt x="679" y="892"/>
                  </a:cubicBezTo>
                  <a:lnTo>
                    <a:pt x="679" y="892"/>
                  </a:lnTo>
                  <a:cubicBezTo>
                    <a:pt x="679" y="886"/>
                    <a:pt x="676" y="883"/>
                    <a:pt x="674" y="883"/>
                  </a:cubicBezTo>
                  <a:lnTo>
                    <a:pt x="674" y="883"/>
                  </a:lnTo>
                  <a:cubicBezTo>
                    <a:pt x="673" y="883"/>
                    <a:pt x="673" y="886"/>
                    <a:pt x="677" y="891"/>
                  </a:cubicBezTo>
                  <a:lnTo>
                    <a:pt x="677" y="891"/>
                  </a:lnTo>
                  <a:cubicBezTo>
                    <a:pt x="677" y="890"/>
                    <a:pt x="676" y="890"/>
                    <a:pt x="676" y="890"/>
                  </a:cubicBezTo>
                  <a:lnTo>
                    <a:pt x="676" y="890"/>
                  </a:lnTo>
                  <a:cubicBezTo>
                    <a:pt x="676" y="890"/>
                    <a:pt x="677" y="891"/>
                    <a:pt x="679" y="893"/>
                  </a:cubicBezTo>
                  <a:lnTo>
                    <a:pt x="654" y="868"/>
                  </a:lnTo>
                  <a:lnTo>
                    <a:pt x="654" y="868"/>
                  </a:lnTo>
                  <a:cubicBezTo>
                    <a:pt x="654" y="868"/>
                    <a:pt x="666" y="880"/>
                    <a:pt x="666" y="893"/>
                  </a:cubicBezTo>
                  <a:cubicBezTo>
                    <a:pt x="679" y="905"/>
                    <a:pt x="679" y="918"/>
                    <a:pt x="704" y="931"/>
                  </a:cubicBezTo>
                  <a:lnTo>
                    <a:pt x="704" y="918"/>
                  </a:lnTo>
                  <a:cubicBezTo>
                    <a:pt x="704" y="931"/>
                    <a:pt x="717" y="943"/>
                    <a:pt x="717" y="943"/>
                  </a:cubicBezTo>
                  <a:cubicBezTo>
                    <a:pt x="711" y="941"/>
                    <a:pt x="708" y="940"/>
                    <a:pt x="705" y="940"/>
                  </a:cubicBezTo>
                  <a:cubicBezTo>
                    <a:pt x="698" y="940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1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1"/>
                  </a:cubicBezTo>
                  <a:cubicBezTo>
                    <a:pt x="679" y="918"/>
                    <a:pt x="654" y="893"/>
                    <a:pt x="641" y="880"/>
                  </a:cubicBezTo>
                  <a:cubicBezTo>
                    <a:pt x="635" y="876"/>
                    <a:pt x="632" y="874"/>
                    <a:pt x="630" y="874"/>
                  </a:cubicBezTo>
                  <a:cubicBezTo>
                    <a:pt x="625" y="874"/>
                    <a:pt x="640" y="891"/>
                    <a:pt x="649" y="904"/>
                  </a:cubicBezTo>
                  <a:lnTo>
                    <a:pt x="649" y="904"/>
                  </a:lnTo>
                  <a:cubicBezTo>
                    <a:pt x="647" y="903"/>
                    <a:pt x="645" y="902"/>
                    <a:pt x="644" y="902"/>
                  </a:cubicBezTo>
                  <a:cubicBezTo>
                    <a:pt x="642" y="902"/>
                    <a:pt x="641" y="903"/>
                    <a:pt x="641" y="905"/>
                  </a:cubicBez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8" y="970"/>
                    <a:pt x="699" y="970"/>
                  </a:cubicBezTo>
                  <a:lnTo>
                    <a:pt x="699" y="970"/>
                  </a:lnTo>
                  <a:cubicBezTo>
                    <a:pt x="699" y="970"/>
                    <a:pt x="700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6"/>
                  </a:cubicBezTo>
                  <a:lnTo>
                    <a:pt x="754" y="956"/>
                  </a:lnTo>
                  <a:cubicBezTo>
                    <a:pt x="780" y="968"/>
                    <a:pt x="754" y="1019"/>
                    <a:pt x="729" y="1044"/>
                  </a:cubicBezTo>
                  <a:lnTo>
                    <a:pt x="717" y="1044"/>
                  </a:lnTo>
                  <a:lnTo>
                    <a:pt x="729" y="1056"/>
                  </a:lnTo>
                  <a:lnTo>
                    <a:pt x="717" y="1056"/>
                  </a:lnTo>
                  <a:cubicBezTo>
                    <a:pt x="717" y="1044"/>
                    <a:pt x="717" y="1044"/>
                    <a:pt x="704" y="1031"/>
                  </a:cubicBezTo>
                  <a:lnTo>
                    <a:pt x="704" y="1031"/>
                  </a:lnTo>
                  <a:cubicBezTo>
                    <a:pt x="705" y="1032"/>
                    <a:pt x="708" y="1035"/>
                    <a:pt x="717" y="1044"/>
                  </a:cubicBezTo>
                  <a:cubicBezTo>
                    <a:pt x="717" y="1031"/>
                    <a:pt x="704" y="1031"/>
                    <a:pt x="704" y="1031"/>
                  </a:cubicBezTo>
                  <a:lnTo>
                    <a:pt x="704" y="1031"/>
                  </a:lnTo>
                  <a:cubicBezTo>
                    <a:pt x="704" y="1031"/>
                    <a:pt x="704" y="1031"/>
                    <a:pt x="704" y="1031"/>
                  </a:cubicBezTo>
                  <a:lnTo>
                    <a:pt x="692" y="1031"/>
                  </a:lnTo>
                  <a:lnTo>
                    <a:pt x="704" y="1044"/>
                  </a:lnTo>
                  <a:cubicBezTo>
                    <a:pt x="704" y="1044"/>
                    <a:pt x="717" y="1044"/>
                    <a:pt x="717" y="1056"/>
                  </a:cubicBezTo>
                  <a:lnTo>
                    <a:pt x="704" y="1056"/>
                  </a:lnTo>
                  <a:lnTo>
                    <a:pt x="704" y="1044"/>
                  </a:lnTo>
                  <a:cubicBezTo>
                    <a:pt x="704" y="1044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66" y="1019"/>
                  </a:cubicBezTo>
                  <a:lnTo>
                    <a:pt x="629" y="1006"/>
                  </a:lnTo>
                  <a:cubicBezTo>
                    <a:pt x="616" y="981"/>
                    <a:pt x="591" y="956"/>
                    <a:pt x="578" y="931"/>
                  </a:cubicBezTo>
                  <a:lnTo>
                    <a:pt x="578" y="931"/>
                  </a:lnTo>
                  <a:lnTo>
                    <a:pt x="591" y="956"/>
                  </a:lnTo>
                  <a:lnTo>
                    <a:pt x="591" y="956"/>
                  </a:lnTo>
                  <a:lnTo>
                    <a:pt x="579" y="944"/>
                  </a:lnTo>
                  <a:lnTo>
                    <a:pt x="579" y="944"/>
                  </a:lnTo>
                  <a:cubicBezTo>
                    <a:pt x="591" y="956"/>
                    <a:pt x="604" y="969"/>
                    <a:pt x="616" y="993"/>
                  </a:cubicBezTo>
                  <a:cubicBezTo>
                    <a:pt x="591" y="981"/>
                    <a:pt x="566" y="956"/>
                    <a:pt x="553" y="956"/>
                  </a:cubicBezTo>
                  <a:cubicBezTo>
                    <a:pt x="541" y="943"/>
                    <a:pt x="541" y="943"/>
                    <a:pt x="541" y="931"/>
                  </a:cubicBezTo>
                  <a:lnTo>
                    <a:pt x="541" y="931"/>
                  </a:lnTo>
                  <a:cubicBezTo>
                    <a:pt x="544" y="933"/>
                    <a:pt x="545" y="934"/>
                    <a:pt x="546" y="934"/>
                  </a:cubicBezTo>
                  <a:cubicBezTo>
                    <a:pt x="548" y="934"/>
                    <a:pt x="547" y="931"/>
                    <a:pt x="547" y="931"/>
                  </a:cubicBezTo>
                  <a:lnTo>
                    <a:pt x="547" y="931"/>
                  </a:lnTo>
                  <a:cubicBezTo>
                    <a:pt x="547" y="931"/>
                    <a:pt x="549" y="934"/>
                    <a:pt x="553" y="943"/>
                  </a:cubicBezTo>
                  <a:cubicBezTo>
                    <a:pt x="553" y="943"/>
                    <a:pt x="553" y="931"/>
                    <a:pt x="553" y="931"/>
                  </a:cubicBezTo>
                  <a:lnTo>
                    <a:pt x="541" y="931"/>
                  </a:lnTo>
                  <a:lnTo>
                    <a:pt x="541" y="918"/>
                  </a:lnTo>
                  <a:lnTo>
                    <a:pt x="553" y="918"/>
                  </a:lnTo>
                  <a:cubicBezTo>
                    <a:pt x="557" y="922"/>
                    <a:pt x="559" y="923"/>
                    <a:pt x="559" y="923"/>
                  </a:cubicBezTo>
                  <a:cubicBezTo>
                    <a:pt x="562" y="923"/>
                    <a:pt x="540" y="895"/>
                    <a:pt x="547" y="895"/>
                  </a:cubicBezTo>
                  <a:cubicBezTo>
                    <a:pt x="550" y="895"/>
                    <a:pt x="555" y="898"/>
                    <a:pt x="566" y="905"/>
                  </a:cubicBezTo>
                  <a:lnTo>
                    <a:pt x="553" y="905"/>
                  </a:lnTo>
                  <a:cubicBezTo>
                    <a:pt x="562" y="905"/>
                    <a:pt x="576" y="917"/>
                    <a:pt x="580" y="917"/>
                  </a:cubicBezTo>
                  <a:cubicBezTo>
                    <a:pt x="583" y="917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68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3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604" y="843"/>
                  </a:lnTo>
                  <a:cubicBezTo>
                    <a:pt x="604" y="843"/>
                    <a:pt x="591" y="830"/>
                    <a:pt x="591" y="830"/>
                  </a:cubicBezTo>
                  <a:lnTo>
                    <a:pt x="604" y="830"/>
                  </a:lnTo>
                  <a:cubicBezTo>
                    <a:pt x="616" y="843"/>
                    <a:pt x="629" y="855"/>
                    <a:pt x="641" y="868"/>
                  </a:cubicBezTo>
                  <a:lnTo>
                    <a:pt x="641" y="868"/>
                  </a:lnTo>
                  <a:cubicBezTo>
                    <a:pt x="644" y="871"/>
                    <a:pt x="648" y="874"/>
                    <a:pt x="654" y="880"/>
                  </a:cubicBezTo>
                  <a:cubicBezTo>
                    <a:pt x="641" y="868"/>
                    <a:pt x="641" y="868"/>
                    <a:pt x="629" y="843"/>
                  </a:cubicBezTo>
                  <a:cubicBezTo>
                    <a:pt x="629" y="843"/>
                    <a:pt x="616" y="830"/>
                    <a:pt x="616" y="830"/>
                  </a:cubicBezTo>
                  <a:cubicBezTo>
                    <a:pt x="616" y="830"/>
                    <a:pt x="604" y="818"/>
                    <a:pt x="604" y="818"/>
                  </a:cubicBezTo>
                  <a:lnTo>
                    <a:pt x="604" y="818"/>
                  </a:lnTo>
                  <a:cubicBezTo>
                    <a:pt x="629" y="830"/>
                    <a:pt x="616" y="818"/>
                    <a:pt x="641" y="843"/>
                  </a:cubicBezTo>
                  <a:cubicBezTo>
                    <a:pt x="616" y="818"/>
                    <a:pt x="641" y="842"/>
                    <a:pt x="617" y="806"/>
                  </a:cubicBezTo>
                  <a:close/>
                  <a:moveTo>
                    <a:pt x="1244" y="1047"/>
                  </a:moveTo>
                  <a:lnTo>
                    <a:pt x="1244" y="1056"/>
                  </a:lnTo>
                  <a:cubicBezTo>
                    <a:pt x="1249" y="1056"/>
                    <a:pt x="1247" y="1052"/>
                    <a:pt x="1244" y="104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4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4"/>
                    <a:pt x="550" y="1072"/>
                    <a:pt x="548" y="1071"/>
                  </a:cubicBezTo>
                  <a:lnTo>
                    <a:pt x="548" y="1071"/>
                  </a:lnTo>
                  <a:cubicBezTo>
                    <a:pt x="550" y="1074"/>
                    <a:pt x="551" y="1078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553" y="1081"/>
                  </a:moveTo>
                  <a:lnTo>
                    <a:pt x="566" y="1094"/>
                  </a:lnTo>
                  <a:lnTo>
                    <a:pt x="578" y="1094"/>
                  </a:lnTo>
                  <a:lnTo>
                    <a:pt x="553" y="1081"/>
                  </a:lnTo>
                  <a:close/>
                  <a:moveTo>
                    <a:pt x="655" y="1080"/>
                  </a:moveTo>
                  <a:lnTo>
                    <a:pt x="655" y="1080"/>
                  </a:lnTo>
                  <a:cubicBezTo>
                    <a:pt x="658" y="1084"/>
                    <a:pt x="662" y="1088"/>
                    <a:pt x="666" y="1094"/>
                  </a:cubicBezTo>
                  <a:cubicBezTo>
                    <a:pt x="662" y="1088"/>
                    <a:pt x="658" y="1084"/>
                    <a:pt x="655" y="1080"/>
                  </a:cubicBezTo>
                  <a:close/>
                  <a:moveTo>
                    <a:pt x="1131" y="1081"/>
                  </a:moveTo>
                  <a:cubicBezTo>
                    <a:pt x="1149" y="1099"/>
                    <a:pt x="1164" y="1114"/>
                    <a:pt x="1169" y="1119"/>
                  </a:cubicBezTo>
                  <a:cubicBezTo>
                    <a:pt x="1175" y="1125"/>
                    <a:pt x="1178" y="1129"/>
                    <a:pt x="1180" y="1129"/>
                  </a:cubicBezTo>
                  <a:cubicBezTo>
                    <a:pt x="1182" y="1129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1101" y="1126"/>
                  </a:moveTo>
                  <a:cubicBezTo>
                    <a:pt x="1101" y="1126"/>
                    <a:pt x="1103" y="1128"/>
                    <a:pt x="1106" y="1132"/>
                  </a:cubicBezTo>
                  <a:cubicBezTo>
                    <a:pt x="1106" y="1132"/>
                    <a:pt x="1106" y="1132"/>
                    <a:pt x="1106" y="1132"/>
                  </a:cubicBezTo>
                  <a:lnTo>
                    <a:pt x="1106" y="1132"/>
                  </a:lnTo>
                  <a:cubicBezTo>
                    <a:pt x="1103" y="1129"/>
                    <a:pt x="1101" y="1126"/>
                    <a:pt x="1101" y="1126"/>
                  </a:cubicBezTo>
                  <a:close/>
                  <a:moveTo>
                    <a:pt x="1123" y="1152"/>
                  </a:moveTo>
                  <a:cubicBezTo>
                    <a:pt x="1125" y="1155"/>
                    <a:pt x="1124" y="1157"/>
                    <a:pt x="1119" y="1157"/>
                  </a:cubicBezTo>
                  <a:cubicBezTo>
                    <a:pt x="1124" y="1160"/>
                    <a:pt x="1127" y="1162"/>
                    <a:pt x="1129" y="1162"/>
                  </a:cubicBezTo>
                  <a:cubicBezTo>
                    <a:pt x="1131" y="1162"/>
                    <a:pt x="1128" y="1157"/>
                    <a:pt x="1123" y="1152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2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56" y="1182"/>
                  </a:moveTo>
                  <a:cubicBezTo>
                    <a:pt x="1069" y="1182"/>
                    <a:pt x="1069" y="1182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close/>
                  <a:moveTo>
                    <a:pt x="1023" y="1306"/>
                  </a:moveTo>
                  <a:lnTo>
                    <a:pt x="1023" y="1306"/>
                  </a:lnTo>
                  <a:cubicBezTo>
                    <a:pt x="1025" y="1309"/>
                    <a:pt x="1028" y="1313"/>
                    <a:pt x="1031" y="1316"/>
                  </a:cubicBezTo>
                  <a:lnTo>
                    <a:pt x="1031" y="1316"/>
                  </a:lnTo>
                  <a:lnTo>
                    <a:pt x="1031" y="1308"/>
                  </a:lnTo>
                  <a:cubicBezTo>
                    <a:pt x="1028" y="1306"/>
                    <a:pt x="1025" y="1306"/>
                    <a:pt x="1023" y="1306"/>
                  </a:cubicBezTo>
                  <a:close/>
                  <a:moveTo>
                    <a:pt x="1031" y="1316"/>
                  </a:moveTo>
                  <a:lnTo>
                    <a:pt x="1031" y="1320"/>
                  </a:lnTo>
                  <a:cubicBezTo>
                    <a:pt x="1041" y="1330"/>
                    <a:pt x="1047" y="1334"/>
                    <a:pt x="1051" y="1336"/>
                  </a:cubicBezTo>
                  <a:lnTo>
                    <a:pt x="1051" y="1336"/>
                  </a:lnTo>
                  <a:cubicBezTo>
                    <a:pt x="1045" y="1331"/>
                    <a:pt x="1037" y="1324"/>
                    <a:pt x="1031" y="1316"/>
                  </a:cubicBezTo>
                  <a:close/>
                  <a:moveTo>
                    <a:pt x="1051" y="1336"/>
                  </a:moveTo>
                  <a:cubicBezTo>
                    <a:pt x="1058" y="1342"/>
                    <a:pt x="1065" y="1345"/>
                    <a:pt x="1069" y="1345"/>
                  </a:cubicBezTo>
                  <a:cubicBezTo>
                    <a:pt x="1061" y="1338"/>
                    <a:pt x="1058" y="1339"/>
                    <a:pt x="1051" y="1336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9"/>
                    <a:pt x="986" y="1392"/>
                  </a:cubicBezTo>
                  <a:lnTo>
                    <a:pt x="986" y="1392"/>
                  </a:lnTo>
                  <a:cubicBezTo>
                    <a:pt x="986" y="1390"/>
                    <a:pt x="986" y="1387"/>
                    <a:pt x="985" y="1384"/>
                  </a:cubicBezTo>
                  <a:close/>
                  <a:moveTo>
                    <a:pt x="986" y="1392"/>
                  </a:moveTo>
                  <a:cubicBezTo>
                    <a:pt x="989" y="1404"/>
                    <a:pt x="987" y="1402"/>
                    <a:pt x="1006" y="1421"/>
                  </a:cubicBezTo>
                  <a:cubicBezTo>
                    <a:pt x="995" y="1407"/>
                    <a:pt x="989" y="1398"/>
                    <a:pt x="986" y="1392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62" y="1446"/>
                  </a:moveTo>
                  <a:cubicBezTo>
                    <a:pt x="763" y="1448"/>
                    <a:pt x="765" y="1449"/>
                    <a:pt x="766" y="1449"/>
                  </a:cubicBezTo>
                  <a:cubicBezTo>
                    <a:pt x="766" y="1449"/>
                    <a:pt x="767" y="1448"/>
                    <a:pt x="767" y="1446"/>
                  </a:cubicBezTo>
                  <a:close/>
                  <a:moveTo>
                    <a:pt x="825" y="1480"/>
                  </a:moveTo>
                  <a:cubicBezTo>
                    <a:pt x="827" y="1484"/>
                    <a:pt x="828" y="1486"/>
                    <a:pt x="829" y="1486"/>
                  </a:cubicBezTo>
                  <a:cubicBezTo>
                    <a:pt x="829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4"/>
                  </a:cubicBezTo>
                  <a:cubicBezTo>
                    <a:pt x="830" y="1484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3"/>
                    <a:pt x="827" y="1481"/>
                    <a:pt x="825" y="1480"/>
                  </a:cubicBezTo>
                  <a:close/>
                  <a:moveTo>
                    <a:pt x="214" y="1"/>
                  </a:moveTo>
                  <a:cubicBezTo>
                    <a:pt x="201" y="13"/>
                    <a:pt x="176" y="13"/>
                    <a:pt x="164" y="26"/>
                  </a:cubicBezTo>
                  <a:lnTo>
                    <a:pt x="151" y="26"/>
                  </a:lnTo>
                  <a:cubicBezTo>
                    <a:pt x="176" y="51"/>
                    <a:pt x="264" y="126"/>
                    <a:pt x="302" y="152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79" y="154"/>
                    <a:pt x="279" y="153"/>
                    <a:pt x="277" y="152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44"/>
                    <a:pt x="268" y="148"/>
                  </a:cubicBezTo>
                  <a:lnTo>
                    <a:pt x="268" y="148"/>
                  </a:lnTo>
                  <a:cubicBezTo>
                    <a:pt x="252" y="139"/>
                    <a:pt x="227" y="112"/>
                    <a:pt x="227" y="101"/>
                  </a:cubicBezTo>
                  <a:lnTo>
                    <a:pt x="227" y="101"/>
                  </a:lnTo>
                  <a:cubicBezTo>
                    <a:pt x="214" y="101"/>
                    <a:pt x="252" y="152"/>
                    <a:pt x="277" y="177"/>
                  </a:cubicBezTo>
                  <a:lnTo>
                    <a:pt x="264" y="152"/>
                  </a:lnTo>
                  <a:lnTo>
                    <a:pt x="264" y="152"/>
                  </a:lnTo>
                  <a:cubicBezTo>
                    <a:pt x="277" y="164"/>
                    <a:pt x="277" y="177"/>
                    <a:pt x="302" y="189"/>
                  </a:cubicBezTo>
                  <a:lnTo>
                    <a:pt x="289" y="189"/>
                  </a:lnTo>
                  <a:cubicBezTo>
                    <a:pt x="289" y="189"/>
                    <a:pt x="289" y="189"/>
                    <a:pt x="277" y="177"/>
                  </a:cubicBezTo>
                  <a:cubicBezTo>
                    <a:pt x="277" y="177"/>
                    <a:pt x="264" y="177"/>
                    <a:pt x="252" y="164"/>
                  </a:cubicBezTo>
                  <a:cubicBezTo>
                    <a:pt x="239" y="164"/>
                    <a:pt x="201" y="114"/>
                    <a:pt x="189" y="114"/>
                  </a:cubicBezTo>
                  <a:cubicBezTo>
                    <a:pt x="176" y="114"/>
                    <a:pt x="252" y="177"/>
                    <a:pt x="239" y="177"/>
                  </a:cubicBezTo>
                  <a:lnTo>
                    <a:pt x="252" y="177"/>
                  </a:lnTo>
                  <a:cubicBezTo>
                    <a:pt x="252" y="183"/>
                    <a:pt x="249" y="183"/>
                    <a:pt x="247" y="183"/>
                  </a:cubicBezTo>
                  <a:cubicBezTo>
                    <a:pt x="245" y="183"/>
                    <a:pt x="245" y="183"/>
                    <a:pt x="252" y="189"/>
                  </a:cubicBezTo>
                  <a:cubicBezTo>
                    <a:pt x="245" y="182"/>
                    <a:pt x="229" y="171"/>
                    <a:pt x="217" y="160"/>
                  </a:cubicBezTo>
                  <a:lnTo>
                    <a:pt x="217" y="160"/>
                  </a:lnTo>
                  <a:lnTo>
                    <a:pt x="239" y="189"/>
                  </a:lnTo>
                  <a:cubicBezTo>
                    <a:pt x="230" y="183"/>
                    <a:pt x="224" y="179"/>
                    <a:pt x="221" y="176"/>
                  </a:cubicBezTo>
                  <a:lnTo>
                    <a:pt x="221" y="176"/>
                  </a:lnTo>
                  <a:cubicBezTo>
                    <a:pt x="209" y="164"/>
                    <a:pt x="197" y="147"/>
                    <a:pt x="189" y="139"/>
                  </a:cubicBezTo>
                  <a:lnTo>
                    <a:pt x="189" y="139"/>
                  </a:lnTo>
                  <a:cubicBezTo>
                    <a:pt x="189" y="139"/>
                    <a:pt x="206" y="161"/>
                    <a:pt x="220" y="176"/>
                  </a:cubicBezTo>
                  <a:lnTo>
                    <a:pt x="220" y="176"/>
                  </a:lnTo>
                  <a:cubicBezTo>
                    <a:pt x="210" y="168"/>
                    <a:pt x="217" y="170"/>
                    <a:pt x="189" y="152"/>
                  </a:cubicBezTo>
                  <a:lnTo>
                    <a:pt x="189" y="152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77"/>
                    <a:pt x="151" y="126"/>
                    <a:pt x="114" y="89"/>
                  </a:cubicBezTo>
                  <a:lnTo>
                    <a:pt x="114" y="89"/>
                  </a:lnTo>
                  <a:lnTo>
                    <a:pt x="214" y="202"/>
                  </a:lnTo>
                  <a:cubicBezTo>
                    <a:pt x="214" y="202"/>
                    <a:pt x="178" y="165"/>
                    <a:pt x="176" y="164"/>
                  </a:cubicBezTo>
                  <a:lnTo>
                    <a:pt x="176" y="164"/>
                  </a:lnTo>
                  <a:cubicBezTo>
                    <a:pt x="201" y="189"/>
                    <a:pt x="201" y="214"/>
                    <a:pt x="189" y="214"/>
                  </a:cubicBezTo>
                  <a:lnTo>
                    <a:pt x="189" y="202"/>
                  </a:lnTo>
                  <a:cubicBezTo>
                    <a:pt x="181" y="202"/>
                    <a:pt x="172" y="196"/>
                    <a:pt x="171" y="196"/>
                  </a:cubicBezTo>
                  <a:lnTo>
                    <a:pt x="171" y="196"/>
                  </a:lnTo>
                  <a:cubicBezTo>
                    <a:pt x="171" y="196"/>
                    <a:pt x="172" y="198"/>
                    <a:pt x="176" y="202"/>
                  </a:cubicBezTo>
                  <a:cubicBezTo>
                    <a:pt x="173" y="198"/>
                    <a:pt x="171" y="197"/>
                    <a:pt x="170" y="197"/>
                  </a:cubicBezTo>
                  <a:lnTo>
                    <a:pt x="170" y="197"/>
                  </a:lnTo>
                  <a:cubicBezTo>
                    <a:pt x="168" y="197"/>
                    <a:pt x="197" y="232"/>
                    <a:pt x="195" y="232"/>
                  </a:cubicBezTo>
                  <a:cubicBezTo>
                    <a:pt x="194" y="232"/>
                    <a:pt x="193" y="231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6" y="234"/>
                    <a:pt x="201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lnTo>
                    <a:pt x="164" y="239"/>
                  </a:lnTo>
                  <a:lnTo>
                    <a:pt x="164" y="239"/>
                  </a:lnTo>
                  <a:lnTo>
                    <a:pt x="176" y="252"/>
                  </a:lnTo>
                  <a:lnTo>
                    <a:pt x="176" y="252"/>
                  </a:lnTo>
                  <a:lnTo>
                    <a:pt x="139" y="227"/>
                  </a:lnTo>
                  <a:lnTo>
                    <a:pt x="139" y="227"/>
                  </a:lnTo>
                  <a:cubicBezTo>
                    <a:pt x="126" y="214"/>
                    <a:pt x="111" y="199"/>
                    <a:pt x="101" y="190"/>
                  </a:cubicBezTo>
                  <a:lnTo>
                    <a:pt x="101" y="190"/>
                  </a:lnTo>
                  <a:cubicBezTo>
                    <a:pt x="114" y="202"/>
                    <a:pt x="139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5"/>
                    <a:pt x="151" y="265"/>
                    <a:pt x="164" y="290"/>
                  </a:cubicBezTo>
                  <a:cubicBezTo>
                    <a:pt x="151" y="277"/>
                    <a:pt x="151" y="265"/>
                    <a:pt x="139" y="265"/>
                  </a:cubicBezTo>
                  <a:cubicBezTo>
                    <a:pt x="143" y="269"/>
                    <a:pt x="145" y="271"/>
                    <a:pt x="145" y="271"/>
                  </a:cubicBezTo>
                  <a:cubicBezTo>
                    <a:pt x="144" y="271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5"/>
                  </a:cubicBezTo>
                  <a:cubicBezTo>
                    <a:pt x="126" y="265"/>
                    <a:pt x="132" y="271"/>
                    <a:pt x="139" y="277"/>
                  </a:cubicBezTo>
                  <a:lnTo>
                    <a:pt x="139" y="277"/>
                  </a:lnTo>
                  <a:cubicBezTo>
                    <a:pt x="148" y="296"/>
                    <a:pt x="150" y="307"/>
                    <a:pt x="146" y="307"/>
                  </a:cubicBezTo>
                  <a:cubicBezTo>
                    <a:pt x="144" y="307"/>
                    <a:pt x="142" y="306"/>
                    <a:pt x="139" y="302"/>
                  </a:cubicBezTo>
                  <a:lnTo>
                    <a:pt x="139" y="302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lnTo>
                    <a:pt x="139" y="315"/>
                  </a:lnTo>
                  <a:lnTo>
                    <a:pt x="139" y="315"/>
                  </a:lnTo>
                  <a:cubicBezTo>
                    <a:pt x="139" y="321"/>
                    <a:pt x="139" y="324"/>
                    <a:pt x="137" y="324"/>
                  </a:cubicBezTo>
                  <a:cubicBezTo>
                    <a:pt x="136" y="324"/>
                    <a:pt x="132" y="321"/>
                    <a:pt x="126" y="315"/>
                  </a:cubicBezTo>
                  <a:lnTo>
                    <a:pt x="126" y="315"/>
                  </a:lnTo>
                  <a:cubicBezTo>
                    <a:pt x="126" y="323"/>
                    <a:pt x="130" y="330"/>
                    <a:pt x="135" y="338"/>
                  </a:cubicBezTo>
                  <a:lnTo>
                    <a:pt x="135" y="338"/>
                  </a:lnTo>
                  <a:cubicBezTo>
                    <a:pt x="130" y="335"/>
                    <a:pt x="128" y="334"/>
                    <a:pt x="127" y="334"/>
                  </a:cubicBezTo>
                  <a:cubicBezTo>
                    <a:pt x="122" y="334"/>
                    <a:pt x="135" y="348"/>
                    <a:pt x="134" y="348"/>
                  </a:cubicBezTo>
                  <a:cubicBezTo>
                    <a:pt x="134" y="348"/>
                    <a:pt x="129" y="343"/>
                    <a:pt x="114" y="327"/>
                  </a:cubicBezTo>
                  <a:lnTo>
                    <a:pt x="101" y="327"/>
                  </a:lnTo>
                  <a:lnTo>
                    <a:pt x="101" y="340"/>
                  </a:lnTo>
                  <a:cubicBezTo>
                    <a:pt x="101" y="340"/>
                    <a:pt x="88" y="327"/>
                    <a:pt x="88" y="327"/>
                  </a:cubicBezTo>
                  <a:lnTo>
                    <a:pt x="88" y="327"/>
                  </a:lnTo>
                  <a:cubicBezTo>
                    <a:pt x="78" y="327"/>
                    <a:pt x="120" y="371"/>
                    <a:pt x="120" y="371"/>
                  </a:cubicBezTo>
                  <a:cubicBezTo>
                    <a:pt x="119" y="371"/>
                    <a:pt x="118" y="369"/>
                    <a:pt x="114" y="365"/>
                  </a:cubicBezTo>
                  <a:lnTo>
                    <a:pt x="110" y="365"/>
                  </a:lnTo>
                  <a:cubicBezTo>
                    <a:pt x="130" y="396"/>
                    <a:pt x="93" y="371"/>
                    <a:pt x="139" y="428"/>
                  </a:cubicBezTo>
                  <a:cubicBezTo>
                    <a:pt x="114" y="403"/>
                    <a:pt x="126" y="415"/>
                    <a:pt x="101" y="378"/>
                  </a:cubicBezTo>
                  <a:lnTo>
                    <a:pt x="88" y="365"/>
                  </a:lnTo>
                  <a:cubicBezTo>
                    <a:pt x="82" y="359"/>
                    <a:pt x="79" y="357"/>
                    <a:pt x="78" y="357"/>
                  </a:cubicBezTo>
                  <a:lnTo>
                    <a:pt x="78" y="357"/>
                  </a:lnTo>
                  <a:cubicBezTo>
                    <a:pt x="75" y="357"/>
                    <a:pt x="91" y="381"/>
                    <a:pt x="101" y="390"/>
                  </a:cubicBezTo>
                  <a:cubicBezTo>
                    <a:pt x="90" y="390"/>
                    <a:pt x="70" y="363"/>
                    <a:pt x="65" y="363"/>
                  </a:cubicBezTo>
                  <a:cubicBezTo>
                    <a:pt x="64" y="363"/>
                    <a:pt x="63" y="363"/>
                    <a:pt x="63" y="365"/>
                  </a:cubicBezTo>
                  <a:cubicBezTo>
                    <a:pt x="76" y="378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9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397"/>
                    <a:pt x="69" y="401"/>
                  </a:cubicBezTo>
                  <a:lnTo>
                    <a:pt x="69" y="401"/>
                  </a:lnTo>
                  <a:cubicBezTo>
                    <a:pt x="61" y="403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6" y="428"/>
                    <a:pt x="63" y="415"/>
                    <a:pt x="51" y="403"/>
                  </a:cubicBezTo>
                  <a:lnTo>
                    <a:pt x="51" y="403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03"/>
                  </a:cubicBezTo>
                  <a:lnTo>
                    <a:pt x="38" y="415"/>
                  </a:lnTo>
                  <a:cubicBezTo>
                    <a:pt x="38" y="415"/>
                    <a:pt x="38" y="415"/>
                    <a:pt x="38" y="428"/>
                  </a:cubicBezTo>
                  <a:cubicBezTo>
                    <a:pt x="26" y="428"/>
                    <a:pt x="26" y="441"/>
                    <a:pt x="26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2"/>
                  </a:lnTo>
                  <a:cubicBezTo>
                    <a:pt x="132" y="664"/>
                    <a:pt x="145" y="672"/>
                    <a:pt x="163" y="672"/>
                  </a:cubicBezTo>
                  <a:cubicBezTo>
                    <a:pt x="184" y="672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7"/>
                    <a:pt x="214" y="679"/>
                    <a:pt x="214" y="679"/>
                  </a:cubicBezTo>
                  <a:cubicBezTo>
                    <a:pt x="214" y="709"/>
                    <a:pt x="217" y="731"/>
                    <a:pt x="227" y="744"/>
                  </a:cubicBezTo>
                  <a:lnTo>
                    <a:pt x="227" y="744"/>
                  </a:lnTo>
                  <a:cubicBezTo>
                    <a:pt x="231" y="757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8"/>
                    <a:pt x="277" y="830"/>
                  </a:cubicBezTo>
                  <a:cubicBezTo>
                    <a:pt x="261" y="815"/>
                    <a:pt x="253" y="809"/>
                    <a:pt x="249" y="809"/>
                  </a:cubicBezTo>
                  <a:cubicBezTo>
                    <a:pt x="240" y="809"/>
                    <a:pt x="251" y="838"/>
                    <a:pt x="241" y="838"/>
                  </a:cubicBezTo>
                  <a:cubicBezTo>
                    <a:pt x="234" y="838"/>
                    <a:pt x="220" y="827"/>
                    <a:pt x="187" y="791"/>
                  </a:cubicBezTo>
                  <a:lnTo>
                    <a:pt x="187" y="791"/>
                  </a:lnTo>
                  <a:cubicBezTo>
                    <a:pt x="201" y="809"/>
                    <a:pt x="201" y="818"/>
                    <a:pt x="201" y="818"/>
                  </a:cubicBezTo>
                  <a:cubicBezTo>
                    <a:pt x="201" y="818"/>
                    <a:pt x="227" y="855"/>
                    <a:pt x="252" y="880"/>
                  </a:cubicBezTo>
                  <a:lnTo>
                    <a:pt x="189" y="818"/>
                  </a:lnTo>
                  <a:lnTo>
                    <a:pt x="189" y="818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7" y="943"/>
                    <a:pt x="352" y="1031"/>
                    <a:pt x="428" y="1119"/>
                  </a:cubicBezTo>
                  <a:cubicBezTo>
                    <a:pt x="417" y="1106"/>
                    <a:pt x="413" y="1101"/>
                    <a:pt x="413" y="1101"/>
                  </a:cubicBezTo>
                  <a:lnTo>
                    <a:pt x="413" y="1101"/>
                  </a:lnTo>
                  <a:cubicBezTo>
                    <a:pt x="414" y="1101"/>
                    <a:pt x="463" y="1156"/>
                    <a:pt x="467" y="1156"/>
                  </a:cubicBezTo>
                  <a:cubicBezTo>
                    <a:pt x="468" y="1156"/>
                    <a:pt x="462" y="1147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9"/>
                    <a:pt x="465" y="1132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0" y="1132"/>
                  </a:lnTo>
                  <a:lnTo>
                    <a:pt x="490" y="1132"/>
                  </a:lnTo>
                  <a:cubicBezTo>
                    <a:pt x="503" y="1144"/>
                    <a:pt x="516" y="1157"/>
                    <a:pt x="528" y="1157"/>
                  </a:cubicBezTo>
                  <a:cubicBezTo>
                    <a:pt x="519" y="1145"/>
                    <a:pt x="512" y="1137"/>
                    <a:pt x="508" y="1133"/>
                  </a:cubicBezTo>
                  <a:lnTo>
                    <a:pt x="508" y="1133"/>
                  </a:lnTo>
                  <a:cubicBezTo>
                    <a:pt x="513" y="1134"/>
                    <a:pt x="523" y="1142"/>
                    <a:pt x="553" y="1182"/>
                  </a:cubicBezTo>
                  <a:cubicBezTo>
                    <a:pt x="566" y="1182"/>
                    <a:pt x="517" y="1133"/>
                    <a:pt x="516" y="1132"/>
                  </a:cubicBezTo>
                  <a:lnTo>
                    <a:pt x="516" y="1132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78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2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7"/>
                    <a:pt x="548" y="1071"/>
                  </a:cubicBezTo>
                  <a:lnTo>
                    <a:pt x="548" y="1071"/>
                  </a:lnTo>
                  <a:cubicBezTo>
                    <a:pt x="541" y="1053"/>
                    <a:pt x="541" y="1044"/>
                    <a:pt x="541" y="1044"/>
                  </a:cubicBezTo>
                  <a:lnTo>
                    <a:pt x="541" y="1044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40" y="1022"/>
                  </a:lnTo>
                  <a:lnTo>
                    <a:pt x="540" y="1022"/>
                  </a:lnTo>
                  <a:cubicBezTo>
                    <a:pt x="552" y="1036"/>
                    <a:pt x="565" y="1049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1"/>
                    <a:pt x="588" y="1051"/>
                  </a:cubicBezTo>
                  <a:lnTo>
                    <a:pt x="588" y="1051"/>
                  </a:lnTo>
                  <a:cubicBezTo>
                    <a:pt x="589" y="1051"/>
                    <a:pt x="599" y="1061"/>
                    <a:pt x="629" y="1094"/>
                  </a:cubicBezTo>
                  <a:cubicBezTo>
                    <a:pt x="578" y="1027"/>
                    <a:pt x="573" y="1027"/>
                    <a:pt x="567" y="1027"/>
                  </a:cubicBezTo>
                  <a:lnTo>
                    <a:pt x="567" y="1027"/>
                  </a:lnTo>
                  <a:cubicBezTo>
                    <a:pt x="564" y="1027"/>
                    <a:pt x="562" y="1027"/>
                    <a:pt x="553" y="1019"/>
                  </a:cubicBezTo>
                  <a:cubicBezTo>
                    <a:pt x="541" y="1006"/>
                    <a:pt x="528" y="993"/>
                    <a:pt x="516" y="981"/>
                  </a:cubicBezTo>
                  <a:lnTo>
                    <a:pt x="516" y="981"/>
                  </a:lnTo>
                  <a:cubicBezTo>
                    <a:pt x="516" y="981"/>
                    <a:pt x="516" y="981"/>
                    <a:pt x="516" y="981"/>
                  </a:cubicBez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4"/>
                  </a:lnTo>
                  <a:cubicBezTo>
                    <a:pt x="616" y="1044"/>
                    <a:pt x="616" y="1044"/>
                    <a:pt x="591" y="1019"/>
                  </a:cubicBezTo>
                  <a:lnTo>
                    <a:pt x="591" y="1019"/>
                  </a:lnTo>
                  <a:cubicBezTo>
                    <a:pt x="591" y="1019"/>
                    <a:pt x="588" y="1013"/>
                    <a:pt x="584" y="1006"/>
                  </a:cubicBezTo>
                  <a:lnTo>
                    <a:pt x="591" y="1006"/>
                  </a:lnTo>
                  <a:cubicBezTo>
                    <a:pt x="587" y="1006"/>
                    <a:pt x="585" y="1005"/>
                    <a:pt x="583" y="1003"/>
                  </a:cubicBezTo>
                  <a:lnTo>
                    <a:pt x="583" y="1003"/>
                  </a:lnTo>
                  <a:cubicBezTo>
                    <a:pt x="578" y="996"/>
                    <a:pt x="572" y="987"/>
                    <a:pt x="566" y="981"/>
                  </a:cubicBezTo>
                  <a:lnTo>
                    <a:pt x="541" y="956"/>
                  </a:lnTo>
                  <a:lnTo>
                    <a:pt x="566" y="968"/>
                  </a:lnTo>
                  <a:cubicBezTo>
                    <a:pt x="566" y="981"/>
                    <a:pt x="578" y="993"/>
                    <a:pt x="578" y="993"/>
                  </a:cubicBezTo>
                  <a:cubicBezTo>
                    <a:pt x="585" y="1000"/>
                    <a:pt x="588" y="1002"/>
                    <a:pt x="589" y="1002"/>
                  </a:cubicBezTo>
                  <a:lnTo>
                    <a:pt x="589" y="1002"/>
                  </a:lnTo>
                  <a:cubicBezTo>
                    <a:pt x="590" y="1003"/>
                    <a:pt x="590" y="1005"/>
                    <a:pt x="591" y="1006"/>
                  </a:cubicBezTo>
                  <a:cubicBezTo>
                    <a:pt x="654" y="1081"/>
                    <a:pt x="604" y="1019"/>
                    <a:pt x="641" y="1081"/>
                  </a:cubicBezTo>
                  <a:cubicBezTo>
                    <a:pt x="645" y="1085"/>
                    <a:pt x="647" y="1087"/>
                    <a:pt x="648" y="1087"/>
                  </a:cubicBezTo>
                  <a:cubicBezTo>
                    <a:pt x="651" y="1087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8" y="1071"/>
                    <a:pt x="655" y="1080"/>
                  </a:cubicBezTo>
                  <a:lnTo>
                    <a:pt x="655" y="1080"/>
                  </a:lnTo>
                  <a:cubicBezTo>
                    <a:pt x="643" y="1065"/>
                    <a:pt x="641" y="1061"/>
                    <a:pt x="643" y="1061"/>
                  </a:cubicBezTo>
                  <a:cubicBezTo>
                    <a:pt x="645" y="1061"/>
                    <a:pt x="650" y="1064"/>
                    <a:pt x="652" y="1064"/>
                  </a:cubicBezTo>
                  <a:cubicBezTo>
                    <a:pt x="652" y="1064"/>
                    <a:pt x="653" y="1064"/>
                    <a:pt x="653" y="1064"/>
                  </a:cubicBezTo>
                  <a:lnTo>
                    <a:pt x="653" y="1064"/>
                  </a:lnTo>
                  <a:cubicBezTo>
                    <a:pt x="657" y="1070"/>
                    <a:pt x="662" y="1077"/>
                    <a:pt x="666" y="1081"/>
                  </a:cubicBezTo>
                  <a:lnTo>
                    <a:pt x="666" y="1081"/>
                  </a:lnTo>
                  <a:lnTo>
                    <a:pt x="653" y="1063"/>
                  </a:lnTo>
                  <a:lnTo>
                    <a:pt x="653" y="1063"/>
                  </a:lnTo>
                  <a:cubicBezTo>
                    <a:pt x="653" y="1063"/>
                    <a:pt x="653" y="1063"/>
                    <a:pt x="653" y="1064"/>
                  </a:cubicBezTo>
                  <a:lnTo>
                    <a:pt x="653" y="1064"/>
                  </a:lnTo>
                  <a:cubicBezTo>
                    <a:pt x="652" y="1063"/>
                    <a:pt x="651" y="1062"/>
                    <a:pt x="651" y="1061"/>
                  </a:cubicBezTo>
                  <a:lnTo>
                    <a:pt x="651" y="1061"/>
                  </a:lnTo>
                  <a:lnTo>
                    <a:pt x="653" y="1063"/>
                  </a:lnTo>
                  <a:lnTo>
                    <a:pt x="653" y="1063"/>
                  </a:lnTo>
                  <a:cubicBezTo>
                    <a:pt x="652" y="1061"/>
                    <a:pt x="650" y="1059"/>
                    <a:pt x="646" y="1053"/>
                  </a:cubicBezTo>
                  <a:lnTo>
                    <a:pt x="646" y="1053"/>
                  </a:lnTo>
                  <a:cubicBezTo>
                    <a:pt x="643" y="1048"/>
                    <a:pt x="641" y="1044"/>
                    <a:pt x="641" y="1044"/>
                  </a:cubicBezTo>
                  <a:lnTo>
                    <a:pt x="641" y="1044"/>
                  </a:lnTo>
                  <a:lnTo>
                    <a:pt x="666" y="1081"/>
                  </a:lnTo>
                  <a:lnTo>
                    <a:pt x="666" y="1081"/>
                  </a:lnTo>
                  <a:cubicBezTo>
                    <a:pt x="666" y="1081"/>
                    <a:pt x="666" y="1081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7"/>
                  </a:lnTo>
                  <a:cubicBezTo>
                    <a:pt x="654" y="1144"/>
                    <a:pt x="704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29" y="1345"/>
                    <a:pt x="742" y="1396"/>
                    <a:pt x="754" y="1433"/>
                  </a:cubicBezTo>
                  <a:lnTo>
                    <a:pt x="754" y="1446"/>
                  </a:lnTo>
                  <a:lnTo>
                    <a:pt x="762" y="1446"/>
                  </a:lnTo>
                  <a:cubicBezTo>
                    <a:pt x="761" y="1444"/>
                    <a:pt x="761" y="1442"/>
                    <a:pt x="762" y="1442"/>
                  </a:cubicBezTo>
                  <a:lnTo>
                    <a:pt x="762" y="1442"/>
                  </a:lnTo>
                  <a:cubicBezTo>
                    <a:pt x="763" y="1442"/>
                    <a:pt x="764" y="1443"/>
                    <a:pt x="767" y="1446"/>
                  </a:cubicBezTo>
                  <a:cubicBezTo>
                    <a:pt x="792" y="1484"/>
                    <a:pt x="767" y="1458"/>
                    <a:pt x="780" y="1484"/>
                  </a:cubicBezTo>
                  <a:cubicBezTo>
                    <a:pt x="781" y="1485"/>
                    <a:pt x="782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3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4"/>
                    <a:pt x="792" y="1474"/>
                  </a:cubicBezTo>
                  <a:cubicBezTo>
                    <a:pt x="795" y="1474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05" y="1471"/>
                  </a:lnTo>
                  <a:cubicBezTo>
                    <a:pt x="805" y="1471"/>
                    <a:pt x="792" y="1458"/>
                    <a:pt x="805" y="1458"/>
                  </a:cubicBezTo>
                  <a:lnTo>
                    <a:pt x="817" y="1484"/>
                  </a:lnTo>
                  <a:cubicBezTo>
                    <a:pt x="814" y="1477"/>
                    <a:pt x="814" y="1475"/>
                    <a:pt x="816" y="1475"/>
                  </a:cubicBezTo>
                  <a:cubicBezTo>
                    <a:pt x="818" y="1475"/>
                    <a:pt x="821" y="1477"/>
                    <a:pt x="825" y="1480"/>
                  </a:cubicBezTo>
                  <a:lnTo>
                    <a:pt x="825" y="1480"/>
                  </a:lnTo>
                  <a:cubicBezTo>
                    <a:pt x="820" y="1471"/>
                    <a:pt x="812" y="1453"/>
                    <a:pt x="805" y="1446"/>
                  </a:cubicBezTo>
                  <a:cubicBezTo>
                    <a:pt x="803" y="1442"/>
                    <a:pt x="802" y="1441"/>
                    <a:pt x="803" y="1441"/>
                  </a:cubicBezTo>
                  <a:lnTo>
                    <a:pt x="803" y="1441"/>
                  </a:lnTo>
                  <a:cubicBezTo>
                    <a:pt x="806" y="1441"/>
                    <a:pt x="837" y="1485"/>
                    <a:pt x="851" y="1485"/>
                  </a:cubicBezTo>
                  <a:cubicBezTo>
                    <a:pt x="853" y="1485"/>
                    <a:pt x="854" y="1484"/>
                    <a:pt x="855" y="1484"/>
                  </a:cubicBezTo>
                  <a:cubicBezTo>
                    <a:pt x="842" y="1484"/>
                    <a:pt x="830" y="1471"/>
                    <a:pt x="830" y="1458"/>
                  </a:cubicBezTo>
                  <a:cubicBezTo>
                    <a:pt x="842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1"/>
                  </a:cubicBezTo>
                  <a:lnTo>
                    <a:pt x="830" y="1421"/>
                  </a:lnTo>
                  <a:lnTo>
                    <a:pt x="842" y="1433"/>
                  </a:lnTo>
                  <a:cubicBezTo>
                    <a:pt x="844" y="1435"/>
                    <a:pt x="844" y="1435"/>
                    <a:pt x="844" y="1435"/>
                  </a:cubicBezTo>
                  <a:cubicBezTo>
                    <a:pt x="845" y="1435"/>
                    <a:pt x="816" y="1406"/>
                    <a:pt x="824" y="1406"/>
                  </a:cubicBezTo>
                  <a:cubicBezTo>
                    <a:pt x="825" y="1406"/>
                    <a:pt x="827" y="1407"/>
                    <a:pt x="830" y="1408"/>
                  </a:cubicBezTo>
                  <a:lnTo>
                    <a:pt x="855" y="1433"/>
                  </a:lnTo>
                  <a:lnTo>
                    <a:pt x="867" y="1446"/>
                  </a:lnTo>
                  <a:cubicBezTo>
                    <a:pt x="861" y="1433"/>
                    <a:pt x="861" y="1430"/>
                    <a:pt x="863" y="1430"/>
                  </a:cubicBezTo>
                  <a:lnTo>
                    <a:pt x="863" y="1430"/>
                  </a:lnTo>
                  <a:cubicBezTo>
                    <a:pt x="864" y="1430"/>
                    <a:pt x="867" y="1433"/>
                    <a:pt x="867" y="1433"/>
                  </a:cubicBezTo>
                  <a:cubicBezTo>
                    <a:pt x="855" y="1421"/>
                    <a:pt x="842" y="1396"/>
                    <a:pt x="842" y="1396"/>
                  </a:cubicBezTo>
                  <a:cubicBezTo>
                    <a:pt x="855" y="1396"/>
                    <a:pt x="855" y="1408"/>
                    <a:pt x="867" y="1408"/>
                  </a:cubicBezTo>
                  <a:cubicBezTo>
                    <a:pt x="867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7" y="1396"/>
                  </a:lnTo>
                  <a:lnTo>
                    <a:pt x="867" y="1396"/>
                  </a:lnTo>
                  <a:cubicBezTo>
                    <a:pt x="880" y="1408"/>
                    <a:pt x="880" y="1408"/>
                    <a:pt x="893" y="1421"/>
                  </a:cubicBezTo>
                  <a:cubicBezTo>
                    <a:pt x="893" y="1408"/>
                    <a:pt x="880" y="1408"/>
                    <a:pt x="880" y="1396"/>
                  </a:cubicBezTo>
                  <a:lnTo>
                    <a:pt x="880" y="1396"/>
                  </a:lnTo>
                  <a:cubicBezTo>
                    <a:pt x="893" y="1408"/>
                    <a:pt x="905" y="1433"/>
                    <a:pt x="905" y="1446"/>
                  </a:cubicBezTo>
                  <a:lnTo>
                    <a:pt x="905" y="1421"/>
                  </a:lnTo>
                  <a:cubicBezTo>
                    <a:pt x="905" y="1421"/>
                    <a:pt x="930" y="1433"/>
                    <a:pt x="930" y="1433"/>
                  </a:cubicBezTo>
                  <a:cubicBezTo>
                    <a:pt x="932" y="1435"/>
                    <a:pt x="933" y="1435"/>
                    <a:pt x="933" y="1435"/>
                  </a:cubicBezTo>
                  <a:cubicBezTo>
                    <a:pt x="937" y="1435"/>
                    <a:pt x="923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7"/>
                    <a:pt x="930" y="1408"/>
                  </a:cubicBezTo>
                  <a:cubicBezTo>
                    <a:pt x="930" y="1408"/>
                    <a:pt x="930" y="1396"/>
                    <a:pt x="930" y="1396"/>
                  </a:cubicBezTo>
                  <a:cubicBezTo>
                    <a:pt x="930" y="1396"/>
                    <a:pt x="937" y="1399"/>
                    <a:pt x="941" y="1399"/>
                  </a:cubicBezTo>
                  <a:cubicBezTo>
                    <a:pt x="946" y="1399"/>
                    <a:pt x="949" y="1396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6"/>
                    <a:pt x="930" y="1370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9" y="1349"/>
                    <a:pt x="956" y="1349"/>
                  </a:cubicBezTo>
                  <a:cubicBezTo>
                    <a:pt x="958" y="1349"/>
                    <a:pt x="962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2" y="1376"/>
                    <a:pt x="984" y="1381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1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4" y="1359"/>
                    <a:pt x="987" y="1360"/>
                    <a:pt x="988" y="1360"/>
                  </a:cubicBezTo>
                  <a:cubicBezTo>
                    <a:pt x="1007" y="1360"/>
                    <a:pt x="957" y="1308"/>
                    <a:pt x="968" y="1308"/>
                  </a:cubicBezTo>
                  <a:lnTo>
                    <a:pt x="968" y="1308"/>
                  </a:lnTo>
                  <a:cubicBezTo>
                    <a:pt x="981" y="1320"/>
                    <a:pt x="981" y="1320"/>
                    <a:pt x="993" y="1333"/>
                  </a:cubicBezTo>
                  <a:lnTo>
                    <a:pt x="981" y="1308"/>
                  </a:lnTo>
                  <a:lnTo>
                    <a:pt x="981" y="1308"/>
                  </a:lnTo>
                  <a:cubicBezTo>
                    <a:pt x="981" y="1308"/>
                    <a:pt x="993" y="1320"/>
                    <a:pt x="993" y="1320"/>
                  </a:cubicBezTo>
                  <a:lnTo>
                    <a:pt x="993" y="1308"/>
                  </a:lnTo>
                  <a:cubicBezTo>
                    <a:pt x="993" y="1295"/>
                    <a:pt x="981" y="1282"/>
                    <a:pt x="981" y="1282"/>
                  </a:cubicBezTo>
                  <a:lnTo>
                    <a:pt x="981" y="1270"/>
                  </a:lnTo>
                  <a:cubicBezTo>
                    <a:pt x="993" y="1282"/>
                    <a:pt x="1006" y="1308"/>
                    <a:pt x="993" y="1308"/>
                  </a:cubicBezTo>
                  <a:cubicBezTo>
                    <a:pt x="1008" y="1322"/>
                    <a:pt x="1014" y="1327"/>
                    <a:pt x="1016" y="1327"/>
                  </a:cubicBezTo>
                  <a:cubicBezTo>
                    <a:pt x="1021" y="1327"/>
                    <a:pt x="1008" y="1306"/>
                    <a:pt x="1022" y="1306"/>
                  </a:cubicBezTo>
                  <a:cubicBezTo>
                    <a:pt x="1022" y="1306"/>
                    <a:pt x="1023" y="1306"/>
                    <a:pt x="1023" y="1306"/>
                  </a:cubicBezTo>
                  <a:lnTo>
                    <a:pt x="1023" y="1306"/>
                  </a:lnTo>
                  <a:cubicBezTo>
                    <a:pt x="1020" y="1302"/>
                    <a:pt x="1018" y="1298"/>
                    <a:pt x="1018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8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08"/>
                  </a:cubicBezTo>
                  <a:cubicBezTo>
                    <a:pt x="1081" y="1308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9" y="1275"/>
                    <a:pt x="1051" y="1275"/>
                  </a:cubicBezTo>
                  <a:cubicBezTo>
                    <a:pt x="1055" y="1275"/>
                    <a:pt x="105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20"/>
                  </a:cubicBezTo>
                  <a:cubicBezTo>
                    <a:pt x="1026" y="1214"/>
                    <a:pt x="1025" y="1212"/>
                    <a:pt x="1026" y="1212"/>
                  </a:cubicBezTo>
                  <a:cubicBezTo>
                    <a:pt x="1031" y="1212"/>
                    <a:pt x="1055" y="1227"/>
                    <a:pt x="1060" y="1227"/>
                  </a:cubicBezTo>
                  <a:cubicBezTo>
                    <a:pt x="1062" y="1227"/>
                    <a:pt x="1061" y="1225"/>
                    <a:pt x="1056" y="1220"/>
                  </a:cubicBezTo>
                  <a:lnTo>
                    <a:pt x="1056" y="1220"/>
                  </a:lnTo>
                  <a:cubicBezTo>
                    <a:pt x="1057" y="1220"/>
                    <a:pt x="1069" y="1233"/>
                    <a:pt x="1081" y="1245"/>
                  </a:cubicBezTo>
                  <a:cubicBezTo>
                    <a:pt x="1069" y="1207"/>
                    <a:pt x="1069" y="1220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43" y="1182"/>
                    <a:pt x="1031" y="1157"/>
                    <a:pt x="1018" y="1132"/>
                  </a:cubicBezTo>
                  <a:lnTo>
                    <a:pt x="1018" y="1132"/>
                  </a:lnTo>
                  <a:lnTo>
                    <a:pt x="1031" y="1144"/>
                  </a:lnTo>
                  <a:cubicBezTo>
                    <a:pt x="1043" y="1157"/>
                    <a:pt x="1056" y="1169"/>
                    <a:pt x="1069" y="1182"/>
                  </a:cubicBezTo>
                  <a:lnTo>
                    <a:pt x="1081" y="1194"/>
                  </a:ln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19"/>
                    <a:pt x="1056" y="1107"/>
                  </a:cubicBezTo>
                  <a:lnTo>
                    <a:pt x="1056" y="1107"/>
                  </a:lnTo>
                  <a:cubicBezTo>
                    <a:pt x="1069" y="1132"/>
                    <a:pt x="1081" y="1132"/>
                    <a:pt x="1106" y="1157"/>
                  </a:cubicBezTo>
                  <a:lnTo>
                    <a:pt x="1106" y="1157"/>
                  </a:ln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094" y="1145"/>
                    <a:pt x="1106" y="1144"/>
                    <a:pt x="1106" y="1132"/>
                  </a:cubicBezTo>
                  <a:lnTo>
                    <a:pt x="1106" y="1132"/>
                  </a:lnTo>
                  <a:cubicBezTo>
                    <a:pt x="1111" y="1137"/>
                    <a:pt x="1118" y="1145"/>
                    <a:pt x="1123" y="1152"/>
                  </a:cubicBezTo>
                  <a:lnTo>
                    <a:pt x="1123" y="1152"/>
                  </a:lnTo>
                  <a:cubicBezTo>
                    <a:pt x="1121" y="1147"/>
                    <a:pt x="1114" y="1139"/>
                    <a:pt x="1107" y="1132"/>
                  </a:cubicBezTo>
                  <a:lnTo>
                    <a:pt x="1107" y="1132"/>
                  </a:lnTo>
                  <a:cubicBezTo>
                    <a:pt x="1107" y="1133"/>
                    <a:pt x="1110" y="1136"/>
                    <a:pt x="1119" y="1144"/>
                  </a:cubicBezTo>
                  <a:cubicBezTo>
                    <a:pt x="1113" y="1134"/>
                    <a:pt x="1113" y="1130"/>
                    <a:pt x="1114" y="1130"/>
                  </a:cubicBezTo>
                  <a:cubicBezTo>
                    <a:pt x="1117" y="1130"/>
                    <a:pt x="1124" y="1137"/>
                    <a:pt x="1131" y="1144"/>
                  </a:cubicBezTo>
                  <a:cubicBezTo>
                    <a:pt x="1144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6" y="1132"/>
                    <a:pt x="1156" y="1132"/>
                  </a:cubicBezTo>
                  <a:lnTo>
                    <a:pt x="1069" y="1019"/>
                  </a:lnTo>
                  <a:lnTo>
                    <a:pt x="1069" y="1019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7"/>
                    <a:pt x="1156" y="1094"/>
                    <a:pt x="1182" y="1107"/>
                  </a:cubicBezTo>
                  <a:cubicBezTo>
                    <a:pt x="1182" y="1107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7"/>
                    <a:pt x="1182" y="1107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6" y="1069"/>
                    <a:pt x="1182" y="1094"/>
                    <a:pt x="1194" y="1107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45" y="1020"/>
                    <a:pt x="1144" y="1019"/>
                  </a:cubicBezTo>
                  <a:lnTo>
                    <a:pt x="1144" y="1019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94" y="1044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19" y="956"/>
                  </a:lnTo>
                  <a:lnTo>
                    <a:pt x="1119" y="956"/>
                  </a:lnTo>
                  <a:lnTo>
                    <a:pt x="1106" y="931"/>
                  </a:lnTo>
                  <a:lnTo>
                    <a:pt x="1106" y="931"/>
                  </a:lnTo>
                  <a:cubicBezTo>
                    <a:pt x="1131" y="968"/>
                    <a:pt x="1194" y="1044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57" y="1107"/>
                  </a:cubicBezTo>
                  <a:lnTo>
                    <a:pt x="1270" y="1094"/>
                  </a:lnTo>
                  <a:cubicBezTo>
                    <a:pt x="1244" y="1069"/>
                    <a:pt x="1244" y="1069"/>
                    <a:pt x="1232" y="1044"/>
                  </a:cubicBezTo>
                  <a:lnTo>
                    <a:pt x="1232" y="1044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94" y="1006"/>
                  </a:cubicBezTo>
                  <a:lnTo>
                    <a:pt x="1194" y="1006"/>
                  </a:lnTo>
                  <a:cubicBezTo>
                    <a:pt x="1203" y="1015"/>
                    <a:pt x="1219" y="1031"/>
                    <a:pt x="1232" y="1044"/>
                  </a:cubicBezTo>
                  <a:lnTo>
                    <a:pt x="1232" y="1044"/>
                  </a:lnTo>
                  <a:lnTo>
                    <a:pt x="1232" y="1044"/>
                  </a:lnTo>
                  <a:lnTo>
                    <a:pt x="1232" y="1044"/>
                  </a:lnTo>
                  <a:cubicBezTo>
                    <a:pt x="1237" y="1048"/>
                    <a:pt x="1241" y="1053"/>
                    <a:pt x="1244" y="1056"/>
                  </a:cubicBezTo>
                  <a:cubicBezTo>
                    <a:pt x="1236" y="1047"/>
                    <a:pt x="1233" y="1038"/>
                    <a:pt x="1237" y="1038"/>
                  </a:cubicBezTo>
                  <a:cubicBezTo>
                    <a:pt x="1238" y="1038"/>
                    <a:pt x="1239" y="1039"/>
                    <a:pt x="1240" y="1040"/>
                  </a:cubicBezTo>
                  <a:lnTo>
                    <a:pt x="1240" y="1040"/>
                  </a:lnTo>
                  <a:cubicBezTo>
                    <a:pt x="1237" y="1034"/>
                    <a:pt x="1234" y="1029"/>
                    <a:pt x="1237" y="1029"/>
                  </a:cubicBezTo>
                  <a:cubicBezTo>
                    <a:pt x="1239" y="1029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4"/>
                  </a:cubicBezTo>
                  <a:cubicBezTo>
                    <a:pt x="1244" y="1019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69" y="931"/>
                    <a:pt x="1182" y="943"/>
                  </a:cubicBezTo>
                  <a:cubicBezTo>
                    <a:pt x="1194" y="956"/>
                    <a:pt x="1194" y="956"/>
                    <a:pt x="1207" y="968"/>
                  </a:cubicBezTo>
                  <a:cubicBezTo>
                    <a:pt x="1207" y="956"/>
                    <a:pt x="1207" y="956"/>
                    <a:pt x="1207" y="943"/>
                  </a:cubicBezTo>
                  <a:cubicBezTo>
                    <a:pt x="1207" y="943"/>
                    <a:pt x="1219" y="931"/>
                    <a:pt x="1219" y="931"/>
                  </a:cubicBezTo>
                  <a:lnTo>
                    <a:pt x="1232" y="905"/>
                  </a:lnTo>
                  <a:cubicBezTo>
                    <a:pt x="1232" y="905"/>
                    <a:pt x="1244" y="893"/>
                    <a:pt x="1244" y="880"/>
                  </a:cubicBezTo>
                  <a:cubicBezTo>
                    <a:pt x="1244" y="880"/>
                    <a:pt x="1244" y="868"/>
                    <a:pt x="1257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70" y="843"/>
                  </a:lnTo>
                  <a:lnTo>
                    <a:pt x="1270" y="830"/>
                  </a:lnTo>
                  <a:cubicBezTo>
                    <a:pt x="1270" y="818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70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8"/>
                  </a:lnTo>
                  <a:cubicBezTo>
                    <a:pt x="1244" y="818"/>
                    <a:pt x="1244" y="830"/>
                    <a:pt x="1244" y="830"/>
                  </a:cubicBezTo>
                  <a:cubicBezTo>
                    <a:pt x="1232" y="830"/>
                    <a:pt x="1232" y="843"/>
                    <a:pt x="1232" y="843"/>
                  </a:cubicBezTo>
                  <a:lnTo>
                    <a:pt x="1219" y="843"/>
                  </a:lnTo>
                  <a:cubicBezTo>
                    <a:pt x="1219" y="843"/>
                    <a:pt x="1219" y="843"/>
                    <a:pt x="1219" y="830"/>
                  </a:cubicBezTo>
                  <a:cubicBezTo>
                    <a:pt x="1219" y="818"/>
                    <a:pt x="1219" y="792"/>
                    <a:pt x="1219" y="780"/>
                  </a:cubicBezTo>
                  <a:cubicBezTo>
                    <a:pt x="1219" y="767"/>
                    <a:pt x="1232" y="767"/>
                    <a:pt x="1232" y="755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42"/>
                    <a:pt x="1194" y="755"/>
                    <a:pt x="1194" y="755"/>
                  </a:cubicBezTo>
                  <a:cubicBezTo>
                    <a:pt x="1182" y="767"/>
                    <a:pt x="1182" y="767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6" y="818"/>
                    <a:pt x="1144" y="830"/>
                  </a:cubicBezTo>
                  <a:lnTo>
                    <a:pt x="1144" y="818"/>
                  </a:lnTo>
                  <a:cubicBezTo>
                    <a:pt x="1144" y="818"/>
                    <a:pt x="1144" y="818"/>
                    <a:pt x="1144" y="805"/>
                  </a:cubicBezTo>
                  <a:cubicBezTo>
                    <a:pt x="1148" y="798"/>
                    <a:pt x="1147" y="795"/>
                    <a:pt x="1143" y="795"/>
                  </a:cubicBezTo>
                  <a:cubicBezTo>
                    <a:pt x="1134" y="795"/>
                    <a:pt x="1108" y="812"/>
                    <a:pt x="1081" y="830"/>
                  </a:cubicBezTo>
                  <a:lnTo>
                    <a:pt x="1069" y="843"/>
                  </a:lnTo>
                  <a:lnTo>
                    <a:pt x="1043" y="843"/>
                  </a:lnTo>
                  <a:lnTo>
                    <a:pt x="1094" y="792"/>
                  </a:lnTo>
                  <a:cubicBezTo>
                    <a:pt x="1090" y="775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8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8"/>
                    <a:pt x="1039" y="692"/>
                    <a:pt x="1028" y="692"/>
                  </a:cubicBezTo>
                  <a:cubicBezTo>
                    <a:pt x="1006" y="692"/>
                    <a:pt x="1006" y="675"/>
                    <a:pt x="1006" y="642"/>
                  </a:cubicBezTo>
                  <a:cubicBezTo>
                    <a:pt x="993" y="667"/>
                    <a:pt x="968" y="679"/>
                    <a:pt x="955" y="704"/>
                  </a:cubicBezTo>
                  <a:cubicBezTo>
                    <a:pt x="930" y="679"/>
                    <a:pt x="933" y="679"/>
                    <a:pt x="935" y="679"/>
                  </a:cubicBezTo>
                  <a:cubicBezTo>
                    <a:pt x="936" y="679"/>
                    <a:pt x="937" y="679"/>
                    <a:pt x="918" y="664"/>
                  </a:cubicBezTo>
                  <a:lnTo>
                    <a:pt x="918" y="664"/>
                  </a:lnTo>
                  <a:cubicBezTo>
                    <a:pt x="916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2"/>
                  </a:cubicBezTo>
                  <a:lnTo>
                    <a:pt x="955" y="654"/>
                  </a:lnTo>
                  <a:lnTo>
                    <a:pt x="968" y="642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4"/>
                    <a:pt x="968" y="566"/>
                    <a:pt x="955" y="554"/>
                  </a:cubicBezTo>
                  <a:lnTo>
                    <a:pt x="955" y="554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lnTo>
                    <a:pt x="893" y="566"/>
                  </a:lnTo>
                  <a:lnTo>
                    <a:pt x="918" y="591"/>
                  </a:lnTo>
                  <a:lnTo>
                    <a:pt x="905" y="591"/>
                  </a:lnTo>
                  <a:cubicBezTo>
                    <a:pt x="893" y="579"/>
                    <a:pt x="880" y="579"/>
                    <a:pt x="880" y="579"/>
                  </a:cubicBezTo>
                  <a:lnTo>
                    <a:pt x="880" y="579"/>
                  </a:lnTo>
                  <a:cubicBezTo>
                    <a:pt x="880" y="579"/>
                    <a:pt x="880" y="579"/>
                    <a:pt x="893" y="591"/>
                  </a:cubicBezTo>
                  <a:lnTo>
                    <a:pt x="893" y="604"/>
                  </a:lnTo>
                  <a:lnTo>
                    <a:pt x="855" y="604"/>
                  </a:lnTo>
                  <a:cubicBezTo>
                    <a:pt x="855" y="591"/>
                    <a:pt x="867" y="579"/>
                    <a:pt x="867" y="579"/>
                  </a:cubicBezTo>
                  <a:lnTo>
                    <a:pt x="880" y="579"/>
                  </a:lnTo>
                  <a:lnTo>
                    <a:pt x="893" y="566"/>
                  </a:lnTo>
                  <a:lnTo>
                    <a:pt x="855" y="566"/>
                  </a:lnTo>
                  <a:lnTo>
                    <a:pt x="842" y="554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18" y="491"/>
                    <a:pt x="918" y="491"/>
                    <a:pt x="918" y="491"/>
                  </a:cubicBezTo>
                  <a:lnTo>
                    <a:pt x="930" y="491"/>
                  </a:lnTo>
                  <a:cubicBezTo>
                    <a:pt x="930" y="491"/>
                    <a:pt x="930" y="483"/>
                    <a:pt x="936" y="480"/>
                  </a:cubicBezTo>
                  <a:lnTo>
                    <a:pt x="936" y="480"/>
                  </a:lnTo>
                  <a:lnTo>
                    <a:pt x="893" y="491"/>
                  </a:lnTo>
                  <a:lnTo>
                    <a:pt x="880" y="491"/>
                  </a:lnTo>
                  <a:lnTo>
                    <a:pt x="880" y="478"/>
                  </a:lnTo>
                  <a:lnTo>
                    <a:pt x="880" y="478"/>
                  </a:lnTo>
                  <a:cubicBezTo>
                    <a:pt x="877" y="475"/>
                    <a:pt x="874" y="472"/>
                    <a:pt x="867" y="466"/>
                  </a:cubicBezTo>
                  <a:cubicBezTo>
                    <a:pt x="880" y="466"/>
                    <a:pt x="880" y="466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6"/>
                  </a:cubicBezTo>
                  <a:lnTo>
                    <a:pt x="880" y="453"/>
                  </a:lnTo>
                  <a:cubicBezTo>
                    <a:pt x="880" y="441"/>
                    <a:pt x="880" y="428"/>
                    <a:pt x="893" y="415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8"/>
                  </a:lnTo>
                  <a:lnTo>
                    <a:pt x="842" y="390"/>
                  </a:lnTo>
                  <a:lnTo>
                    <a:pt x="830" y="390"/>
                  </a:lnTo>
                  <a:cubicBezTo>
                    <a:pt x="817" y="403"/>
                    <a:pt x="805" y="403"/>
                    <a:pt x="792" y="403"/>
                  </a:cubicBez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8"/>
                  </a:cubicBezTo>
                  <a:lnTo>
                    <a:pt x="742" y="378"/>
                  </a:lnTo>
                  <a:cubicBezTo>
                    <a:pt x="742" y="378"/>
                    <a:pt x="736" y="383"/>
                    <a:pt x="733" y="383"/>
                  </a:cubicBezTo>
                  <a:cubicBezTo>
                    <a:pt x="731" y="383"/>
                    <a:pt x="729" y="382"/>
                    <a:pt x="729" y="378"/>
                  </a:cubicBezTo>
                  <a:cubicBezTo>
                    <a:pt x="717" y="365"/>
                    <a:pt x="717" y="353"/>
                    <a:pt x="704" y="327"/>
                  </a:cubicBezTo>
                  <a:lnTo>
                    <a:pt x="704" y="327"/>
                  </a:lnTo>
                  <a:cubicBezTo>
                    <a:pt x="704" y="327"/>
                    <a:pt x="704" y="327"/>
                    <a:pt x="704" y="327"/>
                  </a:cubicBezTo>
                  <a:cubicBezTo>
                    <a:pt x="704" y="315"/>
                    <a:pt x="692" y="303"/>
                    <a:pt x="679" y="290"/>
                  </a:cubicBezTo>
                  <a:lnTo>
                    <a:pt x="679" y="290"/>
                  </a:lnTo>
                  <a:cubicBezTo>
                    <a:pt x="717" y="328"/>
                    <a:pt x="729" y="340"/>
                    <a:pt x="780" y="378"/>
                  </a:cubicBezTo>
                  <a:cubicBezTo>
                    <a:pt x="780" y="365"/>
                    <a:pt x="742" y="340"/>
                    <a:pt x="729" y="327"/>
                  </a:cubicBezTo>
                  <a:lnTo>
                    <a:pt x="729" y="327"/>
                  </a:lnTo>
                  <a:cubicBezTo>
                    <a:pt x="732" y="330"/>
                    <a:pt x="732" y="331"/>
                    <a:pt x="731" y="331"/>
                  </a:cubicBezTo>
                  <a:cubicBezTo>
                    <a:pt x="728" y="331"/>
                    <a:pt x="700" y="310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1" y="290"/>
                    <a:pt x="663" y="285"/>
                    <a:pt x="655" y="278"/>
                  </a:cubicBezTo>
                  <a:lnTo>
                    <a:pt x="655" y="278"/>
                  </a:lnTo>
                  <a:lnTo>
                    <a:pt x="669" y="285"/>
                  </a:lnTo>
                  <a:lnTo>
                    <a:pt x="669" y="285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6" y="277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6" y="277"/>
                    <a:pt x="666" y="277"/>
                    <a:pt x="654" y="265"/>
                  </a:cubicBezTo>
                  <a:cubicBezTo>
                    <a:pt x="654" y="265"/>
                    <a:pt x="654" y="274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5" y="269"/>
                    <a:pt x="641" y="265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cubicBezTo>
                    <a:pt x="641" y="214"/>
                    <a:pt x="641" y="214"/>
                    <a:pt x="641" y="214"/>
                  </a:cubicBezTo>
                  <a:cubicBezTo>
                    <a:pt x="629" y="227"/>
                    <a:pt x="629" y="239"/>
                    <a:pt x="616" y="252"/>
                  </a:cubicBezTo>
                  <a:lnTo>
                    <a:pt x="616" y="265"/>
                  </a:lnTo>
                  <a:lnTo>
                    <a:pt x="604" y="277"/>
                  </a:lnTo>
                  <a:lnTo>
                    <a:pt x="604" y="290"/>
                  </a:lnTo>
                  <a:cubicBezTo>
                    <a:pt x="595" y="299"/>
                    <a:pt x="580" y="308"/>
                    <a:pt x="563" y="308"/>
                  </a:cubicBezTo>
                  <a:cubicBezTo>
                    <a:pt x="555" y="308"/>
                    <a:pt x="548" y="306"/>
                    <a:pt x="541" y="302"/>
                  </a:cubicBezTo>
                  <a:cubicBezTo>
                    <a:pt x="490" y="290"/>
                    <a:pt x="578" y="239"/>
                    <a:pt x="591" y="202"/>
                  </a:cubicBezTo>
                  <a:cubicBezTo>
                    <a:pt x="578" y="189"/>
                    <a:pt x="578" y="189"/>
                    <a:pt x="566" y="177"/>
                  </a:cubicBezTo>
                  <a:cubicBezTo>
                    <a:pt x="553" y="177"/>
                    <a:pt x="553" y="164"/>
                    <a:pt x="541" y="164"/>
                  </a:cubicBezTo>
                  <a:cubicBezTo>
                    <a:pt x="541" y="164"/>
                    <a:pt x="553" y="177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7"/>
                  </a:cubicBezTo>
                  <a:cubicBezTo>
                    <a:pt x="490" y="177"/>
                    <a:pt x="490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4"/>
                  </a:cubicBezTo>
                  <a:lnTo>
                    <a:pt x="616" y="64"/>
                  </a:lnTo>
                  <a:cubicBezTo>
                    <a:pt x="584" y="102"/>
                    <a:pt x="561" y="114"/>
                    <a:pt x="542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9"/>
                  </a:lnTo>
                  <a:lnTo>
                    <a:pt x="415" y="89"/>
                  </a:lnTo>
                  <a:cubicBezTo>
                    <a:pt x="418" y="69"/>
                    <a:pt x="414" y="62"/>
                    <a:pt x="407" y="62"/>
                  </a:cubicBezTo>
                  <a:cubicBezTo>
                    <a:pt x="387" y="62"/>
                    <a:pt x="338" y="116"/>
                    <a:pt x="309" y="116"/>
                  </a:cubicBezTo>
                  <a:cubicBezTo>
                    <a:pt x="300" y="116"/>
                    <a:pt x="294" y="112"/>
                    <a:pt x="289" y="101"/>
                  </a:cubicBezTo>
                  <a:cubicBezTo>
                    <a:pt x="277" y="101"/>
                    <a:pt x="277" y="89"/>
                    <a:pt x="289" y="76"/>
                  </a:cubicBezTo>
                  <a:cubicBezTo>
                    <a:pt x="289" y="64"/>
                    <a:pt x="289" y="64"/>
                    <a:pt x="289" y="64"/>
                  </a:cubicBezTo>
                  <a:cubicBezTo>
                    <a:pt x="302" y="64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0"/>
            <p:cNvSpPr/>
            <p:nvPr/>
          </p:nvSpPr>
          <p:spPr>
            <a:xfrm>
              <a:off x="8158461" y="4613143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0" y="1"/>
                  </a:cubicBez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0"/>
            <p:cNvSpPr/>
            <p:nvPr/>
          </p:nvSpPr>
          <p:spPr>
            <a:xfrm>
              <a:off x="8152603" y="4603958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0"/>
            <p:cNvSpPr/>
            <p:nvPr/>
          </p:nvSpPr>
          <p:spPr>
            <a:xfrm>
              <a:off x="8152603" y="4603958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lnTo>
                    <a:pt x="0" y="1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0"/>
            <p:cNvSpPr/>
            <p:nvPr/>
          </p:nvSpPr>
          <p:spPr>
            <a:xfrm>
              <a:off x="8155066" y="4611479"/>
              <a:ext cx="4260" cy="339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1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39" y="26"/>
                    <a:pt x="26" y="13"/>
                    <a:pt x="13" y="13"/>
                  </a:cubicBezTo>
                  <a:cubicBezTo>
                    <a:pt x="13" y="1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0"/>
            <p:cNvSpPr/>
            <p:nvPr/>
          </p:nvSpPr>
          <p:spPr>
            <a:xfrm>
              <a:off x="8157595" y="4558828"/>
              <a:ext cx="2729" cy="2729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1" y="0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0"/>
                    <a:pt x="1" y="4"/>
                    <a:pt x="1" y="0"/>
                  </a:cubicBezTo>
                  <a:close/>
                  <a:moveTo>
                    <a:pt x="12" y="17"/>
                  </a:moveTo>
                  <a:cubicBezTo>
                    <a:pt x="23" y="28"/>
                    <a:pt x="39" y="40"/>
                    <a:pt x="40" y="40"/>
                  </a:cubicBezTo>
                  <a:cubicBezTo>
                    <a:pt x="41" y="40"/>
                    <a:pt x="40" y="40"/>
                    <a:pt x="38" y="38"/>
                  </a:cubicBezTo>
                  <a:cubicBezTo>
                    <a:pt x="38" y="38"/>
                    <a:pt x="23" y="27"/>
                    <a:pt x="12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0"/>
            <p:cNvSpPr/>
            <p:nvPr/>
          </p:nvSpPr>
          <p:spPr>
            <a:xfrm>
              <a:off x="8164318" y="4566350"/>
              <a:ext cx="2529" cy="1731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13" y="13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0"/>
            <p:cNvSpPr/>
            <p:nvPr/>
          </p:nvSpPr>
          <p:spPr>
            <a:xfrm>
              <a:off x="8163453" y="4566350"/>
              <a:ext cx="3461" cy="3062"/>
            </a:xfrm>
            <a:custGeom>
              <a:avLst/>
              <a:gdLst/>
              <a:ahLst/>
              <a:cxnLst/>
              <a:rect l="l" t="t" r="r" b="b"/>
              <a:pathLst>
                <a:path w="5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8" y="28"/>
                    <a:pt x="20" y="28"/>
                  </a:cubicBezTo>
                  <a:cubicBezTo>
                    <a:pt x="19" y="28"/>
                    <a:pt x="17" y="27"/>
                    <a:pt x="13" y="25"/>
                  </a:cubicBezTo>
                  <a:lnTo>
                    <a:pt x="13" y="25"/>
                  </a:lnTo>
                  <a:cubicBezTo>
                    <a:pt x="35" y="40"/>
                    <a:pt x="44" y="45"/>
                    <a:pt x="47" y="45"/>
                  </a:cubicBezTo>
                  <a:cubicBezTo>
                    <a:pt x="51" y="45"/>
                    <a:pt x="34" y="28"/>
                    <a:pt x="33" y="24"/>
                  </a:cubicBezTo>
                  <a:lnTo>
                    <a:pt x="33" y="24"/>
                  </a:lnTo>
                  <a:lnTo>
                    <a:pt x="51" y="38"/>
                  </a:lnTo>
                  <a:lnTo>
                    <a:pt x="38" y="25"/>
                  </a:lnTo>
                  <a:cubicBezTo>
                    <a:pt x="36" y="24"/>
                    <a:pt x="34" y="24"/>
                    <a:pt x="34" y="24"/>
                  </a:cubicBezTo>
                  <a:cubicBezTo>
                    <a:pt x="33" y="24"/>
                    <a:pt x="33" y="24"/>
                    <a:pt x="33" y="24"/>
                  </a:cubicBezTo>
                  <a:lnTo>
                    <a:pt x="33" y="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0"/>
            <p:cNvSpPr/>
            <p:nvPr/>
          </p:nvSpPr>
          <p:spPr>
            <a:xfrm>
              <a:off x="8153402" y="4559627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" y="1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50"/>
            <p:cNvSpPr/>
            <p:nvPr/>
          </p:nvSpPr>
          <p:spPr>
            <a:xfrm>
              <a:off x="8157595" y="4564020"/>
              <a:ext cx="932" cy="732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1" y="1"/>
                    <a:pt x="1" y="4"/>
                    <a:pt x="1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50"/>
            <p:cNvSpPr/>
            <p:nvPr/>
          </p:nvSpPr>
          <p:spPr>
            <a:xfrm>
              <a:off x="8156730" y="4562955"/>
              <a:ext cx="2330" cy="2330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1" y="1"/>
                  </a:moveTo>
                  <a:lnTo>
                    <a:pt x="14" y="26"/>
                  </a:lnTo>
                  <a:cubicBezTo>
                    <a:pt x="21" y="26"/>
                    <a:pt x="32" y="34"/>
                    <a:pt x="33" y="34"/>
                  </a:cubicBezTo>
                  <a:cubicBezTo>
                    <a:pt x="34" y="34"/>
                    <a:pt x="30" y="30"/>
                    <a:pt x="15" y="15"/>
                  </a:cubicBezTo>
                  <a:lnTo>
                    <a:pt x="15" y="15"/>
                  </a:lnTo>
                  <a:cubicBezTo>
                    <a:pt x="11" y="11"/>
                    <a:pt x="6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0"/>
            <p:cNvSpPr/>
            <p:nvPr/>
          </p:nvSpPr>
          <p:spPr>
            <a:xfrm>
              <a:off x="8157462" y="4563620"/>
              <a:ext cx="2729" cy="2796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0" y="1"/>
                    <a:pt x="1" y="2"/>
                    <a:pt x="3" y="3"/>
                  </a:cubicBezTo>
                  <a:cubicBezTo>
                    <a:pt x="3" y="3"/>
                    <a:pt x="4" y="4"/>
                    <a:pt x="5" y="4"/>
                  </a:cubicBezTo>
                  <a:lnTo>
                    <a:pt x="5" y="4"/>
                  </a:lnTo>
                  <a:cubicBezTo>
                    <a:pt x="3" y="2"/>
                    <a:pt x="1" y="1"/>
                    <a:pt x="1" y="1"/>
                  </a:cubicBezTo>
                  <a:close/>
                  <a:moveTo>
                    <a:pt x="5" y="4"/>
                  </a:moveTo>
                  <a:cubicBezTo>
                    <a:pt x="12" y="9"/>
                    <a:pt x="26" y="21"/>
                    <a:pt x="34" y="30"/>
                  </a:cubicBezTo>
                  <a:lnTo>
                    <a:pt x="34" y="30"/>
                  </a:lnTo>
                  <a:cubicBezTo>
                    <a:pt x="25" y="14"/>
                    <a:pt x="15" y="5"/>
                    <a:pt x="5" y="4"/>
                  </a:cubicBezTo>
                  <a:close/>
                  <a:moveTo>
                    <a:pt x="34" y="30"/>
                  </a:moveTo>
                  <a:cubicBezTo>
                    <a:pt x="36" y="34"/>
                    <a:pt x="38" y="37"/>
                    <a:pt x="40" y="41"/>
                  </a:cubicBezTo>
                  <a:cubicBezTo>
                    <a:pt x="40" y="38"/>
                    <a:pt x="38" y="35"/>
                    <a:pt x="3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0"/>
            <p:cNvSpPr/>
            <p:nvPr/>
          </p:nvSpPr>
          <p:spPr>
            <a:xfrm>
              <a:off x="8155931" y="4563820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0"/>
            <p:cNvSpPr/>
            <p:nvPr/>
          </p:nvSpPr>
          <p:spPr>
            <a:xfrm>
              <a:off x="8160125" y="4565484"/>
              <a:ext cx="3395" cy="339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1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0"/>
            <p:cNvSpPr/>
            <p:nvPr/>
          </p:nvSpPr>
          <p:spPr>
            <a:xfrm>
              <a:off x="8150074" y="4559627"/>
              <a:ext cx="2596" cy="2596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1"/>
                  </a:moveTo>
                  <a:lnTo>
                    <a:pt x="38" y="38"/>
                  </a:lnTo>
                  <a:lnTo>
                    <a:pt x="26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50"/>
            <p:cNvSpPr/>
            <p:nvPr/>
          </p:nvSpPr>
          <p:spPr>
            <a:xfrm>
              <a:off x="8150939" y="456215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0"/>
            <p:cNvSpPr/>
            <p:nvPr/>
          </p:nvSpPr>
          <p:spPr>
            <a:xfrm>
              <a:off x="8156730" y="4565484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0"/>
            <p:cNvSpPr/>
            <p:nvPr/>
          </p:nvSpPr>
          <p:spPr>
            <a:xfrm>
              <a:off x="8156730" y="4565484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1"/>
                    <a:pt x="14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0"/>
            <p:cNvSpPr/>
            <p:nvPr/>
          </p:nvSpPr>
          <p:spPr>
            <a:xfrm>
              <a:off x="8160923" y="4567148"/>
              <a:ext cx="5125" cy="4260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1" y="1"/>
                  </a:moveTo>
                  <a:cubicBezTo>
                    <a:pt x="10" y="20"/>
                    <a:pt x="27" y="31"/>
                    <a:pt x="50" y="47"/>
                  </a:cubicBezTo>
                  <a:lnTo>
                    <a:pt x="50" y="47"/>
                  </a:lnTo>
                  <a:cubicBezTo>
                    <a:pt x="34" y="34"/>
                    <a:pt x="17" y="17"/>
                    <a:pt x="1" y="1"/>
                  </a:cubicBezTo>
                  <a:close/>
                  <a:moveTo>
                    <a:pt x="50" y="47"/>
                  </a:moveTo>
                  <a:cubicBezTo>
                    <a:pt x="59" y="54"/>
                    <a:pt x="68" y="59"/>
                    <a:pt x="76" y="64"/>
                  </a:cubicBezTo>
                  <a:cubicBezTo>
                    <a:pt x="67" y="57"/>
                    <a:pt x="58" y="52"/>
                    <a:pt x="50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0"/>
            <p:cNvSpPr/>
            <p:nvPr/>
          </p:nvSpPr>
          <p:spPr>
            <a:xfrm>
              <a:off x="8158461" y="4566350"/>
              <a:ext cx="2529" cy="1731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50"/>
            <p:cNvSpPr/>
            <p:nvPr/>
          </p:nvSpPr>
          <p:spPr>
            <a:xfrm>
              <a:off x="8160125" y="4568014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50"/>
            <p:cNvSpPr/>
            <p:nvPr/>
          </p:nvSpPr>
          <p:spPr>
            <a:xfrm>
              <a:off x="8155066" y="4565484"/>
              <a:ext cx="2596" cy="1731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4" y="7"/>
                    <a:pt x="26" y="16"/>
                  </a:cubicBezTo>
                  <a:lnTo>
                    <a:pt x="26" y="16"/>
                  </a:lnTo>
                  <a:cubicBezTo>
                    <a:pt x="26" y="15"/>
                    <a:pt x="26" y="14"/>
                    <a:pt x="26" y="13"/>
                  </a:cubicBezTo>
                  <a:cubicBezTo>
                    <a:pt x="26" y="13"/>
                    <a:pt x="26" y="13"/>
                    <a:pt x="1" y="1"/>
                  </a:cubicBezTo>
                  <a:close/>
                  <a:moveTo>
                    <a:pt x="26" y="16"/>
                  </a:moveTo>
                  <a:cubicBezTo>
                    <a:pt x="28" y="26"/>
                    <a:pt x="39" y="26"/>
                    <a:pt x="39" y="26"/>
                  </a:cubicBezTo>
                  <a:cubicBezTo>
                    <a:pt x="35" y="22"/>
                    <a:pt x="31" y="19"/>
                    <a:pt x="2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0"/>
            <p:cNvSpPr/>
            <p:nvPr/>
          </p:nvSpPr>
          <p:spPr>
            <a:xfrm>
              <a:off x="8155931" y="4565484"/>
              <a:ext cx="865" cy="466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0"/>
            <p:cNvSpPr/>
            <p:nvPr/>
          </p:nvSpPr>
          <p:spPr>
            <a:xfrm>
              <a:off x="8157595" y="4566350"/>
              <a:ext cx="932" cy="1198"/>
            </a:xfrm>
            <a:custGeom>
              <a:avLst/>
              <a:gdLst/>
              <a:ahLst/>
              <a:cxnLst/>
              <a:rect l="l" t="t" r="r" b="b"/>
              <a:pathLst>
                <a:path w="14" h="18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4" y="13"/>
                  </a:lnTo>
                  <a:cubicBezTo>
                    <a:pt x="2" y="9"/>
                    <a:pt x="1" y="5"/>
                    <a:pt x="1" y="0"/>
                  </a:cubicBezTo>
                  <a:close/>
                  <a:moveTo>
                    <a:pt x="4" y="13"/>
                  </a:moveTo>
                  <a:lnTo>
                    <a:pt x="4" y="13"/>
                  </a:lnTo>
                  <a:cubicBezTo>
                    <a:pt x="6" y="16"/>
                    <a:pt x="9" y="18"/>
                    <a:pt x="11" y="18"/>
                  </a:cubicBezTo>
                  <a:cubicBezTo>
                    <a:pt x="12" y="18"/>
                    <a:pt x="13" y="16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0"/>
            <p:cNvSpPr/>
            <p:nvPr/>
          </p:nvSpPr>
          <p:spPr>
            <a:xfrm>
              <a:off x="8155066" y="4564685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" y="0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50"/>
            <p:cNvSpPr/>
            <p:nvPr/>
          </p:nvSpPr>
          <p:spPr>
            <a:xfrm>
              <a:off x="8155931" y="4565484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50"/>
            <p:cNvSpPr/>
            <p:nvPr/>
          </p:nvSpPr>
          <p:spPr>
            <a:xfrm>
              <a:off x="8149208" y="4626523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50"/>
            <p:cNvSpPr/>
            <p:nvPr/>
          </p:nvSpPr>
          <p:spPr>
            <a:xfrm>
              <a:off x="8124979" y="4602294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50"/>
            <p:cNvSpPr/>
            <p:nvPr/>
          </p:nvSpPr>
          <p:spPr>
            <a:xfrm>
              <a:off x="8150074" y="4614009"/>
              <a:ext cx="732" cy="998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cubicBezTo>
                    <a:pt x="6" y="11"/>
                    <a:pt x="9" y="15"/>
                    <a:pt x="10" y="15"/>
                  </a:cubicBezTo>
                  <a:cubicBezTo>
                    <a:pt x="11" y="15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50"/>
            <p:cNvSpPr/>
            <p:nvPr/>
          </p:nvSpPr>
          <p:spPr>
            <a:xfrm>
              <a:off x="8156730" y="4616538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50"/>
            <p:cNvSpPr/>
            <p:nvPr/>
          </p:nvSpPr>
          <p:spPr>
            <a:xfrm>
              <a:off x="8156796" y="4616538"/>
              <a:ext cx="865" cy="1198"/>
            </a:xfrm>
            <a:custGeom>
              <a:avLst/>
              <a:gdLst/>
              <a:ahLst/>
              <a:cxnLst/>
              <a:rect l="l" t="t" r="r" b="b"/>
              <a:pathLst>
                <a:path w="13" h="18" extrusionOk="0">
                  <a:moveTo>
                    <a:pt x="0" y="0"/>
                  </a:moveTo>
                  <a:cubicBezTo>
                    <a:pt x="9" y="9"/>
                    <a:pt x="11" y="18"/>
                    <a:pt x="12" y="18"/>
                  </a:cubicBezTo>
                  <a:cubicBezTo>
                    <a:pt x="13" y="18"/>
                    <a:pt x="13" y="16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50"/>
            <p:cNvSpPr/>
            <p:nvPr/>
          </p:nvSpPr>
          <p:spPr>
            <a:xfrm>
              <a:off x="8120786" y="4598100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13" y="13"/>
                  </a:lnTo>
                  <a:lnTo>
                    <a:pt x="26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0"/>
            <p:cNvSpPr/>
            <p:nvPr/>
          </p:nvSpPr>
          <p:spPr>
            <a:xfrm>
              <a:off x="8124247" y="4603625"/>
              <a:ext cx="799" cy="399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3" y="0"/>
                  </a:moveTo>
                  <a:cubicBezTo>
                    <a:pt x="0" y="0"/>
                    <a:pt x="3" y="6"/>
                    <a:pt x="11" y="6"/>
                  </a:cubicBezTo>
                  <a:cubicBezTo>
                    <a:pt x="7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96" name="Google Shape;4696;p50"/>
          <p:cNvSpPr/>
          <p:nvPr/>
        </p:nvSpPr>
        <p:spPr>
          <a:xfrm>
            <a:off x="7475175" y="210857"/>
            <a:ext cx="1725921" cy="780417"/>
          </a:xfrm>
          <a:custGeom>
            <a:avLst/>
            <a:gdLst/>
            <a:ahLst/>
            <a:cxnLst/>
            <a:rect l="l" t="t" r="r" b="b"/>
            <a:pathLst>
              <a:path w="39832" h="18011" extrusionOk="0">
                <a:moveTo>
                  <a:pt x="12450" y="2174"/>
                </a:moveTo>
                <a:cubicBezTo>
                  <a:pt x="12450" y="2174"/>
                  <a:pt x="12438" y="2174"/>
                  <a:pt x="12438" y="2187"/>
                </a:cubicBezTo>
                <a:lnTo>
                  <a:pt x="12425" y="2187"/>
                </a:lnTo>
                <a:cubicBezTo>
                  <a:pt x="12438" y="2174"/>
                  <a:pt x="12438" y="2174"/>
                  <a:pt x="12450" y="2174"/>
                </a:cubicBezTo>
                <a:close/>
                <a:moveTo>
                  <a:pt x="13116" y="2187"/>
                </a:moveTo>
                <a:cubicBezTo>
                  <a:pt x="13122" y="2188"/>
                  <a:pt x="13127" y="2188"/>
                  <a:pt x="13133" y="2189"/>
                </a:cubicBezTo>
                <a:lnTo>
                  <a:pt x="13133" y="2189"/>
                </a:lnTo>
                <a:cubicBezTo>
                  <a:pt x="13126" y="2188"/>
                  <a:pt x="13120" y="2187"/>
                  <a:pt x="13116" y="2187"/>
                </a:cubicBezTo>
                <a:close/>
                <a:moveTo>
                  <a:pt x="13133" y="2189"/>
                </a:moveTo>
                <a:cubicBezTo>
                  <a:pt x="13145" y="2192"/>
                  <a:pt x="13161" y="2196"/>
                  <a:pt x="13175" y="2198"/>
                </a:cubicBezTo>
                <a:lnTo>
                  <a:pt x="13175" y="2198"/>
                </a:lnTo>
                <a:cubicBezTo>
                  <a:pt x="13161" y="2195"/>
                  <a:pt x="13147" y="2192"/>
                  <a:pt x="13133" y="2189"/>
                </a:cubicBezTo>
                <a:close/>
                <a:moveTo>
                  <a:pt x="12224" y="2199"/>
                </a:moveTo>
                <a:lnTo>
                  <a:pt x="12237" y="2212"/>
                </a:lnTo>
                <a:cubicBezTo>
                  <a:pt x="12212" y="2224"/>
                  <a:pt x="12186" y="2224"/>
                  <a:pt x="12174" y="2224"/>
                </a:cubicBezTo>
                <a:cubicBezTo>
                  <a:pt x="12161" y="2224"/>
                  <a:pt x="12161" y="2212"/>
                  <a:pt x="12212" y="2212"/>
                </a:cubicBezTo>
                <a:cubicBezTo>
                  <a:pt x="12212" y="2212"/>
                  <a:pt x="12212" y="2199"/>
                  <a:pt x="12224" y="2199"/>
                </a:cubicBezTo>
                <a:close/>
                <a:moveTo>
                  <a:pt x="13028" y="2375"/>
                </a:moveTo>
                <a:cubicBezTo>
                  <a:pt x="13041" y="2388"/>
                  <a:pt x="13053" y="2400"/>
                  <a:pt x="13066" y="2400"/>
                </a:cubicBezTo>
                <a:cubicBezTo>
                  <a:pt x="13041" y="2400"/>
                  <a:pt x="13016" y="2400"/>
                  <a:pt x="13003" y="2388"/>
                </a:cubicBezTo>
                <a:cubicBezTo>
                  <a:pt x="13003" y="2388"/>
                  <a:pt x="13003" y="2375"/>
                  <a:pt x="13028" y="2375"/>
                </a:cubicBezTo>
                <a:close/>
                <a:moveTo>
                  <a:pt x="12450" y="2338"/>
                </a:moveTo>
                <a:cubicBezTo>
                  <a:pt x="12501" y="2350"/>
                  <a:pt x="12526" y="2375"/>
                  <a:pt x="12563" y="2388"/>
                </a:cubicBezTo>
                <a:lnTo>
                  <a:pt x="12475" y="2400"/>
                </a:lnTo>
                <a:cubicBezTo>
                  <a:pt x="12413" y="2413"/>
                  <a:pt x="12350" y="2426"/>
                  <a:pt x="12274" y="2438"/>
                </a:cubicBezTo>
                <a:cubicBezTo>
                  <a:pt x="12287" y="2413"/>
                  <a:pt x="12287" y="2400"/>
                  <a:pt x="12224" y="2388"/>
                </a:cubicBezTo>
                <a:cubicBezTo>
                  <a:pt x="12287" y="2363"/>
                  <a:pt x="12337" y="2350"/>
                  <a:pt x="12375" y="2338"/>
                </a:cubicBezTo>
                <a:lnTo>
                  <a:pt x="12375" y="2338"/>
                </a:lnTo>
                <a:cubicBezTo>
                  <a:pt x="12337" y="2363"/>
                  <a:pt x="12312" y="2375"/>
                  <a:pt x="12287" y="2388"/>
                </a:cubicBezTo>
                <a:cubicBezTo>
                  <a:pt x="12337" y="2375"/>
                  <a:pt x="12387" y="2375"/>
                  <a:pt x="12450" y="2363"/>
                </a:cubicBezTo>
                <a:cubicBezTo>
                  <a:pt x="12450" y="2350"/>
                  <a:pt x="12450" y="2350"/>
                  <a:pt x="12450" y="2338"/>
                </a:cubicBezTo>
                <a:close/>
                <a:moveTo>
                  <a:pt x="13631" y="2627"/>
                </a:moveTo>
                <a:lnTo>
                  <a:pt x="13631" y="2627"/>
                </a:lnTo>
                <a:cubicBezTo>
                  <a:pt x="13669" y="2639"/>
                  <a:pt x="13694" y="2652"/>
                  <a:pt x="13719" y="2664"/>
                </a:cubicBezTo>
                <a:lnTo>
                  <a:pt x="13757" y="2677"/>
                </a:lnTo>
                <a:cubicBezTo>
                  <a:pt x="13795" y="2702"/>
                  <a:pt x="13833" y="2740"/>
                  <a:pt x="13883" y="2777"/>
                </a:cubicBezTo>
                <a:cubicBezTo>
                  <a:pt x="13858" y="2765"/>
                  <a:pt x="13833" y="2752"/>
                  <a:pt x="13807" y="2727"/>
                </a:cubicBezTo>
                <a:lnTo>
                  <a:pt x="13795" y="2727"/>
                </a:lnTo>
                <a:cubicBezTo>
                  <a:pt x="13732" y="2677"/>
                  <a:pt x="13682" y="2652"/>
                  <a:pt x="13631" y="2627"/>
                </a:cubicBezTo>
                <a:close/>
                <a:moveTo>
                  <a:pt x="11118" y="2715"/>
                </a:moveTo>
                <a:lnTo>
                  <a:pt x="11043" y="2803"/>
                </a:lnTo>
                <a:lnTo>
                  <a:pt x="10942" y="2865"/>
                </a:lnTo>
                <a:cubicBezTo>
                  <a:pt x="11005" y="2815"/>
                  <a:pt x="11055" y="2765"/>
                  <a:pt x="11118" y="2715"/>
                </a:cubicBezTo>
                <a:close/>
                <a:moveTo>
                  <a:pt x="9070" y="3708"/>
                </a:moveTo>
                <a:lnTo>
                  <a:pt x="9070" y="3708"/>
                </a:lnTo>
                <a:cubicBezTo>
                  <a:pt x="9057" y="3720"/>
                  <a:pt x="9057" y="3720"/>
                  <a:pt x="9057" y="3732"/>
                </a:cubicBezTo>
                <a:cubicBezTo>
                  <a:pt x="9057" y="3732"/>
                  <a:pt x="9045" y="3720"/>
                  <a:pt x="9045" y="3720"/>
                </a:cubicBezTo>
                <a:cubicBezTo>
                  <a:pt x="9057" y="3720"/>
                  <a:pt x="9057" y="3720"/>
                  <a:pt x="9070" y="3708"/>
                </a:cubicBezTo>
                <a:close/>
                <a:moveTo>
                  <a:pt x="2473" y="3732"/>
                </a:moveTo>
                <a:cubicBezTo>
                  <a:pt x="2473" y="3732"/>
                  <a:pt x="2473" y="3733"/>
                  <a:pt x="2486" y="3745"/>
                </a:cubicBezTo>
                <a:lnTo>
                  <a:pt x="2524" y="3768"/>
                </a:lnTo>
                <a:lnTo>
                  <a:pt x="2524" y="3768"/>
                </a:lnTo>
                <a:cubicBezTo>
                  <a:pt x="2493" y="3746"/>
                  <a:pt x="2473" y="3732"/>
                  <a:pt x="2473" y="3732"/>
                </a:cubicBezTo>
                <a:close/>
                <a:moveTo>
                  <a:pt x="10035" y="3985"/>
                </a:moveTo>
                <a:lnTo>
                  <a:pt x="9975" y="4021"/>
                </a:lnTo>
                <a:cubicBezTo>
                  <a:pt x="9997" y="4008"/>
                  <a:pt x="10017" y="3996"/>
                  <a:pt x="10035" y="3985"/>
                </a:cubicBezTo>
                <a:close/>
                <a:moveTo>
                  <a:pt x="10188" y="2790"/>
                </a:moveTo>
                <a:lnTo>
                  <a:pt x="10188" y="2790"/>
                </a:lnTo>
                <a:cubicBezTo>
                  <a:pt x="10176" y="2803"/>
                  <a:pt x="10163" y="2803"/>
                  <a:pt x="10163" y="2815"/>
                </a:cubicBezTo>
                <a:lnTo>
                  <a:pt x="9560" y="3129"/>
                </a:lnTo>
                <a:cubicBezTo>
                  <a:pt x="9183" y="3318"/>
                  <a:pt x="8706" y="3569"/>
                  <a:pt x="8593" y="3582"/>
                </a:cubicBezTo>
                <a:cubicBezTo>
                  <a:pt x="8567" y="3594"/>
                  <a:pt x="8542" y="3607"/>
                  <a:pt x="8530" y="3632"/>
                </a:cubicBezTo>
                <a:cubicBezTo>
                  <a:pt x="8190" y="3770"/>
                  <a:pt x="7839" y="3896"/>
                  <a:pt x="7462" y="3996"/>
                </a:cubicBezTo>
                <a:cubicBezTo>
                  <a:pt x="7336" y="4009"/>
                  <a:pt x="7198" y="4034"/>
                  <a:pt x="7085" y="4034"/>
                </a:cubicBezTo>
                <a:cubicBezTo>
                  <a:pt x="7537" y="3946"/>
                  <a:pt x="8052" y="3795"/>
                  <a:pt x="8567" y="3582"/>
                </a:cubicBezTo>
                <a:cubicBezTo>
                  <a:pt x="9083" y="3368"/>
                  <a:pt x="9623" y="3079"/>
                  <a:pt x="10188" y="2790"/>
                </a:cubicBezTo>
                <a:close/>
                <a:moveTo>
                  <a:pt x="4850" y="3888"/>
                </a:moveTo>
                <a:cubicBezTo>
                  <a:pt x="4896" y="3903"/>
                  <a:pt x="4946" y="3918"/>
                  <a:pt x="4999" y="3933"/>
                </a:cubicBezTo>
                <a:cubicBezTo>
                  <a:pt x="5291" y="4013"/>
                  <a:pt x="5707" y="4099"/>
                  <a:pt x="6235" y="4099"/>
                </a:cubicBezTo>
                <a:cubicBezTo>
                  <a:pt x="6251" y="4099"/>
                  <a:pt x="6267" y="4099"/>
                  <a:pt x="6282" y="4099"/>
                </a:cubicBezTo>
                <a:lnTo>
                  <a:pt x="6282" y="4099"/>
                </a:lnTo>
                <a:cubicBezTo>
                  <a:pt x="6199" y="4113"/>
                  <a:pt x="6112" y="4120"/>
                  <a:pt x="6022" y="4120"/>
                </a:cubicBezTo>
                <a:cubicBezTo>
                  <a:pt x="5818" y="4120"/>
                  <a:pt x="5600" y="4086"/>
                  <a:pt x="5376" y="4034"/>
                </a:cubicBezTo>
                <a:cubicBezTo>
                  <a:pt x="5198" y="4000"/>
                  <a:pt x="5024" y="3947"/>
                  <a:pt x="4850" y="3888"/>
                </a:cubicBezTo>
                <a:close/>
                <a:moveTo>
                  <a:pt x="6959" y="4047"/>
                </a:moveTo>
                <a:lnTo>
                  <a:pt x="6959" y="4047"/>
                </a:lnTo>
                <a:cubicBezTo>
                  <a:pt x="6846" y="4084"/>
                  <a:pt x="6532" y="4109"/>
                  <a:pt x="6456" y="4147"/>
                </a:cubicBezTo>
                <a:cubicBezTo>
                  <a:pt x="6431" y="4160"/>
                  <a:pt x="6431" y="4160"/>
                  <a:pt x="6444" y="4172"/>
                </a:cubicBezTo>
                <a:lnTo>
                  <a:pt x="6381" y="4172"/>
                </a:lnTo>
                <a:cubicBezTo>
                  <a:pt x="6381" y="4172"/>
                  <a:pt x="6381" y="4160"/>
                  <a:pt x="6381" y="4147"/>
                </a:cubicBezTo>
                <a:cubicBezTo>
                  <a:pt x="6381" y="4135"/>
                  <a:pt x="6369" y="4111"/>
                  <a:pt x="6302" y="4098"/>
                </a:cubicBezTo>
                <a:lnTo>
                  <a:pt x="6302" y="4098"/>
                </a:lnTo>
                <a:cubicBezTo>
                  <a:pt x="6505" y="4096"/>
                  <a:pt x="6725" y="4080"/>
                  <a:pt x="6959" y="4047"/>
                </a:cubicBezTo>
                <a:close/>
                <a:moveTo>
                  <a:pt x="9535" y="4222"/>
                </a:moveTo>
                <a:lnTo>
                  <a:pt x="9535" y="4222"/>
                </a:lnTo>
                <a:cubicBezTo>
                  <a:pt x="9526" y="4227"/>
                  <a:pt x="9516" y="4231"/>
                  <a:pt x="9506" y="4236"/>
                </a:cubicBezTo>
                <a:lnTo>
                  <a:pt x="9506" y="4236"/>
                </a:lnTo>
                <a:cubicBezTo>
                  <a:pt x="9516" y="4232"/>
                  <a:pt x="9526" y="4227"/>
                  <a:pt x="9535" y="4222"/>
                </a:cubicBezTo>
                <a:close/>
                <a:moveTo>
                  <a:pt x="15680" y="4336"/>
                </a:moveTo>
                <a:cubicBezTo>
                  <a:pt x="15680" y="4336"/>
                  <a:pt x="15680" y="4344"/>
                  <a:pt x="15687" y="4347"/>
                </a:cubicBezTo>
                <a:lnTo>
                  <a:pt x="15687" y="4347"/>
                </a:lnTo>
                <a:cubicBezTo>
                  <a:pt x="15684" y="4343"/>
                  <a:pt x="15681" y="4339"/>
                  <a:pt x="15680" y="4336"/>
                </a:cubicBezTo>
                <a:close/>
                <a:moveTo>
                  <a:pt x="7581" y="4380"/>
                </a:moveTo>
                <a:cubicBezTo>
                  <a:pt x="7570" y="4390"/>
                  <a:pt x="7558" y="4398"/>
                  <a:pt x="7537" y="4398"/>
                </a:cubicBezTo>
                <a:cubicBezTo>
                  <a:pt x="7551" y="4392"/>
                  <a:pt x="7566" y="4386"/>
                  <a:pt x="7581" y="4380"/>
                </a:cubicBezTo>
                <a:close/>
                <a:moveTo>
                  <a:pt x="5588" y="5082"/>
                </a:moveTo>
                <a:cubicBezTo>
                  <a:pt x="5615" y="5085"/>
                  <a:pt x="5641" y="5088"/>
                  <a:pt x="5665" y="5090"/>
                </a:cubicBezTo>
                <a:cubicBezTo>
                  <a:pt x="5638" y="5087"/>
                  <a:pt x="5613" y="5085"/>
                  <a:pt x="5588" y="5082"/>
                </a:cubicBezTo>
                <a:close/>
                <a:moveTo>
                  <a:pt x="12960" y="2151"/>
                </a:moveTo>
                <a:cubicBezTo>
                  <a:pt x="13042" y="2151"/>
                  <a:pt x="13121" y="2162"/>
                  <a:pt x="13192" y="2199"/>
                </a:cubicBezTo>
                <a:cubicBezTo>
                  <a:pt x="13187" y="2199"/>
                  <a:pt x="13181" y="2199"/>
                  <a:pt x="13175" y="2198"/>
                </a:cubicBezTo>
                <a:lnTo>
                  <a:pt x="13175" y="2198"/>
                </a:lnTo>
                <a:cubicBezTo>
                  <a:pt x="13326" y="2234"/>
                  <a:pt x="13456" y="2315"/>
                  <a:pt x="13556" y="2338"/>
                </a:cubicBezTo>
                <a:lnTo>
                  <a:pt x="13556" y="2312"/>
                </a:lnTo>
                <a:cubicBezTo>
                  <a:pt x="13694" y="2363"/>
                  <a:pt x="13795" y="2413"/>
                  <a:pt x="13895" y="2463"/>
                </a:cubicBezTo>
                <a:lnTo>
                  <a:pt x="13908" y="2451"/>
                </a:lnTo>
                <a:cubicBezTo>
                  <a:pt x="14059" y="2539"/>
                  <a:pt x="14411" y="2752"/>
                  <a:pt x="14461" y="2890"/>
                </a:cubicBezTo>
                <a:cubicBezTo>
                  <a:pt x="14511" y="2903"/>
                  <a:pt x="14649" y="3079"/>
                  <a:pt x="14737" y="3154"/>
                </a:cubicBezTo>
                <a:lnTo>
                  <a:pt x="14737" y="3192"/>
                </a:lnTo>
                <a:cubicBezTo>
                  <a:pt x="14838" y="3305"/>
                  <a:pt x="14901" y="3368"/>
                  <a:pt x="14963" y="3431"/>
                </a:cubicBezTo>
                <a:cubicBezTo>
                  <a:pt x="15139" y="3695"/>
                  <a:pt x="15353" y="3896"/>
                  <a:pt x="15516" y="4122"/>
                </a:cubicBezTo>
                <a:lnTo>
                  <a:pt x="15504" y="4122"/>
                </a:lnTo>
                <a:lnTo>
                  <a:pt x="15692" y="4348"/>
                </a:lnTo>
                <a:cubicBezTo>
                  <a:pt x="15690" y="4348"/>
                  <a:pt x="15688" y="4348"/>
                  <a:pt x="15687" y="4347"/>
                </a:cubicBezTo>
                <a:lnTo>
                  <a:pt x="15687" y="4347"/>
                </a:lnTo>
                <a:cubicBezTo>
                  <a:pt x="15706" y="4374"/>
                  <a:pt x="15748" y="4418"/>
                  <a:pt x="15780" y="4461"/>
                </a:cubicBezTo>
                <a:cubicBezTo>
                  <a:pt x="15831" y="4537"/>
                  <a:pt x="15918" y="4662"/>
                  <a:pt x="15956" y="4763"/>
                </a:cubicBezTo>
                <a:lnTo>
                  <a:pt x="16057" y="4914"/>
                </a:lnTo>
                <a:cubicBezTo>
                  <a:pt x="16021" y="4867"/>
                  <a:pt x="16005" y="4850"/>
                  <a:pt x="15999" y="4850"/>
                </a:cubicBezTo>
                <a:cubicBezTo>
                  <a:pt x="15984" y="4850"/>
                  <a:pt x="16037" y="4958"/>
                  <a:pt x="16019" y="4976"/>
                </a:cubicBezTo>
                <a:lnTo>
                  <a:pt x="16107" y="5064"/>
                </a:lnTo>
                <a:cubicBezTo>
                  <a:pt x="16110" y="5075"/>
                  <a:pt x="16108" y="5079"/>
                  <a:pt x="16105" y="5079"/>
                </a:cubicBezTo>
                <a:cubicBezTo>
                  <a:pt x="16097" y="5079"/>
                  <a:pt x="16078" y="5060"/>
                  <a:pt x="16073" y="5060"/>
                </a:cubicBezTo>
                <a:cubicBezTo>
                  <a:pt x="16069" y="5060"/>
                  <a:pt x="16071" y="5067"/>
                  <a:pt x="16082" y="5090"/>
                </a:cubicBezTo>
                <a:cubicBezTo>
                  <a:pt x="16145" y="5140"/>
                  <a:pt x="16258" y="5353"/>
                  <a:pt x="16321" y="5404"/>
                </a:cubicBezTo>
                <a:cubicBezTo>
                  <a:pt x="16321" y="5391"/>
                  <a:pt x="16308" y="5366"/>
                  <a:pt x="16295" y="5328"/>
                </a:cubicBezTo>
                <a:cubicBezTo>
                  <a:pt x="16308" y="5328"/>
                  <a:pt x="16321" y="5341"/>
                  <a:pt x="16321" y="5353"/>
                </a:cubicBezTo>
                <a:cubicBezTo>
                  <a:pt x="16360" y="5419"/>
                  <a:pt x="16372" y="5437"/>
                  <a:pt x="16376" y="5437"/>
                </a:cubicBezTo>
                <a:cubicBezTo>
                  <a:pt x="16380" y="5437"/>
                  <a:pt x="16377" y="5422"/>
                  <a:pt x="16383" y="5416"/>
                </a:cubicBezTo>
                <a:cubicBezTo>
                  <a:pt x="16434" y="5567"/>
                  <a:pt x="16497" y="5642"/>
                  <a:pt x="16534" y="5768"/>
                </a:cubicBezTo>
                <a:cubicBezTo>
                  <a:pt x="16533" y="5760"/>
                  <a:pt x="16534" y="5757"/>
                  <a:pt x="16536" y="5757"/>
                </a:cubicBezTo>
                <a:cubicBezTo>
                  <a:pt x="16557" y="5757"/>
                  <a:pt x="16704" y="6050"/>
                  <a:pt x="16731" y="6050"/>
                </a:cubicBezTo>
                <a:cubicBezTo>
                  <a:pt x="16735" y="6050"/>
                  <a:pt x="16737" y="6044"/>
                  <a:pt x="16735" y="6032"/>
                </a:cubicBezTo>
                <a:lnTo>
                  <a:pt x="16735" y="6032"/>
                </a:lnTo>
                <a:cubicBezTo>
                  <a:pt x="16760" y="6170"/>
                  <a:pt x="16773" y="6107"/>
                  <a:pt x="16786" y="6208"/>
                </a:cubicBezTo>
                <a:cubicBezTo>
                  <a:pt x="16698" y="6032"/>
                  <a:pt x="16572" y="5894"/>
                  <a:pt x="16484" y="5768"/>
                </a:cubicBezTo>
                <a:lnTo>
                  <a:pt x="16484" y="5768"/>
                </a:lnTo>
                <a:lnTo>
                  <a:pt x="16534" y="5906"/>
                </a:lnTo>
                <a:cubicBezTo>
                  <a:pt x="16466" y="5857"/>
                  <a:pt x="16413" y="5702"/>
                  <a:pt x="16363" y="5606"/>
                </a:cubicBezTo>
                <a:lnTo>
                  <a:pt x="16363" y="5606"/>
                </a:lnTo>
                <a:cubicBezTo>
                  <a:pt x="16393" y="5656"/>
                  <a:pt x="16421" y="5709"/>
                  <a:pt x="16421" y="5718"/>
                </a:cubicBezTo>
                <a:lnTo>
                  <a:pt x="16421" y="5668"/>
                </a:lnTo>
                <a:cubicBezTo>
                  <a:pt x="16333" y="5479"/>
                  <a:pt x="16233" y="5353"/>
                  <a:pt x="16145" y="5240"/>
                </a:cubicBezTo>
                <a:lnTo>
                  <a:pt x="16145" y="5240"/>
                </a:lnTo>
                <a:cubicBezTo>
                  <a:pt x="16158" y="5267"/>
                  <a:pt x="16161" y="5276"/>
                  <a:pt x="16158" y="5276"/>
                </a:cubicBezTo>
                <a:cubicBezTo>
                  <a:pt x="16150" y="5276"/>
                  <a:pt x="16088" y="5191"/>
                  <a:pt x="16071" y="5191"/>
                </a:cubicBezTo>
                <a:cubicBezTo>
                  <a:pt x="16066" y="5191"/>
                  <a:pt x="16065" y="5198"/>
                  <a:pt x="16069" y="5215"/>
                </a:cubicBezTo>
                <a:lnTo>
                  <a:pt x="16132" y="5303"/>
                </a:lnTo>
                <a:cubicBezTo>
                  <a:pt x="16135" y="5314"/>
                  <a:pt x="16134" y="5318"/>
                  <a:pt x="16131" y="5318"/>
                </a:cubicBezTo>
                <a:cubicBezTo>
                  <a:pt x="16119" y="5318"/>
                  <a:pt x="16074" y="5255"/>
                  <a:pt x="16044" y="5215"/>
                </a:cubicBezTo>
                <a:cubicBezTo>
                  <a:pt x="15893" y="4926"/>
                  <a:pt x="15542" y="4436"/>
                  <a:pt x="15504" y="4336"/>
                </a:cubicBezTo>
                <a:lnTo>
                  <a:pt x="15504" y="4336"/>
                </a:lnTo>
                <a:cubicBezTo>
                  <a:pt x="15529" y="4386"/>
                  <a:pt x="15604" y="4486"/>
                  <a:pt x="15642" y="4537"/>
                </a:cubicBezTo>
                <a:lnTo>
                  <a:pt x="15567" y="4398"/>
                </a:lnTo>
                <a:lnTo>
                  <a:pt x="15567" y="4398"/>
                </a:lnTo>
                <a:cubicBezTo>
                  <a:pt x="15642" y="4499"/>
                  <a:pt x="15667" y="4599"/>
                  <a:pt x="15780" y="4738"/>
                </a:cubicBezTo>
                <a:cubicBezTo>
                  <a:pt x="15780" y="4731"/>
                  <a:pt x="15784" y="4729"/>
                  <a:pt x="15789" y="4729"/>
                </a:cubicBezTo>
                <a:cubicBezTo>
                  <a:pt x="15799" y="4729"/>
                  <a:pt x="15817" y="4738"/>
                  <a:pt x="15830" y="4738"/>
                </a:cubicBezTo>
                <a:cubicBezTo>
                  <a:pt x="15845" y="4738"/>
                  <a:pt x="15853" y="4724"/>
                  <a:pt x="15831" y="4662"/>
                </a:cubicBezTo>
                <a:cubicBezTo>
                  <a:pt x="15667" y="4348"/>
                  <a:pt x="15629" y="4449"/>
                  <a:pt x="15391" y="4109"/>
                </a:cubicBezTo>
                <a:cubicBezTo>
                  <a:pt x="15384" y="4105"/>
                  <a:pt x="15382" y="4104"/>
                  <a:pt x="15383" y="4104"/>
                </a:cubicBezTo>
                <a:cubicBezTo>
                  <a:pt x="15384" y="4104"/>
                  <a:pt x="15388" y="4105"/>
                  <a:pt x="15391" y="4105"/>
                </a:cubicBezTo>
                <a:cubicBezTo>
                  <a:pt x="15403" y="4105"/>
                  <a:pt x="15413" y="4092"/>
                  <a:pt x="15328" y="3984"/>
                </a:cubicBezTo>
                <a:cubicBezTo>
                  <a:pt x="15162" y="3807"/>
                  <a:pt x="15015" y="3688"/>
                  <a:pt x="14957" y="3688"/>
                </a:cubicBezTo>
                <a:cubicBezTo>
                  <a:pt x="14949" y="3688"/>
                  <a:pt x="14943" y="3690"/>
                  <a:pt x="14938" y="3695"/>
                </a:cubicBezTo>
                <a:cubicBezTo>
                  <a:pt x="15026" y="3770"/>
                  <a:pt x="15190" y="3933"/>
                  <a:pt x="15177" y="3984"/>
                </a:cubicBezTo>
                <a:cubicBezTo>
                  <a:pt x="15139" y="3933"/>
                  <a:pt x="15077" y="3883"/>
                  <a:pt x="15039" y="3833"/>
                </a:cubicBezTo>
                <a:lnTo>
                  <a:pt x="15039" y="3833"/>
                </a:lnTo>
                <a:cubicBezTo>
                  <a:pt x="15102" y="3921"/>
                  <a:pt x="15165" y="4009"/>
                  <a:pt x="15240" y="4097"/>
                </a:cubicBezTo>
                <a:lnTo>
                  <a:pt x="15265" y="4135"/>
                </a:lnTo>
                <a:lnTo>
                  <a:pt x="15466" y="4411"/>
                </a:lnTo>
                <a:lnTo>
                  <a:pt x="15466" y="4424"/>
                </a:lnTo>
                <a:cubicBezTo>
                  <a:pt x="15680" y="4713"/>
                  <a:pt x="15868" y="5014"/>
                  <a:pt x="16032" y="5291"/>
                </a:cubicBezTo>
                <a:cubicBezTo>
                  <a:pt x="16208" y="5580"/>
                  <a:pt x="16371" y="5856"/>
                  <a:pt x="16509" y="6095"/>
                </a:cubicBezTo>
                <a:cubicBezTo>
                  <a:pt x="16546" y="6158"/>
                  <a:pt x="16561" y="6188"/>
                  <a:pt x="16557" y="6188"/>
                </a:cubicBezTo>
                <a:cubicBezTo>
                  <a:pt x="16552" y="6188"/>
                  <a:pt x="16512" y="6129"/>
                  <a:pt x="16446" y="6019"/>
                </a:cubicBezTo>
                <a:cubicBezTo>
                  <a:pt x="16346" y="5843"/>
                  <a:pt x="16157" y="5542"/>
                  <a:pt x="15931" y="5177"/>
                </a:cubicBezTo>
                <a:cubicBezTo>
                  <a:pt x="15491" y="4474"/>
                  <a:pt x="14825" y="3556"/>
                  <a:pt x="14247" y="3066"/>
                </a:cubicBezTo>
                <a:lnTo>
                  <a:pt x="14247" y="3066"/>
                </a:lnTo>
                <a:lnTo>
                  <a:pt x="14272" y="3079"/>
                </a:lnTo>
                <a:cubicBezTo>
                  <a:pt x="14210" y="3029"/>
                  <a:pt x="14159" y="2978"/>
                  <a:pt x="14109" y="2928"/>
                </a:cubicBezTo>
                <a:cubicBezTo>
                  <a:pt x="14084" y="2928"/>
                  <a:pt x="14071" y="2916"/>
                  <a:pt x="14059" y="2890"/>
                </a:cubicBezTo>
                <a:lnTo>
                  <a:pt x="14046" y="2890"/>
                </a:lnTo>
                <a:cubicBezTo>
                  <a:pt x="14046" y="2878"/>
                  <a:pt x="14034" y="2865"/>
                  <a:pt x="14034" y="2840"/>
                </a:cubicBezTo>
                <a:cubicBezTo>
                  <a:pt x="14021" y="2853"/>
                  <a:pt x="14021" y="2853"/>
                  <a:pt x="14008" y="2853"/>
                </a:cubicBezTo>
                <a:lnTo>
                  <a:pt x="13983" y="2853"/>
                </a:lnTo>
                <a:cubicBezTo>
                  <a:pt x="13946" y="2828"/>
                  <a:pt x="13921" y="2803"/>
                  <a:pt x="13895" y="2790"/>
                </a:cubicBezTo>
                <a:cubicBezTo>
                  <a:pt x="13895" y="2777"/>
                  <a:pt x="13895" y="2765"/>
                  <a:pt x="13895" y="2765"/>
                </a:cubicBezTo>
                <a:cubicBezTo>
                  <a:pt x="13795" y="2677"/>
                  <a:pt x="13694" y="2627"/>
                  <a:pt x="13606" y="2564"/>
                </a:cubicBezTo>
                <a:lnTo>
                  <a:pt x="13581" y="2576"/>
                </a:lnTo>
                <a:lnTo>
                  <a:pt x="13569" y="2576"/>
                </a:lnTo>
                <a:lnTo>
                  <a:pt x="13581" y="2589"/>
                </a:lnTo>
                <a:lnTo>
                  <a:pt x="13569" y="2589"/>
                </a:lnTo>
                <a:cubicBezTo>
                  <a:pt x="13519" y="2564"/>
                  <a:pt x="13482" y="2552"/>
                  <a:pt x="13457" y="2527"/>
                </a:cubicBezTo>
                <a:lnTo>
                  <a:pt x="13457" y="2527"/>
                </a:lnTo>
                <a:cubicBezTo>
                  <a:pt x="13494" y="2544"/>
                  <a:pt x="13531" y="2567"/>
                  <a:pt x="13569" y="2576"/>
                </a:cubicBezTo>
                <a:cubicBezTo>
                  <a:pt x="13418" y="2488"/>
                  <a:pt x="13267" y="2451"/>
                  <a:pt x="13129" y="2413"/>
                </a:cubicBezTo>
                <a:lnTo>
                  <a:pt x="13091" y="2413"/>
                </a:lnTo>
                <a:cubicBezTo>
                  <a:pt x="13129" y="2413"/>
                  <a:pt x="13154" y="2388"/>
                  <a:pt x="13204" y="2375"/>
                </a:cubicBezTo>
                <a:cubicBezTo>
                  <a:pt x="13141" y="2350"/>
                  <a:pt x="13091" y="2350"/>
                  <a:pt x="13041" y="2325"/>
                </a:cubicBezTo>
                <a:cubicBezTo>
                  <a:pt x="12991" y="2312"/>
                  <a:pt x="12928" y="2300"/>
                  <a:pt x="12878" y="2300"/>
                </a:cubicBezTo>
                <a:cubicBezTo>
                  <a:pt x="12953" y="2262"/>
                  <a:pt x="13028" y="2237"/>
                  <a:pt x="13079" y="2224"/>
                </a:cubicBezTo>
                <a:lnTo>
                  <a:pt x="12940" y="2224"/>
                </a:lnTo>
                <a:lnTo>
                  <a:pt x="12903" y="2212"/>
                </a:lnTo>
                <a:cubicBezTo>
                  <a:pt x="12827" y="2224"/>
                  <a:pt x="12752" y="2237"/>
                  <a:pt x="12689" y="2275"/>
                </a:cubicBezTo>
                <a:cubicBezTo>
                  <a:pt x="12649" y="2271"/>
                  <a:pt x="12606" y="2270"/>
                  <a:pt x="12563" y="2270"/>
                </a:cubicBezTo>
                <a:cubicBezTo>
                  <a:pt x="12444" y="2270"/>
                  <a:pt x="12315" y="2281"/>
                  <a:pt x="12186" y="2300"/>
                </a:cubicBezTo>
                <a:cubicBezTo>
                  <a:pt x="12010" y="2325"/>
                  <a:pt x="11835" y="2375"/>
                  <a:pt x="11646" y="2438"/>
                </a:cubicBezTo>
                <a:cubicBezTo>
                  <a:pt x="11696" y="2413"/>
                  <a:pt x="11772" y="2375"/>
                  <a:pt x="11822" y="2350"/>
                </a:cubicBezTo>
                <a:cubicBezTo>
                  <a:pt x="11847" y="2350"/>
                  <a:pt x="11872" y="2338"/>
                  <a:pt x="11910" y="2325"/>
                </a:cubicBezTo>
                <a:cubicBezTo>
                  <a:pt x="11970" y="2325"/>
                  <a:pt x="12039" y="2277"/>
                  <a:pt x="12089" y="2277"/>
                </a:cubicBezTo>
                <a:cubicBezTo>
                  <a:pt x="12102" y="2277"/>
                  <a:pt x="12114" y="2280"/>
                  <a:pt x="12124" y="2287"/>
                </a:cubicBezTo>
                <a:cubicBezTo>
                  <a:pt x="12136" y="2275"/>
                  <a:pt x="12174" y="2262"/>
                  <a:pt x="12199" y="2250"/>
                </a:cubicBezTo>
                <a:cubicBezTo>
                  <a:pt x="12186" y="2237"/>
                  <a:pt x="12186" y="2237"/>
                  <a:pt x="12186" y="2237"/>
                </a:cubicBezTo>
                <a:lnTo>
                  <a:pt x="12249" y="2224"/>
                </a:lnTo>
                <a:cubicBezTo>
                  <a:pt x="12274" y="2224"/>
                  <a:pt x="12287" y="2212"/>
                  <a:pt x="12300" y="2212"/>
                </a:cubicBezTo>
                <a:cubicBezTo>
                  <a:pt x="12350" y="2199"/>
                  <a:pt x="12400" y="2187"/>
                  <a:pt x="12450" y="2187"/>
                </a:cubicBezTo>
                <a:cubicBezTo>
                  <a:pt x="12475" y="2187"/>
                  <a:pt x="12513" y="2187"/>
                  <a:pt x="12551" y="2174"/>
                </a:cubicBezTo>
                <a:cubicBezTo>
                  <a:pt x="12565" y="2175"/>
                  <a:pt x="12579" y="2175"/>
                  <a:pt x="12593" y="2175"/>
                </a:cubicBezTo>
                <a:cubicBezTo>
                  <a:pt x="12709" y="2175"/>
                  <a:pt x="12838" y="2151"/>
                  <a:pt x="12960" y="2151"/>
                </a:cubicBezTo>
                <a:close/>
                <a:moveTo>
                  <a:pt x="32342" y="10166"/>
                </a:moveTo>
                <a:lnTo>
                  <a:pt x="32342" y="10179"/>
                </a:lnTo>
                <a:lnTo>
                  <a:pt x="32191" y="10191"/>
                </a:lnTo>
                <a:cubicBezTo>
                  <a:pt x="32242" y="10179"/>
                  <a:pt x="32292" y="10179"/>
                  <a:pt x="32342" y="10166"/>
                </a:cubicBezTo>
                <a:close/>
                <a:moveTo>
                  <a:pt x="33021" y="10141"/>
                </a:moveTo>
                <a:lnTo>
                  <a:pt x="33021" y="10141"/>
                </a:lnTo>
                <a:cubicBezTo>
                  <a:pt x="33071" y="10154"/>
                  <a:pt x="33134" y="10179"/>
                  <a:pt x="33184" y="10216"/>
                </a:cubicBezTo>
                <a:cubicBezTo>
                  <a:pt x="33209" y="10229"/>
                  <a:pt x="33234" y="10254"/>
                  <a:pt x="33259" y="10279"/>
                </a:cubicBezTo>
                <a:cubicBezTo>
                  <a:pt x="33159" y="10191"/>
                  <a:pt x="33058" y="10166"/>
                  <a:pt x="33021" y="10141"/>
                </a:cubicBezTo>
                <a:close/>
                <a:moveTo>
                  <a:pt x="32380" y="10267"/>
                </a:moveTo>
                <a:cubicBezTo>
                  <a:pt x="32418" y="10279"/>
                  <a:pt x="32405" y="10304"/>
                  <a:pt x="32418" y="10317"/>
                </a:cubicBezTo>
                <a:lnTo>
                  <a:pt x="32279" y="10330"/>
                </a:lnTo>
                <a:cubicBezTo>
                  <a:pt x="32292" y="10304"/>
                  <a:pt x="32342" y="10279"/>
                  <a:pt x="32367" y="10267"/>
                </a:cubicBezTo>
                <a:close/>
                <a:moveTo>
                  <a:pt x="32832" y="10154"/>
                </a:moveTo>
                <a:cubicBezTo>
                  <a:pt x="33058" y="10166"/>
                  <a:pt x="33259" y="10254"/>
                  <a:pt x="33360" y="10443"/>
                </a:cubicBezTo>
                <a:cubicBezTo>
                  <a:pt x="33360" y="10443"/>
                  <a:pt x="33347" y="10455"/>
                  <a:pt x="33347" y="10455"/>
                </a:cubicBezTo>
                <a:cubicBezTo>
                  <a:pt x="33347" y="10468"/>
                  <a:pt x="33347" y="10480"/>
                  <a:pt x="33347" y="10493"/>
                </a:cubicBezTo>
                <a:cubicBezTo>
                  <a:pt x="33310" y="10392"/>
                  <a:pt x="33234" y="10317"/>
                  <a:pt x="33134" y="10254"/>
                </a:cubicBezTo>
                <a:cubicBezTo>
                  <a:pt x="33046" y="10204"/>
                  <a:pt x="32933" y="10179"/>
                  <a:pt x="32820" y="10166"/>
                </a:cubicBezTo>
                <a:lnTo>
                  <a:pt x="32832" y="10154"/>
                </a:lnTo>
                <a:close/>
                <a:moveTo>
                  <a:pt x="33209" y="10468"/>
                </a:moveTo>
                <a:lnTo>
                  <a:pt x="33209" y="10468"/>
                </a:lnTo>
                <a:cubicBezTo>
                  <a:pt x="33247" y="10506"/>
                  <a:pt x="33259" y="10556"/>
                  <a:pt x="33285" y="10593"/>
                </a:cubicBezTo>
                <a:cubicBezTo>
                  <a:pt x="33272" y="10556"/>
                  <a:pt x="33247" y="10506"/>
                  <a:pt x="33209" y="10468"/>
                </a:cubicBezTo>
                <a:close/>
                <a:moveTo>
                  <a:pt x="33373" y="10581"/>
                </a:moveTo>
                <a:cubicBezTo>
                  <a:pt x="33373" y="10593"/>
                  <a:pt x="33373" y="10593"/>
                  <a:pt x="33385" y="10593"/>
                </a:cubicBezTo>
                <a:cubicBezTo>
                  <a:pt x="33373" y="10593"/>
                  <a:pt x="33373" y="10606"/>
                  <a:pt x="33373" y="10606"/>
                </a:cubicBezTo>
                <a:lnTo>
                  <a:pt x="33373" y="10581"/>
                </a:lnTo>
                <a:close/>
                <a:moveTo>
                  <a:pt x="33398" y="10518"/>
                </a:moveTo>
                <a:cubicBezTo>
                  <a:pt x="33410" y="10556"/>
                  <a:pt x="33410" y="10606"/>
                  <a:pt x="33423" y="10644"/>
                </a:cubicBezTo>
                <a:cubicBezTo>
                  <a:pt x="33410" y="10619"/>
                  <a:pt x="33398" y="10606"/>
                  <a:pt x="33385" y="10581"/>
                </a:cubicBezTo>
                <a:lnTo>
                  <a:pt x="33373" y="10568"/>
                </a:lnTo>
                <a:lnTo>
                  <a:pt x="33360" y="10531"/>
                </a:lnTo>
                <a:cubicBezTo>
                  <a:pt x="33360" y="10531"/>
                  <a:pt x="33373" y="10531"/>
                  <a:pt x="33373" y="10518"/>
                </a:cubicBezTo>
                <a:close/>
                <a:moveTo>
                  <a:pt x="19374" y="10920"/>
                </a:moveTo>
                <a:lnTo>
                  <a:pt x="19374" y="10920"/>
                </a:lnTo>
                <a:cubicBezTo>
                  <a:pt x="19382" y="10928"/>
                  <a:pt x="19389" y="10935"/>
                  <a:pt x="19395" y="10940"/>
                </a:cubicBezTo>
                <a:lnTo>
                  <a:pt x="19395" y="10940"/>
                </a:lnTo>
                <a:cubicBezTo>
                  <a:pt x="19388" y="10933"/>
                  <a:pt x="19381" y="10927"/>
                  <a:pt x="19374" y="10920"/>
                </a:cubicBezTo>
                <a:close/>
                <a:moveTo>
                  <a:pt x="32254" y="10279"/>
                </a:moveTo>
                <a:cubicBezTo>
                  <a:pt x="32254" y="10304"/>
                  <a:pt x="32254" y="10317"/>
                  <a:pt x="32267" y="10330"/>
                </a:cubicBezTo>
                <a:cubicBezTo>
                  <a:pt x="32179" y="10342"/>
                  <a:pt x="32078" y="10355"/>
                  <a:pt x="31990" y="10367"/>
                </a:cubicBezTo>
                <a:cubicBezTo>
                  <a:pt x="31890" y="10392"/>
                  <a:pt x="31802" y="10405"/>
                  <a:pt x="31701" y="10430"/>
                </a:cubicBezTo>
                <a:cubicBezTo>
                  <a:pt x="31513" y="10455"/>
                  <a:pt x="31324" y="10505"/>
                  <a:pt x="31148" y="10543"/>
                </a:cubicBezTo>
                <a:cubicBezTo>
                  <a:pt x="30797" y="10631"/>
                  <a:pt x="30482" y="10732"/>
                  <a:pt x="30219" y="10820"/>
                </a:cubicBezTo>
                <a:cubicBezTo>
                  <a:pt x="29678" y="10996"/>
                  <a:pt x="29326" y="11134"/>
                  <a:pt x="29289" y="11146"/>
                </a:cubicBezTo>
                <a:cubicBezTo>
                  <a:pt x="30030" y="10832"/>
                  <a:pt x="30658" y="10631"/>
                  <a:pt x="31174" y="10493"/>
                </a:cubicBezTo>
                <a:cubicBezTo>
                  <a:pt x="31689" y="10367"/>
                  <a:pt x="32066" y="10317"/>
                  <a:pt x="32254" y="10279"/>
                </a:cubicBezTo>
                <a:close/>
                <a:moveTo>
                  <a:pt x="33435" y="10719"/>
                </a:moveTo>
                <a:cubicBezTo>
                  <a:pt x="33435" y="10782"/>
                  <a:pt x="33435" y="10845"/>
                  <a:pt x="33435" y="10908"/>
                </a:cubicBezTo>
                <a:cubicBezTo>
                  <a:pt x="33435" y="10933"/>
                  <a:pt x="33423" y="10970"/>
                  <a:pt x="33423" y="11008"/>
                </a:cubicBezTo>
                <a:lnTo>
                  <a:pt x="33398" y="11171"/>
                </a:lnTo>
                <a:lnTo>
                  <a:pt x="33360" y="11159"/>
                </a:lnTo>
                <a:lnTo>
                  <a:pt x="33385" y="11008"/>
                </a:lnTo>
                <a:lnTo>
                  <a:pt x="33385" y="10908"/>
                </a:lnTo>
                <a:cubicBezTo>
                  <a:pt x="33398" y="10845"/>
                  <a:pt x="33398" y="10794"/>
                  <a:pt x="33398" y="10744"/>
                </a:cubicBezTo>
                <a:lnTo>
                  <a:pt x="33398" y="10757"/>
                </a:lnTo>
                <a:cubicBezTo>
                  <a:pt x="33423" y="10744"/>
                  <a:pt x="33423" y="10732"/>
                  <a:pt x="33435" y="10719"/>
                </a:cubicBezTo>
                <a:close/>
                <a:moveTo>
                  <a:pt x="21925" y="11146"/>
                </a:moveTo>
                <a:cubicBezTo>
                  <a:pt x="21937" y="11152"/>
                  <a:pt x="21951" y="11161"/>
                  <a:pt x="21969" y="11172"/>
                </a:cubicBezTo>
                <a:lnTo>
                  <a:pt x="21969" y="11172"/>
                </a:lnTo>
                <a:cubicBezTo>
                  <a:pt x="21953" y="11162"/>
                  <a:pt x="21938" y="11154"/>
                  <a:pt x="21925" y="11146"/>
                </a:cubicBezTo>
                <a:close/>
                <a:moveTo>
                  <a:pt x="33322" y="10845"/>
                </a:moveTo>
                <a:cubicBezTo>
                  <a:pt x="33322" y="10857"/>
                  <a:pt x="33335" y="10870"/>
                  <a:pt x="33347" y="10870"/>
                </a:cubicBezTo>
                <a:cubicBezTo>
                  <a:pt x="33335" y="10933"/>
                  <a:pt x="33322" y="11021"/>
                  <a:pt x="33310" y="11109"/>
                </a:cubicBezTo>
                <a:cubicBezTo>
                  <a:pt x="33304" y="11149"/>
                  <a:pt x="33298" y="11182"/>
                  <a:pt x="33294" y="11205"/>
                </a:cubicBezTo>
                <a:lnTo>
                  <a:pt x="33294" y="11205"/>
                </a:lnTo>
                <a:cubicBezTo>
                  <a:pt x="33296" y="11185"/>
                  <a:pt x="33297" y="11157"/>
                  <a:pt x="33297" y="11121"/>
                </a:cubicBezTo>
                <a:cubicBezTo>
                  <a:pt x="33310" y="11021"/>
                  <a:pt x="33322" y="10920"/>
                  <a:pt x="33322" y="10845"/>
                </a:cubicBezTo>
                <a:close/>
                <a:moveTo>
                  <a:pt x="33384" y="11263"/>
                </a:moveTo>
                <a:cubicBezTo>
                  <a:pt x="33375" y="11306"/>
                  <a:pt x="33367" y="11343"/>
                  <a:pt x="33360" y="11373"/>
                </a:cubicBezTo>
                <a:cubicBezTo>
                  <a:pt x="33373" y="11333"/>
                  <a:pt x="33379" y="11297"/>
                  <a:pt x="33384" y="11263"/>
                </a:cubicBezTo>
                <a:close/>
                <a:moveTo>
                  <a:pt x="29364" y="11259"/>
                </a:moveTo>
                <a:cubicBezTo>
                  <a:pt x="29364" y="11259"/>
                  <a:pt x="29377" y="11272"/>
                  <a:pt x="29389" y="11285"/>
                </a:cubicBezTo>
                <a:cubicBezTo>
                  <a:pt x="29020" y="11432"/>
                  <a:pt x="28784" y="11526"/>
                  <a:pt x="28768" y="11526"/>
                </a:cubicBezTo>
                <a:cubicBezTo>
                  <a:pt x="28754" y="11526"/>
                  <a:pt x="28908" y="11454"/>
                  <a:pt x="29289" y="11285"/>
                </a:cubicBezTo>
                <a:lnTo>
                  <a:pt x="29364" y="11259"/>
                </a:lnTo>
                <a:close/>
                <a:moveTo>
                  <a:pt x="34277" y="11046"/>
                </a:moveTo>
                <a:cubicBezTo>
                  <a:pt x="34252" y="11247"/>
                  <a:pt x="34227" y="11448"/>
                  <a:pt x="34189" y="11636"/>
                </a:cubicBezTo>
                <a:cubicBezTo>
                  <a:pt x="34227" y="11460"/>
                  <a:pt x="34252" y="11272"/>
                  <a:pt x="34277" y="11083"/>
                </a:cubicBezTo>
                <a:lnTo>
                  <a:pt x="34277" y="11046"/>
                </a:lnTo>
                <a:close/>
                <a:moveTo>
                  <a:pt x="21133" y="12365"/>
                </a:moveTo>
                <a:lnTo>
                  <a:pt x="21133" y="12365"/>
                </a:lnTo>
                <a:cubicBezTo>
                  <a:pt x="21172" y="12391"/>
                  <a:pt x="21225" y="12423"/>
                  <a:pt x="21284" y="12457"/>
                </a:cubicBezTo>
                <a:lnTo>
                  <a:pt x="21284" y="12457"/>
                </a:lnTo>
                <a:cubicBezTo>
                  <a:pt x="21217" y="12411"/>
                  <a:pt x="21181" y="12377"/>
                  <a:pt x="21133" y="12365"/>
                </a:cubicBezTo>
                <a:close/>
                <a:moveTo>
                  <a:pt x="26713" y="12818"/>
                </a:moveTo>
                <a:cubicBezTo>
                  <a:pt x="26712" y="12818"/>
                  <a:pt x="26711" y="12818"/>
                  <a:pt x="26710" y="12818"/>
                </a:cubicBezTo>
                <a:lnTo>
                  <a:pt x="26710" y="12818"/>
                </a:lnTo>
                <a:cubicBezTo>
                  <a:pt x="26711" y="12818"/>
                  <a:pt x="26712" y="12818"/>
                  <a:pt x="26713" y="12818"/>
                </a:cubicBezTo>
                <a:close/>
                <a:moveTo>
                  <a:pt x="33310" y="13232"/>
                </a:moveTo>
                <a:lnTo>
                  <a:pt x="33121" y="13886"/>
                </a:lnTo>
                <a:cubicBezTo>
                  <a:pt x="33121" y="13886"/>
                  <a:pt x="33109" y="13886"/>
                  <a:pt x="33109" y="13873"/>
                </a:cubicBezTo>
                <a:cubicBezTo>
                  <a:pt x="33172" y="13685"/>
                  <a:pt x="33234" y="13471"/>
                  <a:pt x="33310" y="13232"/>
                </a:cubicBezTo>
                <a:close/>
                <a:moveTo>
                  <a:pt x="32945" y="13270"/>
                </a:moveTo>
                <a:cubicBezTo>
                  <a:pt x="32920" y="13383"/>
                  <a:pt x="32882" y="13509"/>
                  <a:pt x="32845" y="13634"/>
                </a:cubicBezTo>
                <a:lnTo>
                  <a:pt x="32807" y="13722"/>
                </a:lnTo>
                <a:lnTo>
                  <a:pt x="32820" y="13722"/>
                </a:lnTo>
                <a:cubicBezTo>
                  <a:pt x="32782" y="13861"/>
                  <a:pt x="32744" y="13999"/>
                  <a:pt x="32707" y="14137"/>
                </a:cubicBezTo>
                <a:cubicBezTo>
                  <a:pt x="32694" y="14137"/>
                  <a:pt x="32694" y="14124"/>
                  <a:pt x="32694" y="14124"/>
                </a:cubicBezTo>
                <a:cubicBezTo>
                  <a:pt x="32769" y="13835"/>
                  <a:pt x="32857" y="13546"/>
                  <a:pt x="32945" y="13270"/>
                </a:cubicBezTo>
                <a:close/>
                <a:moveTo>
                  <a:pt x="32656" y="14250"/>
                </a:moveTo>
                <a:lnTo>
                  <a:pt x="32644" y="14363"/>
                </a:lnTo>
                <a:cubicBezTo>
                  <a:pt x="32631" y="14363"/>
                  <a:pt x="32631" y="14351"/>
                  <a:pt x="32631" y="14338"/>
                </a:cubicBezTo>
                <a:lnTo>
                  <a:pt x="32656" y="14250"/>
                </a:lnTo>
                <a:close/>
                <a:moveTo>
                  <a:pt x="32769" y="14451"/>
                </a:moveTo>
                <a:cubicBezTo>
                  <a:pt x="32767" y="14455"/>
                  <a:pt x="32766" y="14459"/>
                  <a:pt x="32764" y="14462"/>
                </a:cubicBezTo>
                <a:lnTo>
                  <a:pt x="32764" y="14462"/>
                </a:lnTo>
                <a:cubicBezTo>
                  <a:pt x="32767" y="14460"/>
                  <a:pt x="32769" y="14457"/>
                  <a:pt x="32769" y="14451"/>
                </a:cubicBezTo>
                <a:close/>
                <a:moveTo>
                  <a:pt x="33109" y="13923"/>
                </a:moveTo>
                <a:lnTo>
                  <a:pt x="33033" y="14225"/>
                </a:lnTo>
                <a:lnTo>
                  <a:pt x="32996" y="14288"/>
                </a:lnTo>
                <a:lnTo>
                  <a:pt x="33008" y="14300"/>
                </a:lnTo>
                <a:lnTo>
                  <a:pt x="32920" y="14652"/>
                </a:lnTo>
                <a:lnTo>
                  <a:pt x="32908" y="14589"/>
                </a:lnTo>
                <a:cubicBezTo>
                  <a:pt x="32958" y="14401"/>
                  <a:pt x="33021" y="14187"/>
                  <a:pt x="33084" y="13949"/>
                </a:cubicBezTo>
                <a:cubicBezTo>
                  <a:pt x="33096" y="13936"/>
                  <a:pt x="33096" y="13936"/>
                  <a:pt x="33109" y="13923"/>
                </a:cubicBezTo>
                <a:close/>
                <a:moveTo>
                  <a:pt x="32754" y="14630"/>
                </a:moveTo>
                <a:lnTo>
                  <a:pt x="32754" y="14630"/>
                </a:lnTo>
                <a:cubicBezTo>
                  <a:pt x="32745" y="14665"/>
                  <a:pt x="32737" y="14701"/>
                  <a:pt x="32732" y="14740"/>
                </a:cubicBezTo>
                <a:cubicBezTo>
                  <a:pt x="32739" y="14701"/>
                  <a:pt x="32747" y="14664"/>
                  <a:pt x="32754" y="14630"/>
                </a:cubicBezTo>
                <a:close/>
                <a:moveTo>
                  <a:pt x="32908" y="14602"/>
                </a:moveTo>
                <a:lnTo>
                  <a:pt x="32895" y="14728"/>
                </a:lnTo>
                <a:lnTo>
                  <a:pt x="32895" y="14740"/>
                </a:lnTo>
                <a:lnTo>
                  <a:pt x="32870" y="14904"/>
                </a:lnTo>
                <a:cubicBezTo>
                  <a:pt x="32870" y="14853"/>
                  <a:pt x="32857" y="14828"/>
                  <a:pt x="32857" y="14816"/>
                </a:cubicBezTo>
                <a:cubicBezTo>
                  <a:pt x="32870" y="14740"/>
                  <a:pt x="32882" y="14665"/>
                  <a:pt x="32908" y="14602"/>
                </a:cubicBezTo>
                <a:close/>
                <a:moveTo>
                  <a:pt x="33259" y="12906"/>
                </a:moveTo>
                <a:cubicBezTo>
                  <a:pt x="33184" y="13207"/>
                  <a:pt x="32958" y="13999"/>
                  <a:pt x="32820" y="14677"/>
                </a:cubicBezTo>
                <a:cubicBezTo>
                  <a:pt x="32820" y="14627"/>
                  <a:pt x="32820" y="14602"/>
                  <a:pt x="32820" y="14539"/>
                </a:cubicBezTo>
                <a:cubicBezTo>
                  <a:pt x="32796" y="14563"/>
                  <a:pt x="32686" y="14923"/>
                  <a:pt x="32650" y="14923"/>
                </a:cubicBezTo>
                <a:cubicBezTo>
                  <a:pt x="32648" y="14923"/>
                  <a:pt x="32646" y="14921"/>
                  <a:pt x="32644" y="14916"/>
                </a:cubicBezTo>
                <a:cubicBezTo>
                  <a:pt x="32656" y="14828"/>
                  <a:pt x="32681" y="14753"/>
                  <a:pt x="32694" y="14677"/>
                </a:cubicBezTo>
                <a:cubicBezTo>
                  <a:pt x="32707" y="14615"/>
                  <a:pt x="32719" y="14564"/>
                  <a:pt x="32744" y="14514"/>
                </a:cubicBezTo>
                <a:cubicBezTo>
                  <a:pt x="32744" y="14493"/>
                  <a:pt x="32753" y="14480"/>
                  <a:pt x="32764" y="14462"/>
                </a:cubicBezTo>
                <a:lnTo>
                  <a:pt x="32764" y="14462"/>
                </a:lnTo>
                <a:cubicBezTo>
                  <a:pt x="32760" y="14464"/>
                  <a:pt x="32757" y="14464"/>
                  <a:pt x="32757" y="14464"/>
                </a:cubicBezTo>
                <a:cubicBezTo>
                  <a:pt x="32802" y="14272"/>
                  <a:pt x="32837" y="14171"/>
                  <a:pt x="32844" y="14171"/>
                </a:cubicBezTo>
                <a:cubicBezTo>
                  <a:pt x="32844" y="14171"/>
                  <a:pt x="32845" y="14172"/>
                  <a:pt x="32845" y="14175"/>
                </a:cubicBezTo>
                <a:cubicBezTo>
                  <a:pt x="32845" y="14187"/>
                  <a:pt x="32832" y="14238"/>
                  <a:pt x="32820" y="14326"/>
                </a:cubicBezTo>
                <a:cubicBezTo>
                  <a:pt x="32800" y="14395"/>
                  <a:pt x="32780" y="14497"/>
                  <a:pt x="32754" y="14630"/>
                </a:cubicBezTo>
                <a:lnTo>
                  <a:pt x="32754" y="14630"/>
                </a:lnTo>
                <a:cubicBezTo>
                  <a:pt x="32764" y="14586"/>
                  <a:pt x="32775" y="14543"/>
                  <a:pt x="32782" y="14501"/>
                </a:cubicBezTo>
                <a:cubicBezTo>
                  <a:pt x="32795" y="14439"/>
                  <a:pt x="32820" y="14363"/>
                  <a:pt x="32832" y="14300"/>
                </a:cubicBezTo>
                <a:cubicBezTo>
                  <a:pt x="32870" y="14175"/>
                  <a:pt x="32908" y="14036"/>
                  <a:pt x="32945" y="13911"/>
                </a:cubicBezTo>
                <a:cubicBezTo>
                  <a:pt x="32970" y="13898"/>
                  <a:pt x="32983" y="13823"/>
                  <a:pt x="32996" y="13722"/>
                </a:cubicBezTo>
                <a:cubicBezTo>
                  <a:pt x="33096" y="13421"/>
                  <a:pt x="33184" y="13144"/>
                  <a:pt x="33259" y="12906"/>
                </a:cubicBezTo>
                <a:close/>
                <a:moveTo>
                  <a:pt x="32730" y="15909"/>
                </a:moveTo>
                <a:cubicBezTo>
                  <a:pt x="32730" y="15910"/>
                  <a:pt x="32730" y="15912"/>
                  <a:pt x="32729" y="15914"/>
                </a:cubicBezTo>
                <a:lnTo>
                  <a:pt x="32729" y="15914"/>
                </a:lnTo>
                <a:cubicBezTo>
                  <a:pt x="32730" y="15912"/>
                  <a:pt x="32731" y="15910"/>
                  <a:pt x="32732" y="15909"/>
                </a:cubicBezTo>
                <a:close/>
                <a:moveTo>
                  <a:pt x="33083" y="15814"/>
                </a:moveTo>
                <a:lnTo>
                  <a:pt x="33083" y="15814"/>
                </a:lnTo>
                <a:cubicBezTo>
                  <a:pt x="33080" y="15881"/>
                  <a:pt x="33080" y="15916"/>
                  <a:pt x="33081" y="15916"/>
                </a:cubicBezTo>
                <a:cubicBezTo>
                  <a:pt x="33082" y="15916"/>
                  <a:pt x="33084" y="15886"/>
                  <a:pt x="33084" y="15821"/>
                </a:cubicBezTo>
                <a:cubicBezTo>
                  <a:pt x="33083" y="15819"/>
                  <a:pt x="33083" y="15816"/>
                  <a:pt x="33083" y="15814"/>
                </a:cubicBezTo>
                <a:close/>
                <a:moveTo>
                  <a:pt x="32607" y="15673"/>
                </a:moveTo>
                <a:cubicBezTo>
                  <a:pt x="32596" y="15673"/>
                  <a:pt x="32584" y="15690"/>
                  <a:pt x="32568" y="15733"/>
                </a:cubicBezTo>
                <a:cubicBezTo>
                  <a:pt x="32556" y="15896"/>
                  <a:pt x="32568" y="15959"/>
                  <a:pt x="32593" y="15997"/>
                </a:cubicBezTo>
                <a:cubicBezTo>
                  <a:pt x="32606" y="16022"/>
                  <a:pt x="32619" y="16047"/>
                  <a:pt x="32644" y="16135"/>
                </a:cubicBezTo>
                <a:cubicBezTo>
                  <a:pt x="32632" y="15978"/>
                  <a:pt x="32630" y="15933"/>
                  <a:pt x="32634" y="15933"/>
                </a:cubicBezTo>
                <a:lnTo>
                  <a:pt x="32634" y="15933"/>
                </a:lnTo>
                <a:cubicBezTo>
                  <a:pt x="32639" y="15933"/>
                  <a:pt x="32655" y="16022"/>
                  <a:pt x="32670" y="16022"/>
                </a:cubicBezTo>
                <a:cubicBezTo>
                  <a:pt x="32679" y="16022"/>
                  <a:pt x="32688" y="15992"/>
                  <a:pt x="32694" y="15896"/>
                </a:cubicBezTo>
                <a:cubicBezTo>
                  <a:pt x="32707" y="15997"/>
                  <a:pt x="32707" y="16085"/>
                  <a:pt x="32719" y="16160"/>
                </a:cubicBezTo>
                <a:cubicBezTo>
                  <a:pt x="32719" y="16078"/>
                  <a:pt x="32719" y="15996"/>
                  <a:pt x="32729" y="15914"/>
                </a:cubicBezTo>
                <a:lnTo>
                  <a:pt x="32729" y="15914"/>
                </a:lnTo>
                <a:cubicBezTo>
                  <a:pt x="32723" y="15927"/>
                  <a:pt x="32721" y="15935"/>
                  <a:pt x="32720" y="15935"/>
                </a:cubicBezTo>
                <a:cubicBezTo>
                  <a:pt x="32719" y="15935"/>
                  <a:pt x="32719" y="15931"/>
                  <a:pt x="32719" y="15921"/>
                </a:cubicBezTo>
                <a:cubicBezTo>
                  <a:pt x="32719" y="15921"/>
                  <a:pt x="32719" y="15909"/>
                  <a:pt x="32719" y="15909"/>
                </a:cubicBezTo>
                <a:cubicBezTo>
                  <a:pt x="32719" y="15909"/>
                  <a:pt x="32707" y="15896"/>
                  <a:pt x="32694" y="15884"/>
                </a:cubicBezTo>
                <a:cubicBezTo>
                  <a:pt x="32656" y="15836"/>
                  <a:pt x="32640" y="15673"/>
                  <a:pt x="32607" y="15673"/>
                </a:cubicBezTo>
                <a:close/>
                <a:moveTo>
                  <a:pt x="36464" y="17203"/>
                </a:moveTo>
                <a:lnTo>
                  <a:pt x="36464" y="17203"/>
                </a:lnTo>
                <a:cubicBezTo>
                  <a:pt x="36449" y="17210"/>
                  <a:pt x="36434" y="17217"/>
                  <a:pt x="36420" y="17224"/>
                </a:cubicBezTo>
                <a:lnTo>
                  <a:pt x="36420" y="17224"/>
                </a:lnTo>
                <a:cubicBezTo>
                  <a:pt x="36435" y="17217"/>
                  <a:pt x="36450" y="17210"/>
                  <a:pt x="36464" y="17203"/>
                </a:cubicBezTo>
                <a:close/>
                <a:moveTo>
                  <a:pt x="32788" y="17378"/>
                </a:moveTo>
                <a:cubicBezTo>
                  <a:pt x="32821" y="17422"/>
                  <a:pt x="32857" y="17464"/>
                  <a:pt x="32895" y="17505"/>
                </a:cubicBezTo>
                <a:cubicBezTo>
                  <a:pt x="32862" y="17464"/>
                  <a:pt x="32824" y="17423"/>
                  <a:pt x="32788" y="17378"/>
                </a:cubicBezTo>
                <a:close/>
                <a:moveTo>
                  <a:pt x="34026" y="17568"/>
                </a:moveTo>
                <a:cubicBezTo>
                  <a:pt x="34026" y="17568"/>
                  <a:pt x="34026" y="17568"/>
                  <a:pt x="34026" y="17569"/>
                </a:cubicBezTo>
                <a:lnTo>
                  <a:pt x="34026" y="17569"/>
                </a:lnTo>
                <a:cubicBezTo>
                  <a:pt x="34026" y="17568"/>
                  <a:pt x="34026" y="17568"/>
                  <a:pt x="34026" y="17568"/>
                </a:cubicBezTo>
                <a:close/>
                <a:moveTo>
                  <a:pt x="60" y="0"/>
                </a:moveTo>
                <a:lnTo>
                  <a:pt x="173" y="126"/>
                </a:lnTo>
                <a:cubicBezTo>
                  <a:pt x="151" y="114"/>
                  <a:pt x="134" y="109"/>
                  <a:pt x="120" y="109"/>
                </a:cubicBezTo>
                <a:cubicBezTo>
                  <a:pt x="0" y="109"/>
                  <a:pt x="162" y="508"/>
                  <a:pt x="60" y="553"/>
                </a:cubicBezTo>
                <a:cubicBezTo>
                  <a:pt x="299" y="679"/>
                  <a:pt x="337" y="1169"/>
                  <a:pt x="726" y="1383"/>
                </a:cubicBezTo>
                <a:cubicBezTo>
                  <a:pt x="738" y="1409"/>
                  <a:pt x="734" y="1417"/>
                  <a:pt x="724" y="1417"/>
                </a:cubicBezTo>
                <a:cubicBezTo>
                  <a:pt x="707" y="1417"/>
                  <a:pt x="672" y="1394"/>
                  <a:pt x="657" y="1394"/>
                </a:cubicBezTo>
                <a:cubicBezTo>
                  <a:pt x="651" y="1394"/>
                  <a:pt x="648" y="1398"/>
                  <a:pt x="651" y="1408"/>
                </a:cubicBezTo>
                <a:cubicBezTo>
                  <a:pt x="764" y="1458"/>
                  <a:pt x="852" y="1546"/>
                  <a:pt x="990" y="1734"/>
                </a:cubicBezTo>
                <a:lnTo>
                  <a:pt x="965" y="1722"/>
                </a:lnTo>
                <a:lnTo>
                  <a:pt x="965" y="1722"/>
                </a:lnTo>
                <a:cubicBezTo>
                  <a:pt x="1430" y="2199"/>
                  <a:pt x="1581" y="2451"/>
                  <a:pt x="2146" y="2991"/>
                </a:cubicBezTo>
                <a:lnTo>
                  <a:pt x="2146" y="2903"/>
                </a:lnTo>
                <a:cubicBezTo>
                  <a:pt x="2272" y="3016"/>
                  <a:pt x="2284" y="3054"/>
                  <a:pt x="2335" y="3117"/>
                </a:cubicBezTo>
                <a:cubicBezTo>
                  <a:pt x="2350" y="3120"/>
                  <a:pt x="2361" y="3122"/>
                  <a:pt x="2369" y="3122"/>
                </a:cubicBezTo>
                <a:cubicBezTo>
                  <a:pt x="2421" y="3122"/>
                  <a:pt x="2336" y="3056"/>
                  <a:pt x="2259" y="2991"/>
                </a:cubicBezTo>
                <a:cubicBezTo>
                  <a:pt x="2178" y="2910"/>
                  <a:pt x="2096" y="2839"/>
                  <a:pt x="2155" y="2839"/>
                </a:cubicBezTo>
                <a:cubicBezTo>
                  <a:pt x="2159" y="2839"/>
                  <a:pt x="2165" y="2839"/>
                  <a:pt x="2171" y="2840"/>
                </a:cubicBezTo>
                <a:cubicBezTo>
                  <a:pt x="2222" y="2966"/>
                  <a:pt x="2448" y="3154"/>
                  <a:pt x="2687" y="3330"/>
                </a:cubicBezTo>
                <a:cubicBezTo>
                  <a:pt x="2913" y="3506"/>
                  <a:pt x="3164" y="3657"/>
                  <a:pt x="3189" y="3770"/>
                </a:cubicBezTo>
                <a:cubicBezTo>
                  <a:pt x="3247" y="3804"/>
                  <a:pt x="3275" y="3815"/>
                  <a:pt x="3288" y="3815"/>
                </a:cubicBezTo>
                <a:cubicBezTo>
                  <a:pt x="3317" y="3815"/>
                  <a:pt x="3275" y="3763"/>
                  <a:pt x="3304" y="3763"/>
                </a:cubicBezTo>
                <a:cubicBezTo>
                  <a:pt x="3317" y="3763"/>
                  <a:pt x="3345" y="3774"/>
                  <a:pt x="3403" y="3808"/>
                </a:cubicBezTo>
                <a:lnTo>
                  <a:pt x="3441" y="3871"/>
                </a:lnTo>
                <a:lnTo>
                  <a:pt x="3528" y="3858"/>
                </a:lnTo>
                <a:cubicBezTo>
                  <a:pt x="3679" y="3959"/>
                  <a:pt x="3742" y="4034"/>
                  <a:pt x="3730" y="4072"/>
                </a:cubicBezTo>
                <a:cubicBezTo>
                  <a:pt x="3692" y="4047"/>
                  <a:pt x="3616" y="4021"/>
                  <a:pt x="3566" y="3996"/>
                </a:cubicBezTo>
                <a:lnTo>
                  <a:pt x="3566" y="3996"/>
                </a:lnTo>
                <a:cubicBezTo>
                  <a:pt x="3742" y="4147"/>
                  <a:pt x="4107" y="4260"/>
                  <a:pt x="4232" y="4298"/>
                </a:cubicBezTo>
                <a:lnTo>
                  <a:pt x="4019" y="4197"/>
                </a:lnTo>
                <a:lnTo>
                  <a:pt x="4019" y="4197"/>
                </a:lnTo>
                <a:cubicBezTo>
                  <a:pt x="4383" y="4336"/>
                  <a:pt x="4810" y="4474"/>
                  <a:pt x="5250" y="4549"/>
                </a:cubicBezTo>
                <a:cubicBezTo>
                  <a:pt x="5488" y="4597"/>
                  <a:pt x="5730" y="4619"/>
                  <a:pt x="5962" y="4619"/>
                </a:cubicBezTo>
                <a:cubicBezTo>
                  <a:pt x="6158" y="4619"/>
                  <a:pt x="6347" y="4603"/>
                  <a:pt x="6519" y="4574"/>
                </a:cubicBezTo>
                <a:lnTo>
                  <a:pt x="6469" y="4549"/>
                </a:lnTo>
                <a:cubicBezTo>
                  <a:pt x="6758" y="4511"/>
                  <a:pt x="6871" y="4499"/>
                  <a:pt x="6997" y="4486"/>
                </a:cubicBezTo>
                <a:cubicBezTo>
                  <a:pt x="7110" y="4486"/>
                  <a:pt x="7248" y="4474"/>
                  <a:pt x="7550" y="4398"/>
                </a:cubicBezTo>
                <a:lnTo>
                  <a:pt x="7550" y="4398"/>
                </a:lnTo>
                <a:lnTo>
                  <a:pt x="7524" y="4411"/>
                </a:lnTo>
                <a:cubicBezTo>
                  <a:pt x="7487" y="4424"/>
                  <a:pt x="7449" y="4436"/>
                  <a:pt x="7411" y="4449"/>
                </a:cubicBezTo>
                <a:cubicBezTo>
                  <a:pt x="7474" y="4436"/>
                  <a:pt x="7512" y="4424"/>
                  <a:pt x="7562" y="4411"/>
                </a:cubicBezTo>
                <a:lnTo>
                  <a:pt x="7751" y="4373"/>
                </a:lnTo>
                <a:lnTo>
                  <a:pt x="7597" y="4373"/>
                </a:lnTo>
                <a:cubicBezTo>
                  <a:pt x="7700" y="4331"/>
                  <a:pt x="7826" y="4289"/>
                  <a:pt x="7952" y="4248"/>
                </a:cubicBezTo>
                <a:lnTo>
                  <a:pt x="7952" y="4248"/>
                </a:lnTo>
                <a:cubicBezTo>
                  <a:pt x="7906" y="4273"/>
                  <a:pt x="7922" y="4278"/>
                  <a:pt x="7959" y="4278"/>
                </a:cubicBezTo>
                <a:cubicBezTo>
                  <a:pt x="7988" y="4278"/>
                  <a:pt x="8029" y="4275"/>
                  <a:pt x="8061" y="4275"/>
                </a:cubicBezTo>
                <a:cubicBezTo>
                  <a:pt x="8109" y="4275"/>
                  <a:pt x="8135" y="4283"/>
                  <a:pt x="8065" y="4323"/>
                </a:cubicBezTo>
                <a:cubicBezTo>
                  <a:pt x="8593" y="4072"/>
                  <a:pt x="8316" y="4185"/>
                  <a:pt x="8630" y="3946"/>
                </a:cubicBezTo>
                <a:lnTo>
                  <a:pt x="8718" y="3959"/>
                </a:lnTo>
                <a:cubicBezTo>
                  <a:pt x="8806" y="3883"/>
                  <a:pt x="8831" y="3846"/>
                  <a:pt x="8970" y="3770"/>
                </a:cubicBezTo>
                <a:cubicBezTo>
                  <a:pt x="8995" y="3758"/>
                  <a:pt x="9020" y="3745"/>
                  <a:pt x="9032" y="3745"/>
                </a:cubicBezTo>
                <a:cubicBezTo>
                  <a:pt x="8957" y="3820"/>
                  <a:pt x="9246" y="3720"/>
                  <a:pt x="9057" y="3858"/>
                </a:cubicBezTo>
                <a:cubicBezTo>
                  <a:pt x="9601" y="3713"/>
                  <a:pt x="9750" y="3417"/>
                  <a:pt x="10018" y="3417"/>
                </a:cubicBezTo>
                <a:cubicBezTo>
                  <a:pt x="10028" y="3417"/>
                  <a:pt x="10039" y="3417"/>
                  <a:pt x="10050" y="3418"/>
                </a:cubicBezTo>
                <a:cubicBezTo>
                  <a:pt x="10090" y="3361"/>
                  <a:pt x="10084" y="3340"/>
                  <a:pt x="10054" y="3340"/>
                </a:cubicBezTo>
                <a:cubicBezTo>
                  <a:pt x="9972" y="3340"/>
                  <a:pt x="9713" y="3494"/>
                  <a:pt x="9698" y="3494"/>
                </a:cubicBezTo>
                <a:cubicBezTo>
                  <a:pt x="9695" y="3494"/>
                  <a:pt x="9699" y="3490"/>
                  <a:pt x="9711" y="3481"/>
                </a:cubicBezTo>
                <a:lnTo>
                  <a:pt x="9711" y="3481"/>
                </a:lnTo>
                <a:cubicBezTo>
                  <a:pt x="9704" y="3482"/>
                  <a:pt x="9699" y="3483"/>
                  <a:pt x="9694" y="3483"/>
                </a:cubicBezTo>
                <a:cubicBezTo>
                  <a:pt x="9654" y="3483"/>
                  <a:pt x="9681" y="3437"/>
                  <a:pt x="9749" y="3381"/>
                </a:cubicBezTo>
                <a:cubicBezTo>
                  <a:pt x="9874" y="3318"/>
                  <a:pt x="10000" y="3255"/>
                  <a:pt x="10113" y="3192"/>
                </a:cubicBezTo>
                <a:cubicBezTo>
                  <a:pt x="10239" y="3180"/>
                  <a:pt x="10415" y="3192"/>
                  <a:pt x="10691" y="3054"/>
                </a:cubicBezTo>
                <a:lnTo>
                  <a:pt x="10691" y="3054"/>
                </a:lnTo>
                <a:cubicBezTo>
                  <a:pt x="10666" y="3066"/>
                  <a:pt x="10666" y="3079"/>
                  <a:pt x="10628" y="3092"/>
                </a:cubicBezTo>
                <a:cubicBezTo>
                  <a:pt x="10651" y="3092"/>
                  <a:pt x="10669" y="3087"/>
                  <a:pt x="10686" y="3078"/>
                </a:cubicBezTo>
                <a:lnTo>
                  <a:pt x="10686" y="3078"/>
                </a:lnTo>
                <a:cubicBezTo>
                  <a:pt x="10683" y="3079"/>
                  <a:pt x="10681" y="3079"/>
                  <a:pt x="10678" y="3079"/>
                </a:cubicBezTo>
                <a:cubicBezTo>
                  <a:pt x="10683" y="3078"/>
                  <a:pt x="10687" y="3076"/>
                  <a:pt x="10691" y="3075"/>
                </a:cubicBezTo>
                <a:lnTo>
                  <a:pt x="10691" y="3075"/>
                </a:lnTo>
                <a:cubicBezTo>
                  <a:pt x="10689" y="3076"/>
                  <a:pt x="10687" y="3077"/>
                  <a:pt x="10686" y="3078"/>
                </a:cubicBezTo>
                <a:lnTo>
                  <a:pt x="10686" y="3078"/>
                </a:lnTo>
                <a:cubicBezTo>
                  <a:pt x="10688" y="3077"/>
                  <a:pt x="10691" y="3075"/>
                  <a:pt x="10694" y="3074"/>
                </a:cubicBezTo>
                <a:lnTo>
                  <a:pt x="10694" y="3074"/>
                </a:lnTo>
                <a:cubicBezTo>
                  <a:pt x="10693" y="3074"/>
                  <a:pt x="10692" y="3074"/>
                  <a:pt x="10691" y="3075"/>
                </a:cubicBezTo>
                <a:lnTo>
                  <a:pt x="10691" y="3075"/>
                </a:lnTo>
                <a:cubicBezTo>
                  <a:pt x="10699" y="3069"/>
                  <a:pt x="10708" y="3062"/>
                  <a:pt x="10716" y="3054"/>
                </a:cubicBezTo>
                <a:lnTo>
                  <a:pt x="10716" y="3054"/>
                </a:lnTo>
                <a:cubicBezTo>
                  <a:pt x="10709" y="3061"/>
                  <a:pt x="10701" y="3069"/>
                  <a:pt x="10694" y="3074"/>
                </a:cubicBezTo>
                <a:lnTo>
                  <a:pt x="10694" y="3074"/>
                </a:lnTo>
                <a:cubicBezTo>
                  <a:pt x="10724" y="3063"/>
                  <a:pt x="10747" y="3050"/>
                  <a:pt x="10779" y="3029"/>
                </a:cubicBezTo>
                <a:cubicBezTo>
                  <a:pt x="10817" y="2991"/>
                  <a:pt x="10854" y="2966"/>
                  <a:pt x="10905" y="2941"/>
                </a:cubicBezTo>
                <a:lnTo>
                  <a:pt x="10905" y="2941"/>
                </a:lnTo>
                <a:lnTo>
                  <a:pt x="10867" y="2978"/>
                </a:lnTo>
                <a:cubicBezTo>
                  <a:pt x="10905" y="2953"/>
                  <a:pt x="10942" y="2941"/>
                  <a:pt x="10980" y="2916"/>
                </a:cubicBezTo>
                <a:cubicBezTo>
                  <a:pt x="10993" y="2916"/>
                  <a:pt x="11005" y="2903"/>
                  <a:pt x="11018" y="2890"/>
                </a:cubicBezTo>
                <a:lnTo>
                  <a:pt x="11055" y="2890"/>
                </a:lnTo>
                <a:cubicBezTo>
                  <a:pt x="11055" y="2878"/>
                  <a:pt x="11068" y="2878"/>
                  <a:pt x="11068" y="2865"/>
                </a:cubicBezTo>
                <a:cubicBezTo>
                  <a:pt x="11106" y="2853"/>
                  <a:pt x="11143" y="2828"/>
                  <a:pt x="11194" y="2803"/>
                </a:cubicBezTo>
                <a:cubicBezTo>
                  <a:pt x="11181" y="2803"/>
                  <a:pt x="11181" y="2790"/>
                  <a:pt x="11169" y="2790"/>
                </a:cubicBezTo>
                <a:cubicBezTo>
                  <a:pt x="11219" y="2752"/>
                  <a:pt x="11257" y="2740"/>
                  <a:pt x="11244" y="2689"/>
                </a:cubicBezTo>
                <a:lnTo>
                  <a:pt x="11244" y="2689"/>
                </a:lnTo>
                <a:lnTo>
                  <a:pt x="11131" y="2752"/>
                </a:lnTo>
                <a:cubicBezTo>
                  <a:pt x="11131" y="2740"/>
                  <a:pt x="11118" y="2727"/>
                  <a:pt x="11118" y="2715"/>
                </a:cubicBezTo>
                <a:cubicBezTo>
                  <a:pt x="11131" y="2702"/>
                  <a:pt x="11131" y="2702"/>
                  <a:pt x="11143" y="2702"/>
                </a:cubicBezTo>
                <a:lnTo>
                  <a:pt x="11282" y="2589"/>
                </a:lnTo>
                <a:lnTo>
                  <a:pt x="11332" y="2601"/>
                </a:lnTo>
                <a:cubicBezTo>
                  <a:pt x="11382" y="2564"/>
                  <a:pt x="11445" y="2539"/>
                  <a:pt x="11508" y="2514"/>
                </a:cubicBezTo>
                <a:lnTo>
                  <a:pt x="11508" y="2514"/>
                </a:lnTo>
                <a:cubicBezTo>
                  <a:pt x="11483" y="2551"/>
                  <a:pt x="11432" y="2589"/>
                  <a:pt x="11395" y="2614"/>
                </a:cubicBezTo>
                <a:cubicBezTo>
                  <a:pt x="11495" y="2601"/>
                  <a:pt x="11558" y="2526"/>
                  <a:pt x="11659" y="2514"/>
                </a:cubicBezTo>
                <a:lnTo>
                  <a:pt x="11659" y="2514"/>
                </a:lnTo>
                <a:cubicBezTo>
                  <a:pt x="11671" y="2614"/>
                  <a:pt x="11294" y="2689"/>
                  <a:pt x="11131" y="2865"/>
                </a:cubicBezTo>
                <a:cubicBezTo>
                  <a:pt x="11211" y="2855"/>
                  <a:pt x="11356" y="2724"/>
                  <a:pt x="11405" y="2724"/>
                </a:cubicBezTo>
                <a:cubicBezTo>
                  <a:pt x="11413" y="2724"/>
                  <a:pt x="11419" y="2729"/>
                  <a:pt x="11420" y="2739"/>
                </a:cubicBezTo>
                <a:lnTo>
                  <a:pt x="11420" y="2739"/>
                </a:lnTo>
                <a:cubicBezTo>
                  <a:pt x="11521" y="2589"/>
                  <a:pt x="11747" y="2639"/>
                  <a:pt x="11923" y="2476"/>
                </a:cubicBezTo>
                <a:lnTo>
                  <a:pt x="11923" y="2539"/>
                </a:lnTo>
                <a:cubicBezTo>
                  <a:pt x="11948" y="2514"/>
                  <a:pt x="12010" y="2463"/>
                  <a:pt x="12073" y="2451"/>
                </a:cubicBezTo>
                <a:lnTo>
                  <a:pt x="12073" y="2451"/>
                </a:lnTo>
                <a:lnTo>
                  <a:pt x="12036" y="2501"/>
                </a:lnTo>
                <a:cubicBezTo>
                  <a:pt x="11973" y="2526"/>
                  <a:pt x="11910" y="2551"/>
                  <a:pt x="11847" y="2564"/>
                </a:cubicBezTo>
                <a:cubicBezTo>
                  <a:pt x="11797" y="2589"/>
                  <a:pt x="11747" y="2614"/>
                  <a:pt x="11696" y="2627"/>
                </a:cubicBezTo>
                <a:lnTo>
                  <a:pt x="11659" y="2639"/>
                </a:lnTo>
                <a:cubicBezTo>
                  <a:pt x="11621" y="2652"/>
                  <a:pt x="11583" y="2677"/>
                  <a:pt x="11558" y="2689"/>
                </a:cubicBezTo>
                <a:lnTo>
                  <a:pt x="11508" y="2702"/>
                </a:lnTo>
                <a:cubicBezTo>
                  <a:pt x="11483" y="2715"/>
                  <a:pt x="11458" y="2727"/>
                  <a:pt x="11420" y="2740"/>
                </a:cubicBezTo>
                <a:lnTo>
                  <a:pt x="11420" y="2740"/>
                </a:lnTo>
                <a:cubicBezTo>
                  <a:pt x="11420" y="2739"/>
                  <a:pt x="11420" y="2739"/>
                  <a:pt x="11420" y="2739"/>
                </a:cubicBezTo>
                <a:lnTo>
                  <a:pt x="11420" y="2739"/>
                </a:lnTo>
                <a:cubicBezTo>
                  <a:pt x="11420" y="2739"/>
                  <a:pt x="11420" y="2740"/>
                  <a:pt x="11420" y="2740"/>
                </a:cubicBezTo>
                <a:cubicBezTo>
                  <a:pt x="11420" y="2740"/>
                  <a:pt x="11420" y="2740"/>
                  <a:pt x="11420" y="2740"/>
                </a:cubicBezTo>
                <a:lnTo>
                  <a:pt x="11420" y="2740"/>
                </a:lnTo>
                <a:cubicBezTo>
                  <a:pt x="11421" y="2743"/>
                  <a:pt x="11421" y="2747"/>
                  <a:pt x="11420" y="2752"/>
                </a:cubicBezTo>
                <a:cubicBezTo>
                  <a:pt x="11382" y="2765"/>
                  <a:pt x="11344" y="2777"/>
                  <a:pt x="11319" y="2790"/>
                </a:cubicBezTo>
                <a:cubicBezTo>
                  <a:pt x="11257" y="2815"/>
                  <a:pt x="11206" y="2853"/>
                  <a:pt x="11156" y="2878"/>
                </a:cubicBezTo>
                <a:cubicBezTo>
                  <a:pt x="11131" y="2890"/>
                  <a:pt x="11106" y="2903"/>
                  <a:pt x="11081" y="2916"/>
                </a:cubicBezTo>
                <a:cubicBezTo>
                  <a:pt x="11030" y="2941"/>
                  <a:pt x="10980" y="2966"/>
                  <a:pt x="10942" y="2991"/>
                </a:cubicBezTo>
                <a:cubicBezTo>
                  <a:pt x="10880" y="3016"/>
                  <a:pt x="10817" y="3054"/>
                  <a:pt x="10766" y="3079"/>
                </a:cubicBezTo>
                <a:cubicBezTo>
                  <a:pt x="10151" y="3418"/>
                  <a:pt x="10113" y="3469"/>
                  <a:pt x="9799" y="3644"/>
                </a:cubicBezTo>
                <a:cubicBezTo>
                  <a:pt x="9636" y="3732"/>
                  <a:pt x="9409" y="3871"/>
                  <a:pt x="8944" y="4084"/>
                </a:cubicBezTo>
                <a:cubicBezTo>
                  <a:pt x="8706" y="4185"/>
                  <a:pt x="8417" y="4310"/>
                  <a:pt x="8015" y="4436"/>
                </a:cubicBezTo>
                <a:cubicBezTo>
                  <a:pt x="7625" y="4562"/>
                  <a:pt x="7122" y="4700"/>
                  <a:pt x="6481" y="4738"/>
                </a:cubicBezTo>
                <a:cubicBezTo>
                  <a:pt x="6557" y="4750"/>
                  <a:pt x="6519" y="4775"/>
                  <a:pt x="6381" y="4788"/>
                </a:cubicBezTo>
                <a:cubicBezTo>
                  <a:pt x="6255" y="4813"/>
                  <a:pt x="6029" y="4838"/>
                  <a:pt x="5740" y="4838"/>
                </a:cubicBezTo>
                <a:cubicBezTo>
                  <a:pt x="5325" y="4838"/>
                  <a:pt x="4773" y="4750"/>
                  <a:pt x="4220" y="4574"/>
                </a:cubicBezTo>
                <a:cubicBezTo>
                  <a:pt x="3667" y="4398"/>
                  <a:pt x="3139" y="4135"/>
                  <a:pt x="2687" y="3871"/>
                </a:cubicBezTo>
                <a:cubicBezTo>
                  <a:pt x="2687" y="3871"/>
                  <a:pt x="2674" y="3858"/>
                  <a:pt x="2674" y="3858"/>
                </a:cubicBezTo>
                <a:lnTo>
                  <a:pt x="2548" y="3783"/>
                </a:lnTo>
                <a:lnTo>
                  <a:pt x="2524" y="3768"/>
                </a:lnTo>
                <a:lnTo>
                  <a:pt x="2524" y="3768"/>
                </a:lnTo>
                <a:cubicBezTo>
                  <a:pt x="2535" y="3776"/>
                  <a:pt x="2547" y="3785"/>
                  <a:pt x="2561" y="3795"/>
                </a:cubicBezTo>
                <a:cubicBezTo>
                  <a:pt x="2687" y="3896"/>
                  <a:pt x="2837" y="3959"/>
                  <a:pt x="2976" y="4072"/>
                </a:cubicBezTo>
                <a:cubicBezTo>
                  <a:pt x="2974" y="4072"/>
                  <a:pt x="2973" y="4072"/>
                  <a:pt x="2972" y="4072"/>
                </a:cubicBezTo>
                <a:cubicBezTo>
                  <a:pt x="2883" y="4072"/>
                  <a:pt x="2330" y="3667"/>
                  <a:pt x="2046" y="3469"/>
                </a:cubicBezTo>
                <a:lnTo>
                  <a:pt x="2046" y="3469"/>
                </a:lnTo>
                <a:cubicBezTo>
                  <a:pt x="2156" y="3579"/>
                  <a:pt x="2519" y="3796"/>
                  <a:pt x="2486" y="3796"/>
                </a:cubicBezTo>
                <a:cubicBezTo>
                  <a:pt x="2481" y="3796"/>
                  <a:pt x="2469" y="3792"/>
                  <a:pt x="2448" y="3783"/>
                </a:cubicBezTo>
                <a:lnTo>
                  <a:pt x="2448" y="3783"/>
                </a:lnTo>
                <a:cubicBezTo>
                  <a:pt x="2687" y="3896"/>
                  <a:pt x="2976" y="4172"/>
                  <a:pt x="3415" y="4348"/>
                </a:cubicBezTo>
                <a:lnTo>
                  <a:pt x="3378" y="4348"/>
                </a:lnTo>
                <a:cubicBezTo>
                  <a:pt x="3441" y="4386"/>
                  <a:pt x="3591" y="4449"/>
                  <a:pt x="3717" y="4499"/>
                </a:cubicBezTo>
                <a:lnTo>
                  <a:pt x="3466" y="4424"/>
                </a:lnTo>
                <a:lnTo>
                  <a:pt x="3466" y="4424"/>
                </a:lnTo>
                <a:cubicBezTo>
                  <a:pt x="3830" y="4574"/>
                  <a:pt x="4144" y="4763"/>
                  <a:pt x="4534" y="4863"/>
                </a:cubicBezTo>
                <a:cubicBezTo>
                  <a:pt x="4144" y="4738"/>
                  <a:pt x="4107" y="4713"/>
                  <a:pt x="4119" y="4700"/>
                </a:cubicBezTo>
                <a:cubicBezTo>
                  <a:pt x="4122" y="4700"/>
                  <a:pt x="4129" y="4701"/>
                  <a:pt x="4136" y="4701"/>
                </a:cubicBezTo>
                <a:cubicBezTo>
                  <a:pt x="4155" y="4701"/>
                  <a:pt x="4169" y="4694"/>
                  <a:pt x="4056" y="4637"/>
                </a:cubicBezTo>
                <a:lnTo>
                  <a:pt x="4056" y="4637"/>
                </a:lnTo>
                <a:cubicBezTo>
                  <a:pt x="4509" y="4801"/>
                  <a:pt x="4647" y="4838"/>
                  <a:pt x="4798" y="4901"/>
                </a:cubicBezTo>
                <a:cubicBezTo>
                  <a:pt x="4941" y="4961"/>
                  <a:pt x="5096" y="5032"/>
                  <a:pt x="5588" y="5082"/>
                </a:cubicBezTo>
                <a:lnTo>
                  <a:pt x="5588" y="5082"/>
                </a:lnTo>
                <a:cubicBezTo>
                  <a:pt x="5430" y="5063"/>
                  <a:pt x="5240" y="5022"/>
                  <a:pt x="5299" y="5022"/>
                </a:cubicBezTo>
                <a:cubicBezTo>
                  <a:pt x="5311" y="5022"/>
                  <a:pt x="5331" y="5023"/>
                  <a:pt x="5363" y="5027"/>
                </a:cubicBezTo>
                <a:cubicBezTo>
                  <a:pt x="5577" y="5064"/>
                  <a:pt x="5866" y="5102"/>
                  <a:pt x="6004" y="5115"/>
                </a:cubicBezTo>
                <a:cubicBezTo>
                  <a:pt x="6770" y="5115"/>
                  <a:pt x="5891" y="5090"/>
                  <a:pt x="6218" y="5077"/>
                </a:cubicBezTo>
                <a:lnTo>
                  <a:pt x="6218" y="5077"/>
                </a:lnTo>
                <a:cubicBezTo>
                  <a:pt x="6264" y="5082"/>
                  <a:pt x="6305" y="5084"/>
                  <a:pt x="6344" y="5084"/>
                </a:cubicBezTo>
                <a:cubicBezTo>
                  <a:pt x="6517" y="5084"/>
                  <a:pt x="6640" y="5043"/>
                  <a:pt x="6896" y="5002"/>
                </a:cubicBezTo>
                <a:lnTo>
                  <a:pt x="6909" y="5027"/>
                </a:lnTo>
                <a:cubicBezTo>
                  <a:pt x="7323" y="4976"/>
                  <a:pt x="7374" y="4951"/>
                  <a:pt x="7411" y="4926"/>
                </a:cubicBezTo>
                <a:cubicBezTo>
                  <a:pt x="7449" y="4901"/>
                  <a:pt x="7487" y="4888"/>
                  <a:pt x="7839" y="4813"/>
                </a:cubicBezTo>
                <a:lnTo>
                  <a:pt x="7839" y="4813"/>
                </a:lnTo>
                <a:cubicBezTo>
                  <a:pt x="7738" y="4851"/>
                  <a:pt x="7650" y="4888"/>
                  <a:pt x="7550" y="4926"/>
                </a:cubicBezTo>
                <a:cubicBezTo>
                  <a:pt x="7675" y="4888"/>
                  <a:pt x="7788" y="4851"/>
                  <a:pt x="7914" y="4813"/>
                </a:cubicBezTo>
                <a:lnTo>
                  <a:pt x="7914" y="4813"/>
                </a:lnTo>
                <a:lnTo>
                  <a:pt x="7851" y="4863"/>
                </a:lnTo>
                <a:cubicBezTo>
                  <a:pt x="8228" y="4738"/>
                  <a:pt x="8341" y="4700"/>
                  <a:pt x="8693" y="4574"/>
                </a:cubicBezTo>
                <a:lnTo>
                  <a:pt x="8693" y="4574"/>
                </a:lnTo>
                <a:cubicBezTo>
                  <a:pt x="8687" y="4575"/>
                  <a:pt x="8681" y="4576"/>
                  <a:pt x="8677" y="4576"/>
                </a:cubicBezTo>
                <a:cubicBezTo>
                  <a:pt x="8624" y="4576"/>
                  <a:pt x="8752" y="4502"/>
                  <a:pt x="9020" y="4386"/>
                </a:cubicBezTo>
                <a:cubicBezTo>
                  <a:pt x="9067" y="4368"/>
                  <a:pt x="9087" y="4363"/>
                  <a:pt x="9094" y="4363"/>
                </a:cubicBezTo>
                <a:cubicBezTo>
                  <a:pt x="9104" y="4363"/>
                  <a:pt x="9091" y="4373"/>
                  <a:pt x="9097" y="4373"/>
                </a:cubicBezTo>
                <a:cubicBezTo>
                  <a:pt x="9104" y="4373"/>
                  <a:pt x="9146" y="4355"/>
                  <a:pt x="9321" y="4273"/>
                </a:cubicBezTo>
                <a:lnTo>
                  <a:pt x="9321" y="4273"/>
                </a:lnTo>
                <a:cubicBezTo>
                  <a:pt x="9233" y="4323"/>
                  <a:pt x="9158" y="4398"/>
                  <a:pt x="8957" y="4449"/>
                </a:cubicBezTo>
                <a:cubicBezTo>
                  <a:pt x="8944" y="4461"/>
                  <a:pt x="8882" y="4499"/>
                  <a:pt x="8856" y="4524"/>
                </a:cubicBezTo>
                <a:cubicBezTo>
                  <a:pt x="9068" y="4454"/>
                  <a:pt x="9356" y="4306"/>
                  <a:pt x="9506" y="4236"/>
                </a:cubicBezTo>
                <a:lnTo>
                  <a:pt x="9506" y="4236"/>
                </a:lnTo>
                <a:cubicBezTo>
                  <a:pt x="9459" y="4256"/>
                  <a:pt x="9405" y="4275"/>
                  <a:pt x="9384" y="4285"/>
                </a:cubicBezTo>
                <a:cubicBezTo>
                  <a:pt x="9560" y="4185"/>
                  <a:pt x="9736" y="4084"/>
                  <a:pt x="9912" y="3971"/>
                </a:cubicBezTo>
                <a:cubicBezTo>
                  <a:pt x="9932" y="3965"/>
                  <a:pt x="9944" y="3963"/>
                  <a:pt x="9950" y="3963"/>
                </a:cubicBezTo>
                <a:cubicBezTo>
                  <a:pt x="9972" y="3963"/>
                  <a:pt x="9923" y="3992"/>
                  <a:pt x="9874" y="4021"/>
                </a:cubicBezTo>
                <a:cubicBezTo>
                  <a:pt x="9975" y="3971"/>
                  <a:pt x="10050" y="3921"/>
                  <a:pt x="10201" y="3833"/>
                </a:cubicBezTo>
                <a:lnTo>
                  <a:pt x="10201" y="3833"/>
                </a:lnTo>
                <a:cubicBezTo>
                  <a:pt x="10178" y="3867"/>
                  <a:pt x="10186" y="3890"/>
                  <a:pt x="10035" y="3985"/>
                </a:cubicBezTo>
                <a:lnTo>
                  <a:pt x="10035" y="3985"/>
                </a:lnTo>
                <a:lnTo>
                  <a:pt x="10452" y="3732"/>
                </a:lnTo>
                <a:cubicBezTo>
                  <a:pt x="10484" y="3732"/>
                  <a:pt x="10641" y="3661"/>
                  <a:pt x="10659" y="3661"/>
                </a:cubicBezTo>
                <a:cubicBezTo>
                  <a:pt x="10663" y="3661"/>
                  <a:pt x="10661" y="3664"/>
                  <a:pt x="10653" y="3670"/>
                </a:cubicBezTo>
                <a:cubicBezTo>
                  <a:pt x="10917" y="3544"/>
                  <a:pt x="11244" y="3305"/>
                  <a:pt x="11546" y="3192"/>
                </a:cubicBezTo>
                <a:cubicBezTo>
                  <a:pt x="11558" y="3180"/>
                  <a:pt x="11583" y="3167"/>
                  <a:pt x="11646" y="3129"/>
                </a:cubicBezTo>
                <a:cubicBezTo>
                  <a:pt x="11910" y="3016"/>
                  <a:pt x="12149" y="2966"/>
                  <a:pt x="12387" y="2878"/>
                </a:cubicBezTo>
                <a:cubicBezTo>
                  <a:pt x="12438" y="2878"/>
                  <a:pt x="12488" y="2890"/>
                  <a:pt x="12526" y="2890"/>
                </a:cubicBezTo>
                <a:cubicBezTo>
                  <a:pt x="12702" y="2865"/>
                  <a:pt x="12350" y="2853"/>
                  <a:pt x="12639" y="2803"/>
                </a:cubicBezTo>
                <a:cubicBezTo>
                  <a:pt x="12659" y="2801"/>
                  <a:pt x="12676" y="2801"/>
                  <a:pt x="12691" y="2801"/>
                </a:cubicBezTo>
                <a:cubicBezTo>
                  <a:pt x="12805" y="2801"/>
                  <a:pt x="12721" y="2842"/>
                  <a:pt x="12777" y="2853"/>
                </a:cubicBezTo>
                <a:cubicBezTo>
                  <a:pt x="12821" y="2840"/>
                  <a:pt x="12881" y="2828"/>
                  <a:pt x="12948" y="2828"/>
                </a:cubicBezTo>
                <a:cubicBezTo>
                  <a:pt x="13016" y="2828"/>
                  <a:pt x="13091" y="2840"/>
                  <a:pt x="13167" y="2878"/>
                </a:cubicBezTo>
                <a:cubicBezTo>
                  <a:pt x="13116" y="2878"/>
                  <a:pt x="13066" y="2853"/>
                  <a:pt x="13028" y="2853"/>
                </a:cubicBezTo>
                <a:cubicBezTo>
                  <a:pt x="13066" y="2865"/>
                  <a:pt x="13104" y="2890"/>
                  <a:pt x="13141" y="2903"/>
                </a:cubicBezTo>
                <a:cubicBezTo>
                  <a:pt x="13066" y="2903"/>
                  <a:pt x="13003" y="2890"/>
                  <a:pt x="12978" y="2890"/>
                </a:cubicBezTo>
                <a:cubicBezTo>
                  <a:pt x="12940" y="2890"/>
                  <a:pt x="12940" y="2903"/>
                  <a:pt x="12991" y="2928"/>
                </a:cubicBezTo>
                <a:cubicBezTo>
                  <a:pt x="12996" y="2913"/>
                  <a:pt x="13016" y="2906"/>
                  <a:pt x="13046" y="2906"/>
                </a:cubicBezTo>
                <a:cubicBezTo>
                  <a:pt x="13092" y="2906"/>
                  <a:pt x="13161" y="2923"/>
                  <a:pt x="13229" y="2953"/>
                </a:cubicBezTo>
                <a:cubicBezTo>
                  <a:pt x="13331" y="2994"/>
                  <a:pt x="13442" y="3051"/>
                  <a:pt x="13493" y="3051"/>
                </a:cubicBezTo>
                <a:cubicBezTo>
                  <a:pt x="13505" y="3051"/>
                  <a:pt x="13514" y="3048"/>
                  <a:pt x="13518" y="3041"/>
                </a:cubicBezTo>
                <a:cubicBezTo>
                  <a:pt x="13544" y="3066"/>
                  <a:pt x="13569" y="3092"/>
                  <a:pt x="13606" y="3117"/>
                </a:cubicBezTo>
                <a:cubicBezTo>
                  <a:pt x="13581" y="3104"/>
                  <a:pt x="13569" y="3104"/>
                  <a:pt x="13544" y="3079"/>
                </a:cubicBezTo>
                <a:lnTo>
                  <a:pt x="13544" y="3079"/>
                </a:lnTo>
                <a:cubicBezTo>
                  <a:pt x="13707" y="3242"/>
                  <a:pt x="13707" y="3117"/>
                  <a:pt x="13946" y="3330"/>
                </a:cubicBezTo>
                <a:cubicBezTo>
                  <a:pt x="14015" y="3390"/>
                  <a:pt x="14062" y="3442"/>
                  <a:pt x="14046" y="3442"/>
                </a:cubicBezTo>
                <a:cubicBezTo>
                  <a:pt x="14042" y="3442"/>
                  <a:pt x="14034" y="3439"/>
                  <a:pt x="14021" y="3431"/>
                </a:cubicBezTo>
                <a:lnTo>
                  <a:pt x="14021" y="3431"/>
                </a:lnTo>
                <a:lnTo>
                  <a:pt x="14235" y="3594"/>
                </a:lnTo>
                <a:cubicBezTo>
                  <a:pt x="14257" y="3625"/>
                  <a:pt x="14266" y="3641"/>
                  <a:pt x="14262" y="3641"/>
                </a:cubicBezTo>
                <a:cubicBezTo>
                  <a:pt x="14259" y="3641"/>
                  <a:pt x="14250" y="3634"/>
                  <a:pt x="14235" y="3619"/>
                </a:cubicBezTo>
                <a:lnTo>
                  <a:pt x="14235" y="3619"/>
                </a:lnTo>
                <a:cubicBezTo>
                  <a:pt x="14323" y="3720"/>
                  <a:pt x="14411" y="3808"/>
                  <a:pt x="14499" y="3908"/>
                </a:cubicBezTo>
                <a:cubicBezTo>
                  <a:pt x="14549" y="3946"/>
                  <a:pt x="14662" y="4047"/>
                  <a:pt x="14712" y="4109"/>
                </a:cubicBezTo>
                <a:cubicBezTo>
                  <a:pt x="14728" y="4131"/>
                  <a:pt x="14733" y="4139"/>
                  <a:pt x="14733" y="4139"/>
                </a:cubicBezTo>
                <a:cubicBezTo>
                  <a:pt x="14731" y="4139"/>
                  <a:pt x="14692" y="4090"/>
                  <a:pt x="14679" y="4090"/>
                </a:cubicBezTo>
                <a:cubicBezTo>
                  <a:pt x="14676" y="4090"/>
                  <a:pt x="14674" y="4092"/>
                  <a:pt x="14674" y="4097"/>
                </a:cubicBezTo>
                <a:lnTo>
                  <a:pt x="14850" y="4285"/>
                </a:lnTo>
                <a:cubicBezTo>
                  <a:pt x="14861" y="4307"/>
                  <a:pt x="14863" y="4316"/>
                  <a:pt x="14859" y="4316"/>
                </a:cubicBezTo>
                <a:cubicBezTo>
                  <a:pt x="14842" y="4316"/>
                  <a:pt x="14738" y="4193"/>
                  <a:pt x="14649" y="4084"/>
                </a:cubicBezTo>
                <a:lnTo>
                  <a:pt x="14649" y="4084"/>
                </a:lnTo>
                <a:cubicBezTo>
                  <a:pt x="14737" y="4323"/>
                  <a:pt x="14800" y="4222"/>
                  <a:pt x="15077" y="4687"/>
                </a:cubicBezTo>
                <a:lnTo>
                  <a:pt x="14913" y="4486"/>
                </a:lnTo>
                <a:lnTo>
                  <a:pt x="14913" y="4486"/>
                </a:lnTo>
                <a:cubicBezTo>
                  <a:pt x="14976" y="4650"/>
                  <a:pt x="15102" y="4801"/>
                  <a:pt x="15240" y="5052"/>
                </a:cubicBezTo>
                <a:cubicBezTo>
                  <a:pt x="15220" y="5001"/>
                  <a:pt x="15062" y="4700"/>
                  <a:pt x="15091" y="4700"/>
                </a:cubicBezTo>
                <a:cubicBezTo>
                  <a:pt x="15099" y="4700"/>
                  <a:pt x="15117" y="4718"/>
                  <a:pt x="15152" y="4763"/>
                </a:cubicBezTo>
                <a:cubicBezTo>
                  <a:pt x="15202" y="4838"/>
                  <a:pt x="15252" y="4926"/>
                  <a:pt x="15353" y="5052"/>
                </a:cubicBezTo>
                <a:cubicBezTo>
                  <a:pt x="15340" y="5077"/>
                  <a:pt x="15428" y="5203"/>
                  <a:pt x="15529" y="5366"/>
                </a:cubicBezTo>
                <a:lnTo>
                  <a:pt x="15491" y="5379"/>
                </a:lnTo>
                <a:cubicBezTo>
                  <a:pt x="15617" y="5554"/>
                  <a:pt x="15617" y="5529"/>
                  <a:pt x="15705" y="5630"/>
                </a:cubicBezTo>
                <a:cubicBezTo>
                  <a:pt x="15818" y="5843"/>
                  <a:pt x="15818" y="5894"/>
                  <a:pt x="15831" y="5957"/>
                </a:cubicBezTo>
                <a:cubicBezTo>
                  <a:pt x="15883" y="6049"/>
                  <a:pt x="15903" y="6079"/>
                  <a:pt x="15907" y="6079"/>
                </a:cubicBezTo>
                <a:cubicBezTo>
                  <a:pt x="15915" y="6079"/>
                  <a:pt x="15862" y="5961"/>
                  <a:pt x="15874" y="5961"/>
                </a:cubicBezTo>
                <a:cubicBezTo>
                  <a:pt x="15881" y="5961"/>
                  <a:pt x="15909" y="5999"/>
                  <a:pt x="15981" y="6120"/>
                </a:cubicBezTo>
                <a:cubicBezTo>
                  <a:pt x="16145" y="6434"/>
                  <a:pt x="16295" y="6648"/>
                  <a:pt x="16534" y="7012"/>
                </a:cubicBezTo>
                <a:cubicBezTo>
                  <a:pt x="16575" y="7086"/>
                  <a:pt x="16584" y="7109"/>
                  <a:pt x="16579" y="7109"/>
                </a:cubicBezTo>
                <a:cubicBezTo>
                  <a:pt x="16571" y="7109"/>
                  <a:pt x="16526" y="7048"/>
                  <a:pt x="16525" y="7048"/>
                </a:cubicBezTo>
                <a:lnTo>
                  <a:pt x="16525" y="7048"/>
                </a:lnTo>
                <a:cubicBezTo>
                  <a:pt x="16525" y="7048"/>
                  <a:pt x="16527" y="7052"/>
                  <a:pt x="16534" y="7062"/>
                </a:cubicBezTo>
                <a:lnTo>
                  <a:pt x="16672" y="7238"/>
                </a:lnTo>
                <a:cubicBezTo>
                  <a:pt x="16689" y="7272"/>
                  <a:pt x="16689" y="7277"/>
                  <a:pt x="16684" y="7277"/>
                </a:cubicBezTo>
                <a:cubicBezTo>
                  <a:pt x="16681" y="7277"/>
                  <a:pt x="16677" y="7276"/>
                  <a:pt x="16672" y="7276"/>
                </a:cubicBezTo>
                <a:cubicBezTo>
                  <a:pt x="16786" y="7439"/>
                  <a:pt x="16710" y="7263"/>
                  <a:pt x="16886" y="7515"/>
                </a:cubicBezTo>
                <a:cubicBezTo>
                  <a:pt x="16924" y="7540"/>
                  <a:pt x="16987" y="7678"/>
                  <a:pt x="17075" y="7854"/>
                </a:cubicBezTo>
                <a:cubicBezTo>
                  <a:pt x="17175" y="8017"/>
                  <a:pt x="17288" y="8218"/>
                  <a:pt x="17414" y="8357"/>
                </a:cubicBezTo>
                <a:cubicBezTo>
                  <a:pt x="17425" y="8383"/>
                  <a:pt x="17425" y="8391"/>
                  <a:pt x="17420" y="8391"/>
                </a:cubicBezTo>
                <a:cubicBezTo>
                  <a:pt x="17411" y="8391"/>
                  <a:pt x="17384" y="8361"/>
                  <a:pt x="17377" y="8361"/>
                </a:cubicBezTo>
                <a:cubicBezTo>
                  <a:pt x="17375" y="8361"/>
                  <a:pt x="17374" y="8364"/>
                  <a:pt x="17376" y="8369"/>
                </a:cubicBezTo>
                <a:cubicBezTo>
                  <a:pt x="17678" y="8784"/>
                  <a:pt x="17640" y="8721"/>
                  <a:pt x="17916" y="9048"/>
                </a:cubicBezTo>
                <a:lnTo>
                  <a:pt x="18118" y="9362"/>
                </a:lnTo>
                <a:cubicBezTo>
                  <a:pt x="18079" y="9295"/>
                  <a:pt x="18069" y="9268"/>
                  <a:pt x="18079" y="9268"/>
                </a:cubicBezTo>
                <a:cubicBezTo>
                  <a:pt x="18105" y="9268"/>
                  <a:pt x="18265" y="9450"/>
                  <a:pt x="18419" y="9613"/>
                </a:cubicBezTo>
                <a:lnTo>
                  <a:pt x="18444" y="9664"/>
                </a:lnTo>
                <a:cubicBezTo>
                  <a:pt x="18362" y="9592"/>
                  <a:pt x="18288" y="9528"/>
                  <a:pt x="18264" y="9528"/>
                </a:cubicBezTo>
                <a:cubicBezTo>
                  <a:pt x="18259" y="9528"/>
                  <a:pt x="18256" y="9531"/>
                  <a:pt x="18256" y="9538"/>
                </a:cubicBezTo>
                <a:cubicBezTo>
                  <a:pt x="18281" y="9563"/>
                  <a:pt x="18319" y="9601"/>
                  <a:pt x="18369" y="9651"/>
                </a:cubicBezTo>
                <a:cubicBezTo>
                  <a:pt x="18351" y="9642"/>
                  <a:pt x="18340" y="9633"/>
                  <a:pt x="18334" y="9633"/>
                </a:cubicBezTo>
                <a:cubicBezTo>
                  <a:pt x="18332" y="9633"/>
                  <a:pt x="18331" y="9635"/>
                  <a:pt x="18331" y="9638"/>
                </a:cubicBezTo>
                <a:cubicBezTo>
                  <a:pt x="18344" y="9651"/>
                  <a:pt x="18369" y="9689"/>
                  <a:pt x="18432" y="9739"/>
                </a:cubicBezTo>
                <a:lnTo>
                  <a:pt x="18469" y="9852"/>
                </a:lnTo>
                <a:lnTo>
                  <a:pt x="18495" y="9865"/>
                </a:lnTo>
                <a:lnTo>
                  <a:pt x="18683" y="10128"/>
                </a:lnTo>
                <a:lnTo>
                  <a:pt x="18884" y="10392"/>
                </a:lnTo>
                <a:cubicBezTo>
                  <a:pt x="19060" y="10556"/>
                  <a:pt x="19211" y="10707"/>
                  <a:pt x="19412" y="10870"/>
                </a:cubicBezTo>
                <a:cubicBezTo>
                  <a:pt x="19613" y="11046"/>
                  <a:pt x="19826" y="11247"/>
                  <a:pt x="20128" y="11498"/>
                </a:cubicBezTo>
                <a:cubicBezTo>
                  <a:pt x="20079" y="11468"/>
                  <a:pt x="20053" y="11457"/>
                  <a:pt x="20041" y="11457"/>
                </a:cubicBezTo>
                <a:cubicBezTo>
                  <a:pt x="20013" y="11457"/>
                  <a:pt x="20054" y="11515"/>
                  <a:pt x="20028" y="11523"/>
                </a:cubicBezTo>
                <a:cubicBezTo>
                  <a:pt x="19965" y="11435"/>
                  <a:pt x="19852" y="11347"/>
                  <a:pt x="19713" y="11222"/>
                </a:cubicBezTo>
                <a:cubicBezTo>
                  <a:pt x="19600" y="11109"/>
                  <a:pt x="19450" y="10970"/>
                  <a:pt x="19311" y="10832"/>
                </a:cubicBezTo>
                <a:lnTo>
                  <a:pt x="19311" y="10832"/>
                </a:lnTo>
                <a:cubicBezTo>
                  <a:pt x="19393" y="10921"/>
                  <a:pt x="19413" y="10949"/>
                  <a:pt x="19408" y="10949"/>
                </a:cubicBezTo>
                <a:cubicBezTo>
                  <a:pt x="19407" y="10949"/>
                  <a:pt x="19402" y="10945"/>
                  <a:pt x="19395" y="10940"/>
                </a:cubicBezTo>
                <a:lnTo>
                  <a:pt x="19395" y="10940"/>
                </a:lnTo>
                <a:cubicBezTo>
                  <a:pt x="19562" y="11097"/>
                  <a:pt x="19709" y="11253"/>
                  <a:pt x="19902" y="11410"/>
                </a:cubicBezTo>
                <a:cubicBezTo>
                  <a:pt x="19864" y="11423"/>
                  <a:pt x="20002" y="11523"/>
                  <a:pt x="20141" y="11662"/>
                </a:cubicBezTo>
                <a:cubicBezTo>
                  <a:pt x="20132" y="11647"/>
                  <a:pt x="20131" y="11641"/>
                  <a:pt x="20136" y="11641"/>
                </a:cubicBezTo>
                <a:cubicBezTo>
                  <a:pt x="20152" y="11641"/>
                  <a:pt x="20238" y="11713"/>
                  <a:pt x="20354" y="11800"/>
                </a:cubicBezTo>
                <a:cubicBezTo>
                  <a:pt x="20518" y="11925"/>
                  <a:pt x="20719" y="12076"/>
                  <a:pt x="20857" y="12164"/>
                </a:cubicBezTo>
                <a:cubicBezTo>
                  <a:pt x="20857" y="12169"/>
                  <a:pt x="20854" y="12172"/>
                  <a:pt x="20848" y="12172"/>
                </a:cubicBezTo>
                <a:cubicBezTo>
                  <a:pt x="20820" y="12172"/>
                  <a:pt x="20724" y="12119"/>
                  <a:pt x="20480" y="11925"/>
                </a:cubicBezTo>
                <a:lnTo>
                  <a:pt x="20480" y="11925"/>
                </a:lnTo>
                <a:cubicBezTo>
                  <a:pt x="20780" y="12225"/>
                  <a:pt x="20968" y="12202"/>
                  <a:pt x="21291" y="12461"/>
                </a:cubicBezTo>
                <a:lnTo>
                  <a:pt x="21291" y="12461"/>
                </a:lnTo>
                <a:cubicBezTo>
                  <a:pt x="21289" y="12460"/>
                  <a:pt x="21286" y="12458"/>
                  <a:pt x="21284" y="12457"/>
                </a:cubicBezTo>
                <a:lnTo>
                  <a:pt x="21284" y="12457"/>
                </a:lnTo>
                <a:cubicBezTo>
                  <a:pt x="21288" y="12460"/>
                  <a:pt x="21292" y="12463"/>
                  <a:pt x="21297" y="12466"/>
                </a:cubicBezTo>
                <a:cubicBezTo>
                  <a:pt x="21295" y="12464"/>
                  <a:pt x="21293" y="12463"/>
                  <a:pt x="21291" y="12461"/>
                </a:cubicBezTo>
                <a:lnTo>
                  <a:pt x="21291" y="12461"/>
                </a:lnTo>
                <a:cubicBezTo>
                  <a:pt x="21490" y="12576"/>
                  <a:pt x="21747" y="12711"/>
                  <a:pt x="21730" y="12711"/>
                </a:cubicBezTo>
                <a:cubicBezTo>
                  <a:pt x="21728" y="12711"/>
                  <a:pt x="21722" y="12709"/>
                  <a:pt x="21711" y="12705"/>
                </a:cubicBezTo>
                <a:lnTo>
                  <a:pt x="21623" y="12667"/>
                </a:lnTo>
                <a:lnTo>
                  <a:pt x="21623" y="12667"/>
                </a:lnTo>
                <a:cubicBezTo>
                  <a:pt x="21699" y="12705"/>
                  <a:pt x="21774" y="12742"/>
                  <a:pt x="21862" y="12792"/>
                </a:cubicBezTo>
                <a:cubicBezTo>
                  <a:pt x="21963" y="12843"/>
                  <a:pt x="22063" y="12880"/>
                  <a:pt x="22176" y="12918"/>
                </a:cubicBezTo>
                <a:cubicBezTo>
                  <a:pt x="22277" y="12968"/>
                  <a:pt x="22390" y="13006"/>
                  <a:pt x="22503" y="13044"/>
                </a:cubicBezTo>
                <a:cubicBezTo>
                  <a:pt x="22616" y="13081"/>
                  <a:pt x="22742" y="13107"/>
                  <a:pt x="22842" y="13144"/>
                </a:cubicBezTo>
                <a:cubicBezTo>
                  <a:pt x="23069" y="13207"/>
                  <a:pt x="23295" y="13220"/>
                  <a:pt x="23458" y="13245"/>
                </a:cubicBezTo>
                <a:cubicBezTo>
                  <a:pt x="23540" y="13251"/>
                  <a:pt x="23609" y="13254"/>
                  <a:pt x="23661" y="13254"/>
                </a:cubicBezTo>
                <a:cubicBezTo>
                  <a:pt x="23713" y="13254"/>
                  <a:pt x="23747" y="13251"/>
                  <a:pt x="23760" y="13245"/>
                </a:cubicBezTo>
                <a:lnTo>
                  <a:pt x="23760" y="13245"/>
                </a:lnTo>
                <a:cubicBezTo>
                  <a:pt x="23760" y="13257"/>
                  <a:pt x="23659" y="13295"/>
                  <a:pt x="23621" y="13308"/>
                </a:cubicBezTo>
                <a:cubicBezTo>
                  <a:pt x="23835" y="13295"/>
                  <a:pt x="24049" y="13283"/>
                  <a:pt x="24250" y="13245"/>
                </a:cubicBezTo>
                <a:cubicBezTo>
                  <a:pt x="24451" y="13207"/>
                  <a:pt x="24664" y="13182"/>
                  <a:pt x="24853" y="13119"/>
                </a:cubicBezTo>
                <a:lnTo>
                  <a:pt x="24853" y="13119"/>
                </a:lnTo>
                <a:cubicBezTo>
                  <a:pt x="24752" y="13169"/>
                  <a:pt x="25167" y="13232"/>
                  <a:pt x="24602" y="13308"/>
                </a:cubicBezTo>
                <a:cubicBezTo>
                  <a:pt x="24690" y="13308"/>
                  <a:pt x="24777" y="13308"/>
                  <a:pt x="24891" y="13295"/>
                </a:cubicBezTo>
                <a:cubicBezTo>
                  <a:pt x="25004" y="13270"/>
                  <a:pt x="25142" y="13257"/>
                  <a:pt x="25293" y="13220"/>
                </a:cubicBezTo>
                <a:lnTo>
                  <a:pt x="25293" y="13220"/>
                </a:lnTo>
                <a:cubicBezTo>
                  <a:pt x="25274" y="13222"/>
                  <a:pt x="25253" y="13223"/>
                  <a:pt x="25232" y="13223"/>
                </a:cubicBezTo>
                <a:cubicBezTo>
                  <a:pt x="25139" y="13223"/>
                  <a:pt x="25044" y="13203"/>
                  <a:pt x="25167" y="13182"/>
                </a:cubicBezTo>
                <a:cubicBezTo>
                  <a:pt x="25368" y="13169"/>
                  <a:pt x="25431" y="13157"/>
                  <a:pt x="25506" y="13144"/>
                </a:cubicBezTo>
                <a:cubicBezTo>
                  <a:pt x="25582" y="13132"/>
                  <a:pt x="25682" y="13119"/>
                  <a:pt x="25908" y="13081"/>
                </a:cubicBezTo>
                <a:lnTo>
                  <a:pt x="25908" y="13081"/>
                </a:lnTo>
                <a:cubicBezTo>
                  <a:pt x="25892" y="13084"/>
                  <a:pt x="25879" y="13085"/>
                  <a:pt x="25870" y="13085"/>
                </a:cubicBezTo>
                <a:cubicBezTo>
                  <a:pt x="25788" y="13085"/>
                  <a:pt x="25920" y="12999"/>
                  <a:pt x="26122" y="12943"/>
                </a:cubicBezTo>
                <a:lnTo>
                  <a:pt x="26122" y="12943"/>
                </a:lnTo>
                <a:cubicBezTo>
                  <a:pt x="26097" y="12956"/>
                  <a:pt x="26160" y="12994"/>
                  <a:pt x="26084" y="13019"/>
                </a:cubicBezTo>
                <a:cubicBezTo>
                  <a:pt x="26273" y="12956"/>
                  <a:pt x="26424" y="12868"/>
                  <a:pt x="26599" y="12780"/>
                </a:cubicBezTo>
                <a:lnTo>
                  <a:pt x="26599" y="12780"/>
                </a:lnTo>
                <a:cubicBezTo>
                  <a:pt x="26523" y="12818"/>
                  <a:pt x="26540" y="12833"/>
                  <a:pt x="26591" y="12833"/>
                </a:cubicBezTo>
                <a:cubicBezTo>
                  <a:pt x="26622" y="12833"/>
                  <a:pt x="26667" y="12828"/>
                  <a:pt x="26710" y="12818"/>
                </a:cubicBezTo>
                <a:lnTo>
                  <a:pt x="26710" y="12818"/>
                </a:lnTo>
                <a:cubicBezTo>
                  <a:pt x="26710" y="12818"/>
                  <a:pt x="26709" y="12818"/>
                  <a:pt x="26709" y="12818"/>
                </a:cubicBezTo>
                <a:cubicBezTo>
                  <a:pt x="26696" y="12818"/>
                  <a:pt x="27156" y="12653"/>
                  <a:pt x="27266" y="12604"/>
                </a:cubicBezTo>
                <a:lnTo>
                  <a:pt x="27266" y="12604"/>
                </a:lnTo>
                <a:lnTo>
                  <a:pt x="27052" y="12667"/>
                </a:lnTo>
                <a:cubicBezTo>
                  <a:pt x="27605" y="12453"/>
                  <a:pt x="27555" y="12365"/>
                  <a:pt x="28057" y="12152"/>
                </a:cubicBezTo>
                <a:lnTo>
                  <a:pt x="28057" y="12152"/>
                </a:lnTo>
                <a:cubicBezTo>
                  <a:pt x="28014" y="12177"/>
                  <a:pt x="27977" y="12233"/>
                  <a:pt x="28039" y="12233"/>
                </a:cubicBezTo>
                <a:cubicBezTo>
                  <a:pt x="28067" y="12233"/>
                  <a:pt x="28116" y="12221"/>
                  <a:pt x="28195" y="12189"/>
                </a:cubicBezTo>
                <a:cubicBezTo>
                  <a:pt x="28296" y="12101"/>
                  <a:pt x="28635" y="11812"/>
                  <a:pt x="29037" y="11611"/>
                </a:cubicBezTo>
                <a:lnTo>
                  <a:pt x="29113" y="11599"/>
                </a:lnTo>
                <a:lnTo>
                  <a:pt x="29427" y="11448"/>
                </a:lnTo>
                <a:lnTo>
                  <a:pt x="29427" y="11448"/>
                </a:lnTo>
                <a:cubicBezTo>
                  <a:pt x="29251" y="11574"/>
                  <a:pt x="28736" y="11913"/>
                  <a:pt x="28447" y="12089"/>
                </a:cubicBezTo>
                <a:cubicBezTo>
                  <a:pt x="28635" y="12013"/>
                  <a:pt x="28510" y="12076"/>
                  <a:pt x="28773" y="11963"/>
                </a:cubicBezTo>
                <a:cubicBezTo>
                  <a:pt x="28783" y="11961"/>
                  <a:pt x="28790" y="11960"/>
                  <a:pt x="28794" y="11960"/>
                </a:cubicBezTo>
                <a:cubicBezTo>
                  <a:pt x="28829" y="11960"/>
                  <a:pt x="28628" y="12055"/>
                  <a:pt x="28560" y="12089"/>
                </a:cubicBezTo>
                <a:lnTo>
                  <a:pt x="29176" y="11825"/>
                </a:lnTo>
                <a:cubicBezTo>
                  <a:pt x="29138" y="11800"/>
                  <a:pt x="29628" y="11599"/>
                  <a:pt x="29590" y="11586"/>
                </a:cubicBezTo>
                <a:lnTo>
                  <a:pt x="29590" y="11586"/>
                </a:lnTo>
                <a:cubicBezTo>
                  <a:pt x="29377" y="11687"/>
                  <a:pt x="29163" y="11787"/>
                  <a:pt x="28949" y="11900"/>
                </a:cubicBezTo>
                <a:cubicBezTo>
                  <a:pt x="28899" y="11875"/>
                  <a:pt x="29289" y="11624"/>
                  <a:pt x="29716" y="11460"/>
                </a:cubicBezTo>
                <a:cubicBezTo>
                  <a:pt x="29726" y="11458"/>
                  <a:pt x="29734" y="11457"/>
                  <a:pt x="29740" y="11457"/>
                </a:cubicBezTo>
                <a:cubicBezTo>
                  <a:pt x="29801" y="11457"/>
                  <a:pt x="29667" y="11562"/>
                  <a:pt x="29678" y="11574"/>
                </a:cubicBezTo>
                <a:cubicBezTo>
                  <a:pt x="29728" y="11536"/>
                  <a:pt x="30068" y="11398"/>
                  <a:pt x="30105" y="11385"/>
                </a:cubicBezTo>
                <a:lnTo>
                  <a:pt x="30105" y="11385"/>
                </a:lnTo>
                <a:lnTo>
                  <a:pt x="29942" y="11473"/>
                </a:lnTo>
                <a:cubicBezTo>
                  <a:pt x="30168" y="11398"/>
                  <a:pt x="30294" y="11285"/>
                  <a:pt x="30595" y="11222"/>
                </a:cubicBezTo>
                <a:cubicBezTo>
                  <a:pt x="30683" y="11197"/>
                  <a:pt x="30897" y="11184"/>
                  <a:pt x="30897" y="11159"/>
                </a:cubicBezTo>
                <a:cubicBezTo>
                  <a:pt x="30734" y="11159"/>
                  <a:pt x="30658" y="11046"/>
                  <a:pt x="30759" y="10983"/>
                </a:cubicBezTo>
                <a:cubicBezTo>
                  <a:pt x="30771" y="10970"/>
                  <a:pt x="30910" y="10945"/>
                  <a:pt x="31048" y="10920"/>
                </a:cubicBezTo>
                <a:cubicBezTo>
                  <a:pt x="31186" y="10895"/>
                  <a:pt x="31337" y="10882"/>
                  <a:pt x="31400" y="10870"/>
                </a:cubicBezTo>
                <a:cubicBezTo>
                  <a:pt x="31437" y="10870"/>
                  <a:pt x="31450" y="10882"/>
                  <a:pt x="31425" y="10895"/>
                </a:cubicBezTo>
                <a:cubicBezTo>
                  <a:pt x="31551" y="10857"/>
                  <a:pt x="31689" y="10845"/>
                  <a:pt x="31840" y="10807"/>
                </a:cubicBezTo>
                <a:cubicBezTo>
                  <a:pt x="32003" y="10769"/>
                  <a:pt x="32154" y="10744"/>
                  <a:pt x="32317" y="10719"/>
                </a:cubicBezTo>
                <a:cubicBezTo>
                  <a:pt x="32392" y="10719"/>
                  <a:pt x="32468" y="10707"/>
                  <a:pt x="32543" y="10694"/>
                </a:cubicBezTo>
                <a:lnTo>
                  <a:pt x="32681" y="10694"/>
                </a:lnTo>
                <a:cubicBezTo>
                  <a:pt x="32744" y="10694"/>
                  <a:pt x="32807" y="10694"/>
                  <a:pt x="32857" y="10744"/>
                </a:cubicBezTo>
                <a:cubicBezTo>
                  <a:pt x="32895" y="10782"/>
                  <a:pt x="32908" y="10845"/>
                  <a:pt x="32908" y="10908"/>
                </a:cubicBezTo>
                <a:cubicBezTo>
                  <a:pt x="32895" y="10958"/>
                  <a:pt x="32895" y="11008"/>
                  <a:pt x="32895" y="11058"/>
                </a:cubicBezTo>
                <a:cubicBezTo>
                  <a:pt x="32882" y="11159"/>
                  <a:pt x="32857" y="11272"/>
                  <a:pt x="32845" y="11373"/>
                </a:cubicBezTo>
                <a:cubicBezTo>
                  <a:pt x="32832" y="11398"/>
                  <a:pt x="32832" y="11410"/>
                  <a:pt x="32832" y="11423"/>
                </a:cubicBezTo>
                <a:cubicBezTo>
                  <a:pt x="32832" y="11435"/>
                  <a:pt x="32832" y="11448"/>
                  <a:pt x="32820" y="11448"/>
                </a:cubicBezTo>
                <a:cubicBezTo>
                  <a:pt x="32769" y="11737"/>
                  <a:pt x="32694" y="12039"/>
                  <a:pt x="32606" y="12340"/>
                </a:cubicBezTo>
                <a:cubicBezTo>
                  <a:pt x="32568" y="12491"/>
                  <a:pt x="32531" y="12629"/>
                  <a:pt x="32493" y="12767"/>
                </a:cubicBezTo>
                <a:lnTo>
                  <a:pt x="32480" y="12767"/>
                </a:lnTo>
                <a:cubicBezTo>
                  <a:pt x="32455" y="12855"/>
                  <a:pt x="32443" y="12943"/>
                  <a:pt x="32418" y="13031"/>
                </a:cubicBezTo>
                <a:lnTo>
                  <a:pt x="32405" y="13031"/>
                </a:lnTo>
                <a:cubicBezTo>
                  <a:pt x="32405" y="13056"/>
                  <a:pt x="32392" y="13081"/>
                  <a:pt x="32392" y="13094"/>
                </a:cubicBezTo>
                <a:lnTo>
                  <a:pt x="32380" y="13157"/>
                </a:lnTo>
                <a:lnTo>
                  <a:pt x="32367" y="13169"/>
                </a:lnTo>
                <a:cubicBezTo>
                  <a:pt x="32279" y="13484"/>
                  <a:pt x="32191" y="13810"/>
                  <a:pt x="32116" y="14099"/>
                </a:cubicBezTo>
                <a:cubicBezTo>
                  <a:pt x="32091" y="14175"/>
                  <a:pt x="32078" y="14250"/>
                  <a:pt x="32066" y="14313"/>
                </a:cubicBezTo>
                <a:cubicBezTo>
                  <a:pt x="32041" y="14401"/>
                  <a:pt x="32028" y="14489"/>
                  <a:pt x="32003" y="14564"/>
                </a:cubicBezTo>
                <a:cubicBezTo>
                  <a:pt x="31953" y="14790"/>
                  <a:pt x="31927" y="14992"/>
                  <a:pt x="31890" y="15180"/>
                </a:cubicBezTo>
                <a:cubicBezTo>
                  <a:pt x="31865" y="15368"/>
                  <a:pt x="31852" y="15532"/>
                  <a:pt x="31852" y="15670"/>
                </a:cubicBezTo>
                <a:lnTo>
                  <a:pt x="31852" y="15683"/>
                </a:lnTo>
                <a:cubicBezTo>
                  <a:pt x="31840" y="15884"/>
                  <a:pt x="31852" y="16034"/>
                  <a:pt x="31865" y="16135"/>
                </a:cubicBezTo>
                <a:lnTo>
                  <a:pt x="31865" y="16148"/>
                </a:lnTo>
                <a:cubicBezTo>
                  <a:pt x="31865" y="16210"/>
                  <a:pt x="31865" y="16261"/>
                  <a:pt x="31877" y="16286"/>
                </a:cubicBezTo>
                <a:cubicBezTo>
                  <a:pt x="31882" y="16309"/>
                  <a:pt x="31885" y="16320"/>
                  <a:pt x="31887" y="16320"/>
                </a:cubicBezTo>
                <a:cubicBezTo>
                  <a:pt x="31890" y="16320"/>
                  <a:pt x="31890" y="16287"/>
                  <a:pt x="31890" y="16223"/>
                </a:cubicBezTo>
                <a:cubicBezTo>
                  <a:pt x="31890" y="16210"/>
                  <a:pt x="31890" y="16185"/>
                  <a:pt x="31890" y="16148"/>
                </a:cubicBezTo>
                <a:cubicBezTo>
                  <a:pt x="31890" y="16148"/>
                  <a:pt x="31877" y="16097"/>
                  <a:pt x="31877" y="15997"/>
                </a:cubicBezTo>
                <a:cubicBezTo>
                  <a:pt x="31865" y="15859"/>
                  <a:pt x="31865" y="15645"/>
                  <a:pt x="31902" y="15343"/>
                </a:cubicBezTo>
                <a:lnTo>
                  <a:pt x="31902" y="15331"/>
                </a:lnTo>
                <a:cubicBezTo>
                  <a:pt x="31902" y="15331"/>
                  <a:pt x="31902" y="15331"/>
                  <a:pt x="31902" y="15306"/>
                </a:cubicBezTo>
                <a:cubicBezTo>
                  <a:pt x="31915" y="15180"/>
                  <a:pt x="31940" y="15042"/>
                  <a:pt x="31965" y="14891"/>
                </a:cubicBezTo>
                <a:cubicBezTo>
                  <a:pt x="31978" y="14803"/>
                  <a:pt x="32003" y="14728"/>
                  <a:pt x="32015" y="14652"/>
                </a:cubicBezTo>
                <a:cubicBezTo>
                  <a:pt x="32028" y="14577"/>
                  <a:pt x="32053" y="14464"/>
                  <a:pt x="32066" y="14426"/>
                </a:cubicBezTo>
                <a:cubicBezTo>
                  <a:pt x="32116" y="14212"/>
                  <a:pt x="32166" y="13986"/>
                  <a:pt x="32229" y="13747"/>
                </a:cubicBezTo>
                <a:cubicBezTo>
                  <a:pt x="32267" y="13634"/>
                  <a:pt x="32304" y="13509"/>
                  <a:pt x="32342" y="13383"/>
                </a:cubicBezTo>
                <a:lnTo>
                  <a:pt x="32355" y="13320"/>
                </a:lnTo>
                <a:cubicBezTo>
                  <a:pt x="32380" y="13232"/>
                  <a:pt x="32405" y="13132"/>
                  <a:pt x="32443" y="13044"/>
                </a:cubicBezTo>
                <a:cubicBezTo>
                  <a:pt x="32480" y="12868"/>
                  <a:pt x="32531" y="12705"/>
                  <a:pt x="32581" y="12541"/>
                </a:cubicBezTo>
                <a:cubicBezTo>
                  <a:pt x="32681" y="12189"/>
                  <a:pt x="32769" y="11863"/>
                  <a:pt x="32845" y="11561"/>
                </a:cubicBezTo>
                <a:cubicBezTo>
                  <a:pt x="32882" y="11385"/>
                  <a:pt x="32908" y="11222"/>
                  <a:pt x="32933" y="11083"/>
                </a:cubicBezTo>
                <a:lnTo>
                  <a:pt x="32933" y="11083"/>
                </a:lnTo>
                <a:cubicBezTo>
                  <a:pt x="32920" y="11222"/>
                  <a:pt x="32895" y="11373"/>
                  <a:pt x="32857" y="11574"/>
                </a:cubicBezTo>
                <a:cubicBezTo>
                  <a:pt x="32757" y="12076"/>
                  <a:pt x="32556" y="12792"/>
                  <a:pt x="32279" y="13760"/>
                </a:cubicBezTo>
                <a:cubicBezTo>
                  <a:pt x="32216" y="13974"/>
                  <a:pt x="32154" y="14212"/>
                  <a:pt x="32103" y="14464"/>
                </a:cubicBezTo>
                <a:cubicBezTo>
                  <a:pt x="32015" y="14853"/>
                  <a:pt x="31927" y="15293"/>
                  <a:pt x="31915" y="15720"/>
                </a:cubicBezTo>
                <a:cubicBezTo>
                  <a:pt x="31902" y="15833"/>
                  <a:pt x="31902" y="15934"/>
                  <a:pt x="31902" y="16034"/>
                </a:cubicBezTo>
                <a:lnTo>
                  <a:pt x="31902" y="16047"/>
                </a:lnTo>
                <a:cubicBezTo>
                  <a:pt x="31915" y="16160"/>
                  <a:pt x="31915" y="16273"/>
                  <a:pt x="31940" y="16386"/>
                </a:cubicBezTo>
                <a:cubicBezTo>
                  <a:pt x="31927" y="16324"/>
                  <a:pt x="31927" y="16261"/>
                  <a:pt x="31927" y="16185"/>
                </a:cubicBezTo>
                <a:cubicBezTo>
                  <a:pt x="31927" y="16110"/>
                  <a:pt x="31915" y="16022"/>
                  <a:pt x="31927" y="15934"/>
                </a:cubicBezTo>
                <a:cubicBezTo>
                  <a:pt x="31927" y="15921"/>
                  <a:pt x="31927" y="15896"/>
                  <a:pt x="31927" y="15884"/>
                </a:cubicBezTo>
                <a:cubicBezTo>
                  <a:pt x="31927" y="15683"/>
                  <a:pt x="31953" y="15431"/>
                  <a:pt x="31990" y="15155"/>
                </a:cubicBezTo>
                <a:cubicBezTo>
                  <a:pt x="32015" y="15017"/>
                  <a:pt x="32041" y="14866"/>
                  <a:pt x="32078" y="14715"/>
                </a:cubicBezTo>
                <a:cubicBezTo>
                  <a:pt x="32091" y="14640"/>
                  <a:pt x="32116" y="14564"/>
                  <a:pt x="32129" y="14489"/>
                </a:cubicBezTo>
                <a:cubicBezTo>
                  <a:pt x="32141" y="14439"/>
                  <a:pt x="32154" y="14388"/>
                  <a:pt x="32166" y="14338"/>
                </a:cubicBezTo>
                <a:lnTo>
                  <a:pt x="32179" y="14313"/>
                </a:lnTo>
                <a:cubicBezTo>
                  <a:pt x="32191" y="14250"/>
                  <a:pt x="32204" y="14187"/>
                  <a:pt x="32229" y="14112"/>
                </a:cubicBezTo>
                <a:cubicBezTo>
                  <a:pt x="32292" y="13886"/>
                  <a:pt x="32355" y="13647"/>
                  <a:pt x="32430" y="13396"/>
                </a:cubicBezTo>
                <a:cubicBezTo>
                  <a:pt x="32430" y="13396"/>
                  <a:pt x="32430" y="13383"/>
                  <a:pt x="32430" y="13383"/>
                </a:cubicBezTo>
                <a:cubicBezTo>
                  <a:pt x="32480" y="13207"/>
                  <a:pt x="32543" y="13006"/>
                  <a:pt x="32593" y="12818"/>
                </a:cubicBezTo>
                <a:cubicBezTo>
                  <a:pt x="32681" y="12503"/>
                  <a:pt x="32769" y="12189"/>
                  <a:pt x="32857" y="11875"/>
                </a:cubicBezTo>
                <a:cubicBezTo>
                  <a:pt x="32857" y="11863"/>
                  <a:pt x="32857" y="11863"/>
                  <a:pt x="32857" y="11850"/>
                </a:cubicBezTo>
                <a:cubicBezTo>
                  <a:pt x="32857" y="11837"/>
                  <a:pt x="32857" y="11837"/>
                  <a:pt x="32857" y="11825"/>
                </a:cubicBezTo>
                <a:cubicBezTo>
                  <a:pt x="32908" y="11649"/>
                  <a:pt x="32945" y="11486"/>
                  <a:pt x="32970" y="11322"/>
                </a:cubicBezTo>
                <a:cubicBezTo>
                  <a:pt x="32983" y="11247"/>
                  <a:pt x="32996" y="11159"/>
                  <a:pt x="33008" y="11083"/>
                </a:cubicBezTo>
                <a:lnTo>
                  <a:pt x="33021" y="10983"/>
                </a:lnTo>
                <a:cubicBezTo>
                  <a:pt x="33021" y="10958"/>
                  <a:pt x="33021" y="10945"/>
                  <a:pt x="33021" y="10920"/>
                </a:cubicBezTo>
                <a:cubicBezTo>
                  <a:pt x="33033" y="10832"/>
                  <a:pt x="33021" y="10757"/>
                  <a:pt x="32983" y="10681"/>
                </a:cubicBezTo>
                <a:cubicBezTo>
                  <a:pt x="32970" y="10669"/>
                  <a:pt x="32958" y="10644"/>
                  <a:pt x="32933" y="10631"/>
                </a:cubicBezTo>
                <a:cubicBezTo>
                  <a:pt x="32933" y="10619"/>
                  <a:pt x="32933" y="10619"/>
                  <a:pt x="32933" y="10619"/>
                </a:cubicBezTo>
                <a:cubicBezTo>
                  <a:pt x="32928" y="10614"/>
                  <a:pt x="32924" y="10610"/>
                  <a:pt x="32919" y="10606"/>
                </a:cubicBezTo>
                <a:lnTo>
                  <a:pt x="32919" y="10606"/>
                </a:lnTo>
                <a:cubicBezTo>
                  <a:pt x="32919" y="10606"/>
                  <a:pt x="32920" y="10606"/>
                  <a:pt x="32920" y="10606"/>
                </a:cubicBezTo>
                <a:cubicBezTo>
                  <a:pt x="32945" y="10619"/>
                  <a:pt x="32958" y="10631"/>
                  <a:pt x="32970" y="10644"/>
                </a:cubicBezTo>
                <a:lnTo>
                  <a:pt x="32970" y="10656"/>
                </a:lnTo>
                <a:cubicBezTo>
                  <a:pt x="32983" y="10656"/>
                  <a:pt x="32983" y="10669"/>
                  <a:pt x="32996" y="10681"/>
                </a:cubicBezTo>
                <a:cubicBezTo>
                  <a:pt x="33021" y="10719"/>
                  <a:pt x="33033" y="10769"/>
                  <a:pt x="33033" y="10794"/>
                </a:cubicBezTo>
                <a:cubicBezTo>
                  <a:pt x="33033" y="10820"/>
                  <a:pt x="33046" y="10832"/>
                  <a:pt x="33046" y="10857"/>
                </a:cubicBezTo>
                <a:cubicBezTo>
                  <a:pt x="33046" y="10885"/>
                  <a:pt x="33048" y="10898"/>
                  <a:pt x="33051" y="10898"/>
                </a:cubicBezTo>
                <a:cubicBezTo>
                  <a:pt x="33057" y="10898"/>
                  <a:pt x="33063" y="10839"/>
                  <a:pt x="33046" y="10744"/>
                </a:cubicBezTo>
                <a:cubicBezTo>
                  <a:pt x="33033" y="10669"/>
                  <a:pt x="32983" y="10581"/>
                  <a:pt x="32882" y="10543"/>
                </a:cubicBezTo>
                <a:cubicBezTo>
                  <a:pt x="32832" y="10531"/>
                  <a:pt x="32782" y="10518"/>
                  <a:pt x="32732" y="10518"/>
                </a:cubicBezTo>
                <a:cubicBezTo>
                  <a:pt x="32707" y="10505"/>
                  <a:pt x="32656" y="10505"/>
                  <a:pt x="32619" y="10505"/>
                </a:cubicBezTo>
                <a:cubicBezTo>
                  <a:pt x="32531" y="10518"/>
                  <a:pt x="32443" y="10518"/>
                  <a:pt x="32355" y="10531"/>
                </a:cubicBezTo>
                <a:cubicBezTo>
                  <a:pt x="32078" y="10556"/>
                  <a:pt x="31764" y="10619"/>
                  <a:pt x="31500" y="10669"/>
                </a:cubicBezTo>
                <a:lnTo>
                  <a:pt x="31475" y="10681"/>
                </a:lnTo>
                <a:cubicBezTo>
                  <a:pt x="31060" y="10769"/>
                  <a:pt x="30709" y="10870"/>
                  <a:pt x="30482" y="10945"/>
                </a:cubicBezTo>
                <a:cubicBezTo>
                  <a:pt x="30784" y="10845"/>
                  <a:pt x="31098" y="10757"/>
                  <a:pt x="31400" y="10681"/>
                </a:cubicBezTo>
                <a:cubicBezTo>
                  <a:pt x="31714" y="10619"/>
                  <a:pt x="32041" y="10543"/>
                  <a:pt x="32317" y="10518"/>
                </a:cubicBezTo>
                <a:cubicBezTo>
                  <a:pt x="32380" y="10505"/>
                  <a:pt x="32455" y="10493"/>
                  <a:pt x="32518" y="10493"/>
                </a:cubicBezTo>
                <a:lnTo>
                  <a:pt x="32619" y="10493"/>
                </a:lnTo>
                <a:lnTo>
                  <a:pt x="32669" y="10480"/>
                </a:lnTo>
                <a:cubicBezTo>
                  <a:pt x="32732" y="10480"/>
                  <a:pt x="32757" y="10493"/>
                  <a:pt x="32807" y="10493"/>
                </a:cubicBezTo>
                <a:cubicBezTo>
                  <a:pt x="32895" y="10505"/>
                  <a:pt x="32970" y="10543"/>
                  <a:pt x="33021" y="10606"/>
                </a:cubicBezTo>
                <a:cubicBezTo>
                  <a:pt x="33066" y="10658"/>
                  <a:pt x="33084" y="10688"/>
                  <a:pt x="33088" y="10688"/>
                </a:cubicBezTo>
                <a:cubicBezTo>
                  <a:pt x="33092" y="10688"/>
                  <a:pt x="33089" y="10674"/>
                  <a:pt x="33084" y="10644"/>
                </a:cubicBezTo>
                <a:cubicBezTo>
                  <a:pt x="33084" y="10619"/>
                  <a:pt x="33058" y="10568"/>
                  <a:pt x="33008" y="10531"/>
                </a:cubicBezTo>
                <a:cubicBezTo>
                  <a:pt x="32958" y="10493"/>
                  <a:pt x="32882" y="10455"/>
                  <a:pt x="32795" y="10443"/>
                </a:cubicBezTo>
                <a:lnTo>
                  <a:pt x="32568" y="10443"/>
                </a:lnTo>
                <a:lnTo>
                  <a:pt x="32455" y="10455"/>
                </a:lnTo>
                <a:cubicBezTo>
                  <a:pt x="32392" y="10455"/>
                  <a:pt x="32317" y="10468"/>
                  <a:pt x="32242" y="10468"/>
                </a:cubicBezTo>
                <a:cubicBezTo>
                  <a:pt x="32166" y="10480"/>
                  <a:pt x="32091" y="10493"/>
                  <a:pt x="32015" y="10505"/>
                </a:cubicBezTo>
                <a:lnTo>
                  <a:pt x="31764" y="10556"/>
                </a:lnTo>
                <a:cubicBezTo>
                  <a:pt x="31601" y="10581"/>
                  <a:pt x="31437" y="10619"/>
                  <a:pt x="31274" y="10669"/>
                </a:cubicBezTo>
                <a:cubicBezTo>
                  <a:pt x="30621" y="10820"/>
                  <a:pt x="29992" y="11046"/>
                  <a:pt x="29527" y="11222"/>
                </a:cubicBezTo>
                <a:cubicBezTo>
                  <a:pt x="29540" y="11209"/>
                  <a:pt x="29540" y="11197"/>
                  <a:pt x="29553" y="11184"/>
                </a:cubicBezTo>
                <a:cubicBezTo>
                  <a:pt x="30382" y="10857"/>
                  <a:pt x="31199" y="10619"/>
                  <a:pt x="32015" y="10480"/>
                </a:cubicBezTo>
                <a:cubicBezTo>
                  <a:pt x="32216" y="10443"/>
                  <a:pt x="32405" y="10418"/>
                  <a:pt x="32581" y="10418"/>
                </a:cubicBezTo>
                <a:cubicBezTo>
                  <a:pt x="32621" y="10414"/>
                  <a:pt x="32653" y="10412"/>
                  <a:pt x="32680" y="10412"/>
                </a:cubicBezTo>
                <a:cubicBezTo>
                  <a:pt x="32744" y="10412"/>
                  <a:pt x="32779" y="10421"/>
                  <a:pt x="32832" y="10430"/>
                </a:cubicBezTo>
                <a:cubicBezTo>
                  <a:pt x="32958" y="10443"/>
                  <a:pt x="33084" y="10518"/>
                  <a:pt x="33121" y="10644"/>
                </a:cubicBezTo>
                <a:cubicBezTo>
                  <a:pt x="33084" y="10505"/>
                  <a:pt x="32945" y="10418"/>
                  <a:pt x="32795" y="10392"/>
                </a:cubicBezTo>
                <a:lnTo>
                  <a:pt x="32795" y="10392"/>
                </a:lnTo>
                <a:cubicBezTo>
                  <a:pt x="32920" y="10405"/>
                  <a:pt x="33046" y="10443"/>
                  <a:pt x="33109" y="10543"/>
                </a:cubicBezTo>
                <a:cubicBezTo>
                  <a:pt x="33184" y="10644"/>
                  <a:pt x="33197" y="10769"/>
                  <a:pt x="33197" y="10882"/>
                </a:cubicBezTo>
                <a:cubicBezTo>
                  <a:pt x="33197" y="10908"/>
                  <a:pt x="33184" y="10958"/>
                  <a:pt x="33184" y="11021"/>
                </a:cubicBezTo>
                <a:cubicBezTo>
                  <a:pt x="33172" y="11096"/>
                  <a:pt x="33159" y="11171"/>
                  <a:pt x="33146" y="11259"/>
                </a:cubicBezTo>
                <a:cubicBezTo>
                  <a:pt x="33121" y="11423"/>
                  <a:pt x="33084" y="11586"/>
                  <a:pt x="33046" y="11762"/>
                </a:cubicBezTo>
                <a:cubicBezTo>
                  <a:pt x="32958" y="12126"/>
                  <a:pt x="32845" y="12491"/>
                  <a:pt x="32732" y="12880"/>
                </a:cubicBezTo>
                <a:cubicBezTo>
                  <a:pt x="32996" y="12026"/>
                  <a:pt x="33134" y="11498"/>
                  <a:pt x="33184" y="11184"/>
                </a:cubicBezTo>
                <a:cubicBezTo>
                  <a:pt x="33197" y="11058"/>
                  <a:pt x="33209" y="10970"/>
                  <a:pt x="33222" y="10908"/>
                </a:cubicBezTo>
                <a:cubicBezTo>
                  <a:pt x="33234" y="10882"/>
                  <a:pt x="33234" y="10857"/>
                  <a:pt x="33234" y="10857"/>
                </a:cubicBezTo>
                <a:cubicBezTo>
                  <a:pt x="33234" y="10857"/>
                  <a:pt x="33247" y="10857"/>
                  <a:pt x="33247" y="10882"/>
                </a:cubicBezTo>
                <a:cubicBezTo>
                  <a:pt x="33247" y="10895"/>
                  <a:pt x="33247" y="10920"/>
                  <a:pt x="33247" y="10983"/>
                </a:cubicBezTo>
                <a:cubicBezTo>
                  <a:pt x="33247" y="11134"/>
                  <a:pt x="33209" y="11410"/>
                  <a:pt x="33146" y="11699"/>
                </a:cubicBezTo>
                <a:lnTo>
                  <a:pt x="33146" y="11699"/>
                </a:lnTo>
                <a:cubicBezTo>
                  <a:pt x="33184" y="11561"/>
                  <a:pt x="33209" y="11435"/>
                  <a:pt x="33234" y="11297"/>
                </a:cubicBezTo>
                <a:cubicBezTo>
                  <a:pt x="33234" y="11222"/>
                  <a:pt x="33247" y="11159"/>
                  <a:pt x="33259" y="11096"/>
                </a:cubicBezTo>
                <a:cubicBezTo>
                  <a:pt x="33259" y="11058"/>
                  <a:pt x="33272" y="11021"/>
                  <a:pt x="33272" y="10996"/>
                </a:cubicBezTo>
                <a:lnTo>
                  <a:pt x="33272" y="10933"/>
                </a:lnTo>
                <a:cubicBezTo>
                  <a:pt x="33285" y="10807"/>
                  <a:pt x="33285" y="10694"/>
                  <a:pt x="33234" y="10568"/>
                </a:cubicBezTo>
                <a:cubicBezTo>
                  <a:pt x="33184" y="10455"/>
                  <a:pt x="33084" y="10367"/>
                  <a:pt x="32958" y="10342"/>
                </a:cubicBezTo>
                <a:cubicBezTo>
                  <a:pt x="32895" y="10317"/>
                  <a:pt x="32832" y="10317"/>
                  <a:pt x="32782" y="10304"/>
                </a:cubicBezTo>
                <a:lnTo>
                  <a:pt x="32518" y="10304"/>
                </a:lnTo>
                <a:cubicBezTo>
                  <a:pt x="32541" y="10277"/>
                  <a:pt x="32578" y="10271"/>
                  <a:pt x="32609" y="10271"/>
                </a:cubicBezTo>
                <a:cubicBezTo>
                  <a:pt x="32632" y="10271"/>
                  <a:pt x="32651" y="10275"/>
                  <a:pt x="32656" y="10275"/>
                </a:cubicBezTo>
                <a:cubicBezTo>
                  <a:pt x="32662" y="10275"/>
                  <a:pt x="32644" y="10269"/>
                  <a:pt x="32581" y="10242"/>
                </a:cubicBezTo>
                <a:cubicBezTo>
                  <a:pt x="32619" y="10229"/>
                  <a:pt x="32619" y="10229"/>
                  <a:pt x="32631" y="10229"/>
                </a:cubicBezTo>
                <a:lnTo>
                  <a:pt x="32669" y="10229"/>
                </a:lnTo>
                <a:cubicBezTo>
                  <a:pt x="32707" y="10229"/>
                  <a:pt x="32732" y="10254"/>
                  <a:pt x="32795" y="10254"/>
                </a:cubicBezTo>
                <a:cubicBezTo>
                  <a:pt x="32782" y="10242"/>
                  <a:pt x="32795" y="10242"/>
                  <a:pt x="32795" y="10229"/>
                </a:cubicBezTo>
                <a:cubicBezTo>
                  <a:pt x="32908" y="10242"/>
                  <a:pt x="33033" y="10267"/>
                  <a:pt x="33121" y="10330"/>
                </a:cubicBezTo>
                <a:cubicBezTo>
                  <a:pt x="33222" y="10392"/>
                  <a:pt x="33285" y="10493"/>
                  <a:pt x="33310" y="10581"/>
                </a:cubicBezTo>
                <a:cubicBezTo>
                  <a:pt x="33297" y="10581"/>
                  <a:pt x="33297" y="10581"/>
                  <a:pt x="33285" y="10593"/>
                </a:cubicBezTo>
                <a:cubicBezTo>
                  <a:pt x="33272" y="10606"/>
                  <a:pt x="33272" y="10606"/>
                  <a:pt x="33272" y="10606"/>
                </a:cubicBezTo>
                <a:lnTo>
                  <a:pt x="33285" y="10606"/>
                </a:lnTo>
                <a:cubicBezTo>
                  <a:pt x="33285" y="10606"/>
                  <a:pt x="33285" y="10606"/>
                  <a:pt x="33285" y="10606"/>
                </a:cubicBezTo>
                <a:lnTo>
                  <a:pt x="33285" y="10606"/>
                </a:lnTo>
                <a:cubicBezTo>
                  <a:pt x="33297" y="10619"/>
                  <a:pt x="33310" y="10619"/>
                  <a:pt x="33322" y="10631"/>
                </a:cubicBezTo>
                <a:cubicBezTo>
                  <a:pt x="33335" y="10694"/>
                  <a:pt x="33347" y="10757"/>
                  <a:pt x="33347" y="10820"/>
                </a:cubicBezTo>
                <a:cubicBezTo>
                  <a:pt x="33335" y="10807"/>
                  <a:pt x="33322" y="10794"/>
                  <a:pt x="33322" y="10782"/>
                </a:cubicBezTo>
                <a:cubicBezTo>
                  <a:pt x="33310" y="10732"/>
                  <a:pt x="33310" y="10669"/>
                  <a:pt x="33285" y="10606"/>
                </a:cubicBezTo>
                <a:lnTo>
                  <a:pt x="33285" y="10606"/>
                </a:lnTo>
                <a:cubicBezTo>
                  <a:pt x="33297" y="10669"/>
                  <a:pt x="33310" y="10719"/>
                  <a:pt x="33310" y="10782"/>
                </a:cubicBezTo>
                <a:cubicBezTo>
                  <a:pt x="33297" y="10782"/>
                  <a:pt x="33297" y="10794"/>
                  <a:pt x="33297" y="10832"/>
                </a:cubicBezTo>
                <a:lnTo>
                  <a:pt x="33310" y="10832"/>
                </a:lnTo>
                <a:cubicBezTo>
                  <a:pt x="33310" y="10882"/>
                  <a:pt x="33310" y="10908"/>
                  <a:pt x="33297" y="10983"/>
                </a:cubicBezTo>
                <a:cubicBezTo>
                  <a:pt x="33297" y="11058"/>
                  <a:pt x="33272" y="11171"/>
                  <a:pt x="33259" y="11272"/>
                </a:cubicBezTo>
                <a:cubicBezTo>
                  <a:pt x="33222" y="11473"/>
                  <a:pt x="33184" y="11687"/>
                  <a:pt x="33121" y="11900"/>
                </a:cubicBezTo>
                <a:cubicBezTo>
                  <a:pt x="33008" y="12353"/>
                  <a:pt x="32870" y="12805"/>
                  <a:pt x="32719" y="13308"/>
                </a:cubicBezTo>
                <a:cubicBezTo>
                  <a:pt x="32619" y="13660"/>
                  <a:pt x="32543" y="13949"/>
                  <a:pt x="32480" y="14175"/>
                </a:cubicBezTo>
                <a:cubicBezTo>
                  <a:pt x="32455" y="14300"/>
                  <a:pt x="32430" y="14388"/>
                  <a:pt x="32418" y="14476"/>
                </a:cubicBezTo>
                <a:cubicBezTo>
                  <a:pt x="32405" y="14539"/>
                  <a:pt x="32367" y="14677"/>
                  <a:pt x="32355" y="14753"/>
                </a:cubicBezTo>
                <a:cubicBezTo>
                  <a:pt x="32319" y="14931"/>
                  <a:pt x="32312" y="15004"/>
                  <a:pt x="32319" y="15004"/>
                </a:cubicBezTo>
                <a:cubicBezTo>
                  <a:pt x="32324" y="15004"/>
                  <a:pt x="32338" y="14962"/>
                  <a:pt x="32355" y="14891"/>
                </a:cubicBezTo>
                <a:cubicBezTo>
                  <a:pt x="32367" y="14803"/>
                  <a:pt x="32405" y="14690"/>
                  <a:pt x="32430" y="14564"/>
                </a:cubicBezTo>
                <a:cubicBezTo>
                  <a:pt x="32455" y="14476"/>
                  <a:pt x="32493" y="14376"/>
                  <a:pt x="32518" y="14288"/>
                </a:cubicBezTo>
                <a:cubicBezTo>
                  <a:pt x="32568" y="14112"/>
                  <a:pt x="32619" y="13961"/>
                  <a:pt x="32619" y="13949"/>
                </a:cubicBezTo>
                <a:cubicBezTo>
                  <a:pt x="32656" y="13785"/>
                  <a:pt x="32719" y="13546"/>
                  <a:pt x="32882" y="12968"/>
                </a:cubicBezTo>
                <a:cubicBezTo>
                  <a:pt x="33071" y="12365"/>
                  <a:pt x="33259" y="11775"/>
                  <a:pt x="33347" y="11234"/>
                </a:cubicBezTo>
                <a:cubicBezTo>
                  <a:pt x="33360" y="11197"/>
                  <a:pt x="33373" y="11197"/>
                  <a:pt x="33398" y="11171"/>
                </a:cubicBezTo>
                <a:lnTo>
                  <a:pt x="33398" y="11171"/>
                </a:lnTo>
                <a:cubicBezTo>
                  <a:pt x="33392" y="11201"/>
                  <a:pt x="33389" y="11231"/>
                  <a:pt x="33384" y="11263"/>
                </a:cubicBezTo>
                <a:lnTo>
                  <a:pt x="33384" y="11263"/>
                </a:lnTo>
                <a:cubicBezTo>
                  <a:pt x="33391" y="11231"/>
                  <a:pt x="33400" y="11196"/>
                  <a:pt x="33410" y="11159"/>
                </a:cubicBezTo>
                <a:cubicBezTo>
                  <a:pt x="33410" y="11121"/>
                  <a:pt x="33423" y="11071"/>
                  <a:pt x="33423" y="11021"/>
                </a:cubicBezTo>
                <a:cubicBezTo>
                  <a:pt x="33435" y="10983"/>
                  <a:pt x="33435" y="10945"/>
                  <a:pt x="33435" y="10920"/>
                </a:cubicBezTo>
                <a:cubicBezTo>
                  <a:pt x="33448" y="10794"/>
                  <a:pt x="33448" y="10656"/>
                  <a:pt x="33410" y="10518"/>
                </a:cubicBezTo>
                <a:lnTo>
                  <a:pt x="33435" y="10518"/>
                </a:lnTo>
                <a:cubicBezTo>
                  <a:pt x="33473" y="10644"/>
                  <a:pt x="33473" y="10769"/>
                  <a:pt x="33473" y="10908"/>
                </a:cubicBezTo>
                <a:cubicBezTo>
                  <a:pt x="33473" y="10933"/>
                  <a:pt x="33461" y="10983"/>
                  <a:pt x="33461" y="11021"/>
                </a:cubicBezTo>
                <a:lnTo>
                  <a:pt x="33435" y="11184"/>
                </a:lnTo>
                <a:cubicBezTo>
                  <a:pt x="33423" y="11310"/>
                  <a:pt x="33398" y="11423"/>
                  <a:pt x="33373" y="11548"/>
                </a:cubicBezTo>
                <a:cubicBezTo>
                  <a:pt x="33272" y="12039"/>
                  <a:pt x="33121" y="12541"/>
                  <a:pt x="32970" y="13044"/>
                </a:cubicBezTo>
                <a:cubicBezTo>
                  <a:pt x="32933" y="13182"/>
                  <a:pt x="32895" y="13308"/>
                  <a:pt x="32857" y="13446"/>
                </a:cubicBezTo>
                <a:cubicBezTo>
                  <a:pt x="32769" y="13735"/>
                  <a:pt x="32681" y="14024"/>
                  <a:pt x="32606" y="14313"/>
                </a:cubicBezTo>
                <a:cubicBezTo>
                  <a:pt x="32606" y="14313"/>
                  <a:pt x="32593" y="14313"/>
                  <a:pt x="32593" y="14338"/>
                </a:cubicBezTo>
                <a:cubicBezTo>
                  <a:pt x="32593" y="14338"/>
                  <a:pt x="32593" y="14338"/>
                  <a:pt x="32593" y="14351"/>
                </a:cubicBezTo>
                <a:cubicBezTo>
                  <a:pt x="32581" y="14401"/>
                  <a:pt x="32568" y="14451"/>
                  <a:pt x="32556" y="14489"/>
                </a:cubicBezTo>
                <a:lnTo>
                  <a:pt x="32543" y="14577"/>
                </a:lnTo>
                <a:lnTo>
                  <a:pt x="32518" y="14702"/>
                </a:lnTo>
                <a:cubicBezTo>
                  <a:pt x="32493" y="14778"/>
                  <a:pt x="32480" y="14853"/>
                  <a:pt x="32468" y="14941"/>
                </a:cubicBezTo>
                <a:cubicBezTo>
                  <a:pt x="32430" y="15079"/>
                  <a:pt x="32405" y="15230"/>
                  <a:pt x="32392" y="15381"/>
                </a:cubicBezTo>
                <a:cubicBezTo>
                  <a:pt x="32367" y="15532"/>
                  <a:pt x="32355" y="15683"/>
                  <a:pt x="32355" y="15821"/>
                </a:cubicBezTo>
                <a:cubicBezTo>
                  <a:pt x="32355" y="15972"/>
                  <a:pt x="32355" y="16135"/>
                  <a:pt x="32367" y="16273"/>
                </a:cubicBezTo>
                <a:cubicBezTo>
                  <a:pt x="32418" y="16675"/>
                  <a:pt x="32543" y="17027"/>
                  <a:pt x="32732" y="17304"/>
                </a:cubicBezTo>
                <a:cubicBezTo>
                  <a:pt x="32749" y="17330"/>
                  <a:pt x="32768" y="17355"/>
                  <a:pt x="32788" y="17378"/>
                </a:cubicBezTo>
                <a:lnTo>
                  <a:pt x="32788" y="17378"/>
                </a:lnTo>
                <a:cubicBezTo>
                  <a:pt x="32491" y="16993"/>
                  <a:pt x="32379" y="16506"/>
                  <a:pt x="32367" y="16009"/>
                </a:cubicBezTo>
                <a:cubicBezTo>
                  <a:pt x="32367" y="15733"/>
                  <a:pt x="32392" y="15444"/>
                  <a:pt x="32443" y="15155"/>
                </a:cubicBezTo>
                <a:cubicBezTo>
                  <a:pt x="32480" y="14878"/>
                  <a:pt x="32568" y="14552"/>
                  <a:pt x="32619" y="14388"/>
                </a:cubicBezTo>
                <a:lnTo>
                  <a:pt x="32619" y="14388"/>
                </a:lnTo>
                <a:cubicBezTo>
                  <a:pt x="32619" y="14426"/>
                  <a:pt x="32619" y="14464"/>
                  <a:pt x="32606" y="14514"/>
                </a:cubicBezTo>
                <a:lnTo>
                  <a:pt x="32593" y="14602"/>
                </a:lnTo>
                <a:lnTo>
                  <a:pt x="32556" y="14728"/>
                </a:lnTo>
                <a:cubicBezTo>
                  <a:pt x="32543" y="14790"/>
                  <a:pt x="32531" y="14841"/>
                  <a:pt x="32506" y="14891"/>
                </a:cubicBezTo>
                <a:cubicBezTo>
                  <a:pt x="32506" y="14929"/>
                  <a:pt x="32506" y="14954"/>
                  <a:pt x="32506" y="14979"/>
                </a:cubicBezTo>
                <a:cubicBezTo>
                  <a:pt x="32493" y="15092"/>
                  <a:pt x="32468" y="15218"/>
                  <a:pt x="32455" y="15331"/>
                </a:cubicBezTo>
                <a:cubicBezTo>
                  <a:pt x="32455" y="15312"/>
                  <a:pt x="32454" y="15302"/>
                  <a:pt x="32451" y="15302"/>
                </a:cubicBezTo>
                <a:cubicBezTo>
                  <a:pt x="32446" y="15302"/>
                  <a:pt x="32438" y="15331"/>
                  <a:pt x="32430" y="15394"/>
                </a:cubicBezTo>
                <a:cubicBezTo>
                  <a:pt x="32430" y="15431"/>
                  <a:pt x="32418" y="15482"/>
                  <a:pt x="32418" y="15519"/>
                </a:cubicBezTo>
                <a:lnTo>
                  <a:pt x="32443" y="15507"/>
                </a:lnTo>
                <a:lnTo>
                  <a:pt x="32443" y="15507"/>
                </a:lnTo>
                <a:cubicBezTo>
                  <a:pt x="32380" y="16072"/>
                  <a:pt x="32443" y="16625"/>
                  <a:pt x="32694" y="17090"/>
                </a:cubicBezTo>
                <a:cubicBezTo>
                  <a:pt x="32820" y="17316"/>
                  <a:pt x="33008" y="17517"/>
                  <a:pt x="33222" y="17655"/>
                </a:cubicBezTo>
                <a:cubicBezTo>
                  <a:pt x="33435" y="17794"/>
                  <a:pt x="33662" y="17894"/>
                  <a:pt x="33900" y="17932"/>
                </a:cubicBezTo>
                <a:lnTo>
                  <a:pt x="33913" y="17932"/>
                </a:lnTo>
                <a:cubicBezTo>
                  <a:pt x="34051" y="17957"/>
                  <a:pt x="34189" y="17995"/>
                  <a:pt x="34277" y="17995"/>
                </a:cubicBezTo>
                <a:cubicBezTo>
                  <a:pt x="34404" y="18006"/>
                  <a:pt x="34526" y="18011"/>
                  <a:pt x="34645" y="18011"/>
                </a:cubicBezTo>
                <a:cubicBezTo>
                  <a:pt x="35083" y="18011"/>
                  <a:pt x="35469" y="17943"/>
                  <a:pt x="35785" y="17844"/>
                </a:cubicBezTo>
                <a:cubicBezTo>
                  <a:pt x="36062" y="17756"/>
                  <a:pt x="36187" y="17693"/>
                  <a:pt x="36225" y="17681"/>
                </a:cubicBezTo>
                <a:cubicBezTo>
                  <a:pt x="36231" y="17675"/>
                  <a:pt x="36231" y="17673"/>
                  <a:pt x="36227" y="17673"/>
                </a:cubicBezTo>
                <a:cubicBezTo>
                  <a:pt x="36213" y="17673"/>
                  <a:pt x="36142" y="17704"/>
                  <a:pt x="36024" y="17743"/>
                </a:cubicBezTo>
                <a:cubicBezTo>
                  <a:pt x="35873" y="17794"/>
                  <a:pt x="35622" y="17857"/>
                  <a:pt x="35320" y="17919"/>
                </a:cubicBezTo>
                <a:cubicBezTo>
                  <a:pt x="35201" y="17930"/>
                  <a:pt x="35055" y="17960"/>
                  <a:pt x="34912" y="17960"/>
                </a:cubicBezTo>
                <a:cubicBezTo>
                  <a:pt x="34889" y="17960"/>
                  <a:pt x="34866" y="17959"/>
                  <a:pt x="34843" y="17957"/>
                </a:cubicBezTo>
                <a:cubicBezTo>
                  <a:pt x="34791" y="17961"/>
                  <a:pt x="34739" y="17962"/>
                  <a:pt x="34685" y="17962"/>
                </a:cubicBezTo>
                <a:cubicBezTo>
                  <a:pt x="34556" y="17962"/>
                  <a:pt x="34423" y="17953"/>
                  <a:pt x="34290" y="17945"/>
                </a:cubicBezTo>
                <a:cubicBezTo>
                  <a:pt x="34202" y="17945"/>
                  <a:pt x="34127" y="17919"/>
                  <a:pt x="34039" y="17907"/>
                </a:cubicBezTo>
                <a:cubicBezTo>
                  <a:pt x="34026" y="17894"/>
                  <a:pt x="34001" y="17894"/>
                  <a:pt x="33963" y="17882"/>
                </a:cubicBezTo>
                <a:lnTo>
                  <a:pt x="33913" y="17882"/>
                </a:lnTo>
                <a:cubicBezTo>
                  <a:pt x="33750" y="17831"/>
                  <a:pt x="33599" y="17718"/>
                  <a:pt x="33561" y="17681"/>
                </a:cubicBezTo>
                <a:lnTo>
                  <a:pt x="33561" y="17681"/>
                </a:lnTo>
                <a:cubicBezTo>
                  <a:pt x="33574" y="17718"/>
                  <a:pt x="33599" y="17756"/>
                  <a:pt x="33649" y="17806"/>
                </a:cubicBezTo>
                <a:cubicBezTo>
                  <a:pt x="33448" y="17731"/>
                  <a:pt x="33247" y="17618"/>
                  <a:pt x="33071" y="17467"/>
                </a:cubicBezTo>
                <a:cubicBezTo>
                  <a:pt x="32908" y="17304"/>
                  <a:pt x="32769" y="17103"/>
                  <a:pt x="32681" y="16902"/>
                </a:cubicBezTo>
                <a:lnTo>
                  <a:pt x="32694" y="16889"/>
                </a:lnTo>
                <a:cubicBezTo>
                  <a:pt x="32765" y="17048"/>
                  <a:pt x="32792" y="17064"/>
                  <a:pt x="32810" y="17064"/>
                </a:cubicBezTo>
                <a:cubicBezTo>
                  <a:pt x="32815" y="17064"/>
                  <a:pt x="32820" y="17063"/>
                  <a:pt x="32824" y="17063"/>
                </a:cubicBezTo>
                <a:cubicBezTo>
                  <a:pt x="32827" y="17063"/>
                  <a:pt x="32829" y="17063"/>
                  <a:pt x="32832" y="17065"/>
                </a:cubicBezTo>
                <a:cubicBezTo>
                  <a:pt x="32757" y="16939"/>
                  <a:pt x="32681" y="16814"/>
                  <a:pt x="32644" y="16688"/>
                </a:cubicBezTo>
                <a:lnTo>
                  <a:pt x="32644" y="16688"/>
                </a:lnTo>
                <a:cubicBezTo>
                  <a:pt x="32644" y="16738"/>
                  <a:pt x="32644" y="16776"/>
                  <a:pt x="32656" y="16826"/>
                </a:cubicBezTo>
                <a:cubicBezTo>
                  <a:pt x="32443" y="16210"/>
                  <a:pt x="32506" y="15532"/>
                  <a:pt x="32619" y="15029"/>
                </a:cubicBezTo>
                <a:cubicBezTo>
                  <a:pt x="32669" y="15004"/>
                  <a:pt x="32719" y="14941"/>
                  <a:pt x="32769" y="14878"/>
                </a:cubicBezTo>
                <a:lnTo>
                  <a:pt x="32769" y="14878"/>
                </a:lnTo>
                <a:cubicBezTo>
                  <a:pt x="32681" y="15358"/>
                  <a:pt x="32677" y="15693"/>
                  <a:pt x="32691" y="15693"/>
                </a:cubicBezTo>
                <a:cubicBezTo>
                  <a:pt x="32695" y="15693"/>
                  <a:pt x="32701" y="15666"/>
                  <a:pt x="32707" y="15607"/>
                </a:cubicBezTo>
                <a:lnTo>
                  <a:pt x="32707" y="15607"/>
                </a:lnTo>
                <a:cubicBezTo>
                  <a:pt x="32707" y="15683"/>
                  <a:pt x="32694" y="15771"/>
                  <a:pt x="32694" y="15884"/>
                </a:cubicBezTo>
                <a:cubicBezTo>
                  <a:pt x="32698" y="15835"/>
                  <a:pt x="32703" y="15817"/>
                  <a:pt x="32707" y="15817"/>
                </a:cubicBezTo>
                <a:cubicBezTo>
                  <a:pt x="32714" y="15817"/>
                  <a:pt x="32719" y="15876"/>
                  <a:pt x="32719" y="15909"/>
                </a:cubicBezTo>
                <a:lnTo>
                  <a:pt x="32730" y="15909"/>
                </a:lnTo>
                <a:cubicBezTo>
                  <a:pt x="32730" y="15906"/>
                  <a:pt x="32731" y="15904"/>
                  <a:pt x="32731" y="15901"/>
                </a:cubicBezTo>
                <a:lnTo>
                  <a:pt x="32731" y="15901"/>
                </a:lnTo>
                <a:cubicBezTo>
                  <a:pt x="32731" y="15904"/>
                  <a:pt x="32731" y="15906"/>
                  <a:pt x="32732" y="15909"/>
                </a:cubicBezTo>
                <a:cubicBezTo>
                  <a:pt x="32732" y="15909"/>
                  <a:pt x="32732" y="15896"/>
                  <a:pt x="32732" y="15896"/>
                </a:cubicBezTo>
                <a:cubicBezTo>
                  <a:pt x="32731" y="15898"/>
                  <a:pt x="32731" y="15899"/>
                  <a:pt x="32731" y="15901"/>
                </a:cubicBezTo>
                <a:lnTo>
                  <a:pt x="32731" y="15901"/>
                </a:lnTo>
                <a:cubicBezTo>
                  <a:pt x="32719" y="15752"/>
                  <a:pt x="32719" y="15592"/>
                  <a:pt x="32732" y="15431"/>
                </a:cubicBezTo>
                <a:cubicBezTo>
                  <a:pt x="32732" y="15406"/>
                  <a:pt x="32732" y="15394"/>
                  <a:pt x="32744" y="15368"/>
                </a:cubicBezTo>
                <a:cubicBezTo>
                  <a:pt x="32757" y="15293"/>
                  <a:pt x="32782" y="15218"/>
                  <a:pt x="32820" y="15130"/>
                </a:cubicBezTo>
                <a:lnTo>
                  <a:pt x="32820" y="15130"/>
                </a:lnTo>
                <a:cubicBezTo>
                  <a:pt x="32782" y="15343"/>
                  <a:pt x="32757" y="15570"/>
                  <a:pt x="32757" y="15783"/>
                </a:cubicBezTo>
                <a:cubicBezTo>
                  <a:pt x="32744" y="15821"/>
                  <a:pt x="32744" y="15859"/>
                  <a:pt x="32732" y="15896"/>
                </a:cubicBezTo>
                <a:cubicBezTo>
                  <a:pt x="32744" y="15884"/>
                  <a:pt x="32744" y="15859"/>
                  <a:pt x="32757" y="15833"/>
                </a:cubicBezTo>
                <a:lnTo>
                  <a:pt x="32757" y="15833"/>
                </a:lnTo>
                <a:cubicBezTo>
                  <a:pt x="32744" y="16122"/>
                  <a:pt x="32782" y="16411"/>
                  <a:pt x="32870" y="16675"/>
                </a:cubicBezTo>
                <a:cubicBezTo>
                  <a:pt x="32920" y="16801"/>
                  <a:pt x="32970" y="16939"/>
                  <a:pt x="33058" y="17052"/>
                </a:cubicBezTo>
                <a:cubicBezTo>
                  <a:pt x="33134" y="17165"/>
                  <a:pt x="33234" y="17266"/>
                  <a:pt x="33347" y="17354"/>
                </a:cubicBezTo>
                <a:lnTo>
                  <a:pt x="33385" y="17417"/>
                </a:lnTo>
                <a:cubicBezTo>
                  <a:pt x="33410" y="17442"/>
                  <a:pt x="33435" y="17454"/>
                  <a:pt x="33461" y="17467"/>
                </a:cubicBezTo>
                <a:cubicBezTo>
                  <a:pt x="33461" y="17454"/>
                  <a:pt x="33448" y="17429"/>
                  <a:pt x="33410" y="17392"/>
                </a:cubicBezTo>
                <a:lnTo>
                  <a:pt x="33410" y="17392"/>
                </a:lnTo>
                <a:cubicBezTo>
                  <a:pt x="33611" y="17517"/>
                  <a:pt x="33825" y="17593"/>
                  <a:pt x="34064" y="17630"/>
                </a:cubicBezTo>
                <a:cubicBezTo>
                  <a:pt x="34076" y="17643"/>
                  <a:pt x="34076" y="17643"/>
                  <a:pt x="34076" y="17655"/>
                </a:cubicBezTo>
                <a:lnTo>
                  <a:pt x="34227" y="17655"/>
                </a:lnTo>
                <a:cubicBezTo>
                  <a:pt x="34277" y="17668"/>
                  <a:pt x="34328" y="17668"/>
                  <a:pt x="34378" y="17668"/>
                </a:cubicBezTo>
                <a:cubicBezTo>
                  <a:pt x="34464" y="17674"/>
                  <a:pt x="34550" y="17677"/>
                  <a:pt x="34637" y="17677"/>
                </a:cubicBezTo>
                <a:cubicBezTo>
                  <a:pt x="35072" y="17677"/>
                  <a:pt x="35517" y="17599"/>
                  <a:pt x="35936" y="17442"/>
                </a:cubicBezTo>
                <a:cubicBezTo>
                  <a:pt x="36130" y="17373"/>
                  <a:pt x="36273" y="17294"/>
                  <a:pt x="36420" y="17224"/>
                </a:cubicBezTo>
                <a:lnTo>
                  <a:pt x="36420" y="17224"/>
                </a:lnTo>
                <a:cubicBezTo>
                  <a:pt x="36379" y="17242"/>
                  <a:pt x="36333" y="17260"/>
                  <a:pt x="36288" y="17279"/>
                </a:cubicBezTo>
                <a:cubicBezTo>
                  <a:pt x="36212" y="17316"/>
                  <a:pt x="36150" y="17354"/>
                  <a:pt x="36049" y="17379"/>
                </a:cubicBezTo>
                <a:cubicBezTo>
                  <a:pt x="36074" y="17366"/>
                  <a:pt x="36099" y="17366"/>
                  <a:pt x="36137" y="17341"/>
                </a:cubicBezTo>
                <a:cubicBezTo>
                  <a:pt x="36125" y="17341"/>
                  <a:pt x="36112" y="17341"/>
                  <a:pt x="36099" y="17354"/>
                </a:cubicBezTo>
                <a:cubicBezTo>
                  <a:pt x="36074" y="17366"/>
                  <a:pt x="36024" y="17379"/>
                  <a:pt x="35949" y="17404"/>
                </a:cubicBezTo>
                <a:cubicBezTo>
                  <a:pt x="35961" y="17404"/>
                  <a:pt x="35961" y="17417"/>
                  <a:pt x="35961" y="17417"/>
                </a:cubicBezTo>
                <a:cubicBezTo>
                  <a:pt x="35798" y="17480"/>
                  <a:pt x="35622" y="17530"/>
                  <a:pt x="35433" y="17580"/>
                </a:cubicBezTo>
                <a:lnTo>
                  <a:pt x="35572" y="17517"/>
                </a:lnTo>
                <a:cubicBezTo>
                  <a:pt x="35567" y="17515"/>
                  <a:pt x="35558" y="17514"/>
                  <a:pt x="35547" y="17514"/>
                </a:cubicBezTo>
                <a:cubicBezTo>
                  <a:pt x="35504" y="17514"/>
                  <a:pt x="35426" y="17530"/>
                  <a:pt x="35396" y="17530"/>
                </a:cubicBezTo>
                <a:cubicBezTo>
                  <a:pt x="35396" y="17530"/>
                  <a:pt x="35383" y="17530"/>
                  <a:pt x="35396" y="17517"/>
                </a:cubicBezTo>
                <a:lnTo>
                  <a:pt x="35396" y="17517"/>
                </a:lnTo>
                <a:cubicBezTo>
                  <a:pt x="35345" y="17530"/>
                  <a:pt x="35308" y="17542"/>
                  <a:pt x="35283" y="17555"/>
                </a:cubicBezTo>
                <a:cubicBezTo>
                  <a:pt x="35220" y="17580"/>
                  <a:pt x="35257" y="17580"/>
                  <a:pt x="35320" y="17593"/>
                </a:cubicBezTo>
                <a:cubicBezTo>
                  <a:pt x="35182" y="17618"/>
                  <a:pt x="35031" y="17643"/>
                  <a:pt x="34880" y="17655"/>
                </a:cubicBezTo>
                <a:cubicBezTo>
                  <a:pt x="34830" y="17660"/>
                  <a:pt x="34779" y="17661"/>
                  <a:pt x="34726" y="17661"/>
                </a:cubicBezTo>
                <a:cubicBezTo>
                  <a:pt x="34619" y="17661"/>
                  <a:pt x="34508" y="17655"/>
                  <a:pt x="34390" y="17655"/>
                </a:cubicBezTo>
                <a:cubicBezTo>
                  <a:pt x="34315" y="17655"/>
                  <a:pt x="34227" y="17630"/>
                  <a:pt x="34127" y="17618"/>
                </a:cubicBezTo>
                <a:cubicBezTo>
                  <a:pt x="34114" y="17605"/>
                  <a:pt x="34089" y="17605"/>
                  <a:pt x="34076" y="17593"/>
                </a:cubicBezTo>
                <a:cubicBezTo>
                  <a:pt x="34052" y="17580"/>
                  <a:pt x="34028" y="17580"/>
                  <a:pt x="34026" y="17569"/>
                </a:cubicBezTo>
                <a:lnTo>
                  <a:pt x="34026" y="17569"/>
                </a:lnTo>
                <a:cubicBezTo>
                  <a:pt x="34026" y="17572"/>
                  <a:pt x="34028" y="17582"/>
                  <a:pt x="34039" y="17593"/>
                </a:cubicBezTo>
                <a:cubicBezTo>
                  <a:pt x="34039" y="17593"/>
                  <a:pt x="34039" y="17601"/>
                  <a:pt x="34045" y="17604"/>
                </a:cubicBezTo>
                <a:lnTo>
                  <a:pt x="34045" y="17604"/>
                </a:lnTo>
                <a:cubicBezTo>
                  <a:pt x="33796" y="17554"/>
                  <a:pt x="33547" y="17478"/>
                  <a:pt x="33335" y="17304"/>
                </a:cubicBezTo>
                <a:cubicBezTo>
                  <a:pt x="33109" y="17140"/>
                  <a:pt x="32958" y="16876"/>
                  <a:pt x="32870" y="16613"/>
                </a:cubicBezTo>
                <a:cubicBezTo>
                  <a:pt x="32707" y="16060"/>
                  <a:pt x="32782" y="15406"/>
                  <a:pt x="32920" y="14778"/>
                </a:cubicBezTo>
                <a:lnTo>
                  <a:pt x="32933" y="14803"/>
                </a:lnTo>
                <a:lnTo>
                  <a:pt x="32933" y="14740"/>
                </a:lnTo>
                <a:cubicBezTo>
                  <a:pt x="32970" y="14577"/>
                  <a:pt x="32996" y="14451"/>
                  <a:pt x="33033" y="14313"/>
                </a:cubicBezTo>
                <a:lnTo>
                  <a:pt x="33046" y="14313"/>
                </a:lnTo>
                <a:lnTo>
                  <a:pt x="33046" y="14288"/>
                </a:lnTo>
                <a:cubicBezTo>
                  <a:pt x="33109" y="14024"/>
                  <a:pt x="33184" y="13773"/>
                  <a:pt x="33259" y="13521"/>
                </a:cubicBezTo>
                <a:cubicBezTo>
                  <a:pt x="33259" y="13521"/>
                  <a:pt x="33259" y="13521"/>
                  <a:pt x="33259" y="13534"/>
                </a:cubicBezTo>
                <a:lnTo>
                  <a:pt x="33285" y="13433"/>
                </a:lnTo>
                <a:cubicBezTo>
                  <a:pt x="33322" y="13295"/>
                  <a:pt x="33360" y="13157"/>
                  <a:pt x="33410" y="13019"/>
                </a:cubicBezTo>
                <a:cubicBezTo>
                  <a:pt x="33410" y="13006"/>
                  <a:pt x="33423" y="12994"/>
                  <a:pt x="33435" y="12981"/>
                </a:cubicBezTo>
                <a:lnTo>
                  <a:pt x="33410" y="12981"/>
                </a:lnTo>
                <a:cubicBezTo>
                  <a:pt x="33461" y="12818"/>
                  <a:pt x="33511" y="12642"/>
                  <a:pt x="33561" y="12478"/>
                </a:cubicBezTo>
                <a:cubicBezTo>
                  <a:pt x="33561" y="12478"/>
                  <a:pt x="33574" y="12453"/>
                  <a:pt x="33574" y="12428"/>
                </a:cubicBezTo>
                <a:cubicBezTo>
                  <a:pt x="33662" y="12126"/>
                  <a:pt x="33724" y="11850"/>
                  <a:pt x="33787" y="11574"/>
                </a:cubicBezTo>
                <a:cubicBezTo>
                  <a:pt x="33838" y="11310"/>
                  <a:pt x="33875" y="11033"/>
                  <a:pt x="33875" y="10857"/>
                </a:cubicBezTo>
                <a:cubicBezTo>
                  <a:pt x="33900" y="10505"/>
                  <a:pt x="33825" y="10166"/>
                  <a:pt x="33636" y="9978"/>
                </a:cubicBezTo>
                <a:cubicBezTo>
                  <a:pt x="33523" y="9852"/>
                  <a:pt x="33461" y="9827"/>
                  <a:pt x="33461" y="9814"/>
                </a:cubicBezTo>
                <a:lnTo>
                  <a:pt x="33461" y="9814"/>
                </a:lnTo>
                <a:cubicBezTo>
                  <a:pt x="33461" y="9814"/>
                  <a:pt x="33473" y="9827"/>
                  <a:pt x="33511" y="9839"/>
                </a:cubicBezTo>
                <a:cubicBezTo>
                  <a:pt x="33536" y="9852"/>
                  <a:pt x="33586" y="9890"/>
                  <a:pt x="33636" y="9927"/>
                </a:cubicBezTo>
                <a:cubicBezTo>
                  <a:pt x="33724" y="10015"/>
                  <a:pt x="33850" y="10166"/>
                  <a:pt x="33900" y="10392"/>
                </a:cubicBezTo>
                <a:cubicBezTo>
                  <a:pt x="33925" y="10505"/>
                  <a:pt x="33938" y="10631"/>
                  <a:pt x="33938" y="10757"/>
                </a:cubicBezTo>
                <a:cubicBezTo>
                  <a:pt x="33938" y="10895"/>
                  <a:pt x="33925" y="11021"/>
                  <a:pt x="33900" y="11222"/>
                </a:cubicBezTo>
                <a:cubicBezTo>
                  <a:pt x="33800" y="11963"/>
                  <a:pt x="33511" y="12855"/>
                  <a:pt x="33272" y="13710"/>
                </a:cubicBezTo>
                <a:cubicBezTo>
                  <a:pt x="33209" y="13923"/>
                  <a:pt x="33146" y="14124"/>
                  <a:pt x="33084" y="14338"/>
                </a:cubicBezTo>
                <a:cubicBezTo>
                  <a:pt x="33058" y="14439"/>
                  <a:pt x="33033" y="14552"/>
                  <a:pt x="33008" y="14652"/>
                </a:cubicBezTo>
                <a:cubicBezTo>
                  <a:pt x="32983" y="14753"/>
                  <a:pt x="32958" y="14891"/>
                  <a:pt x="32933" y="15004"/>
                </a:cubicBezTo>
                <a:cubicBezTo>
                  <a:pt x="32832" y="15494"/>
                  <a:pt x="32807" y="15934"/>
                  <a:pt x="32857" y="16261"/>
                </a:cubicBezTo>
                <a:lnTo>
                  <a:pt x="32857" y="16286"/>
                </a:lnTo>
                <a:cubicBezTo>
                  <a:pt x="32866" y="16347"/>
                  <a:pt x="32881" y="16403"/>
                  <a:pt x="32894" y="16457"/>
                </a:cubicBezTo>
                <a:lnTo>
                  <a:pt x="32894" y="16457"/>
                </a:lnTo>
                <a:cubicBezTo>
                  <a:pt x="32890" y="16416"/>
                  <a:pt x="32880" y="16376"/>
                  <a:pt x="32870" y="16336"/>
                </a:cubicBezTo>
                <a:lnTo>
                  <a:pt x="32870" y="16336"/>
                </a:lnTo>
                <a:cubicBezTo>
                  <a:pt x="32881" y="16378"/>
                  <a:pt x="32891" y="16412"/>
                  <a:pt x="32894" y="16459"/>
                </a:cubicBezTo>
                <a:lnTo>
                  <a:pt x="32894" y="16459"/>
                </a:lnTo>
                <a:cubicBezTo>
                  <a:pt x="32894" y="16458"/>
                  <a:pt x="32894" y="16457"/>
                  <a:pt x="32894" y="16457"/>
                </a:cubicBezTo>
                <a:lnTo>
                  <a:pt x="32894" y="16457"/>
                </a:lnTo>
                <a:cubicBezTo>
                  <a:pt x="32895" y="16467"/>
                  <a:pt x="32895" y="16477"/>
                  <a:pt x="32895" y="16487"/>
                </a:cubicBezTo>
                <a:cubicBezTo>
                  <a:pt x="32895" y="16477"/>
                  <a:pt x="32895" y="16468"/>
                  <a:pt x="32894" y="16459"/>
                </a:cubicBezTo>
                <a:lnTo>
                  <a:pt x="32894" y="16459"/>
                </a:lnTo>
                <a:cubicBezTo>
                  <a:pt x="32899" y="16481"/>
                  <a:pt x="32904" y="16503"/>
                  <a:pt x="32908" y="16525"/>
                </a:cubicBezTo>
                <a:cubicBezTo>
                  <a:pt x="32920" y="16575"/>
                  <a:pt x="32920" y="16638"/>
                  <a:pt x="32945" y="16700"/>
                </a:cubicBezTo>
                <a:cubicBezTo>
                  <a:pt x="32952" y="16707"/>
                  <a:pt x="32955" y="16710"/>
                  <a:pt x="32958" y="16710"/>
                </a:cubicBezTo>
                <a:cubicBezTo>
                  <a:pt x="32961" y="16710"/>
                  <a:pt x="32964" y="16707"/>
                  <a:pt x="32970" y="16700"/>
                </a:cubicBezTo>
                <a:cubicBezTo>
                  <a:pt x="32970" y="16688"/>
                  <a:pt x="32970" y="16663"/>
                  <a:pt x="32970" y="16638"/>
                </a:cubicBezTo>
                <a:cubicBezTo>
                  <a:pt x="32979" y="16613"/>
                  <a:pt x="32981" y="16599"/>
                  <a:pt x="32989" y="16599"/>
                </a:cubicBezTo>
                <a:cubicBezTo>
                  <a:pt x="32994" y="16599"/>
                  <a:pt x="32999" y="16604"/>
                  <a:pt x="33008" y="16613"/>
                </a:cubicBezTo>
                <a:cubicBezTo>
                  <a:pt x="32970" y="16537"/>
                  <a:pt x="32945" y="16462"/>
                  <a:pt x="32920" y="16399"/>
                </a:cubicBezTo>
                <a:cubicBezTo>
                  <a:pt x="32895" y="16361"/>
                  <a:pt x="32882" y="16324"/>
                  <a:pt x="32870" y="16286"/>
                </a:cubicBezTo>
                <a:cubicBezTo>
                  <a:pt x="32795" y="15796"/>
                  <a:pt x="32895" y="15205"/>
                  <a:pt x="33033" y="14652"/>
                </a:cubicBezTo>
                <a:cubicBezTo>
                  <a:pt x="33146" y="14187"/>
                  <a:pt x="33285" y="13735"/>
                  <a:pt x="33423" y="13295"/>
                </a:cubicBezTo>
                <a:cubicBezTo>
                  <a:pt x="33699" y="12415"/>
                  <a:pt x="33925" y="11586"/>
                  <a:pt x="33988" y="11033"/>
                </a:cubicBezTo>
                <a:cubicBezTo>
                  <a:pt x="34034" y="10602"/>
                  <a:pt x="33966" y="10346"/>
                  <a:pt x="33981" y="10346"/>
                </a:cubicBezTo>
                <a:cubicBezTo>
                  <a:pt x="33982" y="10346"/>
                  <a:pt x="33985" y="10349"/>
                  <a:pt x="33988" y="10355"/>
                </a:cubicBezTo>
                <a:cubicBezTo>
                  <a:pt x="34001" y="10392"/>
                  <a:pt x="34039" y="10518"/>
                  <a:pt x="34051" y="10744"/>
                </a:cubicBezTo>
                <a:cubicBezTo>
                  <a:pt x="34051" y="10870"/>
                  <a:pt x="34051" y="11008"/>
                  <a:pt x="34026" y="11222"/>
                </a:cubicBezTo>
                <a:cubicBezTo>
                  <a:pt x="33988" y="11435"/>
                  <a:pt x="33951" y="11674"/>
                  <a:pt x="33888" y="11976"/>
                </a:cubicBezTo>
                <a:cubicBezTo>
                  <a:pt x="33756" y="12461"/>
                  <a:pt x="33722" y="12564"/>
                  <a:pt x="33715" y="12564"/>
                </a:cubicBezTo>
                <a:cubicBezTo>
                  <a:pt x="33710" y="12564"/>
                  <a:pt x="33719" y="12507"/>
                  <a:pt x="33712" y="12507"/>
                </a:cubicBezTo>
                <a:cubicBezTo>
                  <a:pt x="33707" y="12507"/>
                  <a:pt x="33694" y="12537"/>
                  <a:pt x="33662" y="12642"/>
                </a:cubicBezTo>
                <a:cubicBezTo>
                  <a:pt x="33511" y="13195"/>
                  <a:pt x="33347" y="13747"/>
                  <a:pt x="33197" y="14326"/>
                </a:cubicBezTo>
                <a:cubicBezTo>
                  <a:pt x="33159" y="14464"/>
                  <a:pt x="33121" y="14602"/>
                  <a:pt x="33084" y="14765"/>
                </a:cubicBezTo>
                <a:cubicBezTo>
                  <a:pt x="33046" y="14941"/>
                  <a:pt x="33021" y="15117"/>
                  <a:pt x="32996" y="15293"/>
                </a:cubicBezTo>
                <a:cubicBezTo>
                  <a:pt x="32945" y="15645"/>
                  <a:pt x="32920" y="15984"/>
                  <a:pt x="32983" y="16324"/>
                </a:cubicBezTo>
                <a:cubicBezTo>
                  <a:pt x="33021" y="16562"/>
                  <a:pt x="33096" y="16776"/>
                  <a:pt x="33222" y="16952"/>
                </a:cubicBezTo>
                <a:cubicBezTo>
                  <a:pt x="33347" y="17128"/>
                  <a:pt x="33511" y="17253"/>
                  <a:pt x="33662" y="17329"/>
                </a:cubicBezTo>
                <a:cubicBezTo>
                  <a:pt x="33825" y="17404"/>
                  <a:pt x="33976" y="17442"/>
                  <a:pt x="34114" y="17467"/>
                </a:cubicBezTo>
                <a:cubicBezTo>
                  <a:pt x="34240" y="17480"/>
                  <a:pt x="34353" y="17505"/>
                  <a:pt x="34441" y="17505"/>
                </a:cubicBezTo>
                <a:cubicBezTo>
                  <a:pt x="34524" y="17511"/>
                  <a:pt x="34606" y="17514"/>
                  <a:pt x="34686" y="17514"/>
                </a:cubicBezTo>
                <a:cubicBezTo>
                  <a:pt x="35110" y="17514"/>
                  <a:pt x="35481" y="17434"/>
                  <a:pt x="35798" y="17329"/>
                </a:cubicBezTo>
                <a:cubicBezTo>
                  <a:pt x="35898" y="17291"/>
                  <a:pt x="35986" y="17266"/>
                  <a:pt x="36074" y="17228"/>
                </a:cubicBezTo>
                <a:cubicBezTo>
                  <a:pt x="36150" y="17191"/>
                  <a:pt x="36225" y="17153"/>
                  <a:pt x="36288" y="17128"/>
                </a:cubicBezTo>
                <a:cubicBezTo>
                  <a:pt x="36426" y="17052"/>
                  <a:pt x="36552" y="16989"/>
                  <a:pt x="36665" y="16914"/>
                </a:cubicBezTo>
                <a:cubicBezTo>
                  <a:pt x="37117" y="16638"/>
                  <a:pt x="37406" y="16386"/>
                  <a:pt x="37695" y="16110"/>
                </a:cubicBezTo>
                <a:cubicBezTo>
                  <a:pt x="37984" y="15833"/>
                  <a:pt x="38273" y="15519"/>
                  <a:pt x="38613" y="15042"/>
                </a:cubicBezTo>
                <a:cubicBezTo>
                  <a:pt x="38788" y="14803"/>
                  <a:pt x="38977" y="14527"/>
                  <a:pt x="39191" y="14187"/>
                </a:cubicBezTo>
                <a:cubicBezTo>
                  <a:pt x="39392" y="13835"/>
                  <a:pt x="39605" y="13446"/>
                  <a:pt x="39831" y="12931"/>
                </a:cubicBezTo>
                <a:lnTo>
                  <a:pt x="39831" y="12931"/>
                </a:lnTo>
                <a:cubicBezTo>
                  <a:pt x="39442" y="13785"/>
                  <a:pt x="39027" y="14451"/>
                  <a:pt x="38625" y="15004"/>
                </a:cubicBezTo>
                <a:cubicBezTo>
                  <a:pt x="38223" y="15557"/>
                  <a:pt x="37821" y="15984"/>
                  <a:pt x="37444" y="16324"/>
                </a:cubicBezTo>
                <a:cubicBezTo>
                  <a:pt x="37080" y="16650"/>
                  <a:pt x="36728" y="16876"/>
                  <a:pt x="36426" y="17040"/>
                </a:cubicBezTo>
                <a:cubicBezTo>
                  <a:pt x="36275" y="17128"/>
                  <a:pt x="36137" y="17178"/>
                  <a:pt x="35999" y="17241"/>
                </a:cubicBezTo>
                <a:cubicBezTo>
                  <a:pt x="35861" y="17291"/>
                  <a:pt x="35735" y="17341"/>
                  <a:pt x="35622" y="17366"/>
                </a:cubicBezTo>
                <a:cubicBezTo>
                  <a:pt x="35252" y="17459"/>
                  <a:pt x="35041" y="17467"/>
                  <a:pt x="34902" y="17467"/>
                </a:cubicBezTo>
                <a:cubicBezTo>
                  <a:pt x="34870" y="17467"/>
                  <a:pt x="34843" y="17467"/>
                  <a:pt x="34818" y="17467"/>
                </a:cubicBezTo>
                <a:cubicBezTo>
                  <a:pt x="34791" y="17469"/>
                  <a:pt x="34768" y="17470"/>
                  <a:pt x="34745" y="17470"/>
                </a:cubicBezTo>
                <a:cubicBezTo>
                  <a:pt x="34652" y="17470"/>
                  <a:pt x="34585" y="17452"/>
                  <a:pt x="34453" y="17442"/>
                </a:cubicBezTo>
                <a:cubicBezTo>
                  <a:pt x="34403" y="17442"/>
                  <a:pt x="34340" y="17429"/>
                  <a:pt x="34252" y="17404"/>
                </a:cubicBezTo>
                <a:cubicBezTo>
                  <a:pt x="34177" y="17392"/>
                  <a:pt x="34064" y="17379"/>
                  <a:pt x="33938" y="17341"/>
                </a:cubicBezTo>
                <a:cubicBezTo>
                  <a:pt x="33812" y="17304"/>
                  <a:pt x="33662" y="17253"/>
                  <a:pt x="33511" y="17140"/>
                </a:cubicBezTo>
                <a:cubicBezTo>
                  <a:pt x="33360" y="17015"/>
                  <a:pt x="33209" y="16839"/>
                  <a:pt x="33134" y="16575"/>
                </a:cubicBezTo>
                <a:cubicBezTo>
                  <a:pt x="33046" y="16324"/>
                  <a:pt x="33021" y="16009"/>
                  <a:pt x="33046" y="15658"/>
                </a:cubicBezTo>
                <a:cubicBezTo>
                  <a:pt x="33071" y="15469"/>
                  <a:pt x="33096" y="15281"/>
                  <a:pt x="33134" y="15079"/>
                </a:cubicBezTo>
                <a:cubicBezTo>
                  <a:pt x="33159" y="14966"/>
                  <a:pt x="33184" y="14866"/>
                  <a:pt x="33209" y="14753"/>
                </a:cubicBezTo>
                <a:cubicBezTo>
                  <a:pt x="33234" y="14665"/>
                  <a:pt x="33259" y="14564"/>
                  <a:pt x="33285" y="14464"/>
                </a:cubicBezTo>
                <a:cubicBezTo>
                  <a:pt x="33385" y="14062"/>
                  <a:pt x="33523" y="13622"/>
                  <a:pt x="33662" y="13132"/>
                </a:cubicBezTo>
                <a:cubicBezTo>
                  <a:pt x="33784" y="12735"/>
                  <a:pt x="33914" y="12306"/>
                  <a:pt x="34012" y="11844"/>
                </a:cubicBezTo>
                <a:lnTo>
                  <a:pt x="34012" y="11844"/>
                </a:lnTo>
                <a:cubicBezTo>
                  <a:pt x="33866" y="12538"/>
                  <a:pt x="33643" y="13234"/>
                  <a:pt x="33448" y="13949"/>
                </a:cubicBezTo>
                <a:cubicBezTo>
                  <a:pt x="33450" y="13940"/>
                  <a:pt x="33451" y="13936"/>
                  <a:pt x="33450" y="13936"/>
                </a:cubicBezTo>
                <a:lnTo>
                  <a:pt x="33450" y="13936"/>
                </a:lnTo>
                <a:cubicBezTo>
                  <a:pt x="33446" y="13936"/>
                  <a:pt x="33312" y="14426"/>
                  <a:pt x="33308" y="14426"/>
                </a:cubicBezTo>
                <a:cubicBezTo>
                  <a:pt x="33307" y="14426"/>
                  <a:pt x="33308" y="14422"/>
                  <a:pt x="33310" y="14413"/>
                </a:cubicBezTo>
                <a:lnTo>
                  <a:pt x="33310" y="14413"/>
                </a:lnTo>
                <a:cubicBezTo>
                  <a:pt x="33222" y="14753"/>
                  <a:pt x="33146" y="15105"/>
                  <a:pt x="33121" y="15331"/>
                </a:cubicBezTo>
                <a:cubicBezTo>
                  <a:pt x="33084" y="15576"/>
                  <a:pt x="33072" y="15725"/>
                  <a:pt x="33083" y="15814"/>
                </a:cubicBezTo>
                <a:lnTo>
                  <a:pt x="33083" y="15814"/>
                </a:lnTo>
                <a:cubicBezTo>
                  <a:pt x="33085" y="15763"/>
                  <a:pt x="33089" y="15693"/>
                  <a:pt x="33096" y="15607"/>
                </a:cubicBezTo>
                <a:cubicBezTo>
                  <a:pt x="33121" y="15469"/>
                  <a:pt x="33146" y="15268"/>
                  <a:pt x="33197" y="15042"/>
                </a:cubicBezTo>
                <a:cubicBezTo>
                  <a:pt x="33222" y="14929"/>
                  <a:pt x="33247" y="14790"/>
                  <a:pt x="33272" y="14665"/>
                </a:cubicBezTo>
                <a:cubicBezTo>
                  <a:pt x="33310" y="14552"/>
                  <a:pt x="33347" y="14426"/>
                  <a:pt x="33373" y="14288"/>
                </a:cubicBezTo>
                <a:cubicBezTo>
                  <a:pt x="33523" y="13760"/>
                  <a:pt x="33724" y="13144"/>
                  <a:pt x="33900" y="12503"/>
                </a:cubicBezTo>
                <a:cubicBezTo>
                  <a:pt x="33988" y="12189"/>
                  <a:pt x="34076" y="11850"/>
                  <a:pt x="34139" y="11523"/>
                </a:cubicBezTo>
                <a:cubicBezTo>
                  <a:pt x="34164" y="11360"/>
                  <a:pt x="34189" y="11197"/>
                  <a:pt x="34202" y="11046"/>
                </a:cubicBezTo>
                <a:cubicBezTo>
                  <a:pt x="34214" y="10882"/>
                  <a:pt x="34227" y="10744"/>
                  <a:pt x="34214" y="10593"/>
                </a:cubicBezTo>
                <a:cubicBezTo>
                  <a:pt x="34202" y="10304"/>
                  <a:pt x="34127" y="10015"/>
                  <a:pt x="33963" y="9814"/>
                </a:cubicBezTo>
                <a:cubicBezTo>
                  <a:pt x="33800" y="9601"/>
                  <a:pt x="33561" y="9488"/>
                  <a:pt x="33335" y="9425"/>
                </a:cubicBezTo>
                <a:cubicBezTo>
                  <a:pt x="33091" y="9362"/>
                  <a:pt x="32871" y="9346"/>
                  <a:pt x="32686" y="9346"/>
                </a:cubicBezTo>
                <a:cubicBezTo>
                  <a:pt x="32538" y="9346"/>
                  <a:pt x="32412" y="9356"/>
                  <a:pt x="32317" y="9362"/>
                </a:cubicBezTo>
                <a:cubicBezTo>
                  <a:pt x="32235" y="9372"/>
                  <a:pt x="32180" y="9376"/>
                  <a:pt x="32153" y="9376"/>
                </a:cubicBezTo>
                <a:cubicBezTo>
                  <a:pt x="32109" y="9376"/>
                  <a:pt x="32143" y="9365"/>
                  <a:pt x="32267" y="9349"/>
                </a:cubicBezTo>
                <a:cubicBezTo>
                  <a:pt x="32427" y="9332"/>
                  <a:pt x="32612" y="9314"/>
                  <a:pt x="32809" y="9314"/>
                </a:cubicBezTo>
                <a:cubicBezTo>
                  <a:pt x="32890" y="9314"/>
                  <a:pt x="32974" y="9317"/>
                  <a:pt x="33058" y="9324"/>
                </a:cubicBezTo>
                <a:cubicBezTo>
                  <a:pt x="33347" y="9349"/>
                  <a:pt x="33687" y="9437"/>
                  <a:pt x="33938" y="9676"/>
                </a:cubicBezTo>
                <a:cubicBezTo>
                  <a:pt x="33976" y="9714"/>
                  <a:pt x="34001" y="9752"/>
                  <a:pt x="34039" y="9789"/>
                </a:cubicBezTo>
                <a:cubicBezTo>
                  <a:pt x="34164" y="9953"/>
                  <a:pt x="34227" y="10154"/>
                  <a:pt x="34265" y="10355"/>
                </a:cubicBezTo>
                <a:cubicBezTo>
                  <a:pt x="34265" y="10392"/>
                  <a:pt x="34277" y="10430"/>
                  <a:pt x="34277" y="10468"/>
                </a:cubicBezTo>
                <a:cubicBezTo>
                  <a:pt x="34302" y="10669"/>
                  <a:pt x="34290" y="10857"/>
                  <a:pt x="34277" y="11046"/>
                </a:cubicBezTo>
                <a:cubicBezTo>
                  <a:pt x="34315" y="10732"/>
                  <a:pt x="34315" y="10418"/>
                  <a:pt x="34227" y="10116"/>
                </a:cubicBezTo>
                <a:cubicBezTo>
                  <a:pt x="34189" y="9978"/>
                  <a:pt x="34127" y="9852"/>
                  <a:pt x="34039" y="9739"/>
                </a:cubicBezTo>
                <a:cubicBezTo>
                  <a:pt x="34001" y="9689"/>
                  <a:pt x="33963" y="9651"/>
                  <a:pt x="33913" y="9613"/>
                </a:cubicBezTo>
                <a:cubicBezTo>
                  <a:pt x="33863" y="9563"/>
                  <a:pt x="33825" y="9525"/>
                  <a:pt x="33762" y="9500"/>
                </a:cubicBezTo>
                <a:cubicBezTo>
                  <a:pt x="33624" y="9412"/>
                  <a:pt x="33486" y="9349"/>
                  <a:pt x="33322" y="9312"/>
                </a:cubicBezTo>
                <a:cubicBezTo>
                  <a:pt x="33347" y="9312"/>
                  <a:pt x="33360" y="9324"/>
                  <a:pt x="33398" y="9324"/>
                </a:cubicBezTo>
                <a:cubicBezTo>
                  <a:pt x="33523" y="9362"/>
                  <a:pt x="33762" y="9437"/>
                  <a:pt x="33963" y="9626"/>
                </a:cubicBezTo>
                <a:cubicBezTo>
                  <a:pt x="34127" y="9777"/>
                  <a:pt x="34240" y="10003"/>
                  <a:pt x="34290" y="10216"/>
                </a:cubicBezTo>
                <a:cubicBezTo>
                  <a:pt x="34340" y="10430"/>
                  <a:pt x="34340" y="10606"/>
                  <a:pt x="34340" y="10719"/>
                </a:cubicBezTo>
                <a:cubicBezTo>
                  <a:pt x="34340" y="10568"/>
                  <a:pt x="34353" y="10418"/>
                  <a:pt x="34328" y="10279"/>
                </a:cubicBezTo>
                <a:lnTo>
                  <a:pt x="34328" y="10267"/>
                </a:lnTo>
                <a:cubicBezTo>
                  <a:pt x="34328" y="10229"/>
                  <a:pt x="34315" y="10191"/>
                  <a:pt x="34315" y="10154"/>
                </a:cubicBezTo>
                <a:cubicBezTo>
                  <a:pt x="34290" y="10066"/>
                  <a:pt x="34265" y="9965"/>
                  <a:pt x="34227" y="9877"/>
                </a:cubicBezTo>
                <a:lnTo>
                  <a:pt x="34227" y="9877"/>
                </a:lnTo>
                <a:cubicBezTo>
                  <a:pt x="34277" y="9978"/>
                  <a:pt x="34315" y="10091"/>
                  <a:pt x="34340" y="10204"/>
                </a:cubicBezTo>
                <a:cubicBezTo>
                  <a:pt x="34328" y="10103"/>
                  <a:pt x="34290" y="10003"/>
                  <a:pt x="34240" y="9902"/>
                </a:cubicBezTo>
                <a:cubicBezTo>
                  <a:pt x="34114" y="9613"/>
                  <a:pt x="33838" y="9387"/>
                  <a:pt x="33511" y="9287"/>
                </a:cubicBezTo>
                <a:cubicBezTo>
                  <a:pt x="33273" y="9204"/>
                  <a:pt x="33015" y="9175"/>
                  <a:pt x="32752" y="9175"/>
                </a:cubicBezTo>
                <a:cubicBezTo>
                  <a:pt x="32653" y="9175"/>
                  <a:pt x="32554" y="9179"/>
                  <a:pt x="32455" y="9186"/>
                </a:cubicBezTo>
                <a:cubicBezTo>
                  <a:pt x="32091" y="9199"/>
                  <a:pt x="31739" y="9261"/>
                  <a:pt x="31387" y="9337"/>
                </a:cubicBezTo>
                <a:cubicBezTo>
                  <a:pt x="31211" y="9362"/>
                  <a:pt x="31035" y="9412"/>
                  <a:pt x="30872" y="9450"/>
                </a:cubicBezTo>
                <a:cubicBezTo>
                  <a:pt x="30709" y="9488"/>
                  <a:pt x="30545" y="9538"/>
                  <a:pt x="30394" y="9576"/>
                </a:cubicBezTo>
                <a:cubicBezTo>
                  <a:pt x="30369" y="9588"/>
                  <a:pt x="30344" y="9588"/>
                  <a:pt x="30332" y="9601"/>
                </a:cubicBezTo>
                <a:cubicBezTo>
                  <a:pt x="30236" y="9660"/>
                  <a:pt x="30299" y="9765"/>
                  <a:pt x="30467" y="9765"/>
                </a:cubicBezTo>
                <a:cubicBezTo>
                  <a:pt x="30476" y="9765"/>
                  <a:pt x="30485" y="9765"/>
                  <a:pt x="30495" y="9764"/>
                </a:cubicBezTo>
                <a:lnTo>
                  <a:pt x="30495" y="9764"/>
                </a:lnTo>
                <a:cubicBezTo>
                  <a:pt x="30482" y="9802"/>
                  <a:pt x="30256" y="9814"/>
                  <a:pt x="30143" y="9839"/>
                </a:cubicBezTo>
                <a:cubicBezTo>
                  <a:pt x="29816" y="9915"/>
                  <a:pt x="29678" y="10028"/>
                  <a:pt x="29427" y="10116"/>
                </a:cubicBezTo>
                <a:lnTo>
                  <a:pt x="29603" y="10028"/>
                </a:lnTo>
                <a:cubicBezTo>
                  <a:pt x="29565" y="10028"/>
                  <a:pt x="29188" y="10179"/>
                  <a:pt x="29138" y="10216"/>
                </a:cubicBezTo>
                <a:cubicBezTo>
                  <a:pt x="29127" y="10216"/>
                  <a:pt x="29271" y="10109"/>
                  <a:pt x="29221" y="10109"/>
                </a:cubicBezTo>
                <a:cubicBezTo>
                  <a:pt x="29214" y="10109"/>
                  <a:pt x="29203" y="10111"/>
                  <a:pt x="29188" y="10116"/>
                </a:cubicBezTo>
                <a:cubicBezTo>
                  <a:pt x="28723" y="10292"/>
                  <a:pt x="28321" y="10543"/>
                  <a:pt x="28371" y="10568"/>
                </a:cubicBezTo>
                <a:cubicBezTo>
                  <a:pt x="28598" y="10455"/>
                  <a:pt x="28824" y="10342"/>
                  <a:pt x="29050" y="10242"/>
                </a:cubicBezTo>
                <a:lnTo>
                  <a:pt x="29050" y="10242"/>
                </a:lnTo>
                <a:cubicBezTo>
                  <a:pt x="29088" y="10254"/>
                  <a:pt x="28572" y="10468"/>
                  <a:pt x="28610" y="10493"/>
                </a:cubicBezTo>
                <a:lnTo>
                  <a:pt x="27969" y="10757"/>
                </a:lnTo>
                <a:cubicBezTo>
                  <a:pt x="28037" y="10723"/>
                  <a:pt x="28248" y="10628"/>
                  <a:pt x="28206" y="10628"/>
                </a:cubicBezTo>
                <a:cubicBezTo>
                  <a:pt x="28202" y="10628"/>
                  <a:pt x="28194" y="10629"/>
                  <a:pt x="28183" y="10631"/>
                </a:cubicBezTo>
                <a:cubicBezTo>
                  <a:pt x="27919" y="10757"/>
                  <a:pt x="28045" y="10694"/>
                  <a:pt x="27856" y="10757"/>
                </a:cubicBezTo>
                <a:cubicBezTo>
                  <a:pt x="28145" y="10581"/>
                  <a:pt x="28685" y="10229"/>
                  <a:pt x="28874" y="10103"/>
                </a:cubicBezTo>
                <a:lnTo>
                  <a:pt x="28874" y="10103"/>
                </a:lnTo>
                <a:lnTo>
                  <a:pt x="28547" y="10267"/>
                </a:lnTo>
                <a:lnTo>
                  <a:pt x="28459" y="10279"/>
                </a:lnTo>
                <a:cubicBezTo>
                  <a:pt x="28045" y="10493"/>
                  <a:pt x="27705" y="10782"/>
                  <a:pt x="27605" y="10857"/>
                </a:cubicBezTo>
                <a:cubicBezTo>
                  <a:pt x="27526" y="10889"/>
                  <a:pt x="27478" y="10901"/>
                  <a:pt x="27451" y="10901"/>
                </a:cubicBezTo>
                <a:cubicBezTo>
                  <a:pt x="27392" y="10901"/>
                  <a:pt x="27432" y="10845"/>
                  <a:pt x="27467" y="10820"/>
                </a:cubicBezTo>
                <a:lnTo>
                  <a:pt x="27467" y="10820"/>
                </a:lnTo>
                <a:cubicBezTo>
                  <a:pt x="26977" y="11033"/>
                  <a:pt x="27027" y="11121"/>
                  <a:pt x="26524" y="11322"/>
                </a:cubicBezTo>
                <a:lnTo>
                  <a:pt x="26713" y="11259"/>
                </a:lnTo>
                <a:lnTo>
                  <a:pt x="26713" y="11259"/>
                </a:lnTo>
                <a:cubicBezTo>
                  <a:pt x="26600" y="11310"/>
                  <a:pt x="26160" y="11460"/>
                  <a:pt x="26210" y="11460"/>
                </a:cubicBezTo>
                <a:cubicBezTo>
                  <a:pt x="26176" y="11469"/>
                  <a:pt x="26142" y="11473"/>
                  <a:pt x="26114" y="11473"/>
                </a:cubicBezTo>
                <a:cubicBezTo>
                  <a:pt x="26059" y="11473"/>
                  <a:pt x="26034" y="11456"/>
                  <a:pt x="26109" y="11423"/>
                </a:cubicBezTo>
                <a:lnTo>
                  <a:pt x="26109" y="11423"/>
                </a:lnTo>
                <a:cubicBezTo>
                  <a:pt x="25960" y="11485"/>
                  <a:pt x="25822" y="11572"/>
                  <a:pt x="25673" y="11635"/>
                </a:cubicBezTo>
                <a:lnTo>
                  <a:pt x="25673" y="11635"/>
                </a:lnTo>
                <a:cubicBezTo>
                  <a:pt x="25730" y="11610"/>
                  <a:pt x="25670" y="11573"/>
                  <a:pt x="25695" y="11548"/>
                </a:cubicBezTo>
                <a:lnTo>
                  <a:pt x="25695" y="11548"/>
                </a:lnTo>
                <a:cubicBezTo>
                  <a:pt x="25527" y="11593"/>
                  <a:pt x="25419" y="11678"/>
                  <a:pt x="25486" y="11678"/>
                </a:cubicBezTo>
                <a:cubicBezTo>
                  <a:pt x="25491" y="11678"/>
                  <a:pt x="25496" y="11678"/>
                  <a:pt x="25502" y="11677"/>
                </a:cubicBezTo>
                <a:lnTo>
                  <a:pt x="25502" y="11677"/>
                </a:lnTo>
                <a:cubicBezTo>
                  <a:pt x="25144" y="11737"/>
                  <a:pt x="25225" y="11725"/>
                  <a:pt x="24916" y="11749"/>
                </a:cubicBezTo>
                <a:cubicBezTo>
                  <a:pt x="24826" y="11761"/>
                  <a:pt x="24916" y="11802"/>
                  <a:pt x="24999" y="11802"/>
                </a:cubicBezTo>
                <a:cubicBezTo>
                  <a:pt x="25009" y="11802"/>
                  <a:pt x="25019" y="11801"/>
                  <a:pt x="25029" y="11800"/>
                </a:cubicBezTo>
                <a:lnTo>
                  <a:pt x="25029" y="11800"/>
                </a:lnTo>
                <a:cubicBezTo>
                  <a:pt x="24765" y="11850"/>
                  <a:pt x="24614" y="11863"/>
                  <a:pt x="24488" y="11863"/>
                </a:cubicBezTo>
                <a:cubicBezTo>
                  <a:pt x="24916" y="11800"/>
                  <a:pt x="24602" y="11737"/>
                  <a:pt x="24677" y="11687"/>
                </a:cubicBezTo>
                <a:lnTo>
                  <a:pt x="24677" y="11687"/>
                </a:lnTo>
                <a:cubicBezTo>
                  <a:pt x="24526" y="11737"/>
                  <a:pt x="24375" y="11762"/>
                  <a:pt x="24225" y="11800"/>
                </a:cubicBezTo>
                <a:cubicBezTo>
                  <a:pt x="24074" y="11825"/>
                  <a:pt x="23923" y="11837"/>
                  <a:pt x="23772" y="11863"/>
                </a:cubicBezTo>
                <a:cubicBezTo>
                  <a:pt x="23797" y="11850"/>
                  <a:pt x="23873" y="11800"/>
                  <a:pt x="23873" y="11800"/>
                </a:cubicBezTo>
                <a:lnTo>
                  <a:pt x="23873" y="11800"/>
                </a:lnTo>
                <a:cubicBezTo>
                  <a:pt x="23860" y="11806"/>
                  <a:pt x="23832" y="11809"/>
                  <a:pt x="23793" y="11809"/>
                </a:cubicBezTo>
                <a:cubicBezTo>
                  <a:pt x="23753" y="11809"/>
                  <a:pt x="23703" y="11806"/>
                  <a:pt x="23647" y="11800"/>
                </a:cubicBezTo>
                <a:cubicBezTo>
                  <a:pt x="23533" y="11787"/>
                  <a:pt x="23370" y="11787"/>
                  <a:pt x="23207" y="11737"/>
                </a:cubicBezTo>
                <a:cubicBezTo>
                  <a:pt x="23131" y="11712"/>
                  <a:pt x="23043" y="11687"/>
                  <a:pt x="22955" y="11662"/>
                </a:cubicBezTo>
                <a:cubicBezTo>
                  <a:pt x="22867" y="11636"/>
                  <a:pt x="22792" y="11599"/>
                  <a:pt x="22717" y="11574"/>
                </a:cubicBezTo>
                <a:cubicBezTo>
                  <a:pt x="22629" y="11536"/>
                  <a:pt x="22553" y="11511"/>
                  <a:pt x="22478" y="11473"/>
                </a:cubicBezTo>
                <a:cubicBezTo>
                  <a:pt x="22415" y="11435"/>
                  <a:pt x="22352" y="11410"/>
                  <a:pt x="22289" y="11373"/>
                </a:cubicBezTo>
                <a:lnTo>
                  <a:pt x="22289" y="11373"/>
                </a:lnTo>
                <a:lnTo>
                  <a:pt x="22365" y="11410"/>
                </a:lnTo>
                <a:cubicBezTo>
                  <a:pt x="22373" y="11413"/>
                  <a:pt x="22378" y="11415"/>
                  <a:pt x="22380" y="11415"/>
                </a:cubicBezTo>
                <a:cubicBezTo>
                  <a:pt x="22399" y="11415"/>
                  <a:pt x="22192" y="11298"/>
                  <a:pt x="22035" y="11209"/>
                </a:cubicBezTo>
                <a:lnTo>
                  <a:pt x="22035" y="11209"/>
                </a:lnTo>
                <a:cubicBezTo>
                  <a:pt x="21781" y="11009"/>
                  <a:pt x="21631" y="11041"/>
                  <a:pt x="21385" y="10794"/>
                </a:cubicBezTo>
                <a:lnTo>
                  <a:pt x="21385" y="10794"/>
                </a:lnTo>
                <a:cubicBezTo>
                  <a:pt x="21579" y="10950"/>
                  <a:pt x="21660" y="10992"/>
                  <a:pt x="21682" y="10992"/>
                </a:cubicBezTo>
                <a:cubicBezTo>
                  <a:pt x="21688" y="10992"/>
                  <a:pt x="21689" y="10989"/>
                  <a:pt x="21686" y="10983"/>
                </a:cubicBezTo>
                <a:cubicBezTo>
                  <a:pt x="21586" y="10908"/>
                  <a:pt x="21422" y="10782"/>
                  <a:pt x="21284" y="10681"/>
                </a:cubicBezTo>
                <a:cubicBezTo>
                  <a:pt x="21181" y="10606"/>
                  <a:pt x="21113" y="10545"/>
                  <a:pt x="21095" y="10545"/>
                </a:cubicBezTo>
                <a:cubicBezTo>
                  <a:pt x="21089" y="10545"/>
                  <a:pt x="21089" y="10552"/>
                  <a:pt x="21096" y="10568"/>
                </a:cubicBezTo>
                <a:cubicBezTo>
                  <a:pt x="20970" y="10455"/>
                  <a:pt x="20857" y="10355"/>
                  <a:pt x="20895" y="10342"/>
                </a:cubicBezTo>
                <a:cubicBezTo>
                  <a:pt x="20722" y="10218"/>
                  <a:pt x="20585" y="10071"/>
                  <a:pt x="20437" y="9934"/>
                </a:cubicBezTo>
                <a:lnTo>
                  <a:pt x="20437" y="9934"/>
                </a:lnTo>
                <a:cubicBezTo>
                  <a:pt x="20445" y="9941"/>
                  <a:pt x="20454" y="9947"/>
                  <a:pt x="20459" y="9947"/>
                </a:cubicBezTo>
                <a:cubicBezTo>
                  <a:pt x="20467" y="9947"/>
                  <a:pt x="20457" y="9925"/>
                  <a:pt x="20387" y="9848"/>
                </a:cubicBezTo>
                <a:lnTo>
                  <a:pt x="20387" y="9848"/>
                </a:lnTo>
                <a:cubicBezTo>
                  <a:pt x="20499" y="9971"/>
                  <a:pt x="20633" y="10093"/>
                  <a:pt x="20731" y="10191"/>
                </a:cubicBezTo>
                <a:cubicBezTo>
                  <a:pt x="20844" y="10292"/>
                  <a:pt x="20957" y="10367"/>
                  <a:pt x="21008" y="10443"/>
                </a:cubicBezTo>
                <a:cubicBezTo>
                  <a:pt x="21025" y="10434"/>
                  <a:pt x="20994" y="10382"/>
                  <a:pt x="21021" y="10382"/>
                </a:cubicBezTo>
                <a:cubicBezTo>
                  <a:pt x="21032" y="10382"/>
                  <a:pt x="21054" y="10391"/>
                  <a:pt x="21096" y="10418"/>
                </a:cubicBezTo>
                <a:cubicBezTo>
                  <a:pt x="20832" y="10204"/>
                  <a:pt x="20643" y="10028"/>
                  <a:pt x="20467" y="9877"/>
                </a:cubicBezTo>
                <a:cubicBezTo>
                  <a:pt x="20291" y="9726"/>
                  <a:pt x="20153" y="9588"/>
                  <a:pt x="19990" y="9450"/>
                </a:cubicBezTo>
                <a:lnTo>
                  <a:pt x="19814" y="9211"/>
                </a:lnTo>
                <a:lnTo>
                  <a:pt x="19638" y="8972"/>
                </a:lnTo>
                <a:lnTo>
                  <a:pt x="19613" y="8960"/>
                </a:lnTo>
                <a:lnTo>
                  <a:pt x="19575" y="8847"/>
                </a:lnTo>
                <a:cubicBezTo>
                  <a:pt x="19525" y="8796"/>
                  <a:pt x="19487" y="8771"/>
                  <a:pt x="19487" y="8759"/>
                </a:cubicBezTo>
                <a:cubicBezTo>
                  <a:pt x="19482" y="8754"/>
                  <a:pt x="19481" y="8751"/>
                  <a:pt x="19484" y="8751"/>
                </a:cubicBezTo>
                <a:cubicBezTo>
                  <a:pt x="19487" y="8751"/>
                  <a:pt x="19498" y="8757"/>
                  <a:pt x="19512" y="8771"/>
                </a:cubicBezTo>
                <a:cubicBezTo>
                  <a:pt x="19475" y="8721"/>
                  <a:pt x="19437" y="8683"/>
                  <a:pt x="19412" y="8658"/>
                </a:cubicBezTo>
                <a:cubicBezTo>
                  <a:pt x="19414" y="8654"/>
                  <a:pt x="19417" y="8653"/>
                  <a:pt x="19422" y="8653"/>
                </a:cubicBezTo>
                <a:cubicBezTo>
                  <a:pt x="19448" y="8653"/>
                  <a:pt x="19513" y="8707"/>
                  <a:pt x="19588" y="8771"/>
                </a:cubicBezTo>
                <a:cubicBezTo>
                  <a:pt x="19613" y="8822"/>
                  <a:pt x="19638" y="8872"/>
                  <a:pt x="19676" y="8910"/>
                </a:cubicBezTo>
                <a:cubicBezTo>
                  <a:pt x="19726" y="8953"/>
                  <a:pt x="19768" y="8991"/>
                  <a:pt x="19778" y="8991"/>
                </a:cubicBezTo>
                <a:cubicBezTo>
                  <a:pt x="19786" y="8991"/>
                  <a:pt x="19776" y="8969"/>
                  <a:pt x="19739" y="8910"/>
                </a:cubicBezTo>
                <a:cubicBezTo>
                  <a:pt x="19726" y="8897"/>
                  <a:pt x="19701" y="8872"/>
                  <a:pt x="19676" y="8847"/>
                </a:cubicBezTo>
                <a:lnTo>
                  <a:pt x="19676" y="8847"/>
                </a:lnTo>
                <a:cubicBezTo>
                  <a:pt x="19715" y="8878"/>
                  <a:pt x="19744" y="8899"/>
                  <a:pt x="19754" y="8899"/>
                </a:cubicBezTo>
                <a:cubicBezTo>
                  <a:pt x="19761" y="8899"/>
                  <a:pt x="19761" y="8891"/>
                  <a:pt x="19751" y="8872"/>
                </a:cubicBezTo>
                <a:lnTo>
                  <a:pt x="19450" y="8533"/>
                </a:lnTo>
                <a:lnTo>
                  <a:pt x="19450" y="8533"/>
                </a:lnTo>
                <a:cubicBezTo>
                  <a:pt x="19475" y="8583"/>
                  <a:pt x="19512" y="8646"/>
                  <a:pt x="19563" y="8721"/>
                </a:cubicBezTo>
                <a:cubicBezTo>
                  <a:pt x="19417" y="8576"/>
                  <a:pt x="19272" y="8411"/>
                  <a:pt x="19250" y="8411"/>
                </a:cubicBezTo>
                <a:cubicBezTo>
                  <a:pt x="19242" y="8411"/>
                  <a:pt x="19251" y="8436"/>
                  <a:pt x="19286" y="8495"/>
                </a:cubicBezTo>
                <a:lnTo>
                  <a:pt x="19098" y="8206"/>
                </a:lnTo>
                <a:cubicBezTo>
                  <a:pt x="18834" y="7904"/>
                  <a:pt x="18871" y="7955"/>
                  <a:pt x="18582" y="7565"/>
                </a:cubicBezTo>
                <a:cubicBezTo>
                  <a:pt x="18580" y="7559"/>
                  <a:pt x="18581" y="7556"/>
                  <a:pt x="18584" y="7556"/>
                </a:cubicBezTo>
                <a:cubicBezTo>
                  <a:pt x="18592" y="7556"/>
                  <a:pt x="18618" y="7581"/>
                  <a:pt x="18627" y="7581"/>
                </a:cubicBezTo>
                <a:cubicBezTo>
                  <a:pt x="18631" y="7581"/>
                  <a:pt x="18631" y="7574"/>
                  <a:pt x="18620" y="7552"/>
                </a:cubicBezTo>
                <a:cubicBezTo>
                  <a:pt x="18495" y="7414"/>
                  <a:pt x="18394" y="7226"/>
                  <a:pt x="18293" y="7062"/>
                </a:cubicBezTo>
                <a:cubicBezTo>
                  <a:pt x="18218" y="6899"/>
                  <a:pt x="18155" y="6773"/>
                  <a:pt x="18118" y="6748"/>
                </a:cubicBezTo>
                <a:cubicBezTo>
                  <a:pt x="17954" y="6509"/>
                  <a:pt x="18017" y="6660"/>
                  <a:pt x="17916" y="6522"/>
                </a:cubicBezTo>
                <a:lnTo>
                  <a:pt x="17916" y="6522"/>
                </a:lnTo>
                <a:cubicBezTo>
                  <a:pt x="17916" y="6522"/>
                  <a:pt x="17919" y="6523"/>
                  <a:pt x="17922" y="6523"/>
                </a:cubicBezTo>
                <a:cubicBezTo>
                  <a:pt x="17926" y="6523"/>
                  <a:pt x="17929" y="6518"/>
                  <a:pt x="17904" y="6484"/>
                </a:cubicBezTo>
                <a:lnTo>
                  <a:pt x="17766" y="6321"/>
                </a:lnTo>
                <a:cubicBezTo>
                  <a:pt x="17759" y="6306"/>
                  <a:pt x="17759" y="6301"/>
                  <a:pt x="17761" y="6301"/>
                </a:cubicBezTo>
                <a:cubicBezTo>
                  <a:pt x="17770" y="6301"/>
                  <a:pt x="17808" y="6350"/>
                  <a:pt x="17817" y="6350"/>
                </a:cubicBezTo>
                <a:cubicBezTo>
                  <a:pt x="17823" y="6350"/>
                  <a:pt x="17816" y="6329"/>
                  <a:pt x="17778" y="6258"/>
                </a:cubicBezTo>
                <a:cubicBezTo>
                  <a:pt x="17539" y="5906"/>
                  <a:pt x="17401" y="5705"/>
                  <a:pt x="17238" y="5391"/>
                </a:cubicBezTo>
                <a:cubicBezTo>
                  <a:pt x="17170" y="5275"/>
                  <a:pt x="17143" y="5238"/>
                  <a:pt x="17136" y="5238"/>
                </a:cubicBezTo>
                <a:cubicBezTo>
                  <a:pt x="17124" y="5238"/>
                  <a:pt x="17176" y="5358"/>
                  <a:pt x="17165" y="5358"/>
                </a:cubicBezTo>
                <a:cubicBezTo>
                  <a:pt x="17159" y="5358"/>
                  <a:pt x="17139" y="5328"/>
                  <a:pt x="17087" y="5240"/>
                </a:cubicBezTo>
                <a:cubicBezTo>
                  <a:pt x="17075" y="5177"/>
                  <a:pt x="17075" y="5115"/>
                  <a:pt x="16949" y="4888"/>
                </a:cubicBezTo>
                <a:cubicBezTo>
                  <a:pt x="16861" y="4775"/>
                  <a:pt x="16861" y="4801"/>
                  <a:pt x="16723" y="4612"/>
                </a:cubicBezTo>
                <a:lnTo>
                  <a:pt x="16760" y="4599"/>
                </a:lnTo>
                <a:cubicBezTo>
                  <a:pt x="16647" y="4424"/>
                  <a:pt x="16559" y="4285"/>
                  <a:pt x="16572" y="4260"/>
                </a:cubicBezTo>
                <a:cubicBezTo>
                  <a:pt x="16459" y="4122"/>
                  <a:pt x="16396" y="4021"/>
                  <a:pt x="16358" y="3946"/>
                </a:cubicBezTo>
                <a:cubicBezTo>
                  <a:pt x="16318" y="3896"/>
                  <a:pt x="16296" y="3875"/>
                  <a:pt x="16288" y="3875"/>
                </a:cubicBezTo>
                <a:cubicBezTo>
                  <a:pt x="16254" y="3875"/>
                  <a:pt x="16429" y="4200"/>
                  <a:pt x="16459" y="4260"/>
                </a:cubicBezTo>
                <a:cubicBezTo>
                  <a:pt x="16308" y="3971"/>
                  <a:pt x="16157" y="3808"/>
                  <a:pt x="16094" y="3632"/>
                </a:cubicBezTo>
                <a:lnTo>
                  <a:pt x="16094" y="3632"/>
                </a:lnTo>
                <a:lnTo>
                  <a:pt x="16258" y="3858"/>
                </a:lnTo>
                <a:cubicBezTo>
                  <a:pt x="15944" y="3343"/>
                  <a:pt x="15881" y="3431"/>
                  <a:pt x="15780" y="3167"/>
                </a:cubicBezTo>
                <a:lnTo>
                  <a:pt x="15780" y="3167"/>
                </a:lnTo>
                <a:cubicBezTo>
                  <a:pt x="15880" y="3297"/>
                  <a:pt x="16004" y="3435"/>
                  <a:pt x="16019" y="3435"/>
                </a:cubicBezTo>
                <a:cubicBezTo>
                  <a:pt x="16023" y="3435"/>
                  <a:pt x="16019" y="3426"/>
                  <a:pt x="16006" y="3406"/>
                </a:cubicBezTo>
                <a:lnTo>
                  <a:pt x="15805" y="3180"/>
                </a:lnTo>
                <a:cubicBezTo>
                  <a:pt x="15804" y="3175"/>
                  <a:pt x="15804" y="3174"/>
                  <a:pt x="15806" y="3174"/>
                </a:cubicBezTo>
                <a:cubicBezTo>
                  <a:pt x="15814" y="3174"/>
                  <a:pt x="15862" y="3233"/>
                  <a:pt x="15867" y="3233"/>
                </a:cubicBezTo>
                <a:cubicBezTo>
                  <a:pt x="15869" y="3233"/>
                  <a:pt x="15863" y="3222"/>
                  <a:pt x="15843" y="3192"/>
                </a:cubicBezTo>
                <a:cubicBezTo>
                  <a:pt x="15780" y="3129"/>
                  <a:pt x="15655" y="3004"/>
                  <a:pt x="15592" y="2966"/>
                </a:cubicBezTo>
                <a:lnTo>
                  <a:pt x="15604" y="2966"/>
                </a:lnTo>
                <a:cubicBezTo>
                  <a:pt x="15491" y="2840"/>
                  <a:pt x="15378" y="2727"/>
                  <a:pt x="15265" y="2601"/>
                </a:cubicBezTo>
                <a:lnTo>
                  <a:pt x="15265" y="2601"/>
                </a:lnTo>
                <a:cubicBezTo>
                  <a:pt x="15286" y="2622"/>
                  <a:pt x="15298" y="2632"/>
                  <a:pt x="15302" y="2632"/>
                </a:cubicBezTo>
                <a:cubicBezTo>
                  <a:pt x="15307" y="2632"/>
                  <a:pt x="15294" y="2613"/>
                  <a:pt x="15265" y="2576"/>
                </a:cubicBezTo>
                <a:lnTo>
                  <a:pt x="15001" y="2350"/>
                </a:lnTo>
                <a:lnTo>
                  <a:pt x="15001" y="2350"/>
                </a:lnTo>
                <a:cubicBezTo>
                  <a:pt x="15020" y="2366"/>
                  <a:pt x="15030" y="2373"/>
                  <a:pt x="15033" y="2373"/>
                </a:cubicBezTo>
                <a:cubicBezTo>
                  <a:pt x="15042" y="2373"/>
                  <a:pt x="14985" y="2309"/>
                  <a:pt x="14901" y="2224"/>
                </a:cubicBezTo>
                <a:cubicBezTo>
                  <a:pt x="14581" y="1952"/>
                  <a:pt x="14574" y="2059"/>
                  <a:pt x="14352" y="1883"/>
                </a:cubicBezTo>
                <a:lnTo>
                  <a:pt x="14352" y="1883"/>
                </a:lnTo>
                <a:cubicBezTo>
                  <a:pt x="14365" y="1891"/>
                  <a:pt x="14378" y="1897"/>
                  <a:pt x="14398" y="1910"/>
                </a:cubicBezTo>
                <a:cubicBezTo>
                  <a:pt x="14360" y="1873"/>
                  <a:pt x="14310" y="1835"/>
                  <a:pt x="14260" y="1797"/>
                </a:cubicBezTo>
                <a:cubicBezTo>
                  <a:pt x="14256" y="1799"/>
                  <a:pt x="14252" y="1801"/>
                  <a:pt x="14246" y="1801"/>
                </a:cubicBezTo>
                <a:cubicBezTo>
                  <a:pt x="14184" y="1801"/>
                  <a:pt x="13987" y="1689"/>
                  <a:pt x="13770" y="1609"/>
                </a:cubicBezTo>
                <a:cubicBezTo>
                  <a:pt x="13589" y="1528"/>
                  <a:pt x="13392" y="1488"/>
                  <a:pt x="13307" y="1488"/>
                </a:cubicBezTo>
                <a:cubicBezTo>
                  <a:pt x="13286" y="1488"/>
                  <a:pt x="13272" y="1491"/>
                  <a:pt x="13267" y="1496"/>
                </a:cubicBezTo>
                <a:cubicBezTo>
                  <a:pt x="13195" y="1472"/>
                  <a:pt x="13169" y="1463"/>
                  <a:pt x="13176" y="1463"/>
                </a:cubicBezTo>
                <a:cubicBezTo>
                  <a:pt x="13179" y="1463"/>
                  <a:pt x="13194" y="1466"/>
                  <a:pt x="13217" y="1471"/>
                </a:cubicBezTo>
                <a:cubicBezTo>
                  <a:pt x="13280" y="1471"/>
                  <a:pt x="13418" y="1483"/>
                  <a:pt x="13569" y="1521"/>
                </a:cubicBezTo>
                <a:cubicBezTo>
                  <a:pt x="13481" y="1483"/>
                  <a:pt x="13405" y="1445"/>
                  <a:pt x="13317" y="1433"/>
                </a:cubicBezTo>
                <a:lnTo>
                  <a:pt x="13317" y="1433"/>
                </a:lnTo>
                <a:cubicBezTo>
                  <a:pt x="13418" y="1445"/>
                  <a:pt x="13506" y="1483"/>
                  <a:pt x="13619" y="1508"/>
                </a:cubicBezTo>
                <a:cubicBezTo>
                  <a:pt x="13399" y="1411"/>
                  <a:pt x="13166" y="1382"/>
                  <a:pt x="12986" y="1382"/>
                </a:cubicBezTo>
                <a:cubicBezTo>
                  <a:pt x="12909" y="1382"/>
                  <a:pt x="12842" y="1388"/>
                  <a:pt x="12790" y="1395"/>
                </a:cubicBezTo>
                <a:cubicBezTo>
                  <a:pt x="12688" y="1385"/>
                  <a:pt x="12815" y="1351"/>
                  <a:pt x="12672" y="1351"/>
                </a:cubicBezTo>
                <a:cubicBezTo>
                  <a:pt x="12637" y="1351"/>
                  <a:pt x="12587" y="1353"/>
                  <a:pt x="12513" y="1357"/>
                </a:cubicBezTo>
                <a:cubicBezTo>
                  <a:pt x="11998" y="1445"/>
                  <a:pt x="12626" y="1408"/>
                  <a:pt x="12312" y="1458"/>
                </a:cubicBezTo>
                <a:lnTo>
                  <a:pt x="12073" y="1458"/>
                </a:lnTo>
                <a:cubicBezTo>
                  <a:pt x="11684" y="1584"/>
                  <a:pt x="11382" y="1672"/>
                  <a:pt x="11055" y="1797"/>
                </a:cubicBezTo>
                <a:cubicBezTo>
                  <a:pt x="10980" y="1835"/>
                  <a:pt x="10955" y="1860"/>
                  <a:pt x="10930" y="1873"/>
                </a:cubicBezTo>
                <a:cubicBezTo>
                  <a:pt x="10578" y="2011"/>
                  <a:pt x="10239" y="2262"/>
                  <a:pt x="9962" y="2388"/>
                </a:cubicBezTo>
                <a:cubicBezTo>
                  <a:pt x="9972" y="2382"/>
                  <a:pt x="9975" y="2379"/>
                  <a:pt x="9973" y="2379"/>
                </a:cubicBezTo>
                <a:cubicBezTo>
                  <a:pt x="9962" y="2379"/>
                  <a:pt x="9805" y="2451"/>
                  <a:pt x="9774" y="2451"/>
                </a:cubicBezTo>
                <a:lnTo>
                  <a:pt x="9410" y="2667"/>
                </a:lnTo>
                <a:lnTo>
                  <a:pt x="9410" y="2667"/>
                </a:lnTo>
                <a:cubicBezTo>
                  <a:pt x="9454" y="2638"/>
                  <a:pt x="9477" y="2617"/>
                  <a:pt x="9485" y="2601"/>
                </a:cubicBezTo>
                <a:lnTo>
                  <a:pt x="9485" y="2601"/>
                </a:lnTo>
                <a:cubicBezTo>
                  <a:pt x="9246" y="2727"/>
                  <a:pt x="9007" y="2853"/>
                  <a:pt x="8781" y="2966"/>
                </a:cubicBezTo>
                <a:cubicBezTo>
                  <a:pt x="8630" y="3041"/>
                  <a:pt x="8467" y="3104"/>
                  <a:pt x="8316" y="3180"/>
                </a:cubicBezTo>
                <a:cubicBezTo>
                  <a:pt x="7462" y="3544"/>
                  <a:pt x="6733" y="3657"/>
                  <a:pt x="6205" y="3657"/>
                </a:cubicBezTo>
                <a:cubicBezTo>
                  <a:pt x="6192" y="3663"/>
                  <a:pt x="6174" y="3666"/>
                  <a:pt x="6152" y="3666"/>
                </a:cubicBezTo>
                <a:cubicBezTo>
                  <a:pt x="6130" y="3666"/>
                  <a:pt x="6104" y="3663"/>
                  <a:pt x="6079" y="3657"/>
                </a:cubicBezTo>
                <a:lnTo>
                  <a:pt x="6054" y="3657"/>
                </a:lnTo>
                <a:cubicBezTo>
                  <a:pt x="5426" y="3644"/>
                  <a:pt x="5137" y="3531"/>
                  <a:pt x="5049" y="3531"/>
                </a:cubicBezTo>
                <a:cubicBezTo>
                  <a:pt x="5041" y="3530"/>
                  <a:pt x="5035" y="3529"/>
                  <a:pt x="5032" y="3529"/>
                </a:cubicBezTo>
                <a:cubicBezTo>
                  <a:pt x="5001" y="3529"/>
                  <a:pt x="5127" y="3576"/>
                  <a:pt x="5363" y="3632"/>
                </a:cubicBezTo>
                <a:cubicBezTo>
                  <a:pt x="5588" y="3688"/>
                  <a:pt x="5934" y="3734"/>
                  <a:pt x="6320" y="3734"/>
                </a:cubicBezTo>
                <a:cubicBezTo>
                  <a:pt x="6365" y="3734"/>
                  <a:pt x="6410" y="3734"/>
                  <a:pt x="6456" y="3732"/>
                </a:cubicBezTo>
                <a:cubicBezTo>
                  <a:pt x="6884" y="3707"/>
                  <a:pt x="7349" y="3619"/>
                  <a:pt x="7726" y="3506"/>
                </a:cubicBezTo>
                <a:cubicBezTo>
                  <a:pt x="8309" y="3324"/>
                  <a:pt x="8740" y="3128"/>
                  <a:pt x="8757" y="3128"/>
                </a:cubicBezTo>
                <a:cubicBezTo>
                  <a:pt x="8762" y="3128"/>
                  <a:pt x="8727" y="3147"/>
                  <a:pt x="8643" y="3192"/>
                </a:cubicBezTo>
                <a:cubicBezTo>
                  <a:pt x="8567" y="3230"/>
                  <a:pt x="8417" y="3305"/>
                  <a:pt x="8203" y="3381"/>
                </a:cubicBezTo>
                <a:cubicBezTo>
                  <a:pt x="7989" y="3469"/>
                  <a:pt x="7713" y="3582"/>
                  <a:pt x="7323" y="3670"/>
                </a:cubicBezTo>
                <a:cubicBezTo>
                  <a:pt x="7014" y="3752"/>
                  <a:pt x="6628" y="3818"/>
                  <a:pt x="6173" y="3818"/>
                </a:cubicBezTo>
                <a:cubicBezTo>
                  <a:pt x="6074" y="3818"/>
                  <a:pt x="5972" y="3815"/>
                  <a:pt x="5866" y="3808"/>
                </a:cubicBezTo>
                <a:cubicBezTo>
                  <a:pt x="5577" y="3783"/>
                  <a:pt x="5250" y="3732"/>
                  <a:pt x="4923" y="3632"/>
                </a:cubicBezTo>
                <a:cubicBezTo>
                  <a:pt x="4597" y="3531"/>
                  <a:pt x="4257" y="3393"/>
                  <a:pt x="3918" y="3205"/>
                </a:cubicBezTo>
                <a:lnTo>
                  <a:pt x="3918" y="3205"/>
                </a:lnTo>
                <a:cubicBezTo>
                  <a:pt x="4132" y="3355"/>
                  <a:pt x="4358" y="3494"/>
                  <a:pt x="4597" y="3619"/>
                </a:cubicBezTo>
                <a:cubicBezTo>
                  <a:pt x="4119" y="3431"/>
                  <a:pt x="3679" y="3192"/>
                  <a:pt x="3265" y="2903"/>
                </a:cubicBezTo>
                <a:cubicBezTo>
                  <a:pt x="3182" y="2851"/>
                  <a:pt x="3138" y="2827"/>
                  <a:pt x="3127" y="2827"/>
                </a:cubicBezTo>
                <a:cubicBezTo>
                  <a:pt x="3112" y="2827"/>
                  <a:pt x="3166" y="2877"/>
                  <a:pt x="3277" y="2966"/>
                </a:cubicBezTo>
                <a:cubicBezTo>
                  <a:pt x="3491" y="3104"/>
                  <a:pt x="3868" y="3368"/>
                  <a:pt x="4446" y="3607"/>
                </a:cubicBezTo>
                <a:cubicBezTo>
                  <a:pt x="4921" y="3818"/>
                  <a:pt x="5557" y="3976"/>
                  <a:pt x="6256" y="3976"/>
                </a:cubicBezTo>
                <a:cubicBezTo>
                  <a:pt x="6388" y="3976"/>
                  <a:pt x="6522" y="3971"/>
                  <a:pt x="6657" y="3959"/>
                </a:cubicBezTo>
                <a:cubicBezTo>
                  <a:pt x="7512" y="3883"/>
                  <a:pt x="8354" y="3556"/>
                  <a:pt x="9120" y="3180"/>
                </a:cubicBezTo>
                <a:lnTo>
                  <a:pt x="9120" y="3180"/>
                </a:lnTo>
                <a:cubicBezTo>
                  <a:pt x="8693" y="3393"/>
                  <a:pt x="8153" y="3644"/>
                  <a:pt x="7587" y="3795"/>
                </a:cubicBezTo>
                <a:cubicBezTo>
                  <a:pt x="7311" y="3871"/>
                  <a:pt x="7034" y="3933"/>
                  <a:pt x="6770" y="3959"/>
                </a:cubicBezTo>
                <a:cubicBezTo>
                  <a:pt x="6507" y="3984"/>
                  <a:pt x="6255" y="3996"/>
                  <a:pt x="6054" y="3996"/>
                </a:cubicBezTo>
                <a:cubicBezTo>
                  <a:pt x="5451" y="3984"/>
                  <a:pt x="4999" y="3871"/>
                  <a:pt x="4710" y="3795"/>
                </a:cubicBezTo>
                <a:cubicBezTo>
                  <a:pt x="4471" y="3723"/>
                  <a:pt x="4344" y="3676"/>
                  <a:pt x="4328" y="3676"/>
                </a:cubicBezTo>
                <a:cubicBezTo>
                  <a:pt x="4325" y="3676"/>
                  <a:pt x="4326" y="3678"/>
                  <a:pt x="4333" y="3682"/>
                </a:cubicBezTo>
                <a:cubicBezTo>
                  <a:pt x="4353" y="3696"/>
                  <a:pt x="4423" y="3732"/>
                  <a:pt x="4552" y="3783"/>
                </a:cubicBezTo>
                <a:lnTo>
                  <a:pt x="4552" y="3783"/>
                </a:lnTo>
                <a:cubicBezTo>
                  <a:pt x="4505" y="3766"/>
                  <a:pt x="4456" y="3749"/>
                  <a:pt x="4408" y="3732"/>
                </a:cubicBezTo>
                <a:lnTo>
                  <a:pt x="4408" y="3732"/>
                </a:lnTo>
                <a:cubicBezTo>
                  <a:pt x="4396" y="3744"/>
                  <a:pt x="4471" y="3809"/>
                  <a:pt x="4363" y="3809"/>
                </a:cubicBezTo>
                <a:cubicBezTo>
                  <a:pt x="4354" y="3809"/>
                  <a:pt x="4344" y="3809"/>
                  <a:pt x="4333" y="3808"/>
                </a:cubicBezTo>
                <a:cubicBezTo>
                  <a:pt x="4232" y="3720"/>
                  <a:pt x="4144" y="3632"/>
                  <a:pt x="4056" y="3556"/>
                </a:cubicBezTo>
                <a:cubicBezTo>
                  <a:pt x="4028" y="3545"/>
                  <a:pt x="4003" y="3542"/>
                  <a:pt x="3980" y="3542"/>
                </a:cubicBezTo>
                <a:cubicBezTo>
                  <a:pt x="3955" y="3542"/>
                  <a:pt x="3931" y="3546"/>
                  <a:pt x="3907" y="3546"/>
                </a:cubicBezTo>
                <a:cubicBezTo>
                  <a:pt x="3854" y="3546"/>
                  <a:pt x="3797" y="3530"/>
                  <a:pt x="3704" y="3431"/>
                </a:cubicBezTo>
                <a:lnTo>
                  <a:pt x="3704" y="3431"/>
                </a:lnTo>
                <a:cubicBezTo>
                  <a:pt x="3723" y="3459"/>
                  <a:pt x="3742" y="3494"/>
                  <a:pt x="3719" y="3494"/>
                </a:cubicBezTo>
                <a:cubicBezTo>
                  <a:pt x="3711" y="3494"/>
                  <a:pt x="3698" y="3491"/>
                  <a:pt x="3679" y="3481"/>
                </a:cubicBezTo>
                <a:cubicBezTo>
                  <a:pt x="3126" y="3104"/>
                  <a:pt x="2599" y="2727"/>
                  <a:pt x="2109" y="2300"/>
                </a:cubicBezTo>
                <a:cubicBezTo>
                  <a:pt x="1631" y="1873"/>
                  <a:pt x="1204" y="1395"/>
                  <a:pt x="890" y="855"/>
                </a:cubicBezTo>
                <a:lnTo>
                  <a:pt x="890" y="855"/>
                </a:lnTo>
                <a:cubicBezTo>
                  <a:pt x="920" y="916"/>
                  <a:pt x="926" y="940"/>
                  <a:pt x="917" y="940"/>
                </a:cubicBezTo>
                <a:cubicBezTo>
                  <a:pt x="904" y="940"/>
                  <a:pt x="859" y="889"/>
                  <a:pt x="814" y="830"/>
                </a:cubicBezTo>
                <a:lnTo>
                  <a:pt x="814" y="830"/>
                </a:lnTo>
                <a:cubicBezTo>
                  <a:pt x="852" y="905"/>
                  <a:pt x="764" y="867"/>
                  <a:pt x="751" y="893"/>
                </a:cubicBezTo>
                <a:cubicBezTo>
                  <a:pt x="663" y="742"/>
                  <a:pt x="575" y="591"/>
                  <a:pt x="500" y="440"/>
                </a:cubicBezTo>
                <a:cubicBezTo>
                  <a:pt x="362" y="415"/>
                  <a:pt x="161" y="0"/>
                  <a:pt x="60" y="0"/>
                </a:cubicBezTo>
                <a:close/>
              </a:path>
            </a:pathLst>
          </a:custGeom>
          <a:solidFill>
            <a:srgbClr val="FFCF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7" name="Google Shape;4697;p50"/>
          <p:cNvSpPr/>
          <p:nvPr/>
        </p:nvSpPr>
        <p:spPr>
          <a:xfrm>
            <a:off x="7958559" y="-29837"/>
            <a:ext cx="749219" cy="618016"/>
          </a:xfrm>
          <a:custGeom>
            <a:avLst/>
            <a:gdLst/>
            <a:ahLst/>
            <a:cxnLst/>
            <a:rect l="l" t="t" r="r" b="b"/>
            <a:pathLst>
              <a:path w="17291" h="14263" extrusionOk="0">
                <a:moveTo>
                  <a:pt x="3757" y="454"/>
                </a:moveTo>
                <a:cubicBezTo>
                  <a:pt x="3707" y="466"/>
                  <a:pt x="3581" y="479"/>
                  <a:pt x="3544" y="504"/>
                </a:cubicBezTo>
                <a:cubicBezTo>
                  <a:pt x="3531" y="516"/>
                  <a:pt x="3531" y="516"/>
                  <a:pt x="3544" y="529"/>
                </a:cubicBezTo>
                <a:lnTo>
                  <a:pt x="3506" y="529"/>
                </a:lnTo>
                <a:cubicBezTo>
                  <a:pt x="3506" y="529"/>
                  <a:pt x="3506" y="516"/>
                  <a:pt x="3506" y="504"/>
                </a:cubicBezTo>
                <a:cubicBezTo>
                  <a:pt x="3506" y="492"/>
                  <a:pt x="3506" y="470"/>
                  <a:pt x="3486" y="457"/>
                </a:cubicBezTo>
                <a:lnTo>
                  <a:pt x="3486" y="457"/>
                </a:lnTo>
                <a:cubicBezTo>
                  <a:pt x="3571" y="455"/>
                  <a:pt x="3661" y="454"/>
                  <a:pt x="3757" y="454"/>
                </a:cubicBezTo>
                <a:close/>
                <a:moveTo>
                  <a:pt x="3820" y="454"/>
                </a:moveTo>
                <a:cubicBezTo>
                  <a:pt x="4222" y="454"/>
                  <a:pt x="4750" y="479"/>
                  <a:pt x="5341" y="642"/>
                </a:cubicBezTo>
                <a:lnTo>
                  <a:pt x="5328" y="642"/>
                </a:lnTo>
                <a:cubicBezTo>
                  <a:pt x="5227" y="617"/>
                  <a:pt x="5114" y="604"/>
                  <a:pt x="5014" y="579"/>
                </a:cubicBezTo>
                <a:cubicBezTo>
                  <a:pt x="4813" y="529"/>
                  <a:pt x="4561" y="541"/>
                  <a:pt x="4524" y="504"/>
                </a:cubicBezTo>
                <a:cubicBezTo>
                  <a:pt x="4511" y="504"/>
                  <a:pt x="4499" y="516"/>
                  <a:pt x="4486" y="516"/>
                </a:cubicBezTo>
                <a:cubicBezTo>
                  <a:pt x="4310" y="504"/>
                  <a:pt x="4147" y="491"/>
                  <a:pt x="3983" y="491"/>
                </a:cubicBezTo>
                <a:cubicBezTo>
                  <a:pt x="3921" y="491"/>
                  <a:pt x="3858" y="479"/>
                  <a:pt x="3820" y="454"/>
                </a:cubicBezTo>
                <a:close/>
                <a:moveTo>
                  <a:pt x="6245" y="1243"/>
                </a:moveTo>
                <a:cubicBezTo>
                  <a:pt x="6251" y="1243"/>
                  <a:pt x="6260" y="1247"/>
                  <a:pt x="6270" y="1258"/>
                </a:cubicBezTo>
                <a:lnTo>
                  <a:pt x="6270" y="1270"/>
                </a:lnTo>
                <a:cubicBezTo>
                  <a:pt x="6258" y="1270"/>
                  <a:pt x="6245" y="1258"/>
                  <a:pt x="6233" y="1258"/>
                </a:cubicBezTo>
                <a:cubicBezTo>
                  <a:pt x="6233" y="1250"/>
                  <a:pt x="6237" y="1243"/>
                  <a:pt x="6245" y="1243"/>
                </a:cubicBezTo>
                <a:close/>
                <a:moveTo>
                  <a:pt x="7736" y="1362"/>
                </a:moveTo>
                <a:lnTo>
                  <a:pt x="7741" y="1371"/>
                </a:lnTo>
                <a:cubicBezTo>
                  <a:pt x="7739" y="1367"/>
                  <a:pt x="7737" y="1365"/>
                  <a:pt x="7736" y="1362"/>
                </a:cubicBezTo>
                <a:close/>
                <a:moveTo>
                  <a:pt x="2953" y="1522"/>
                </a:moveTo>
                <a:cubicBezTo>
                  <a:pt x="2925" y="1526"/>
                  <a:pt x="2902" y="1528"/>
                  <a:pt x="2884" y="1530"/>
                </a:cubicBezTo>
                <a:lnTo>
                  <a:pt x="2884" y="1530"/>
                </a:lnTo>
                <a:cubicBezTo>
                  <a:pt x="2908" y="1529"/>
                  <a:pt x="2931" y="1527"/>
                  <a:pt x="2953" y="1522"/>
                </a:cubicBezTo>
                <a:close/>
                <a:moveTo>
                  <a:pt x="6170" y="1409"/>
                </a:moveTo>
                <a:cubicBezTo>
                  <a:pt x="6208" y="1421"/>
                  <a:pt x="6245" y="1421"/>
                  <a:pt x="6258" y="1446"/>
                </a:cubicBezTo>
                <a:cubicBezTo>
                  <a:pt x="6233" y="1434"/>
                  <a:pt x="6220" y="1434"/>
                  <a:pt x="6195" y="1434"/>
                </a:cubicBezTo>
                <a:lnTo>
                  <a:pt x="6283" y="1484"/>
                </a:lnTo>
                <a:cubicBezTo>
                  <a:pt x="6283" y="1484"/>
                  <a:pt x="6296" y="1471"/>
                  <a:pt x="6296" y="1471"/>
                </a:cubicBezTo>
                <a:cubicBezTo>
                  <a:pt x="6308" y="1497"/>
                  <a:pt x="6321" y="1522"/>
                  <a:pt x="6321" y="1559"/>
                </a:cubicBezTo>
                <a:lnTo>
                  <a:pt x="6270" y="1534"/>
                </a:lnTo>
                <a:cubicBezTo>
                  <a:pt x="6233" y="1509"/>
                  <a:pt x="6208" y="1497"/>
                  <a:pt x="6170" y="1471"/>
                </a:cubicBezTo>
                <a:cubicBezTo>
                  <a:pt x="6182" y="1459"/>
                  <a:pt x="6195" y="1434"/>
                  <a:pt x="6170" y="1409"/>
                </a:cubicBezTo>
                <a:close/>
                <a:moveTo>
                  <a:pt x="2161" y="1572"/>
                </a:moveTo>
                <a:lnTo>
                  <a:pt x="2124" y="1584"/>
                </a:lnTo>
                <a:cubicBezTo>
                  <a:pt x="2124" y="1584"/>
                  <a:pt x="2136" y="1584"/>
                  <a:pt x="2161" y="1572"/>
                </a:cubicBezTo>
                <a:close/>
                <a:moveTo>
                  <a:pt x="6610" y="1710"/>
                </a:moveTo>
                <a:cubicBezTo>
                  <a:pt x="6610" y="1723"/>
                  <a:pt x="6610" y="1735"/>
                  <a:pt x="6622" y="1748"/>
                </a:cubicBezTo>
                <a:lnTo>
                  <a:pt x="6585" y="1723"/>
                </a:lnTo>
                <a:cubicBezTo>
                  <a:pt x="6585" y="1710"/>
                  <a:pt x="6597" y="1710"/>
                  <a:pt x="6610" y="1710"/>
                </a:cubicBezTo>
                <a:close/>
                <a:moveTo>
                  <a:pt x="6823" y="1899"/>
                </a:moveTo>
                <a:lnTo>
                  <a:pt x="6911" y="1974"/>
                </a:lnTo>
                <a:cubicBezTo>
                  <a:pt x="6886" y="1961"/>
                  <a:pt x="6861" y="1936"/>
                  <a:pt x="6848" y="1924"/>
                </a:cubicBezTo>
                <a:cubicBezTo>
                  <a:pt x="6840" y="1915"/>
                  <a:pt x="6832" y="1907"/>
                  <a:pt x="6823" y="1899"/>
                </a:cubicBezTo>
                <a:close/>
                <a:moveTo>
                  <a:pt x="8321" y="3655"/>
                </a:moveTo>
                <a:lnTo>
                  <a:pt x="8319" y="3658"/>
                </a:lnTo>
                <a:cubicBezTo>
                  <a:pt x="8319" y="3657"/>
                  <a:pt x="8320" y="3656"/>
                  <a:pt x="8321" y="3655"/>
                </a:cubicBezTo>
                <a:close/>
                <a:moveTo>
                  <a:pt x="5944" y="1157"/>
                </a:moveTo>
                <a:cubicBezTo>
                  <a:pt x="5969" y="1170"/>
                  <a:pt x="6007" y="1182"/>
                  <a:pt x="6044" y="1182"/>
                </a:cubicBezTo>
                <a:lnTo>
                  <a:pt x="6082" y="1207"/>
                </a:lnTo>
                <a:cubicBezTo>
                  <a:pt x="6120" y="1245"/>
                  <a:pt x="6182" y="1220"/>
                  <a:pt x="6195" y="1270"/>
                </a:cubicBezTo>
                <a:cubicBezTo>
                  <a:pt x="6208" y="1270"/>
                  <a:pt x="6220" y="1270"/>
                  <a:pt x="6245" y="1283"/>
                </a:cubicBezTo>
                <a:lnTo>
                  <a:pt x="6233" y="1270"/>
                </a:lnTo>
                <a:lnTo>
                  <a:pt x="6233" y="1270"/>
                </a:lnTo>
                <a:lnTo>
                  <a:pt x="6270" y="1283"/>
                </a:lnTo>
                <a:cubicBezTo>
                  <a:pt x="6283" y="1295"/>
                  <a:pt x="6296" y="1295"/>
                  <a:pt x="6296" y="1295"/>
                </a:cubicBezTo>
                <a:cubicBezTo>
                  <a:pt x="6333" y="1308"/>
                  <a:pt x="6358" y="1321"/>
                  <a:pt x="6383" y="1333"/>
                </a:cubicBezTo>
                <a:cubicBezTo>
                  <a:pt x="6396" y="1358"/>
                  <a:pt x="6409" y="1358"/>
                  <a:pt x="6446" y="1371"/>
                </a:cubicBezTo>
                <a:cubicBezTo>
                  <a:pt x="6534" y="1459"/>
                  <a:pt x="6710" y="1471"/>
                  <a:pt x="6798" y="1597"/>
                </a:cubicBezTo>
                <a:cubicBezTo>
                  <a:pt x="6788" y="1587"/>
                  <a:pt x="6770" y="1568"/>
                  <a:pt x="6756" y="1568"/>
                </a:cubicBezTo>
                <a:cubicBezTo>
                  <a:pt x="6753" y="1568"/>
                  <a:pt x="6750" y="1570"/>
                  <a:pt x="6748" y="1572"/>
                </a:cubicBezTo>
                <a:cubicBezTo>
                  <a:pt x="6861" y="1622"/>
                  <a:pt x="6924" y="1735"/>
                  <a:pt x="6987" y="1760"/>
                </a:cubicBezTo>
                <a:lnTo>
                  <a:pt x="6999" y="1735"/>
                </a:lnTo>
                <a:cubicBezTo>
                  <a:pt x="7075" y="1786"/>
                  <a:pt x="7137" y="1823"/>
                  <a:pt x="7188" y="1873"/>
                </a:cubicBezTo>
                <a:lnTo>
                  <a:pt x="7213" y="1848"/>
                </a:lnTo>
                <a:cubicBezTo>
                  <a:pt x="7276" y="1936"/>
                  <a:pt x="7477" y="2049"/>
                  <a:pt x="7477" y="2137"/>
                </a:cubicBezTo>
                <a:cubicBezTo>
                  <a:pt x="7502" y="2150"/>
                  <a:pt x="7565" y="2250"/>
                  <a:pt x="7602" y="2301"/>
                </a:cubicBezTo>
                <a:lnTo>
                  <a:pt x="7602" y="2326"/>
                </a:lnTo>
                <a:cubicBezTo>
                  <a:pt x="7640" y="2389"/>
                  <a:pt x="7678" y="2414"/>
                  <a:pt x="7715" y="2452"/>
                </a:cubicBezTo>
                <a:cubicBezTo>
                  <a:pt x="7778" y="2602"/>
                  <a:pt x="7891" y="2703"/>
                  <a:pt x="7967" y="2816"/>
                </a:cubicBezTo>
                <a:cubicBezTo>
                  <a:pt x="8004" y="2854"/>
                  <a:pt x="8030" y="2891"/>
                  <a:pt x="8055" y="2929"/>
                </a:cubicBezTo>
                <a:lnTo>
                  <a:pt x="8042" y="2929"/>
                </a:lnTo>
                <a:cubicBezTo>
                  <a:pt x="8055" y="2942"/>
                  <a:pt x="8092" y="2967"/>
                  <a:pt x="8092" y="2992"/>
                </a:cubicBezTo>
                <a:cubicBezTo>
                  <a:pt x="8130" y="3017"/>
                  <a:pt x="8168" y="3092"/>
                  <a:pt x="8180" y="3143"/>
                </a:cubicBezTo>
                <a:lnTo>
                  <a:pt x="8218" y="3231"/>
                </a:lnTo>
                <a:cubicBezTo>
                  <a:pt x="8200" y="3205"/>
                  <a:pt x="8190" y="3195"/>
                  <a:pt x="8185" y="3195"/>
                </a:cubicBezTo>
                <a:cubicBezTo>
                  <a:pt x="8173" y="3195"/>
                  <a:pt x="8189" y="3251"/>
                  <a:pt x="8180" y="3268"/>
                </a:cubicBezTo>
                <a:lnTo>
                  <a:pt x="8231" y="3306"/>
                </a:lnTo>
                <a:cubicBezTo>
                  <a:pt x="8231" y="3311"/>
                  <a:pt x="8229" y="3313"/>
                  <a:pt x="8226" y="3313"/>
                </a:cubicBezTo>
                <a:cubicBezTo>
                  <a:pt x="8220" y="3313"/>
                  <a:pt x="8210" y="3304"/>
                  <a:pt x="8205" y="3304"/>
                </a:cubicBezTo>
                <a:cubicBezTo>
                  <a:pt x="8203" y="3304"/>
                  <a:pt x="8202" y="3307"/>
                  <a:pt x="8206" y="3319"/>
                </a:cubicBezTo>
                <a:cubicBezTo>
                  <a:pt x="8231" y="3356"/>
                  <a:pt x="8281" y="3457"/>
                  <a:pt x="8319" y="3482"/>
                </a:cubicBezTo>
                <a:cubicBezTo>
                  <a:pt x="8331" y="3469"/>
                  <a:pt x="8331" y="3457"/>
                  <a:pt x="8319" y="3432"/>
                </a:cubicBezTo>
                <a:lnTo>
                  <a:pt x="8319" y="3432"/>
                </a:lnTo>
                <a:cubicBezTo>
                  <a:pt x="8331" y="3444"/>
                  <a:pt x="8331" y="3444"/>
                  <a:pt x="8344" y="3444"/>
                </a:cubicBezTo>
                <a:cubicBezTo>
                  <a:pt x="8356" y="3482"/>
                  <a:pt x="8363" y="3491"/>
                  <a:pt x="8366" y="3491"/>
                </a:cubicBezTo>
                <a:cubicBezTo>
                  <a:pt x="8369" y="3491"/>
                  <a:pt x="8369" y="3482"/>
                  <a:pt x="8369" y="3482"/>
                </a:cubicBezTo>
                <a:cubicBezTo>
                  <a:pt x="8369" y="3570"/>
                  <a:pt x="8407" y="3595"/>
                  <a:pt x="8407" y="3670"/>
                </a:cubicBezTo>
                <a:cubicBezTo>
                  <a:pt x="8408" y="3666"/>
                  <a:pt x="8410" y="3663"/>
                  <a:pt x="8412" y="3663"/>
                </a:cubicBezTo>
                <a:cubicBezTo>
                  <a:pt x="8428" y="3663"/>
                  <a:pt x="8469" y="3798"/>
                  <a:pt x="8495" y="3798"/>
                </a:cubicBezTo>
                <a:cubicBezTo>
                  <a:pt x="8499" y="3798"/>
                  <a:pt x="8504" y="3794"/>
                  <a:pt x="8507" y="3784"/>
                </a:cubicBezTo>
                <a:lnTo>
                  <a:pt x="8507" y="3784"/>
                </a:lnTo>
                <a:cubicBezTo>
                  <a:pt x="8495" y="3871"/>
                  <a:pt x="8520" y="3834"/>
                  <a:pt x="8507" y="3884"/>
                </a:cubicBezTo>
                <a:cubicBezTo>
                  <a:pt x="8482" y="3796"/>
                  <a:pt x="8407" y="3733"/>
                  <a:pt x="8369" y="3670"/>
                </a:cubicBezTo>
                <a:lnTo>
                  <a:pt x="8369" y="3746"/>
                </a:lnTo>
                <a:cubicBezTo>
                  <a:pt x="8307" y="3721"/>
                  <a:pt x="8318" y="3598"/>
                  <a:pt x="8294" y="3571"/>
                </a:cubicBezTo>
                <a:lnTo>
                  <a:pt x="8294" y="3571"/>
                </a:lnTo>
                <a:cubicBezTo>
                  <a:pt x="8307" y="3585"/>
                  <a:pt x="8328" y="3638"/>
                  <a:pt x="8321" y="3655"/>
                </a:cubicBezTo>
                <a:lnTo>
                  <a:pt x="8321" y="3655"/>
                </a:lnTo>
                <a:lnTo>
                  <a:pt x="8344" y="3620"/>
                </a:lnTo>
                <a:cubicBezTo>
                  <a:pt x="8319" y="3532"/>
                  <a:pt x="8256" y="3469"/>
                  <a:pt x="8206" y="3407"/>
                </a:cubicBezTo>
                <a:lnTo>
                  <a:pt x="8206" y="3407"/>
                </a:lnTo>
                <a:cubicBezTo>
                  <a:pt x="8211" y="3424"/>
                  <a:pt x="8212" y="3430"/>
                  <a:pt x="8209" y="3430"/>
                </a:cubicBezTo>
                <a:cubicBezTo>
                  <a:pt x="8203" y="3430"/>
                  <a:pt x="8176" y="3390"/>
                  <a:pt x="8163" y="3390"/>
                </a:cubicBezTo>
                <a:cubicBezTo>
                  <a:pt x="8158" y="3390"/>
                  <a:pt x="8155" y="3394"/>
                  <a:pt x="8155" y="3407"/>
                </a:cubicBezTo>
                <a:lnTo>
                  <a:pt x="8180" y="3444"/>
                </a:lnTo>
                <a:cubicBezTo>
                  <a:pt x="8180" y="3454"/>
                  <a:pt x="8178" y="3458"/>
                  <a:pt x="8174" y="3458"/>
                </a:cubicBezTo>
                <a:cubicBezTo>
                  <a:pt x="8162" y="3458"/>
                  <a:pt x="8139" y="3428"/>
                  <a:pt x="8130" y="3419"/>
                </a:cubicBezTo>
                <a:cubicBezTo>
                  <a:pt x="8080" y="3256"/>
                  <a:pt x="7904" y="3017"/>
                  <a:pt x="7904" y="2954"/>
                </a:cubicBezTo>
                <a:lnTo>
                  <a:pt x="7904" y="2954"/>
                </a:lnTo>
                <a:cubicBezTo>
                  <a:pt x="7904" y="2979"/>
                  <a:pt x="7942" y="3030"/>
                  <a:pt x="7967" y="3055"/>
                </a:cubicBezTo>
                <a:lnTo>
                  <a:pt x="7942" y="2979"/>
                </a:lnTo>
                <a:lnTo>
                  <a:pt x="7942" y="2979"/>
                </a:lnTo>
                <a:cubicBezTo>
                  <a:pt x="7979" y="3030"/>
                  <a:pt x="7979" y="3092"/>
                  <a:pt x="8030" y="3168"/>
                </a:cubicBezTo>
                <a:cubicBezTo>
                  <a:pt x="8042" y="3143"/>
                  <a:pt x="8105" y="3180"/>
                  <a:pt x="8092" y="3105"/>
                </a:cubicBezTo>
                <a:cubicBezTo>
                  <a:pt x="8030" y="2942"/>
                  <a:pt x="7979" y="3004"/>
                  <a:pt x="7866" y="2828"/>
                </a:cubicBezTo>
                <a:cubicBezTo>
                  <a:pt x="7854" y="2816"/>
                  <a:pt x="7917" y="2841"/>
                  <a:pt x="7854" y="2766"/>
                </a:cubicBezTo>
                <a:cubicBezTo>
                  <a:pt x="7770" y="2682"/>
                  <a:pt x="7687" y="2634"/>
                  <a:pt x="7640" y="2634"/>
                </a:cubicBezTo>
                <a:cubicBezTo>
                  <a:pt x="7630" y="2634"/>
                  <a:pt x="7621" y="2636"/>
                  <a:pt x="7615" y="2640"/>
                </a:cubicBezTo>
                <a:cubicBezTo>
                  <a:pt x="7653" y="2678"/>
                  <a:pt x="7741" y="2753"/>
                  <a:pt x="7728" y="2791"/>
                </a:cubicBezTo>
                <a:cubicBezTo>
                  <a:pt x="7703" y="2766"/>
                  <a:pt x="7678" y="2741"/>
                  <a:pt x="7653" y="2715"/>
                </a:cubicBezTo>
                <a:lnTo>
                  <a:pt x="7653" y="2715"/>
                </a:lnTo>
                <a:cubicBezTo>
                  <a:pt x="7678" y="2766"/>
                  <a:pt x="7715" y="2803"/>
                  <a:pt x="7741" y="2854"/>
                </a:cubicBezTo>
                <a:lnTo>
                  <a:pt x="7766" y="2879"/>
                </a:lnTo>
                <a:cubicBezTo>
                  <a:pt x="7791" y="2916"/>
                  <a:pt x="7829" y="2967"/>
                  <a:pt x="7854" y="3017"/>
                </a:cubicBezTo>
                <a:cubicBezTo>
                  <a:pt x="7942" y="3168"/>
                  <a:pt x="8030" y="3306"/>
                  <a:pt x="8105" y="3457"/>
                </a:cubicBezTo>
                <a:cubicBezTo>
                  <a:pt x="8168" y="3595"/>
                  <a:pt x="8231" y="3733"/>
                  <a:pt x="8294" y="3846"/>
                </a:cubicBezTo>
                <a:cubicBezTo>
                  <a:pt x="8304" y="3884"/>
                  <a:pt x="8308" y="3901"/>
                  <a:pt x="8305" y="3901"/>
                </a:cubicBezTo>
                <a:cubicBezTo>
                  <a:pt x="8301" y="3901"/>
                  <a:pt x="8284" y="3871"/>
                  <a:pt x="8256" y="3821"/>
                </a:cubicBezTo>
                <a:cubicBezTo>
                  <a:pt x="8218" y="3733"/>
                  <a:pt x="8130" y="3582"/>
                  <a:pt x="8042" y="3407"/>
                </a:cubicBezTo>
                <a:cubicBezTo>
                  <a:pt x="7841" y="3055"/>
                  <a:pt x="7540" y="2602"/>
                  <a:pt x="7263" y="2313"/>
                </a:cubicBezTo>
                <a:lnTo>
                  <a:pt x="7276" y="2313"/>
                </a:lnTo>
                <a:cubicBezTo>
                  <a:pt x="7251" y="2288"/>
                  <a:pt x="7213" y="2263"/>
                  <a:pt x="7188" y="2225"/>
                </a:cubicBezTo>
                <a:cubicBezTo>
                  <a:pt x="7175" y="2225"/>
                  <a:pt x="7175" y="2213"/>
                  <a:pt x="7163" y="2200"/>
                </a:cubicBezTo>
                <a:cubicBezTo>
                  <a:pt x="7163" y="2188"/>
                  <a:pt x="7163" y="2175"/>
                  <a:pt x="7163" y="2175"/>
                </a:cubicBezTo>
                <a:lnTo>
                  <a:pt x="7125" y="2175"/>
                </a:lnTo>
                <a:lnTo>
                  <a:pt x="7075" y="2137"/>
                </a:lnTo>
                <a:cubicBezTo>
                  <a:pt x="7062" y="2125"/>
                  <a:pt x="7049" y="2112"/>
                  <a:pt x="7037" y="2100"/>
                </a:cubicBezTo>
                <a:lnTo>
                  <a:pt x="7037" y="2087"/>
                </a:lnTo>
                <a:cubicBezTo>
                  <a:pt x="6999" y="2049"/>
                  <a:pt x="6974" y="2037"/>
                  <a:pt x="6949" y="2012"/>
                </a:cubicBezTo>
                <a:cubicBezTo>
                  <a:pt x="6974" y="2012"/>
                  <a:pt x="6987" y="2024"/>
                  <a:pt x="6999" y="2037"/>
                </a:cubicBezTo>
                <a:cubicBezTo>
                  <a:pt x="6999" y="2037"/>
                  <a:pt x="7012" y="2049"/>
                  <a:pt x="7012" y="2049"/>
                </a:cubicBezTo>
                <a:cubicBezTo>
                  <a:pt x="7037" y="2075"/>
                  <a:pt x="7049" y="2100"/>
                  <a:pt x="7075" y="2137"/>
                </a:cubicBezTo>
                <a:cubicBezTo>
                  <a:pt x="7087" y="2125"/>
                  <a:pt x="7087" y="2125"/>
                  <a:pt x="7087" y="2112"/>
                </a:cubicBezTo>
                <a:cubicBezTo>
                  <a:pt x="7049" y="2049"/>
                  <a:pt x="6987" y="1999"/>
                  <a:pt x="6936" y="1961"/>
                </a:cubicBezTo>
                <a:lnTo>
                  <a:pt x="6924" y="1974"/>
                </a:lnTo>
                <a:lnTo>
                  <a:pt x="6911" y="1961"/>
                </a:lnTo>
                <a:cubicBezTo>
                  <a:pt x="6823" y="1899"/>
                  <a:pt x="6748" y="1823"/>
                  <a:pt x="6660" y="1773"/>
                </a:cubicBezTo>
                <a:lnTo>
                  <a:pt x="6647" y="1760"/>
                </a:lnTo>
                <a:cubicBezTo>
                  <a:pt x="6660" y="1760"/>
                  <a:pt x="6698" y="1748"/>
                  <a:pt x="6735" y="1748"/>
                </a:cubicBezTo>
                <a:cubicBezTo>
                  <a:pt x="6673" y="1698"/>
                  <a:pt x="6610" y="1647"/>
                  <a:pt x="6559" y="1597"/>
                </a:cubicBezTo>
                <a:cubicBezTo>
                  <a:pt x="6622" y="1597"/>
                  <a:pt x="6673" y="1597"/>
                  <a:pt x="6710" y="1584"/>
                </a:cubicBezTo>
                <a:lnTo>
                  <a:pt x="6622" y="1559"/>
                </a:lnTo>
                <a:lnTo>
                  <a:pt x="6610" y="1522"/>
                </a:lnTo>
                <a:cubicBezTo>
                  <a:pt x="6574" y="1513"/>
                  <a:pt x="6539" y="1504"/>
                  <a:pt x="6503" y="1504"/>
                </a:cubicBezTo>
                <a:cubicBezTo>
                  <a:pt x="6488" y="1504"/>
                  <a:pt x="6474" y="1505"/>
                  <a:pt x="6459" y="1509"/>
                </a:cubicBezTo>
                <a:cubicBezTo>
                  <a:pt x="6371" y="1446"/>
                  <a:pt x="6283" y="1383"/>
                  <a:pt x="6208" y="1321"/>
                </a:cubicBezTo>
                <a:cubicBezTo>
                  <a:pt x="6120" y="1270"/>
                  <a:pt x="6032" y="1220"/>
                  <a:pt x="5944" y="1157"/>
                </a:cubicBezTo>
                <a:close/>
                <a:moveTo>
                  <a:pt x="8947" y="6711"/>
                </a:moveTo>
                <a:lnTo>
                  <a:pt x="8947" y="6711"/>
                </a:lnTo>
                <a:cubicBezTo>
                  <a:pt x="8955" y="6734"/>
                  <a:pt x="8965" y="6756"/>
                  <a:pt x="8975" y="6777"/>
                </a:cubicBezTo>
                <a:lnTo>
                  <a:pt x="8975" y="6777"/>
                </a:lnTo>
                <a:cubicBezTo>
                  <a:pt x="8972" y="6765"/>
                  <a:pt x="8963" y="6744"/>
                  <a:pt x="8947" y="6711"/>
                </a:cubicBezTo>
                <a:close/>
                <a:moveTo>
                  <a:pt x="17193" y="7459"/>
                </a:moveTo>
                <a:lnTo>
                  <a:pt x="17193" y="7459"/>
                </a:lnTo>
                <a:cubicBezTo>
                  <a:pt x="17218" y="7470"/>
                  <a:pt x="17242" y="7481"/>
                  <a:pt x="17263" y="7499"/>
                </a:cubicBezTo>
                <a:lnTo>
                  <a:pt x="17263" y="7499"/>
                </a:lnTo>
                <a:cubicBezTo>
                  <a:pt x="17243" y="7482"/>
                  <a:pt x="17219" y="7469"/>
                  <a:pt x="17193" y="7459"/>
                </a:cubicBezTo>
                <a:close/>
                <a:moveTo>
                  <a:pt x="17263" y="7499"/>
                </a:moveTo>
                <a:cubicBezTo>
                  <a:pt x="17273" y="7508"/>
                  <a:pt x="17283" y="7517"/>
                  <a:pt x="17291" y="7528"/>
                </a:cubicBezTo>
                <a:cubicBezTo>
                  <a:pt x="17282" y="7517"/>
                  <a:pt x="17273" y="7507"/>
                  <a:pt x="17263" y="7499"/>
                </a:cubicBezTo>
                <a:close/>
                <a:moveTo>
                  <a:pt x="9563" y="7817"/>
                </a:moveTo>
                <a:cubicBezTo>
                  <a:pt x="9565" y="7820"/>
                  <a:pt x="9568" y="7824"/>
                  <a:pt x="9571" y="7827"/>
                </a:cubicBezTo>
                <a:lnTo>
                  <a:pt x="9571" y="7827"/>
                </a:lnTo>
                <a:cubicBezTo>
                  <a:pt x="9568" y="7823"/>
                  <a:pt x="9565" y="7820"/>
                  <a:pt x="9563" y="7817"/>
                </a:cubicBezTo>
                <a:close/>
                <a:moveTo>
                  <a:pt x="12555" y="8645"/>
                </a:moveTo>
                <a:cubicBezTo>
                  <a:pt x="12559" y="8646"/>
                  <a:pt x="12562" y="8646"/>
                  <a:pt x="12566" y="8647"/>
                </a:cubicBezTo>
                <a:cubicBezTo>
                  <a:pt x="12562" y="8646"/>
                  <a:pt x="12558" y="8645"/>
                  <a:pt x="12555" y="8645"/>
                </a:cubicBezTo>
                <a:close/>
                <a:moveTo>
                  <a:pt x="15180" y="9011"/>
                </a:moveTo>
                <a:lnTo>
                  <a:pt x="15217" y="9024"/>
                </a:lnTo>
                <a:cubicBezTo>
                  <a:pt x="15155" y="9024"/>
                  <a:pt x="15104" y="9036"/>
                  <a:pt x="15092" y="9036"/>
                </a:cubicBezTo>
                <a:lnTo>
                  <a:pt x="15180" y="9011"/>
                </a:lnTo>
                <a:close/>
                <a:moveTo>
                  <a:pt x="15318" y="9061"/>
                </a:moveTo>
                <a:cubicBezTo>
                  <a:pt x="15343" y="9074"/>
                  <a:pt x="15356" y="9099"/>
                  <a:pt x="15368" y="9111"/>
                </a:cubicBezTo>
                <a:cubicBezTo>
                  <a:pt x="15356" y="9111"/>
                  <a:pt x="15330" y="9111"/>
                  <a:pt x="15305" y="9124"/>
                </a:cubicBezTo>
                <a:lnTo>
                  <a:pt x="15268" y="9124"/>
                </a:lnTo>
                <a:lnTo>
                  <a:pt x="15255" y="9111"/>
                </a:lnTo>
                <a:cubicBezTo>
                  <a:pt x="15268" y="9111"/>
                  <a:pt x="15268" y="9099"/>
                  <a:pt x="15280" y="9086"/>
                </a:cubicBezTo>
                <a:cubicBezTo>
                  <a:pt x="15293" y="9086"/>
                  <a:pt x="15305" y="9074"/>
                  <a:pt x="15318" y="9061"/>
                </a:cubicBezTo>
                <a:close/>
                <a:moveTo>
                  <a:pt x="15244" y="9047"/>
                </a:moveTo>
                <a:cubicBezTo>
                  <a:pt x="15256" y="9047"/>
                  <a:pt x="15268" y="9047"/>
                  <a:pt x="15280" y="9049"/>
                </a:cubicBezTo>
                <a:cubicBezTo>
                  <a:pt x="15268" y="9049"/>
                  <a:pt x="15268" y="9061"/>
                  <a:pt x="15268" y="9061"/>
                </a:cubicBezTo>
                <a:cubicBezTo>
                  <a:pt x="15255" y="9086"/>
                  <a:pt x="15242" y="9099"/>
                  <a:pt x="15230" y="9111"/>
                </a:cubicBezTo>
                <a:cubicBezTo>
                  <a:pt x="15204" y="9102"/>
                  <a:pt x="15178" y="9098"/>
                  <a:pt x="15152" y="9098"/>
                </a:cubicBezTo>
                <a:cubicBezTo>
                  <a:pt x="15077" y="9098"/>
                  <a:pt x="15000" y="9131"/>
                  <a:pt x="14916" y="9149"/>
                </a:cubicBezTo>
                <a:lnTo>
                  <a:pt x="14953" y="9111"/>
                </a:lnTo>
                <a:cubicBezTo>
                  <a:pt x="15054" y="9089"/>
                  <a:pt x="15145" y="9047"/>
                  <a:pt x="15244" y="9047"/>
                </a:cubicBezTo>
                <a:close/>
                <a:moveTo>
                  <a:pt x="15280" y="9137"/>
                </a:moveTo>
                <a:cubicBezTo>
                  <a:pt x="15280" y="9137"/>
                  <a:pt x="15280" y="9137"/>
                  <a:pt x="15280" y="9149"/>
                </a:cubicBezTo>
                <a:lnTo>
                  <a:pt x="15268" y="9137"/>
                </a:lnTo>
                <a:close/>
                <a:moveTo>
                  <a:pt x="15028" y="9257"/>
                </a:moveTo>
                <a:cubicBezTo>
                  <a:pt x="15020" y="9257"/>
                  <a:pt x="15011" y="9259"/>
                  <a:pt x="15004" y="9262"/>
                </a:cubicBezTo>
                <a:cubicBezTo>
                  <a:pt x="15029" y="9262"/>
                  <a:pt x="15054" y="9262"/>
                  <a:pt x="15079" y="9275"/>
                </a:cubicBezTo>
                <a:cubicBezTo>
                  <a:pt x="15079" y="9287"/>
                  <a:pt x="15067" y="9287"/>
                  <a:pt x="15054" y="9300"/>
                </a:cubicBezTo>
                <a:cubicBezTo>
                  <a:pt x="15067" y="9287"/>
                  <a:pt x="15079" y="9287"/>
                  <a:pt x="15092" y="9275"/>
                </a:cubicBezTo>
                <a:cubicBezTo>
                  <a:pt x="15074" y="9266"/>
                  <a:pt x="15050" y="9257"/>
                  <a:pt x="15028" y="9257"/>
                </a:cubicBezTo>
                <a:close/>
                <a:moveTo>
                  <a:pt x="14639" y="9338"/>
                </a:moveTo>
                <a:cubicBezTo>
                  <a:pt x="14639" y="9350"/>
                  <a:pt x="14602" y="9388"/>
                  <a:pt x="14589" y="9413"/>
                </a:cubicBezTo>
                <a:lnTo>
                  <a:pt x="14564" y="9426"/>
                </a:lnTo>
                <a:cubicBezTo>
                  <a:pt x="14589" y="9388"/>
                  <a:pt x="14614" y="9363"/>
                  <a:pt x="14639" y="9338"/>
                </a:cubicBezTo>
                <a:close/>
                <a:moveTo>
                  <a:pt x="15167" y="9375"/>
                </a:moveTo>
                <a:cubicBezTo>
                  <a:pt x="15142" y="9451"/>
                  <a:pt x="15117" y="9488"/>
                  <a:pt x="15104" y="9501"/>
                </a:cubicBezTo>
                <a:cubicBezTo>
                  <a:pt x="15103" y="9503"/>
                  <a:pt x="15102" y="9503"/>
                  <a:pt x="15101" y="9503"/>
                </a:cubicBezTo>
                <a:cubicBezTo>
                  <a:pt x="15098" y="9503"/>
                  <a:pt x="15118" y="9465"/>
                  <a:pt x="15129" y="9388"/>
                </a:cubicBezTo>
                <a:cubicBezTo>
                  <a:pt x="15142" y="9388"/>
                  <a:pt x="15155" y="9375"/>
                  <a:pt x="15167" y="9375"/>
                </a:cubicBezTo>
                <a:close/>
                <a:moveTo>
                  <a:pt x="14614" y="9350"/>
                </a:moveTo>
                <a:lnTo>
                  <a:pt x="14614" y="9350"/>
                </a:lnTo>
                <a:cubicBezTo>
                  <a:pt x="14589" y="9375"/>
                  <a:pt x="14564" y="9401"/>
                  <a:pt x="14551" y="9426"/>
                </a:cubicBezTo>
                <a:cubicBezTo>
                  <a:pt x="14269" y="9543"/>
                  <a:pt x="14020" y="9628"/>
                  <a:pt x="13979" y="9628"/>
                </a:cubicBezTo>
                <a:cubicBezTo>
                  <a:pt x="13976" y="9628"/>
                  <a:pt x="13974" y="9627"/>
                  <a:pt x="13973" y="9627"/>
                </a:cubicBezTo>
                <a:cubicBezTo>
                  <a:pt x="14300" y="9488"/>
                  <a:pt x="14514" y="9388"/>
                  <a:pt x="14614" y="9350"/>
                </a:cubicBezTo>
                <a:close/>
                <a:moveTo>
                  <a:pt x="15745" y="9501"/>
                </a:moveTo>
                <a:lnTo>
                  <a:pt x="15619" y="9702"/>
                </a:lnTo>
                <a:cubicBezTo>
                  <a:pt x="15619" y="9702"/>
                  <a:pt x="15607" y="9715"/>
                  <a:pt x="15607" y="9715"/>
                </a:cubicBezTo>
                <a:cubicBezTo>
                  <a:pt x="15645" y="9652"/>
                  <a:pt x="15695" y="9576"/>
                  <a:pt x="15745" y="9501"/>
                </a:cubicBezTo>
                <a:close/>
                <a:moveTo>
                  <a:pt x="13948" y="9765"/>
                </a:moveTo>
                <a:cubicBezTo>
                  <a:pt x="13948" y="9777"/>
                  <a:pt x="13948" y="9790"/>
                  <a:pt x="13936" y="9803"/>
                </a:cubicBezTo>
                <a:cubicBezTo>
                  <a:pt x="13897" y="9812"/>
                  <a:pt x="13865" y="9818"/>
                  <a:pt x="13850" y="9818"/>
                </a:cubicBezTo>
                <a:cubicBezTo>
                  <a:pt x="13826" y="9818"/>
                  <a:pt x="13843" y="9803"/>
                  <a:pt x="13936" y="9765"/>
                </a:cubicBezTo>
                <a:close/>
                <a:moveTo>
                  <a:pt x="11511" y="9845"/>
                </a:moveTo>
                <a:cubicBezTo>
                  <a:pt x="11514" y="9847"/>
                  <a:pt x="11518" y="9850"/>
                  <a:pt x="11523" y="9853"/>
                </a:cubicBezTo>
                <a:cubicBezTo>
                  <a:pt x="11519" y="9850"/>
                  <a:pt x="11515" y="9847"/>
                  <a:pt x="11511" y="9845"/>
                </a:cubicBezTo>
                <a:close/>
                <a:moveTo>
                  <a:pt x="11661" y="9916"/>
                </a:moveTo>
                <a:lnTo>
                  <a:pt x="11661" y="9916"/>
                </a:lnTo>
                <a:cubicBezTo>
                  <a:pt x="11665" y="9917"/>
                  <a:pt x="11669" y="9918"/>
                  <a:pt x="11672" y="9919"/>
                </a:cubicBezTo>
                <a:lnTo>
                  <a:pt x="11672" y="9919"/>
                </a:lnTo>
                <a:cubicBezTo>
                  <a:pt x="11668" y="9918"/>
                  <a:pt x="11665" y="9917"/>
                  <a:pt x="11661" y="9916"/>
                </a:cubicBezTo>
                <a:close/>
                <a:moveTo>
                  <a:pt x="15149" y="9806"/>
                </a:moveTo>
                <a:cubicBezTo>
                  <a:pt x="15141" y="9820"/>
                  <a:pt x="15135" y="9835"/>
                  <a:pt x="15129" y="9853"/>
                </a:cubicBezTo>
                <a:lnTo>
                  <a:pt x="15117" y="9865"/>
                </a:lnTo>
                <a:lnTo>
                  <a:pt x="15117" y="9865"/>
                </a:lnTo>
                <a:cubicBezTo>
                  <a:pt x="15092" y="9891"/>
                  <a:pt x="15079" y="9928"/>
                  <a:pt x="15054" y="9953"/>
                </a:cubicBezTo>
                <a:cubicBezTo>
                  <a:pt x="15054" y="9953"/>
                  <a:pt x="15041" y="9953"/>
                  <a:pt x="15029" y="9966"/>
                </a:cubicBezTo>
                <a:lnTo>
                  <a:pt x="15149" y="9806"/>
                </a:lnTo>
                <a:close/>
                <a:moveTo>
                  <a:pt x="15619" y="9715"/>
                </a:moveTo>
                <a:lnTo>
                  <a:pt x="15557" y="9803"/>
                </a:lnTo>
                <a:lnTo>
                  <a:pt x="15519" y="9840"/>
                </a:lnTo>
                <a:lnTo>
                  <a:pt x="15544" y="9828"/>
                </a:lnTo>
                <a:lnTo>
                  <a:pt x="15544" y="9828"/>
                </a:lnTo>
                <a:lnTo>
                  <a:pt x="15469" y="9928"/>
                </a:lnTo>
                <a:lnTo>
                  <a:pt x="15444" y="9928"/>
                </a:lnTo>
                <a:lnTo>
                  <a:pt x="15444" y="9953"/>
                </a:lnTo>
                <a:lnTo>
                  <a:pt x="15456" y="9953"/>
                </a:lnTo>
                <a:lnTo>
                  <a:pt x="15431" y="9991"/>
                </a:lnTo>
                <a:cubicBezTo>
                  <a:pt x="15431" y="9991"/>
                  <a:pt x="15418" y="9979"/>
                  <a:pt x="15406" y="9979"/>
                </a:cubicBezTo>
                <a:cubicBezTo>
                  <a:pt x="15418" y="9966"/>
                  <a:pt x="15431" y="9953"/>
                  <a:pt x="15444" y="9928"/>
                </a:cubicBezTo>
                <a:cubicBezTo>
                  <a:pt x="15481" y="9865"/>
                  <a:pt x="15531" y="9803"/>
                  <a:pt x="15594" y="9727"/>
                </a:cubicBezTo>
                <a:cubicBezTo>
                  <a:pt x="15594" y="9727"/>
                  <a:pt x="15607" y="9727"/>
                  <a:pt x="15619" y="9715"/>
                </a:cubicBezTo>
                <a:close/>
                <a:moveTo>
                  <a:pt x="15004" y="9991"/>
                </a:moveTo>
                <a:lnTo>
                  <a:pt x="15016" y="10004"/>
                </a:lnTo>
                <a:lnTo>
                  <a:pt x="14991" y="10004"/>
                </a:lnTo>
                <a:lnTo>
                  <a:pt x="15004" y="9991"/>
                </a:lnTo>
                <a:close/>
                <a:moveTo>
                  <a:pt x="15557" y="9526"/>
                </a:moveTo>
                <a:lnTo>
                  <a:pt x="15557" y="9526"/>
                </a:lnTo>
                <a:cubicBezTo>
                  <a:pt x="15544" y="9589"/>
                  <a:pt x="15418" y="9803"/>
                  <a:pt x="15330" y="9979"/>
                </a:cubicBezTo>
                <a:cubicBezTo>
                  <a:pt x="15318" y="9966"/>
                  <a:pt x="15318" y="9966"/>
                  <a:pt x="15318" y="9953"/>
                </a:cubicBezTo>
                <a:cubicBezTo>
                  <a:pt x="15268" y="9979"/>
                  <a:pt x="15180" y="10066"/>
                  <a:pt x="15129" y="10066"/>
                </a:cubicBezTo>
                <a:cubicBezTo>
                  <a:pt x="15155" y="10029"/>
                  <a:pt x="15180" y="10004"/>
                  <a:pt x="15192" y="9979"/>
                </a:cubicBezTo>
                <a:cubicBezTo>
                  <a:pt x="15204" y="9979"/>
                  <a:pt x="15217" y="9967"/>
                  <a:pt x="15229" y="9954"/>
                </a:cubicBezTo>
                <a:lnTo>
                  <a:pt x="15229" y="9954"/>
                </a:lnTo>
                <a:cubicBezTo>
                  <a:pt x="15217" y="9966"/>
                  <a:pt x="15217" y="9966"/>
                  <a:pt x="15205" y="9966"/>
                </a:cubicBezTo>
                <a:cubicBezTo>
                  <a:pt x="15241" y="9918"/>
                  <a:pt x="15268" y="9887"/>
                  <a:pt x="15276" y="9887"/>
                </a:cubicBezTo>
                <a:cubicBezTo>
                  <a:pt x="15285" y="9887"/>
                  <a:pt x="15270" y="9924"/>
                  <a:pt x="15217" y="10016"/>
                </a:cubicBezTo>
                <a:cubicBezTo>
                  <a:pt x="15268" y="9941"/>
                  <a:pt x="15318" y="9878"/>
                  <a:pt x="15356" y="9815"/>
                </a:cubicBezTo>
                <a:cubicBezTo>
                  <a:pt x="15406" y="9790"/>
                  <a:pt x="15406" y="9777"/>
                  <a:pt x="15393" y="9752"/>
                </a:cubicBezTo>
                <a:cubicBezTo>
                  <a:pt x="15456" y="9677"/>
                  <a:pt x="15506" y="9589"/>
                  <a:pt x="15557" y="9526"/>
                </a:cubicBezTo>
                <a:close/>
                <a:moveTo>
                  <a:pt x="15318" y="10343"/>
                </a:moveTo>
                <a:lnTo>
                  <a:pt x="15318" y="10343"/>
                </a:lnTo>
                <a:cubicBezTo>
                  <a:pt x="15318" y="10356"/>
                  <a:pt x="15305" y="10368"/>
                  <a:pt x="15293" y="10381"/>
                </a:cubicBezTo>
                <a:lnTo>
                  <a:pt x="15318" y="10343"/>
                </a:lnTo>
                <a:close/>
                <a:moveTo>
                  <a:pt x="14651" y="10451"/>
                </a:moveTo>
                <a:lnTo>
                  <a:pt x="14627" y="10481"/>
                </a:lnTo>
                <a:cubicBezTo>
                  <a:pt x="14637" y="10471"/>
                  <a:pt x="14647" y="10461"/>
                  <a:pt x="14651" y="10451"/>
                </a:cubicBezTo>
                <a:close/>
                <a:moveTo>
                  <a:pt x="14419" y="11652"/>
                </a:moveTo>
                <a:cubicBezTo>
                  <a:pt x="14412" y="11665"/>
                  <a:pt x="14406" y="11676"/>
                  <a:pt x="14401" y="11688"/>
                </a:cubicBezTo>
                <a:lnTo>
                  <a:pt x="14419" y="11652"/>
                </a:lnTo>
                <a:close/>
                <a:moveTo>
                  <a:pt x="4013" y="0"/>
                </a:moveTo>
                <a:cubicBezTo>
                  <a:pt x="3770" y="0"/>
                  <a:pt x="3568" y="11"/>
                  <a:pt x="3405" y="26"/>
                </a:cubicBezTo>
                <a:lnTo>
                  <a:pt x="3330" y="26"/>
                </a:lnTo>
                <a:cubicBezTo>
                  <a:pt x="2858" y="89"/>
                  <a:pt x="2755" y="105"/>
                  <a:pt x="2853" y="105"/>
                </a:cubicBezTo>
                <a:cubicBezTo>
                  <a:pt x="2961" y="105"/>
                  <a:pt x="3312" y="85"/>
                  <a:pt x="3680" y="85"/>
                </a:cubicBezTo>
                <a:cubicBezTo>
                  <a:pt x="3848" y="85"/>
                  <a:pt x="4019" y="90"/>
                  <a:pt x="4172" y="102"/>
                </a:cubicBezTo>
                <a:cubicBezTo>
                  <a:pt x="4531" y="135"/>
                  <a:pt x="4780" y="179"/>
                  <a:pt x="4695" y="179"/>
                </a:cubicBezTo>
                <a:cubicBezTo>
                  <a:pt x="4685" y="179"/>
                  <a:pt x="4670" y="178"/>
                  <a:pt x="4649" y="177"/>
                </a:cubicBezTo>
                <a:cubicBezTo>
                  <a:pt x="4549" y="177"/>
                  <a:pt x="4335" y="152"/>
                  <a:pt x="3958" y="152"/>
                </a:cubicBezTo>
                <a:cubicBezTo>
                  <a:pt x="3581" y="152"/>
                  <a:pt x="3028" y="177"/>
                  <a:pt x="2274" y="315"/>
                </a:cubicBezTo>
                <a:cubicBezTo>
                  <a:pt x="2413" y="328"/>
                  <a:pt x="2538" y="328"/>
                  <a:pt x="2664" y="340"/>
                </a:cubicBezTo>
                <a:cubicBezTo>
                  <a:pt x="2425" y="378"/>
                  <a:pt x="2186" y="416"/>
                  <a:pt x="1948" y="466"/>
                </a:cubicBezTo>
                <a:cubicBezTo>
                  <a:pt x="1876" y="490"/>
                  <a:pt x="1858" y="500"/>
                  <a:pt x="1887" y="500"/>
                </a:cubicBezTo>
                <a:cubicBezTo>
                  <a:pt x="1948" y="500"/>
                  <a:pt x="2216" y="455"/>
                  <a:pt x="2601" y="403"/>
                </a:cubicBezTo>
                <a:cubicBezTo>
                  <a:pt x="2941" y="359"/>
                  <a:pt x="3371" y="319"/>
                  <a:pt x="3834" y="319"/>
                </a:cubicBezTo>
                <a:cubicBezTo>
                  <a:pt x="4159" y="319"/>
                  <a:pt x="4501" y="339"/>
                  <a:pt x="4838" y="391"/>
                </a:cubicBezTo>
                <a:cubicBezTo>
                  <a:pt x="4528" y="357"/>
                  <a:pt x="4140" y="340"/>
                  <a:pt x="3807" y="340"/>
                </a:cubicBezTo>
                <a:cubicBezTo>
                  <a:pt x="3641" y="340"/>
                  <a:pt x="3489" y="345"/>
                  <a:pt x="3368" y="353"/>
                </a:cubicBezTo>
                <a:cubicBezTo>
                  <a:pt x="2827" y="428"/>
                  <a:pt x="2551" y="504"/>
                  <a:pt x="2589" y="504"/>
                </a:cubicBezTo>
                <a:cubicBezTo>
                  <a:pt x="2594" y="507"/>
                  <a:pt x="2606" y="509"/>
                  <a:pt x="2626" y="509"/>
                </a:cubicBezTo>
                <a:cubicBezTo>
                  <a:pt x="2723" y="509"/>
                  <a:pt x="3000" y="470"/>
                  <a:pt x="3470" y="457"/>
                </a:cubicBezTo>
                <a:lnTo>
                  <a:pt x="3470" y="457"/>
                </a:lnTo>
                <a:cubicBezTo>
                  <a:pt x="3372" y="491"/>
                  <a:pt x="3262" y="496"/>
                  <a:pt x="3146" y="496"/>
                </a:cubicBezTo>
                <a:cubicBezTo>
                  <a:pt x="3090" y="496"/>
                  <a:pt x="3032" y="495"/>
                  <a:pt x="2974" y="495"/>
                </a:cubicBezTo>
                <a:cubicBezTo>
                  <a:pt x="2859" y="495"/>
                  <a:pt x="2742" y="500"/>
                  <a:pt x="2626" y="529"/>
                </a:cubicBezTo>
                <a:cubicBezTo>
                  <a:pt x="2626" y="541"/>
                  <a:pt x="2689" y="579"/>
                  <a:pt x="2626" y="617"/>
                </a:cubicBezTo>
                <a:lnTo>
                  <a:pt x="2450" y="529"/>
                </a:lnTo>
                <a:cubicBezTo>
                  <a:pt x="2399" y="550"/>
                  <a:pt x="2406" y="630"/>
                  <a:pt x="2348" y="630"/>
                </a:cubicBezTo>
                <a:cubicBezTo>
                  <a:pt x="2336" y="630"/>
                  <a:pt x="2320" y="626"/>
                  <a:pt x="2300" y="617"/>
                </a:cubicBezTo>
                <a:lnTo>
                  <a:pt x="2300" y="617"/>
                </a:lnTo>
                <a:cubicBezTo>
                  <a:pt x="2312" y="629"/>
                  <a:pt x="2337" y="655"/>
                  <a:pt x="2300" y="667"/>
                </a:cubicBezTo>
                <a:cubicBezTo>
                  <a:pt x="1684" y="667"/>
                  <a:pt x="1144" y="1032"/>
                  <a:pt x="490" y="1044"/>
                </a:cubicBezTo>
                <a:cubicBezTo>
                  <a:pt x="591" y="1057"/>
                  <a:pt x="540" y="1082"/>
                  <a:pt x="478" y="1107"/>
                </a:cubicBezTo>
                <a:cubicBezTo>
                  <a:pt x="481" y="1106"/>
                  <a:pt x="484" y="1105"/>
                  <a:pt x="486" y="1105"/>
                </a:cubicBezTo>
                <a:cubicBezTo>
                  <a:pt x="513" y="1105"/>
                  <a:pt x="504" y="1159"/>
                  <a:pt x="515" y="1182"/>
                </a:cubicBezTo>
                <a:lnTo>
                  <a:pt x="251" y="1195"/>
                </a:lnTo>
                <a:cubicBezTo>
                  <a:pt x="239" y="1295"/>
                  <a:pt x="0" y="1308"/>
                  <a:pt x="13" y="1383"/>
                </a:cubicBezTo>
                <a:lnTo>
                  <a:pt x="75" y="1346"/>
                </a:lnTo>
                <a:lnTo>
                  <a:pt x="75" y="1346"/>
                </a:lnTo>
                <a:cubicBezTo>
                  <a:pt x="25" y="1471"/>
                  <a:pt x="289" y="1484"/>
                  <a:pt x="327" y="1610"/>
                </a:cubicBezTo>
                <a:cubicBezTo>
                  <a:pt x="350" y="1554"/>
                  <a:pt x="401" y="1545"/>
                  <a:pt x="464" y="1545"/>
                </a:cubicBezTo>
                <a:cubicBezTo>
                  <a:pt x="498" y="1545"/>
                  <a:pt x="535" y="1547"/>
                  <a:pt x="572" y="1547"/>
                </a:cubicBezTo>
                <a:cubicBezTo>
                  <a:pt x="654" y="1547"/>
                  <a:pt x="737" y="1534"/>
                  <a:pt x="792" y="1446"/>
                </a:cubicBezTo>
                <a:cubicBezTo>
                  <a:pt x="842" y="1446"/>
                  <a:pt x="767" y="1497"/>
                  <a:pt x="804" y="1509"/>
                </a:cubicBezTo>
                <a:cubicBezTo>
                  <a:pt x="829" y="1446"/>
                  <a:pt x="880" y="1409"/>
                  <a:pt x="993" y="1409"/>
                </a:cubicBezTo>
                <a:lnTo>
                  <a:pt x="980" y="1421"/>
                </a:lnTo>
                <a:cubicBezTo>
                  <a:pt x="1269" y="1308"/>
                  <a:pt x="1407" y="1333"/>
                  <a:pt x="1747" y="1270"/>
                </a:cubicBezTo>
                <a:lnTo>
                  <a:pt x="1709" y="1220"/>
                </a:lnTo>
                <a:cubicBezTo>
                  <a:pt x="1731" y="1216"/>
                  <a:pt x="1748" y="1215"/>
                  <a:pt x="1761" y="1215"/>
                </a:cubicBezTo>
                <a:cubicBezTo>
                  <a:pt x="1794" y="1215"/>
                  <a:pt x="1808" y="1224"/>
                  <a:pt x="1835" y="1233"/>
                </a:cubicBezTo>
                <a:cubicBezTo>
                  <a:pt x="1853" y="1200"/>
                  <a:pt x="1844" y="1190"/>
                  <a:pt x="1822" y="1190"/>
                </a:cubicBezTo>
                <a:cubicBezTo>
                  <a:pt x="1793" y="1190"/>
                  <a:pt x="1743" y="1208"/>
                  <a:pt x="1709" y="1208"/>
                </a:cubicBezTo>
                <a:cubicBezTo>
                  <a:pt x="1683" y="1208"/>
                  <a:pt x="1668" y="1197"/>
                  <a:pt x="1684" y="1157"/>
                </a:cubicBezTo>
                <a:lnTo>
                  <a:pt x="1684" y="1157"/>
                </a:lnTo>
                <a:cubicBezTo>
                  <a:pt x="1709" y="1178"/>
                  <a:pt x="1745" y="1185"/>
                  <a:pt x="1787" y="1185"/>
                </a:cubicBezTo>
                <a:cubicBezTo>
                  <a:pt x="1901" y="1185"/>
                  <a:pt x="2060" y="1129"/>
                  <a:pt x="2173" y="1129"/>
                </a:cubicBezTo>
                <a:cubicBezTo>
                  <a:pt x="2222" y="1129"/>
                  <a:pt x="2263" y="1139"/>
                  <a:pt x="2287" y="1170"/>
                </a:cubicBezTo>
                <a:cubicBezTo>
                  <a:pt x="2388" y="1145"/>
                  <a:pt x="2237" y="1107"/>
                  <a:pt x="2350" y="1082"/>
                </a:cubicBezTo>
                <a:lnTo>
                  <a:pt x="2350" y="1082"/>
                </a:lnTo>
                <a:lnTo>
                  <a:pt x="2388" y="1120"/>
                </a:lnTo>
                <a:lnTo>
                  <a:pt x="2400" y="1069"/>
                </a:lnTo>
                <a:cubicBezTo>
                  <a:pt x="2408" y="1068"/>
                  <a:pt x="2416" y="1067"/>
                  <a:pt x="2424" y="1067"/>
                </a:cubicBezTo>
                <a:cubicBezTo>
                  <a:pt x="2486" y="1067"/>
                  <a:pt x="2526" y="1110"/>
                  <a:pt x="2526" y="1132"/>
                </a:cubicBezTo>
                <a:cubicBezTo>
                  <a:pt x="2513" y="1132"/>
                  <a:pt x="2475" y="1157"/>
                  <a:pt x="2463" y="1157"/>
                </a:cubicBezTo>
                <a:cubicBezTo>
                  <a:pt x="2477" y="1161"/>
                  <a:pt x="2493" y="1163"/>
                  <a:pt x="2510" y="1163"/>
                </a:cubicBezTo>
                <a:cubicBezTo>
                  <a:pt x="2594" y="1163"/>
                  <a:pt x="2697" y="1117"/>
                  <a:pt x="2739" y="1107"/>
                </a:cubicBezTo>
                <a:lnTo>
                  <a:pt x="2639" y="1107"/>
                </a:lnTo>
                <a:cubicBezTo>
                  <a:pt x="2940" y="1019"/>
                  <a:pt x="3305" y="1032"/>
                  <a:pt x="3581" y="944"/>
                </a:cubicBezTo>
                <a:lnTo>
                  <a:pt x="3556" y="906"/>
                </a:lnTo>
                <a:cubicBezTo>
                  <a:pt x="3615" y="889"/>
                  <a:pt x="3654" y="883"/>
                  <a:pt x="3686" y="883"/>
                </a:cubicBezTo>
                <a:cubicBezTo>
                  <a:pt x="3755" y="883"/>
                  <a:pt x="3786" y="911"/>
                  <a:pt x="3890" y="911"/>
                </a:cubicBezTo>
                <a:cubicBezTo>
                  <a:pt x="3913" y="911"/>
                  <a:pt x="3940" y="909"/>
                  <a:pt x="3971" y="906"/>
                </a:cubicBezTo>
                <a:lnTo>
                  <a:pt x="3971" y="906"/>
                </a:lnTo>
                <a:lnTo>
                  <a:pt x="3958" y="918"/>
                </a:lnTo>
                <a:cubicBezTo>
                  <a:pt x="3946" y="918"/>
                  <a:pt x="3933" y="931"/>
                  <a:pt x="3921" y="931"/>
                </a:cubicBezTo>
                <a:lnTo>
                  <a:pt x="4046" y="931"/>
                </a:lnTo>
                <a:lnTo>
                  <a:pt x="4009" y="918"/>
                </a:lnTo>
                <a:lnTo>
                  <a:pt x="3996" y="906"/>
                </a:lnTo>
                <a:lnTo>
                  <a:pt x="3996" y="906"/>
                </a:lnTo>
                <a:cubicBezTo>
                  <a:pt x="4029" y="890"/>
                  <a:pt x="4063" y="877"/>
                  <a:pt x="4101" y="877"/>
                </a:cubicBezTo>
                <a:cubicBezTo>
                  <a:pt x="4112" y="877"/>
                  <a:pt x="4123" y="878"/>
                  <a:pt x="4134" y="881"/>
                </a:cubicBezTo>
                <a:cubicBezTo>
                  <a:pt x="4071" y="906"/>
                  <a:pt x="4247" y="956"/>
                  <a:pt x="4172" y="981"/>
                </a:cubicBezTo>
                <a:cubicBezTo>
                  <a:pt x="4398" y="944"/>
                  <a:pt x="4285" y="944"/>
                  <a:pt x="4436" y="843"/>
                </a:cubicBezTo>
                <a:lnTo>
                  <a:pt x="4473" y="893"/>
                </a:lnTo>
                <a:cubicBezTo>
                  <a:pt x="4524" y="868"/>
                  <a:pt x="4536" y="843"/>
                  <a:pt x="4612" y="843"/>
                </a:cubicBezTo>
                <a:lnTo>
                  <a:pt x="4637" y="843"/>
                </a:lnTo>
                <a:cubicBezTo>
                  <a:pt x="4637" y="843"/>
                  <a:pt x="4637" y="843"/>
                  <a:pt x="4637" y="831"/>
                </a:cubicBezTo>
                <a:lnTo>
                  <a:pt x="4649" y="831"/>
                </a:lnTo>
                <a:cubicBezTo>
                  <a:pt x="4649" y="843"/>
                  <a:pt x="4649" y="843"/>
                  <a:pt x="4637" y="843"/>
                </a:cubicBezTo>
                <a:cubicBezTo>
                  <a:pt x="4587" y="881"/>
                  <a:pt x="4700" y="918"/>
                  <a:pt x="4612" y="956"/>
                </a:cubicBezTo>
                <a:cubicBezTo>
                  <a:pt x="4680" y="1000"/>
                  <a:pt x="4742" y="1011"/>
                  <a:pt x="4797" y="1011"/>
                </a:cubicBezTo>
                <a:cubicBezTo>
                  <a:pt x="4850" y="1011"/>
                  <a:pt x="4896" y="1001"/>
                  <a:pt x="4936" y="1001"/>
                </a:cubicBezTo>
                <a:cubicBezTo>
                  <a:pt x="4985" y="1001"/>
                  <a:pt x="5023" y="1016"/>
                  <a:pt x="5052" y="1082"/>
                </a:cubicBezTo>
                <a:cubicBezTo>
                  <a:pt x="5190" y="969"/>
                  <a:pt x="4863" y="969"/>
                  <a:pt x="4926" y="944"/>
                </a:cubicBezTo>
                <a:cubicBezTo>
                  <a:pt x="4913" y="918"/>
                  <a:pt x="4938" y="906"/>
                  <a:pt x="4976" y="893"/>
                </a:cubicBezTo>
                <a:cubicBezTo>
                  <a:pt x="5039" y="906"/>
                  <a:pt x="5102" y="918"/>
                  <a:pt x="5152" y="931"/>
                </a:cubicBezTo>
                <a:cubicBezTo>
                  <a:pt x="5202" y="981"/>
                  <a:pt x="5240" y="1094"/>
                  <a:pt x="5378" y="1132"/>
                </a:cubicBezTo>
                <a:lnTo>
                  <a:pt x="5341" y="1132"/>
                </a:lnTo>
                <a:cubicBezTo>
                  <a:pt x="5353" y="1145"/>
                  <a:pt x="5366" y="1145"/>
                  <a:pt x="5378" y="1145"/>
                </a:cubicBezTo>
                <a:cubicBezTo>
                  <a:pt x="5366" y="1145"/>
                  <a:pt x="5366" y="1145"/>
                  <a:pt x="5353" y="1157"/>
                </a:cubicBezTo>
                <a:lnTo>
                  <a:pt x="5479" y="1157"/>
                </a:lnTo>
                <a:lnTo>
                  <a:pt x="5454" y="1170"/>
                </a:lnTo>
                <a:cubicBezTo>
                  <a:pt x="5479" y="1170"/>
                  <a:pt x="5491" y="1170"/>
                  <a:pt x="5516" y="1182"/>
                </a:cubicBezTo>
                <a:lnTo>
                  <a:pt x="5529" y="1182"/>
                </a:lnTo>
                <a:cubicBezTo>
                  <a:pt x="5542" y="1195"/>
                  <a:pt x="5542" y="1195"/>
                  <a:pt x="5554" y="1195"/>
                </a:cubicBezTo>
                <a:cubicBezTo>
                  <a:pt x="5579" y="1195"/>
                  <a:pt x="5604" y="1207"/>
                  <a:pt x="5617" y="1207"/>
                </a:cubicBezTo>
                <a:cubicBezTo>
                  <a:pt x="5630" y="1207"/>
                  <a:pt x="5630" y="1195"/>
                  <a:pt x="5630" y="1182"/>
                </a:cubicBezTo>
                <a:cubicBezTo>
                  <a:pt x="5638" y="1187"/>
                  <a:pt x="5645" y="1189"/>
                  <a:pt x="5651" y="1189"/>
                </a:cubicBezTo>
                <a:cubicBezTo>
                  <a:pt x="5664" y="1189"/>
                  <a:pt x="5676" y="1178"/>
                  <a:pt x="5692" y="1145"/>
                </a:cubicBezTo>
                <a:lnTo>
                  <a:pt x="5630" y="1132"/>
                </a:lnTo>
                <a:cubicBezTo>
                  <a:pt x="5642" y="1120"/>
                  <a:pt x="5642" y="1107"/>
                  <a:pt x="5642" y="1107"/>
                </a:cubicBezTo>
                <a:lnTo>
                  <a:pt x="5642" y="1107"/>
                </a:lnTo>
                <a:lnTo>
                  <a:pt x="5579" y="1120"/>
                </a:lnTo>
                <a:lnTo>
                  <a:pt x="5544" y="1111"/>
                </a:lnTo>
                <a:lnTo>
                  <a:pt x="5544" y="1111"/>
                </a:lnTo>
                <a:cubicBezTo>
                  <a:pt x="5550" y="1112"/>
                  <a:pt x="5556" y="1112"/>
                  <a:pt x="5562" y="1112"/>
                </a:cubicBezTo>
                <a:cubicBezTo>
                  <a:pt x="5590" y="1112"/>
                  <a:pt x="5619" y="1103"/>
                  <a:pt x="5655" y="1094"/>
                </a:cubicBezTo>
                <a:cubicBezTo>
                  <a:pt x="5655" y="1094"/>
                  <a:pt x="5655" y="1094"/>
                  <a:pt x="5655" y="1107"/>
                </a:cubicBezTo>
                <a:lnTo>
                  <a:pt x="5755" y="1082"/>
                </a:lnTo>
                <a:lnTo>
                  <a:pt x="5768" y="1132"/>
                </a:lnTo>
                <a:cubicBezTo>
                  <a:pt x="5774" y="1129"/>
                  <a:pt x="5782" y="1127"/>
                  <a:pt x="5790" y="1127"/>
                </a:cubicBezTo>
                <a:cubicBezTo>
                  <a:pt x="5812" y="1127"/>
                  <a:pt x="5837" y="1139"/>
                  <a:pt x="5856" y="1157"/>
                </a:cubicBezTo>
                <a:cubicBezTo>
                  <a:pt x="5831" y="1157"/>
                  <a:pt x="5805" y="1170"/>
                  <a:pt x="5780" y="1170"/>
                </a:cubicBezTo>
                <a:cubicBezTo>
                  <a:pt x="5805" y="1220"/>
                  <a:pt x="5868" y="1182"/>
                  <a:pt x="5906" y="1233"/>
                </a:cubicBezTo>
                <a:cubicBezTo>
                  <a:pt x="5893" y="1255"/>
                  <a:pt x="5875" y="1262"/>
                  <a:pt x="5851" y="1262"/>
                </a:cubicBezTo>
                <a:cubicBezTo>
                  <a:pt x="5793" y="1262"/>
                  <a:pt x="5709" y="1213"/>
                  <a:pt x="5627" y="1213"/>
                </a:cubicBezTo>
                <a:cubicBezTo>
                  <a:pt x="5611" y="1213"/>
                  <a:pt x="5595" y="1215"/>
                  <a:pt x="5579" y="1220"/>
                </a:cubicBezTo>
                <a:cubicBezTo>
                  <a:pt x="5604" y="1270"/>
                  <a:pt x="5768" y="1220"/>
                  <a:pt x="5717" y="1283"/>
                </a:cubicBezTo>
                <a:cubicBezTo>
                  <a:pt x="5738" y="1269"/>
                  <a:pt x="5756" y="1264"/>
                  <a:pt x="5773" y="1264"/>
                </a:cubicBezTo>
                <a:cubicBezTo>
                  <a:pt x="5836" y="1264"/>
                  <a:pt x="5878" y="1342"/>
                  <a:pt x="5958" y="1342"/>
                </a:cubicBezTo>
                <a:cubicBezTo>
                  <a:pt x="5973" y="1342"/>
                  <a:pt x="5989" y="1340"/>
                  <a:pt x="6007" y="1333"/>
                </a:cubicBezTo>
                <a:lnTo>
                  <a:pt x="6007" y="1333"/>
                </a:lnTo>
                <a:lnTo>
                  <a:pt x="5981" y="1383"/>
                </a:lnTo>
                <a:cubicBezTo>
                  <a:pt x="5990" y="1383"/>
                  <a:pt x="6015" y="1378"/>
                  <a:pt x="6042" y="1378"/>
                </a:cubicBezTo>
                <a:cubicBezTo>
                  <a:pt x="6055" y="1378"/>
                  <a:pt x="6069" y="1379"/>
                  <a:pt x="6082" y="1383"/>
                </a:cubicBezTo>
                <a:lnTo>
                  <a:pt x="6032" y="1409"/>
                </a:lnTo>
                <a:cubicBezTo>
                  <a:pt x="5994" y="1396"/>
                  <a:pt x="5969" y="1383"/>
                  <a:pt x="5931" y="1371"/>
                </a:cubicBezTo>
                <a:cubicBezTo>
                  <a:pt x="5906" y="1358"/>
                  <a:pt x="5881" y="1346"/>
                  <a:pt x="5856" y="1333"/>
                </a:cubicBezTo>
                <a:lnTo>
                  <a:pt x="5843" y="1333"/>
                </a:lnTo>
                <a:cubicBezTo>
                  <a:pt x="5818" y="1321"/>
                  <a:pt x="5805" y="1321"/>
                  <a:pt x="5780" y="1308"/>
                </a:cubicBezTo>
                <a:lnTo>
                  <a:pt x="5755" y="1308"/>
                </a:lnTo>
                <a:cubicBezTo>
                  <a:pt x="5743" y="1295"/>
                  <a:pt x="5730" y="1295"/>
                  <a:pt x="5717" y="1283"/>
                </a:cubicBezTo>
                <a:cubicBezTo>
                  <a:pt x="5692" y="1283"/>
                  <a:pt x="5680" y="1283"/>
                  <a:pt x="5667" y="1270"/>
                </a:cubicBezTo>
                <a:cubicBezTo>
                  <a:pt x="5630" y="1258"/>
                  <a:pt x="5604" y="1258"/>
                  <a:pt x="5579" y="1245"/>
                </a:cubicBezTo>
                <a:cubicBezTo>
                  <a:pt x="5567" y="1245"/>
                  <a:pt x="5554" y="1233"/>
                  <a:pt x="5542" y="1233"/>
                </a:cubicBezTo>
                <a:cubicBezTo>
                  <a:pt x="5516" y="1233"/>
                  <a:pt x="5491" y="1220"/>
                  <a:pt x="5466" y="1207"/>
                </a:cubicBezTo>
                <a:cubicBezTo>
                  <a:pt x="5441" y="1207"/>
                  <a:pt x="5416" y="1195"/>
                  <a:pt x="5391" y="1195"/>
                </a:cubicBezTo>
                <a:lnTo>
                  <a:pt x="5378" y="1195"/>
                </a:lnTo>
                <a:cubicBezTo>
                  <a:pt x="5077" y="1120"/>
                  <a:pt x="5052" y="1157"/>
                  <a:pt x="4901" y="1132"/>
                </a:cubicBezTo>
                <a:cubicBezTo>
                  <a:pt x="4825" y="1120"/>
                  <a:pt x="4712" y="1120"/>
                  <a:pt x="4511" y="1107"/>
                </a:cubicBezTo>
                <a:cubicBezTo>
                  <a:pt x="4372" y="1098"/>
                  <a:pt x="4192" y="1084"/>
                  <a:pt x="3945" y="1084"/>
                </a:cubicBezTo>
                <a:cubicBezTo>
                  <a:pt x="3834" y="1084"/>
                  <a:pt x="3709" y="1087"/>
                  <a:pt x="3569" y="1094"/>
                </a:cubicBezTo>
                <a:cubicBezTo>
                  <a:pt x="3619" y="1132"/>
                  <a:pt x="3518" y="1170"/>
                  <a:pt x="3317" y="1220"/>
                </a:cubicBezTo>
                <a:cubicBezTo>
                  <a:pt x="3041" y="1295"/>
                  <a:pt x="2589" y="1421"/>
                  <a:pt x="2212" y="1559"/>
                </a:cubicBezTo>
                <a:lnTo>
                  <a:pt x="2161" y="1572"/>
                </a:lnTo>
                <a:cubicBezTo>
                  <a:pt x="2224" y="1572"/>
                  <a:pt x="2274" y="1547"/>
                  <a:pt x="2350" y="1547"/>
                </a:cubicBezTo>
                <a:cubicBezTo>
                  <a:pt x="2337" y="1584"/>
                  <a:pt x="2073" y="1610"/>
                  <a:pt x="1948" y="1672"/>
                </a:cubicBezTo>
                <a:cubicBezTo>
                  <a:pt x="1952" y="1673"/>
                  <a:pt x="1957" y="1674"/>
                  <a:pt x="1962" y="1674"/>
                </a:cubicBezTo>
                <a:cubicBezTo>
                  <a:pt x="2023" y="1674"/>
                  <a:pt x="2122" y="1626"/>
                  <a:pt x="2145" y="1626"/>
                </a:cubicBezTo>
                <a:cubicBezTo>
                  <a:pt x="2153" y="1626"/>
                  <a:pt x="2151" y="1632"/>
                  <a:pt x="2136" y="1647"/>
                </a:cubicBezTo>
                <a:cubicBezTo>
                  <a:pt x="2224" y="1572"/>
                  <a:pt x="2375" y="1597"/>
                  <a:pt x="2538" y="1522"/>
                </a:cubicBezTo>
                <a:lnTo>
                  <a:pt x="2538" y="1522"/>
                </a:lnTo>
                <a:lnTo>
                  <a:pt x="2526" y="1559"/>
                </a:lnTo>
                <a:cubicBezTo>
                  <a:pt x="2551" y="1547"/>
                  <a:pt x="2614" y="1522"/>
                  <a:pt x="2651" y="1522"/>
                </a:cubicBezTo>
                <a:lnTo>
                  <a:pt x="2576" y="1572"/>
                </a:lnTo>
                <a:cubicBezTo>
                  <a:pt x="2655" y="1533"/>
                  <a:pt x="2738" y="1533"/>
                  <a:pt x="2818" y="1532"/>
                </a:cubicBezTo>
                <a:lnTo>
                  <a:pt x="2818" y="1532"/>
                </a:lnTo>
                <a:cubicBezTo>
                  <a:pt x="2822" y="1533"/>
                  <a:pt x="2828" y="1534"/>
                  <a:pt x="2836" y="1534"/>
                </a:cubicBezTo>
                <a:cubicBezTo>
                  <a:pt x="2848" y="1534"/>
                  <a:pt x="2863" y="1533"/>
                  <a:pt x="2884" y="1530"/>
                </a:cubicBezTo>
                <a:lnTo>
                  <a:pt x="2884" y="1530"/>
                </a:lnTo>
                <a:cubicBezTo>
                  <a:pt x="2862" y="1532"/>
                  <a:pt x="2840" y="1532"/>
                  <a:pt x="2818" y="1532"/>
                </a:cubicBezTo>
                <a:lnTo>
                  <a:pt x="2818" y="1532"/>
                </a:lnTo>
                <a:cubicBezTo>
                  <a:pt x="2785" y="1525"/>
                  <a:pt x="2854" y="1493"/>
                  <a:pt x="2777" y="1484"/>
                </a:cubicBezTo>
                <a:cubicBezTo>
                  <a:pt x="2863" y="1464"/>
                  <a:pt x="2917" y="1457"/>
                  <a:pt x="2957" y="1457"/>
                </a:cubicBezTo>
                <a:cubicBezTo>
                  <a:pt x="3048" y="1457"/>
                  <a:pt x="3066" y="1492"/>
                  <a:pt x="3200" y="1492"/>
                </a:cubicBezTo>
                <a:cubicBezTo>
                  <a:pt x="3235" y="1492"/>
                  <a:pt x="3277" y="1490"/>
                  <a:pt x="3330" y="1484"/>
                </a:cubicBezTo>
                <a:cubicBezTo>
                  <a:pt x="3267" y="1484"/>
                  <a:pt x="3154" y="1484"/>
                  <a:pt x="3229" y="1459"/>
                </a:cubicBezTo>
                <a:cubicBezTo>
                  <a:pt x="3292" y="1459"/>
                  <a:pt x="3393" y="1471"/>
                  <a:pt x="3431" y="1471"/>
                </a:cubicBezTo>
                <a:cubicBezTo>
                  <a:pt x="3669" y="1459"/>
                  <a:pt x="3393" y="1446"/>
                  <a:pt x="3493" y="1421"/>
                </a:cubicBezTo>
                <a:lnTo>
                  <a:pt x="3493" y="1421"/>
                </a:lnTo>
                <a:cubicBezTo>
                  <a:pt x="3517" y="1431"/>
                  <a:pt x="3535" y="1435"/>
                  <a:pt x="3553" y="1435"/>
                </a:cubicBezTo>
                <a:cubicBezTo>
                  <a:pt x="3601" y="1435"/>
                  <a:pt x="3636" y="1405"/>
                  <a:pt x="3720" y="1396"/>
                </a:cubicBezTo>
                <a:lnTo>
                  <a:pt x="3720" y="1421"/>
                </a:lnTo>
                <a:cubicBezTo>
                  <a:pt x="3740" y="1422"/>
                  <a:pt x="3758" y="1423"/>
                  <a:pt x="3773" y="1423"/>
                </a:cubicBezTo>
                <a:cubicBezTo>
                  <a:pt x="3926" y="1423"/>
                  <a:pt x="3842" y="1378"/>
                  <a:pt x="3950" y="1378"/>
                </a:cubicBezTo>
                <a:cubicBezTo>
                  <a:pt x="3970" y="1378"/>
                  <a:pt x="3997" y="1380"/>
                  <a:pt x="4034" y="1383"/>
                </a:cubicBezTo>
                <a:lnTo>
                  <a:pt x="3921" y="1421"/>
                </a:lnTo>
                <a:lnTo>
                  <a:pt x="4046" y="1409"/>
                </a:lnTo>
                <a:lnTo>
                  <a:pt x="4021" y="1446"/>
                </a:lnTo>
                <a:cubicBezTo>
                  <a:pt x="4080" y="1436"/>
                  <a:pt x="4120" y="1432"/>
                  <a:pt x="4158" y="1432"/>
                </a:cubicBezTo>
                <a:cubicBezTo>
                  <a:pt x="4209" y="1432"/>
                  <a:pt x="4255" y="1439"/>
                  <a:pt x="4335" y="1446"/>
                </a:cubicBezTo>
                <a:cubicBezTo>
                  <a:pt x="4303" y="1435"/>
                  <a:pt x="4335" y="1406"/>
                  <a:pt x="4417" y="1406"/>
                </a:cubicBezTo>
                <a:cubicBezTo>
                  <a:pt x="4431" y="1406"/>
                  <a:pt x="4445" y="1407"/>
                  <a:pt x="4461" y="1409"/>
                </a:cubicBezTo>
                <a:cubicBezTo>
                  <a:pt x="4536" y="1434"/>
                  <a:pt x="4423" y="1434"/>
                  <a:pt x="4587" y="1446"/>
                </a:cubicBezTo>
                <a:cubicBezTo>
                  <a:pt x="4561" y="1453"/>
                  <a:pt x="4539" y="1459"/>
                  <a:pt x="4516" y="1459"/>
                </a:cubicBezTo>
                <a:cubicBezTo>
                  <a:pt x="4492" y="1459"/>
                  <a:pt x="4467" y="1453"/>
                  <a:pt x="4436" y="1434"/>
                </a:cubicBezTo>
                <a:cubicBezTo>
                  <a:pt x="4423" y="1446"/>
                  <a:pt x="4398" y="1459"/>
                  <a:pt x="4386" y="1459"/>
                </a:cubicBezTo>
                <a:cubicBezTo>
                  <a:pt x="4473" y="1484"/>
                  <a:pt x="4599" y="1497"/>
                  <a:pt x="4649" y="1497"/>
                </a:cubicBezTo>
                <a:cubicBezTo>
                  <a:pt x="4637" y="1497"/>
                  <a:pt x="4599" y="1484"/>
                  <a:pt x="4587" y="1484"/>
                </a:cubicBezTo>
                <a:cubicBezTo>
                  <a:pt x="4675" y="1484"/>
                  <a:pt x="4750" y="1471"/>
                  <a:pt x="4825" y="1471"/>
                </a:cubicBezTo>
                <a:cubicBezTo>
                  <a:pt x="4850" y="1497"/>
                  <a:pt x="4825" y="1497"/>
                  <a:pt x="4800" y="1497"/>
                </a:cubicBezTo>
                <a:cubicBezTo>
                  <a:pt x="4819" y="1503"/>
                  <a:pt x="4838" y="1503"/>
                  <a:pt x="4860" y="1503"/>
                </a:cubicBezTo>
                <a:cubicBezTo>
                  <a:pt x="4882" y="1503"/>
                  <a:pt x="4907" y="1503"/>
                  <a:pt x="4938" y="1509"/>
                </a:cubicBezTo>
                <a:cubicBezTo>
                  <a:pt x="4926" y="1522"/>
                  <a:pt x="4926" y="1547"/>
                  <a:pt x="4825" y="1547"/>
                </a:cubicBezTo>
                <a:lnTo>
                  <a:pt x="5039" y="1559"/>
                </a:lnTo>
                <a:cubicBezTo>
                  <a:pt x="5052" y="1572"/>
                  <a:pt x="5139" y="1610"/>
                  <a:pt x="5114" y="1610"/>
                </a:cubicBezTo>
                <a:cubicBezTo>
                  <a:pt x="5215" y="1647"/>
                  <a:pt x="5391" y="1635"/>
                  <a:pt x="5529" y="1710"/>
                </a:cubicBezTo>
                <a:cubicBezTo>
                  <a:pt x="5533" y="1706"/>
                  <a:pt x="5537" y="1705"/>
                  <a:pt x="5543" y="1705"/>
                </a:cubicBezTo>
                <a:cubicBezTo>
                  <a:pt x="5553" y="1705"/>
                  <a:pt x="5567" y="1710"/>
                  <a:pt x="5592" y="1710"/>
                </a:cubicBezTo>
                <a:cubicBezTo>
                  <a:pt x="5655" y="1735"/>
                  <a:pt x="5705" y="1773"/>
                  <a:pt x="5768" y="1798"/>
                </a:cubicBezTo>
                <a:cubicBezTo>
                  <a:pt x="5831" y="1836"/>
                  <a:pt x="5893" y="1848"/>
                  <a:pt x="5969" y="1873"/>
                </a:cubicBezTo>
                <a:lnTo>
                  <a:pt x="6032" y="1961"/>
                </a:lnTo>
                <a:cubicBezTo>
                  <a:pt x="6048" y="1969"/>
                  <a:pt x="6058" y="1972"/>
                  <a:pt x="6064" y="1972"/>
                </a:cubicBezTo>
                <a:cubicBezTo>
                  <a:pt x="6087" y="1972"/>
                  <a:pt x="6023" y="1915"/>
                  <a:pt x="6065" y="1915"/>
                </a:cubicBezTo>
                <a:cubicBezTo>
                  <a:pt x="6079" y="1915"/>
                  <a:pt x="6103" y="1921"/>
                  <a:pt x="6145" y="1936"/>
                </a:cubicBezTo>
                <a:cubicBezTo>
                  <a:pt x="6270" y="1999"/>
                  <a:pt x="6170" y="1999"/>
                  <a:pt x="6208" y="2037"/>
                </a:cubicBezTo>
                <a:cubicBezTo>
                  <a:pt x="6283" y="2062"/>
                  <a:pt x="6409" y="2087"/>
                  <a:pt x="6497" y="2200"/>
                </a:cubicBezTo>
                <a:cubicBezTo>
                  <a:pt x="6459" y="2175"/>
                  <a:pt x="6434" y="2150"/>
                  <a:pt x="6396" y="2125"/>
                </a:cubicBezTo>
                <a:lnTo>
                  <a:pt x="6396" y="2125"/>
                </a:lnTo>
                <a:cubicBezTo>
                  <a:pt x="6421" y="2163"/>
                  <a:pt x="6446" y="2175"/>
                  <a:pt x="6471" y="2213"/>
                </a:cubicBezTo>
                <a:cubicBezTo>
                  <a:pt x="6392" y="2181"/>
                  <a:pt x="6338" y="2149"/>
                  <a:pt x="6324" y="2149"/>
                </a:cubicBezTo>
                <a:cubicBezTo>
                  <a:pt x="6317" y="2149"/>
                  <a:pt x="6323" y="2160"/>
                  <a:pt x="6346" y="2188"/>
                </a:cubicBezTo>
                <a:cubicBezTo>
                  <a:pt x="6352" y="2182"/>
                  <a:pt x="6359" y="2179"/>
                  <a:pt x="6369" y="2179"/>
                </a:cubicBezTo>
                <a:cubicBezTo>
                  <a:pt x="6447" y="2179"/>
                  <a:pt x="6631" y="2382"/>
                  <a:pt x="6705" y="2382"/>
                </a:cubicBezTo>
                <a:cubicBezTo>
                  <a:pt x="6712" y="2382"/>
                  <a:pt x="6718" y="2380"/>
                  <a:pt x="6723" y="2376"/>
                </a:cubicBezTo>
                <a:lnTo>
                  <a:pt x="6760" y="2426"/>
                </a:lnTo>
                <a:cubicBezTo>
                  <a:pt x="6748" y="2414"/>
                  <a:pt x="6735" y="2414"/>
                  <a:pt x="6723" y="2401"/>
                </a:cubicBezTo>
                <a:lnTo>
                  <a:pt x="6723" y="2401"/>
                </a:lnTo>
                <a:cubicBezTo>
                  <a:pt x="6798" y="2527"/>
                  <a:pt x="6836" y="2439"/>
                  <a:pt x="6949" y="2565"/>
                </a:cubicBezTo>
                <a:cubicBezTo>
                  <a:pt x="6990" y="2595"/>
                  <a:pt x="7006" y="2634"/>
                  <a:pt x="6990" y="2634"/>
                </a:cubicBezTo>
                <a:cubicBezTo>
                  <a:pt x="6986" y="2634"/>
                  <a:pt x="6981" y="2632"/>
                  <a:pt x="6974" y="2627"/>
                </a:cubicBezTo>
                <a:lnTo>
                  <a:pt x="6974" y="2627"/>
                </a:lnTo>
                <a:lnTo>
                  <a:pt x="7087" y="2715"/>
                </a:lnTo>
                <a:cubicBezTo>
                  <a:pt x="7095" y="2739"/>
                  <a:pt x="7098" y="2748"/>
                  <a:pt x="7093" y="2748"/>
                </a:cubicBezTo>
                <a:cubicBezTo>
                  <a:pt x="7090" y="2748"/>
                  <a:pt x="7084" y="2745"/>
                  <a:pt x="7075" y="2741"/>
                </a:cubicBezTo>
                <a:lnTo>
                  <a:pt x="7075" y="2741"/>
                </a:lnTo>
                <a:lnTo>
                  <a:pt x="7213" y="2879"/>
                </a:lnTo>
                <a:lnTo>
                  <a:pt x="7200" y="2879"/>
                </a:lnTo>
                <a:cubicBezTo>
                  <a:pt x="7238" y="2891"/>
                  <a:pt x="7288" y="2942"/>
                  <a:pt x="7313" y="2967"/>
                </a:cubicBezTo>
                <a:cubicBezTo>
                  <a:pt x="7321" y="2982"/>
                  <a:pt x="7322" y="2987"/>
                  <a:pt x="7319" y="2987"/>
                </a:cubicBezTo>
                <a:cubicBezTo>
                  <a:pt x="7314" y="2987"/>
                  <a:pt x="7295" y="2965"/>
                  <a:pt x="7289" y="2965"/>
                </a:cubicBezTo>
                <a:cubicBezTo>
                  <a:pt x="7289" y="2965"/>
                  <a:pt x="7288" y="2966"/>
                  <a:pt x="7288" y="2967"/>
                </a:cubicBezTo>
                <a:lnTo>
                  <a:pt x="7376" y="3055"/>
                </a:lnTo>
                <a:cubicBezTo>
                  <a:pt x="7379" y="3067"/>
                  <a:pt x="7377" y="3073"/>
                  <a:pt x="7371" y="3073"/>
                </a:cubicBezTo>
                <a:cubicBezTo>
                  <a:pt x="7353" y="3073"/>
                  <a:pt x="7304" y="3023"/>
                  <a:pt x="7276" y="2967"/>
                </a:cubicBezTo>
                <a:lnTo>
                  <a:pt x="7276" y="2967"/>
                </a:lnTo>
                <a:cubicBezTo>
                  <a:pt x="7263" y="3103"/>
                  <a:pt x="7348" y="3032"/>
                  <a:pt x="7435" y="3258"/>
                </a:cubicBezTo>
                <a:lnTo>
                  <a:pt x="7435" y="3258"/>
                </a:lnTo>
                <a:cubicBezTo>
                  <a:pt x="7422" y="3226"/>
                  <a:pt x="7399" y="3203"/>
                  <a:pt x="7376" y="3180"/>
                </a:cubicBezTo>
                <a:lnTo>
                  <a:pt x="7376" y="3180"/>
                </a:lnTo>
                <a:cubicBezTo>
                  <a:pt x="7376" y="3256"/>
                  <a:pt x="7439" y="3331"/>
                  <a:pt x="7477" y="3457"/>
                </a:cubicBezTo>
                <a:cubicBezTo>
                  <a:pt x="7477" y="3436"/>
                  <a:pt x="7427" y="3276"/>
                  <a:pt x="7455" y="3276"/>
                </a:cubicBezTo>
                <a:cubicBezTo>
                  <a:pt x="7462" y="3276"/>
                  <a:pt x="7473" y="3285"/>
                  <a:pt x="7489" y="3306"/>
                </a:cubicBezTo>
                <a:cubicBezTo>
                  <a:pt x="7502" y="3331"/>
                  <a:pt x="7527" y="3381"/>
                  <a:pt x="7577" y="3444"/>
                </a:cubicBezTo>
                <a:cubicBezTo>
                  <a:pt x="7552" y="3457"/>
                  <a:pt x="7590" y="3507"/>
                  <a:pt x="7640" y="3582"/>
                </a:cubicBezTo>
                <a:lnTo>
                  <a:pt x="7602" y="3595"/>
                </a:lnTo>
                <a:cubicBezTo>
                  <a:pt x="7665" y="3683"/>
                  <a:pt x="7678" y="3670"/>
                  <a:pt x="7715" y="3721"/>
                </a:cubicBezTo>
                <a:cubicBezTo>
                  <a:pt x="7753" y="3821"/>
                  <a:pt x="7741" y="3846"/>
                  <a:pt x="7728" y="3884"/>
                </a:cubicBezTo>
                <a:cubicBezTo>
                  <a:pt x="7746" y="3923"/>
                  <a:pt x="7755" y="3936"/>
                  <a:pt x="7759" y="3936"/>
                </a:cubicBezTo>
                <a:cubicBezTo>
                  <a:pt x="7768" y="3936"/>
                  <a:pt x="7757" y="3880"/>
                  <a:pt x="7769" y="3880"/>
                </a:cubicBezTo>
                <a:cubicBezTo>
                  <a:pt x="7776" y="3880"/>
                  <a:pt x="7789" y="3897"/>
                  <a:pt x="7816" y="3947"/>
                </a:cubicBezTo>
                <a:cubicBezTo>
                  <a:pt x="7879" y="4085"/>
                  <a:pt x="7917" y="4186"/>
                  <a:pt x="8004" y="4349"/>
                </a:cubicBezTo>
                <a:cubicBezTo>
                  <a:pt x="8013" y="4387"/>
                  <a:pt x="8013" y="4398"/>
                  <a:pt x="8009" y="4398"/>
                </a:cubicBezTo>
                <a:cubicBezTo>
                  <a:pt x="8004" y="4398"/>
                  <a:pt x="7990" y="4374"/>
                  <a:pt x="7984" y="4374"/>
                </a:cubicBezTo>
                <a:cubicBezTo>
                  <a:pt x="7981" y="4374"/>
                  <a:pt x="7979" y="4378"/>
                  <a:pt x="7979" y="4387"/>
                </a:cubicBezTo>
                <a:lnTo>
                  <a:pt x="8042" y="4462"/>
                </a:lnTo>
                <a:cubicBezTo>
                  <a:pt x="8048" y="4475"/>
                  <a:pt x="8048" y="4478"/>
                  <a:pt x="8045" y="4478"/>
                </a:cubicBezTo>
                <a:cubicBezTo>
                  <a:pt x="8042" y="4478"/>
                  <a:pt x="8036" y="4475"/>
                  <a:pt x="8030" y="4475"/>
                </a:cubicBezTo>
                <a:cubicBezTo>
                  <a:pt x="8055" y="4512"/>
                  <a:pt x="8067" y="4512"/>
                  <a:pt x="8080" y="4512"/>
                </a:cubicBezTo>
                <a:cubicBezTo>
                  <a:pt x="8080" y="4525"/>
                  <a:pt x="8092" y="4525"/>
                  <a:pt x="8130" y="4600"/>
                </a:cubicBezTo>
                <a:cubicBezTo>
                  <a:pt x="8180" y="4638"/>
                  <a:pt x="8193" y="4952"/>
                  <a:pt x="8306" y="5128"/>
                </a:cubicBezTo>
                <a:cubicBezTo>
                  <a:pt x="8306" y="5143"/>
                  <a:pt x="8303" y="5148"/>
                  <a:pt x="8298" y="5148"/>
                </a:cubicBezTo>
                <a:cubicBezTo>
                  <a:pt x="8289" y="5148"/>
                  <a:pt x="8273" y="5126"/>
                  <a:pt x="8269" y="5126"/>
                </a:cubicBezTo>
                <a:cubicBezTo>
                  <a:pt x="8269" y="5126"/>
                  <a:pt x="8268" y="5127"/>
                  <a:pt x="8268" y="5128"/>
                </a:cubicBezTo>
                <a:cubicBezTo>
                  <a:pt x="8394" y="5392"/>
                  <a:pt x="8369" y="5354"/>
                  <a:pt x="8495" y="5555"/>
                </a:cubicBezTo>
                <a:lnTo>
                  <a:pt x="8545" y="5756"/>
                </a:lnTo>
                <a:cubicBezTo>
                  <a:pt x="8538" y="5714"/>
                  <a:pt x="8540" y="5696"/>
                  <a:pt x="8548" y="5696"/>
                </a:cubicBezTo>
                <a:cubicBezTo>
                  <a:pt x="8570" y="5696"/>
                  <a:pt x="8636" y="5811"/>
                  <a:pt x="8708" y="5920"/>
                </a:cubicBezTo>
                <a:lnTo>
                  <a:pt x="8708" y="5945"/>
                </a:lnTo>
                <a:cubicBezTo>
                  <a:pt x="8667" y="5904"/>
                  <a:pt x="8634" y="5863"/>
                  <a:pt x="8610" y="5863"/>
                </a:cubicBezTo>
                <a:cubicBezTo>
                  <a:pt x="8605" y="5863"/>
                  <a:pt x="8600" y="5865"/>
                  <a:pt x="8595" y="5869"/>
                </a:cubicBezTo>
                <a:cubicBezTo>
                  <a:pt x="8608" y="5882"/>
                  <a:pt x="8620" y="5907"/>
                  <a:pt x="8645" y="5945"/>
                </a:cubicBezTo>
                <a:cubicBezTo>
                  <a:pt x="8636" y="5936"/>
                  <a:pt x="8628" y="5927"/>
                  <a:pt x="8623" y="5927"/>
                </a:cubicBezTo>
                <a:cubicBezTo>
                  <a:pt x="8621" y="5927"/>
                  <a:pt x="8620" y="5929"/>
                  <a:pt x="8620" y="5932"/>
                </a:cubicBezTo>
                <a:cubicBezTo>
                  <a:pt x="8620" y="5945"/>
                  <a:pt x="8633" y="5970"/>
                  <a:pt x="8658" y="6008"/>
                </a:cubicBezTo>
                <a:lnTo>
                  <a:pt x="8645" y="6071"/>
                </a:lnTo>
                <a:lnTo>
                  <a:pt x="8670" y="6083"/>
                </a:lnTo>
                <a:lnTo>
                  <a:pt x="8784" y="6422"/>
                </a:lnTo>
                <a:cubicBezTo>
                  <a:pt x="8934" y="6636"/>
                  <a:pt x="9073" y="6812"/>
                  <a:pt x="9286" y="7176"/>
                </a:cubicBezTo>
                <a:cubicBezTo>
                  <a:pt x="9262" y="7152"/>
                  <a:pt x="9247" y="7143"/>
                  <a:pt x="9236" y="7143"/>
                </a:cubicBezTo>
                <a:cubicBezTo>
                  <a:pt x="9215" y="7143"/>
                  <a:pt x="9215" y="7180"/>
                  <a:pt x="9198" y="7189"/>
                </a:cubicBezTo>
                <a:cubicBezTo>
                  <a:pt x="9176" y="7088"/>
                  <a:pt x="9054" y="6948"/>
                  <a:pt x="8975" y="6777"/>
                </a:cubicBezTo>
                <a:lnTo>
                  <a:pt x="8975" y="6777"/>
                </a:lnTo>
                <a:cubicBezTo>
                  <a:pt x="8977" y="6788"/>
                  <a:pt x="8976" y="6792"/>
                  <a:pt x="8972" y="6792"/>
                </a:cubicBezTo>
                <a:cubicBezTo>
                  <a:pt x="8967" y="6792"/>
                  <a:pt x="8957" y="6784"/>
                  <a:pt x="8947" y="6774"/>
                </a:cubicBezTo>
                <a:lnTo>
                  <a:pt x="8947" y="6774"/>
                </a:lnTo>
                <a:cubicBezTo>
                  <a:pt x="9010" y="6887"/>
                  <a:pt x="9085" y="7000"/>
                  <a:pt x="9148" y="7101"/>
                </a:cubicBezTo>
                <a:cubicBezTo>
                  <a:pt x="9123" y="7113"/>
                  <a:pt x="9173" y="7189"/>
                  <a:pt x="9211" y="7289"/>
                </a:cubicBezTo>
                <a:cubicBezTo>
                  <a:pt x="9211" y="7277"/>
                  <a:pt x="9213" y="7272"/>
                  <a:pt x="9217" y="7272"/>
                </a:cubicBezTo>
                <a:cubicBezTo>
                  <a:pt x="9231" y="7272"/>
                  <a:pt x="9264" y="7324"/>
                  <a:pt x="9311" y="7390"/>
                </a:cubicBezTo>
                <a:cubicBezTo>
                  <a:pt x="9362" y="7478"/>
                  <a:pt x="9424" y="7591"/>
                  <a:pt x="9475" y="7654"/>
                </a:cubicBezTo>
                <a:cubicBezTo>
                  <a:pt x="9472" y="7659"/>
                  <a:pt x="9468" y="7662"/>
                  <a:pt x="9463" y="7662"/>
                </a:cubicBezTo>
                <a:cubicBezTo>
                  <a:pt x="9444" y="7662"/>
                  <a:pt x="9406" y="7617"/>
                  <a:pt x="9336" y="7478"/>
                </a:cubicBezTo>
                <a:lnTo>
                  <a:pt x="9336" y="7478"/>
                </a:lnTo>
                <a:cubicBezTo>
                  <a:pt x="9408" y="7682"/>
                  <a:pt x="9515" y="7691"/>
                  <a:pt x="9601" y="7866"/>
                </a:cubicBezTo>
                <a:lnTo>
                  <a:pt x="9601" y="7866"/>
                </a:lnTo>
                <a:cubicBezTo>
                  <a:pt x="9590" y="7852"/>
                  <a:pt x="9580" y="7839"/>
                  <a:pt x="9571" y="7827"/>
                </a:cubicBezTo>
                <a:lnTo>
                  <a:pt x="9571" y="7827"/>
                </a:lnTo>
                <a:cubicBezTo>
                  <a:pt x="9581" y="7841"/>
                  <a:pt x="9593" y="7863"/>
                  <a:pt x="9613" y="7893"/>
                </a:cubicBezTo>
                <a:cubicBezTo>
                  <a:pt x="9609" y="7883"/>
                  <a:pt x="9605" y="7875"/>
                  <a:pt x="9601" y="7866"/>
                </a:cubicBezTo>
                <a:lnTo>
                  <a:pt x="9601" y="7866"/>
                </a:lnTo>
                <a:cubicBezTo>
                  <a:pt x="9670" y="7962"/>
                  <a:pt x="9758" y="8113"/>
                  <a:pt x="9738" y="8113"/>
                </a:cubicBezTo>
                <a:cubicBezTo>
                  <a:pt x="9736" y="8113"/>
                  <a:pt x="9732" y="8111"/>
                  <a:pt x="9726" y="8106"/>
                </a:cubicBezTo>
                <a:lnTo>
                  <a:pt x="9701" y="8069"/>
                </a:lnTo>
                <a:lnTo>
                  <a:pt x="9701" y="8069"/>
                </a:lnTo>
                <a:cubicBezTo>
                  <a:pt x="9789" y="8207"/>
                  <a:pt x="9952" y="8433"/>
                  <a:pt x="10103" y="8609"/>
                </a:cubicBezTo>
                <a:cubicBezTo>
                  <a:pt x="10266" y="8797"/>
                  <a:pt x="10405" y="8936"/>
                  <a:pt x="10455" y="8948"/>
                </a:cubicBezTo>
                <a:cubicBezTo>
                  <a:pt x="10442" y="8948"/>
                  <a:pt x="10379" y="8948"/>
                  <a:pt x="10354" y="8936"/>
                </a:cubicBezTo>
                <a:lnTo>
                  <a:pt x="10354" y="8936"/>
                </a:lnTo>
                <a:cubicBezTo>
                  <a:pt x="10555" y="9074"/>
                  <a:pt x="10756" y="9199"/>
                  <a:pt x="10995" y="9313"/>
                </a:cubicBezTo>
                <a:cubicBezTo>
                  <a:pt x="10993" y="9312"/>
                  <a:pt x="10991" y="9312"/>
                  <a:pt x="10990" y="9312"/>
                </a:cubicBezTo>
                <a:cubicBezTo>
                  <a:pt x="10946" y="9312"/>
                  <a:pt x="10992" y="9419"/>
                  <a:pt x="10931" y="9419"/>
                </a:cubicBezTo>
                <a:cubicBezTo>
                  <a:pt x="10904" y="9419"/>
                  <a:pt x="10855" y="9398"/>
                  <a:pt x="10769" y="9338"/>
                </a:cubicBezTo>
                <a:lnTo>
                  <a:pt x="10769" y="9338"/>
                </a:lnTo>
                <a:cubicBezTo>
                  <a:pt x="10844" y="9401"/>
                  <a:pt x="10932" y="9488"/>
                  <a:pt x="11121" y="9614"/>
                </a:cubicBezTo>
                <a:cubicBezTo>
                  <a:pt x="11081" y="9574"/>
                  <a:pt x="11041" y="9495"/>
                  <a:pt x="11064" y="9495"/>
                </a:cubicBezTo>
                <a:cubicBezTo>
                  <a:pt x="11070" y="9495"/>
                  <a:pt x="11080" y="9501"/>
                  <a:pt x="11096" y="9514"/>
                </a:cubicBezTo>
                <a:cubicBezTo>
                  <a:pt x="11196" y="9602"/>
                  <a:pt x="11234" y="9639"/>
                  <a:pt x="11284" y="9677"/>
                </a:cubicBezTo>
                <a:cubicBezTo>
                  <a:pt x="11333" y="9701"/>
                  <a:pt x="11370" y="9750"/>
                  <a:pt x="11511" y="9845"/>
                </a:cubicBezTo>
                <a:lnTo>
                  <a:pt x="11511" y="9845"/>
                </a:lnTo>
                <a:cubicBezTo>
                  <a:pt x="11477" y="9820"/>
                  <a:pt x="11488" y="9807"/>
                  <a:pt x="11525" y="9807"/>
                </a:cubicBezTo>
                <a:cubicBezTo>
                  <a:pt x="11569" y="9807"/>
                  <a:pt x="11651" y="9826"/>
                  <a:pt x="11737" y="9865"/>
                </a:cubicBezTo>
                <a:cubicBezTo>
                  <a:pt x="11715" y="9865"/>
                  <a:pt x="11721" y="9921"/>
                  <a:pt x="11684" y="9921"/>
                </a:cubicBezTo>
                <a:cubicBezTo>
                  <a:pt x="11680" y="9921"/>
                  <a:pt x="11676" y="9920"/>
                  <a:pt x="11672" y="9919"/>
                </a:cubicBezTo>
                <a:lnTo>
                  <a:pt x="11672" y="9919"/>
                </a:lnTo>
                <a:cubicBezTo>
                  <a:pt x="11819" y="9967"/>
                  <a:pt x="11967" y="9992"/>
                  <a:pt x="12126" y="10029"/>
                </a:cubicBezTo>
                <a:cubicBezTo>
                  <a:pt x="12111" y="10025"/>
                  <a:pt x="12099" y="10024"/>
                  <a:pt x="12090" y="10024"/>
                </a:cubicBezTo>
                <a:cubicBezTo>
                  <a:pt x="12034" y="10024"/>
                  <a:pt x="12102" y="10086"/>
                  <a:pt x="12189" y="10129"/>
                </a:cubicBezTo>
                <a:lnTo>
                  <a:pt x="12189" y="10129"/>
                </a:lnTo>
                <a:cubicBezTo>
                  <a:pt x="12184" y="10127"/>
                  <a:pt x="12184" y="10126"/>
                  <a:pt x="12187" y="10126"/>
                </a:cubicBezTo>
                <a:cubicBezTo>
                  <a:pt x="12218" y="10126"/>
                  <a:pt x="12602" y="10230"/>
                  <a:pt x="12717" y="10230"/>
                </a:cubicBezTo>
                <a:cubicBezTo>
                  <a:pt x="12654" y="10217"/>
                  <a:pt x="12591" y="10205"/>
                  <a:pt x="12516" y="10180"/>
                </a:cubicBezTo>
                <a:lnTo>
                  <a:pt x="12516" y="10180"/>
                </a:lnTo>
                <a:cubicBezTo>
                  <a:pt x="12662" y="10207"/>
                  <a:pt x="12769" y="10216"/>
                  <a:pt x="12857" y="10216"/>
                </a:cubicBezTo>
                <a:cubicBezTo>
                  <a:pt x="12929" y="10216"/>
                  <a:pt x="12987" y="10210"/>
                  <a:pt x="13043" y="10205"/>
                </a:cubicBezTo>
                <a:cubicBezTo>
                  <a:pt x="13169" y="10180"/>
                  <a:pt x="13307" y="10167"/>
                  <a:pt x="13534" y="10142"/>
                </a:cubicBezTo>
                <a:lnTo>
                  <a:pt x="13534" y="10142"/>
                </a:lnTo>
                <a:cubicBezTo>
                  <a:pt x="13487" y="10165"/>
                  <a:pt x="13408" y="10231"/>
                  <a:pt x="13585" y="10231"/>
                </a:cubicBezTo>
                <a:cubicBezTo>
                  <a:pt x="13600" y="10231"/>
                  <a:pt x="13616" y="10231"/>
                  <a:pt x="13634" y="10230"/>
                </a:cubicBezTo>
                <a:cubicBezTo>
                  <a:pt x="13647" y="10217"/>
                  <a:pt x="13672" y="10217"/>
                  <a:pt x="13697" y="10205"/>
                </a:cubicBezTo>
                <a:cubicBezTo>
                  <a:pt x="13709" y="10192"/>
                  <a:pt x="13747" y="10180"/>
                  <a:pt x="13735" y="10180"/>
                </a:cubicBezTo>
                <a:cubicBezTo>
                  <a:pt x="13747" y="10154"/>
                  <a:pt x="13760" y="10129"/>
                  <a:pt x="13785" y="10117"/>
                </a:cubicBezTo>
                <a:lnTo>
                  <a:pt x="13810" y="10079"/>
                </a:lnTo>
                <a:cubicBezTo>
                  <a:pt x="13810" y="10066"/>
                  <a:pt x="13823" y="10054"/>
                  <a:pt x="13823" y="10054"/>
                </a:cubicBezTo>
                <a:cubicBezTo>
                  <a:pt x="13835" y="10029"/>
                  <a:pt x="13848" y="10016"/>
                  <a:pt x="13848" y="10004"/>
                </a:cubicBezTo>
                <a:lnTo>
                  <a:pt x="13860" y="10016"/>
                </a:lnTo>
                <a:lnTo>
                  <a:pt x="13898" y="9991"/>
                </a:lnTo>
                <a:lnTo>
                  <a:pt x="13898" y="9991"/>
                </a:lnTo>
                <a:cubicBezTo>
                  <a:pt x="13873" y="10016"/>
                  <a:pt x="13848" y="10066"/>
                  <a:pt x="13835" y="10104"/>
                </a:cubicBezTo>
                <a:cubicBezTo>
                  <a:pt x="13823" y="10129"/>
                  <a:pt x="13823" y="10154"/>
                  <a:pt x="13810" y="10167"/>
                </a:cubicBezTo>
                <a:cubicBezTo>
                  <a:pt x="13810" y="10192"/>
                  <a:pt x="13785" y="10205"/>
                  <a:pt x="13772" y="10217"/>
                </a:cubicBezTo>
                <a:cubicBezTo>
                  <a:pt x="13785" y="10217"/>
                  <a:pt x="13797" y="10230"/>
                  <a:pt x="13797" y="10230"/>
                </a:cubicBezTo>
                <a:lnTo>
                  <a:pt x="13823" y="10230"/>
                </a:lnTo>
                <a:cubicBezTo>
                  <a:pt x="13823" y="10242"/>
                  <a:pt x="13823" y="10255"/>
                  <a:pt x="13797" y="10268"/>
                </a:cubicBezTo>
                <a:lnTo>
                  <a:pt x="13823" y="10268"/>
                </a:lnTo>
                <a:cubicBezTo>
                  <a:pt x="13835" y="10230"/>
                  <a:pt x="13848" y="10230"/>
                  <a:pt x="13848" y="10192"/>
                </a:cubicBezTo>
                <a:lnTo>
                  <a:pt x="13848" y="10192"/>
                </a:lnTo>
                <a:cubicBezTo>
                  <a:pt x="13835" y="10205"/>
                  <a:pt x="13835" y="10217"/>
                  <a:pt x="13823" y="10242"/>
                </a:cubicBezTo>
                <a:cubicBezTo>
                  <a:pt x="13823" y="10205"/>
                  <a:pt x="13848" y="10117"/>
                  <a:pt x="13885" y="10117"/>
                </a:cubicBezTo>
                <a:cubicBezTo>
                  <a:pt x="13885" y="10129"/>
                  <a:pt x="13848" y="10192"/>
                  <a:pt x="13848" y="10205"/>
                </a:cubicBezTo>
                <a:cubicBezTo>
                  <a:pt x="13858" y="10195"/>
                  <a:pt x="13868" y="10176"/>
                  <a:pt x="13872" y="10176"/>
                </a:cubicBezTo>
                <a:cubicBezTo>
                  <a:pt x="13872" y="10176"/>
                  <a:pt x="13873" y="10177"/>
                  <a:pt x="13873" y="10180"/>
                </a:cubicBezTo>
                <a:lnTo>
                  <a:pt x="13860" y="10205"/>
                </a:lnTo>
                <a:cubicBezTo>
                  <a:pt x="13860" y="10208"/>
                  <a:pt x="13861" y="10209"/>
                  <a:pt x="13862" y="10209"/>
                </a:cubicBezTo>
                <a:cubicBezTo>
                  <a:pt x="13868" y="10209"/>
                  <a:pt x="13886" y="10170"/>
                  <a:pt x="13888" y="10170"/>
                </a:cubicBezTo>
                <a:lnTo>
                  <a:pt x="13888" y="10170"/>
                </a:lnTo>
                <a:cubicBezTo>
                  <a:pt x="13888" y="10170"/>
                  <a:pt x="13888" y="10173"/>
                  <a:pt x="13885" y="10180"/>
                </a:cubicBezTo>
                <a:cubicBezTo>
                  <a:pt x="13896" y="10180"/>
                  <a:pt x="13871" y="10223"/>
                  <a:pt x="13877" y="10223"/>
                </a:cubicBezTo>
                <a:cubicBezTo>
                  <a:pt x="13879" y="10223"/>
                  <a:pt x="13881" y="10221"/>
                  <a:pt x="13885" y="10217"/>
                </a:cubicBezTo>
                <a:cubicBezTo>
                  <a:pt x="13910" y="10154"/>
                  <a:pt x="13998" y="9991"/>
                  <a:pt x="14024" y="9941"/>
                </a:cubicBezTo>
                <a:cubicBezTo>
                  <a:pt x="14024" y="9941"/>
                  <a:pt x="14049" y="9979"/>
                  <a:pt x="14036" y="10004"/>
                </a:cubicBezTo>
                <a:cubicBezTo>
                  <a:pt x="14024" y="10016"/>
                  <a:pt x="14011" y="10029"/>
                  <a:pt x="13998" y="10041"/>
                </a:cubicBezTo>
                <a:cubicBezTo>
                  <a:pt x="14024" y="10029"/>
                  <a:pt x="14049" y="10016"/>
                  <a:pt x="14074" y="10004"/>
                </a:cubicBezTo>
                <a:cubicBezTo>
                  <a:pt x="14086" y="10004"/>
                  <a:pt x="14112" y="9991"/>
                  <a:pt x="14124" y="9991"/>
                </a:cubicBezTo>
                <a:cubicBezTo>
                  <a:pt x="14149" y="9979"/>
                  <a:pt x="14187" y="9953"/>
                  <a:pt x="14225" y="9953"/>
                </a:cubicBezTo>
                <a:cubicBezTo>
                  <a:pt x="14237" y="9947"/>
                  <a:pt x="14250" y="9944"/>
                  <a:pt x="14259" y="9944"/>
                </a:cubicBezTo>
                <a:cubicBezTo>
                  <a:pt x="14269" y="9944"/>
                  <a:pt x="14275" y="9947"/>
                  <a:pt x="14275" y="9953"/>
                </a:cubicBezTo>
                <a:cubicBezTo>
                  <a:pt x="14287" y="9966"/>
                  <a:pt x="14287" y="9991"/>
                  <a:pt x="14287" y="10004"/>
                </a:cubicBezTo>
                <a:lnTo>
                  <a:pt x="14275" y="10016"/>
                </a:lnTo>
                <a:cubicBezTo>
                  <a:pt x="14275" y="10029"/>
                  <a:pt x="14275" y="10041"/>
                  <a:pt x="14275" y="10041"/>
                </a:cubicBezTo>
                <a:cubicBezTo>
                  <a:pt x="14275" y="10041"/>
                  <a:pt x="14275" y="10054"/>
                  <a:pt x="14275" y="10054"/>
                </a:cubicBezTo>
                <a:cubicBezTo>
                  <a:pt x="14262" y="10066"/>
                  <a:pt x="14250" y="10092"/>
                  <a:pt x="14250" y="10104"/>
                </a:cubicBezTo>
                <a:lnTo>
                  <a:pt x="14225" y="10142"/>
                </a:lnTo>
                <a:lnTo>
                  <a:pt x="14225" y="10154"/>
                </a:lnTo>
                <a:lnTo>
                  <a:pt x="14225" y="10167"/>
                </a:lnTo>
                <a:cubicBezTo>
                  <a:pt x="14200" y="10205"/>
                  <a:pt x="14187" y="10242"/>
                  <a:pt x="14174" y="10268"/>
                </a:cubicBezTo>
                <a:cubicBezTo>
                  <a:pt x="14174" y="10268"/>
                  <a:pt x="14174" y="10280"/>
                  <a:pt x="14174" y="10280"/>
                </a:cubicBezTo>
                <a:cubicBezTo>
                  <a:pt x="14174" y="10293"/>
                  <a:pt x="14174" y="10293"/>
                  <a:pt x="14174" y="10293"/>
                </a:cubicBezTo>
                <a:cubicBezTo>
                  <a:pt x="14174" y="10305"/>
                  <a:pt x="14174" y="10305"/>
                  <a:pt x="14174" y="10305"/>
                </a:cubicBezTo>
                <a:lnTo>
                  <a:pt x="14200" y="10305"/>
                </a:lnTo>
                <a:cubicBezTo>
                  <a:pt x="14200" y="10305"/>
                  <a:pt x="14200" y="10293"/>
                  <a:pt x="14200" y="10293"/>
                </a:cubicBezTo>
                <a:cubicBezTo>
                  <a:pt x="14200" y="10280"/>
                  <a:pt x="14200" y="10280"/>
                  <a:pt x="14212" y="10268"/>
                </a:cubicBezTo>
                <a:cubicBezTo>
                  <a:pt x="14212" y="10242"/>
                  <a:pt x="14225" y="10217"/>
                  <a:pt x="14237" y="10180"/>
                </a:cubicBezTo>
                <a:lnTo>
                  <a:pt x="14250" y="10154"/>
                </a:lnTo>
                <a:lnTo>
                  <a:pt x="14262" y="10154"/>
                </a:lnTo>
                <a:lnTo>
                  <a:pt x="14275" y="10129"/>
                </a:lnTo>
                <a:lnTo>
                  <a:pt x="14287" y="10092"/>
                </a:lnTo>
                <a:cubicBezTo>
                  <a:pt x="14313" y="10066"/>
                  <a:pt x="14325" y="10041"/>
                  <a:pt x="14338" y="10016"/>
                </a:cubicBezTo>
                <a:cubicBezTo>
                  <a:pt x="14350" y="9991"/>
                  <a:pt x="14363" y="9979"/>
                  <a:pt x="14375" y="9966"/>
                </a:cubicBezTo>
                <a:cubicBezTo>
                  <a:pt x="14375" y="9966"/>
                  <a:pt x="14375" y="9979"/>
                  <a:pt x="14375" y="9991"/>
                </a:cubicBezTo>
                <a:cubicBezTo>
                  <a:pt x="14363" y="10029"/>
                  <a:pt x="14350" y="10079"/>
                  <a:pt x="14313" y="10154"/>
                </a:cubicBezTo>
                <a:cubicBezTo>
                  <a:pt x="14287" y="10192"/>
                  <a:pt x="14275" y="10230"/>
                  <a:pt x="14250" y="10280"/>
                </a:cubicBezTo>
                <a:cubicBezTo>
                  <a:pt x="14250" y="10280"/>
                  <a:pt x="14250" y="10280"/>
                  <a:pt x="14237" y="10293"/>
                </a:cubicBezTo>
                <a:lnTo>
                  <a:pt x="14225" y="10305"/>
                </a:lnTo>
                <a:cubicBezTo>
                  <a:pt x="14237" y="10305"/>
                  <a:pt x="14250" y="10293"/>
                  <a:pt x="14262" y="10280"/>
                </a:cubicBezTo>
                <a:cubicBezTo>
                  <a:pt x="14287" y="10255"/>
                  <a:pt x="14313" y="10230"/>
                  <a:pt x="14338" y="10192"/>
                </a:cubicBezTo>
                <a:cubicBezTo>
                  <a:pt x="14350" y="10180"/>
                  <a:pt x="14350" y="10180"/>
                  <a:pt x="14363" y="10167"/>
                </a:cubicBezTo>
                <a:cubicBezTo>
                  <a:pt x="14375" y="10154"/>
                  <a:pt x="14388" y="10129"/>
                  <a:pt x="14401" y="10104"/>
                </a:cubicBezTo>
                <a:cubicBezTo>
                  <a:pt x="14413" y="10092"/>
                  <a:pt x="14413" y="10066"/>
                  <a:pt x="14426" y="10054"/>
                </a:cubicBezTo>
                <a:cubicBezTo>
                  <a:pt x="14451" y="10016"/>
                  <a:pt x="14463" y="9991"/>
                  <a:pt x="14476" y="9953"/>
                </a:cubicBezTo>
                <a:cubicBezTo>
                  <a:pt x="14501" y="9916"/>
                  <a:pt x="14514" y="9878"/>
                  <a:pt x="14526" y="9840"/>
                </a:cubicBezTo>
                <a:cubicBezTo>
                  <a:pt x="14526" y="9815"/>
                  <a:pt x="14539" y="9803"/>
                  <a:pt x="14526" y="9777"/>
                </a:cubicBezTo>
                <a:cubicBezTo>
                  <a:pt x="14526" y="9752"/>
                  <a:pt x="14514" y="9740"/>
                  <a:pt x="14489" y="9740"/>
                </a:cubicBezTo>
                <a:lnTo>
                  <a:pt x="14426" y="9740"/>
                </a:lnTo>
                <a:cubicBezTo>
                  <a:pt x="14426" y="9740"/>
                  <a:pt x="14438" y="9740"/>
                  <a:pt x="14438" y="9727"/>
                </a:cubicBezTo>
                <a:lnTo>
                  <a:pt x="14476" y="9727"/>
                </a:lnTo>
                <a:cubicBezTo>
                  <a:pt x="14484" y="9727"/>
                  <a:pt x="14493" y="9722"/>
                  <a:pt x="14497" y="9722"/>
                </a:cubicBezTo>
                <a:cubicBezTo>
                  <a:pt x="14500" y="9722"/>
                  <a:pt x="14501" y="9723"/>
                  <a:pt x="14501" y="9727"/>
                </a:cubicBezTo>
                <a:cubicBezTo>
                  <a:pt x="14508" y="9725"/>
                  <a:pt x="14515" y="9724"/>
                  <a:pt x="14520" y="9724"/>
                </a:cubicBezTo>
                <a:cubicBezTo>
                  <a:pt x="14544" y="9724"/>
                  <a:pt x="14554" y="9742"/>
                  <a:pt x="14564" y="9752"/>
                </a:cubicBezTo>
                <a:cubicBezTo>
                  <a:pt x="14564" y="9765"/>
                  <a:pt x="14564" y="9765"/>
                  <a:pt x="14564" y="9777"/>
                </a:cubicBezTo>
                <a:cubicBezTo>
                  <a:pt x="14564" y="9792"/>
                  <a:pt x="14568" y="9798"/>
                  <a:pt x="14572" y="9798"/>
                </a:cubicBezTo>
                <a:cubicBezTo>
                  <a:pt x="14574" y="9798"/>
                  <a:pt x="14576" y="9795"/>
                  <a:pt x="14576" y="9790"/>
                </a:cubicBezTo>
                <a:cubicBezTo>
                  <a:pt x="14589" y="9777"/>
                  <a:pt x="14614" y="9740"/>
                  <a:pt x="14589" y="9702"/>
                </a:cubicBezTo>
                <a:cubicBezTo>
                  <a:pt x="14576" y="9683"/>
                  <a:pt x="14558" y="9677"/>
                  <a:pt x="14536" y="9677"/>
                </a:cubicBezTo>
                <a:cubicBezTo>
                  <a:pt x="14514" y="9677"/>
                  <a:pt x="14489" y="9683"/>
                  <a:pt x="14463" y="9690"/>
                </a:cubicBezTo>
                <a:cubicBezTo>
                  <a:pt x="14413" y="9690"/>
                  <a:pt x="14363" y="9715"/>
                  <a:pt x="14313" y="9727"/>
                </a:cubicBezTo>
                <a:cubicBezTo>
                  <a:pt x="14275" y="9740"/>
                  <a:pt x="14237" y="9752"/>
                  <a:pt x="14200" y="9765"/>
                </a:cubicBezTo>
                <a:cubicBezTo>
                  <a:pt x="14149" y="9790"/>
                  <a:pt x="14099" y="9803"/>
                  <a:pt x="14074" y="9803"/>
                </a:cubicBezTo>
                <a:cubicBezTo>
                  <a:pt x="14250" y="9740"/>
                  <a:pt x="14413" y="9652"/>
                  <a:pt x="14602" y="9614"/>
                </a:cubicBezTo>
                <a:cubicBezTo>
                  <a:pt x="14726" y="9605"/>
                  <a:pt x="14725" y="9559"/>
                  <a:pt x="14651" y="9559"/>
                </a:cubicBezTo>
                <a:cubicBezTo>
                  <a:pt x="14621" y="9559"/>
                  <a:pt x="14578" y="9567"/>
                  <a:pt x="14526" y="9589"/>
                </a:cubicBezTo>
                <a:cubicBezTo>
                  <a:pt x="14350" y="9627"/>
                  <a:pt x="14112" y="9752"/>
                  <a:pt x="13961" y="9803"/>
                </a:cubicBezTo>
                <a:cubicBezTo>
                  <a:pt x="13973" y="9777"/>
                  <a:pt x="13973" y="9765"/>
                  <a:pt x="13973" y="9752"/>
                </a:cubicBezTo>
                <a:cubicBezTo>
                  <a:pt x="14112" y="9715"/>
                  <a:pt x="14250" y="9652"/>
                  <a:pt x="14375" y="9602"/>
                </a:cubicBezTo>
                <a:cubicBezTo>
                  <a:pt x="14438" y="9576"/>
                  <a:pt x="14501" y="9551"/>
                  <a:pt x="14564" y="9539"/>
                </a:cubicBezTo>
                <a:cubicBezTo>
                  <a:pt x="14625" y="9529"/>
                  <a:pt x="14678" y="9510"/>
                  <a:pt x="14729" y="9510"/>
                </a:cubicBezTo>
                <a:cubicBezTo>
                  <a:pt x="14741" y="9510"/>
                  <a:pt x="14753" y="9511"/>
                  <a:pt x="14765" y="9514"/>
                </a:cubicBezTo>
                <a:cubicBezTo>
                  <a:pt x="14743" y="9497"/>
                  <a:pt x="14720" y="9493"/>
                  <a:pt x="14695" y="9493"/>
                </a:cubicBezTo>
                <a:cubicBezTo>
                  <a:pt x="14663" y="9493"/>
                  <a:pt x="14630" y="9501"/>
                  <a:pt x="14602" y="9501"/>
                </a:cubicBezTo>
                <a:cubicBezTo>
                  <a:pt x="14664" y="9476"/>
                  <a:pt x="14715" y="9463"/>
                  <a:pt x="14790" y="9451"/>
                </a:cubicBezTo>
                <a:cubicBezTo>
                  <a:pt x="14815" y="9451"/>
                  <a:pt x="14853" y="9463"/>
                  <a:pt x="14865" y="9488"/>
                </a:cubicBezTo>
                <a:cubicBezTo>
                  <a:pt x="14878" y="9526"/>
                  <a:pt x="14878" y="9551"/>
                  <a:pt x="14865" y="9589"/>
                </a:cubicBezTo>
                <a:cubicBezTo>
                  <a:pt x="14828" y="9715"/>
                  <a:pt x="14752" y="9828"/>
                  <a:pt x="14677" y="9941"/>
                </a:cubicBezTo>
                <a:cubicBezTo>
                  <a:pt x="14878" y="9677"/>
                  <a:pt x="14928" y="9539"/>
                  <a:pt x="14953" y="9514"/>
                </a:cubicBezTo>
                <a:cubicBezTo>
                  <a:pt x="14958" y="9510"/>
                  <a:pt x="14963" y="9509"/>
                  <a:pt x="14967" y="9509"/>
                </a:cubicBezTo>
                <a:cubicBezTo>
                  <a:pt x="14991" y="9509"/>
                  <a:pt x="14988" y="9576"/>
                  <a:pt x="14966" y="9652"/>
                </a:cubicBezTo>
                <a:cubicBezTo>
                  <a:pt x="14991" y="9602"/>
                  <a:pt x="15016" y="9551"/>
                  <a:pt x="15029" y="9488"/>
                </a:cubicBezTo>
                <a:cubicBezTo>
                  <a:pt x="15041" y="9463"/>
                  <a:pt x="15054" y="9426"/>
                  <a:pt x="15054" y="9388"/>
                </a:cubicBezTo>
                <a:cubicBezTo>
                  <a:pt x="15054" y="9363"/>
                  <a:pt x="15029" y="9325"/>
                  <a:pt x="14991" y="9325"/>
                </a:cubicBezTo>
                <a:cubicBezTo>
                  <a:pt x="14972" y="9317"/>
                  <a:pt x="14951" y="9314"/>
                  <a:pt x="14930" y="9314"/>
                </a:cubicBezTo>
                <a:cubicBezTo>
                  <a:pt x="14883" y="9314"/>
                  <a:pt x="14833" y="9329"/>
                  <a:pt x="14790" y="9338"/>
                </a:cubicBezTo>
                <a:cubicBezTo>
                  <a:pt x="14727" y="9363"/>
                  <a:pt x="14664" y="9388"/>
                  <a:pt x="14602" y="9401"/>
                </a:cubicBezTo>
                <a:cubicBezTo>
                  <a:pt x="14650" y="9352"/>
                  <a:pt x="14669" y="9345"/>
                  <a:pt x="14678" y="9345"/>
                </a:cubicBezTo>
                <a:cubicBezTo>
                  <a:pt x="14681" y="9345"/>
                  <a:pt x="14684" y="9346"/>
                  <a:pt x="14686" y="9346"/>
                </a:cubicBezTo>
                <a:cubicBezTo>
                  <a:pt x="14691" y="9346"/>
                  <a:pt x="14695" y="9340"/>
                  <a:pt x="14715" y="9300"/>
                </a:cubicBezTo>
                <a:cubicBezTo>
                  <a:pt x="14727" y="9287"/>
                  <a:pt x="14740" y="9275"/>
                  <a:pt x="14740" y="9275"/>
                </a:cubicBezTo>
                <a:lnTo>
                  <a:pt x="14752" y="9275"/>
                </a:lnTo>
                <a:cubicBezTo>
                  <a:pt x="14762" y="9275"/>
                  <a:pt x="14756" y="9291"/>
                  <a:pt x="14766" y="9291"/>
                </a:cubicBezTo>
                <a:cubicBezTo>
                  <a:pt x="14769" y="9291"/>
                  <a:pt x="14773" y="9290"/>
                  <a:pt x="14778" y="9287"/>
                </a:cubicBezTo>
                <a:cubicBezTo>
                  <a:pt x="14790" y="9275"/>
                  <a:pt x="14803" y="9262"/>
                  <a:pt x="14803" y="9250"/>
                </a:cubicBezTo>
                <a:cubicBezTo>
                  <a:pt x="14894" y="9231"/>
                  <a:pt x="14986" y="9193"/>
                  <a:pt x="15068" y="9193"/>
                </a:cubicBezTo>
                <a:cubicBezTo>
                  <a:pt x="15098" y="9193"/>
                  <a:pt x="15127" y="9198"/>
                  <a:pt x="15155" y="9212"/>
                </a:cubicBezTo>
                <a:lnTo>
                  <a:pt x="15142" y="9225"/>
                </a:lnTo>
                <a:cubicBezTo>
                  <a:pt x="15129" y="9225"/>
                  <a:pt x="15117" y="9250"/>
                  <a:pt x="15092" y="9275"/>
                </a:cubicBezTo>
                <a:cubicBezTo>
                  <a:pt x="15117" y="9262"/>
                  <a:pt x="15142" y="9250"/>
                  <a:pt x="15167" y="9237"/>
                </a:cubicBezTo>
                <a:cubicBezTo>
                  <a:pt x="15192" y="9262"/>
                  <a:pt x="15180" y="9313"/>
                  <a:pt x="15180" y="9338"/>
                </a:cubicBezTo>
                <a:cubicBezTo>
                  <a:pt x="15167" y="9350"/>
                  <a:pt x="15142" y="9350"/>
                  <a:pt x="15129" y="9363"/>
                </a:cubicBezTo>
                <a:cubicBezTo>
                  <a:pt x="15129" y="9325"/>
                  <a:pt x="15129" y="9300"/>
                  <a:pt x="15092" y="9275"/>
                </a:cubicBezTo>
                <a:lnTo>
                  <a:pt x="15092" y="9275"/>
                </a:lnTo>
                <a:cubicBezTo>
                  <a:pt x="15117" y="9300"/>
                  <a:pt x="15117" y="9338"/>
                  <a:pt x="15117" y="9363"/>
                </a:cubicBezTo>
                <a:cubicBezTo>
                  <a:pt x="15104" y="9375"/>
                  <a:pt x="15092" y="9388"/>
                  <a:pt x="15092" y="9401"/>
                </a:cubicBezTo>
                <a:lnTo>
                  <a:pt x="15104" y="9401"/>
                </a:lnTo>
                <a:cubicBezTo>
                  <a:pt x="15054" y="9589"/>
                  <a:pt x="14928" y="9752"/>
                  <a:pt x="14828" y="9928"/>
                </a:cubicBezTo>
                <a:cubicBezTo>
                  <a:pt x="14722" y="10101"/>
                  <a:pt x="14697" y="10156"/>
                  <a:pt x="14714" y="10156"/>
                </a:cubicBezTo>
                <a:cubicBezTo>
                  <a:pt x="14719" y="10156"/>
                  <a:pt x="14728" y="10151"/>
                  <a:pt x="14740" y="10142"/>
                </a:cubicBezTo>
                <a:cubicBezTo>
                  <a:pt x="14778" y="10104"/>
                  <a:pt x="14865" y="9991"/>
                  <a:pt x="14891" y="9979"/>
                </a:cubicBezTo>
                <a:cubicBezTo>
                  <a:pt x="14891" y="9953"/>
                  <a:pt x="14903" y="9916"/>
                  <a:pt x="14966" y="9815"/>
                </a:cubicBezTo>
                <a:cubicBezTo>
                  <a:pt x="15054" y="9690"/>
                  <a:pt x="15142" y="9564"/>
                  <a:pt x="15217" y="9426"/>
                </a:cubicBezTo>
                <a:cubicBezTo>
                  <a:pt x="15242" y="9401"/>
                  <a:pt x="15268" y="9388"/>
                  <a:pt x="15305" y="9350"/>
                </a:cubicBezTo>
                <a:lnTo>
                  <a:pt x="15305" y="9350"/>
                </a:lnTo>
                <a:lnTo>
                  <a:pt x="15230" y="9413"/>
                </a:lnTo>
                <a:cubicBezTo>
                  <a:pt x="15255" y="9350"/>
                  <a:pt x="15280" y="9287"/>
                  <a:pt x="15293" y="9225"/>
                </a:cubicBezTo>
                <a:lnTo>
                  <a:pt x="15305" y="9225"/>
                </a:lnTo>
                <a:cubicBezTo>
                  <a:pt x="15343" y="9199"/>
                  <a:pt x="15356" y="9174"/>
                  <a:pt x="15368" y="9162"/>
                </a:cubicBezTo>
                <a:lnTo>
                  <a:pt x="15368" y="9162"/>
                </a:lnTo>
                <a:cubicBezTo>
                  <a:pt x="15368" y="9225"/>
                  <a:pt x="15343" y="9287"/>
                  <a:pt x="15305" y="9350"/>
                </a:cubicBezTo>
                <a:lnTo>
                  <a:pt x="15305" y="9350"/>
                </a:lnTo>
                <a:lnTo>
                  <a:pt x="15305" y="9350"/>
                </a:lnTo>
                <a:lnTo>
                  <a:pt x="15280" y="9401"/>
                </a:lnTo>
                <a:cubicBezTo>
                  <a:pt x="15305" y="9375"/>
                  <a:pt x="15330" y="9325"/>
                  <a:pt x="15356" y="9250"/>
                </a:cubicBezTo>
                <a:cubicBezTo>
                  <a:pt x="15381" y="9199"/>
                  <a:pt x="15418" y="9086"/>
                  <a:pt x="15343" y="9049"/>
                </a:cubicBezTo>
                <a:lnTo>
                  <a:pt x="15381" y="9024"/>
                </a:lnTo>
                <a:lnTo>
                  <a:pt x="15393" y="9011"/>
                </a:lnTo>
                <a:cubicBezTo>
                  <a:pt x="15469" y="9049"/>
                  <a:pt x="15444" y="9137"/>
                  <a:pt x="15431" y="9199"/>
                </a:cubicBezTo>
                <a:cubicBezTo>
                  <a:pt x="15406" y="9275"/>
                  <a:pt x="15381" y="9338"/>
                  <a:pt x="15343" y="9401"/>
                </a:cubicBezTo>
                <a:cubicBezTo>
                  <a:pt x="15280" y="9526"/>
                  <a:pt x="15205" y="9639"/>
                  <a:pt x="15142" y="9752"/>
                </a:cubicBezTo>
                <a:cubicBezTo>
                  <a:pt x="15117" y="9777"/>
                  <a:pt x="15104" y="9803"/>
                  <a:pt x="15079" y="9828"/>
                </a:cubicBezTo>
                <a:cubicBezTo>
                  <a:pt x="15041" y="9891"/>
                  <a:pt x="15004" y="9953"/>
                  <a:pt x="14966" y="10016"/>
                </a:cubicBezTo>
                <a:cubicBezTo>
                  <a:pt x="14959" y="10016"/>
                  <a:pt x="14956" y="10016"/>
                  <a:pt x="14953" y="10018"/>
                </a:cubicBezTo>
                <a:lnTo>
                  <a:pt x="14953" y="10018"/>
                </a:lnTo>
                <a:lnTo>
                  <a:pt x="14953" y="10016"/>
                </a:lnTo>
                <a:lnTo>
                  <a:pt x="14941" y="10029"/>
                </a:lnTo>
                <a:cubicBezTo>
                  <a:pt x="14947" y="10023"/>
                  <a:pt x="14950" y="10020"/>
                  <a:pt x="14953" y="10018"/>
                </a:cubicBezTo>
                <a:lnTo>
                  <a:pt x="14953" y="10018"/>
                </a:lnTo>
                <a:lnTo>
                  <a:pt x="14941" y="10054"/>
                </a:lnTo>
                <a:cubicBezTo>
                  <a:pt x="14928" y="10066"/>
                  <a:pt x="14903" y="10092"/>
                  <a:pt x="14891" y="10117"/>
                </a:cubicBezTo>
                <a:cubicBezTo>
                  <a:pt x="14878" y="10129"/>
                  <a:pt x="14865" y="10154"/>
                  <a:pt x="14853" y="10167"/>
                </a:cubicBezTo>
                <a:cubicBezTo>
                  <a:pt x="14840" y="10192"/>
                  <a:pt x="14828" y="10217"/>
                  <a:pt x="14815" y="10230"/>
                </a:cubicBezTo>
                <a:cubicBezTo>
                  <a:pt x="14790" y="10255"/>
                  <a:pt x="14778" y="10280"/>
                  <a:pt x="14765" y="10293"/>
                </a:cubicBezTo>
                <a:cubicBezTo>
                  <a:pt x="14727" y="10343"/>
                  <a:pt x="14690" y="10406"/>
                  <a:pt x="14652" y="10443"/>
                </a:cubicBezTo>
                <a:cubicBezTo>
                  <a:pt x="14652" y="10446"/>
                  <a:pt x="14651" y="10448"/>
                  <a:pt x="14651" y="10451"/>
                </a:cubicBezTo>
                <a:lnTo>
                  <a:pt x="14651" y="10451"/>
                </a:lnTo>
                <a:lnTo>
                  <a:pt x="14991" y="10016"/>
                </a:lnTo>
                <a:cubicBezTo>
                  <a:pt x="15004" y="10016"/>
                  <a:pt x="15004" y="10029"/>
                  <a:pt x="15016" y="10029"/>
                </a:cubicBezTo>
                <a:lnTo>
                  <a:pt x="14991" y="10066"/>
                </a:lnTo>
                <a:cubicBezTo>
                  <a:pt x="14979" y="10079"/>
                  <a:pt x="14966" y="10092"/>
                  <a:pt x="14941" y="10092"/>
                </a:cubicBezTo>
                <a:cubicBezTo>
                  <a:pt x="14953" y="10104"/>
                  <a:pt x="14953" y="10104"/>
                  <a:pt x="14966" y="10104"/>
                </a:cubicBezTo>
                <a:lnTo>
                  <a:pt x="14928" y="10154"/>
                </a:lnTo>
                <a:cubicBezTo>
                  <a:pt x="14928" y="10154"/>
                  <a:pt x="14916" y="10154"/>
                  <a:pt x="14891" y="10167"/>
                </a:cubicBezTo>
                <a:cubicBezTo>
                  <a:pt x="14903" y="10167"/>
                  <a:pt x="14891" y="10180"/>
                  <a:pt x="14891" y="10180"/>
                </a:cubicBezTo>
                <a:lnTo>
                  <a:pt x="14916" y="10180"/>
                </a:lnTo>
                <a:cubicBezTo>
                  <a:pt x="14815" y="10343"/>
                  <a:pt x="14702" y="10519"/>
                  <a:pt x="14614" y="10670"/>
                </a:cubicBezTo>
                <a:lnTo>
                  <a:pt x="14614" y="10682"/>
                </a:lnTo>
                <a:cubicBezTo>
                  <a:pt x="14489" y="10871"/>
                  <a:pt x="14375" y="11059"/>
                  <a:pt x="14287" y="11197"/>
                </a:cubicBezTo>
                <a:cubicBezTo>
                  <a:pt x="14231" y="11310"/>
                  <a:pt x="14207" y="11359"/>
                  <a:pt x="14211" y="11359"/>
                </a:cubicBezTo>
                <a:cubicBezTo>
                  <a:pt x="14214" y="11359"/>
                  <a:pt x="14236" y="11328"/>
                  <a:pt x="14275" y="11273"/>
                </a:cubicBezTo>
                <a:cubicBezTo>
                  <a:pt x="14313" y="11210"/>
                  <a:pt x="14375" y="11122"/>
                  <a:pt x="14451" y="11009"/>
                </a:cubicBezTo>
                <a:cubicBezTo>
                  <a:pt x="14489" y="10946"/>
                  <a:pt x="14526" y="10896"/>
                  <a:pt x="14564" y="10833"/>
                </a:cubicBezTo>
                <a:cubicBezTo>
                  <a:pt x="14576" y="10808"/>
                  <a:pt x="14589" y="10783"/>
                  <a:pt x="14614" y="10770"/>
                </a:cubicBezTo>
                <a:lnTo>
                  <a:pt x="14639" y="10720"/>
                </a:lnTo>
                <a:cubicBezTo>
                  <a:pt x="14652" y="10720"/>
                  <a:pt x="14664" y="10707"/>
                  <a:pt x="14664" y="10707"/>
                </a:cubicBezTo>
                <a:lnTo>
                  <a:pt x="14664" y="10695"/>
                </a:lnTo>
                <a:cubicBezTo>
                  <a:pt x="14702" y="10670"/>
                  <a:pt x="14765" y="10657"/>
                  <a:pt x="14803" y="10645"/>
                </a:cubicBezTo>
                <a:lnTo>
                  <a:pt x="14690" y="10645"/>
                </a:lnTo>
                <a:cubicBezTo>
                  <a:pt x="14752" y="10569"/>
                  <a:pt x="14803" y="10494"/>
                  <a:pt x="14865" y="10406"/>
                </a:cubicBezTo>
                <a:lnTo>
                  <a:pt x="14878" y="10418"/>
                </a:lnTo>
                <a:cubicBezTo>
                  <a:pt x="14840" y="10456"/>
                  <a:pt x="14878" y="10456"/>
                  <a:pt x="14903" y="10456"/>
                </a:cubicBezTo>
                <a:lnTo>
                  <a:pt x="14928" y="10381"/>
                </a:lnTo>
                <a:lnTo>
                  <a:pt x="14878" y="10393"/>
                </a:lnTo>
                <a:cubicBezTo>
                  <a:pt x="14966" y="10280"/>
                  <a:pt x="15054" y="10167"/>
                  <a:pt x="15117" y="10079"/>
                </a:cubicBezTo>
                <a:cubicBezTo>
                  <a:pt x="15180" y="10066"/>
                  <a:pt x="15242" y="10041"/>
                  <a:pt x="15305" y="10016"/>
                </a:cubicBezTo>
                <a:lnTo>
                  <a:pt x="15305" y="10016"/>
                </a:lnTo>
                <a:cubicBezTo>
                  <a:pt x="15256" y="10115"/>
                  <a:pt x="15222" y="10183"/>
                  <a:pt x="15240" y="10183"/>
                </a:cubicBezTo>
                <a:cubicBezTo>
                  <a:pt x="15245" y="10183"/>
                  <a:pt x="15254" y="10178"/>
                  <a:pt x="15268" y="10167"/>
                </a:cubicBezTo>
                <a:lnTo>
                  <a:pt x="15268" y="10167"/>
                </a:lnTo>
                <a:cubicBezTo>
                  <a:pt x="15255" y="10180"/>
                  <a:pt x="15242" y="10192"/>
                  <a:pt x="15230" y="10217"/>
                </a:cubicBezTo>
                <a:cubicBezTo>
                  <a:pt x="15242" y="10209"/>
                  <a:pt x="15248" y="10207"/>
                  <a:pt x="15252" y="10207"/>
                </a:cubicBezTo>
                <a:cubicBezTo>
                  <a:pt x="15261" y="10207"/>
                  <a:pt x="15255" y="10221"/>
                  <a:pt x="15255" y="10230"/>
                </a:cubicBezTo>
                <a:cubicBezTo>
                  <a:pt x="15242" y="10230"/>
                  <a:pt x="15230" y="10230"/>
                  <a:pt x="15230" y="10217"/>
                </a:cubicBezTo>
                <a:cubicBezTo>
                  <a:pt x="15187" y="10209"/>
                  <a:pt x="15173" y="10188"/>
                  <a:pt x="15141" y="10188"/>
                </a:cubicBezTo>
                <a:cubicBezTo>
                  <a:pt x="15126" y="10188"/>
                  <a:pt x="15107" y="10193"/>
                  <a:pt x="15079" y="10205"/>
                </a:cubicBezTo>
                <a:cubicBezTo>
                  <a:pt x="15041" y="10255"/>
                  <a:pt x="15104" y="10242"/>
                  <a:pt x="15104" y="10280"/>
                </a:cubicBezTo>
                <a:cubicBezTo>
                  <a:pt x="15120" y="10244"/>
                  <a:pt x="15129" y="10234"/>
                  <a:pt x="15135" y="10234"/>
                </a:cubicBezTo>
                <a:cubicBezTo>
                  <a:pt x="15145" y="10234"/>
                  <a:pt x="15151" y="10254"/>
                  <a:pt x="15171" y="10254"/>
                </a:cubicBezTo>
                <a:cubicBezTo>
                  <a:pt x="15182" y="10254"/>
                  <a:pt x="15196" y="10248"/>
                  <a:pt x="15217" y="10230"/>
                </a:cubicBezTo>
                <a:lnTo>
                  <a:pt x="15217" y="10230"/>
                </a:lnTo>
                <a:cubicBezTo>
                  <a:pt x="15217" y="10242"/>
                  <a:pt x="15205" y="10268"/>
                  <a:pt x="15192" y="10280"/>
                </a:cubicBezTo>
                <a:cubicBezTo>
                  <a:pt x="15217" y="10268"/>
                  <a:pt x="15242" y="10242"/>
                  <a:pt x="15268" y="10230"/>
                </a:cubicBezTo>
                <a:lnTo>
                  <a:pt x="15293" y="10117"/>
                </a:lnTo>
                <a:cubicBezTo>
                  <a:pt x="15305" y="10117"/>
                  <a:pt x="15305" y="10117"/>
                  <a:pt x="15305" y="10104"/>
                </a:cubicBezTo>
                <a:cubicBezTo>
                  <a:pt x="15330" y="10092"/>
                  <a:pt x="15356" y="10066"/>
                  <a:pt x="15406" y="10041"/>
                </a:cubicBezTo>
                <a:lnTo>
                  <a:pt x="15406" y="10041"/>
                </a:lnTo>
                <a:lnTo>
                  <a:pt x="15305" y="10192"/>
                </a:lnTo>
                <a:cubicBezTo>
                  <a:pt x="15293" y="10205"/>
                  <a:pt x="15280" y="10217"/>
                  <a:pt x="15268" y="10230"/>
                </a:cubicBezTo>
                <a:cubicBezTo>
                  <a:pt x="15274" y="10224"/>
                  <a:pt x="15280" y="10221"/>
                  <a:pt x="15285" y="10217"/>
                </a:cubicBezTo>
                <a:lnTo>
                  <a:pt x="15285" y="10217"/>
                </a:lnTo>
                <a:lnTo>
                  <a:pt x="15029" y="10619"/>
                </a:lnTo>
                <a:lnTo>
                  <a:pt x="14979" y="10632"/>
                </a:lnTo>
                <a:cubicBezTo>
                  <a:pt x="14979" y="10632"/>
                  <a:pt x="14966" y="10645"/>
                  <a:pt x="14966" y="10645"/>
                </a:cubicBezTo>
                <a:cubicBezTo>
                  <a:pt x="14979" y="10645"/>
                  <a:pt x="15004" y="10645"/>
                  <a:pt x="15016" y="10632"/>
                </a:cubicBezTo>
                <a:lnTo>
                  <a:pt x="15016" y="10632"/>
                </a:lnTo>
                <a:lnTo>
                  <a:pt x="14916" y="10808"/>
                </a:lnTo>
                <a:lnTo>
                  <a:pt x="14891" y="10808"/>
                </a:lnTo>
                <a:lnTo>
                  <a:pt x="14891" y="10858"/>
                </a:lnTo>
                <a:lnTo>
                  <a:pt x="14727" y="11122"/>
                </a:lnTo>
                <a:lnTo>
                  <a:pt x="14526" y="11449"/>
                </a:lnTo>
                <a:lnTo>
                  <a:pt x="14419" y="11652"/>
                </a:lnTo>
                <a:lnTo>
                  <a:pt x="14419" y="11652"/>
                </a:lnTo>
                <a:cubicBezTo>
                  <a:pt x="14443" y="11609"/>
                  <a:pt x="14475" y="11558"/>
                  <a:pt x="14514" y="11499"/>
                </a:cubicBezTo>
                <a:lnTo>
                  <a:pt x="14514" y="11499"/>
                </a:lnTo>
                <a:cubicBezTo>
                  <a:pt x="14514" y="11512"/>
                  <a:pt x="14501" y="11524"/>
                  <a:pt x="14501" y="11537"/>
                </a:cubicBezTo>
                <a:lnTo>
                  <a:pt x="14514" y="11537"/>
                </a:lnTo>
                <a:cubicBezTo>
                  <a:pt x="14514" y="11524"/>
                  <a:pt x="14526" y="11499"/>
                  <a:pt x="14551" y="11474"/>
                </a:cubicBezTo>
                <a:cubicBezTo>
                  <a:pt x="14539" y="11474"/>
                  <a:pt x="14539" y="11474"/>
                  <a:pt x="14539" y="11461"/>
                </a:cubicBezTo>
                <a:cubicBezTo>
                  <a:pt x="14576" y="11398"/>
                  <a:pt x="14614" y="11336"/>
                  <a:pt x="14664" y="11260"/>
                </a:cubicBezTo>
                <a:lnTo>
                  <a:pt x="14664" y="11260"/>
                </a:lnTo>
                <a:lnTo>
                  <a:pt x="14639" y="11336"/>
                </a:lnTo>
                <a:cubicBezTo>
                  <a:pt x="14664" y="11323"/>
                  <a:pt x="14690" y="11285"/>
                  <a:pt x="14715" y="11285"/>
                </a:cubicBezTo>
                <a:cubicBezTo>
                  <a:pt x="14727" y="11260"/>
                  <a:pt x="14727" y="11248"/>
                  <a:pt x="14727" y="11235"/>
                </a:cubicBezTo>
                <a:cubicBezTo>
                  <a:pt x="14735" y="11220"/>
                  <a:pt x="14729" y="11214"/>
                  <a:pt x="14718" y="11214"/>
                </a:cubicBezTo>
                <a:cubicBezTo>
                  <a:pt x="14710" y="11214"/>
                  <a:pt x="14700" y="11217"/>
                  <a:pt x="14690" y="11223"/>
                </a:cubicBezTo>
                <a:cubicBezTo>
                  <a:pt x="14752" y="11109"/>
                  <a:pt x="14840" y="10984"/>
                  <a:pt x="14928" y="10833"/>
                </a:cubicBezTo>
                <a:lnTo>
                  <a:pt x="14941" y="10820"/>
                </a:lnTo>
                <a:cubicBezTo>
                  <a:pt x="15104" y="10557"/>
                  <a:pt x="15293" y="10268"/>
                  <a:pt x="15494" y="9953"/>
                </a:cubicBezTo>
                <a:lnTo>
                  <a:pt x="15519" y="9953"/>
                </a:lnTo>
                <a:lnTo>
                  <a:pt x="15506" y="9941"/>
                </a:lnTo>
                <a:lnTo>
                  <a:pt x="15582" y="9815"/>
                </a:lnTo>
                <a:lnTo>
                  <a:pt x="15594" y="9815"/>
                </a:lnTo>
                <a:lnTo>
                  <a:pt x="15745" y="9576"/>
                </a:lnTo>
                <a:cubicBezTo>
                  <a:pt x="15745" y="9564"/>
                  <a:pt x="15758" y="9564"/>
                  <a:pt x="15758" y="9564"/>
                </a:cubicBezTo>
                <a:lnTo>
                  <a:pt x="15758" y="9539"/>
                </a:lnTo>
                <a:lnTo>
                  <a:pt x="15846" y="9413"/>
                </a:lnTo>
                <a:cubicBezTo>
                  <a:pt x="15858" y="9401"/>
                  <a:pt x="15871" y="9388"/>
                  <a:pt x="15883" y="9375"/>
                </a:cubicBezTo>
                <a:lnTo>
                  <a:pt x="15883" y="9375"/>
                </a:lnTo>
                <a:cubicBezTo>
                  <a:pt x="15875" y="9384"/>
                  <a:pt x="15867" y="9386"/>
                  <a:pt x="15862" y="9391"/>
                </a:cubicBezTo>
                <a:lnTo>
                  <a:pt x="15862" y="9391"/>
                </a:lnTo>
                <a:cubicBezTo>
                  <a:pt x="15887" y="9333"/>
                  <a:pt x="15923" y="9284"/>
                  <a:pt x="15959" y="9225"/>
                </a:cubicBezTo>
                <a:cubicBezTo>
                  <a:pt x="15971" y="9225"/>
                  <a:pt x="15971" y="9212"/>
                  <a:pt x="15971" y="9212"/>
                </a:cubicBezTo>
                <a:cubicBezTo>
                  <a:pt x="16084" y="9011"/>
                  <a:pt x="16197" y="8810"/>
                  <a:pt x="16260" y="8609"/>
                </a:cubicBezTo>
                <a:cubicBezTo>
                  <a:pt x="16285" y="8508"/>
                  <a:pt x="16311" y="8395"/>
                  <a:pt x="16248" y="8332"/>
                </a:cubicBezTo>
                <a:cubicBezTo>
                  <a:pt x="16185" y="8270"/>
                  <a:pt x="16110" y="8270"/>
                  <a:pt x="16047" y="8270"/>
                </a:cubicBezTo>
                <a:cubicBezTo>
                  <a:pt x="16009" y="8273"/>
                  <a:pt x="15982" y="8274"/>
                  <a:pt x="15966" y="8274"/>
                </a:cubicBezTo>
                <a:cubicBezTo>
                  <a:pt x="15916" y="8274"/>
                  <a:pt x="15959" y="8260"/>
                  <a:pt x="16072" y="8232"/>
                </a:cubicBezTo>
                <a:cubicBezTo>
                  <a:pt x="16110" y="8232"/>
                  <a:pt x="16147" y="8219"/>
                  <a:pt x="16197" y="8219"/>
                </a:cubicBezTo>
                <a:cubicBezTo>
                  <a:pt x="16248" y="8219"/>
                  <a:pt x="16323" y="8232"/>
                  <a:pt x="16361" y="8282"/>
                </a:cubicBezTo>
                <a:cubicBezTo>
                  <a:pt x="16424" y="8395"/>
                  <a:pt x="16373" y="8546"/>
                  <a:pt x="16311" y="8697"/>
                </a:cubicBezTo>
                <a:cubicBezTo>
                  <a:pt x="16185" y="8986"/>
                  <a:pt x="15984" y="9300"/>
                  <a:pt x="15808" y="9589"/>
                </a:cubicBezTo>
                <a:cubicBezTo>
                  <a:pt x="15619" y="9878"/>
                  <a:pt x="15444" y="10142"/>
                  <a:pt x="15330" y="10318"/>
                </a:cubicBezTo>
                <a:lnTo>
                  <a:pt x="15318" y="10318"/>
                </a:lnTo>
                <a:cubicBezTo>
                  <a:pt x="15318" y="10318"/>
                  <a:pt x="15318" y="10318"/>
                  <a:pt x="15318" y="10330"/>
                </a:cubicBezTo>
                <a:cubicBezTo>
                  <a:pt x="15305" y="10343"/>
                  <a:pt x="15293" y="10368"/>
                  <a:pt x="15280" y="10393"/>
                </a:cubicBezTo>
                <a:cubicBezTo>
                  <a:pt x="15268" y="10406"/>
                  <a:pt x="15242" y="10418"/>
                  <a:pt x="15230" y="10431"/>
                </a:cubicBezTo>
                <a:cubicBezTo>
                  <a:pt x="15230" y="10443"/>
                  <a:pt x="15242" y="10443"/>
                  <a:pt x="15242" y="10443"/>
                </a:cubicBezTo>
                <a:cubicBezTo>
                  <a:pt x="15268" y="10443"/>
                  <a:pt x="15280" y="10431"/>
                  <a:pt x="15293" y="10431"/>
                </a:cubicBezTo>
                <a:cubicBezTo>
                  <a:pt x="15305" y="10425"/>
                  <a:pt x="15315" y="10421"/>
                  <a:pt x="15321" y="10421"/>
                </a:cubicBezTo>
                <a:cubicBezTo>
                  <a:pt x="15327" y="10421"/>
                  <a:pt x="15330" y="10425"/>
                  <a:pt x="15330" y="10431"/>
                </a:cubicBezTo>
                <a:cubicBezTo>
                  <a:pt x="15343" y="10406"/>
                  <a:pt x="15343" y="10381"/>
                  <a:pt x="15343" y="10356"/>
                </a:cubicBezTo>
                <a:cubicBezTo>
                  <a:pt x="15343" y="10343"/>
                  <a:pt x="15330" y="10343"/>
                  <a:pt x="15330" y="10330"/>
                </a:cubicBezTo>
                <a:cubicBezTo>
                  <a:pt x="15695" y="9790"/>
                  <a:pt x="16248" y="9036"/>
                  <a:pt x="16461" y="8533"/>
                </a:cubicBezTo>
                <a:cubicBezTo>
                  <a:pt x="16524" y="8408"/>
                  <a:pt x="16549" y="8295"/>
                  <a:pt x="16537" y="8232"/>
                </a:cubicBezTo>
                <a:cubicBezTo>
                  <a:pt x="16537" y="8156"/>
                  <a:pt x="16524" y="8131"/>
                  <a:pt x="16549" y="8131"/>
                </a:cubicBezTo>
                <a:cubicBezTo>
                  <a:pt x="16562" y="8144"/>
                  <a:pt x="16625" y="8194"/>
                  <a:pt x="16600" y="8320"/>
                </a:cubicBezTo>
                <a:cubicBezTo>
                  <a:pt x="16587" y="8445"/>
                  <a:pt x="16524" y="8609"/>
                  <a:pt x="16411" y="8835"/>
                </a:cubicBezTo>
                <a:cubicBezTo>
                  <a:pt x="16279" y="9052"/>
                  <a:pt x="16250" y="9090"/>
                  <a:pt x="16242" y="9090"/>
                </a:cubicBezTo>
                <a:cubicBezTo>
                  <a:pt x="16238" y="9090"/>
                  <a:pt x="16240" y="9079"/>
                  <a:pt x="16235" y="9079"/>
                </a:cubicBezTo>
                <a:cubicBezTo>
                  <a:pt x="16230" y="9079"/>
                  <a:pt x="16218" y="9090"/>
                  <a:pt x="16185" y="9137"/>
                </a:cubicBezTo>
                <a:cubicBezTo>
                  <a:pt x="15959" y="9539"/>
                  <a:pt x="15695" y="9941"/>
                  <a:pt x="15444" y="10356"/>
                </a:cubicBezTo>
                <a:cubicBezTo>
                  <a:pt x="15268" y="10607"/>
                  <a:pt x="15129" y="10820"/>
                  <a:pt x="15004" y="10996"/>
                </a:cubicBezTo>
                <a:cubicBezTo>
                  <a:pt x="14928" y="11109"/>
                  <a:pt x="14865" y="11210"/>
                  <a:pt x="14803" y="11298"/>
                </a:cubicBezTo>
                <a:cubicBezTo>
                  <a:pt x="14740" y="11398"/>
                  <a:pt x="14690" y="11486"/>
                  <a:pt x="14639" y="11574"/>
                </a:cubicBezTo>
                <a:cubicBezTo>
                  <a:pt x="14426" y="11914"/>
                  <a:pt x="14313" y="12140"/>
                  <a:pt x="14212" y="12366"/>
                </a:cubicBezTo>
                <a:cubicBezTo>
                  <a:pt x="14149" y="12479"/>
                  <a:pt x="14112" y="12592"/>
                  <a:pt x="14061" y="12730"/>
                </a:cubicBezTo>
                <a:cubicBezTo>
                  <a:pt x="14024" y="12869"/>
                  <a:pt x="13973" y="13032"/>
                  <a:pt x="13961" y="13271"/>
                </a:cubicBezTo>
                <a:cubicBezTo>
                  <a:pt x="13961" y="13384"/>
                  <a:pt x="13961" y="13535"/>
                  <a:pt x="14049" y="13711"/>
                </a:cubicBezTo>
                <a:cubicBezTo>
                  <a:pt x="14112" y="13887"/>
                  <a:pt x="14300" y="14075"/>
                  <a:pt x="14489" y="14163"/>
                </a:cubicBezTo>
                <a:cubicBezTo>
                  <a:pt x="14678" y="14236"/>
                  <a:pt x="14855" y="14262"/>
                  <a:pt x="15029" y="14262"/>
                </a:cubicBezTo>
                <a:cubicBezTo>
                  <a:pt x="15213" y="14262"/>
                  <a:pt x="15394" y="14233"/>
                  <a:pt x="15582" y="14201"/>
                </a:cubicBezTo>
                <a:lnTo>
                  <a:pt x="15582" y="14201"/>
                </a:lnTo>
                <a:cubicBezTo>
                  <a:pt x="15396" y="14232"/>
                  <a:pt x="15210" y="14254"/>
                  <a:pt x="15009" y="14254"/>
                </a:cubicBezTo>
                <a:cubicBezTo>
                  <a:pt x="14966" y="14254"/>
                  <a:pt x="14923" y="14253"/>
                  <a:pt x="14878" y="14251"/>
                </a:cubicBezTo>
                <a:cubicBezTo>
                  <a:pt x="14752" y="14226"/>
                  <a:pt x="14614" y="14213"/>
                  <a:pt x="14476" y="14138"/>
                </a:cubicBezTo>
                <a:cubicBezTo>
                  <a:pt x="14338" y="14075"/>
                  <a:pt x="14187" y="13949"/>
                  <a:pt x="14112" y="13811"/>
                </a:cubicBezTo>
                <a:cubicBezTo>
                  <a:pt x="14061" y="13736"/>
                  <a:pt x="14036" y="13673"/>
                  <a:pt x="14011" y="13598"/>
                </a:cubicBezTo>
                <a:cubicBezTo>
                  <a:pt x="13998" y="13535"/>
                  <a:pt x="13986" y="13459"/>
                  <a:pt x="13986" y="13409"/>
                </a:cubicBezTo>
                <a:cubicBezTo>
                  <a:pt x="13973" y="13283"/>
                  <a:pt x="13986" y="13183"/>
                  <a:pt x="13998" y="13082"/>
                </a:cubicBezTo>
                <a:cubicBezTo>
                  <a:pt x="14024" y="12906"/>
                  <a:pt x="14074" y="12756"/>
                  <a:pt x="14124" y="12630"/>
                </a:cubicBezTo>
                <a:cubicBezTo>
                  <a:pt x="14313" y="12115"/>
                  <a:pt x="14501" y="11826"/>
                  <a:pt x="14627" y="11612"/>
                </a:cubicBezTo>
                <a:cubicBezTo>
                  <a:pt x="14891" y="11197"/>
                  <a:pt x="14953" y="11135"/>
                  <a:pt x="15004" y="11072"/>
                </a:cubicBezTo>
                <a:cubicBezTo>
                  <a:pt x="15067" y="11022"/>
                  <a:pt x="15104" y="10971"/>
                  <a:pt x="15343" y="10645"/>
                </a:cubicBezTo>
                <a:cubicBezTo>
                  <a:pt x="15456" y="10481"/>
                  <a:pt x="15619" y="10255"/>
                  <a:pt x="15846" y="9916"/>
                </a:cubicBezTo>
                <a:cubicBezTo>
                  <a:pt x="16072" y="9576"/>
                  <a:pt x="16386" y="9137"/>
                  <a:pt x="16700" y="8521"/>
                </a:cubicBezTo>
                <a:lnTo>
                  <a:pt x="16700" y="8521"/>
                </a:lnTo>
                <a:cubicBezTo>
                  <a:pt x="16550" y="8859"/>
                  <a:pt x="16349" y="9185"/>
                  <a:pt x="16149" y="9511"/>
                </a:cubicBezTo>
                <a:lnTo>
                  <a:pt x="16149" y="9511"/>
                </a:lnTo>
                <a:cubicBezTo>
                  <a:pt x="16138" y="9527"/>
                  <a:pt x="16013" y="9708"/>
                  <a:pt x="16007" y="9708"/>
                </a:cubicBezTo>
                <a:cubicBezTo>
                  <a:pt x="16006" y="9708"/>
                  <a:pt x="16007" y="9706"/>
                  <a:pt x="16009" y="9702"/>
                </a:cubicBezTo>
                <a:lnTo>
                  <a:pt x="16009" y="9702"/>
                </a:lnTo>
                <a:cubicBezTo>
                  <a:pt x="15765" y="10080"/>
                  <a:pt x="15668" y="10234"/>
                  <a:pt x="15675" y="10234"/>
                </a:cubicBezTo>
                <a:cubicBezTo>
                  <a:pt x="15678" y="10234"/>
                  <a:pt x="15708" y="10196"/>
                  <a:pt x="15758" y="10129"/>
                </a:cubicBezTo>
                <a:cubicBezTo>
                  <a:pt x="15896" y="9928"/>
                  <a:pt x="16235" y="9451"/>
                  <a:pt x="16574" y="8898"/>
                </a:cubicBezTo>
                <a:cubicBezTo>
                  <a:pt x="16650" y="8747"/>
                  <a:pt x="16738" y="8609"/>
                  <a:pt x="16813" y="8458"/>
                </a:cubicBezTo>
                <a:cubicBezTo>
                  <a:pt x="16876" y="8307"/>
                  <a:pt x="16951" y="8156"/>
                  <a:pt x="16964" y="7993"/>
                </a:cubicBezTo>
                <a:cubicBezTo>
                  <a:pt x="16977" y="7918"/>
                  <a:pt x="16964" y="7817"/>
                  <a:pt x="16889" y="7779"/>
                </a:cubicBezTo>
                <a:cubicBezTo>
                  <a:pt x="16826" y="7742"/>
                  <a:pt x="16750" y="7729"/>
                  <a:pt x="16688" y="7729"/>
                </a:cubicBezTo>
                <a:cubicBezTo>
                  <a:pt x="16537" y="7742"/>
                  <a:pt x="16411" y="7779"/>
                  <a:pt x="16298" y="7817"/>
                </a:cubicBezTo>
                <a:cubicBezTo>
                  <a:pt x="15958" y="7909"/>
                  <a:pt x="15733" y="7994"/>
                  <a:pt x="15719" y="7994"/>
                </a:cubicBezTo>
                <a:cubicBezTo>
                  <a:pt x="15714" y="7994"/>
                  <a:pt x="15738" y="7983"/>
                  <a:pt x="15795" y="7955"/>
                </a:cubicBezTo>
                <a:cubicBezTo>
                  <a:pt x="16022" y="7855"/>
                  <a:pt x="16361" y="7717"/>
                  <a:pt x="16738" y="7641"/>
                </a:cubicBezTo>
                <a:cubicBezTo>
                  <a:pt x="16763" y="7629"/>
                  <a:pt x="16788" y="7629"/>
                  <a:pt x="16826" y="7629"/>
                </a:cubicBezTo>
                <a:cubicBezTo>
                  <a:pt x="16841" y="7625"/>
                  <a:pt x="16855" y="7623"/>
                  <a:pt x="16870" y="7623"/>
                </a:cubicBezTo>
                <a:cubicBezTo>
                  <a:pt x="16907" y="7623"/>
                  <a:pt x="16945" y="7632"/>
                  <a:pt x="16989" y="7641"/>
                </a:cubicBezTo>
                <a:cubicBezTo>
                  <a:pt x="17039" y="7666"/>
                  <a:pt x="17077" y="7704"/>
                  <a:pt x="17102" y="7754"/>
                </a:cubicBezTo>
                <a:cubicBezTo>
                  <a:pt x="17102" y="7779"/>
                  <a:pt x="17115" y="7805"/>
                  <a:pt x="17115" y="7830"/>
                </a:cubicBezTo>
                <a:cubicBezTo>
                  <a:pt x="17115" y="8043"/>
                  <a:pt x="17014" y="8232"/>
                  <a:pt x="16926" y="8420"/>
                </a:cubicBezTo>
                <a:cubicBezTo>
                  <a:pt x="16977" y="8332"/>
                  <a:pt x="17014" y="8244"/>
                  <a:pt x="17052" y="8144"/>
                </a:cubicBezTo>
                <a:lnTo>
                  <a:pt x="17065" y="8119"/>
                </a:lnTo>
                <a:cubicBezTo>
                  <a:pt x="17102" y="8043"/>
                  <a:pt x="17127" y="7955"/>
                  <a:pt x="17140" y="7867"/>
                </a:cubicBezTo>
                <a:cubicBezTo>
                  <a:pt x="17152" y="7779"/>
                  <a:pt x="17140" y="7679"/>
                  <a:pt x="17065" y="7629"/>
                </a:cubicBezTo>
                <a:cubicBezTo>
                  <a:pt x="17002" y="7591"/>
                  <a:pt x="16926" y="7578"/>
                  <a:pt x="16851" y="7578"/>
                </a:cubicBezTo>
                <a:cubicBezTo>
                  <a:pt x="16826" y="7578"/>
                  <a:pt x="16788" y="7578"/>
                  <a:pt x="16763" y="7591"/>
                </a:cubicBezTo>
                <a:cubicBezTo>
                  <a:pt x="16725" y="7591"/>
                  <a:pt x="16700" y="7591"/>
                  <a:pt x="16662" y="7604"/>
                </a:cubicBezTo>
                <a:cubicBezTo>
                  <a:pt x="16596" y="7615"/>
                  <a:pt x="16520" y="7635"/>
                  <a:pt x="16452" y="7649"/>
                </a:cubicBezTo>
                <a:lnTo>
                  <a:pt x="16452" y="7649"/>
                </a:lnTo>
                <a:cubicBezTo>
                  <a:pt x="16455" y="7647"/>
                  <a:pt x="16458" y="7645"/>
                  <a:pt x="16461" y="7641"/>
                </a:cubicBezTo>
                <a:cubicBezTo>
                  <a:pt x="16537" y="7616"/>
                  <a:pt x="16675" y="7578"/>
                  <a:pt x="16813" y="7553"/>
                </a:cubicBezTo>
                <a:cubicBezTo>
                  <a:pt x="16855" y="7545"/>
                  <a:pt x="16900" y="7539"/>
                  <a:pt x="16944" y="7539"/>
                </a:cubicBezTo>
                <a:cubicBezTo>
                  <a:pt x="17031" y="7539"/>
                  <a:pt x="17115" y="7562"/>
                  <a:pt x="17165" y="7629"/>
                </a:cubicBezTo>
                <a:cubicBezTo>
                  <a:pt x="17240" y="7729"/>
                  <a:pt x="17203" y="7842"/>
                  <a:pt x="17190" y="7893"/>
                </a:cubicBezTo>
                <a:cubicBezTo>
                  <a:pt x="17228" y="7805"/>
                  <a:pt x="17266" y="7704"/>
                  <a:pt x="17240" y="7616"/>
                </a:cubicBezTo>
                <a:lnTo>
                  <a:pt x="17240" y="7604"/>
                </a:lnTo>
                <a:cubicBezTo>
                  <a:pt x="17240" y="7578"/>
                  <a:pt x="17240" y="7566"/>
                  <a:pt x="17228" y="7541"/>
                </a:cubicBezTo>
                <a:cubicBezTo>
                  <a:pt x="17203" y="7490"/>
                  <a:pt x="17165" y="7465"/>
                  <a:pt x="17127" y="7453"/>
                </a:cubicBezTo>
                <a:lnTo>
                  <a:pt x="17127" y="7440"/>
                </a:lnTo>
                <a:cubicBezTo>
                  <a:pt x="17150" y="7445"/>
                  <a:pt x="17172" y="7451"/>
                  <a:pt x="17193" y="7459"/>
                </a:cubicBezTo>
                <a:lnTo>
                  <a:pt x="17193" y="7459"/>
                </a:lnTo>
                <a:cubicBezTo>
                  <a:pt x="17180" y="7453"/>
                  <a:pt x="17166" y="7447"/>
                  <a:pt x="17152" y="7440"/>
                </a:cubicBezTo>
                <a:cubicBezTo>
                  <a:pt x="17120" y="7436"/>
                  <a:pt x="17088" y="7434"/>
                  <a:pt x="17056" y="7434"/>
                </a:cubicBezTo>
                <a:cubicBezTo>
                  <a:pt x="16912" y="7434"/>
                  <a:pt x="16768" y="7475"/>
                  <a:pt x="16625" y="7516"/>
                </a:cubicBezTo>
                <a:cubicBezTo>
                  <a:pt x="16449" y="7566"/>
                  <a:pt x="16273" y="7616"/>
                  <a:pt x="16084" y="7692"/>
                </a:cubicBezTo>
                <a:cubicBezTo>
                  <a:pt x="15720" y="7817"/>
                  <a:pt x="15368" y="7968"/>
                  <a:pt x="15054" y="8106"/>
                </a:cubicBezTo>
                <a:cubicBezTo>
                  <a:pt x="15041" y="8106"/>
                  <a:pt x="15029" y="8119"/>
                  <a:pt x="15016" y="8119"/>
                </a:cubicBezTo>
                <a:cubicBezTo>
                  <a:pt x="14941" y="8194"/>
                  <a:pt x="14878" y="8345"/>
                  <a:pt x="14916" y="8358"/>
                </a:cubicBezTo>
                <a:cubicBezTo>
                  <a:pt x="14903" y="8395"/>
                  <a:pt x="14828" y="8383"/>
                  <a:pt x="14778" y="8395"/>
                </a:cubicBezTo>
                <a:cubicBezTo>
                  <a:pt x="14652" y="8420"/>
                  <a:pt x="14539" y="8533"/>
                  <a:pt x="14426" y="8559"/>
                </a:cubicBezTo>
                <a:lnTo>
                  <a:pt x="14526" y="8496"/>
                </a:lnTo>
                <a:cubicBezTo>
                  <a:pt x="14514" y="8496"/>
                  <a:pt x="14325" y="8584"/>
                  <a:pt x="14287" y="8596"/>
                </a:cubicBezTo>
                <a:cubicBezTo>
                  <a:pt x="14287" y="8596"/>
                  <a:pt x="14401" y="8496"/>
                  <a:pt x="14350" y="8496"/>
                </a:cubicBezTo>
                <a:cubicBezTo>
                  <a:pt x="14112" y="8584"/>
                  <a:pt x="13885" y="8709"/>
                  <a:pt x="13898" y="8747"/>
                </a:cubicBezTo>
                <a:cubicBezTo>
                  <a:pt x="14011" y="8697"/>
                  <a:pt x="14137" y="8647"/>
                  <a:pt x="14250" y="8596"/>
                </a:cubicBezTo>
                <a:lnTo>
                  <a:pt x="14250" y="8596"/>
                </a:lnTo>
                <a:cubicBezTo>
                  <a:pt x="14250" y="8634"/>
                  <a:pt x="13998" y="8709"/>
                  <a:pt x="14011" y="8747"/>
                </a:cubicBezTo>
                <a:cubicBezTo>
                  <a:pt x="13907" y="8770"/>
                  <a:pt x="13814" y="8793"/>
                  <a:pt x="13712" y="8807"/>
                </a:cubicBezTo>
                <a:lnTo>
                  <a:pt x="13712" y="8807"/>
                </a:lnTo>
                <a:cubicBezTo>
                  <a:pt x="13766" y="8795"/>
                  <a:pt x="13842" y="8760"/>
                  <a:pt x="13810" y="8760"/>
                </a:cubicBezTo>
                <a:cubicBezTo>
                  <a:pt x="13745" y="8776"/>
                  <a:pt x="13722" y="8780"/>
                  <a:pt x="13709" y="8780"/>
                </a:cubicBezTo>
                <a:cubicBezTo>
                  <a:pt x="13691" y="8780"/>
                  <a:pt x="13691" y="8772"/>
                  <a:pt x="13634" y="8772"/>
                </a:cubicBezTo>
                <a:cubicBezTo>
                  <a:pt x="13709" y="8735"/>
                  <a:pt x="13835" y="8672"/>
                  <a:pt x="13948" y="8609"/>
                </a:cubicBezTo>
                <a:cubicBezTo>
                  <a:pt x="14061" y="8533"/>
                  <a:pt x="14174" y="8458"/>
                  <a:pt x="14250" y="8408"/>
                </a:cubicBezTo>
                <a:lnTo>
                  <a:pt x="14250" y="8408"/>
                </a:lnTo>
                <a:cubicBezTo>
                  <a:pt x="14187" y="8445"/>
                  <a:pt x="14112" y="8471"/>
                  <a:pt x="14049" y="8496"/>
                </a:cubicBezTo>
                <a:lnTo>
                  <a:pt x="14011" y="8483"/>
                </a:lnTo>
                <a:cubicBezTo>
                  <a:pt x="13747" y="8584"/>
                  <a:pt x="13559" y="8747"/>
                  <a:pt x="13483" y="8785"/>
                </a:cubicBezTo>
                <a:cubicBezTo>
                  <a:pt x="13332" y="8785"/>
                  <a:pt x="13383" y="8709"/>
                  <a:pt x="13408" y="8697"/>
                </a:cubicBezTo>
                <a:lnTo>
                  <a:pt x="13408" y="8697"/>
                </a:lnTo>
                <a:cubicBezTo>
                  <a:pt x="13166" y="8707"/>
                  <a:pt x="13118" y="8774"/>
                  <a:pt x="12946" y="8774"/>
                </a:cubicBezTo>
                <a:cubicBezTo>
                  <a:pt x="12904" y="8774"/>
                  <a:pt x="12854" y="8770"/>
                  <a:pt x="12792" y="8760"/>
                </a:cubicBezTo>
                <a:lnTo>
                  <a:pt x="12792" y="8760"/>
                </a:lnTo>
                <a:cubicBezTo>
                  <a:pt x="12830" y="8772"/>
                  <a:pt x="12868" y="8785"/>
                  <a:pt x="12905" y="8785"/>
                </a:cubicBezTo>
                <a:cubicBezTo>
                  <a:pt x="12900" y="8786"/>
                  <a:pt x="12894" y="8786"/>
                  <a:pt x="12888" y="8786"/>
                </a:cubicBezTo>
                <a:cubicBezTo>
                  <a:pt x="12808" y="8786"/>
                  <a:pt x="12627" y="8730"/>
                  <a:pt x="12594" y="8730"/>
                </a:cubicBezTo>
                <a:cubicBezTo>
                  <a:pt x="12589" y="8730"/>
                  <a:pt x="12588" y="8731"/>
                  <a:pt x="12591" y="8735"/>
                </a:cubicBezTo>
                <a:cubicBezTo>
                  <a:pt x="12534" y="8700"/>
                  <a:pt x="12497" y="8645"/>
                  <a:pt x="12548" y="8645"/>
                </a:cubicBezTo>
                <a:cubicBezTo>
                  <a:pt x="12551" y="8645"/>
                  <a:pt x="12553" y="8645"/>
                  <a:pt x="12555" y="8645"/>
                </a:cubicBezTo>
                <a:lnTo>
                  <a:pt x="12555" y="8645"/>
                </a:lnTo>
                <a:cubicBezTo>
                  <a:pt x="12459" y="8633"/>
                  <a:pt x="12364" y="8621"/>
                  <a:pt x="12280" y="8597"/>
                </a:cubicBezTo>
                <a:lnTo>
                  <a:pt x="12280" y="8597"/>
                </a:lnTo>
                <a:cubicBezTo>
                  <a:pt x="12282" y="8598"/>
                  <a:pt x="12284" y="8598"/>
                  <a:pt x="12286" y="8598"/>
                </a:cubicBezTo>
                <a:cubicBezTo>
                  <a:pt x="12315" y="8598"/>
                  <a:pt x="12317" y="8546"/>
                  <a:pt x="12340" y="8546"/>
                </a:cubicBezTo>
                <a:cubicBezTo>
                  <a:pt x="12300" y="8526"/>
                  <a:pt x="12259" y="8518"/>
                  <a:pt x="12230" y="8518"/>
                </a:cubicBezTo>
                <a:cubicBezTo>
                  <a:pt x="12193" y="8518"/>
                  <a:pt x="12172" y="8530"/>
                  <a:pt x="12187" y="8547"/>
                </a:cubicBezTo>
                <a:lnTo>
                  <a:pt x="12187" y="8547"/>
                </a:lnTo>
                <a:cubicBezTo>
                  <a:pt x="12028" y="8422"/>
                  <a:pt x="12060" y="8454"/>
                  <a:pt x="11938" y="8332"/>
                </a:cubicBezTo>
                <a:cubicBezTo>
                  <a:pt x="11929" y="8326"/>
                  <a:pt x="11923" y="8323"/>
                  <a:pt x="11918" y="8323"/>
                </a:cubicBezTo>
                <a:cubicBezTo>
                  <a:pt x="11896" y="8323"/>
                  <a:pt x="11919" y="8387"/>
                  <a:pt x="11950" y="8408"/>
                </a:cubicBezTo>
                <a:cubicBezTo>
                  <a:pt x="11812" y="8345"/>
                  <a:pt x="11762" y="8270"/>
                  <a:pt x="11699" y="8232"/>
                </a:cubicBezTo>
                <a:lnTo>
                  <a:pt x="11699" y="8232"/>
                </a:lnTo>
                <a:cubicBezTo>
                  <a:pt x="11752" y="8263"/>
                  <a:pt x="11788" y="8275"/>
                  <a:pt x="11812" y="8275"/>
                </a:cubicBezTo>
                <a:cubicBezTo>
                  <a:pt x="11883" y="8275"/>
                  <a:pt x="11853" y="8169"/>
                  <a:pt x="11900" y="8169"/>
                </a:cubicBezTo>
                <a:cubicBezTo>
                  <a:pt x="11724" y="8119"/>
                  <a:pt x="11573" y="8031"/>
                  <a:pt x="11410" y="7955"/>
                </a:cubicBezTo>
                <a:cubicBezTo>
                  <a:pt x="11435" y="7955"/>
                  <a:pt x="11498" y="7943"/>
                  <a:pt x="11498" y="7943"/>
                </a:cubicBezTo>
                <a:cubicBezTo>
                  <a:pt x="11460" y="7943"/>
                  <a:pt x="11360" y="7830"/>
                  <a:pt x="11234" y="7704"/>
                </a:cubicBezTo>
                <a:cubicBezTo>
                  <a:pt x="11122" y="7570"/>
                  <a:pt x="11010" y="7425"/>
                  <a:pt x="10942" y="7306"/>
                </a:cubicBezTo>
                <a:lnTo>
                  <a:pt x="10942" y="7306"/>
                </a:lnTo>
                <a:cubicBezTo>
                  <a:pt x="10958" y="7301"/>
                  <a:pt x="10851" y="7131"/>
                  <a:pt x="10794" y="7063"/>
                </a:cubicBezTo>
                <a:lnTo>
                  <a:pt x="10794" y="7063"/>
                </a:lnTo>
                <a:cubicBezTo>
                  <a:pt x="10807" y="7076"/>
                  <a:pt x="10819" y="7088"/>
                  <a:pt x="10844" y="7126"/>
                </a:cubicBezTo>
                <a:cubicBezTo>
                  <a:pt x="10782" y="6950"/>
                  <a:pt x="10656" y="6950"/>
                  <a:pt x="10606" y="6774"/>
                </a:cubicBezTo>
                <a:lnTo>
                  <a:pt x="10606" y="6774"/>
                </a:lnTo>
                <a:cubicBezTo>
                  <a:pt x="10668" y="6898"/>
                  <a:pt x="10704" y="6929"/>
                  <a:pt x="10722" y="6929"/>
                </a:cubicBezTo>
                <a:cubicBezTo>
                  <a:pt x="10726" y="6929"/>
                  <a:pt x="10729" y="6927"/>
                  <a:pt x="10731" y="6925"/>
                </a:cubicBezTo>
                <a:cubicBezTo>
                  <a:pt x="10681" y="6862"/>
                  <a:pt x="10631" y="6762"/>
                  <a:pt x="10581" y="6686"/>
                </a:cubicBezTo>
                <a:cubicBezTo>
                  <a:pt x="10544" y="6632"/>
                  <a:pt x="10515" y="6591"/>
                  <a:pt x="10501" y="6591"/>
                </a:cubicBezTo>
                <a:cubicBezTo>
                  <a:pt x="10495" y="6591"/>
                  <a:pt x="10493" y="6597"/>
                  <a:pt x="10493" y="6611"/>
                </a:cubicBezTo>
                <a:cubicBezTo>
                  <a:pt x="10455" y="6523"/>
                  <a:pt x="10417" y="6448"/>
                  <a:pt x="10442" y="6448"/>
                </a:cubicBezTo>
                <a:cubicBezTo>
                  <a:pt x="10379" y="6347"/>
                  <a:pt x="10317" y="6246"/>
                  <a:pt x="10266" y="6158"/>
                </a:cubicBezTo>
                <a:lnTo>
                  <a:pt x="10266" y="6158"/>
                </a:lnTo>
                <a:cubicBezTo>
                  <a:pt x="10271" y="6163"/>
                  <a:pt x="10277" y="6167"/>
                  <a:pt x="10281" y="6167"/>
                </a:cubicBezTo>
                <a:cubicBezTo>
                  <a:pt x="10287" y="6167"/>
                  <a:pt x="10289" y="6159"/>
                  <a:pt x="10280" y="6130"/>
                </a:cubicBezTo>
                <a:lnTo>
                  <a:pt x="10280" y="6130"/>
                </a:lnTo>
                <a:cubicBezTo>
                  <a:pt x="10347" y="6290"/>
                  <a:pt x="10468" y="6417"/>
                  <a:pt x="10480" y="6523"/>
                </a:cubicBezTo>
                <a:cubicBezTo>
                  <a:pt x="10507" y="6514"/>
                  <a:pt x="10508" y="6473"/>
                  <a:pt x="10529" y="6473"/>
                </a:cubicBezTo>
                <a:cubicBezTo>
                  <a:pt x="10538" y="6473"/>
                  <a:pt x="10550" y="6480"/>
                  <a:pt x="10568" y="6498"/>
                </a:cubicBezTo>
                <a:cubicBezTo>
                  <a:pt x="10379" y="6184"/>
                  <a:pt x="10254" y="6020"/>
                  <a:pt x="10116" y="5832"/>
                </a:cubicBezTo>
                <a:lnTo>
                  <a:pt x="10015" y="5518"/>
                </a:lnTo>
                <a:lnTo>
                  <a:pt x="9990" y="5518"/>
                </a:lnTo>
                <a:lnTo>
                  <a:pt x="10002" y="5442"/>
                </a:lnTo>
                <a:cubicBezTo>
                  <a:pt x="9977" y="5417"/>
                  <a:pt x="9965" y="5392"/>
                  <a:pt x="9965" y="5379"/>
                </a:cubicBezTo>
                <a:lnTo>
                  <a:pt x="9965" y="5379"/>
                </a:lnTo>
                <a:cubicBezTo>
                  <a:pt x="9965" y="5379"/>
                  <a:pt x="9977" y="5379"/>
                  <a:pt x="9990" y="5392"/>
                </a:cubicBezTo>
                <a:cubicBezTo>
                  <a:pt x="9965" y="5367"/>
                  <a:pt x="9952" y="5342"/>
                  <a:pt x="9940" y="5329"/>
                </a:cubicBezTo>
                <a:cubicBezTo>
                  <a:pt x="9945" y="5324"/>
                  <a:pt x="9951" y="5321"/>
                  <a:pt x="9958" y="5321"/>
                </a:cubicBezTo>
                <a:cubicBezTo>
                  <a:pt x="9982" y="5321"/>
                  <a:pt x="10014" y="5353"/>
                  <a:pt x="10053" y="5392"/>
                </a:cubicBezTo>
                <a:cubicBezTo>
                  <a:pt x="10053" y="5430"/>
                  <a:pt x="10053" y="5455"/>
                  <a:pt x="10065" y="5480"/>
                </a:cubicBezTo>
                <a:cubicBezTo>
                  <a:pt x="10087" y="5508"/>
                  <a:pt x="10108" y="5533"/>
                  <a:pt x="10118" y="5533"/>
                </a:cubicBezTo>
                <a:cubicBezTo>
                  <a:pt x="10126" y="5533"/>
                  <a:pt x="10127" y="5518"/>
                  <a:pt x="10116" y="5480"/>
                </a:cubicBezTo>
                <a:cubicBezTo>
                  <a:pt x="10116" y="5467"/>
                  <a:pt x="10103" y="5455"/>
                  <a:pt x="10091" y="5442"/>
                </a:cubicBezTo>
                <a:lnTo>
                  <a:pt x="10091" y="5442"/>
                </a:lnTo>
                <a:cubicBezTo>
                  <a:pt x="10115" y="5467"/>
                  <a:pt x="10134" y="5480"/>
                  <a:pt x="10141" y="5480"/>
                </a:cubicBezTo>
                <a:cubicBezTo>
                  <a:pt x="10145" y="5480"/>
                  <a:pt x="10145" y="5476"/>
                  <a:pt x="10141" y="5467"/>
                </a:cubicBezTo>
                <a:lnTo>
                  <a:pt x="10028" y="5241"/>
                </a:lnTo>
                <a:lnTo>
                  <a:pt x="10028" y="5241"/>
                </a:lnTo>
                <a:cubicBezTo>
                  <a:pt x="10028" y="5279"/>
                  <a:pt x="10040" y="5317"/>
                  <a:pt x="10040" y="5367"/>
                </a:cubicBezTo>
                <a:cubicBezTo>
                  <a:pt x="9985" y="5275"/>
                  <a:pt x="9917" y="5163"/>
                  <a:pt x="9894" y="5163"/>
                </a:cubicBezTo>
                <a:cubicBezTo>
                  <a:pt x="9885" y="5163"/>
                  <a:pt x="9883" y="5179"/>
                  <a:pt x="9889" y="5216"/>
                </a:cubicBezTo>
                <a:lnTo>
                  <a:pt x="9852" y="5040"/>
                </a:lnTo>
                <a:cubicBezTo>
                  <a:pt x="9726" y="4839"/>
                  <a:pt x="9751" y="4877"/>
                  <a:pt x="9626" y="4638"/>
                </a:cubicBezTo>
                <a:cubicBezTo>
                  <a:pt x="9628" y="4633"/>
                  <a:pt x="9631" y="4632"/>
                  <a:pt x="9634" y="4632"/>
                </a:cubicBezTo>
                <a:cubicBezTo>
                  <a:pt x="9644" y="4632"/>
                  <a:pt x="9657" y="4646"/>
                  <a:pt x="9663" y="4646"/>
                </a:cubicBezTo>
                <a:cubicBezTo>
                  <a:pt x="9666" y="4646"/>
                  <a:pt x="9667" y="4641"/>
                  <a:pt x="9663" y="4625"/>
                </a:cubicBezTo>
                <a:cubicBezTo>
                  <a:pt x="9550" y="4462"/>
                  <a:pt x="9563" y="4160"/>
                  <a:pt x="9500" y="4135"/>
                </a:cubicBezTo>
                <a:cubicBezTo>
                  <a:pt x="9437" y="3985"/>
                  <a:pt x="9450" y="4085"/>
                  <a:pt x="9399" y="3997"/>
                </a:cubicBezTo>
                <a:cubicBezTo>
                  <a:pt x="9404" y="3997"/>
                  <a:pt x="9409" y="3999"/>
                  <a:pt x="9413" y="3999"/>
                </a:cubicBezTo>
                <a:cubicBezTo>
                  <a:pt x="9418" y="3999"/>
                  <a:pt x="9419" y="3995"/>
                  <a:pt x="9412" y="3972"/>
                </a:cubicBezTo>
                <a:lnTo>
                  <a:pt x="9349" y="3884"/>
                </a:lnTo>
                <a:cubicBezTo>
                  <a:pt x="9347" y="3876"/>
                  <a:pt x="9347" y="3873"/>
                  <a:pt x="9348" y="3873"/>
                </a:cubicBezTo>
                <a:lnTo>
                  <a:pt x="9348" y="3873"/>
                </a:lnTo>
                <a:cubicBezTo>
                  <a:pt x="9352" y="3873"/>
                  <a:pt x="9367" y="3901"/>
                  <a:pt x="9372" y="3901"/>
                </a:cubicBezTo>
                <a:cubicBezTo>
                  <a:pt x="9376" y="3901"/>
                  <a:pt x="9374" y="3888"/>
                  <a:pt x="9362" y="3846"/>
                </a:cubicBezTo>
                <a:cubicBezTo>
                  <a:pt x="9261" y="3645"/>
                  <a:pt x="9211" y="3520"/>
                  <a:pt x="9148" y="3356"/>
                </a:cubicBezTo>
                <a:cubicBezTo>
                  <a:pt x="9114" y="3293"/>
                  <a:pt x="9098" y="3272"/>
                  <a:pt x="9090" y="3272"/>
                </a:cubicBezTo>
                <a:cubicBezTo>
                  <a:pt x="9075" y="3272"/>
                  <a:pt x="9091" y="3344"/>
                  <a:pt x="9082" y="3344"/>
                </a:cubicBezTo>
                <a:cubicBezTo>
                  <a:pt x="9078" y="3344"/>
                  <a:pt x="9068" y="3328"/>
                  <a:pt x="9047" y="3281"/>
                </a:cubicBezTo>
                <a:cubicBezTo>
                  <a:pt x="9060" y="3231"/>
                  <a:pt x="9073" y="3193"/>
                  <a:pt x="9010" y="3067"/>
                </a:cubicBezTo>
                <a:cubicBezTo>
                  <a:pt x="8972" y="3017"/>
                  <a:pt x="8960" y="3030"/>
                  <a:pt x="8884" y="2916"/>
                </a:cubicBezTo>
                <a:lnTo>
                  <a:pt x="8922" y="2916"/>
                </a:lnTo>
                <a:cubicBezTo>
                  <a:pt x="8872" y="2816"/>
                  <a:pt x="8821" y="2741"/>
                  <a:pt x="8834" y="2715"/>
                </a:cubicBezTo>
                <a:cubicBezTo>
                  <a:pt x="8784" y="2653"/>
                  <a:pt x="8746" y="2590"/>
                  <a:pt x="8733" y="2539"/>
                </a:cubicBezTo>
                <a:cubicBezTo>
                  <a:pt x="8712" y="2513"/>
                  <a:pt x="8699" y="2502"/>
                  <a:pt x="8691" y="2502"/>
                </a:cubicBezTo>
                <a:cubicBezTo>
                  <a:pt x="8659" y="2502"/>
                  <a:pt x="8733" y="2700"/>
                  <a:pt x="8733" y="2741"/>
                </a:cubicBezTo>
                <a:cubicBezTo>
                  <a:pt x="8670" y="2577"/>
                  <a:pt x="8608" y="2477"/>
                  <a:pt x="8583" y="2376"/>
                </a:cubicBezTo>
                <a:lnTo>
                  <a:pt x="8583" y="2376"/>
                </a:lnTo>
                <a:cubicBezTo>
                  <a:pt x="8620" y="2414"/>
                  <a:pt x="8645" y="2452"/>
                  <a:pt x="8670" y="2502"/>
                </a:cubicBezTo>
                <a:cubicBezTo>
                  <a:pt x="8532" y="2200"/>
                  <a:pt x="8457" y="2276"/>
                  <a:pt x="8444" y="2112"/>
                </a:cubicBezTo>
                <a:lnTo>
                  <a:pt x="8444" y="2112"/>
                </a:lnTo>
                <a:cubicBezTo>
                  <a:pt x="8484" y="2181"/>
                  <a:pt x="8554" y="2258"/>
                  <a:pt x="8570" y="2258"/>
                </a:cubicBezTo>
                <a:cubicBezTo>
                  <a:pt x="8575" y="2258"/>
                  <a:pt x="8575" y="2252"/>
                  <a:pt x="8570" y="2238"/>
                </a:cubicBezTo>
                <a:lnTo>
                  <a:pt x="8469" y="2112"/>
                </a:lnTo>
                <a:cubicBezTo>
                  <a:pt x="8468" y="2109"/>
                  <a:pt x="8468" y="2108"/>
                  <a:pt x="8468" y="2108"/>
                </a:cubicBezTo>
                <a:lnTo>
                  <a:pt x="8468" y="2108"/>
                </a:lnTo>
                <a:cubicBezTo>
                  <a:pt x="8470" y="2108"/>
                  <a:pt x="8492" y="2141"/>
                  <a:pt x="8498" y="2141"/>
                </a:cubicBezTo>
                <a:cubicBezTo>
                  <a:pt x="8502" y="2141"/>
                  <a:pt x="8502" y="2134"/>
                  <a:pt x="8495" y="2112"/>
                </a:cubicBezTo>
                <a:cubicBezTo>
                  <a:pt x="8457" y="2087"/>
                  <a:pt x="8381" y="2012"/>
                  <a:pt x="8356" y="1987"/>
                </a:cubicBezTo>
                <a:lnTo>
                  <a:pt x="8180" y="1798"/>
                </a:lnTo>
                <a:lnTo>
                  <a:pt x="8180" y="1798"/>
                </a:lnTo>
                <a:cubicBezTo>
                  <a:pt x="8190" y="1803"/>
                  <a:pt x="8195" y="1806"/>
                  <a:pt x="8198" y="1806"/>
                </a:cubicBezTo>
                <a:cubicBezTo>
                  <a:pt x="8202" y="1806"/>
                  <a:pt x="8196" y="1797"/>
                  <a:pt x="8180" y="1773"/>
                </a:cubicBezTo>
                <a:lnTo>
                  <a:pt x="8042" y="1647"/>
                </a:lnTo>
                <a:lnTo>
                  <a:pt x="8042" y="1647"/>
                </a:lnTo>
                <a:cubicBezTo>
                  <a:pt x="8053" y="1655"/>
                  <a:pt x="8060" y="1659"/>
                  <a:pt x="8064" y="1659"/>
                </a:cubicBezTo>
                <a:cubicBezTo>
                  <a:pt x="8080" y="1659"/>
                  <a:pt x="8054" y="1609"/>
                  <a:pt x="8004" y="1559"/>
                </a:cubicBezTo>
                <a:cubicBezTo>
                  <a:pt x="7841" y="1383"/>
                  <a:pt x="7803" y="1484"/>
                  <a:pt x="7703" y="1333"/>
                </a:cubicBezTo>
                <a:lnTo>
                  <a:pt x="7703" y="1333"/>
                </a:lnTo>
                <a:cubicBezTo>
                  <a:pt x="7714" y="1344"/>
                  <a:pt x="7725" y="1345"/>
                  <a:pt x="7736" y="1362"/>
                </a:cubicBezTo>
                <a:lnTo>
                  <a:pt x="7736" y="1362"/>
                </a:lnTo>
                <a:lnTo>
                  <a:pt x="7690" y="1283"/>
                </a:lnTo>
                <a:cubicBezTo>
                  <a:pt x="7686" y="1286"/>
                  <a:pt x="7680" y="1287"/>
                  <a:pt x="7674" y="1287"/>
                </a:cubicBezTo>
                <a:cubicBezTo>
                  <a:pt x="7579" y="1287"/>
                  <a:pt x="7285" y="987"/>
                  <a:pt x="7194" y="987"/>
                </a:cubicBezTo>
                <a:cubicBezTo>
                  <a:pt x="7186" y="987"/>
                  <a:pt x="7180" y="989"/>
                  <a:pt x="7175" y="994"/>
                </a:cubicBezTo>
                <a:cubicBezTo>
                  <a:pt x="7140" y="959"/>
                  <a:pt x="7130" y="945"/>
                  <a:pt x="7137" y="945"/>
                </a:cubicBezTo>
                <a:cubicBezTo>
                  <a:pt x="7152" y="945"/>
                  <a:pt x="7232" y="995"/>
                  <a:pt x="7339" y="1044"/>
                </a:cubicBezTo>
                <a:cubicBezTo>
                  <a:pt x="7301" y="1006"/>
                  <a:pt x="7263" y="981"/>
                  <a:pt x="7225" y="944"/>
                </a:cubicBezTo>
                <a:lnTo>
                  <a:pt x="7225" y="944"/>
                </a:lnTo>
                <a:cubicBezTo>
                  <a:pt x="7276" y="969"/>
                  <a:pt x="7326" y="1006"/>
                  <a:pt x="7376" y="1044"/>
                </a:cubicBezTo>
                <a:cubicBezTo>
                  <a:pt x="7238" y="893"/>
                  <a:pt x="7062" y="831"/>
                  <a:pt x="6962" y="793"/>
                </a:cubicBezTo>
                <a:cubicBezTo>
                  <a:pt x="6911" y="743"/>
                  <a:pt x="7049" y="768"/>
                  <a:pt x="6861" y="680"/>
                </a:cubicBezTo>
                <a:cubicBezTo>
                  <a:pt x="6792" y="648"/>
                  <a:pt x="6758" y="637"/>
                  <a:pt x="6744" y="637"/>
                </a:cubicBezTo>
                <a:cubicBezTo>
                  <a:pt x="6711" y="637"/>
                  <a:pt x="6785" y="697"/>
                  <a:pt x="6766" y="697"/>
                </a:cubicBezTo>
                <a:cubicBezTo>
                  <a:pt x="6761" y="697"/>
                  <a:pt x="6748" y="692"/>
                  <a:pt x="6723" y="680"/>
                </a:cubicBezTo>
                <a:lnTo>
                  <a:pt x="6622" y="579"/>
                </a:lnTo>
                <a:cubicBezTo>
                  <a:pt x="6522" y="541"/>
                  <a:pt x="6421" y="504"/>
                  <a:pt x="6333" y="466"/>
                </a:cubicBezTo>
                <a:cubicBezTo>
                  <a:pt x="6258" y="428"/>
                  <a:pt x="6170" y="378"/>
                  <a:pt x="6082" y="353"/>
                </a:cubicBezTo>
                <a:cubicBezTo>
                  <a:pt x="6055" y="344"/>
                  <a:pt x="6035" y="335"/>
                  <a:pt x="6021" y="335"/>
                </a:cubicBezTo>
                <a:cubicBezTo>
                  <a:pt x="6015" y="335"/>
                  <a:pt x="6010" y="337"/>
                  <a:pt x="6007" y="340"/>
                </a:cubicBezTo>
                <a:cubicBezTo>
                  <a:pt x="5818" y="240"/>
                  <a:pt x="5592" y="252"/>
                  <a:pt x="5441" y="190"/>
                </a:cubicBezTo>
                <a:lnTo>
                  <a:pt x="5441" y="190"/>
                </a:lnTo>
                <a:cubicBezTo>
                  <a:pt x="5445" y="191"/>
                  <a:pt x="5448" y="192"/>
                  <a:pt x="5448" y="192"/>
                </a:cubicBezTo>
                <a:cubicBezTo>
                  <a:pt x="5455" y="192"/>
                  <a:pt x="5364" y="151"/>
                  <a:pt x="5353" y="139"/>
                </a:cubicBezTo>
                <a:lnTo>
                  <a:pt x="5064" y="114"/>
                </a:lnTo>
                <a:cubicBezTo>
                  <a:pt x="5139" y="114"/>
                  <a:pt x="5165" y="114"/>
                  <a:pt x="5190" y="102"/>
                </a:cubicBezTo>
                <a:cubicBezTo>
                  <a:pt x="5039" y="77"/>
                  <a:pt x="4901" y="51"/>
                  <a:pt x="4775" y="39"/>
                </a:cubicBezTo>
                <a:cubicBezTo>
                  <a:pt x="4687" y="39"/>
                  <a:pt x="4599" y="26"/>
                  <a:pt x="4511" y="14"/>
                </a:cubicBezTo>
                <a:cubicBezTo>
                  <a:pt x="4329" y="4"/>
                  <a:pt x="4163" y="0"/>
                  <a:pt x="4013" y="0"/>
                </a:cubicBezTo>
                <a:close/>
              </a:path>
            </a:pathLst>
          </a:custGeom>
          <a:solidFill>
            <a:srgbClr val="FFCF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8" name="Google Shape;4698;p50"/>
          <p:cNvSpPr/>
          <p:nvPr/>
        </p:nvSpPr>
        <p:spPr>
          <a:xfrm>
            <a:off x="4552559" y="1142990"/>
            <a:ext cx="4311058" cy="859209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699" name="Google Shape;4699;p5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2352378">
            <a:off x="4462109" y="4226237"/>
            <a:ext cx="767582" cy="1333699"/>
          </a:xfrm>
          <a:prstGeom prst="rect">
            <a:avLst/>
          </a:prstGeom>
          <a:noFill/>
          <a:ln>
            <a:noFill/>
          </a:ln>
        </p:spPr>
      </p:pic>
      <p:sp>
        <p:nvSpPr>
          <p:cNvPr id="4700" name="Google Shape;4700;p50"/>
          <p:cNvSpPr/>
          <p:nvPr/>
        </p:nvSpPr>
        <p:spPr>
          <a:xfrm flipH="1">
            <a:off x="4552559" y="1998293"/>
            <a:ext cx="4311058" cy="859209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1" name="Google Shape;4701;p50"/>
          <p:cNvSpPr txBox="1">
            <a:spLocks noGrp="1"/>
          </p:cNvSpPr>
          <p:nvPr>
            <p:ph type="title"/>
          </p:nvPr>
        </p:nvSpPr>
        <p:spPr>
          <a:xfrm>
            <a:off x="4767900" y="1357304"/>
            <a:ext cx="3632100" cy="1324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id-ID" dirty="0" smtClean="0"/>
              <a:t>Pengetahuan Seni</a:t>
            </a:r>
            <a:endParaRPr/>
          </a:p>
        </p:txBody>
      </p:sp>
      <p:sp>
        <p:nvSpPr>
          <p:cNvPr id="4702" name="Google Shape;4702;p50"/>
          <p:cNvSpPr txBox="1">
            <a:spLocks noGrp="1"/>
          </p:cNvSpPr>
          <p:nvPr>
            <p:ph type="subTitle" idx="1"/>
          </p:nvPr>
        </p:nvSpPr>
        <p:spPr>
          <a:xfrm>
            <a:off x="4767900" y="3268248"/>
            <a:ext cx="3632100" cy="803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/>
            <a:r>
              <a:rPr lang="en-US" sz="1400" dirty="0" err="1" smtClean="0">
                <a:solidFill>
                  <a:schemeClr val="bg2"/>
                </a:solidFill>
              </a:rPr>
              <a:t>Menurut</a:t>
            </a:r>
            <a:r>
              <a:rPr lang="en-US" sz="1400" dirty="0" smtClean="0">
                <a:solidFill>
                  <a:schemeClr val="bg2"/>
                </a:solidFill>
              </a:rPr>
              <a:t> Andy </a:t>
            </a:r>
            <a:r>
              <a:rPr lang="en-US" sz="1400" dirty="0" err="1" smtClean="0">
                <a:solidFill>
                  <a:schemeClr val="bg2"/>
                </a:solidFill>
              </a:rPr>
              <a:t>Darmawan</a:t>
            </a:r>
            <a:r>
              <a:rPr lang="en-US" sz="1400" dirty="0" smtClean="0">
                <a:solidFill>
                  <a:schemeClr val="bg2"/>
                </a:solidFill>
              </a:rPr>
              <a:t> ( </a:t>
            </a:r>
            <a:r>
              <a:rPr lang="en-US" sz="1400" dirty="0" err="1" smtClean="0">
                <a:solidFill>
                  <a:schemeClr val="bg2"/>
                </a:solidFill>
              </a:rPr>
              <a:t>dalam</a:t>
            </a:r>
            <a:r>
              <a:rPr lang="en-US" sz="1400" dirty="0" smtClean="0">
                <a:solidFill>
                  <a:schemeClr val="bg2"/>
                </a:solidFill>
              </a:rPr>
              <a:t> </a:t>
            </a:r>
            <a:r>
              <a:rPr lang="en-US" sz="1400" dirty="0" err="1" smtClean="0">
                <a:solidFill>
                  <a:schemeClr val="bg2"/>
                </a:solidFill>
              </a:rPr>
              <a:t>jurnal</a:t>
            </a:r>
            <a:r>
              <a:rPr lang="en-US" sz="1400" dirty="0" smtClean="0">
                <a:solidFill>
                  <a:schemeClr val="bg2"/>
                </a:solidFill>
              </a:rPr>
              <a:t> </a:t>
            </a:r>
            <a:r>
              <a:rPr lang="en-US" sz="1400" dirty="0" err="1" smtClean="0">
                <a:solidFill>
                  <a:schemeClr val="bg2"/>
                </a:solidFill>
              </a:rPr>
              <a:t>Potensia</a:t>
            </a:r>
            <a:r>
              <a:rPr lang="en-US" sz="1400" dirty="0" smtClean="0">
                <a:solidFill>
                  <a:schemeClr val="bg2"/>
                </a:solidFill>
              </a:rPr>
              <a:t>, 2001 ) </a:t>
            </a:r>
            <a:r>
              <a:rPr lang="en-US" sz="1400" dirty="0" err="1" smtClean="0">
                <a:solidFill>
                  <a:schemeClr val="bg2"/>
                </a:solidFill>
              </a:rPr>
              <a:t>pengetahuan</a:t>
            </a:r>
            <a:r>
              <a:rPr lang="en-US" sz="1400" dirty="0" smtClean="0">
                <a:solidFill>
                  <a:schemeClr val="bg2"/>
                </a:solidFill>
              </a:rPr>
              <a:t> </a:t>
            </a:r>
            <a:r>
              <a:rPr lang="en-US" sz="1400" dirty="0" err="1" smtClean="0">
                <a:solidFill>
                  <a:schemeClr val="bg2"/>
                </a:solidFill>
              </a:rPr>
              <a:t>adalah</a:t>
            </a:r>
            <a:r>
              <a:rPr lang="en-US" sz="1400" dirty="0" smtClean="0">
                <a:solidFill>
                  <a:schemeClr val="bg2"/>
                </a:solidFill>
              </a:rPr>
              <a:t> :</a:t>
            </a:r>
            <a:r>
              <a:rPr lang="en-US" sz="1400" i="1" dirty="0" err="1" smtClean="0">
                <a:solidFill>
                  <a:schemeClr val="bg2"/>
                </a:solidFill>
              </a:rPr>
              <a:t>suatu</a:t>
            </a:r>
            <a:r>
              <a:rPr lang="en-US" sz="1400" i="1" dirty="0" smtClean="0">
                <a:solidFill>
                  <a:schemeClr val="bg2"/>
                </a:solidFill>
              </a:rPr>
              <a:t> </a:t>
            </a:r>
            <a:r>
              <a:rPr lang="en-US" sz="1400" i="1" dirty="0" err="1" smtClean="0">
                <a:solidFill>
                  <a:schemeClr val="bg2"/>
                </a:solidFill>
              </a:rPr>
              <a:t>hasil</a:t>
            </a:r>
            <a:r>
              <a:rPr lang="en-US" sz="1400" i="1" dirty="0" smtClean="0">
                <a:solidFill>
                  <a:schemeClr val="bg2"/>
                </a:solidFill>
              </a:rPr>
              <a:t> </a:t>
            </a:r>
            <a:r>
              <a:rPr lang="en-US" sz="1400" i="1" dirty="0" err="1" smtClean="0">
                <a:solidFill>
                  <a:schemeClr val="bg2"/>
                </a:solidFill>
              </a:rPr>
              <a:t>dari</a:t>
            </a:r>
            <a:r>
              <a:rPr lang="en-US" sz="1400" i="1" dirty="0" smtClean="0">
                <a:solidFill>
                  <a:schemeClr val="bg2"/>
                </a:solidFill>
              </a:rPr>
              <a:t> </a:t>
            </a:r>
            <a:r>
              <a:rPr lang="en-US" sz="1400" i="1" dirty="0" err="1" smtClean="0">
                <a:solidFill>
                  <a:schemeClr val="bg2"/>
                </a:solidFill>
              </a:rPr>
              <a:t>proses</a:t>
            </a:r>
            <a:r>
              <a:rPr lang="en-US" sz="1400" i="1" dirty="0" smtClean="0">
                <a:solidFill>
                  <a:schemeClr val="bg2"/>
                </a:solidFill>
              </a:rPr>
              <a:t> </a:t>
            </a:r>
            <a:r>
              <a:rPr lang="en-US" sz="1400" i="1" dirty="0" err="1" smtClean="0">
                <a:solidFill>
                  <a:schemeClr val="bg2"/>
                </a:solidFill>
              </a:rPr>
              <a:t>tindakan</a:t>
            </a:r>
            <a:r>
              <a:rPr lang="en-US" sz="1400" i="1" dirty="0" smtClean="0">
                <a:solidFill>
                  <a:schemeClr val="bg2"/>
                </a:solidFill>
              </a:rPr>
              <a:t> </a:t>
            </a:r>
            <a:r>
              <a:rPr lang="en-US" sz="1400" i="1" dirty="0" err="1" smtClean="0">
                <a:solidFill>
                  <a:schemeClr val="bg2"/>
                </a:solidFill>
              </a:rPr>
              <a:t>manusia</a:t>
            </a:r>
            <a:r>
              <a:rPr lang="en-US" sz="1400" i="1" dirty="0" smtClean="0">
                <a:solidFill>
                  <a:schemeClr val="bg2"/>
                </a:solidFill>
              </a:rPr>
              <a:t> </a:t>
            </a:r>
            <a:r>
              <a:rPr lang="en-US" sz="1400" i="1" dirty="0" err="1" smtClean="0">
                <a:solidFill>
                  <a:schemeClr val="bg2"/>
                </a:solidFill>
              </a:rPr>
              <a:t>dengan</a:t>
            </a:r>
            <a:r>
              <a:rPr lang="en-US" sz="1400" i="1" dirty="0" smtClean="0">
                <a:solidFill>
                  <a:schemeClr val="bg2"/>
                </a:solidFill>
              </a:rPr>
              <a:t> </a:t>
            </a:r>
            <a:r>
              <a:rPr lang="en-US" sz="1400" i="1" dirty="0" err="1" smtClean="0">
                <a:solidFill>
                  <a:schemeClr val="bg2"/>
                </a:solidFill>
              </a:rPr>
              <a:t>melibatkan</a:t>
            </a:r>
            <a:r>
              <a:rPr lang="en-US" sz="1400" i="1" dirty="0" smtClean="0">
                <a:solidFill>
                  <a:schemeClr val="bg2"/>
                </a:solidFill>
              </a:rPr>
              <a:t> </a:t>
            </a:r>
            <a:r>
              <a:rPr lang="en-US" sz="1400" i="1" dirty="0" err="1" smtClean="0">
                <a:solidFill>
                  <a:schemeClr val="bg2"/>
                </a:solidFill>
              </a:rPr>
              <a:t>seluruh</a:t>
            </a:r>
            <a:r>
              <a:rPr lang="en-US" sz="1400" i="1" dirty="0" smtClean="0">
                <a:solidFill>
                  <a:schemeClr val="bg2"/>
                </a:solidFill>
              </a:rPr>
              <a:t> </a:t>
            </a:r>
            <a:r>
              <a:rPr lang="en-US" sz="1400" i="1" dirty="0" err="1" smtClean="0">
                <a:solidFill>
                  <a:schemeClr val="bg2"/>
                </a:solidFill>
              </a:rPr>
              <a:t>keyakinan</a:t>
            </a:r>
            <a:r>
              <a:rPr lang="en-US" sz="1400" i="1" dirty="0" smtClean="0">
                <a:solidFill>
                  <a:schemeClr val="bg2"/>
                </a:solidFill>
              </a:rPr>
              <a:t> yang </a:t>
            </a:r>
            <a:r>
              <a:rPr lang="en-US" sz="1400" i="1" dirty="0" err="1" smtClean="0">
                <a:solidFill>
                  <a:schemeClr val="bg2"/>
                </a:solidFill>
              </a:rPr>
              <a:t>berupa</a:t>
            </a:r>
            <a:r>
              <a:rPr lang="en-US" sz="1400" i="1" dirty="0" smtClean="0">
                <a:solidFill>
                  <a:schemeClr val="bg2"/>
                </a:solidFill>
              </a:rPr>
              <a:t> </a:t>
            </a:r>
            <a:r>
              <a:rPr lang="en-US" sz="1400" i="1" dirty="0" err="1" smtClean="0">
                <a:solidFill>
                  <a:schemeClr val="bg2"/>
                </a:solidFill>
              </a:rPr>
              <a:t>kesadaran</a:t>
            </a:r>
            <a:r>
              <a:rPr lang="en-US" sz="1400" i="1" dirty="0" smtClean="0">
                <a:solidFill>
                  <a:schemeClr val="bg2"/>
                </a:solidFill>
              </a:rPr>
              <a:t> </a:t>
            </a:r>
            <a:r>
              <a:rPr lang="en-US" sz="1400" i="1" dirty="0" err="1" smtClean="0">
                <a:solidFill>
                  <a:schemeClr val="bg2"/>
                </a:solidFill>
              </a:rPr>
              <a:t>dalam</a:t>
            </a:r>
            <a:r>
              <a:rPr lang="en-US" sz="1400" i="1" dirty="0" smtClean="0">
                <a:solidFill>
                  <a:schemeClr val="bg2"/>
                </a:solidFill>
              </a:rPr>
              <a:t> </a:t>
            </a:r>
            <a:r>
              <a:rPr lang="en-US" sz="1400" i="1" dirty="0" err="1" smtClean="0">
                <a:solidFill>
                  <a:schemeClr val="bg2"/>
                </a:solidFill>
              </a:rPr>
              <a:t>menghadapi</a:t>
            </a:r>
            <a:r>
              <a:rPr lang="en-US" sz="1400" i="1" dirty="0" smtClean="0">
                <a:solidFill>
                  <a:schemeClr val="bg2"/>
                </a:solidFill>
              </a:rPr>
              <a:t> </a:t>
            </a:r>
            <a:r>
              <a:rPr lang="en-US" sz="1400" i="1" dirty="0" err="1" smtClean="0">
                <a:solidFill>
                  <a:schemeClr val="bg2"/>
                </a:solidFill>
              </a:rPr>
              <a:t>obyek</a:t>
            </a:r>
            <a:r>
              <a:rPr lang="en-US" sz="1400" i="1" dirty="0" smtClean="0">
                <a:solidFill>
                  <a:schemeClr val="bg2"/>
                </a:solidFill>
              </a:rPr>
              <a:t> yang </a:t>
            </a:r>
            <a:r>
              <a:rPr lang="en-US" sz="1400" i="1" dirty="0" err="1" smtClean="0">
                <a:solidFill>
                  <a:schemeClr val="bg2"/>
                </a:solidFill>
              </a:rPr>
              <a:t>ingin</a:t>
            </a:r>
            <a:r>
              <a:rPr lang="en-US" sz="1400" i="1" dirty="0" smtClean="0">
                <a:solidFill>
                  <a:schemeClr val="bg2"/>
                </a:solidFill>
              </a:rPr>
              <a:t> </a:t>
            </a:r>
            <a:r>
              <a:rPr lang="en-US" sz="1400" i="1" dirty="0" err="1" smtClean="0">
                <a:solidFill>
                  <a:schemeClr val="bg2"/>
                </a:solidFill>
              </a:rPr>
              <a:t>dikenalnya</a:t>
            </a:r>
            <a:endParaRPr sz="1400">
              <a:solidFill>
                <a:schemeClr val="bg2"/>
              </a:solidFill>
            </a:endParaRPr>
          </a:p>
        </p:txBody>
      </p:sp>
      <p:pic>
        <p:nvPicPr>
          <p:cNvPr id="4703" name="Google Shape;4703;p5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7695525" y="1870794"/>
            <a:ext cx="1448475" cy="579381"/>
          </a:xfrm>
          <a:prstGeom prst="rect">
            <a:avLst/>
          </a:prstGeom>
          <a:noFill/>
          <a:ln>
            <a:noFill/>
          </a:ln>
        </p:spPr>
      </p:pic>
      <p:sp>
        <p:nvSpPr>
          <p:cNvPr id="4704" name="Google Shape;4704;p50"/>
          <p:cNvSpPr/>
          <p:nvPr/>
        </p:nvSpPr>
        <p:spPr>
          <a:xfrm rot="-2700000">
            <a:off x="-764639" y="510008"/>
            <a:ext cx="1919960" cy="382643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" name="Google Shape;4702;p50"/>
          <p:cNvSpPr txBox="1">
            <a:spLocks/>
          </p:cNvSpPr>
          <p:nvPr/>
        </p:nvSpPr>
        <p:spPr>
          <a:xfrm>
            <a:off x="357158" y="2268116"/>
            <a:ext cx="3632100" cy="80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301943" lvl="1" indent="0" algn="ctr">
              <a:buNone/>
            </a:pPr>
            <a:r>
              <a:rPr lang="en-US" sz="1800" dirty="0" err="1" smtClean="0">
                <a:latin typeface="Fira Sans" charset="0"/>
              </a:rPr>
              <a:t>Pengetahuan</a:t>
            </a:r>
            <a:r>
              <a:rPr lang="en-US" sz="1800" dirty="0" smtClean="0">
                <a:latin typeface="Fira Sans" charset="0"/>
              </a:rPr>
              <a:t> lain </a:t>
            </a:r>
            <a:r>
              <a:rPr lang="en-US" sz="1800" dirty="0" err="1" smtClean="0">
                <a:latin typeface="Fira Sans" charset="0"/>
              </a:rPr>
              <a:t>dalam</a:t>
            </a:r>
            <a:r>
              <a:rPr lang="en-US" sz="1800" dirty="0" smtClean="0">
                <a:latin typeface="Fira Sans" charset="0"/>
              </a:rPr>
              <a:t> </a:t>
            </a:r>
            <a:r>
              <a:rPr lang="en-US" sz="1800" dirty="0" err="1" smtClean="0">
                <a:latin typeface="Fira Sans" charset="0"/>
              </a:rPr>
              <a:t>seni</a:t>
            </a:r>
            <a:r>
              <a:rPr lang="en-US" sz="1800" dirty="0" smtClean="0">
                <a:latin typeface="Fira Sans" charset="0"/>
              </a:rPr>
              <a:t> </a:t>
            </a:r>
            <a:r>
              <a:rPr lang="en-US" sz="1800" dirty="0" err="1" smtClean="0">
                <a:latin typeface="Fira Sans" charset="0"/>
              </a:rPr>
              <a:t>adalah</a:t>
            </a:r>
            <a:r>
              <a:rPr lang="en-US" sz="1800" dirty="0" smtClean="0">
                <a:latin typeface="Fira Sans" charset="0"/>
              </a:rPr>
              <a:t> </a:t>
            </a:r>
            <a:r>
              <a:rPr lang="en-US" sz="1800" dirty="0" err="1" smtClean="0">
                <a:latin typeface="Fira Sans" charset="0"/>
              </a:rPr>
              <a:t>pengetahuan</a:t>
            </a:r>
            <a:r>
              <a:rPr lang="en-US" sz="1800" dirty="0" smtClean="0">
                <a:latin typeface="Fira Sans" charset="0"/>
              </a:rPr>
              <a:t> linier </a:t>
            </a:r>
            <a:r>
              <a:rPr lang="en-US" sz="1800" dirty="0" err="1" smtClean="0">
                <a:latin typeface="Fira Sans" charset="0"/>
              </a:rPr>
              <a:t>anorganik</a:t>
            </a:r>
            <a:r>
              <a:rPr lang="en-US" sz="1800" dirty="0" smtClean="0">
                <a:latin typeface="Fira Sans" charset="0"/>
              </a:rPr>
              <a:t> </a:t>
            </a:r>
            <a:r>
              <a:rPr lang="en-US" sz="1800" dirty="0" err="1" smtClean="0">
                <a:latin typeface="Fira Sans" charset="0"/>
              </a:rPr>
              <a:t>yaitu</a:t>
            </a:r>
            <a:r>
              <a:rPr lang="en-US" sz="1800" dirty="0" smtClean="0">
                <a:latin typeface="Fira Sans" charset="0"/>
              </a:rPr>
              <a:t> </a:t>
            </a:r>
            <a:r>
              <a:rPr lang="en-US" sz="1800" dirty="0" err="1" smtClean="0">
                <a:latin typeface="Fira Sans" charset="0"/>
              </a:rPr>
              <a:t>pengetahuan</a:t>
            </a:r>
            <a:r>
              <a:rPr lang="en-US" sz="1800" dirty="0" smtClean="0">
                <a:latin typeface="Fira Sans" charset="0"/>
              </a:rPr>
              <a:t> yang </a:t>
            </a:r>
            <a:r>
              <a:rPr lang="en-US" sz="1800" dirty="0" err="1" smtClean="0">
                <a:latin typeface="Fira Sans" charset="0"/>
              </a:rPr>
              <a:t>berbentuk</a:t>
            </a:r>
            <a:r>
              <a:rPr lang="en-US" sz="1800" dirty="0" smtClean="0">
                <a:latin typeface="Fira Sans" charset="0"/>
              </a:rPr>
              <a:t> </a:t>
            </a:r>
            <a:r>
              <a:rPr lang="en-US" sz="1800" dirty="0" err="1" smtClean="0">
                <a:latin typeface="Fira Sans" charset="0"/>
              </a:rPr>
              <a:t>pengetahuan</a:t>
            </a:r>
            <a:r>
              <a:rPr lang="en-US" sz="1800" dirty="0" smtClean="0">
                <a:latin typeface="Fira Sans" charset="0"/>
              </a:rPr>
              <a:t> </a:t>
            </a:r>
            <a:r>
              <a:rPr lang="en-US" sz="1800" dirty="0" err="1" smtClean="0">
                <a:latin typeface="Fira Sans" charset="0"/>
              </a:rPr>
              <a:t>arbitrase</a:t>
            </a:r>
            <a:r>
              <a:rPr lang="en-US" sz="1800" dirty="0" smtClean="0">
                <a:latin typeface="Fira Sans" charset="0"/>
              </a:rPr>
              <a:t>.</a:t>
            </a:r>
            <a:endParaRPr lang="id-ID" sz="1800" dirty="0" smtClean="0">
              <a:latin typeface="Fira Sans" charset="0"/>
            </a:endParaRPr>
          </a:p>
          <a:p>
            <a:pPr marL="301943" lvl="1" indent="0" algn="ctr">
              <a:buNone/>
            </a:pPr>
            <a:r>
              <a:rPr lang="en-US" sz="1800" dirty="0" err="1" smtClean="0">
                <a:latin typeface="Fira Sans" charset="0"/>
              </a:rPr>
              <a:t>Pengetahuan</a:t>
            </a:r>
            <a:r>
              <a:rPr lang="en-US" sz="1800" dirty="0" smtClean="0">
                <a:latin typeface="Fira Sans" charset="0"/>
              </a:rPr>
              <a:t> </a:t>
            </a:r>
            <a:r>
              <a:rPr lang="en-US" sz="1800" dirty="0" err="1" smtClean="0">
                <a:latin typeface="Fira Sans" charset="0"/>
              </a:rPr>
              <a:t>arbitrase</a:t>
            </a:r>
            <a:r>
              <a:rPr lang="en-US" sz="1800" dirty="0" smtClean="0">
                <a:latin typeface="Fira Sans" charset="0"/>
              </a:rPr>
              <a:t> </a:t>
            </a:r>
            <a:r>
              <a:rPr lang="en-US" sz="1800" dirty="0" err="1" smtClean="0">
                <a:latin typeface="Fira Sans" charset="0"/>
              </a:rPr>
              <a:t>adalah</a:t>
            </a:r>
            <a:r>
              <a:rPr lang="en-US" sz="1800" dirty="0" smtClean="0">
                <a:latin typeface="Fira Sans" charset="0"/>
              </a:rPr>
              <a:t> </a:t>
            </a:r>
            <a:r>
              <a:rPr lang="en-US" sz="1800" dirty="0" err="1" smtClean="0">
                <a:latin typeface="Fira Sans" charset="0"/>
              </a:rPr>
              <a:t>pengetahuan</a:t>
            </a:r>
            <a:r>
              <a:rPr lang="en-US" sz="1800" dirty="0" smtClean="0">
                <a:latin typeface="Fira Sans" charset="0"/>
              </a:rPr>
              <a:t> yang </a:t>
            </a:r>
            <a:r>
              <a:rPr lang="en-US" sz="1800" dirty="0" err="1" smtClean="0">
                <a:latin typeface="Fira Sans" charset="0"/>
              </a:rPr>
              <a:t>mempunyai</a:t>
            </a:r>
            <a:r>
              <a:rPr lang="en-US" sz="1800" dirty="0" smtClean="0">
                <a:latin typeface="Fira Sans" charset="0"/>
              </a:rPr>
              <a:t> </a:t>
            </a:r>
            <a:r>
              <a:rPr lang="en-US" sz="1800" dirty="0" err="1" smtClean="0">
                <a:latin typeface="Fira Sans" charset="0"/>
              </a:rPr>
              <a:t>susunan</a:t>
            </a:r>
            <a:r>
              <a:rPr lang="en-US" sz="1800" dirty="0" smtClean="0">
                <a:latin typeface="Fira Sans" charset="0"/>
              </a:rPr>
              <a:t> </a:t>
            </a:r>
            <a:r>
              <a:rPr lang="en-US" sz="1800" dirty="0" err="1" smtClean="0">
                <a:latin typeface="Fira Sans" charset="0"/>
              </a:rPr>
              <a:t>tidak</a:t>
            </a:r>
            <a:r>
              <a:rPr lang="en-US" sz="1800" dirty="0" smtClean="0">
                <a:latin typeface="Fira Sans" charset="0"/>
              </a:rPr>
              <a:t> </a:t>
            </a:r>
            <a:r>
              <a:rPr lang="en-US" sz="1800" dirty="0" err="1" smtClean="0">
                <a:latin typeface="Fira Sans" charset="0"/>
              </a:rPr>
              <a:t>teratur</a:t>
            </a:r>
            <a:r>
              <a:rPr lang="en-US" sz="1800" dirty="0" smtClean="0">
                <a:latin typeface="Fira Sans" charset="0"/>
              </a:rPr>
              <a:t> , </a:t>
            </a:r>
            <a:r>
              <a:rPr lang="en-US" sz="1800" dirty="0" err="1" smtClean="0">
                <a:latin typeface="Fira Sans" charset="0"/>
              </a:rPr>
              <a:t>oleh</a:t>
            </a:r>
            <a:r>
              <a:rPr lang="en-US" sz="1800" dirty="0" smtClean="0">
                <a:latin typeface="Fira Sans" charset="0"/>
              </a:rPr>
              <a:t> </a:t>
            </a:r>
            <a:r>
              <a:rPr lang="en-US" sz="1800" dirty="0" err="1" smtClean="0">
                <a:latin typeface="Fira Sans" charset="0"/>
              </a:rPr>
              <a:t>karenanya</a:t>
            </a:r>
            <a:r>
              <a:rPr lang="en-US" sz="1800" dirty="0" smtClean="0">
                <a:latin typeface="Fira Sans" charset="0"/>
              </a:rPr>
              <a:t> </a:t>
            </a:r>
            <a:r>
              <a:rPr lang="en-US" sz="1800" dirty="0" err="1" smtClean="0">
                <a:latin typeface="Fira Sans" charset="0"/>
              </a:rPr>
              <a:t>kapan</a:t>
            </a:r>
            <a:r>
              <a:rPr lang="en-US" sz="1800" dirty="0" smtClean="0">
                <a:latin typeface="Fira Sans" charset="0"/>
              </a:rPr>
              <a:t> </a:t>
            </a:r>
            <a:r>
              <a:rPr lang="en-US" sz="1800" dirty="0" err="1" smtClean="0">
                <a:latin typeface="Fira Sans" charset="0"/>
              </a:rPr>
              <a:t>saja</a:t>
            </a:r>
            <a:r>
              <a:rPr lang="en-US" sz="1800" dirty="0" smtClean="0">
                <a:latin typeface="Fira Sans" charset="0"/>
              </a:rPr>
              <a:t> </a:t>
            </a:r>
            <a:r>
              <a:rPr lang="en-US" sz="1800" dirty="0" err="1" smtClean="0">
                <a:latin typeface="Fira Sans" charset="0"/>
              </a:rPr>
              <a:t>pengetahuan</a:t>
            </a:r>
            <a:r>
              <a:rPr lang="en-US" sz="1800" dirty="0" smtClean="0">
                <a:latin typeface="Fira Sans" charset="0"/>
              </a:rPr>
              <a:t> </a:t>
            </a:r>
            <a:r>
              <a:rPr lang="en-US" sz="1800" dirty="0" err="1" smtClean="0">
                <a:latin typeface="Fira Sans" charset="0"/>
              </a:rPr>
              <a:t>ini</a:t>
            </a:r>
            <a:r>
              <a:rPr lang="en-US" sz="1800" dirty="0" smtClean="0">
                <a:latin typeface="Fira Sans" charset="0"/>
              </a:rPr>
              <a:t> </a:t>
            </a:r>
            <a:r>
              <a:rPr lang="en-US" sz="1800" dirty="0" err="1" smtClean="0">
                <a:latin typeface="Fira Sans" charset="0"/>
              </a:rPr>
              <a:t>disebutkan</a:t>
            </a:r>
            <a:r>
              <a:rPr lang="en-US" sz="1800" dirty="0" smtClean="0">
                <a:latin typeface="Fira Sans" charset="0"/>
              </a:rPr>
              <a:t> </a:t>
            </a:r>
            <a:r>
              <a:rPr lang="en-US" sz="1800" dirty="0" err="1" smtClean="0">
                <a:latin typeface="Fira Sans" charset="0"/>
              </a:rPr>
              <a:t>akan</a:t>
            </a:r>
            <a:r>
              <a:rPr lang="en-US" sz="1800" dirty="0" smtClean="0">
                <a:latin typeface="Fira Sans" charset="0"/>
              </a:rPr>
              <a:t> </a:t>
            </a:r>
            <a:r>
              <a:rPr lang="en-US" sz="1800" dirty="0" err="1" smtClean="0">
                <a:latin typeface="Fira Sans" charset="0"/>
              </a:rPr>
              <a:t>mempunyai</a:t>
            </a:r>
            <a:r>
              <a:rPr lang="en-US" sz="1800" dirty="0" smtClean="0">
                <a:latin typeface="Fira Sans" charset="0"/>
              </a:rPr>
              <a:t> </a:t>
            </a:r>
            <a:r>
              <a:rPr lang="en-US" sz="1800" dirty="0" err="1" smtClean="0">
                <a:latin typeface="Fira Sans" charset="0"/>
              </a:rPr>
              <a:t>arti</a:t>
            </a:r>
            <a:r>
              <a:rPr lang="en-US" sz="1800" dirty="0" smtClean="0">
                <a:latin typeface="Fira Sans" charset="0"/>
              </a:rPr>
              <a:t> yang </a:t>
            </a:r>
            <a:r>
              <a:rPr lang="en-US" sz="1800" dirty="0" err="1" smtClean="0">
                <a:latin typeface="Fira Sans" charset="0"/>
              </a:rPr>
              <a:t>berbeda</a:t>
            </a:r>
            <a:r>
              <a:rPr lang="en-US" sz="1800" dirty="0" smtClean="0">
                <a:latin typeface="Fira Sans" charset="0"/>
              </a:rPr>
              <a:t>.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Fira Sans" charset="0"/>
              <a:ea typeface="Fira Sans"/>
              <a:cs typeface="Fira Sans"/>
              <a:sym typeface="Fira San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8" name="Google Shape;4438;p50"/>
          <p:cNvSpPr/>
          <p:nvPr/>
        </p:nvSpPr>
        <p:spPr>
          <a:xfrm rot="-1473211" flipH="1">
            <a:off x="3319693" y="14009"/>
            <a:ext cx="2099061" cy="933410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oogle Shape;4439;p50"/>
          <p:cNvGrpSpPr/>
          <p:nvPr/>
        </p:nvGrpSpPr>
        <p:grpSpPr>
          <a:xfrm>
            <a:off x="7901035" y="4511083"/>
            <a:ext cx="687066" cy="632416"/>
            <a:chOff x="7509335" y="4276933"/>
            <a:chExt cx="687066" cy="632416"/>
          </a:xfrm>
        </p:grpSpPr>
        <p:sp>
          <p:nvSpPr>
            <p:cNvPr id="4440" name="Google Shape;4440;p50"/>
            <p:cNvSpPr/>
            <p:nvPr/>
          </p:nvSpPr>
          <p:spPr>
            <a:xfrm>
              <a:off x="7671616" y="4527011"/>
              <a:ext cx="1731" cy="2596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lnTo>
                    <a:pt x="13" y="26"/>
                  </a:lnTo>
                  <a:cubicBezTo>
                    <a:pt x="13" y="26"/>
                    <a:pt x="13" y="26"/>
                    <a:pt x="1" y="38"/>
                  </a:cubicBezTo>
                  <a:cubicBezTo>
                    <a:pt x="13" y="38"/>
                    <a:pt x="26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50"/>
            <p:cNvSpPr/>
            <p:nvPr/>
          </p:nvSpPr>
          <p:spPr>
            <a:xfrm>
              <a:off x="7674146" y="4524481"/>
              <a:ext cx="1731" cy="2796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1" y="24"/>
                    <a:pt x="4" y="42"/>
                    <a:pt x="8" y="42"/>
                  </a:cubicBezTo>
                  <a:cubicBezTo>
                    <a:pt x="9" y="42"/>
                    <a:pt x="11" y="41"/>
                    <a:pt x="13" y="39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50"/>
            <p:cNvSpPr/>
            <p:nvPr/>
          </p:nvSpPr>
          <p:spPr>
            <a:xfrm>
              <a:off x="7676675" y="4506975"/>
              <a:ext cx="8387" cy="14244"/>
            </a:xfrm>
            <a:custGeom>
              <a:avLst/>
              <a:gdLst/>
              <a:ahLst/>
              <a:cxnLst/>
              <a:rect l="l" t="t" r="r" b="b"/>
              <a:pathLst>
                <a:path w="126" h="214" extrusionOk="0">
                  <a:moveTo>
                    <a:pt x="126" y="0"/>
                  </a:moveTo>
                  <a:cubicBezTo>
                    <a:pt x="101" y="50"/>
                    <a:pt x="63" y="101"/>
                    <a:pt x="38" y="151"/>
                  </a:cubicBezTo>
                  <a:lnTo>
                    <a:pt x="13" y="201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25" y="214"/>
                    <a:pt x="25" y="214"/>
                    <a:pt x="25" y="201"/>
                  </a:cubicBezTo>
                  <a:lnTo>
                    <a:pt x="50" y="176"/>
                  </a:lnTo>
                  <a:cubicBezTo>
                    <a:pt x="50" y="163"/>
                    <a:pt x="50" y="163"/>
                    <a:pt x="50" y="151"/>
                  </a:cubicBezTo>
                  <a:cubicBezTo>
                    <a:pt x="63" y="126"/>
                    <a:pt x="88" y="75"/>
                    <a:pt x="1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0"/>
            <p:cNvSpPr/>
            <p:nvPr/>
          </p:nvSpPr>
          <p:spPr>
            <a:xfrm>
              <a:off x="7664095" y="4530339"/>
              <a:ext cx="7588" cy="9319"/>
            </a:xfrm>
            <a:custGeom>
              <a:avLst/>
              <a:gdLst/>
              <a:ahLst/>
              <a:cxnLst/>
              <a:rect l="l" t="t" r="r" b="b"/>
              <a:pathLst>
                <a:path w="114" h="140" extrusionOk="0">
                  <a:moveTo>
                    <a:pt x="101" y="1"/>
                  </a:moveTo>
                  <a:cubicBezTo>
                    <a:pt x="63" y="51"/>
                    <a:pt x="38" y="101"/>
                    <a:pt x="1" y="139"/>
                  </a:cubicBezTo>
                  <a:cubicBezTo>
                    <a:pt x="38" y="101"/>
                    <a:pt x="89" y="51"/>
                    <a:pt x="1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0"/>
            <p:cNvSpPr/>
            <p:nvPr/>
          </p:nvSpPr>
          <p:spPr>
            <a:xfrm>
              <a:off x="7779516" y="4555433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0"/>
            <p:cNvSpPr/>
            <p:nvPr/>
          </p:nvSpPr>
          <p:spPr>
            <a:xfrm>
              <a:off x="7630680" y="4562622"/>
              <a:ext cx="4859" cy="4593"/>
            </a:xfrm>
            <a:custGeom>
              <a:avLst/>
              <a:gdLst/>
              <a:ahLst/>
              <a:cxnLst/>
              <a:rect l="l" t="t" r="r" b="b"/>
              <a:pathLst>
                <a:path w="73" h="69" extrusionOk="0">
                  <a:moveTo>
                    <a:pt x="55" y="1"/>
                  </a:moveTo>
                  <a:cubicBezTo>
                    <a:pt x="50" y="1"/>
                    <a:pt x="44" y="3"/>
                    <a:pt x="38" y="6"/>
                  </a:cubicBezTo>
                  <a:cubicBezTo>
                    <a:pt x="38" y="6"/>
                    <a:pt x="25" y="18"/>
                    <a:pt x="25" y="31"/>
                  </a:cubicBezTo>
                  <a:cubicBezTo>
                    <a:pt x="25" y="31"/>
                    <a:pt x="13" y="31"/>
                    <a:pt x="13" y="44"/>
                  </a:cubicBezTo>
                  <a:cubicBezTo>
                    <a:pt x="13" y="44"/>
                    <a:pt x="13" y="56"/>
                    <a:pt x="0" y="56"/>
                  </a:cubicBezTo>
                  <a:cubicBezTo>
                    <a:pt x="0" y="56"/>
                    <a:pt x="13" y="69"/>
                    <a:pt x="25" y="69"/>
                  </a:cubicBezTo>
                  <a:cubicBezTo>
                    <a:pt x="38" y="31"/>
                    <a:pt x="38" y="56"/>
                    <a:pt x="63" y="31"/>
                  </a:cubicBezTo>
                  <a:cubicBezTo>
                    <a:pt x="72" y="13"/>
                    <a:pt x="68" y="1"/>
                    <a:pt x="5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50"/>
            <p:cNvSpPr/>
            <p:nvPr/>
          </p:nvSpPr>
          <p:spPr>
            <a:xfrm>
              <a:off x="7626486" y="4568812"/>
              <a:ext cx="3395" cy="5924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1"/>
                  </a:moveTo>
                  <a:cubicBezTo>
                    <a:pt x="25" y="26"/>
                    <a:pt x="13" y="51"/>
                    <a:pt x="0" y="89"/>
                  </a:cubicBezTo>
                  <a:lnTo>
                    <a:pt x="13" y="89"/>
                  </a:lnTo>
                  <a:cubicBezTo>
                    <a:pt x="25" y="64"/>
                    <a:pt x="13" y="64"/>
                    <a:pt x="25" y="51"/>
                  </a:cubicBezTo>
                  <a:cubicBezTo>
                    <a:pt x="25" y="51"/>
                    <a:pt x="25" y="57"/>
                    <a:pt x="33" y="57"/>
                  </a:cubicBezTo>
                  <a:cubicBezTo>
                    <a:pt x="36" y="57"/>
                    <a:pt x="42" y="55"/>
                    <a:pt x="50" y="51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50"/>
            <p:cNvSpPr/>
            <p:nvPr/>
          </p:nvSpPr>
          <p:spPr>
            <a:xfrm>
              <a:off x="7638202" y="4554634"/>
              <a:ext cx="4193" cy="2529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13"/>
                  </a:lnTo>
                  <a:lnTo>
                    <a:pt x="25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0"/>
            <p:cNvSpPr/>
            <p:nvPr/>
          </p:nvSpPr>
          <p:spPr>
            <a:xfrm>
              <a:off x="7641530" y="4550441"/>
              <a:ext cx="865" cy="1731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0"/>
            <p:cNvSpPr/>
            <p:nvPr/>
          </p:nvSpPr>
          <p:spPr>
            <a:xfrm>
              <a:off x="7636471" y="4557097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4" y="1"/>
                  </a:moveTo>
                  <a:cubicBezTo>
                    <a:pt x="14" y="1"/>
                    <a:pt x="14" y="1"/>
                    <a:pt x="1" y="14"/>
                  </a:cubicBezTo>
                  <a:lnTo>
                    <a:pt x="14" y="14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0"/>
            <p:cNvSpPr/>
            <p:nvPr/>
          </p:nvSpPr>
          <p:spPr>
            <a:xfrm>
              <a:off x="7685861" y="4401539"/>
              <a:ext cx="2596" cy="1731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0" y="26"/>
                    <a:pt x="13" y="13"/>
                    <a:pt x="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50"/>
            <p:cNvSpPr/>
            <p:nvPr/>
          </p:nvSpPr>
          <p:spPr>
            <a:xfrm>
              <a:off x="7684996" y="4399542"/>
              <a:ext cx="13313" cy="6257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8" y="0"/>
                    <a:pt x="164" y="23"/>
                    <a:pt x="141" y="23"/>
                  </a:cubicBezTo>
                  <a:cubicBezTo>
                    <a:pt x="135" y="23"/>
                    <a:pt x="130" y="22"/>
                    <a:pt x="126" y="18"/>
                  </a:cubicBezTo>
                  <a:cubicBezTo>
                    <a:pt x="38" y="43"/>
                    <a:pt x="101" y="43"/>
                    <a:pt x="76" y="68"/>
                  </a:cubicBezTo>
                  <a:cubicBezTo>
                    <a:pt x="64" y="68"/>
                    <a:pt x="26" y="68"/>
                    <a:pt x="13" y="56"/>
                  </a:cubicBezTo>
                  <a:lnTo>
                    <a:pt x="13" y="56"/>
                  </a:lnTo>
                  <a:cubicBezTo>
                    <a:pt x="1" y="81"/>
                    <a:pt x="13" y="94"/>
                    <a:pt x="38" y="94"/>
                  </a:cubicBezTo>
                  <a:cubicBezTo>
                    <a:pt x="76" y="81"/>
                    <a:pt x="139" y="43"/>
                    <a:pt x="177" y="18"/>
                  </a:cubicBez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50"/>
            <p:cNvSpPr/>
            <p:nvPr/>
          </p:nvSpPr>
          <p:spPr>
            <a:xfrm>
              <a:off x="7683332" y="4410725"/>
              <a:ext cx="4260" cy="426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26" y="1"/>
                  </a:moveTo>
                  <a:lnTo>
                    <a:pt x="1" y="13"/>
                  </a:lnTo>
                  <a:lnTo>
                    <a:pt x="63" y="6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50"/>
            <p:cNvSpPr/>
            <p:nvPr/>
          </p:nvSpPr>
          <p:spPr>
            <a:xfrm>
              <a:off x="7572104" y="4494395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0"/>
            <p:cNvSpPr/>
            <p:nvPr/>
          </p:nvSpPr>
          <p:spPr>
            <a:xfrm>
              <a:off x="7707627" y="4394017"/>
              <a:ext cx="6723" cy="2596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8"/>
                  </a:cubicBezTo>
                  <a:lnTo>
                    <a:pt x="38" y="38"/>
                  </a:lnTo>
                  <a:cubicBezTo>
                    <a:pt x="63" y="26"/>
                    <a:pt x="101" y="13"/>
                    <a:pt x="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50"/>
            <p:cNvSpPr/>
            <p:nvPr/>
          </p:nvSpPr>
          <p:spPr>
            <a:xfrm>
              <a:off x="7701770" y="4398211"/>
              <a:ext cx="3395" cy="86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10"/>
                  </a:cubicBezTo>
                  <a:lnTo>
                    <a:pt x="13" y="10"/>
                  </a:lnTo>
                  <a:lnTo>
                    <a:pt x="50" y="0"/>
                  </a:lnTo>
                  <a:close/>
                  <a:moveTo>
                    <a:pt x="13" y="10"/>
                  </a:moveTo>
                  <a:lnTo>
                    <a:pt x="0" y="13"/>
                  </a:lnTo>
                  <a:cubicBezTo>
                    <a:pt x="4" y="13"/>
                    <a:pt x="8" y="12"/>
                    <a:pt x="13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50"/>
            <p:cNvSpPr/>
            <p:nvPr/>
          </p:nvSpPr>
          <p:spPr>
            <a:xfrm>
              <a:off x="7588812" y="4475158"/>
              <a:ext cx="2596" cy="2596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cubicBezTo>
                    <a:pt x="13" y="26"/>
                    <a:pt x="1" y="38"/>
                    <a:pt x="1" y="38"/>
                  </a:cubicBezTo>
                  <a:cubicBezTo>
                    <a:pt x="13" y="26"/>
                    <a:pt x="26" y="1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0"/>
            <p:cNvSpPr/>
            <p:nvPr/>
          </p:nvSpPr>
          <p:spPr>
            <a:xfrm>
              <a:off x="7516058" y="4629651"/>
              <a:ext cx="1997" cy="2796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0" y="4"/>
                  </a:cubicBezTo>
                  <a:cubicBezTo>
                    <a:pt x="0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50"/>
            <p:cNvSpPr/>
            <p:nvPr/>
          </p:nvSpPr>
          <p:spPr>
            <a:xfrm>
              <a:off x="7527773" y="465414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0" y="13"/>
                  </a:lnTo>
                  <a:lnTo>
                    <a:pt x="0" y="26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50"/>
            <p:cNvSpPr/>
            <p:nvPr/>
          </p:nvSpPr>
          <p:spPr>
            <a:xfrm>
              <a:off x="7579626" y="4471630"/>
              <a:ext cx="11515" cy="13845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158" y="0"/>
                  </a:moveTo>
                  <a:cubicBezTo>
                    <a:pt x="156" y="0"/>
                    <a:pt x="154" y="1"/>
                    <a:pt x="151" y="3"/>
                  </a:cubicBezTo>
                  <a:cubicBezTo>
                    <a:pt x="76" y="167"/>
                    <a:pt x="88" y="16"/>
                    <a:pt x="0" y="179"/>
                  </a:cubicBezTo>
                  <a:cubicBezTo>
                    <a:pt x="8" y="199"/>
                    <a:pt x="16" y="207"/>
                    <a:pt x="25" y="207"/>
                  </a:cubicBezTo>
                  <a:cubicBezTo>
                    <a:pt x="46" y="207"/>
                    <a:pt x="74" y="164"/>
                    <a:pt x="126" y="104"/>
                  </a:cubicBezTo>
                  <a:lnTo>
                    <a:pt x="126" y="104"/>
                  </a:lnTo>
                  <a:cubicBezTo>
                    <a:pt x="123" y="106"/>
                    <a:pt x="121" y="107"/>
                    <a:pt x="120" y="107"/>
                  </a:cubicBezTo>
                  <a:cubicBezTo>
                    <a:pt x="105" y="107"/>
                    <a:pt x="173" y="0"/>
                    <a:pt x="1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50"/>
            <p:cNvSpPr/>
            <p:nvPr/>
          </p:nvSpPr>
          <p:spPr>
            <a:xfrm>
              <a:off x="7531101" y="4672584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0"/>
                  </a:moveTo>
                  <a:cubicBezTo>
                    <a:pt x="18" y="0"/>
                    <a:pt x="15" y="0"/>
                    <a:pt x="14" y="3"/>
                  </a:cubicBezTo>
                  <a:lnTo>
                    <a:pt x="14" y="3"/>
                  </a:lnTo>
                  <a:cubicBezTo>
                    <a:pt x="18" y="1"/>
                    <a:pt x="22" y="0"/>
                    <a:pt x="26" y="0"/>
                  </a:cubicBezTo>
                  <a:close/>
                  <a:moveTo>
                    <a:pt x="14" y="3"/>
                  </a:moveTo>
                  <a:cubicBezTo>
                    <a:pt x="6" y="7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8"/>
                    <a:pt x="13" y="5"/>
                    <a:pt x="1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0"/>
            <p:cNvSpPr/>
            <p:nvPr/>
          </p:nvSpPr>
          <p:spPr>
            <a:xfrm>
              <a:off x="7682533" y="4534532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"/>
                    <a:pt x="0" y="1"/>
                  </a:cubicBez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50"/>
            <p:cNvSpPr/>
            <p:nvPr/>
          </p:nvSpPr>
          <p:spPr>
            <a:xfrm>
              <a:off x="7699240" y="4511102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50"/>
            <p:cNvSpPr/>
            <p:nvPr/>
          </p:nvSpPr>
          <p:spPr>
            <a:xfrm>
              <a:off x="7703434" y="4506909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4"/>
                    <a:pt x="0" y="14"/>
                    <a:pt x="0" y="14"/>
                  </a:cubicBezTo>
                  <a:lnTo>
                    <a:pt x="13" y="14"/>
                  </a:ln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50"/>
            <p:cNvSpPr/>
            <p:nvPr/>
          </p:nvSpPr>
          <p:spPr>
            <a:xfrm>
              <a:off x="7705098" y="4506110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0"/>
            <p:cNvSpPr/>
            <p:nvPr/>
          </p:nvSpPr>
          <p:spPr>
            <a:xfrm>
              <a:off x="7729327" y="4492731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3" y="0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50"/>
            <p:cNvSpPr/>
            <p:nvPr/>
          </p:nvSpPr>
          <p:spPr>
            <a:xfrm>
              <a:off x="7709291" y="4503580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50"/>
            <p:cNvSpPr/>
            <p:nvPr/>
          </p:nvSpPr>
          <p:spPr>
            <a:xfrm>
              <a:off x="7710955" y="4492731"/>
              <a:ext cx="18438" cy="7322"/>
            </a:xfrm>
            <a:custGeom>
              <a:avLst/>
              <a:gdLst/>
              <a:ahLst/>
              <a:cxnLst/>
              <a:rect l="l" t="t" r="r" b="b"/>
              <a:pathLst>
                <a:path w="277" h="110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26" y="51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5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1"/>
                  </a:cubicBezTo>
                  <a:cubicBezTo>
                    <a:pt x="201" y="38"/>
                    <a:pt x="239" y="26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50"/>
            <p:cNvSpPr/>
            <p:nvPr/>
          </p:nvSpPr>
          <p:spPr>
            <a:xfrm>
              <a:off x="7685861" y="4525347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2" y="7"/>
                  </a:cubicBezTo>
                  <a:cubicBezTo>
                    <a:pt x="13" y="7"/>
                    <a:pt x="13" y="9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50"/>
            <p:cNvSpPr/>
            <p:nvPr/>
          </p:nvSpPr>
          <p:spPr>
            <a:xfrm>
              <a:off x="7692517" y="4397612"/>
              <a:ext cx="8720" cy="3195"/>
            </a:xfrm>
            <a:custGeom>
              <a:avLst/>
              <a:gdLst/>
              <a:ahLst/>
              <a:cxnLst/>
              <a:rect l="l" t="t" r="r" b="b"/>
              <a:pathLst>
                <a:path w="131" h="48" extrusionOk="0">
                  <a:moveTo>
                    <a:pt x="109" y="1"/>
                  </a:moveTo>
                  <a:cubicBezTo>
                    <a:pt x="102" y="1"/>
                    <a:pt x="88" y="3"/>
                    <a:pt x="64" y="9"/>
                  </a:cubicBezTo>
                  <a:cubicBezTo>
                    <a:pt x="64" y="22"/>
                    <a:pt x="1" y="47"/>
                    <a:pt x="51" y="47"/>
                  </a:cubicBezTo>
                  <a:lnTo>
                    <a:pt x="64" y="35"/>
                  </a:lnTo>
                  <a:cubicBezTo>
                    <a:pt x="83" y="25"/>
                    <a:pt x="131" y="1"/>
                    <a:pt x="10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50"/>
            <p:cNvSpPr/>
            <p:nvPr/>
          </p:nvSpPr>
          <p:spPr>
            <a:xfrm>
              <a:off x="7695047" y="4514497"/>
              <a:ext cx="2596" cy="2529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38" y="13"/>
                    <a:pt x="26" y="25"/>
                    <a:pt x="1" y="38"/>
                  </a:cubicBezTo>
                  <a:lnTo>
                    <a:pt x="13" y="38"/>
                  </a:lnTo>
                  <a:lnTo>
                    <a:pt x="38" y="25"/>
                  </a:ln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0"/>
            <p:cNvSpPr/>
            <p:nvPr/>
          </p:nvSpPr>
          <p:spPr>
            <a:xfrm>
              <a:off x="7697576" y="4512766"/>
              <a:ext cx="865" cy="1797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3" y="1"/>
                  </a:moveTo>
                  <a:cubicBezTo>
                    <a:pt x="0" y="14"/>
                    <a:pt x="0" y="14"/>
                    <a:pt x="0" y="26"/>
                  </a:cubicBezTo>
                  <a:cubicBezTo>
                    <a:pt x="0" y="26"/>
                    <a:pt x="13" y="14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0"/>
            <p:cNvSpPr/>
            <p:nvPr/>
          </p:nvSpPr>
          <p:spPr>
            <a:xfrm>
              <a:off x="7691718" y="4519489"/>
              <a:ext cx="67" cy="1731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6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0"/>
            <p:cNvSpPr/>
            <p:nvPr/>
          </p:nvSpPr>
          <p:spPr>
            <a:xfrm>
              <a:off x="7736050" y="4481881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0"/>
            <p:cNvSpPr/>
            <p:nvPr/>
          </p:nvSpPr>
          <p:spPr>
            <a:xfrm>
              <a:off x="7724335" y="4549576"/>
              <a:ext cx="1731" cy="466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2" y="6"/>
                    <a:pt x="16" y="6"/>
                  </a:cubicBezTo>
                  <a:cubicBezTo>
                    <a:pt x="19" y="6"/>
                    <a:pt x="21" y="5"/>
                    <a:pt x="2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50"/>
            <p:cNvSpPr/>
            <p:nvPr/>
          </p:nvSpPr>
          <p:spPr>
            <a:xfrm>
              <a:off x="7735184" y="4537062"/>
              <a:ext cx="2596" cy="339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38" y="0"/>
                  </a:moveTo>
                  <a:cubicBezTo>
                    <a:pt x="30" y="0"/>
                    <a:pt x="27" y="0"/>
                    <a:pt x="26" y="4"/>
                  </a:cubicBezTo>
                  <a:lnTo>
                    <a:pt x="26" y="4"/>
                  </a:lnTo>
                  <a:cubicBezTo>
                    <a:pt x="30" y="2"/>
                    <a:pt x="34" y="0"/>
                    <a:pt x="38" y="0"/>
                  </a:cubicBezTo>
                  <a:close/>
                  <a:moveTo>
                    <a:pt x="26" y="4"/>
                  </a:moveTo>
                  <a:cubicBezTo>
                    <a:pt x="18" y="10"/>
                    <a:pt x="9" y="21"/>
                    <a:pt x="1" y="38"/>
                  </a:cubicBezTo>
                  <a:lnTo>
                    <a:pt x="13" y="38"/>
                  </a:lnTo>
                  <a:lnTo>
                    <a:pt x="13" y="51"/>
                  </a:lnTo>
                  <a:cubicBezTo>
                    <a:pt x="26" y="51"/>
                    <a:pt x="26" y="38"/>
                    <a:pt x="26" y="13"/>
                  </a:cubicBezTo>
                  <a:cubicBezTo>
                    <a:pt x="26" y="9"/>
                    <a:pt x="26" y="6"/>
                    <a:pt x="2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50"/>
            <p:cNvSpPr/>
            <p:nvPr/>
          </p:nvSpPr>
          <p:spPr>
            <a:xfrm>
              <a:off x="7675810" y="4596436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6" y="1"/>
                  </a:moveTo>
                  <a:lnTo>
                    <a:pt x="26" y="1"/>
                  </a:lnTo>
                  <a:cubicBezTo>
                    <a:pt x="1" y="13"/>
                    <a:pt x="1" y="13"/>
                    <a:pt x="13" y="13"/>
                  </a:cubicBezTo>
                  <a:cubicBezTo>
                    <a:pt x="26" y="13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50"/>
            <p:cNvSpPr/>
            <p:nvPr/>
          </p:nvSpPr>
          <p:spPr>
            <a:xfrm>
              <a:off x="7732721" y="4492731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0"/>
            <p:cNvSpPr/>
            <p:nvPr/>
          </p:nvSpPr>
          <p:spPr>
            <a:xfrm>
              <a:off x="7630347" y="4623394"/>
              <a:ext cx="2862" cy="1065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50"/>
            <p:cNvSpPr/>
            <p:nvPr/>
          </p:nvSpPr>
          <p:spPr>
            <a:xfrm>
              <a:off x="7746101" y="4516161"/>
              <a:ext cx="1731" cy="2529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25" y="0"/>
                  </a:moveTo>
                  <a:cubicBezTo>
                    <a:pt x="19" y="6"/>
                    <a:pt x="16" y="13"/>
                    <a:pt x="13" y="19"/>
                  </a:cubicBezTo>
                  <a:lnTo>
                    <a:pt x="25" y="0"/>
                  </a:lnTo>
                  <a:close/>
                  <a:moveTo>
                    <a:pt x="13" y="19"/>
                  </a:moveTo>
                  <a:lnTo>
                    <a:pt x="0" y="38"/>
                  </a:lnTo>
                  <a:cubicBezTo>
                    <a:pt x="6" y="32"/>
                    <a:pt x="10" y="25"/>
                    <a:pt x="13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50"/>
            <p:cNvSpPr/>
            <p:nvPr/>
          </p:nvSpPr>
          <p:spPr>
            <a:xfrm>
              <a:off x="7751958" y="4488537"/>
              <a:ext cx="4193" cy="666"/>
            </a:xfrm>
            <a:custGeom>
              <a:avLst/>
              <a:gdLst/>
              <a:ahLst/>
              <a:cxnLst/>
              <a:rect l="l" t="t" r="r" b="b"/>
              <a:pathLst>
                <a:path w="63" h="10" extrusionOk="0">
                  <a:moveTo>
                    <a:pt x="0" y="1"/>
                  </a:moveTo>
                  <a:cubicBezTo>
                    <a:pt x="13" y="7"/>
                    <a:pt x="22" y="10"/>
                    <a:pt x="31" y="10"/>
                  </a:cubicBezTo>
                  <a:cubicBezTo>
                    <a:pt x="41" y="10"/>
                    <a:pt x="50" y="7"/>
                    <a:pt x="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50"/>
            <p:cNvSpPr/>
            <p:nvPr/>
          </p:nvSpPr>
          <p:spPr>
            <a:xfrm>
              <a:off x="7730991" y="4489402"/>
              <a:ext cx="5125" cy="1731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0"/>
                  </a:moveTo>
                  <a:cubicBezTo>
                    <a:pt x="51" y="0"/>
                    <a:pt x="26" y="13"/>
                    <a:pt x="1" y="25"/>
                  </a:cubicBezTo>
                  <a:lnTo>
                    <a:pt x="13" y="25"/>
                  </a:lnTo>
                  <a:cubicBezTo>
                    <a:pt x="64" y="25"/>
                    <a:pt x="76" y="13"/>
                    <a:pt x="7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50"/>
            <p:cNvSpPr/>
            <p:nvPr/>
          </p:nvSpPr>
          <p:spPr>
            <a:xfrm>
              <a:off x="7634008" y="4615673"/>
              <a:ext cx="1731" cy="67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13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50"/>
            <p:cNvSpPr/>
            <p:nvPr/>
          </p:nvSpPr>
          <p:spPr>
            <a:xfrm>
              <a:off x="7749429" y="4488138"/>
              <a:ext cx="2596" cy="466"/>
            </a:xfrm>
            <a:custGeom>
              <a:avLst/>
              <a:gdLst/>
              <a:ahLst/>
              <a:cxnLst/>
              <a:rect l="l" t="t" r="r" b="b"/>
              <a:pathLst>
                <a:path w="39" h="7" extrusionOk="0">
                  <a:moveTo>
                    <a:pt x="5" y="1"/>
                  </a:moveTo>
                  <a:cubicBezTo>
                    <a:pt x="2" y="1"/>
                    <a:pt x="0" y="2"/>
                    <a:pt x="0" y="7"/>
                  </a:cubicBezTo>
                  <a:lnTo>
                    <a:pt x="38" y="7"/>
                  </a:lnTo>
                  <a:cubicBezTo>
                    <a:pt x="21" y="7"/>
                    <a:pt x="10" y="1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50"/>
            <p:cNvSpPr/>
            <p:nvPr/>
          </p:nvSpPr>
          <p:spPr>
            <a:xfrm>
              <a:off x="7524445" y="4664197"/>
              <a:ext cx="2529" cy="67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50"/>
            <p:cNvSpPr/>
            <p:nvPr/>
          </p:nvSpPr>
          <p:spPr>
            <a:xfrm>
              <a:off x="7525244" y="4662533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50"/>
            <p:cNvSpPr/>
            <p:nvPr/>
          </p:nvSpPr>
          <p:spPr>
            <a:xfrm>
              <a:off x="7539488" y="4562955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50"/>
            <p:cNvSpPr/>
            <p:nvPr/>
          </p:nvSpPr>
          <p:spPr>
            <a:xfrm>
              <a:off x="7531967" y="4562955"/>
              <a:ext cx="14244" cy="11782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4"/>
                    <a:pt x="101" y="101"/>
                    <a:pt x="0" y="177"/>
                  </a:cubicBezTo>
                  <a:cubicBezTo>
                    <a:pt x="76" y="139"/>
                    <a:pt x="151" y="89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50"/>
            <p:cNvSpPr/>
            <p:nvPr/>
          </p:nvSpPr>
          <p:spPr>
            <a:xfrm>
              <a:off x="7554531" y="4632380"/>
              <a:ext cx="7588" cy="5924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8" y="1"/>
                    <a:pt x="38" y="13"/>
                    <a:pt x="1" y="39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76" y="76"/>
                  </a:cubicBezTo>
                  <a:cubicBezTo>
                    <a:pt x="76" y="76"/>
                    <a:pt x="76" y="64"/>
                    <a:pt x="76" y="64"/>
                  </a:cubicBezTo>
                  <a:cubicBezTo>
                    <a:pt x="88" y="39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0"/>
            <p:cNvSpPr/>
            <p:nvPr/>
          </p:nvSpPr>
          <p:spPr>
            <a:xfrm>
              <a:off x="7684197" y="4404867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50"/>
            <p:cNvSpPr/>
            <p:nvPr/>
          </p:nvSpPr>
          <p:spPr>
            <a:xfrm>
              <a:off x="7570440" y="4496924"/>
              <a:ext cx="1731" cy="2529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25" y="0"/>
                  </a:moveTo>
                  <a:cubicBezTo>
                    <a:pt x="13" y="13"/>
                    <a:pt x="0" y="25"/>
                    <a:pt x="13" y="38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50"/>
            <p:cNvSpPr/>
            <p:nvPr/>
          </p:nvSpPr>
          <p:spPr>
            <a:xfrm>
              <a:off x="7562918" y="4567148"/>
              <a:ext cx="3395" cy="5125"/>
            </a:xfrm>
            <a:custGeom>
              <a:avLst/>
              <a:gdLst/>
              <a:ahLst/>
              <a:cxnLst/>
              <a:rect l="l" t="t" r="r" b="b"/>
              <a:pathLst>
                <a:path w="51" h="77" extrusionOk="0">
                  <a:moveTo>
                    <a:pt x="25" y="1"/>
                  </a:moveTo>
                  <a:lnTo>
                    <a:pt x="0" y="76"/>
                  </a:lnTo>
                  <a:cubicBezTo>
                    <a:pt x="9" y="76"/>
                    <a:pt x="17" y="71"/>
                    <a:pt x="29" y="71"/>
                  </a:cubicBezTo>
                  <a:cubicBezTo>
                    <a:pt x="35" y="71"/>
                    <a:pt x="42" y="72"/>
                    <a:pt x="50" y="76"/>
                  </a:cubicBezTo>
                  <a:cubicBezTo>
                    <a:pt x="50" y="51"/>
                    <a:pt x="38" y="26"/>
                    <a:pt x="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50"/>
            <p:cNvSpPr/>
            <p:nvPr/>
          </p:nvSpPr>
          <p:spPr>
            <a:xfrm>
              <a:off x="7509335" y="4396547"/>
              <a:ext cx="245150" cy="277898"/>
            </a:xfrm>
            <a:custGeom>
              <a:avLst/>
              <a:gdLst/>
              <a:ahLst/>
              <a:cxnLst/>
              <a:rect l="l" t="t" r="r" b="b"/>
              <a:pathLst>
                <a:path w="3683" h="4175" extrusionOk="0">
                  <a:moveTo>
                    <a:pt x="3303" y="262"/>
                  </a:moveTo>
                  <a:cubicBezTo>
                    <a:pt x="3300" y="263"/>
                    <a:pt x="3296" y="264"/>
                    <a:pt x="3293" y="264"/>
                  </a:cubicBezTo>
                  <a:lnTo>
                    <a:pt x="3268" y="289"/>
                  </a:lnTo>
                  <a:cubicBezTo>
                    <a:pt x="3296" y="275"/>
                    <a:pt x="3306" y="267"/>
                    <a:pt x="3303" y="262"/>
                  </a:cubicBezTo>
                  <a:close/>
                  <a:moveTo>
                    <a:pt x="3193" y="415"/>
                  </a:moveTo>
                  <a:cubicBezTo>
                    <a:pt x="3195" y="420"/>
                    <a:pt x="3197" y="424"/>
                    <a:pt x="3200" y="428"/>
                  </a:cubicBezTo>
                  <a:lnTo>
                    <a:pt x="3200" y="428"/>
                  </a:lnTo>
                  <a:cubicBezTo>
                    <a:pt x="3207" y="426"/>
                    <a:pt x="3215" y="424"/>
                    <a:pt x="3223" y="422"/>
                  </a:cubicBezTo>
                  <a:lnTo>
                    <a:pt x="3223" y="422"/>
                  </a:lnTo>
                  <a:cubicBezTo>
                    <a:pt x="3230" y="432"/>
                    <a:pt x="3235" y="435"/>
                    <a:pt x="3239" y="435"/>
                  </a:cubicBezTo>
                  <a:cubicBezTo>
                    <a:pt x="3248" y="435"/>
                    <a:pt x="3252" y="421"/>
                    <a:pt x="3254" y="421"/>
                  </a:cubicBezTo>
                  <a:cubicBezTo>
                    <a:pt x="3256" y="421"/>
                    <a:pt x="3256" y="431"/>
                    <a:pt x="3256" y="465"/>
                  </a:cubicBezTo>
                  <a:lnTo>
                    <a:pt x="3277" y="465"/>
                  </a:lnTo>
                  <a:cubicBezTo>
                    <a:pt x="3278" y="465"/>
                    <a:pt x="3279" y="465"/>
                    <a:pt x="3281" y="464"/>
                  </a:cubicBezTo>
                  <a:lnTo>
                    <a:pt x="3281" y="464"/>
                  </a:lnTo>
                  <a:cubicBezTo>
                    <a:pt x="3281" y="465"/>
                    <a:pt x="3281" y="465"/>
                    <a:pt x="3281" y="465"/>
                  </a:cubicBezTo>
                  <a:lnTo>
                    <a:pt x="3277" y="465"/>
                  </a:lnTo>
                  <a:cubicBezTo>
                    <a:pt x="3258" y="469"/>
                    <a:pt x="3238" y="474"/>
                    <a:pt x="3218" y="478"/>
                  </a:cubicBezTo>
                  <a:lnTo>
                    <a:pt x="3218" y="478"/>
                  </a:lnTo>
                  <a:cubicBezTo>
                    <a:pt x="3218" y="457"/>
                    <a:pt x="3209" y="445"/>
                    <a:pt x="3200" y="428"/>
                  </a:cubicBezTo>
                  <a:lnTo>
                    <a:pt x="3200" y="428"/>
                  </a:lnTo>
                  <a:cubicBezTo>
                    <a:pt x="3191" y="430"/>
                    <a:pt x="3182" y="432"/>
                    <a:pt x="3173" y="434"/>
                  </a:cubicBezTo>
                  <a:lnTo>
                    <a:pt x="3173" y="434"/>
                  </a:lnTo>
                  <a:lnTo>
                    <a:pt x="3193" y="415"/>
                  </a:lnTo>
                  <a:close/>
                  <a:moveTo>
                    <a:pt x="3168" y="440"/>
                  </a:moveTo>
                  <a:cubicBezTo>
                    <a:pt x="3180" y="453"/>
                    <a:pt x="3205" y="465"/>
                    <a:pt x="3205" y="478"/>
                  </a:cubicBezTo>
                  <a:lnTo>
                    <a:pt x="3217" y="478"/>
                  </a:lnTo>
                  <a:cubicBezTo>
                    <a:pt x="3218" y="478"/>
                    <a:pt x="3218" y="478"/>
                    <a:pt x="3218" y="478"/>
                  </a:cubicBezTo>
                  <a:lnTo>
                    <a:pt x="3218" y="478"/>
                  </a:lnTo>
                  <a:cubicBezTo>
                    <a:pt x="3218" y="478"/>
                    <a:pt x="3218" y="478"/>
                    <a:pt x="3218" y="478"/>
                  </a:cubicBezTo>
                  <a:lnTo>
                    <a:pt x="3217" y="478"/>
                  </a:lnTo>
                  <a:cubicBezTo>
                    <a:pt x="3204" y="481"/>
                    <a:pt x="3190" y="483"/>
                    <a:pt x="3176" y="486"/>
                  </a:cubicBezTo>
                  <a:lnTo>
                    <a:pt x="3176" y="486"/>
                  </a:lnTo>
                  <a:cubicBezTo>
                    <a:pt x="3182" y="483"/>
                    <a:pt x="3187" y="481"/>
                    <a:pt x="3193" y="478"/>
                  </a:cubicBezTo>
                  <a:cubicBezTo>
                    <a:pt x="3180" y="465"/>
                    <a:pt x="3180" y="453"/>
                    <a:pt x="3168" y="440"/>
                  </a:cubicBezTo>
                  <a:close/>
                  <a:moveTo>
                    <a:pt x="3176" y="486"/>
                  </a:moveTo>
                  <a:cubicBezTo>
                    <a:pt x="3172" y="488"/>
                    <a:pt x="3168" y="490"/>
                    <a:pt x="3164" y="492"/>
                  </a:cubicBezTo>
                  <a:lnTo>
                    <a:pt x="3164" y="492"/>
                  </a:lnTo>
                  <a:cubicBezTo>
                    <a:pt x="3161" y="491"/>
                    <a:pt x="3158" y="490"/>
                    <a:pt x="3155" y="490"/>
                  </a:cubicBezTo>
                  <a:cubicBezTo>
                    <a:pt x="3162" y="489"/>
                    <a:pt x="3169" y="488"/>
                    <a:pt x="3176" y="486"/>
                  </a:cubicBezTo>
                  <a:close/>
                  <a:moveTo>
                    <a:pt x="2471" y="137"/>
                  </a:moveTo>
                  <a:cubicBezTo>
                    <a:pt x="2445" y="137"/>
                    <a:pt x="2399" y="216"/>
                    <a:pt x="2363" y="239"/>
                  </a:cubicBezTo>
                  <a:cubicBezTo>
                    <a:pt x="2351" y="252"/>
                    <a:pt x="2326" y="277"/>
                    <a:pt x="2301" y="277"/>
                  </a:cubicBezTo>
                  <a:cubicBezTo>
                    <a:pt x="2275" y="302"/>
                    <a:pt x="2250" y="314"/>
                    <a:pt x="2225" y="314"/>
                  </a:cubicBezTo>
                  <a:cubicBezTo>
                    <a:pt x="2175" y="340"/>
                    <a:pt x="2125" y="352"/>
                    <a:pt x="2074" y="390"/>
                  </a:cubicBezTo>
                  <a:lnTo>
                    <a:pt x="2175" y="365"/>
                  </a:lnTo>
                  <a:lnTo>
                    <a:pt x="2175" y="365"/>
                  </a:lnTo>
                  <a:cubicBezTo>
                    <a:pt x="2162" y="390"/>
                    <a:pt x="1999" y="465"/>
                    <a:pt x="1961" y="478"/>
                  </a:cubicBezTo>
                  <a:cubicBezTo>
                    <a:pt x="1973" y="489"/>
                    <a:pt x="2077" y="480"/>
                    <a:pt x="2078" y="515"/>
                  </a:cubicBezTo>
                  <a:lnTo>
                    <a:pt x="2099" y="515"/>
                  </a:lnTo>
                  <a:cubicBezTo>
                    <a:pt x="2099" y="503"/>
                    <a:pt x="2099" y="503"/>
                    <a:pt x="2112" y="503"/>
                  </a:cubicBezTo>
                  <a:cubicBezTo>
                    <a:pt x="2125" y="490"/>
                    <a:pt x="2150" y="478"/>
                    <a:pt x="2162" y="465"/>
                  </a:cubicBezTo>
                  <a:cubicBezTo>
                    <a:pt x="2200" y="440"/>
                    <a:pt x="2225" y="415"/>
                    <a:pt x="2263" y="390"/>
                  </a:cubicBezTo>
                  <a:cubicBezTo>
                    <a:pt x="2338" y="352"/>
                    <a:pt x="2414" y="302"/>
                    <a:pt x="2489" y="264"/>
                  </a:cubicBezTo>
                  <a:lnTo>
                    <a:pt x="2490" y="264"/>
                  </a:lnTo>
                  <a:cubicBezTo>
                    <a:pt x="2468" y="221"/>
                    <a:pt x="2459" y="173"/>
                    <a:pt x="2476" y="139"/>
                  </a:cubicBezTo>
                  <a:cubicBezTo>
                    <a:pt x="2475" y="138"/>
                    <a:pt x="2473" y="137"/>
                    <a:pt x="2471" y="137"/>
                  </a:cubicBezTo>
                  <a:close/>
                  <a:moveTo>
                    <a:pt x="3096" y="534"/>
                  </a:moveTo>
                  <a:cubicBezTo>
                    <a:pt x="3093" y="536"/>
                    <a:pt x="3090" y="538"/>
                    <a:pt x="3088" y="539"/>
                  </a:cubicBezTo>
                  <a:lnTo>
                    <a:pt x="3088" y="539"/>
                  </a:lnTo>
                  <a:cubicBezTo>
                    <a:pt x="3090" y="537"/>
                    <a:pt x="3093" y="536"/>
                    <a:pt x="3096" y="534"/>
                  </a:cubicBezTo>
                  <a:close/>
                  <a:moveTo>
                    <a:pt x="2941" y="478"/>
                  </a:moveTo>
                  <a:cubicBezTo>
                    <a:pt x="2830" y="530"/>
                    <a:pt x="2791" y="552"/>
                    <a:pt x="2799" y="552"/>
                  </a:cubicBezTo>
                  <a:cubicBezTo>
                    <a:pt x="2807" y="552"/>
                    <a:pt x="2856" y="533"/>
                    <a:pt x="2929" y="503"/>
                  </a:cubicBezTo>
                  <a:cubicBezTo>
                    <a:pt x="2929" y="503"/>
                    <a:pt x="2929" y="490"/>
                    <a:pt x="2941" y="478"/>
                  </a:cubicBezTo>
                  <a:close/>
                  <a:moveTo>
                    <a:pt x="3006" y="533"/>
                  </a:moveTo>
                  <a:cubicBezTo>
                    <a:pt x="2951" y="547"/>
                    <a:pt x="2898" y="567"/>
                    <a:pt x="2853" y="578"/>
                  </a:cubicBezTo>
                  <a:lnTo>
                    <a:pt x="2877" y="613"/>
                  </a:lnTo>
                  <a:lnTo>
                    <a:pt x="2877" y="613"/>
                  </a:lnTo>
                  <a:cubicBezTo>
                    <a:pt x="2920" y="586"/>
                    <a:pt x="2964" y="559"/>
                    <a:pt x="3006" y="533"/>
                  </a:cubicBezTo>
                  <a:close/>
                  <a:moveTo>
                    <a:pt x="2890" y="610"/>
                  </a:moveTo>
                  <a:cubicBezTo>
                    <a:pt x="2886" y="612"/>
                    <a:pt x="2881" y="613"/>
                    <a:pt x="2877" y="614"/>
                  </a:cubicBezTo>
                  <a:lnTo>
                    <a:pt x="2877" y="614"/>
                  </a:lnTo>
                  <a:lnTo>
                    <a:pt x="2879" y="616"/>
                  </a:lnTo>
                  <a:cubicBezTo>
                    <a:pt x="2882" y="614"/>
                    <a:pt x="2886" y="612"/>
                    <a:pt x="2890" y="610"/>
                  </a:cubicBezTo>
                  <a:close/>
                  <a:moveTo>
                    <a:pt x="2074" y="515"/>
                  </a:moveTo>
                  <a:cubicBezTo>
                    <a:pt x="2032" y="550"/>
                    <a:pt x="1992" y="584"/>
                    <a:pt x="1956" y="617"/>
                  </a:cubicBezTo>
                  <a:lnTo>
                    <a:pt x="1956" y="617"/>
                  </a:lnTo>
                  <a:cubicBezTo>
                    <a:pt x="1996" y="590"/>
                    <a:pt x="2037" y="560"/>
                    <a:pt x="2074" y="528"/>
                  </a:cubicBezTo>
                  <a:cubicBezTo>
                    <a:pt x="2077" y="523"/>
                    <a:pt x="2078" y="519"/>
                    <a:pt x="2078" y="515"/>
                  </a:cubicBezTo>
                  <a:close/>
                  <a:moveTo>
                    <a:pt x="2697" y="454"/>
                  </a:moveTo>
                  <a:cubicBezTo>
                    <a:pt x="2669" y="469"/>
                    <a:pt x="2647" y="485"/>
                    <a:pt x="2627" y="501"/>
                  </a:cubicBezTo>
                  <a:lnTo>
                    <a:pt x="2627" y="501"/>
                  </a:lnTo>
                  <a:cubicBezTo>
                    <a:pt x="2636" y="496"/>
                    <a:pt x="2645" y="492"/>
                    <a:pt x="2653" y="488"/>
                  </a:cubicBezTo>
                  <a:lnTo>
                    <a:pt x="2653" y="488"/>
                  </a:lnTo>
                  <a:cubicBezTo>
                    <a:pt x="2633" y="501"/>
                    <a:pt x="2611" y="514"/>
                    <a:pt x="2590" y="528"/>
                  </a:cubicBezTo>
                  <a:cubicBezTo>
                    <a:pt x="2602" y="520"/>
                    <a:pt x="2614" y="511"/>
                    <a:pt x="2627" y="501"/>
                  </a:cubicBezTo>
                  <a:lnTo>
                    <a:pt x="2627" y="501"/>
                  </a:lnTo>
                  <a:cubicBezTo>
                    <a:pt x="2610" y="509"/>
                    <a:pt x="2594" y="518"/>
                    <a:pt x="2577" y="528"/>
                  </a:cubicBezTo>
                  <a:cubicBezTo>
                    <a:pt x="2502" y="553"/>
                    <a:pt x="2426" y="591"/>
                    <a:pt x="2338" y="641"/>
                  </a:cubicBezTo>
                  <a:cubicBezTo>
                    <a:pt x="2446" y="569"/>
                    <a:pt x="2568" y="510"/>
                    <a:pt x="2697" y="454"/>
                  </a:cubicBezTo>
                  <a:close/>
                  <a:moveTo>
                    <a:pt x="2720" y="558"/>
                  </a:moveTo>
                  <a:lnTo>
                    <a:pt x="2720" y="558"/>
                  </a:lnTo>
                  <a:cubicBezTo>
                    <a:pt x="2629" y="598"/>
                    <a:pt x="2541" y="640"/>
                    <a:pt x="2455" y="688"/>
                  </a:cubicBezTo>
                  <a:lnTo>
                    <a:pt x="2455" y="688"/>
                  </a:lnTo>
                  <a:cubicBezTo>
                    <a:pt x="2403" y="726"/>
                    <a:pt x="2354" y="763"/>
                    <a:pt x="2313" y="805"/>
                  </a:cubicBezTo>
                  <a:cubicBezTo>
                    <a:pt x="2326" y="805"/>
                    <a:pt x="2338" y="817"/>
                    <a:pt x="2351" y="817"/>
                  </a:cubicBezTo>
                  <a:cubicBezTo>
                    <a:pt x="2483" y="714"/>
                    <a:pt x="2607" y="629"/>
                    <a:pt x="2720" y="558"/>
                  </a:cubicBezTo>
                  <a:close/>
                  <a:moveTo>
                    <a:pt x="3205" y="0"/>
                  </a:moveTo>
                  <a:lnTo>
                    <a:pt x="3155" y="13"/>
                  </a:lnTo>
                  <a:lnTo>
                    <a:pt x="3054" y="38"/>
                  </a:lnTo>
                  <a:cubicBezTo>
                    <a:pt x="2929" y="76"/>
                    <a:pt x="2803" y="126"/>
                    <a:pt x="2690" y="176"/>
                  </a:cubicBezTo>
                  <a:cubicBezTo>
                    <a:pt x="2665" y="189"/>
                    <a:pt x="2640" y="189"/>
                    <a:pt x="2615" y="201"/>
                  </a:cubicBezTo>
                  <a:cubicBezTo>
                    <a:pt x="2577" y="226"/>
                    <a:pt x="2552" y="239"/>
                    <a:pt x="2514" y="252"/>
                  </a:cubicBezTo>
                  <a:cubicBezTo>
                    <a:pt x="2514" y="252"/>
                    <a:pt x="2502" y="252"/>
                    <a:pt x="2502" y="264"/>
                  </a:cubicBezTo>
                  <a:lnTo>
                    <a:pt x="2490" y="264"/>
                  </a:lnTo>
                  <a:cubicBezTo>
                    <a:pt x="2495" y="274"/>
                    <a:pt x="2500" y="284"/>
                    <a:pt x="2506" y="294"/>
                  </a:cubicBezTo>
                  <a:lnTo>
                    <a:pt x="2506" y="294"/>
                  </a:lnTo>
                  <a:cubicBezTo>
                    <a:pt x="2551" y="274"/>
                    <a:pt x="2594" y="263"/>
                    <a:pt x="2627" y="252"/>
                  </a:cubicBezTo>
                  <a:lnTo>
                    <a:pt x="2627" y="252"/>
                  </a:lnTo>
                  <a:cubicBezTo>
                    <a:pt x="2596" y="262"/>
                    <a:pt x="2557" y="281"/>
                    <a:pt x="2516" y="308"/>
                  </a:cubicBezTo>
                  <a:lnTo>
                    <a:pt x="2516" y="308"/>
                  </a:lnTo>
                  <a:cubicBezTo>
                    <a:pt x="2513" y="303"/>
                    <a:pt x="2510" y="298"/>
                    <a:pt x="2506" y="294"/>
                  </a:cubicBezTo>
                  <a:lnTo>
                    <a:pt x="2506" y="294"/>
                  </a:lnTo>
                  <a:cubicBezTo>
                    <a:pt x="2501" y="296"/>
                    <a:pt x="2495" y="299"/>
                    <a:pt x="2489" y="302"/>
                  </a:cubicBezTo>
                  <a:cubicBezTo>
                    <a:pt x="2401" y="352"/>
                    <a:pt x="2313" y="390"/>
                    <a:pt x="2238" y="440"/>
                  </a:cubicBezTo>
                  <a:cubicBezTo>
                    <a:pt x="2200" y="465"/>
                    <a:pt x="2162" y="490"/>
                    <a:pt x="2125" y="515"/>
                  </a:cubicBezTo>
                  <a:cubicBezTo>
                    <a:pt x="2112" y="528"/>
                    <a:pt x="2087" y="541"/>
                    <a:pt x="2062" y="553"/>
                  </a:cubicBezTo>
                  <a:lnTo>
                    <a:pt x="2062" y="566"/>
                  </a:lnTo>
                  <a:lnTo>
                    <a:pt x="2049" y="566"/>
                  </a:lnTo>
                  <a:cubicBezTo>
                    <a:pt x="2037" y="591"/>
                    <a:pt x="2012" y="603"/>
                    <a:pt x="1986" y="629"/>
                  </a:cubicBezTo>
                  <a:cubicBezTo>
                    <a:pt x="1910" y="683"/>
                    <a:pt x="1852" y="748"/>
                    <a:pt x="1805" y="797"/>
                  </a:cubicBezTo>
                  <a:lnTo>
                    <a:pt x="1805" y="797"/>
                  </a:lnTo>
                  <a:cubicBezTo>
                    <a:pt x="1833" y="786"/>
                    <a:pt x="1861" y="776"/>
                    <a:pt x="1887" y="768"/>
                  </a:cubicBezTo>
                  <a:lnTo>
                    <a:pt x="1887" y="768"/>
                  </a:lnTo>
                  <a:cubicBezTo>
                    <a:pt x="1852" y="800"/>
                    <a:pt x="1819" y="834"/>
                    <a:pt x="1785" y="867"/>
                  </a:cubicBezTo>
                  <a:cubicBezTo>
                    <a:pt x="1773" y="880"/>
                    <a:pt x="1760" y="892"/>
                    <a:pt x="1760" y="905"/>
                  </a:cubicBezTo>
                  <a:lnTo>
                    <a:pt x="1748" y="905"/>
                  </a:lnTo>
                  <a:cubicBezTo>
                    <a:pt x="1748" y="918"/>
                    <a:pt x="1735" y="930"/>
                    <a:pt x="1722" y="943"/>
                  </a:cubicBezTo>
                  <a:cubicBezTo>
                    <a:pt x="1748" y="930"/>
                    <a:pt x="1760" y="918"/>
                    <a:pt x="1773" y="905"/>
                  </a:cubicBezTo>
                  <a:cubicBezTo>
                    <a:pt x="1773" y="905"/>
                    <a:pt x="1785" y="892"/>
                    <a:pt x="1785" y="892"/>
                  </a:cubicBezTo>
                  <a:cubicBezTo>
                    <a:pt x="1823" y="867"/>
                    <a:pt x="1886" y="817"/>
                    <a:pt x="1949" y="754"/>
                  </a:cubicBezTo>
                  <a:cubicBezTo>
                    <a:pt x="1952" y="751"/>
                    <a:pt x="1955" y="749"/>
                    <a:pt x="1958" y="747"/>
                  </a:cubicBezTo>
                  <a:lnTo>
                    <a:pt x="1958" y="747"/>
                  </a:lnTo>
                  <a:cubicBezTo>
                    <a:pt x="1936" y="753"/>
                    <a:pt x="1912" y="760"/>
                    <a:pt x="1887" y="768"/>
                  </a:cubicBezTo>
                  <a:lnTo>
                    <a:pt x="1887" y="768"/>
                  </a:lnTo>
                  <a:cubicBezTo>
                    <a:pt x="1930" y="727"/>
                    <a:pt x="1975" y="689"/>
                    <a:pt x="2024" y="654"/>
                  </a:cubicBezTo>
                  <a:cubicBezTo>
                    <a:pt x="2200" y="503"/>
                    <a:pt x="2363" y="402"/>
                    <a:pt x="2489" y="327"/>
                  </a:cubicBezTo>
                  <a:cubicBezTo>
                    <a:pt x="2498" y="320"/>
                    <a:pt x="2507" y="314"/>
                    <a:pt x="2516" y="308"/>
                  </a:cubicBezTo>
                  <a:lnTo>
                    <a:pt x="2516" y="308"/>
                  </a:lnTo>
                  <a:cubicBezTo>
                    <a:pt x="2530" y="326"/>
                    <a:pt x="2545" y="341"/>
                    <a:pt x="2560" y="351"/>
                  </a:cubicBezTo>
                  <a:lnTo>
                    <a:pt x="2560" y="351"/>
                  </a:lnTo>
                  <a:cubicBezTo>
                    <a:pt x="2587" y="338"/>
                    <a:pt x="2614" y="325"/>
                    <a:pt x="2642" y="312"/>
                  </a:cubicBezTo>
                  <a:lnTo>
                    <a:pt x="2642" y="312"/>
                  </a:lnTo>
                  <a:cubicBezTo>
                    <a:pt x="2650" y="305"/>
                    <a:pt x="2657" y="297"/>
                    <a:pt x="2665" y="289"/>
                  </a:cubicBezTo>
                  <a:cubicBezTo>
                    <a:pt x="2703" y="252"/>
                    <a:pt x="2740" y="214"/>
                    <a:pt x="2753" y="201"/>
                  </a:cubicBezTo>
                  <a:cubicBezTo>
                    <a:pt x="2765" y="176"/>
                    <a:pt x="2753" y="176"/>
                    <a:pt x="2740" y="164"/>
                  </a:cubicBezTo>
                  <a:cubicBezTo>
                    <a:pt x="2791" y="139"/>
                    <a:pt x="2828" y="126"/>
                    <a:pt x="2866" y="113"/>
                  </a:cubicBezTo>
                  <a:cubicBezTo>
                    <a:pt x="2916" y="101"/>
                    <a:pt x="2967" y="76"/>
                    <a:pt x="3004" y="63"/>
                  </a:cubicBezTo>
                  <a:cubicBezTo>
                    <a:pt x="3042" y="51"/>
                    <a:pt x="3080" y="38"/>
                    <a:pt x="3117" y="25"/>
                  </a:cubicBezTo>
                  <a:cubicBezTo>
                    <a:pt x="3142" y="25"/>
                    <a:pt x="3180" y="13"/>
                    <a:pt x="3205" y="0"/>
                  </a:cubicBezTo>
                  <a:close/>
                  <a:moveTo>
                    <a:pt x="1936" y="523"/>
                  </a:moveTo>
                  <a:cubicBezTo>
                    <a:pt x="1889" y="523"/>
                    <a:pt x="1744" y="634"/>
                    <a:pt x="1697" y="634"/>
                  </a:cubicBezTo>
                  <a:cubicBezTo>
                    <a:pt x="1692" y="634"/>
                    <a:pt x="1687" y="632"/>
                    <a:pt x="1685" y="629"/>
                  </a:cubicBezTo>
                  <a:cubicBezTo>
                    <a:pt x="1597" y="717"/>
                    <a:pt x="1484" y="805"/>
                    <a:pt x="1383" y="880"/>
                  </a:cubicBezTo>
                  <a:cubicBezTo>
                    <a:pt x="1423" y="860"/>
                    <a:pt x="1508" y="802"/>
                    <a:pt x="1531" y="802"/>
                  </a:cubicBezTo>
                  <a:cubicBezTo>
                    <a:pt x="1538" y="802"/>
                    <a:pt x="1539" y="806"/>
                    <a:pt x="1534" y="817"/>
                  </a:cubicBezTo>
                  <a:cubicBezTo>
                    <a:pt x="1396" y="918"/>
                    <a:pt x="1471" y="880"/>
                    <a:pt x="1408" y="955"/>
                  </a:cubicBezTo>
                  <a:cubicBezTo>
                    <a:pt x="1501" y="909"/>
                    <a:pt x="1624" y="863"/>
                    <a:pt x="1751" y="817"/>
                  </a:cubicBezTo>
                  <a:lnTo>
                    <a:pt x="1751" y="817"/>
                  </a:lnTo>
                  <a:cubicBezTo>
                    <a:pt x="1745" y="821"/>
                    <a:pt x="1739" y="825"/>
                    <a:pt x="1735" y="830"/>
                  </a:cubicBezTo>
                  <a:cubicBezTo>
                    <a:pt x="1722" y="855"/>
                    <a:pt x="1710" y="867"/>
                    <a:pt x="1697" y="880"/>
                  </a:cubicBezTo>
                  <a:cubicBezTo>
                    <a:pt x="1697" y="892"/>
                    <a:pt x="1697" y="892"/>
                    <a:pt x="1697" y="905"/>
                  </a:cubicBezTo>
                  <a:lnTo>
                    <a:pt x="1710" y="905"/>
                  </a:lnTo>
                  <a:cubicBezTo>
                    <a:pt x="1710" y="905"/>
                    <a:pt x="1710" y="905"/>
                    <a:pt x="1722" y="892"/>
                  </a:cubicBezTo>
                  <a:cubicBezTo>
                    <a:pt x="1722" y="892"/>
                    <a:pt x="1722" y="892"/>
                    <a:pt x="1735" y="880"/>
                  </a:cubicBezTo>
                  <a:cubicBezTo>
                    <a:pt x="1748" y="867"/>
                    <a:pt x="1760" y="842"/>
                    <a:pt x="1785" y="817"/>
                  </a:cubicBezTo>
                  <a:cubicBezTo>
                    <a:pt x="1792" y="811"/>
                    <a:pt x="1798" y="804"/>
                    <a:pt x="1805" y="797"/>
                  </a:cubicBezTo>
                  <a:lnTo>
                    <a:pt x="1805" y="797"/>
                  </a:lnTo>
                  <a:cubicBezTo>
                    <a:pt x="1799" y="799"/>
                    <a:pt x="1792" y="802"/>
                    <a:pt x="1785" y="805"/>
                  </a:cubicBezTo>
                  <a:cubicBezTo>
                    <a:pt x="1774" y="809"/>
                    <a:pt x="1762" y="813"/>
                    <a:pt x="1751" y="817"/>
                  </a:cubicBezTo>
                  <a:lnTo>
                    <a:pt x="1751" y="817"/>
                  </a:lnTo>
                  <a:cubicBezTo>
                    <a:pt x="1763" y="809"/>
                    <a:pt x="1777" y="800"/>
                    <a:pt x="1785" y="792"/>
                  </a:cubicBezTo>
                  <a:cubicBezTo>
                    <a:pt x="1827" y="742"/>
                    <a:pt x="1885" y="681"/>
                    <a:pt x="1956" y="617"/>
                  </a:cubicBezTo>
                  <a:lnTo>
                    <a:pt x="1956" y="617"/>
                  </a:lnTo>
                  <a:cubicBezTo>
                    <a:pt x="1832" y="698"/>
                    <a:pt x="1705" y="750"/>
                    <a:pt x="1642" y="750"/>
                  </a:cubicBezTo>
                  <a:cubicBezTo>
                    <a:pt x="1628" y="750"/>
                    <a:pt x="1617" y="747"/>
                    <a:pt x="1609" y="742"/>
                  </a:cubicBezTo>
                  <a:lnTo>
                    <a:pt x="1949" y="528"/>
                  </a:lnTo>
                  <a:cubicBezTo>
                    <a:pt x="1946" y="524"/>
                    <a:pt x="1942" y="523"/>
                    <a:pt x="1936" y="523"/>
                  </a:cubicBezTo>
                  <a:close/>
                  <a:moveTo>
                    <a:pt x="2489" y="892"/>
                  </a:moveTo>
                  <a:cubicBezTo>
                    <a:pt x="2439" y="918"/>
                    <a:pt x="2388" y="943"/>
                    <a:pt x="2338" y="980"/>
                  </a:cubicBezTo>
                  <a:cubicBezTo>
                    <a:pt x="2338" y="980"/>
                    <a:pt x="2351" y="993"/>
                    <a:pt x="2351" y="993"/>
                  </a:cubicBezTo>
                  <a:cubicBezTo>
                    <a:pt x="2376" y="980"/>
                    <a:pt x="2388" y="955"/>
                    <a:pt x="2414" y="943"/>
                  </a:cubicBezTo>
                  <a:lnTo>
                    <a:pt x="2426" y="930"/>
                  </a:lnTo>
                  <a:cubicBezTo>
                    <a:pt x="2451" y="918"/>
                    <a:pt x="2476" y="905"/>
                    <a:pt x="2489" y="892"/>
                  </a:cubicBezTo>
                  <a:close/>
                  <a:moveTo>
                    <a:pt x="2943" y="628"/>
                  </a:moveTo>
                  <a:lnTo>
                    <a:pt x="2943" y="628"/>
                  </a:lnTo>
                  <a:cubicBezTo>
                    <a:pt x="2848" y="665"/>
                    <a:pt x="2756" y="706"/>
                    <a:pt x="2669" y="750"/>
                  </a:cubicBezTo>
                  <a:lnTo>
                    <a:pt x="2669" y="750"/>
                  </a:lnTo>
                  <a:cubicBezTo>
                    <a:pt x="2597" y="821"/>
                    <a:pt x="2525" y="869"/>
                    <a:pt x="2489" y="905"/>
                  </a:cubicBezTo>
                  <a:cubicBezTo>
                    <a:pt x="2439" y="955"/>
                    <a:pt x="2414" y="980"/>
                    <a:pt x="2414" y="993"/>
                  </a:cubicBezTo>
                  <a:cubicBezTo>
                    <a:pt x="2638" y="804"/>
                    <a:pt x="2818" y="693"/>
                    <a:pt x="2943" y="628"/>
                  </a:cubicBezTo>
                  <a:close/>
                  <a:moveTo>
                    <a:pt x="2313" y="993"/>
                  </a:moveTo>
                  <a:lnTo>
                    <a:pt x="2301" y="1006"/>
                  </a:lnTo>
                  <a:cubicBezTo>
                    <a:pt x="2301" y="1006"/>
                    <a:pt x="2301" y="1006"/>
                    <a:pt x="2313" y="1018"/>
                  </a:cubicBezTo>
                  <a:lnTo>
                    <a:pt x="2313" y="993"/>
                  </a:lnTo>
                  <a:close/>
                  <a:moveTo>
                    <a:pt x="2803" y="1094"/>
                  </a:moveTo>
                  <a:lnTo>
                    <a:pt x="2816" y="1106"/>
                  </a:lnTo>
                  <a:cubicBezTo>
                    <a:pt x="2803" y="1106"/>
                    <a:pt x="2803" y="1106"/>
                    <a:pt x="2803" y="1094"/>
                  </a:cubicBezTo>
                  <a:close/>
                  <a:moveTo>
                    <a:pt x="2740" y="1094"/>
                  </a:moveTo>
                  <a:lnTo>
                    <a:pt x="2740" y="1094"/>
                  </a:lnTo>
                  <a:cubicBezTo>
                    <a:pt x="2703" y="1119"/>
                    <a:pt x="2665" y="1131"/>
                    <a:pt x="2640" y="1156"/>
                  </a:cubicBezTo>
                  <a:cubicBezTo>
                    <a:pt x="2677" y="1131"/>
                    <a:pt x="2703" y="1119"/>
                    <a:pt x="2740" y="1094"/>
                  </a:cubicBezTo>
                  <a:close/>
                  <a:moveTo>
                    <a:pt x="2690" y="968"/>
                  </a:moveTo>
                  <a:lnTo>
                    <a:pt x="2690" y="968"/>
                  </a:lnTo>
                  <a:cubicBezTo>
                    <a:pt x="2652" y="993"/>
                    <a:pt x="2590" y="1018"/>
                    <a:pt x="2552" y="1043"/>
                  </a:cubicBezTo>
                  <a:cubicBezTo>
                    <a:pt x="2543" y="1062"/>
                    <a:pt x="2540" y="1073"/>
                    <a:pt x="2530" y="1073"/>
                  </a:cubicBezTo>
                  <a:cubicBezTo>
                    <a:pt x="2526" y="1073"/>
                    <a:pt x="2521" y="1072"/>
                    <a:pt x="2514" y="1068"/>
                  </a:cubicBezTo>
                  <a:cubicBezTo>
                    <a:pt x="2476" y="1094"/>
                    <a:pt x="2439" y="1119"/>
                    <a:pt x="2401" y="1144"/>
                  </a:cubicBezTo>
                  <a:cubicBezTo>
                    <a:pt x="2457" y="1096"/>
                    <a:pt x="2472" y="1078"/>
                    <a:pt x="2457" y="1078"/>
                  </a:cubicBezTo>
                  <a:cubicBezTo>
                    <a:pt x="2448" y="1078"/>
                    <a:pt x="2429" y="1084"/>
                    <a:pt x="2401" y="1094"/>
                  </a:cubicBezTo>
                  <a:cubicBezTo>
                    <a:pt x="2401" y="1106"/>
                    <a:pt x="2414" y="1106"/>
                    <a:pt x="2414" y="1106"/>
                  </a:cubicBezTo>
                  <a:lnTo>
                    <a:pt x="2388" y="1106"/>
                  </a:lnTo>
                  <a:cubicBezTo>
                    <a:pt x="2376" y="1119"/>
                    <a:pt x="2363" y="1119"/>
                    <a:pt x="2338" y="1131"/>
                  </a:cubicBezTo>
                  <a:cubicBezTo>
                    <a:pt x="2351" y="1150"/>
                    <a:pt x="2373" y="1153"/>
                    <a:pt x="2396" y="1153"/>
                  </a:cubicBezTo>
                  <a:cubicBezTo>
                    <a:pt x="2408" y="1153"/>
                    <a:pt x="2420" y="1152"/>
                    <a:pt x="2432" y="1152"/>
                  </a:cubicBezTo>
                  <a:cubicBezTo>
                    <a:pt x="2443" y="1152"/>
                    <a:pt x="2454" y="1153"/>
                    <a:pt x="2464" y="1156"/>
                  </a:cubicBezTo>
                  <a:cubicBezTo>
                    <a:pt x="2451" y="1169"/>
                    <a:pt x="2451" y="1169"/>
                    <a:pt x="2464" y="1181"/>
                  </a:cubicBezTo>
                  <a:cubicBezTo>
                    <a:pt x="2527" y="1106"/>
                    <a:pt x="2652" y="1006"/>
                    <a:pt x="2690" y="968"/>
                  </a:cubicBezTo>
                  <a:close/>
                  <a:moveTo>
                    <a:pt x="2627" y="1156"/>
                  </a:moveTo>
                  <a:cubicBezTo>
                    <a:pt x="2590" y="1181"/>
                    <a:pt x="2552" y="1194"/>
                    <a:pt x="2527" y="1207"/>
                  </a:cubicBezTo>
                  <a:lnTo>
                    <a:pt x="2539" y="1232"/>
                  </a:lnTo>
                  <a:cubicBezTo>
                    <a:pt x="2552" y="1219"/>
                    <a:pt x="2564" y="1207"/>
                    <a:pt x="2590" y="1194"/>
                  </a:cubicBezTo>
                  <a:lnTo>
                    <a:pt x="2640" y="1156"/>
                  </a:lnTo>
                  <a:close/>
                  <a:moveTo>
                    <a:pt x="2288" y="1006"/>
                  </a:moveTo>
                  <a:cubicBezTo>
                    <a:pt x="2225" y="1056"/>
                    <a:pt x="2175" y="1094"/>
                    <a:pt x="2112" y="1144"/>
                  </a:cubicBezTo>
                  <a:cubicBezTo>
                    <a:pt x="2086" y="1164"/>
                    <a:pt x="2063" y="1185"/>
                    <a:pt x="2040" y="1205"/>
                  </a:cubicBezTo>
                  <a:lnTo>
                    <a:pt x="2040" y="1205"/>
                  </a:lnTo>
                  <a:cubicBezTo>
                    <a:pt x="2053" y="1213"/>
                    <a:pt x="2064" y="1222"/>
                    <a:pt x="2074" y="1232"/>
                  </a:cubicBezTo>
                  <a:lnTo>
                    <a:pt x="2074" y="1207"/>
                  </a:lnTo>
                  <a:lnTo>
                    <a:pt x="2074" y="1207"/>
                  </a:lnTo>
                  <a:cubicBezTo>
                    <a:pt x="2094" y="1221"/>
                    <a:pt x="2094" y="1230"/>
                    <a:pt x="2091" y="1239"/>
                  </a:cubicBezTo>
                  <a:lnTo>
                    <a:pt x="2091" y="1239"/>
                  </a:lnTo>
                  <a:cubicBezTo>
                    <a:pt x="2124" y="1203"/>
                    <a:pt x="2161" y="1166"/>
                    <a:pt x="2200" y="1131"/>
                  </a:cubicBezTo>
                  <a:lnTo>
                    <a:pt x="2187" y="1119"/>
                  </a:lnTo>
                  <a:cubicBezTo>
                    <a:pt x="2175" y="1106"/>
                    <a:pt x="2187" y="1106"/>
                    <a:pt x="2187" y="1106"/>
                  </a:cubicBezTo>
                  <a:cubicBezTo>
                    <a:pt x="2192" y="1102"/>
                    <a:pt x="2196" y="1101"/>
                    <a:pt x="2200" y="1101"/>
                  </a:cubicBezTo>
                  <a:cubicBezTo>
                    <a:pt x="2207" y="1101"/>
                    <a:pt x="2213" y="1106"/>
                    <a:pt x="2213" y="1106"/>
                  </a:cubicBezTo>
                  <a:lnTo>
                    <a:pt x="2250" y="1081"/>
                  </a:lnTo>
                  <a:cubicBezTo>
                    <a:pt x="2238" y="1068"/>
                    <a:pt x="2238" y="1068"/>
                    <a:pt x="2238" y="1056"/>
                  </a:cubicBezTo>
                  <a:lnTo>
                    <a:pt x="2238" y="1056"/>
                  </a:lnTo>
                  <a:cubicBezTo>
                    <a:pt x="2242" y="1060"/>
                    <a:pt x="2246" y="1061"/>
                    <a:pt x="2250" y="1061"/>
                  </a:cubicBezTo>
                  <a:cubicBezTo>
                    <a:pt x="2259" y="1061"/>
                    <a:pt x="2267" y="1056"/>
                    <a:pt x="2275" y="1056"/>
                  </a:cubicBezTo>
                  <a:lnTo>
                    <a:pt x="2301" y="1031"/>
                  </a:lnTo>
                  <a:cubicBezTo>
                    <a:pt x="2301" y="1031"/>
                    <a:pt x="2301" y="1018"/>
                    <a:pt x="2288" y="1006"/>
                  </a:cubicBezTo>
                  <a:close/>
                  <a:moveTo>
                    <a:pt x="3645" y="1207"/>
                  </a:moveTo>
                  <a:cubicBezTo>
                    <a:pt x="3635" y="1207"/>
                    <a:pt x="3625" y="1207"/>
                    <a:pt x="3615" y="1207"/>
                  </a:cubicBezTo>
                  <a:lnTo>
                    <a:pt x="3615" y="1207"/>
                  </a:lnTo>
                  <a:cubicBezTo>
                    <a:pt x="3613" y="1220"/>
                    <a:pt x="3611" y="1233"/>
                    <a:pt x="3609" y="1244"/>
                  </a:cubicBezTo>
                  <a:lnTo>
                    <a:pt x="3635" y="1244"/>
                  </a:lnTo>
                  <a:cubicBezTo>
                    <a:pt x="3638" y="1232"/>
                    <a:pt x="3645" y="1216"/>
                    <a:pt x="3645" y="1207"/>
                  </a:cubicBezTo>
                  <a:close/>
                  <a:moveTo>
                    <a:pt x="2527" y="1219"/>
                  </a:moveTo>
                  <a:cubicBezTo>
                    <a:pt x="2514" y="1219"/>
                    <a:pt x="2502" y="1219"/>
                    <a:pt x="2502" y="1232"/>
                  </a:cubicBezTo>
                  <a:cubicBezTo>
                    <a:pt x="2502" y="1232"/>
                    <a:pt x="2514" y="1244"/>
                    <a:pt x="2514" y="1257"/>
                  </a:cubicBezTo>
                  <a:lnTo>
                    <a:pt x="2527" y="1244"/>
                  </a:lnTo>
                  <a:lnTo>
                    <a:pt x="2527" y="1232"/>
                  </a:lnTo>
                  <a:lnTo>
                    <a:pt x="2527" y="1219"/>
                  </a:lnTo>
                  <a:close/>
                  <a:moveTo>
                    <a:pt x="3635" y="1244"/>
                  </a:moveTo>
                  <a:cubicBezTo>
                    <a:pt x="3634" y="1246"/>
                    <a:pt x="3634" y="1248"/>
                    <a:pt x="3633" y="1250"/>
                  </a:cubicBezTo>
                  <a:lnTo>
                    <a:pt x="3633" y="1250"/>
                  </a:lnTo>
                  <a:cubicBezTo>
                    <a:pt x="3643" y="1248"/>
                    <a:pt x="3652" y="1246"/>
                    <a:pt x="3658" y="1246"/>
                  </a:cubicBezTo>
                  <a:lnTo>
                    <a:pt x="3658" y="1246"/>
                  </a:lnTo>
                  <a:cubicBezTo>
                    <a:pt x="3658" y="1248"/>
                    <a:pt x="3658" y="1252"/>
                    <a:pt x="3658" y="1257"/>
                  </a:cubicBezTo>
                  <a:cubicBezTo>
                    <a:pt x="3666" y="1249"/>
                    <a:pt x="3665" y="1246"/>
                    <a:pt x="3658" y="1246"/>
                  </a:cubicBezTo>
                  <a:cubicBezTo>
                    <a:pt x="3658" y="1246"/>
                    <a:pt x="3658" y="1246"/>
                    <a:pt x="3658" y="1246"/>
                  </a:cubicBezTo>
                  <a:lnTo>
                    <a:pt x="3658" y="1246"/>
                  </a:lnTo>
                  <a:cubicBezTo>
                    <a:pt x="3658" y="1245"/>
                    <a:pt x="3658" y="1244"/>
                    <a:pt x="3658" y="1244"/>
                  </a:cubicBezTo>
                  <a:close/>
                  <a:moveTo>
                    <a:pt x="2031" y="1200"/>
                  </a:moveTo>
                  <a:cubicBezTo>
                    <a:pt x="2008" y="1223"/>
                    <a:pt x="1984" y="1246"/>
                    <a:pt x="1961" y="1269"/>
                  </a:cubicBezTo>
                  <a:cubicBezTo>
                    <a:pt x="1961" y="1272"/>
                    <a:pt x="1961" y="1273"/>
                    <a:pt x="1960" y="1275"/>
                  </a:cubicBezTo>
                  <a:lnTo>
                    <a:pt x="1960" y="1275"/>
                  </a:lnTo>
                  <a:cubicBezTo>
                    <a:pt x="1988" y="1252"/>
                    <a:pt x="2014" y="1228"/>
                    <a:pt x="2040" y="1205"/>
                  </a:cubicBezTo>
                  <a:lnTo>
                    <a:pt x="2040" y="1205"/>
                  </a:lnTo>
                  <a:cubicBezTo>
                    <a:pt x="2037" y="1203"/>
                    <a:pt x="2034" y="1202"/>
                    <a:pt x="2031" y="1200"/>
                  </a:cubicBezTo>
                  <a:close/>
                  <a:moveTo>
                    <a:pt x="1960" y="1275"/>
                  </a:moveTo>
                  <a:cubicBezTo>
                    <a:pt x="1955" y="1279"/>
                    <a:pt x="1950" y="1283"/>
                    <a:pt x="1945" y="1287"/>
                  </a:cubicBezTo>
                  <a:lnTo>
                    <a:pt x="1945" y="1287"/>
                  </a:lnTo>
                  <a:cubicBezTo>
                    <a:pt x="1952" y="1283"/>
                    <a:pt x="1958" y="1280"/>
                    <a:pt x="1960" y="1275"/>
                  </a:cubicBezTo>
                  <a:close/>
                  <a:moveTo>
                    <a:pt x="1945" y="1287"/>
                  </a:moveTo>
                  <a:cubicBezTo>
                    <a:pt x="1942" y="1289"/>
                    <a:pt x="1939" y="1291"/>
                    <a:pt x="1936" y="1295"/>
                  </a:cubicBezTo>
                  <a:cubicBezTo>
                    <a:pt x="1939" y="1292"/>
                    <a:pt x="1942" y="1290"/>
                    <a:pt x="1945" y="1287"/>
                  </a:cubicBezTo>
                  <a:close/>
                  <a:moveTo>
                    <a:pt x="2376" y="1307"/>
                  </a:moveTo>
                  <a:cubicBezTo>
                    <a:pt x="2376" y="1320"/>
                    <a:pt x="2388" y="1320"/>
                    <a:pt x="2388" y="1320"/>
                  </a:cubicBezTo>
                  <a:cubicBezTo>
                    <a:pt x="2388" y="1320"/>
                    <a:pt x="2401" y="1307"/>
                    <a:pt x="2376" y="1307"/>
                  </a:cubicBezTo>
                  <a:close/>
                  <a:moveTo>
                    <a:pt x="2091" y="1239"/>
                  </a:moveTo>
                  <a:cubicBezTo>
                    <a:pt x="2061" y="1272"/>
                    <a:pt x="2033" y="1305"/>
                    <a:pt x="2006" y="1338"/>
                  </a:cubicBezTo>
                  <a:lnTo>
                    <a:pt x="2006" y="1338"/>
                  </a:lnTo>
                  <a:lnTo>
                    <a:pt x="2099" y="1307"/>
                  </a:lnTo>
                  <a:cubicBezTo>
                    <a:pt x="2069" y="1269"/>
                    <a:pt x="2085" y="1254"/>
                    <a:pt x="2091" y="1239"/>
                  </a:cubicBezTo>
                  <a:close/>
                  <a:moveTo>
                    <a:pt x="2006" y="1338"/>
                  </a:moveTo>
                  <a:lnTo>
                    <a:pt x="1986" y="1345"/>
                  </a:lnTo>
                  <a:cubicBezTo>
                    <a:pt x="1990" y="1346"/>
                    <a:pt x="1993" y="1348"/>
                    <a:pt x="1997" y="1350"/>
                  </a:cubicBezTo>
                  <a:lnTo>
                    <a:pt x="1997" y="1350"/>
                  </a:lnTo>
                  <a:cubicBezTo>
                    <a:pt x="2000" y="1346"/>
                    <a:pt x="2003" y="1342"/>
                    <a:pt x="2006" y="1338"/>
                  </a:cubicBezTo>
                  <a:close/>
                  <a:moveTo>
                    <a:pt x="2049" y="1379"/>
                  </a:moveTo>
                  <a:cubicBezTo>
                    <a:pt x="2054" y="1381"/>
                    <a:pt x="2059" y="1383"/>
                    <a:pt x="2062" y="1383"/>
                  </a:cubicBezTo>
                  <a:cubicBezTo>
                    <a:pt x="2052" y="1393"/>
                    <a:pt x="2050" y="1411"/>
                    <a:pt x="2076" y="1411"/>
                  </a:cubicBezTo>
                  <a:cubicBezTo>
                    <a:pt x="2082" y="1411"/>
                    <a:pt x="2090" y="1410"/>
                    <a:pt x="2099" y="1408"/>
                  </a:cubicBezTo>
                  <a:lnTo>
                    <a:pt x="2099" y="1408"/>
                  </a:lnTo>
                  <a:cubicBezTo>
                    <a:pt x="2072" y="1418"/>
                    <a:pt x="2047" y="1429"/>
                    <a:pt x="2025" y="1442"/>
                  </a:cubicBezTo>
                  <a:lnTo>
                    <a:pt x="2025" y="1442"/>
                  </a:lnTo>
                  <a:cubicBezTo>
                    <a:pt x="2016" y="1440"/>
                    <a:pt x="2007" y="1437"/>
                    <a:pt x="1999" y="1433"/>
                  </a:cubicBezTo>
                  <a:cubicBezTo>
                    <a:pt x="2015" y="1416"/>
                    <a:pt x="2032" y="1398"/>
                    <a:pt x="2049" y="1379"/>
                  </a:cubicBezTo>
                  <a:close/>
                  <a:moveTo>
                    <a:pt x="2025" y="1442"/>
                  </a:moveTo>
                  <a:cubicBezTo>
                    <a:pt x="2040" y="1446"/>
                    <a:pt x="2055" y="1449"/>
                    <a:pt x="2074" y="1454"/>
                  </a:cubicBezTo>
                  <a:lnTo>
                    <a:pt x="2074" y="1454"/>
                  </a:lnTo>
                  <a:cubicBezTo>
                    <a:pt x="2069" y="1453"/>
                    <a:pt x="2063" y="1453"/>
                    <a:pt x="2057" y="1453"/>
                  </a:cubicBezTo>
                  <a:cubicBezTo>
                    <a:pt x="2036" y="1453"/>
                    <a:pt x="2011" y="1457"/>
                    <a:pt x="1993" y="1463"/>
                  </a:cubicBezTo>
                  <a:lnTo>
                    <a:pt x="1993" y="1463"/>
                  </a:lnTo>
                  <a:cubicBezTo>
                    <a:pt x="2003" y="1456"/>
                    <a:pt x="2014" y="1449"/>
                    <a:pt x="2025" y="1442"/>
                  </a:cubicBezTo>
                  <a:close/>
                  <a:moveTo>
                    <a:pt x="1993" y="1463"/>
                  </a:moveTo>
                  <a:lnTo>
                    <a:pt x="1993" y="1463"/>
                  </a:lnTo>
                  <a:cubicBezTo>
                    <a:pt x="1972" y="1478"/>
                    <a:pt x="1954" y="1494"/>
                    <a:pt x="1938" y="1512"/>
                  </a:cubicBezTo>
                  <a:lnTo>
                    <a:pt x="1938" y="1512"/>
                  </a:lnTo>
                  <a:cubicBezTo>
                    <a:pt x="1945" y="1502"/>
                    <a:pt x="1953" y="1493"/>
                    <a:pt x="1961" y="1483"/>
                  </a:cubicBezTo>
                  <a:cubicBezTo>
                    <a:pt x="1961" y="1483"/>
                    <a:pt x="1974" y="1471"/>
                    <a:pt x="1974" y="1471"/>
                  </a:cubicBezTo>
                  <a:cubicBezTo>
                    <a:pt x="1979" y="1468"/>
                    <a:pt x="1985" y="1466"/>
                    <a:pt x="1993" y="1463"/>
                  </a:cubicBezTo>
                  <a:close/>
                  <a:moveTo>
                    <a:pt x="1938" y="1512"/>
                  </a:moveTo>
                  <a:cubicBezTo>
                    <a:pt x="1921" y="1532"/>
                    <a:pt x="1905" y="1553"/>
                    <a:pt x="1891" y="1572"/>
                  </a:cubicBezTo>
                  <a:lnTo>
                    <a:pt x="1891" y="1572"/>
                  </a:lnTo>
                  <a:cubicBezTo>
                    <a:pt x="1904" y="1551"/>
                    <a:pt x="1920" y="1530"/>
                    <a:pt x="1938" y="1512"/>
                  </a:cubicBezTo>
                  <a:close/>
                  <a:moveTo>
                    <a:pt x="855" y="1571"/>
                  </a:moveTo>
                  <a:lnTo>
                    <a:pt x="855" y="1571"/>
                  </a:lnTo>
                  <a:cubicBezTo>
                    <a:pt x="856" y="1573"/>
                    <a:pt x="857" y="1574"/>
                    <a:pt x="858" y="1576"/>
                  </a:cubicBezTo>
                  <a:lnTo>
                    <a:pt x="858" y="1576"/>
                  </a:lnTo>
                  <a:cubicBezTo>
                    <a:pt x="857" y="1574"/>
                    <a:pt x="856" y="1573"/>
                    <a:pt x="855" y="1571"/>
                  </a:cubicBezTo>
                  <a:close/>
                  <a:moveTo>
                    <a:pt x="918" y="1584"/>
                  </a:moveTo>
                  <a:cubicBezTo>
                    <a:pt x="918" y="1584"/>
                    <a:pt x="918" y="1596"/>
                    <a:pt x="906" y="1609"/>
                  </a:cubicBezTo>
                  <a:cubicBezTo>
                    <a:pt x="918" y="1596"/>
                    <a:pt x="918" y="1596"/>
                    <a:pt x="918" y="1584"/>
                  </a:cubicBezTo>
                  <a:close/>
                  <a:moveTo>
                    <a:pt x="889" y="1682"/>
                  </a:moveTo>
                  <a:cubicBezTo>
                    <a:pt x="876" y="1722"/>
                    <a:pt x="863" y="1763"/>
                    <a:pt x="852" y="1804"/>
                  </a:cubicBezTo>
                  <a:lnTo>
                    <a:pt x="852" y="1804"/>
                  </a:lnTo>
                  <a:cubicBezTo>
                    <a:pt x="841" y="1790"/>
                    <a:pt x="837" y="1769"/>
                    <a:pt x="843" y="1747"/>
                  </a:cubicBezTo>
                  <a:lnTo>
                    <a:pt x="843" y="1747"/>
                  </a:lnTo>
                  <a:cubicBezTo>
                    <a:pt x="843" y="1748"/>
                    <a:pt x="843" y="1749"/>
                    <a:pt x="844" y="1749"/>
                  </a:cubicBezTo>
                  <a:cubicBezTo>
                    <a:pt x="848" y="1749"/>
                    <a:pt x="866" y="1721"/>
                    <a:pt x="889" y="1682"/>
                  </a:cubicBezTo>
                  <a:close/>
                  <a:moveTo>
                    <a:pt x="918" y="1797"/>
                  </a:moveTo>
                  <a:cubicBezTo>
                    <a:pt x="887" y="1828"/>
                    <a:pt x="858" y="1857"/>
                    <a:pt x="830" y="1885"/>
                  </a:cubicBezTo>
                  <a:lnTo>
                    <a:pt x="830" y="1885"/>
                  </a:lnTo>
                  <a:cubicBezTo>
                    <a:pt x="837" y="1858"/>
                    <a:pt x="844" y="1831"/>
                    <a:pt x="852" y="1804"/>
                  </a:cubicBezTo>
                  <a:lnTo>
                    <a:pt x="852" y="1804"/>
                  </a:lnTo>
                  <a:cubicBezTo>
                    <a:pt x="858" y="1813"/>
                    <a:pt x="867" y="1818"/>
                    <a:pt x="878" y="1818"/>
                  </a:cubicBezTo>
                  <a:cubicBezTo>
                    <a:pt x="890" y="1818"/>
                    <a:pt x="904" y="1812"/>
                    <a:pt x="918" y="1797"/>
                  </a:cubicBezTo>
                  <a:close/>
                  <a:moveTo>
                    <a:pt x="830" y="1885"/>
                  </a:moveTo>
                  <a:cubicBezTo>
                    <a:pt x="821" y="1921"/>
                    <a:pt x="813" y="1956"/>
                    <a:pt x="805" y="1989"/>
                  </a:cubicBezTo>
                  <a:lnTo>
                    <a:pt x="805" y="1989"/>
                  </a:lnTo>
                  <a:cubicBezTo>
                    <a:pt x="788" y="1989"/>
                    <a:pt x="767" y="1987"/>
                    <a:pt x="748" y="1987"/>
                  </a:cubicBezTo>
                  <a:cubicBezTo>
                    <a:pt x="732" y="1987"/>
                    <a:pt x="718" y="1988"/>
                    <a:pt x="708" y="1995"/>
                  </a:cubicBezTo>
                  <a:lnTo>
                    <a:pt x="708" y="1995"/>
                  </a:lnTo>
                  <a:cubicBezTo>
                    <a:pt x="751" y="1959"/>
                    <a:pt x="790" y="1923"/>
                    <a:pt x="830" y="1885"/>
                  </a:cubicBezTo>
                  <a:close/>
                  <a:moveTo>
                    <a:pt x="830" y="1986"/>
                  </a:moveTo>
                  <a:lnTo>
                    <a:pt x="830" y="1986"/>
                  </a:lnTo>
                  <a:cubicBezTo>
                    <a:pt x="822" y="2004"/>
                    <a:pt x="810" y="2021"/>
                    <a:pt x="796" y="2035"/>
                  </a:cubicBezTo>
                  <a:lnTo>
                    <a:pt x="796" y="2035"/>
                  </a:lnTo>
                  <a:cubicBezTo>
                    <a:pt x="799" y="2020"/>
                    <a:pt x="802" y="2005"/>
                    <a:pt x="805" y="1989"/>
                  </a:cubicBezTo>
                  <a:lnTo>
                    <a:pt x="805" y="1989"/>
                  </a:lnTo>
                  <a:cubicBezTo>
                    <a:pt x="806" y="1989"/>
                    <a:pt x="806" y="1989"/>
                    <a:pt x="807" y="1989"/>
                  </a:cubicBezTo>
                  <a:cubicBezTo>
                    <a:pt x="816" y="1989"/>
                    <a:pt x="825" y="1989"/>
                    <a:pt x="830" y="1986"/>
                  </a:cubicBezTo>
                  <a:close/>
                  <a:moveTo>
                    <a:pt x="2023" y="2143"/>
                  </a:moveTo>
                  <a:cubicBezTo>
                    <a:pt x="2022" y="2152"/>
                    <a:pt x="2015" y="2169"/>
                    <a:pt x="2003" y="2194"/>
                  </a:cubicBezTo>
                  <a:lnTo>
                    <a:pt x="2003" y="2194"/>
                  </a:lnTo>
                  <a:lnTo>
                    <a:pt x="1999" y="2187"/>
                  </a:lnTo>
                  <a:cubicBezTo>
                    <a:pt x="1999" y="2174"/>
                    <a:pt x="1986" y="2162"/>
                    <a:pt x="1999" y="2162"/>
                  </a:cubicBezTo>
                  <a:cubicBezTo>
                    <a:pt x="2009" y="2157"/>
                    <a:pt x="2017" y="2150"/>
                    <a:pt x="2023" y="2143"/>
                  </a:cubicBezTo>
                  <a:close/>
                  <a:moveTo>
                    <a:pt x="3105" y="2212"/>
                  </a:moveTo>
                  <a:cubicBezTo>
                    <a:pt x="3102" y="2213"/>
                    <a:pt x="3099" y="2214"/>
                    <a:pt x="3097" y="2215"/>
                  </a:cubicBezTo>
                  <a:lnTo>
                    <a:pt x="3097" y="2215"/>
                  </a:lnTo>
                  <a:cubicBezTo>
                    <a:pt x="3100" y="2214"/>
                    <a:pt x="3102" y="2213"/>
                    <a:pt x="3105" y="2212"/>
                  </a:cubicBezTo>
                  <a:close/>
                  <a:moveTo>
                    <a:pt x="1509" y="2262"/>
                  </a:moveTo>
                  <a:lnTo>
                    <a:pt x="1509" y="2262"/>
                  </a:lnTo>
                  <a:cubicBezTo>
                    <a:pt x="1509" y="2262"/>
                    <a:pt x="1508" y="2262"/>
                    <a:pt x="1508" y="2262"/>
                  </a:cubicBezTo>
                  <a:lnTo>
                    <a:pt x="1509" y="2262"/>
                  </a:lnTo>
                  <a:cubicBezTo>
                    <a:pt x="1509" y="2262"/>
                    <a:pt x="1509" y="2262"/>
                    <a:pt x="1509" y="2262"/>
                  </a:cubicBezTo>
                  <a:close/>
                  <a:moveTo>
                    <a:pt x="1421" y="2262"/>
                  </a:moveTo>
                  <a:lnTo>
                    <a:pt x="1421" y="2275"/>
                  </a:lnTo>
                  <a:lnTo>
                    <a:pt x="1446" y="2275"/>
                  </a:lnTo>
                  <a:cubicBezTo>
                    <a:pt x="1471" y="2287"/>
                    <a:pt x="1446" y="2325"/>
                    <a:pt x="1459" y="2338"/>
                  </a:cubicBezTo>
                  <a:cubicBezTo>
                    <a:pt x="1476" y="2311"/>
                    <a:pt x="1493" y="2286"/>
                    <a:pt x="1508" y="2262"/>
                  </a:cubicBezTo>
                  <a:close/>
                  <a:moveTo>
                    <a:pt x="1446" y="2350"/>
                  </a:moveTo>
                  <a:cubicBezTo>
                    <a:pt x="1408" y="2363"/>
                    <a:pt x="1396" y="2388"/>
                    <a:pt x="1383" y="2400"/>
                  </a:cubicBezTo>
                  <a:cubicBezTo>
                    <a:pt x="1358" y="2451"/>
                    <a:pt x="1320" y="2501"/>
                    <a:pt x="1308" y="2551"/>
                  </a:cubicBezTo>
                  <a:cubicBezTo>
                    <a:pt x="1308" y="2551"/>
                    <a:pt x="1308" y="2564"/>
                    <a:pt x="1320" y="2564"/>
                  </a:cubicBezTo>
                  <a:cubicBezTo>
                    <a:pt x="1283" y="2576"/>
                    <a:pt x="1270" y="2652"/>
                    <a:pt x="1232" y="2715"/>
                  </a:cubicBezTo>
                  <a:lnTo>
                    <a:pt x="1195" y="2802"/>
                  </a:lnTo>
                  <a:cubicBezTo>
                    <a:pt x="1195" y="2802"/>
                    <a:pt x="1195" y="2815"/>
                    <a:pt x="1195" y="2815"/>
                  </a:cubicBezTo>
                  <a:cubicBezTo>
                    <a:pt x="1283" y="2627"/>
                    <a:pt x="1371" y="2476"/>
                    <a:pt x="1446" y="2350"/>
                  </a:cubicBezTo>
                  <a:close/>
                  <a:moveTo>
                    <a:pt x="2609" y="2991"/>
                  </a:moveTo>
                  <a:cubicBezTo>
                    <a:pt x="2603" y="2995"/>
                    <a:pt x="2596" y="2999"/>
                    <a:pt x="2590" y="3004"/>
                  </a:cubicBezTo>
                  <a:cubicBezTo>
                    <a:pt x="2600" y="2993"/>
                    <a:pt x="2602" y="2991"/>
                    <a:pt x="2609" y="2991"/>
                  </a:cubicBezTo>
                  <a:close/>
                  <a:moveTo>
                    <a:pt x="742" y="2978"/>
                  </a:moveTo>
                  <a:lnTo>
                    <a:pt x="742" y="3004"/>
                  </a:lnTo>
                  <a:lnTo>
                    <a:pt x="780" y="3016"/>
                  </a:lnTo>
                  <a:lnTo>
                    <a:pt x="793" y="3016"/>
                  </a:lnTo>
                  <a:cubicBezTo>
                    <a:pt x="767" y="3004"/>
                    <a:pt x="755" y="2991"/>
                    <a:pt x="742" y="2978"/>
                  </a:cubicBezTo>
                  <a:close/>
                  <a:moveTo>
                    <a:pt x="2652" y="2966"/>
                  </a:moveTo>
                  <a:lnTo>
                    <a:pt x="2652" y="2966"/>
                  </a:lnTo>
                  <a:cubicBezTo>
                    <a:pt x="2652" y="2966"/>
                    <a:pt x="2637" y="2974"/>
                    <a:pt x="2612" y="2989"/>
                  </a:cubicBezTo>
                  <a:lnTo>
                    <a:pt x="2612" y="2989"/>
                  </a:lnTo>
                  <a:cubicBezTo>
                    <a:pt x="2610" y="2988"/>
                    <a:pt x="2608" y="2988"/>
                    <a:pt x="2605" y="2988"/>
                  </a:cubicBezTo>
                  <a:cubicBezTo>
                    <a:pt x="2588" y="2988"/>
                    <a:pt x="2557" y="3008"/>
                    <a:pt x="2527" y="3029"/>
                  </a:cubicBezTo>
                  <a:lnTo>
                    <a:pt x="2536" y="3029"/>
                  </a:lnTo>
                  <a:cubicBezTo>
                    <a:pt x="2541" y="3025"/>
                    <a:pt x="2546" y="3020"/>
                    <a:pt x="2552" y="3016"/>
                  </a:cubicBezTo>
                  <a:lnTo>
                    <a:pt x="2577" y="3016"/>
                  </a:lnTo>
                  <a:lnTo>
                    <a:pt x="2652" y="2966"/>
                  </a:lnTo>
                  <a:close/>
                  <a:moveTo>
                    <a:pt x="2536" y="3029"/>
                  </a:moveTo>
                  <a:lnTo>
                    <a:pt x="2536" y="3029"/>
                  </a:lnTo>
                  <a:cubicBezTo>
                    <a:pt x="2532" y="3032"/>
                    <a:pt x="2528" y="3035"/>
                    <a:pt x="2524" y="3037"/>
                  </a:cubicBezTo>
                  <a:lnTo>
                    <a:pt x="2524" y="3037"/>
                  </a:lnTo>
                  <a:cubicBezTo>
                    <a:pt x="2533" y="3034"/>
                    <a:pt x="2542" y="3031"/>
                    <a:pt x="2552" y="3029"/>
                  </a:cubicBezTo>
                  <a:close/>
                  <a:moveTo>
                    <a:pt x="3230" y="126"/>
                  </a:moveTo>
                  <a:lnTo>
                    <a:pt x="3230" y="126"/>
                  </a:lnTo>
                  <a:cubicBezTo>
                    <a:pt x="3205" y="126"/>
                    <a:pt x="3180" y="139"/>
                    <a:pt x="3155" y="139"/>
                  </a:cubicBezTo>
                  <a:lnTo>
                    <a:pt x="3142" y="139"/>
                  </a:lnTo>
                  <a:cubicBezTo>
                    <a:pt x="3105" y="151"/>
                    <a:pt x="3067" y="164"/>
                    <a:pt x="3042" y="164"/>
                  </a:cubicBezTo>
                  <a:cubicBezTo>
                    <a:pt x="2906" y="206"/>
                    <a:pt x="2770" y="254"/>
                    <a:pt x="2642" y="312"/>
                  </a:cubicBezTo>
                  <a:lnTo>
                    <a:pt x="2642" y="312"/>
                  </a:lnTo>
                  <a:cubicBezTo>
                    <a:pt x="2613" y="341"/>
                    <a:pt x="2590" y="365"/>
                    <a:pt x="2590" y="365"/>
                  </a:cubicBezTo>
                  <a:cubicBezTo>
                    <a:pt x="2580" y="363"/>
                    <a:pt x="2570" y="358"/>
                    <a:pt x="2560" y="351"/>
                  </a:cubicBezTo>
                  <a:lnTo>
                    <a:pt x="2560" y="351"/>
                  </a:lnTo>
                  <a:cubicBezTo>
                    <a:pt x="2527" y="367"/>
                    <a:pt x="2495" y="385"/>
                    <a:pt x="2464" y="402"/>
                  </a:cubicBezTo>
                  <a:lnTo>
                    <a:pt x="2451" y="402"/>
                  </a:lnTo>
                  <a:cubicBezTo>
                    <a:pt x="2376" y="453"/>
                    <a:pt x="2301" y="490"/>
                    <a:pt x="2238" y="541"/>
                  </a:cubicBezTo>
                  <a:cubicBezTo>
                    <a:pt x="2200" y="566"/>
                    <a:pt x="2162" y="591"/>
                    <a:pt x="2125" y="616"/>
                  </a:cubicBezTo>
                  <a:lnTo>
                    <a:pt x="2125" y="629"/>
                  </a:lnTo>
                  <a:cubicBezTo>
                    <a:pt x="2074" y="654"/>
                    <a:pt x="2024" y="691"/>
                    <a:pt x="1986" y="729"/>
                  </a:cubicBezTo>
                  <a:cubicBezTo>
                    <a:pt x="1977" y="739"/>
                    <a:pt x="1967" y="741"/>
                    <a:pt x="1958" y="747"/>
                  </a:cubicBezTo>
                  <a:lnTo>
                    <a:pt x="1958" y="747"/>
                  </a:lnTo>
                  <a:cubicBezTo>
                    <a:pt x="2011" y="732"/>
                    <a:pt x="2055" y="723"/>
                    <a:pt x="2087" y="717"/>
                  </a:cubicBezTo>
                  <a:lnTo>
                    <a:pt x="2087" y="717"/>
                  </a:lnTo>
                  <a:lnTo>
                    <a:pt x="1949" y="805"/>
                  </a:lnTo>
                  <a:lnTo>
                    <a:pt x="1936" y="842"/>
                  </a:lnTo>
                  <a:cubicBezTo>
                    <a:pt x="1836" y="905"/>
                    <a:pt x="1697" y="955"/>
                    <a:pt x="1572" y="993"/>
                  </a:cubicBezTo>
                  <a:cubicBezTo>
                    <a:pt x="1459" y="1018"/>
                    <a:pt x="1333" y="1043"/>
                    <a:pt x="1308" y="1068"/>
                  </a:cubicBezTo>
                  <a:cubicBezTo>
                    <a:pt x="1255" y="1156"/>
                    <a:pt x="1301" y="1176"/>
                    <a:pt x="1346" y="1176"/>
                  </a:cubicBezTo>
                  <a:cubicBezTo>
                    <a:pt x="1365" y="1176"/>
                    <a:pt x="1384" y="1173"/>
                    <a:pt x="1396" y="1169"/>
                  </a:cubicBezTo>
                  <a:lnTo>
                    <a:pt x="1396" y="1169"/>
                  </a:lnTo>
                  <a:cubicBezTo>
                    <a:pt x="1245" y="1395"/>
                    <a:pt x="1107" y="1345"/>
                    <a:pt x="969" y="1596"/>
                  </a:cubicBezTo>
                  <a:lnTo>
                    <a:pt x="1006" y="1496"/>
                  </a:lnTo>
                  <a:lnTo>
                    <a:pt x="1006" y="1496"/>
                  </a:lnTo>
                  <a:cubicBezTo>
                    <a:pt x="977" y="1532"/>
                    <a:pt x="926" y="1620"/>
                    <a:pt x="889" y="1682"/>
                  </a:cubicBezTo>
                  <a:lnTo>
                    <a:pt x="889" y="1682"/>
                  </a:lnTo>
                  <a:cubicBezTo>
                    <a:pt x="894" y="1666"/>
                    <a:pt x="900" y="1650"/>
                    <a:pt x="906" y="1634"/>
                  </a:cubicBezTo>
                  <a:lnTo>
                    <a:pt x="906" y="1609"/>
                  </a:lnTo>
                  <a:cubicBezTo>
                    <a:pt x="881" y="1634"/>
                    <a:pt x="881" y="1659"/>
                    <a:pt x="855" y="1684"/>
                  </a:cubicBezTo>
                  <a:cubicBezTo>
                    <a:pt x="818" y="1672"/>
                    <a:pt x="918" y="1558"/>
                    <a:pt x="931" y="1496"/>
                  </a:cubicBezTo>
                  <a:lnTo>
                    <a:pt x="931" y="1496"/>
                  </a:lnTo>
                  <a:cubicBezTo>
                    <a:pt x="900" y="1516"/>
                    <a:pt x="886" y="1585"/>
                    <a:pt x="869" y="1585"/>
                  </a:cubicBezTo>
                  <a:cubicBezTo>
                    <a:pt x="865" y="1585"/>
                    <a:pt x="862" y="1582"/>
                    <a:pt x="858" y="1576"/>
                  </a:cubicBezTo>
                  <a:lnTo>
                    <a:pt x="858" y="1576"/>
                  </a:lnTo>
                  <a:cubicBezTo>
                    <a:pt x="888" y="1636"/>
                    <a:pt x="780" y="1686"/>
                    <a:pt x="780" y="1760"/>
                  </a:cubicBezTo>
                  <a:lnTo>
                    <a:pt x="755" y="1747"/>
                  </a:lnTo>
                  <a:cubicBezTo>
                    <a:pt x="755" y="1760"/>
                    <a:pt x="755" y="1797"/>
                    <a:pt x="742" y="1810"/>
                  </a:cubicBezTo>
                  <a:lnTo>
                    <a:pt x="730" y="1772"/>
                  </a:lnTo>
                  <a:cubicBezTo>
                    <a:pt x="717" y="1835"/>
                    <a:pt x="629" y="1885"/>
                    <a:pt x="617" y="1948"/>
                  </a:cubicBezTo>
                  <a:cubicBezTo>
                    <a:pt x="650" y="1893"/>
                    <a:pt x="663" y="1881"/>
                    <a:pt x="673" y="1881"/>
                  </a:cubicBezTo>
                  <a:cubicBezTo>
                    <a:pt x="680" y="1881"/>
                    <a:pt x="684" y="1888"/>
                    <a:pt x="692" y="1888"/>
                  </a:cubicBezTo>
                  <a:cubicBezTo>
                    <a:pt x="698" y="1888"/>
                    <a:pt x="705" y="1885"/>
                    <a:pt x="717" y="1873"/>
                  </a:cubicBezTo>
                  <a:lnTo>
                    <a:pt x="717" y="1873"/>
                  </a:lnTo>
                  <a:cubicBezTo>
                    <a:pt x="667" y="2023"/>
                    <a:pt x="592" y="1948"/>
                    <a:pt x="516" y="2111"/>
                  </a:cubicBezTo>
                  <a:cubicBezTo>
                    <a:pt x="525" y="2093"/>
                    <a:pt x="556" y="2060"/>
                    <a:pt x="565" y="2060"/>
                  </a:cubicBezTo>
                  <a:cubicBezTo>
                    <a:pt x="569" y="2060"/>
                    <a:pt x="570" y="2064"/>
                    <a:pt x="566" y="2074"/>
                  </a:cubicBezTo>
                  <a:cubicBezTo>
                    <a:pt x="554" y="2099"/>
                    <a:pt x="516" y="2136"/>
                    <a:pt x="491" y="2162"/>
                  </a:cubicBezTo>
                  <a:cubicBezTo>
                    <a:pt x="475" y="2199"/>
                    <a:pt x="473" y="2210"/>
                    <a:pt x="478" y="2210"/>
                  </a:cubicBezTo>
                  <a:cubicBezTo>
                    <a:pt x="487" y="2210"/>
                    <a:pt x="513" y="2179"/>
                    <a:pt x="524" y="2179"/>
                  </a:cubicBezTo>
                  <a:cubicBezTo>
                    <a:pt x="527" y="2179"/>
                    <a:pt x="529" y="2182"/>
                    <a:pt x="529" y="2187"/>
                  </a:cubicBezTo>
                  <a:cubicBezTo>
                    <a:pt x="466" y="2224"/>
                    <a:pt x="516" y="2250"/>
                    <a:pt x="504" y="2287"/>
                  </a:cubicBezTo>
                  <a:lnTo>
                    <a:pt x="466" y="2287"/>
                  </a:lnTo>
                  <a:cubicBezTo>
                    <a:pt x="390" y="2413"/>
                    <a:pt x="516" y="2325"/>
                    <a:pt x="441" y="2438"/>
                  </a:cubicBezTo>
                  <a:lnTo>
                    <a:pt x="428" y="2388"/>
                  </a:lnTo>
                  <a:lnTo>
                    <a:pt x="416" y="2451"/>
                  </a:lnTo>
                  <a:lnTo>
                    <a:pt x="378" y="2438"/>
                  </a:lnTo>
                  <a:cubicBezTo>
                    <a:pt x="378" y="2501"/>
                    <a:pt x="365" y="2513"/>
                    <a:pt x="328" y="2576"/>
                  </a:cubicBezTo>
                  <a:cubicBezTo>
                    <a:pt x="332" y="2574"/>
                    <a:pt x="336" y="2573"/>
                    <a:pt x="340" y="2573"/>
                  </a:cubicBezTo>
                  <a:cubicBezTo>
                    <a:pt x="360" y="2573"/>
                    <a:pt x="376" y="2597"/>
                    <a:pt x="365" y="2639"/>
                  </a:cubicBezTo>
                  <a:cubicBezTo>
                    <a:pt x="355" y="2650"/>
                    <a:pt x="348" y="2652"/>
                    <a:pt x="344" y="2652"/>
                  </a:cubicBezTo>
                  <a:cubicBezTo>
                    <a:pt x="339" y="2652"/>
                    <a:pt x="336" y="2650"/>
                    <a:pt x="334" y="2650"/>
                  </a:cubicBezTo>
                  <a:cubicBezTo>
                    <a:pt x="330" y="2650"/>
                    <a:pt x="326" y="2656"/>
                    <a:pt x="315" y="2689"/>
                  </a:cubicBezTo>
                  <a:cubicBezTo>
                    <a:pt x="315" y="2677"/>
                    <a:pt x="290" y="2664"/>
                    <a:pt x="328" y="2627"/>
                  </a:cubicBezTo>
                  <a:cubicBezTo>
                    <a:pt x="328" y="2627"/>
                    <a:pt x="315" y="2614"/>
                    <a:pt x="315" y="2601"/>
                  </a:cubicBezTo>
                  <a:cubicBezTo>
                    <a:pt x="277" y="2652"/>
                    <a:pt x="277" y="2702"/>
                    <a:pt x="265" y="2727"/>
                  </a:cubicBezTo>
                  <a:cubicBezTo>
                    <a:pt x="265" y="2727"/>
                    <a:pt x="277" y="2702"/>
                    <a:pt x="277" y="2702"/>
                  </a:cubicBezTo>
                  <a:cubicBezTo>
                    <a:pt x="277" y="2740"/>
                    <a:pt x="277" y="2777"/>
                    <a:pt x="277" y="2802"/>
                  </a:cubicBezTo>
                  <a:cubicBezTo>
                    <a:pt x="272" y="2813"/>
                    <a:pt x="269" y="2817"/>
                    <a:pt x="266" y="2817"/>
                  </a:cubicBezTo>
                  <a:cubicBezTo>
                    <a:pt x="263" y="2817"/>
                    <a:pt x="260" y="2810"/>
                    <a:pt x="252" y="2802"/>
                  </a:cubicBezTo>
                  <a:lnTo>
                    <a:pt x="252" y="2802"/>
                  </a:lnTo>
                  <a:cubicBezTo>
                    <a:pt x="252" y="2815"/>
                    <a:pt x="265" y="2828"/>
                    <a:pt x="252" y="2865"/>
                  </a:cubicBezTo>
                  <a:cubicBezTo>
                    <a:pt x="240" y="2865"/>
                    <a:pt x="215" y="2865"/>
                    <a:pt x="215" y="2815"/>
                  </a:cubicBezTo>
                  <a:lnTo>
                    <a:pt x="202" y="2916"/>
                  </a:lnTo>
                  <a:cubicBezTo>
                    <a:pt x="191" y="2927"/>
                    <a:pt x="170" y="2968"/>
                    <a:pt x="165" y="2968"/>
                  </a:cubicBezTo>
                  <a:cubicBezTo>
                    <a:pt x="165" y="2968"/>
                    <a:pt x="164" y="2967"/>
                    <a:pt x="164" y="2966"/>
                  </a:cubicBezTo>
                  <a:lnTo>
                    <a:pt x="164" y="2966"/>
                  </a:lnTo>
                  <a:cubicBezTo>
                    <a:pt x="142" y="3010"/>
                    <a:pt x="168" y="3072"/>
                    <a:pt x="159" y="3138"/>
                  </a:cubicBezTo>
                  <a:lnTo>
                    <a:pt x="159" y="3138"/>
                  </a:lnTo>
                  <a:cubicBezTo>
                    <a:pt x="183" y="3085"/>
                    <a:pt x="212" y="3029"/>
                    <a:pt x="240" y="2978"/>
                  </a:cubicBezTo>
                  <a:cubicBezTo>
                    <a:pt x="315" y="2865"/>
                    <a:pt x="403" y="2752"/>
                    <a:pt x="453" y="2727"/>
                  </a:cubicBezTo>
                  <a:cubicBezTo>
                    <a:pt x="441" y="2727"/>
                    <a:pt x="340" y="2765"/>
                    <a:pt x="315" y="2777"/>
                  </a:cubicBezTo>
                  <a:lnTo>
                    <a:pt x="554" y="2601"/>
                  </a:lnTo>
                  <a:lnTo>
                    <a:pt x="763" y="2417"/>
                  </a:lnTo>
                  <a:lnTo>
                    <a:pt x="763" y="2417"/>
                  </a:lnTo>
                  <a:cubicBezTo>
                    <a:pt x="763" y="2416"/>
                    <a:pt x="764" y="2415"/>
                    <a:pt x="764" y="2414"/>
                  </a:cubicBezTo>
                  <a:lnTo>
                    <a:pt x="764" y="2414"/>
                  </a:lnTo>
                  <a:cubicBezTo>
                    <a:pt x="752" y="2419"/>
                    <a:pt x="740" y="2420"/>
                    <a:pt x="728" y="2420"/>
                  </a:cubicBezTo>
                  <a:cubicBezTo>
                    <a:pt x="689" y="2420"/>
                    <a:pt x="646" y="2404"/>
                    <a:pt x="601" y="2404"/>
                  </a:cubicBezTo>
                  <a:cubicBezTo>
                    <a:pt x="553" y="2404"/>
                    <a:pt x="503" y="2423"/>
                    <a:pt x="453" y="2501"/>
                  </a:cubicBezTo>
                  <a:cubicBezTo>
                    <a:pt x="466" y="2451"/>
                    <a:pt x="478" y="2388"/>
                    <a:pt x="554" y="2287"/>
                  </a:cubicBezTo>
                  <a:cubicBezTo>
                    <a:pt x="554" y="2306"/>
                    <a:pt x="589" y="2339"/>
                    <a:pt x="617" y="2339"/>
                  </a:cubicBezTo>
                  <a:cubicBezTo>
                    <a:pt x="626" y="2339"/>
                    <a:pt x="635" y="2335"/>
                    <a:pt x="642" y="2325"/>
                  </a:cubicBezTo>
                  <a:cubicBezTo>
                    <a:pt x="617" y="2200"/>
                    <a:pt x="641" y="2236"/>
                    <a:pt x="666" y="2066"/>
                  </a:cubicBezTo>
                  <a:lnTo>
                    <a:pt x="666" y="2066"/>
                  </a:lnTo>
                  <a:cubicBezTo>
                    <a:pt x="665" y="2082"/>
                    <a:pt x="675" y="2089"/>
                    <a:pt x="691" y="2089"/>
                  </a:cubicBezTo>
                  <a:cubicBezTo>
                    <a:pt x="719" y="2089"/>
                    <a:pt x="763" y="2068"/>
                    <a:pt x="796" y="2035"/>
                  </a:cubicBezTo>
                  <a:lnTo>
                    <a:pt x="796" y="2035"/>
                  </a:lnTo>
                  <a:cubicBezTo>
                    <a:pt x="789" y="2074"/>
                    <a:pt x="783" y="2108"/>
                    <a:pt x="780" y="2136"/>
                  </a:cubicBezTo>
                  <a:cubicBezTo>
                    <a:pt x="780" y="2213"/>
                    <a:pt x="790" y="2252"/>
                    <a:pt x="826" y="2252"/>
                  </a:cubicBezTo>
                  <a:cubicBezTo>
                    <a:pt x="831" y="2252"/>
                    <a:pt x="837" y="2251"/>
                    <a:pt x="843" y="2250"/>
                  </a:cubicBezTo>
                  <a:lnTo>
                    <a:pt x="843" y="2250"/>
                  </a:lnTo>
                  <a:cubicBezTo>
                    <a:pt x="812" y="2312"/>
                    <a:pt x="786" y="2366"/>
                    <a:pt x="764" y="2414"/>
                  </a:cubicBezTo>
                  <a:lnTo>
                    <a:pt x="764" y="2414"/>
                  </a:lnTo>
                  <a:cubicBezTo>
                    <a:pt x="765" y="2414"/>
                    <a:pt x="766" y="2413"/>
                    <a:pt x="767" y="2413"/>
                  </a:cubicBezTo>
                  <a:lnTo>
                    <a:pt x="767" y="2413"/>
                  </a:lnTo>
                  <a:lnTo>
                    <a:pt x="763" y="2417"/>
                  </a:lnTo>
                  <a:lnTo>
                    <a:pt x="763" y="2417"/>
                  </a:lnTo>
                  <a:cubicBezTo>
                    <a:pt x="662" y="2640"/>
                    <a:pt x="652" y="2726"/>
                    <a:pt x="642" y="2777"/>
                  </a:cubicBezTo>
                  <a:cubicBezTo>
                    <a:pt x="642" y="2828"/>
                    <a:pt x="654" y="2840"/>
                    <a:pt x="629" y="2953"/>
                  </a:cubicBezTo>
                  <a:cubicBezTo>
                    <a:pt x="629" y="2966"/>
                    <a:pt x="629" y="2978"/>
                    <a:pt x="629" y="2991"/>
                  </a:cubicBezTo>
                  <a:cubicBezTo>
                    <a:pt x="629" y="3004"/>
                    <a:pt x="629" y="3016"/>
                    <a:pt x="629" y="3016"/>
                  </a:cubicBezTo>
                  <a:cubicBezTo>
                    <a:pt x="629" y="3029"/>
                    <a:pt x="617" y="3029"/>
                    <a:pt x="617" y="3041"/>
                  </a:cubicBezTo>
                  <a:cubicBezTo>
                    <a:pt x="617" y="3041"/>
                    <a:pt x="617" y="3054"/>
                    <a:pt x="617" y="3066"/>
                  </a:cubicBezTo>
                  <a:lnTo>
                    <a:pt x="617" y="3092"/>
                  </a:lnTo>
                  <a:cubicBezTo>
                    <a:pt x="692" y="3079"/>
                    <a:pt x="592" y="3054"/>
                    <a:pt x="642" y="3029"/>
                  </a:cubicBezTo>
                  <a:lnTo>
                    <a:pt x="642" y="3029"/>
                  </a:lnTo>
                  <a:cubicBezTo>
                    <a:pt x="708" y="3051"/>
                    <a:pt x="648" y="3121"/>
                    <a:pt x="701" y="3121"/>
                  </a:cubicBezTo>
                  <a:cubicBezTo>
                    <a:pt x="708" y="3121"/>
                    <a:pt x="717" y="3120"/>
                    <a:pt x="730" y="3117"/>
                  </a:cubicBezTo>
                  <a:cubicBezTo>
                    <a:pt x="767" y="3092"/>
                    <a:pt x="717" y="3092"/>
                    <a:pt x="755" y="3066"/>
                  </a:cubicBezTo>
                  <a:lnTo>
                    <a:pt x="755" y="3066"/>
                  </a:lnTo>
                  <a:cubicBezTo>
                    <a:pt x="755" y="3079"/>
                    <a:pt x="767" y="3079"/>
                    <a:pt x="793" y="3079"/>
                  </a:cubicBezTo>
                  <a:cubicBezTo>
                    <a:pt x="793" y="3066"/>
                    <a:pt x="805" y="3054"/>
                    <a:pt x="793" y="3054"/>
                  </a:cubicBezTo>
                  <a:lnTo>
                    <a:pt x="830" y="3041"/>
                  </a:lnTo>
                  <a:lnTo>
                    <a:pt x="780" y="3016"/>
                  </a:lnTo>
                  <a:lnTo>
                    <a:pt x="742" y="3016"/>
                  </a:lnTo>
                  <a:cubicBezTo>
                    <a:pt x="742" y="3029"/>
                    <a:pt x="755" y="3029"/>
                    <a:pt x="755" y="3041"/>
                  </a:cubicBezTo>
                  <a:cubicBezTo>
                    <a:pt x="692" y="3041"/>
                    <a:pt x="692" y="3041"/>
                    <a:pt x="692" y="3029"/>
                  </a:cubicBezTo>
                  <a:lnTo>
                    <a:pt x="667" y="3041"/>
                  </a:lnTo>
                  <a:cubicBezTo>
                    <a:pt x="667" y="3029"/>
                    <a:pt x="667" y="3016"/>
                    <a:pt x="667" y="3016"/>
                  </a:cubicBezTo>
                  <a:lnTo>
                    <a:pt x="654" y="3016"/>
                  </a:lnTo>
                  <a:cubicBezTo>
                    <a:pt x="667" y="3004"/>
                    <a:pt x="667" y="3004"/>
                    <a:pt x="667" y="3004"/>
                  </a:cubicBezTo>
                  <a:lnTo>
                    <a:pt x="667" y="2991"/>
                  </a:lnTo>
                  <a:cubicBezTo>
                    <a:pt x="667" y="2991"/>
                    <a:pt x="680" y="2978"/>
                    <a:pt x="680" y="2978"/>
                  </a:cubicBezTo>
                  <a:lnTo>
                    <a:pt x="692" y="2978"/>
                  </a:lnTo>
                  <a:cubicBezTo>
                    <a:pt x="692" y="2966"/>
                    <a:pt x="680" y="2966"/>
                    <a:pt x="680" y="2953"/>
                  </a:cubicBezTo>
                  <a:lnTo>
                    <a:pt x="680" y="2941"/>
                  </a:lnTo>
                  <a:cubicBezTo>
                    <a:pt x="680" y="2941"/>
                    <a:pt x="680" y="2928"/>
                    <a:pt x="692" y="2928"/>
                  </a:cubicBezTo>
                  <a:cubicBezTo>
                    <a:pt x="692" y="2928"/>
                    <a:pt x="692" y="2928"/>
                    <a:pt x="692" y="2941"/>
                  </a:cubicBezTo>
                  <a:cubicBezTo>
                    <a:pt x="705" y="2890"/>
                    <a:pt x="818" y="2840"/>
                    <a:pt x="881" y="2815"/>
                  </a:cubicBezTo>
                  <a:cubicBezTo>
                    <a:pt x="881" y="2802"/>
                    <a:pt x="893" y="2777"/>
                    <a:pt x="906" y="2752"/>
                  </a:cubicBezTo>
                  <a:cubicBezTo>
                    <a:pt x="899" y="2746"/>
                    <a:pt x="890" y="2743"/>
                    <a:pt x="879" y="2743"/>
                  </a:cubicBezTo>
                  <a:cubicBezTo>
                    <a:pt x="868" y="2743"/>
                    <a:pt x="855" y="2746"/>
                    <a:pt x="843" y="2752"/>
                  </a:cubicBezTo>
                  <a:cubicBezTo>
                    <a:pt x="840" y="2750"/>
                    <a:pt x="838" y="2749"/>
                    <a:pt x="837" y="2749"/>
                  </a:cubicBezTo>
                  <a:cubicBezTo>
                    <a:pt x="823" y="2749"/>
                    <a:pt x="828" y="2819"/>
                    <a:pt x="751" y="2819"/>
                  </a:cubicBezTo>
                  <a:cubicBezTo>
                    <a:pt x="741" y="2819"/>
                    <a:pt x="730" y="2818"/>
                    <a:pt x="717" y="2815"/>
                  </a:cubicBezTo>
                  <a:cubicBezTo>
                    <a:pt x="893" y="2752"/>
                    <a:pt x="680" y="2740"/>
                    <a:pt x="830" y="2639"/>
                  </a:cubicBezTo>
                  <a:lnTo>
                    <a:pt x="830" y="2639"/>
                  </a:lnTo>
                  <a:cubicBezTo>
                    <a:pt x="840" y="2646"/>
                    <a:pt x="851" y="2648"/>
                    <a:pt x="862" y="2648"/>
                  </a:cubicBezTo>
                  <a:cubicBezTo>
                    <a:pt x="887" y="2648"/>
                    <a:pt x="914" y="2636"/>
                    <a:pt x="938" y="2636"/>
                  </a:cubicBezTo>
                  <a:cubicBezTo>
                    <a:pt x="944" y="2636"/>
                    <a:pt x="950" y="2637"/>
                    <a:pt x="956" y="2639"/>
                  </a:cubicBezTo>
                  <a:cubicBezTo>
                    <a:pt x="956" y="2627"/>
                    <a:pt x="956" y="2627"/>
                    <a:pt x="956" y="2627"/>
                  </a:cubicBezTo>
                  <a:cubicBezTo>
                    <a:pt x="956" y="2601"/>
                    <a:pt x="931" y="2601"/>
                    <a:pt x="906" y="2589"/>
                  </a:cubicBezTo>
                  <a:lnTo>
                    <a:pt x="956" y="2564"/>
                  </a:lnTo>
                  <a:cubicBezTo>
                    <a:pt x="868" y="2526"/>
                    <a:pt x="855" y="2564"/>
                    <a:pt x="843" y="2476"/>
                  </a:cubicBezTo>
                  <a:lnTo>
                    <a:pt x="843" y="2476"/>
                  </a:lnTo>
                  <a:cubicBezTo>
                    <a:pt x="847" y="2480"/>
                    <a:pt x="853" y="2482"/>
                    <a:pt x="859" y="2482"/>
                  </a:cubicBezTo>
                  <a:cubicBezTo>
                    <a:pt x="882" y="2482"/>
                    <a:pt x="916" y="2457"/>
                    <a:pt x="940" y="2457"/>
                  </a:cubicBezTo>
                  <a:cubicBezTo>
                    <a:pt x="946" y="2457"/>
                    <a:pt x="952" y="2459"/>
                    <a:pt x="956" y="2463"/>
                  </a:cubicBezTo>
                  <a:cubicBezTo>
                    <a:pt x="969" y="2438"/>
                    <a:pt x="969" y="2426"/>
                    <a:pt x="943" y="2400"/>
                  </a:cubicBezTo>
                  <a:lnTo>
                    <a:pt x="943" y="2413"/>
                  </a:lnTo>
                  <a:lnTo>
                    <a:pt x="906" y="2438"/>
                  </a:lnTo>
                  <a:lnTo>
                    <a:pt x="906" y="2438"/>
                  </a:lnTo>
                  <a:lnTo>
                    <a:pt x="918" y="2400"/>
                  </a:lnTo>
                  <a:lnTo>
                    <a:pt x="931" y="2388"/>
                  </a:lnTo>
                  <a:cubicBezTo>
                    <a:pt x="931" y="2388"/>
                    <a:pt x="943" y="2400"/>
                    <a:pt x="943" y="2400"/>
                  </a:cubicBezTo>
                  <a:cubicBezTo>
                    <a:pt x="969" y="2312"/>
                    <a:pt x="1044" y="2338"/>
                    <a:pt x="1031" y="2250"/>
                  </a:cubicBezTo>
                  <a:lnTo>
                    <a:pt x="1031" y="2250"/>
                  </a:lnTo>
                  <a:lnTo>
                    <a:pt x="994" y="2262"/>
                  </a:lnTo>
                  <a:cubicBezTo>
                    <a:pt x="969" y="2149"/>
                    <a:pt x="1094" y="2023"/>
                    <a:pt x="1132" y="1910"/>
                  </a:cubicBezTo>
                  <a:lnTo>
                    <a:pt x="1132" y="1910"/>
                  </a:lnTo>
                  <a:lnTo>
                    <a:pt x="1082" y="1935"/>
                  </a:lnTo>
                  <a:cubicBezTo>
                    <a:pt x="1094" y="1910"/>
                    <a:pt x="1082" y="1847"/>
                    <a:pt x="1144" y="1835"/>
                  </a:cubicBezTo>
                  <a:cubicBezTo>
                    <a:pt x="1144" y="1835"/>
                    <a:pt x="1144" y="1847"/>
                    <a:pt x="1144" y="1860"/>
                  </a:cubicBezTo>
                  <a:cubicBezTo>
                    <a:pt x="1170" y="1860"/>
                    <a:pt x="1232" y="1860"/>
                    <a:pt x="1258" y="1835"/>
                  </a:cubicBezTo>
                  <a:lnTo>
                    <a:pt x="1220" y="1810"/>
                  </a:lnTo>
                  <a:lnTo>
                    <a:pt x="1258" y="1810"/>
                  </a:lnTo>
                  <a:cubicBezTo>
                    <a:pt x="1270" y="1791"/>
                    <a:pt x="1251" y="1791"/>
                    <a:pt x="1232" y="1791"/>
                  </a:cubicBezTo>
                  <a:cubicBezTo>
                    <a:pt x="1214" y="1791"/>
                    <a:pt x="1195" y="1791"/>
                    <a:pt x="1207" y="1772"/>
                  </a:cubicBezTo>
                  <a:cubicBezTo>
                    <a:pt x="1358" y="1772"/>
                    <a:pt x="1333" y="1596"/>
                    <a:pt x="1471" y="1596"/>
                  </a:cubicBezTo>
                  <a:cubicBezTo>
                    <a:pt x="1458" y="1587"/>
                    <a:pt x="1448" y="1584"/>
                    <a:pt x="1439" y="1584"/>
                  </a:cubicBezTo>
                  <a:cubicBezTo>
                    <a:pt x="1408" y="1584"/>
                    <a:pt x="1400" y="1627"/>
                    <a:pt x="1376" y="1627"/>
                  </a:cubicBezTo>
                  <a:cubicBezTo>
                    <a:pt x="1368" y="1627"/>
                    <a:pt x="1359" y="1622"/>
                    <a:pt x="1346" y="1609"/>
                  </a:cubicBezTo>
                  <a:cubicBezTo>
                    <a:pt x="1371" y="1609"/>
                    <a:pt x="1396" y="1609"/>
                    <a:pt x="1421" y="1584"/>
                  </a:cubicBezTo>
                  <a:lnTo>
                    <a:pt x="1358" y="1571"/>
                  </a:lnTo>
                  <a:cubicBezTo>
                    <a:pt x="1471" y="1458"/>
                    <a:pt x="1547" y="1433"/>
                    <a:pt x="1597" y="1320"/>
                  </a:cubicBezTo>
                  <a:lnTo>
                    <a:pt x="1609" y="1332"/>
                  </a:lnTo>
                  <a:cubicBezTo>
                    <a:pt x="1660" y="1295"/>
                    <a:pt x="1660" y="1269"/>
                    <a:pt x="1622" y="1232"/>
                  </a:cubicBezTo>
                  <a:lnTo>
                    <a:pt x="1622" y="1232"/>
                  </a:lnTo>
                  <a:cubicBezTo>
                    <a:pt x="1647" y="1244"/>
                    <a:pt x="1647" y="1269"/>
                    <a:pt x="1672" y="1269"/>
                  </a:cubicBezTo>
                  <a:cubicBezTo>
                    <a:pt x="1584" y="1131"/>
                    <a:pt x="1861" y="1181"/>
                    <a:pt x="1785" y="1094"/>
                  </a:cubicBezTo>
                  <a:lnTo>
                    <a:pt x="1785" y="1094"/>
                  </a:lnTo>
                  <a:cubicBezTo>
                    <a:pt x="1866" y="1144"/>
                    <a:pt x="1963" y="1162"/>
                    <a:pt x="2031" y="1200"/>
                  </a:cubicBezTo>
                  <a:lnTo>
                    <a:pt x="2031" y="1200"/>
                  </a:lnTo>
                  <a:cubicBezTo>
                    <a:pt x="2045" y="1185"/>
                    <a:pt x="2060" y="1171"/>
                    <a:pt x="2074" y="1156"/>
                  </a:cubicBezTo>
                  <a:cubicBezTo>
                    <a:pt x="2087" y="1144"/>
                    <a:pt x="2099" y="1131"/>
                    <a:pt x="2112" y="1119"/>
                  </a:cubicBezTo>
                  <a:lnTo>
                    <a:pt x="2162" y="1081"/>
                  </a:lnTo>
                  <a:lnTo>
                    <a:pt x="2213" y="1043"/>
                  </a:lnTo>
                  <a:cubicBezTo>
                    <a:pt x="2225" y="1031"/>
                    <a:pt x="2238" y="1018"/>
                    <a:pt x="2250" y="1006"/>
                  </a:cubicBezTo>
                  <a:lnTo>
                    <a:pt x="2275" y="993"/>
                  </a:lnTo>
                  <a:lnTo>
                    <a:pt x="2275" y="980"/>
                  </a:lnTo>
                  <a:lnTo>
                    <a:pt x="2288" y="980"/>
                  </a:lnTo>
                  <a:cubicBezTo>
                    <a:pt x="2326" y="955"/>
                    <a:pt x="2376" y="918"/>
                    <a:pt x="2426" y="880"/>
                  </a:cubicBezTo>
                  <a:cubicBezTo>
                    <a:pt x="2451" y="867"/>
                    <a:pt x="2476" y="855"/>
                    <a:pt x="2502" y="842"/>
                  </a:cubicBezTo>
                  <a:cubicBezTo>
                    <a:pt x="2555" y="810"/>
                    <a:pt x="2611" y="780"/>
                    <a:pt x="2669" y="750"/>
                  </a:cubicBezTo>
                  <a:lnTo>
                    <a:pt x="2669" y="750"/>
                  </a:lnTo>
                  <a:cubicBezTo>
                    <a:pt x="2672" y="747"/>
                    <a:pt x="2675" y="744"/>
                    <a:pt x="2677" y="742"/>
                  </a:cubicBezTo>
                  <a:cubicBezTo>
                    <a:pt x="2735" y="703"/>
                    <a:pt x="2801" y="661"/>
                    <a:pt x="2867" y="619"/>
                  </a:cubicBezTo>
                  <a:lnTo>
                    <a:pt x="2867" y="619"/>
                  </a:lnTo>
                  <a:lnTo>
                    <a:pt x="2879" y="616"/>
                  </a:lnTo>
                  <a:cubicBezTo>
                    <a:pt x="2878" y="616"/>
                    <a:pt x="2877" y="615"/>
                    <a:pt x="2876" y="615"/>
                  </a:cubicBezTo>
                  <a:lnTo>
                    <a:pt x="2876" y="615"/>
                  </a:lnTo>
                  <a:cubicBezTo>
                    <a:pt x="2875" y="615"/>
                    <a:pt x="2873" y="615"/>
                    <a:pt x="2872" y="616"/>
                  </a:cubicBezTo>
                  <a:lnTo>
                    <a:pt x="2872" y="616"/>
                  </a:lnTo>
                  <a:cubicBezTo>
                    <a:pt x="2873" y="615"/>
                    <a:pt x="2874" y="615"/>
                    <a:pt x="2875" y="614"/>
                  </a:cubicBezTo>
                  <a:lnTo>
                    <a:pt x="2875" y="614"/>
                  </a:lnTo>
                  <a:cubicBezTo>
                    <a:pt x="2875" y="614"/>
                    <a:pt x="2876" y="614"/>
                    <a:pt x="2876" y="615"/>
                  </a:cubicBezTo>
                  <a:lnTo>
                    <a:pt x="2876" y="615"/>
                  </a:lnTo>
                  <a:cubicBezTo>
                    <a:pt x="2876" y="615"/>
                    <a:pt x="2877" y="614"/>
                    <a:pt x="2877" y="614"/>
                  </a:cubicBezTo>
                  <a:lnTo>
                    <a:pt x="2877" y="614"/>
                  </a:lnTo>
                  <a:lnTo>
                    <a:pt x="2877" y="613"/>
                  </a:lnTo>
                  <a:lnTo>
                    <a:pt x="2877" y="613"/>
                  </a:lnTo>
                  <a:cubicBezTo>
                    <a:pt x="2876" y="613"/>
                    <a:pt x="2875" y="614"/>
                    <a:pt x="2875" y="614"/>
                  </a:cubicBezTo>
                  <a:lnTo>
                    <a:pt x="2875" y="614"/>
                  </a:lnTo>
                  <a:cubicBezTo>
                    <a:pt x="2853" y="602"/>
                    <a:pt x="2852" y="591"/>
                    <a:pt x="2828" y="591"/>
                  </a:cubicBezTo>
                  <a:cubicBezTo>
                    <a:pt x="2703" y="641"/>
                    <a:pt x="2564" y="691"/>
                    <a:pt x="2439" y="767"/>
                  </a:cubicBezTo>
                  <a:cubicBezTo>
                    <a:pt x="2353" y="820"/>
                    <a:pt x="2313" y="855"/>
                    <a:pt x="2288" y="880"/>
                  </a:cubicBezTo>
                  <a:lnTo>
                    <a:pt x="2288" y="880"/>
                  </a:lnTo>
                  <a:lnTo>
                    <a:pt x="2288" y="880"/>
                  </a:lnTo>
                  <a:cubicBezTo>
                    <a:pt x="2288" y="867"/>
                    <a:pt x="2275" y="855"/>
                    <a:pt x="2263" y="842"/>
                  </a:cubicBezTo>
                  <a:cubicBezTo>
                    <a:pt x="2206" y="899"/>
                    <a:pt x="2159" y="946"/>
                    <a:pt x="2125" y="980"/>
                  </a:cubicBezTo>
                  <a:lnTo>
                    <a:pt x="2125" y="980"/>
                  </a:lnTo>
                  <a:cubicBezTo>
                    <a:pt x="2162" y="955"/>
                    <a:pt x="2275" y="892"/>
                    <a:pt x="2275" y="892"/>
                  </a:cubicBezTo>
                  <a:cubicBezTo>
                    <a:pt x="2279" y="889"/>
                    <a:pt x="2283" y="885"/>
                    <a:pt x="2288" y="880"/>
                  </a:cubicBezTo>
                  <a:lnTo>
                    <a:pt x="2288" y="880"/>
                  </a:lnTo>
                  <a:lnTo>
                    <a:pt x="2275" y="905"/>
                  </a:lnTo>
                  <a:cubicBezTo>
                    <a:pt x="2150" y="999"/>
                    <a:pt x="2077" y="1050"/>
                    <a:pt x="2063" y="1050"/>
                  </a:cubicBezTo>
                  <a:cubicBezTo>
                    <a:pt x="2060" y="1050"/>
                    <a:pt x="2060" y="1048"/>
                    <a:pt x="2062" y="1043"/>
                  </a:cubicBezTo>
                  <a:cubicBezTo>
                    <a:pt x="2068" y="1037"/>
                    <a:pt x="2090" y="1015"/>
                    <a:pt x="2125" y="980"/>
                  </a:cubicBezTo>
                  <a:lnTo>
                    <a:pt x="2125" y="980"/>
                  </a:lnTo>
                  <a:cubicBezTo>
                    <a:pt x="2119" y="984"/>
                    <a:pt x="2113" y="986"/>
                    <a:pt x="2110" y="986"/>
                  </a:cubicBezTo>
                  <a:cubicBezTo>
                    <a:pt x="2089" y="986"/>
                    <a:pt x="2114" y="926"/>
                    <a:pt x="2326" y="767"/>
                  </a:cubicBezTo>
                  <a:cubicBezTo>
                    <a:pt x="2368" y="739"/>
                    <a:pt x="2411" y="713"/>
                    <a:pt x="2455" y="688"/>
                  </a:cubicBezTo>
                  <a:lnTo>
                    <a:pt x="2455" y="688"/>
                  </a:lnTo>
                  <a:cubicBezTo>
                    <a:pt x="2499" y="657"/>
                    <a:pt x="2544" y="625"/>
                    <a:pt x="2590" y="591"/>
                  </a:cubicBezTo>
                  <a:cubicBezTo>
                    <a:pt x="2677" y="541"/>
                    <a:pt x="2778" y="478"/>
                    <a:pt x="2866" y="428"/>
                  </a:cubicBezTo>
                  <a:cubicBezTo>
                    <a:pt x="2874" y="423"/>
                    <a:pt x="2883" y="419"/>
                    <a:pt x="2891" y="415"/>
                  </a:cubicBezTo>
                  <a:lnTo>
                    <a:pt x="2891" y="415"/>
                  </a:lnTo>
                  <a:cubicBezTo>
                    <a:pt x="2891" y="415"/>
                    <a:pt x="2891" y="415"/>
                    <a:pt x="2891" y="415"/>
                  </a:cubicBezTo>
                  <a:cubicBezTo>
                    <a:pt x="2879" y="415"/>
                    <a:pt x="2841" y="428"/>
                    <a:pt x="2753" y="453"/>
                  </a:cubicBezTo>
                  <a:cubicBezTo>
                    <a:pt x="2723" y="460"/>
                    <a:pt x="2689" y="472"/>
                    <a:pt x="2653" y="488"/>
                  </a:cubicBezTo>
                  <a:lnTo>
                    <a:pt x="2653" y="488"/>
                  </a:lnTo>
                  <a:cubicBezTo>
                    <a:pt x="2687" y="467"/>
                    <a:pt x="2720" y="449"/>
                    <a:pt x="2751" y="431"/>
                  </a:cubicBezTo>
                  <a:lnTo>
                    <a:pt x="2751" y="431"/>
                  </a:lnTo>
                  <a:cubicBezTo>
                    <a:pt x="2733" y="439"/>
                    <a:pt x="2715" y="447"/>
                    <a:pt x="2697" y="454"/>
                  </a:cubicBezTo>
                  <a:lnTo>
                    <a:pt x="2697" y="454"/>
                  </a:lnTo>
                  <a:cubicBezTo>
                    <a:pt x="2707" y="449"/>
                    <a:pt x="2717" y="444"/>
                    <a:pt x="2728" y="440"/>
                  </a:cubicBezTo>
                  <a:cubicBezTo>
                    <a:pt x="2778" y="402"/>
                    <a:pt x="2828" y="377"/>
                    <a:pt x="2891" y="340"/>
                  </a:cubicBezTo>
                  <a:cubicBezTo>
                    <a:pt x="2939" y="320"/>
                    <a:pt x="2994" y="294"/>
                    <a:pt x="3045" y="266"/>
                  </a:cubicBezTo>
                  <a:lnTo>
                    <a:pt x="3045" y="266"/>
                  </a:lnTo>
                  <a:cubicBezTo>
                    <a:pt x="3035" y="268"/>
                    <a:pt x="3027" y="269"/>
                    <a:pt x="3021" y="269"/>
                  </a:cubicBezTo>
                  <a:cubicBezTo>
                    <a:pt x="2998" y="269"/>
                    <a:pt x="3018" y="252"/>
                    <a:pt x="3105" y="214"/>
                  </a:cubicBezTo>
                  <a:cubicBezTo>
                    <a:pt x="3147" y="203"/>
                    <a:pt x="3178" y="195"/>
                    <a:pt x="3201" y="190"/>
                  </a:cubicBezTo>
                  <a:lnTo>
                    <a:pt x="3201" y="190"/>
                  </a:lnTo>
                  <a:cubicBezTo>
                    <a:pt x="3166" y="202"/>
                    <a:pt x="3141" y="215"/>
                    <a:pt x="3092" y="239"/>
                  </a:cubicBezTo>
                  <a:cubicBezTo>
                    <a:pt x="3077" y="248"/>
                    <a:pt x="3061" y="257"/>
                    <a:pt x="3045" y="266"/>
                  </a:cubicBezTo>
                  <a:lnTo>
                    <a:pt x="3045" y="266"/>
                  </a:lnTo>
                  <a:cubicBezTo>
                    <a:pt x="3048" y="265"/>
                    <a:pt x="3051" y="265"/>
                    <a:pt x="3054" y="264"/>
                  </a:cubicBezTo>
                  <a:cubicBezTo>
                    <a:pt x="3074" y="254"/>
                    <a:pt x="3110" y="244"/>
                    <a:pt x="3156" y="234"/>
                  </a:cubicBezTo>
                  <a:lnTo>
                    <a:pt x="3156" y="234"/>
                  </a:lnTo>
                  <a:cubicBezTo>
                    <a:pt x="3134" y="244"/>
                    <a:pt x="3111" y="255"/>
                    <a:pt x="3092" y="264"/>
                  </a:cubicBezTo>
                  <a:cubicBezTo>
                    <a:pt x="3000" y="310"/>
                    <a:pt x="2888" y="356"/>
                    <a:pt x="2751" y="431"/>
                  </a:cubicBezTo>
                  <a:lnTo>
                    <a:pt x="2751" y="431"/>
                  </a:lnTo>
                  <a:cubicBezTo>
                    <a:pt x="2785" y="417"/>
                    <a:pt x="2819" y="404"/>
                    <a:pt x="2853" y="390"/>
                  </a:cubicBezTo>
                  <a:cubicBezTo>
                    <a:pt x="2931" y="357"/>
                    <a:pt x="3017" y="333"/>
                    <a:pt x="3105" y="311"/>
                  </a:cubicBezTo>
                  <a:lnTo>
                    <a:pt x="3105" y="311"/>
                  </a:lnTo>
                  <a:cubicBezTo>
                    <a:pt x="3044" y="340"/>
                    <a:pt x="2972" y="375"/>
                    <a:pt x="2891" y="415"/>
                  </a:cubicBezTo>
                  <a:lnTo>
                    <a:pt x="2891" y="415"/>
                  </a:lnTo>
                  <a:cubicBezTo>
                    <a:pt x="2916" y="428"/>
                    <a:pt x="2791" y="478"/>
                    <a:pt x="2652" y="566"/>
                  </a:cubicBezTo>
                  <a:cubicBezTo>
                    <a:pt x="2716" y="537"/>
                    <a:pt x="2781" y="508"/>
                    <a:pt x="2850" y="481"/>
                  </a:cubicBezTo>
                  <a:lnTo>
                    <a:pt x="2850" y="481"/>
                  </a:lnTo>
                  <a:cubicBezTo>
                    <a:pt x="2809" y="504"/>
                    <a:pt x="2765" y="530"/>
                    <a:pt x="2720" y="558"/>
                  </a:cubicBezTo>
                  <a:lnTo>
                    <a:pt x="2720" y="558"/>
                  </a:lnTo>
                  <a:cubicBezTo>
                    <a:pt x="2793" y="526"/>
                    <a:pt x="2867" y="496"/>
                    <a:pt x="2941" y="465"/>
                  </a:cubicBezTo>
                  <a:cubicBezTo>
                    <a:pt x="2954" y="459"/>
                    <a:pt x="2960" y="456"/>
                    <a:pt x="2963" y="456"/>
                  </a:cubicBezTo>
                  <a:cubicBezTo>
                    <a:pt x="2967" y="456"/>
                    <a:pt x="2967" y="459"/>
                    <a:pt x="2967" y="465"/>
                  </a:cubicBezTo>
                  <a:cubicBezTo>
                    <a:pt x="2967" y="478"/>
                    <a:pt x="2967" y="478"/>
                    <a:pt x="2967" y="490"/>
                  </a:cubicBezTo>
                  <a:cubicBezTo>
                    <a:pt x="2992" y="478"/>
                    <a:pt x="3029" y="478"/>
                    <a:pt x="3080" y="465"/>
                  </a:cubicBezTo>
                  <a:cubicBezTo>
                    <a:pt x="3080" y="453"/>
                    <a:pt x="3080" y="440"/>
                    <a:pt x="3080" y="428"/>
                  </a:cubicBezTo>
                  <a:cubicBezTo>
                    <a:pt x="3080" y="428"/>
                    <a:pt x="3080" y="415"/>
                    <a:pt x="3080" y="415"/>
                  </a:cubicBezTo>
                  <a:cubicBezTo>
                    <a:pt x="3080" y="415"/>
                    <a:pt x="3080" y="415"/>
                    <a:pt x="3092" y="428"/>
                  </a:cubicBezTo>
                  <a:cubicBezTo>
                    <a:pt x="3105" y="440"/>
                    <a:pt x="3105" y="440"/>
                    <a:pt x="3105" y="453"/>
                  </a:cubicBezTo>
                  <a:cubicBezTo>
                    <a:pt x="3122" y="448"/>
                    <a:pt x="3147" y="441"/>
                    <a:pt x="3173" y="434"/>
                  </a:cubicBezTo>
                  <a:lnTo>
                    <a:pt x="3173" y="434"/>
                  </a:lnTo>
                  <a:lnTo>
                    <a:pt x="3168" y="440"/>
                  </a:lnTo>
                  <a:cubicBezTo>
                    <a:pt x="3120" y="466"/>
                    <a:pt x="3065" y="498"/>
                    <a:pt x="3006" y="533"/>
                  </a:cubicBezTo>
                  <a:lnTo>
                    <a:pt x="3006" y="533"/>
                  </a:lnTo>
                  <a:cubicBezTo>
                    <a:pt x="3011" y="532"/>
                    <a:pt x="3015" y="531"/>
                    <a:pt x="3019" y="530"/>
                  </a:cubicBezTo>
                  <a:lnTo>
                    <a:pt x="3019" y="530"/>
                  </a:lnTo>
                  <a:cubicBezTo>
                    <a:pt x="3031" y="542"/>
                    <a:pt x="3042" y="553"/>
                    <a:pt x="3042" y="553"/>
                  </a:cubicBezTo>
                  <a:cubicBezTo>
                    <a:pt x="2984" y="565"/>
                    <a:pt x="2936" y="587"/>
                    <a:pt x="2890" y="610"/>
                  </a:cubicBezTo>
                  <a:lnTo>
                    <a:pt x="2890" y="610"/>
                  </a:lnTo>
                  <a:cubicBezTo>
                    <a:pt x="2931" y="598"/>
                    <a:pt x="2985" y="581"/>
                    <a:pt x="3043" y="566"/>
                  </a:cubicBezTo>
                  <a:lnTo>
                    <a:pt x="3043" y="566"/>
                  </a:lnTo>
                  <a:cubicBezTo>
                    <a:pt x="3019" y="580"/>
                    <a:pt x="2993" y="596"/>
                    <a:pt x="2967" y="616"/>
                  </a:cubicBezTo>
                  <a:cubicBezTo>
                    <a:pt x="2959" y="620"/>
                    <a:pt x="2951" y="624"/>
                    <a:pt x="2943" y="628"/>
                  </a:cubicBezTo>
                  <a:lnTo>
                    <a:pt x="2943" y="628"/>
                  </a:lnTo>
                  <a:cubicBezTo>
                    <a:pt x="3012" y="601"/>
                    <a:pt x="3083" y="576"/>
                    <a:pt x="3155" y="553"/>
                  </a:cubicBezTo>
                  <a:lnTo>
                    <a:pt x="3155" y="541"/>
                  </a:lnTo>
                  <a:cubicBezTo>
                    <a:pt x="3117" y="548"/>
                    <a:pt x="3079" y="556"/>
                    <a:pt x="3043" y="566"/>
                  </a:cubicBezTo>
                  <a:lnTo>
                    <a:pt x="3043" y="566"/>
                  </a:lnTo>
                  <a:cubicBezTo>
                    <a:pt x="3059" y="556"/>
                    <a:pt x="3073" y="548"/>
                    <a:pt x="3087" y="539"/>
                  </a:cubicBezTo>
                  <a:lnTo>
                    <a:pt x="3087" y="539"/>
                  </a:lnTo>
                  <a:lnTo>
                    <a:pt x="3086" y="540"/>
                  </a:lnTo>
                  <a:lnTo>
                    <a:pt x="3086" y="540"/>
                  </a:lnTo>
                  <a:cubicBezTo>
                    <a:pt x="3087" y="539"/>
                    <a:pt x="3087" y="539"/>
                    <a:pt x="3088" y="539"/>
                  </a:cubicBezTo>
                  <a:lnTo>
                    <a:pt x="3088" y="539"/>
                  </a:lnTo>
                  <a:cubicBezTo>
                    <a:pt x="3087" y="539"/>
                    <a:pt x="3087" y="539"/>
                    <a:pt x="3087" y="539"/>
                  </a:cubicBezTo>
                  <a:lnTo>
                    <a:pt x="3087" y="539"/>
                  </a:lnTo>
                  <a:lnTo>
                    <a:pt x="3155" y="528"/>
                  </a:lnTo>
                  <a:lnTo>
                    <a:pt x="3142" y="515"/>
                  </a:lnTo>
                  <a:lnTo>
                    <a:pt x="3142" y="504"/>
                  </a:lnTo>
                  <a:lnTo>
                    <a:pt x="3142" y="504"/>
                  </a:lnTo>
                  <a:cubicBezTo>
                    <a:pt x="3131" y="511"/>
                    <a:pt x="3119" y="519"/>
                    <a:pt x="3105" y="528"/>
                  </a:cubicBezTo>
                  <a:cubicBezTo>
                    <a:pt x="3102" y="530"/>
                    <a:pt x="3099" y="532"/>
                    <a:pt x="3096" y="534"/>
                  </a:cubicBezTo>
                  <a:lnTo>
                    <a:pt x="3096" y="534"/>
                  </a:lnTo>
                  <a:cubicBezTo>
                    <a:pt x="3101" y="529"/>
                    <a:pt x="3105" y="522"/>
                    <a:pt x="3105" y="515"/>
                  </a:cubicBezTo>
                  <a:lnTo>
                    <a:pt x="3117" y="503"/>
                  </a:lnTo>
                  <a:lnTo>
                    <a:pt x="3142" y="490"/>
                  </a:lnTo>
                  <a:lnTo>
                    <a:pt x="3142" y="504"/>
                  </a:lnTo>
                  <a:lnTo>
                    <a:pt x="3142" y="504"/>
                  </a:lnTo>
                  <a:cubicBezTo>
                    <a:pt x="3150" y="500"/>
                    <a:pt x="3157" y="496"/>
                    <a:pt x="3164" y="492"/>
                  </a:cubicBezTo>
                  <a:lnTo>
                    <a:pt x="3164" y="492"/>
                  </a:lnTo>
                  <a:cubicBezTo>
                    <a:pt x="3173" y="496"/>
                    <a:pt x="3180" y="503"/>
                    <a:pt x="3180" y="503"/>
                  </a:cubicBezTo>
                  <a:cubicBezTo>
                    <a:pt x="3193" y="503"/>
                    <a:pt x="3193" y="515"/>
                    <a:pt x="3193" y="515"/>
                  </a:cubicBezTo>
                  <a:cubicBezTo>
                    <a:pt x="3243" y="503"/>
                    <a:pt x="3293" y="490"/>
                    <a:pt x="3343" y="478"/>
                  </a:cubicBezTo>
                  <a:lnTo>
                    <a:pt x="3362" y="472"/>
                  </a:lnTo>
                  <a:lnTo>
                    <a:pt x="3362" y="472"/>
                  </a:lnTo>
                  <a:cubicBezTo>
                    <a:pt x="3356" y="478"/>
                    <a:pt x="3354" y="480"/>
                    <a:pt x="3343" y="490"/>
                  </a:cubicBezTo>
                  <a:lnTo>
                    <a:pt x="3343" y="501"/>
                  </a:lnTo>
                  <a:lnTo>
                    <a:pt x="3343" y="501"/>
                  </a:lnTo>
                  <a:cubicBezTo>
                    <a:pt x="3348" y="501"/>
                    <a:pt x="3352" y="500"/>
                    <a:pt x="3356" y="499"/>
                  </a:cubicBezTo>
                  <a:lnTo>
                    <a:pt x="3356" y="499"/>
                  </a:lnTo>
                  <a:cubicBezTo>
                    <a:pt x="3352" y="502"/>
                    <a:pt x="3348" y="503"/>
                    <a:pt x="3343" y="503"/>
                  </a:cubicBezTo>
                  <a:lnTo>
                    <a:pt x="3343" y="501"/>
                  </a:lnTo>
                  <a:lnTo>
                    <a:pt x="3343" y="501"/>
                  </a:lnTo>
                  <a:cubicBezTo>
                    <a:pt x="3329" y="503"/>
                    <a:pt x="3313" y="503"/>
                    <a:pt x="3293" y="503"/>
                  </a:cubicBezTo>
                  <a:cubicBezTo>
                    <a:pt x="3306" y="503"/>
                    <a:pt x="3331" y="503"/>
                    <a:pt x="3343" y="515"/>
                  </a:cubicBezTo>
                  <a:lnTo>
                    <a:pt x="3386" y="505"/>
                  </a:lnTo>
                  <a:lnTo>
                    <a:pt x="3386" y="505"/>
                  </a:lnTo>
                  <a:cubicBezTo>
                    <a:pt x="3383" y="508"/>
                    <a:pt x="3381" y="512"/>
                    <a:pt x="3381" y="515"/>
                  </a:cubicBezTo>
                  <a:cubicBezTo>
                    <a:pt x="3394" y="503"/>
                    <a:pt x="3394" y="503"/>
                    <a:pt x="3394" y="503"/>
                  </a:cubicBezTo>
                  <a:lnTo>
                    <a:pt x="3394" y="503"/>
                  </a:lnTo>
                  <a:lnTo>
                    <a:pt x="3394" y="503"/>
                  </a:lnTo>
                  <a:cubicBezTo>
                    <a:pt x="3397" y="499"/>
                    <a:pt x="3398" y="498"/>
                    <a:pt x="3397" y="498"/>
                  </a:cubicBezTo>
                  <a:cubicBezTo>
                    <a:pt x="3396" y="498"/>
                    <a:pt x="3395" y="498"/>
                    <a:pt x="3394" y="499"/>
                  </a:cubicBezTo>
                  <a:lnTo>
                    <a:pt x="3394" y="499"/>
                  </a:lnTo>
                  <a:lnTo>
                    <a:pt x="3394" y="490"/>
                  </a:lnTo>
                  <a:lnTo>
                    <a:pt x="3381" y="490"/>
                  </a:lnTo>
                  <a:cubicBezTo>
                    <a:pt x="3373" y="495"/>
                    <a:pt x="3364" y="497"/>
                    <a:pt x="3356" y="499"/>
                  </a:cubicBezTo>
                  <a:lnTo>
                    <a:pt x="3356" y="499"/>
                  </a:lnTo>
                  <a:cubicBezTo>
                    <a:pt x="3363" y="495"/>
                    <a:pt x="3369" y="486"/>
                    <a:pt x="3369" y="478"/>
                  </a:cubicBezTo>
                  <a:cubicBezTo>
                    <a:pt x="3381" y="478"/>
                    <a:pt x="3381" y="478"/>
                    <a:pt x="3381" y="465"/>
                  </a:cubicBezTo>
                  <a:lnTo>
                    <a:pt x="3381" y="465"/>
                  </a:lnTo>
                  <a:lnTo>
                    <a:pt x="3362" y="472"/>
                  </a:lnTo>
                  <a:lnTo>
                    <a:pt x="3362" y="472"/>
                  </a:lnTo>
                  <a:cubicBezTo>
                    <a:pt x="3364" y="470"/>
                    <a:pt x="3366" y="468"/>
                    <a:pt x="3369" y="465"/>
                  </a:cubicBezTo>
                  <a:cubicBezTo>
                    <a:pt x="3369" y="453"/>
                    <a:pt x="3381" y="453"/>
                    <a:pt x="3381" y="453"/>
                  </a:cubicBezTo>
                  <a:lnTo>
                    <a:pt x="3331" y="453"/>
                  </a:lnTo>
                  <a:cubicBezTo>
                    <a:pt x="3315" y="457"/>
                    <a:pt x="3298" y="460"/>
                    <a:pt x="3281" y="464"/>
                  </a:cubicBezTo>
                  <a:lnTo>
                    <a:pt x="3281" y="464"/>
                  </a:lnTo>
                  <a:cubicBezTo>
                    <a:pt x="3281" y="452"/>
                    <a:pt x="3281" y="427"/>
                    <a:pt x="3306" y="415"/>
                  </a:cubicBezTo>
                  <a:cubicBezTo>
                    <a:pt x="3306" y="428"/>
                    <a:pt x="3306" y="428"/>
                    <a:pt x="3306" y="440"/>
                  </a:cubicBezTo>
                  <a:cubicBezTo>
                    <a:pt x="3354" y="414"/>
                    <a:pt x="3355" y="404"/>
                    <a:pt x="3331" y="404"/>
                  </a:cubicBezTo>
                  <a:cubicBezTo>
                    <a:pt x="3309" y="404"/>
                    <a:pt x="3267" y="412"/>
                    <a:pt x="3223" y="422"/>
                  </a:cubicBezTo>
                  <a:lnTo>
                    <a:pt x="3223" y="422"/>
                  </a:lnTo>
                  <a:cubicBezTo>
                    <a:pt x="3221" y="420"/>
                    <a:pt x="3220" y="418"/>
                    <a:pt x="3218" y="415"/>
                  </a:cubicBezTo>
                  <a:cubicBezTo>
                    <a:pt x="3268" y="377"/>
                    <a:pt x="3306" y="352"/>
                    <a:pt x="3331" y="340"/>
                  </a:cubicBezTo>
                  <a:cubicBezTo>
                    <a:pt x="3339" y="335"/>
                    <a:pt x="3339" y="334"/>
                    <a:pt x="3335" y="334"/>
                  </a:cubicBezTo>
                  <a:cubicBezTo>
                    <a:pt x="3327" y="334"/>
                    <a:pt x="3302" y="340"/>
                    <a:pt x="3293" y="340"/>
                  </a:cubicBezTo>
                  <a:lnTo>
                    <a:pt x="3230" y="352"/>
                  </a:lnTo>
                  <a:cubicBezTo>
                    <a:pt x="3193" y="365"/>
                    <a:pt x="3142" y="377"/>
                    <a:pt x="3105" y="390"/>
                  </a:cubicBezTo>
                  <a:cubicBezTo>
                    <a:pt x="3016" y="417"/>
                    <a:pt x="2931" y="448"/>
                    <a:pt x="2850" y="481"/>
                  </a:cubicBezTo>
                  <a:lnTo>
                    <a:pt x="2850" y="481"/>
                  </a:lnTo>
                  <a:cubicBezTo>
                    <a:pt x="2931" y="434"/>
                    <a:pt x="3004" y="396"/>
                    <a:pt x="3067" y="365"/>
                  </a:cubicBezTo>
                  <a:lnTo>
                    <a:pt x="3180" y="302"/>
                  </a:lnTo>
                  <a:cubicBezTo>
                    <a:pt x="3197" y="296"/>
                    <a:pt x="3212" y="288"/>
                    <a:pt x="3225" y="279"/>
                  </a:cubicBezTo>
                  <a:lnTo>
                    <a:pt x="3225" y="279"/>
                  </a:lnTo>
                  <a:lnTo>
                    <a:pt x="3142" y="302"/>
                  </a:lnTo>
                  <a:cubicBezTo>
                    <a:pt x="3130" y="305"/>
                    <a:pt x="3118" y="308"/>
                    <a:pt x="3105" y="311"/>
                  </a:cubicBezTo>
                  <a:lnTo>
                    <a:pt x="3105" y="311"/>
                  </a:lnTo>
                  <a:cubicBezTo>
                    <a:pt x="3139" y="295"/>
                    <a:pt x="3170" y="280"/>
                    <a:pt x="3197" y="268"/>
                  </a:cubicBezTo>
                  <a:lnTo>
                    <a:pt x="3197" y="268"/>
                  </a:lnTo>
                  <a:cubicBezTo>
                    <a:pt x="3147" y="275"/>
                    <a:pt x="3092" y="285"/>
                    <a:pt x="3054" y="289"/>
                  </a:cubicBezTo>
                  <a:cubicBezTo>
                    <a:pt x="3105" y="277"/>
                    <a:pt x="3168" y="264"/>
                    <a:pt x="3218" y="252"/>
                  </a:cubicBezTo>
                  <a:cubicBezTo>
                    <a:pt x="3228" y="246"/>
                    <a:pt x="3243" y="241"/>
                    <a:pt x="3258" y="237"/>
                  </a:cubicBezTo>
                  <a:lnTo>
                    <a:pt x="3258" y="237"/>
                  </a:lnTo>
                  <a:cubicBezTo>
                    <a:pt x="3257" y="238"/>
                    <a:pt x="3256" y="238"/>
                    <a:pt x="3256" y="239"/>
                  </a:cubicBezTo>
                  <a:cubicBezTo>
                    <a:pt x="3239" y="247"/>
                    <a:pt x="3219" y="257"/>
                    <a:pt x="3197" y="268"/>
                  </a:cubicBezTo>
                  <a:lnTo>
                    <a:pt x="3197" y="268"/>
                  </a:lnTo>
                  <a:cubicBezTo>
                    <a:pt x="3217" y="265"/>
                    <a:pt x="3237" y="262"/>
                    <a:pt x="3253" y="260"/>
                  </a:cubicBezTo>
                  <a:lnTo>
                    <a:pt x="3253" y="260"/>
                  </a:lnTo>
                  <a:cubicBezTo>
                    <a:pt x="3244" y="266"/>
                    <a:pt x="3235" y="273"/>
                    <a:pt x="3225" y="279"/>
                  </a:cubicBezTo>
                  <a:lnTo>
                    <a:pt x="3225" y="279"/>
                  </a:lnTo>
                  <a:lnTo>
                    <a:pt x="3281" y="264"/>
                  </a:lnTo>
                  <a:cubicBezTo>
                    <a:pt x="3289" y="262"/>
                    <a:pt x="3295" y="261"/>
                    <a:pt x="3299" y="260"/>
                  </a:cubicBezTo>
                  <a:lnTo>
                    <a:pt x="3299" y="260"/>
                  </a:lnTo>
                  <a:cubicBezTo>
                    <a:pt x="3301" y="261"/>
                    <a:pt x="3303" y="261"/>
                    <a:pt x="3303" y="262"/>
                  </a:cubicBezTo>
                  <a:lnTo>
                    <a:pt x="3303" y="262"/>
                  </a:lnTo>
                  <a:cubicBezTo>
                    <a:pt x="3309" y="261"/>
                    <a:pt x="3313" y="259"/>
                    <a:pt x="3309" y="259"/>
                  </a:cubicBezTo>
                  <a:cubicBezTo>
                    <a:pt x="3307" y="259"/>
                    <a:pt x="3304" y="259"/>
                    <a:pt x="3299" y="260"/>
                  </a:cubicBezTo>
                  <a:lnTo>
                    <a:pt x="3299" y="260"/>
                  </a:lnTo>
                  <a:cubicBezTo>
                    <a:pt x="3296" y="259"/>
                    <a:pt x="3291" y="258"/>
                    <a:pt x="3284" y="258"/>
                  </a:cubicBezTo>
                  <a:cubicBezTo>
                    <a:pt x="3276" y="258"/>
                    <a:pt x="3265" y="259"/>
                    <a:pt x="3253" y="260"/>
                  </a:cubicBezTo>
                  <a:lnTo>
                    <a:pt x="3253" y="260"/>
                  </a:lnTo>
                  <a:cubicBezTo>
                    <a:pt x="3258" y="257"/>
                    <a:pt x="3263" y="254"/>
                    <a:pt x="3268" y="252"/>
                  </a:cubicBezTo>
                  <a:lnTo>
                    <a:pt x="3306" y="226"/>
                  </a:lnTo>
                  <a:cubicBezTo>
                    <a:pt x="3298" y="226"/>
                    <a:pt x="3278" y="231"/>
                    <a:pt x="3258" y="237"/>
                  </a:cubicBezTo>
                  <a:lnTo>
                    <a:pt x="3258" y="237"/>
                  </a:lnTo>
                  <a:cubicBezTo>
                    <a:pt x="3270" y="225"/>
                    <a:pt x="3281" y="213"/>
                    <a:pt x="3293" y="201"/>
                  </a:cubicBezTo>
                  <a:lnTo>
                    <a:pt x="3293" y="201"/>
                  </a:lnTo>
                  <a:cubicBezTo>
                    <a:pt x="3256" y="214"/>
                    <a:pt x="3218" y="226"/>
                    <a:pt x="3193" y="226"/>
                  </a:cubicBezTo>
                  <a:cubicBezTo>
                    <a:pt x="3180" y="229"/>
                    <a:pt x="3168" y="232"/>
                    <a:pt x="3156" y="234"/>
                  </a:cubicBezTo>
                  <a:lnTo>
                    <a:pt x="3156" y="234"/>
                  </a:lnTo>
                  <a:cubicBezTo>
                    <a:pt x="3216" y="207"/>
                    <a:pt x="3272" y="182"/>
                    <a:pt x="3249" y="182"/>
                  </a:cubicBezTo>
                  <a:cubicBezTo>
                    <a:pt x="3242" y="182"/>
                    <a:pt x="3227" y="184"/>
                    <a:pt x="3201" y="190"/>
                  </a:cubicBezTo>
                  <a:lnTo>
                    <a:pt x="3201" y="190"/>
                  </a:lnTo>
                  <a:cubicBezTo>
                    <a:pt x="3203" y="190"/>
                    <a:pt x="3204" y="189"/>
                    <a:pt x="3205" y="189"/>
                  </a:cubicBezTo>
                  <a:lnTo>
                    <a:pt x="3243" y="164"/>
                  </a:lnTo>
                  <a:cubicBezTo>
                    <a:pt x="3256" y="164"/>
                    <a:pt x="3268" y="151"/>
                    <a:pt x="3268" y="151"/>
                  </a:cubicBezTo>
                  <a:lnTo>
                    <a:pt x="3268" y="151"/>
                  </a:lnTo>
                  <a:cubicBezTo>
                    <a:pt x="3155" y="176"/>
                    <a:pt x="3042" y="189"/>
                    <a:pt x="2967" y="226"/>
                  </a:cubicBezTo>
                  <a:cubicBezTo>
                    <a:pt x="2851" y="251"/>
                    <a:pt x="2785" y="276"/>
                    <a:pt x="2781" y="276"/>
                  </a:cubicBezTo>
                  <a:cubicBezTo>
                    <a:pt x="2778" y="276"/>
                    <a:pt x="2794" y="269"/>
                    <a:pt x="2828" y="252"/>
                  </a:cubicBezTo>
                  <a:cubicBezTo>
                    <a:pt x="2853" y="239"/>
                    <a:pt x="2866" y="239"/>
                    <a:pt x="2891" y="226"/>
                  </a:cubicBezTo>
                  <a:cubicBezTo>
                    <a:pt x="2929" y="214"/>
                    <a:pt x="2979" y="189"/>
                    <a:pt x="3042" y="176"/>
                  </a:cubicBezTo>
                  <a:cubicBezTo>
                    <a:pt x="3054" y="164"/>
                    <a:pt x="3080" y="164"/>
                    <a:pt x="3092" y="164"/>
                  </a:cubicBezTo>
                  <a:cubicBezTo>
                    <a:pt x="3117" y="151"/>
                    <a:pt x="3142" y="151"/>
                    <a:pt x="3168" y="139"/>
                  </a:cubicBezTo>
                  <a:cubicBezTo>
                    <a:pt x="3193" y="139"/>
                    <a:pt x="3205" y="126"/>
                    <a:pt x="3230" y="126"/>
                  </a:cubicBezTo>
                  <a:close/>
                  <a:moveTo>
                    <a:pt x="617" y="3092"/>
                  </a:moveTo>
                  <a:lnTo>
                    <a:pt x="617" y="3104"/>
                  </a:lnTo>
                  <a:lnTo>
                    <a:pt x="617" y="3117"/>
                  </a:lnTo>
                  <a:lnTo>
                    <a:pt x="617" y="3142"/>
                  </a:lnTo>
                  <a:lnTo>
                    <a:pt x="604" y="3142"/>
                  </a:lnTo>
                  <a:cubicBezTo>
                    <a:pt x="604" y="3154"/>
                    <a:pt x="604" y="3167"/>
                    <a:pt x="604" y="3179"/>
                  </a:cubicBezTo>
                  <a:cubicBezTo>
                    <a:pt x="604" y="3192"/>
                    <a:pt x="604" y="3205"/>
                    <a:pt x="604" y="3217"/>
                  </a:cubicBezTo>
                  <a:lnTo>
                    <a:pt x="642" y="3217"/>
                  </a:lnTo>
                  <a:cubicBezTo>
                    <a:pt x="642" y="3205"/>
                    <a:pt x="617" y="3192"/>
                    <a:pt x="617" y="3192"/>
                  </a:cubicBezTo>
                  <a:lnTo>
                    <a:pt x="680" y="3179"/>
                  </a:lnTo>
                  <a:cubicBezTo>
                    <a:pt x="579" y="3167"/>
                    <a:pt x="717" y="3092"/>
                    <a:pt x="617" y="3092"/>
                  </a:cubicBezTo>
                  <a:close/>
                  <a:moveTo>
                    <a:pt x="841" y="3195"/>
                  </a:moveTo>
                  <a:cubicBezTo>
                    <a:pt x="840" y="3195"/>
                    <a:pt x="837" y="3198"/>
                    <a:pt x="830" y="3205"/>
                  </a:cubicBezTo>
                  <a:lnTo>
                    <a:pt x="830" y="3217"/>
                  </a:lnTo>
                  <a:lnTo>
                    <a:pt x="843" y="3205"/>
                  </a:lnTo>
                  <a:cubicBezTo>
                    <a:pt x="843" y="3198"/>
                    <a:pt x="843" y="3195"/>
                    <a:pt x="841" y="3195"/>
                  </a:cubicBezTo>
                  <a:close/>
                  <a:moveTo>
                    <a:pt x="843" y="3242"/>
                  </a:moveTo>
                  <a:cubicBezTo>
                    <a:pt x="830" y="3242"/>
                    <a:pt x="830" y="3242"/>
                    <a:pt x="818" y="3255"/>
                  </a:cubicBezTo>
                  <a:cubicBezTo>
                    <a:pt x="830" y="3255"/>
                    <a:pt x="830" y="3242"/>
                    <a:pt x="843" y="3242"/>
                  </a:cubicBezTo>
                  <a:close/>
                  <a:moveTo>
                    <a:pt x="667" y="3293"/>
                  </a:moveTo>
                  <a:cubicBezTo>
                    <a:pt x="658" y="3293"/>
                    <a:pt x="655" y="3299"/>
                    <a:pt x="655" y="3303"/>
                  </a:cubicBezTo>
                  <a:lnTo>
                    <a:pt x="655" y="3303"/>
                  </a:lnTo>
                  <a:cubicBezTo>
                    <a:pt x="659" y="3299"/>
                    <a:pt x="664" y="3296"/>
                    <a:pt x="667" y="3293"/>
                  </a:cubicBezTo>
                  <a:close/>
                  <a:moveTo>
                    <a:pt x="92" y="3297"/>
                  </a:moveTo>
                  <a:cubicBezTo>
                    <a:pt x="89" y="3300"/>
                    <a:pt x="89" y="3305"/>
                    <a:pt x="89" y="3305"/>
                  </a:cubicBezTo>
                  <a:cubicBezTo>
                    <a:pt x="90" y="3302"/>
                    <a:pt x="91" y="3300"/>
                    <a:pt x="92" y="3297"/>
                  </a:cubicBezTo>
                  <a:close/>
                  <a:moveTo>
                    <a:pt x="2143" y="3305"/>
                  </a:moveTo>
                  <a:lnTo>
                    <a:pt x="2143" y="3305"/>
                  </a:lnTo>
                  <a:cubicBezTo>
                    <a:pt x="2134" y="3310"/>
                    <a:pt x="2119" y="3318"/>
                    <a:pt x="2112" y="3318"/>
                  </a:cubicBezTo>
                  <a:lnTo>
                    <a:pt x="2143" y="3305"/>
                  </a:lnTo>
                  <a:close/>
                  <a:moveTo>
                    <a:pt x="667" y="3242"/>
                  </a:moveTo>
                  <a:cubicBezTo>
                    <a:pt x="642" y="3267"/>
                    <a:pt x="629" y="3267"/>
                    <a:pt x="604" y="3267"/>
                  </a:cubicBezTo>
                  <a:cubicBezTo>
                    <a:pt x="604" y="3293"/>
                    <a:pt x="604" y="3305"/>
                    <a:pt x="604" y="3318"/>
                  </a:cubicBezTo>
                  <a:lnTo>
                    <a:pt x="604" y="3343"/>
                  </a:lnTo>
                  <a:cubicBezTo>
                    <a:pt x="623" y="3324"/>
                    <a:pt x="641" y="3313"/>
                    <a:pt x="654" y="3303"/>
                  </a:cubicBezTo>
                  <a:lnTo>
                    <a:pt x="654" y="3303"/>
                  </a:lnTo>
                  <a:lnTo>
                    <a:pt x="654" y="3305"/>
                  </a:lnTo>
                  <a:cubicBezTo>
                    <a:pt x="654" y="3305"/>
                    <a:pt x="654" y="3304"/>
                    <a:pt x="655" y="3303"/>
                  </a:cubicBezTo>
                  <a:lnTo>
                    <a:pt x="655" y="3303"/>
                  </a:lnTo>
                  <a:cubicBezTo>
                    <a:pt x="655" y="3303"/>
                    <a:pt x="654" y="3303"/>
                    <a:pt x="654" y="3303"/>
                  </a:cubicBezTo>
                  <a:lnTo>
                    <a:pt x="654" y="3303"/>
                  </a:lnTo>
                  <a:lnTo>
                    <a:pt x="654" y="3267"/>
                  </a:lnTo>
                  <a:cubicBezTo>
                    <a:pt x="667" y="3267"/>
                    <a:pt x="667" y="3267"/>
                    <a:pt x="680" y="3280"/>
                  </a:cubicBezTo>
                  <a:cubicBezTo>
                    <a:pt x="680" y="3267"/>
                    <a:pt x="680" y="3255"/>
                    <a:pt x="667" y="3242"/>
                  </a:cubicBezTo>
                  <a:close/>
                  <a:moveTo>
                    <a:pt x="114" y="3381"/>
                  </a:moveTo>
                  <a:cubicBezTo>
                    <a:pt x="114" y="3387"/>
                    <a:pt x="114" y="3392"/>
                    <a:pt x="114" y="3396"/>
                  </a:cubicBezTo>
                  <a:lnTo>
                    <a:pt x="114" y="3396"/>
                  </a:lnTo>
                  <a:cubicBezTo>
                    <a:pt x="115" y="3392"/>
                    <a:pt x="116" y="3389"/>
                    <a:pt x="117" y="3386"/>
                  </a:cubicBezTo>
                  <a:lnTo>
                    <a:pt x="117" y="3386"/>
                  </a:lnTo>
                  <a:cubicBezTo>
                    <a:pt x="116" y="3384"/>
                    <a:pt x="115" y="3382"/>
                    <a:pt x="114" y="3381"/>
                  </a:cubicBezTo>
                  <a:close/>
                  <a:moveTo>
                    <a:pt x="114" y="3396"/>
                  </a:moveTo>
                  <a:cubicBezTo>
                    <a:pt x="111" y="3404"/>
                    <a:pt x="106" y="3412"/>
                    <a:pt x="101" y="3418"/>
                  </a:cubicBezTo>
                  <a:cubicBezTo>
                    <a:pt x="111" y="3409"/>
                    <a:pt x="113" y="3406"/>
                    <a:pt x="114" y="3396"/>
                  </a:cubicBezTo>
                  <a:close/>
                  <a:moveTo>
                    <a:pt x="826" y="3409"/>
                  </a:moveTo>
                  <a:cubicBezTo>
                    <a:pt x="824" y="3412"/>
                    <a:pt x="821" y="3415"/>
                    <a:pt x="818" y="3418"/>
                  </a:cubicBezTo>
                  <a:cubicBezTo>
                    <a:pt x="826" y="3418"/>
                    <a:pt x="829" y="3413"/>
                    <a:pt x="826" y="3409"/>
                  </a:cubicBezTo>
                  <a:close/>
                  <a:moveTo>
                    <a:pt x="3431" y="892"/>
                  </a:moveTo>
                  <a:cubicBezTo>
                    <a:pt x="3293" y="905"/>
                    <a:pt x="3092" y="943"/>
                    <a:pt x="2891" y="1043"/>
                  </a:cubicBezTo>
                  <a:cubicBezTo>
                    <a:pt x="2891" y="1056"/>
                    <a:pt x="2891" y="1056"/>
                    <a:pt x="2891" y="1056"/>
                  </a:cubicBezTo>
                  <a:cubicBezTo>
                    <a:pt x="2853" y="1068"/>
                    <a:pt x="2828" y="1081"/>
                    <a:pt x="2803" y="1094"/>
                  </a:cubicBezTo>
                  <a:lnTo>
                    <a:pt x="2728" y="1131"/>
                  </a:lnTo>
                  <a:lnTo>
                    <a:pt x="2728" y="1144"/>
                  </a:lnTo>
                  <a:lnTo>
                    <a:pt x="2715" y="1144"/>
                  </a:lnTo>
                  <a:lnTo>
                    <a:pt x="2615" y="1219"/>
                  </a:lnTo>
                  <a:lnTo>
                    <a:pt x="2602" y="1219"/>
                  </a:lnTo>
                  <a:cubicBezTo>
                    <a:pt x="2590" y="1232"/>
                    <a:pt x="2564" y="1244"/>
                    <a:pt x="2552" y="1257"/>
                  </a:cubicBezTo>
                  <a:cubicBezTo>
                    <a:pt x="2414" y="1357"/>
                    <a:pt x="2301" y="1471"/>
                    <a:pt x="2225" y="1571"/>
                  </a:cubicBezTo>
                  <a:lnTo>
                    <a:pt x="2238" y="1584"/>
                  </a:lnTo>
                  <a:lnTo>
                    <a:pt x="2213" y="1584"/>
                  </a:lnTo>
                  <a:cubicBezTo>
                    <a:pt x="2187" y="1634"/>
                    <a:pt x="2162" y="1672"/>
                    <a:pt x="2125" y="1709"/>
                  </a:cubicBezTo>
                  <a:cubicBezTo>
                    <a:pt x="2150" y="1709"/>
                    <a:pt x="2175" y="1709"/>
                    <a:pt x="2175" y="1722"/>
                  </a:cubicBezTo>
                  <a:cubicBezTo>
                    <a:pt x="2175" y="1722"/>
                    <a:pt x="2175" y="1734"/>
                    <a:pt x="2175" y="1734"/>
                  </a:cubicBezTo>
                  <a:cubicBezTo>
                    <a:pt x="2162" y="1734"/>
                    <a:pt x="2150" y="1747"/>
                    <a:pt x="2137" y="1747"/>
                  </a:cubicBezTo>
                  <a:lnTo>
                    <a:pt x="2125" y="1722"/>
                  </a:lnTo>
                  <a:cubicBezTo>
                    <a:pt x="2112" y="1734"/>
                    <a:pt x="2099" y="1760"/>
                    <a:pt x="2087" y="1785"/>
                  </a:cubicBezTo>
                  <a:lnTo>
                    <a:pt x="2099" y="1785"/>
                  </a:lnTo>
                  <a:cubicBezTo>
                    <a:pt x="2087" y="1797"/>
                    <a:pt x="2087" y="1797"/>
                    <a:pt x="2087" y="1797"/>
                  </a:cubicBezTo>
                  <a:lnTo>
                    <a:pt x="2074" y="1797"/>
                  </a:lnTo>
                  <a:cubicBezTo>
                    <a:pt x="2074" y="1797"/>
                    <a:pt x="2074" y="1797"/>
                    <a:pt x="2074" y="1785"/>
                  </a:cubicBezTo>
                  <a:cubicBezTo>
                    <a:pt x="2070" y="1794"/>
                    <a:pt x="2065" y="1803"/>
                    <a:pt x="2061" y="1812"/>
                  </a:cubicBezTo>
                  <a:lnTo>
                    <a:pt x="2061" y="1812"/>
                  </a:lnTo>
                  <a:lnTo>
                    <a:pt x="2074" y="1772"/>
                  </a:lnTo>
                  <a:cubicBezTo>
                    <a:pt x="2112" y="1709"/>
                    <a:pt x="2150" y="1646"/>
                    <a:pt x="2187" y="1584"/>
                  </a:cubicBezTo>
                  <a:lnTo>
                    <a:pt x="2187" y="1571"/>
                  </a:lnTo>
                  <a:lnTo>
                    <a:pt x="2200" y="1571"/>
                  </a:lnTo>
                  <a:lnTo>
                    <a:pt x="2263" y="1496"/>
                  </a:lnTo>
                  <a:lnTo>
                    <a:pt x="2213" y="1496"/>
                  </a:lnTo>
                  <a:cubicBezTo>
                    <a:pt x="2225" y="1483"/>
                    <a:pt x="2225" y="1483"/>
                    <a:pt x="2225" y="1483"/>
                  </a:cubicBezTo>
                  <a:lnTo>
                    <a:pt x="2263" y="1496"/>
                  </a:lnTo>
                  <a:cubicBezTo>
                    <a:pt x="2313" y="1433"/>
                    <a:pt x="2363" y="1383"/>
                    <a:pt x="2426" y="1332"/>
                  </a:cubicBezTo>
                  <a:lnTo>
                    <a:pt x="2489" y="1269"/>
                  </a:lnTo>
                  <a:lnTo>
                    <a:pt x="2426" y="1269"/>
                  </a:lnTo>
                  <a:lnTo>
                    <a:pt x="2401" y="1332"/>
                  </a:lnTo>
                  <a:cubicBezTo>
                    <a:pt x="2401" y="1320"/>
                    <a:pt x="2388" y="1320"/>
                    <a:pt x="2388" y="1320"/>
                  </a:cubicBezTo>
                  <a:lnTo>
                    <a:pt x="2388" y="1320"/>
                  </a:lnTo>
                  <a:cubicBezTo>
                    <a:pt x="2388" y="1320"/>
                    <a:pt x="2388" y="1320"/>
                    <a:pt x="2401" y="1332"/>
                  </a:cubicBezTo>
                  <a:lnTo>
                    <a:pt x="2351" y="1332"/>
                  </a:lnTo>
                  <a:cubicBezTo>
                    <a:pt x="2363" y="1332"/>
                    <a:pt x="2363" y="1320"/>
                    <a:pt x="2376" y="1307"/>
                  </a:cubicBezTo>
                  <a:lnTo>
                    <a:pt x="2376" y="1307"/>
                  </a:lnTo>
                  <a:cubicBezTo>
                    <a:pt x="2371" y="1308"/>
                    <a:pt x="2367" y="1309"/>
                    <a:pt x="2363" y="1309"/>
                  </a:cubicBezTo>
                  <a:cubicBezTo>
                    <a:pt x="2329" y="1309"/>
                    <a:pt x="2330" y="1277"/>
                    <a:pt x="2320" y="1277"/>
                  </a:cubicBezTo>
                  <a:cubicBezTo>
                    <a:pt x="2316" y="1277"/>
                    <a:pt x="2310" y="1282"/>
                    <a:pt x="2301" y="1295"/>
                  </a:cubicBezTo>
                  <a:cubicBezTo>
                    <a:pt x="2301" y="1269"/>
                    <a:pt x="2250" y="1257"/>
                    <a:pt x="2288" y="1219"/>
                  </a:cubicBezTo>
                  <a:lnTo>
                    <a:pt x="2288" y="1219"/>
                  </a:lnTo>
                  <a:cubicBezTo>
                    <a:pt x="2351" y="1244"/>
                    <a:pt x="2338" y="1269"/>
                    <a:pt x="2376" y="1307"/>
                  </a:cubicBezTo>
                  <a:cubicBezTo>
                    <a:pt x="2388" y="1295"/>
                    <a:pt x="2388" y="1295"/>
                    <a:pt x="2401" y="1282"/>
                  </a:cubicBezTo>
                  <a:lnTo>
                    <a:pt x="2401" y="1282"/>
                  </a:lnTo>
                  <a:cubicBezTo>
                    <a:pt x="2396" y="1284"/>
                    <a:pt x="2392" y="1284"/>
                    <a:pt x="2389" y="1284"/>
                  </a:cubicBezTo>
                  <a:cubicBezTo>
                    <a:pt x="2370" y="1284"/>
                    <a:pt x="2395" y="1250"/>
                    <a:pt x="2439" y="1207"/>
                  </a:cubicBezTo>
                  <a:cubicBezTo>
                    <a:pt x="2401" y="1181"/>
                    <a:pt x="2363" y="1169"/>
                    <a:pt x="2326" y="1144"/>
                  </a:cubicBezTo>
                  <a:cubicBezTo>
                    <a:pt x="2275" y="1181"/>
                    <a:pt x="2200" y="1232"/>
                    <a:pt x="2137" y="1295"/>
                  </a:cubicBezTo>
                  <a:lnTo>
                    <a:pt x="2175" y="1295"/>
                  </a:lnTo>
                  <a:lnTo>
                    <a:pt x="2150" y="1345"/>
                  </a:lnTo>
                  <a:cubicBezTo>
                    <a:pt x="2137" y="1332"/>
                    <a:pt x="2099" y="1332"/>
                    <a:pt x="2137" y="1307"/>
                  </a:cubicBezTo>
                  <a:lnTo>
                    <a:pt x="2125" y="1307"/>
                  </a:lnTo>
                  <a:cubicBezTo>
                    <a:pt x="2096" y="1329"/>
                    <a:pt x="2072" y="1354"/>
                    <a:pt x="2049" y="1379"/>
                  </a:cubicBezTo>
                  <a:lnTo>
                    <a:pt x="2049" y="1379"/>
                  </a:lnTo>
                  <a:cubicBezTo>
                    <a:pt x="2035" y="1373"/>
                    <a:pt x="2014" y="1360"/>
                    <a:pt x="1997" y="1350"/>
                  </a:cubicBezTo>
                  <a:lnTo>
                    <a:pt x="1997" y="1350"/>
                  </a:lnTo>
                  <a:cubicBezTo>
                    <a:pt x="1971" y="1383"/>
                    <a:pt x="1947" y="1415"/>
                    <a:pt x="1924" y="1445"/>
                  </a:cubicBezTo>
                  <a:cubicBezTo>
                    <a:pt x="1873" y="1521"/>
                    <a:pt x="1823" y="1596"/>
                    <a:pt x="1798" y="1646"/>
                  </a:cubicBezTo>
                  <a:cubicBezTo>
                    <a:pt x="1783" y="1690"/>
                    <a:pt x="1779" y="1709"/>
                    <a:pt x="1784" y="1709"/>
                  </a:cubicBezTo>
                  <a:cubicBezTo>
                    <a:pt x="1793" y="1709"/>
                    <a:pt x="1832" y="1649"/>
                    <a:pt x="1891" y="1572"/>
                  </a:cubicBezTo>
                  <a:lnTo>
                    <a:pt x="1891" y="1572"/>
                  </a:lnTo>
                  <a:cubicBezTo>
                    <a:pt x="1875" y="1596"/>
                    <a:pt x="1861" y="1621"/>
                    <a:pt x="1848" y="1646"/>
                  </a:cubicBezTo>
                  <a:cubicBezTo>
                    <a:pt x="1798" y="1734"/>
                    <a:pt x="1760" y="1822"/>
                    <a:pt x="1647" y="1898"/>
                  </a:cubicBezTo>
                  <a:cubicBezTo>
                    <a:pt x="1647" y="1910"/>
                    <a:pt x="1685" y="1910"/>
                    <a:pt x="1710" y="1910"/>
                  </a:cubicBezTo>
                  <a:cubicBezTo>
                    <a:pt x="1609" y="1935"/>
                    <a:pt x="1722" y="1948"/>
                    <a:pt x="1722" y="1973"/>
                  </a:cubicBezTo>
                  <a:lnTo>
                    <a:pt x="1584" y="1998"/>
                  </a:lnTo>
                  <a:cubicBezTo>
                    <a:pt x="1609" y="2023"/>
                    <a:pt x="1647" y="2011"/>
                    <a:pt x="1672" y="2023"/>
                  </a:cubicBezTo>
                  <a:cubicBezTo>
                    <a:pt x="1647" y="2111"/>
                    <a:pt x="1484" y="2186"/>
                    <a:pt x="1509" y="2262"/>
                  </a:cubicBezTo>
                  <a:lnTo>
                    <a:pt x="1509" y="2262"/>
                  </a:lnTo>
                  <a:cubicBezTo>
                    <a:pt x="1618" y="2100"/>
                    <a:pt x="1686" y="2022"/>
                    <a:pt x="1697" y="2011"/>
                  </a:cubicBezTo>
                  <a:cubicBezTo>
                    <a:pt x="1699" y="2010"/>
                    <a:pt x="1700" y="2010"/>
                    <a:pt x="1702" y="2010"/>
                  </a:cubicBezTo>
                  <a:cubicBezTo>
                    <a:pt x="1719" y="2010"/>
                    <a:pt x="1693" y="2096"/>
                    <a:pt x="1635" y="2237"/>
                  </a:cubicBezTo>
                  <a:cubicBezTo>
                    <a:pt x="1572" y="2338"/>
                    <a:pt x="1471" y="2513"/>
                    <a:pt x="1421" y="2639"/>
                  </a:cubicBezTo>
                  <a:cubicBezTo>
                    <a:pt x="1630" y="2243"/>
                    <a:pt x="1916" y="1847"/>
                    <a:pt x="1959" y="1847"/>
                  </a:cubicBezTo>
                  <a:cubicBezTo>
                    <a:pt x="1965" y="1847"/>
                    <a:pt x="1966" y="1855"/>
                    <a:pt x="1961" y="1873"/>
                  </a:cubicBezTo>
                  <a:lnTo>
                    <a:pt x="1836" y="2061"/>
                  </a:lnTo>
                  <a:lnTo>
                    <a:pt x="1986" y="1986"/>
                  </a:lnTo>
                  <a:lnTo>
                    <a:pt x="1986" y="1986"/>
                  </a:lnTo>
                  <a:cubicBezTo>
                    <a:pt x="1748" y="2350"/>
                    <a:pt x="1672" y="2513"/>
                    <a:pt x="1660" y="2564"/>
                  </a:cubicBezTo>
                  <a:cubicBezTo>
                    <a:pt x="1657" y="2575"/>
                    <a:pt x="1657" y="2580"/>
                    <a:pt x="1659" y="2580"/>
                  </a:cubicBezTo>
                  <a:cubicBezTo>
                    <a:pt x="1666" y="2580"/>
                    <a:pt x="1702" y="2519"/>
                    <a:pt x="1760" y="2451"/>
                  </a:cubicBezTo>
                  <a:cubicBezTo>
                    <a:pt x="1838" y="2338"/>
                    <a:pt x="1943" y="2202"/>
                    <a:pt x="1994" y="2152"/>
                  </a:cubicBezTo>
                  <a:lnTo>
                    <a:pt x="1994" y="2152"/>
                  </a:lnTo>
                  <a:cubicBezTo>
                    <a:pt x="1985" y="2170"/>
                    <a:pt x="1983" y="2192"/>
                    <a:pt x="1990" y="2219"/>
                  </a:cubicBezTo>
                  <a:lnTo>
                    <a:pt x="1990" y="2219"/>
                  </a:lnTo>
                  <a:cubicBezTo>
                    <a:pt x="1995" y="2210"/>
                    <a:pt x="1999" y="2202"/>
                    <a:pt x="2003" y="2194"/>
                  </a:cubicBezTo>
                  <a:lnTo>
                    <a:pt x="2003" y="2194"/>
                  </a:lnTo>
                  <a:lnTo>
                    <a:pt x="2024" y="2237"/>
                  </a:lnTo>
                  <a:cubicBezTo>
                    <a:pt x="2037" y="2287"/>
                    <a:pt x="2074" y="2350"/>
                    <a:pt x="2074" y="2400"/>
                  </a:cubicBezTo>
                  <a:cubicBezTo>
                    <a:pt x="2087" y="2463"/>
                    <a:pt x="2099" y="2526"/>
                    <a:pt x="2112" y="2589"/>
                  </a:cubicBezTo>
                  <a:cubicBezTo>
                    <a:pt x="2137" y="2652"/>
                    <a:pt x="2162" y="2702"/>
                    <a:pt x="2187" y="2777"/>
                  </a:cubicBezTo>
                  <a:cubicBezTo>
                    <a:pt x="2137" y="2664"/>
                    <a:pt x="2099" y="2589"/>
                    <a:pt x="2087" y="2501"/>
                  </a:cubicBezTo>
                  <a:cubicBezTo>
                    <a:pt x="2074" y="2451"/>
                    <a:pt x="2074" y="2413"/>
                    <a:pt x="2062" y="2388"/>
                  </a:cubicBezTo>
                  <a:cubicBezTo>
                    <a:pt x="2049" y="2350"/>
                    <a:pt x="2037" y="2312"/>
                    <a:pt x="2024" y="2287"/>
                  </a:cubicBezTo>
                  <a:cubicBezTo>
                    <a:pt x="2006" y="2261"/>
                    <a:pt x="1996" y="2238"/>
                    <a:pt x="1990" y="2219"/>
                  </a:cubicBezTo>
                  <a:lnTo>
                    <a:pt x="1990" y="2219"/>
                  </a:lnTo>
                  <a:cubicBezTo>
                    <a:pt x="1985" y="2228"/>
                    <a:pt x="1980" y="2238"/>
                    <a:pt x="1974" y="2250"/>
                  </a:cubicBezTo>
                  <a:lnTo>
                    <a:pt x="1974" y="2262"/>
                  </a:lnTo>
                  <a:cubicBezTo>
                    <a:pt x="1974" y="2262"/>
                    <a:pt x="1961" y="2262"/>
                    <a:pt x="1961" y="2275"/>
                  </a:cubicBezTo>
                  <a:cubicBezTo>
                    <a:pt x="1936" y="2325"/>
                    <a:pt x="1886" y="2413"/>
                    <a:pt x="1823" y="2513"/>
                  </a:cubicBezTo>
                  <a:cubicBezTo>
                    <a:pt x="1823" y="2539"/>
                    <a:pt x="1810" y="2551"/>
                    <a:pt x="1798" y="2576"/>
                  </a:cubicBezTo>
                  <a:cubicBezTo>
                    <a:pt x="1785" y="2601"/>
                    <a:pt x="1760" y="2639"/>
                    <a:pt x="1748" y="2677"/>
                  </a:cubicBezTo>
                  <a:cubicBezTo>
                    <a:pt x="1735" y="2664"/>
                    <a:pt x="1735" y="2664"/>
                    <a:pt x="1735" y="2652"/>
                  </a:cubicBezTo>
                  <a:lnTo>
                    <a:pt x="1722" y="2715"/>
                  </a:lnTo>
                  <a:cubicBezTo>
                    <a:pt x="1712" y="2715"/>
                    <a:pt x="1692" y="2742"/>
                    <a:pt x="1678" y="2742"/>
                  </a:cubicBezTo>
                  <a:cubicBezTo>
                    <a:pt x="1676" y="2742"/>
                    <a:pt x="1674" y="2741"/>
                    <a:pt x="1672" y="2740"/>
                  </a:cubicBezTo>
                  <a:lnTo>
                    <a:pt x="1672" y="2740"/>
                  </a:lnTo>
                  <a:cubicBezTo>
                    <a:pt x="1647" y="2777"/>
                    <a:pt x="1685" y="2815"/>
                    <a:pt x="1647" y="2865"/>
                  </a:cubicBezTo>
                  <a:cubicBezTo>
                    <a:pt x="1647" y="2865"/>
                    <a:pt x="1647" y="2878"/>
                    <a:pt x="1647" y="2890"/>
                  </a:cubicBezTo>
                  <a:cubicBezTo>
                    <a:pt x="1622" y="2928"/>
                    <a:pt x="1584" y="2978"/>
                    <a:pt x="1597" y="3016"/>
                  </a:cubicBezTo>
                  <a:lnTo>
                    <a:pt x="1547" y="3066"/>
                  </a:lnTo>
                  <a:cubicBezTo>
                    <a:pt x="1544" y="3073"/>
                    <a:pt x="1545" y="3075"/>
                    <a:pt x="1547" y="3075"/>
                  </a:cubicBezTo>
                  <a:cubicBezTo>
                    <a:pt x="1554" y="3075"/>
                    <a:pt x="1581" y="3045"/>
                    <a:pt x="1593" y="3045"/>
                  </a:cubicBezTo>
                  <a:cubicBezTo>
                    <a:pt x="1598" y="3045"/>
                    <a:pt x="1600" y="3051"/>
                    <a:pt x="1597" y="3066"/>
                  </a:cubicBezTo>
                  <a:cubicBezTo>
                    <a:pt x="1597" y="3117"/>
                    <a:pt x="1559" y="3104"/>
                    <a:pt x="1547" y="3117"/>
                  </a:cubicBezTo>
                  <a:cubicBezTo>
                    <a:pt x="1559" y="3142"/>
                    <a:pt x="1584" y="3167"/>
                    <a:pt x="1534" y="3230"/>
                  </a:cubicBezTo>
                  <a:cubicBezTo>
                    <a:pt x="1534" y="3217"/>
                    <a:pt x="1547" y="3192"/>
                    <a:pt x="1547" y="3179"/>
                  </a:cubicBezTo>
                  <a:lnTo>
                    <a:pt x="1547" y="3179"/>
                  </a:lnTo>
                  <a:lnTo>
                    <a:pt x="1509" y="3230"/>
                  </a:lnTo>
                  <a:cubicBezTo>
                    <a:pt x="1501" y="3205"/>
                    <a:pt x="1503" y="3186"/>
                    <a:pt x="1495" y="3186"/>
                  </a:cubicBezTo>
                  <a:cubicBezTo>
                    <a:pt x="1491" y="3186"/>
                    <a:pt x="1484" y="3191"/>
                    <a:pt x="1471" y="3205"/>
                  </a:cubicBezTo>
                  <a:cubicBezTo>
                    <a:pt x="1477" y="3203"/>
                    <a:pt x="1482" y="3202"/>
                    <a:pt x="1486" y="3202"/>
                  </a:cubicBezTo>
                  <a:cubicBezTo>
                    <a:pt x="1532" y="3202"/>
                    <a:pt x="1469" y="3318"/>
                    <a:pt x="1515" y="3318"/>
                  </a:cubicBezTo>
                  <a:cubicBezTo>
                    <a:pt x="1517" y="3318"/>
                    <a:pt x="1519" y="3318"/>
                    <a:pt x="1521" y="3318"/>
                  </a:cubicBezTo>
                  <a:lnTo>
                    <a:pt x="1521" y="3318"/>
                  </a:lnTo>
                  <a:lnTo>
                    <a:pt x="1509" y="3330"/>
                  </a:lnTo>
                  <a:lnTo>
                    <a:pt x="1521" y="3343"/>
                  </a:lnTo>
                  <a:cubicBezTo>
                    <a:pt x="1509" y="3330"/>
                    <a:pt x="1509" y="3330"/>
                    <a:pt x="1496" y="3330"/>
                  </a:cubicBezTo>
                  <a:cubicBezTo>
                    <a:pt x="1503" y="3349"/>
                    <a:pt x="1521" y="3349"/>
                    <a:pt x="1545" y="3349"/>
                  </a:cubicBezTo>
                  <a:cubicBezTo>
                    <a:pt x="1569" y="3349"/>
                    <a:pt x="1597" y="3349"/>
                    <a:pt x="1622" y="3368"/>
                  </a:cubicBezTo>
                  <a:cubicBezTo>
                    <a:pt x="1635" y="3368"/>
                    <a:pt x="1635" y="3381"/>
                    <a:pt x="1609" y="3381"/>
                  </a:cubicBezTo>
                  <a:cubicBezTo>
                    <a:pt x="1635" y="3381"/>
                    <a:pt x="1647" y="3393"/>
                    <a:pt x="1672" y="3393"/>
                  </a:cubicBezTo>
                  <a:lnTo>
                    <a:pt x="1660" y="3393"/>
                  </a:lnTo>
                  <a:lnTo>
                    <a:pt x="1722" y="3406"/>
                  </a:lnTo>
                  <a:cubicBezTo>
                    <a:pt x="1735" y="3406"/>
                    <a:pt x="1773" y="3406"/>
                    <a:pt x="1798" y="3393"/>
                  </a:cubicBezTo>
                  <a:lnTo>
                    <a:pt x="1798" y="3393"/>
                  </a:lnTo>
                  <a:cubicBezTo>
                    <a:pt x="1798" y="3406"/>
                    <a:pt x="1773" y="3406"/>
                    <a:pt x="1773" y="3406"/>
                  </a:cubicBezTo>
                  <a:lnTo>
                    <a:pt x="1823" y="3406"/>
                  </a:lnTo>
                  <a:cubicBezTo>
                    <a:pt x="1823" y="3406"/>
                    <a:pt x="1773" y="3418"/>
                    <a:pt x="1748" y="3418"/>
                  </a:cubicBezTo>
                  <a:cubicBezTo>
                    <a:pt x="1736" y="3429"/>
                    <a:pt x="1736" y="3433"/>
                    <a:pt x="1742" y="3433"/>
                  </a:cubicBezTo>
                  <a:cubicBezTo>
                    <a:pt x="1752" y="3433"/>
                    <a:pt x="1778" y="3423"/>
                    <a:pt x="1800" y="3423"/>
                  </a:cubicBezTo>
                  <a:cubicBezTo>
                    <a:pt x="1809" y="3423"/>
                    <a:pt x="1818" y="3425"/>
                    <a:pt x="1823" y="3431"/>
                  </a:cubicBezTo>
                  <a:lnTo>
                    <a:pt x="1785" y="3431"/>
                  </a:lnTo>
                  <a:cubicBezTo>
                    <a:pt x="1760" y="3456"/>
                    <a:pt x="1798" y="3443"/>
                    <a:pt x="1798" y="3456"/>
                  </a:cubicBezTo>
                  <a:cubicBezTo>
                    <a:pt x="1810" y="3443"/>
                    <a:pt x="1810" y="3431"/>
                    <a:pt x="1861" y="3418"/>
                  </a:cubicBezTo>
                  <a:cubicBezTo>
                    <a:pt x="1861" y="3418"/>
                    <a:pt x="1873" y="3418"/>
                    <a:pt x="1911" y="3406"/>
                  </a:cubicBezTo>
                  <a:lnTo>
                    <a:pt x="1911" y="3406"/>
                  </a:lnTo>
                  <a:cubicBezTo>
                    <a:pt x="1903" y="3410"/>
                    <a:pt x="1900" y="3411"/>
                    <a:pt x="1901" y="3411"/>
                  </a:cubicBezTo>
                  <a:cubicBezTo>
                    <a:pt x="1902" y="3411"/>
                    <a:pt x="1906" y="3410"/>
                    <a:pt x="1913" y="3408"/>
                  </a:cubicBezTo>
                  <a:lnTo>
                    <a:pt x="1913" y="3408"/>
                  </a:lnTo>
                  <a:cubicBezTo>
                    <a:pt x="1905" y="3412"/>
                    <a:pt x="1896" y="3415"/>
                    <a:pt x="1886" y="3418"/>
                  </a:cubicBezTo>
                  <a:lnTo>
                    <a:pt x="1936" y="3406"/>
                  </a:lnTo>
                  <a:cubicBezTo>
                    <a:pt x="1928" y="3406"/>
                    <a:pt x="1919" y="3407"/>
                    <a:pt x="1913" y="3408"/>
                  </a:cubicBezTo>
                  <a:lnTo>
                    <a:pt x="1913" y="3408"/>
                  </a:lnTo>
                  <a:cubicBezTo>
                    <a:pt x="1937" y="3399"/>
                    <a:pt x="1955" y="3390"/>
                    <a:pt x="1974" y="3381"/>
                  </a:cubicBezTo>
                  <a:cubicBezTo>
                    <a:pt x="1999" y="3381"/>
                    <a:pt x="1974" y="3393"/>
                    <a:pt x="1949" y="3406"/>
                  </a:cubicBezTo>
                  <a:cubicBezTo>
                    <a:pt x="1974" y="3393"/>
                    <a:pt x="1999" y="3381"/>
                    <a:pt x="2024" y="3368"/>
                  </a:cubicBezTo>
                  <a:cubicBezTo>
                    <a:pt x="2049" y="3355"/>
                    <a:pt x="2087" y="3330"/>
                    <a:pt x="2150" y="3305"/>
                  </a:cubicBezTo>
                  <a:cubicBezTo>
                    <a:pt x="2152" y="3303"/>
                    <a:pt x="2153" y="3302"/>
                    <a:pt x="2152" y="3302"/>
                  </a:cubicBezTo>
                  <a:lnTo>
                    <a:pt x="2152" y="3302"/>
                  </a:lnTo>
                  <a:lnTo>
                    <a:pt x="2175" y="3293"/>
                  </a:lnTo>
                  <a:cubicBezTo>
                    <a:pt x="2175" y="3288"/>
                    <a:pt x="2173" y="3287"/>
                    <a:pt x="2171" y="3287"/>
                  </a:cubicBezTo>
                  <a:cubicBezTo>
                    <a:pt x="2166" y="3287"/>
                    <a:pt x="2158" y="3293"/>
                    <a:pt x="2150" y="3293"/>
                  </a:cubicBezTo>
                  <a:cubicBezTo>
                    <a:pt x="2187" y="3280"/>
                    <a:pt x="2200" y="3267"/>
                    <a:pt x="2238" y="3242"/>
                  </a:cubicBezTo>
                  <a:cubicBezTo>
                    <a:pt x="2301" y="3217"/>
                    <a:pt x="2213" y="3242"/>
                    <a:pt x="2301" y="3192"/>
                  </a:cubicBezTo>
                  <a:lnTo>
                    <a:pt x="2301" y="3192"/>
                  </a:lnTo>
                  <a:cubicBezTo>
                    <a:pt x="2300" y="3192"/>
                    <a:pt x="2275" y="3205"/>
                    <a:pt x="2250" y="3217"/>
                  </a:cubicBezTo>
                  <a:cubicBezTo>
                    <a:pt x="2338" y="3167"/>
                    <a:pt x="2313" y="3167"/>
                    <a:pt x="2401" y="3117"/>
                  </a:cubicBezTo>
                  <a:lnTo>
                    <a:pt x="2401" y="3104"/>
                  </a:lnTo>
                  <a:cubicBezTo>
                    <a:pt x="2412" y="3104"/>
                    <a:pt x="2468" y="3077"/>
                    <a:pt x="2524" y="3037"/>
                  </a:cubicBezTo>
                  <a:lnTo>
                    <a:pt x="2524" y="3037"/>
                  </a:lnTo>
                  <a:cubicBezTo>
                    <a:pt x="2494" y="3048"/>
                    <a:pt x="2469" y="3062"/>
                    <a:pt x="2444" y="3072"/>
                  </a:cubicBezTo>
                  <a:lnTo>
                    <a:pt x="2444" y="3072"/>
                  </a:lnTo>
                  <a:cubicBezTo>
                    <a:pt x="2449" y="3069"/>
                    <a:pt x="2451" y="3066"/>
                    <a:pt x="2451" y="3066"/>
                  </a:cubicBezTo>
                  <a:cubicBezTo>
                    <a:pt x="2443" y="3066"/>
                    <a:pt x="2440" y="3072"/>
                    <a:pt x="2436" y="3076"/>
                  </a:cubicBezTo>
                  <a:lnTo>
                    <a:pt x="2436" y="3076"/>
                  </a:lnTo>
                  <a:cubicBezTo>
                    <a:pt x="2433" y="3077"/>
                    <a:pt x="2429" y="3078"/>
                    <a:pt x="2426" y="3079"/>
                  </a:cubicBezTo>
                  <a:cubicBezTo>
                    <a:pt x="2426" y="3079"/>
                    <a:pt x="2439" y="3066"/>
                    <a:pt x="2464" y="3054"/>
                  </a:cubicBezTo>
                  <a:lnTo>
                    <a:pt x="2464" y="3054"/>
                  </a:lnTo>
                  <a:lnTo>
                    <a:pt x="2439" y="3064"/>
                  </a:lnTo>
                  <a:lnTo>
                    <a:pt x="2439" y="3029"/>
                  </a:lnTo>
                  <a:cubicBezTo>
                    <a:pt x="2527" y="2966"/>
                    <a:pt x="2652" y="2890"/>
                    <a:pt x="2740" y="2815"/>
                  </a:cubicBezTo>
                  <a:lnTo>
                    <a:pt x="2740" y="2815"/>
                  </a:lnTo>
                  <a:cubicBezTo>
                    <a:pt x="2677" y="2853"/>
                    <a:pt x="2652" y="2853"/>
                    <a:pt x="2590" y="2865"/>
                  </a:cubicBezTo>
                  <a:cubicBezTo>
                    <a:pt x="2640" y="2865"/>
                    <a:pt x="2527" y="2928"/>
                    <a:pt x="2514" y="2966"/>
                  </a:cubicBezTo>
                  <a:cubicBezTo>
                    <a:pt x="2514" y="2957"/>
                    <a:pt x="2511" y="2955"/>
                    <a:pt x="2507" y="2955"/>
                  </a:cubicBezTo>
                  <a:cubicBezTo>
                    <a:pt x="2499" y="2955"/>
                    <a:pt x="2485" y="2966"/>
                    <a:pt x="2476" y="2966"/>
                  </a:cubicBezTo>
                  <a:lnTo>
                    <a:pt x="2577" y="2890"/>
                  </a:lnTo>
                  <a:lnTo>
                    <a:pt x="2577" y="2890"/>
                  </a:lnTo>
                  <a:cubicBezTo>
                    <a:pt x="2562" y="2894"/>
                    <a:pt x="2554" y="2896"/>
                    <a:pt x="2549" y="2896"/>
                  </a:cubicBezTo>
                  <a:cubicBezTo>
                    <a:pt x="2538" y="2896"/>
                    <a:pt x="2548" y="2887"/>
                    <a:pt x="2539" y="2878"/>
                  </a:cubicBezTo>
                  <a:cubicBezTo>
                    <a:pt x="2627" y="2853"/>
                    <a:pt x="2640" y="2802"/>
                    <a:pt x="2690" y="2765"/>
                  </a:cubicBezTo>
                  <a:lnTo>
                    <a:pt x="2690" y="2765"/>
                  </a:lnTo>
                  <a:cubicBezTo>
                    <a:pt x="2652" y="2777"/>
                    <a:pt x="2615" y="2802"/>
                    <a:pt x="2602" y="2828"/>
                  </a:cubicBezTo>
                  <a:cubicBezTo>
                    <a:pt x="2552" y="2815"/>
                    <a:pt x="2753" y="2740"/>
                    <a:pt x="2715" y="2727"/>
                  </a:cubicBezTo>
                  <a:lnTo>
                    <a:pt x="2715" y="2727"/>
                  </a:lnTo>
                  <a:cubicBezTo>
                    <a:pt x="2715" y="2740"/>
                    <a:pt x="2715" y="2740"/>
                    <a:pt x="2690" y="2740"/>
                  </a:cubicBezTo>
                  <a:cubicBezTo>
                    <a:pt x="2733" y="2718"/>
                    <a:pt x="2739" y="2687"/>
                    <a:pt x="2716" y="2687"/>
                  </a:cubicBezTo>
                  <a:cubicBezTo>
                    <a:pt x="2714" y="2687"/>
                    <a:pt x="2713" y="2687"/>
                    <a:pt x="2711" y="2687"/>
                  </a:cubicBezTo>
                  <a:lnTo>
                    <a:pt x="2711" y="2687"/>
                  </a:lnTo>
                  <a:cubicBezTo>
                    <a:pt x="2745" y="2629"/>
                    <a:pt x="2837" y="2512"/>
                    <a:pt x="2929" y="2501"/>
                  </a:cubicBezTo>
                  <a:cubicBezTo>
                    <a:pt x="2916" y="2501"/>
                    <a:pt x="2816" y="2513"/>
                    <a:pt x="2803" y="2513"/>
                  </a:cubicBezTo>
                  <a:cubicBezTo>
                    <a:pt x="2916" y="2476"/>
                    <a:pt x="3042" y="2426"/>
                    <a:pt x="3155" y="2400"/>
                  </a:cubicBezTo>
                  <a:cubicBezTo>
                    <a:pt x="3114" y="2400"/>
                    <a:pt x="3050" y="2389"/>
                    <a:pt x="2991" y="2389"/>
                  </a:cubicBezTo>
                  <a:cubicBezTo>
                    <a:pt x="2941" y="2389"/>
                    <a:pt x="2895" y="2397"/>
                    <a:pt x="2866" y="2426"/>
                  </a:cubicBezTo>
                  <a:cubicBezTo>
                    <a:pt x="2866" y="2413"/>
                    <a:pt x="2866" y="2388"/>
                    <a:pt x="2904" y="2350"/>
                  </a:cubicBezTo>
                  <a:cubicBezTo>
                    <a:pt x="2913" y="2359"/>
                    <a:pt x="2953" y="2368"/>
                    <a:pt x="2980" y="2368"/>
                  </a:cubicBezTo>
                  <a:cubicBezTo>
                    <a:pt x="2991" y="2368"/>
                    <a:pt x="3001" y="2366"/>
                    <a:pt x="3004" y="2363"/>
                  </a:cubicBezTo>
                  <a:cubicBezTo>
                    <a:pt x="2955" y="2325"/>
                    <a:pt x="2979" y="2337"/>
                    <a:pt x="2955" y="2289"/>
                  </a:cubicBezTo>
                  <a:lnTo>
                    <a:pt x="2955" y="2289"/>
                  </a:lnTo>
                  <a:cubicBezTo>
                    <a:pt x="2957" y="2291"/>
                    <a:pt x="2964" y="2292"/>
                    <a:pt x="2974" y="2292"/>
                  </a:cubicBezTo>
                  <a:cubicBezTo>
                    <a:pt x="3007" y="2292"/>
                    <a:pt x="3070" y="2281"/>
                    <a:pt x="3080" y="2262"/>
                  </a:cubicBezTo>
                  <a:cubicBezTo>
                    <a:pt x="3071" y="2262"/>
                    <a:pt x="3029" y="2257"/>
                    <a:pt x="2999" y="2257"/>
                  </a:cubicBezTo>
                  <a:cubicBezTo>
                    <a:pt x="2988" y="2257"/>
                    <a:pt x="2979" y="2257"/>
                    <a:pt x="2973" y="2259"/>
                  </a:cubicBezTo>
                  <a:lnTo>
                    <a:pt x="2973" y="2259"/>
                  </a:lnTo>
                  <a:cubicBezTo>
                    <a:pt x="3018" y="2238"/>
                    <a:pt x="3062" y="2226"/>
                    <a:pt x="3097" y="2215"/>
                  </a:cubicBezTo>
                  <a:lnTo>
                    <a:pt x="3097" y="2215"/>
                  </a:lnTo>
                  <a:cubicBezTo>
                    <a:pt x="3094" y="2215"/>
                    <a:pt x="3091" y="2215"/>
                    <a:pt x="3089" y="2215"/>
                  </a:cubicBezTo>
                  <a:cubicBezTo>
                    <a:pt x="3062" y="2215"/>
                    <a:pt x="3025" y="2195"/>
                    <a:pt x="3004" y="2174"/>
                  </a:cubicBezTo>
                  <a:lnTo>
                    <a:pt x="3004" y="2174"/>
                  </a:lnTo>
                  <a:cubicBezTo>
                    <a:pt x="3005" y="2175"/>
                    <a:pt x="3006" y="2176"/>
                    <a:pt x="3007" y="2176"/>
                  </a:cubicBezTo>
                  <a:cubicBezTo>
                    <a:pt x="3021" y="2176"/>
                    <a:pt x="3044" y="2110"/>
                    <a:pt x="3067" y="2099"/>
                  </a:cubicBezTo>
                  <a:lnTo>
                    <a:pt x="3067" y="2136"/>
                  </a:lnTo>
                  <a:cubicBezTo>
                    <a:pt x="3105" y="2049"/>
                    <a:pt x="3243" y="2099"/>
                    <a:pt x="3281" y="2023"/>
                  </a:cubicBezTo>
                  <a:cubicBezTo>
                    <a:pt x="3256" y="2023"/>
                    <a:pt x="3155" y="1998"/>
                    <a:pt x="3180" y="1961"/>
                  </a:cubicBezTo>
                  <a:cubicBezTo>
                    <a:pt x="3214" y="1961"/>
                    <a:pt x="3314" y="1972"/>
                    <a:pt x="3392" y="1972"/>
                  </a:cubicBezTo>
                  <a:cubicBezTo>
                    <a:pt x="3431" y="1972"/>
                    <a:pt x="3465" y="1969"/>
                    <a:pt x="3482" y="1961"/>
                  </a:cubicBezTo>
                  <a:lnTo>
                    <a:pt x="3469" y="1935"/>
                  </a:lnTo>
                  <a:lnTo>
                    <a:pt x="3507" y="1910"/>
                  </a:lnTo>
                  <a:cubicBezTo>
                    <a:pt x="3475" y="1904"/>
                    <a:pt x="3419" y="1901"/>
                    <a:pt x="3359" y="1901"/>
                  </a:cubicBezTo>
                  <a:cubicBezTo>
                    <a:pt x="3300" y="1901"/>
                    <a:pt x="3237" y="1904"/>
                    <a:pt x="3193" y="1910"/>
                  </a:cubicBezTo>
                  <a:cubicBezTo>
                    <a:pt x="3193" y="1873"/>
                    <a:pt x="3168" y="1898"/>
                    <a:pt x="3205" y="1847"/>
                  </a:cubicBezTo>
                  <a:cubicBezTo>
                    <a:pt x="3202" y="1841"/>
                    <a:pt x="3198" y="1839"/>
                    <a:pt x="3193" y="1839"/>
                  </a:cubicBezTo>
                  <a:cubicBezTo>
                    <a:pt x="3176" y="1839"/>
                    <a:pt x="3152" y="1863"/>
                    <a:pt x="3142" y="1873"/>
                  </a:cubicBezTo>
                  <a:cubicBezTo>
                    <a:pt x="3168" y="1835"/>
                    <a:pt x="3193" y="1797"/>
                    <a:pt x="3218" y="1760"/>
                  </a:cubicBezTo>
                  <a:cubicBezTo>
                    <a:pt x="3225" y="1766"/>
                    <a:pt x="3232" y="1769"/>
                    <a:pt x="3240" y="1769"/>
                  </a:cubicBezTo>
                  <a:cubicBezTo>
                    <a:pt x="3266" y="1769"/>
                    <a:pt x="3294" y="1737"/>
                    <a:pt x="3315" y="1737"/>
                  </a:cubicBezTo>
                  <a:cubicBezTo>
                    <a:pt x="3321" y="1737"/>
                    <a:pt x="3326" y="1740"/>
                    <a:pt x="3331" y="1747"/>
                  </a:cubicBezTo>
                  <a:lnTo>
                    <a:pt x="3218" y="1822"/>
                  </a:lnTo>
                  <a:cubicBezTo>
                    <a:pt x="3236" y="1832"/>
                    <a:pt x="3263" y="1837"/>
                    <a:pt x="3291" y="1837"/>
                  </a:cubicBezTo>
                  <a:cubicBezTo>
                    <a:pt x="3339" y="1837"/>
                    <a:pt x="3390" y="1820"/>
                    <a:pt x="3406" y="1772"/>
                  </a:cubicBezTo>
                  <a:cubicBezTo>
                    <a:pt x="3406" y="1747"/>
                    <a:pt x="3343" y="1722"/>
                    <a:pt x="3331" y="1722"/>
                  </a:cubicBezTo>
                  <a:cubicBezTo>
                    <a:pt x="3343" y="1722"/>
                    <a:pt x="3394" y="1684"/>
                    <a:pt x="3394" y="1659"/>
                  </a:cubicBezTo>
                  <a:lnTo>
                    <a:pt x="3394" y="1659"/>
                  </a:lnTo>
                  <a:lnTo>
                    <a:pt x="3356" y="1672"/>
                  </a:lnTo>
                  <a:cubicBezTo>
                    <a:pt x="3369" y="1621"/>
                    <a:pt x="3431" y="1659"/>
                    <a:pt x="3431" y="1584"/>
                  </a:cubicBezTo>
                  <a:cubicBezTo>
                    <a:pt x="3442" y="1573"/>
                    <a:pt x="3434" y="1516"/>
                    <a:pt x="3440" y="1516"/>
                  </a:cubicBezTo>
                  <a:lnTo>
                    <a:pt x="3440" y="1516"/>
                  </a:lnTo>
                  <a:cubicBezTo>
                    <a:pt x="3441" y="1516"/>
                    <a:pt x="3442" y="1517"/>
                    <a:pt x="3444" y="1521"/>
                  </a:cubicBezTo>
                  <a:cubicBezTo>
                    <a:pt x="3457" y="1584"/>
                    <a:pt x="3557" y="1709"/>
                    <a:pt x="3582" y="1734"/>
                  </a:cubicBezTo>
                  <a:cubicBezTo>
                    <a:pt x="3582" y="1722"/>
                    <a:pt x="3582" y="1722"/>
                    <a:pt x="3582" y="1722"/>
                  </a:cubicBezTo>
                  <a:cubicBezTo>
                    <a:pt x="3620" y="1646"/>
                    <a:pt x="3645" y="1546"/>
                    <a:pt x="3670" y="1458"/>
                  </a:cubicBezTo>
                  <a:cubicBezTo>
                    <a:pt x="3670" y="1408"/>
                    <a:pt x="3683" y="1357"/>
                    <a:pt x="3683" y="1320"/>
                  </a:cubicBezTo>
                  <a:cubicBezTo>
                    <a:pt x="3683" y="1310"/>
                    <a:pt x="3678" y="1308"/>
                    <a:pt x="3670" y="1308"/>
                  </a:cubicBezTo>
                  <a:cubicBezTo>
                    <a:pt x="3661" y="1308"/>
                    <a:pt x="3650" y="1311"/>
                    <a:pt x="3638" y="1311"/>
                  </a:cubicBezTo>
                  <a:cubicBezTo>
                    <a:pt x="3632" y="1311"/>
                    <a:pt x="3626" y="1310"/>
                    <a:pt x="3620" y="1307"/>
                  </a:cubicBezTo>
                  <a:cubicBezTo>
                    <a:pt x="3617" y="1310"/>
                    <a:pt x="3614" y="1312"/>
                    <a:pt x="3610" y="1314"/>
                  </a:cubicBezTo>
                  <a:lnTo>
                    <a:pt x="3610" y="1314"/>
                  </a:lnTo>
                  <a:cubicBezTo>
                    <a:pt x="3617" y="1297"/>
                    <a:pt x="3625" y="1279"/>
                    <a:pt x="3633" y="1257"/>
                  </a:cubicBezTo>
                  <a:cubicBezTo>
                    <a:pt x="3633" y="1255"/>
                    <a:pt x="3633" y="1253"/>
                    <a:pt x="3633" y="1250"/>
                  </a:cubicBezTo>
                  <a:lnTo>
                    <a:pt x="3633" y="1250"/>
                  </a:lnTo>
                  <a:cubicBezTo>
                    <a:pt x="3624" y="1252"/>
                    <a:pt x="3615" y="1254"/>
                    <a:pt x="3607" y="1256"/>
                  </a:cubicBezTo>
                  <a:lnTo>
                    <a:pt x="3607" y="1256"/>
                  </a:lnTo>
                  <a:cubicBezTo>
                    <a:pt x="3601" y="1281"/>
                    <a:pt x="3596" y="1303"/>
                    <a:pt x="3592" y="1318"/>
                  </a:cubicBezTo>
                  <a:lnTo>
                    <a:pt x="3592" y="1318"/>
                  </a:lnTo>
                  <a:cubicBezTo>
                    <a:pt x="3599" y="1317"/>
                    <a:pt x="3605" y="1316"/>
                    <a:pt x="3610" y="1314"/>
                  </a:cubicBezTo>
                  <a:lnTo>
                    <a:pt x="3610" y="1314"/>
                  </a:lnTo>
                  <a:cubicBezTo>
                    <a:pt x="3605" y="1325"/>
                    <a:pt x="3600" y="1335"/>
                    <a:pt x="3595" y="1345"/>
                  </a:cubicBezTo>
                  <a:cubicBezTo>
                    <a:pt x="3592" y="1348"/>
                    <a:pt x="3589" y="1350"/>
                    <a:pt x="3588" y="1350"/>
                  </a:cubicBezTo>
                  <a:cubicBezTo>
                    <a:pt x="3584" y="1350"/>
                    <a:pt x="3587" y="1339"/>
                    <a:pt x="3592" y="1318"/>
                  </a:cubicBezTo>
                  <a:lnTo>
                    <a:pt x="3592" y="1318"/>
                  </a:lnTo>
                  <a:cubicBezTo>
                    <a:pt x="3581" y="1320"/>
                    <a:pt x="3569" y="1320"/>
                    <a:pt x="3557" y="1320"/>
                  </a:cubicBezTo>
                  <a:lnTo>
                    <a:pt x="3519" y="1307"/>
                  </a:lnTo>
                  <a:lnTo>
                    <a:pt x="3494" y="1307"/>
                  </a:lnTo>
                  <a:lnTo>
                    <a:pt x="3419" y="1295"/>
                  </a:lnTo>
                  <a:cubicBezTo>
                    <a:pt x="3457" y="1295"/>
                    <a:pt x="3532" y="1269"/>
                    <a:pt x="3595" y="1257"/>
                  </a:cubicBezTo>
                  <a:cubicBezTo>
                    <a:pt x="3598" y="1257"/>
                    <a:pt x="3602" y="1256"/>
                    <a:pt x="3607" y="1256"/>
                  </a:cubicBezTo>
                  <a:lnTo>
                    <a:pt x="3607" y="1256"/>
                  </a:lnTo>
                  <a:cubicBezTo>
                    <a:pt x="3607" y="1252"/>
                    <a:pt x="3608" y="1248"/>
                    <a:pt x="3609" y="1244"/>
                  </a:cubicBezTo>
                  <a:lnTo>
                    <a:pt x="3494" y="1244"/>
                  </a:lnTo>
                  <a:cubicBezTo>
                    <a:pt x="3457" y="1257"/>
                    <a:pt x="3406" y="1257"/>
                    <a:pt x="3356" y="1269"/>
                  </a:cubicBezTo>
                  <a:lnTo>
                    <a:pt x="3350" y="1269"/>
                  </a:lnTo>
                  <a:cubicBezTo>
                    <a:pt x="3378" y="1260"/>
                    <a:pt x="3406" y="1251"/>
                    <a:pt x="3431" y="1244"/>
                  </a:cubicBezTo>
                  <a:lnTo>
                    <a:pt x="3457" y="1244"/>
                  </a:lnTo>
                  <a:cubicBezTo>
                    <a:pt x="3482" y="1232"/>
                    <a:pt x="3519" y="1219"/>
                    <a:pt x="3545" y="1219"/>
                  </a:cubicBezTo>
                  <a:lnTo>
                    <a:pt x="3570" y="1219"/>
                  </a:lnTo>
                  <a:cubicBezTo>
                    <a:pt x="3585" y="1212"/>
                    <a:pt x="3600" y="1209"/>
                    <a:pt x="3615" y="1207"/>
                  </a:cubicBezTo>
                  <a:lnTo>
                    <a:pt x="3615" y="1207"/>
                  </a:lnTo>
                  <a:cubicBezTo>
                    <a:pt x="3617" y="1195"/>
                    <a:pt x="3619" y="1182"/>
                    <a:pt x="3620" y="1169"/>
                  </a:cubicBezTo>
                  <a:cubicBezTo>
                    <a:pt x="3620" y="1169"/>
                    <a:pt x="3633" y="1156"/>
                    <a:pt x="3620" y="1156"/>
                  </a:cubicBezTo>
                  <a:lnTo>
                    <a:pt x="3595" y="1156"/>
                  </a:lnTo>
                  <a:cubicBezTo>
                    <a:pt x="3570" y="1156"/>
                    <a:pt x="3545" y="1169"/>
                    <a:pt x="3532" y="1169"/>
                  </a:cubicBezTo>
                  <a:cubicBezTo>
                    <a:pt x="3482" y="1169"/>
                    <a:pt x="3431" y="1181"/>
                    <a:pt x="3394" y="1194"/>
                  </a:cubicBezTo>
                  <a:cubicBezTo>
                    <a:pt x="3293" y="1219"/>
                    <a:pt x="3193" y="1244"/>
                    <a:pt x="3105" y="1282"/>
                  </a:cubicBezTo>
                  <a:cubicBezTo>
                    <a:pt x="2916" y="1357"/>
                    <a:pt x="2765" y="1458"/>
                    <a:pt x="2703" y="1496"/>
                  </a:cubicBezTo>
                  <a:cubicBezTo>
                    <a:pt x="2685" y="1506"/>
                    <a:pt x="2673" y="1512"/>
                    <a:pt x="2669" y="1512"/>
                  </a:cubicBezTo>
                  <a:cubicBezTo>
                    <a:pt x="2659" y="1512"/>
                    <a:pt x="2699" y="1476"/>
                    <a:pt x="2816" y="1395"/>
                  </a:cubicBezTo>
                  <a:lnTo>
                    <a:pt x="2816" y="1395"/>
                  </a:lnTo>
                  <a:cubicBezTo>
                    <a:pt x="2815" y="1396"/>
                    <a:pt x="2814" y="1397"/>
                    <a:pt x="2815" y="1397"/>
                  </a:cubicBezTo>
                  <a:cubicBezTo>
                    <a:pt x="2818" y="1397"/>
                    <a:pt x="2877" y="1356"/>
                    <a:pt x="2889" y="1356"/>
                  </a:cubicBezTo>
                  <a:cubicBezTo>
                    <a:pt x="2890" y="1356"/>
                    <a:pt x="2891" y="1356"/>
                    <a:pt x="2891" y="1357"/>
                  </a:cubicBezTo>
                  <a:cubicBezTo>
                    <a:pt x="2992" y="1295"/>
                    <a:pt x="3105" y="1244"/>
                    <a:pt x="3218" y="1194"/>
                  </a:cubicBezTo>
                  <a:lnTo>
                    <a:pt x="3218" y="1194"/>
                  </a:lnTo>
                  <a:cubicBezTo>
                    <a:pt x="2791" y="1345"/>
                    <a:pt x="2615" y="1521"/>
                    <a:pt x="2502" y="1596"/>
                  </a:cubicBezTo>
                  <a:cubicBezTo>
                    <a:pt x="2401" y="1684"/>
                    <a:pt x="2376" y="1697"/>
                    <a:pt x="2351" y="1709"/>
                  </a:cubicBezTo>
                  <a:cubicBezTo>
                    <a:pt x="2326" y="1722"/>
                    <a:pt x="2288" y="1722"/>
                    <a:pt x="2213" y="1835"/>
                  </a:cubicBezTo>
                  <a:cubicBezTo>
                    <a:pt x="2187" y="1873"/>
                    <a:pt x="2162" y="1898"/>
                    <a:pt x="2150" y="1948"/>
                  </a:cubicBezTo>
                  <a:cubicBezTo>
                    <a:pt x="2137" y="1973"/>
                    <a:pt x="2137" y="1998"/>
                    <a:pt x="2125" y="2023"/>
                  </a:cubicBezTo>
                  <a:cubicBezTo>
                    <a:pt x="2112" y="2049"/>
                    <a:pt x="2074" y="2074"/>
                    <a:pt x="2049" y="2111"/>
                  </a:cubicBezTo>
                  <a:cubicBezTo>
                    <a:pt x="2042" y="2119"/>
                    <a:pt x="2034" y="2131"/>
                    <a:pt x="2023" y="2143"/>
                  </a:cubicBezTo>
                  <a:lnTo>
                    <a:pt x="2023" y="2143"/>
                  </a:lnTo>
                  <a:cubicBezTo>
                    <a:pt x="2024" y="2136"/>
                    <a:pt x="2023" y="2133"/>
                    <a:pt x="2020" y="2133"/>
                  </a:cubicBezTo>
                  <a:cubicBezTo>
                    <a:pt x="2015" y="2133"/>
                    <a:pt x="2006" y="2140"/>
                    <a:pt x="1994" y="2152"/>
                  </a:cubicBezTo>
                  <a:lnTo>
                    <a:pt x="1994" y="2152"/>
                  </a:lnTo>
                  <a:cubicBezTo>
                    <a:pt x="2013" y="2109"/>
                    <a:pt x="2065" y="2085"/>
                    <a:pt x="2087" y="2049"/>
                  </a:cubicBezTo>
                  <a:cubicBezTo>
                    <a:pt x="2125" y="1986"/>
                    <a:pt x="2137" y="1923"/>
                    <a:pt x="2200" y="1822"/>
                  </a:cubicBezTo>
                  <a:cubicBezTo>
                    <a:pt x="2263" y="1734"/>
                    <a:pt x="2351" y="1621"/>
                    <a:pt x="2527" y="1483"/>
                  </a:cubicBezTo>
                  <a:cubicBezTo>
                    <a:pt x="2652" y="1357"/>
                    <a:pt x="2791" y="1244"/>
                    <a:pt x="2954" y="1156"/>
                  </a:cubicBezTo>
                  <a:cubicBezTo>
                    <a:pt x="2961" y="1155"/>
                    <a:pt x="2967" y="1155"/>
                    <a:pt x="2970" y="1155"/>
                  </a:cubicBezTo>
                  <a:cubicBezTo>
                    <a:pt x="2994" y="1155"/>
                    <a:pt x="2970" y="1172"/>
                    <a:pt x="2988" y="1172"/>
                  </a:cubicBezTo>
                  <a:cubicBezTo>
                    <a:pt x="2999" y="1172"/>
                    <a:pt x="3027" y="1165"/>
                    <a:pt x="3092" y="1144"/>
                  </a:cubicBezTo>
                  <a:cubicBezTo>
                    <a:pt x="3256" y="1068"/>
                    <a:pt x="3343" y="1031"/>
                    <a:pt x="3356" y="1018"/>
                  </a:cubicBezTo>
                  <a:cubicBezTo>
                    <a:pt x="3361" y="1014"/>
                    <a:pt x="3355" y="1011"/>
                    <a:pt x="3341" y="1011"/>
                  </a:cubicBezTo>
                  <a:cubicBezTo>
                    <a:pt x="3318" y="1011"/>
                    <a:pt x="3269" y="1019"/>
                    <a:pt x="3205" y="1043"/>
                  </a:cubicBezTo>
                  <a:cubicBezTo>
                    <a:pt x="2992" y="1081"/>
                    <a:pt x="2640" y="1244"/>
                    <a:pt x="2451" y="1420"/>
                  </a:cubicBezTo>
                  <a:cubicBezTo>
                    <a:pt x="2451" y="1433"/>
                    <a:pt x="2451" y="1433"/>
                    <a:pt x="2464" y="1445"/>
                  </a:cubicBezTo>
                  <a:cubicBezTo>
                    <a:pt x="2464" y="1458"/>
                    <a:pt x="2464" y="1471"/>
                    <a:pt x="2464" y="1483"/>
                  </a:cubicBezTo>
                  <a:cubicBezTo>
                    <a:pt x="2451" y="1471"/>
                    <a:pt x="2451" y="1471"/>
                    <a:pt x="2439" y="1471"/>
                  </a:cubicBezTo>
                  <a:cubicBezTo>
                    <a:pt x="2426" y="1458"/>
                    <a:pt x="2414" y="1458"/>
                    <a:pt x="2401" y="1458"/>
                  </a:cubicBezTo>
                  <a:cubicBezTo>
                    <a:pt x="2401" y="1458"/>
                    <a:pt x="2388" y="1445"/>
                    <a:pt x="2388" y="1445"/>
                  </a:cubicBezTo>
                  <a:cubicBezTo>
                    <a:pt x="2401" y="1445"/>
                    <a:pt x="2414" y="1445"/>
                    <a:pt x="2426" y="1433"/>
                  </a:cubicBezTo>
                  <a:cubicBezTo>
                    <a:pt x="2439" y="1433"/>
                    <a:pt x="2439" y="1433"/>
                    <a:pt x="2439" y="1420"/>
                  </a:cubicBezTo>
                  <a:lnTo>
                    <a:pt x="2439" y="1420"/>
                  </a:lnTo>
                  <a:lnTo>
                    <a:pt x="2439" y="1420"/>
                  </a:lnTo>
                  <a:cubicBezTo>
                    <a:pt x="2564" y="1295"/>
                    <a:pt x="2866" y="1094"/>
                    <a:pt x="3142" y="1006"/>
                  </a:cubicBezTo>
                  <a:cubicBezTo>
                    <a:pt x="3406" y="905"/>
                    <a:pt x="3607" y="892"/>
                    <a:pt x="3431" y="892"/>
                  </a:cubicBezTo>
                  <a:close/>
                  <a:moveTo>
                    <a:pt x="617" y="3443"/>
                  </a:moveTo>
                  <a:lnTo>
                    <a:pt x="617" y="3468"/>
                  </a:lnTo>
                  <a:cubicBezTo>
                    <a:pt x="617" y="3456"/>
                    <a:pt x="629" y="3456"/>
                    <a:pt x="642" y="3443"/>
                  </a:cubicBezTo>
                  <a:close/>
                  <a:moveTo>
                    <a:pt x="629" y="3556"/>
                  </a:moveTo>
                  <a:cubicBezTo>
                    <a:pt x="629" y="3556"/>
                    <a:pt x="629" y="3556"/>
                    <a:pt x="629" y="3569"/>
                  </a:cubicBezTo>
                  <a:cubicBezTo>
                    <a:pt x="629" y="3569"/>
                    <a:pt x="629" y="3582"/>
                    <a:pt x="629" y="3594"/>
                  </a:cubicBezTo>
                  <a:lnTo>
                    <a:pt x="642" y="3594"/>
                  </a:lnTo>
                  <a:lnTo>
                    <a:pt x="629" y="3556"/>
                  </a:lnTo>
                  <a:close/>
                  <a:moveTo>
                    <a:pt x="629" y="3619"/>
                  </a:moveTo>
                  <a:lnTo>
                    <a:pt x="642" y="3644"/>
                  </a:lnTo>
                  <a:lnTo>
                    <a:pt x="642" y="3657"/>
                  </a:lnTo>
                  <a:lnTo>
                    <a:pt x="654" y="3670"/>
                  </a:lnTo>
                  <a:cubicBezTo>
                    <a:pt x="654" y="3657"/>
                    <a:pt x="654" y="3657"/>
                    <a:pt x="654" y="3644"/>
                  </a:cubicBezTo>
                  <a:cubicBezTo>
                    <a:pt x="654" y="3644"/>
                    <a:pt x="654" y="3632"/>
                    <a:pt x="654" y="3632"/>
                  </a:cubicBezTo>
                  <a:lnTo>
                    <a:pt x="642" y="3632"/>
                  </a:lnTo>
                  <a:cubicBezTo>
                    <a:pt x="642" y="3619"/>
                    <a:pt x="642" y="3619"/>
                    <a:pt x="629" y="3619"/>
                  </a:cubicBezTo>
                  <a:close/>
                  <a:moveTo>
                    <a:pt x="147" y="3602"/>
                  </a:moveTo>
                  <a:cubicBezTo>
                    <a:pt x="158" y="3602"/>
                    <a:pt x="169" y="3632"/>
                    <a:pt x="202" y="3657"/>
                  </a:cubicBezTo>
                  <a:cubicBezTo>
                    <a:pt x="202" y="3644"/>
                    <a:pt x="202" y="3632"/>
                    <a:pt x="202" y="3607"/>
                  </a:cubicBezTo>
                  <a:cubicBezTo>
                    <a:pt x="212" y="3627"/>
                    <a:pt x="214" y="3639"/>
                    <a:pt x="221" y="3650"/>
                  </a:cubicBezTo>
                  <a:lnTo>
                    <a:pt x="221" y="3650"/>
                  </a:lnTo>
                  <a:cubicBezTo>
                    <a:pt x="223" y="3648"/>
                    <a:pt x="225" y="3646"/>
                    <a:pt x="227" y="3644"/>
                  </a:cubicBezTo>
                  <a:lnTo>
                    <a:pt x="227" y="3644"/>
                  </a:lnTo>
                  <a:cubicBezTo>
                    <a:pt x="227" y="3648"/>
                    <a:pt x="226" y="3652"/>
                    <a:pt x="225" y="3655"/>
                  </a:cubicBezTo>
                  <a:lnTo>
                    <a:pt x="225" y="3655"/>
                  </a:lnTo>
                  <a:cubicBezTo>
                    <a:pt x="224" y="3653"/>
                    <a:pt x="223" y="3652"/>
                    <a:pt x="221" y="3650"/>
                  </a:cubicBezTo>
                  <a:lnTo>
                    <a:pt x="221" y="3650"/>
                  </a:lnTo>
                  <a:cubicBezTo>
                    <a:pt x="210" y="3660"/>
                    <a:pt x="200" y="3667"/>
                    <a:pt x="189" y="3671"/>
                  </a:cubicBezTo>
                  <a:lnTo>
                    <a:pt x="189" y="3671"/>
                  </a:lnTo>
                  <a:cubicBezTo>
                    <a:pt x="177" y="3648"/>
                    <a:pt x="162" y="3629"/>
                    <a:pt x="141" y="3629"/>
                  </a:cubicBezTo>
                  <a:cubicBezTo>
                    <a:pt x="136" y="3629"/>
                    <a:pt x="132" y="3630"/>
                    <a:pt x="127" y="3632"/>
                  </a:cubicBezTo>
                  <a:cubicBezTo>
                    <a:pt x="135" y="3610"/>
                    <a:pt x="141" y="3602"/>
                    <a:pt x="147" y="3602"/>
                  </a:cubicBezTo>
                  <a:close/>
                  <a:moveTo>
                    <a:pt x="1182" y="3770"/>
                  </a:moveTo>
                  <a:cubicBezTo>
                    <a:pt x="1163" y="3776"/>
                    <a:pt x="1163" y="3776"/>
                    <a:pt x="1163" y="3776"/>
                  </a:cubicBezTo>
                  <a:cubicBezTo>
                    <a:pt x="1163" y="3776"/>
                    <a:pt x="1163" y="3776"/>
                    <a:pt x="1144" y="3783"/>
                  </a:cubicBezTo>
                  <a:lnTo>
                    <a:pt x="1157" y="3783"/>
                  </a:lnTo>
                  <a:cubicBezTo>
                    <a:pt x="1162" y="3780"/>
                    <a:pt x="1170" y="3776"/>
                    <a:pt x="1182" y="3770"/>
                  </a:cubicBezTo>
                  <a:close/>
                  <a:moveTo>
                    <a:pt x="1144" y="3783"/>
                  </a:moveTo>
                  <a:cubicBezTo>
                    <a:pt x="1144" y="3783"/>
                    <a:pt x="1141" y="3786"/>
                    <a:pt x="1138" y="3789"/>
                  </a:cubicBezTo>
                  <a:lnTo>
                    <a:pt x="1138" y="3789"/>
                  </a:lnTo>
                  <a:cubicBezTo>
                    <a:pt x="1139" y="3789"/>
                    <a:pt x="1139" y="3789"/>
                    <a:pt x="1140" y="3789"/>
                  </a:cubicBezTo>
                  <a:cubicBezTo>
                    <a:pt x="1140" y="3789"/>
                    <a:pt x="1140" y="3789"/>
                    <a:pt x="1140" y="3789"/>
                  </a:cubicBezTo>
                  <a:lnTo>
                    <a:pt x="1140" y="3789"/>
                  </a:lnTo>
                  <a:cubicBezTo>
                    <a:pt x="1139" y="3789"/>
                    <a:pt x="1139" y="3789"/>
                    <a:pt x="1137" y="3790"/>
                  </a:cubicBezTo>
                  <a:lnTo>
                    <a:pt x="1137" y="3790"/>
                  </a:lnTo>
                  <a:cubicBezTo>
                    <a:pt x="1138" y="3789"/>
                    <a:pt x="1138" y="3789"/>
                    <a:pt x="1138" y="3789"/>
                  </a:cubicBezTo>
                  <a:lnTo>
                    <a:pt x="1138" y="3789"/>
                  </a:lnTo>
                  <a:cubicBezTo>
                    <a:pt x="1134" y="3789"/>
                    <a:pt x="1130" y="3790"/>
                    <a:pt x="1119" y="3795"/>
                  </a:cubicBezTo>
                  <a:cubicBezTo>
                    <a:pt x="1128" y="3792"/>
                    <a:pt x="1134" y="3791"/>
                    <a:pt x="1137" y="3790"/>
                  </a:cubicBezTo>
                  <a:lnTo>
                    <a:pt x="1137" y="3790"/>
                  </a:lnTo>
                  <a:cubicBezTo>
                    <a:pt x="1136" y="3791"/>
                    <a:pt x="1135" y="3792"/>
                    <a:pt x="1135" y="3793"/>
                  </a:cubicBezTo>
                  <a:lnTo>
                    <a:pt x="1135" y="3793"/>
                  </a:lnTo>
                  <a:cubicBezTo>
                    <a:pt x="1137" y="3791"/>
                    <a:pt x="1139" y="3790"/>
                    <a:pt x="1140" y="3789"/>
                  </a:cubicBezTo>
                  <a:lnTo>
                    <a:pt x="1140" y="3789"/>
                  </a:lnTo>
                  <a:cubicBezTo>
                    <a:pt x="1145" y="3789"/>
                    <a:pt x="1152" y="3789"/>
                    <a:pt x="1170" y="3783"/>
                  </a:cubicBezTo>
                  <a:lnTo>
                    <a:pt x="1157" y="3783"/>
                  </a:lnTo>
                  <a:cubicBezTo>
                    <a:pt x="1147" y="3787"/>
                    <a:pt x="1146" y="3788"/>
                    <a:pt x="1140" y="3789"/>
                  </a:cubicBezTo>
                  <a:lnTo>
                    <a:pt x="1140" y="3789"/>
                  </a:lnTo>
                  <a:cubicBezTo>
                    <a:pt x="1146" y="3785"/>
                    <a:pt x="1148" y="3783"/>
                    <a:pt x="1144" y="3783"/>
                  </a:cubicBezTo>
                  <a:close/>
                  <a:moveTo>
                    <a:pt x="1135" y="3793"/>
                  </a:moveTo>
                  <a:cubicBezTo>
                    <a:pt x="1133" y="3793"/>
                    <a:pt x="1132" y="3794"/>
                    <a:pt x="1130" y="3795"/>
                  </a:cubicBezTo>
                  <a:lnTo>
                    <a:pt x="1132" y="3795"/>
                  </a:lnTo>
                  <a:cubicBezTo>
                    <a:pt x="1132" y="3795"/>
                    <a:pt x="1133" y="3794"/>
                    <a:pt x="1135" y="3793"/>
                  </a:cubicBezTo>
                  <a:close/>
                  <a:moveTo>
                    <a:pt x="1073" y="3809"/>
                  </a:moveTo>
                  <a:cubicBezTo>
                    <a:pt x="1071" y="3811"/>
                    <a:pt x="1069" y="3813"/>
                    <a:pt x="1066" y="3815"/>
                  </a:cubicBezTo>
                  <a:lnTo>
                    <a:pt x="1066" y="3815"/>
                  </a:lnTo>
                  <a:cubicBezTo>
                    <a:pt x="1067" y="3814"/>
                    <a:pt x="1068" y="3814"/>
                    <a:pt x="1069" y="3814"/>
                  </a:cubicBezTo>
                  <a:lnTo>
                    <a:pt x="1069" y="3814"/>
                  </a:lnTo>
                  <a:lnTo>
                    <a:pt x="1056" y="3820"/>
                  </a:lnTo>
                  <a:lnTo>
                    <a:pt x="1056" y="3820"/>
                  </a:lnTo>
                  <a:cubicBezTo>
                    <a:pt x="1060" y="3818"/>
                    <a:pt x="1064" y="3817"/>
                    <a:pt x="1066" y="3815"/>
                  </a:cubicBezTo>
                  <a:lnTo>
                    <a:pt x="1066" y="3815"/>
                  </a:lnTo>
                  <a:cubicBezTo>
                    <a:pt x="1063" y="3815"/>
                    <a:pt x="1061" y="3817"/>
                    <a:pt x="1058" y="3819"/>
                  </a:cubicBezTo>
                  <a:lnTo>
                    <a:pt x="1058" y="3819"/>
                  </a:lnTo>
                  <a:cubicBezTo>
                    <a:pt x="1060" y="3817"/>
                    <a:pt x="1066" y="3812"/>
                    <a:pt x="1073" y="3809"/>
                  </a:cubicBezTo>
                  <a:close/>
                  <a:moveTo>
                    <a:pt x="159" y="3138"/>
                  </a:moveTo>
                  <a:lnTo>
                    <a:pt x="159" y="3138"/>
                  </a:lnTo>
                  <a:cubicBezTo>
                    <a:pt x="130" y="3199"/>
                    <a:pt x="106" y="3256"/>
                    <a:pt x="92" y="3297"/>
                  </a:cubicBezTo>
                  <a:lnTo>
                    <a:pt x="92" y="3297"/>
                  </a:lnTo>
                  <a:cubicBezTo>
                    <a:pt x="94" y="3294"/>
                    <a:pt x="97" y="3293"/>
                    <a:pt x="101" y="3293"/>
                  </a:cubicBezTo>
                  <a:cubicBezTo>
                    <a:pt x="105" y="3287"/>
                    <a:pt x="108" y="3285"/>
                    <a:pt x="111" y="3285"/>
                  </a:cubicBezTo>
                  <a:cubicBezTo>
                    <a:pt x="125" y="3285"/>
                    <a:pt x="131" y="3341"/>
                    <a:pt x="117" y="3386"/>
                  </a:cubicBezTo>
                  <a:lnTo>
                    <a:pt x="117" y="3386"/>
                  </a:lnTo>
                  <a:cubicBezTo>
                    <a:pt x="136" y="3422"/>
                    <a:pt x="100" y="3458"/>
                    <a:pt x="64" y="3494"/>
                  </a:cubicBezTo>
                  <a:cubicBezTo>
                    <a:pt x="26" y="3531"/>
                    <a:pt x="1" y="3582"/>
                    <a:pt x="39" y="3594"/>
                  </a:cubicBezTo>
                  <a:cubicBezTo>
                    <a:pt x="39" y="3582"/>
                    <a:pt x="39" y="3569"/>
                    <a:pt x="39" y="3556"/>
                  </a:cubicBezTo>
                  <a:cubicBezTo>
                    <a:pt x="39" y="3544"/>
                    <a:pt x="51" y="3531"/>
                    <a:pt x="51" y="3519"/>
                  </a:cubicBezTo>
                  <a:cubicBezTo>
                    <a:pt x="76" y="3506"/>
                    <a:pt x="89" y="3494"/>
                    <a:pt x="101" y="3494"/>
                  </a:cubicBezTo>
                  <a:cubicBezTo>
                    <a:pt x="76" y="3544"/>
                    <a:pt x="89" y="3582"/>
                    <a:pt x="89" y="3619"/>
                  </a:cubicBezTo>
                  <a:cubicBezTo>
                    <a:pt x="89" y="3657"/>
                    <a:pt x="76" y="3682"/>
                    <a:pt x="14" y="3682"/>
                  </a:cubicBezTo>
                  <a:cubicBezTo>
                    <a:pt x="34" y="3713"/>
                    <a:pt x="38" y="3736"/>
                    <a:pt x="67" y="3736"/>
                  </a:cubicBezTo>
                  <a:cubicBezTo>
                    <a:pt x="73" y="3736"/>
                    <a:pt x="80" y="3735"/>
                    <a:pt x="89" y="3732"/>
                  </a:cubicBezTo>
                  <a:lnTo>
                    <a:pt x="89" y="3732"/>
                  </a:lnTo>
                  <a:cubicBezTo>
                    <a:pt x="76" y="3770"/>
                    <a:pt x="76" y="3808"/>
                    <a:pt x="76" y="3845"/>
                  </a:cubicBezTo>
                  <a:cubicBezTo>
                    <a:pt x="76" y="3838"/>
                    <a:pt x="85" y="3831"/>
                    <a:pt x="97" y="3831"/>
                  </a:cubicBezTo>
                  <a:cubicBezTo>
                    <a:pt x="105" y="3831"/>
                    <a:pt x="116" y="3835"/>
                    <a:pt x="127" y="3845"/>
                  </a:cubicBezTo>
                  <a:cubicBezTo>
                    <a:pt x="89" y="3795"/>
                    <a:pt x="152" y="3720"/>
                    <a:pt x="89" y="3695"/>
                  </a:cubicBezTo>
                  <a:cubicBezTo>
                    <a:pt x="126" y="3676"/>
                    <a:pt x="156" y="3685"/>
                    <a:pt x="189" y="3671"/>
                  </a:cubicBezTo>
                  <a:lnTo>
                    <a:pt x="189" y="3671"/>
                  </a:lnTo>
                  <a:cubicBezTo>
                    <a:pt x="198" y="3687"/>
                    <a:pt x="206" y="3706"/>
                    <a:pt x="215" y="3723"/>
                  </a:cubicBezTo>
                  <a:lnTo>
                    <a:pt x="215" y="3723"/>
                  </a:lnTo>
                  <a:cubicBezTo>
                    <a:pt x="218" y="3703"/>
                    <a:pt x="221" y="3682"/>
                    <a:pt x="225" y="3655"/>
                  </a:cubicBezTo>
                  <a:lnTo>
                    <a:pt x="225" y="3655"/>
                  </a:lnTo>
                  <a:cubicBezTo>
                    <a:pt x="226" y="3656"/>
                    <a:pt x="227" y="3656"/>
                    <a:pt x="227" y="3657"/>
                  </a:cubicBezTo>
                  <a:cubicBezTo>
                    <a:pt x="240" y="3594"/>
                    <a:pt x="189" y="3544"/>
                    <a:pt x="152" y="3519"/>
                  </a:cubicBezTo>
                  <a:cubicBezTo>
                    <a:pt x="164" y="3494"/>
                    <a:pt x="215" y="3531"/>
                    <a:pt x="189" y="3468"/>
                  </a:cubicBezTo>
                  <a:cubicBezTo>
                    <a:pt x="182" y="3438"/>
                    <a:pt x="174" y="3428"/>
                    <a:pt x="167" y="3428"/>
                  </a:cubicBezTo>
                  <a:cubicBezTo>
                    <a:pt x="154" y="3428"/>
                    <a:pt x="143" y="3456"/>
                    <a:pt x="135" y="3456"/>
                  </a:cubicBezTo>
                  <a:cubicBezTo>
                    <a:pt x="132" y="3456"/>
                    <a:pt x="129" y="3452"/>
                    <a:pt x="127" y="3443"/>
                  </a:cubicBezTo>
                  <a:lnTo>
                    <a:pt x="164" y="3393"/>
                  </a:lnTo>
                  <a:cubicBezTo>
                    <a:pt x="114" y="3330"/>
                    <a:pt x="152" y="3255"/>
                    <a:pt x="164" y="3192"/>
                  </a:cubicBezTo>
                  <a:cubicBezTo>
                    <a:pt x="164" y="3179"/>
                    <a:pt x="152" y="3167"/>
                    <a:pt x="152" y="3167"/>
                  </a:cubicBezTo>
                  <a:cubicBezTo>
                    <a:pt x="155" y="3157"/>
                    <a:pt x="157" y="3147"/>
                    <a:pt x="159" y="3138"/>
                  </a:cubicBezTo>
                  <a:close/>
                  <a:moveTo>
                    <a:pt x="931" y="3896"/>
                  </a:moveTo>
                  <a:cubicBezTo>
                    <a:pt x="927" y="3896"/>
                    <a:pt x="923" y="3898"/>
                    <a:pt x="918" y="3901"/>
                  </a:cubicBezTo>
                  <a:lnTo>
                    <a:pt x="918" y="3901"/>
                  </a:lnTo>
                  <a:cubicBezTo>
                    <a:pt x="922" y="3900"/>
                    <a:pt x="926" y="3898"/>
                    <a:pt x="931" y="3896"/>
                  </a:cubicBezTo>
                  <a:close/>
                  <a:moveTo>
                    <a:pt x="805" y="3104"/>
                  </a:moveTo>
                  <a:cubicBezTo>
                    <a:pt x="767" y="3179"/>
                    <a:pt x="742" y="3255"/>
                    <a:pt x="705" y="3343"/>
                  </a:cubicBezTo>
                  <a:cubicBezTo>
                    <a:pt x="742" y="3355"/>
                    <a:pt x="767" y="3355"/>
                    <a:pt x="780" y="3368"/>
                  </a:cubicBezTo>
                  <a:lnTo>
                    <a:pt x="755" y="3381"/>
                  </a:lnTo>
                  <a:lnTo>
                    <a:pt x="780" y="3406"/>
                  </a:lnTo>
                  <a:cubicBezTo>
                    <a:pt x="755" y="3406"/>
                    <a:pt x="730" y="3406"/>
                    <a:pt x="692" y="3393"/>
                  </a:cubicBezTo>
                  <a:cubicBezTo>
                    <a:pt x="680" y="3418"/>
                    <a:pt x="680" y="3443"/>
                    <a:pt x="667" y="3481"/>
                  </a:cubicBezTo>
                  <a:cubicBezTo>
                    <a:pt x="654" y="3481"/>
                    <a:pt x="629" y="3481"/>
                    <a:pt x="617" y="3468"/>
                  </a:cubicBezTo>
                  <a:lnTo>
                    <a:pt x="617" y="3481"/>
                  </a:lnTo>
                  <a:cubicBezTo>
                    <a:pt x="617" y="3519"/>
                    <a:pt x="629" y="3556"/>
                    <a:pt x="642" y="3594"/>
                  </a:cubicBezTo>
                  <a:lnTo>
                    <a:pt x="667" y="3594"/>
                  </a:lnTo>
                  <a:lnTo>
                    <a:pt x="667" y="3644"/>
                  </a:lnTo>
                  <a:lnTo>
                    <a:pt x="667" y="3670"/>
                  </a:lnTo>
                  <a:lnTo>
                    <a:pt x="654" y="3670"/>
                  </a:lnTo>
                  <a:lnTo>
                    <a:pt x="654" y="3695"/>
                  </a:lnTo>
                  <a:lnTo>
                    <a:pt x="680" y="3695"/>
                  </a:lnTo>
                  <a:cubicBezTo>
                    <a:pt x="680" y="3695"/>
                    <a:pt x="690" y="3685"/>
                    <a:pt x="692" y="3682"/>
                  </a:cubicBezTo>
                  <a:lnTo>
                    <a:pt x="692" y="3682"/>
                  </a:lnTo>
                  <a:cubicBezTo>
                    <a:pt x="680" y="3695"/>
                    <a:pt x="680" y="3695"/>
                    <a:pt x="680" y="3707"/>
                  </a:cubicBezTo>
                  <a:lnTo>
                    <a:pt x="692" y="3745"/>
                  </a:lnTo>
                  <a:lnTo>
                    <a:pt x="680" y="3745"/>
                  </a:lnTo>
                  <a:cubicBezTo>
                    <a:pt x="717" y="3808"/>
                    <a:pt x="755" y="3845"/>
                    <a:pt x="780" y="3871"/>
                  </a:cubicBezTo>
                  <a:cubicBezTo>
                    <a:pt x="818" y="3896"/>
                    <a:pt x="843" y="3908"/>
                    <a:pt x="855" y="3908"/>
                  </a:cubicBezTo>
                  <a:cubicBezTo>
                    <a:pt x="865" y="3911"/>
                    <a:pt x="874" y="3912"/>
                    <a:pt x="881" y="3912"/>
                  </a:cubicBezTo>
                  <a:cubicBezTo>
                    <a:pt x="899" y="3912"/>
                    <a:pt x="910" y="3906"/>
                    <a:pt x="918" y="3901"/>
                  </a:cubicBezTo>
                  <a:lnTo>
                    <a:pt x="918" y="3901"/>
                  </a:lnTo>
                  <a:cubicBezTo>
                    <a:pt x="914" y="3903"/>
                    <a:pt x="910" y="3903"/>
                    <a:pt x="906" y="3903"/>
                  </a:cubicBezTo>
                  <a:cubicBezTo>
                    <a:pt x="893" y="3903"/>
                    <a:pt x="879" y="3894"/>
                    <a:pt x="855" y="3871"/>
                  </a:cubicBezTo>
                  <a:lnTo>
                    <a:pt x="830" y="3858"/>
                  </a:lnTo>
                  <a:cubicBezTo>
                    <a:pt x="818" y="3858"/>
                    <a:pt x="818" y="3845"/>
                    <a:pt x="805" y="3833"/>
                  </a:cubicBezTo>
                  <a:cubicBezTo>
                    <a:pt x="818" y="3833"/>
                    <a:pt x="830" y="3845"/>
                    <a:pt x="843" y="3845"/>
                  </a:cubicBezTo>
                  <a:cubicBezTo>
                    <a:pt x="881" y="3820"/>
                    <a:pt x="830" y="3820"/>
                    <a:pt x="805" y="3820"/>
                  </a:cubicBezTo>
                  <a:cubicBezTo>
                    <a:pt x="855" y="3795"/>
                    <a:pt x="918" y="3795"/>
                    <a:pt x="956" y="3795"/>
                  </a:cubicBezTo>
                  <a:cubicBezTo>
                    <a:pt x="981" y="3795"/>
                    <a:pt x="931" y="3808"/>
                    <a:pt x="943" y="3808"/>
                  </a:cubicBezTo>
                  <a:cubicBezTo>
                    <a:pt x="949" y="3813"/>
                    <a:pt x="957" y="3815"/>
                    <a:pt x="966" y="3815"/>
                  </a:cubicBezTo>
                  <a:cubicBezTo>
                    <a:pt x="992" y="3815"/>
                    <a:pt x="1027" y="3801"/>
                    <a:pt x="1040" y="3801"/>
                  </a:cubicBezTo>
                  <a:cubicBezTo>
                    <a:pt x="1045" y="3801"/>
                    <a:pt x="1047" y="3802"/>
                    <a:pt x="1044" y="3808"/>
                  </a:cubicBezTo>
                  <a:cubicBezTo>
                    <a:pt x="1019" y="3833"/>
                    <a:pt x="981" y="3845"/>
                    <a:pt x="956" y="3845"/>
                  </a:cubicBezTo>
                  <a:cubicBezTo>
                    <a:pt x="951" y="3848"/>
                    <a:pt x="948" y="3849"/>
                    <a:pt x="946" y="3849"/>
                  </a:cubicBezTo>
                  <a:cubicBezTo>
                    <a:pt x="940" y="3849"/>
                    <a:pt x="956" y="3833"/>
                    <a:pt x="956" y="3833"/>
                  </a:cubicBezTo>
                  <a:lnTo>
                    <a:pt x="956" y="3833"/>
                  </a:lnTo>
                  <a:lnTo>
                    <a:pt x="943" y="3845"/>
                  </a:lnTo>
                  <a:lnTo>
                    <a:pt x="918" y="3845"/>
                  </a:lnTo>
                  <a:cubicBezTo>
                    <a:pt x="906" y="3858"/>
                    <a:pt x="956" y="3871"/>
                    <a:pt x="943" y="3871"/>
                  </a:cubicBezTo>
                  <a:cubicBezTo>
                    <a:pt x="956" y="3871"/>
                    <a:pt x="969" y="3871"/>
                    <a:pt x="981" y="3858"/>
                  </a:cubicBezTo>
                  <a:lnTo>
                    <a:pt x="969" y="3858"/>
                  </a:lnTo>
                  <a:cubicBezTo>
                    <a:pt x="994" y="3845"/>
                    <a:pt x="1019" y="3845"/>
                    <a:pt x="1019" y="3833"/>
                  </a:cubicBezTo>
                  <a:cubicBezTo>
                    <a:pt x="1044" y="3833"/>
                    <a:pt x="1081" y="3821"/>
                    <a:pt x="1082" y="3820"/>
                  </a:cubicBezTo>
                  <a:lnTo>
                    <a:pt x="1082" y="3820"/>
                  </a:lnTo>
                  <a:lnTo>
                    <a:pt x="1050" y="3831"/>
                  </a:lnTo>
                  <a:lnTo>
                    <a:pt x="1050" y="3831"/>
                  </a:lnTo>
                  <a:cubicBezTo>
                    <a:pt x="1050" y="3831"/>
                    <a:pt x="1050" y="3830"/>
                    <a:pt x="1050" y="3830"/>
                  </a:cubicBezTo>
                  <a:lnTo>
                    <a:pt x="1050" y="3830"/>
                  </a:lnTo>
                  <a:cubicBezTo>
                    <a:pt x="1049" y="3830"/>
                    <a:pt x="1048" y="3831"/>
                    <a:pt x="1044" y="3833"/>
                  </a:cubicBezTo>
                  <a:lnTo>
                    <a:pt x="1050" y="3831"/>
                  </a:lnTo>
                  <a:lnTo>
                    <a:pt x="1050" y="3831"/>
                  </a:lnTo>
                  <a:cubicBezTo>
                    <a:pt x="1047" y="3834"/>
                    <a:pt x="1034" y="3842"/>
                    <a:pt x="1037" y="3842"/>
                  </a:cubicBezTo>
                  <a:cubicBezTo>
                    <a:pt x="1038" y="3842"/>
                    <a:pt x="1043" y="3839"/>
                    <a:pt x="1056" y="3833"/>
                  </a:cubicBezTo>
                  <a:lnTo>
                    <a:pt x="1082" y="3820"/>
                  </a:lnTo>
                  <a:cubicBezTo>
                    <a:pt x="1095" y="3814"/>
                    <a:pt x="1116" y="3803"/>
                    <a:pt x="1130" y="3795"/>
                  </a:cubicBezTo>
                  <a:lnTo>
                    <a:pt x="1119" y="3795"/>
                  </a:lnTo>
                  <a:cubicBezTo>
                    <a:pt x="1094" y="3812"/>
                    <a:pt x="1080" y="3812"/>
                    <a:pt x="1069" y="3814"/>
                  </a:cubicBezTo>
                  <a:lnTo>
                    <a:pt x="1069" y="3814"/>
                  </a:lnTo>
                  <a:lnTo>
                    <a:pt x="1082" y="3808"/>
                  </a:lnTo>
                  <a:cubicBezTo>
                    <a:pt x="1079" y="3808"/>
                    <a:pt x="1076" y="3808"/>
                    <a:pt x="1073" y="3809"/>
                  </a:cubicBezTo>
                  <a:lnTo>
                    <a:pt x="1073" y="3809"/>
                  </a:lnTo>
                  <a:cubicBezTo>
                    <a:pt x="1084" y="3800"/>
                    <a:pt x="1089" y="3792"/>
                    <a:pt x="1107" y="3783"/>
                  </a:cubicBezTo>
                  <a:cubicBezTo>
                    <a:pt x="1107" y="3783"/>
                    <a:pt x="1107" y="3770"/>
                    <a:pt x="1094" y="3770"/>
                  </a:cubicBezTo>
                  <a:cubicBezTo>
                    <a:pt x="1094" y="3770"/>
                    <a:pt x="1069" y="3783"/>
                    <a:pt x="1069" y="3783"/>
                  </a:cubicBezTo>
                  <a:cubicBezTo>
                    <a:pt x="1056" y="3783"/>
                    <a:pt x="1044" y="3770"/>
                    <a:pt x="1044" y="3770"/>
                  </a:cubicBezTo>
                  <a:cubicBezTo>
                    <a:pt x="1031" y="3758"/>
                    <a:pt x="956" y="3770"/>
                    <a:pt x="981" y="3720"/>
                  </a:cubicBezTo>
                  <a:cubicBezTo>
                    <a:pt x="969" y="3720"/>
                    <a:pt x="956" y="3720"/>
                    <a:pt x="943" y="3707"/>
                  </a:cubicBezTo>
                  <a:lnTo>
                    <a:pt x="969" y="3695"/>
                  </a:lnTo>
                  <a:cubicBezTo>
                    <a:pt x="947" y="3684"/>
                    <a:pt x="953" y="3654"/>
                    <a:pt x="939" y="3654"/>
                  </a:cubicBezTo>
                  <a:cubicBezTo>
                    <a:pt x="937" y="3654"/>
                    <a:pt x="934" y="3655"/>
                    <a:pt x="931" y="3657"/>
                  </a:cubicBezTo>
                  <a:cubicBezTo>
                    <a:pt x="969" y="3619"/>
                    <a:pt x="893" y="3582"/>
                    <a:pt x="893" y="3556"/>
                  </a:cubicBezTo>
                  <a:lnTo>
                    <a:pt x="868" y="3556"/>
                  </a:lnTo>
                  <a:cubicBezTo>
                    <a:pt x="868" y="3544"/>
                    <a:pt x="855" y="3519"/>
                    <a:pt x="843" y="3494"/>
                  </a:cubicBezTo>
                  <a:lnTo>
                    <a:pt x="818" y="3506"/>
                  </a:lnTo>
                  <a:cubicBezTo>
                    <a:pt x="793" y="3494"/>
                    <a:pt x="818" y="3443"/>
                    <a:pt x="818" y="3406"/>
                  </a:cubicBezTo>
                  <a:cubicBezTo>
                    <a:pt x="822" y="3406"/>
                    <a:pt x="825" y="3407"/>
                    <a:pt x="826" y="3409"/>
                  </a:cubicBezTo>
                  <a:lnTo>
                    <a:pt x="826" y="3409"/>
                  </a:lnTo>
                  <a:cubicBezTo>
                    <a:pt x="871" y="3354"/>
                    <a:pt x="782" y="3340"/>
                    <a:pt x="818" y="3280"/>
                  </a:cubicBezTo>
                  <a:cubicBezTo>
                    <a:pt x="805" y="3280"/>
                    <a:pt x="818" y="3267"/>
                    <a:pt x="818" y="3255"/>
                  </a:cubicBezTo>
                  <a:cubicBezTo>
                    <a:pt x="818" y="3255"/>
                    <a:pt x="818" y="3242"/>
                    <a:pt x="818" y="3230"/>
                  </a:cubicBezTo>
                  <a:cubicBezTo>
                    <a:pt x="818" y="3230"/>
                    <a:pt x="818" y="3230"/>
                    <a:pt x="818" y="3217"/>
                  </a:cubicBezTo>
                  <a:lnTo>
                    <a:pt x="818" y="3205"/>
                  </a:lnTo>
                  <a:lnTo>
                    <a:pt x="805" y="3217"/>
                  </a:lnTo>
                  <a:cubicBezTo>
                    <a:pt x="805" y="3205"/>
                    <a:pt x="805" y="3205"/>
                    <a:pt x="793" y="3205"/>
                  </a:cubicBezTo>
                  <a:cubicBezTo>
                    <a:pt x="830" y="3179"/>
                    <a:pt x="793" y="3179"/>
                    <a:pt x="818" y="3154"/>
                  </a:cubicBezTo>
                  <a:lnTo>
                    <a:pt x="818" y="3142"/>
                  </a:lnTo>
                  <a:cubicBezTo>
                    <a:pt x="818" y="3129"/>
                    <a:pt x="818" y="3117"/>
                    <a:pt x="805" y="3104"/>
                  </a:cubicBezTo>
                  <a:close/>
                  <a:moveTo>
                    <a:pt x="353" y="3946"/>
                  </a:moveTo>
                  <a:cubicBezTo>
                    <a:pt x="353" y="3952"/>
                    <a:pt x="350" y="3955"/>
                    <a:pt x="347" y="3955"/>
                  </a:cubicBezTo>
                  <a:cubicBezTo>
                    <a:pt x="346" y="3955"/>
                    <a:pt x="345" y="3955"/>
                    <a:pt x="344" y="3955"/>
                  </a:cubicBezTo>
                  <a:lnTo>
                    <a:pt x="344" y="3955"/>
                  </a:lnTo>
                  <a:cubicBezTo>
                    <a:pt x="344" y="3955"/>
                    <a:pt x="344" y="3955"/>
                    <a:pt x="344" y="3955"/>
                  </a:cubicBezTo>
                  <a:lnTo>
                    <a:pt x="344" y="3955"/>
                  </a:lnTo>
                  <a:lnTo>
                    <a:pt x="344" y="3954"/>
                  </a:lnTo>
                  <a:lnTo>
                    <a:pt x="344" y="3954"/>
                  </a:lnTo>
                  <a:cubicBezTo>
                    <a:pt x="344" y="3954"/>
                    <a:pt x="344" y="3955"/>
                    <a:pt x="344" y="3955"/>
                  </a:cubicBezTo>
                  <a:lnTo>
                    <a:pt x="344" y="3955"/>
                  </a:lnTo>
                  <a:cubicBezTo>
                    <a:pt x="347" y="3952"/>
                    <a:pt x="350" y="3949"/>
                    <a:pt x="353" y="3946"/>
                  </a:cubicBezTo>
                  <a:close/>
                  <a:moveTo>
                    <a:pt x="215" y="3723"/>
                  </a:moveTo>
                  <a:lnTo>
                    <a:pt x="215" y="3723"/>
                  </a:lnTo>
                  <a:cubicBezTo>
                    <a:pt x="210" y="3754"/>
                    <a:pt x="204" y="3779"/>
                    <a:pt x="189" y="3808"/>
                  </a:cubicBezTo>
                  <a:cubicBezTo>
                    <a:pt x="164" y="3845"/>
                    <a:pt x="139" y="3896"/>
                    <a:pt x="127" y="3933"/>
                  </a:cubicBezTo>
                  <a:lnTo>
                    <a:pt x="215" y="3984"/>
                  </a:lnTo>
                  <a:lnTo>
                    <a:pt x="189" y="3996"/>
                  </a:lnTo>
                  <a:lnTo>
                    <a:pt x="265" y="3971"/>
                  </a:lnTo>
                  <a:lnTo>
                    <a:pt x="265" y="3971"/>
                  </a:lnTo>
                  <a:cubicBezTo>
                    <a:pt x="252" y="3984"/>
                    <a:pt x="240" y="3996"/>
                    <a:pt x="252" y="3996"/>
                  </a:cubicBezTo>
                  <a:cubicBezTo>
                    <a:pt x="265" y="3996"/>
                    <a:pt x="265" y="3984"/>
                    <a:pt x="277" y="3984"/>
                  </a:cubicBezTo>
                  <a:cubicBezTo>
                    <a:pt x="277" y="3984"/>
                    <a:pt x="277" y="3990"/>
                    <a:pt x="273" y="3993"/>
                  </a:cubicBezTo>
                  <a:lnTo>
                    <a:pt x="273" y="3993"/>
                  </a:lnTo>
                  <a:cubicBezTo>
                    <a:pt x="302" y="3983"/>
                    <a:pt x="323" y="3972"/>
                    <a:pt x="344" y="3955"/>
                  </a:cubicBezTo>
                  <a:lnTo>
                    <a:pt x="344" y="3955"/>
                  </a:lnTo>
                  <a:lnTo>
                    <a:pt x="354" y="3980"/>
                  </a:lnTo>
                  <a:lnTo>
                    <a:pt x="354" y="3980"/>
                  </a:lnTo>
                  <a:cubicBezTo>
                    <a:pt x="362" y="3969"/>
                    <a:pt x="370" y="3958"/>
                    <a:pt x="378" y="3946"/>
                  </a:cubicBezTo>
                  <a:lnTo>
                    <a:pt x="353" y="3946"/>
                  </a:lnTo>
                  <a:cubicBezTo>
                    <a:pt x="340" y="3933"/>
                    <a:pt x="328" y="3921"/>
                    <a:pt x="315" y="3908"/>
                  </a:cubicBezTo>
                  <a:lnTo>
                    <a:pt x="315" y="3908"/>
                  </a:lnTo>
                  <a:cubicBezTo>
                    <a:pt x="318" y="3911"/>
                    <a:pt x="320" y="3912"/>
                    <a:pt x="322" y="3912"/>
                  </a:cubicBezTo>
                  <a:cubicBezTo>
                    <a:pt x="332" y="3912"/>
                    <a:pt x="338" y="3893"/>
                    <a:pt x="328" y="3883"/>
                  </a:cubicBezTo>
                  <a:cubicBezTo>
                    <a:pt x="328" y="3808"/>
                    <a:pt x="240" y="3858"/>
                    <a:pt x="265" y="3783"/>
                  </a:cubicBezTo>
                  <a:lnTo>
                    <a:pt x="265" y="3783"/>
                  </a:lnTo>
                  <a:cubicBezTo>
                    <a:pt x="265" y="3795"/>
                    <a:pt x="265" y="3795"/>
                    <a:pt x="265" y="3808"/>
                  </a:cubicBezTo>
                  <a:lnTo>
                    <a:pt x="277" y="3783"/>
                  </a:lnTo>
                  <a:lnTo>
                    <a:pt x="277" y="3770"/>
                  </a:lnTo>
                  <a:cubicBezTo>
                    <a:pt x="275" y="3771"/>
                    <a:pt x="272" y="3771"/>
                    <a:pt x="270" y="3771"/>
                  </a:cubicBezTo>
                  <a:cubicBezTo>
                    <a:pt x="245" y="3771"/>
                    <a:pt x="229" y="3749"/>
                    <a:pt x="215" y="3723"/>
                  </a:cubicBezTo>
                  <a:close/>
                  <a:moveTo>
                    <a:pt x="273" y="3993"/>
                  </a:moveTo>
                  <a:cubicBezTo>
                    <a:pt x="271" y="3994"/>
                    <a:pt x="268" y="3995"/>
                    <a:pt x="265" y="3996"/>
                  </a:cubicBezTo>
                  <a:cubicBezTo>
                    <a:pt x="269" y="3996"/>
                    <a:pt x="271" y="3995"/>
                    <a:pt x="273" y="3993"/>
                  </a:cubicBezTo>
                  <a:close/>
                  <a:moveTo>
                    <a:pt x="354" y="3980"/>
                  </a:moveTo>
                  <a:cubicBezTo>
                    <a:pt x="334" y="4003"/>
                    <a:pt x="308" y="4021"/>
                    <a:pt x="265" y="4021"/>
                  </a:cubicBezTo>
                  <a:cubicBezTo>
                    <a:pt x="290" y="4021"/>
                    <a:pt x="315" y="4034"/>
                    <a:pt x="328" y="4034"/>
                  </a:cubicBezTo>
                  <a:cubicBezTo>
                    <a:pt x="303" y="4084"/>
                    <a:pt x="303" y="4072"/>
                    <a:pt x="303" y="4109"/>
                  </a:cubicBezTo>
                  <a:cubicBezTo>
                    <a:pt x="313" y="4109"/>
                    <a:pt x="323" y="4101"/>
                    <a:pt x="340" y="4098"/>
                  </a:cubicBezTo>
                  <a:lnTo>
                    <a:pt x="340" y="4098"/>
                  </a:lnTo>
                  <a:cubicBezTo>
                    <a:pt x="344" y="4094"/>
                    <a:pt x="348" y="4089"/>
                    <a:pt x="353" y="4084"/>
                  </a:cubicBezTo>
                  <a:lnTo>
                    <a:pt x="365" y="4097"/>
                  </a:lnTo>
                  <a:cubicBezTo>
                    <a:pt x="403" y="4034"/>
                    <a:pt x="303" y="4084"/>
                    <a:pt x="378" y="4021"/>
                  </a:cubicBezTo>
                  <a:lnTo>
                    <a:pt x="378" y="4021"/>
                  </a:lnTo>
                  <a:cubicBezTo>
                    <a:pt x="378" y="4037"/>
                    <a:pt x="388" y="4048"/>
                    <a:pt x="398" y="4048"/>
                  </a:cubicBezTo>
                  <a:cubicBezTo>
                    <a:pt x="404" y="4048"/>
                    <a:pt x="411" y="4044"/>
                    <a:pt x="416" y="4034"/>
                  </a:cubicBezTo>
                  <a:cubicBezTo>
                    <a:pt x="416" y="4034"/>
                    <a:pt x="403" y="4021"/>
                    <a:pt x="390" y="4021"/>
                  </a:cubicBezTo>
                  <a:cubicBezTo>
                    <a:pt x="393" y="4019"/>
                    <a:pt x="395" y="4018"/>
                    <a:pt x="397" y="4018"/>
                  </a:cubicBezTo>
                  <a:cubicBezTo>
                    <a:pt x="402" y="4018"/>
                    <a:pt x="404" y="4025"/>
                    <a:pt x="409" y="4025"/>
                  </a:cubicBezTo>
                  <a:cubicBezTo>
                    <a:pt x="411" y="4025"/>
                    <a:pt x="413" y="4024"/>
                    <a:pt x="416" y="4021"/>
                  </a:cubicBezTo>
                  <a:cubicBezTo>
                    <a:pt x="403" y="4009"/>
                    <a:pt x="378" y="4009"/>
                    <a:pt x="365" y="4009"/>
                  </a:cubicBezTo>
                  <a:lnTo>
                    <a:pt x="354" y="3980"/>
                  </a:lnTo>
                  <a:close/>
                  <a:moveTo>
                    <a:pt x="386" y="4095"/>
                  </a:moveTo>
                  <a:cubicBezTo>
                    <a:pt x="380" y="4095"/>
                    <a:pt x="371" y="4102"/>
                    <a:pt x="360" y="4111"/>
                  </a:cubicBezTo>
                  <a:lnTo>
                    <a:pt x="360" y="4111"/>
                  </a:lnTo>
                  <a:cubicBezTo>
                    <a:pt x="370" y="4110"/>
                    <a:pt x="383" y="4108"/>
                    <a:pt x="394" y="4106"/>
                  </a:cubicBezTo>
                  <a:lnTo>
                    <a:pt x="394" y="4106"/>
                  </a:lnTo>
                  <a:cubicBezTo>
                    <a:pt x="396" y="4108"/>
                    <a:pt x="399" y="4109"/>
                    <a:pt x="403" y="4109"/>
                  </a:cubicBezTo>
                  <a:cubicBezTo>
                    <a:pt x="390" y="4116"/>
                    <a:pt x="387" y="4123"/>
                    <a:pt x="387" y="4127"/>
                  </a:cubicBezTo>
                  <a:lnTo>
                    <a:pt x="387" y="4127"/>
                  </a:lnTo>
                  <a:cubicBezTo>
                    <a:pt x="398" y="4121"/>
                    <a:pt x="410" y="4115"/>
                    <a:pt x="416" y="4109"/>
                  </a:cubicBezTo>
                  <a:cubicBezTo>
                    <a:pt x="427" y="4104"/>
                    <a:pt x="427" y="4102"/>
                    <a:pt x="422" y="4102"/>
                  </a:cubicBezTo>
                  <a:cubicBezTo>
                    <a:pt x="417" y="4102"/>
                    <a:pt x="406" y="4104"/>
                    <a:pt x="394" y="4106"/>
                  </a:cubicBezTo>
                  <a:lnTo>
                    <a:pt x="394" y="4106"/>
                  </a:lnTo>
                  <a:cubicBezTo>
                    <a:pt x="390" y="4102"/>
                    <a:pt x="390" y="4097"/>
                    <a:pt x="390" y="4097"/>
                  </a:cubicBezTo>
                  <a:cubicBezTo>
                    <a:pt x="389" y="4096"/>
                    <a:pt x="388" y="4095"/>
                    <a:pt x="386" y="4095"/>
                  </a:cubicBezTo>
                  <a:close/>
                  <a:moveTo>
                    <a:pt x="387" y="4127"/>
                  </a:moveTo>
                  <a:cubicBezTo>
                    <a:pt x="379" y="4132"/>
                    <a:pt x="370" y="4137"/>
                    <a:pt x="367" y="4142"/>
                  </a:cubicBezTo>
                  <a:lnTo>
                    <a:pt x="367" y="4142"/>
                  </a:lnTo>
                  <a:lnTo>
                    <a:pt x="390" y="4134"/>
                  </a:lnTo>
                  <a:cubicBezTo>
                    <a:pt x="390" y="4134"/>
                    <a:pt x="388" y="4132"/>
                    <a:pt x="387" y="4127"/>
                  </a:cubicBezTo>
                  <a:close/>
                  <a:moveTo>
                    <a:pt x="367" y="4142"/>
                  </a:moveTo>
                  <a:lnTo>
                    <a:pt x="353" y="4147"/>
                  </a:lnTo>
                  <a:cubicBezTo>
                    <a:pt x="355" y="4150"/>
                    <a:pt x="358" y="4151"/>
                    <a:pt x="361" y="4152"/>
                  </a:cubicBezTo>
                  <a:lnTo>
                    <a:pt x="361" y="4152"/>
                  </a:lnTo>
                  <a:lnTo>
                    <a:pt x="365" y="4147"/>
                  </a:lnTo>
                  <a:lnTo>
                    <a:pt x="365" y="4147"/>
                  </a:lnTo>
                  <a:cubicBezTo>
                    <a:pt x="365" y="4145"/>
                    <a:pt x="366" y="4144"/>
                    <a:pt x="367" y="4142"/>
                  </a:cubicBezTo>
                  <a:close/>
                  <a:moveTo>
                    <a:pt x="353" y="4097"/>
                  </a:moveTo>
                  <a:cubicBezTo>
                    <a:pt x="348" y="4097"/>
                    <a:pt x="344" y="4097"/>
                    <a:pt x="340" y="4098"/>
                  </a:cubicBezTo>
                  <a:lnTo>
                    <a:pt x="340" y="4098"/>
                  </a:lnTo>
                  <a:cubicBezTo>
                    <a:pt x="321" y="4123"/>
                    <a:pt x="335" y="4127"/>
                    <a:pt x="303" y="4160"/>
                  </a:cubicBezTo>
                  <a:cubicBezTo>
                    <a:pt x="317" y="4152"/>
                    <a:pt x="341" y="4128"/>
                    <a:pt x="360" y="4111"/>
                  </a:cubicBezTo>
                  <a:lnTo>
                    <a:pt x="360" y="4111"/>
                  </a:lnTo>
                  <a:cubicBezTo>
                    <a:pt x="357" y="4111"/>
                    <a:pt x="355" y="4111"/>
                    <a:pt x="353" y="4111"/>
                  </a:cubicBezTo>
                  <a:cubicBezTo>
                    <a:pt x="342" y="4111"/>
                    <a:pt x="338" y="4108"/>
                    <a:pt x="353" y="4097"/>
                  </a:cubicBezTo>
                  <a:close/>
                  <a:moveTo>
                    <a:pt x="403" y="4134"/>
                  </a:moveTo>
                  <a:lnTo>
                    <a:pt x="403" y="4134"/>
                  </a:lnTo>
                  <a:cubicBezTo>
                    <a:pt x="403" y="4134"/>
                    <a:pt x="403" y="4134"/>
                    <a:pt x="403" y="4135"/>
                  </a:cubicBezTo>
                  <a:lnTo>
                    <a:pt x="403" y="4135"/>
                  </a:lnTo>
                  <a:cubicBezTo>
                    <a:pt x="385" y="4143"/>
                    <a:pt x="374" y="4152"/>
                    <a:pt x="364" y="4152"/>
                  </a:cubicBezTo>
                  <a:cubicBezTo>
                    <a:pt x="363" y="4152"/>
                    <a:pt x="362" y="4152"/>
                    <a:pt x="361" y="4152"/>
                  </a:cubicBezTo>
                  <a:lnTo>
                    <a:pt x="361" y="4152"/>
                  </a:lnTo>
                  <a:lnTo>
                    <a:pt x="353" y="4160"/>
                  </a:lnTo>
                  <a:cubicBezTo>
                    <a:pt x="378" y="4160"/>
                    <a:pt x="378" y="4147"/>
                    <a:pt x="402" y="4135"/>
                  </a:cubicBezTo>
                  <a:lnTo>
                    <a:pt x="402" y="4135"/>
                  </a:lnTo>
                  <a:cubicBezTo>
                    <a:pt x="387" y="4143"/>
                    <a:pt x="382" y="4150"/>
                    <a:pt x="382" y="4152"/>
                  </a:cubicBezTo>
                  <a:lnTo>
                    <a:pt x="382" y="4152"/>
                  </a:lnTo>
                  <a:cubicBezTo>
                    <a:pt x="380" y="4153"/>
                    <a:pt x="377" y="4155"/>
                    <a:pt x="374" y="4157"/>
                  </a:cubicBezTo>
                  <a:lnTo>
                    <a:pt x="374" y="4157"/>
                  </a:lnTo>
                  <a:cubicBezTo>
                    <a:pt x="377" y="4155"/>
                    <a:pt x="380" y="4154"/>
                    <a:pt x="383" y="4152"/>
                  </a:cubicBezTo>
                  <a:lnTo>
                    <a:pt x="383" y="4152"/>
                  </a:lnTo>
                  <a:cubicBezTo>
                    <a:pt x="384" y="4152"/>
                    <a:pt x="385" y="4152"/>
                    <a:pt x="387" y="4150"/>
                  </a:cubicBezTo>
                  <a:lnTo>
                    <a:pt x="387" y="4150"/>
                  </a:lnTo>
                  <a:cubicBezTo>
                    <a:pt x="396" y="4145"/>
                    <a:pt x="403" y="4140"/>
                    <a:pt x="403" y="4134"/>
                  </a:cubicBezTo>
                  <a:close/>
                  <a:moveTo>
                    <a:pt x="374" y="4157"/>
                  </a:moveTo>
                  <a:cubicBezTo>
                    <a:pt x="363" y="4162"/>
                    <a:pt x="351" y="4167"/>
                    <a:pt x="340" y="4172"/>
                  </a:cubicBezTo>
                  <a:cubicBezTo>
                    <a:pt x="338" y="4174"/>
                    <a:pt x="338" y="4175"/>
                    <a:pt x="339" y="4175"/>
                  </a:cubicBezTo>
                  <a:cubicBezTo>
                    <a:pt x="342" y="4175"/>
                    <a:pt x="360" y="4165"/>
                    <a:pt x="374" y="4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50"/>
            <p:cNvSpPr/>
            <p:nvPr/>
          </p:nvSpPr>
          <p:spPr>
            <a:xfrm>
              <a:off x="7562053" y="4650818"/>
              <a:ext cx="2596" cy="86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26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0"/>
            <p:cNvSpPr/>
            <p:nvPr/>
          </p:nvSpPr>
          <p:spPr>
            <a:xfrm>
              <a:off x="7529437" y="4655810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50"/>
            <p:cNvSpPr/>
            <p:nvPr/>
          </p:nvSpPr>
          <p:spPr>
            <a:xfrm>
              <a:off x="7517256" y="4605622"/>
              <a:ext cx="1398" cy="1864"/>
            </a:xfrm>
            <a:custGeom>
              <a:avLst/>
              <a:gdLst/>
              <a:ahLst/>
              <a:cxnLst/>
              <a:rect l="l" t="t" r="r" b="b"/>
              <a:pathLst>
                <a:path w="21" h="28" extrusionOk="0">
                  <a:moveTo>
                    <a:pt x="8" y="1"/>
                  </a:moveTo>
                  <a:cubicBezTo>
                    <a:pt x="0" y="23"/>
                    <a:pt x="2" y="28"/>
                    <a:pt x="7" y="28"/>
                  </a:cubicBezTo>
                  <a:cubicBezTo>
                    <a:pt x="10" y="28"/>
                    <a:pt x="15" y="26"/>
                    <a:pt x="20" y="26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50"/>
            <p:cNvSpPr/>
            <p:nvPr/>
          </p:nvSpPr>
          <p:spPr>
            <a:xfrm>
              <a:off x="7518587" y="4607286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50"/>
            <p:cNvSpPr/>
            <p:nvPr/>
          </p:nvSpPr>
          <p:spPr>
            <a:xfrm>
              <a:off x="7532765" y="4662999"/>
              <a:ext cx="932" cy="399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0"/>
            <p:cNvSpPr/>
            <p:nvPr/>
          </p:nvSpPr>
          <p:spPr>
            <a:xfrm>
              <a:off x="7580491" y="4649154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0"/>
            <p:cNvSpPr/>
            <p:nvPr/>
          </p:nvSpPr>
          <p:spPr>
            <a:xfrm>
              <a:off x="7581290" y="4649154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0"/>
            <p:cNvSpPr/>
            <p:nvPr/>
          </p:nvSpPr>
          <p:spPr>
            <a:xfrm>
              <a:off x="7557061" y="4642897"/>
              <a:ext cx="7588" cy="7988"/>
            </a:xfrm>
            <a:custGeom>
              <a:avLst/>
              <a:gdLst/>
              <a:ahLst/>
              <a:cxnLst/>
              <a:rect l="l" t="t" r="r" b="b"/>
              <a:pathLst>
                <a:path w="114" h="120" extrusionOk="0">
                  <a:moveTo>
                    <a:pt x="40" y="1"/>
                  </a:moveTo>
                  <a:cubicBezTo>
                    <a:pt x="27" y="1"/>
                    <a:pt x="13" y="2"/>
                    <a:pt x="0" y="6"/>
                  </a:cubicBezTo>
                  <a:cubicBezTo>
                    <a:pt x="25" y="57"/>
                    <a:pt x="63" y="94"/>
                    <a:pt x="76" y="119"/>
                  </a:cubicBezTo>
                  <a:cubicBezTo>
                    <a:pt x="101" y="119"/>
                    <a:pt x="101" y="107"/>
                    <a:pt x="113" y="94"/>
                  </a:cubicBezTo>
                  <a:cubicBezTo>
                    <a:pt x="88" y="69"/>
                    <a:pt x="101" y="57"/>
                    <a:pt x="76" y="19"/>
                  </a:cubicBezTo>
                  <a:cubicBezTo>
                    <a:pt x="76" y="19"/>
                    <a:pt x="88" y="19"/>
                    <a:pt x="101" y="6"/>
                  </a:cubicBezTo>
                  <a:cubicBezTo>
                    <a:pt x="92" y="6"/>
                    <a:pt x="67" y="1"/>
                    <a:pt x="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0"/>
            <p:cNvSpPr/>
            <p:nvPr/>
          </p:nvSpPr>
          <p:spPr>
            <a:xfrm>
              <a:off x="7632677" y="4550707"/>
              <a:ext cx="4726" cy="1464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30" y="15"/>
                    <a:pt x="44" y="15"/>
                  </a:cubicBezTo>
                  <a:cubicBezTo>
                    <a:pt x="54" y="15"/>
                    <a:pt x="63" y="15"/>
                    <a:pt x="68" y="17"/>
                  </a:cubicBezTo>
                  <a:lnTo>
                    <a:pt x="68" y="17"/>
                  </a:lnTo>
                  <a:cubicBezTo>
                    <a:pt x="57" y="5"/>
                    <a:pt x="43" y="1"/>
                    <a:pt x="31" y="1"/>
                  </a:cubicBezTo>
                  <a:close/>
                  <a:moveTo>
                    <a:pt x="68" y="17"/>
                  </a:moveTo>
                  <a:cubicBezTo>
                    <a:pt x="69" y="19"/>
                    <a:pt x="70" y="20"/>
                    <a:pt x="71" y="22"/>
                  </a:cubicBezTo>
                  <a:cubicBezTo>
                    <a:pt x="71" y="20"/>
                    <a:pt x="69" y="18"/>
                    <a:pt x="68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50"/>
            <p:cNvSpPr/>
            <p:nvPr/>
          </p:nvSpPr>
          <p:spPr>
            <a:xfrm>
              <a:off x="7626486" y="4529540"/>
              <a:ext cx="865" cy="339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1"/>
                  </a:lnTo>
                  <a:cubicBezTo>
                    <a:pt x="13" y="38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50"/>
            <p:cNvSpPr/>
            <p:nvPr/>
          </p:nvSpPr>
          <p:spPr>
            <a:xfrm>
              <a:off x="7628151" y="4518624"/>
              <a:ext cx="5924" cy="9319"/>
            </a:xfrm>
            <a:custGeom>
              <a:avLst/>
              <a:gdLst/>
              <a:ahLst/>
              <a:cxnLst/>
              <a:rect l="l" t="t" r="r" b="b"/>
              <a:pathLst>
                <a:path w="89" h="140" extrusionOk="0">
                  <a:moveTo>
                    <a:pt x="88" y="1"/>
                  </a:moveTo>
                  <a:cubicBezTo>
                    <a:pt x="0" y="1"/>
                    <a:pt x="76" y="76"/>
                    <a:pt x="38" y="101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0"/>
            <p:cNvSpPr/>
            <p:nvPr/>
          </p:nvSpPr>
          <p:spPr>
            <a:xfrm>
              <a:off x="7648186" y="4516161"/>
              <a:ext cx="1797" cy="799"/>
            </a:xfrm>
            <a:custGeom>
              <a:avLst/>
              <a:gdLst/>
              <a:ahLst/>
              <a:cxnLst/>
              <a:rect l="l" t="t" r="r" b="b"/>
              <a:pathLst>
                <a:path w="27" h="12" extrusionOk="0">
                  <a:moveTo>
                    <a:pt x="1" y="0"/>
                  </a:moveTo>
                  <a:cubicBezTo>
                    <a:pt x="1" y="9"/>
                    <a:pt x="5" y="11"/>
                    <a:pt x="9" y="11"/>
                  </a:cubicBezTo>
                  <a:cubicBezTo>
                    <a:pt x="18" y="11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0"/>
            <p:cNvSpPr/>
            <p:nvPr/>
          </p:nvSpPr>
          <p:spPr>
            <a:xfrm>
              <a:off x="7647387" y="4507774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0"/>
            <p:cNvSpPr/>
            <p:nvPr/>
          </p:nvSpPr>
          <p:spPr>
            <a:xfrm>
              <a:off x="7645923" y="4508373"/>
              <a:ext cx="2330" cy="2796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3" y="1"/>
                  </a:moveTo>
                  <a:cubicBezTo>
                    <a:pt x="0" y="1"/>
                    <a:pt x="3" y="4"/>
                    <a:pt x="22" y="17"/>
                  </a:cubicBezTo>
                  <a:cubicBezTo>
                    <a:pt x="16" y="13"/>
                    <a:pt x="12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0"/>
            <p:cNvSpPr/>
            <p:nvPr/>
          </p:nvSpPr>
          <p:spPr>
            <a:xfrm>
              <a:off x="7641863" y="4511102"/>
              <a:ext cx="4726" cy="3062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8" y="13"/>
                    <a:pt x="49" y="17"/>
                    <a:pt x="39" y="17"/>
                  </a:cubicBezTo>
                  <a:cubicBezTo>
                    <a:pt x="30" y="17"/>
                    <a:pt x="21" y="13"/>
                    <a:pt x="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0"/>
            <p:cNvSpPr/>
            <p:nvPr/>
          </p:nvSpPr>
          <p:spPr>
            <a:xfrm>
              <a:off x="7626486" y="4516161"/>
              <a:ext cx="3262" cy="3395"/>
            </a:xfrm>
            <a:custGeom>
              <a:avLst/>
              <a:gdLst/>
              <a:ahLst/>
              <a:cxnLst/>
              <a:rect l="l" t="t" r="r" b="b"/>
              <a:pathLst>
                <a:path w="49" h="51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13"/>
                    <a:pt x="13" y="13"/>
                    <a:pt x="0" y="13"/>
                  </a:cubicBezTo>
                  <a:lnTo>
                    <a:pt x="23" y="47"/>
                  </a:lnTo>
                  <a:lnTo>
                    <a:pt x="23" y="47"/>
                  </a:lnTo>
                  <a:cubicBezTo>
                    <a:pt x="18" y="34"/>
                    <a:pt x="49" y="12"/>
                    <a:pt x="25" y="0"/>
                  </a:cubicBezTo>
                  <a:close/>
                  <a:moveTo>
                    <a:pt x="23" y="47"/>
                  </a:moveTo>
                  <a:lnTo>
                    <a:pt x="23" y="47"/>
                  </a:lnTo>
                  <a:cubicBezTo>
                    <a:pt x="24" y="49"/>
                    <a:pt x="24" y="50"/>
                    <a:pt x="25" y="50"/>
                  </a:cubicBezTo>
                  <a:lnTo>
                    <a:pt x="23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50"/>
            <p:cNvSpPr/>
            <p:nvPr/>
          </p:nvSpPr>
          <p:spPr>
            <a:xfrm>
              <a:off x="7652380" y="4498588"/>
              <a:ext cx="2596" cy="2596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0"/>
                  </a:move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50"/>
            <p:cNvSpPr/>
            <p:nvPr/>
          </p:nvSpPr>
          <p:spPr>
            <a:xfrm>
              <a:off x="7641530" y="4504446"/>
              <a:ext cx="2596" cy="5059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50"/>
            <p:cNvSpPr/>
            <p:nvPr/>
          </p:nvSpPr>
          <p:spPr>
            <a:xfrm>
              <a:off x="7664095" y="4495260"/>
              <a:ext cx="2596" cy="339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1" y="0"/>
                  </a:moveTo>
                  <a:lnTo>
                    <a:pt x="38" y="50"/>
                  </a:lnTo>
                  <a:lnTo>
                    <a:pt x="38" y="50"/>
                  </a:lnTo>
                  <a:lnTo>
                    <a:pt x="13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0"/>
            <p:cNvSpPr/>
            <p:nvPr/>
          </p:nvSpPr>
          <p:spPr>
            <a:xfrm>
              <a:off x="7670818" y="4487672"/>
              <a:ext cx="865" cy="2596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3"/>
                    <a:pt x="12" y="34"/>
                  </a:cubicBezTo>
                  <a:lnTo>
                    <a:pt x="12" y="34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4"/>
                  </a:moveTo>
                  <a:lnTo>
                    <a:pt x="12" y="34"/>
                  </a:lnTo>
                  <a:cubicBezTo>
                    <a:pt x="13" y="37"/>
                    <a:pt x="13" y="39"/>
                    <a:pt x="13" y="39"/>
                  </a:cubicBezTo>
                  <a:lnTo>
                    <a:pt x="13" y="39"/>
                  </a:lnTo>
                  <a:cubicBezTo>
                    <a:pt x="13" y="37"/>
                    <a:pt x="13" y="35"/>
                    <a:pt x="12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0"/>
            <p:cNvSpPr/>
            <p:nvPr/>
          </p:nvSpPr>
          <p:spPr>
            <a:xfrm>
              <a:off x="7657438" y="4494395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cubicBezTo>
                    <a:pt x="0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0"/>
            <p:cNvSpPr/>
            <p:nvPr/>
          </p:nvSpPr>
          <p:spPr>
            <a:xfrm>
              <a:off x="7656573" y="4496059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0"/>
            <p:cNvSpPr/>
            <p:nvPr/>
          </p:nvSpPr>
          <p:spPr>
            <a:xfrm>
              <a:off x="7641530" y="4497590"/>
              <a:ext cx="5924" cy="3594"/>
            </a:xfrm>
            <a:custGeom>
              <a:avLst/>
              <a:gdLst/>
              <a:ahLst/>
              <a:cxnLst/>
              <a:rect l="l" t="t" r="r" b="b"/>
              <a:pathLst>
                <a:path w="89" h="54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7" y="31"/>
                    <a:pt x="67" y="0"/>
                    <a:pt x="2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50"/>
            <p:cNvSpPr/>
            <p:nvPr/>
          </p:nvSpPr>
          <p:spPr>
            <a:xfrm>
              <a:off x="7649917" y="4495260"/>
              <a:ext cx="3395" cy="2529"/>
            </a:xfrm>
            <a:custGeom>
              <a:avLst/>
              <a:gdLst/>
              <a:ahLst/>
              <a:cxnLst/>
              <a:rect l="l" t="t" r="r" b="b"/>
              <a:pathLst>
                <a:path w="51" h="38" extrusionOk="0">
                  <a:moveTo>
                    <a:pt x="38" y="0"/>
                  </a:moveTo>
                  <a:lnTo>
                    <a:pt x="0" y="13"/>
                  </a:lnTo>
                  <a:cubicBezTo>
                    <a:pt x="13" y="25"/>
                    <a:pt x="38" y="25"/>
                    <a:pt x="50" y="38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50"/>
            <p:cNvSpPr/>
            <p:nvPr/>
          </p:nvSpPr>
          <p:spPr>
            <a:xfrm>
              <a:off x="7651581" y="4493529"/>
              <a:ext cx="1731" cy="1797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lnTo>
                    <a:pt x="13" y="26"/>
                  </a:ln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50"/>
            <p:cNvSpPr/>
            <p:nvPr/>
          </p:nvSpPr>
          <p:spPr>
            <a:xfrm>
              <a:off x="7662431" y="4485209"/>
              <a:ext cx="3395" cy="4127"/>
            </a:xfrm>
            <a:custGeom>
              <a:avLst/>
              <a:gdLst/>
              <a:ahLst/>
              <a:cxnLst/>
              <a:rect l="l" t="t" r="r" b="b"/>
              <a:pathLst>
                <a:path w="51" h="62" extrusionOk="0">
                  <a:moveTo>
                    <a:pt x="51" y="0"/>
                  </a:moveTo>
                  <a:lnTo>
                    <a:pt x="51" y="0"/>
                  </a:lnTo>
                  <a:cubicBezTo>
                    <a:pt x="38" y="13"/>
                    <a:pt x="13" y="25"/>
                    <a:pt x="1" y="38"/>
                  </a:cubicBezTo>
                  <a:cubicBezTo>
                    <a:pt x="9" y="47"/>
                    <a:pt x="24" y="61"/>
                    <a:pt x="36" y="61"/>
                  </a:cubicBezTo>
                  <a:cubicBezTo>
                    <a:pt x="42" y="61"/>
                    <a:pt x="47" y="58"/>
                    <a:pt x="51" y="51"/>
                  </a:cubicBezTo>
                  <a:cubicBezTo>
                    <a:pt x="38" y="38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0"/>
            <p:cNvSpPr/>
            <p:nvPr/>
          </p:nvSpPr>
          <p:spPr>
            <a:xfrm>
              <a:off x="7660767" y="4491067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50"/>
            <p:cNvSpPr/>
            <p:nvPr/>
          </p:nvSpPr>
          <p:spPr>
            <a:xfrm>
              <a:off x="7660767" y="4487672"/>
              <a:ext cx="1731" cy="1797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cubicBezTo>
                    <a:pt x="0" y="1"/>
                    <a:pt x="0" y="14"/>
                    <a:pt x="13" y="26"/>
                  </a:cubicBezTo>
                  <a:cubicBezTo>
                    <a:pt x="13" y="26"/>
                    <a:pt x="13" y="14"/>
                    <a:pt x="2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50"/>
            <p:cNvSpPr/>
            <p:nvPr/>
          </p:nvSpPr>
          <p:spPr>
            <a:xfrm>
              <a:off x="7662431" y="4491865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50"/>
            <p:cNvSpPr/>
            <p:nvPr/>
          </p:nvSpPr>
          <p:spPr>
            <a:xfrm>
              <a:off x="7660767" y="4489402"/>
              <a:ext cx="1731" cy="2529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13" y="0"/>
                  </a:moveTo>
                  <a:cubicBezTo>
                    <a:pt x="0" y="13"/>
                    <a:pt x="0" y="25"/>
                    <a:pt x="0" y="25"/>
                  </a:cubicBezTo>
                  <a:cubicBezTo>
                    <a:pt x="13" y="25"/>
                    <a:pt x="13" y="38"/>
                    <a:pt x="26" y="38"/>
                  </a:cubicBezTo>
                  <a:cubicBezTo>
                    <a:pt x="26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50"/>
            <p:cNvSpPr/>
            <p:nvPr/>
          </p:nvSpPr>
          <p:spPr>
            <a:xfrm>
              <a:off x="7636471" y="4492331"/>
              <a:ext cx="932" cy="466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4" y="1"/>
                  </a:moveTo>
                  <a:cubicBezTo>
                    <a:pt x="2" y="1"/>
                    <a:pt x="1" y="2"/>
                    <a:pt x="1" y="6"/>
                  </a:cubicBezTo>
                  <a:lnTo>
                    <a:pt x="14" y="6"/>
                  </a:lnTo>
                  <a:cubicBezTo>
                    <a:pt x="14" y="6"/>
                    <a:pt x="8" y="1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0"/>
            <p:cNvSpPr/>
            <p:nvPr/>
          </p:nvSpPr>
          <p:spPr>
            <a:xfrm>
              <a:off x="7585483" y="4517825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50"/>
            <p:cNvSpPr/>
            <p:nvPr/>
          </p:nvSpPr>
          <p:spPr>
            <a:xfrm>
              <a:off x="7646522" y="4486873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3" y="13"/>
                    <a:pt x="1" y="13"/>
                    <a:pt x="1" y="26"/>
                  </a:cubicBezTo>
                  <a:cubicBezTo>
                    <a:pt x="1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50"/>
            <p:cNvSpPr/>
            <p:nvPr/>
          </p:nvSpPr>
          <p:spPr>
            <a:xfrm>
              <a:off x="7558525" y="4599964"/>
              <a:ext cx="1065" cy="732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2" y="1"/>
                  </a:moveTo>
                  <a:lnTo>
                    <a:pt x="2" y="1"/>
                  </a:lnTo>
                  <a:cubicBezTo>
                    <a:pt x="0" y="1"/>
                    <a:pt x="3" y="4"/>
                    <a:pt x="16" y="10"/>
                  </a:cubicBezTo>
                  <a:cubicBezTo>
                    <a:pt x="10" y="4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0"/>
            <p:cNvSpPr/>
            <p:nvPr/>
          </p:nvSpPr>
          <p:spPr>
            <a:xfrm>
              <a:off x="7552002" y="463324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26" y="26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0"/>
            <p:cNvSpPr/>
            <p:nvPr/>
          </p:nvSpPr>
          <p:spPr>
            <a:xfrm>
              <a:off x="7551203" y="4629052"/>
              <a:ext cx="2529" cy="339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1"/>
                  </a:moveTo>
                  <a:lnTo>
                    <a:pt x="13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50"/>
            <p:cNvSpPr/>
            <p:nvPr/>
          </p:nvSpPr>
          <p:spPr>
            <a:xfrm>
              <a:off x="7654044" y="4481881"/>
              <a:ext cx="2596" cy="86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13" y="13"/>
                  </a:lnTo>
                  <a:lnTo>
                    <a:pt x="39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50"/>
            <p:cNvSpPr/>
            <p:nvPr/>
          </p:nvSpPr>
          <p:spPr>
            <a:xfrm>
              <a:off x="7650715" y="4476822"/>
              <a:ext cx="4260" cy="339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3" y="1"/>
                  </a:moveTo>
                  <a:cubicBezTo>
                    <a:pt x="13" y="9"/>
                    <a:pt x="13" y="18"/>
                    <a:pt x="9" y="18"/>
                  </a:cubicBezTo>
                  <a:lnTo>
                    <a:pt x="9" y="18"/>
                  </a:lnTo>
                  <a:lnTo>
                    <a:pt x="1" y="13"/>
                  </a:lnTo>
                  <a:lnTo>
                    <a:pt x="1" y="13"/>
                  </a:lnTo>
                  <a:cubicBezTo>
                    <a:pt x="4" y="17"/>
                    <a:pt x="7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lnTo>
                    <a:pt x="9" y="18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0"/>
            <p:cNvSpPr/>
            <p:nvPr/>
          </p:nvSpPr>
          <p:spPr>
            <a:xfrm>
              <a:off x="7803811" y="4782147"/>
              <a:ext cx="865" cy="1731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13"/>
                  </a:lnTo>
                  <a:cubicBezTo>
                    <a:pt x="0" y="13"/>
                    <a:pt x="0" y="25"/>
                    <a:pt x="0" y="25"/>
                  </a:cubicBezTo>
                  <a:cubicBezTo>
                    <a:pt x="13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0"/>
            <p:cNvSpPr/>
            <p:nvPr/>
          </p:nvSpPr>
          <p:spPr>
            <a:xfrm>
              <a:off x="7805741" y="4781282"/>
              <a:ext cx="1464" cy="1997"/>
            </a:xfrm>
            <a:custGeom>
              <a:avLst/>
              <a:gdLst/>
              <a:ahLst/>
              <a:cxnLst/>
              <a:rect l="l" t="t" r="r" b="b"/>
              <a:pathLst>
                <a:path w="22" h="30" extrusionOk="0">
                  <a:moveTo>
                    <a:pt x="9" y="1"/>
                  </a:moveTo>
                  <a:cubicBezTo>
                    <a:pt x="9" y="11"/>
                    <a:pt x="1" y="29"/>
                    <a:pt x="4" y="29"/>
                  </a:cubicBezTo>
                  <a:cubicBezTo>
                    <a:pt x="5" y="29"/>
                    <a:pt x="6" y="28"/>
                    <a:pt x="9" y="26"/>
                  </a:cubicBezTo>
                  <a:lnTo>
                    <a:pt x="21" y="13"/>
                  </a:lnTo>
                  <a:lnTo>
                    <a:pt x="9" y="13"/>
                  </a:lnTo>
                  <a:cubicBezTo>
                    <a:pt x="9" y="9"/>
                    <a:pt x="9" y="4"/>
                    <a:pt x="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0"/>
            <p:cNvSpPr/>
            <p:nvPr/>
          </p:nvSpPr>
          <p:spPr>
            <a:xfrm>
              <a:off x="7807938" y="4768768"/>
              <a:ext cx="9319" cy="10051"/>
            </a:xfrm>
            <a:custGeom>
              <a:avLst/>
              <a:gdLst/>
              <a:ahLst/>
              <a:cxnLst/>
              <a:rect l="l" t="t" r="r" b="b"/>
              <a:pathLst>
                <a:path w="140" h="151" extrusionOk="0">
                  <a:moveTo>
                    <a:pt x="139" y="0"/>
                  </a:moveTo>
                  <a:cubicBezTo>
                    <a:pt x="118" y="21"/>
                    <a:pt x="101" y="40"/>
                    <a:pt x="88" y="56"/>
                  </a:cubicBezTo>
                  <a:lnTo>
                    <a:pt x="88" y="56"/>
                  </a:lnTo>
                  <a:cubicBezTo>
                    <a:pt x="104" y="38"/>
                    <a:pt x="120" y="19"/>
                    <a:pt x="139" y="0"/>
                  </a:cubicBezTo>
                  <a:close/>
                  <a:moveTo>
                    <a:pt x="88" y="56"/>
                  </a:moveTo>
                  <a:cubicBezTo>
                    <a:pt x="73" y="73"/>
                    <a:pt x="57" y="88"/>
                    <a:pt x="39" y="101"/>
                  </a:cubicBezTo>
                  <a:lnTo>
                    <a:pt x="14" y="138"/>
                  </a:lnTo>
                  <a:lnTo>
                    <a:pt x="1" y="138"/>
                  </a:lnTo>
                  <a:cubicBezTo>
                    <a:pt x="14" y="138"/>
                    <a:pt x="14" y="151"/>
                    <a:pt x="26" y="151"/>
                  </a:cubicBezTo>
                  <a:cubicBezTo>
                    <a:pt x="26" y="151"/>
                    <a:pt x="26" y="151"/>
                    <a:pt x="26" y="138"/>
                  </a:cubicBezTo>
                  <a:lnTo>
                    <a:pt x="51" y="126"/>
                  </a:lnTo>
                  <a:cubicBezTo>
                    <a:pt x="51" y="113"/>
                    <a:pt x="51" y="113"/>
                    <a:pt x="51" y="101"/>
                  </a:cubicBezTo>
                  <a:cubicBezTo>
                    <a:pt x="59" y="93"/>
                    <a:pt x="70" y="78"/>
                    <a:pt x="88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0"/>
            <p:cNvSpPr/>
            <p:nvPr/>
          </p:nvSpPr>
          <p:spPr>
            <a:xfrm>
              <a:off x="7797088" y="4784610"/>
              <a:ext cx="5924" cy="6789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9"/>
                    <a:pt x="26" y="64"/>
                    <a:pt x="1" y="101"/>
                  </a:cubicBezTo>
                  <a:cubicBezTo>
                    <a:pt x="26" y="64"/>
                    <a:pt x="63" y="39"/>
                    <a:pt x="8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0"/>
            <p:cNvSpPr/>
            <p:nvPr/>
          </p:nvSpPr>
          <p:spPr>
            <a:xfrm>
              <a:off x="7778717" y="4791333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50"/>
            <p:cNvSpPr/>
            <p:nvPr/>
          </p:nvSpPr>
          <p:spPr>
            <a:xfrm>
              <a:off x="7794559" y="4718580"/>
              <a:ext cx="932" cy="8387"/>
            </a:xfrm>
            <a:custGeom>
              <a:avLst/>
              <a:gdLst/>
              <a:ahLst/>
              <a:cxnLst/>
              <a:rect l="l" t="t" r="r" b="b"/>
              <a:pathLst>
                <a:path w="14" h="126" extrusionOk="0">
                  <a:moveTo>
                    <a:pt x="1" y="0"/>
                  </a:moveTo>
                  <a:lnTo>
                    <a:pt x="1" y="0"/>
                  </a:lnTo>
                  <a:cubicBezTo>
                    <a:pt x="14" y="88"/>
                    <a:pt x="14" y="113"/>
                    <a:pt x="14" y="126"/>
                  </a:cubicBezTo>
                  <a:cubicBezTo>
                    <a:pt x="14" y="101"/>
                    <a:pt x="14" y="6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50"/>
            <p:cNvSpPr/>
            <p:nvPr/>
          </p:nvSpPr>
          <p:spPr>
            <a:xfrm>
              <a:off x="7795424" y="4697479"/>
              <a:ext cx="1731" cy="31950"/>
            </a:xfrm>
            <a:custGeom>
              <a:avLst/>
              <a:gdLst/>
              <a:ahLst/>
              <a:cxnLst/>
              <a:rect l="l" t="t" r="r" b="b"/>
              <a:pathLst>
                <a:path w="26" h="480" extrusionOk="0">
                  <a:moveTo>
                    <a:pt x="8" y="0"/>
                  </a:move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380"/>
                    <a:pt x="13" y="443"/>
                    <a:pt x="1" y="443"/>
                  </a:cubicBezTo>
                  <a:cubicBezTo>
                    <a:pt x="7" y="471"/>
                    <a:pt x="11" y="479"/>
                    <a:pt x="14" y="479"/>
                  </a:cubicBezTo>
                  <a:cubicBezTo>
                    <a:pt x="17" y="479"/>
                    <a:pt x="20" y="474"/>
                    <a:pt x="26" y="468"/>
                  </a:cubicBezTo>
                  <a:cubicBezTo>
                    <a:pt x="13" y="355"/>
                    <a:pt x="13" y="229"/>
                    <a:pt x="13" y="78"/>
                  </a:cubicBezTo>
                  <a:cubicBezTo>
                    <a:pt x="10" y="22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50"/>
            <p:cNvSpPr/>
            <p:nvPr/>
          </p:nvSpPr>
          <p:spPr>
            <a:xfrm>
              <a:off x="7797088" y="4742010"/>
              <a:ext cx="3395" cy="339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3"/>
                  </a:moveTo>
                  <a:cubicBezTo>
                    <a:pt x="1" y="21"/>
                    <a:pt x="6" y="23"/>
                    <a:pt x="13" y="25"/>
                  </a:cubicBezTo>
                  <a:lnTo>
                    <a:pt x="13" y="25"/>
                  </a:lnTo>
                  <a:lnTo>
                    <a:pt x="1" y="13"/>
                  </a:lnTo>
                  <a:close/>
                  <a:moveTo>
                    <a:pt x="26" y="0"/>
                  </a:moveTo>
                  <a:lnTo>
                    <a:pt x="26" y="25"/>
                  </a:lnTo>
                  <a:cubicBezTo>
                    <a:pt x="21" y="25"/>
                    <a:pt x="17" y="25"/>
                    <a:pt x="13" y="25"/>
                  </a:cubicBezTo>
                  <a:lnTo>
                    <a:pt x="13" y="25"/>
                  </a:lnTo>
                  <a:lnTo>
                    <a:pt x="38" y="50"/>
                  </a:lnTo>
                  <a:lnTo>
                    <a:pt x="51" y="5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0"/>
            <p:cNvSpPr/>
            <p:nvPr/>
          </p:nvSpPr>
          <p:spPr>
            <a:xfrm>
              <a:off x="7731856" y="4711058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0"/>
            <p:cNvSpPr/>
            <p:nvPr/>
          </p:nvSpPr>
          <p:spPr>
            <a:xfrm>
              <a:off x="7838757" y="4663332"/>
              <a:ext cx="5258" cy="1864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5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5" y="13"/>
                    <a:pt x="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0"/>
            <p:cNvSpPr/>
            <p:nvPr/>
          </p:nvSpPr>
          <p:spPr>
            <a:xfrm>
              <a:off x="7796289" y="4679241"/>
              <a:ext cx="67" cy="9252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51"/>
                    <a:pt x="0" y="89"/>
                    <a:pt x="0" y="1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50"/>
            <p:cNvSpPr/>
            <p:nvPr/>
          </p:nvSpPr>
          <p:spPr>
            <a:xfrm>
              <a:off x="7695047" y="4761247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0"/>
                  </a:moveTo>
                  <a:cubicBezTo>
                    <a:pt x="13" y="13"/>
                    <a:pt x="13" y="13"/>
                    <a:pt x="1" y="25"/>
                  </a:cubicBezTo>
                  <a:cubicBezTo>
                    <a:pt x="13" y="25"/>
                    <a:pt x="13" y="13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50"/>
            <p:cNvSpPr/>
            <p:nvPr/>
          </p:nvSpPr>
          <p:spPr>
            <a:xfrm>
              <a:off x="7687525" y="4758451"/>
              <a:ext cx="9052" cy="8986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22" y="1"/>
                  </a:moveTo>
                  <a:cubicBezTo>
                    <a:pt x="120" y="1"/>
                    <a:pt x="117" y="2"/>
                    <a:pt x="114" y="4"/>
                  </a:cubicBezTo>
                  <a:cubicBezTo>
                    <a:pt x="93" y="45"/>
                    <a:pt x="81" y="51"/>
                    <a:pt x="70" y="51"/>
                  </a:cubicBezTo>
                  <a:cubicBezTo>
                    <a:pt x="65" y="51"/>
                    <a:pt x="61" y="49"/>
                    <a:pt x="56" y="49"/>
                  </a:cubicBezTo>
                  <a:cubicBezTo>
                    <a:pt x="43" y="49"/>
                    <a:pt x="27" y="56"/>
                    <a:pt x="0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41" y="134"/>
                    <a:pt x="63" y="101"/>
                    <a:pt x="114" y="67"/>
                  </a:cubicBezTo>
                  <a:lnTo>
                    <a:pt x="114" y="67"/>
                  </a:lnTo>
                  <a:cubicBezTo>
                    <a:pt x="110" y="70"/>
                    <a:pt x="107" y="71"/>
                    <a:pt x="105" y="71"/>
                  </a:cubicBezTo>
                  <a:cubicBezTo>
                    <a:pt x="92" y="71"/>
                    <a:pt x="135" y="1"/>
                    <a:pt x="1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0"/>
            <p:cNvSpPr/>
            <p:nvPr/>
          </p:nvSpPr>
          <p:spPr>
            <a:xfrm>
              <a:off x="7854000" y="4762911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0"/>
            <p:cNvSpPr/>
            <p:nvPr/>
          </p:nvSpPr>
          <p:spPr>
            <a:xfrm>
              <a:off x="7874035" y="4767903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50"/>
            <p:cNvSpPr/>
            <p:nvPr/>
          </p:nvSpPr>
          <p:spPr>
            <a:xfrm>
              <a:off x="7876565" y="4772096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50"/>
            <p:cNvSpPr/>
            <p:nvPr/>
          </p:nvSpPr>
          <p:spPr>
            <a:xfrm>
              <a:off x="7876565" y="4773760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50"/>
            <p:cNvSpPr/>
            <p:nvPr/>
          </p:nvSpPr>
          <p:spPr>
            <a:xfrm>
              <a:off x="7874901" y="4792997"/>
              <a:ext cx="865" cy="1731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17"/>
                    <a:pt x="0" y="8"/>
                    <a:pt x="5" y="8"/>
                  </a:cubicBezTo>
                  <a:cubicBezTo>
                    <a:pt x="7" y="8"/>
                    <a:pt x="9" y="9"/>
                    <a:pt x="13" y="13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50"/>
            <p:cNvSpPr/>
            <p:nvPr/>
          </p:nvSpPr>
          <p:spPr>
            <a:xfrm>
              <a:off x="7877364" y="4777089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50"/>
            <p:cNvSpPr/>
            <p:nvPr/>
          </p:nvSpPr>
          <p:spPr>
            <a:xfrm>
              <a:off x="7875700" y="4779618"/>
              <a:ext cx="2596" cy="13446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20"/>
                    <a:pt x="39" y="56"/>
                    <a:pt x="26" y="100"/>
                  </a:cubicBezTo>
                  <a:lnTo>
                    <a:pt x="26" y="100"/>
                  </a:lnTo>
                  <a:cubicBezTo>
                    <a:pt x="39" y="75"/>
                    <a:pt x="39" y="51"/>
                    <a:pt x="39" y="26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1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2"/>
                  </a:cubicBezTo>
                  <a:lnTo>
                    <a:pt x="26" y="102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2"/>
                  </a:moveTo>
                  <a:lnTo>
                    <a:pt x="26" y="102"/>
                  </a:lnTo>
                  <a:cubicBezTo>
                    <a:pt x="23" y="113"/>
                    <a:pt x="19" y="126"/>
                    <a:pt x="13" y="139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2"/>
                    <a:pt x="1" y="202"/>
                  </a:cubicBezTo>
                  <a:cubicBezTo>
                    <a:pt x="13" y="177"/>
                    <a:pt x="26" y="139"/>
                    <a:pt x="26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0"/>
            <p:cNvSpPr/>
            <p:nvPr/>
          </p:nvSpPr>
          <p:spPr>
            <a:xfrm>
              <a:off x="7861522" y="4762045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13" y="1"/>
                    <a:pt x="13" y="1"/>
                    <a:pt x="13" y="13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50"/>
            <p:cNvSpPr/>
            <p:nvPr/>
          </p:nvSpPr>
          <p:spPr>
            <a:xfrm>
              <a:off x="7847277" y="4661668"/>
              <a:ext cx="9252" cy="2596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1"/>
                  </a:moveTo>
                  <a:cubicBezTo>
                    <a:pt x="1" y="1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50"/>
            <p:cNvSpPr/>
            <p:nvPr/>
          </p:nvSpPr>
          <p:spPr>
            <a:xfrm>
              <a:off x="7869842" y="4765374"/>
              <a:ext cx="2596" cy="2596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9"/>
                  </a:lnTo>
                  <a:lnTo>
                    <a:pt x="39" y="39"/>
                  </a:lnTo>
                  <a:cubicBezTo>
                    <a:pt x="39" y="39"/>
                    <a:pt x="26" y="26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0"/>
            <p:cNvSpPr/>
            <p:nvPr/>
          </p:nvSpPr>
          <p:spPr>
            <a:xfrm>
              <a:off x="7872371" y="4767903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0"/>
            <p:cNvSpPr/>
            <p:nvPr/>
          </p:nvSpPr>
          <p:spPr>
            <a:xfrm>
              <a:off x="7866514" y="4763709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lnTo>
                    <a:pt x="1" y="13"/>
                  </a:ln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0"/>
            <p:cNvSpPr/>
            <p:nvPr/>
          </p:nvSpPr>
          <p:spPr>
            <a:xfrm>
              <a:off x="7869842" y="4789669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0"/>
            <p:cNvSpPr/>
            <p:nvPr/>
          </p:nvSpPr>
          <p:spPr>
            <a:xfrm>
              <a:off x="7872371" y="4792997"/>
              <a:ext cx="2596" cy="3728"/>
            </a:xfrm>
            <a:custGeom>
              <a:avLst/>
              <a:gdLst/>
              <a:ahLst/>
              <a:cxnLst/>
              <a:rect l="l" t="t" r="r" b="b"/>
              <a:pathLst>
                <a:path w="39" h="56" extrusionOk="0">
                  <a:moveTo>
                    <a:pt x="38" y="1"/>
                  </a:moveTo>
                  <a:cubicBezTo>
                    <a:pt x="27" y="12"/>
                    <a:pt x="26" y="13"/>
                    <a:pt x="26" y="22"/>
                  </a:cubicBezTo>
                  <a:lnTo>
                    <a:pt x="26" y="22"/>
                  </a:lnTo>
                  <a:cubicBezTo>
                    <a:pt x="30" y="16"/>
                    <a:pt x="34" y="9"/>
                    <a:pt x="38" y="1"/>
                  </a:cubicBezTo>
                  <a:close/>
                  <a:moveTo>
                    <a:pt x="26" y="22"/>
                  </a:moveTo>
                  <a:cubicBezTo>
                    <a:pt x="17" y="34"/>
                    <a:pt x="9" y="42"/>
                    <a:pt x="1" y="51"/>
                  </a:cubicBezTo>
                  <a:cubicBezTo>
                    <a:pt x="4" y="54"/>
                    <a:pt x="6" y="56"/>
                    <a:pt x="8" y="56"/>
                  </a:cubicBezTo>
                  <a:cubicBezTo>
                    <a:pt x="14" y="56"/>
                    <a:pt x="16" y="44"/>
                    <a:pt x="26" y="26"/>
                  </a:cubicBezTo>
                  <a:cubicBezTo>
                    <a:pt x="26" y="24"/>
                    <a:pt x="26" y="23"/>
                    <a:pt x="26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0"/>
            <p:cNvSpPr/>
            <p:nvPr/>
          </p:nvSpPr>
          <p:spPr>
            <a:xfrm>
              <a:off x="7863186" y="4662533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0"/>
            <p:cNvSpPr/>
            <p:nvPr/>
          </p:nvSpPr>
          <p:spPr>
            <a:xfrm>
              <a:off x="7730991" y="4712722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cubicBezTo>
                    <a:pt x="1" y="13"/>
                    <a:pt x="1" y="13"/>
                    <a:pt x="1" y="25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0"/>
            <p:cNvSpPr/>
            <p:nvPr/>
          </p:nvSpPr>
          <p:spPr>
            <a:xfrm>
              <a:off x="7716813" y="4769567"/>
              <a:ext cx="3395" cy="5125"/>
            </a:xfrm>
            <a:custGeom>
              <a:avLst/>
              <a:gdLst/>
              <a:ahLst/>
              <a:cxnLst/>
              <a:rect l="l" t="t" r="r" b="b"/>
              <a:pathLst>
                <a:path w="51" h="77" extrusionOk="0">
                  <a:moveTo>
                    <a:pt x="38" y="1"/>
                  </a:moveTo>
                  <a:lnTo>
                    <a:pt x="0" y="51"/>
                  </a:lnTo>
                  <a:cubicBezTo>
                    <a:pt x="13" y="51"/>
                    <a:pt x="25" y="64"/>
                    <a:pt x="38" y="76"/>
                  </a:cubicBezTo>
                  <a:cubicBezTo>
                    <a:pt x="51" y="51"/>
                    <a:pt x="51" y="26"/>
                    <a:pt x="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0"/>
            <p:cNvSpPr/>
            <p:nvPr/>
          </p:nvSpPr>
          <p:spPr>
            <a:xfrm>
              <a:off x="7646522" y="4669190"/>
              <a:ext cx="234766" cy="207542"/>
            </a:xfrm>
            <a:custGeom>
              <a:avLst/>
              <a:gdLst/>
              <a:ahLst/>
              <a:cxnLst/>
              <a:rect l="l" t="t" r="r" b="b"/>
              <a:pathLst>
                <a:path w="3527" h="3118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8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507" y="403"/>
                    <a:pt x="3494" y="403"/>
                  </a:cubicBezTo>
                  <a:close/>
                  <a:moveTo>
                    <a:pt x="3230" y="503"/>
                  </a:moveTo>
                  <a:cubicBezTo>
                    <a:pt x="3230" y="503"/>
                    <a:pt x="3229" y="503"/>
                    <a:pt x="3229" y="504"/>
                  </a:cubicBezTo>
                  <a:lnTo>
                    <a:pt x="3229" y="504"/>
                  </a:lnTo>
                  <a:cubicBezTo>
                    <a:pt x="3229" y="504"/>
                    <a:pt x="3230" y="504"/>
                    <a:pt x="3231" y="504"/>
                  </a:cubicBezTo>
                  <a:lnTo>
                    <a:pt x="3231" y="504"/>
                  </a:lnTo>
                  <a:cubicBezTo>
                    <a:pt x="3231" y="504"/>
                    <a:pt x="3230" y="504"/>
                    <a:pt x="3230" y="503"/>
                  </a:cubicBezTo>
                  <a:close/>
                  <a:moveTo>
                    <a:pt x="3321" y="524"/>
                  </a:moveTo>
                  <a:cubicBezTo>
                    <a:pt x="3305" y="524"/>
                    <a:pt x="3280" y="525"/>
                    <a:pt x="3243" y="529"/>
                  </a:cubicBezTo>
                  <a:cubicBezTo>
                    <a:pt x="3250" y="536"/>
                    <a:pt x="3253" y="539"/>
                    <a:pt x="3257" y="543"/>
                  </a:cubicBezTo>
                  <a:lnTo>
                    <a:pt x="3257" y="543"/>
                  </a:lnTo>
                  <a:cubicBezTo>
                    <a:pt x="3265" y="545"/>
                    <a:pt x="3273" y="547"/>
                    <a:pt x="3281" y="550"/>
                  </a:cubicBezTo>
                  <a:lnTo>
                    <a:pt x="3281" y="550"/>
                  </a:lnTo>
                  <a:cubicBezTo>
                    <a:pt x="3336" y="534"/>
                    <a:pt x="3360" y="524"/>
                    <a:pt x="3321" y="524"/>
                  </a:cubicBezTo>
                  <a:close/>
                  <a:moveTo>
                    <a:pt x="3130" y="541"/>
                  </a:moveTo>
                  <a:lnTo>
                    <a:pt x="3130" y="541"/>
                  </a:lnTo>
                  <a:cubicBezTo>
                    <a:pt x="3105" y="554"/>
                    <a:pt x="3079" y="554"/>
                    <a:pt x="3054" y="566"/>
                  </a:cubicBezTo>
                  <a:cubicBezTo>
                    <a:pt x="3092" y="554"/>
                    <a:pt x="3105" y="554"/>
                    <a:pt x="3130" y="541"/>
                  </a:cubicBezTo>
                  <a:close/>
                  <a:moveTo>
                    <a:pt x="3332" y="620"/>
                  </a:moveTo>
                  <a:lnTo>
                    <a:pt x="3332" y="620"/>
                  </a:lnTo>
                  <a:cubicBezTo>
                    <a:pt x="3332" y="622"/>
                    <a:pt x="3332" y="624"/>
                    <a:pt x="3331" y="626"/>
                  </a:cubicBezTo>
                  <a:lnTo>
                    <a:pt x="3331" y="626"/>
                  </a:lnTo>
                  <a:cubicBezTo>
                    <a:pt x="3331" y="625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5"/>
                    <a:pt x="3331" y="635"/>
                    <a:pt x="3331" y="626"/>
                  </a:cubicBezTo>
                  <a:lnTo>
                    <a:pt x="3331" y="626"/>
                  </a:lnTo>
                  <a:cubicBezTo>
                    <a:pt x="3335" y="634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9"/>
                    <a:pt x="3352" y="645"/>
                    <a:pt x="3356" y="642"/>
                  </a:cubicBezTo>
                  <a:lnTo>
                    <a:pt x="3356" y="642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4" y="631"/>
                    <a:pt x="3332" y="620"/>
                  </a:cubicBezTo>
                  <a:close/>
                  <a:moveTo>
                    <a:pt x="1220" y="654"/>
                  </a:moveTo>
                  <a:lnTo>
                    <a:pt x="1220" y="654"/>
                  </a:lnTo>
                  <a:cubicBezTo>
                    <a:pt x="1221" y="657"/>
                    <a:pt x="1223" y="660"/>
                    <a:pt x="1224" y="662"/>
                  </a:cubicBezTo>
                  <a:lnTo>
                    <a:pt x="1224" y="662"/>
                  </a:lnTo>
                  <a:cubicBezTo>
                    <a:pt x="1223" y="660"/>
                    <a:pt x="1221" y="657"/>
                    <a:pt x="1220" y="654"/>
                  </a:cubicBezTo>
                  <a:close/>
                  <a:moveTo>
                    <a:pt x="1308" y="667"/>
                  </a:moveTo>
                  <a:cubicBezTo>
                    <a:pt x="1308" y="679"/>
                    <a:pt x="1308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42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3382" y="454"/>
                  </a:moveTo>
                  <a:lnTo>
                    <a:pt x="3394" y="466"/>
                  </a:lnTo>
                  <a:cubicBezTo>
                    <a:pt x="3400" y="469"/>
                    <a:pt x="3405" y="472"/>
                    <a:pt x="3410" y="475"/>
                  </a:cubicBezTo>
                  <a:lnTo>
                    <a:pt x="3410" y="475"/>
                  </a:lnTo>
                  <a:cubicBezTo>
                    <a:pt x="3370" y="485"/>
                    <a:pt x="3319" y="496"/>
                    <a:pt x="3264" y="510"/>
                  </a:cubicBezTo>
                  <a:lnTo>
                    <a:pt x="3264" y="510"/>
                  </a:lnTo>
                  <a:cubicBezTo>
                    <a:pt x="3253" y="508"/>
                    <a:pt x="3242" y="506"/>
                    <a:pt x="3231" y="504"/>
                  </a:cubicBezTo>
                  <a:lnTo>
                    <a:pt x="3231" y="504"/>
                  </a:lnTo>
                  <a:cubicBezTo>
                    <a:pt x="3243" y="516"/>
                    <a:pt x="3243" y="516"/>
                    <a:pt x="3243" y="516"/>
                  </a:cubicBezTo>
                  <a:cubicBezTo>
                    <a:pt x="3250" y="514"/>
                    <a:pt x="3257" y="512"/>
                    <a:pt x="3264" y="510"/>
                  </a:cubicBezTo>
                  <a:lnTo>
                    <a:pt x="3264" y="510"/>
                  </a:lnTo>
                  <a:cubicBezTo>
                    <a:pt x="3274" y="512"/>
                    <a:pt x="3283" y="514"/>
                    <a:pt x="3293" y="516"/>
                  </a:cubicBezTo>
                  <a:cubicBezTo>
                    <a:pt x="3349" y="524"/>
                    <a:pt x="3394" y="542"/>
                    <a:pt x="3430" y="561"/>
                  </a:cubicBezTo>
                  <a:lnTo>
                    <a:pt x="3430" y="561"/>
                  </a:lnTo>
                  <a:lnTo>
                    <a:pt x="3444" y="554"/>
                  </a:lnTo>
                  <a:cubicBezTo>
                    <a:pt x="3458" y="547"/>
                    <a:pt x="3468" y="540"/>
                    <a:pt x="3476" y="533"/>
                  </a:cubicBezTo>
                  <a:lnTo>
                    <a:pt x="3476" y="533"/>
                  </a:lnTo>
                  <a:cubicBezTo>
                    <a:pt x="3488" y="552"/>
                    <a:pt x="3494" y="572"/>
                    <a:pt x="3494" y="591"/>
                  </a:cubicBezTo>
                  <a:cubicBezTo>
                    <a:pt x="3494" y="598"/>
                    <a:pt x="3494" y="601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1"/>
                  </a:cubicBezTo>
                  <a:lnTo>
                    <a:pt x="3430" y="561"/>
                  </a:lnTo>
                  <a:lnTo>
                    <a:pt x="3394" y="579"/>
                  </a:lnTo>
                  <a:lnTo>
                    <a:pt x="3363" y="587"/>
                  </a:lnTo>
                  <a:lnTo>
                    <a:pt x="3363" y="587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1" y="576"/>
                    <a:pt x="3324" y="585"/>
                    <a:pt x="3326" y="594"/>
                  </a:cubicBezTo>
                  <a:lnTo>
                    <a:pt x="3326" y="594"/>
                  </a:lnTo>
                  <a:lnTo>
                    <a:pt x="3331" y="591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29" y="608"/>
                    <a:pt x="3328" y="601"/>
                    <a:pt x="3326" y="594"/>
                  </a:cubicBezTo>
                  <a:lnTo>
                    <a:pt x="3326" y="594"/>
                  </a:lnTo>
                  <a:lnTo>
                    <a:pt x="3319" y="597"/>
                  </a:lnTo>
                  <a:lnTo>
                    <a:pt x="3319" y="597"/>
                  </a:lnTo>
                  <a:cubicBezTo>
                    <a:pt x="3312" y="583"/>
                    <a:pt x="3303" y="571"/>
                    <a:pt x="3293" y="566"/>
                  </a:cubicBezTo>
                  <a:cubicBezTo>
                    <a:pt x="3293" y="566"/>
                    <a:pt x="3293" y="566"/>
                    <a:pt x="3293" y="554"/>
                  </a:cubicBezTo>
                  <a:cubicBezTo>
                    <a:pt x="3289" y="552"/>
                    <a:pt x="3285" y="551"/>
                    <a:pt x="3281" y="550"/>
                  </a:cubicBezTo>
                  <a:lnTo>
                    <a:pt x="3281" y="550"/>
                  </a:lnTo>
                  <a:cubicBezTo>
                    <a:pt x="3277" y="551"/>
                    <a:pt x="3273" y="552"/>
                    <a:pt x="3268" y="554"/>
                  </a:cubicBezTo>
                  <a:cubicBezTo>
                    <a:pt x="3263" y="548"/>
                    <a:pt x="3260" y="545"/>
                    <a:pt x="3257" y="543"/>
                  </a:cubicBezTo>
                  <a:lnTo>
                    <a:pt x="3257" y="543"/>
                  </a:lnTo>
                  <a:cubicBezTo>
                    <a:pt x="3244" y="539"/>
                    <a:pt x="3231" y="536"/>
                    <a:pt x="3218" y="533"/>
                  </a:cubicBezTo>
                  <a:lnTo>
                    <a:pt x="3218" y="533"/>
                  </a:lnTo>
                  <a:cubicBezTo>
                    <a:pt x="3221" y="544"/>
                    <a:pt x="3232" y="554"/>
                    <a:pt x="3243" y="554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66"/>
                    <a:pt x="3142" y="554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7"/>
                    <a:pt x="2979" y="642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30"/>
                    <a:pt x="2715" y="742"/>
                  </a:cubicBezTo>
                  <a:lnTo>
                    <a:pt x="2702" y="755"/>
                  </a:lnTo>
                  <a:lnTo>
                    <a:pt x="2677" y="755"/>
                  </a:lnTo>
                  <a:cubicBezTo>
                    <a:pt x="2691" y="706"/>
                    <a:pt x="2693" y="693"/>
                    <a:pt x="2689" y="693"/>
                  </a:cubicBezTo>
                  <a:cubicBezTo>
                    <a:pt x="2684" y="693"/>
                    <a:pt x="2672" y="709"/>
                    <a:pt x="2657" y="709"/>
                  </a:cubicBezTo>
                  <a:cubicBezTo>
                    <a:pt x="2647" y="709"/>
                    <a:pt x="2637" y="702"/>
                    <a:pt x="2627" y="679"/>
                  </a:cubicBezTo>
                  <a:cubicBezTo>
                    <a:pt x="2795" y="583"/>
                    <a:pt x="2940" y="545"/>
                    <a:pt x="3084" y="509"/>
                  </a:cubicBezTo>
                  <a:lnTo>
                    <a:pt x="3084" y="509"/>
                  </a:lnTo>
                  <a:cubicBezTo>
                    <a:pt x="3102" y="513"/>
                    <a:pt x="3148" y="518"/>
                    <a:pt x="3206" y="530"/>
                  </a:cubicBezTo>
                  <a:lnTo>
                    <a:pt x="3206" y="530"/>
                  </a:lnTo>
                  <a:lnTo>
                    <a:pt x="3218" y="529"/>
                  </a:lnTo>
                  <a:lnTo>
                    <a:pt x="3218" y="529"/>
                  </a:lnTo>
                  <a:cubicBezTo>
                    <a:pt x="3216" y="530"/>
                    <a:pt x="3213" y="531"/>
                    <a:pt x="3211" y="531"/>
                  </a:cubicBezTo>
                  <a:lnTo>
                    <a:pt x="3211" y="531"/>
                  </a:lnTo>
                  <a:cubicBezTo>
                    <a:pt x="3210" y="531"/>
                    <a:pt x="3208" y="531"/>
                    <a:pt x="3206" y="530"/>
                  </a:cubicBezTo>
                  <a:lnTo>
                    <a:pt x="3206" y="530"/>
                  </a:lnTo>
                  <a:lnTo>
                    <a:pt x="3130" y="541"/>
                  </a:lnTo>
                  <a:cubicBezTo>
                    <a:pt x="3164" y="541"/>
                    <a:pt x="3188" y="541"/>
                    <a:pt x="3211" y="531"/>
                  </a:cubicBezTo>
                  <a:lnTo>
                    <a:pt x="3211" y="531"/>
                  </a:lnTo>
                  <a:cubicBezTo>
                    <a:pt x="3214" y="532"/>
                    <a:pt x="3216" y="532"/>
                    <a:pt x="3218" y="533"/>
                  </a:cubicBezTo>
                  <a:lnTo>
                    <a:pt x="3218" y="533"/>
                  </a:lnTo>
                  <a:cubicBezTo>
                    <a:pt x="3218" y="531"/>
                    <a:pt x="3218" y="530"/>
                    <a:pt x="3218" y="529"/>
                  </a:cubicBezTo>
                  <a:cubicBezTo>
                    <a:pt x="3218" y="517"/>
                    <a:pt x="3218" y="505"/>
                    <a:pt x="3229" y="504"/>
                  </a:cubicBezTo>
                  <a:lnTo>
                    <a:pt x="3229" y="504"/>
                  </a:lnTo>
                  <a:cubicBezTo>
                    <a:pt x="3202" y="499"/>
                    <a:pt x="3175" y="495"/>
                    <a:pt x="3151" y="492"/>
                  </a:cubicBezTo>
                  <a:lnTo>
                    <a:pt x="3151" y="492"/>
                  </a:lnTo>
                  <a:cubicBezTo>
                    <a:pt x="3135" y="496"/>
                    <a:pt x="3119" y="500"/>
                    <a:pt x="3105" y="503"/>
                  </a:cubicBezTo>
                  <a:cubicBezTo>
                    <a:pt x="3098" y="505"/>
                    <a:pt x="3091" y="507"/>
                    <a:pt x="3084" y="509"/>
                  </a:cubicBezTo>
                  <a:lnTo>
                    <a:pt x="3084" y="509"/>
                  </a:lnTo>
                  <a:cubicBezTo>
                    <a:pt x="3068" y="504"/>
                    <a:pt x="3074" y="500"/>
                    <a:pt x="3117" y="491"/>
                  </a:cubicBezTo>
                  <a:cubicBezTo>
                    <a:pt x="3128" y="491"/>
                    <a:pt x="3139" y="491"/>
                    <a:pt x="3151" y="492"/>
                  </a:cubicBezTo>
                  <a:lnTo>
                    <a:pt x="3151" y="492"/>
                  </a:lnTo>
                  <a:cubicBezTo>
                    <a:pt x="3191" y="484"/>
                    <a:pt x="3236" y="475"/>
                    <a:pt x="3280" y="466"/>
                  </a:cubicBezTo>
                  <a:cubicBezTo>
                    <a:pt x="3311" y="466"/>
                    <a:pt x="3349" y="458"/>
                    <a:pt x="3382" y="454"/>
                  </a:cubicBezTo>
                  <a:close/>
                  <a:moveTo>
                    <a:pt x="1249" y="762"/>
                  </a:moveTo>
                  <a:cubicBezTo>
                    <a:pt x="1247" y="770"/>
                    <a:pt x="1245" y="778"/>
                    <a:pt x="1242" y="786"/>
                  </a:cubicBezTo>
                  <a:lnTo>
                    <a:pt x="1242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17" y="717"/>
                    <a:pt x="3117" y="717"/>
                  </a:cubicBezTo>
                  <a:cubicBezTo>
                    <a:pt x="3029" y="742"/>
                    <a:pt x="2941" y="767"/>
                    <a:pt x="2828" y="818"/>
                  </a:cubicBezTo>
                  <a:lnTo>
                    <a:pt x="2816" y="792"/>
                  </a:lnTo>
                  <a:cubicBezTo>
                    <a:pt x="2878" y="755"/>
                    <a:pt x="2929" y="755"/>
                    <a:pt x="2979" y="730"/>
                  </a:cubicBezTo>
                  <a:cubicBezTo>
                    <a:pt x="3029" y="704"/>
                    <a:pt x="3079" y="679"/>
                    <a:pt x="3117" y="667"/>
                  </a:cubicBezTo>
                  <a:close/>
                  <a:moveTo>
                    <a:pt x="3042" y="767"/>
                  </a:moveTo>
                  <a:cubicBezTo>
                    <a:pt x="3029" y="780"/>
                    <a:pt x="3017" y="792"/>
                    <a:pt x="3004" y="805"/>
                  </a:cubicBezTo>
                  <a:lnTo>
                    <a:pt x="2929" y="830"/>
                  </a:lnTo>
                  <a:cubicBezTo>
                    <a:pt x="2941" y="818"/>
                    <a:pt x="2979" y="792"/>
                    <a:pt x="3042" y="767"/>
                  </a:cubicBezTo>
                  <a:close/>
                  <a:moveTo>
                    <a:pt x="3465" y="728"/>
                  </a:moveTo>
                  <a:cubicBezTo>
                    <a:pt x="3466" y="728"/>
                    <a:pt x="3468" y="728"/>
                    <a:pt x="3469" y="730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44" y="805"/>
                    <a:pt x="3482" y="792"/>
                    <a:pt x="3456" y="780"/>
                  </a:cubicBezTo>
                  <a:cubicBezTo>
                    <a:pt x="3456" y="769"/>
                    <a:pt x="3456" y="728"/>
                    <a:pt x="3465" y="728"/>
                  </a:cubicBezTo>
                  <a:close/>
                  <a:moveTo>
                    <a:pt x="2652" y="893"/>
                  </a:moveTo>
                  <a:lnTo>
                    <a:pt x="2652" y="893"/>
                  </a:lnTo>
                  <a:cubicBezTo>
                    <a:pt x="2646" y="899"/>
                    <a:pt x="2640" y="902"/>
                    <a:pt x="2633" y="906"/>
                  </a:cubicBezTo>
                  <a:lnTo>
                    <a:pt x="2652" y="893"/>
                  </a:lnTo>
                  <a:close/>
                  <a:moveTo>
                    <a:pt x="3494" y="855"/>
                  </a:moveTo>
                  <a:cubicBezTo>
                    <a:pt x="3494" y="873"/>
                    <a:pt x="3492" y="885"/>
                    <a:pt x="3482" y="906"/>
                  </a:cubicBezTo>
                  <a:cubicBezTo>
                    <a:pt x="3494" y="906"/>
                    <a:pt x="3494" y="893"/>
                    <a:pt x="3494" y="893"/>
                  </a:cubicBezTo>
                  <a:cubicBezTo>
                    <a:pt x="3507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5"/>
                  </a:cubicBezTo>
                  <a:close/>
                  <a:moveTo>
                    <a:pt x="994" y="900"/>
                  </a:moveTo>
                  <a:cubicBezTo>
                    <a:pt x="989" y="905"/>
                    <a:pt x="984" y="912"/>
                    <a:pt x="981" y="918"/>
                  </a:cubicBezTo>
                  <a:cubicBezTo>
                    <a:pt x="985" y="911"/>
                    <a:pt x="990" y="905"/>
                    <a:pt x="994" y="900"/>
                  </a:cubicBezTo>
                  <a:close/>
                  <a:moveTo>
                    <a:pt x="1242" y="786"/>
                  </a:moveTo>
                  <a:cubicBezTo>
                    <a:pt x="1279" y="790"/>
                    <a:pt x="1342" y="792"/>
                    <a:pt x="1333" y="830"/>
                  </a:cubicBezTo>
                  <a:cubicBezTo>
                    <a:pt x="1290" y="885"/>
                    <a:pt x="1239" y="931"/>
                    <a:pt x="1189" y="965"/>
                  </a:cubicBezTo>
                  <a:lnTo>
                    <a:pt x="1189" y="965"/>
                  </a:lnTo>
                  <a:cubicBezTo>
                    <a:pt x="1208" y="901"/>
                    <a:pt x="1227" y="842"/>
                    <a:pt x="1242" y="786"/>
                  </a:cubicBezTo>
                  <a:close/>
                  <a:moveTo>
                    <a:pt x="871" y="1106"/>
                  </a:moveTo>
                  <a:cubicBezTo>
                    <a:pt x="853" y="1138"/>
                    <a:pt x="902" y="1133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2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51" y="1124"/>
                    <a:pt x="861" y="1114"/>
                    <a:pt x="871" y="1106"/>
                  </a:cubicBezTo>
                  <a:close/>
                  <a:moveTo>
                    <a:pt x="2036" y="1157"/>
                  </a:moveTo>
                  <a:cubicBezTo>
                    <a:pt x="2112" y="1182"/>
                    <a:pt x="2212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3"/>
                    <a:pt x="2388" y="1283"/>
                  </a:cubicBezTo>
                  <a:lnTo>
                    <a:pt x="2376" y="1283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21" y="1278"/>
                  </a:moveTo>
                  <a:lnTo>
                    <a:pt x="1810" y="1295"/>
                  </a:lnTo>
                  <a:cubicBezTo>
                    <a:pt x="1809" y="1296"/>
                    <a:pt x="1808" y="1296"/>
                    <a:pt x="1807" y="1297"/>
                  </a:cubicBezTo>
                  <a:lnTo>
                    <a:pt x="1807" y="1297"/>
                  </a:lnTo>
                  <a:cubicBezTo>
                    <a:pt x="1801" y="1292"/>
                    <a:pt x="1798" y="1287"/>
                    <a:pt x="1798" y="1283"/>
                  </a:cubicBezTo>
                  <a:cubicBezTo>
                    <a:pt x="1806" y="1282"/>
                    <a:pt x="1814" y="1280"/>
                    <a:pt x="1821" y="1278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3004" y="13"/>
                    <a:pt x="2929" y="26"/>
                  </a:cubicBezTo>
                  <a:cubicBezTo>
                    <a:pt x="2790" y="64"/>
                    <a:pt x="2677" y="64"/>
                    <a:pt x="2527" y="126"/>
                  </a:cubicBezTo>
                  <a:cubicBezTo>
                    <a:pt x="2464" y="152"/>
                    <a:pt x="2401" y="177"/>
                    <a:pt x="2338" y="202"/>
                  </a:cubicBezTo>
                  <a:lnTo>
                    <a:pt x="2288" y="227"/>
                  </a:lnTo>
                  <a:cubicBezTo>
                    <a:pt x="2285" y="225"/>
                    <a:pt x="2284" y="224"/>
                    <a:pt x="2283" y="224"/>
                  </a:cubicBezTo>
                  <a:lnTo>
                    <a:pt x="2283" y="224"/>
                  </a:lnTo>
                  <a:cubicBezTo>
                    <a:pt x="2279" y="224"/>
                    <a:pt x="2288" y="244"/>
                    <a:pt x="2288" y="265"/>
                  </a:cubicBezTo>
                  <a:lnTo>
                    <a:pt x="2288" y="315"/>
                  </a:lnTo>
                  <a:cubicBezTo>
                    <a:pt x="2288" y="378"/>
                    <a:pt x="2288" y="441"/>
                    <a:pt x="2275" y="503"/>
                  </a:cubicBezTo>
                  <a:cubicBezTo>
                    <a:pt x="2275" y="617"/>
                    <a:pt x="2275" y="730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1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5" y="1107"/>
                    <a:pt x="2087" y="1093"/>
                    <a:pt x="2071" y="1078"/>
                  </a:cubicBezTo>
                  <a:lnTo>
                    <a:pt x="2071" y="1078"/>
                  </a:lnTo>
                  <a:cubicBezTo>
                    <a:pt x="2010" y="1083"/>
                    <a:pt x="1976" y="1114"/>
                    <a:pt x="1948" y="1151"/>
                  </a:cubicBezTo>
                  <a:lnTo>
                    <a:pt x="1948" y="1151"/>
                  </a:lnTo>
                  <a:cubicBezTo>
                    <a:pt x="1868" y="1123"/>
                    <a:pt x="1797" y="1102"/>
                    <a:pt x="1735" y="1081"/>
                  </a:cubicBezTo>
                  <a:lnTo>
                    <a:pt x="1697" y="1069"/>
                  </a:lnTo>
                  <a:cubicBezTo>
                    <a:pt x="1691" y="1063"/>
                    <a:pt x="1685" y="1059"/>
                    <a:pt x="1680" y="1059"/>
                  </a:cubicBezTo>
                  <a:cubicBezTo>
                    <a:pt x="1675" y="1059"/>
                    <a:pt x="1672" y="1063"/>
                    <a:pt x="1672" y="1069"/>
                  </a:cubicBezTo>
                  <a:lnTo>
                    <a:pt x="1647" y="1094"/>
                  </a:lnTo>
                  <a:cubicBezTo>
                    <a:pt x="1634" y="1107"/>
                    <a:pt x="1622" y="1132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2"/>
                  </a:lnTo>
                  <a:lnTo>
                    <a:pt x="1710" y="1107"/>
                  </a:lnTo>
                  <a:cubicBezTo>
                    <a:pt x="1710" y="1107"/>
                    <a:pt x="1710" y="1094"/>
                    <a:pt x="1722" y="1094"/>
                  </a:cubicBezTo>
                  <a:lnTo>
                    <a:pt x="1747" y="1107"/>
                  </a:lnTo>
                  <a:lnTo>
                    <a:pt x="1923" y="1169"/>
                  </a:lnTo>
                  <a:lnTo>
                    <a:pt x="1933" y="1172"/>
                  </a:lnTo>
                  <a:lnTo>
                    <a:pt x="1933" y="1172"/>
                  </a:lnTo>
                  <a:cubicBezTo>
                    <a:pt x="1938" y="1165"/>
                    <a:pt x="1943" y="1158"/>
                    <a:pt x="1948" y="1151"/>
                  </a:cubicBezTo>
                  <a:lnTo>
                    <a:pt x="1948" y="1151"/>
                  </a:lnTo>
                  <a:cubicBezTo>
                    <a:pt x="1964" y="1157"/>
                    <a:pt x="1981" y="1163"/>
                    <a:pt x="1999" y="1169"/>
                  </a:cubicBezTo>
                  <a:cubicBezTo>
                    <a:pt x="2087" y="1207"/>
                    <a:pt x="2187" y="1232"/>
                    <a:pt x="2288" y="1270"/>
                  </a:cubicBezTo>
                  <a:lnTo>
                    <a:pt x="2351" y="1295"/>
                  </a:lnTo>
                  <a:lnTo>
                    <a:pt x="2388" y="1308"/>
                  </a:lnTo>
                  <a:lnTo>
                    <a:pt x="2413" y="1320"/>
                  </a:lnTo>
                  <a:cubicBezTo>
                    <a:pt x="2413" y="1320"/>
                    <a:pt x="2413" y="1308"/>
                    <a:pt x="2413" y="1295"/>
                  </a:cubicBezTo>
                  <a:cubicBezTo>
                    <a:pt x="2413" y="1245"/>
                    <a:pt x="2413" y="1195"/>
                    <a:pt x="2413" y="1132"/>
                  </a:cubicBezTo>
                  <a:cubicBezTo>
                    <a:pt x="2413" y="1031"/>
                    <a:pt x="2426" y="918"/>
                    <a:pt x="2426" y="805"/>
                  </a:cubicBezTo>
                  <a:lnTo>
                    <a:pt x="2426" y="642"/>
                  </a:lnTo>
                  <a:lnTo>
                    <a:pt x="2426" y="566"/>
                  </a:lnTo>
                  <a:cubicBezTo>
                    <a:pt x="2426" y="541"/>
                    <a:pt x="2451" y="554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205" y="277"/>
                    <a:pt x="3004" y="277"/>
                  </a:cubicBezTo>
                  <a:lnTo>
                    <a:pt x="2740" y="340"/>
                  </a:lnTo>
                  <a:lnTo>
                    <a:pt x="2451" y="466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9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3"/>
                    <a:pt x="2388" y="742"/>
                    <a:pt x="2388" y="642"/>
                  </a:cubicBezTo>
                  <a:cubicBezTo>
                    <a:pt x="2388" y="579"/>
                    <a:pt x="2388" y="529"/>
                    <a:pt x="2388" y="478"/>
                  </a:cubicBezTo>
                  <a:cubicBezTo>
                    <a:pt x="2401" y="453"/>
                    <a:pt x="2439" y="453"/>
                    <a:pt x="2464" y="441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7"/>
                    <a:pt x="3205" y="177"/>
                  </a:cubicBezTo>
                  <a:lnTo>
                    <a:pt x="3142" y="177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4" y="202"/>
                    <a:pt x="2929" y="214"/>
                    <a:pt x="2903" y="214"/>
                  </a:cubicBezTo>
                  <a:cubicBezTo>
                    <a:pt x="2891" y="214"/>
                    <a:pt x="2866" y="227"/>
                    <a:pt x="2853" y="227"/>
                  </a:cubicBezTo>
                  <a:lnTo>
                    <a:pt x="2853" y="227"/>
                  </a:lnTo>
                  <a:cubicBezTo>
                    <a:pt x="2866" y="227"/>
                    <a:pt x="2891" y="214"/>
                    <a:pt x="2916" y="202"/>
                  </a:cubicBezTo>
                  <a:lnTo>
                    <a:pt x="2929" y="202"/>
                  </a:lnTo>
                  <a:cubicBezTo>
                    <a:pt x="2966" y="189"/>
                    <a:pt x="2991" y="189"/>
                    <a:pt x="3029" y="177"/>
                  </a:cubicBezTo>
                  <a:cubicBezTo>
                    <a:pt x="3092" y="164"/>
                    <a:pt x="3193" y="152"/>
                    <a:pt x="3255" y="152"/>
                  </a:cubicBezTo>
                  <a:lnTo>
                    <a:pt x="3507" y="152"/>
                  </a:lnTo>
                  <a:cubicBezTo>
                    <a:pt x="3519" y="152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2" y="102"/>
                    <a:pt x="3469" y="89"/>
                  </a:cubicBezTo>
                  <a:lnTo>
                    <a:pt x="3469" y="89"/>
                  </a:lnTo>
                  <a:cubicBezTo>
                    <a:pt x="3489" y="92"/>
                    <a:pt x="3506" y="94"/>
                    <a:pt x="3516" y="94"/>
                  </a:cubicBezTo>
                  <a:cubicBezTo>
                    <a:pt x="3524" y="94"/>
                    <a:pt x="3527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4"/>
                  </a:lnTo>
                  <a:lnTo>
                    <a:pt x="3456" y="64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69" y="89"/>
                    <a:pt x="3469" y="89"/>
                  </a:cubicBezTo>
                  <a:lnTo>
                    <a:pt x="3469" y="89"/>
                  </a:lnTo>
                  <a:cubicBezTo>
                    <a:pt x="3446" y="86"/>
                    <a:pt x="3418" y="81"/>
                    <a:pt x="3394" y="76"/>
                  </a:cubicBezTo>
                  <a:cubicBezTo>
                    <a:pt x="3356" y="64"/>
                    <a:pt x="3331" y="64"/>
                    <a:pt x="3293" y="64"/>
                  </a:cubicBezTo>
                  <a:cubicBezTo>
                    <a:pt x="3331" y="51"/>
                    <a:pt x="3356" y="51"/>
                    <a:pt x="3394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69" y="26"/>
                  </a:lnTo>
                  <a:cubicBezTo>
                    <a:pt x="3456" y="26"/>
                    <a:pt x="3456" y="13"/>
                    <a:pt x="3456" y="13"/>
                  </a:cubicBezTo>
                  <a:lnTo>
                    <a:pt x="3469" y="13"/>
                  </a:lnTo>
                  <a:cubicBezTo>
                    <a:pt x="3469" y="13"/>
                    <a:pt x="3470" y="13"/>
                    <a:pt x="3471" y="13"/>
                  </a:cubicBezTo>
                  <a:lnTo>
                    <a:pt x="3471" y="13"/>
                  </a:lnTo>
                  <a:cubicBezTo>
                    <a:pt x="3475" y="13"/>
                    <a:pt x="3478" y="13"/>
                    <a:pt x="3482" y="13"/>
                  </a:cubicBezTo>
                  <a:lnTo>
                    <a:pt x="3494" y="13"/>
                  </a:lnTo>
                  <a:cubicBezTo>
                    <a:pt x="3494" y="1"/>
                    <a:pt x="3482" y="1"/>
                    <a:pt x="3482" y="1"/>
                  </a:cubicBezTo>
                  <a:cubicBezTo>
                    <a:pt x="3482" y="10"/>
                    <a:pt x="3475" y="12"/>
                    <a:pt x="3471" y="13"/>
                  </a:cubicBezTo>
                  <a:lnTo>
                    <a:pt x="3471" y="13"/>
                  </a:lnTo>
                  <a:cubicBezTo>
                    <a:pt x="3439" y="11"/>
                    <a:pt x="3414" y="1"/>
                    <a:pt x="3368" y="1"/>
                  </a:cubicBezTo>
                  <a:close/>
                  <a:moveTo>
                    <a:pt x="1572" y="1182"/>
                  </a:moveTo>
                  <a:cubicBezTo>
                    <a:pt x="1471" y="1304"/>
                    <a:pt x="1415" y="1377"/>
                    <a:pt x="1429" y="1377"/>
                  </a:cubicBezTo>
                  <a:cubicBezTo>
                    <a:pt x="1439" y="1377"/>
                    <a:pt x="1487" y="1336"/>
                    <a:pt x="1584" y="1245"/>
                  </a:cubicBezTo>
                  <a:lnTo>
                    <a:pt x="1609" y="1232"/>
                  </a:lnTo>
                  <a:cubicBezTo>
                    <a:pt x="1597" y="1220"/>
                    <a:pt x="1584" y="1207"/>
                    <a:pt x="1572" y="1182"/>
                  </a:cubicBezTo>
                  <a:close/>
                  <a:moveTo>
                    <a:pt x="3459" y="1245"/>
                  </a:moveTo>
                  <a:lnTo>
                    <a:pt x="3459" y="1245"/>
                  </a:lnTo>
                  <a:cubicBezTo>
                    <a:pt x="3461" y="1251"/>
                    <a:pt x="3464" y="1259"/>
                    <a:pt x="3469" y="1270"/>
                  </a:cubicBezTo>
                  <a:cubicBezTo>
                    <a:pt x="3470" y="1274"/>
                    <a:pt x="3472" y="1280"/>
                    <a:pt x="3474" y="1286"/>
                  </a:cubicBezTo>
                  <a:lnTo>
                    <a:pt x="3474" y="1286"/>
                  </a:lnTo>
                  <a:cubicBezTo>
                    <a:pt x="3474" y="1285"/>
                    <a:pt x="3475" y="1284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22"/>
                    <a:pt x="3482" y="1324"/>
                  </a:cubicBezTo>
                  <a:lnTo>
                    <a:pt x="3482" y="1324"/>
                  </a:lnTo>
                  <a:cubicBezTo>
                    <a:pt x="3479" y="1309"/>
                    <a:pt x="3476" y="1297"/>
                    <a:pt x="3474" y="1286"/>
                  </a:cubicBezTo>
                  <a:lnTo>
                    <a:pt x="3474" y="1286"/>
                  </a:lnTo>
                  <a:cubicBezTo>
                    <a:pt x="3472" y="1289"/>
                    <a:pt x="3471" y="1292"/>
                    <a:pt x="3469" y="1295"/>
                  </a:cubicBezTo>
                  <a:cubicBezTo>
                    <a:pt x="3444" y="1345"/>
                    <a:pt x="3494" y="1295"/>
                    <a:pt x="3431" y="1396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1"/>
                    <a:pt x="3343" y="1370"/>
                  </a:cubicBezTo>
                  <a:cubicBezTo>
                    <a:pt x="3380" y="1334"/>
                    <a:pt x="3430" y="1291"/>
                    <a:pt x="3459" y="1245"/>
                  </a:cubicBezTo>
                  <a:close/>
                  <a:moveTo>
                    <a:pt x="1597" y="1496"/>
                  </a:moveTo>
                  <a:lnTo>
                    <a:pt x="1597" y="1509"/>
                  </a:lnTo>
                  <a:cubicBezTo>
                    <a:pt x="1597" y="1509"/>
                    <a:pt x="1609" y="1521"/>
                    <a:pt x="1609" y="1521"/>
                  </a:cubicBezTo>
                  <a:cubicBezTo>
                    <a:pt x="1609" y="1509"/>
                    <a:pt x="1597" y="1509"/>
                    <a:pt x="1597" y="1496"/>
                  </a:cubicBezTo>
                  <a:close/>
                  <a:moveTo>
                    <a:pt x="3484" y="1403"/>
                  </a:moveTo>
                  <a:cubicBezTo>
                    <a:pt x="3486" y="1457"/>
                    <a:pt x="3450" y="1501"/>
                    <a:pt x="3394" y="1546"/>
                  </a:cubicBezTo>
                  <a:cubicBezTo>
                    <a:pt x="3449" y="1498"/>
                    <a:pt x="3474" y="1449"/>
                    <a:pt x="3484" y="1403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7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6"/>
                    <a:pt x="918" y="1861"/>
                    <a:pt x="918" y="1848"/>
                  </a:cubicBezTo>
                  <a:close/>
                  <a:moveTo>
                    <a:pt x="1572" y="1604"/>
                  </a:moveTo>
                  <a:cubicBezTo>
                    <a:pt x="1556" y="1604"/>
                    <a:pt x="1542" y="1609"/>
                    <a:pt x="1534" y="1609"/>
                  </a:cubicBezTo>
                  <a:lnTo>
                    <a:pt x="1458" y="1722"/>
                  </a:lnTo>
                  <a:cubicBezTo>
                    <a:pt x="1458" y="1722"/>
                    <a:pt x="1458" y="1735"/>
                    <a:pt x="1458" y="1735"/>
                  </a:cubicBezTo>
                  <a:cubicBezTo>
                    <a:pt x="1433" y="1735"/>
                    <a:pt x="1408" y="1798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33" y="1785"/>
                    <a:pt x="1521" y="1685"/>
                    <a:pt x="1597" y="1609"/>
                  </a:cubicBezTo>
                  <a:cubicBezTo>
                    <a:pt x="1588" y="1605"/>
                    <a:pt x="1580" y="1604"/>
                    <a:pt x="1572" y="1604"/>
                  </a:cubicBezTo>
                  <a:close/>
                  <a:moveTo>
                    <a:pt x="704" y="2049"/>
                  </a:moveTo>
                  <a:cubicBezTo>
                    <a:pt x="692" y="2062"/>
                    <a:pt x="692" y="2074"/>
                    <a:pt x="679" y="2087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30" y="2099"/>
                  </a:lnTo>
                  <a:lnTo>
                    <a:pt x="742" y="2062"/>
                  </a:lnTo>
                  <a:cubicBezTo>
                    <a:pt x="742" y="2074"/>
                    <a:pt x="755" y="2074"/>
                    <a:pt x="755" y="2087"/>
                  </a:cubicBezTo>
                  <a:cubicBezTo>
                    <a:pt x="767" y="2087"/>
                    <a:pt x="767" y="2074"/>
                    <a:pt x="755" y="2049"/>
                  </a:cubicBezTo>
                  <a:cubicBezTo>
                    <a:pt x="751" y="2053"/>
                    <a:pt x="745" y="2055"/>
                    <a:pt x="739" y="2055"/>
                  </a:cubicBezTo>
                  <a:cubicBezTo>
                    <a:pt x="727" y="2055"/>
                    <a:pt x="713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6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54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7"/>
                  </a:moveTo>
                  <a:cubicBezTo>
                    <a:pt x="2507" y="2527"/>
                    <a:pt x="2499" y="2527"/>
                    <a:pt x="2491" y="2528"/>
                  </a:cubicBezTo>
                  <a:lnTo>
                    <a:pt x="2491" y="2528"/>
                  </a:lnTo>
                  <a:cubicBezTo>
                    <a:pt x="2495" y="2529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7"/>
                  </a:cubicBezTo>
                  <a:close/>
                  <a:moveTo>
                    <a:pt x="101" y="2552"/>
                  </a:moveTo>
                  <a:cubicBezTo>
                    <a:pt x="101" y="2552"/>
                    <a:pt x="101" y="2552"/>
                    <a:pt x="101" y="2552"/>
                  </a:cubicBezTo>
                  <a:cubicBezTo>
                    <a:pt x="101" y="2552"/>
                    <a:pt x="101" y="2552"/>
                    <a:pt x="101" y="2552"/>
                  </a:cubicBezTo>
                  <a:close/>
                  <a:moveTo>
                    <a:pt x="1433" y="2677"/>
                  </a:moveTo>
                  <a:cubicBezTo>
                    <a:pt x="1433" y="2677"/>
                    <a:pt x="1433" y="2677"/>
                    <a:pt x="1433" y="2677"/>
                  </a:cubicBezTo>
                  <a:cubicBezTo>
                    <a:pt x="1433" y="2677"/>
                    <a:pt x="1433" y="2677"/>
                    <a:pt x="1433" y="2677"/>
                  </a:cubicBezTo>
                  <a:close/>
                  <a:moveTo>
                    <a:pt x="202" y="2669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5"/>
                    <a:pt x="199" y="2677"/>
                    <a:pt x="202" y="2669"/>
                  </a:cubicBezTo>
                  <a:close/>
                  <a:moveTo>
                    <a:pt x="2323" y="2689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9"/>
                    <a:pt x="2323" y="2689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2"/>
                    <a:pt x="604" y="2792"/>
                  </a:cubicBezTo>
                  <a:lnTo>
                    <a:pt x="604" y="2792"/>
                  </a:lnTo>
                  <a:cubicBezTo>
                    <a:pt x="604" y="2792"/>
                    <a:pt x="604" y="2791"/>
                    <a:pt x="604" y="2790"/>
                  </a:cubicBezTo>
                  <a:close/>
                  <a:moveTo>
                    <a:pt x="1873" y="2942"/>
                  </a:moveTo>
                  <a:cubicBezTo>
                    <a:pt x="1873" y="2948"/>
                    <a:pt x="1869" y="2951"/>
                    <a:pt x="1864" y="2952"/>
                  </a:cubicBezTo>
                  <a:lnTo>
                    <a:pt x="1864" y="2952"/>
                  </a:lnTo>
                  <a:cubicBezTo>
                    <a:pt x="1865" y="2952"/>
                    <a:pt x="1866" y="2952"/>
                    <a:pt x="1867" y="2952"/>
                  </a:cubicBezTo>
                  <a:lnTo>
                    <a:pt x="1867" y="2952"/>
                  </a:lnTo>
                  <a:cubicBezTo>
                    <a:pt x="1864" y="2954"/>
                    <a:pt x="1861" y="2954"/>
                    <a:pt x="1861" y="2954"/>
                  </a:cubicBezTo>
                  <a:cubicBezTo>
                    <a:pt x="1859" y="2954"/>
                    <a:pt x="1859" y="2954"/>
                    <a:pt x="1858" y="2954"/>
                  </a:cubicBezTo>
                  <a:lnTo>
                    <a:pt x="1858" y="2954"/>
                  </a:lnTo>
                  <a:cubicBezTo>
                    <a:pt x="1860" y="2953"/>
                    <a:pt x="1862" y="2953"/>
                    <a:pt x="1864" y="2952"/>
                  </a:cubicBezTo>
                  <a:lnTo>
                    <a:pt x="1864" y="2952"/>
                  </a:lnTo>
                  <a:cubicBezTo>
                    <a:pt x="1862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2" y="2952"/>
                    <a:pt x="1859" y="2945"/>
                    <a:pt x="1873" y="2942"/>
                  </a:cubicBezTo>
                  <a:close/>
                  <a:moveTo>
                    <a:pt x="1999" y="2929"/>
                  </a:moveTo>
                  <a:lnTo>
                    <a:pt x="1999" y="2929"/>
                  </a:lnTo>
                  <a:cubicBezTo>
                    <a:pt x="1999" y="2929"/>
                    <a:pt x="1974" y="2929"/>
                    <a:pt x="1936" y="2941"/>
                  </a:cubicBezTo>
                  <a:lnTo>
                    <a:pt x="1948" y="2941"/>
                  </a:lnTo>
                  <a:cubicBezTo>
                    <a:pt x="1961" y="2941"/>
                    <a:pt x="1974" y="2954"/>
                    <a:pt x="1974" y="2954"/>
                  </a:cubicBezTo>
                  <a:lnTo>
                    <a:pt x="2036" y="2929"/>
                  </a:lnTo>
                  <a:lnTo>
                    <a:pt x="2036" y="2929"/>
                  </a:lnTo>
                  <a:cubicBezTo>
                    <a:pt x="2036" y="2929"/>
                    <a:pt x="2019" y="2929"/>
                    <a:pt x="1999" y="2936"/>
                  </a:cubicBezTo>
                  <a:lnTo>
                    <a:pt x="1999" y="2936"/>
                  </a:lnTo>
                  <a:cubicBezTo>
                    <a:pt x="1999" y="2934"/>
                    <a:pt x="1999" y="2932"/>
                    <a:pt x="1999" y="2929"/>
                  </a:cubicBezTo>
                  <a:close/>
                  <a:moveTo>
                    <a:pt x="3487" y="322"/>
                  </a:moveTo>
                  <a:lnTo>
                    <a:pt x="3487" y="322"/>
                  </a:lnTo>
                  <a:cubicBezTo>
                    <a:pt x="3458" y="340"/>
                    <a:pt x="3357" y="343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1"/>
                    <a:pt x="2853" y="453"/>
                    <a:pt x="2753" y="491"/>
                  </a:cubicBezTo>
                  <a:cubicBezTo>
                    <a:pt x="2816" y="453"/>
                    <a:pt x="2866" y="441"/>
                    <a:pt x="2916" y="415"/>
                  </a:cubicBezTo>
                  <a:cubicBezTo>
                    <a:pt x="2979" y="390"/>
                    <a:pt x="3042" y="365"/>
                    <a:pt x="3079" y="353"/>
                  </a:cubicBezTo>
                  <a:lnTo>
                    <a:pt x="3079" y="353"/>
                  </a:lnTo>
                  <a:cubicBezTo>
                    <a:pt x="2991" y="365"/>
                    <a:pt x="2878" y="403"/>
                    <a:pt x="2765" y="441"/>
                  </a:cubicBezTo>
                  <a:lnTo>
                    <a:pt x="2589" y="529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7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3" y="1172"/>
                  </a:lnTo>
                  <a:lnTo>
                    <a:pt x="1933" y="1172"/>
                  </a:lnTo>
                  <a:cubicBezTo>
                    <a:pt x="1918" y="1194"/>
                    <a:pt x="1904" y="1217"/>
                    <a:pt x="1887" y="1235"/>
                  </a:cubicBezTo>
                  <a:lnTo>
                    <a:pt x="1887" y="1235"/>
                  </a:lnTo>
                  <a:cubicBezTo>
                    <a:pt x="1945" y="1249"/>
                    <a:pt x="2004" y="1272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6"/>
                    <a:pt x="2451" y="1421"/>
                  </a:cubicBezTo>
                  <a:lnTo>
                    <a:pt x="2489" y="1421"/>
                  </a:lnTo>
                  <a:cubicBezTo>
                    <a:pt x="2489" y="1421"/>
                    <a:pt x="2489" y="1408"/>
                    <a:pt x="2489" y="1396"/>
                  </a:cubicBezTo>
                  <a:lnTo>
                    <a:pt x="2489" y="1320"/>
                  </a:lnTo>
                  <a:cubicBezTo>
                    <a:pt x="2489" y="1274"/>
                    <a:pt x="2489" y="1228"/>
                    <a:pt x="2490" y="1181"/>
                  </a:cubicBezTo>
                  <a:lnTo>
                    <a:pt x="2490" y="1181"/>
                  </a:lnTo>
                  <a:cubicBezTo>
                    <a:pt x="2489" y="1182"/>
                    <a:pt x="2489" y="1182"/>
                    <a:pt x="2489" y="1182"/>
                  </a:cubicBezTo>
                  <a:cubicBezTo>
                    <a:pt x="2489" y="1182"/>
                    <a:pt x="2489" y="1182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9" y="1174"/>
                    <a:pt x="2509" y="1167"/>
                    <a:pt x="2519" y="1160"/>
                  </a:cubicBezTo>
                  <a:lnTo>
                    <a:pt x="2519" y="1160"/>
                  </a:lnTo>
                  <a:cubicBezTo>
                    <a:pt x="2516" y="1214"/>
                    <a:pt x="2514" y="1271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1"/>
                  </a:lnTo>
                  <a:cubicBezTo>
                    <a:pt x="2325" y="1396"/>
                    <a:pt x="2250" y="1370"/>
                    <a:pt x="2162" y="1345"/>
                  </a:cubicBezTo>
                  <a:cubicBezTo>
                    <a:pt x="2074" y="1308"/>
                    <a:pt x="1986" y="1283"/>
                    <a:pt x="1886" y="1245"/>
                  </a:cubicBezTo>
                  <a:cubicBezTo>
                    <a:pt x="1884" y="1245"/>
                    <a:pt x="1881" y="1244"/>
                    <a:pt x="1879" y="1244"/>
                  </a:cubicBezTo>
                  <a:lnTo>
                    <a:pt x="1879" y="1244"/>
                  </a:lnTo>
                  <a:cubicBezTo>
                    <a:pt x="1863" y="1260"/>
                    <a:pt x="1845" y="1272"/>
                    <a:pt x="1821" y="1278"/>
                  </a:cubicBezTo>
                  <a:lnTo>
                    <a:pt x="1821" y="1278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1"/>
                    <a:pt x="1856" y="1239"/>
                    <a:pt x="1861" y="1239"/>
                  </a:cubicBezTo>
                  <a:cubicBezTo>
                    <a:pt x="1867" y="1239"/>
                    <a:pt x="1873" y="1242"/>
                    <a:pt x="1879" y="1244"/>
                  </a:cubicBezTo>
                  <a:lnTo>
                    <a:pt x="1879" y="1244"/>
                  </a:lnTo>
                  <a:cubicBezTo>
                    <a:pt x="1882" y="1241"/>
                    <a:pt x="1885" y="1238"/>
                    <a:pt x="1887" y="1235"/>
                  </a:cubicBezTo>
                  <a:lnTo>
                    <a:pt x="1887" y="1235"/>
                  </a:lnTo>
                  <a:cubicBezTo>
                    <a:pt x="1883" y="1234"/>
                    <a:pt x="1878" y="1233"/>
                    <a:pt x="1873" y="1232"/>
                  </a:cubicBezTo>
                  <a:cubicBezTo>
                    <a:pt x="1861" y="1220"/>
                    <a:pt x="1848" y="1220"/>
                    <a:pt x="1835" y="1220"/>
                  </a:cubicBezTo>
                  <a:lnTo>
                    <a:pt x="1810" y="1232"/>
                  </a:lnTo>
                  <a:cubicBezTo>
                    <a:pt x="1810" y="1245"/>
                    <a:pt x="1798" y="1257"/>
                    <a:pt x="1785" y="1270"/>
                  </a:cubicBezTo>
                  <a:cubicBezTo>
                    <a:pt x="1771" y="1298"/>
                    <a:pt x="1757" y="1318"/>
                    <a:pt x="1747" y="1333"/>
                  </a:cubicBezTo>
                  <a:lnTo>
                    <a:pt x="1747" y="1333"/>
                  </a:lnTo>
                  <a:lnTo>
                    <a:pt x="1747" y="1333"/>
                  </a:lnTo>
                  <a:cubicBezTo>
                    <a:pt x="1747" y="1333"/>
                    <a:pt x="1747" y="1333"/>
                    <a:pt x="1747" y="1333"/>
                  </a:cubicBezTo>
                  <a:lnTo>
                    <a:pt x="1747" y="1333"/>
                  </a:lnTo>
                  <a:cubicBezTo>
                    <a:pt x="1747" y="1333"/>
                    <a:pt x="1747" y="1333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21"/>
                    <a:pt x="1790" y="1306"/>
                    <a:pt x="1807" y="1297"/>
                  </a:cubicBezTo>
                  <a:lnTo>
                    <a:pt x="1807" y="1297"/>
                  </a:lnTo>
                  <a:cubicBezTo>
                    <a:pt x="1815" y="1305"/>
                    <a:pt x="1828" y="1312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9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8" y="1336"/>
                    <a:pt x="1747" y="1333"/>
                  </a:cubicBezTo>
                  <a:lnTo>
                    <a:pt x="1747" y="1333"/>
                  </a:lnTo>
                  <a:cubicBezTo>
                    <a:pt x="1740" y="1344"/>
                    <a:pt x="1735" y="1352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6" y="1373"/>
                    <a:pt x="1799" y="1384"/>
                    <a:pt x="1810" y="1396"/>
                  </a:cubicBezTo>
                  <a:cubicBezTo>
                    <a:pt x="1785" y="1446"/>
                    <a:pt x="1647" y="1446"/>
                    <a:pt x="1659" y="1534"/>
                  </a:cubicBezTo>
                  <a:cubicBezTo>
                    <a:pt x="1647" y="1534"/>
                    <a:pt x="1622" y="1521"/>
                    <a:pt x="1609" y="1521"/>
                  </a:cubicBezTo>
                  <a:cubicBezTo>
                    <a:pt x="1622" y="1546"/>
                    <a:pt x="1597" y="1572"/>
                    <a:pt x="1609" y="1597"/>
                  </a:cubicBezTo>
                  <a:cubicBezTo>
                    <a:pt x="1672" y="1521"/>
                    <a:pt x="1735" y="1471"/>
                    <a:pt x="1773" y="1433"/>
                  </a:cubicBezTo>
                  <a:cubicBezTo>
                    <a:pt x="1798" y="1408"/>
                    <a:pt x="1823" y="1396"/>
                    <a:pt x="1823" y="1396"/>
                  </a:cubicBezTo>
                  <a:lnTo>
                    <a:pt x="1823" y="1396"/>
                  </a:lnTo>
                  <a:cubicBezTo>
                    <a:pt x="1848" y="1408"/>
                    <a:pt x="1823" y="1458"/>
                    <a:pt x="1747" y="1572"/>
                  </a:cubicBezTo>
                  <a:cubicBezTo>
                    <a:pt x="1697" y="1647"/>
                    <a:pt x="1584" y="1760"/>
                    <a:pt x="1521" y="1861"/>
                  </a:cubicBezTo>
                  <a:cubicBezTo>
                    <a:pt x="1659" y="1710"/>
                    <a:pt x="1810" y="1546"/>
                    <a:pt x="1886" y="1471"/>
                  </a:cubicBezTo>
                  <a:cubicBezTo>
                    <a:pt x="1943" y="1413"/>
                    <a:pt x="1985" y="1383"/>
                    <a:pt x="2003" y="1383"/>
                  </a:cubicBezTo>
                  <a:cubicBezTo>
                    <a:pt x="2013" y="1383"/>
                    <a:pt x="2016" y="1391"/>
                    <a:pt x="2011" y="1408"/>
                  </a:cubicBezTo>
                  <a:lnTo>
                    <a:pt x="1923" y="1509"/>
                  </a:lnTo>
                  <a:lnTo>
                    <a:pt x="2024" y="1509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6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4"/>
                    <a:pt x="1810" y="1848"/>
                  </a:cubicBezTo>
                  <a:cubicBezTo>
                    <a:pt x="1902" y="1765"/>
                    <a:pt x="2015" y="1666"/>
                    <a:pt x="2038" y="1666"/>
                  </a:cubicBezTo>
                  <a:cubicBezTo>
                    <a:pt x="2049" y="1666"/>
                    <a:pt x="2037" y="1692"/>
                    <a:pt x="1986" y="1760"/>
                  </a:cubicBezTo>
                  <a:cubicBezTo>
                    <a:pt x="1986" y="1760"/>
                    <a:pt x="1986" y="1773"/>
                    <a:pt x="1986" y="1773"/>
                  </a:cubicBezTo>
                  <a:cubicBezTo>
                    <a:pt x="1948" y="1810"/>
                    <a:pt x="1911" y="1873"/>
                    <a:pt x="1848" y="1949"/>
                  </a:cubicBezTo>
                  <a:cubicBezTo>
                    <a:pt x="1835" y="1961"/>
                    <a:pt x="1823" y="1986"/>
                    <a:pt x="1823" y="1999"/>
                  </a:cubicBezTo>
                  <a:cubicBezTo>
                    <a:pt x="1798" y="2024"/>
                    <a:pt x="1785" y="2036"/>
                    <a:pt x="1773" y="2062"/>
                  </a:cubicBezTo>
                  <a:cubicBezTo>
                    <a:pt x="1760" y="2062"/>
                    <a:pt x="1760" y="2049"/>
                    <a:pt x="1760" y="2036"/>
                  </a:cubicBezTo>
                  <a:lnTo>
                    <a:pt x="1747" y="2087"/>
                  </a:lnTo>
                  <a:cubicBezTo>
                    <a:pt x="1735" y="2087"/>
                    <a:pt x="1710" y="2099"/>
                    <a:pt x="1710" y="2099"/>
                  </a:cubicBezTo>
                  <a:cubicBezTo>
                    <a:pt x="1672" y="2112"/>
                    <a:pt x="1697" y="2175"/>
                    <a:pt x="1659" y="2200"/>
                  </a:cubicBezTo>
                  <a:cubicBezTo>
                    <a:pt x="1659" y="2212"/>
                    <a:pt x="1659" y="2212"/>
                    <a:pt x="1659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6"/>
                    <a:pt x="1550" y="2346"/>
                  </a:cubicBezTo>
                  <a:cubicBezTo>
                    <a:pt x="1556" y="2346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0" y="2386"/>
                    <a:pt x="1541" y="2386"/>
                  </a:cubicBezTo>
                  <a:cubicBezTo>
                    <a:pt x="1538" y="2386"/>
                    <a:pt x="1536" y="2386"/>
                    <a:pt x="1534" y="2388"/>
                  </a:cubicBezTo>
                  <a:cubicBezTo>
                    <a:pt x="1546" y="2413"/>
                    <a:pt x="1559" y="2451"/>
                    <a:pt x="1509" y="2476"/>
                  </a:cubicBezTo>
                  <a:cubicBezTo>
                    <a:pt x="1509" y="2464"/>
                    <a:pt x="1521" y="2464"/>
                    <a:pt x="1521" y="2451"/>
                  </a:cubicBezTo>
                  <a:lnTo>
                    <a:pt x="1521" y="2451"/>
                  </a:lnTo>
                  <a:lnTo>
                    <a:pt x="1496" y="2464"/>
                  </a:lnTo>
                  <a:cubicBezTo>
                    <a:pt x="1477" y="2435"/>
                    <a:pt x="1487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2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2"/>
                  </a:cubicBezTo>
                  <a:lnTo>
                    <a:pt x="1458" y="2552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51" y="2648"/>
                  </a:cubicBezTo>
                  <a:cubicBezTo>
                    <a:pt x="1448" y="2648"/>
                    <a:pt x="1446" y="2645"/>
                    <a:pt x="1446" y="2640"/>
                  </a:cubicBezTo>
                  <a:lnTo>
                    <a:pt x="1446" y="2677"/>
                  </a:lnTo>
                  <a:cubicBezTo>
                    <a:pt x="1446" y="2684"/>
                    <a:pt x="1443" y="2687"/>
                    <a:pt x="1440" y="2687"/>
                  </a:cubicBezTo>
                  <a:cubicBezTo>
                    <a:pt x="1436" y="2687"/>
                    <a:pt x="1433" y="2684"/>
                    <a:pt x="1433" y="2677"/>
                  </a:cubicBezTo>
                  <a:cubicBezTo>
                    <a:pt x="1433" y="2698"/>
                    <a:pt x="1425" y="2711"/>
                    <a:pt x="1422" y="2729"/>
                  </a:cubicBezTo>
                  <a:lnTo>
                    <a:pt x="1422" y="2729"/>
                  </a:lnTo>
                  <a:cubicBezTo>
                    <a:pt x="1421" y="2728"/>
                    <a:pt x="1421" y="2728"/>
                    <a:pt x="1421" y="2728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9"/>
                  </a:cubicBezTo>
                  <a:lnTo>
                    <a:pt x="1422" y="2729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46" y="2790"/>
                    <a:pt x="1446" y="2803"/>
                  </a:cubicBezTo>
                  <a:cubicBezTo>
                    <a:pt x="1442" y="2805"/>
                    <a:pt x="1439" y="2806"/>
                    <a:pt x="1436" y="2806"/>
                  </a:cubicBezTo>
                  <a:cubicBezTo>
                    <a:pt x="1418" y="2806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33" y="2790"/>
                    <a:pt x="1383" y="2853"/>
                  </a:cubicBezTo>
                  <a:cubicBezTo>
                    <a:pt x="1383" y="2841"/>
                    <a:pt x="1370" y="2828"/>
                    <a:pt x="1370" y="2816"/>
                  </a:cubicBezTo>
                  <a:cubicBezTo>
                    <a:pt x="1333" y="2841"/>
                    <a:pt x="1345" y="2866"/>
                    <a:pt x="1320" y="2904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2" y="2857"/>
                    <a:pt x="1408" y="2866"/>
                  </a:cubicBezTo>
                  <a:cubicBezTo>
                    <a:pt x="1396" y="2878"/>
                    <a:pt x="1396" y="2891"/>
                    <a:pt x="1421" y="2904"/>
                  </a:cubicBezTo>
                  <a:cubicBezTo>
                    <a:pt x="1396" y="2904"/>
                    <a:pt x="1396" y="2929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1"/>
                    <a:pt x="1425" y="3001"/>
                  </a:cubicBezTo>
                  <a:cubicBezTo>
                    <a:pt x="1432" y="3001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7"/>
                    <a:pt x="1521" y="3017"/>
                    <a:pt x="1584" y="3017"/>
                  </a:cubicBezTo>
                  <a:cubicBezTo>
                    <a:pt x="1609" y="3017"/>
                    <a:pt x="1647" y="3004"/>
                    <a:pt x="1659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4" y="2959"/>
                    <a:pt x="1845" y="2959"/>
                  </a:cubicBezTo>
                  <a:cubicBezTo>
                    <a:pt x="1871" y="2959"/>
                    <a:pt x="1913" y="2950"/>
                    <a:pt x="1948" y="2941"/>
                  </a:cubicBezTo>
                  <a:cubicBezTo>
                    <a:pt x="1919" y="2941"/>
                    <a:pt x="1890" y="2949"/>
                    <a:pt x="1867" y="2952"/>
                  </a:cubicBezTo>
                  <a:lnTo>
                    <a:pt x="1867" y="2952"/>
                  </a:lnTo>
                  <a:cubicBezTo>
                    <a:pt x="1870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3" y="2942"/>
                    <a:pt x="1873" y="2942"/>
                    <a:pt x="1873" y="2942"/>
                  </a:cubicBezTo>
                  <a:lnTo>
                    <a:pt x="1873" y="2942"/>
                  </a:lnTo>
                  <a:cubicBezTo>
                    <a:pt x="1873" y="2942"/>
                    <a:pt x="1873" y="2942"/>
                    <a:pt x="1873" y="2942"/>
                  </a:cubicBezTo>
                  <a:lnTo>
                    <a:pt x="1873" y="2942"/>
                  </a:lnTo>
                  <a:cubicBezTo>
                    <a:pt x="1873" y="2942"/>
                    <a:pt x="1873" y="2942"/>
                    <a:pt x="1873" y="2942"/>
                  </a:cubicBezTo>
                  <a:lnTo>
                    <a:pt x="1873" y="2942"/>
                  </a:lnTo>
                  <a:cubicBezTo>
                    <a:pt x="1877" y="2942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9"/>
                    <a:pt x="1873" y="2929"/>
                    <a:pt x="1886" y="2916"/>
                  </a:cubicBezTo>
                  <a:cubicBezTo>
                    <a:pt x="1961" y="2904"/>
                    <a:pt x="2074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8" y="2904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08" y="2855"/>
                    <a:pt x="2016" y="2856"/>
                    <a:pt x="2023" y="2856"/>
                  </a:cubicBezTo>
                  <a:cubicBezTo>
                    <a:pt x="2069" y="2856"/>
                    <a:pt x="2092" y="2826"/>
                    <a:pt x="2124" y="2816"/>
                  </a:cubicBezTo>
                  <a:cubicBezTo>
                    <a:pt x="2099" y="2816"/>
                    <a:pt x="2074" y="2828"/>
                    <a:pt x="2049" y="2841"/>
                  </a:cubicBezTo>
                  <a:cubicBezTo>
                    <a:pt x="2024" y="2816"/>
                    <a:pt x="2175" y="2816"/>
                    <a:pt x="2150" y="2803"/>
                  </a:cubicBezTo>
                  <a:lnTo>
                    <a:pt x="2137" y="2803"/>
                  </a:lnTo>
                  <a:cubicBezTo>
                    <a:pt x="2167" y="2793"/>
                    <a:pt x="2182" y="2774"/>
                    <a:pt x="2166" y="2774"/>
                  </a:cubicBezTo>
                  <a:cubicBezTo>
                    <a:pt x="2162" y="2774"/>
                    <a:pt x="2157" y="2775"/>
                    <a:pt x="2150" y="2778"/>
                  </a:cubicBezTo>
                  <a:cubicBezTo>
                    <a:pt x="2173" y="2755"/>
                    <a:pt x="2250" y="2689"/>
                    <a:pt x="2321" y="2689"/>
                  </a:cubicBezTo>
                  <a:cubicBezTo>
                    <a:pt x="2322" y="2689"/>
                    <a:pt x="2323" y="2689"/>
                    <a:pt x="2323" y="2689"/>
                  </a:cubicBezTo>
                  <a:lnTo>
                    <a:pt x="2323" y="2689"/>
                  </a:lnTo>
                  <a:cubicBezTo>
                    <a:pt x="2297" y="2685"/>
                    <a:pt x="2247" y="2677"/>
                    <a:pt x="2238" y="2677"/>
                  </a:cubicBezTo>
                  <a:cubicBezTo>
                    <a:pt x="2338" y="2665"/>
                    <a:pt x="2439" y="2665"/>
                    <a:pt x="2527" y="2665"/>
                  </a:cubicBezTo>
                  <a:cubicBezTo>
                    <a:pt x="2476" y="2655"/>
                    <a:pt x="2393" y="2620"/>
                    <a:pt x="2330" y="2620"/>
                  </a:cubicBezTo>
                  <a:cubicBezTo>
                    <a:pt x="2314" y="2620"/>
                    <a:pt x="2300" y="2622"/>
                    <a:pt x="2288" y="2627"/>
                  </a:cubicBezTo>
                  <a:cubicBezTo>
                    <a:pt x="2288" y="2615"/>
                    <a:pt x="2288" y="2602"/>
                    <a:pt x="2338" y="2589"/>
                  </a:cubicBezTo>
                  <a:cubicBezTo>
                    <a:pt x="2338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5"/>
                  </a:cubicBezTo>
                  <a:cubicBezTo>
                    <a:pt x="2377" y="2578"/>
                    <a:pt x="2399" y="2589"/>
                    <a:pt x="2378" y="2555"/>
                  </a:cubicBezTo>
                  <a:lnTo>
                    <a:pt x="2378" y="2555"/>
                  </a:lnTo>
                  <a:cubicBezTo>
                    <a:pt x="2388" y="2563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8"/>
                  </a:cubicBezTo>
                  <a:lnTo>
                    <a:pt x="2491" y="2528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9"/>
                  </a:cubicBezTo>
                  <a:lnTo>
                    <a:pt x="2476" y="2464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6" y="2443"/>
                    <a:pt x="2605" y="2451"/>
                    <a:pt x="2639" y="2451"/>
                  </a:cubicBezTo>
                  <a:cubicBezTo>
                    <a:pt x="2659" y="2451"/>
                    <a:pt x="2677" y="2448"/>
                    <a:pt x="2690" y="2439"/>
                  </a:cubicBezTo>
                  <a:cubicBezTo>
                    <a:pt x="2665" y="2439"/>
                    <a:pt x="2564" y="2401"/>
                    <a:pt x="2589" y="2363"/>
                  </a:cubicBezTo>
                  <a:lnTo>
                    <a:pt x="2589" y="2363"/>
                  </a:lnTo>
                  <a:cubicBezTo>
                    <a:pt x="2636" y="2375"/>
                    <a:pt x="2800" y="2440"/>
                    <a:pt x="2874" y="2440"/>
                  </a:cubicBezTo>
                  <a:cubicBezTo>
                    <a:pt x="2881" y="2440"/>
                    <a:pt x="2886" y="2440"/>
                    <a:pt x="2891" y="2439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14" y="2288"/>
                  </a:cubicBezTo>
                  <a:cubicBezTo>
                    <a:pt x="2610" y="2279"/>
                    <a:pt x="2603" y="2277"/>
                    <a:pt x="2595" y="2277"/>
                  </a:cubicBezTo>
                  <a:cubicBezTo>
                    <a:pt x="2580" y="2277"/>
                    <a:pt x="2560" y="2288"/>
                    <a:pt x="2552" y="2288"/>
                  </a:cubicBezTo>
                  <a:lnTo>
                    <a:pt x="2614" y="2212"/>
                  </a:lnTo>
                  <a:cubicBezTo>
                    <a:pt x="2626" y="2224"/>
                    <a:pt x="2638" y="2227"/>
                    <a:pt x="2651" y="2227"/>
                  </a:cubicBezTo>
                  <a:cubicBezTo>
                    <a:pt x="2671" y="2227"/>
                    <a:pt x="2693" y="2218"/>
                    <a:pt x="2714" y="2218"/>
                  </a:cubicBezTo>
                  <a:cubicBezTo>
                    <a:pt x="2723" y="2218"/>
                    <a:pt x="2732" y="2219"/>
                    <a:pt x="2740" y="2225"/>
                  </a:cubicBezTo>
                  <a:cubicBezTo>
                    <a:pt x="2702" y="2238"/>
                    <a:pt x="2652" y="2250"/>
                    <a:pt x="2614" y="2263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1"/>
                    <a:pt x="2747" y="2216"/>
                    <a:pt x="2730" y="2202"/>
                  </a:cubicBezTo>
                  <a:lnTo>
                    <a:pt x="2730" y="2202"/>
                  </a:lnTo>
                  <a:cubicBezTo>
                    <a:pt x="2733" y="2204"/>
                    <a:pt x="2737" y="2205"/>
                    <a:pt x="2740" y="2205"/>
                  </a:cubicBezTo>
                  <a:cubicBezTo>
                    <a:pt x="2749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5"/>
                    <a:pt x="2765" y="2175"/>
                    <a:pt x="2753" y="2175"/>
                  </a:cubicBezTo>
                  <a:cubicBezTo>
                    <a:pt x="2757" y="2170"/>
                    <a:pt x="2763" y="2169"/>
                    <a:pt x="2771" y="2169"/>
                  </a:cubicBezTo>
                  <a:cubicBezTo>
                    <a:pt x="2791" y="2169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3" y="2175"/>
                    <a:pt x="2991" y="2288"/>
                    <a:pt x="3029" y="2313"/>
                  </a:cubicBezTo>
                  <a:cubicBezTo>
                    <a:pt x="3079" y="2263"/>
                    <a:pt x="3117" y="2200"/>
                    <a:pt x="3167" y="2137"/>
                  </a:cubicBezTo>
                  <a:cubicBezTo>
                    <a:pt x="3218" y="2087"/>
                    <a:pt x="3268" y="2024"/>
                    <a:pt x="3306" y="1974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6"/>
                    <a:pt x="3268" y="1923"/>
                  </a:cubicBezTo>
                  <a:cubicBezTo>
                    <a:pt x="3243" y="1936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6"/>
                  </a:lnTo>
                  <a:cubicBezTo>
                    <a:pt x="3280" y="1873"/>
                    <a:pt x="3293" y="1848"/>
                    <a:pt x="3306" y="1835"/>
                  </a:cubicBezTo>
                  <a:cubicBezTo>
                    <a:pt x="3331" y="1810"/>
                    <a:pt x="3356" y="1773"/>
                    <a:pt x="3368" y="1747"/>
                  </a:cubicBezTo>
                  <a:lnTo>
                    <a:pt x="3381" y="1747"/>
                  </a:lnTo>
                  <a:lnTo>
                    <a:pt x="3406" y="1685"/>
                  </a:lnTo>
                  <a:lnTo>
                    <a:pt x="3406" y="1685"/>
                  </a:lnTo>
                  <a:cubicBezTo>
                    <a:pt x="3381" y="1722"/>
                    <a:pt x="3368" y="1760"/>
                    <a:pt x="3331" y="1785"/>
                  </a:cubicBezTo>
                  <a:lnTo>
                    <a:pt x="3318" y="1798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3"/>
                    <a:pt x="3069" y="1963"/>
                  </a:cubicBezTo>
                  <a:cubicBezTo>
                    <a:pt x="3038" y="1963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9" y="1483"/>
                    <a:pt x="3486" y="1433"/>
                    <a:pt x="3486" y="1389"/>
                  </a:cubicBezTo>
                  <a:lnTo>
                    <a:pt x="3486" y="1389"/>
                  </a:lnTo>
                  <a:cubicBezTo>
                    <a:pt x="3493" y="1345"/>
                    <a:pt x="3487" y="1305"/>
                    <a:pt x="3482" y="1270"/>
                  </a:cubicBezTo>
                  <a:cubicBezTo>
                    <a:pt x="3481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0"/>
                    <a:pt x="3466" y="1246"/>
                    <a:pt x="3462" y="1240"/>
                  </a:cubicBezTo>
                  <a:lnTo>
                    <a:pt x="3462" y="1240"/>
                  </a:lnTo>
                  <a:cubicBezTo>
                    <a:pt x="3461" y="1242"/>
                    <a:pt x="3460" y="1244"/>
                    <a:pt x="3459" y="1245"/>
                  </a:cubicBezTo>
                  <a:lnTo>
                    <a:pt x="3459" y="1245"/>
                  </a:lnTo>
                  <a:cubicBezTo>
                    <a:pt x="3458" y="1240"/>
                    <a:pt x="3458" y="1237"/>
                    <a:pt x="3459" y="1237"/>
                  </a:cubicBezTo>
                  <a:lnTo>
                    <a:pt x="3459" y="1237"/>
                  </a:lnTo>
                  <a:cubicBezTo>
                    <a:pt x="3460" y="1237"/>
                    <a:pt x="3461" y="1238"/>
                    <a:pt x="3462" y="1240"/>
                  </a:cubicBezTo>
                  <a:lnTo>
                    <a:pt x="3462" y="1240"/>
                  </a:lnTo>
                  <a:cubicBezTo>
                    <a:pt x="3465" y="1236"/>
                    <a:pt x="3468" y="1232"/>
                    <a:pt x="3470" y="1227"/>
                  </a:cubicBezTo>
                  <a:lnTo>
                    <a:pt x="3470" y="1227"/>
                  </a:lnTo>
                  <a:cubicBezTo>
                    <a:pt x="3475" y="1240"/>
                    <a:pt x="3479" y="1254"/>
                    <a:pt x="3481" y="1269"/>
                  </a:cubicBezTo>
                  <a:lnTo>
                    <a:pt x="3481" y="1269"/>
                  </a:lnTo>
                  <a:cubicBezTo>
                    <a:pt x="3493" y="1237"/>
                    <a:pt x="3494" y="1200"/>
                    <a:pt x="3485" y="1165"/>
                  </a:cubicBezTo>
                  <a:lnTo>
                    <a:pt x="3485" y="1165"/>
                  </a:lnTo>
                  <a:cubicBezTo>
                    <a:pt x="3484" y="1175"/>
                    <a:pt x="3483" y="1185"/>
                    <a:pt x="3482" y="1195"/>
                  </a:cubicBezTo>
                  <a:cubicBezTo>
                    <a:pt x="3479" y="1205"/>
                    <a:pt x="3475" y="1216"/>
                    <a:pt x="3470" y="1227"/>
                  </a:cubicBezTo>
                  <a:lnTo>
                    <a:pt x="3470" y="1227"/>
                  </a:lnTo>
                  <a:cubicBezTo>
                    <a:pt x="3467" y="1220"/>
                    <a:pt x="3464" y="1214"/>
                    <a:pt x="3461" y="1208"/>
                  </a:cubicBezTo>
                  <a:lnTo>
                    <a:pt x="3461" y="1208"/>
                  </a:lnTo>
                  <a:cubicBezTo>
                    <a:pt x="3442" y="1237"/>
                    <a:pt x="3412" y="1263"/>
                    <a:pt x="3368" y="1283"/>
                  </a:cubicBezTo>
                  <a:cubicBezTo>
                    <a:pt x="3269" y="1341"/>
                    <a:pt x="3158" y="1393"/>
                    <a:pt x="3131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8"/>
                    <a:pt x="3255" y="1270"/>
                    <a:pt x="3318" y="1232"/>
                  </a:cubicBezTo>
                  <a:cubicBezTo>
                    <a:pt x="3357" y="1213"/>
                    <a:pt x="3397" y="1185"/>
                    <a:pt x="3430" y="1156"/>
                  </a:cubicBezTo>
                  <a:lnTo>
                    <a:pt x="3430" y="1156"/>
                  </a:lnTo>
                  <a:cubicBezTo>
                    <a:pt x="3441" y="1172"/>
                    <a:pt x="3452" y="1189"/>
                    <a:pt x="3461" y="1208"/>
                  </a:cubicBezTo>
                  <a:lnTo>
                    <a:pt x="3461" y="1208"/>
                  </a:lnTo>
                  <a:cubicBezTo>
                    <a:pt x="3471" y="1192"/>
                    <a:pt x="3479" y="1177"/>
                    <a:pt x="3484" y="1160"/>
                  </a:cubicBezTo>
                  <a:lnTo>
                    <a:pt x="3484" y="1160"/>
                  </a:lnTo>
                  <a:cubicBezTo>
                    <a:pt x="3484" y="1162"/>
                    <a:pt x="3485" y="1164"/>
                    <a:pt x="3485" y="1165"/>
                  </a:cubicBezTo>
                  <a:lnTo>
                    <a:pt x="3485" y="1165"/>
                  </a:lnTo>
                  <a:cubicBezTo>
                    <a:pt x="3485" y="1161"/>
                    <a:pt x="3486" y="1157"/>
                    <a:pt x="3486" y="1153"/>
                  </a:cubicBezTo>
                  <a:lnTo>
                    <a:pt x="3486" y="1153"/>
                  </a:lnTo>
                  <a:cubicBezTo>
                    <a:pt x="3485" y="1156"/>
                    <a:pt x="3485" y="1158"/>
                    <a:pt x="3484" y="1160"/>
                  </a:cubicBezTo>
                  <a:lnTo>
                    <a:pt x="3484" y="1160"/>
                  </a:lnTo>
                  <a:cubicBezTo>
                    <a:pt x="3480" y="1146"/>
                    <a:pt x="3474" y="1131"/>
                    <a:pt x="3467" y="1117"/>
                  </a:cubicBezTo>
                  <a:lnTo>
                    <a:pt x="3467" y="1117"/>
                  </a:lnTo>
                  <a:cubicBezTo>
                    <a:pt x="3464" y="1122"/>
                    <a:pt x="3461" y="1127"/>
                    <a:pt x="3456" y="1132"/>
                  </a:cubicBezTo>
                  <a:cubicBezTo>
                    <a:pt x="3448" y="1140"/>
                    <a:pt x="3439" y="1148"/>
                    <a:pt x="3430" y="1156"/>
                  </a:cubicBezTo>
                  <a:lnTo>
                    <a:pt x="3430" y="1156"/>
                  </a:lnTo>
                  <a:cubicBezTo>
                    <a:pt x="3417" y="1137"/>
                    <a:pt x="3403" y="1121"/>
                    <a:pt x="3394" y="1107"/>
                  </a:cubicBezTo>
                  <a:cubicBezTo>
                    <a:pt x="3318" y="1044"/>
                    <a:pt x="3293" y="1031"/>
                    <a:pt x="3280" y="1006"/>
                  </a:cubicBezTo>
                  <a:cubicBezTo>
                    <a:pt x="3268" y="993"/>
                    <a:pt x="3243" y="956"/>
                    <a:pt x="3142" y="943"/>
                  </a:cubicBezTo>
                  <a:cubicBezTo>
                    <a:pt x="3092" y="943"/>
                    <a:pt x="3029" y="943"/>
                    <a:pt x="2903" y="968"/>
                  </a:cubicBezTo>
                  <a:cubicBezTo>
                    <a:pt x="2798" y="1004"/>
                    <a:pt x="2659" y="1061"/>
                    <a:pt x="2519" y="1160"/>
                  </a:cubicBezTo>
                  <a:lnTo>
                    <a:pt x="2519" y="1160"/>
                  </a:lnTo>
                  <a:cubicBezTo>
                    <a:pt x="2519" y="1160"/>
                    <a:pt x="2519" y="1159"/>
                    <a:pt x="2519" y="1159"/>
                  </a:cubicBezTo>
                  <a:lnTo>
                    <a:pt x="2519" y="1159"/>
                  </a:lnTo>
                  <a:cubicBezTo>
                    <a:pt x="2509" y="1166"/>
                    <a:pt x="2499" y="1174"/>
                    <a:pt x="2490" y="1181"/>
                  </a:cubicBezTo>
                  <a:lnTo>
                    <a:pt x="2490" y="1181"/>
                  </a:lnTo>
                  <a:cubicBezTo>
                    <a:pt x="2491" y="1115"/>
                    <a:pt x="2494" y="1048"/>
                    <a:pt x="2501" y="981"/>
                  </a:cubicBezTo>
                  <a:cubicBezTo>
                    <a:pt x="2501" y="931"/>
                    <a:pt x="2501" y="868"/>
                    <a:pt x="2501" y="818"/>
                  </a:cubicBezTo>
                  <a:cubicBezTo>
                    <a:pt x="2501" y="792"/>
                    <a:pt x="2501" y="755"/>
                    <a:pt x="2501" y="730"/>
                  </a:cubicBezTo>
                  <a:lnTo>
                    <a:pt x="2552" y="704"/>
                  </a:lnTo>
                  <a:lnTo>
                    <a:pt x="2589" y="692"/>
                  </a:lnTo>
                  <a:cubicBezTo>
                    <a:pt x="2589" y="704"/>
                    <a:pt x="2614" y="742"/>
                    <a:pt x="2614" y="767"/>
                  </a:cubicBezTo>
                  <a:lnTo>
                    <a:pt x="2602" y="767"/>
                  </a:lnTo>
                  <a:cubicBezTo>
                    <a:pt x="2589" y="755"/>
                    <a:pt x="2564" y="730"/>
                    <a:pt x="2552" y="704"/>
                  </a:cubicBezTo>
                  <a:lnTo>
                    <a:pt x="2552" y="704"/>
                  </a:lnTo>
                  <a:cubicBezTo>
                    <a:pt x="2552" y="730"/>
                    <a:pt x="2564" y="755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05"/>
                  </a:cubicBezTo>
                  <a:cubicBezTo>
                    <a:pt x="2527" y="855"/>
                    <a:pt x="2527" y="906"/>
                    <a:pt x="2527" y="956"/>
                  </a:cubicBezTo>
                  <a:cubicBezTo>
                    <a:pt x="2527" y="1015"/>
                    <a:pt x="2522" y="1083"/>
                    <a:pt x="2519" y="1159"/>
                  </a:cubicBezTo>
                  <a:lnTo>
                    <a:pt x="2519" y="1159"/>
                  </a:lnTo>
                  <a:cubicBezTo>
                    <a:pt x="2739" y="990"/>
                    <a:pt x="2870" y="955"/>
                    <a:pt x="2966" y="943"/>
                  </a:cubicBezTo>
                  <a:cubicBezTo>
                    <a:pt x="3017" y="931"/>
                    <a:pt x="3067" y="931"/>
                    <a:pt x="3155" y="931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3" y="1093"/>
                    <a:pt x="3461" y="1105"/>
                    <a:pt x="3467" y="1117"/>
                  </a:cubicBezTo>
                  <a:lnTo>
                    <a:pt x="3467" y="1117"/>
                  </a:lnTo>
                  <a:cubicBezTo>
                    <a:pt x="3471" y="1111"/>
                    <a:pt x="3474" y="1107"/>
                    <a:pt x="3482" y="1107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6" y="1112"/>
                    <a:pt x="3487" y="1133"/>
                    <a:pt x="3486" y="1153"/>
                  </a:cubicBezTo>
                  <a:lnTo>
                    <a:pt x="3486" y="1153"/>
                  </a:lnTo>
                  <a:cubicBezTo>
                    <a:pt x="3492" y="1129"/>
                    <a:pt x="3493" y="1105"/>
                    <a:pt x="3491" y="1081"/>
                  </a:cubicBezTo>
                  <a:lnTo>
                    <a:pt x="3491" y="1081"/>
                  </a:lnTo>
                  <a:cubicBezTo>
                    <a:pt x="3488" y="1086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cubicBezTo>
                    <a:pt x="3444" y="993"/>
                    <a:pt x="3444" y="993"/>
                    <a:pt x="3444" y="1006"/>
                  </a:cubicBezTo>
                  <a:cubicBezTo>
                    <a:pt x="3431" y="1006"/>
                    <a:pt x="3431" y="1019"/>
                    <a:pt x="3431" y="1019"/>
                  </a:cubicBezTo>
                  <a:cubicBezTo>
                    <a:pt x="3431" y="1006"/>
                    <a:pt x="3431" y="1006"/>
                    <a:pt x="3431" y="993"/>
                  </a:cubicBezTo>
                  <a:cubicBezTo>
                    <a:pt x="3431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1"/>
                  </a:cubicBezTo>
                  <a:cubicBezTo>
                    <a:pt x="3431" y="943"/>
                    <a:pt x="3431" y="956"/>
                    <a:pt x="3431" y="956"/>
                  </a:cubicBezTo>
                  <a:lnTo>
                    <a:pt x="3444" y="968"/>
                  </a:lnTo>
                  <a:cubicBezTo>
                    <a:pt x="3467" y="997"/>
                    <a:pt x="3486" y="1037"/>
                    <a:pt x="3491" y="1081"/>
                  </a:cubicBezTo>
                  <a:lnTo>
                    <a:pt x="3491" y="1081"/>
                  </a:lnTo>
                  <a:cubicBezTo>
                    <a:pt x="3493" y="1077"/>
                    <a:pt x="3494" y="1073"/>
                    <a:pt x="3494" y="1069"/>
                  </a:cubicBezTo>
                  <a:cubicBezTo>
                    <a:pt x="3494" y="1056"/>
                    <a:pt x="3494" y="1031"/>
                    <a:pt x="3494" y="1019"/>
                  </a:cubicBezTo>
                  <a:lnTo>
                    <a:pt x="3482" y="993"/>
                  </a:lnTo>
                  <a:cubicBezTo>
                    <a:pt x="3469" y="931"/>
                    <a:pt x="3406" y="868"/>
                    <a:pt x="3318" y="843"/>
                  </a:cubicBezTo>
                  <a:lnTo>
                    <a:pt x="3306" y="843"/>
                  </a:lnTo>
                  <a:cubicBezTo>
                    <a:pt x="3268" y="830"/>
                    <a:pt x="3230" y="818"/>
                    <a:pt x="3205" y="818"/>
                  </a:cubicBezTo>
                  <a:cubicBezTo>
                    <a:pt x="3205" y="830"/>
                    <a:pt x="3218" y="843"/>
                    <a:pt x="3205" y="855"/>
                  </a:cubicBezTo>
                  <a:cubicBezTo>
                    <a:pt x="3193" y="855"/>
                    <a:pt x="3180" y="843"/>
                    <a:pt x="3180" y="830"/>
                  </a:cubicBezTo>
                  <a:lnTo>
                    <a:pt x="3193" y="818"/>
                  </a:lnTo>
                  <a:cubicBezTo>
                    <a:pt x="3167" y="805"/>
                    <a:pt x="3155" y="805"/>
                    <a:pt x="3142" y="805"/>
                  </a:cubicBezTo>
                  <a:cubicBezTo>
                    <a:pt x="3142" y="818"/>
                    <a:pt x="3142" y="818"/>
                    <a:pt x="3142" y="818"/>
                  </a:cubicBezTo>
                  <a:lnTo>
                    <a:pt x="3117" y="818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105" y="805"/>
                    <a:pt x="3117" y="792"/>
                    <a:pt x="3142" y="792"/>
                  </a:cubicBezTo>
                  <a:cubicBezTo>
                    <a:pt x="3193" y="792"/>
                    <a:pt x="3255" y="805"/>
                    <a:pt x="3293" y="818"/>
                  </a:cubicBezTo>
                  <a:lnTo>
                    <a:pt x="3306" y="805"/>
                  </a:lnTo>
                  <a:cubicBezTo>
                    <a:pt x="3306" y="805"/>
                    <a:pt x="3306" y="818"/>
                    <a:pt x="3318" y="818"/>
                  </a:cubicBezTo>
                  <a:cubicBezTo>
                    <a:pt x="3331" y="818"/>
                    <a:pt x="3356" y="830"/>
                    <a:pt x="3368" y="843"/>
                  </a:cubicBezTo>
                  <a:cubicBezTo>
                    <a:pt x="3368" y="818"/>
                    <a:pt x="3356" y="805"/>
                    <a:pt x="3356" y="792"/>
                  </a:cubicBezTo>
                  <a:cubicBezTo>
                    <a:pt x="3368" y="792"/>
                    <a:pt x="3368" y="805"/>
                    <a:pt x="3368" y="805"/>
                  </a:cubicBezTo>
                  <a:lnTo>
                    <a:pt x="3368" y="843"/>
                  </a:lnTo>
                  <a:cubicBezTo>
                    <a:pt x="3419" y="868"/>
                    <a:pt x="3444" y="893"/>
                    <a:pt x="3469" y="918"/>
                  </a:cubicBezTo>
                  <a:lnTo>
                    <a:pt x="3463" y="906"/>
                  </a:lnTo>
                  <a:lnTo>
                    <a:pt x="3463" y="906"/>
                  </a:lnTo>
                  <a:cubicBezTo>
                    <a:pt x="3466" y="909"/>
                    <a:pt x="3469" y="912"/>
                    <a:pt x="3469" y="918"/>
                  </a:cubicBezTo>
                  <a:lnTo>
                    <a:pt x="3482" y="943"/>
                  </a:lnTo>
                  <a:cubicBezTo>
                    <a:pt x="3482" y="947"/>
                    <a:pt x="3482" y="951"/>
                    <a:pt x="3482" y="956"/>
                  </a:cubicBezTo>
                  <a:lnTo>
                    <a:pt x="3482" y="968"/>
                  </a:lnTo>
                  <a:lnTo>
                    <a:pt x="3494" y="956"/>
                  </a:lnTo>
                  <a:cubicBezTo>
                    <a:pt x="3494" y="951"/>
                    <a:pt x="3494" y="947"/>
                    <a:pt x="3494" y="943"/>
                  </a:cubicBezTo>
                  <a:lnTo>
                    <a:pt x="3482" y="931"/>
                  </a:lnTo>
                  <a:cubicBezTo>
                    <a:pt x="3482" y="914"/>
                    <a:pt x="3482" y="903"/>
                    <a:pt x="3482" y="893"/>
                  </a:cubicBezTo>
                  <a:lnTo>
                    <a:pt x="3469" y="880"/>
                  </a:lnTo>
                  <a:lnTo>
                    <a:pt x="3456" y="893"/>
                  </a:lnTo>
                  <a:cubicBezTo>
                    <a:pt x="3456" y="889"/>
                    <a:pt x="3456" y="885"/>
                    <a:pt x="3456" y="880"/>
                  </a:cubicBezTo>
                  <a:cubicBezTo>
                    <a:pt x="3469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7" y="847"/>
                    <a:pt x="3476" y="847"/>
                  </a:cubicBezTo>
                  <a:cubicBezTo>
                    <a:pt x="3481" y="847"/>
                    <a:pt x="3489" y="850"/>
                    <a:pt x="3494" y="855"/>
                  </a:cubicBezTo>
                  <a:lnTo>
                    <a:pt x="3494" y="855"/>
                  </a:lnTo>
                  <a:cubicBezTo>
                    <a:pt x="3494" y="851"/>
                    <a:pt x="3494" y="847"/>
                    <a:pt x="3494" y="843"/>
                  </a:cubicBezTo>
                  <a:cubicBezTo>
                    <a:pt x="3494" y="839"/>
                    <a:pt x="3494" y="834"/>
                    <a:pt x="3494" y="830"/>
                  </a:cubicBezTo>
                  <a:cubicBezTo>
                    <a:pt x="3507" y="818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5"/>
                  </a:cubicBezTo>
                  <a:cubicBezTo>
                    <a:pt x="3494" y="742"/>
                    <a:pt x="3494" y="730"/>
                    <a:pt x="3494" y="717"/>
                  </a:cubicBezTo>
                  <a:cubicBezTo>
                    <a:pt x="3486" y="701"/>
                    <a:pt x="3474" y="681"/>
                    <a:pt x="3456" y="662"/>
                  </a:cubicBezTo>
                  <a:lnTo>
                    <a:pt x="3456" y="662"/>
                  </a:lnTo>
                  <a:cubicBezTo>
                    <a:pt x="3401" y="689"/>
                    <a:pt x="3295" y="708"/>
                    <a:pt x="3155" y="755"/>
                  </a:cubicBezTo>
                  <a:lnTo>
                    <a:pt x="3155" y="742"/>
                  </a:lnTo>
                  <a:lnTo>
                    <a:pt x="3142" y="717"/>
                  </a:lnTo>
                  <a:cubicBezTo>
                    <a:pt x="3193" y="704"/>
                    <a:pt x="3243" y="692"/>
                    <a:pt x="3280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79"/>
                  </a:cubicBezTo>
                  <a:cubicBezTo>
                    <a:pt x="3218" y="679"/>
                    <a:pt x="3230" y="667"/>
                    <a:pt x="3218" y="642"/>
                  </a:cubicBezTo>
                  <a:lnTo>
                    <a:pt x="3319" y="597"/>
                  </a:lnTo>
                  <a:lnTo>
                    <a:pt x="3319" y="597"/>
                  </a:lnTo>
                  <a:cubicBezTo>
                    <a:pt x="3323" y="605"/>
                    <a:pt x="3327" y="615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19"/>
                    <a:pt x="3332" y="620"/>
                  </a:cubicBezTo>
                  <a:lnTo>
                    <a:pt x="3332" y="620"/>
                  </a:lnTo>
                  <a:cubicBezTo>
                    <a:pt x="3333" y="608"/>
                    <a:pt x="3337" y="598"/>
                    <a:pt x="3343" y="591"/>
                  </a:cubicBezTo>
                  <a:lnTo>
                    <a:pt x="3363" y="587"/>
                  </a:lnTo>
                  <a:lnTo>
                    <a:pt x="3363" y="587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2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3" y="639"/>
                    <a:pt x="3445" y="650"/>
                    <a:pt x="3456" y="662"/>
                  </a:cubicBezTo>
                  <a:lnTo>
                    <a:pt x="3456" y="662"/>
                  </a:lnTo>
                  <a:cubicBezTo>
                    <a:pt x="3475" y="652"/>
                    <a:pt x="3488" y="642"/>
                    <a:pt x="3494" y="629"/>
                  </a:cubicBezTo>
                  <a:cubicBezTo>
                    <a:pt x="3507" y="629"/>
                    <a:pt x="3507" y="617"/>
                    <a:pt x="3507" y="617"/>
                  </a:cubicBezTo>
                  <a:cubicBezTo>
                    <a:pt x="3507" y="604"/>
                    <a:pt x="3507" y="591"/>
                    <a:pt x="3507" y="566"/>
                  </a:cubicBezTo>
                  <a:lnTo>
                    <a:pt x="3494" y="566"/>
                  </a:lnTo>
                  <a:lnTo>
                    <a:pt x="3494" y="554"/>
                  </a:lnTo>
                  <a:cubicBezTo>
                    <a:pt x="3494" y="541"/>
                    <a:pt x="3482" y="541"/>
                    <a:pt x="3482" y="529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0" y="530"/>
                    <a:pt x="3478" y="531"/>
                    <a:pt x="3476" y="533"/>
                  </a:cubicBezTo>
                  <a:lnTo>
                    <a:pt x="3476" y="533"/>
                  </a:lnTo>
                  <a:cubicBezTo>
                    <a:pt x="3470" y="521"/>
                    <a:pt x="3461" y="510"/>
                    <a:pt x="3450" y="500"/>
                  </a:cubicBezTo>
                  <a:lnTo>
                    <a:pt x="3450" y="500"/>
                  </a:lnTo>
                  <a:cubicBezTo>
                    <a:pt x="3452" y="501"/>
                    <a:pt x="3454" y="502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0" y="455"/>
                    <a:pt x="3453" y="464"/>
                    <a:pt x="3416" y="473"/>
                  </a:cubicBezTo>
                  <a:lnTo>
                    <a:pt x="3416" y="473"/>
                  </a:lnTo>
                  <a:cubicBezTo>
                    <a:pt x="3406" y="467"/>
                    <a:pt x="3395" y="460"/>
                    <a:pt x="3383" y="454"/>
                  </a:cubicBezTo>
                  <a:lnTo>
                    <a:pt x="3383" y="454"/>
                  </a:lnTo>
                  <a:cubicBezTo>
                    <a:pt x="3391" y="454"/>
                    <a:pt x="3399" y="453"/>
                    <a:pt x="3406" y="453"/>
                  </a:cubicBezTo>
                  <a:cubicBezTo>
                    <a:pt x="3318" y="441"/>
                    <a:pt x="3243" y="441"/>
                    <a:pt x="3243" y="415"/>
                  </a:cubicBezTo>
                  <a:cubicBezTo>
                    <a:pt x="3243" y="415"/>
                    <a:pt x="3268" y="403"/>
                    <a:pt x="3331" y="378"/>
                  </a:cubicBezTo>
                  <a:cubicBezTo>
                    <a:pt x="3356" y="378"/>
                    <a:pt x="3394" y="365"/>
                    <a:pt x="3419" y="353"/>
                  </a:cubicBezTo>
                  <a:cubicBezTo>
                    <a:pt x="3431" y="353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80" y="2225"/>
                  </a:lnTo>
                  <a:lnTo>
                    <a:pt x="780" y="2263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3"/>
                  </a:lnTo>
                  <a:cubicBezTo>
                    <a:pt x="642" y="2250"/>
                    <a:pt x="616" y="2238"/>
                    <a:pt x="616" y="2238"/>
                  </a:cubicBezTo>
                  <a:cubicBezTo>
                    <a:pt x="591" y="2275"/>
                    <a:pt x="579" y="2313"/>
                    <a:pt x="566" y="2351"/>
                  </a:cubicBezTo>
                  <a:lnTo>
                    <a:pt x="566" y="2351"/>
                  </a:lnTo>
                  <a:lnTo>
                    <a:pt x="579" y="2313"/>
                  </a:lnTo>
                  <a:lnTo>
                    <a:pt x="579" y="2313"/>
                  </a:lnTo>
                  <a:cubicBezTo>
                    <a:pt x="579" y="2313"/>
                    <a:pt x="579" y="2313"/>
                    <a:pt x="566" y="2325"/>
                  </a:cubicBezTo>
                  <a:cubicBezTo>
                    <a:pt x="566" y="2325"/>
                    <a:pt x="566" y="2338"/>
                    <a:pt x="554" y="2351"/>
                  </a:cubicBezTo>
                  <a:lnTo>
                    <a:pt x="566" y="2351"/>
                  </a:ln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4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7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7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29" y="3029"/>
                    <a:pt x="516" y="2991"/>
                  </a:cubicBezTo>
                  <a:cubicBezTo>
                    <a:pt x="503" y="2954"/>
                    <a:pt x="491" y="2904"/>
                    <a:pt x="503" y="2841"/>
                  </a:cubicBezTo>
                  <a:cubicBezTo>
                    <a:pt x="503" y="2816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3"/>
                    <a:pt x="503" y="2728"/>
                    <a:pt x="503" y="2715"/>
                  </a:cubicBezTo>
                  <a:cubicBezTo>
                    <a:pt x="516" y="2728"/>
                    <a:pt x="516" y="2740"/>
                    <a:pt x="529" y="2753"/>
                  </a:cubicBezTo>
                  <a:cubicBezTo>
                    <a:pt x="554" y="2740"/>
                    <a:pt x="529" y="2702"/>
                    <a:pt x="529" y="2690"/>
                  </a:cubicBezTo>
                  <a:cubicBezTo>
                    <a:pt x="566" y="2690"/>
                    <a:pt x="604" y="2728"/>
                    <a:pt x="629" y="2765"/>
                  </a:cubicBezTo>
                  <a:cubicBezTo>
                    <a:pt x="629" y="2788"/>
                    <a:pt x="615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4"/>
                    <a:pt x="654" y="2904"/>
                  </a:cubicBezTo>
                  <a:cubicBezTo>
                    <a:pt x="642" y="2912"/>
                    <a:pt x="630" y="2915"/>
                    <a:pt x="620" y="2915"/>
                  </a:cubicBezTo>
                  <a:cubicBezTo>
                    <a:pt x="600" y="2915"/>
                    <a:pt x="583" y="2904"/>
                    <a:pt x="566" y="2904"/>
                  </a:cubicBezTo>
                  <a:cubicBezTo>
                    <a:pt x="554" y="2878"/>
                    <a:pt x="591" y="2866"/>
                    <a:pt x="591" y="2841"/>
                  </a:cubicBezTo>
                  <a:lnTo>
                    <a:pt x="591" y="2841"/>
                  </a:lnTo>
                  <a:lnTo>
                    <a:pt x="579" y="2866"/>
                  </a:lnTo>
                  <a:cubicBezTo>
                    <a:pt x="566" y="2866"/>
                    <a:pt x="554" y="2841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66" y="2954"/>
                    <a:pt x="554" y="2991"/>
                  </a:cubicBezTo>
                  <a:cubicBezTo>
                    <a:pt x="566" y="2991"/>
                    <a:pt x="579" y="3004"/>
                    <a:pt x="579" y="3004"/>
                  </a:cubicBezTo>
                  <a:cubicBezTo>
                    <a:pt x="579" y="2991"/>
                    <a:pt x="579" y="2991"/>
                    <a:pt x="579" y="2991"/>
                  </a:cubicBezTo>
                  <a:cubicBezTo>
                    <a:pt x="581" y="2990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6" y="2998"/>
                    <a:pt x="616" y="2991"/>
                  </a:cubicBezTo>
                  <a:cubicBezTo>
                    <a:pt x="642" y="3004"/>
                    <a:pt x="679" y="3029"/>
                    <a:pt x="667" y="3042"/>
                  </a:cubicBezTo>
                  <a:lnTo>
                    <a:pt x="642" y="3042"/>
                  </a:lnTo>
                  <a:cubicBezTo>
                    <a:pt x="654" y="3042"/>
                    <a:pt x="654" y="3029"/>
                    <a:pt x="642" y="3029"/>
                  </a:cubicBezTo>
                  <a:cubicBezTo>
                    <a:pt x="654" y="3042"/>
                    <a:pt x="604" y="3054"/>
                    <a:pt x="654" y="3054"/>
                  </a:cubicBezTo>
                  <a:lnTo>
                    <a:pt x="679" y="3042"/>
                  </a:lnTo>
                  <a:cubicBezTo>
                    <a:pt x="692" y="3054"/>
                    <a:pt x="742" y="3054"/>
                    <a:pt x="742" y="3067"/>
                  </a:cubicBezTo>
                  <a:cubicBezTo>
                    <a:pt x="755" y="3061"/>
                    <a:pt x="752" y="3061"/>
                    <a:pt x="750" y="3061"/>
                  </a:cubicBezTo>
                  <a:cubicBezTo>
                    <a:pt x="748" y="3061"/>
                    <a:pt x="748" y="3061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7" y="3042"/>
                    <a:pt x="717" y="3042"/>
                  </a:cubicBezTo>
                  <a:cubicBezTo>
                    <a:pt x="742" y="3029"/>
                    <a:pt x="717" y="3029"/>
                    <a:pt x="742" y="3017"/>
                  </a:cubicBezTo>
                  <a:cubicBezTo>
                    <a:pt x="730" y="3017"/>
                    <a:pt x="730" y="3017"/>
                    <a:pt x="730" y="3004"/>
                  </a:cubicBezTo>
                  <a:lnTo>
                    <a:pt x="717" y="3004"/>
                  </a:lnTo>
                  <a:cubicBezTo>
                    <a:pt x="704" y="3004"/>
                    <a:pt x="704" y="3017"/>
                    <a:pt x="704" y="3017"/>
                  </a:cubicBezTo>
                  <a:cubicBezTo>
                    <a:pt x="667" y="3004"/>
                    <a:pt x="667" y="2979"/>
                    <a:pt x="654" y="2966"/>
                  </a:cubicBezTo>
                  <a:lnTo>
                    <a:pt x="654" y="2966"/>
                  </a:lnTo>
                  <a:cubicBezTo>
                    <a:pt x="654" y="2967"/>
                    <a:pt x="660" y="2972"/>
                    <a:pt x="664" y="2972"/>
                  </a:cubicBezTo>
                  <a:cubicBezTo>
                    <a:pt x="665" y="2972"/>
                    <a:pt x="667" y="2971"/>
                    <a:pt x="667" y="2966"/>
                  </a:cubicBezTo>
                  <a:lnTo>
                    <a:pt x="654" y="2954"/>
                  </a:lnTo>
                  <a:cubicBezTo>
                    <a:pt x="663" y="2954"/>
                    <a:pt x="671" y="2943"/>
                    <a:pt x="683" y="2943"/>
                  </a:cubicBezTo>
                  <a:cubicBezTo>
                    <a:pt x="689" y="2943"/>
                    <a:pt x="696" y="2945"/>
                    <a:pt x="704" y="2954"/>
                  </a:cubicBezTo>
                  <a:cubicBezTo>
                    <a:pt x="704" y="2941"/>
                    <a:pt x="704" y="2929"/>
                    <a:pt x="704" y="2929"/>
                  </a:cubicBezTo>
                  <a:cubicBezTo>
                    <a:pt x="717" y="2904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1"/>
                    <a:pt x="679" y="2816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65"/>
                  </a:cubicBezTo>
                  <a:cubicBezTo>
                    <a:pt x="704" y="2652"/>
                    <a:pt x="704" y="2640"/>
                    <a:pt x="717" y="2615"/>
                  </a:cubicBezTo>
                  <a:lnTo>
                    <a:pt x="730" y="2615"/>
                  </a:lnTo>
                  <a:cubicBezTo>
                    <a:pt x="730" y="2602"/>
                    <a:pt x="767" y="2564"/>
                    <a:pt x="742" y="2552"/>
                  </a:cubicBezTo>
                  <a:cubicBezTo>
                    <a:pt x="805" y="2539"/>
                    <a:pt x="780" y="2476"/>
                    <a:pt x="805" y="2439"/>
                  </a:cubicBezTo>
                  <a:lnTo>
                    <a:pt x="780" y="2439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7"/>
                    <a:pt x="809" y="2288"/>
                    <a:pt x="805" y="2288"/>
                  </a:cubicBezTo>
                  <a:cubicBezTo>
                    <a:pt x="808" y="2287"/>
                    <a:pt x="811" y="2286"/>
                    <a:pt x="814" y="2284"/>
                  </a:cubicBezTo>
                  <a:lnTo>
                    <a:pt x="814" y="2284"/>
                  </a:lnTo>
                  <a:cubicBezTo>
                    <a:pt x="814" y="2285"/>
                    <a:pt x="813" y="2285"/>
                    <a:pt x="813" y="2285"/>
                  </a:cubicBezTo>
                  <a:lnTo>
                    <a:pt x="813" y="2285"/>
                  </a:lnTo>
                  <a:cubicBezTo>
                    <a:pt x="814" y="2285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6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1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50"/>
                    <a:pt x="880" y="2150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7"/>
                    <a:pt x="880" y="2087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7"/>
                    <a:pt x="893" y="2077"/>
                  </a:cubicBezTo>
                  <a:cubicBezTo>
                    <a:pt x="912" y="2077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1270" y="629"/>
                  </a:moveTo>
                  <a:cubicBezTo>
                    <a:pt x="1251" y="629"/>
                    <a:pt x="1246" y="671"/>
                    <a:pt x="1235" y="671"/>
                  </a:cubicBezTo>
                  <a:cubicBezTo>
                    <a:pt x="1232" y="671"/>
                    <a:pt x="1228" y="669"/>
                    <a:pt x="1224" y="662"/>
                  </a:cubicBezTo>
                  <a:lnTo>
                    <a:pt x="1224" y="662"/>
                  </a:lnTo>
                  <a:cubicBezTo>
                    <a:pt x="1251" y="716"/>
                    <a:pt x="1182" y="707"/>
                    <a:pt x="1182" y="755"/>
                  </a:cubicBezTo>
                  <a:lnTo>
                    <a:pt x="1169" y="742"/>
                  </a:lnTo>
                  <a:cubicBezTo>
                    <a:pt x="1169" y="755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7"/>
                    <a:pt x="1135" y="807"/>
                  </a:cubicBezTo>
                  <a:cubicBezTo>
                    <a:pt x="1138" y="807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9" y="888"/>
                    <a:pt x="1062" y="815"/>
                    <a:pt x="994" y="900"/>
                  </a:cubicBezTo>
                  <a:lnTo>
                    <a:pt x="994" y="900"/>
                  </a:lnTo>
                  <a:cubicBezTo>
                    <a:pt x="1002" y="892"/>
                    <a:pt x="1010" y="886"/>
                    <a:pt x="1016" y="886"/>
                  </a:cubicBezTo>
                  <a:cubicBezTo>
                    <a:pt x="1021" y="886"/>
                    <a:pt x="1023" y="892"/>
                    <a:pt x="1019" y="906"/>
                  </a:cubicBezTo>
                  <a:cubicBezTo>
                    <a:pt x="993" y="918"/>
                    <a:pt x="968" y="943"/>
                    <a:pt x="943" y="943"/>
                  </a:cubicBezTo>
                  <a:cubicBezTo>
                    <a:pt x="917" y="980"/>
                    <a:pt x="919" y="988"/>
                    <a:pt x="929" y="988"/>
                  </a:cubicBezTo>
                  <a:cubicBezTo>
                    <a:pt x="935" y="988"/>
                    <a:pt x="946" y="984"/>
                    <a:pt x="953" y="983"/>
                  </a:cubicBezTo>
                  <a:lnTo>
                    <a:pt x="953" y="983"/>
                  </a:lnTo>
                  <a:cubicBezTo>
                    <a:pt x="908" y="1036"/>
                    <a:pt x="866" y="1090"/>
                    <a:pt x="830" y="1144"/>
                  </a:cubicBezTo>
                  <a:cubicBezTo>
                    <a:pt x="833" y="1141"/>
                    <a:pt x="838" y="1137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20"/>
                    <a:pt x="730" y="1270"/>
                  </a:cubicBezTo>
                  <a:cubicBezTo>
                    <a:pt x="733" y="1268"/>
                    <a:pt x="736" y="1267"/>
                    <a:pt x="738" y="1267"/>
                  </a:cubicBezTo>
                  <a:cubicBezTo>
                    <a:pt x="754" y="1267"/>
                    <a:pt x="751" y="1300"/>
                    <a:pt x="730" y="1333"/>
                  </a:cubicBezTo>
                  <a:cubicBezTo>
                    <a:pt x="724" y="1339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79" y="1320"/>
                    <a:pt x="717" y="1308"/>
                  </a:cubicBezTo>
                  <a:cubicBezTo>
                    <a:pt x="704" y="1295"/>
                    <a:pt x="704" y="1283"/>
                    <a:pt x="704" y="1283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42" y="1370"/>
                    <a:pt x="642" y="1358"/>
                    <a:pt x="654" y="1358"/>
                  </a:cubicBezTo>
                  <a:lnTo>
                    <a:pt x="616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4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403" y="1722"/>
                  </a:cubicBezTo>
                  <a:cubicBezTo>
                    <a:pt x="403" y="1722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5"/>
                    <a:pt x="282" y="1965"/>
                  </a:cubicBezTo>
                  <a:cubicBezTo>
                    <a:pt x="293" y="1965"/>
                    <a:pt x="299" y="1974"/>
                    <a:pt x="290" y="2011"/>
                  </a:cubicBezTo>
                  <a:cubicBezTo>
                    <a:pt x="279" y="2039"/>
                    <a:pt x="268" y="2045"/>
                    <a:pt x="258" y="2045"/>
                  </a:cubicBezTo>
                  <a:cubicBezTo>
                    <a:pt x="250" y="2045"/>
                    <a:pt x="244" y="2041"/>
                    <a:pt x="238" y="2041"/>
                  </a:cubicBezTo>
                  <a:cubicBezTo>
                    <a:pt x="234" y="2041"/>
                    <a:pt x="230" y="2043"/>
                    <a:pt x="227" y="2049"/>
                  </a:cubicBezTo>
                  <a:cubicBezTo>
                    <a:pt x="227" y="2087"/>
                    <a:pt x="240" y="2150"/>
                    <a:pt x="189" y="2200"/>
                  </a:cubicBezTo>
                  <a:cubicBezTo>
                    <a:pt x="189" y="2175"/>
                    <a:pt x="202" y="2162"/>
                    <a:pt x="202" y="2150"/>
                  </a:cubicBezTo>
                  <a:lnTo>
                    <a:pt x="202" y="2150"/>
                  </a:lnTo>
                  <a:lnTo>
                    <a:pt x="164" y="2187"/>
                  </a:lnTo>
                  <a:cubicBezTo>
                    <a:pt x="155" y="2142"/>
                    <a:pt x="172" y="2109"/>
                    <a:pt x="163" y="2109"/>
                  </a:cubicBezTo>
                  <a:cubicBezTo>
                    <a:pt x="160" y="2109"/>
                    <a:pt x="153" y="2114"/>
                    <a:pt x="139" y="2124"/>
                  </a:cubicBezTo>
                  <a:cubicBezTo>
                    <a:pt x="202" y="2150"/>
                    <a:pt x="76" y="2300"/>
                    <a:pt x="152" y="2325"/>
                  </a:cubicBezTo>
                  <a:lnTo>
                    <a:pt x="126" y="2351"/>
                  </a:lnTo>
                  <a:cubicBezTo>
                    <a:pt x="126" y="2351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4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2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2"/>
                  </a:cubicBezTo>
                  <a:cubicBezTo>
                    <a:pt x="101" y="2577"/>
                    <a:pt x="101" y="2602"/>
                    <a:pt x="101" y="2640"/>
                  </a:cubicBez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5" y="2699"/>
                    <a:pt x="114" y="2687"/>
                    <a:pt x="114" y="2687"/>
                  </a:cubicBezTo>
                  <a:cubicBezTo>
                    <a:pt x="114" y="2687"/>
                    <a:pt x="114" y="2688"/>
                    <a:pt x="114" y="2690"/>
                  </a:cubicBezTo>
                  <a:cubicBezTo>
                    <a:pt x="114" y="2702"/>
                    <a:pt x="114" y="2728"/>
                    <a:pt x="126" y="2740"/>
                  </a:cubicBezTo>
                  <a:cubicBezTo>
                    <a:pt x="122" y="2745"/>
                    <a:pt x="117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8"/>
                    <a:pt x="101" y="2728"/>
                    <a:pt x="64" y="2828"/>
                  </a:cubicBezTo>
                  <a:lnTo>
                    <a:pt x="51" y="2778"/>
                  </a:lnTo>
                  <a:cubicBezTo>
                    <a:pt x="13" y="2816"/>
                    <a:pt x="26" y="2853"/>
                    <a:pt x="1" y="2904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9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8" y="2979"/>
                  </a:lnTo>
                  <a:cubicBezTo>
                    <a:pt x="51" y="3017"/>
                    <a:pt x="76" y="3017"/>
                    <a:pt x="89" y="3029"/>
                  </a:cubicBezTo>
                  <a:cubicBezTo>
                    <a:pt x="89" y="3054"/>
                    <a:pt x="64" y="3067"/>
                    <a:pt x="38" y="3067"/>
                  </a:cubicBezTo>
                  <a:cubicBezTo>
                    <a:pt x="38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5"/>
                    <a:pt x="101" y="3105"/>
                  </a:cubicBezTo>
                  <a:cubicBezTo>
                    <a:pt x="101" y="3105"/>
                    <a:pt x="112" y="3116"/>
                    <a:pt x="124" y="3117"/>
                  </a:cubicBezTo>
                  <a:lnTo>
                    <a:pt x="124" y="3117"/>
                  </a:lnTo>
                  <a:cubicBezTo>
                    <a:pt x="137" y="3117"/>
                    <a:pt x="154" y="3114"/>
                    <a:pt x="164" y="3105"/>
                  </a:cubicBezTo>
                  <a:cubicBezTo>
                    <a:pt x="202" y="3105"/>
                    <a:pt x="101" y="3105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31" y="3086"/>
                    <a:pt x="122" y="3092"/>
                    <a:pt x="114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63" y="3037"/>
                    <a:pt x="174" y="3040"/>
                    <a:pt x="184" y="3040"/>
                  </a:cubicBezTo>
                  <a:cubicBezTo>
                    <a:pt x="210" y="3040"/>
                    <a:pt x="234" y="3022"/>
                    <a:pt x="252" y="3004"/>
                  </a:cubicBezTo>
                  <a:lnTo>
                    <a:pt x="240" y="3004"/>
                  </a:lnTo>
                  <a:cubicBezTo>
                    <a:pt x="214" y="3017"/>
                    <a:pt x="189" y="3017"/>
                    <a:pt x="164" y="3017"/>
                  </a:cubicBezTo>
                  <a:cubicBezTo>
                    <a:pt x="152" y="3017"/>
                    <a:pt x="164" y="3004"/>
                    <a:pt x="177" y="3004"/>
                  </a:cubicBezTo>
                  <a:lnTo>
                    <a:pt x="152" y="3004"/>
                  </a:lnTo>
                  <a:cubicBezTo>
                    <a:pt x="139" y="2979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0" y="2832"/>
                    <a:pt x="248" y="2834"/>
                    <a:pt x="237" y="2834"/>
                  </a:cubicBezTo>
                  <a:cubicBezTo>
                    <a:pt x="214" y="2834"/>
                    <a:pt x="198" y="2828"/>
                    <a:pt x="164" y="2828"/>
                  </a:cubicBezTo>
                  <a:cubicBezTo>
                    <a:pt x="214" y="2853"/>
                    <a:pt x="139" y="2878"/>
                    <a:pt x="152" y="2904"/>
                  </a:cubicBezTo>
                  <a:cubicBezTo>
                    <a:pt x="147" y="2899"/>
                    <a:pt x="143" y="2898"/>
                    <a:pt x="139" y="2898"/>
                  </a:cubicBezTo>
                  <a:cubicBezTo>
                    <a:pt x="131" y="2898"/>
                    <a:pt x="122" y="2904"/>
                    <a:pt x="114" y="2904"/>
                  </a:cubicBezTo>
                  <a:lnTo>
                    <a:pt x="164" y="2841"/>
                  </a:lnTo>
                  <a:lnTo>
                    <a:pt x="164" y="2841"/>
                  </a:lnTo>
                  <a:cubicBezTo>
                    <a:pt x="154" y="2844"/>
                    <a:pt x="147" y="2846"/>
                    <a:pt x="141" y="2846"/>
                  </a:cubicBezTo>
                  <a:cubicBezTo>
                    <a:pt x="126" y="2846"/>
                    <a:pt x="123" y="2834"/>
                    <a:pt x="114" y="2816"/>
                  </a:cubicBezTo>
                  <a:lnTo>
                    <a:pt x="114" y="2816"/>
                  </a:lnTo>
                  <a:cubicBezTo>
                    <a:pt x="121" y="2817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8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1"/>
                    <a:pt x="195" y="2601"/>
                  </a:cubicBezTo>
                  <a:cubicBezTo>
                    <a:pt x="193" y="2601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2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7" y="2325"/>
                  </a:cubicBezTo>
                  <a:lnTo>
                    <a:pt x="227" y="2325"/>
                  </a:lnTo>
                  <a:cubicBezTo>
                    <a:pt x="327" y="2275"/>
                    <a:pt x="415" y="2238"/>
                    <a:pt x="529" y="2187"/>
                  </a:cubicBezTo>
                  <a:cubicBezTo>
                    <a:pt x="485" y="2187"/>
                    <a:pt x="417" y="2139"/>
                    <a:pt x="354" y="2139"/>
                  </a:cubicBezTo>
                  <a:cubicBezTo>
                    <a:pt x="327" y="2139"/>
                    <a:pt x="300" y="2148"/>
                    <a:pt x="277" y="2175"/>
                  </a:cubicBezTo>
                  <a:cubicBezTo>
                    <a:pt x="277" y="2150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3"/>
                    <a:pt x="414" y="2034"/>
                    <a:pt x="404" y="1936"/>
                  </a:cubicBezTo>
                  <a:lnTo>
                    <a:pt x="404" y="1936"/>
                  </a:lnTo>
                  <a:cubicBezTo>
                    <a:pt x="409" y="1943"/>
                    <a:pt x="422" y="1946"/>
                    <a:pt x="437" y="1946"/>
                  </a:cubicBezTo>
                  <a:cubicBezTo>
                    <a:pt x="467" y="1946"/>
                    <a:pt x="509" y="1933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6"/>
                    <a:pt x="504" y="1736"/>
                  </a:cubicBezTo>
                  <a:cubicBezTo>
                    <a:pt x="509" y="1736"/>
                    <a:pt x="568" y="1608"/>
                    <a:pt x="604" y="1584"/>
                  </a:cubicBezTo>
                  <a:lnTo>
                    <a:pt x="604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6"/>
                    <a:pt x="818" y="1308"/>
                  </a:cubicBezTo>
                  <a:cubicBezTo>
                    <a:pt x="855" y="1295"/>
                    <a:pt x="931" y="1283"/>
                    <a:pt x="1019" y="1270"/>
                  </a:cubicBezTo>
                  <a:cubicBezTo>
                    <a:pt x="1066" y="1254"/>
                    <a:pt x="1122" y="1239"/>
                    <a:pt x="1177" y="1214"/>
                  </a:cubicBezTo>
                  <a:lnTo>
                    <a:pt x="1177" y="1214"/>
                  </a:lnTo>
                  <a:cubicBezTo>
                    <a:pt x="1178" y="1212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80"/>
                    <a:pt x="868" y="1220"/>
                  </a:cubicBezTo>
                  <a:cubicBezTo>
                    <a:pt x="893" y="1144"/>
                    <a:pt x="855" y="1182"/>
                    <a:pt x="931" y="1094"/>
                  </a:cubicBezTo>
                  <a:cubicBezTo>
                    <a:pt x="931" y="1083"/>
                    <a:pt x="927" y="1078"/>
                    <a:pt x="921" y="1077"/>
                  </a:cubicBezTo>
                  <a:lnTo>
                    <a:pt x="921" y="1077"/>
                  </a:lnTo>
                  <a:cubicBezTo>
                    <a:pt x="920" y="1079"/>
                    <a:pt x="919" y="1080"/>
                    <a:pt x="918" y="1081"/>
                  </a:cubicBezTo>
                  <a:lnTo>
                    <a:pt x="914" y="1078"/>
                  </a:lnTo>
                  <a:lnTo>
                    <a:pt x="914" y="1078"/>
                  </a:lnTo>
                  <a:cubicBezTo>
                    <a:pt x="903" y="1081"/>
                    <a:pt x="887" y="1092"/>
                    <a:pt x="871" y="1106"/>
                  </a:cubicBezTo>
                  <a:lnTo>
                    <a:pt x="871" y="1106"/>
                  </a:lnTo>
                  <a:cubicBezTo>
                    <a:pt x="876" y="1097"/>
                    <a:pt x="887" y="1085"/>
                    <a:pt x="906" y="1069"/>
                  </a:cubicBezTo>
                  <a:lnTo>
                    <a:pt x="906" y="1069"/>
                  </a:lnTo>
                  <a:lnTo>
                    <a:pt x="914" y="1078"/>
                  </a:lnTo>
                  <a:lnTo>
                    <a:pt x="914" y="1078"/>
                  </a:lnTo>
                  <a:cubicBezTo>
                    <a:pt x="916" y="1077"/>
                    <a:pt x="918" y="1077"/>
                    <a:pt x="919" y="1077"/>
                  </a:cubicBezTo>
                  <a:cubicBezTo>
                    <a:pt x="920" y="1077"/>
                    <a:pt x="920" y="1077"/>
                    <a:pt x="921" y="1077"/>
                  </a:cubicBezTo>
                  <a:lnTo>
                    <a:pt x="921" y="1077"/>
                  </a:lnTo>
                  <a:cubicBezTo>
                    <a:pt x="941" y="1041"/>
                    <a:pt x="920" y="1006"/>
                    <a:pt x="956" y="993"/>
                  </a:cubicBezTo>
                  <a:cubicBezTo>
                    <a:pt x="962" y="985"/>
                    <a:pt x="961" y="982"/>
                    <a:pt x="957" y="982"/>
                  </a:cubicBezTo>
                  <a:cubicBezTo>
                    <a:pt x="955" y="982"/>
                    <a:pt x="954" y="982"/>
                    <a:pt x="953" y="983"/>
                  </a:cubicBezTo>
                  <a:lnTo>
                    <a:pt x="953" y="983"/>
                  </a:lnTo>
                  <a:cubicBezTo>
                    <a:pt x="970" y="961"/>
                    <a:pt x="988" y="940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8"/>
                    <a:pt x="986" y="1041"/>
                    <a:pt x="1001" y="1041"/>
                  </a:cubicBezTo>
                  <a:cubicBezTo>
                    <a:pt x="1043" y="1041"/>
                    <a:pt x="1115" y="1014"/>
                    <a:pt x="1189" y="965"/>
                  </a:cubicBezTo>
                  <a:lnTo>
                    <a:pt x="1189" y="965"/>
                  </a:lnTo>
                  <a:cubicBezTo>
                    <a:pt x="1178" y="998"/>
                    <a:pt x="1168" y="1033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1" y="1181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9"/>
                    <a:pt x="955" y="1572"/>
                    <a:pt x="843" y="1773"/>
                  </a:cubicBezTo>
                  <a:cubicBezTo>
                    <a:pt x="843" y="1785"/>
                    <a:pt x="830" y="1798"/>
                    <a:pt x="830" y="1798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805" y="1861"/>
                    <a:pt x="792" y="1873"/>
                  </a:cubicBezTo>
                  <a:lnTo>
                    <a:pt x="780" y="1886"/>
                  </a:lnTo>
                  <a:cubicBezTo>
                    <a:pt x="780" y="1886"/>
                    <a:pt x="780" y="1886"/>
                    <a:pt x="780" y="1886"/>
                  </a:cubicBezTo>
                  <a:lnTo>
                    <a:pt x="780" y="1886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67" y="1923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4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4"/>
                  </a:cubicBezTo>
                  <a:lnTo>
                    <a:pt x="742" y="1974"/>
                  </a:lnTo>
                  <a:lnTo>
                    <a:pt x="792" y="1999"/>
                  </a:lnTo>
                  <a:cubicBezTo>
                    <a:pt x="730" y="1936"/>
                    <a:pt x="868" y="1949"/>
                    <a:pt x="780" y="1886"/>
                  </a:cubicBezTo>
                  <a:lnTo>
                    <a:pt x="780" y="1886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4"/>
                  </a:cubicBezTo>
                  <a:cubicBezTo>
                    <a:pt x="893" y="1974"/>
                    <a:pt x="855" y="1936"/>
                    <a:pt x="893" y="1936"/>
                  </a:cubicBezTo>
                  <a:cubicBezTo>
                    <a:pt x="906" y="1949"/>
                    <a:pt x="906" y="1961"/>
                    <a:pt x="918" y="1974"/>
                  </a:cubicBezTo>
                  <a:cubicBezTo>
                    <a:pt x="931" y="1961"/>
                    <a:pt x="943" y="1949"/>
                    <a:pt x="931" y="1936"/>
                  </a:cubicBezTo>
                  <a:lnTo>
                    <a:pt x="931" y="1936"/>
                  </a:lnTo>
                  <a:lnTo>
                    <a:pt x="968" y="1949"/>
                  </a:lnTo>
                  <a:lnTo>
                    <a:pt x="943" y="1898"/>
                  </a:lnTo>
                  <a:cubicBezTo>
                    <a:pt x="931" y="1898"/>
                    <a:pt x="918" y="1886"/>
                    <a:pt x="918" y="1886"/>
                  </a:cubicBezTo>
                  <a:lnTo>
                    <a:pt x="906" y="1911"/>
                  </a:lnTo>
                  <a:cubicBezTo>
                    <a:pt x="868" y="1886"/>
                    <a:pt x="868" y="1886"/>
                    <a:pt x="868" y="1873"/>
                  </a:cubicBezTo>
                  <a:lnTo>
                    <a:pt x="843" y="1861"/>
                  </a:lnTo>
                  <a:lnTo>
                    <a:pt x="855" y="1848"/>
                  </a:lnTo>
                  <a:cubicBezTo>
                    <a:pt x="855" y="1848"/>
                    <a:pt x="855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798"/>
                    <a:pt x="880" y="1798"/>
                  </a:cubicBezTo>
                  <a:lnTo>
                    <a:pt x="880" y="1785"/>
                  </a:lnTo>
                  <a:cubicBezTo>
                    <a:pt x="880" y="1785"/>
                    <a:pt x="893" y="1773"/>
                    <a:pt x="893" y="1773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3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5"/>
                    <a:pt x="1056" y="1685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9"/>
                    <a:pt x="1002" y="1719"/>
                  </a:cubicBezTo>
                  <a:cubicBezTo>
                    <a:pt x="988" y="1719"/>
                    <a:pt x="969" y="1710"/>
                    <a:pt x="943" y="1685"/>
                  </a:cubicBezTo>
                  <a:lnTo>
                    <a:pt x="943" y="1685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2"/>
                  </a:cubicBezTo>
                  <a:cubicBezTo>
                    <a:pt x="1094" y="1622"/>
                    <a:pt x="1144" y="1597"/>
                    <a:pt x="1169" y="1622"/>
                  </a:cubicBezTo>
                  <a:lnTo>
                    <a:pt x="1182" y="1622"/>
                  </a:lnTo>
                  <a:cubicBezTo>
                    <a:pt x="1182" y="1597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2"/>
                  </a:lnTo>
                  <a:cubicBezTo>
                    <a:pt x="1132" y="1471"/>
                    <a:pt x="1119" y="1509"/>
                    <a:pt x="1132" y="1421"/>
                  </a:cubicBezTo>
                  <a:lnTo>
                    <a:pt x="1132" y="1421"/>
                  </a:lnTo>
                  <a:cubicBezTo>
                    <a:pt x="1144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207" y="1396"/>
                  </a:lnTo>
                  <a:lnTo>
                    <a:pt x="1220" y="1383"/>
                  </a:lnTo>
                  <a:lnTo>
                    <a:pt x="1220" y="1396"/>
                  </a:lnTo>
                  <a:lnTo>
                    <a:pt x="1220" y="1408"/>
                  </a:lnTo>
                  <a:cubicBezTo>
                    <a:pt x="1257" y="1333"/>
                    <a:pt x="1308" y="1383"/>
                    <a:pt x="1308" y="1308"/>
                  </a:cubicBezTo>
                  <a:lnTo>
                    <a:pt x="1282" y="1295"/>
                  </a:lnTo>
                  <a:cubicBezTo>
                    <a:pt x="1282" y="1169"/>
                    <a:pt x="1421" y="1094"/>
                    <a:pt x="1433" y="1031"/>
                  </a:cubicBezTo>
                  <a:lnTo>
                    <a:pt x="1433" y="1031"/>
                  </a:lnTo>
                  <a:lnTo>
                    <a:pt x="1396" y="1044"/>
                  </a:lnTo>
                  <a:cubicBezTo>
                    <a:pt x="1407" y="1033"/>
                    <a:pt x="1398" y="991"/>
                    <a:pt x="1431" y="991"/>
                  </a:cubicBezTo>
                  <a:cubicBezTo>
                    <a:pt x="1436" y="991"/>
                    <a:pt x="1440" y="992"/>
                    <a:pt x="1446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8" y="1031"/>
                    <a:pt x="1496" y="1044"/>
                    <a:pt x="1521" y="1044"/>
                  </a:cubicBez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2"/>
                    <a:pt x="1537" y="992"/>
                  </a:cubicBezTo>
                  <a:cubicBezTo>
                    <a:pt x="1572" y="992"/>
                    <a:pt x="1587" y="951"/>
                    <a:pt x="1624" y="951"/>
                  </a:cubicBezTo>
                  <a:cubicBezTo>
                    <a:pt x="1637" y="951"/>
                    <a:pt x="1652" y="956"/>
                    <a:pt x="1672" y="968"/>
                  </a:cubicBezTo>
                  <a:cubicBezTo>
                    <a:pt x="1652" y="945"/>
                    <a:pt x="1640" y="938"/>
                    <a:pt x="1631" y="938"/>
                  </a:cubicBezTo>
                  <a:cubicBezTo>
                    <a:pt x="1620" y="938"/>
                    <a:pt x="1614" y="948"/>
                    <a:pt x="1604" y="948"/>
                  </a:cubicBezTo>
                  <a:cubicBezTo>
                    <a:pt x="1597" y="948"/>
                    <a:pt x="1587" y="942"/>
                    <a:pt x="1572" y="918"/>
                  </a:cubicBezTo>
                  <a:cubicBezTo>
                    <a:pt x="1580" y="918"/>
                    <a:pt x="1594" y="924"/>
                    <a:pt x="1606" y="924"/>
                  </a:cubicBezTo>
                  <a:cubicBezTo>
                    <a:pt x="1612" y="924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5" y="866"/>
                    <a:pt x="1672" y="865"/>
                    <a:pt x="1709" y="844"/>
                  </a:cubicBezTo>
                  <a:lnTo>
                    <a:pt x="1709" y="844"/>
                  </a:lnTo>
                  <a:cubicBezTo>
                    <a:pt x="1750" y="860"/>
                    <a:pt x="1791" y="877"/>
                    <a:pt x="1835" y="893"/>
                  </a:cubicBezTo>
                  <a:cubicBezTo>
                    <a:pt x="1898" y="918"/>
                    <a:pt x="2036" y="943"/>
                    <a:pt x="2062" y="968"/>
                  </a:cubicBezTo>
                  <a:cubicBezTo>
                    <a:pt x="2052" y="966"/>
                    <a:pt x="2044" y="965"/>
                    <a:pt x="2037" y="965"/>
                  </a:cubicBezTo>
                  <a:cubicBezTo>
                    <a:pt x="1987" y="965"/>
                    <a:pt x="2013" y="1025"/>
                    <a:pt x="2071" y="1078"/>
                  </a:cubicBezTo>
                  <a:lnTo>
                    <a:pt x="2071" y="1078"/>
                  </a:lnTo>
                  <a:cubicBezTo>
                    <a:pt x="2077" y="1077"/>
                    <a:pt x="2083" y="1077"/>
                    <a:pt x="2089" y="1077"/>
                  </a:cubicBezTo>
                  <a:cubicBezTo>
                    <a:pt x="2104" y="1077"/>
                    <a:pt x="2120" y="1079"/>
                    <a:pt x="2137" y="1081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06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6"/>
                  </a:cubicBezTo>
                  <a:lnTo>
                    <a:pt x="2137" y="906"/>
                  </a:lnTo>
                  <a:lnTo>
                    <a:pt x="2137" y="931"/>
                  </a:lnTo>
                  <a:cubicBezTo>
                    <a:pt x="2099" y="843"/>
                    <a:pt x="1974" y="805"/>
                    <a:pt x="1898" y="730"/>
                  </a:cubicBezTo>
                  <a:lnTo>
                    <a:pt x="1898" y="730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5"/>
                  </a:cubicBezTo>
                  <a:lnTo>
                    <a:pt x="1760" y="755"/>
                  </a:lnTo>
                  <a:cubicBezTo>
                    <a:pt x="1798" y="805"/>
                    <a:pt x="1785" y="818"/>
                    <a:pt x="1760" y="818"/>
                  </a:cubicBezTo>
                  <a:lnTo>
                    <a:pt x="1747" y="805"/>
                  </a:lnTo>
                  <a:cubicBezTo>
                    <a:pt x="1737" y="823"/>
                    <a:pt x="1724" y="835"/>
                    <a:pt x="1709" y="844"/>
                  </a:cubicBezTo>
                  <a:lnTo>
                    <a:pt x="1709" y="844"/>
                  </a:lnTo>
                  <a:cubicBezTo>
                    <a:pt x="1656" y="822"/>
                    <a:pt x="1603" y="801"/>
                    <a:pt x="1546" y="780"/>
                  </a:cubicBezTo>
                  <a:cubicBezTo>
                    <a:pt x="1509" y="755"/>
                    <a:pt x="1458" y="730"/>
                    <a:pt x="1421" y="717"/>
                  </a:cubicBezTo>
                  <a:cubicBezTo>
                    <a:pt x="1396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45" y="704"/>
                  </a:cubicBezTo>
                  <a:cubicBezTo>
                    <a:pt x="1340" y="702"/>
                    <a:pt x="1336" y="701"/>
                    <a:pt x="1333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30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45" y="704"/>
                    <a:pt x="1245" y="730"/>
                    <a:pt x="1232" y="742"/>
                  </a:cubicBezTo>
                  <a:cubicBezTo>
                    <a:pt x="1207" y="704"/>
                    <a:pt x="1270" y="679"/>
                    <a:pt x="1270" y="629"/>
                  </a:cubicBezTo>
                  <a:close/>
                  <a:moveTo>
                    <a:pt x="124" y="3117"/>
                  </a:moveTo>
                  <a:lnTo>
                    <a:pt x="124" y="3117"/>
                  </a:lnTo>
                  <a:cubicBezTo>
                    <a:pt x="120" y="3117"/>
                    <a:pt x="117" y="3117"/>
                    <a:pt x="114" y="3117"/>
                  </a:cubicBezTo>
                  <a:lnTo>
                    <a:pt x="126" y="3117"/>
                  </a:lnTo>
                  <a:cubicBezTo>
                    <a:pt x="126" y="3117"/>
                    <a:pt x="125" y="3117"/>
                    <a:pt x="124" y="3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0"/>
            <p:cNvSpPr/>
            <p:nvPr/>
          </p:nvSpPr>
          <p:spPr>
            <a:xfrm>
              <a:off x="7670818" y="4781282"/>
              <a:ext cx="1731" cy="2596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0" y="38"/>
                    <a:pt x="25" y="26"/>
                    <a:pt x="25" y="38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0"/>
            <p:cNvSpPr/>
            <p:nvPr/>
          </p:nvSpPr>
          <p:spPr>
            <a:xfrm>
              <a:off x="7672482" y="4783812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0"/>
            <p:cNvSpPr/>
            <p:nvPr/>
          </p:nvSpPr>
          <p:spPr>
            <a:xfrm>
              <a:off x="7824845" y="4725968"/>
              <a:ext cx="2197" cy="3528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8" y="0"/>
                  </a:moveTo>
                  <a:cubicBezTo>
                    <a:pt x="8" y="0"/>
                    <a:pt x="8" y="1"/>
                    <a:pt x="9" y="3"/>
                  </a:cubicBezTo>
                  <a:lnTo>
                    <a:pt x="9" y="3"/>
                  </a:lnTo>
                  <a:cubicBezTo>
                    <a:pt x="10" y="2"/>
                    <a:pt x="10" y="2"/>
                    <a:pt x="11" y="2"/>
                  </a:cubicBezTo>
                  <a:cubicBezTo>
                    <a:pt x="9" y="1"/>
                    <a:pt x="9" y="0"/>
                    <a:pt x="8" y="0"/>
                  </a:cubicBezTo>
                  <a:close/>
                  <a:moveTo>
                    <a:pt x="9" y="3"/>
                  </a:moveTo>
                  <a:cubicBezTo>
                    <a:pt x="1" y="8"/>
                    <a:pt x="23" y="53"/>
                    <a:pt x="23" y="53"/>
                  </a:cubicBezTo>
                  <a:cubicBezTo>
                    <a:pt x="33" y="43"/>
                    <a:pt x="14" y="12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0"/>
            <p:cNvSpPr/>
            <p:nvPr/>
          </p:nvSpPr>
          <p:spPr>
            <a:xfrm>
              <a:off x="7836427" y="4711857"/>
              <a:ext cx="1731" cy="339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1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0"/>
            <p:cNvSpPr/>
            <p:nvPr/>
          </p:nvSpPr>
          <p:spPr>
            <a:xfrm>
              <a:off x="7841419" y="4709993"/>
              <a:ext cx="6789" cy="5258"/>
            </a:xfrm>
            <a:custGeom>
              <a:avLst/>
              <a:gdLst/>
              <a:ahLst/>
              <a:cxnLst/>
              <a:rect l="l" t="t" r="r" b="b"/>
              <a:pathLst>
                <a:path w="102" h="79" extrusionOk="0">
                  <a:moveTo>
                    <a:pt x="72" y="0"/>
                  </a:moveTo>
                  <a:cubicBezTo>
                    <a:pt x="53" y="0"/>
                    <a:pt x="37" y="33"/>
                    <a:pt x="22" y="33"/>
                  </a:cubicBezTo>
                  <a:cubicBezTo>
                    <a:pt x="19" y="33"/>
                    <a:pt x="16" y="32"/>
                    <a:pt x="13" y="29"/>
                  </a:cubicBezTo>
                  <a:lnTo>
                    <a:pt x="1" y="16"/>
                  </a:lnTo>
                  <a:lnTo>
                    <a:pt x="1" y="79"/>
                  </a:lnTo>
                  <a:cubicBezTo>
                    <a:pt x="32" y="68"/>
                    <a:pt x="64" y="23"/>
                    <a:pt x="88" y="23"/>
                  </a:cubicBezTo>
                  <a:cubicBezTo>
                    <a:pt x="93" y="23"/>
                    <a:pt x="97" y="25"/>
                    <a:pt x="101" y="29"/>
                  </a:cubicBezTo>
                  <a:cubicBezTo>
                    <a:pt x="90" y="7"/>
                    <a:pt x="81" y="0"/>
                    <a:pt x="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0"/>
            <p:cNvSpPr/>
            <p:nvPr/>
          </p:nvSpPr>
          <p:spPr>
            <a:xfrm>
              <a:off x="7854266" y="4723572"/>
              <a:ext cx="865" cy="799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9" y="1"/>
                  </a:moveTo>
                  <a:cubicBezTo>
                    <a:pt x="0" y="1"/>
                    <a:pt x="9" y="12"/>
                    <a:pt x="11" y="12"/>
                  </a:cubicBezTo>
                  <a:cubicBezTo>
                    <a:pt x="13" y="12"/>
                    <a:pt x="13" y="9"/>
                    <a:pt x="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0"/>
            <p:cNvSpPr/>
            <p:nvPr/>
          </p:nvSpPr>
          <p:spPr>
            <a:xfrm>
              <a:off x="7859857" y="4718580"/>
              <a:ext cx="67" cy="1731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25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0"/>
            <p:cNvSpPr/>
            <p:nvPr/>
          </p:nvSpPr>
          <p:spPr>
            <a:xfrm>
              <a:off x="7858127" y="4718247"/>
              <a:ext cx="1797" cy="2862"/>
            </a:xfrm>
            <a:custGeom>
              <a:avLst/>
              <a:gdLst/>
              <a:ahLst/>
              <a:cxnLst/>
              <a:rect l="l" t="t" r="r" b="b"/>
              <a:pathLst>
                <a:path w="27" h="43" extrusionOk="0">
                  <a:moveTo>
                    <a:pt x="15" y="0"/>
                  </a:moveTo>
                  <a:cubicBezTo>
                    <a:pt x="14" y="0"/>
                    <a:pt x="14" y="8"/>
                    <a:pt x="14" y="30"/>
                  </a:cubicBezTo>
                  <a:lnTo>
                    <a:pt x="14" y="30"/>
                  </a:lnTo>
                  <a:lnTo>
                    <a:pt x="26" y="18"/>
                  </a:lnTo>
                  <a:cubicBezTo>
                    <a:pt x="19" y="11"/>
                    <a:pt x="16" y="0"/>
                    <a:pt x="15" y="0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4"/>
                    <a:pt x="1" y="43"/>
                  </a:cubicBezTo>
                  <a:lnTo>
                    <a:pt x="14" y="30"/>
                  </a:lnTo>
                  <a:lnTo>
                    <a:pt x="14" y="30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0"/>
            <p:cNvSpPr/>
            <p:nvPr/>
          </p:nvSpPr>
          <p:spPr>
            <a:xfrm>
              <a:off x="7854200" y="4716050"/>
              <a:ext cx="3195" cy="4327"/>
            </a:xfrm>
            <a:custGeom>
              <a:avLst/>
              <a:gdLst/>
              <a:ahLst/>
              <a:cxnLst/>
              <a:rect l="l" t="t" r="r" b="b"/>
              <a:pathLst>
                <a:path w="48" h="65" extrusionOk="0">
                  <a:moveTo>
                    <a:pt x="35" y="0"/>
                  </a:moveTo>
                  <a:cubicBezTo>
                    <a:pt x="1" y="12"/>
                    <a:pt x="8" y="65"/>
                    <a:pt x="38" y="65"/>
                  </a:cubicBezTo>
                  <a:cubicBezTo>
                    <a:pt x="41" y="65"/>
                    <a:pt x="44" y="64"/>
                    <a:pt x="47" y="63"/>
                  </a:cubicBezTo>
                  <a:cubicBezTo>
                    <a:pt x="35" y="38"/>
                    <a:pt x="10" y="38"/>
                    <a:pt x="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0"/>
            <p:cNvSpPr/>
            <p:nvPr/>
          </p:nvSpPr>
          <p:spPr>
            <a:xfrm>
              <a:off x="7845613" y="4704335"/>
              <a:ext cx="2063" cy="2596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3" y="1"/>
                  </a:moveTo>
                  <a:lnTo>
                    <a:pt x="1" y="36"/>
                  </a:lnTo>
                  <a:lnTo>
                    <a:pt x="1" y="36"/>
                  </a:lnTo>
                  <a:cubicBezTo>
                    <a:pt x="2" y="35"/>
                    <a:pt x="4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6"/>
                  </a:cubicBezTo>
                  <a:lnTo>
                    <a:pt x="13" y="1"/>
                  </a:lnTo>
                  <a:close/>
                  <a:moveTo>
                    <a:pt x="1" y="36"/>
                  </a:moveTo>
                  <a:cubicBezTo>
                    <a:pt x="1" y="36"/>
                    <a:pt x="0" y="37"/>
                    <a:pt x="0" y="38"/>
                  </a:cubicBezTo>
                  <a:lnTo>
                    <a:pt x="1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50"/>
            <p:cNvSpPr/>
            <p:nvPr/>
          </p:nvSpPr>
          <p:spPr>
            <a:xfrm>
              <a:off x="7866514" y="4720710"/>
              <a:ext cx="1731" cy="213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0" y="1"/>
                  </a:moveTo>
                  <a:cubicBezTo>
                    <a:pt x="1" y="1"/>
                    <a:pt x="1" y="13"/>
                    <a:pt x="1" y="31"/>
                  </a:cubicBezTo>
                  <a:lnTo>
                    <a:pt x="26" y="6"/>
                  </a:lnTo>
                  <a:cubicBezTo>
                    <a:pt x="19" y="3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0"/>
            <p:cNvSpPr/>
            <p:nvPr/>
          </p:nvSpPr>
          <p:spPr>
            <a:xfrm>
              <a:off x="7857328" y="4712722"/>
              <a:ext cx="2596" cy="426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0"/>
                  </a:moveTo>
                  <a:lnTo>
                    <a:pt x="0" y="6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0"/>
            <p:cNvSpPr/>
            <p:nvPr/>
          </p:nvSpPr>
          <p:spPr>
            <a:xfrm>
              <a:off x="7871506" y="4728564"/>
              <a:ext cx="932" cy="3461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4" y="1"/>
                  </a:moveTo>
                  <a:lnTo>
                    <a:pt x="1" y="51"/>
                  </a:lnTo>
                  <a:lnTo>
                    <a:pt x="14" y="14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50"/>
            <p:cNvSpPr/>
            <p:nvPr/>
          </p:nvSpPr>
          <p:spPr>
            <a:xfrm>
              <a:off x="7875700" y="4731959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cubicBezTo>
                    <a:pt x="13" y="0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50"/>
            <p:cNvSpPr/>
            <p:nvPr/>
          </p:nvSpPr>
          <p:spPr>
            <a:xfrm>
              <a:off x="7870707" y="4722773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0"/>
            <p:cNvSpPr/>
            <p:nvPr/>
          </p:nvSpPr>
          <p:spPr>
            <a:xfrm>
              <a:off x="7869842" y="4721908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50"/>
            <p:cNvSpPr/>
            <p:nvPr/>
          </p:nvSpPr>
          <p:spPr>
            <a:xfrm>
              <a:off x="7863984" y="4709327"/>
              <a:ext cx="2596" cy="6789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39"/>
                    <a:pt x="13" y="64"/>
                    <a:pt x="1" y="101"/>
                  </a:cubicBezTo>
                  <a:cubicBezTo>
                    <a:pt x="13" y="76"/>
                    <a:pt x="39" y="5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50"/>
            <p:cNvSpPr/>
            <p:nvPr/>
          </p:nvSpPr>
          <p:spPr>
            <a:xfrm>
              <a:off x="7868178" y="4716050"/>
              <a:ext cx="932" cy="3395"/>
            </a:xfrm>
            <a:custGeom>
              <a:avLst/>
              <a:gdLst/>
              <a:ahLst/>
              <a:cxnLst/>
              <a:rect l="l" t="t" r="r" b="b"/>
              <a:pathLst>
                <a:path w="14" h="51" extrusionOk="0">
                  <a:moveTo>
                    <a:pt x="1" y="0"/>
                  </a:moveTo>
                  <a:cubicBezTo>
                    <a:pt x="1" y="13"/>
                    <a:pt x="1" y="38"/>
                    <a:pt x="1" y="51"/>
                  </a:cubicBezTo>
                  <a:lnTo>
                    <a:pt x="13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0"/>
            <p:cNvSpPr/>
            <p:nvPr/>
          </p:nvSpPr>
          <p:spPr>
            <a:xfrm>
              <a:off x="7869043" y="4716915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0"/>
            <p:cNvSpPr/>
            <p:nvPr/>
          </p:nvSpPr>
          <p:spPr>
            <a:xfrm>
              <a:off x="7874901" y="4723572"/>
              <a:ext cx="1731" cy="339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7" y="38"/>
                    <a:pt x="10" y="35"/>
                    <a:pt x="13" y="35"/>
                  </a:cubicBezTo>
                  <a:cubicBezTo>
                    <a:pt x="16" y="35"/>
                    <a:pt x="19" y="38"/>
                    <a:pt x="25" y="38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0"/>
            <p:cNvSpPr/>
            <p:nvPr/>
          </p:nvSpPr>
          <p:spPr>
            <a:xfrm>
              <a:off x="7873237" y="4723572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0"/>
            <p:cNvSpPr/>
            <p:nvPr/>
          </p:nvSpPr>
          <p:spPr>
            <a:xfrm>
              <a:off x="7874035" y="4722374"/>
              <a:ext cx="932" cy="126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1" y="1"/>
                  </a:moveTo>
                  <a:cubicBezTo>
                    <a:pt x="7" y="1"/>
                    <a:pt x="1" y="10"/>
                    <a:pt x="1" y="19"/>
                  </a:cubicBezTo>
                  <a:lnTo>
                    <a:pt x="13" y="19"/>
                  </a:lnTo>
                  <a:cubicBezTo>
                    <a:pt x="13" y="19"/>
                    <a:pt x="13" y="6"/>
                    <a:pt x="13" y="6"/>
                  </a:cubicBezTo>
                  <a:cubicBezTo>
                    <a:pt x="13" y="2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0"/>
            <p:cNvSpPr/>
            <p:nvPr/>
          </p:nvSpPr>
          <p:spPr>
            <a:xfrm>
              <a:off x="7873237" y="4725236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0"/>
            <p:cNvSpPr/>
            <p:nvPr/>
          </p:nvSpPr>
          <p:spPr>
            <a:xfrm>
              <a:off x="7873237" y="4723572"/>
              <a:ext cx="865" cy="1731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0" y="1"/>
                    <a:pt x="0" y="13"/>
                  </a:cubicBez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0"/>
            <p:cNvSpPr/>
            <p:nvPr/>
          </p:nvSpPr>
          <p:spPr>
            <a:xfrm>
              <a:off x="7865715" y="4701806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0"/>
            <p:cNvSpPr/>
            <p:nvPr/>
          </p:nvSpPr>
          <p:spPr>
            <a:xfrm>
              <a:off x="7742706" y="4734422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50"/>
            <p:cNvSpPr/>
            <p:nvPr/>
          </p:nvSpPr>
          <p:spPr>
            <a:xfrm>
              <a:off x="7787037" y="4738615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50"/>
            <p:cNvSpPr/>
            <p:nvPr/>
          </p:nvSpPr>
          <p:spPr>
            <a:xfrm>
              <a:off x="7793760" y="4736951"/>
              <a:ext cx="2596" cy="932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50"/>
            <p:cNvSpPr/>
            <p:nvPr/>
          </p:nvSpPr>
          <p:spPr>
            <a:xfrm>
              <a:off x="7792096" y="4731093"/>
              <a:ext cx="3395" cy="426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1"/>
                  </a:moveTo>
                  <a:cubicBezTo>
                    <a:pt x="13" y="1"/>
                    <a:pt x="13" y="13"/>
                    <a:pt x="0" y="13"/>
                  </a:cubicBezTo>
                  <a:lnTo>
                    <a:pt x="51" y="63"/>
                  </a:lnTo>
                  <a:lnTo>
                    <a:pt x="51" y="6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0"/>
            <p:cNvSpPr/>
            <p:nvPr/>
          </p:nvSpPr>
          <p:spPr>
            <a:xfrm>
              <a:off x="8079783" y="4324592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50"/>
            <p:cNvSpPr/>
            <p:nvPr/>
          </p:nvSpPr>
          <p:spPr>
            <a:xfrm>
              <a:off x="8078984" y="4325457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50"/>
            <p:cNvSpPr/>
            <p:nvPr/>
          </p:nvSpPr>
          <p:spPr>
            <a:xfrm>
              <a:off x="8079783" y="4327121"/>
              <a:ext cx="1797" cy="2529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26" y="38"/>
                  </a:cubicBezTo>
                  <a:cubicBezTo>
                    <a:pt x="26" y="25"/>
                    <a:pt x="26" y="25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50"/>
            <p:cNvSpPr/>
            <p:nvPr/>
          </p:nvSpPr>
          <p:spPr>
            <a:xfrm>
              <a:off x="8079783" y="4322928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cubicBezTo>
                    <a:pt x="13" y="0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0"/>
            <p:cNvSpPr/>
            <p:nvPr/>
          </p:nvSpPr>
          <p:spPr>
            <a:xfrm>
              <a:off x="8093162" y="4320399"/>
              <a:ext cx="2596" cy="1731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3"/>
                    <a:pt x="14" y="13"/>
                    <a:pt x="26" y="26"/>
                  </a:cubicBezTo>
                  <a:lnTo>
                    <a:pt x="39" y="13"/>
                  </a:lnTo>
                  <a:cubicBezTo>
                    <a:pt x="39" y="13"/>
                    <a:pt x="26" y="1"/>
                    <a:pt x="14" y="1"/>
                  </a:cubicBezTo>
                  <a:cubicBezTo>
                    <a:pt x="14" y="5"/>
                    <a:pt x="14" y="6"/>
                    <a:pt x="13" y="6"/>
                  </a:cubicBezTo>
                  <a:cubicBezTo>
                    <a:pt x="12" y="6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0"/>
            <p:cNvSpPr/>
            <p:nvPr/>
          </p:nvSpPr>
          <p:spPr>
            <a:xfrm>
              <a:off x="8094027" y="4319600"/>
              <a:ext cx="2596" cy="86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26" y="13"/>
                    <a:pt x="13" y="0"/>
                    <a:pt x="1" y="0"/>
                  </a:cubicBezTo>
                  <a:close/>
                  <a:moveTo>
                    <a:pt x="13" y="0"/>
                  </a:moveTo>
                  <a:cubicBezTo>
                    <a:pt x="13" y="0"/>
                    <a:pt x="26" y="13"/>
                    <a:pt x="26" y="13"/>
                  </a:cubicBezTo>
                  <a:lnTo>
                    <a:pt x="38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0"/>
            <p:cNvSpPr/>
            <p:nvPr/>
          </p:nvSpPr>
          <p:spPr>
            <a:xfrm>
              <a:off x="8091498" y="4322063"/>
              <a:ext cx="2596" cy="932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50"/>
            <p:cNvSpPr/>
            <p:nvPr/>
          </p:nvSpPr>
          <p:spPr>
            <a:xfrm>
              <a:off x="8093162" y="4322928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0"/>
                    <a:pt x="1" y="0"/>
                    <a:pt x="14" y="1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50"/>
            <p:cNvSpPr/>
            <p:nvPr/>
          </p:nvSpPr>
          <p:spPr>
            <a:xfrm>
              <a:off x="8094027" y="4322063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0"/>
            <p:cNvSpPr/>
            <p:nvPr/>
          </p:nvSpPr>
          <p:spPr>
            <a:xfrm>
              <a:off x="8097355" y="4308683"/>
              <a:ext cx="2596" cy="932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3" y="1"/>
                    <a:pt x="1" y="1"/>
                    <a:pt x="26" y="13"/>
                  </a:cubicBezTo>
                  <a:cubicBezTo>
                    <a:pt x="38" y="13"/>
                    <a:pt x="26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50"/>
            <p:cNvSpPr/>
            <p:nvPr/>
          </p:nvSpPr>
          <p:spPr>
            <a:xfrm>
              <a:off x="8083177" y="4305355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50"/>
            <p:cNvSpPr/>
            <p:nvPr/>
          </p:nvSpPr>
          <p:spPr>
            <a:xfrm>
              <a:off x="8145081" y="4331315"/>
              <a:ext cx="7588" cy="3395"/>
            </a:xfrm>
            <a:custGeom>
              <a:avLst/>
              <a:gdLst/>
              <a:ahLst/>
              <a:cxnLst/>
              <a:rect l="l" t="t" r="r" b="b"/>
              <a:pathLst>
                <a:path w="114" h="51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24" y="14"/>
                    <a:pt x="47" y="22"/>
                  </a:cubicBezTo>
                  <a:lnTo>
                    <a:pt x="47" y="22"/>
                  </a:lnTo>
                  <a:cubicBezTo>
                    <a:pt x="32" y="11"/>
                    <a:pt x="0" y="0"/>
                    <a:pt x="0" y="0"/>
                  </a:cubicBezTo>
                  <a:close/>
                  <a:moveTo>
                    <a:pt x="47" y="22"/>
                  </a:moveTo>
                  <a:lnTo>
                    <a:pt x="47" y="22"/>
                  </a:lnTo>
                  <a:cubicBezTo>
                    <a:pt x="48" y="23"/>
                    <a:pt x="49" y="24"/>
                    <a:pt x="50" y="25"/>
                  </a:cubicBezTo>
                  <a:cubicBezTo>
                    <a:pt x="52" y="25"/>
                    <a:pt x="54" y="25"/>
                    <a:pt x="55" y="25"/>
                  </a:cubicBezTo>
                  <a:lnTo>
                    <a:pt x="55" y="25"/>
                  </a:lnTo>
                  <a:cubicBezTo>
                    <a:pt x="52" y="24"/>
                    <a:pt x="50" y="23"/>
                    <a:pt x="47" y="22"/>
                  </a:cubicBezTo>
                  <a:close/>
                  <a:moveTo>
                    <a:pt x="55" y="25"/>
                  </a:moveTo>
                  <a:cubicBezTo>
                    <a:pt x="73" y="32"/>
                    <a:pt x="93" y="40"/>
                    <a:pt x="113" y="50"/>
                  </a:cubicBezTo>
                  <a:cubicBezTo>
                    <a:pt x="113" y="50"/>
                    <a:pt x="113" y="50"/>
                    <a:pt x="113" y="38"/>
                  </a:cubicBezTo>
                  <a:cubicBezTo>
                    <a:pt x="90" y="38"/>
                    <a:pt x="77" y="27"/>
                    <a:pt x="55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50"/>
            <p:cNvSpPr/>
            <p:nvPr/>
          </p:nvSpPr>
          <p:spPr>
            <a:xfrm>
              <a:off x="8148409" y="4336307"/>
              <a:ext cx="3395" cy="932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0" y="1"/>
                  </a:moveTo>
                  <a:cubicBezTo>
                    <a:pt x="13" y="1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0"/>
            <p:cNvSpPr/>
            <p:nvPr/>
          </p:nvSpPr>
          <p:spPr>
            <a:xfrm>
              <a:off x="8092363" y="4276933"/>
              <a:ext cx="92056" cy="69491"/>
            </a:xfrm>
            <a:custGeom>
              <a:avLst/>
              <a:gdLst/>
              <a:ahLst/>
              <a:cxnLst/>
              <a:rect l="l" t="t" r="r" b="b"/>
              <a:pathLst>
                <a:path w="1383" h="1044" extrusionOk="0">
                  <a:moveTo>
                    <a:pt x="553" y="164"/>
                  </a:moveTo>
                  <a:cubicBezTo>
                    <a:pt x="553" y="164"/>
                    <a:pt x="566" y="176"/>
                    <a:pt x="578" y="189"/>
                  </a:cubicBezTo>
                  <a:cubicBezTo>
                    <a:pt x="578" y="189"/>
                    <a:pt x="591" y="201"/>
                    <a:pt x="591" y="201"/>
                  </a:cubicBezTo>
                  <a:cubicBezTo>
                    <a:pt x="604" y="201"/>
                    <a:pt x="604" y="214"/>
                    <a:pt x="616" y="214"/>
                  </a:cubicBezTo>
                  <a:cubicBezTo>
                    <a:pt x="604" y="214"/>
                    <a:pt x="604" y="201"/>
                    <a:pt x="604" y="201"/>
                  </a:cubicBezTo>
                  <a:cubicBezTo>
                    <a:pt x="591" y="189"/>
                    <a:pt x="578" y="189"/>
                    <a:pt x="578" y="176"/>
                  </a:cubicBezTo>
                  <a:cubicBezTo>
                    <a:pt x="566" y="176"/>
                    <a:pt x="566" y="164"/>
                    <a:pt x="553" y="164"/>
                  </a:cubicBezTo>
                  <a:close/>
                  <a:moveTo>
                    <a:pt x="629" y="201"/>
                  </a:moveTo>
                  <a:cubicBezTo>
                    <a:pt x="629" y="201"/>
                    <a:pt x="629" y="214"/>
                    <a:pt x="641" y="214"/>
                  </a:cubicBezTo>
                  <a:cubicBezTo>
                    <a:pt x="641" y="214"/>
                    <a:pt x="629" y="201"/>
                    <a:pt x="629" y="201"/>
                  </a:cubicBezTo>
                  <a:close/>
                  <a:moveTo>
                    <a:pt x="189" y="264"/>
                  </a:moveTo>
                  <a:lnTo>
                    <a:pt x="189" y="264"/>
                  </a:lnTo>
                  <a:cubicBezTo>
                    <a:pt x="195" y="271"/>
                    <a:pt x="195" y="274"/>
                    <a:pt x="194" y="274"/>
                  </a:cubicBezTo>
                  <a:cubicBezTo>
                    <a:pt x="192" y="274"/>
                    <a:pt x="189" y="271"/>
                    <a:pt x="189" y="264"/>
                  </a:cubicBezTo>
                  <a:close/>
                  <a:moveTo>
                    <a:pt x="641" y="264"/>
                  </a:moveTo>
                  <a:cubicBezTo>
                    <a:pt x="641" y="277"/>
                    <a:pt x="654" y="277"/>
                    <a:pt x="654" y="277"/>
                  </a:cubicBezTo>
                  <a:lnTo>
                    <a:pt x="641" y="264"/>
                  </a:lnTo>
                  <a:close/>
                  <a:moveTo>
                    <a:pt x="641" y="277"/>
                  </a:moveTo>
                  <a:lnTo>
                    <a:pt x="641" y="277"/>
                  </a:lnTo>
                  <a:cubicBezTo>
                    <a:pt x="641" y="277"/>
                    <a:pt x="641" y="277"/>
                    <a:pt x="641" y="277"/>
                  </a:cubicBezTo>
                  <a:close/>
                  <a:moveTo>
                    <a:pt x="654" y="277"/>
                  </a:moveTo>
                  <a:cubicBezTo>
                    <a:pt x="654" y="282"/>
                    <a:pt x="656" y="285"/>
                    <a:pt x="659" y="287"/>
                  </a:cubicBezTo>
                  <a:lnTo>
                    <a:pt x="659" y="287"/>
                  </a:lnTo>
                  <a:lnTo>
                    <a:pt x="654" y="277"/>
                  </a:lnTo>
                  <a:close/>
                  <a:moveTo>
                    <a:pt x="648" y="289"/>
                  </a:moveTo>
                  <a:cubicBezTo>
                    <a:pt x="651" y="293"/>
                    <a:pt x="654" y="296"/>
                    <a:pt x="654" y="302"/>
                  </a:cubicBezTo>
                  <a:lnTo>
                    <a:pt x="648" y="289"/>
                  </a:lnTo>
                  <a:close/>
                  <a:moveTo>
                    <a:pt x="679" y="302"/>
                  </a:moveTo>
                  <a:cubicBezTo>
                    <a:pt x="698" y="321"/>
                    <a:pt x="717" y="347"/>
                    <a:pt x="725" y="348"/>
                  </a:cubicBezTo>
                  <a:lnTo>
                    <a:pt x="725" y="348"/>
                  </a:lnTo>
                  <a:cubicBezTo>
                    <a:pt x="712" y="335"/>
                    <a:pt x="699" y="322"/>
                    <a:pt x="679" y="302"/>
                  </a:cubicBezTo>
                  <a:close/>
                  <a:moveTo>
                    <a:pt x="0" y="302"/>
                  </a:moveTo>
                  <a:lnTo>
                    <a:pt x="13" y="314"/>
                  </a:lnTo>
                  <a:cubicBezTo>
                    <a:pt x="26" y="314"/>
                    <a:pt x="26" y="327"/>
                    <a:pt x="38" y="327"/>
                  </a:cubicBezTo>
                  <a:cubicBezTo>
                    <a:pt x="58" y="337"/>
                    <a:pt x="78" y="355"/>
                    <a:pt x="98" y="362"/>
                  </a:cubicBezTo>
                  <a:lnTo>
                    <a:pt x="98" y="362"/>
                  </a:lnTo>
                  <a:cubicBezTo>
                    <a:pt x="85" y="350"/>
                    <a:pt x="62" y="339"/>
                    <a:pt x="51" y="327"/>
                  </a:cubicBezTo>
                  <a:lnTo>
                    <a:pt x="51" y="327"/>
                  </a:lnTo>
                  <a:cubicBezTo>
                    <a:pt x="51" y="328"/>
                    <a:pt x="63" y="340"/>
                    <a:pt x="63" y="340"/>
                  </a:cubicBezTo>
                  <a:cubicBezTo>
                    <a:pt x="51" y="327"/>
                    <a:pt x="38" y="314"/>
                    <a:pt x="26" y="314"/>
                  </a:cubicBezTo>
                  <a:cubicBezTo>
                    <a:pt x="13" y="302"/>
                    <a:pt x="13" y="302"/>
                    <a:pt x="0" y="302"/>
                  </a:cubicBezTo>
                  <a:close/>
                  <a:moveTo>
                    <a:pt x="729" y="340"/>
                  </a:moveTo>
                  <a:cubicBezTo>
                    <a:pt x="729" y="345"/>
                    <a:pt x="728" y="348"/>
                    <a:pt x="725" y="348"/>
                  </a:cubicBezTo>
                  <a:cubicBezTo>
                    <a:pt x="725" y="348"/>
                    <a:pt x="725" y="348"/>
                    <a:pt x="725" y="348"/>
                  </a:cubicBezTo>
                  <a:lnTo>
                    <a:pt x="725" y="348"/>
                  </a:lnTo>
                  <a:cubicBezTo>
                    <a:pt x="737" y="360"/>
                    <a:pt x="749" y="372"/>
                    <a:pt x="767" y="390"/>
                  </a:cubicBezTo>
                  <a:cubicBezTo>
                    <a:pt x="767" y="390"/>
                    <a:pt x="742" y="365"/>
                    <a:pt x="729" y="340"/>
                  </a:cubicBezTo>
                  <a:close/>
                  <a:moveTo>
                    <a:pt x="779" y="415"/>
                  </a:moveTo>
                  <a:lnTo>
                    <a:pt x="779" y="415"/>
                  </a:lnTo>
                  <a:cubicBezTo>
                    <a:pt x="779" y="415"/>
                    <a:pt x="779" y="415"/>
                    <a:pt x="779" y="415"/>
                  </a:cubicBezTo>
                  <a:cubicBezTo>
                    <a:pt x="779" y="415"/>
                    <a:pt x="779" y="415"/>
                    <a:pt x="779" y="415"/>
                  </a:cubicBezTo>
                  <a:close/>
                  <a:moveTo>
                    <a:pt x="767" y="365"/>
                  </a:moveTo>
                  <a:lnTo>
                    <a:pt x="767" y="365"/>
                  </a:lnTo>
                  <a:cubicBezTo>
                    <a:pt x="792" y="390"/>
                    <a:pt x="805" y="402"/>
                    <a:pt x="830" y="428"/>
                  </a:cubicBezTo>
                  <a:lnTo>
                    <a:pt x="830" y="415"/>
                  </a:lnTo>
                  <a:cubicBezTo>
                    <a:pt x="817" y="415"/>
                    <a:pt x="792" y="377"/>
                    <a:pt x="767" y="365"/>
                  </a:cubicBezTo>
                  <a:close/>
                  <a:moveTo>
                    <a:pt x="113" y="434"/>
                  </a:moveTo>
                  <a:lnTo>
                    <a:pt x="126" y="440"/>
                  </a:lnTo>
                  <a:cubicBezTo>
                    <a:pt x="120" y="440"/>
                    <a:pt x="117" y="437"/>
                    <a:pt x="113" y="434"/>
                  </a:cubicBezTo>
                  <a:close/>
                  <a:moveTo>
                    <a:pt x="51" y="478"/>
                  </a:moveTo>
                  <a:lnTo>
                    <a:pt x="63" y="490"/>
                  </a:lnTo>
                  <a:lnTo>
                    <a:pt x="51" y="490"/>
                  </a:lnTo>
                  <a:cubicBezTo>
                    <a:pt x="63" y="490"/>
                    <a:pt x="76" y="503"/>
                    <a:pt x="88" y="503"/>
                  </a:cubicBezTo>
                  <a:cubicBezTo>
                    <a:pt x="88" y="503"/>
                    <a:pt x="76" y="490"/>
                    <a:pt x="51" y="478"/>
                  </a:cubicBezTo>
                  <a:close/>
                  <a:moveTo>
                    <a:pt x="113" y="492"/>
                  </a:moveTo>
                  <a:lnTo>
                    <a:pt x="113" y="492"/>
                  </a:lnTo>
                  <a:cubicBezTo>
                    <a:pt x="133" y="500"/>
                    <a:pt x="156" y="508"/>
                    <a:pt x="164" y="516"/>
                  </a:cubicBezTo>
                  <a:cubicBezTo>
                    <a:pt x="151" y="509"/>
                    <a:pt x="148" y="509"/>
                    <a:pt x="143" y="509"/>
                  </a:cubicBezTo>
                  <a:cubicBezTo>
                    <a:pt x="139" y="509"/>
                    <a:pt x="132" y="509"/>
                    <a:pt x="113" y="503"/>
                  </a:cubicBezTo>
                  <a:lnTo>
                    <a:pt x="113" y="492"/>
                  </a:lnTo>
                  <a:close/>
                  <a:moveTo>
                    <a:pt x="880" y="528"/>
                  </a:moveTo>
                  <a:cubicBezTo>
                    <a:pt x="880" y="541"/>
                    <a:pt x="880" y="541"/>
                    <a:pt x="893" y="541"/>
                  </a:cubicBezTo>
                  <a:lnTo>
                    <a:pt x="880" y="528"/>
                  </a:lnTo>
                  <a:close/>
                  <a:moveTo>
                    <a:pt x="97" y="549"/>
                  </a:moveTo>
                  <a:cubicBezTo>
                    <a:pt x="99" y="551"/>
                    <a:pt x="101" y="553"/>
                    <a:pt x="101" y="553"/>
                  </a:cubicBezTo>
                  <a:cubicBezTo>
                    <a:pt x="103" y="553"/>
                    <a:pt x="104" y="553"/>
                    <a:pt x="105" y="553"/>
                  </a:cubicBezTo>
                  <a:lnTo>
                    <a:pt x="105" y="553"/>
                  </a:lnTo>
                  <a:cubicBezTo>
                    <a:pt x="103" y="552"/>
                    <a:pt x="100" y="550"/>
                    <a:pt x="97" y="549"/>
                  </a:cubicBezTo>
                  <a:close/>
                  <a:moveTo>
                    <a:pt x="855" y="591"/>
                  </a:moveTo>
                  <a:lnTo>
                    <a:pt x="867" y="604"/>
                  </a:lnTo>
                  <a:lnTo>
                    <a:pt x="880" y="604"/>
                  </a:lnTo>
                  <a:cubicBezTo>
                    <a:pt x="880" y="604"/>
                    <a:pt x="867" y="604"/>
                    <a:pt x="867" y="591"/>
                  </a:cubicBezTo>
                  <a:lnTo>
                    <a:pt x="867" y="591"/>
                  </a:lnTo>
                  <a:cubicBezTo>
                    <a:pt x="867" y="591"/>
                    <a:pt x="868" y="591"/>
                    <a:pt x="880" y="604"/>
                  </a:cubicBezTo>
                  <a:lnTo>
                    <a:pt x="855" y="616"/>
                  </a:lnTo>
                  <a:lnTo>
                    <a:pt x="842" y="604"/>
                  </a:lnTo>
                  <a:cubicBezTo>
                    <a:pt x="855" y="591"/>
                    <a:pt x="855" y="591"/>
                    <a:pt x="855" y="591"/>
                  </a:cubicBezTo>
                  <a:close/>
                  <a:moveTo>
                    <a:pt x="918" y="666"/>
                  </a:moveTo>
                  <a:cubicBezTo>
                    <a:pt x="918" y="679"/>
                    <a:pt x="943" y="691"/>
                    <a:pt x="955" y="704"/>
                  </a:cubicBezTo>
                  <a:cubicBezTo>
                    <a:pt x="943" y="704"/>
                    <a:pt x="918" y="704"/>
                    <a:pt x="905" y="691"/>
                  </a:cubicBezTo>
                  <a:cubicBezTo>
                    <a:pt x="905" y="679"/>
                    <a:pt x="918" y="679"/>
                    <a:pt x="918" y="666"/>
                  </a:cubicBezTo>
                  <a:close/>
                  <a:moveTo>
                    <a:pt x="726" y="757"/>
                  </a:moveTo>
                  <a:cubicBezTo>
                    <a:pt x="729" y="757"/>
                    <a:pt x="736" y="761"/>
                    <a:pt x="742" y="767"/>
                  </a:cubicBezTo>
                  <a:lnTo>
                    <a:pt x="742" y="767"/>
                  </a:lnTo>
                  <a:cubicBezTo>
                    <a:pt x="742" y="767"/>
                    <a:pt x="736" y="761"/>
                    <a:pt x="732" y="761"/>
                  </a:cubicBezTo>
                  <a:cubicBezTo>
                    <a:pt x="731" y="761"/>
                    <a:pt x="729" y="763"/>
                    <a:pt x="729" y="767"/>
                  </a:cubicBezTo>
                  <a:cubicBezTo>
                    <a:pt x="723" y="761"/>
                    <a:pt x="723" y="757"/>
                    <a:pt x="726" y="757"/>
                  </a:cubicBezTo>
                  <a:close/>
                  <a:moveTo>
                    <a:pt x="779" y="767"/>
                  </a:moveTo>
                  <a:cubicBezTo>
                    <a:pt x="779" y="770"/>
                    <a:pt x="780" y="773"/>
                    <a:pt x="782" y="775"/>
                  </a:cubicBezTo>
                  <a:lnTo>
                    <a:pt x="782" y="775"/>
                  </a:lnTo>
                  <a:cubicBezTo>
                    <a:pt x="777" y="773"/>
                    <a:pt x="774" y="771"/>
                    <a:pt x="770" y="770"/>
                  </a:cubicBezTo>
                  <a:lnTo>
                    <a:pt x="770" y="770"/>
                  </a:lnTo>
                  <a:cubicBezTo>
                    <a:pt x="780" y="779"/>
                    <a:pt x="781" y="779"/>
                    <a:pt x="792" y="779"/>
                  </a:cubicBezTo>
                  <a:cubicBezTo>
                    <a:pt x="792" y="779"/>
                    <a:pt x="785" y="779"/>
                    <a:pt x="782" y="775"/>
                  </a:cubicBezTo>
                  <a:lnTo>
                    <a:pt x="782" y="775"/>
                  </a:lnTo>
                  <a:cubicBezTo>
                    <a:pt x="785" y="776"/>
                    <a:pt x="788" y="778"/>
                    <a:pt x="792" y="779"/>
                  </a:cubicBezTo>
                  <a:lnTo>
                    <a:pt x="779" y="767"/>
                  </a:lnTo>
                  <a:close/>
                  <a:moveTo>
                    <a:pt x="757" y="812"/>
                  </a:moveTo>
                  <a:lnTo>
                    <a:pt x="767" y="817"/>
                  </a:lnTo>
                  <a:cubicBezTo>
                    <a:pt x="774" y="817"/>
                    <a:pt x="766" y="813"/>
                    <a:pt x="757" y="812"/>
                  </a:cubicBezTo>
                  <a:close/>
                  <a:moveTo>
                    <a:pt x="842" y="805"/>
                  </a:moveTo>
                  <a:lnTo>
                    <a:pt x="855" y="817"/>
                  </a:lnTo>
                  <a:cubicBezTo>
                    <a:pt x="867" y="817"/>
                    <a:pt x="842" y="805"/>
                    <a:pt x="842" y="805"/>
                  </a:cubicBezTo>
                  <a:close/>
                  <a:moveTo>
                    <a:pt x="742" y="817"/>
                  </a:moveTo>
                  <a:cubicBezTo>
                    <a:pt x="742" y="823"/>
                    <a:pt x="745" y="827"/>
                    <a:pt x="747" y="827"/>
                  </a:cubicBezTo>
                  <a:cubicBezTo>
                    <a:pt x="748" y="827"/>
                    <a:pt x="748" y="823"/>
                    <a:pt x="742" y="817"/>
                  </a:cubicBezTo>
                  <a:close/>
                  <a:moveTo>
                    <a:pt x="729" y="817"/>
                  </a:moveTo>
                  <a:lnTo>
                    <a:pt x="742" y="830"/>
                  </a:lnTo>
                  <a:cubicBezTo>
                    <a:pt x="729" y="817"/>
                    <a:pt x="717" y="817"/>
                    <a:pt x="729" y="817"/>
                  </a:cubicBezTo>
                  <a:close/>
                  <a:moveTo>
                    <a:pt x="403" y="830"/>
                  </a:moveTo>
                  <a:lnTo>
                    <a:pt x="453" y="842"/>
                  </a:lnTo>
                  <a:lnTo>
                    <a:pt x="453" y="842"/>
                  </a:lnTo>
                  <a:cubicBezTo>
                    <a:pt x="453" y="842"/>
                    <a:pt x="453" y="842"/>
                    <a:pt x="453" y="842"/>
                  </a:cubicBezTo>
                  <a:lnTo>
                    <a:pt x="453" y="842"/>
                  </a:lnTo>
                  <a:cubicBezTo>
                    <a:pt x="465" y="855"/>
                    <a:pt x="490" y="855"/>
                    <a:pt x="503" y="855"/>
                  </a:cubicBezTo>
                  <a:lnTo>
                    <a:pt x="453" y="842"/>
                  </a:lnTo>
                  <a:lnTo>
                    <a:pt x="453" y="842"/>
                  </a:lnTo>
                  <a:cubicBezTo>
                    <a:pt x="468" y="845"/>
                    <a:pt x="475" y="846"/>
                    <a:pt x="478" y="846"/>
                  </a:cubicBezTo>
                  <a:cubicBezTo>
                    <a:pt x="487" y="846"/>
                    <a:pt x="413" y="830"/>
                    <a:pt x="403" y="830"/>
                  </a:cubicBezTo>
                  <a:close/>
                  <a:moveTo>
                    <a:pt x="805" y="855"/>
                  </a:moveTo>
                  <a:lnTo>
                    <a:pt x="808" y="856"/>
                  </a:lnTo>
                  <a:lnTo>
                    <a:pt x="808" y="856"/>
                  </a:lnTo>
                  <a:cubicBezTo>
                    <a:pt x="811" y="857"/>
                    <a:pt x="813" y="858"/>
                    <a:pt x="814" y="860"/>
                  </a:cubicBezTo>
                  <a:lnTo>
                    <a:pt x="814" y="860"/>
                  </a:lnTo>
                  <a:lnTo>
                    <a:pt x="808" y="856"/>
                  </a:lnTo>
                  <a:lnTo>
                    <a:pt x="808" y="856"/>
                  </a:lnTo>
                  <a:cubicBezTo>
                    <a:pt x="807" y="856"/>
                    <a:pt x="806" y="856"/>
                    <a:pt x="805" y="856"/>
                  </a:cubicBezTo>
                  <a:lnTo>
                    <a:pt x="805" y="856"/>
                  </a:lnTo>
                  <a:cubicBezTo>
                    <a:pt x="805" y="858"/>
                    <a:pt x="805" y="860"/>
                    <a:pt x="806" y="861"/>
                  </a:cubicBezTo>
                  <a:lnTo>
                    <a:pt x="806" y="861"/>
                  </a:lnTo>
                  <a:cubicBezTo>
                    <a:pt x="810" y="863"/>
                    <a:pt x="814" y="864"/>
                    <a:pt x="817" y="866"/>
                  </a:cubicBezTo>
                  <a:lnTo>
                    <a:pt x="817" y="866"/>
                  </a:lnTo>
                  <a:cubicBezTo>
                    <a:pt x="817" y="863"/>
                    <a:pt x="816" y="861"/>
                    <a:pt x="814" y="860"/>
                  </a:cubicBezTo>
                  <a:lnTo>
                    <a:pt x="814" y="860"/>
                  </a:lnTo>
                  <a:lnTo>
                    <a:pt x="828" y="867"/>
                  </a:lnTo>
                  <a:lnTo>
                    <a:pt x="828" y="867"/>
                  </a:lnTo>
                  <a:cubicBezTo>
                    <a:pt x="828" y="867"/>
                    <a:pt x="828" y="867"/>
                    <a:pt x="828" y="867"/>
                  </a:cubicBezTo>
                  <a:lnTo>
                    <a:pt x="828" y="867"/>
                  </a:lnTo>
                  <a:cubicBezTo>
                    <a:pt x="829" y="867"/>
                    <a:pt x="829" y="867"/>
                    <a:pt x="830" y="867"/>
                  </a:cubicBezTo>
                  <a:lnTo>
                    <a:pt x="822" y="867"/>
                  </a:lnTo>
                  <a:cubicBezTo>
                    <a:pt x="824" y="868"/>
                    <a:pt x="826" y="869"/>
                    <a:pt x="828" y="870"/>
                  </a:cubicBezTo>
                  <a:lnTo>
                    <a:pt x="828" y="870"/>
                  </a:lnTo>
                  <a:cubicBezTo>
                    <a:pt x="825" y="869"/>
                    <a:pt x="821" y="868"/>
                    <a:pt x="817" y="867"/>
                  </a:cubicBezTo>
                  <a:lnTo>
                    <a:pt x="822" y="867"/>
                  </a:lnTo>
                  <a:cubicBezTo>
                    <a:pt x="822" y="867"/>
                    <a:pt x="822" y="867"/>
                    <a:pt x="822" y="867"/>
                  </a:cubicBezTo>
                  <a:lnTo>
                    <a:pt x="822" y="867"/>
                  </a:lnTo>
                  <a:cubicBezTo>
                    <a:pt x="822" y="867"/>
                    <a:pt x="822" y="867"/>
                    <a:pt x="822" y="867"/>
                  </a:cubicBezTo>
                  <a:lnTo>
                    <a:pt x="822" y="867"/>
                  </a:lnTo>
                  <a:cubicBezTo>
                    <a:pt x="825" y="867"/>
                    <a:pt x="827" y="867"/>
                    <a:pt x="830" y="867"/>
                  </a:cubicBezTo>
                  <a:lnTo>
                    <a:pt x="828" y="867"/>
                  </a:lnTo>
                  <a:lnTo>
                    <a:pt x="828" y="867"/>
                  </a:lnTo>
                  <a:cubicBezTo>
                    <a:pt x="827" y="867"/>
                    <a:pt x="825" y="867"/>
                    <a:pt x="822" y="867"/>
                  </a:cubicBezTo>
                  <a:lnTo>
                    <a:pt x="822" y="867"/>
                  </a:lnTo>
                  <a:cubicBezTo>
                    <a:pt x="822" y="867"/>
                    <a:pt x="822" y="867"/>
                    <a:pt x="822" y="867"/>
                  </a:cubicBezTo>
                  <a:lnTo>
                    <a:pt x="822" y="867"/>
                  </a:lnTo>
                  <a:cubicBezTo>
                    <a:pt x="820" y="867"/>
                    <a:pt x="819" y="866"/>
                    <a:pt x="817" y="866"/>
                  </a:cubicBezTo>
                  <a:lnTo>
                    <a:pt x="817" y="866"/>
                  </a:lnTo>
                  <a:cubicBezTo>
                    <a:pt x="817" y="866"/>
                    <a:pt x="817" y="866"/>
                    <a:pt x="817" y="867"/>
                  </a:cubicBezTo>
                  <a:lnTo>
                    <a:pt x="817" y="867"/>
                  </a:lnTo>
                  <a:cubicBezTo>
                    <a:pt x="812" y="866"/>
                    <a:pt x="808" y="865"/>
                    <a:pt x="806" y="861"/>
                  </a:cubicBezTo>
                  <a:lnTo>
                    <a:pt x="806" y="861"/>
                  </a:lnTo>
                  <a:cubicBezTo>
                    <a:pt x="802" y="860"/>
                    <a:pt x="797" y="857"/>
                    <a:pt x="792" y="855"/>
                  </a:cubicBezTo>
                  <a:lnTo>
                    <a:pt x="792" y="855"/>
                  </a:lnTo>
                  <a:cubicBezTo>
                    <a:pt x="797" y="855"/>
                    <a:pt x="801" y="855"/>
                    <a:pt x="805" y="856"/>
                  </a:cubicBezTo>
                  <a:lnTo>
                    <a:pt x="805" y="856"/>
                  </a:lnTo>
                  <a:cubicBezTo>
                    <a:pt x="805" y="855"/>
                    <a:pt x="805" y="855"/>
                    <a:pt x="805" y="855"/>
                  </a:cubicBezTo>
                  <a:close/>
                  <a:moveTo>
                    <a:pt x="943" y="874"/>
                  </a:moveTo>
                  <a:lnTo>
                    <a:pt x="955" y="880"/>
                  </a:lnTo>
                  <a:cubicBezTo>
                    <a:pt x="949" y="880"/>
                    <a:pt x="946" y="877"/>
                    <a:pt x="943" y="874"/>
                  </a:cubicBezTo>
                  <a:close/>
                  <a:moveTo>
                    <a:pt x="729" y="742"/>
                  </a:moveTo>
                  <a:cubicBezTo>
                    <a:pt x="742" y="748"/>
                    <a:pt x="745" y="751"/>
                    <a:pt x="748" y="754"/>
                  </a:cubicBezTo>
                  <a:lnTo>
                    <a:pt x="742" y="754"/>
                  </a:lnTo>
                  <a:cubicBezTo>
                    <a:pt x="750" y="763"/>
                    <a:pt x="758" y="765"/>
                    <a:pt x="770" y="770"/>
                  </a:cubicBezTo>
                  <a:lnTo>
                    <a:pt x="770" y="770"/>
                  </a:lnTo>
                  <a:cubicBezTo>
                    <a:pt x="769" y="769"/>
                    <a:pt x="768" y="768"/>
                    <a:pt x="767" y="767"/>
                  </a:cubicBezTo>
                  <a:cubicBezTo>
                    <a:pt x="761" y="767"/>
                    <a:pt x="758" y="764"/>
                    <a:pt x="756" y="761"/>
                  </a:cubicBezTo>
                  <a:lnTo>
                    <a:pt x="756" y="761"/>
                  </a:lnTo>
                  <a:cubicBezTo>
                    <a:pt x="759" y="762"/>
                    <a:pt x="762" y="764"/>
                    <a:pt x="767" y="767"/>
                  </a:cubicBezTo>
                  <a:cubicBezTo>
                    <a:pt x="749" y="758"/>
                    <a:pt x="762" y="755"/>
                    <a:pt x="759" y="750"/>
                  </a:cubicBezTo>
                  <a:lnTo>
                    <a:pt x="759" y="750"/>
                  </a:lnTo>
                  <a:cubicBezTo>
                    <a:pt x="761" y="751"/>
                    <a:pt x="763" y="753"/>
                    <a:pt x="767" y="754"/>
                  </a:cubicBezTo>
                  <a:cubicBezTo>
                    <a:pt x="754" y="754"/>
                    <a:pt x="792" y="767"/>
                    <a:pt x="805" y="779"/>
                  </a:cubicBezTo>
                  <a:lnTo>
                    <a:pt x="817" y="779"/>
                  </a:lnTo>
                  <a:cubicBezTo>
                    <a:pt x="831" y="789"/>
                    <a:pt x="833" y="791"/>
                    <a:pt x="831" y="791"/>
                  </a:cubicBezTo>
                  <a:cubicBezTo>
                    <a:pt x="830" y="791"/>
                    <a:pt x="828" y="791"/>
                    <a:pt x="827" y="790"/>
                  </a:cubicBezTo>
                  <a:lnTo>
                    <a:pt x="827" y="790"/>
                  </a:lnTo>
                  <a:lnTo>
                    <a:pt x="805" y="779"/>
                  </a:lnTo>
                  <a:cubicBezTo>
                    <a:pt x="794" y="779"/>
                    <a:pt x="801" y="779"/>
                    <a:pt x="818" y="786"/>
                  </a:cubicBezTo>
                  <a:lnTo>
                    <a:pt x="818" y="786"/>
                  </a:lnTo>
                  <a:cubicBezTo>
                    <a:pt x="818" y="786"/>
                    <a:pt x="818" y="786"/>
                    <a:pt x="818" y="786"/>
                  </a:cubicBezTo>
                  <a:cubicBezTo>
                    <a:pt x="818" y="786"/>
                    <a:pt x="818" y="786"/>
                    <a:pt x="818" y="787"/>
                  </a:cubicBezTo>
                  <a:lnTo>
                    <a:pt x="818" y="787"/>
                  </a:lnTo>
                  <a:cubicBezTo>
                    <a:pt x="818" y="787"/>
                    <a:pt x="818" y="786"/>
                    <a:pt x="818" y="786"/>
                  </a:cubicBezTo>
                  <a:lnTo>
                    <a:pt x="818" y="786"/>
                  </a:lnTo>
                  <a:cubicBezTo>
                    <a:pt x="817" y="786"/>
                    <a:pt x="817" y="787"/>
                    <a:pt x="817" y="788"/>
                  </a:cubicBezTo>
                  <a:lnTo>
                    <a:pt x="817" y="788"/>
                  </a:lnTo>
                  <a:cubicBezTo>
                    <a:pt x="817" y="788"/>
                    <a:pt x="817" y="788"/>
                    <a:pt x="817" y="788"/>
                  </a:cubicBezTo>
                  <a:cubicBezTo>
                    <a:pt x="815" y="788"/>
                    <a:pt x="814" y="789"/>
                    <a:pt x="817" y="792"/>
                  </a:cubicBezTo>
                  <a:cubicBezTo>
                    <a:pt x="817" y="790"/>
                    <a:pt x="817" y="789"/>
                    <a:pt x="817" y="788"/>
                  </a:cubicBezTo>
                  <a:lnTo>
                    <a:pt x="817" y="788"/>
                  </a:lnTo>
                  <a:cubicBezTo>
                    <a:pt x="818" y="788"/>
                    <a:pt x="819" y="789"/>
                    <a:pt x="820" y="789"/>
                  </a:cubicBezTo>
                  <a:lnTo>
                    <a:pt x="820" y="789"/>
                  </a:lnTo>
                  <a:cubicBezTo>
                    <a:pt x="819" y="788"/>
                    <a:pt x="818" y="787"/>
                    <a:pt x="818" y="787"/>
                  </a:cubicBezTo>
                  <a:lnTo>
                    <a:pt x="818" y="787"/>
                  </a:lnTo>
                  <a:cubicBezTo>
                    <a:pt x="821" y="788"/>
                    <a:pt x="823" y="789"/>
                    <a:pt x="826" y="790"/>
                  </a:cubicBezTo>
                  <a:lnTo>
                    <a:pt x="826" y="790"/>
                  </a:lnTo>
                  <a:cubicBezTo>
                    <a:pt x="825" y="790"/>
                    <a:pt x="822" y="789"/>
                    <a:pt x="820" y="789"/>
                  </a:cubicBezTo>
                  <a:lnTo>
                    <a:pt x="820" y="789"/>
                  </a:lnTo>
                  <a:cubicBezTo>
                    <a:pt x="822" y="790"/>
                    <a:pt x="825" y="792"/>
                    <a:pt x="830" y="792"/>
                  </a:cubicBezTo>
                  <a:cubicBezTo>
                    <a:pt x="830" y="792"/>
                    <a:pt x="842" y="805"/>
                    <a:pt x="867" y="817"/>
                  </a:cubicBezTo>
                  <a:lnTo>
                    <a:pt x="855" y="805"/>
                  </a:lnTo>
                  <a:lnTo>
                    <a:pt x="855" y="805"/>
                  </a:lnTo>
                  <a:cubicBezTo>
                    <a:pt x="867" y="817"/>
                    <a:pt x="880" y="817"/>
                    <a:pt x="880" y="817"/>
                  </a:cubicBezTo>
                  <a:cubicBezTo>
                    <a:pt x="872" y="817"/>
                    <a:pt x="874" y="823"/>
                    <a:pt x="870" y="823"/>
                  </a:cubicBezTo>
                  <a:cubicBezTo>
                    <a:pt x="867" y="823"/>
                    <a:pt x="863" y="821"/>
                    <a:pt x="855" y="817"/>
                  </a:cubicBezTo>
                  <a:cubicBezTo>
                    <a:pt x="830" y="805"/>
                    <a:pt x="805" y="792"/>
                    <a:pt x="779" y="779"/>
                  </a:cubicBezTo>
                  <a:cubicBezTo>
                    <a:pt x="776" y="778"/>
                    <a:pt x="774" y="777"/>
                    <a:pt x="774" y="777"/>
                  </a:cubicBezTo>
                  <a:lnTo>
                    <a:pt x="774" y="777"/>
                  </a:lnTo>
                  <a:cubicBezTo>
                    <a:pt x="774" y="777"/>
                    <a:pt x="810" y="795"/>
                    <a:pt x="817" y="802"/>
                  </a:cubicBezTo>
                  <a:lnTo>
                    <a:pt x="817" y="802"/>
                  </a:lnTo>
                  <a:cubicBezTo>
                    <a:pt x="814" y="801"/>
                    <a:pt x="809" y="799"/>
                    <a:pt x="805" y="799"/>
                  </a:cubicBezTo>
                  <a:cubicBezTo>
                    <a:pt x="802" y="799"/>
                    <a:pt x="800" y="800"/>
                    <a:pt x="805" y="805"/>
                  </a:cubicBezTo>
                  <a:cubicBezTo>
                    <a:pt x="817" y="805"/>
                    <a:pt x="867" y="830"/>
                    <a:pt x="905" y="842"/>
                  </a:cubicBezTo>
                  <a:cubicBezTo>
                    <a:pt x="897" y="842"/>
                    <a:pt x="883" y="837"/>
                    <a:pt x="882" y="837"/>
                  </a:cubicBezTo>
                  <a:lnTo>
                    <a:pt x="882" y="837"/>
                  </a:lnTo>
                  <a:cubicBezTo>
                    <a:pt x="881" y="837"/>
                    <a:pt x="884" y="838"/>
                    <a:pt x="893" y="842"/>
                  </a:cubicBezTo>
                  <a:cubicBezTo>
                    <a:pt x="905" y="842"/>
                    <a:pt x="905" y="842"/>
                    <a:pt x="918" y="855"/>
                  </a:cubicBezTo>
                  <a:lnTo>
                    <a:pt x="918" y="842"/>
                  </a:lnTo>
                  <a:cubicBezTo>
                    <a:pt x="918" y="842"/>
                    <a:pt x="918" y="830"/>
                    <a:pt x="918" y="830"/>
                  </a:cubicBezTo>
                  <a:cubicBezTo>
                    <a:pt x="943" y="830"/>
                    <a:pt x="955" y="867"/>
                    <a:pt x="955" y="880"/>
                  </a:cubicBezTo>
                  <a:lnTo>
                    <a:pt x="943" y="867"/>
                  </a:lnTo>
                  <a:lnTo>
                    <a:pt x="918" y="867"/>
                  </a:lnTo>
                  <a:lnTo>
                    <a:pt x="930" y="880"/>
                  </a:lnTo>
                  <a:cubicBezTo>
                    <a:pt x="930" y="880"/>
                    <a:pt x="905" y="867"/>
                    <a:pt x="880" y="867"/>
                  </a:cubicBezTo>
                  <a:lnTo>
                    <a:pt x="855" y="855"/>
                  </a:lnTo>
                  <a:cubicBezTo>
                    <a:pt x="830" y="842"/>
                    <a:pt x="805" y="830"/>
                    <a:pt x="779" y="830"/>
                  </a:cubicBezTo>
                  <a:cubicBezTo>
                    <a:pt x="792" y="830"/>
                    <a:pt x="817" y="842"/>
                    <a:pt x="842" y="855"/>
                  </a:cubicBezTo>
                  <a:cubicBezTo>
                    <a:pt x="817" y="855"/>
                    <a:pt x="792" y="842"/>
                    <a:pt x="767" y="842"/>
                  </a:cubicBezTo>
                  <a:cubicBezTo>
                    <a:pt x="760" y="842"/>
                    <a:pt x="757" y="839"/>
                    <a:pt x="756" y="835"/>
                  </a:cubicBezTo>
                  <a:lnTo>
                    <a:pt x="756" y="835"/>
                  </a:lnTo>
                  <a:cubicBezTo>
                    <a:pt x="755" y="835"/>
                    <a:pt x="755" y="835"/>
                    <a:pt x="755" y="835"/>
                  </a:cubicBezTo>
                  <a:cubicBezTo>
                    <a:pt x="751" y="835"/>
                    <a:pt x="745" y="832"/>
                    <a:pt x="754" y="830"/>
                  </a:cubicBezTo>
                  <a:lnTo>
                    <a:pt x="754" y="830"/>
                  </a:lnTo>
                  <a:cubicBezTo>
                    <a:pt x="754" y="831"/>
                    <a:pt x="755" y="833"/>
                    <a:pt x="756" y="835"/>
                  </a:cubicBezTo>
                  <a:lnTo>
                    <a:pt x="756" y="835"/>
                  </a:lnTo>
                  <a:cubicBezTo>
                    <a:pt x="757" y="835"/>
                    <a:pt x="758" y="834"/>
                    <a:pt x="755" y="830"/>
                  </a:cubicBezTo>
                  <a:lnTo>
                    <a:pt x="755" y="830"/>
                  </a:lnTo>
                  <a:cubicBezTo>
                    <a:pt x="755" y="830"/>
                    <a:pt x="755" y="830"/>
                    <a:pt x="754" y="830"/>
                  </a:cubicBezTo>
                  <a:lnTo>
                    <a:pt x="754" y="830"/>
                  </a:lnTo>
                  <a:cubicBezTo>
                    <a:pt x="754" y="830"/>
                    <a:pt x="754" y="830"/>
                    <a:pt x="754" y="830"/>
                  </a:cubicBezTo>
                  <a:lnTo>
                    <a:pt x="754" y="830"/>
                  </a:lnTo>
                  <a:cubicBezTo>
                    <a:pt x="755" y="830"/>
                    <a:pt x="755" y="830"/>
                    <a:pt x="755" y="830"/>
                  </a:cubicBezTo>
                  <a:lnTo>
                    <a:pt x="755" y="830"/>
                  </a:lnTo>
                  <a:cubicBezTo>
                    <a:pt x="758" y="830"/>
                    <a:pt x="762" y="830"/>
                    <a:pt x="767" y="830"/>
                  </a:cubicBezTo>
                  <a:lnTo>
                    <a:pt x="742" y="830"/>
                  </a:lnTo>
                  <a:lnTo>
                    <a:pt x="742" y="817"/>
                  </a:lnTo>
                  <a:cubicBezTo>
                    <a:pt x="742" y="817"/>
                    <a:pt x="742" y="817"/>
                    <a:pt x="742" y="817"/>
                  </a:cubicBezTo>
                  <a:lnTo>
                    <a:pt x="742" y="817"/>
                  </a:lnTo>
                  <a:cubicBezTo>
                    <a:pt x="747" y="819"/>
                    <a:pt x="750" y="820"/>
                    <a:pt x="751" y="820"/>
                  </a:cubicBezTo>
                  <a:cubicBezTo>
                    <a:pt x="753" y="820"/>
                    <a:pt x="748" y="817"/>
                    <a:pt x="742" y="815"/>
                  </a:cubicBezTo>
                  <a:lnTo>
                    <a:pt x="742" y="815"/>
                  </a:lnTo>
                  <a:cubicBezTo>
                    <a:pt x="744" y="812"/>
                    <a:pt x="747" y="812"/>
                    <a:pt x="751" y="812"/>
                  </a:cubicBezTo>
                  <a:cubicBezTo>
                    <a:pt x="753" y="812"/>
                    <a:pt x="755" y="812"/>
                    <a:pt x="757" y="812"/>
                  </a:cubicBezTo>
                  <a:lnTo>
                    <a:pt x="757" y="812"/>
                  </a:lnTo>
                  <a:lnTo>
                    <a:pt x="742" y="805"/>
                  </a:lnTo>
                  <a:cubicBezTo>
                    <a:pt x="729" y="792"/>
                    <a:pt x="729" y="792"/>
                    <a:pt x="729" y="792"/>
                  </a:cubicBezTo>
                  <a:lnTo>
                    <a:pt x="704" y="779"/>
                  </a:lnTo>
                  <a:cubicBezTo>
                    <a:pt x="712" y="779"/>
                    <a:pt x="693" y="774"/>
                    <a:pt x="698" y="774"/>
                  </a:cubicBezTo>
                  <a:cubicBezTo>
                    <a:pt x="700" y="774"/>
                    <a:pt x="708" y="775"/>
                    <a:pt x="729" y="779"/>
                  </a:cubicBezTo>
                  <a:lnTo>
                    <a:pt x="742" y="779"/>
                  </a:lnTo>
                  <a:cubicBezTo>
                    <a:pt x="742" y="779"/>
                    <a:pt x="742" y="779"/>
                    <a:pt x="742" y="779"/>
                  </a:cubicBezTo>
                  <a:lnTo>
                    <a:pt x="742" y="779"/>
                  </a:lnTo>
                  <a:cubicBezTo>
                    <a:pt x="753" y="783"/>
                    <a:pt x="757" y="785"/>
                    <a:pt x="758" y="785"/>
                  </a:cubicBezTo>
                  <a:cubicBezTo>
                    <a:pt x="761" y="785"/>
                    <a:pt x="742" y="776"/>
                    <a:pt x="742" y="767"/>
                  </a:cubicBezTo>
                  <a:lnTo>
                    <a:pt x="742" y="754"/>
                  </a:lnTo>
                  <a:cubicBezTo>
                    <a:pt x="742" y="754"/>
                    <a:pt x="742" y="754"/>
                    <a:pt x="729" y="742"/>
                  </a:cubicBezTo>
                  <a:close/>
                  <a:moveTo>
                    <a:pt x="767" y="867"/>
                  </a:moveTo>
                  <a:cubicBezTo>
                    <a:pt x="783" y="876"/>
                    <a:pt x="800" y="878"/>
                    <a:pt x="823" y="883"/>
                  </a:cubicBezTo>
                  <a:lnTo>
                    <a:pt x="823" y="883"/>
                  </a:lnTo>
                  <a:cubicBezTo>
                    <a:pt x="822" y="882"/>
                    <a:pt x="820" y="881"/>
                    <a:pt x="817" y="880"/>
                  </a:cubicBezTo>
                  <a:cubicBezTo>
                    <a:pt x="805" y="867"/>
                    <a:pt x="779" y="867"/>
                    <a:pt x="767" y="867"/>
                  </a:cubicBezTo>
                  <a:close/>
                  <a:moveTo>
                    <a:pt x="823" y="883"/>
                  </a:moveTo>
                  <a:cubicBezTo>
                    <a:pt x="825" y="884"/>
                    <a:pt x="825" y="884"/>
                    <a:pt x="826" y="884"/>
                  </a:cubicBezTo>
                  <a:cubicBezTo>
                    <a:pt x="826" y="884"/>
                    <a:pt x="826" y="884"/>
                    <a:pt x="826" y="884"/>
                  </a:cubicBezTo>
                  <a:lnTo>
                    <a:pt x="826" y="884"/>
                  </a:lnTo>
                  <a:cubicBezTo>
                    <a:pt x="836" y="885"/>
                    <a:pt x="847" y="888"/>
                    <a:pt x="860" y="891"/>
                  </a:cubicBezTo>
                  <a:lnTo>
                    <a:pt x="860" y="891"/>
                  </a:lnTo>
                  <a:cubicBezTo>
                    <a:pt x="839" y="884"/>
                    <a:pt x="831" y="883"/>
                    <a:pt x="828" y="883"/>
                  </a:cubicBezTo>
                  <a:cubicBezTo>
                    <a:pt x="827" y="883"/>
                    <a:pt x="826" y="883"/>
                    <a:pt x="826" y="884"/>
                  </a:cubicBezTo>
                  <a:lnTo>
                    <a:pt x="826" y="884"/>
                  </a:lnTo>
                  <a:cubicBezTo>
                    <a:pt x="825" y="883"/>
                    <a:pt x="824" y="883"/>
                    <a:pt x="823" y="883"/>
                  </a:cubicBezTo>
                  <a:close/>
                  <a:moveTo>
                    <a:pt x="916" y="890"/>
                  </a:moveTo>
                  <a:lnTo>
                    <a:pt x="916" y="890"/>
                  </a:lnTo>
                  <a:cubicBezTo>
                    <a:pt x="921" y="891"/>
                    <a:pt x="926" y="893"/>
                    <a:pt x="930" y="893"/>
                  </a:cubicBezTo>
                  <a:lnTo>
                    <a:pt x="916" y="890"/>
                  </a:lnTo>
                  <a:close/>
                  <a:moveTo>
                    <a:pt x="858" y="891"/>
                  </a:moveTo>
                  <a:cubicBezTo>
                    <a:pt x="857" y="891"/>
                    <a:pt x="868" y="894"/>
                    <a:pt x="905" y="905"/>
                  </a:cubicBezTo>
                  <a:cubicBezTo>
                    <a:pt x="888" y="899"/>
                    <a:pt x="875" y="895"/>
                    <a:pt x="864" y="892"/>
                  </a:cubicBezTo>
                  <a:lnTo>
                    <a:pt x="864" y="892"/>
                  </a:lnTo>
                  <a:cubicBezTo>
                    <a:pt x="875" y="895"/>
                    <a:pt x="893" y="900"/>
                    <a:pt x="893" y="900"/>
                  </a:cubicBezTo>
                  <a:cubicBezTo>
                    <a:pt x="893" y="900"/>
                    <a:pt x="887" y="898"/>
                    <a:pt x="867" y="893"/>
                  </a:cubicBezTo>
                  <a:cubicBezTo>
                    <a:pt x="865" y="892"/>
                    <a:pt x="863" y="891"/>
                    <a:pt x="860" y="891"/>
                  </a:cubicBezTo>
                  <a:lnTo>
                    <a:pt x="860" y="891"/>
                  </a:lnTo>
                  <a:cubicBezTo>
                    <a:pt x="862" y="891"/>
                    <a:pt x="863" y="892"/>
                    <a:pt x="864" y="892"/>
                  </a:cubicBezTo>
                  <a:lnTo>
                    <a:pt x="864" y="892"/>
                  </a:lnTo>
                  <a:cubicBezTo>
                    <a:pt x="861" y="891"/>
                    <a:pt x="859" y="891"/>
                    <a:pt x="858" y="891"/>
                  </a:cubicBezTo>
                  <a:close/>
                  <a:moveTo>
                    <a:pt x="909" y="896"/>
                  </a:moveTo>
                  <a:cubicBezTo>
                    <a:pt x="912" y="897"/>
                    <a:pt x="918" y="900"/>
                    <a:pt x="930" y="905"/>
                  </a:cubicBezTo>
                  <a:cubicBezTo>
                    <a:pt x="921" y="901"/>
                    <a:pt x="914" y="898"/>
                    <a:pt x="909" y="896"/>
                  </a:cubicBezTo>
                  <a:close/>
                  <a:moveTo>
                    <a:pt x="884" y="908"/>
                  </a:moveTo>
                  <a:cubicBezTo>
                    <a:pt x="893" y="911"/>
                    <a:pt x="902" y="914"/>
                    <a:pt x="918" y="918"/>
                  </a:cubicBezTo>
                  <a:cubicBezTo>
                    <a:pt x="905" y="914"/>
                    <a:pt x="894" y="911"/>
                    <a:pt x="884" y="908"/>
                  </a:cubicBezTo>
                  <a:close/>
                  <a:moveTo>
                    <a:pt x="1219" y="924"/>
                  </a:moveTo>
                  <a:cubicBezTo>
                    <a:pt x="1219" y="930"/>
                    <a:pt x="1219" y="930"/>
                    <a:pt x="1219" y="930"/>
                  </a:cubicBezTo>
                  <a:lnTo>
                    <a:pt x="1232" y="930"/>
                  </a:lnTo>
                  <a:cubicBezTo>
                    <a:pt x="1226" y="930"/>
                    <a:pt x="1222" y="927"/>
                    <a:pt x="1219" y="924"/>
                  </a:cubicBezTo>
                  <a:close/>
                  <a:moveTo>
                    <a:pt x="916" y="942"/>
                  </a:moveTo>
                  <a:lnTo>
                    <a:pt x="916" y="942"/>
                  </a:lnTo>
                  <a:cubicBezTo>
                    <a:pt x="916" y="942"/>
                    <a:pt x="917" y="942"/>
                    <a:pt x="918" y="943"/>
                  </a:cubicBezTo>
                  <a:lnTo>
                    <a:pt x="930" y="943"/>
                  </a:lnTo>
                  <a:cubicBezTo>
                    <a:pt x="926" y="943"/>
                    <a:pt x="921" y="942"/>
                    <a:pt x="916" y="942"/>
                  </a:cubicBezTo>
                  <a:close/>
                  <a:moveTo>
                    <a:pt x="859" y="943"/>
                  </a:moveTo>
                  <a:lnTo>
                    <a:pt x="859" y="943"/>
                  </a:lnTo>
                  <a:cubicBezTo>
                    <a:pt x="865" y="943"/>
                    <a:pt x="871" y="943"/>
                    <a:pt x="876" y="945"/>
                  </a:cubicBezTo>
                  <a:lnTo>
                    <a:pt x="876" y="945"/>
                  </a:lnTo>
                  <a:cubicBezTo>
                    <a:pt x="866" y="943"/>
                    <a:pt x="861" y="943"/>
                    <a:pt x="859" y="943"/>
                  </a:cubicBezTo>
                  <a:close/>
                  <a:moveTo>
                    <a:pt x="884" y="949"/>
                  </a:moveTo>
                  <a:cubicBezTo>
                    <a:pt x="886" y="950"/>
                    <a:pt x="889" y="952"/>
                    <a:pt x="891" y="954"/>
                  </a:cubicBezTo>
                  <a:lnTo>
                    <a:pt x="891" y="954"/>
                  </a:lnTo>
                  <a:cubicBezTo>
                    <a:pt x="889" y="953"/>
                    <a:pt x="887" y="953"/>
                    <a:pt x="886" y="953"/>
                  </a:cubicBezTo>
                  <a:lnTo>
                    <a:pt x="886" y="953"/>
                  </a:lnTo>
                  <a:cubicBezTo>
                    <a:pt x="888" y="954"/>
                    <a:pt x="890" y="955"/>
                    <a:pt x="893" y="955"/>
                  </a:cubicBezTo>
                  <a:cubicBezTo>
                    <a:pt x="892" y="955"/>
                    <a:pt x="891" y="954"/>
                    <a:pt x="891" y="954"/>
                  </a:cubicBezTo>
                  <a:lnTo>
                    <a:pt x="891" y="954"/>
                  </a:lnTo>
                  <a:cubicBezTo>
                    <a:pt x="899" y="955"/>
                    <a:pt x="909" y="955"/>
                    <a:pt x="918" y="955"/>
                  </a:cubicBezTo>
                  <a:lnTo>
                    <a:pt x="884" y="949"/>
                  </a:lnTo>
                  <a:close/>
                  <a:moveTo>
                    <a:pt x="930" y="943"/>
                  </a:moveTo>
                  <a:cubicBezTo>
                    <a:pt x="930" y="943"/>
                    <a:pt x="943" y="955"/>
                    <a:pt x="943" y="955"/>
                  </a:cubicBezTo>
                  <a:cubicBezTo>
                    <a:pt x="981" y="955"/>
                    <a:pt x="943" y="943"/>
                    <a:pt x="943" y="943"/>
                  </a:cubicBezTo>
                  <a:close/>
                  <a:moveTo>
                    <a:pt x="1244" y="955"/>
                  </a:move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close/>
                  <a:moveTo>
                    <a:pt x="1244" y="956"/>
                  </a:moveTo>
                  <a:cubicBezTo>
                    <a:pt x="1245" y="956"/>
                    <a:pt x="1245" y="956"/>
                    <a:pt x="1246" y="957"/>
                  </a:cubicBezTo>
                  <a:lnTo>
                    <a:pt x="1246" y="957"/>
                  </a:lnTo>
                  <a:cubicBezTo>
                    <a:pt x="1246" y="957"/>
                    <a:pt x="1246" y="957"/>
                    <a:pt x="1247" y="958"/>
                  </a:cubicBezTo>
                  <a:lnTo>
                    <a:pt x="1247" y="958"/>
                  </a:lnTo>
                  <a:cubicBezTo>
                    <a:pt x="1246" y="957"/>
                    <a:pt x="1245" y="957"/>
                    <a:pt x="1244" y="956"/>
                  </a:cubicBezTo>
                  <a:lnTo>
                    <a:pt x="1244" y="956"/>
                  </a:lnTo>
                  <a:cubicBezTo>
                    <a:pt x="1244" y="956"/>
                    <a:pt x="1244" y="956"/>
                    <a:pt x="1244" y="956"/>
                  </a:cubicBezTo>
                  <a:close/>
                  <a:moveTo>
                    <a:pt x="1239" y="951"/>
                  </a:moveTo>
                  <a:cubicBezTo>
                    <a:pt x="1240" y="952"/>
                    <a:pt x="1242" y="953"/>
                    <a:pt x="1243" y="954"/>
                  </a:cubicBezTo>
                  <a:lnTo>
                    <a:pt x="1243" y="954"/>
                  </a:lnTo>
                  <a:cubicBezTo>
                    <a:pt x="1243" y="954"/>
                    <a:pt x="1244" y="955"/>
                    <a:pt x="1244" y="955"/>
                  </a:cubicBezTo>
                  <a:cubicBezTo>
                    <a:pt x="1245" y="955"/>
                    <a:pt x="1245" y="955"/>
                    <a:pt x="1246" y="956"/>
                  </a:cubicBezTo>
                  <a:lnTo>
                    <a:pt x="1246" y="956"/>
                  </a:lnTo>
                  <a:cubicBezTo>
                    <a:pt x="1248" y="957"/>
                    <a:pt x="1250" y="958"/>
                    <a:pt x="1252" y="959"/>
                  </a:cubicBezTo>
                  <a:lnTo>
                    <a:pt x="1252" y="959"/>
                  </a:lnTo>
                  <a:cubicBezTo>
                    <a:pt x="1247" y="957"/>
                    <a:pt x="1244" y="955"/>
                    <a:pt x="1244" y="955"/>
                  </a:cubicBez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lnTo>
                    <a:pt x="1244" y="955"/>
                  </a:lnTo>
                  <a:lnTo>
                    <a:pt x="1244" y="955"/>
                  </a:ln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lnTo>
                    <a:pt x="1244" y="955"/>
                  </a:lnTo>
                  <a:cubicBezTo>
                    <a:pt x="1244" y="955"/>
                    <a:pt x="1244" y="956"/>
                    <a:pt x="1244" y="956"/>
                  </a:cubicBezTo>
                  <a:lnTo>
                    <a:pt x="1244" y="956"/>
                  </a:lnTo>
                  <a:cubicBezTo>
                    <a:pt x="1243" y="954"/>
                    <a:pt x="1241" y="953"/>
                    <a:pt x="1239" y="951"/>
                  </a:cubicBezTo>
                  <a:close/>
                  <a:moveTo>
                    <a:pt x="1249" y="957"/>
                  </a:moveTo>
                  <a:cubicBezTo>
                    <a:pt x="1252" y="958"/>
                    <a:pt x="1254" y="960"/>
                    <a:pt x="1258" y="963"/>
                  </a:cubicBezTo>
                  <a:lnTo>
                    <a:pt x="1258" y="963"/>
                  </a:lnTo>
                  <a:cubicBezTo>
                    <a:pt x="1256" y="962"/>
                    <a:pt x="1255" y="961"/>
                    <a:pt x="1254" y="960"/>
                  </a:cubicBezTo>
                  <a:lnTo>
                    <a:pt x="1254" y="960"/>
                  </a:lnTo>
                  <a:cubicBezTo>
                    <a:pt x="1254" y="961"/>
                    <a:pt x="1255" y="961"/>
                    <a:pt x="1255" y="961"/>
                  </a:cubicBezTo>
                  <a:lnTo>
                    <a:pt x="1255" y="961"/>
                  </a:lnTo>
                  <a:cubicBezTo>
                    <a:pt x="1254" y="961"/>
                    <a:pt x="1253" y="960"/>
                    <a:pt x="1252" y="959"/>
                  </a:cubicBezTo>
                  <a:lnTo>
                    <a:pt x="1252" y="959"/>
                  </a:lnTo>
                  <a:cubicBezTo>
                    <a:pt x="1252" y="959"/>
                    <a:pt x="1253" y="960"/>
                    <a:pt x="1254" y="960"/>
                  </a:cubicBezTo>
                  <a:lnTo>
                    <a:pt x="1254" y="960"/>
                  </a:lnTo>
                  <a:cubicBezTo>
                    <a:pt x="1252" y="959"/>
                    <a:pt x="1251" y="958"/>
                    <a:pt x="1249" y="957"/>
                  </a:cubicBezTo>
                  <a:close/>
                  <a:moveTo>
                    <a:pt x="1245" y="957"/>
                  </a:moveTo>
                  <a:cubicBezTo>
                    <a:pt x="1247" y="959"/>
                    <a:pt x="1249" y="960"/>
                    <a:pt x="1252" y="962"/>
                  </a:cubicBezTo>
                  <a:lnTo>
                    <a:pt x="1252" y="962"/>
                  </a:lnTo>
                  <a:cubicBezTo>
                    <a:pt x="1250" y="960"/>
                    <a:pt x="1248" y="959"/>
                    <a:pt x="1247" y="958"/>
                  </a:cubicBezTo>
                  <a:lnTo>
                    <a:pt x="1247" y="958"/>
                  </a:lnTo>
                  <a:cubicBezTo>
                    <a:pt x="1247" y="958"/>
                    <a:pt x="1248" y="958"/>
                    <a:pt x="1248" y="959"/>
                  </a:cubicBezTo>
                  <a:lnTo>
                    <a:pt x="1248" y="959"/>
                  </a:lnTo>
                  <a:cubicBezTo>
                    <a:pt x="1251" y="960"/>
                    <a:pt x="1253" y="962"/>
                    <a:pt x="1255" y="964"/>
                  </a:cubicBezTo>
                  <a:lnTo>
                    <a:pt x="1255" y="964"/>
                  </a:lnTo>
                  <a:cubicBezTo>
                    <a:pt x="1254" y="963"/>
                    <a:pt x="1253" y="963"/>
                    <a:pt x="1252" y="962"/>
                  </a:cubicBezTo>
                  <a:lnTo>
                    <a:pt x="1252" y="962"/>
                  </a:lnTo>
                  <a:cubicBezTo>
                    <a:pt x="1253" y="963"/>
                    <a:pt x="1254" y="963"/>
                    <a:pt x="1255" y="964"/>
                  </a:cubicBezTo>
                  <a:lnTo>
                    <a:pt x="1255" y="964"/>
                  </a:lnTo>
                  <a:cubicBezTo>
                    <a:pt x="1252" y="962"/>
                    <a:pt x="1248" y="960"/>
                    <a:pt x="1245" y="958"/>
                  </a:cubicBezTo>
                  <a:lnTo>
                    <a:pt x="1245" y="958"/>
                  </a:lnTo>
                  <a:cubicBezTo>
                    <a:pt x="1245" y="958"/>
                    <a:pt x="1245" y="958"/>
                    <a:pt x="1245" y="958"/>
                  </a:cubicBezTo>
                  <a:lnTo>
                    <a:pt x="1245" y="958"/>
                  </a:lnTo>
                  <a:lnTo>
                    <a:pt x="1244" y="958"/>
                  </a:lnTo>
                  <a:lnTo>
                    <a:pt x="1244" y="958"/>
                  </a:lnTo>
                  <a:cubicBezTo>
                    <a:pt x="1245" y="958"/>
                    <a:pt x="1245" y="958"/>
                    <a:pt x="1245" y="958"/>
                  </a:cubicBezTo>
                  <a:lnTo>
                    <a:pt x="1245" y="958"/>
                  </a:lnTo>
                  <a:cubicBezTo>
                    <a:pt x="1245" y="958"/>
                    <a:pt x="1245" y="957"/>
                    <a:pt x="1245" y="957"/>
                  </a:cubicBezTo>
                  <a:close/>
                  <a:moveTo>
                    <a:pt x="1244" y="955"/>
                  </a:moveTo>
                  <a:cubicBezTo>
                    <a:pt x="1244" y="955"/>
                    <a:pt x="1255" y="962"/>
                    <a:pt x="1267" y="971"/>
                  </a:cubicBezTo>
                  <a:lnTo>
                    <a:pt x="1267" y="971"/>
                  </a:lnTo>
                  <a:cubicBezTo>
                    <a:pt x="1268" y="971"/>
                    <a:pt x="1268" y="972"/>
                    <a:pt x="1269" y="972"/>
                  </a:cubicBezTo>
                  <a:lnTo>
                    <a:pt x="1269" y="972"/>
                  </a:lnTo>
                  <a:cubicBezTo>
                    <a:pt x="1267" y="972"/>
                    <a:pt x="1266" y="971"/>
                    <a:pt x="1264" y="970"/>
                  </a:cubicBezTo>
                  <a:lnTo>
                    <a:pt x="1264" y="970"/>
                  </a:lnTo>
                  <a:cubicBezTo>
                    <a:pt x="1265" y="970"/>
                    <a:pt x="1266" y="971"/>
                    <a:pt x="1267" y="972"/>
                  </a:cubicBezTo>
                  <a:lnTo>
                    <a:pt x="1267" y="972"/>
                  </a:lnTo>
                  <a:cubicBezTo>
                    <a:pt x="1265" y="971"/>
                    <a:pt x="1264" y="970"/>
                    <a:pt x="1262" y="968"/>
                  </a:cubicBezTo>
                  <a:lnTo>
                    <a:pt x="1262" y="968"/>
                  </a:lnTo>
                  <a:lnTo>
                    <a:pt x="1261" y="968"/>
                  </a:lnTo>
                  <a:lnTo>
                    <a:pt x="1261" y="968"/>
                  </a:lnTo>
                  <a:cubicBezTo>
                    <a:pt x="1262" y="969"/>
                    <a:pt x="1263" y="969"/>
                    <a:pt x="1264" y="970"/>
                  </a:cubicBezTo>
                  <a:lnTo>
                    <a:pt x="1264" y="970"/>
                  </a:lnTo>
                  <a:cubicBezTo>
                    <a:pt x="1261" y="968"/>
                    <a:pt x="1258" y="965"/>
                    <a:pt x="1255" y="963"/>
                  </a:cubicBezTo>
                  <a:lnTo>
                    <a:pt x="1255" y="963"/>
                  </a:lnTo>
                  <a:lnTo>
                    <a:pt x="1244" y="955"/>
                  </a:lnTo>
                  <a:close/>
                  <a:moveTo>
                    <a:pt x="1207" y="943"/>
                  </a:moveTo>
                  <a:lnTo>
                    <a:pt x="1207" y="943"/>
                  </a:lnTo>
                  <a:cubicBezTo>
                    <a:pt x="1228" y="953"/>
                    <a:pt x="1240" y="964"/>
                    <a:pt x="1258" y="974"/>
                  </a:cubicBezTo>
                  <a:lnTo>
                    <a:pt x="1258" y="974"/>
                  </a:lnTo>
                  <a:cubicBezTo>
                    <a:pt x="1256" y="974"/>
                    <a:pt x="1255" y="973"/>
                    <a:pt x="1254" y="973"/>
                  </a:cubicBezTo>
                  <a:cubicBezTo>
                    <a:pt x="1253" y="973"/>
                    <a:pt x="1253" y="973"/>
                    <a:pt x="1253" y="974"/>
                  </a:cubicBezTo>
                  <a:lnTo>
                    <a:pt x="1253" y="974"/>
                  </a:lnTo>
                  <a:cubicBezTo>
                    <a:pt x="1233" y="961"/>
                    <a:pt x="1214" y="950"/>
                    <a:pt x="1207" y="943"/>
                  </a:cubicBezTo>
                  <a:close/>
                  <a:moveTo>
                    <a:pt x="1269" y="972"/>
                  </a:moveTo>
                  <a:cubicBezTo>
                    <a:pt x="1269" y="973"/>
                    <a:pt x="1270" y="973"/>
                    <a:pt x="1270" y="973"/>
                  </a:cubicBezTo>
                  <a:lnTo>
                    <a:pt x="1270" y="973"/>
                  </a:lnTo>
                  <a:cubicBezTo>
                    <a:pt x="1271" y="974"/>
                    <a:pt x="1272" y="975"/>
                    <a:pt x="1273" y="975"/>
                  </a:cubicBezTo>
                  <a:lnTo>
                    <a:pt x="1273" y="975"/>
                  </a:lnTo>
                  <a:cubicBezTo>
                    <a:pt x="1272" y="975"/>
                    <a:pt x="1271" y="974"/>
                    <a:pt x="1270" y="974"/>
                  </a:cubicBezTo>
                  <a:lnTo>
                    <a:pt x="1270" y="974"/>
                  </a:lnTo>
                  <a:cubicBezTo>
                    <a:pt x="1270" y="973"/>
                    <a:pt x="1269" y="973"/>
                    <a:pt x="1269" y="972"/>
                  </a:cubicBezTo>
                  <a:close/>
                  <a:moveTo>
                    <a:pt x="1263" y="975"/>
                  </a:moveTo>
                  <a:cubicBezTo>
                    <a:pt x="1264" y="976"/>
                    <a:pt x="1266" y="977"/>
                    <a:pt x="1267" y="978"/>
                  </a:cubicBezTo>
                  <a:lnTo>
                    <a:pt x="1267" y="978"/>
                  </a:lnTo>
                  <a:cubicBezTo>
                    <a:pt x="1266" y="978"/>
                    <a:pt x="1265" y="977"/>
                    <a:pt x="1264" y="977"/>
                  </a:cubicBezTo>
                  <a:lnTo>
                    <a:pt x="1264" y="977"/>
                  </a:lnTo>
                  <a:cubicBezTo>
                    <a:pt x="1264" y="976"/>
                    <a:pt x="1263" y="976"/>
                    <a:pt x="1263" y="975"/>
                  </a:cubicBezTo>
                  <a:close/>
                  <a:moveTo>
                    <a:pt x="1275" y="979"/>
                  </a:moveTo>
                  <a:lnTo>
                    <a:pt x="1275" y="979"/>
                  </a:lnTo>
                  <a:cubicBezTo>
                    <a:pt x="1275" y="979"/>
                    <a:pt x="1275" y="979"/>
                    <a:pt x="1276" y="980"/>
                  </a:cubicBezTo>
                  <a:lnTo>
                    <a:pt x="1276" y="980"/>
                  </a:lnTo>
                  <a:cubicBezTo>
                    <a:pt x="1277" y="981"/>
                    <a:pt x="1279" y="982"/>
                    <a:pt x="1280" y="983"/>
                  </a:cubicBezTo>
                  <a:lnTo>
                    <a:pt x="1280" y="983"/>
                  </a:lnTo>
                  <a:lnTo>
                    <a:pt x="1275" y="979"/>
                  </a:lnTo>
                  <a:close/>
                  <a:moveTo>
                    <a:pt x="1280" y="980"/>
                  </a:moveTo>
                  <a:lnTo>
                    <a:pt x="1280" y="980"/>
                  </a:lnTo>
                  <a:cubicBezTo>
                    <a:pt x="1286" y="985"/>
                    <a:pt x="1291" y="989"/>
                    <a:pt x="1295" y="993"/>
                  </a:cubicBezTo>
                  <a:lnTo>
                    <a:pt x="1295" y="993"/>
                  </a:lnTo>
                  <a:cubicBezTo>
                    <a:pt x="1294" y="992"/>
                    <a:pt x="1288" y="987"/>
                    <a:pt x="1281" y="980"/>
                  </a:cubicBezTo>
                  <a:lnTo>
                    <a:pt x="1281" y="980"/>
                  </a:lnTo>
                  <a:cubicBezTo>
                    <a:pt x="1281" y="980"/>
                    <a:pt x="1280" y="980"/>
                    <a:pt x="1280" y="980"/>
                  </a:cubicBezTo>
                  <a:close/>
                  <a:moveTo>
                    <a:pt x="1257" y="980"/>
                  </a:moveTo>
                  <a:cubicBezTo>
                    <a:pt x="1257" y="980"/>
                    <a:pt x="1257" y="980"/>
                    <a:pt x="1257" y="980"/>
                  </a:cubicBezTo>
                  <a:lnTo>
                    <a:pt x="1257" y="980"/>
                  </a:lnTo>
                  <a:lnTo>
                    <a:pt x="1263" y="986"/>
                  </a:lnTo>
                  <a:lnTo>
                    <a:pt x="1263" y="986"/>
                  </a:lnTo>
                  <a:cubicBezTo>
                    <a:pt x="1261" y="986"/>
                    <a:pt x="1260" y="985"/>
                    <a:pt x="1258" y="985"/>
                  </a:cubicBezTo>
                  <a:lnTo>
                    <a:pt x="1258" y="985"/>
                  </a:lnTo>
                  <a:cubicBezTo>
                    <a:pt x="1263" y="988"/>
                    <a:pt x="1267" y="990"/>
                    <a:pt x="1270" y="993"/>
                  </a:cubicBezTo>
                  <a:lnTo>
                    <a:pt x="1263" y="986"/>
                  </a:lnTo>
                  <a:lnTo>
                    <a:pt x="1263" y="986"/>
                  </a:lnTo>
                  <a:cubicBezTo>
                    <a:pt x="1265" y="987"/>
                    <a:pt x="1267" y="988"/>
                    <a:pt x="1269" y="989"/>
                  </a:cubicBezTo>
                  <a:lnTo>
                    <a:pt x="1269" y="989"/>
                  </a:lnTo>
                  <a:cubicBezTo>
                    <a:pt x="1268" y="988"/>
                    <a:pt x="1268" y="987"/>
                    <a:pt x="1267" y="986"/>
                  </a:cubicBezTo>
                  <a:lnTo>
                    <a:pt x="1267" y="986"/>
                  </a:lnTo>
                  <a:cubicBezTo>
                    <a:pt x="1267" y="986"/>
                    <a:pt x="1268" y="986"/>
                    <a:pt x="1268" y="986"/>
                  </a:cubicBezTo>
                  <a:lnTo>
                    <a:pt x="1268" y="986"/>
                  </a:lnTo>
                  <a:cubicBezTo>
                    <a:pt x="1267" y="985"/>
                    <a:pt x="1267" y="985"/>
                    <a:pt x="1266" y="984"/>
                  </a:cubicBezTo>
                  <a:lnTo>
                    <a:pt x="1266" y="984"/>
                  </a:lnTo>
                  <a:cubicBezTo>
                    <a:pt x="1267" y="985"/>
                    <a:pt x="1267" y="985"/>
                    <a:pt x="1267" y="986"/>
                  </a:cubicBezTo>
                  <a:lnTo>
                    <a:pt x="1267" y="986"/>
                  </a:lnTo>
                  <a:cubicBezTo>
                    <a:pt x="1264" y="984"/>
                    <a:pt x="1261" y="983"/>
                    <a:pt x="1257" y="980"/>
                  </a:cubicBezTo>
                  <a:lnTo>
                    <a:pt x="1257" y="980"/>
                  </a:lnTo>
                  <a:lnTo>
                    <a:pt x="1265" y="983"/>
                  </a:lnTo>
                  <a:lnTo>
                    <a:pt x="1265" y="983"/>
                  </a:lnTo>
                  <a:cubicBezTo>
                    <a:pt x="1265" y="983"/>
                    <a:pt x="1266" y="984"/>
                    <a:pt x="1266" y="984"/>
                  </a:cubicBezTo>
                  <a:lnTo>
                    <a:pt x="1266" y="984"/>
                  </a:lnTo>
                  <a:cubicBezTo>
                    <a:pt x="1266" y="984"/>
                    <a:pt x="1266" y="984"/>
                    <a:pt x="1265" y="983"/>
                  </a:cubicBezTo>
                  <a:lnTo>
                    <a:pt x="1265" y="983"/>
                  </a:lnTo>
                  <a:lnTo>
                    <a:pt x="1268" y="984"/>
                  </a:lnTo>
                  <a:lnTo>
                    <a:pt x="1268" y="984"/>
                  </a:lnTo>
                  <a:cubicBezTo>
                    <a:pt x="1266" y="983"/>
                    <a:pt x="1265" y="982"/>
                    <a:pt x="1263" y="980"/>
                  </a:cubicBezTo>
                  <a:close/>
                  <a:moveTo>
                    <a:pt x="1282" y="993"/>
                  </a:moveTo>
                  <a:lnTo>
                    <a:pt x="1282" y="993"/>
                  </a:lnTo>
                  <a:lnTo>
                    <a:pt x="1282" y="993"/>
                  </a:lnTo>
                  <a:close/>
                  <a:moveTo>
                    <a:pt x="1282" y="993"/>
                  </a:moveTo>
                  <a:lnTo>
                    <a:pt x="1282" y="993"/>
                  </a:lnTo>
                  <a:lnTo>
                    <a:pt x="1282" y="993"/>
                  </a:lnTo>
                  <a:close/>
                  <a:moveTo>
                    <a:pt x="1282" y="993"/>
                  </a:moveTo>
                  <a:lnTo>
                    <a:pt x="1282" y="993"/>
                  </a:lnTo>
                  <a:lnTo>
                    <a:pt x="1282" y="993"/>
                  </a:lnTo>
                  <a:close/>
                  <a:moveTo>
                    <a:pt x="1282" y="993"/>
                  </a:moveTo>
                  <a:lnTo>
                    <a:pt x="1282" y="993"/>
                  </a:lnTo>
                  <a:cubicBezTo>
                    <a:pt x="1282" y="993"/>
                    <a:pt x="1282" y="993"/>
                    <a:pt x="1282" y="993"/>
                  </a:cubicBezTo>
                  <a:lnTo>
                    <a:pt x="1282" y="993"/>
                  </a:lnTo>
                  <a:cubicBezTo>
                    <a:pt x="1282" y="993"/>
                    <a:pt x="1283" y="993"/>
                    <a:pt x="1284" y="993"/>
                  </a:cubicBezTo>
                  <a:lnTo>
                    <a:pt x="1284" y="993"/>
                  </a:lnTo>
                  <a:cubicBezTo>
                    <a:pt x="1284" y="993"/>
                    <a:pt x="1284" y="993"/>
                    <a:pt x="1284" y="993"/>
                  </a:cubicBezTo>
                  <a:close/>
                  <a:moveTo>
                    <a:pt x="1282" y="993"/>
                  </a:moveTo>
                  <a:lnTo>
                    <a:pt x="1283" y="994"/>
                  </a:lnTo>
                  <a:lnTo>
                    <a:pt x="1282" y="993"/>
                  </a:lnTo>
                  <a:close/>
                  <a:moveTo>
                    <a:pt x="1294" y="990"/>
                  </a:moveTo>
                  <a:cubicBezTo>
                    <a:pt x="1294" y="991"/>
                    <a:pt x="1295" y="992"/>
                    <a:pt x="1295" y="993"/>
                  </a:cubicBezTo>
                  <a:cubicBezTo>
                    <a:pt x="1297" y="993"/>
                    <a:pt x="1299" y="993"/>
                    <a:pt x="1300" y="994"/>
                  </a:cubicBezTo>
                  <a:lnTo>
                    <a:pt x="1300" y="994"/>
                  </a:lnTo>
                  <a:cubicBezTo>
                    <a:pt x="1298" y="993"/>
                    <a:pt x="1296" y="992"/>
                    <a:pt x="1294" y="990"/>
                  </a:cubicBezTo>
                  <a:close/>
                  <a:moveTo>
                    <a:pt x="1283" y="994"/>
                  </a:moveTo>
                  <a:lnTo>
                    <a:pt x="1283" y="994"/>
                  </a:lnTo>
                  <a:lnTo>
                    <a:pt x="1283" y="994"/>
                  </a:lnTo>
                  <a:close/>
                  <a:moveTo>
                    <a:pt x="1293" y="993"/>
                  </a:moveTo>
                  <a:lnTo>
                    <a:pt x="1293" y="993"/>
                  </a:lnTo>
                  <a:cubicBezTo>
                    <a:pt x="1294" y="993"/>
                    <a:pt x="1294" y="994"/>
                    <a:pt x="1295" y="994"/>
                  </a:cubicBezTo>
                  <a:lnTo>
                    <a:pt x="1295" y="994"/>
                  </a:lnTo>
                  <a:cubicBezTo>
                    <a:pt x="1294" y="994"/>
                    <a:pt x="1294" y="993"/>
                    <a:pt x="1293" y="993"/>
                  </a:cubicBezTo>
                  <a:close/>
                  <a:moveTo>
                    <a:pt x="1283" y="994"/>
                  </a:moveTo>
                  <a:lnTo>
                    <a:pt x="1283" y="994"/>
                  </a:lnTo>
                  <a:lnTo>
                    <a:pt x="1283" y="994"/>
                  </a:lnTo>
                  <a:close/>
                  <a:moveTo>
                    <a:pt x="1283" y="994"/>
                  </a:moveTo>
                  <a:lnTo>
                    <a:pt x="1284" y="995"/>
                  </a:lnTo>
                  <a:lnTo>
                    <a:pt x="1283" y="994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300" y="994"/>
                  </a:moveTo>
                  <a:cubicBezTo>
                    <a:pt x="1301" y="994"/>
                    <a:pt x="1301" y="994"/>
                    <a:pt x="1301" y="995"/>
                  </a:cubicBezTo>
                  <a:lnTo>
                    <a:pt x="1301" y="995"/>
                  </a:lnTo>
                  <a:cubicBezTo>
                    <a:pt x="1301" y="994"/>
                    <a:pt x="1301" y="994"/>
                    <a:pt x="1300" y="994"/>
                  </a:cubicBez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5" y="996"/>
                  </a:lnTo>
                  <a:lnTo>
                    <a:pt x="1284" y="995"/>
                  </a:lnTo>
                  <a:close/>
                  <a:moveTo>
                    <a:pt x="1285" y="996"/>
                  </a:moveTo>
                  <a:lnTo>
                    <a:pt x="1285" y="996"/>
                  </a:lnTo>
                  <a:lnTo>
                    <a:pt x="1285" y="996"/>
                  </a:lnTo>
                  <a:close/>
                  <a:moveTo>
                    <a:pt x="1285" y="996"/>
                  </a:moveTo>
                  <a:lnTo>
                    <a:pt x="1285" y="996"/>
                  </a:lnTo>
                  <a:lnTo>
                    <a:pt x="1285" y="996"/>
                  </a:lnTo>
                  <a:close/>
                  <a:moveTo>
                    <a:pt x="1285" y="996"/>
                  </a:moveTo>
                  <a:lnTo>
                    <a:pt x="1285" y="996"/>
                  </a:lnTo>
                  <a:lnTo>
                    <a:pt x="1285" y="996"/>
                  </a:lnTo>
                  <a:close/>
                  <a:moveTo>
                    <a:pt x="1285" y="996"/>
                  </a:moveTo>
                  <a:lnTo>
                    <a:pt x="1285" y="996"/>
                  </a:lnTo>
                  <a:lnTo>
                    <a:pt x="1285" y="996"/>
                  </a:lnTo>
                  <a:close/>
                  <a:moveTo>
                    <a:pt x="1285" y="996"/>
                  </a:moveTo>
                  <a:lnTo>
                    <a:pt x="1286" y="996"/>
                  </a:lnTo>
                  <a:lnTo>
                    <a:pt x="1285" y="996"/>
                  </a:lnTo>
                  <a:close/>
                  <a:moveTo>
                    <a:pt x="1286" y="996"/>
                  </a:moveTo>
                  <a:lnTo>
                    <a:pt x="1286" y="996"/>
                  </a:lnTo>
                  <a:lnTo>
                    <a:pt x="1286" y="996"/>
                  </a:lnTo>
                  <a:close/>
                  <a:moveTo>
                    <a:pt x="1286" y="996"/>
                  </a:moveTo>
                  <a:lnTo>
                    <a:pt x="1287" y="998"/>
                  </a:lnTo>
                  <a:lnTo>
                    <a:pt x="1286" y="996"/>
                  </a:lnTo>
                  <a:close/>
                  <a:moveTo>
                    <a:pt x="1264" y="980"/>
                  </a:moveTo>
                  <a:lnTo>
                    <a:pt x="1264" y="980"/>
                  </a:lnTo>
                  <a:cubicBezTo>
                    <a:pt x="1266" y="982"/>
                    <a:pt x="1268" y="983"/>
                    <a:pt x="1270" y="985"/>
                  </a:cubicBezTo>
                  <a:lnTo>
                    <a:pt x="1270" y="985"/>
                  </a:lnTo>
                  <a:lnTo>
                    <a:pt x="1268" y="984"/>
                  </a:lnTo>
                  <a:lnTo>
                    <a:pt x="1268" y="984"/>
                  </a:lnTo>
                  <a:cubicBezTo>
                    <a:pt x="1271" y="986"/>
                    <a:pt x="1274" y="988"/>
                    <a:pt x="1277" y="990"/>
                  </a:cubicBezTo>
                  <a:lnTo>
                    <a:pt x="1277" y="990"/>
                  </a:lnTo>
                  <a:cubicBezTo>
                    <a:pt x="1274" y="989"/>
                    <a:pt x="1271" y="988"/>
                    <a:pt x="1268" y="986"/>
                  </a:cubicBezTo>
                  <a:lnTo>
                    <a:pt x="1268" y="986"/>
                  </a:lnTo>
                  <a:cubicBezTo>
                    <a:pt x="1268" y="987"/>
                    <a:pt x="1269" y="988"/>
                    <a:pt x="1269" y="989"/>
                  </a:cubicBezTo>
                  <a:lnTo>
                    <a:pt x="1269" y="989"/>
                  </a:lnTo>
                  <a:cubicBezTo>
                    <a:pt x="1269" y="989"/>
                    <a:pt x="1269" y="989"/>
                    <a:pt x="1269" y="989"/>
                  </a:cubicBezTo>
                  <a:lnTo>
                    <a:pt x="1269" y="989"/>
                  </a:lnTo>
                  <a:cubicBezTo>
                    <a:pt x="1270" y="991"/>
                    <a:pt x="1270" y="993"/>
                    <a:pt x="1270" y="993"/>
                  </a:cubicBezTo>
                  <a:lnTo>
                    <a:pt x="1270" y="993"/>
                  </a:lnTo>
                  <a:cubicBezTo>
                    <a:pt x="1270" y="991"/>
                    <a:pt x="1269" y="990"/>
                    <a:pt x="1269" y="989"/>
                  </a:cubicBezTo>
                  <a:lnTo>
                    <a:pt x="1269" y="989"/>
                  </a:lnTo>
                  <a:cubicBezTo>
                    <a:pt x="1275" y="992"/>
                    <a:pt x="1281" y="995"/>
                    <a:pt x="1280" y="996"/>
                  </a:cubicBezTo>
                  <a:lnTo>
                    <a:pt x="1280" y="996"/>
                  </a:lnTo>
                  <a:cubicBezTo>
                    <a:pt x="1277" y="994"/>
                    <a:pt x="1273" y="993"/>
                    <a:pt x="1270" y="993"/>
                  </a:cubicBezTo>
                  <a:cubicBezTo>
                    <a:pt x="1270" y="993"/>
                    <a:pt x="1270" y="993"/>
                    <a:pt x="1270" y="993"/>
                  </a:cubicBezTo>
                  <a:lnTo>
                    <a:pt x="1270" y="993"/>
                  </a:lnTo>
                  <a:cubicBezTo>
                    <a:pt x="1275" y="995"/>
                    <a:pt x="1278" y="996"/>
                    <a:pt x="1280" y="996"/>
                  </a:cubicBezTo>
                  <a:cubicBezTo>
                    <a:pt x="1280" y="996"/>
                    <a:pt x="1280" y="996"/>
                    <a:pt x="1280" y="996"/>
                  </a:cubicBezTo>
                  <a:lnTo>
                    <a:pt x="1280" y="996"/>
                  </a:lnTo>
                  <a:cubicBezTo>
                    <a:pt x="1283" y="996"/>
                    <a:pt x="1285" y="998"/>
                    <a:pt x="1287" y="999"/>
                  </a:cubicBezTo>
                  <a:lnTo>
                    <a:pt x="1287" y="999"/>
                  </a:lnTo>
                  <a:cubicBezTo>
                    <a:pt x="1284" y="996"/>
                    <a:pt x="1280" y="993"/>
                    <a:pt x="1277" y="990"/>
                  </a:cubicBezTo>
                  <a:lnTo>
                    <a:pt x="1277" y="990"/>
                  </a:lnTo>
                  <a:cubicBezTo>
                    <a:pt x="1279" y="991"/>
                    <a:pt x="1280" y="992"/>
                    <a:pt x="1282" y="993"/>
                  </a:cubicBezTo>
                  <a:lnTo>
                    <a:pt x="1282" y="993"/>
                  </a:lnTo>
                  <a:cubicBezTo>
                    <a:pt x="1282" y="993"/>
                    <a:pt x="1276" y="989"/>
                    <a:pt x="1270" y="985"/>
                  </a:cubicBezTo>
                  <a:lnTo>
                    <a:pt x="1270" y="985"/>
                  </a:lnTo>
                  <a:lnTo>
                    <a:pt x="1272" y="985"/>
                  </a:lnTo>
                  <a:lnTo>
                    <a:pt x="1272" y="985"/>
                  </a:lnTo>
                  <a:cubicBezTo>
                    <a:pt x="1269" y="984"/>
                    <a:pt x="1268" y="982"/>
                    <a:pt x="1267" y="980"/>
                  </a:cubicBezTo>
                  <a:close/>
                  <a:moveTo>
                    <a:pt x="1287" y="998"/>
                  </a:moveTo>
                  <a:lnTo>
                    <a:pt x="1288" y="999"/>
                  </a:lnTo>
                  <a:lnTo>
                    <a:pt x="1287" y="998"/>
                  </a:lnTo>
                  <a:close/>
                  <a:moveTo>
                    <a:pt x="1288" y="999"/>
                  </a:moveTo>
                  <a:lnTo>
                    <a:pt x="1288" y="999"/>
                  </a:lnTo>
                  <a:lnTo>
                    <a:pt x="1288" y="999"/>
                  </a:lnTo>
                  <a:close/>
                  <a:moveTo>
                    <a:pt x="1292" y="1003"/>
                  </a:moveTo>
                  <a:lnTo>
                    <a:pt x="1292" y="1003"/>
                  </a:lnTo>
                  <a:lnTo>
                    <a:pt x="1292" y="1003"/>
                  </a:lnTo>
                  <a:close/>
                  <a:moveTo>
                    <a:pt x="1292" y="1003"/>
                  </a:moveTo>
                  <a:lnTo>
                    <a:pt x="1292" y="1003"/>
                  </a:lnTo>
                  <a:lnTo>
                    <a:pt x="1292" y="1003"/>
                  </a:lnTo>
                  <a:close/>
                  <a:moveTo>
                    <a:pt x="1292" y="1003"/>
                  </a:moveTo>
                  <a:lnTo>
                    <a:pt x="1295" y="1006"/>
                  </a:lnTo>
                  <a:lnTo>
                    <a:pt x="1292" y="1003"/>
                  </a:lnTo>
                  <a:close/>
                  <a:moveTo>
                    <a:pt x="1305" y="996"/>
                  </a:moveTo>
                  <a:cubicBezTo>
                    <a:pt x="1305" y="996"/>
                    <a:pt x="1305" y="996"/>
                    <a:pt x="1305" y="996"/>
                  </a:cubicBezTo>
                  <a:cubicBezTo>
                    <a:pt x="1305" y="996"/>
                    <a:pt x="1305" y="996"/>
                    <a:pt x="1305" y="996"/>
                  </a:cubicBezTo>
                  <a:lnTo>
                    <a:pt x="1305" y="996"/>
                  </a:lnTo>
                  <a:lnTo>
                    <a:pt x="1320" y="1006"/>
                  </a:lnTo>
                  <a:lnTo>
                    <a:pt x="1320" y="1006"/>
                  </a:lnTo>
                  <a:cubicBezTo>
                    <a:pt x="1315" y="1002"/>
                    <a:pt x="1310" y="999"/>
                    <a:pt x="1305" y="996"/>
                  </a:cubicBezTo>
                  <a:close/>
                  <a:moveTo>
                    <a:pt x="1295" y="1006"/>
                  </a:moveTo>
                  <a:lnTo>
                    <a:pt x="1295" y="1006"/>
                  </a:lnTo>
                  <a:lnTo>
                    <a:pt x="1295" y="1006"/>
                  </a:lnTo>
                  <a:close/>
                  <a:moveTo>
                    <a:pt x="1295" y="1006"/>
                  </a:moveTo>
                  <a:lnTo>
                    <a:pt x="1295" y="1006"/>
                  </a:lnTo>
                  <a:lnTo>
                    <a:pt x="1295" y="1006"/>
                  </a:lnTo>
                  <a:close/>
                  <a:moveTo>
                    <a:pt x="1273" y="996"/>
                  </a:moveTo>
                  <a:lnTo>
                    <a:pt x="1273" y="996"/>
                  </a:lnTo>
                  <a:cubicBezTo>
                    <a:pt x="1285" y="1006"/>
                    <a:pt x="1295" y="1006"/>
                    <a:pt x="1295" y="1006"/>
                  </a:cubicBezTo>
                  <a:cubicBezTo>
                    <a:pt x="1294" y="1005"/>
                    <a:pt x="1292" y="1003"/>
                    <a:pt x="1291" y="1002"/>
                  </a:cubicBezTo>
                  <a:lnTo>
                    <a:pt x="1291" y="1002"/>
                  </a:lnTo>
                  <a:cubicBezTo>
                    <a:pt x="1291" y="1002"/>
                    <a:pt x="1291" y="1002"/>
                    <a:pt x="1291" y="1002"/>
                  </a:cubicBezTo>
                  <a:lnTo>
                    <a:pt x="1291" y="1002"/>
                  </a:lnTo>
                  <a:lnTo>
                    <a:pt x="1288" y="999"/>
                  </a:lnTo>
                  <a:lnTo>
                    <a:pt x="1288" y="999"/>
                  </a:lnTo>
                  <a:lnTo>
                    <a:pt x="1288" y="999"/>
                  </a:lnTo>
                  <a:lnTo>
                    <a:pt x="1288" y="999"/>
                  </a:lnTo>
                  <a:cubicBezTo>
                    <a:pt x="1288" y="999"/>
                    <a:pt x="1288" y="999"/>
                    <a:pt x="1287" y="999"/>
                  </a:cubicBezTo>
                  <a:lnTo>
                    <a:pt x="1287" y="999"/>
                  </a:lnTo>
                  <a:cubicBezTo>
                    <a:pt x="1289" y="1000"/>
                    <a:pt x="1290" y="1001"/>
                    <a:pt x="1291" y="1002"/>
                  </a:cubicBezTo>
                  <a:lnTo>
                    <a:pt x="1291" y="1002"/>
                  </a:lnTo>
                  <a:cubicBezTo>
                    <a:pt x="1285" y="1001"/>
                    <a:pt x="1279" y="998"/>
                    <a:pt x="1273" y="996"/>
                  </a:cubicBezTo>
                  <a:close/>
                  <a:moveTo>
                    <a:pt x="1295" y="1006"/>
                  </a:moveTo>
                  <a:lnTo>
                    <a:pt x="1295" y="1006"/>
                  </a:lnTo>
                  <a:lnTo>
                    <a:pt x="1295" y="1006"/>
                  </a:lnTo>
                  <a:close/>
                  <a:moveTo>
                    <a:pt x="1295" y="1003"/>
                  </a:moveTo>
                  <a:cubicBezTo>
                    <a:pt x="1295" y="1004"/>
                    <a:pt x="1295" y="1005"/>
                    <a:pt x="1295" y="1006"/>
                  </a:cubicBezTo>
                  <a:lnTo>
                    <a:pt x="1307" y="1006"/>
                  </a:lnTo>
                  <a:cubicBezTo>
                    <a:pt x="1304" y="1006"/>
                    <a:pt x="1299" y="1005"/>
                    <a:pt x="1295" y="1003"/>
                  </a:cubicBezTo>
                  <a:close/>
                  <a:moveTo>
                    <a:pt x="1282" y="1006"/>
                  </a:moveTo>
                  <a:cubicBezTo>
                    <a:pt x="1280" y="1006"/>
                    <a:pt x="1281" y="1007"/>
                    <a:pt x="1285" y="1008"/>
                  </a:cubicBezTo>
                  <a:lnTo>
                    <a:pt x="1285" y="1008"/>
                  </a:lnTo>
                  <a:cubicBezTo>
                    <a:pt x="1283" y="1007"/>
                    <a:pt x="1282" y="1006"/>
                    <a:pt x="1282" y="1006"/>
                  </a:cubicBezTo>
                  <a:close/>
                  <a:moveTo>
                    <a:pt x="1303" y="1014"/>
                  </a:moveTo>
                  <a:lnTo>
                    <a:pt x="1303" y="1014"/>
                  </a:lnTo>
                  <a:cubicBezTo>
                    <a:pt x="1304" y="1014"/>
                    <a:pt x="1306" y="1015"/>
                    <a:pt x="1307" y="1016"/>
                  </a:cubicBezTo>
                  <a:lnTo>
                    <a:pt x="1307" y="1016"/>
                  </a:lnTo>
                  <a:cubicBezTo>
                    <a:pt x="1306" y="1015"/>
                    <a:pt x="1305" y="1015"/>
                    <a:pt x="1304" y="1015"/>
                  </a:cubicBezTo>
                  <a:lnTo>
                    <a:pt x="1304" y="1015"/>
                  </a:lnTo>
                  <a:lnTo>
                    <a:pt x="1303" y="1014"/>
                  </a:lnTo>
                  <a:close/>
                  <a:moveTo>
                    <a:pt x="1306" y="1013"/>
                  </a:moveTo>
                  <a:cubicBezTo>
                    <a:pt x="1307" y="1013"/>
                    <a:pt x="1308" y="1014"/>
                    <a:pt x="1309" y="1014"/>
                  </a:cubicBezTo>
                  <a:lnTo>
                    <a:pt x="1309" y="1014"/>
                  </a:lnTo>
                  <a:cubicBezTo>
                    <a:pt x="1310" y="1015"/>
                    <a:pt x="1310" y="1015"/>
                    <a:pt x="1310" y="1016"/>
                  </a:cubicBezTo>
                  <a:lnTo>
                    <a:pt x="1310" y="1016"/>
                  </a:lnTo>
                  <a:cubicBezTo>
                    <a:pt x="1310" y="1016"/>
                    <a:pt x="1310" y="1016"/>
                    <a:pt x="1310" y="1016"/>
                  </a:cubicBezTo>
                  <a:cubicBezTo>
                    <a:pt x="1309" y="1016"/>
                    <a:pt x="1309" y="1016"/>
                    <a:pt x="1309" y="1016"/>
                  </a:cubicBezTo>
                  <a:lnTo>
                    <a:pt x="1309" y="1016"/>
                  </a:lnTo>
                  <a:cubicBezTo>
                    <a:pt x="1308" y="1016"/>
                    <a:pt x="1308" y="1016"/>
                    <a:pt x="1307" y="1016"/>
                  </a:cubicBezTo>
                  <a:lnTo>
                    <a:pt x="1307" y="1016"/>
                  </a:lnTo>
                  <a:cubicBezTo>
                    <a:pt x="1307" y="1016"/>
                    <a:pt x="1307" y="1016"/>
                    <a:pt x="1307" y="1016"/>
                  </a:cubicBezTo>
                  <a:lnTo>
                    <a:pt x="1307" y="1016"/>
                  </a:lnTo>
                  <a:cubicBezTo>
                    <a:pt x="1307" y="1016"/>
                    <a:pt x="1307" y="1016"/>
                    <a:pt x="1307" y="1016"/>
                  </a:cubicBezTo>
                  <a:lnTo>
                    <a:pt x="1307" y="1016"/>
                  </a:lnTo>
                  <a:cubicBezTo>
                    <a:pt x="1307" y="1016"/>
                    <a:pt x="1307" y="1016"/>
                    <a:pt x="1307" y="1016"/>
                  </a:cubicBezTo>
                  <a:lnTo>
                    <a:pt x="1307" y="1016"/>
                  </a:lnTo>
                  <a:cubicBezTo>
                    <a:pt x="1307" y="1014"/>
                    <a:pt x="1307" y="1013"/>
                    <a:pt x="1306" y="1013"/>
                  </a:cubicBezTo>
                  <a:close/>
                  <a:moveTo>
                    <a:pt x="1310" y="1016"/>
                  </a:moveTo>
                  <a:cubicBezTo>
                    <a:pt x="1310" y="1016"/>
                    <a:pt x="1311" y="1016"/>
                    <a:pt x="1311" y="1016"/>
                  </a:cubicBezTo>
                  <a:lnTo>
                    <a:pt x="1311" y="1016"/>
                  </a:lnTo>
                  <a:cubicBezTo>
                    <a:pt x="1312" y="1016"/>
                    <a:pt x="1313" y="1017"/>
                    <a:pt x="1314" y="1018"/>
                  </a:cubicBezTo>
                  <a:lnTo>
                    <a:pt x="1314" y="1018"/>
                  </a:lnTo>
                  <a:cubicBezTo>
                    <a:pt x="1313" y="1017"/>
                    <a:pt x="1312" y="1017"/>
                    <a:pt x="1310" y="1017"/>
                  </a:cubicBezTo>
                  <a:lnTo>
                    <a:pt x="1310" y="1017"/>
                  </a:lnTo>
                  <a:cubicBezTo>
                    <a:pt x="1310" y="1017"/>
                    <a:pt x="1310" y="1017"/>
                    <a:pt x="1310" y="1017"/>
                  </a:cubicBezTo>
                  <a:lnTo>
                    <a:pt x="1310" y="1017"/>
                  </a:lnTo>
                  <a:cubicBezTo>
                    <a:pt x="1310" y="1017"/>
                    <a:pt x="1309" y="1017"/>
                    <a:pt x="1309" y="1016"/>
                  </a:cubicBezTo>
                  <a:lnTo>
                    <a:pt x="1309" y="1016"/>
                  </a:lnTo>
                  <a:cubicBezTo>
                    <a:pt x="1309" y="1016"/>
                    <a:pt x="1309" y="1016"/>
                    <a:pt x="1309" y="1016"/>
                  </a:cubicBezTo>
                  <a:lnTo>
                    <a:pt x="1309" y="1016"/>
                  </a:lnTo>
                  <a:cubicBezTo>
                    <a:pt x="1309" y="1016"/>
                    <a:pt x="1310" y="1016"/>
                    <a:pt x="1310" y="1017"/>
                  </a:cubicBezTo>
                  <a:lnTo>
                    <a:pt x="1310" y="1017"/>
                  </a:lnTo>
                  <a:cubicBezTo>
                    <a:pt x="1310" y="1016"/>
                    <a:pt x="1310" y="1016"/>
                    <a:pt x="1310" y="1016"/>
                  </a:cubicBezTo>
                  <a:close/>
                  <a:moveTo>
                    <a:pt x="1307" y="1018"/>
                  </a:moveTo>
                  <a:lnTo>
                    <a:pt x="1307" y="1018"/>
                  </a:lnTo>
                  <a:cubicBezTo>
                    <a:pt x="1308" y="1019"/>
                    <a:pt x="1309" y="1020"/>
                    <a:pt x="1310" y="1021"/>
                  </a:cubicBezTo>
                  <a:lnTo>
                    <a:pt x="1310" y="1021"/>
                  </a:lnTo>
                  <a:cubicBezTo>
                    <a:pt x="1310" y="1021"/>
                    <a:pt x="1310" y="1021"/>
                    <a:pt x="1310" y="1021"/>
                  </a:cubicBezTo>
                  <a:lnTo>
                    <a:pt x="1310" y="1021"/>
                  </a:lnTo>
                  <a:cubicBezTo>
                    <a:pt x="1309" y="1020"/>
                    <a:pt x="1308" y="1019"/>
                    <a:pt x="1307" y="1018"/>
                  </a:cubicBezTo>
                  <a:close/>
                  <a:moveTo>
                    <a:pt x="1315" y="1018"/>
                  </a:moveTo>
                  <a:cubicBezTo>
                    <a:pt x="1318" y="1020"/>
                    <a:pt x="1319" y="1021"/>
                    <a:pt x="1320" y="1022"/>
                  </a:cubicBezTo>
                  <a:lnTo>
                    <a:pt x="1320" y="1022"/>
                  </a:lnTo>
                  <a:cubicBezTo>
                    <a:pt x="1318" y="1021"/>
                    <a:pt x="1315" y="1019"/>
                    <a:pt x="1313" y="1018"/>
                  </a:cubicBezTo>
                  <a:close/>
                  <a:moveTo>
                    <a:pt x="1319" y="1019"/>
                  </a:moveTo>
                  <a:lnTo>
                    <a:pt x="1319" y="1019"/>
                  </a:lnTo>
                  <a:cubicBezTo>
                    <a:pt x="1320" y="1019"/>
                    <a:pt x="1320" y="1019"/>
                    <a:pt x="1320" y="1019"/>
                  </a:cubicBezTo>
                  <a:lnTo>
                    <a:pt x="1320" y="1019"/>
                  </a:lnTo>
                  <a:cubicBezTo>
                    <a:pt x="1321" y="1020"/>
                    <a:pt x="1323" y="1021"/>
                    <a:pt x="1325" y="1022"/>
                  </a:cubicBezTo>
                  <a:lnTo>
                    <a:pt x="1325" y="1022"/>
                  </a:lnTo>
                  <a:cubicBezTo>
                    <a:pt x="1323" y="1021"/>
                    <a:pt x="1321" y="1020"/>
                    <a:pt x="1319" y="1019"/>
                  </a:cubicBezTo>
                  <a:close/>
                  <a:moveTo>
                    <a:pt x="1317" y="1021"/>
                  </a:moveTo>
                  <a:lnTo>
                    <a:pt x="1321" y="1023"/>
                  </a:lnTo>
                  <a:lnTo>
                    <a:pt x="1321" y="1023"/>
                  </a:lnTo>
                  <a:cubicBezTo>
                    <a:pt x="1321" y="1023"/>
                    <a:pt x="1321" y="1023"/>
                    <a:pt x="1321" y="1023"/>
                  </a:cubicBezTo>
                  <a:cubicBezTo>
                    <a:pt x="1320" y="1023"/>
                    <a:pt x="1319" y="1022"/>
                    <a:pt x="1317" y="1021"/>
                  </a:cubicBezTo>
                  <a:close/>
                  <a:moveTo>
                    <a:pt x="1289" y="1021"/>
                  </a:moveTo>
                  <a:cubicBezTo>
                    <a:pt x="1289" y="1021"/>
                    <a:pt x="1289" y="1022"/>
                    <a:pt x="1289" y="1022"/>
                  </a:cubicBezTo>
                  <a:lnTo>
                    <a:pt x="1289" y="1022"/>
                  </a:lnTo>
                  <a:cubicBezTo>
                    <a:pt x="1293" y="1023"/>
                    <a:pt x="1297" y="1025"/>
                    <a:pt x="1300" y="1026"/>
                  </a:cubicBezTo>
                  <a:lnTo>
                    <a:pt x="1300" y="1026"/>
                  </a:lnTo>
                  <a:cubicBezTo>
                    <a:pt x="1299" y="1026"/>
                    <a:pt x="1297" y="1025"/>
                    <a:pt x="1296" y="1025"/>
                  </a:cubicBezTo>
                  <a:lnTo>
                    <a:pt x="1296" y="1025"/>
                  </a:lnTo>
                  <a:lnTo>
                    <a:pt x="1289" y="1021"/>
                  </a:lnTo>
                  <a:close/>
                  <a:moveTo>
                    <a:pt x="1286" y="1022"/>
                  </a:moveTo>
                  <a:cubicBezTo>
                    <a:pt x="1289" y="1023"/>
                    <a:pt x="1291" y="1024"/>
                    <a:pt x="1294" y="1025"/>
                  </a:cubicBezTo>
                  <a:lnTo>
                    <a:pt x="1294" y="1025"/>
                  </a:lnTo>
                  <a:cubicBezTo>
                    <a:pt x="1293" y="1025"/>
                    <a:pt x="1292" y="1025"/>
                    <a:pt x="1290" y="1024"/>
                  </a:cubicBezTo>
                  <a:lnTo>
                    <a:pt x="1290" y="1024"/>
                  </a:lnTo>
                  <a:cubicBezTo>
                    <a:pt x="1290" y="1024"/>
                    <a:pt x="1289" y="1024"/>
                    <a:pt x="1288" y="1024"/>
                  </a:cubicBezTo>
                  <a:cubicBezTo>
                    <a:pt x="1289" y="1025"/>
                    <a:pt x="1289" y="1026"/>
                    <a:pt x="1290" y="1026"/>
                  </a:cubicBezTo>
                  <a:lnTo>
                    <a:pt x="1290" y="1026"/>
                  </a:lnTo>
                  <a:cubicBezTo>
                    <a:pt x="1289" y="1026"/>
                    <a:pt x="1288" y="1025"/>
                    <a:pt x="1287" y="1025"/>
                  </a:cubicBezTo>
                  <a:lnTo>
                    <a:pt x="1287" y="1025"/>
                  </a:lnTo>
                  <a:cubicBezTo>
                    <a:pt x="1285" y="1024"/>
                    <a:pt x="1287" y="1024"/>
                    <a:pt x="1288" y="1024"/>
                  </a:cubicBezTo>
                  <a:cubicBezTo>
                    <a:pt x="1288" y="1024"/>
                    <a:pt x="1288" y="1024"/>
                    <a:pt x="1288" y="1024"/>
                  </a:cubicBezTo>
                  <a:lnTo>
                    <a:pt x="1288" y="1024"/>
                  </a:lnTo>
                  <a:cubicBezTo>
                    <a:pt x="1289" y="1024"/>
                    <a:pt x="1290" y="1024"/>
                    <a:pt x="1290" y="1024"/>
                  </a:cubicBezTo>
                  <a:lnTo>
                    <a:pt x="1290" y="1024"/>
                  </a:lnTo>
                  <a:cubicBezTo>
                    <a:pt x="1291" y="1024"/>
                    <a:pt x="1290" y="1024"/>
                    <a:pt x="1287" y="1023"/>
                  </a:cubicBezTo>
                  <a:lnTo>
                    <a:pt x="1287" y="1023"/>
                  </a:lnTo>
                  <a:cubicBezTo>
                    <a:pt x="1286" y="1022"/>
                    <a:pt x="1286" y="1022"/>
                    <a:pt x="1286" y="1022"/>
                  </a:cubicBezTo>
                  <a:close/>
                  <a:moveTo>
                    <a:pt x="1322" y="1023"/>
                  </a:moveTo>
                  <a:lnTo>
                    <a:pt x="1331" y="1026"/>
                  </a:lnTo>
                  <a:lnTo>
                    <a:pt x="1331" y="1026"/>
                  </a:lnTo>
                  <a:cubicBezTo>
                    <a:pt x="1330" y="1026"/>
                    <a:pt x="1330" y="1026"/>
                    <a:pt x="1330" y="1025"/>
                  </a:cubicBezTo>
                  <a:lnTo>
                    <a:pt x="1330" y="1025"/>
                  </a:lnTo>
                  <a:cubicBezTo>
                    <a:pt x="1331" y="1026"/>
                    <a:pt x="1332" y="1026"/>
                    <a:pt x="1332" y="1027"/>
                  </a:cubicBezTo>
                  <a:lnTo>
                    <a:pt x="1332" y="1027"/>
                  </a:lnTo>
                  <a:lnTo>
                    <a:pt x="1331" y="1026"/>
                  </a:lnTo>
                  <a:lnTo>
                    <a:pt x="1331" y="1026"/>
                  </a:lnTo>
                  <a:cubicBezTo>
                    <a:pt x="1331" y="1026"/>
                    <a:pt x="1331" y="1026"/>
                    <a:pt x="1331" y="1026"/>
                  </a:cubicBezTo>
                  <a:lnTo>
                    <a:pt x="1331" y="1026"/>
                  </a:lnTo>
                  <a:cubicBezTo>
                    <a:pt x="1328" y="1026"/>
                    <a:pt x="1326" y="1025"/>
                    <a:pt x="1324" y="1024"/>
                  </a:cubicBezTo>
                  <a:lnTo>
                    <a:pt x="1324" y="1024"/>
                  </a:lnTo>
                  <a:cubicBezTo>
                    <a:pt x="1323" y="1024"/>
                    <a:pt x="1323" y="1024"/>
                    <a:pt x="1322" y="1023"/>
                  </a:cubicBezTo>
                  <a:close/>
                  <a:moveTo>
                    <a:pt x="1290" y="1026"/>
                  </a:moveTo>
                  <a:lnTo>
                    <a:pt x="1290" y="1026"/>
                  </a:lnTo>
                  <a:cubicBezTo>
                    <a:pt x="1291" y="1026"/>
                    <a:pt x="1292" y="1027"/>
                    <a:pt x="1293" y="1027"/>
                  </a:cubicBezTo>
                  <a:lnTo>
                    <a:pt x="1293" y="1027"/>
                  </a:lnTo>
                  <a:cubicBezTo>
                    <a:pt x="1294" y="1027"/>
                    <a:pt x="1294" y="1027"/>
                    <a:pt x="1294" y="1027"/>
                  </a:cubicBezTo>
                  <a:lnTo>
                    <a:pt x="1294" y="1027"/>
                  </a:lnTo>
                  <a:cubicBezTo>
                    <a:pt x="1292" y="1027"/>
                    <a:pt x="1291" y="1027"/>
                    <a:pt x="1290" y="1026"/>
                  </a:cubicBezTo>
                  <a:lnTo>
                    <a:pt x="1290" y="1026"/>
                  </a:lnTo>
                  <a:cubicBezTo>
                    <a:pt x="1290" y="1026"/>
                    <a:pt x="1290" y="1026"/>
                    <a:pt x="1290" y="1026"/>
                  </a:cubicBezTo>
                  <a:close/>
                  <a:moveTo>
                    <a:pt x="1340" y="1031"/>
                  </a:moveTo>
                  <a:lnTo>
                    <a:pt x="1340" y="1031"/>
                  </a:lnTo>
                  <a:cubicBezTo>
                    <a:pt x="1340" y="1031"/>
                    <a:pt x="1340" y="1031"/>
                    <a:pt x="1340" y="1031"/>
                  </a:cubicBezTo>
                  <a:cubicBezTo>
                    <a:pt x="1341" y="1031"/>
                    <a:pt x="1342" y="1031"/>
                    <a:pt x="1346" y="1032"/>
                  </a:cubicBezTo>
                  <a:lnTo>
                    <a:pt x="1346" y="1032"/>
                  </a:lnTo>
                  <a:cubicBezTo>
                    <a:pt x="1346" y="1031"/>
                    <a:pt x="1345" y="1031"/>
                    <a:pt x="1345" y="1031"/>
                  </a:cubicBezTo>
                  <a:close/>
                  <a:moveTo>
                    <a:pt x="214" y="0"/>
                  </a:moveTo>
                  <a:lnTo>
                    <a:pt x="201" y="13"/>
                  </a:lnTo>
                  <a:cubicBezTo>
                    <a:pt x="189" y="25"/>
                    <a:pt x="151" y="51"/>
                    <a:pt x="126" y="63"/>
                  </a:cubicBezTo>
                  <a:cubicBezTo>
                    <a:pt x="151" y="88"/>
                    <a:pt x="239" y="164"/>
                    <a:pt x="277" y="176"/>
                  </a:cubicBezTo>
                  <a:cubicBezTo>
                    <a:pt x="281" y="180"/>
                    <a:pt x="280" y="182"/>
                    <a:pt x="276" y="182"/>
                  </a:cubicBezTo>
                  <a:cubicBezTo>
                    <a:pt x="268" y="182"/>
                    <a:pt x="252" y="176"/>
                    <a:pt x="252" y="176"/>
                  </a:cubicBezTo>
                  <a:cubicBezTo>
                    <a:pt x="247" y="171"/>
                    <a:pt x="244" y="169"/>
                    <a:pt x="243" y="169"/>
                  </a:cubicBezTo>
                  <a:lnTo>
                    <a:pt x="243" y="169"/>
                  </a:lnTo>
                  <a:cubicBezTo>
                    <a:pt x="240" y="169"/>
                    <a:pt x="256" y="191"/>
                    <a:pt x="254" y="191"/>
                  </a:cubicBezTo>
                  <a:cubicBezTo>
                    <a:pt x="254" y="191"/>
                    <a:pt x="253" y="190"/>
                    <a:pt x="252" y="189"/>
                  </a:cubicBezTo>
                  <a:lnTo>
                    <a:pt x="239" y="176"/>
                  </a:lnTo>
                  <a:lnTo>
                    <a:pt x="239" y="176"/>
                  </a:lnTo>
                  <a:cubicBezTo>
                    <a:pt x="239" y="176"/>
                    <a:pt x="239" y="182"/>
                    <a:pt x="243" y="186"/>
                  </a:cubicBezTo>
                  <a:lnTo>
                    <a:pt x="243" y="186"/>
                  </a:lnTo>
                  <a:cubicBezTo>
                    <a:pt x="227" y="177"/>
                    <a:pt x="199" y="151"/>
                    <a:pt x="189" y="151"/>
                  </a:cubicBezTo>
                  <a:cubicBezTo>
                    <a:pt x="176" y="151"/>
                    <a:pt x="227" y="201"/>
                    <a:pt x="252" y="214"/>
                  </a:cubicBezTo>
                  <a:lnTo>
                    <a:pt x="239" y="189"/>
                  </a:lnTo>
                  <a:lnTo>
                    <a:pt x="239" y="189"/>
                  </a:lnTo>
                  <a:cubicBezTo>
                    <a:pt x="252" y="201"/>
                    <a:pt x="252" y="214"/>
                    <a:pt x="277" y="227"/>
                  </a:cubicBezTo>
                  <a:lnTo>
                    <a:pt x="264" y="239"/>
                  </a:lnTo>
                  <a:cubicBezTo>
                    <a:pt x="264" y="239"/>
                    <a:pt x="264" y="227"/>
                    <a:pt x="239" y="214"/>
                  </a:cubicBezTo>
                  <a:cubicBezTo>
                    <a:pt x="239" y="218"/>
                    <a:pt x="239" y="220"/>
                    <a:pt x="239" y="220"/>
                  </a:cubicBezTo>
                  <a:cubicBezTo>
                    <a:pt x="238" y="220"/>
                    <a:pt x="235" y="214"/>
                    <a:pt x="227" y="214"/>
                  </a:cubicBezTo>
                  <a:cubicBezTo>
                    <a:pt x="205" y="192"/>
                    <a:pt x="145" y="133"/>
                    <a:pt x="113" y="101"/>
                  </a:cubicBezTo>
                  <a:lnTo>
                    <a:pt x="113" y="101"/>
                  </a:lnTo>
                  <a:lnTo>
                    <a:pt x="88" y="88"/>
                  </a:lnTo>
                  <a:lnTo>
                    <a:pt x="88" y="88"/>
                  </a:lnTo>
                  <a:cubicBezTo>
                    <a:pt x="101" y="113"/>
                    <a:pt x="189" y="189"/>
                    <a:pt x="214" y="214"/>
                  </a:cubicBezTo>
                  <a:cubicBezTo>
                    <a:pt x="201" y="214"/>
                    <a:pt x="151" y="176"/>
                    <a:pt x="151" y="164"/>
                  </a:cubicBezTo>
                  <a:lnTo>
                    <a:pt x="151" y="164"/>
                  </a:lnTo>
                  <a:cubicBezTo>
                    <a:pt x="139" y="176"/>
                    <a:pt x="214" y="227"/>
                    <a:pt x="201" y="227"/>
                  </a:cubicBezTo>
                  <a:lnTo>
                    <a:pt x="214" y="239"/>
                  </a:lnTo>
                  <a:cubicBezTo>
                    <a:pt x="201" y="239"/>
                    <a:pt x="164" y="214"/>
                    <a:pt x="151" y="214"/>
                  </a:cubicBezTo>
                  <a:cubicBezTo>
                    <a:pt x="141" y="214"/>
                    <a:pt x="174" y="240"/>
                    <a:pt x="192" y="249"/>
                  </a:cubicBezTo>
                  <a:lnTo>
                    <a:pt x="192" y="249"/>
                  </a:lnTo>
                  <a:cubicBezTo>
                    <a:pt x="166" y="241"/>
                    <a:pt x="173" y="249"/>
                    <a:pt x="139" y="227"/>
                  </a:cubicBezTo>
                  <a:lnTo>
                    <a:pt x="139" y="227"/>
                  </a:lnTo>
                  <a:cubicBezTo>
                    <a:pt x="139" y="227"/>
                    <a:pt x="139" y="228"/>
                    <a:pt x="139" y="229"/>
                  </a:cubicBezTo>
                  <a:lnTo>
                    <a:pt x="139" y="229"/>
                  </a:lnTo>
                  <a:cubicBezTo>
                    <a:pt x="113" y="212"/>
                    <a:pt x="83" y="195"/>
                    <a:pt x="63" y="189"/>
                  </a:cubicBezTo>
                  <a:lnTo>
                    <a:pt x="63" y="189"/>
                  </a:lnTo>
                  <a:lnTo>
                    <a:pt x="176" y="277"/>
                  </a:lnTo>
                  <a:cubicBezTo>
                    <a:pt x="176" y="277"/>
                    <a:pt x="139" y="252"/>
                    <a:pt x="126" y="252"/>
                  </a:cubicBezTo>
                  <a:cubicBezTo>
                    <a:pt x="164" y="277"/>
                    <a:pt x="164" y="289"/>
                    <a:pt x="151" y="302"/>
                  </a:cubicBezTo>
                  <a:cubicBezTo>
                    <a:pt x="145" y="296"/>
                    <a:pt x="139" y="293"/>
                    <a:pt x="135" y="293"/>
                  </a:cubicBezTo>
                  <a:cubicBezTo>
                    <a:pt x="132" y="293"/>
                    <a:pt x="132" y="296"/>
                    <a:pt x="139" y="302"/>
                  </a:cubicBezTo>
                  <a:cubicBezTo>
                    <a:pt x="126" y="289"/>
                    <a:pt x="126" y="289"/>
                    <a:pt x="126" y="289"/>
                  </a:cubicBezTo>
                  <a:cubicBezTo>
                    <a:pt x="124" y="288"/>
                    <a:pt x="122" y="288"/>
                    <a:pt x="122" y="288"/>
                  </a:cubicBezTo>
                  <a:lnTo>
                    <a:pt x="122" y="288"/>
                  </a:lnTo>
                  <a:cubicBezTo>
                    <a:pt x="117" y="288"/>
                    <a:pt x="162" y="320"/>
                    <a:pt x="161" y="320"/>
                  </a:cubicBezTo>
                  <a:cubicBezTo>
                    <a:pt x="160" y="320"/>
                    <a:pt x="158" y="319"/>
                    <a:pt x="151" y="314"/>
                  </a:cubicBezTo>
                  <a:cubicBezTo>
                    <a:pt x="151" y="314"/>
                    <a:pt x="139" y="302"/>
                    <a:pt x="126" y="302"/>
                  </a:cubicBezTo>
                  <a:cubicBezTo>
                    <a:pt x="139" y="314"/>
                    <a:pt x="113" y="314"/>
                    <a:pt x="164" y="340"/>
                  </a:cubicBezTo>
                  <a:cubicBezTo>
                    <a:pt x="151" y="340"/>
                    <a:pt x="151" y="340"/>
                    <a:pt x="126" y="327"/>
                  </a:cubicBezTo>
                  <a:lnTo>
                    <a:pt x="126" y="327"/>
                  </a:lnTo>
                  <a:lnTo>
                    <a:pt x="151" y="352"/>
                  </a:lnTo>
                  <a:cubicBezTo>
                    <a:pt x="151" y="352"/>
                    <a:pt x="139" y="340"/>
                    <a:pt x="126" y="340"/>
                  </a:cubicBezTo>
                  <a:cubicBezTo>
                    <a:pt x="136" y="340"/>
                    <a:pt x="114" y="324"/>
                    <a:pt x="118" y="324"/>
                  </a:cubicBezTo>
                  <a:cubicBezTo>
                    <a:pt x="119" y="324"/>
                    <a:pt x="121" y="325"/>
                    <a:pt x="126" y="327"/>
                  </a:cubicBezTo>
                  <a:cubicBezTo>
                    <a:pt x="101" y="302"/>
                    <a:pt x="88" y="302"/>
                    <a:pt x="63" y="289"/>
                  </a:cubicBezTo>
                  <a:lnTo>
                    <a:pt x="63" y="289"/>
                  </a:lnTo>
                  <a:cubicBezTo>
                    <a:pt x="76" y="302"/>
                    <a:pt x="113" y="340"/>
                    <a:pt x="139" y="365"/>
                  </a:cubicBezTo>
                  <a:lnTo>
                    <a:pt x="126" y="365"/>
                  </a:lnTo>
                  <a:lnTo>
                    <a:pt x="101" y="352"/>
                  </a:lnTo>
                  <a:lnTo>
                    <a:pt x="101" y="352"/>
                  </a:lnTo>
                  <a:cubicBezTo>
                    <a:pt x="101" y="360"/>
                    <a:pt x="106" y="363"/>
                    <a:pt x="106" y="364"/>
                  </a:cubicBezTo>
                  <a:lnTo>
                    <a:pt x="106" y="364"/>
                  </a:lnTo>
                  <a:cubicBezTo>
                    <a:pt x="104" y="364"/>
                    <a:pt x="101" y="363"/>
                    <a:pt x="98" y="362"/>
                  </a:cubicBezTo>
                  <a:lnTo>
                    <a:pt x="98" y="362"/>
                  </a:lnTo>
                  <a:cubicBezTo>
                    <a:pt x="99" y="363"/>
                    <a:pt x="100" y="364"/>
                    <a:pt x="101" y="365"/>
                  </a:cubicBezTo>
                  <a:cubicBezTo>
                    <a:pt x="106" y="365"/>
                    <a:pt x="107" y="365"/>
                    <a:pt x="106" y="364"/>
                  </a:cubicBezTo>
                  <a:lnTo>
                    <a:pt x="106" y="364"/>
                  </a:lnTo>
                  <a:cubicBezTo>
                    <a:pt x="109" y="365"/>
                    <a:pt x="111" y="365"/>
                    <a:pt x="113" y="365"/>
                  </a:cubicBezTo>
                  <a:lnTo>
                    <a:pt x="88" y="365"/>
                  </a:lnTo>
                  <a:cubicBezTo>
                    <a:pt x="113" y="390"/>
                    <a:pt x="113" y="390"/>
                    <a:pt x="126" y="402"/>
                  </a:cubicBezTo>
                  <a:cubicBezTo>
                    <a:pt x="113" y="402"/>
                    <a:pt x="113" y="390"/>
                    <a:pt x="101" y="390"/>
                  </a:cubicBezTo>
                  <a:cubicBezTo>
                    <a:pt x="115" y="399"/>
                    <a:pt x="112" y="402"/>
                    <a:pt x="103" y="402"/>
                  </a:cubicBezTo>
                  <a:cubicBezTo>
                    <a:pt x="94" y="402"/>
                    <a:pt x="79" y="399"/>
                    <a:pt x="73" y="399"/>
                  </a:cubicBezTo>
                  <a:cubicBezTo>
                    <a:pt x="70" y="399"/>
                    <a:pt x="70" y="400"/>
                    <a:pt x="76" y="402"/>
                  </a:cubicBezTo>
                  <a:cubicBezTo>
                    <a:pt x="88" y="415"/>
                    <a:pt x="113" y="415"/>
                    <a:pt x="113" y="428"/>
                  </a:cubicBezTo>
                  <a:lnTo>
                    <a:pt x="101" y="428"/>
                  </a:lnTo>
                  <a:cubicBezTo>
                    <a:pt x="113" y="440"/>
                    <a:pt x="126" y="453"/>
                    <a:pt x="113" y="453"/>
                  </a:cubicBezTo>
                  <a:cubicBezTo>
                    <a:pt x="113" y="465"/>
                    <a:pt x="164" y="478"/>
                    <a:pt x="151" y="478"/>
                  </a:cubicBezTo>
                  <a:cubicBezTo>
                    <a:pt x="126" y="465"/>
                    <a:pt x="113" y="465"/>
                    <a:pt x="101" y="465"/>
                  </a:cubicBezTo>
                  <a:cubicBezTo>
                    <a:pt x="113" y="478"/>
                    <a:pt x="126" y="478"/>
                    <a:pt x="139" y="490"/>
                  </a:cubicBezTo>
                  <a:lnTo>
                    <a:pt x="113" y="478"/>
                  </a:lnTo>
                  <a:lnTo>
                    <a:pt x="88" y="478"/>
                  </a:lnTo>
                  <a:cubicBezTo>
                    <a:pt x="93" y="482"/>
                    <a:pt x="101" y="486"/>
                    <a:pt x="111" y="490"/>
                  </a:cubicBezTo>
                  <a:lnTo>
                    <a:pt x="111" y="490"/>
                  </a:lnTo>
                  <a:cubicBezTo>
                    <a:pt x="78" y="491"/>
                    <a:pt x="116" y="512"/>
                    <a:pt x="112" y="512"/>
                  </a:cubicBezTo>
                  <a:cubicBezTo>
                    <a:pt x="110" y="512"/>
                    <a:pt x="104" y="509"/>
                    <a:pt x="88" y="503"/>
                  </a:cubicBezTo>
                  <a:lnTo>
                    <a:pt x="76" y="503"/>
                  </a:lnTo>
                  <a:lnTo>
                    <a:pt x="88" y="516"/>
                  </a:lnTo>
                  <a:lnTo>
                    <a:pt x="76" y="516"/>
                  </a:lnTo>
                  <a:lnTo>
                    <a:pt x="88" y="528"/>
                  </a:lnTo>
                  <a:cubicBezTo>
                    <a:pt x="76" y="516"/>
                    <a:pt x="63" y="516"/>
                    <a:pt x="63" y="516"/>
                  </a:cubicBezTo>
                  <a:lnTo>
                    <a:pt x="63" y="516"/>
                  </a:lnTo>
                  <a:cubicBezTo>
                    <a:pt x="57" y="522"/>
                    <a:pt x="75" y="533"/>
                    <a:pt x="90" y="541"/>
                  </a:cubicBezTo>
                  <a:lnTo>
                    <a:pt x="76" y="541"/>
                  </a:lnTo>
                  <a:cubicBezTo>
                    <a:pt x="85" y="544"/>
                    <a:pt x="92" y="547"/>
                    <a:pt x="97" y="549"/>
                  </a:cubicBezTo>
                  <a:lnTo>
                    <a:pt x="97" y="549"/>
                  </a:lnTo>
                  <a:cubicBezTo>
                    <a:pt x="96" y="547"/>
                    <a:pt x="95" y="545"/>
                    <a:pt x="95" y="544"/>
                  </a:cubicBezTo>
                  <a:lnTo>
                    <a:pt x="95" y="544"/>
                  </a:lnTo>
                  <a:cubicBezTo>
                    <a:pt x="103" y="548"/>
                    <a:pt x="109" y="552"/>
                    <a:pt x="105" y="553"/>
                  </a:cubicBezTo>
                  <a:lnTo>
                    <a:pt x="105" y="553"/>
                  </a:lnTo>
                  <a:cubicBezTo>
                    <a:pt x="128" y="567"/>
                    <a:pt x="90" y="571"/>
                    <a:pt x="151" y="591"/>
                  </a:cubicBezTo>
                  <a:cubicBezTo>
                    <a:pt x="113" y="591"/>
                    <a:pt x="126" y="591"/>
                    <a:pt x="101" y="566"/>
                  </a:cubicBezTo>
                  <a:lnTo>
                    <a:pt x="76" y="566"/>
                  </a:lnTo>
                  <a:cubicBezTo>
                    <a:pt x="71" y="563"/>
                    <a:pt x="68" y="562"/>
                    <a:pt x="67" y="562"/>
                  </a:cubicBezTo>
                  <a:cubicBezTo>
                    <a:pt x="60" y="562"/>
                    <a:pt x="81" y="581"/>
                    <a:pt x="101" y="591"/>
                  </a:cubicBezTo>
                  <a:cubicBezTo>
                    <a:pt x="91" y="591"/>
                    <a:pt x="65" y="575"/>
                    <a:pt x="61" y="575"/>
                  </a:cubicBezTo>
                  <a:cubicBezTo>
                    <a:pt x="60" y="575"/>
                    <a:pt x="61" y="576"/>
                    <a:pt x="63" y="578"/>
                  </a:cubicBezTo>
                  <a:cubicBezTo>
                    <a:pt x="63" y="591"/>
                    <a:pt x="101" y="591"/>
                    <a:pt x="113" y="604"/>
                  </a:cubicBezTo>
                  <a:lnTo>
                    <a:pt x="76" y="591"/>
                  </a:lnTo>
                  <a:lnTo>
                    <a:pt x="76" y="591"/>
                  </a:lnTo>
                  <a:cubicBezTo>
                    <a:pt x="101" y="616"/>
                    <a:pt x="76" y="604"/>
                    <a:pt x="76" y="616"/>
                  </a:cubicBezTo>
                  <a:cubicBezTo>
                    <a:pt x="63" y="629"/>
                    <a:pt x="113" y="654"/>
                    <a:pt x="101" y="654"/>
                  </a:cubicBezTo>
                  <a:cubicBezTo>
                    <a:pt x="88" y="641"/>
                    <a:pt x="76" y="641"/>
                    <a:pt x="63" y="641"/>
                  </a:cubicBezTo>
                  <a:lnTo>
                    <a:pt x="76" y="654"/>
                  </a:lnTo>
                  <a:lnTo>
                    <a:pt x="76" y="654"/>
                  </a:lnTo>
                  <a:cubicBezTo>
                    <a:pt x="72" y="654"/>
                    <a:pt x="68" y="654"/>
                    <a:pt x="63" y="654"/>
                  </a:cubicBezTo>
                  <a:lnTo>
                    <a:pt x="63" y="666"/>
                  </a:lnTo>
                  <a:cubicBezTo>
                    <a:pt x="63" y="666"/>
                    <a:pt x="63" y="666"/>
                    <a:pt x="63" y="679"/>
                  </a:cubicBezTo>
                  <a:cubicBezTo>
                    <a:pt x="63" y="691"/>
                    <a:pt x="63" y="704"/>
                    <a:pt x="63" y="717"/>
                  </a:cubicBezTo>
                  <a:cubicBezTo>
                    <a:pt x="71" y="737"/>
                    <a:pt x="82" y="744"/>
                    <a:pt x="94" y="744"/>
                  </a:cubicBezTo>
                  <a:cubicBezTo>
                    <a:pt x="124" y="744"/>
                    <a:pt x="162" y="705"/>
                    <a:pt x="185" y="705"/>
                  </a:cubicBezTo>
                  <a:cubicBezTo>
                    <a:pt x="201" y="705"/>
                    <a:pt x="210" y="725"/>
                    <a:pt x="201" y="792"/>
                  </a:cubicBezTo>
                  <a:lnTo>
                    <a:pt x="277" y="792"/>
                  </a:lnTo>
                  <a:lnTo>
                    <a:pt x="264" y="817"/>
                  </a:lnTo>
                  <a:cubicBezTo>
                    <a:pt x="274" y="822"/>
                    <a:pt x="281" y="824"/>
                    <a:pt x="288" y="824"/>
                  </a:cubicBezTo>
                  <a:cubicBezTo>
                    <a:pt x="320" y="824"/>
                    <a:pt x="332" y="783"/>
                    <a:pt x="352" y="742"/>
                  </a:cubicBezTo>
                  <a:cubicBezTo>
                    <a:pt x="365" y="767"/>
                    <a:pt x="352" y="779"/>
                    <a:pt x="352" y="792"/>
                  </a:cubicBezTo>
                  <a:cubicBezTo>
                    <a:pt x="381" y="814"/>
                    <a:pt x="398" y="827"/>
                    <a:pt x="414" y="827"/>
                  </a:cubicBezTo>
                  <a:cubicBezTo>
                    <a:pt x="426" y="827"/>
                    <a:pt x="437" y="820"/>
                    <a:pt x="453" y="805"/>
                  </a:cubicBezTo>
                  <a:cubicBezTo>
                    <a:pt x="465" y="792"/>
                    <a:pt x="478" y="779"/>
                    <a:pt x="490" y="767"/>
                  </a:cubicBezTo>
                  <a:lnTo>
                    <a:pt x="490" y="779"/>
                  </a:lnTo>
                  <a:cubicBezTo>
                    <a:pt x="478" y="779"/>
                    <a:pt x="503" y="792"/>
                    <a:pt x="478" y="792"/>
                  </a:cubicBezTo>
                  <a:lnTo>
                    <a:pt x="490" y="792"/>
                  </a:lnTo>
                  <a:lnTo>
                    <a:pt x="490" y="805"/>
                  </a:lnTo>
                  <a:lnTo>
                    <a:pt x="453" y="805"/>
                  </a:lnTo>
                  <a:cubicBezTo>
                    <a:pt x="465" y="817"/>
                    <a:pt x="465" y="817"/>
                    <a:pt x="490" y="817"/>
                  </a:cubicBezTo>
                  <a:cubicBezTo>
                    <a:pt x="503" y="817"/>
                    <a:pt x="503" y="830"/>
                    <a:pt x="516" y="830"/>
                  </a:cubicBezTo>
                  <a:cubicBezTo>
                    <a:pt x="503" y="830"/>
                    <a:pt x="503" y="830"/>
                    <a:pt x="490" y="817"/>
                  </a:cubicBezTo>
                  <a:lnTo>
                    <a:pt x="453" y="817"/>
                  </a:lnTo>
                  <a:cubicBezTo>
                    <a:pt x="478" y="823"/>
                    <a:pt x="468" y="823"/>
                    <a:pt x="454" y="823"/>
                  </a:cubicBezTo>
                  <a:cubicBezTo>
                    <a:pt x="440" y="823"/>
                    <a:pt x="421" y="823"/>
                    <a:pt x="428" y="830"/>
                  </a:cubicBezTo>
                  <a:cubicBezTo>
                    <a:pt x="453" y="830"/>
                    <a:pt x="478" y="842"/>
                    <a:pt x="503" y="855"/>
                  </a:cubicBezTo>
                  <a:cubicBezTo>
                    <a:pt x="423" y="855"/>
                    <a:pt x="519" y="887"/>
                    <a:pt x="471" y="887"/>
                  </a:cubicBezTo>
                  <a:cubicBezTo>
                    <a:pt x="459" y="887"/>
                    <a:pt x="438" y="885"/>
                    <a:pt x="403" y="880"/>
                  </a:cubicBezTo>
                  <a:lnTo>
                    <a:pt x="403" y="880"/>
                  </a:lnTo>
                  <a:cubicBezTo>
                    <a:pt x="440" y="893"/>
                    <a:pt x="440" y="893"/>
                    <a:pt x="440" y="893"/>
                  </a:cubicBezTo>
                  <a:cubicBezTo>
                    <a:pt x="453" y="893"/>
                    <a:pt x="490" y="905"/>
                    <a:pt x="516" y="905"/>
                  </a:cubicBezTo>
                  <a:lnTo>
                    <a:pt x="440" y="905"/>
                  </a:lnTo>
                  <a:cubicBezTo>
                    <a:pt x="478" y="911"/>
                    <a:pt x="481" y="911"/>
                    <a:pt x="483" y="911"/>
                  </a:cubicBezTo>
                  <a:cubicBezTo>
                    <a:pt x="484" y="911"/>
                    <a:pt x="484" y="911"/>
                    <a:pt x="516" y="918"/>
                  </a:cubicBezTo>
                  <a:lnTo>
                    <a:pt x="503" y="918"/>
                  </a:lnTo>
                  <a:cubicBezTo>
                    <a:pt x="585" y="929"/>
                    <a:pt x="678" y="941"/>
                    <a:pt x="782" y="953"/>
                  </a:cubicBezTo>
                  <a:lnTo>
                    <a:pt x="782" y="953"/>
                  </a:lnTo>
                  <a:cubicBezTo>
                    <a:pt x="781" y="953"/>
                    <a:pt x="780" y="953"/>
                    <a:pt x="780" y="953"/>
                  </a:cubicBezTo>
                  <a:cubicBezTo>
                    <a:pt x="771" y="953"/>
                    <a:pt x="843" y="964"/>
                    <a:pt x="849" y="964"/>
                  </a:cubicBezTo>
                  <a:cubicBezTo>
                    <a:pt x="851" y="964"/>
                    <a:pt x="841" y="962"/>
                    <a:pt x="805" y="955"/>
                  </a:cubicBezTo>
                  <a:lnTo>
                    <a:pt x="842" y="955"/>
                  </a:lnTo>
                  <a:cubicBezTo>
                    <a:pt x="842" y="951"/>
                    <a:pt x="847" y="950"/>
                    <a:pt x="853" y="950"/>
                  </a:cubicBezTo>
                  <a:cubicBezTo>
                    <a:pt x="861" y="950"/>
                    <a:pt x="873" y="952"/>
                    <a:pt x="886" y="953"/>
                  </a:cubicBezTo>
                  <a:lnTo>
                    <a:pt x="886" y="953"/>
                  </a:lnTo>
                  <a:cubicBezTo>
                    <a:pt x="855" y="943"/>
                    <a:pt x="855" y="943"/>
                    <a:pt x="853" y="943"/>
                  </a:cubicBezTo>
                  <a:cubicBezTo>
                    <a:pt x="852" y="943"/>
                    <a:pt x="849" y="943"/>
                    <a:pt x="805" y="930"/>
                  </a:cubicBezTo>
                  <a:lnTo>
                    <a:pt x="805" y="930"/>
                  </a:lnTo>
                  <a:cubicBezTo>
                    <a:pt x="855" y="943"/>
                    <a:pt x="855" y="943"/>
                    <a:pt x="858" y="943"/>
                  </a:cubicBezTo>
                  <a:cubicBezTo>
                    <a:pt x="858" y="943"/>
                    <a:pt x="859" y="943"/>
                    <a:pt x="859" y="943"/>
                  </a:cubicBezTo>
                  <a:lnTo>
                    <a:pt x="859" y="943"/>
                  </a:lnTo>
                  <a:cubicBezTo>
                    <a:pt x="858" y="943"/>
                    <a:pt x="856" y="943"/>
                    <a:pt x="855" y="943"/>
                  </a:cubicBezTo>
                  <a:lnTo>
                    <a:pt x="884" y="949"/>
                  </a:lnTo>
                  <a:lnTo>
                    <a:pt x="884" y="949"/>
                  </a:lnTo>
                  <a:cubicBezTo>
                    <a:pt x="882" y="947"/>
                    <a:pt x="879" y="946"/>
                    <a:pt x="876" y="945"/>
                  </a:cubicBezTo>
                  <a:lnTo>
                    <a:pt x="876" y="945"/>
                  </a:lnTo>
                  <a:cubicBezTo>
                    <a:pt x="887" y="947"/>
                    <a:pt x="903" y="950"/>
                    <a:pt x="930" y="955"/>
                  </a:cubicBezTo>
                  <a:cubicBezTo>
                    <a:pt x="930" y="944"/>
                    <a:pt x="880" y="943"/>
                    <a:pt x="869" y="934"/>
                  </a:cubicBezTo>
                  <a:lnTo>
                    <a:pt x="869" y="934"/>
                  </a:lnTo>
                  <a:lnTo>
                    <a:pt x="855" y="930"/>
                  </a:lnTo>
                  <a:cubicBezTo>
                    <a:pt x="858" y="930"/>
                    <a:pt x="862" y="931"/>
                    <a:pt x="868" y="932"/>
                  </a:cubicBezTo>
                  <a:lnTo>
                    <a:pt x="868" y="932"/>
                  </a:lnTo>
                  <a:cubicBezTo>
                    <a:pt x="868" y="932"/>
                    <a:pt x="867" y="931"/>
                    <a:pt x="867" y="930"/>
                  </a:cubicBezTo>
                  <a:lnTo>
                    <a:pt x="867" y="930"/>
                  </a:lnTo>
                  <a:lnTo>
                    <a:pt x="883" y="935"/>
                  </a:lnTo>
                  <a:lnTo>
                    <a:pt x="883" y="935"/>
                  </a:lnTo>
                  <a:cubicBezTo>
                    <a:pt x="878" y="934"/>
                    <a:pt x="872" y="933"/>
                    <a:pt x="868" y="932"/>
                  </a:cubicBezTo>
                  <a:lnTo>
                    <a:pt x="868" y="932"/>
                  </a:lnTo>
                  <a:cubicBezTo>
                    <a:pt x="868" y="933"/>
                    <a:pt x="869" y="933"/>
                    <a:pt x="869" y="934"/>
                  </a:cubicBezTo>
                  <a:lnTo>
                    <a:pt x="869" y="934"/>
                  </a:lnTo>
                  <a:lnTo>
                    <a:pt x="905" y="943"/>
                  </a:lnTo>
                  <a:lnTo>
                    <a:pt x="905" y="943"/>
                  </a:lnTo>
                  <a:lnTo>
                    <a:pt x="883" y="935"/>
                  </a:lnTo>
                  <a:lnTo>
                    <a:pt x="883" y="935"/>
                  </a:lnTo>
                  <a:cubicBezTo>
                    <a:pt x="893" y="938"/>
                    <a:pt x="905" y="940"/>
                    <a:pt x="916" y="942"/>
                  </a:cubicBezTo>
                  <a:lnTo>
                    <a:pt x="916" y="942"/>
                  </a:lnTo>
                  <a:cubicBezTo>
                    <a:pt x="896" y="931"/>
                    <a:pt x="941" y="942"/>
                    <a:pt x="867" y="918"/>
                  </a:cubicBezTo>
                  <a:lnTo>
                    <a:pt x="849" y="908"/>
                  </a:lnTo>
                  <a:lnTo>
                    <a:pt x="849" y="908"/>
                  </a:lnTo>
                  <a:cubicBezTo>
                    <a:pt x="850" y="909"/>
                    <a:pt x="852" y="909"/>
                    <a:pt x="853" y="909"/>
                  </a:cubicBezTo>
                  <a:cubicBezTo>
                    <a:pt x="856" y="909"/>
                    <a:pt x="858" y="908"/>
                    <a:pt x="855" y="905"/>
                  </a:cubicBezTo>
                  <a:cubicBezTo>
                    <a:pt x="830" y="905"/>
                    <a:pt x="817" y="893"/>
                    <a:pt x="817" y="893"/>
                  </a:cubicBezTo>
                  <a:lnTo>
                    <a:pt x="817" y="893"/>
                  </a:lnTo>
                  <a:cubicBezTo>
                    <a:pt x="843" y="901"/>
                    <a:pt x="862" y="904"/>
                    <a:pt x="884" y="908"/>
                  </a:cubicBezTo>
                  <a:lnTo>
                    <a:pt x="884" y="908"/>
                  </a:lnTo>
                  <a:cubicBezTo>
                    <a:pt x="867" y="903"/>
                    <a:pt x="853" y="899"/>
                    <a:pt x="805" y="886"/>
                  </a:cubicBezTo>
                  <a:lnTo>
                    <a:pt x="805" y="886"/>
                  </a:lnTo>
                  <a:cubicBezTo>
                    <a:pt x="784" y="876"/>
                    <a:pt x="765" y="867"/>
                    <a:pt x="754" y="867"/>
                  </a:cubicBezTo>
                  <a:lnTo>
                    <a:pt x="767" y="867"/>
                  </a:lnTo>
                  <a:cubicBezTo>
                    <a:pt x="767" y="855"/>
                    <a:pt x="767" y="855"/>
                    <a:pt x="767" y="855"/>
                  </a:cubicBezTo>
                  <a:cubicBezTo>
                    <a:pt x="785" y="861"/>
                    <a:pt x="813" y="869"/>
                    <a:pt x="839" y="877"/>
                  </a:cubicBezTo>
                  <a:lnTo>
                    <a:pt x="839" y="877"/>
                  </a:lnTo>
                  <a:cubicBezTo>
                    <a:pt x="836" y="874"/>
                    <a:pt x="832" y="872"/>
                    <a:pt x="828" y="870"/>
                  </a:cubicBezTo>
                  <a:lnTo>
                    <a:pt x="828" y="870"/>
                  </a:lnTo>
                  <a:cubicBezTo>
                    <a:pt x="830" y="871"/>
                    <a:pt x="832" y="871"/>
                    <a:pt x="834" y="872"/>
                  </a:cubicBezTo>
                  <a:lnTo>
                    <a:pt x="834" y="872"/>
                  </a:lnTo>
                  <a:lnTo>
                    <a:pt x="830" y="867"/>
                  </a:lnTo>
                  <a:lnTo>
                    <a:pt x="830" y="867"/>
                  </a:lnTo>
                  <a:cubicBezTo>
                    <a:pt x="874" y="880"/>
                    <a:pt x="880" y="880"/>
                    <a:pt x="883" y="880"/>
                  </a:cubicBezTo>
                  <a:cubicBezTo>
                    <a:pt x="886" y="880"/>
                    <a:pt x="886" y="880"/>
                    <a:pt x="905" y="888"/>
                  </a:cubicBezTo>
                  <a:lnTo>
                    <a:pt x="905" y="888"/>
                  </a:lnTo>
                  <a:lnTo>
                    <a:pt x="867" y="880"/>
                  </a:lnTo>
                  <a:cubicBezTo>
                    <a:pt x="867" y="880"/>
                    <a:pt x="867" y="880"/>
                    <a:pt x="834" y="872"/>
                  </a:cubicBezTo>
                  <a:lnTo>
                    <a:pt x="834" y="872"/>
                  </a:lnTo>
                  <a:lnTo>
                    <a:pt x="839" y="877"/>
                  </a:lnTo>
                  <a:lnTo>
                    <a:pt x="839" y="877"/>
                  </a:lnTo>
                  <a:cubicBezTo>
                    <a:pt x="839" y="877"/>
                    <a:pt x="839" y="877"/>
                    <a:pt x="839" y="877"/>
                  </a:cubicBezTo>
                  <a:lnTo>
                    <a:pt x="839" y="877"/>
                  </a:lnTo>
                  <a:cubicBezTo>
                    <a:pt x="840" y="878"/>
                    <a:pt x="841" y="879"/>
                    <a:pt x="842" y="880"/>
                  </a:cubicBezTo>
                  <a:lnTo>
                    <a:pt x="839" y="877"/>
                  </a:lnTo>
                  <a:lnTo>
                    <a:pt x="839" y="877"/>
                  </a:lnTo>
                  <a:cubicBezTo>
                    <a:pt x="868" y="886"/>
                    <a:pt x="893" y="893"/>
                    <a:pt x="893" y="893"/>
                  </a:cubicBezTo>
                  <a:lnTo>
                    <a:pt x="867" y="880"/>
                  </a:lnTo>
                  <a:lnTo>
                    <a:pt x="867" y="880"/>
                  </a:lnTo>
                  <a:cubicBezTo>
                    <a:pt x="880" y="884"/>
                    <a:pt x="889" y="886"/>
                    <a:pt x="894" y="887"/>
                  </a:cubicBezTo>
                  <a:lnTo>
                    <a:pt x="894" y="887"/>
                  </a:lnTo>
                  <a:cubicBezTo>
                    <a:pt x="894" y="888"/>
                    <a:pt x="897" y="890"/>
                    <a:pt x="909" y="896"/>
                  </a:cubicBezTo>
                  <a:lnTo>
                    <a:pt x="909" y="896"/>
                  </a:lnTo>
                  <a:cubicBezTo>
                    <a:pt x="906" y="894"/>
                    <a:pt x="906" y="893"/>
                    <a:pt x="908" y="893"/>
                  </a:cubicBezTo>
                  <a:cubicBezTo>
                    <a:pt x="913" y="893"/>
                    <a:pt x="925" y="896"/>
                    <a:pt x="927" y="896"/>
                  </a:cubicBezTo>
                  <a:cubicBezTo>
                    <a:pt x="928" y="896"/>
                    <a:pt x="926" y="895"/>
                    <a:pt x="918" y="893"/>
                  </a:cubicBezTo>
                  <a:cubicBezTo>
                    <a:pt x="913" y="891"/>
                    <a:pt x="909" y="889"/>
                    <a:pt x="905" y="888"/>
                  </a:cubicBezTo>
                  <a:lnTo>
                    <a:pt x="905" y="888"/>
                  </a:lnTo>
                  <a:lnTo>
                    <a:pt x="916" y="890"/>
                  </a:lnTo>
                  <a:lnTo>
                    <a:pt x="916" y="890"/>
                  </a:lnTo>
                  <a:cubicBezTo>
                    <a:pt x="905" y="886"/>
                    <a:pt x="893" y="880"/>
                    <a:pt x="893" y="880"/>
                  </a:cubicBezTo>
                  <a:lnTo>
                    <a:pt x="893" y="880"/>
                  </a:lnTo>
                  <a:lnTo>
                    <a:pt x="930" y="893"/>
                  </a:lnTo>
                  <a:lnTo>
                    <a:pt x="930" y="905"/>
                  </a:lnTo>
                  <a:lnTo>
                    <a:pt x="943" y="905"/>
                  </a:lnTo>
                  <a:cubicBezTo>
                    <a:pt x="968" y="918"/>
                    <a:pt x="1006" y="930"/>
                    <a:pt x="1006" y="955"/>
                  </a:cubicBezTo>
                  <a:cubicBezTo>
                    <a:pt x="1031" y="955"/>
                    <a:pt x="1069" y="968"/>
                    <a:pt x="1094" y="980"/>
                  </a:cubicBezTo>
                  <a:cubicBezTo>
                    <a:pt x="1144" y="993"/>
                    <a:pt x="1194" y="1006"/>
                    <a:pt x="1244" y="1018"/>
                  </a:cubicBezTo>
                  <a:lnTo>
                    <a:pt x="1270" y="1018"/>
                  </a:lnTo>
                  <a:cubicBezTo>
                    <a:pt x="1273" y="1018"/>
                    <a:pt x="1279" y="1019"/>
                    <a:pt x="1284" y="1020"/>
                  </a:cubicBezTo>
                  <a:lnTo>
                    <a:pt x="1284" y="1020"/>
                  </a:lnTo>
                  <a:cubicBezTo>
                    <a:pt x="1285" y="1021"/>
                    <a:pt x="1285" y="1021"/>
                    <a:pt x="1286" y="1022"/>
                  </a:cubicBezTo>
                  <a:lnTo>
                    <a:pt x="1286" y="1022"/>
                  </a:lnTo>
                  <a:cubicBezTo>
                    <a:pt x="1281" y="1020"/>
                    <a:pt x="1277" y="1019"/>
                    <a:pt x="1273" y="1019"/>
                  </a:cubicBezTo>
                  <a:lnTo>
                    <a:pt x="1273" y="1019"/>
                  </a:lnTo>
                  <a:cubicBezTo>
                    <a:pt x="1272" y="1019"/>
                    <a:pt x="1271" y="1018"/>
                    <a:pt x="1270" y="1018"/>
                  </a:cubicBezTo>
                  <a:lnTo>
                    <a:pt x="1270" y="1018"/>
                  </a:lnTo>
                  <a:cubicBezTo>
                    <a:pt x="1270" y="1018"/>
                    <a:pt x="1270" y="1018"/>
                    <a:pt x="1270" y="1018"/>
                  </a:cubicBezTo>
                  <a:cubicBezTo>
                    <a:pt x="1268" y="1018"/>
                    <a:pt x="1267" y="1018"/>
                    <a:pt x="1266" y="1018"/>
                  </a:cubicBezTo>
                  <a:lnTo>
                    <a:pt x="1266" y="1018"/>
                  </a:lnTo>
                  <a:cubicBezTo>
                    <a:pt x="1263" y="1018"/>
                    <a:pt x="1260" y="1018"/>
                    <a:pt x="1257" y="1018"/>
                  </a:cubicBezTo>
                  <a:cubicBezTo>
                    <a:pt x="1276" y="1024"/>
                    <a:pt x="1279" y="1024"/>
                    <a:pt x="1281" y="1024"/>
                  </a:cubicBezTo>
                  <a:cubicBezTo>
                    <a:pt x="1282" y="1024"/>
                    <a:pt x="1282" y="1024"/>
                    <a:pt x="1295" y="1031"/>
                  </a:cubicBezTo>
                  <a:cubicBezTo>
                    <a:pt x="1300" y="1031"/>
                    <a:pt x="1297" y="1029"/>
                    <a:pt x="1294" y="1027"/>
                  </a:cubicBezTo>
                  <a:lnTo>
                    <a:pt x="1294" y="1027"/>
                  </a:lnTo>
                  <a:cubicBezTo>
                    <a:pt x="1297" y="1028"/>
                    <a:pt x="1301" y="1029"/>
                    <a:pt x="1307" y="1031"/>
                  </a:cubicBezTo>
                  <a:cubicBezTo>
                    <a:pt x="1305" y="1030"/>
                    <a:pt x="1303" y="1029"/>
                    <a:pt x="1301" y="1029"/>
                  </a:cubicBezTo>
                  <a:lnTo>
                    <a:pt x="1301" y="1029"/>
                  </a:lnTo>
                  <a:cubicBezTo>
                    <a:pt x="1302" y="1029"/>
                    <a:pt x="1303" y="1029"/>
                    <a:pt x="1304" y="1029"/>
                  </a:cubicBezTo>
                  <a:lnTo>
                    <a:pt x="1304" y="1029"/>
                  </a:lnTo>
                  <a:cubicBezTo>
                    <a:pt x="1305" y="1030"/>
                    <a:pt x="1306" y="1030"/>
                    <a:pt x="1307" y="1031"/>
                  </a:cubicBezTo>
                  <a:lnTo>
                    <a:pt x="1304" y="1029"/>
                  </a:lnTo>
                  <a:lnTo>
                    <a:pt x="1304" y="1029"/>
                  </a:lnTo>
                  <a:cubicBezTo>
                    <a:pt x="1314" y="1031"/>
                    <a:pt x="1320" y="1031"/>
                    <a:pt x="1320" y="1031"/>
                  </a:cubicBezTo>
                  <a:lnTo>
                    <a:pt x="1319" y="1030"/>
                  </a:lnTo>
                  <a:lnTo>
                    <a:pt x="1319" y="1030"/>
                  </a:lnTo>
                  <a:cubicBezTo>
                    <a:pt x="1319" y="1030"/>
                    <a:pt x="1319" y="1030"/>
                    <a:pt x="1319" y="1030"/>
                  </a:cubicBezTo>
                  <a:lnTo>
                    <a:pt x="1319" y="1030"/>
                  </a:lnTo>
                  <a:cubicBezTo>
                    <a:pt x="1320" y="1031"/>
                    <a:pt x="1320" y="1031"/>
                    <a:pt x="1320" y="1031"/>
                  </a:cubicBezTo>
                  <a:cubicBezTo>
                    <a:pt x="1320" y="1031"/>
                    <a:pt x="1320" y="1030"/>
                    <a:pt x="1319" y="1030"/>
                  </a:cubicBezTo>
                  <a:lnTo>
                    <a:pt x="1319" y="1030"/>
                  </a:lnTo>
                  <a:cubicBezTo>
                    <a:pt x="1324" y="1031"/>
                    <a:pt x="1328" y="1031"/>
                    <a:pt x="1332" y="1031"/>
                  </a:cubicBezTo>
                  <a:cubicBezTo>
                    <a:pt x="1331" y="1031"/>
                    <a:pt x="1330" y="1031"/>
                    <a:pt x="1328" y="1030"/>
                  </a:cubicBezTo>
                  <a:lnTo>
                    <a:pt x="1328" y="1030"/>
                  </a:lnTo>
                  <a:cubicBezTo>
                    <a:pt x="1331" y="1031"/>
                    <a:pt x="1332" y="1031"/>
                    <a:pt x="1332" y="1031"/>
                  </a:cubicBezTo>
                  <a:lnTo>
                    <a:pt x="1332" y="1031"/>
                  </a:lnTo>
                  <a:cubicBezTo>
                    <a:pt x="1327" y="1029"/>
                    <a:pt x="1322" y="1027"/>
                    <a:pt x="1320" y="1027"/>
                  </a:cubicBezTo>
                  <a:lnTo>
                    <a:pt x="1320" y="1027"/>
                  </a:lnTo>
                  <a:cubicBezTo>
                    <a:pt x="1323" y="1028"/>
                    <a:pt x="1326" y="1030"/>
                    <a:pt x="1328" y="1030"/>
                  </a:cubicBezTo>
                  <a:lnTo>
                    <a:pt x="1328" y="1030"/>
                  </a:lnTo>
                  <a:cubicBezTo>
                    <a:pt x="1326" y="1030"/>
                    <a:pt x="1322" y="1029"/>
                    <a:pt x="1318" y="1029"/>
                  </a:cubicBezTo>
                  <a:lnTo>
                    <a:pt x="1318" y="1029"/>
                  </a:lnTo>
                  <a:cubicBezTo>
                    <a:pt x="1317" y="1028"/>
                    <a:pt x="1318" y="1027"/>
                    <a:pt x="1319" y="1027"/>
                  </a:cubicBezTo>
                  <a:cubicBezTo>
                    <a:pt x="1319" y="1027"/>
                    <a:pt x="1320" y="1027"/>
                    <a:pt x="1320" y="1027"/>
                  </a:cubicBezTo>
                  <a:lnTo>
                    <a:pt x="1320" y="1027"/>
                  </a:lnTo>
                  <a:cubicBezTo>
                    <a:pt x="1318" y="1026"/>
                    <a:pt x="1316" y="1025"/>
                    <a:pt x="1313" y="1024"/>
                  </a:cubicBezTo>
                  <a:lnTo>
                    <a:pt x="1313" y="1024"/>
                  </a:lnTo>
                  <a:cubicBezTo>
                    <a:pt x="1315" y="1026"/>
                    <a:pt x="1317" y="1028"/>
                    <a:pt x="1318" y="1029"/>
                  </a:cubicBezTo>
                  <a:lnTo>
                    <a:pt x="1318" y="1029"/>
                  </a:lnTo>
                  <a:cubicBezTo>
                    <a:pt x="1317" y="1028"/>
                    <a:pt x="1316" y="1028"/>
                    <a:pt x="1315" y="1028"/>
                  </a:cubicBezTo>
                  <a:lnTo>
                    <a:pt x="1315" y="1028"/>
                  </a:lnTo>
                  <a:lnTo>
                    <a:pt x="1297" y="1020"/>
                  </a:lnTo>
                  <a:lnTo>
                    <a:pt x="1297" y="1020"/>
                  </a:lnTo>
                  <a:cubicBezTo>
                    <a:pt x="1301" y="1020"/>
                    <a:pt x="1305" y="1021"/>
                    <a:pt x="1309" y="1022"/>
                  </a:cubicBezTo>
                  <a:lnTo>
                    <a:pt x="1309" y="1022"/>
                  </a:lnTo>
                  <a:cubicBezTo>
                    <a:pt x="1310" y="1023"/>
                    <a:pt x="1312" y="1024"/>
                    <a:pt x="1313" y="1024"/>
                  </a:cubicBezTo>
                  <a:lnTo>
                    <a:pt x="1313" y="1024"/>
                  </a:lnTo>
                  <a:cubicBezTo>
                    <a:pt x="1313" y="1024"/>
                    <a:pt x="1313" y="1023"/>
                    <a:pt x="1312" y="1023"/>
                  </a:cubicBezTo>
                  <a:lnTo>
                    <a:pt x="1312" y="1023"/>
                  </a:lnTo>
                  <a:cubicBezTo>
                    <a:pt x="1313" y="1023"/>
                    <a:pt x="1314" y="1024"/>
                    <a:pt x="1316" y="1024"/>
                  </a:cubicBezTo>
                  <a:lnTo>
                    <a:pt x="1316" y="1024"/>
                  </a:lnTo>
                  <a:cubicBezTo>
                    <a:pt x="1319" y="1026"/>
                    <a:pt x="1322" y="1027"/>
                    <a:pt x="1324" y="1027"/>
                  </a:cubicBezTo>
                  <a:lnTo>
                    <a:pt x="1324" y="1027"/>
                  </a:lnTo>
                  <a:cubicBezTo>
                    <a:pt x="1329" y="1029"/>
                    <a:pt x="1332" y="1031"/>
                    <a:pt x="1332" y="1031"/>
                  </a:cubicBezTo>
                  <a:lnTo>
                    <a:pt x="1340" y="1031"/>
                  </a:lnTo>
                  <a:cubicBezTo>
                    <a:pt x="1342" y="1032"/>
                    <a:pt x="1344" y="1033"/>
                    <a:pt x="1346" y="1034"/>
                  </a:cubicBezTo>
                  <a:lnTo>
                    <a:pt x="1346" y="1034"/>
                  </a:lnTo>
                  <a:cubicBezTo>
                    <a:pt x="1344" y="1033"/>
                    <a:pt x="1342" y="1032"/>
                    <a:pt x="1340" y="1031"/>
                  </a:cubicBezTo>
                  <a:lnTo>
                    <a:pt x="1340" y="1031"/>
                  </a:lnTo>
                  <a:cubicBezTo>
                    <a:pt x="1340" y="1031"/>
                    <a:pt x="1340" y="1031"/>
                    <a:pt x="1340" y="1031"/>
                  </a:cubicBezTo>
                  <a:lnTo>
                    <a:pt x="1340" y="1031"/>
                  </a:lnTo>
                  <a:cubicBezTo>
                    <a:pt x="1339" y="1030"/>
                    <a:pt x="1337" y="1029"/>
                    <a:pt x="1336" y="1028"/>
                  </a:cubicBezTo>
                  <a:lnTo>
                    <a:pt x="1336" y="1028"/>
                  </a:lnTo>
                  <a:cubicBezTo>
                    <a:pt x="1337" y="1029"/>
                    <a:pt x="1339" y="1030"/>
                    <a:pt x="1340" y="1031"/>
                  </a:cubicBezTo>
                  <a:lnTo>
                    <a:pt x="1340" y="1031"/>
                  </a:lnTo>
                  <a:cubicBezTo>
                    <a:pt x="1339" y="1031"/>
                    <a:pt x="1337" y="1030"/>
                    <a:pt x="1330" y="1027"/>
                  </a:cubicBezTo>
                  <a:lnTo>
                    <a:pt x="1330" y="1027"/>
                  </a:lnTo>
                  <a:cubicBezTo>
                    <a:pt x="1330" y="1027"/>
                    <a:pt x="1331" y="1027"/>
                    <a:pt x="1331" y="1026"/>
                  </a:cubicBezTo>
                  <a:lnTo>
                    <a:pt x="1331" y="1026"/>
                  </a:lnTo>
                  <a:cubicBezTo>
                    <a:pt x="1332" y="1027"/>
                    <a:pt x="1332" y="1027"/>
                    <a:pt x="1333" y="1027"/>
                  </a:cubicBezTo>
                  <a:lnTo>
                    <a:pt x="1333" y="1027"/>
                  </a:lnTo>
                  <a:cubicBezTo>
                    <a:pt x="1334" y="1028"/>
                    <a:pt x="1335" y="1028"/>
                    <a:pt x="1336" y="1028"/>
                  </a:cubicBezTo>
                  <a:lnTo>
                    <a:pt x="1336" y="1028"/>
                  </a:lnTo>
                  <a:cubicBezTo>
                    <a:pt x="1335" y="1028"/>
                    <a:pt x="1334" y="1028"/>
                    <a:pt x="1334" y="1027"/>
                  </a:cubicBezTo>
                  <a:lnTo>
                    <a:pt x="1334" y="1027"/>
                  </a:lnTo>
                  <a:cubicBezTo>
                    <a:pt x="1340" y="1029"/>
                    <a:pt x="1345" y="1031"/>
                    <a:pt x="1345" y="1031"/>
                  </a:cubicBezTo>
                  <a:lnTo>
                    <a:pt x="1333" y="1027"/>
                  </a:lnTo>
                  <a:lnTo>
                    <a:pt x="1333" y="1027"/>
                  </a:lnTo>
                  <a:cubicBezTo>
                    <a:pt x="1332" y="1026"/>
                    <a:pt x="1331" y="1025"/>
                    <a:pt x="1330" y="1025"/>
                  </a:cubicBezTo>
                  <a:lnTo>
                    <a:pt x="1330" y="1025"/>
                  </a:lnTo>
                  <a:cubicBezTo>
                    <a:pt x="1330" y="1025"/>
                    <a:pt x="1330" y="1025"/>
                    <a:pt x="1330" y="1025"/>
                  </a:cubicBezTo>
                  <a:lnTo>
                    <a:pt x="1330" y="1025"/>
                  </a:lnTo>
                  <a:cubicBezTo>
                    <a:pt x="1329" y="1024"/>
                    <a:pt x="1327" y="1023"/>
                    <a:pt x="1325" y="1022"/>
                  </a:cubicBezTo>
                  <a:lnTo>
                    <a:pt x="1325" y="1022"/>
                  </a:lnTo>
                  <a:cubicBezTo>
                    <a:pt x="1326" y="1023"/>
                    <a:pt x="1328" y="1024"/>
                    <a:pt x="1330" y="1025"/>
                  </a:cubicBezTo>
                  <a:lnTo>
                    <a:pt x="1330" y="1025"/>
                  </a:lnTo>
                  <a:cubicBezTo>
                    <a:pt x="1328" y="1023"/>
                    <a:pt x="1325" y="1022"/>
                    <a:pt x="1323" y="1020"/>
                  </a:cubicBezTo>
                  <a:lnTo>
                    <a:pt x="1323" y="1020"/>
                  </a:lnTo>
                  <a:cubicBezTo>
                    <a:pt x="1323" y="1020"/>
                    <a:pt x="1324" y="1020"/>
                    <a:pt x="1324" y="1021"/>
                  </a:cubicBezTo>
                  <a:lnTo>
                    <a:pt x="1324" y="1021"/>
                  </a:lnTo>
                  <a:cubicBezTo>
                    <a:pt x="1327" y="1022"/>
                    <a:pt x="1329" y="1024"/>
                    <a:pt x="1330" y="1025"/>
                  </a:cubicBezTo>
                  <a:lnTo>
                    <a:pt x="1330" y="1025"/>
                  </a:lnTo>
                  <a:cubicBezTo>
                    <a:pt x="1330" y="1025"/>
                    <a:pt x="1330" y="1025"/>
                    <a:pt x="1330" y="1025"/>
                  </a:cubicBezTo>
                  <a:lnTo>
                    <a:pt x="1330" y="1025"/>
                  </a:lnTo>
                  <a:cubicBezTo>
                    <a:pt x="1330" y="1025"/>
                    <a:pt x="1330" y="1025"/>
                    <a:pt x="1330" y="1025"/>
                  </a:cubicBezTo>
                  <a:lnTo>
                    <a:pt x="1330" y="1025"/>
                  </a:lnTo>
                  <a:cubicBezTo>
                    <a:pt x="1330" y="1025"/>
                    <a:pt x="1330" y="1025"/>
                    <a:pt x="1330" y="1025"/>
                  </a:cubicBezTo>
                  <a:lnTo>
                    <a:pt x="1330" y="1025"/>
                  </a:lnTo>
                  <a:cubicBezTo>
                    <a:pt x="1338" y="1028"/>
                    <a:pt x="1345" y="1031"/>
                    <a:pt x="1345" y="1031"/>
                  </a:cubicBezTo>
                  <a:lnTo>
                    <a:pt x="1325" y="1021"/>
                  </a:lnTo>
                  <a:lnTo>
                    <a:pt x="1325" y="1021"/>
                  </a:lnTo>
                  <a:cubicBezTo>
                    <a:pt x="1327" y="1021"/>
                    <a:pt x="1329" y="1022"/>
                    <a:pt x="1329" y="1022"/>
                  </a:cubicBezTo>
                  <a:cubicBezTo>
                    <a:pt x="1330" y="1022"/>
                    <a:pt x="1327" y="1021"/>
                    <a:pt x="1320" y="1018"/>
                  </a:cubicBezTo>
                  <a:lnTo>
                    <a:pt x="1320" y="1018"/>
                  </a:lnTo>
                  <a:lnTo>
                    <a:pt x="1320" y="1018"/>
                  </a:lnTo>
                  <a:lnTo>
                    <a:pt x="1320" y="1018"/>
                  </a:lnTo>
                  <a:cubicBezTo>
                    <a:pt x="1320" y="1018"/>
                    <a:pt x="1320" y="1018"/>
                    <a:pt x="1320" y="1018"/>
                  </a:cubicBezTo>
                  <a:cubicBezTo>
                    <a:pt x="1318" y="1018"/>
                    <a:pt x="1317" y="1017"/>
                    <a:pt x="1316" y="1017"/>
                  </a:cubicBezTo>
                  <a:lnTo>
                    <a:pt x="1316" y="1017"/>
                  </a:lnTo>
                  <a:cubicBezTo>
                    <a:pt x="1316" y="1017"/>
                    <a:pt x="1317" y="1018"/>
                    <a:pt x="1318" y="1018"/>
                  </a:cubicBezTo>
                  <a:lnTo>
                    <a:pt x="1318" y="1018"/>
                  </a:lnTo>
                  <a:cubicBezTo>
                    <a:pt x="1318" y="1018"/>
                    <a:pt x="1318" y="1018"/>
                    <a:pt x="1318" y="1018"/>
                  </a:cubicBezTo>
                  <a:lnTo>
                    <a:pt x="1318" y="1018"/>
                  </a:lnTo>
                  <a:cubicBezTo>
                    <a:pt x="1318" y="1019"/>
                    <a:pt x="1319" y="1019"/>
                    <a:pt x="1319" y="1019"/>
                  </a:cubicBezTo>
                  <a:lnTo>
                    <a:pt x="1319" y="1019"/>
                  </a:lnTo>
                  <a:cubicBezTo>
                    <a:pt x="1318" y="1019"/>
                    <a:pt x="1317" y="1019"/>
                    <a:pt x="1316" y="1018"/>
                  </a:cubicBezTo>
                  <a:lnTo>
                    <a:pt x="1318" y="1018"/>
                  </a:lnTo>
                  <a:cubicBezTo>
                    <a:pt x="1317" y="1018"/>
                    <a:pt x="1316" y="1017"/>
                    <a:pt x="1315" y="1017"/>
                  </a:cubicBezTo>
                  <a:lnTo>
                    <a:pt x="1315" y="1017"/>
                  </a:lnTo>
                  <a:cubicBezTo>
                    <a:pt x="1315" y="1017"/>
                    <a:pt x="1316" y="1017"/>
                    <a:pt x="1316" y="1017"/>
                  </a:cubicBezTo>
                  <a:lnTo>
                    <a:pt x="1316" y="1017"/>
                  </a:lnTo>
                  <a:cubicBezTo>
                    <a:pt x="1313" y="1015"/>
                    <a:pt x="1310" y="1013"/>
                    <a:pt x="1309" y="1010"/>
                  </a:cubicBezTo>
                  <a:lnTo>
                    <a:pt x="1309" y="1010"/>
                  </a:lnTo>
                  <a:cubicBezTo>
                    <a:pt x="1310" y="1011"/>
                    <a:pt x="1311" y="1011"/>
                    <a:pt x="1312" y="1011"/>
                  </a:cubicBezTo>
                  <a:cubicBezTo>
                    <a:pt x="1313" y="1011"/>
                    <a:pt x="1311" y="1010"/>
                    <a:pt x="1307" y="1006"/>
                  </a:cubicBezTo>
                  <a:lnTo>
                    <a:pt x="1307" y="1006"/>
                  </a:lnTo>
                  <a:cubicBezTo>
                    <a:pt x="1320" y="1018"/>
                    <a:pt x="1332" y="1018"/>
                    <a:pt x="1345" y="1031"/>
                  </a:cubicBezTo>
                  <a:lnTo>
                    <a:pt x="1345" y="1031"/>
                  </a:lnTo>
                  <a:cubicBezTo>
                    <a:pt x="1332" y="1018"/>
                    <a:pt x="1308" y="1006"/>
                    <a:pt x="1307" y="1006"/>
                  </a:cubicBezTo>
                  <a:lnTo>
                    <a:pt x="1307" y="1006"/>
                  </a:lnTo>
                  <a:lnTo>
                    <a:pt x="1332" y="1018"/>
                  </a:lnTo>
                  <a:cubicBezTo>
                    <a:pt x="1332" y="1018"/>
                    <a:pt x="1327" y="1012"/>
                    <a:pt x="1319" y="1009"/>
                  </a:cubicBezTo>
                  <a:lnTo>
                    <a:pt x="1319" y="1009"/>
                  </a:lnTo>
                  <a:cubicBezTo>
                    <a:pt x="1320" y="1008"/>
                    <a:pt x="1320" y="1007"/>
                    <a:pt x="1320" y="1006"/>
                  </a:cubicBezTo>
                  <a:lnTo>
                    <a:pt x="1314" y="1006"/>
                  </a:lnTo>
                  <a:cubicBezTo>
                    <a:pt x="1314" y="1006"/>
                    <a:pt x="1315" y="1007"/>
                    <a:pt x="1315" y="1007"/>
                  </a:cubicBezTo>
                  <a:lnTo>
                    <a:pt x="1315" y="1007"/>
                  </a:lnTo>
                  <a:cubicBezTo>
                    <a:pt x="1315" y="1007"/>
                    <a:pt x="1314" y="1007"/>
                    <a:pt x="1314" y="1007"/>
                  </a:cubicBezTo>
                  <a:lnTo>
                    <a:pt x="1314" y="1007"/>
                  </a:lnTo>
                  <a:cubicBezTo>
                    <a:pt x="1313" y="1006"/>
                    <a:pt x="1313" y="1006"/>
                    <a:pt x="1312" y="1006"/>
                  </a:cubicBezTo>
                  <a:lnTo>
                    <a:pt x="1307" y="1006"/>
                  </a:lnTo>
                  <a:cubicBezTo>
                    <a:pt x="1307" y="1006"/>
                    <a:pt x="1307" y="1006"/>
                    <a:pt x="1307" y="1006"/>
                  </a:cubicBezTo>
                  <a:lnTo>
                    <a:pt x="1307" y="1006"/>
                  </a:lnTo>
                  <a:cubicBezTo>
                    <a:pt x="1307" y="1006"/>
                    <a:pt x="1307" y="1006"/>
                    <a:pt x="1307" y="1006"/>
                  </a:cubicBezTo>
                  <a:lnTo>
                    <a:pt x="1307" y="1006"/>
                  </a:lnTo>
                  <a:cubicBezTo>
                    <a:pt x="1307" y="1006"/>
                    <a:pt x="1307" y="1006"/>
                    <a:pt x="1307" y="1006"/>
                  </a:cubicBezTo>
                  <a:lnTo>
                    <a:pt x="1307" y="1006"/>
                  </a:lnTo>
                  <a:cubicBezTo>
                    <a:pt x="1307" y="1007"/>
                    <a:pt x="1308" y="1009"/>
                    <a:pt x="1309" y="1010"/>
                  </a:cubicBezTo>
                  <a:lnTo>
                    <a:pt x="1309" y="1010"/>
                  </a:lnTo>
                  <a:cubicBezTo>
                    <a:pt x="1307" y="1010"/>
                    <a:pt x="1305" y="1009"/>
                    <a:pt x="1302" y="1008"/>
                  </a:cubicBezTo>
                  <a:lnTo>
                    <a:pt x="1302" y="1008"/>
                  </a:lnTo>
                  <a:cubicBezTo>
                    <a:pt x="1303" y="1009"/>
                    <a:pt x="1304" y="1010"/>
                    <a:pt x="1305" y="1011"/>
                  </a:cubicBezTo>
                  <a:lnTo>
                    <a:pt x="1305" y="1011"/>
                  </a:lnTo>
                  <a:cubicBezTo>
                    <a:pt x="1303" y="1010"/>
                    <a:pt x="1300" y="1009"/>
                    <a:pt x="1298" y="1007"/>
                  </a:cubicBezTo>
                  <a:lnTo>
                    <a:pt x="1298" y="1007"/>
                  </a:lnTo>
                  <a:cubicBezTo>
                    <a:pt x="1299" y="1008"/>
                    <a:pt x="1301" y="1008"/>
                    <a:pt x="1302" y="1008"/>
                  </a:cubicBezTo>
                  <a:lnTo>
                    <a:pt x="1302" y="1008"/>
                  </a:lnTo>
                  <a:cubicBezTo>
                    <a:pt x="1300" y="1007"/>
                    <a:pt x="1298" y="1007"/>
                    <a:pt x="1296" y="1006"/>
                  </a:cubicBezTo>
                  <a:lnTo>
                    <a:pt x="1296" y="1006"/>
                  </a:lnTo>
                  <a:cubicBezTo>
                    <a:pt x="1297" y="1007"/>
                    <a:pt x="1297" y="1007"/>
                    <a:pt x="1298" y="1007"/>
                  </a:cubicBezTo>
                  <a:lnTo>
                    <a:pt x="1298" y="1007"/>
                  </a:lnTo>
                  <a:cubicBezTo>
                    <a:pt x="1298" y="1007"/>
                    <a:pt x="1298" y="1007"/>
                    <a:pt x="1298" y="1007"/>
                  </a:cubicBezTo>
                  <a:lnTo>
                    <a:pt x="1298" y="1007"/>
                  </a:lnTo>
                  <a:cubicBezTo>
                    <a:pt x="1301" y="1009"/>
                    <a:pt x="1304" y="1011"/>
                    <a:pt x="1306" y="1012"/>
                  </a:cubicBezTo>
                  <a:lnTo>
                    <a:pt x="1306" y="1012"/>
                  </a:lnTo>
                  <a:cubicBezTo>
                    <a:pt x="1306" y="1012"/>
                    <a:pt x="1306" y="1012"/>
                    <a:pt x="1306" y="1013"/>
                  </a:cubicBezTo>
                  <a:lnTo>
                    <a:pt x="1306" y="1013"/>
                  </a:lnTo>
                  <a:cubicBezTo>
                    <a:pt x="1304" y="1011"/>
                    <a:pt x="1301" y="1009"/>
                    <a:pt x="1297" y="1007"/>
                  </a:cubicBezTo>
                  <a:lnTo>
                    <a:pt x="1297" y="1007"/>
                  </a:lnTo>
                  <a:cubicBezTo>
                    <a:pt x="1297" y="1007"/>
                    <a:pt x="1298" y="1007"/>
                    <a:pt x="1298" y="1007"/>
                  </a:cubicBezTo>
                  <a:lnTo>
                    <a:pt x="1298" y="1007"/>
                  </a:lnTo>
                  <a:cubicBezTo>
                    <a:pt x="1297" y="1007"/>
                    <a:pt x="1297" y="1007"/>
                    <a:pt x="1296" y="1006"/>
                  </a:cubicBezTo>
                  <a:lnTo>
                    <a:pt x="1296" y="1006"/>
                  </a:lnTo>
                  <a:cubicBezTo>
                    <a:pt x="1296" y="1006"/>
                    <a:pt x="1296" y="1006"/>
                    <a:pt x="1296" y="1006"/>
                  </a:cubicBezTo>
                  <a:lnTo>
                    <a:pt x="1296" y="1006"/>
                  </a:lnTo>
                  <a:cubicBezTo>
                    <a:pt x="1296" y="1006"/>
                    <a:pt x="1295" y="1006"/>
                    <a:pt x="1295" y="1006"/>
                  </a:cubicBezTo>
                  <a:lnTo>
                    <a:pt x="1295" y="1006"/>
                  </a:lnTo>
                  <a:cubicBezTo>
                    <a:pt x="1295" y="1006"/>
                    <a:pt x="1296" y="1006"/>
                    <a:pt x="1296" y="1006"/>
                  </a:cubicBezTo>
                  <a:lnTo>
                    <a:pt x="1296" y="1006"/>
                  </a:lnTo>
                  <a:cubicBezTo>
                    <a:pt x="1296" y="1006"/>
                    <a:pt x="1296" y="1006"/>
                    <a:pt x="1296" y="1006"/>
                  </a:cubicBezTo>
                  <a:lnTo>
                    <a:pt x="1296" y="1006"/>
                  </a:lnTo>
                  <a:cubicBezTo>
                    <a:pt x="1295" y="1006"/>
                    <a:pt x="1295" y="1006"/>
                    <a:pt x="1295" y="1006"/>
                  </a:cubicBezTo>
                  <a:lnTo>
                    <a:pt x="1295" y="1006"/>
                  </a:lnTo>
                  <a:cubicBezTo>
                    <a:pt x="1295" y="1006"/>
                    <a:pt x="1295" y="1006"/>
                    <a:pt x="1295" y="1006"/>
                  </a:cubicBezTo>
                  <a:lnTo>
                    <a:pt x="1295" y="1006"/>
                  </a:lnTo>
                  <a:lnTo>
                    <a:pt x="1295" y="1006"/>
                  </a:lnTo>
                  <a:lnTo>
                    <a:pt x="1295" y="1006"/>
                  </a:lnTo>
                  <a:cubicBezTo>
                    <a:pt x="1295" y="1006"/>
                    <a:pt x="1295" y="1006"/>
                    <a:pt x="1295" y="1006"/>
                  </a:cubicBezTo>
                  <a:lnTo>
                    <a:pt x="1295" y="1006"/>
                  </a:lnTo>
                  <a:lnTo>
                    <a:pt x="1295" y="1006"/>
                  </a:lnTo>
                  <a:cubicBezTo>
                    <a:pt x="1291" y="1006"/>
                    <a:pt x="1286" y="1006"/>
                    <a:pt x="1282" y="1006"/>
                  </a:cubicBezTo>
                  <a:cubicBezTo>
                    <a:pt x="1287" y="1006"/>
                    <a:pt x="1291" y="1006"/>
                    <a:pt x="1295" y="1007"/>
                  </a:cubicBezTo>
                  <a:lnTo>
                    <a:pt x="1295" y="1007"/>
                  </a:lnTo>
                  <a:lnTo>
                    <a:pt x="1295" y="1006"/>
                  </a:lnTo>
                  <a:lnTo>
                    <a:pt x="1295" y="1006"/>
                  </a:lnTo>
                  <a:cubicBezTo>
                    <a:pt x="1295" y="1006"/>
                    <a:pt x="1295" y="1006"/>
                    <a:pt x="1295" y="1006"/>
                  </a:cubicBezTo>
                  <a:lnTo>
                    <a:pt x="1295" y="1006"/>
                  </a:lnTo>
                  <a:lnTo>
                    <a:pt x="1296" y="1007"/>
                  </a:lnTo>
                  <a:lnTo>
                    <a:pt x="1296" y="1007"/>
                  </a:lnTo>
                  <a:cubicBezTo>
                    <a:pt x="1296" y="1007"/>
                    <a:pt x="1295" y="1007"/>
                    <a:pt x="1295" y="1007"/>
                  </a:cubicBezTo>
                  <a:lnTo>
                    <a:pt x="1295" y="1007"/>
                  </a:lnTo>
                  <a:lnTo>
                    <a:pt x="1295" y="1012"/>
                  </a:lnTo>
                  <a:lnTo>
                    <a:pt x="1295" y="1012"/>
                  </a:lnTo>
                  <a:cubicBezTo>
                    <a:pt x="1291" y="1010"/>
                    <a:pt x="1287" y="1009"/>
                    <a:pt x="1285" y="1008"/>
                  </a:cubicBezTo>
                  <a:lnTo>
                    <a:pt x="1285" y="1008"/>
                  </a:lnTo>
                  <a:cubicBezTo>
                    <a:pt x="1287" y="1010"/>
                    <a:pt x="1291" y="1013"/>
                    <a:pt x="1295" y="1015"/>
                  </a:cubicBezTo>
                  <a:lnTo>
                    <a:pt x="1295" y="1015"/>
                  </a:lnTo>
                  <a:lnTo>
                    <a:pt x="1295" y="1015"/>
                  </a:lnTo>
                  <a:lnTo>
                    <a:pt x="1295" y="1015"/>
                  </a:lnTo>
                  <a:cubicBezTo>
                    <a:pt x="1294" y="1015"/>
                    <a:pt x="1293" y="1015"/>
                    <a:pt x="1293" y="1015"/>
                  </a:cubicBezTo>
                  <a:cubicBezTo>
                    <a:pt x="1292" y="1015"/>
                    <a:pt x="1292" y="1016"/>
                    <a:pt x="1295" y="1018"/>
                  </a:cubicBezTo>
                  <a:lnTo>
                    <a:pt x="1295" y="1015"/>
                  </a:lnTo>
                  <a:lnTo>
                    <a:pt x="1295" y="1015"/>
                  </a:lnTo>
                  <a:cubicBezTo>
                    <a:pt x="1297" y="1016"/>
                    <a:pt x="1300" y="1017"/>
                    <a:pt x="1303" y="1019"/>
                  </a:cubicBezTo>
                  <a:lnTo>
                    <a:pt x="1303" y="1019"/>
                  </a:lnTo>
                  <a:cubicBezTo>
                    <a:pt x="1300" y="1019"/>
                    <a:pt x="1297" y="1018"/>
                    <a:pt x="1295" y="1018"/>
                  </a:cubicBezTo>
                  <a:lnTo>
                    <a:pt x="1295" y="1018"/>
                  </a:lnTo>
                  <a:lnTo>
                    <a:pt x="1295" y="1018"/>
                  </a:lnTo>
                  <a:cubicBezTo>
                    <a:pt x="1295" y="1019"/>
                    <a:pt x="1295" y="1019"/>
                    <a:pt x="1296" y="1019"/>
                  </a:cubicBezTo>
                  <a:lnTo>
                    <a:pt x="1296" y="1019"/>
                  </a:lnTo>
                  <a:cubicBezTo>
                    <a:pt x="1296" y="1019"/>
                    <a:pt x="1297" y="1019"/>
                    <a:pt x="1297" y="1020"/>
                  </a:cubicBezTo>
                  <a:lnTo>
                    <a:pt x="1297" y="1020"/>
                  </a:lnTo>
                  <a:cubicBezTo>
                    <a:pt x="1297" y="1019"/>
                    <a:pt x="1296" y="1019"/>
                    <a:pt x="1295" y="1019"/>
                  </a:cubicBezTo>
                  <a:lnTo>
                    <a:pt x="1295" y="1019"/>
                  </a:lnTo>
                  <a:lnTo>
                    <a:pt x="1297" y="1020"/>
                  </a:lnTo>
                  <a:lnTo>
                    <a:pt x="1297" y="1020"/>
                  </a:lnTo>
                  <a:cubicBezTo>
                    <a:pt x="1297" y="1020"/>
                    <a:pt x="1297" y="1020"/>
                    <a:pt x="1297" y="1020"/>
                  </a:cubicBezTo>
                  <a:lnTo>
                    <a:pt x="1297" y="1020"/>
                  </a:lnTo>
                  <a:cubicBezTo>
                    <a:pt x="1304" y="1023"/>
                    <a:pt x="1306" y="1024"/>
                    <a:pt x="1305" y="1024"/>
                  </a:cubicBezTo>
                  <a:cubicBezTo>
                    <a:pt x="1305" y="1024"/>
                    <a:pt x="1301" y="1022"/>
                    <a:pt x="1296" y="1021"/>
                  </a:cubicBezTo>
                  <a:lnTo>
                    <a:pt x="1296" y="1021"/>
                  </a:lnTo>
                  <a:cubicBezTo>
                    <a:pt x="1296" y="1021"/>
                    <a:pt x="1296" y="1020"/>
                    <a:pt x="1296" y="1019"/>
                  </a:cubicBezTo>
                  <a:lnTo>
                    <a:pt x="1296" y="1019"/>
                  </a:lnTo>
                  <a:cubicBezTo>
                    <a:pt x="1291" y="1019"/>
                    <a:pt x="1287" y="1018"/>
                    <a:pt x="1282" y="1018"/>
                  </a:cubicBezTo>
                  <a:lnTo>
                    <a:pt x="1295" y="1018"/>
                  </a:lnTo>
                  <a:cubicBezTo>
                    <a:pt x="1288" y="1012"/>
                    <a:pt x="1282" y="1009"/>
                    <a:pt x="1277" y="1006"/>
                  </a:cubicBezTo>
                  <a:lnTo>
                    <a:pt x="1277" y="1006"/>
                  </a:lnTo>
                  <a:cubicBezTo>
                    <a:pt x="1279" y="1006"/>
                    <a:pt x="1280" y="1006"/>
                    <a:pt x="1282" y="1006"/>
                  </a:cubicBezTo>
                  <a:lnTo>
                    <a:pt x="1273" y="996"/>
                  </a:lnTo>
                  <a:lnTo>
                    <a:pt x="1273" y="996"/>
                  </a:lnTo>
                  <a:cubicBezTo>
                    <a:pt x="1273" y="996"/>
                    <a:pt x="1273" y="996"/>
                    <a:pt x="1273" y="996"/>
                  </a:cubicBezTo>
                  <a:lnTo>
                    <a:pt x="1273" y="996"/>
                  </a:lnTo>
                  <a:cubicBezTo>
                    <a:pt x="1272" y="995"/>
                    <a:pt x="1271" y="994"/>
                    <a:pt x="1270" y="993"/>
                  </a:cubicBezTo>
                  <a:lnTo>
                    <a:pt x="1270" y="993"/>
                  </a:lnTo>
                  <a:lnTo>
                    <a:pt x="1273" y="996"/>
                  </a:lnTo>
                  <a:lnTo>
                    <a:pt x="1273" y="996"/>
                  </a:lnTo>
                  <a:cubicBezTo>
                    <a:pt x="1272" y="996"/>
                    <a:pt x="1271" y="996"/>
                    <a:pt x="1270" y="995"/>
                  </a:cubicBezTo>
                  <a:lnTo>
                    <a:pt x="1270" y="995"/>
                  </a:lnTo>
                  <a:cubicBezTo>
                    <a:pt x="1270" y="995"/>
                    <a:pt x="1270" y="994"/>
                    <a:pt x="1270" y="993"/>
                  </a:cubicBezTo>
                  <a:lnTo>
                    <a:pt x="1270" y="993"/>
                  </a:lnTo>
                  <a:cubicBezTo>
                    <a:pt x="1270" y="994"/>
                    <a:pt x="1270" y="995"/>
                    <a:pt x="1270" y="995"/>
                  </a:cubicBezTo>
                  <a:lnTo>
                    <a:pt x="1270" y="995"/>
                  </a:lnTo>
                  <a:cubicBezTo>
                    <a:pt x="1265" y="994"/>
                    <a:pt x="1260" y="993"/>
                    <a:pt x="1257" y="993"/>
                  </a:cubicBezTo>
                  <a:cubicBezTo>
                    <a:pt x="1250" y="986"/>
                    <a:pt x="1251" y="984"/>
                    <a:pt x="1254" y="984"/>
                  </a:cubicBezTo>
                  <a:lnTo>
                    <a:pt x="1254" y="984"/>
                  </a:lnTo>
                  <a:cubicBezTo>
                    <a:pt x="1255" y="984"/>
                    <a:pt x="1257" y="984"/>
                    <a:pt x="1258" y="985"/>
                  </a:cubicBezTo>
                  <a:lnTo>
                    <a:pt x="1258" y="985"/>
                  </a:lnTo>
                  <a:cubicBezTo>
                    <a:pt x="1242" y="975"/>
                    <a:pt x="1217" y="965"/>
                    <a:pt x="1207" y="955"/>
                  </a:cubicBezTo>
                  <a:lnTo>
                    <a:pt x="1207" y="955"/>
                  </a:lnTo>
                  <a:cubicBezTo>
                    <a:pt x="1227" y="965"/>
                    <a:pt x="1239" y="975"/>
                    <a:pt x="1256" y="979"/>
                  </a:cubicBezTo>
                  <a:lnTo>
                    <a:pt x="1256" y="979"/>
                  </a:lnTo>
                  <a:cubicBezTo>
                    <a:pt x="1256" y="979"/>
                    <a:pt x="1256" y="980"/>
                    <a:pt x="1257" y="980"/>
                  </a:cubicBezTo>
                  <a:cubicBezTo>
                    <a:pt x="1257" y="980"/>
                    <a:pt x="1257" y="980"/>
                    <a:pt x="1257" y="979"/>
                  </a:cubicBezTo>
                  <a:lnTo>
                    <a:pt x="1257" y="979"/>
                  </a:lnTo>
                  <a:cubicBezTo>
                    <a:pt x="1259" y="980"/>
                    <a:pt x="1260" y="980"/>
                    <a:pt x="1262" y="980"/>
                  </a:cubicBezTo>
                  <a:lnTo>
                    <a:pt x="1262" y="980"/>
                  </a:lnTo>
                  <a:cubicBezTo>
                    <a:pt x="1261" y="979"/>
                    <a:pt x="1259" y="978"/>
                    <a:pt x="1258" y="977"/>
                  </a:cubicBezTo>
                  <a:lnTo>
                    <a:pt x="1258" y="977"/>
                  </a:lnTo>
                  <a:cubicBezTo>
                    <a:pt x="1258" y="976"/>
                    <a:pt x="1259" y="975"/>
                    <a:pt x="1260" y="975"/>
                  </a:cubicBezTo>
                  <a:lnTo>
                    <a:pt x="1260" y="975"/>
                  </a:lnTo>
                  <a:cubicBezTo>
                    <a:pt x="1260" y="975"/>
                    <a:pt x="1260" y="976"/>
                    <a:pt x="1261" y="976"/>
                  </a:cubicBezTo>
                  <a:lnTo>
                    <a:pt x="1261" y="976"/>
                  </a:lnTo>
                  <a:cubicBezTo>
                    <a:pt x="1261" y="976"/>
                    <a:pt x="1262" y="977"/>
                    <a:pt x="1263" y="977"/>
                  </a:cubicBezTo>
                  <a:lnTo>
                    <a:pt x="1263" y="977"/>
                  </a:lnTo>
                  <a:cubicBezTo>
                    <a:pt x="1262" y="977"/>
                    <a:pt x="1262" y="977"/>
                    <a:pt x="1261" y="977"/>
                  </a:cubicBezTo>
                  <a:lnTo>
                    <a:pt x="1261" y="977"/>
                  </a:lnTo>
                  <a:cubicBezTo>
                    <a:pt x="1260" y="977"/>
                    <a:pt x="1262" y="978"/>
                    <a:pt x="1264" y="980"/>
                  </a:cubicBezTo>
                  <a:lnTo>
                    <a:pt x="1264" y="980"/>
                  </a:lnTo>
                  <a:cubicBezTo>
                    <a:pt x="1263" y="980"/>
                    <a:pt x="1263" y="980"/>
                    <a:pt x="1262" y="980"/>
                  </a:cubicBezTo>
                  <a:lnTo>
                    <a:pt x="1262" y="980"/>
                  </a:lnTo>
                  <a:cubicBezTo>
                    <a:pt x="1262" y="980"/>
                    <a:pt x="1263" y="980"/>
                    <a:pt x="1263" y="980"/>
                  </a:cubicBezTo>
                  <a:lnTo>
                    <a:pt x="1264" y="980"/>
                  </a:lnTo>
                  <a:cubicBezTo>
                    <a:pt x="1264" y="980"/>
                    <a:pt x="1264" y="980"/>
                    <a:pt x="1264" y="980"/>
                  </a:cubicBezTo>
                  <a:lnTo>
                    <a:pt x="1264" y="980"/>
                  </a:lnTo>
                  <a:cubicBezTo>
                    <a:pt x="1265" y="980"/>
                    <a:pt x="1266" y="980"/>
                    <a:pt x="1266" y="980"/>
                  </a:cubicBezTo>
                  <a:lnTo>
                    <a:pt x="1266" y="980"/>
                  </a:lnTo>
                  <a:cubicBezTo>
                    <a:pt x="1266" y="980"/>
                    <a:pt x="1266" y="980"/>
                    <a:pt x="1266" y="980"/>
                  </a:cubicBezTo>
                  <a:lnTo>
                    <a:pt x="1266" y="980"/>
                  </a:lnTo>
                  <a:cubicBezTo>
                    <a:pt x="1266" y="980"/>
                    <a:pt x="1267" y="980"/>
                    <a:pt x="1267" y="980"/>
                  </a:cubicBezTo>
                  <a:lnTo>
                    <a:pt x="1267" y="980"/>
                  </a:lnTo>
                  <a:cubicBezTo>
                    <a:pt x="1267" y="980"/>
                    <a:pt x="1267" y="980"/>
                    <a:pt x="1266" y="980"/>
                  </a:cubicBezTo>
                  <a:lnTo>
                    <a:pt x="1266" y="980"/>
                  </a:lnTo>
                  <a:cubicBezTo>
                    <a:pt x="1267" y="980"/>
                    <a:pt x="1267" y="980"/>
                    <a:pt x="1267" y="980"/>
                  </a:cubicBezTo>
                  <a:lnTo>
                    <a:pt x="1267" y="980"/>
                  </a:lnTo>
                  <a:cubicBezTo>
                    <a:pt x="1267" y="980"/>
                    <a:pt x="1267" y="980"/>
                    <a:pt x="1267" y="980"/>
                  </a:cubicBezTo>
                  <a:lnTo>
                    <a:pt x="1267" y="980"/>
                  </a:lnTo>
                  <a:cubicBezTo>
                    <a:pt x="1268" y="980"/>
                    <a:pt x="1269" y="980"/>
                    <a:pt x="1270" y="980"/>
                  </a:cubicBezTo>
                  <a:cubicBezTo>
                    <a:pt x="1268" y="980"/>
                    <a:pt x="1266" y="979"/>
                    <a:pt x="1265" y="978"/>
                  </a:cubicBezTo>
                  <a:lnTo>
                    <a:pt x="1265" y="978"/>
                  </a:lnTo>
                  <a:cubicBezTo>
                    <a:pt x="1265" y="978"/>
                    <a:pt x="1265" y="978"/>
                    <a:pt x="1265" y="978"/>
                  </a:cubicBezTo>
                  <a:lnTo>
                    <a:pt x="1265" y="978"/>
                  </a:lnTo>
                  <a:cubicBezTo>
                    <a:pt x="1266" y="979"/>
                    <a:pt x="1268" y="980"/>
                    <a:pt x="1270" y="980"/>
                  </a:cubicBezTo>
                  <a:lnTo>
                    <a:pt x="1267" y="980"/>
                  </a:lnTo>
                  <a:cubicBezTo>
                    <a:pt x="1271" y="983"/>
                    <a:pt x="1276" y="986"/>
                    <a:pt x="1280" y="988"/>
                  </a:cubicBezTo>
                  <a:lnTo>
                    <a:pt x="1280" y="988"/>
                  </a:lnTo>
                  <a:lnTo>
                    <a:pt x="1288" y="991"/>
                  </a:lnTo>
                  <a:lnTo>
                    <a:pt x="1288" y="991"/>
                  </a:lnTo>
                  <a:cubicBezTo>
                    <a:pt x="1287" y="990"/>
                    <a:pt x="1285" y="989"/>
                    <a:pt x="1283" y="987"/>
                  </a:cubicBezTo>
                  <a:lnTo>
                    <a:pt x="1283" y="987"/>
                  </a:lnTo>
                  <a:cubicBezTo>
                    <a:pt x="1287" y="989"/>
                    <a:pt x="1289" y="991"/>
                    <a:pt x="1291" y="992"/>
                  </a:cubicBezTo>
                  <a:lnTo>
                    <a:pt x="1291" y="992"/>
                  </a:lnTo>
                  <a:lnTo>
                    <a:pt x="1288" y="991"/>
                  </a:lnTo>
                  <a:lnTo>
                    <a:pt x="1288" y="991"/>
                  </a:lnTo>
                  <a:cubicBezTo>
                    <a:pt x="1289" y="991"/>
                    <a:pt x="1289" y="992"/>
                    <a:pt x="1290" y="992"/>
                  </a:cubicBezTo>
                  <a:lnTo>
                    <a:pt x="1290" y="992"/>
                  </a:lnTo>
                  <a:cubicBezTo>
                    <a:pt x="1287" y="991"/>
                    <a:pt x="1284" y="990"/>
                    <a:pt x="1280" y="988"/>
                  </a:cubicBezTo>
                  <a:lnTo>
                    <a:pt x="1280" y="988"/>
                  </a:lnTo>
                  <a:lnTo>
                    <a:pt x="1272" y="985"/>
                  </a:lnTo>
                  <a:lnTo>
                    <a:pt x="1272" y="985"/>
                  </a:lnTo>
                  <a:cubicBezTo>
                    <a:pt x="1275" y="988"/>
                    <a:pt x="1278" y="990"/>
                    <a:pt x="1284" y="993"/>
                  </a:cubicBezTo>
                  <a:lnTo>
                    <a:pt x="1291" y="993"/>
                  </a:lnTo>
                  <a:cubicBezTo>
                    <a:pt x="1292" y="994"/>
                    <a:pt x="1292" y="995"/>
                    <a:pt x="1290" y="995"/>
                  </a:cubicBezTo>
                  <a:cubicBezTo>
                    <a:pt x="1290" y="995"/>
                    <a:pt x="1290" y="995"/>
                    <a:pt x="1289" y="995"/>
                  </a:cubicBezTo>
                  <a:lnTo>
                    <a:pt x="1289" y="995"/>
                  </a:lnTo>
                  <a:cubicBezTo>
                    <a:pt x="1287" y="994"/>
                    <a:pt x="1285" y="993"/>
                    <a:pt x="1284" y="993"/>
                  </a:cubicBezTo>
                  <a:lnTo>
                    <a:pt x="1284" y="993"/>
                  </a:lnTo>
                  <a:cubicBezTo>
                    <a:pt x="1284" y="994"/>
                    <a:pt x="1285" y="994"/>
                    <a:pt x="1285" y="994"/>
                  </a:cubicBezTo>
                  <a:lnTo>
                    <a:pt x="1285" y="994"/>
                  </a:lnTo>
                  <a:cubicBezTo>
                    <a:pt x="1284" y="994"/>
                    <a:pt x="1283" y="993"/>
                    <a:pt x="1282" y="993"/>
                  </a:cubicBezTo>
                  <a:lnTo>
                    <a:pt x="1282" y="993"/>
                  </a:lnTo>
                  <a:cubicBezTo>
                    <a:pt x="1285" y="995"/>
                    <a:pt x="1289" y="996"/>
                    <a:pt x="1293" y="998"/>
                  </a:cubicBezTo>
                  <a:lnTo>
                    <a:pt x="1293" y="998"/>
                  </a:lnTo>
                  <a:cubicBezTo>
                    <a:pt x="1293" y="998"/>
                    <a:pt x="1293" y="998"/>
                    <a:pt x="1292" y="998"/>
                  </a:cubicBezTo>
                  <a:lnTo>
                    <a:pt x="1292" y="998"/>
                  </a:lnTo>
                  <a:cubicBezTo>
                    <a:pt x="1297" y="1000"/>
                    <a:pt x="1302" y="1003"/>
                    <a:pt x="1307" y="1006"/>
                  </a:cubicBezTo>
                  <a:lnTo>
                    <a:pt x="1307" y="1006"/>
                  </a:lnTo>
                  <a:cubicBezTo>
                    <a:pt x="1301" y="1003"/>
                    <a:pt x="1297" y="1000"/>
                    <a:pt x="1293" y="998"/>
                  </a:cubicBezTo>
                  <a:lnTo>
                    <a:pt x="1293" y="998"/>
                  </a:lnTo>
                  <a:cubicBezTo>
                    <a:pt x="1293" y="999"/>
                    <a:pt x="1294" y="1001"/>
                    <a:pt x="1294" y="1002"/>
                  </a:cubicBezTo>
                  <a:lnTo>
                    <a:pt x="1294" y="1002"/>
                  </a:lnTo>
                  <a:cubicBezTo>
                    <a:pt x="1292" y="1001"/>
                    <a:pt x="1290" y="1000"/>
                    <a:pt x="1288" y="999"/>
                  </a:cubicBezTo>
                  <a:lnTo>
                    <a:pt x="1288" y="999"/>
                  </a:lnTo>
                  <a:lnTo>
                    <a:pt x="1291" y="1002"/>
                  </a:lnTo>
                  <a:lnTo>
                    <a:pt x="1291" y="1002"/>
                  </a:lnTo>
                  <a:lnTo>
                    <a:pt x="1292" y="1003"/>
                  </a:lnTo>
                  <a:lnTo>
                    <a:pt x="1291" y="1002"/>
                  </a:lnTo>
                  <a:lnTo>
                    <a:pt x="1291" y="1002"/>
                  </a:lnTo>
                  <a:cubicBezTo>
                    <a:pt x="1292" y="1003"/>
                    <a:pt x="1294" y="1003"/>
                    <a:pt x="1295" y="1003"/>
                  </a:cubicBezTo>
                  <a:lnTo>
                    <a:pt x="1295" y="1003"/>
                  </a:lnTo>
                  <a:cubicBezTo>
                    <a:pt x="1294" y="1003"/>
                    <a:pt x="1294" y="1003"/>
                    <a:pt x="1294" y="1002"/>
                  </a:cubicBezTo>
                  <a:lnTo>
                    <a:pt x="1294" y="1002"/>
                  </a:lnTo>
                  <a:cubicBezTo>
                    <a:pt x="1299" y="1004"/>
                    <a:pt x="1303" y="1006"/>
                    <a:pt x="1307" y="1006"/>
                  </a:cubicBezTo>
                  <a:cubicBezTo>
                    <a:pt x="1307" y="1006"/>
                    <a:pt x="1307" y="1004"/>
                    <a:pt x="1306" y="1001"/>
                  </a:cubicBezTo>
                  <a:lnTo>
                    <a:pt x="1306" y="1001"/>
                  </a:lnTo>
                  <a:cubicBezTo>
                    <a:pt x="1309" y="1003"/>
                    <a:pt x="1311" y="1004"/>
                    <a:pt x="1312" y="1006"/>
                  </a:cubicBezTo>
                  <a:lnTo>
                    <a:pt x="1314" y="1006"/>
                  </a:lnTo>
                  <a:cubicBezTo>
                    <a:pt x="1311" y="1003"/>
                    <a:pt x="1307" y="999"/>
                    <a:pt x="1303" y="995"/>
                  </a:cubicBezTo>
                  <a:lnTo>
                    <a:pt x="1303" y="995"/>
                  </a:lnTo>
                  <a:cubicBezTo>
                    <a:pt x="1304" y="996"/>
                    <a:pt x="1304" y="996"/>
                    <a:pt x="1305" y="996"/>
                  </a:cubicBezTo>
                  <a:lnTo>
                    <a:pt x="1305" y="996"/>
                  </a:lnTo>
                  <a:lnTo>
                    <a:pt x="1299" y="991"/>
                  </a:lnTo>
                  <a:lnTo>
                    <a:pt x="1299" y="991"/>
                  </a:lnTo>
                  <a:cubicBezTo>
                    <a:pt x="1300" y="993"/>
                    <a:pt x="1302" y="994"/>
                    <a:pt x="1303" y="995"/>
                  </a:cubicBezTo>
                  <a:lnTo>
                    <a:pt x="1303" y="995"/>
                  </a:lnTo>
                  <a:cubicBezTo>
                    <a:pt x="1302" y="995"/>
                    <a:pt x="1302" y="995"/>
                    <a:pt x="1301" y="995"/>
                  </a:cubicBezTo>
                  <a:lnTo>
                    <a:pt x="1301" y="995"/>
                  </a:lnTo>
                  <a:cubicBezTo>
                    <a:pt x="1304" y="996"/>
                    <a:pt x="1306" y="999"/>
                    <a:pt x="1306" y="1001"/>
                  </a:cubicBezTo>
                  <a:lnTo>
                    <a:pt x="1306" y="1001"/>
                  </a:lnTo>
                  <a:cubicBezTo>
                    <a:pt x="1301" y="997"/>
                    <a:pt x="1295" y="993"/>
                    <a:pt x="1295" y="993"/>
                  </a:cubicBezTo>
                  <a:lnTo>
                    <a:pt x="1293" y="992"/>
                  </a:lnTo>
                  <a:lnTo>
                    <a:pt x="1293" y="992"/>
                  </a:lnTo>
                  <a:cubicBezTo>
                    <a:pt x="1293" y="993"/>
                    <a:pt x="1293" y="993"/>
                    <a:pt x="1293" y="993"/>
                  </a:cubicBezTo>
                  <a:lnTo>
                    <a:pt x="1293" y="993"/>
                  </a:lnTo>
                  <a:cubicBezTo>
                    <a:pt x="1293" y="993"/>
                    <a:pt x="1293" y="993"/>
                    <a:pt x="1293" y="993"/>
                  </a:cubicBezTo>
                  <a:lnTo>
                    <a:pt x="1293" y="993"/>
                  </a:lnTo>
                  <a:cubicBezTo>
                    <a:pt x="1292" y="993"/>
                    <a:pt x="1292" y="992"/>
                    <a:pt x="1291" y="992"/>
                  </a:cubicBezTo>
                  <a:lnTo>
                    <a:pt x="1291" y="992"/>
                  </a:lnTo>
                  <a:lnTo>
                    <a:pt x="1293" y="992"/>
                  </a:lnTo>
                  <a:lnTo>
                    <a:pt x="1293" y="992"/>
                  </a:lnTo>
                  <a:cubicBezTo>
                    <a:pt x="1291" y="991"/>
                    <a:pt x="1290" y="990"/>
                    <a:pt x="1289" y="989"/>
                  </a:cubicBezTo>
                  <a:lnTo>
                    <a:pt x="1289" y="989"/>
                  </a:lnTo>
                  <a:cubicBezTo>
                    <a:pt x="1291" y="990"/>
                    <a:pt x="1293" y="992"/>
                    <a:pt x="1295" y="993"/>
                  </a:cubicBezTo>
                  <a:lnTo>
                    <a:pt x="1295" y="993"/>
                  </a:lnTo>
                  <a:lnTo>
                    <a:pt x="1288" y="988"/>
                  </a:lnTo>
                  <a:lnTo>
                    <a:pt x="1288" y="988"/>
                  </a:lnTo>
                  <a:cubicBezTo>
                    <a:pt x="1287" y="987"/>
                    <a:pt x="1285" y="986"/>
                    <a:pt x="1284" y="985"/>
                  </a:cubicBezTo>
                  <a:lnTo>
                    <a:pt x="1284" y="985"/>
                  </a:ln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1" y="990"/>
                    <a:pt x="1287" y="986"/>
                    <a:pt x="1282" y="983"/>
                  </a:cubicBezTo>
                  <a:lnTo>
                    <a:pt x="1282" y="983"/>
                  </a:lnTo>
                  <a:cubicBezTo>
                    <a:pt x="1281" y="982"/>
                    <a:pt x="1280" y="981"/>
                    <a:pt x="1279" y="980"/>
                  </a:cubicBezTo>
                  <a:lnTo>
                    <a:pt x="1279" y="980"/>
                  </a:lnTo>
                  <a:cubicBezTo>
                    <a:pt x="1279" y="980"/>
                    <a:pt x="1278" y="980"/>
                    <a:pt x="1278" y="980"/>
                  </a:cubicBezTo>
                  <a:lnTo>
                    <a:pt x="1278" y="980"/>
                  </a:lnTo>
                  <a:cubicBezTo>
                    <a:pt x="1278" y="980"/>
                    <a:pt x="1277" y="979"/>
                    <a:pt x="1277" y="979"/>
                  </a:cubicBezTo>
                  <a:lnTo>
                    <a:pt x="1277" y="979"/>
                  </a:lnTo>
                  <a:cubicBezTo>
                    <a:pt x="1277" y="979"/>
                    <a:pt x="1278" y="980"/>
                    <a:pt x="1278" y="980"/>
                  </a:cubicBezTo>
                  <a:lnTo>
                    <a:pt x="1278" y="980"/>
                  </a:lnTo>
                  <a:cubicBezTo>
                    <a:pt x="1278" y="980"/>
                    <a:pt x="1277" y="980"/>
                    <a:pt x="1277" y="980"/>
                  </a:cubicBezTo>
                  <a:lnTo>
                    <a:pt x="1277" y="980"/>
                  </a:lnTo>
                  <a:lnTo>
                    <a:pt x="1270" y="974"/>
                  </a:lnTo>
                  <a:lnTo>
                    <a:pt x="1270" y="974"/>
                  </a:lnTo>
                  <a:cubicBezTo>
                    <a:pt x="1272" y="976"/>
                    <a:pt x="1274" y="977"/>
                    <a:pt x="1277" y="979"/>
                  </a:cubicBezTo>
                  <a:lnTo>
                    <a:pt x="1277" y="979"/>
                  </a:lnTo>
                  <a:cubicBezTo>
                    <a:pt x="1276" y="978"/>
                    <a:pt x="1275" y="978"/>
                    <a:pt x="1274" y="977"/>
                  </a:cubicBezTo>
                  <a:lnTo>
                    <a:pt x="1274" y="977"/>
                  </a:lnTo>
                  <a:cubicBezTo>
                    <a:pt x="1276" y="978"/>
                    <a:pt x="1277" y="979"/>
                    <a:pt x="1279" y="980"/>
                  </a:cubicBezTo>
                  <a:lnTo>
                    <a:pt x="1279" y="980"/>
                  </a:lnTo>
                  <a:cubicBezTo>
                    <a:pt x="1279" y="980"/>
                    <a:pt x="1279" y="980"/>
                    <a:pt x="1280" y="980"/>
                  </a:cubicBezTo>
                  <a:lnTo>
                    <a:pt x="1280" y="980"/>
                  </a:lnTo>
                  <a:cubicBezTo>
                    <a:pt x="1277" y="979"/>
                    <a:pt x="1275" y="977"/>
                    <a:pt x="1273" y="975"/>
                  </a:cubicBezTo>
                  <a:lnTo>
                    <a:pt x="1273" y="975"/>
                  </a:lnTo>
                  <a:cubicBezTo>
                    <a:pt x="1276" y="977"/>
                    <a:pt x="1278" y="978"/>
                    <a:pt x="1280" y="980"/>
                  </a:cubicBezTo>
                  <a:lnTo>
                    <a:pt x="1280" y="980"/>
                  </a:lnTo>
                  <a:cubicBezTo>
                    <a:pt x="1280" y="979"/>
                    <a:pt x="1280" y="979"/>
                    <a:pt x="1280" y="979"/>
                  </a:cubicBezTo>
                  <a:lnTo>
                    <a:pt x="1280" y="979"/>
                  </a:lnTo>
                  <a:cubicBezTo>
                    <a:pt x="1281" y="980"/>
                    <a:pt x="1281" y="980"/>
                    <a:pt x="1282" y="980"/>
                  </a:cubicBezTo>
                  <a:lnTo>
                    <a:pt x="1282" y="980"/>
                  </a:lnTo>
                  <a:cubicBezTo>
                    <a:pt x="1282" y="980"/>
                    <a:pt x="1282" y="980"/>
                    <a:pt x="1282" y="980"/>
                  </a:cubicBezTo>
                  <a:lnTo>
                    <a:pt x="1282" y="980"/>
                  </a:lnTo>
                  <a:cubicBezTo>
                    <a:pt x="1282" y="980"/>
                    <a:pt x="1282" y="980"/>
                    <a:pt x="1282" y="980"/>
                  </a:cubicBezTo>
                  <a:cubicBezTo>
                    <a:pt x="1282" y="980"/>
                    <a:pt x="1282" y="980"/>
                    <a:pt x="1281" y="980"/>
                  </a:cubicBezTo>
                  <a:lnTo>
                    <a:pt x="1281" y="980"/>
                  </a:lnTo>
                  <a:cubicBezTo>
                    <a:pt x="1278" y="977"/>
                    <a:pt x="1277" y="976"/>
                    <a:pt x="1274" y="974"/>
                  </a:cubicBezTo>
                  <a:lnTo>
                    <a:pt x="1274" y="974"/>
                  </a:lnTo>
                  <a:cubicBezTo>
                    <a:pt x="1274" y="974"/>
                    <a:pt x="1274" y="974"/>
                    <a:pt x="1273" y="973"/>
                  </a:cubicBezTo>
                  <a:lnTo>
                    <a:pt x="1273" y="973"/>
                  </a:lnTo>
                  <a:cubicBezTo>
                    <a:pt x="1278" y="976"/>
                    <a:pt x="1282" y="980"/>
                    <a:pt x="1286" y="983"/>
                  </a:cubicBezTo>
                  <a:lnTo>
                    <a:pt x="1286" y="983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4" y="982"/>
                    <a:pt x="1286" y="983"/>
                    <a:pt x="1288" y="984"/>
                  </a:cubicBezTo>
                  <a:lnTo>
                    <a:pt x="1288" y="984"/>
                  </a:lnTo>
                  <a:cubicBezTo>
                    <a:pt x="1289" y="985"/>
                    <a:pt x="1290" y="985"/>
                    <a:pt x="1291" y="986"/>
                  </a:cubicBezTo>
                  <a:lnTo>
                    <a:pt x="1291" y="986"/>
                  </a:lnTo>
                  <a:cubicBezTo>
                    <a:pt x="1291" y="986"/>
                    <a:pt x="1291" y="985"/>
                    <a:pt x="1290" y="985"/>
                  </a:cubicBezTo>
                  <a:lnTo>
                    <a:pt x="1290" y="985"/>
                  </a:lnTo>
                  <a:cubicBezTo>
                    <a:pt x="1292" y="987"/>
                    <a:pt x="1294" y="988"/>
                    <a:pt x="1295" y="989"/>
                  </a:cubicBezTo>
                  <a:lnTo>
                    <a:pt x="1295" y="989"/>
                  </a:lnTo>
                  <a:cubicBezTo>
                    <a:pt x="1294" y="988"/>
                    <a:pt x="1292" y="987"/>
                    <a:pt x="1291" y="986"/>
                  </a:cubicBezTo>
                  <a:lnTo>
                    <a:pt x="1291" y="986"/>
                  </a:lnTo>
                  <a:cubicBezTo>
                    <a:pt x="1291" y="986"/>
                    <a:pt x="1292" y="987"/>
                    <a:pt x="1292" y="987"/>
                  </a:cubicBezTo>
                  <a:lnTo>
                    <a:pt x="1292" y="987"/>
                  </a:lnTo>
                  <a:lnTo>
                    <a:pt x="1282" y="980"/>
                  </a:lnTo>
                  <a:lnTo>
                    <a:pt x="1282" y="980"/>
                  </a:lnTo>
                  <a:cubicBezTo>
                    <a:pt x="1282" y="980"/>
                    <a:pt x="1282" y="980"/>
                    <a:pt x="1282" y="980"/>
                  </a:cubicBezTo>
                  <a:cubicBezTo>
                    <a:pt x="1282" y="980"/>
                    <a:pt x="1282" y="980"/>
                    <a:pt x="1282" y="980"/>
                  </a:cubicBezTo>
                  <a:lnTo>
                    <a:pt x="1282" y="980"/>
                  </a:lnTo>
                  <a:cubicBezTo>
                    <a:pt x="1282" y="980"/>
                    <a:pt x="1282" y="980"/>
                    <a:pt x="1282" y="980"/>
                  </a:cubicBezTo>
                  <a:lnTo>
                    <a:pt x="1282" y="980"/>
                  </a:lnTo>
                  <a:cubicBezTo>
                    <a:pt x="1281" y="980"/>
                    <a:pt x="1281" y="980"/>
                    <a:pt x="1280" y="980"/>
                  </a:cubicBezTo>
                  <a:lnTo>
                    <a:pt x="1280" y="980"/>
                  </a:lnTo>
                  <a:cubicBezTo>
                    <a:pt x="1281" y="980"/>
                    <a:pt x="1281" y="980"/>
                    <a:pt x="1281" y="980"/>
                  </a:cubicBezTo>
                  <a:lnTo>
                    <a:pt x="1281" y="980"/>
                  </a:lnTo>
                  <a:cubicBezTo>
                    <a:pt x="1282" y="980"/>
                    <a:pt x="1282" y="980"/>
                    <a:pt x="1282" y="980"/>
                  </a:cubicBezTo>
                  <a:lnTo>
                    <a:pt x="1282" y="980"/>
                  </a:lnTo>
                  <a:cubicBezTo>
                    <a:pt x="1285" y="983"/>
                    <a:pt x="1288" y="987"/>
                    <a:pt x="1294" y="992"/>
                  </a:cubicBezTo>
                  <a:lnTo>
                    <a:pt x="1294" y="992"/>
                  </a:lnTo>
                  <a:cubicBezTo>
                    <a:pt x="1288" y="986"/>
                    <a:pt x="1286" y="984"/>
                    <a:pt x="1286" y="984"/>
                  </a:cubicBezTo>
                  <a:lnTo>
                    <a:pt x="1286" y="984"/>
                  </a:lnTo>
                  <a:cubicBezTo>
                    <a:pt x="1286" y="984"/>
                    <a:pt x="1290" y="987"/>
                    <a:pt x="1294" y="990"/>
                  </a:cubicBezTo>
                  <a:lnTo>
                    <a:pt x="1294" y="990"/>
                  </a:lnTo>
                  <a:cubicBezTo>
                    <a:pt x="1293" y="989"/>
                    <a:pt x="1293" y="988"/>
                    <a:pt x="1292" y="987"/>
                  </a:cubicBezTo>
                  <a:lnTo>
                    <a:pt x="1292" y="987"/>
                  </a:lnTo>
                  <a:lnTo>
                    <a:pt x="1299" y="991"/>
                  </a:lnTo>
                  <a:lnTo>
                    <a:pt x="1299" y="991"/>
                  </a:lnTo>
                  <a:cubicBezTo>
                    <a:pt x="1298" y="991"/>
                    <a:pt x="1297" y="990"/>
                    <a:pt x="1295" y="989"/>
                  </a:cubicBezTo>
                  <a:lnTo>
                    <a:pt x="1295" y="989"/>
                  </a:lnTo>
                  <a:cubicBezTo>
                    <a:pt x="1299" y="991"/>
                    <a:pt x="1302" y="993"/>
                    <a:pt x="1305" y="996"/>
                  </a:cubicBezTo>
                  <a:lnTo>
                    <a:pt x="1305" y="996"/>
                  </a:lnTo>
                  <a:cubicBezTo>
                    <a:pt x="1306" y="996"/>
                    <a:pt x="1307" y="995"/>
                    <a:pt x="1307" y="993"/>
                  </a:cubicBezTo>
                  <a:lnTo>
                    <a:pt x="1289" y="984"/>
                  </a:lnTo>
                  <a:lnTo>
                    <a:pt x="1289" y="984"/>
                  </a:lnTo>
                  <a:cubicBezTo>
                    <a:pt x="1283" y="978"/>
                    <a:pt x="1274" y="972"/>
                    <a:pt x="1265" y="967"/>
                  </a:cubicBezTo>
                  <a:lnTo>
                    <a:pt x="1265" y="967"/>
                  </a:lnTo>
                  <a:cubicBezTo>
                    <a:pt x="1259" y="962"/>
                    <a:pt x="1253" y="958"/>
                    <a:pt x="1249" y="956"/>
                  </a:cubicBezTo>
                  <a:lnTo>
                    <a:pt x="1249" y="956"/>
                  </a:lnTo>
                  <a:cubicBezTo>
                    <a:pt x="1249" y="957"/>
                    <a:pt x="1249" y="957"/>
                    <a:pt x="1249" y="957"/>
                  </a:cubicBezTo>
                  <a:lnTo>
                    <a:pt x="1249" y="957"/>
                  </a:lnTo>
                  <a:cubicBezTo>
                    <a:pt x="1249" y="957"/>
                    <a:pt x="1249" y="956"/>
                    <a:pt x="1249" y="956"/>
                  </a:cubicBezTo>
                  <a:lnTo>
                    <a:pt x="1249" y="956"/>
                  </a:lnTo>
                  <a:cubicBezTo>
                    <a:pt x="1249" y="956"/>
                    <a:pt x="1249" y="956"/>
                    <a:pt x="1249" y="956"/>
                  </a:cubicBezTo>
                  <a:lnTo>
                    <a:pt x="1249" y="956"/>
                  </a:lnTo>
                  <a:cubicBezTo>
                    <a:pt x="1213" y="927"/>
                    <a:pt x="1171" y="895"/>
                    <a:pt x="1157" y="880"/>
                  </a:cubicBezTo>
                  <a:lnTo>
                    <a:pt x="1157" y="880"/>
                  </a:lnTo>
                  <a:cubicBezTo>
                    <a:pt x="1172" y="895"/>
                    <a:pt x="1206" y="925"/>
                    <a:pt x="1239" y="951"/>
                  </a:cubicBezTo>
                  <a:lnTo>
                    <a:pt x="1239" y="951"/>
                  </a:lnTo>
                  <a:cubicBezTo>
                    <a:pt x="1237" y="950"/>
                    <a:pt x="1234" y="949"/>
                    <a:pt x="1232" y="947"/>
                  </a:cubicBezTo>
                  <a:lnTo>
                    <a:pt x="1232" y="947"/>
                  </a:lnTo>
                  <a:cubicBezTo>
                    <a:pt x="1229" y="945"/>
                    <a:pt x="1226" y="943"/>
                    <a:pt x="1223" y="942"/>
                  </a:cubicBezTo>
                  <a:lnTo>
                    <a:pt x="1223" y="942"/>
                  </a:lnTo>
                  <a:cubicBezTo>
                    <a:pt x="1225" y="943"/>
                    <a:pt x="1228" y="945"/>
                    <a:pt x="1230" y="946"/>
                  </a:cubicBezTo>
                  <a:lnTo>
                    <a:pt x="1230" y="946"/>
                  </a:lnTo>
                  <a:cubicBezTo>
                    <a:pt x="1228" y="945"/>
                    <a:pt x="1226" y="945"/>
                    <a:pt x="1225" y="944"/>
                  </a:cubicBezTo>
                  <a:lnTo>
                    <a:pt x="1225" y="944"/>
                  </a:lnTo>
                  <a:lnTo>
                    <a:pt x="1244" y="958"/>
                  </a:lnTo>
                  <a:lnTo>
                    <a:pt x="1244" y="958"/>
                  </a:lnTo>
                  <a:cubicBezTo>
                    <a:pt x="1231" y="950"/>
                    <a:pt x="1219" y="943"/>
                    <a:pt x="1219" y="943"/>
                  </a:cubicBezTo>
                  <a:cubicBezTo>
                    <a:pt x="1221" y="943"/>
                    <a:pt x="1223" y="943"/>
                    <a:pt x="1225" y="944"/>
                  </a:cubicBezTo>
                  <a:lnTo>
                    <a:pt x="1225" y="944"/>
                  </a:lnTo>
                  <a:lnTo>
                    <a:pt x="1169" y="905"/>
                  </a:lnTo>
                  <a:lnTo>
                    <a:pt x="1169" y="905"/>
                  </a:lnTo>
                  <a:cubicBezTo>
                    <a:pt x="1183" y="915"/>
                    <a:pt x="1203" y="928"/>
                    <a:pt x="1223" y="942"/>
                  </a:cubicBezTo>
                  <a:lnTo>
                    <a:pt x="1223" y="942"/>
                  </a:lnTo>
                  <a:cubicBezTo>
                    <a:pt x="1194" y="919"/>
                    <a:pt x="1163" y="894"/>
                    <a:pt x="1156" y="880"/>
                  </a:cubicBezTo>
                  <a:lnTo>
                    <a:pt x="1156" y="880"/>
                  </a:lnTo>
                  <a:cubicBezTo>
                    <a:pt x="1157" y="880"/>
                    <a:pt x="1194" y="905"/>
                    <a:pt x="1207" y="918"/>
                  </a:cubicBezTo>
                  <a:cubicBezTo>
                    <a:pt x="1213" y="918"/>
                    <a:pt x="1216" y="921"/>
                    <a:pt x="1219" y="924"/>
                  </a:cubicBezTo>
                  <a:lnTo>
                    <a:pt x="1219" y="924"/>
                  </a:lnTo>
                  <a:cubicBezTo>
                    <a:pt x="1219" y="922"/>
                    <a:pt x="1219" y="920"/>
                    <a:pt x="1219" y="918"/>
                  </a:cubicBezTo>
                  <a:cubicBezTo>
                    <a:pt x="1219" y="918"/>
                    <a:pt x="1219" y="905"/>
                    <a:pt x="1219" y="905"/>
                  </a:cubicBezTo>
                  <a:cubicBezTo>
                    <a:pt x="1219" y="893"/>
                    <a:pt x="1219" y="893"/>
                    <a:pt x="1219" y="893"/>
                  </a:cubicBezTo>
                  <a:lnTo>
                    <a:pt x="1219" y="880"/>
                  </a:lnTo>
                  <a:cubicBezTo>
                    <a:pt x="1219" y="880"/>
                    <a:pt x="1219" y="867"/>
                    <a:pt x="1219" y="867"/>
                  </a:cubicBezTo>
                  <a:lnTo>
                    <a:pt x="1219" y="855"/>
                  </a:lnTo>
                  <a:lnTo>
                    <a:pt x="1207" y="855"/>
                  </a:lnTo>
                  <a:cubicBezTo>
                    <a:pt x="1207" y="855"/>
                    <a:pt x="1207" y="855"/>
                    <a:pt x="1207" y="867"/>
                  </a:cubicBezTo>
                  <a:cubicBezTo>
                    <a:pt x="1207" y="880"/>
                    <a:pt x="1194" y="880"/>
                    <a:pt x="1194" y="880"/>
                  </a:cubicBezTo>
                  <a:lnTo>
                    <a:pt x="1182" y="867"/>
                  </a:lnTo>
                  <a:cubicBezTo>
                    <a:pt x="1182" y="855"/>
                    <a:pt x="1182" y="842"/>
                    <a:pt x="1169" y="830"/>
                  </a:cubicBezTo>
                  <a:cubicBezTo>
                    <a:pt x="1169" y="830"/>
                    <a:pt x="1169" y="830"/>
                    <a:pt x="1182" y="817"/>
                  </a:cubicBezTo>
                  <a:cubicBezTo>
                    <a:pt x="1169" y="817"/>
                    <a:pt x="1169" y="805"/>
                    <a:pt x="1169" y="805"/>
                  </a:cubicBezTo>
                  <a:lnTo>
                    <a:pt x="1144" y="805"/>
                  </a:lnTo>
                  <a:cubicBezTo>
                    <a:pt x="1144" y="805"/>
                    <a:pt x="1144" y="817"/>
                    <a:pt x="1144" y="817"/>
                  </a:cubicBezTo>
                  <a:lnTo>
                    <a:pt x="1144" y="830"/>
                  </a:lnTo>
                  <a:cubicBezTo>
                    <a:pt x="1144" y="830"/>
                    <a:pt x="1144" y="842"/>
                    <a:pt x="1144" y="842"/>
                  </a:cubicBezTo>
                  <a:lnTo>
                    <a:pt x="1131" y="842"/>
                  </a:lnTo>
                  <a:lnTo>
                    <a:pt x="1131" y="830"/>
                  </a:lnTo>
                  <a:cubicBezTo>
                    <a:pt x="1131" y="817"/>
                    <a:pt x="1106" y="817"/>
                    <a:pt x="1094" y="817"/>
                  </a:cubicBezTo>
                  <a:lnTo>
                    <a:pt x="1069" y="817"/>
                  </a:lnTo>
                  <a:cubicBezTo>
                    <a:pt x="1081" y="805"/>
                    <a:pt x="1081" y="805"/>
                    <a:pt x="1094" y="792"/>
                  </a:cubicBezTo>
                  <a:cubicBezTo>
                    <a:pt x="1081" y="779"/>
                    <a:pt x="1071" y="775"/>
                    <a:pt x="1063" y="775"/>
                  </a:cubicBezTo>
                  <a:cubicBezTo>
                    <a:pt x="1048" y="775"/>
                    <a:pt x="1039" y="792"/>
                    <a:pt x="1031" y="792"/>
                  </a:cubicBezTo>
                  <a:cubicBezTo>
                    <a:pt x="1018" y="792"/>
                    <a:pt x="1018" y="792"/>
                    <a:pt x="1006" y="767"/>
                  </a:cubicBezTo>
                  <a:lnTo>
                    <a:pt x="1043" y="754"/>
                  </a:lnTo>
                  <a:lnTo>
                    <a:pt x="1018" y="742"/>
                  </a:lnTo>
                  <a:lnTo>
                    <a:pt x="1043" y="717"/>
                  </a:lnTo>
                  <a:cubicBezTo>
                    <a:pt x="1006" y="717"/>
                    <a:pt x="993" y="704"/>
                    <a:pt x="981" y="666"/>
                  </a:cubicBezTo>
                  <a:cubicBezTo>
                    <a:pt x="968" y="679"/>
                    <a:pt x="968" y="691"/>
                    <a:pt x="955" y="691"/>
                  </a:cubicBezTo>
                  <a:lnTo>
                    <a:pt x="955" y="704"/>
                  </a:lnTo>
                  <a:cubicBezTo>
                    <a:pt x="943" y="692"/>
                    <a:pt x="931" y="679"/>
                    <a:pt x="918" y="667"/>
                  </a:cubicBezTo>
                  <a:lnTo>
                    <a:pt x="918" y="667"/>
                  </a:lnTo>
                  <a:cubicBezTo>
                    <a:pt x="931" y="679"/>
                    <a:pt x="943" y="691"/>
                    <a:pt x="955" y="691"/>
                  </a:cubicBezTo>
                  <a:cubicBezTo>
                    <a:pt x="939" y="679"/>
                    <a:pt x="934" y="676"/>
                    <a:pt x="934" y="676"/>
                  </a:cubicBezTo>
                  <a:lnTo>
                    <a:pt x="934" y="676"/>
                  </a:lnTo>
                  <a:cubicBezTo>
                    <a:pt x="934" y="676"/>
                    <a:pt x="936" y="678"/>
                    <a:pt x="936" y="678"/>
                  </a:cubicBezTo>
                  <a:cubicBezTo>
                    <a:pt x="935" y="678"/>
                    <a:pt x="932" y="675"/>
                    <a:pt x="918" y="664"/>
                  </a:cubicBezTo>
                  <a:lnTo>
                    <a:pt x="918" y="664"/>
                  </a:lnTo>
                  <a:cubicBezTo>
                    <a:pt x="916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cubicBezTo>
                    <a:pt x="918" y="654"/>
                    <a:pt x="918" y="641"/>
                    <a:pt x="918" y="641"/>
                  </a:cubicBezTo>
                  <a:cubicBezTo>
                    <a:pt x="930" y="654"/>
                    <a:pt x="930" y="654"/>
                    <a:pt x="943" y="666"/>
                  </a:cubicBezTo>
                  <a:cubicBezTo>
                    <a:pt x="930" y="654"/>
                    <a:pt x="930" y="641"/>
                    <a:pt x="918" y="641"/>
                  </a:cubicBezTo>
                  <a:lnTo>
                    <a:pt x="930" y="641"/>
                  </a:lnTo>
                  <a:cubicBezTo>
                    <a:pt x="943" y="641"/>
                    <a:pt x="943" y="641"/>
                    <a:pt x="943" y="654"/>
                  </a:cubicBezTo>
                  <a:lnTo>
                    <a:pt x="943" y="666"/>
                  </a:lnTo>
                  <a:lnTo>
                    <a:pt x="955" y="666"/>
                  </a:lnTo>
                  <a:cubicBezTo>
                    <a:pt x="955" y="654"/>
                    <a:pt x="968" y="654"/>
                    <a:pt x="981" y="641"/>
                  </a:cubicBezTo>
                  <a:cubicBezTo>
                    <a:pt x="981" y="604"/>
                    <a:pt x="943" y="604"/>
                    <a:pt x="930" y="591"/>
                  </a:cubicBezTo>
                  <a:lnTo>
                    <a:pt x="930" y="591"/>
                  </a:lnTo>
                  <a:cubicBezTo>
                    <a:pt x="931" y="591"/>
                    <a:pt x="943" y="604"/>
                    <a:pt x="930" y="604"/>
                  </a:cubicBezTo>
                  <a:lnTo>
                    <a:pt x="905" y="604"/>
                  </a:lnTo>
                  <a:lnTo>
                    <a:pt x="880" y="578"/>
                  </a:lnTo>
                  <a:lnTo>
                    <a:pt x="880" y="578"/>
                  </a:lnTo>
                  <a:cubicBezTo>
                    <a:pt x="893" y="591"/>
                    <a:pt x="893" y="604"/>
                    <a:pt x="905" y="604"/>
                  </a:cubicBezTo>
                  <a:lnTo>
                    <a:pt x="893" y="604"/>
                  </a:lnTo>
                  <a:cubicBezTo>
                    <a:pt x="880" y="591"/>
                    <a:pt x="867" y="591"/>
                    <a:pt x="867" y="591"/>
                  </a:cubicBezTo>
                  <a:lnTo>
                    <a:pt x="867" y="591"/>
                  </a:lnTo>
                  <a:cubicBezTo>
                    <a:pt x="867" y="591"/>
                    <a:pt x="867" y="591"/>
                    <a:pt x="867" y="591"/>
                  </a:cubicBezTo>
                  <a:lnTo>
                    <a:pt x="880" y="578"/>
                  </a:lnTo>
                  <a:lnTo>
                    <a:pt x="842" y="578"/>
                  </a:lnTo>
                  <a:lnTo>
                    <a:pt x="842" y="566"/>
                  </a:lnTo>
                  <a:cubicBezTo>
                    <a:pt x="842" y="553"/>
                    <a:pt x="855" y="553"/>
                    <a:pt x="867" y="541"/>
                  </a:cubicBezTo>
                  <a:lnTo>
                    <a:pt x="880" y="528"/>
                  </a:lnTo>
                  <a:lnTo>
                    <a:pt x="905" y="528"/>
                  </a:lnTo>
                  <a:lnTo>
                    <a:pt x="867" y="516"/>
                  </a:lnTo>
                  <a:lnTo>
                    <a:pt x="855" y="503"/>
                  </a:lnTo>
                  <a:lnTo>
                    <a:pt x="855" y="503"/>
                  </a:lnTo>
                  <a:cubicBezTo>
                    <a:pt x="855" y="503"/>
                    <a:pt x="855" y="503"/>
                    <a:pt x="855" y="503"/>
                  </a:cubicBezTo>
                  <a:lnTo>
                    <a:pt x="855" y="490"/>
                  </a:lnTo>
                  <a:cubicBezTo>
                    <a:pt x="855" y="478"/>
                    <a:pt x="855" y="465"/>
                    <a:pt x="867" y="453"/>
                  </a:cubicBezTo>
                  <a:lnTo>
                    <a:pt x="880" y="453"/>
                  </a:lnTo>
                  <a:cubicBezTo>
                    <a:pt x="880" y="428"/>
                    <a:pt x="855" y="428"/>
                    <a:pt x="830" y="428"/>
                  </a:cubicBezTo>
                  <a:lnTo>
                    <a:pt x="805" y="428"/>
                  </a:lnTo>
                  <a:lnTo>
                    <a:pt x="805" y="415"/>
                  </a:lnTo>
                  <a:cubicBezTo>
                    <a:pt x="805" y="417"/>
                    <a:pt x="804" y="418"/>
                    <a:pt x="803" y="418"/>
                  </a:cubicBezTo>
                  <a:cubicBezTo>
                    <a:pt x="800" y="418"/>
                    <a:pt x="790" y="398"/>
                    <a:pt x="780" y="378"/>
                  </a:cubicBezTo>
                  <a:lnTo>
                    <a:pt x="780" y="378"/>
                  </a:lnTo>
                  <a:lnTo>
                    <a:pt x="792" y="402"/>
                  </a:lnTo>
                  <a:lnTo>
                    <a:pt x="805" y="428"/>
                  </a:lnTo>
                  <a:cubicBezTo>
                    <a:pt x="792" y="428"/>
                    <a:pt x="792" y="428"/>
                    <a:pt x="779" y="415"/>
                  </a:cubicBezTo>
                  <a:lnTo>
                    <a:pt x="767" y="415"/>
                  </a:lnTo>
                  <a:lnTo>
                    <a:pt x="754" y="402"/>
                  </a:lnTo>
                  <a:lnTo>
                    <a:pt x="754" y="402"/>
                  </a:lnTo>
                  <a:cubicBezTo>
                    <a:pt x="754" y="415"/>
                    <a:pt x="767" y="415"/>
                    <a:pt x="767" y="415"/>
                  </a:cubicBezTo>
                  <a:cubicBezTo>
                    <a:pt x="754" y="415"/>
                    <a:pt x="742" y="402"/>
                    <a:pt x="742" y="390"/>
                  </a:cubicBezTo>
                  <a:cubicBezTo>
                    <a:pt x="742" y="390"/>
                    <a:pt x="742" y="390"/>
                    <a:pt x="729" y="402"/>
                  </a:cubicBezTo>
                  <a:cubicBezTo>
                    <a:pt x="724" y="392"/>
                    <a:pt x="721" y="388"/>
                    <a:pt x="720" y="388"/>
                  </a:cubicBezTo>
                  <a:lnTo>
                    <a:pt x="720" y="388"/>
                  </a:lnTo>
                  <a:cubicBezTo>
                    <a:pt x="719" y="388"/>
                    <a:pt x="722" y="395"/>
                    <a:pt x="729" y="402"/>
                  </a:cubicBezTo>
                  <a:lnTo>
                    <a:pt x="717" y="402"/>
                  </a:lnTo>
                  <a:cubicBezTo>
                    <a:pt x="704" y="377"/>
                    <a:pt x="704" y="365"/>
                    <a:pt x="704" y="340"/>
                  </a:cubicBezTo>
                  <a:lnTo>
                    <a:pt x="704" y="340"/>
                  </a:lnTo>
                  <a:cubicBezTo>
                    <a:pt x="704" y="352"/>
                    <a:pt x="704" y="352"/>
                    <a:pt x="717" y="365"/>
                  </a:cubicBezTo>
                  <a:cubicBezTo>
                    <a:pt x="729" y="377"/>
                    <a:pt x="754" y="390"/>
                    <a:pt x="779" y="415"/>
                  </a:cubicBezTo>
                  <a:cubicBezTo>
                    <a:pt x="754" y="390"/>
                    <a:pt x="729" y="365"/>
                    <a:pt x="704" y="340"/>
                  </a:cubicBezTo>
                  <a:cubicBezTo>
                    <a:pt x="692" y="327"/>
                    <a:pt x="692" y="315"/>
                    <a:pt x="679" y="302"/>
                  </a:cubicBezTo>
                  <a:lnTo>
                    <a:pt x="679" y="302"/>
                  </a:lnTo>
                  <a:cubicBezTo>
                    <a:pt x="679" y="302"/>
                    <a:pt x="679" y="302"/>
                    <a:pt x="679" y="302"/>
                  </a:cubicBezTo>
                  <a:cubicBezTo>
                    <a:pt x="679" y="302"/>
                    <a:pt x="679" y="302"/>
                    <a:pt x="679" y="289"/>
                  </a:cubicBezTo>
                  <a:cubicBezTo>
                    <a:pt x="667" y="289"/>
                    <a:pt x="666" y="289"/>
                    <a:pt x="654" y="277"/>
                  </a:cubicBezTo>
                  <a:lnTo>
                    <a:pt x="654" y="277"/>
                  </a:lnTo>
                  <a:cubicBezTo>
                    <a:pt x="666" y="289"/>
                    <a:pt x="666" y="289"/>
                    <a:pt x="666" y="289"/>
                  </a:cubicBezTo>
                  <a:cubicBezTo>
                    <a:pt x="666" y="289"/>
                    <a:pt x="662" y="289"/>
                    <a:pt x="659" y="287"/>
                  </a:cubicBezTo>
                  <a:lnTo>
                    <a:pt x="659" y="287"/>
                  </a:lnTo>
                  <a:lnTo>
                    <a:pt x="666" y="302"/>
                  </a:lnTo>
                  <a:cubicBezTo>
                    <a:pt x="666" y="302"/>
                    <a:pt x="654" y="289"/>
                    <a:pt x="641" y="277"/>
                  </a:cubicBezTo>
                  <a:lnTo>
                    <a:pt x="641" y="277"/>
                  </a:lnTo>
                  <a:lnTo>
                    <a:pt x="648" y="289"/>
                  </a:lnTo>
                  <a:cubicBezTo>
                    <a:pt x="644" y="286"/>
                    <a:pt x="641" y="283"/>
                    <a:pt x="641" y="277"/>
                  </a:cubicBezTo>
                  <a:lnTo>
                    <a:pt x="641" y="289"/>
                  </a:lnTo>
                  <a:lnTo>
                    <a:pt x="654" y="302"/>
                  </a:lnTo>
                  <a:lnTo>
                    <a:pt x="641" y="302"/>
                  </a:lnTo>
                  <a:lnTo>
                    <a:pt x="629" y="289"/>
                  </a:lnTo>
                  <a:lnTo>
                    <a:pt x="629" y="289"/>
                  </a:lnTo>
                  <a:cubicBezTo>
                    <a:pt x="629" y="302"/>
                    <a:pt x="641" y="302"/>
                    <a:pt x="641" y="302"/>
                  </a:cubicBezTo>
                  <a:lnTo>
                    <a:pt x="629" y="302"/>
                  </a:lnTo>
                  <a:lnTo>
                    <a:pt x="629" y="289"/>
                  </a:lnTo>
                  <a:lnTo>
                    <a:pt x="641" y="277"/>
                  </a:lnTo>
                  <a:lnTo>
                    <a:pt x="641" y="264"/>
                  </a:lnTo>
                  <a:lnTo>
                    <a:pt x="654" y="252"/>
                  </a:lnTo>
                  <a:lnTo>
                    <a:pt x="666" y="239"/>
                  </a:lnTo>
                  <a:lnTo>
                    <a:pt x="679" y="214"/>
                  </a:lnTo>
                  <a:lnTo>
                    <a:pt x="666" y="214"/>
                  </a:lnTo>
                  <a:lnTo>
                    <a:pt x="666" y="201"/>
                  </a:lnTo>
                  <a:lnTo>
                    <a:pt x="654" y="201"/>
                  </a:lnTo>
                  <a:cubicBezTo>
                    <a:pt x="666" y="201"/>
                    <a:pt x="666" y="201"/>
                    <a:pt x="666" y="214"/>
                  </a:cubicBezTo>
                  <a:lnTo>
                    <a:pt x="654" y="201"/>
                  </a:lnTo>
                  <a:cubicBezTo>
                    <a:pt x="641" y="189"/>
                    <a:pt x="641" y="189"/>
                    <a:pt x="629" y="176"/>
                  </a:cubicBezTo>
                  <a:lnTo>
                    <a:pt x="629" y="176"/>
                  </a:lnTo>
                  <a:cubicBezTo>
                    <a:pt x="641" y="189"/>
                    <a:pt x="641" y="201"/>
                    <a:pt x="654" y="214"/>
                  </a:cubicBezTo>
                  <a:cubicBezTo>
                    <a:pt x="654" y="214"/>
                    <a:pt x="654" y="214"/>
                    <a:pt x="641" y="227"/>
                  </a:cubicBezTo>
                  <a:cubicBezTo>
                    <a:pt x="641" y="239"/>
                    <a:pt x="629" y="252"/>
                    <a:pt x="616" y="264"/>
                  </a:cubicBezTo>
                  <a:lnTo>
                    <a:pt x="604" y="277"/>
                  </a:lnTo>
                  <a:lnTo>
                    <a:pt x="604" y="289"/>
                  </a:lnTo>
                  <a:lnTo>
                    <a:pt x="591" y="289"/>
                  </a:lnTo>
                  <a:cubicBezTo>
                    <a:pt x="578" y="302"/>
                    <a:pt x="566" y="314"/>
                    <a:pt x="541" y="314"/>
                  </a:cubicBezTo>
                  <a:cubicBezTo>
                    <a:pt x="490" y="302"/>
                    <a:pt x="566" y="239"/>
                    <a:pt x="591" y="214"/>
                  </a:cubicBezTo>
                  <a:lnTo>
                    <a:pt x="591" y="201"/>
                  </a:lnTo>
                  <a:cubicBezTo>
                    <a:pt x="555" y="216"/>
                    <a:pt x="510" y="239"/>
                    <a:pt x="484" y="239"/>
                  </a:cubicBezTo>
                  <a:cubicBezTo>
                    <a:pt x="464" y="239"/>
                    <a:pt x="455" y="226"/>
                    <a:pt x="465" y="189"/>
                  </a:cubicBezTo>
                  <a:cubicBezTo>
                    <a:pt x="470" y="186"/>
                    <a:pt x="474" y="185"/>
                    <a:pt x="478" y="185"/>
                  </a:cubicBezTo>
                  <a:cubicBezTo>
                    <a:pt x="491" y="185"/>
                    <a:pt x="493" y="201"/>
                    <a:pt x="503" y="201"/>
                  </a:cubicBezTo>
                  <a:cubicBezTo>
                    <a:pt x="503" y="176"/>
                    <a:pt x="516" y="151"/>
                    <a:pt x="528" y="139"/>
                  </a:cubicBezTo>
                  <a:cubicBezTo>
                    <a:pt x="629" y="88"/>
                    <a:pt x="616" y="139"/>
                    <a:pt x="666" y="51"/>
                  </a:cubicBezTo>
                  <a:lnTo>
                    <a:pt x="666" y="51"/>
                  </a:lnTo>
                  <a:cubicBezTo>
                    <a:pt x="620" y="91"/>
                    <a:pt x="591" y="103"/>
                    <a:pt x="570" y="103"/>
                  </a:cubicBezTo>
                  <a:cubicBezTo>
                    <a:pt x="535" y="103"/>
                    <a:pt x="524" y="66"/>
                    <a:pt x="490" y="66"/>
                  </a:cubicBezTo>
                  <a:cubicBezTo>
                    <a:pt x="469" y="66"/>
                    <a:pt x="439" y="80"/>
                    <a:pt x="390" y="126"/>
                  </a:cubicBezTo>
                  <a:lnTo>
                    <a:pt x="415" y="76"/>
                  </a:lnTo>
                  <a:cubicBezTo>
                    <a:pt x="415" y="80"/>
                    <a:pt x="416" y="81"/>
                    <a:pt x="418" y="81"/>
                  </a:cubicBezTo>
                  <a:cubicBezTo>
                    <a:pt x="422" y="81"/>
                    <a:pt x="428" y="76"/>
                    <a:pt x="428" y="76"/>
                  </a:cubicBezTo>
                  <a:cubicBezTo>
                    <a:pt x="438" y="52"/>
                    <a:pt x="438" y="44"/>
                    <a:pt x="432" y="44"/>
                  </a:cubicBezTo>
                  <a:cubicBezTo>
                    <a:pt x="411" y="44"/>
                    <a:pt x="321" y="137"/>
                    <a:pt x="281" y="137"/>
                  </a:cubicBezTo>
                  <a:cubicBezTo>
                    <a:pt x="273" y="137"/>
                    <a:pt x="267" y="134"/>
                    <a:pt x="264" y="126"/>
                  </a:cubicBezTo>
                  <a:cubicBezTo>
                    <a:pt x="264" y="113"/>
                    <a:pt x="277" y="101"/>
                    <a:pt x="277" y="88"/>
                  </a:cubicBezTo>
                  <a:lnTo>
                    <a:pt x="277" y="76"/>
                  </a:lnTo>
                  <a:cubicBezTo>
                    <a:pt x="277" y="76"/>
                    <a:pt x="289" y="76"/>
                    <a:pt x="289" y="63"/>
                  </a:cubicBezTo>
                  <a:cubicBezTo>
                    <a:pt x="302" y="63"/>
                    <a:pt x="302" y="51"/>
                    <a:pt x="315" y="51"/>
                  </a:cubicBezTo>
                  <a:lnTo>
                    <a:pt x="302" y="51"/>
                  </a:lnTo>
                  <a:lnTo>
                    <a:pt x="277" y="63"/>
                  </a:lnTo>
                  <a:lnTo>
                    <a:pt x="239" y="63"/>
                  </a:lnTo>
                  <a:cubicBezTo>
                    <a:pt x="239" y="63"/>
                    <a:pt x="239" y="51"/>
                    <a:pt x="239" y="51"/>
                  </a:cubicBezTo>
                  <a:cubicBezTo>
                    <a:pt x="252" y="38"/>
                    <a:pt x="252" y="38"/>
                    <a:pt x="264" y="38"/>
                  </a:cubicBezTo>
                  <a:lnTo>
                    <a:pt x="239" y="25"/>
                  </a:lnTo>
                  <a:lnTo>
                    <a:pt x="227" y="13"/>
                  </a:lnTo>
                  <a:lnTo>
                    <a:pt x="214" y="13"/>
                  </a:lnTo>
                  <a:lnTo>
                    <a:pt x="214" y="0"/>
                  </a:lnTo>
                  <a:close/>
                  <a:moveTo>
                    <a:pt x="1332" y="1031"/>
                  </a:moveTo>
                  <a:cubicBezTo>
                    <a:pt x="1344" y="1037"/>
                    <a:pt x="1348" y="1037"/>
                    <a:pt x="1352" y="1037"/>
                  </a:cubicBezTo>
                  <a:lnTo>
                    <a:pt x="1352" y="1037"/>
                  </a:lnTo>
                  <a:cubicBezTo>
                    <a:pt x="1350" y="1036"/>
                    <a:pt x="1348" y="1035"/>
                    <a:pt x="1347" y="1034"/>
                  </a:cubicBezTo>
                  <a:lnTo>
                    <a:pt x="1347" y="1034"/>
                  </a:lnTo>
                  <a:cubicBezTo>
                    <a:pt x="1346" y="1034"/>
                    <a:pt x="1346" y="1034"/>
                    <a:pt x="1346" y="1034"/>
                  </a:cubicBezTo>
                  <a:cubicBezTo>
                    <a:pt x="1343" y="1034"/>
                    <a:pt x="1338" y="1033"/>
                    <a:pt x="1332" y="1031"/>
                  </a:cubicBezTo>
                  <a:close/>
                  <a:moveTo>
                    <a:pt x="1346" y="1032"/>
                  </a:moveTo>
                  <a:cubicBezTo>
                    <a:pt x="1347" y="1033"/>
                    <a:pt x="1347" y="1034"/>
                    <a:pt x="1347" y="1034"/>
                  </a:cubicBezTo>
                  <a:lnTo>
                    <a:pt x="1347" y="1034"/>
                  </a:lnTo>
                  <a:cubicBezTo>
                    <a:pt x="1346" y="1034"/>
                    <a:pt x="1346" y="1034"/>
                    <a:pt x="1346" y="1034"/>
                  </a:cubicBezTo>
                  <a:lnTo>
                    <a:pt x="1346" y="1034"/>
                  </a:lnTo>
                  <a:cubicBezTo>
                    <a:pt x="1346" y="1034"/>
                    <a:pt x="1346" y="1034"/>
                    <a:pt x="1347" y="1034"/>
                  </a:cubicBezTo>
                  <a:lnTo>
                    <a:pt x="1347" y="1034"/>
                  </a:lnTo>
                  <a:cubicBezTo>
                    <a:pt x="1347" y="1034"/>
                    <a:pt x="1347" y="1034"/>
                    <a:pt x="1347" y="1034"/>
                  </a:cubicBezTo>
                  <a:lnTo>
                    <a:pt x="1347" y="1034"/>
                  </a:lnTo>
                  <a:cubicBezTo>
                    <a:pt x="1350" y="1036"/>
                    <a:pt x="1352" y="1036"/>
                    <a:pt x="1355" y="1037"/>
                  </a:cubicBezTo>
                  <a:lnTo>
                    <a:pt x="1355" y="1037"/>
                  </a:lnTo>
                  <a:cubicBezTo>
                    <a:pt x="1354" y="1037"/>
                    <a:pt x="1354" y="1037"/>
                    <a:pt x="1353" y="1037"/>
                  </a:cubicBezTo>
                  <a:cubicBezTo>
                    <a:pt x="1353" y="1037"/>
                    <a:pt x="1352" y="1037"/>
                    <a:pt x="1352" y="1037"/>
                  </a:cubicBezTo>
                  <a:lnTo>
                    <a:pt x="1352" y="1037"/>
                  </a:lnTo>
                  <a:cubicBezTo>
                    <a:pt x="1360" y="1041"/>
                    <a:pt x="1366" y="1043"/>
                    <a:pt x="1370" y="1043"/>
                  </a:cubicBezTo>
                  <a:cubicBezTo>
                    <a:pt x="1362" y="1040"/>
                    <a:pt x="1358" y="1038"/>
                    <a:pt x="1355" y="1037"/>
                  </a:cubicBezTo>
                  <a:lnTo>
                    <a:pt x="1355" y="1037"/>
                  </a:lnTo>
                  <a:cubicBezTo>
                    <a:pt x="1360" y="1037"/>
                    <a:pt x="1367" y="1038"/>
                    <a:pt x="1383" y="1043"/>
                  </a:cubicBezTo>
                  <a:cubicBezTo>
                    <a:pt x="1361" y="1036"/>
                    <a:pt x="1351" y="1033"/>
                    <a:pt x="1346" y="10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0"/>
            <p:cNvSpPr/>
            <p:nvPr/>
          </p:nvSpPr>
          <p:spPr>
            <a:xfrm>
              <a:off x="8151738" y="4332979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0"/>
                    <a:pt x="6" y="0"/>
                    <a:pt x="13" y="4"/>
                  </a:cubicBezTo>
                  <a:lnTo>
                    <a:pt x="13" y="4"/>
                  </a:lnTo>
                  <a:cubicBezTo>
                    <a:pt x="9" y="2"/>
                    <a:pt x="5" y="0"/>
                    <a:pt x="1" y="0"/>
                  </a:cubicBezTo>
                  <a:close/>
                  <a:moveTo>
                    <a:pt x="13" y="4"/>
                  </a:moveTo>
                  <a:lnTo>
                    <a:pt x="13" y="4"/>
                  </a:lnTo>
                  <a:cubicBezTo>
                    <a:pt x="20" y="7"/>
                    <a:pt x="26" y="13"/>
                    <a:pt x="26" y="13"/>
                  </a:cubicBezTo>
                  <a:lnTo>
                    <a:pt x="26" y="13"/>
                  </a:lnTo>
                  <a:cubicBezTo>
                    <a:pt x="21" y="8"/>
                    <a:pt x="17" y="6"/>
                    <a:pt x="1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50"/>
            <p:cNvSpPr/>
            <p:nvPr/>
          </p:nvSpPr>
          <p:spPr>
            <a:xfrm>
              <a:off x="8142552" y="4327920"/>
              <a:ext cx="865" cy="466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2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50"/>
            <p:cNvSpPr/>
            <p:nvPr/>
          </p:nvSpPr>
          <p:spPr>
            <a:xfrm>
              <a:off x="8142552" y="4327920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0"/>
            <p:cNvSpPr/>
            <p:nvPr/>
          </p:nvSpPr>
          <p:spPr>
            <a:xfrm>
              <a:off x="8148409" y="4332114"/>
              <a:ext cx="5059" cy="1731"/>
            </a:xfrm>
            <a:custGeom>
              <a:avLst/>
              <a:gdLst/>
              <a:ahLst/>
              <a:cxnLst/>
              <a:rect l="l" t="t" r="r" b="b"/>
              <a:pathLst>
                <a:path w="76" h="26" extrusionOk="0">
                  <a:moveTo>
                    <a:pt x="0" y="1"/>
                  </a:moveTo>
                  <a:cubicBezTo>
                    <a:pt x="0" y="1"/>
                    <a:pt x="7" y="3"/>
                    <a:pt x="17" y="7"/>
                  </a:cubicBezTo>
                  <a:lnTo>
                    <a:pt x="17" y="7"/>
                  </a:lnTo>
                  <a:cubicBezTo>
                    <a:pt x="8" y="1"/>
                    <a:pt x="0" y="1"/>
                    <a:pt x="0" y="1"/>
                  </a:cubicBezTo>
                  <a:close/>
                  <a:moveTo>
                    <a:pt x="17" y="7"/>
                  </a:moveTo>
                  <a:cubicBezTo>
                    <a:pt x="20" y="8"/>
                    <a:pt x="23" y="11"/>
                    <a:pt x="25" y="13"/>
                  </a:cubicBezTo>
                  <a:cubicBezTo>
                    <a:pt x="25" y="12"/>
                    <a:pt x="26" y="11"/>
                    <a:pt x="26" y="10"/>
                  </a:cubicBezTo>
                  <a:lnTo>
                    <a:pt x="26" y="10"/>
                  </a:lnTo>
                  <a:cubicBezTo>
                    <a:pt x="38" y="14"/>
                    <a:pt x="52" y="20"/>
                    <a:pt x="63" y="26"/>
                  </a:cubicBezTo>
                  <a:lnTo>
                    <a:pt x="76" y="26"/>
                  </a:lnTo>
                  <a:cubicBezTo>
                    <a:pt x="51" y="13"/>
                    <a:pt x="51" y="13"/>
                    <a:pt x="38" y="13"/>
                  </a:cubicBezTo>
                  <a:cubicBezTo>
                    <a:pt x="38" y="13"/>
                    <a:pt x="32" y="8"/>
                    <a:pt x="29" y="8"/>
                  </a:cubicBezTo>
                  <a:cubicBezTo>
                    <a:pt x="27" y="8"/>
                    <a:pt x="26" y="8"/>
                    <a:pt x="26" y="10"/>
                  </a:cubicBezTo>
                  <a:lnTo>
                    <a:pt x="26" y="10"/>
                  </a:lnTo>
                  <a:cubicBezTo>
                    <a:pt x="23" y="9"/>
                    <a:pt x="20" y="8"/>
                    <a:pt x="1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0"/>
            <p:cNvSpPr/>
            <p:nvPr/>
          </p:nvSpPr>
          <p:spPr>
            <a:xfrm>
              <a:off x="8150074" y="4307885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0"/>
            <p:cNvSpPr/>
            <p:nvPr/>
          </p:nvSpPr>
          <p:spPr>
            <a:xfrm>
              <a:off x="8155066" y="4340501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0"/>
            <p:cNvSpPr/>
            <p:nvPr/>
          </p:nvSpPr>
          <p:spPr>
            <a:xfrm>
              <a:off x="8121651" y="4336307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50"/>
            <p:cNvSpPr/>
            <p:nvPr/>
          </p:nvSpPr>
          <p:spPr>
            <a:xfrm>
              <a:off x="8146745" y="4333778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3" y="13"/>
                    <a:pt x="25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50"/>
            <p:cNvSpPr/>
            <p:nvPr/>
          </p:nvSpPr>
          <p:spPr>
            <a:xfrm>
              <a:off x="8152603" y="4334643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5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0"/>
            <p:cNvSpPr/>
            <p:nvPr/>
          </p:nvSpPr>
          <p:spPr>
            <a:xfrm>
              <a:off x="8151738" y="4334643"/>
              <a:ext cx="2596" cy="86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0"/>
            <p:cNvSpPr/>
            <p:nvPr/>
          </p:nvSpPr>
          <p:spPr>
            <a:xfrm>
              <a:off x="8116592" y="4336307"/>
              <a:ext cx="2596" cy="932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39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50"/>
            <p:cNvSpPr/>
            <p:nvPr/>
          </p:nvSpPr>
          <p:spPr>
            <a:xfrm>
              <a:off x="8119122" y="4337172"/>
              <a:ext cx="4260" cy="865"/>
            </a:xfrm>
            <a:custGeom>
              <a:avLst/>
              <a:gdLst/>
              <a:ahLst/>
              <a:cxnLst/>
              <a:rect l="l" t="t" r="r" b="b"/>
              <a:pathLst>
                <a:path w="64" h="13" extrusionOk="0">
                  <a:moveTo>
                    <a:pt x="63" y="13"/>
                  </a:moveTo>
                  <a:cubicBezTo>
                    <a:pt x="63" y="13"/>
                    <a:pt x="51" y="13"/>
                    <a:pt x="6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0"/>
            <p:cNvSpPr/>
            <p:nvPr/>
          </p:nvSpPr>
          <p:spPr>
            <a:xfrm>
              <a:off x="8039645" y="4783812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0"/>
            <p:cNvSpPr/>
            <p:nvPr/>
          </p:nvSpPr>
          <p:spPr>
            <a:xfrm>
              <a:off x="8037981" y="4790468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50"/>
            <p:cNvSpPr/>
            <p:nvPr/>
          </p:nvSpPr>
          <p:spPr>
            <a:xfrm>
              <a:off x="8037981" y="4791333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0"/>
            <p:cNvSpPr/>
            <p:nvPr/>
          </p:nvSpPr>
          <p:spPr>
            <a:xfrm>
              <a:off x="8037182" y="4791333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50"/>
            <p:cNvSpPr/>
            <p:nvPr/>
          </p:nvSpPr>
          <p:spPr>
            <a:xfrm>
              <a:off x="8037182" y="4792997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50"/>
            <p:cNvSpPr/>
            <p:nvPr/>
          </p:nvSpPr>
          <p:spPr>
            <a:xfrm>
              <a:off x="8038846" y="4786341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0"/>
            <p:cNvSpPr/>
            <p:nvPr/>
          </p:nvSpPr>
          <p:spPr>
            <a:xfrm>
              <a:off x="8036317" y="4788005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0"/>
            <p:cNvSpPr/>
            <p:nvPr/>
          </p:nvSpPr>
          <p:spPr>
            <a:xfrm>
              <a:off x="8037182" y="4788804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0"/>
            <p:cNvSpPr/>
            <p:nvPr/>
          </p:nvSpPr>
          <p:spPr>
            <a:xfrm>
              <a:off x="8037182" y="4786341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0"/>
            <p:cNvSpPr/>
            <p:nvPr/>
          </p:nvSpPr>
          <p:spPr>
            <a:xfrm>
              <a:off x="8029328" y="4792132"/>
              <a:ext cx="101574" cy="117217"/>
            </a:xfrm>
            <a:custGeom>
              <a:avLst/>
              <a:gdLst/>
              <a:ahLst/>
              <a:cxnLst/>
              <a:rect l="l" t="t" r="r" b="b"/>
              <a:pathLst>
                <a:path w="1526" h="1761" extrusionOk="0">
                  <a:moveTo>
                    <a:pt x="633" y="152"/>
                  </a:moveTo>
                  <a:cubicBezTo>
                    <a:pt x="646" y="164"/>
                    <a:pt x="658" y="164"/>
                    <a:pt x="671" y="177"/>
                  </a:cubicBezTo>
                  <a:lnTo>
                    <a:pt x="658" y="164"/>
                  </a:lnTo>
                  <a:cubicBezTo>
                    <a:pt x="646" y="164"/>
                    <a:pt x="646" y="152"/>
                    <a:pt x="633" y="152"/>
                  </a:cubicBezTo>
                  <a:close/>
                  <a:moveTo>
                    <a:pt x="558" y="177"/>
                  </a:moveTo>
                  <a:cubicBezTo>
                    <a:pt x="558" y="177"/>
                    <a:pt x="570" y="189"/>
                    <a:pt x="583" y="189"/>
                  </a:cubicBezTo>
                  <a:cubicBezTo>
                    <a:pt x="570" y="177"/>
                    <a:pt x="558" y="177"/>
                    <a:pt x="558" y="177"/>
                  </a:cubicBezTo>
                  <a:close/>
                  <a:moveTo>
                    <a:pt x="583" y="189"/>
                  </a:moveTo>
                  <a:cubicBezTo>
                    <a:pt x="583" y="189"/>
                    <a:pt x="596" y="202"/>
                    <a:pt x="608" y="202"/>
                  </a:cubicBezTo>
                  <a:cubicBezTo>
                    <a:pt x="596" y="189"/>
                    <a:pt x="596" y="189"/>
                    <a:pt x="583" y="189"/>
                  </a:cubicBezTo>
                  <a:close/>
                  <a:moveTo>
                    <a:pt x="684" y="202"/>
                  </a:moveTo>
                  <a:lnTo>
                    <a:pt x="696" y="215"/>
                  </a:lnTo>
                  <a:cubicBezTo>
                    <a:pt x="696" y="202"/>
                    <a:pt x="684" y="202"/>
                    <a:pt x="684" y="202"/>
                  </a:cubicBezTo>
                  <a:close/>
                  <a:moveTo>
                    <a:pt x="684" y="215"/>
                  </a:moveTo>
                  <a:lnTo>
                    <a:pt x="709" y="227"/>
                  </a:lnTo>
                  <a:lnTo>
                    <a:pt x="721" y="227"/>
                  </a:lnTo>
                  <a:cubicBezTo>
                    <a:pt x="709" y="227"/>
                    <a:pt x="696" y="215"/>
                    <a:pt x="684" y="215"/>
                  </a:cubicBezTo>
                  <a:close/>
                  <a:moveTo>
                    <a:pt x="671" y="265"/>
                  </a:moveTo>
                  <a:lnTo>
                    <a:pt x="696" y="277"/>
                  </a:lnTo>
                  <a:cubicBezTo>
                    <a:pt x="684" y="277"/>
                    <a:pt x="684" y="277"/>
                    <a:pt x="684" y="290"/>
                  </a:cubicBezTo>
                  <a:cubicBezTo>
                    <a:pt x="671" y="290"/>
                    <a:pt x="671" y="277"/>
                    <a:pt x="671" y="277"/>
                  </a:cubicBezTo>
                  <a:cubicBezTo>
                    <a:pt x="671" y="277"/>
                    <a:pt x="671" y="290"/>
                    <a:pt x="671" y="290"/>
                  </a:cubicBezTo>
                  <a:lnTo>
                    <a:pt x="658" y="303"/>
                  </a:lnTo>
                  <a:lnTo>
                    <a:pt x="671" y="277"/>
                  </a:lnTo>
                  <a:lnTo>
                    <a:pt x="671" y="265"/>
                  </a:lnTo>
                  <a:close/>
                  <a:moveTo>
                    <a:pt x="721" y="265"/>
                  </a:moveTo>
                  <a:cubicBezTo>
                    <a:pt x="759" y="290"/>
                    <a:pt x="784" y="303"/>
                    <a:pt x="834" y="315"/>
                  </a:cubicBezTo>
                  <a:cubicBezTo>
                    <a:pt x="834" y="315"/>
                    <a:pt x="797" y="303"/>
                    <a:pt x="771" y="290"/>
                  </a:cubicBezTo>
                  <a:lnTo>
                    <a:pt x="771" y="290"/>
                  </a:lnTo>
                  <a:cubicBezTo>
                    <a:pt x="774" y="292"/>
                    <a:pt x="774" y="293"/>
                    <a:pt x="774" y="293"/>
                  </a:cubicBezTo>
                  <a:cubicBezTo>
                    <a:pt x="770" y="293"/>
                    <a:pt x="742" y="275"/>
                    <a:pt x="721" y="265"/>
                  </a:cubicBezTo>
                  <a:close/>
                  <a:moveTo>
                    <a:pt x="834" y="277"/>
                  </a:moveTo>
                  <a:cubicBezTo>
                    <a:pt x="859" y="290"/>
                    <a:pt x="885" y="303"/>
                    <a:pt x="910" y="315"/>
                  </a:cubicBezTo>
                  <a:cubicBezTo>
                    <a:pt x="897" y="303"/>
                    <a:pt x="859" y="290"/>
                    <a:pt x="834" y="277"/>
                  </a:cubicBezTo>
                  <a:close/>
                  <a:moveTo>
                    <a:pt x="765" y="309"/>
                  </a:moveTo>
                  <a:cubicBezTo>
                    <a:pt x="767" y="310"/>
                    <a:pt x="769" y="313"/>
                    <a:pt x="771" y="315"/>
                  </a:cubicBezTo>
                  <a:cubicBezTo>
                    <a:pt x="778" y="315"/>
                    <a:pt x="784" y="316"/>
                    <a:pt x="791" y="317"/>
                  </a:cubicBezTo>
                  <a:lnTo>
                    <a:pt x="791" y="317"/>
                  </a:lnTo>
                  <a:cubicBezTo>
                    <a:pt x="782" y="314"/>
                    <a:pt x="774" y="312"/>
                    <a:pt x="765" y="309"/>
                  </a:cubicBezTo>
                  <a:close/>
                  <a:moveTo>
                    <a:pt x="835" y="303"/>
                  </a:moveTo>
                  <a:cubicBezTo>
                    <a:pt x="860" y="315"/>
                    <a:pt x="884" y="328"/>
                    <a:pt x="872" y="328"/>
                  </a:cubicBezTo>
                  <a:lnTo>
                    <a:pt x="885" y="328"/>
                  </a:lnTo>
                  <a:lnTo>
                    <a:pt x="859" y="315"/>
                  </a:lnTo>
                  <a:lnTo>
                    <a:pt x="835" y="303"/>
                  </a:lnTo>
                  <a:close/>
                  <a:moveTo>
                    <a:pt x="788" y="335"/>
                  </a:moveTo>
                  <a:cubicBezTo>
                    <a:pt x="785" y="335"/>
                    <a:pt x="788" y="340"/>
                    <a:pt x="797" y="340"/>
                  </a:cubicBezTo>
                  <a:cubicBezTo>
                    <a:pt x="792" y="336"/>
                    <a:pt x="790" y="335"/>
                    <a:pt x="788" y="335"/>
                  </a:cubicBezTo>
                  <a:close/>
                  <a:moveTo>
                    <a:pt x="791" y="317"/>
                  </a:moveTo>
                  <a:lnTo>
                    <a:pt x="791" y="317"/>
                  </a:lnTo>
                  <a:cubicBezTo>
                    <a:pt x="813" y="325"/>
                    <a:pt x="836" y="333"/>
                    <a:pt x="859" y="340"/>
                  </a:cubicBezTo>
                  <a:cubicBezTo>
                    <a:pt x="831" y="331"/>
                    <a:pt x="810" y="321"/>
                    <a:pt x="791" y="317"/>
                  </a:cubicBezTo>
                  <a:close/>
                  <a:moveTo>
                    <a:pt x="947" y="378"/>
                  </a:moveTo>
                  <a:cubicBezTo>
                    <a:pt x="957" y="378"/>
                    <a:pt x="959" y="386"/>
                    <a:pt x="966" y="389"/>
                  </a:cubicBezTo>
                  <a:lnTo>
                    <a:pt x="966" y="389"/>
                  </a:lnTo>
                  <a:cubicBezTo>
                    <a:pt x="966" y="388"/>
                    <a:pt x="967" y="385"/>
                    <a:pt x="960" y="378"/>
                  </a:cubicBezTo>
                  <a:close/>
                  <a:moveTo>
                    <a:pt x="966" y="389"/>
                  </a:moveTo>
                  <a:cubicBezTo>
                    <a:pt x="966" y="391"/>
                    <a:pt x="967" y="391"/>
                    <a:pt x="973" y="391"/>
                  </a:cubicBezTo>
                  <a:cubicBezTo>
                    <a:pt x="970" y="391"/>
                    <a:pt x="968" y="390"/>
                    <a:pt x="966" y="389"/>
                  </a:cubicBezTo>
                  <a:close/>
                  <a:moveTo>
                    <a:pt x="1023" y="378"/>
                  </a:moveTo>
                  <a:lnTo>
                    <a:pt x="998" y="391"/>
                  </a:lnTo>
                  <a:lnTo>
                    <a:pt x="1010" y="391"/>
                  </a:lnTo>
                  <a:cubicBezTo>
                    <a:pt x="1010" y="391"/>
                    <a:pt x="1010" y="391"/>
                    <a:pt x="1023" y="378"/>
                  </a:cubicBezTo>
                  <a:close/>
                  <a:moveTo>
                    <a:pt x="960" y="403"/>
                  </a:moveTo>
                  <a:lnTo>
                    <a:pt x="947" y="416"/>
                  </a:lnTo>
                  <a:lnTo>
                    <a:pt x="947" y="403"/>
                  </a:lnTo>
                  <a:close/>
                  <a:moveTo>
                    <a:pt x="156" y="416"/>
                  </a:moveTo>
                  <a:cubicBezTo>
                    <a:pt x="158" y="418"/>
                    <a:pt x="161" y="420"/>
                    <a:pt x="165" y="422"/>
                  </a:cubicBezTo>
                  <a:lnTo>
                    <a:pt x="165" y="422"/>
                  </a:lnTo>
                  <a:lnTo>
                    <a:pt x="156" y="416"/>
                  </a:lnTo>
                  <a:close/>
                  <a:moveTo>
                    <a:pt x="156" y="428"/>
                  </a:moveTo>
                  <a:cubicBezTo>
                    <a:pt x="143" y="428"/>
                    <a:pt x="206" y="453"/>
                    <a:pt x="206" y="453"/>
                  </a:cubicBezTo>
                  <a:cubicBezTo>
                    <a:pt x="206" y="453"/>
                    <a:pt x="156" y="428"/>
                    <a:pt x="156" y="428"/>
                  </a:cubicBezTo>
                  <a:close/>
                  <a:moveTo>
                    <a:pt x="143" y="478"/>
                  </a:moveTo>
                  <a:cubicBezTo>
                    <a:pt x="143" y="479"/>
                    <a:pt x="144" y="479"/>
                    <a:pt x="144" y="479"/>
                  </a:cubicBezTo>
                  <a:lnTo>
                    <a:pt x="144" y="479"/>
                  </a:lnTo>
                  <a:cubicBezTo>
                    <a:pt x="144" y="479"/>
                    <a:pt x="144" y="479"/>
                    <a:pt x="143" y="478"/>
                  </a:cubicBezTo>
                  <a:close/>
                  <a:moveTo>
                    <a:pt x="985" y="491"/>
                  </a:moveTo>
                  <a:lnTo>
                    <a:pt x="1023" y="504"/>
                  </a:lnTo>
                  <a:cubicBezTo>
                    <a:pt x="1023" y="491"/>
                    <a:pt x="1010" y="491"/>
                    <a:pt x="985" y="491"/>
                  </a:cubicBezTo>
                  <a:close/>
                  <a:moveTo>
                    <a:pt x="1060" y="529"/>
                  </a:moveTo>
                  <a:cubicBezTo>
                    <a:pt x="1060" y="529"/>
                    <a:pt x="1073" y="541"/>
                    <a:pt x="1073" y="541"/>
                  </a:cubicBezTo>
                  <a:cubicBezTo>
                    <a:pt x="1073" y="529"/>
                    <a:pt x="1061" y="529"/>
                    <a:pt x="1060" y="529"/>
                  </a:cubicBezTo>
                  <a:close/>
                  <a:moveTo>
                    <a:pt x="1048" y="541"/>
                  </a:moveTo>
                  <a:cubicBezTo>
                    <a:pt x="1060" y="541"/>
                    <a:pt x="1061" y="541"/>
                    <a:pt x="1073" y="554"/>
                  </a:cubicBezTo>
                  <a:cubicBezTo>
                    <a:pt x="1073" y="541"/>
                    <a:pt x="1061" y="541"/>
                    <a:pt x="1048" y="541"/>
                  </a:cubicBezTo>
                  <a:close/>
                  <a:moveTo>
                    <a:pt x="164" y="550"/>
                  </a:moveTo>
                  <a:lnTo>
                    <a:pt x="164" y="550"/>
                  </a:lnTo>
                  <a:cubicBezTo>
                    <a:pt x="172" y="554"/>
                    <a:pt x="178" y="556"/>
                    <a:pt x="177" y="556"/>
                  </a:cubicBezTo>
                  <a:cubicBezTo>
                    <a:pt x="176" y="556"/>
                    <a:pt x="174" y="556"/>
                    <a:pt x="168" y="554"/>
                  </a:cubicBezTo>
                  <a:cubicBezTo>
                    <a:pt x="168" y="554"/>
                    <a:pt x="167" y="552"/>
                    <a:pt x="164" y="550"/>
                  </a:cubicBezTo>
                  <a:close/>
                  <a:moveTo>
                    <a:pt x="80" y="541"/>
                  </a:moveTo>
                  <a:cubicBezTo>
                    <a:pt x="80" y="551"/>
                    <a:pt x="113" y="570"/>
                    <a:pt x="145" y="589"/>
                  </a:cubicBezTo>
                  <a:lnTo>
                    <a:pt x="145" y="589"/>
                  </a:lnTo>
                  <a:cubicBezTo>
                    <a:pt x="150" y="579"/>
                    <a:pt x="131" y="563"/>
                    <a:pt x="135" y="563"/>
                  </a:cubicBezTo>
                  <a:cubicBezTo>
                    <a:pt x="136" y="563"/>
                    <a:pt x="138" y="564"/>
                    <a:pt x="143" y="566"/>
                  </a:cubicBezTo>
                  <a:lnTo>
                    <a:pt x="143" y="566"/>
                  </a:lnTo>
                  <a:cubicBezTo>
                    <a:pt x="118" y="554"/>
                    <a:pt x="105" y="554"/>
                    <a:pt x="80" y="541"/>
                  </a:cubicBezTo>
                  <a:close/>
                  <a:moveTo>
                    <a:pt x="1060" y="602"/>
                  </a:moveTo>
                  <a:cubicBezTo>
                    <a:pt x="1067" y="607"/>
                    <a:pt x="1075" y="612"/>
                    <a:pt x="1086" y="617"/>
                  </a:cubicBezTo>
                  <a:cubicBezTo>
                    <a:pt x="1078" y="609"/>
                    <a:pt x="1071" y="606"/>
                    <a:pt x="1060" y="602"/>
                  </a:cubicBezTo>
                  <a:close/>
                  <a:moveTo>
                    <a:pt x="131" y="698"/>
                  </a:moveTo>
                  <a:lnTo>
                    <a:pt x="143" y="705"/>
                  </a:lnTo>
                  <a:cubicBezTo>
                    <a:pt x="137" y="705"/>
                    <a:pt x="134" y="702"/>
                    <a:pt x="131" y="698"/>
                  </a:cubicBezTo>
                  <a:close/>
                  <a:moveTo>
                    <a:pt x="1136" y="717"/>
                  </a:moveTo>
                  <a:cubicBezTo>
                    <a:pt x="1148" y="717"/>
                    <a:pt x="1148" y="717"/>
                    <a:pt x="1161" y="730"/>
                  </a:cubicBezTo>
                  <a:cubicBezTo>
                    <a:pt x="1156" y="735"/>
                    <a:pt x="1153" y="738"/>
                    <a:pt x="1150" y="738"/>
                  </a:cubicBezTo>
                  <a:cubicBezTo>
                    <a:pt x="1146" y="738"/>
                    <a:pt x="1143" y="732"/>
                    <a:pt x="1136" y="717"/>
                  </a:cubicBezTo>
                  <a:close/>
                  <a:moveTo>
                    <a:pt x="1480" y="841"/>
                  </a:moveTo>
                  <a:cubicBezTo>
                    <a:pt x="1482" y="842"/>
                    <a:pt x="1485" y="843"/>
                    <a:pt x="1488" y="843"/>
                  </a:cubicBezTo>
                  <a:cubicBezTo>
                    <a:pt x="1486" y="843"/>
                    <a:pt x="1483" y="842"/>
                    <a:pt x="1480" y="841"/>
                  </a:cubicBezTo>
                  <a:close/>
                  <a:moveTo>
                    <a:pt x="1457" y="906"/>
                  </a:moveTo>
                  <a:cubicBezTo>
                    <a:pt x="1458" y="906"/>
                    <a:pt x="1460" y="906"/>
                    <a:pt x="1463" y="906"/>
                  </a:cubicBezTo>
                  <a:cubicBezTo>
                    <a:pt x="1461" y="906"/>
                    <a:pt x="1459" y="906"/>
                    <a:pt x="1457" y="906"/>
                  </a:cubicBezTo>
                  <a:close/>
                  <a:moveTo>
                    <a:pt x="1405" y="951"/>
                  </a:moveTo>
                  <a:lnTo>
                    <a:pt x="1437" y="969"/>
                  </a:lnTo>
                  <a:cubicBezTo>
                    <a:pt x="1431" y="962"/>
                    <a:pt x="1418" y="956"/>
                    <a:pt x="1405" y="951"/>
                  </a:cubicBezTo>
                  <a:close/>
                  <a:moveTo>
                    <a:pt x="1389" y="1009"/>
                  </a:moveTo>
                  <a:lnTo>
                    <a:pt x="1389" y="1009"/>
                  </a:lnTo>
                  <a:cubicBezTo>
                    <a:pt x="1394" y="1012"/>
                    <a:pt x="1399" y="1015"/>
                    <a:pt x="1403" y="1017"/>
                  </a:cubicBezTo>
                  <a:lnTo>
                    <a:pt x="1403" y="1017"/>
                  </a:lnTo>
                  <a:cubicBezTo>
                    <a:pt x="1402" y="1015"/>
                    <a:pt x="1396" y="1012"/>
                    <a:pt x="1389" y="1009"/>
                  </a:cubicBezTo>
                  <a:close/>
                  <a:moveTo>
                    <a:pt x="1403" y="1017"/>
                  </a:moveTo>
                  <a:cubicBezTo>
                    <a:pt x="1404" y="1018"/>
                    <a:pt x="1403" y="1019"/>
                    <a:pt x="1400" y="1019"/>
                  </a:cubicBezTo>
                  <a:cubicBezTo>
                    <a:pt x="1405" y="1021"/>
                    <a:pt x="1408" y="1021"/>
                    <a:pt x="1409" y="1021"/>
                  </a:cubicBezTo>
                  <a:cubicBezTo>
                    <a:pt x="1410" y="1021"/>
                    <a:pt x="1408" y="1020"/>
                    <a:pt x="1403" y="1017"/>
                  </a:cubicBezTo>
                  <a:close/>
                  <a:moveTo>
                    <a:pt x="861" y="1019"/>
                  </a:moveTo>
                  <a:lnTo>
                    <a:pt x="861" y="1019"/>
                  </a:lnTo>
                  <a:cubicBezTo>
                    <a:pt x="878" y="1025"/>
                    <a:pt x="875" y="1025"/>
                    <a:pt x="869" y="1025"/>
                  </a:cubicBezTo>
                  <a:cubicBezTo>
                    <a:pt x="863" y="1025"/>
                    <a:pt x="853" y="1025"/>
                    <a:pt x="859" y="1031"/>
                  </a:cubicBezTo>
                  <a:cubicBezTo>
                    <a:pt x="851" y="1023"/>
                    <a:pt x="854" y="1020"/>
                    <a:pt x="861" y="1019"/>
                  </a:cubicBezTo>
                  <a:close/>
                  <a:moveTo>
                    <a:pt x="1362" y="1176"/>
                  </a:moveTo>
                  <a:cubicBezTo>
                    <a:pt x="1365" y="1179"/>
                    <a:pt x="1368" y="1182"/>
                    <a:pt x="1375" y="1182"/>
                  </a:cubicBezTo>
                  <a:lnTo>
                    <a:pt x="1362" y="1176"/>
                  </a:lnTo>
                  <a:close/>
                  <a:moveTo>
                    <a:pt x="922" y="1182"/>
                  </a:moveTo>
                  <a:cubicBezTo>
                    <a:pt x="922" y="1182"/>
                    <a:pt x="935" y="1195"/>
                    <a:pt x="935" y="1195"/>
                  </a:cubicBezTo>
                  <a:lnTo>
                    <a:pt x="947" y="1195"/>
                  </a:lnTo>
                  <a:cubicBezTo>
                    <a:pt x="935" y="1195"/>
                    <a:pt x="935" y="1182"/>
                    <a:pt x="922" y="1182"/>
                  </a:cubicBezTo>
                  <a:close/>
                  <a:moveTo>
                    <a:pt x="772" y="969"/>
                  </a:moveTo>
                  <a:cubicBezTo>
                    <a:pt x="790" y="975"/>
                    <a:pt x="790" y="975"/>
                    <a:pt x="790" y="975"/>
                  </a:cubicBezTo>
                  <a:cubicBezTo>
                    <a:pt x="790" y="975"/>
                    <a:pt x="790" y="975"/>
                    <a:pt x="809" y="981"/>
                  </a:cubicBezTo>
                  <a:cubicBezTo>
                    <a:pt x="797" y="981"/>
                    <a:pt x="822" y="1006"/>
                    <a:pt x="834" y="1006"/>
                  </a:cubicBezTo>
                  <a:lnTo>
                    <a:pt x="859" y="1019"/>
                  </a:lnTo>
                  <a:lnTo>
                    <a:pt x="834" y="1019"/>
                  </a:lnTo>
                  <a:cubicBezTo>
                    <a:pt x="822" y="1019"/>
                    <a:pt x="847" y="1031"/>
                    <a:pt x="859" y="1044"/>
                  </a:cubicBezTo>
                  <a:cubicBezTo>
                    <a:pt x="863" y="1040"/>
                    <a:pt x="866" y="1039"/>
                    <a:pt x="868" y="1039"/>
                  </a:cubicBezTo>
                  <a:cubicBezTo>
                    <a:pt x="874" y="1039"/>
                    <a:pt x="879" y="1048"/>
                    <a:pt x="897" y="1057"/>
                  </a:cubicBezTo>
                  <a:cubicBezTo>
                    <a:pt x="897" y="1057"/>
                    <a:pt x="910" y="1057"/>
                    <a:pt x="922" y="1069"/>
                  </a:cubicBezTo>
                  <a:cubicBezTo>
                    <a:pt x="902" y="1069"/>
                    <a:pt x="906" y="1085"/>
                    <a:pt x="896" y="1085"/>
                  </a:cubicBezTo>
                  <a:cubicBezTo>
                    <a:pt x="893" y="1085"/>
                    <a:pt x="890" y="1084"/>
                    <a:pt x="885" y="1082"/>
                  </a:cubicBezTo>
                  <a:cubicBezTo>
                    <a:pt x="885" y="1082"/>
                    <a:pt x="885" y="1082"/>
                    <a:pt x="878" y="1075"/>
                  </a:cubicBezTo>
                  <a:lnTo>
                    <a:pt x="878" y="1075"/>
                  </a:lnTo>
                  <a:cubicBezTo>
                    <a:pt x="878" y="1075"/>
                    <a:pt x="878" y="1075"/>
                    <a:pt x="878" y="1075"/>
                  </a:cubicBezTo>
                  <a:cubicBezTo>
                    <a:pt x="882" y="1075"/>
                    <a:pt x="885" y="1073"/>
                    <a:pt x="885" y="1069"/>
                  </a:cubicBezTo>
                  <a:cubicBezTo>
                    <a:pt x="859" y="1057"/>
                    <a:pt x="834" y="1044"/>
                    <a:pt x="809" y="1044"/>
                  </a:cubicBezTo>
                  <a:cubicBezTo>
                    <a:pt x="771" y="1044"/>
                    <a:pt x="859" y="1069"/>
                    <a:pt x="847" y="1082"/>
                  </a:cubicBezTo>
                  <a:cubicBezTo>
                    <a:pt x="847" y="1082"/>
                    <a:pt x="830" y="1076"/>
                    <a:pt x="823" y="1076"/>
                  </a:cubicBezTo>
                  <a:cubicBezTo>
                    <a:pt x="819" y="1076"/>
                    <a:pt x="818" y="1077"/>
                    <a:pt x="822" y="1082"/>
                  </a:cubicBezTo>
                  <a:cubicBezTo>
                    <a:pt x="834" y="1094"/>
                    <a:pt x="872" y="1119"/>
                    <a:pt x="922" y="1132"/>
                  </a:cubicBezTo>
                  <a:cubicBezTo>
                    <a:pt x="913" y="1123"/>
                    <a:pt x="898" y="1114"/>
                    <a:pt x="903" y="1114"/>
                  </a:cubicBezTo>
                  <a:cubicBezTo>
                    <a:pt x="906" y="1114"/>
                    <a:pt x="911" y="1116"/>
                    <a:pt x="922" y="1119"/>
                  </a:cubicBezTo>
                  <a:cubicBezTo>
                    <a:pt x="922" y="1119"/>
                    <a:pt x="922" y="1132"/>
                    <a:pt x="935" y="1132"/>
                  </a:cubicBezTo>
                  <a:lnTo>
                    <a:pt x="935" y="1119"/>
                  </a:lnTo>
                  <a:cubicBezTo>
                    <a:pt x="935" y="1119"/>
                    <a:pt x="947" y="1107"/>
                    <a:pt x="947" y="1107"/>
                  </a:cubicBezTo>
                  <a:cubicBezTo>
                    <a:pt x="947" y="1082"/>
                    <a:pt x="960" y="1069"/>
                    <a:pt x="960" y="1044"/>
                  </a:cubicBezTo>
                  <a:cubicBezTo>
                    <a:pt x="961" y="1043"/>
                    <a:pt x="963" y="1043"/>
                    <a:pt x="964" y="1043"/>
                  </a:cubicBezTo>
                  <a:cubicBezTo>
                    <a:pt x="985" y="1043"/>
                    <a:pt x="984" y="1135"/>
                    <a:pt x="960" y="1182"/>
                  </a:cubicBezTo>
                  <a:lnTo>
                    <a:pt x="947" y="1182"/>
                  </a:lnTo>
                  <a:lnTo>
                    <a:pt x="947" y="1195"/>
                  </a:lnTo>
                  <a:lnTo>
                    <a:pt x="947" y="1207"/>
                  </a:lnTo>
                  <a:lnTo>
                    <a:pt x="947" y="1220"/>
                  </a:lnTo>
                  <a:cubicBezTo>
                    <a:pt x="935" y="1207"/>
                    <a:pt x="935" y="1207"/>
                    <a:pt x="935" y="1207"/>
                  </a:cubicBezTo>
                  <a:lnTo>
                    <a:pt x="947" y="1207"/>
                  </a:lnTo>
                  <a:cubicBezTo>
                    <a:pt x="947" y="1195"/>
                    <a:pt x="935" y="1195"/>
                    <a:pt x="935" y="1195"/>
                  </a:cubicBezTo>
                  <a:lnTo>
                    <a:pt x="910" y="1207"/>
                  </a:lnTo>
                  <a:lnTo>
                    <a:pt x="922" y="1207"/>
                  </a:lnTo>
                  <a:cubicBezTo>
                    <a:pt x="922" y="1220"/>
                    <a:pt x="922" y="1232"/>
                    <a:pt x="922" y="1232"/>
                  </a:cubicBezTo>
                  <a:cubicBezTo>
                    <a:pt x="910" y="1232"/>
                    <a:pt x="885" y="1220"/>
                    <a:pt x="872" y="1207"/>
                  </a:cubicBezTo>
                  <a:lnTo>
                    <a:pt x="847" y="1220"/>
                  </a:lnTo>
                  <a:cubicBezTo>
                    <a:pt x="809" y="1207"/>
                    <a:pt x="784" y="1182"/>
                    <a:pt x="771" y="1182"/>
                  </a:cubicBezTo>
                  <a:cubicBezTo>
                    <a:pt x="771" y="1195"/>
                    <a:pt x="797" y="1207"/>
                    <a:pt x="822" y="1220"/>
                  </a:cubicBezTo>
                  <a:cubicBezTo>
                    <a:pt x="784" y="1220"/>
                    <a:pt x="759" y="1220"/>
                    <a:pt x="734" y="1232"/>
                  </a:cubicBezTo>
                  <a:cubicBezTo>
                    <a:pt x="721" y="1232"/>
                    <a:pt x="721" y="1220"/>
                    <a:pt x="721" y="1220"/>
                  </a:cubicBezTo>
                  <a:cubicBezTo>
                    <a:pt x="738" y="1220"/>
                    <a:pt x="727" y="1214"/>
                    <a:pt x="729" y="1214"/>
                  </a:cubicBezTo>
                  <a:lnTo>
                    <a:pt x="729" y="1214"/>
                  </a:lnTo>
                  <a:cubicBezTo>
                    <a:pt x="730" y="1214"/>
                    <a:pt x="734" y="1216"/>
                    <a:pt x="746" y="1220"/>
                  </a:cubicBezTo>
                  <a:cubicBezTo>
                    <a:pt x="734" y="1207"/>
                    <a:pt x="734" y="1207"/>
                    <a:pt x="734" y="1207"/>
                  </a:cubicBezTo>
                  <a:lnTo>
                    <a:pt x="721" y="1207"/>
                  </a:lnTo>
                  <a:lnTo>
                    <a:pt x="721" y="1195"/>
                  </a:lnTo>
                  <a:cubicBezTo>
                    <a:pt x="721" y="1195"/>
                    <a:pt x="709" y="1195"/>
                    <a:pt x="709" y="1182"/>
                  </a:cubicBezTo>
                  <a:lnTo>
                    <a:pt x="709" y="1182"/>
                  </a:lnTo>
                  <a:lnTo>
                    <a:pt x="721" y="1195"/>
                  </a:lnTo>
                  <a:cubicBezTo>
                    <a:pt x="721" y="1195"/>
                    <a:pt x="734" y="1195"/>
                    <a:pt x="721" y="1182"/>
                  </a:cubicBezTo>
                  <a:lnTo>
                    <a:pt x="721" y="1182"/>
                  </a:lnTo>
                  <a:cubicBezTo>
                    <a:pt x="725" y="1184"/>
                    <a:pt x="728" y="1184"/>
                    <a:pt x="730" y="1184"/>
                  </a:cubicBezTo>
                  <a:cubicBezTo>
                    <a:pt x="742" y="1184"/>
                    <a:pt x="702" y="1155"/>
                    <a:pt x="721" y="1155"/>
                  </a:cubicBezTo>
                  <a:cubicBezTo>
                    <a:pt x="724" y="1155"/>
                    <a:pt x="728" y="1156"/>
                    <a:pt x="734" y="1157"/>
                  </a:cubicBezTo>
                  <a:cubicBezTo>
                    <a:pt x="734" y="1157"/>
                    <a:pt x="771" y="1157"/>
                    <a:pt x="759" y="1144"/>
                  </a:cubicBezTo>
                  <a:lnTo>
                    <a:pt x="734" y="1132"/>
                  </a:lnTo>
                  <a:cubicBezTo>
                    <a:pt x="721" y="1132"/>
                    <a:pt x="721" y="1119"/>
                    <a:pt x="721" y="1119"/>
                  </a:cubicBezTo>
                  <a:lnTo>
                    <a:pt x="696" y="1107"/>
                  </a:lnTo>
                  <a:cubicBezTo>
                    <a:pt x="706" y="1107"/>
                    <a:pt x="687" y="1086"/>
                    <a:pt x="703" y="1086"/>
                  </a:cubicBezTo>
                  <a:cubicBezTo>
                    <a:pt x="709" y="1086"/>
                    <a:pt x="718" y="1088"/>
                    <a:pt x="734" y="1094"/>
                  </a:cubicBezTo>
                  <a:cubicBezTo>
                    <a:pt x="709" y="1082"/>
                    <a:pt x="734" y="1082"/>
                    <a:pt x="734" y="1082"/>
                  </a:cubicBezTo>
                  <a:lnTo>
                    <a:pt x="759" y="1082"/>
                  </a:lnTo>
                  <a:cubicBezTo>
                    <a:pt x="759" y="1082"/>
                    <a:pt x="759" y="1082"/>
                    <a:pt x="746" y="1069"/>
                  </a:cubicBezTo>
                  <a:lnTo>
                    <a:pt x="746" y="1069"/>
                  </a:lnTo>
                  <a:cubicBezTo>
                    <a:pt x="756" y="1071"/>
                    <a:pt x="762" y="1073"/>
                    <a:pt x="766" y="1073"/>
                  </a:cubicBezTo>
                  <a:cubicBezTo>
                    <a:pt x="784" y="1073"/>
                    <a:pt x="759" y="1054"/>
                    <a:pt x="759" y="1044"/>
                  </a:cubicBezTo>
                  <a:lnTo>
                    <a:pt x="771" y="1044"/>
                  </a:lnTo>
                  <a:lnTo>
                    <a:pt x="759" y="1031"/>
                  </a:lnTo>
                  <a:cubicBezTo>
                    <a:pt x="746" y="1019"/>
                    <a:pt x="759" y="1019"/>
                    <a:pt x="771" y="1019"/>
                  </a:cubicBezTo>
                  <a:cubicBezTo>
                    <a:pt x="784" y="1031"/>
                    <a:pt x="797" y="1031"/>
                    <a:pt x="822" y="1031"/>
                  </a:cubicBezTo>
                  <a:cubicBezTo>
                    <a:pt x="809" y="1019"/>
                    <a:pt x="822" y="1019"/>
                    <a:pt x="797" y="1006"/>
                  </a:cubicBezTo>
                  <a:lnTo>
                    <a:pt x="784" y="1006"/>
                  </a:lnTo>
                  <a:cubicBezTo>
                    <a:pt x="771" y="1006"/>
                    <a:pt x="771" y="994"/>
                    <a:pt x="771" y="994"/>
                  </a:cubicBezTo>
                  <a:lnTo>
                    <a:pt x="809" y="994"/>
                  </a:lnTo>
                  <a:cubicBezTo>
                    <a:pt x="771" y="981"/>
                    <a:pt x="809" y="981"/>
                    <a:pt x="772" y="969"/>
                  </a:cubicBezTo>
                  <a:close/>
                  <a:moveTo>
                    <a:pt x="897" y="1232"/>
                  </a:moveTo>
                  <a:cubicBezTo>
                    <a:pt x="910" y="1232"/>
                    <a:pt x="910" y="1232"/>
                    <a:pt x="922" y="1245"/>
                  </a:cubicBezTo>
                  <a:lnTo>
                    <a:pt x="910" y="1245"/>
                  </a:lnTo>
                  <a:cubicBezTo>
                    <a:pt x="910" y="1245"/>
                    <a:pt x="897" y="1232"/>
                    <a:pt x="897" y="1232"/>
                  </a:cubicBezTo>
                  <a:close/>
                  <a:moveTo>
                    <a:pt x="407" y="1270"/>
                  </a:moveTo>
                  <a:cubicBezTo>
                    <a:pt x="420" y="1270"/>
                    <a:pt x="420" y="1270"/>
                    <a:pt x="432" y="1283"/>
                  </a:cubicBezTo>
                  <a:cubicBezTo>
                    <a:pt x="420" y="1283"/>
                    <a:pt x="420" y="1270"/>
                    <a:pt x="407" y="1270"/>
                  </a:cubicBezTo>
                  <a:close/>
                  <a:moveTo>
                    <a:pt x="778" y="1276"/>
                  </a:moveTo>
                  <a:cubicBezTo>
                    <a:pt x="779" y="1278"/>
                    <a:pt x="781" y="1280"/>
                    <a:pt x="784" y="1283"/>
                  </a:cubicBezTo>
                  <a:lnTo>
                    <a:pt x="784" y="1279"/>
                  </a:lnTo>
                  <a:lnTo>
                    <a:pt x="784" y="1279"/>
                  </a:lnTo>
                  <a:lnTo>
                    <a:pt x="778" y="1276"/>
                  </a:lnTo>
                  <a:close/>
                  <a:moveTo>
                    <a:pt x="847" y="1245"/>
                  </a:moveTo>
                  <a:cubicBezTo>
                    <a:pt x="847" y="1245"/>
                    <a:pt x="859" y="1258"/>
                    <a:pt x="859" y="1258"/>
                  </a:cubicBezTo>
                  <a:lnTo>
                    <a:pt x="872" y="1258"/>
                  </a:lnTo>
                  <a:cubicBezTo>
                    <a:pt x="868" y="1253"/>
                    <a:pt x="865" y="1250"/>
                    <a:pt x="862" y="1248"/>
                  </a:cubicBezTo>
                  <a:lnTo>
                    <a:pt x="862" y="1248"/>
                  </a:lnTo>
                  <a:cubicBezTo>
                    <a:pt x="875" y="1253"/>
                    <a:pt x="893" y="1262"/>
                    <a:pt x="910" y="1270"/>
                  </a:cubicBezTo>
                  <a:lnTo>
                    <a:pt x="897" y="1283"/>
                  </a:lnTo>
                  <a:cubicBezTo>
                    <a:pt x="885" y="1270"/>
                    <a:pt x="872" y="1258"/>
                    <a:pt x="847" y="1258"/>
                  </a:cubicBezTo>
                  <a:cubicBezTo>
                    <a:pt x="847" y="1245"/>
                    <a:pt x="834" y="1245"/>
                    <a:pt x="847" y="1245"/>
                  </a:cubicBezTo>
                  <a:close/>
                  <a:moveTo>
                    <a:pt x="1307" y="1323"/>
                  </a:moveTo>
                  <a:lnTo>
                    <a:pt x="1312" y="1333"/>
                  </a:lnTo>
                  <a:cubicBezTo>
                    <a:pt x="1312" y="1328"/>
                    <a:pt x="1310" y="1325"/>
                    <a:pt x="1307" y="1323"/>
                  </a:cubicBezTo>
                  <a:close/>
                  <a:moveTo>
                    <a:pt x="1246" y="1540"/>
                  </a:moveTo>
                  <a:lnTo>
                    <a:pt x="1249" y="1547"/>
                  </a:lnTo>
                  <a:cubicBezTo>
                    <a:pt x="1249" y="1544"/>
                    <a:pt x="1248" y="1542"/>
                    <a:pt x="1246" y="1540"/>
                  </a:cubicBezTo>
                  <a:close/>
                  <a:moveTo>
                    <a:pt x="718" y="1562"/>
                  </a:moveTo>
                  <a:cubicBezTo>
                    <a:pt x="723" y="1564"/>
                    <a:pt x="728" y="1568"/>
                    <a:pt x="734" y="1572"/>
                  </a:cubicBezTo>
                  <a:cubicBezTo>
                    <a:pt x="729" y="1567"/>
                    <a:pt x="723" y="1563"/>
                    <a:pt x="718" y="1562"/>
                  </a:cubicBezTo>
                  <a:close/>
                  <a:moveTo>
                    <a:pt x="1174" y="1697"/>
                  </a:moveTo>
                  <a:cubicBezTo>
                    <a:pt x="1173" y="1699"/>
                    <a:pt x="1172" y="1700"/>
                    <a:pt x="1171" y="1701"/>
                  </a:cubicBezTo>
                  <a:lnTo>
                    <a:pt x="1171" y="1701"/>
                  </a:lnTo>
                  <a:cubicBezTo>
                    <a:pt x="1173" y="1700"/>
                    <a:pt x="1174" y="1699"/>
                    <a:pt x="1174" y="1697"/>
                  </a:cubicBezTo>
                  <a:close/>
                  <a:moveTo>
                    <a:pt x="1171" y="1701"/>
                  </a:moveTo>
                  <a:cubicBezTo>
                    <a:pt x="1168" y="1703"/>
                    <a:pt x="1162" y="1704"/>
                    <a:pt x="1156" y="1705"/>
                  </a:cubicBezTo>
                  <a:lnTo>
                    <a:pt x="1156" y="1705"/>
                  </a:lnTo>
                  <a:cubicBezTo>
                    <a:pt x="1158" y="1706"/>
                    <a:pt x="1160" y="1706"/>
                    <a:pt x="1162" y="1706"/>
                  </a:cubicBezTo>
                  <a:cubicBezTo>
                    <a:pt x="1166" y="1706"/>
                    <a:pt x="1169" y="1705"/>
                    <a:pt x="1171" y="1701"/>
                  </a:cubicBezTo>
                  <a:close/>
                  <a:moveTo>
                    <a:pt x="633" y="1"/>
                  </a:moveTo>
                  <a:lnTo>
                    <a:pt x="633" y="1"/>
                  </a:lnTo>
                  <a:cubicBezTo>
                    <a:pt x="586" y="91"/>
                    <a:pt x="556" y="108"/>
                    <a:pt x="531" y="108"/>
                  </a:cubicBezTo>
                  <a:cubicBezTo>
                    <a:pt x="516" y="108"/>
                    <a:pt x="503" y="102"/>
                    <a:pt x="489" y="102"/>
                  </a:cubicBezTo>
                  <a:cubicBezTo>
                    <a:pt x="463" y="102"/>
                    <a:pt x="432" y="121"/>
                    <a:pt x="382" y="227"/>
                  </a:cubicBezTo>
                  <a:lnTo>
                    <a:pt x="382" y="164"/>
                  </a:lnTo>
                  <a:cubicBezTo>
                    <a:pt x="395" y="164"/>
                    <a:pt x="395" y="152"/>
                    <a:pt x="407" y="152"/>
                  </a:cubicBezTo>
                  <a:cubicBezTo>
                    <a:pt x="409" y="127"/>
                    <a:pt x="407" y="117"/>
                    <a:pt x="402" y="117"/>
                  </a:cubicBezTo>
                  <a:cubicBezTo>
                    <a:pt x="380" y="117"/>
                    <a:pt x="306" y="286"/>
                    <a:pt x="268" y="286"/>
                  </a:cubicBezTo>
                  <a:cubicBezTo>
                    <a:pt x="264" y="286"/>
                    <a:pt x="260" y="283"/>
                    <a:pt x="256" y="277"/>
                  </a:cubicBezTo>
                  <a:cubicBezTo>
                    <a:pt x="256" y="265"/>
                    <a:pt x="256" y="252"/>
                    <a:pt x="256" y="227"/>
                  </a:cubicBezTo>
                  <a:cubicBezTo>
                    <a:pt x="256" y="215"/>
                    <a:pt x="256" y="215"/>
                    <a:pt x="256" y="202"/>
                  </a:cubicBezTo>
                  <a:cubicBezTo>
                    <a:pt x="263" y="196"/>
                    <a:pt x="266" y="193"/>
                    <a:pt x="269" y="189"/>
                  </a:cubicBezTo>
                  <a:lnTo>
                    <a:pt x="269" y="189"/>
                  </a:lnTo>
                  <a:lnTo>
                    <a:pt x="244" y="202"/>
                  </a:lnTo>
                  <a:lnTo>
                    <a:pt x="231" y="215"/>
                  </a:lnTo>
                  <a:lnTo>
                    <a:pt x="219" y="227"/>
                  </a:lnTo>
                  <a:lnTo>
                    <a:pt x="206" y="227"/>
                  </a:lnTo>
                  <a:cubicBezTo>
                    <a:pt x="206" y="227"/>
                    <a:pt x="206" y="215"/>
                    <a:pt x="206" y="215"/>
                  </a:cubicBezTo>
                  <a:cubicBezTo>
                    <a:pt x="219" y="202"/>
                    <a:pt x="219" y="189"/>
                    <a:pt x="231" y="177"/>
                  </a:cubicBezTo>
                  <a:lnTo>
                    <a:pt x="168" y="177"/>
                  </a:lnTo>
                  <a:cubicBezTo>
                    <a:pt x="143" y="202"/>
                    <a:pt x="118" y="240"/>
                    <a:pt x="105" y="265"/>
                  </a:cubicBezTo>
                  <a:lnTo>
                    <a:pt x="93" y="277"/>
                  </a:lnTo>
                  <a:cubicBezTo>
                    <a:pt x="131" y="290"/>
                    <a:pt x="244" y="328"/>
                    <a:pt x="281" y="340"/>
                  </a:cubicBezTo>
                  <a:cubicBezTo>
                    <a:pt x="286" y="344"/>
                    <a:pt x="284" y="346"/>
                    <a:pt x="280" y="346"/>
                  </a:cubicBezTo>
                  <a:cubicBezTo>
                    <a:pt x="273" y="346"/>
                    <a:pt x="256" y="340"/>
                    <a:pt x="256" y="340"/>
                  </a:cubicBezTo>
                  <a:cubicBezTo>
                    <a:pt x="219" y="340"/>
                    <a:pt x="269" y="365"/>
                    <a:pt x="256" y="365"/>
                  </a:cubicBezTo>
                  <a:lnTo>
                    <a:pt x="244" y="353"/>
                  </a:lnTo>
                  <a:cubicBezTo>
                    <a:pt x="234" y="353"/>
                    <a:pt x="239" y="361"/>
                    <a:pt x="248" y="364"/>
                  </a:cubicBezTo>
                  <a:lnTo>
                    <a:pt x="248" y="364"/>
                  </a:lnTo>
                  <a:cubicBezTo>
                    <a:pt x="229" y="358"/>
                    <a:pt x="192" y="340"/>
                    <a:pt x="181" y="340"/>
                  </a:cubicBezTo>
                  <a:cubicBezTo>
                    <a:pt x="168" y="353"/>
                    <a:pt x="231" y="378"/>
                    <a:pt x="256" y="391"/>
                  </a:cubicBezTo>
                  <a:lnTo>
                    <a:pt x="231" y="365"/>
                  </a:lnTo>
                  <a:lnTo>
                    <a:pt x="231" y="365"/>
                  </a:lnTo>
                  <a:cubicBezTo>
                    <a:pt x="256" y="378"/>
                    <a:pt x="256" y="391"/>
                    <a:pt x="294" y="403"/>
                  </a:cubicBezTo>
                  <a:lnTo>
                    <a:pt x="269" y="416"/>
                  </a:lnTo>
                  <a:cubicBezTo>
                    <a:pt x="269" y="403"/>
                    <a:pt x="269" y="403"/>
                    <a:pt x="256" y="391"/>
                  </a:cubicBezTo>
                  <a:cubicBezTo>
                    <a:pt x="256" y="403"/>
                    <a:pt x="244" y="403"/>
                    <a:pt x="231" y="403"/>
                  </a:cubicBezTo>
                  <a:cubicBezTo>
                    <a:pt x="193" y="378"/>
                    <a:pt x="118" y="328"/>
                    <a:pt x="80" y="303"/>
                  </a:cubicBezTo>
                  <a:lnTo>
                    <a:pt x="80" y="303"/>
                  </a:lnTo>
                  <a:lnTo>
                    <a:pt x="93" y="315"/>
                  </a:lnTo>
                  <a:lnTo>
                    <a:pt x="68" y="315"/>
                  </a:lnTo>
                  <a:cubicBezTo>
                    <a:pt x="93" y="340"/>
                    <a:pt x="193" y="391"/>
                    <a:pt x="219" y="403"/>
                  </a:cubicBezTo>
                  <a:cubicBezTo>
                    <a:pt x="219" y="403"/>
                    <a:pt x="156" y="378"/>
                    <a:pt x="143" y="378"/>
                  </a:cubicBezTo>
                  <a:cubicBezTo>
                    <a:pt x="131" y="391"/>
                    <a:pt x="219" y="416"/>
                    <a:pt x="206" y="428"/>
                  </a:cubicBezTo>
                  <a:lnTo>
                    <a:pt x="219" y="428"/>
                  </a:lnTo>
                  <a:cubicBezTo>
                    <a:pt x="231" y="428"/>
                    <a:pt x="206" y="441"/>
                    <a:pt x="219" y="441"/>
                  </a:cubicBezTo>
                  <a:cubicBezTo>
                    <a:pt x="208" y="441"/>
                    <a:pt x="181" y="432"/>
                    <a:pt x="165" y="422"/>
                  </a:cubicBezTo>
                  <a:lnTo>
                    <a:pt x="165" y="422"/>
                  </a:lnTo>
                  <a:lnTo>
                    <a:pt x="206" y="453"/>
                  </a:lnTo>
                  <a:lnTo>
                    <a:pt x="143" y="453"/>
                  </a:lnTo>
                  <a:cubicBezTo>
                    <a:pt x="156" y="453"/>
                    <a:pt x="193" y="466"/>
                    <a:pt x="206" y="466"/>
                  </a:cubicBezTo>
                  <a:cubicBezTo>
                    <a:pt x="219" y="478"/>
                    <a:pt x="206" y="478"/>
                    <a:pt x="206" y="478"/>
                  </a:cubicBezTo>
                  <a:cubicBezTo>
                    <a:pt x="181" y="466"/>
                    <a:pt x="93" y="441"/>
                    <a:pt x="68" y="428"/>
                  </a:cubicBezTo>
                  <a:lnTo>
                    <a:pt x="68" y="428"/>
                  </a:lnTo>
                  <a:lnTo>
                    <a:pt x="168" y="488"/>
                  </a:lnTo>
                  <a:lnTo>
                    <a:pt x="168" y="488"/>
                  </a:lnTo>
                  <a:cubicBezTo>
                    <a:pt x="157" y="483"/>
                    <a:pt x="148" y="480"/>
                    <a:pt x="144" y="479"/>
                  </a:cubicBezTo>
                  <a:lnTo>
                    <a:pt x="144" y="479"/>
                  </a:lnTo>
                  <a:cubicBezTo>
                    <a:pt x="181" y="492"/>
                    <a:pt x="168" y="516"/>
                    <a:pt x="168" y="529"/>
                  </a:cubicBezTo>
                  <a:cubicBezTo>
                    <a:pt x="164" y="525"/>
                    <a:pt x="159" y="523"/>
                    <a:pt x="153" y="523"/>
                  </a:cubicBezTo>
                  <a:cubicBezTo>
                    <a:pt x="143" y="523"/>
                    <a:pt x="135" y="529"/>
                    <a:pt x="143" y="529"/>
                  </a:cubicBezTo>
                  <a:cubicBezTo>
                    <a:pt x="128" y="529"/>
                    <a:pt x="136" y="535"/>
                    <a:pt x="148" y="542"/>
                  </a:cubicBezTo>
                  <a:lnTo>
                    <a:pt x="148" y="542"/>
                  </a:lnTo>
                  <a:cubicBezTo>
                    <a:pt x="146" y="542"/>
                    <a:pt x="145" y="541"/>
                    <a:pt x="143" y="541"/>
                  </a:cubicBezTo>
                  <a:cubicBezTo>
                    <a:pt x="143" y="554"/>
                    <a:pt x="131" y="554"/>
                    <a:pt x="181" y="566"/>
                  </a:cubicBezTo>
                  <a:cubicBezTo>
                    <a:pt x="173" y="566"/>
                    <a:pt x="170" y="572"/>
                    <a:pt x="161" y="572"/>
                  </a:cubicBezTo>
                  <a:cubicBezTo>
                    <a:pt x="157" y="572"/>
                    <a:pt x="152" y="571"/>
                    <a:pt x="143" y="566"/>
                  </a:cubicBezTo>
                  <a:lnTo>
                    <a:pt x="143" y="566"/>
                  </a:lnTo>
                  <a:lnTo>
                    <a:pt x="168" y="592"/>
                  </a:lnTo>
                  <a:cubicBezTo>
                    <a:pt x="168" y="592"/>
                    <a:pt x="163" y="586"/>
                    <a:pt x="155" y="586"/>
                  </a:cubicBezTo>
                  <a:cubicBezTo>
                    <a:pt x="152" y="586"/>
                    <a:pt x="149" y="587"/>
                    <a:pt x="145" y="590"/>
                  </a:cubicBezTo>
                  <a:lnTo>
                    <a:pt x="145" y="590"/>
                  </a:lnTo>
                  <a:cubicBezTo>
                    <a:pt x="145" y="590"/>
                    <a:pt x="145" y="589"/>
                    <a:pt x="145" y="589"/>
                  </a:cubicBezTo>
                  <a:lnTo>
                    <a:pt x="145" y="589"/>
                  </a:lnTo>
                  <a:cubicBezTo>
                    <a:pt x="144" y="590"/>
                    <a:pt x="144" y="591"/>
                    <a:pt x="143" y="592"/>
                  </a:cubicBezTo>
                  <a:cubicBezTo>
                    <a:pt x="144" y="591"/>
                    <a:pt x="145" y="590"/>
                    <a:pt x="145" y="590"/>
                  </a:cubicBezTo>
                  <a:lnTo>
                    <a:pt x="145" y="590"/>
                  </a:lnTo>
                  <a:cubicBezTo>
                    <a:pt x="153" y="594"/>
                    <a:pt x="161" y="599"/>
                    <a:pt x="168" y="604"/>
                  </a:cubicBezTo>
                  <a:lnTo>
                    <a:pt x="143" y="613"/>
                  </a:lnTo>
                  <a:lnTo>
                    <a:pt x="143" y="613"/>
                  </a:lnTo>
                  <a:lnTo>
                    <a:pt x="118" y="604"/>
                  </a:lnTo>
                  <a:lnTo>
                    <a:pt x="118" y="604"/>
                  </a:lnTo>
                  <a:cubicBezTo>
                    <a:pt x="118" y="617"/>
                    <a:pt x="131" y="617"/>
                    <a:pt x="118" y="617"/>
                  </a:cubicBezTo>
                  <a:cubicBezTo>
                    <a:pt x="105" y="617"/>
                    <a:pt x="80" y="604"/>
                    <a:pt x="68" y="592"/>
                  </a:cubicBezTo>
                  <a:lnTo>
                    <a:pt x="80" y="592"/>
                  </a:lnTo>
                  <a:cubicBezTo>
                    <a:pt x="68" y="592"/>
                    <a:pt x="43" y="579"/>
                    <a:pt x="30" y="579"/>
                  </a:cubicBezTo>
                  <a:lnTo>
                    <a:pt x="43" y="579"/>
                  </a:lnTo>
                  <a:cubicBezTo>
                    <a:pt x="30" y="579"/>
                    <a:pt x="18" y="566"/>
                    <a:pt x="18" y="566"/>
                  </a:cubicBezTo>
                  <a:lnTo>
                    <a:pt x="18" y="566"/>
                  </a:lnTo>
                  <a:lnTo>
                    <a:pt x="30" y="592"/>
                  </a:lnTo>
                  <a:lnTo>
                    <a:pt x="55" y="592"/>
                  </a:lnTo>
                  <a:cubicBezTo>
                    <a:pt x="80" y="604"/>
                    <a:pt x="105" y="629"/>
                    <a:pt x="131" y="629"/>
                  </a:cubicBezTo>
                  <a:lnTo>
                    <a:pt x="105" y="629"/>
                  </a:lnTo>
                  <a:cubicBezTo>
                    <a:pt x="131" y="654"/>
                    <a:pt x="131" y="642"/>
                    <a:pt x="143" y="667"/>
                  </a:cubicBezTo>
                  <a:cubicBezTo>
                    <a:pt x="131" y="667"/>
                    <a:pt x="131" y="654"/>
                    <a:pt x="118" y="654"/>
                  </a:cubicBezTo>
                  <a:cubicBezTo>
                    <a:pt x="137" y="667"/>
                    <a:pt x="124" y="667"/>
                    <a:pt x="110" y="667"/>
                  </a:cubicBezTo>
                  <a:cubicBezTo>
                    <a:pt x="96" y="667"/>
                    <a:pt x="80" y="667"/>
                    <a:pt x="93" y="680"/>
                  </a:cubicBezTo>
                  <a:cubicBezTo>
                    <a:pt x="105" y="680"/>
                    <a:pt x="131" y="692"/>
                    <a:pt x="131" y="692"/>
                  </a:cubicBezTo>
                  <a:lnTo>
                    <a:pt x="118" y="692"/>
                  </a:lnTo>
                  <a:cubicBezTo>
                    <a:pt x="131" y="717"/>
                    <a:pt x="143" y="730"/>
                    <a:pt x="131" y="730"/>
                  </a:cubicBezTo>
                  <a:cubicBezTo>
                    <a:pt x="131" y="742"/>
                    <a:pt x="181" y="742"/>
                    <a:pt x="168" y="755"/>
                  </a:cubicBezTo>
                  <a:cubicBezTo>
                    <a:pt x="143" y="742"/>
                    <a:pt x="118" y="742"/>
                    <a:pt x="118" y="742"/>
                  </a:cubicBezTo>
                  <a:lnTo>
                    <a:pt x="118" y="742"/>
                  </a:lnTo>
                  <a:cubicBezTo>
                    <a:pt x="131" y="755"/>
                    <a:pt x="143" y="755"/>
                    <a:pt x="156" y="768"/>
                  </a:cubicBezTo>
                  <a:lnTo>
                    <a:pt x="118" y="755"/>
                  </a:lnTo>
                  <a:lnTo>
                    <a:pt x="118" y="755"/>
                  </a:lnTo>
                  <a:cubicBezTo>
                    <a:pt x="118" y="761"/>
                    <a:pt x="121" y="764"/>
                    <a:pt x="121" y="764"/>
                  </a:cubicBezTo>
                  <a:cubicBezTo>
                    <a:pt x="121" y="764"/>
                    <a:pt x="118" y="761"/>
                    <a:pt x="105" y="755"/>
                  </a:cubicBezTo>
                  <a:lnTo>
                    <a:pt x="105" y="755"/>
                  </a:lnTo>
                  <a:cubicBezTo>
                    <a:pt x="118" y="768"/>
                    <a:pt x="105" y="768"/>
                    <a:pt x="105" y="768"/>
                  </a:cubicBezTo>
                  <a:cubicBezTo>
                    <a:pt x="118" y="780"/>
                    <a:pt x="168" y="793"/>
                    <a:pt x="181" y="793"/>
                  </a:cubicBezTo>
                  <a:cubicBezTo>
                    <a:pt x="164" y="793"/>
                    <a:pt x="164" y="798"/>
                    <a:pt x="155" y="798"/>
                  </a:cubicBezTo>
                  <a:cubicBezTo>
                    <a:pt x="150" y="798"/>
                    <a:pt x="143" y="797"/>
                    <a:pt x="131" y="793"/>
                  </a:cubicBezTo>
                  <a:lnTo>
                    <a:pt x="118" y="780"/>
                  </a:lnTo>
                  <a:cubicBezTo>
                    <a:pt x="90" y="780"/>
                    <a:pt x="125" y="801"/>
                    <a:pt x="118" y="801"/>
                  </a:cubicBezTo>
                  <a:cubicBezTo>
                    <a:pt x="116" y="801"/>
                    <a:pt x="109" y="799"/>
                    <a:pt x="93" y="793"/>
                  </a:cubicBezTo>
                  <a:cubicBezTo>
                    <a:pt x="93" y="793"/>
                    <a:pt x="80" y="780"/>
                    <a:pt x="68" y="768"/>
                  </a:cubicBezTo>
                  <a:lnTo>
                    <a:pt x="68" y="768"/>
                  </a:lnTo>
                  <a:lnTo>
                    <a:pt x="80" y="793"/>
                  </a:lnTo>
                  <a:cubicBezTo>
                    <a:pt x="68" y="780"/>
                    <a:pt x="68" y="780"/>
                    <a:pt x="55" y="780"/>
                  </a:cubicBezTo>
                  <a:cubicBezTo>
                    <a:pt x="68" y="780"/>
                    <a:pt x="80" y="793"/>
                    <a:pt x="93" y="805"/>
                  </a:cubicBezTo>
                  <a:lnTo>
                    <a:pt x="93" y="818"/>
                  </a:lnTo>
                  <a:cubicBezTo>
                    <a:pt x="93" y="818"/>
                    <a:pt x="87" y="812"/>
                    <a:pt x="84" y="812"/>
                  </a:cubicBezTo>
                  <a:cubicBezTo>
                    <a:pt x="82" y="812"/>
                    <a:pt x="80" y="814"/>
                    <a:pt x="80" y="818"/>
                  </a:cubicBezTo>
                  <a:lnTo>
                    <a:pt x="93" y="830"/>
                  </a:lnTo>
                  <a:cubicBezTo>
                    <a:pt x="80" y="818"/>
                    <a:pt x="68" y="818"/>
                    <a:pt x="68" y="818"/>
                  </a:cubicBezTo>
                  <a:lnTo>
                    <a:pt x="68" y="818"/>
                  </a:lnTo>
                  <a:cubicBezTo>
                    <a:pt x="55" y="830"/>
                    <a:pt x="131" y="855"/>
                    <a:pt x="93" y="855"/>
                  </a:cubicBezTo>
                  <a:lnTo>
                    <a:pt x="80" y="855"/>
                  </a:lnTo>
                  <a:cubicBezTo>
                    <a:pt x="143" y="881"/>
                    <a:pt x="80" y="881"/>
                    <a:pt x="143" y="906"/>
                  </a:cubicBezTo>
                  <a:cubicBezTo>
                    <a:pt x="105" y="906"/>
                    <a:pt x="131" y="906"/>
                    <a:pt x="93" y="881"/>
                  </a:cubicBezTo>
                  <a:lnTo>
                    <a:pt x="80" y="881"/>
                  </a:lnTo>
                  <a:cubicBezTo>
                    <a:pt x="80" y="881"/>
                    <a:pt x="80" y="881"/>
                    <a:pt x="80" y="868"/>
                  </a:cubicBezTo>
                  <a:cubicBezTo>
                    <a:pt x="43" y="868"/>
                    <a:pt x="80" y="893"/>
                    <a:pt x="93" y="906"/>
                  </a:cubicBezTo>
                  <a:cubicBezTo>
                    <a:pt x="83" y="906"/>
                    <a:pt x="57" y="890"/>
                    <a:pt x="47" y="890"/>
                  </a:cubicBezTo>
                  <a:cubicBezTo>
                    <a:pt x="44" y="890"/>
                    <a:pt x="43" y="891"/>
                    <a:pt x="43" y="893"/>
                  </a:cubicBezTo>
                  <a:cubicBezTo>
                    <a:pt x="55" y="918"/>
                    <a:pt x="93" y="918"/>
                    <a:pt x="105" y="931"/>
                  </a:cubicBezTo>
                  <a:lnTo>
                    <a:pt x="68" y="918"/>
                  </a:lnTo>
                  <a:lnTo>
                    <a:pt x="68" y="918"/>
                  </a:lnTo>
                  <a:cubicBezTo>
                    <a:pt x="80" y="943"/>
                    <a:pt x="55" y="931"/>
                    <a:pt x="55" y="943"/>
                  </a:cubicBezTo>
                  <a:cubicBezTo>
                    <a:pt x="55" y="943"/>
                    <a:pt x="55" y="956"/>
                    <a:pt x="55" y="956"/>
                  </a:cubicBezTo>
                  <a:cubicBezTo>
                    <a:pt x="43" y="956"/>
                    <a:pt x="80" y="981"/>
                    <a:pt x="68" y="994"/>
                  </a:cubicBezTo>
                  <a:cubicBezTo>
                    <a:pt x="68" y="981"/>
                    <a:pt x="43" y="981"/>
                    <a:pt x="43" y="981"/>
                  </a:cubicBezTo>
                  <a:lnTo>
                    <a:pt x="43" y="981"/>
                  </a:lnTo>
                  <a:lnTo>
                    <a:pt x="50" y="997"/>
                  </a:lnTo>
                  <a:lnTo>
                    <a:pt x="50" y="997"/>
                  </a:lnTo>
                  <a:cubicBezTo>
                    <a:pt x="46" y="994"/>
                    <a:pt x="38" y="994"/>
                    <a:pt x="30" y="994"/>
                  </a:cubicBezTo>
                  <a:cubicBezTo>
                    <a:pt x="30" y="994"/>
                    <a:pt x="30" y="1006"/>
                    <a:pt x="30" y="1006"/>
                  </a:cubicBezTo>
                  <a:cubicBezTo>
                    <a:pt x="18" y="1019"/>
                    <a:pt x="18" y="1019"/>
                    <a:pt x="18" y="1019"/>
                  </a:cubicBezTo>
                  <a:cubicBezTo>
                    <a:pt x="18" y="1044"/>
                    <a:pt x="5" y="1069"/>
                    <a:pt x="5" y="1082"/>
                  </a:cubicBezTo>
                  <a:cubicBezTo>
                    <a:pt x="0" y="1108"/>
                    <a:pt x="6" y="1118"/>
                    <a:pt x="18" y="1118"/>
                  </a:cubicBezTo>
                  <a:cubicBezTo>
                    <a:pt x="46" y="1118"/>
                    <a:pt x="108" y="1062"/>
                    <a:pt x="134" y="1062"/>
                  </a:cubicBezTo>
                  <a:cubicBezTo>
                    <a:pt x="153" y="1062"/>
                    <a:pt x="153" y="1092"/>
                    <a:pt x="105" y="1195"/>
                  </a:cubicBezTo>
                  <a:lnTo>
                    <a:pt x="181" y="1207"/>
                  </a:lnTo>
                  <a:lnTo>
                    <a:pt x="156" y="1245"/>
                  </a:lnTo>
                  <a:cubicBezTo>
                    <a:pt x="164" y="1256"/>
                    <a:pt x="174" y="1261"/>
                    <a:pt x="184" y="1261"/>
                  </a:cubicBezTo>
                  <a:cubicBezTo>
                    <a:pt x="221" y="1261"/>
                    <a:pt x="267" y="1200"/>
                    <a:pt x="307" y="1132"/>
                  </a:cubicBezTo>
                  <a:lnTo>
                    <a:pt x="307" y="1132"/>
                  </a:lnTo>
                  <a:cubicBezTo>
                    <a:pt x="307" y="1170"/>
                    <a:pt x="281" y="1195"/>
                    <a:pt x="269" y="1220"/>
                  </a:cubicBezTo>
                  <a:cubicBezTo>
                    <a:pt x="282" y="1261"/>
                    <a:pt x="292" y="1283"/>
                    <a:pt x="311" y="1283"/>
                  </a:cubicBezTo>
                  <a:cubicBezTo>
                    <a:pt x="326" y="1283"/>
                    <a:pt x="347" y="1267"/>
                    <a:pt x="382" y="1232"/>
                  </a:cubicBezTo>
                  <a:cubicBezTo>
                    <a:pt x="395" y="1220"/>
                    <a:pt x="420" y="1195"/>
                    <a:pt x="445" y="1157"/>
                  </a:cubicBezTo>
                  <a:lnTo>
                    <a:pt x="457" y="1157"/>
                  </a:lnTo>
                  <a:lnTo>
                    <a:pt x="445" y="1182"/>
                  </a:lnTo>
                  <a:cubicBezTo>
                    <a:pt x="432" y="1182"/>
                    <a:pt x="445" y="1207"/>
                    <a:pt x="420" y="1207"/>
                  </a:cubicBezTo>
                  <a:lnTo>
                    <a:pt x="432" y="1207"/>
                  </a:lnTo>
                  <a:lnTo>
                    <a:pt x="420" y="1245"/>
                  </a:lnTo>
                  <a:cubicBezTo>
                    <a:pt x="407" y="1245"/>
                    <a:pt x="407" y="1245"/>
                    <a:pt x="382" y="1232"/>
                  </a:cubicBezTo>
                  <a:lnTo>
                    <a:pt x="382" y="1232"/>
                  </a:lnTo>
                  <a:cubicBezTo>
                    <a:pt x="391" y="1242"/>
                    <a:pt x="387" y="1251"/>
                    <a:pt x="394" y="1261"/>
                  </a:cubicBezTo>
                  <a:lnTo>
                    <a:pt x="394" y="1261"/>
                  </a:lnTo>
                  <a:cubicBezTo>
                    <a:pt x="386" y="1256"/>
                    <a:pt x="378" y="1253"/>
                    <a:pt x="369" y="1245"/>
                  </a:cubicBezTo>
                  <a:lnTo>
                    <a:pt x="369" y="1245"/>
                  </a:lnTo>
                  <a:cubicBezTo>
                    <a:pt x="420" y="1295"/>
                    <a:pt x="319" y="1258"/>
                    <a:pt x="332" y="1295"/>
                  </a:cubicBezTo>
                  <a:cubicBezTo>
                    <a:pt x="344" y="1295"/>
                    <a:pt x="369" y="1308"/>
                    <a:pt x="395" y="1333"/>
                  </a:cubicBezTo>
                  <a:lnTo>
                    <a:pt x="307" y="1295"/>
                  </a:lnTo>
                  <a:lnTo>
                    <a:pt x="307" y="1295"/>
                  </a:lnTo>
                  <a:cubicBezTo>
                    <a:pt x="307" y="1295"/>
                    <a:pt x="371" y="1327"/>
                    <a:pt x="364" y="1327"/>
                  </a:cubicBezTo>
                  <a:cubicBezTo>
                    <a:pt x="363" y="1327"/>
                    <a:pt x="357" y="1325"/>
                    <a:pt x="344" y="1320"/>
                  </a:cubicBezTo>
                  <a:lnTo>
                    <a:pt x="344" y="1320"/>
                  </a:lnTo>
                  <a:cubicBezTo>
                    <a:pt x="357" y="1333"/>
                    <a:pt x="382" y="1333"/>
                    <a:pt x="382" y="1346"/>
                  </a:cubicBezTo>
                  <a:cubicBezTo>
                    <a:pt x="377" y="1345"/>
                    <a:pt x="373" y="1345"/>
                    <a:pt x="369" y="1345"/>
                  </a:cubicBezTo>
                  <a:cubicBezTo>
                    <a:pt x="310" y="1345"/>
                    <a:pt x="370" y="1414"/>
                    <a:pt x="310" y="1414"/>
                  </a:cubicBezTo>
                  <a:cubicBezTo>
                    <a:pt x="294" y="1414"/>
                    <a:pt x="269" y="1409"/>
                    <a:pt x="231" y="1396"/>
                  </a:cubicBezTo>
                  <a:lnTo>
                    <a:pt x="231" y="1396"/>
                  </a:lnTo>
                  <a:cubicBezTo>
                    <a:pt x="269" y="1408"/>
                    <a:pt x="269" y="1421"/>
                    <a:pt x="269" y="1421"/>
                  </a:cubicBezTo>
                  <a:cubicBezTo>
                    <a:pt x="281" y="1421"/>
                    <a:pt x="319" y="1446"/>
                    <a:pt x="344" y="1459"/>
                  </a:cubicBezTo>
                  <a:lnTo>
                    <a:pt x="269" y="1434"/>
                  </a:lnTo>
                  <a:lnTo>
                    <a:pt x="269" y="1434"/>
                  </a:lnTo>
                  <a:cubicBezTo>
                    <a:pt x="332" y="1471"/>
                    <a:pt x="269" y="1446"/>
                    <a:pt x="332" y="1496"/>
                  </a:cubicBezTo>
                  <a:lnTo>
                    <a:pt x="319" y="1484"/>
                  </a:lnTo>
                  <a:lnTo>
                    <a:pt x="319" y="1484"/>
                  </a:lnTo>
                  <a:cubicBezTo>
                    <a:pt x="395" y="1534"/>
                    <a:pt x="495" y="1572"/>
                    <a:pt x="596" y="1622"/>
                  </a:cubicBezTo>
                  <a:cubicBezTo>
                    <a:pt x="578" y="1612"/>
                    <a:pt x="573" y="1609"/>
                    <a:pt x="575" y="1609"/>
                  </a:cubicBezTo>
                  <a:cubicBezTo>
                    <a:pt x="580" y="1609"/>
                    <a:pt x="632" y="1632"/>
                    <a:pt x="648" y="1632"/>
                  </a:cubicBezTo>
                  <a:cubicBezTo>
                    <a:pt x="655" y="1632"/>
                    <a:pt x="656" y="1627"/>
                    <a:pt x="642" y="1615"/>
                  </a:cubicBezTo>
                  <a:lnTo>
                    <a:pt x="642" y="1615"/>
                  </a:lnTo>
                  <a:cubicBezTo>
                    <a:pt x="650" y="1619"/>
                    <a:pt x="659" y="1622"/>
                    <a:pt x="671" y="1622"/>
                  </a:cubicBezTo>
                  <a:cubicBezTo>
                    <a:pt x="633" y="1597"/>
                    <a:pt x="621" y="1597"/>
                    <a:pt x="646" y="1597"/>
                  </a:cubicBezTo>
                  <a:lnTo>
                    <a:pt x="658" y="1597"/>
                  </a:lnTo>
                  <a:cubicBezTo>
                    <a:pt x="658" y="1588"/>
                    <a:pt x="665" y="1585"/>
                    <a:pt x="676" y="1585"/>
                  </a:cubicBezTo>
                  <a:cubicBezTo>
                    <a:pt x="687" y="1585"/>
                    <a:pt x="703" y="1588"/>
                    <a:pt x="720" y="1588"/>
                  </a:cubicBezTo>
                  <a:cubicBezTo>
                    <a:pt x="729" y="1588"/>
                    <a:pt x="738" y="1587"/>
                    <a:pt x="746" y="1584"/>
                  </a:cubicBezTo>
                  <a:lnTo>
                    <a:pt x="696" y="1559"/>
                  </a:lnTo>
                  <a:cubicBezTo>
                    <a:pt x="703" y="1559"/>
                    <a:pt x="711" y="1559"/>
                    <a:pt x="718" y="1562"/>
                  </a:cubicBezTo>
                  <a:lnTo>
                    <a:pt x="718" y="1562"/>
                  </a:lnTo>
                  <a:cubicBezTo>
                    <a:pt x="704" y="1553"/>
                    <a:pt x="698" y="1551"/>
                    <a:pt x="694" y="1551"/>
                  </a:cubicBezTo>
                  <a:cubicBezTo>
                    <a:pt x="690" y="1551"/>
                    <a:pt x="690" y="1555"/>
                    <a:pt x="685" y="1555"/>
                  </a:cubicBezTo>
                  <a:cubicBezTo>
                    <a:pt x="681" y="1555"/>
                    <a:pt x="671" y="1551"/>
                    <a:pt x="646" y="1534"/>
                  </a:cubicBezTo>
                  <a:lnTo>
                    <a:pt x="646" y="1534"/>
                  </a:lnTo>
                  <a:cubicBezTo>
                    <a:pt x="670" y="1546"/>
                    <a:pt x="684" y="1550"/>
                    <a:pt x="692" y="1550"/>
                  </a:cubicBezTo>
                  <a:cubicBezTo>
                    <a:pt x="707" y="1550"/>
                    <a:pt x="702" y="1535"/>
                    <a:pt x="719" y="1535"/>
                  </a:cubicBezTo>
                  <a:cubicBezTo>
                    <a:pt x="729" y="1535"/>
                    <a:pt x="748" y="1541"/>
                    <a:pt x="784" y="1559"/>
                  </a:cubicBezTo>
                  <a:cubicBezTo>
                    <a:pt x="784" y="1547"/>
                    <a:pt x="721" y="1521"/>
                    <a:pt x="721" y="1521"/>
                  </a:cubicBezTo>
                  <a:lnTo>
                    <a:pt x="721" y="1521"/>
                  </a:lnTo>
                  <a:lnTo>
                    <a:pt x="759" y="1534"/>
                  </a:lnTo>
                  <a:lnTo>
                    <a:pt x="721" y="1509"/>
                  </a:lnTo>
                  <a:lnTo>
                    <a:pt x="721" y="1509"/>
                  </a:lnTo>
                  <a:cubicBezTo>
                    <a:pt x="721" y="1509"/>
                    <a:pt x="771" y="1534"/>
                    <a:pt x="797" y="1547"/>
                  </a:cubicBezTo>
                  <a:cubicBezTo>
                    <a:pt x="804" y="1549"/>
                    <a:pt x="809" y="1550"/>
                    <a:pt x="812" y="1550"/>
                  </a:cubicBezTo>
                  <a:cubicBezTo>
                    <a:pt x="825" y="1550"/>
                    <a:pt x="809" y="1534"/>
                    <a:pt x="809" y="1534"/>
                  </a:cubicBezTo>
                  <a:lnTo>
                    <a:pt x="784" y="1534"/>
                  </a:lnTo>
                  <a:cubicBezTo>
                    <a:pt x="771" y="1496"/>
                    <a:pt x="822" y="1484"/>
                    <a:pt x="771" y="1434"/>
                  </a:cubicBezTo>
                  <a:lnTo>
                    <a:pt x="746" y="1434"/>
                  </a:lnTo>
                  <a:cubicBezTo>
                    <a:pt x="732" y="1419"/>
                    <a:pt x="732" y="1416"/>
                    <a:pt x="738" y="1416"/>
                  </a:cubicBezTo>
                  <a:cubicBezTo>
                    <a:pt x="742" y="1416"/>
                    <a:pt x="750" y="1418"/>
                    <a:pt x="755" y="1418"/>
                  </a:cubicBezTo>
                  <a:cubicBezTo>
                    <a:pt x="760" y="1418"/>
                    <a:pt x="763" y="1416"/>
                    <a:pt x="759" y="1408"/>
                  </a:cubicBezTo>
                  <a:lnTo>
                    <a:pt x="759" y="1408"/>
                  </a:lnTo>
                  <a:lnTo>
                    <a:pt x="771" y="1421"/>
                  </a:lnTo>
                  <a:lnTo>
                    <a:pt x="784" y="1408"/>
                  </a:lnTo>
                  <a:lnTo>
                    <a:pt x="759" y="1408"/>
                  </a:lnTo>
                  <a:cubicBezTo>
                    <a:pt x="746" y="1396"/>
                    <a:pt x="734" y="1383"/>
                    <a:pt x="734" y="1383"/>
                  </a:cubicBezTo>
                  <a:lnTo>
                    <a:pt x="734" y="1383"/>
                  </a:lnTo>
                  <a:cubicBezTo>
                    <a:pt x="759" y="1396"/>
                    <a:pt x="797" y="1396"/>
                    <a:pt x="822" y="1421"/>
                  </a:cubicBezTo>
                  <a:cubicBezTo>
                    <a:pt x="784" y="1383"/>
                    <a:pt x="797" y="1396"/>
                    <a:pt x="709" y="1346"/>
                  </a:cubicBezTo>
                  <a:lnTo>
                    <a:pt x="709" y="1346"/>
                  </a:lnTo>
                  <a:lnTo>
                    <a:pt x="746" y="1358"/>
                  </a:lnTo>
                  <a:cubicBezTo>
                    <a:pt x="721" y="1346"/>
                    <a:pt x="696" y="1333"/>
                    <a:pt x="696" y="1320"/>
                  </a:cubicBezTo>
                  <a:lnTo>
                    <a:pt x="696" y="1320"/>
                  </a:lnTo>
                  <a:cubicBezTo>
                    <a:pt x="721" y="1333"/>
                    <a:pt x="759" y="1346"/>
                    <a:pt x="797" y="1371"/>
                  </a:cubicBezTo>
                  <a:cubicBezTo>
                    <a:pt x="808" y="1374"/>
                    <a:pt x="815" y="1375"/>
                    <a:pt x="819" y="1375"/>
                  </a:cubicBezTo>
                  <a:cubicBezTo>
                    <a:pt x="840" y="1375"/>
                    <a:pt x="786" y="1342"/>
                    <a:pt x="799" y="1342"/>
                  </a:cubicBezTo>
                  <a:cubicBezTo>
                    <a:pt x="804" y="1342"/>
                    <a:pt x="818" y="1347"/>
                    <a:pt x="847" y="1358"/>
                  </a:cubicBezTo>
                  <a:cubicBezTo>
                    <a:pt x="797" y="1331"/>
                    <a:pt x="779" y="1325"/>
                    <a:pt x="772" y="1325"/>
                  </a:cubicBezTo>
                  <a:cubicBezTo>
                    <a:pt x="767" y="1325"/>
                    <a:pt x="768" y="1328"/>
                    <a:pt x="767" y="1328"/>
                  </a:cubicBezTo>
                  <a:cubicBezTo>
                    <a:pt x="767" y="1328"/>
                    <a:pt x="765" y="1326"/>
                    <a:pt x="759" y="1320"/>
                  </a:cubicBezTo>
                  <a:cubicBezTo>
                    <a:pt x="734" y="1320"/>
                    <a:pt x="721" y="1308"/>
                    <a:pt x="709" y="1295"/>
                  </a:cubicBezTo>
                  <a:cubicBezTo>
                    <a:pt x="709" y="1295"/>
                    <a:pt x="709" y="1295"/>
                    <a:pt x="709" y="1283"/>
                  </a:cubicBezTo>
                  <a:cubicBezTo>
                    <a:pt x="741" y="1294"/>
                    <a:pt x="811" y="1323"/>
                    <a:pt x="830" y="1323"/>
                  </a:cubicBezTo>
                  <a:cubicBezTo>
                    <a:pt x="833" y="1323"/>
                    <a:pt x="834" y="1322"/>
                    <a:pt x="834" y="1320"/>
                  </a:cubicBezTo>
                  <a:cubicBezTo>
                    <a:pt x="834" y="1320"/>
                    <a:pt x="847" y="1333"/>
                    <a:pt x="847" y="1333"/>
                  </a:cubicBezTo>
                  <a:lnTo>
                    <a:pt x="859" y="1333"/>
                  </a:lnTo>
                  <a:lnTo>
                    <a:pt x="847" y="1320"/>
                  </a:lnTo>
                  <a:lnTo>
                    <a:pt x="859" y="1320"/>
                  </a:lnTo>
                  <a:cubicBezTo>
                    <a:pt x="859" y="1320"/>
                    <a:pt x="859" y="1320"/>
                    <a:pt x="847" y="1308"/>
                  </a:cubicBezTo>
                  <a:lnTo>
                    <a:pt x="834" y="1295"/>
                  </a:lnTo>
                  <a:cubicBezTo>
                    <a:pt x="822" y="1295"/>
                    <a:pt x="822" y="1295"/>
                    <a:pt x="784" y="1270"/>
                  </a:cubicBezTo>
                  <a:lnTo>
                    <a:pt x="784" y="1279"/>
                  </a:lnTo>
                  <a:lnTo>
                    <a:pt x="784" y="1279"/>
                  </a:lnTo>
                  <a:lnTo>
                    <a:pt x="797" y="1283"/>
                  </a:lnTo>
                  <a:lnTo>
                    <a:pt x="797" y="1295"/>
                  </a:lnTo>
                  <a:cubicBezTo>
                    <a:pt x="789" y="1288"/>
                    <a:pt x="781" y="1280"/>
                    <a:pt x="773" y="1275"/>
                  </a:cubicBezTo>
                  <a:lnTo>
                    <a:pt x="773" y="1275"/>
                  </a:lnTo>
                  <a:lnTo>
                    <a:pt x="778" y="1276"/>
                  </a:lnTo>
                  <a:lnTo>
                    <a:pt x="778" y="1276"/>
                  </a:lnTo>
                  <a:cubicBezTo>
                    <a:pt x="771" y="1270"/>
                    <a:pt x="769" y="1270"/>
                    <a:pt x="759" y="1270"/>
                  </a:cubicBezTo>
                  <a:lnTo>
                    <a:pt x="721" y="1245"/>
                  </a:lnTo>
                  <a:lnTo>
                    <a:pt x="746" y="1258"/>
                  </a:lnTo>
                  <a:cubicBezTo>
                    <a:pt x="746" y="1245"/>
                    <a:pt x="746" y="1245"/>
                    <a:pt x="746" y="1245"/>
                  </a:cubicBezTo>
                  <a:cubicBezTo>
                    <a:pt x="759" y="1258"/>
                    <a:pt x="771" y="1258"/>
                    <a:pt x="784" y="1270"/>
                  </a:cubicBezTo>
                  <a:cubicBezTo>
                    <a:pt x="809" y="1270"/>
                    <a:pt x="771" y="1258"/>
                    <a:pt x="797" y="1258"/>
                  </a:cubicBezTo>
                  <a:cubicBezTo>
                    <a:pt x="885" y="1295"/>
                    <a:pt x="809" y="1283"/>
                    <a:pt x="872" y="1320"/>
                  </a:cubicBezTo>
                  <a:cubicBezTo>
                    <a:pt x="876" y="1322"/>
                    <a:pt x="879" y="1322"/>
                    <a:pt x="881" y="1322"/>
                  </a:cubicBezTo>
                  <a:cubicBezTo>
                    <a:pt x="888" y="1322"/>
                    <a:pt x="862" y="1306"/>
                    <a:pt x="866" y="1306"/>
                  </a:cubicBezTo>
                  <a:cubicBezTo>
                    <a:pt x="868" y="1306"/>
                    <a:pt x="876" y="1310"/>
                    <a:pt x="897" y="1320"/>
                  </a:cubicBezTo>
                  <a:cubicBezTo>
                    <a:pt x="809" y="1270"/>
                    <a:pt x="922" y="1308"/>
                    <a:pt x="834" y="1270"/>
                  </a:cubicBezTo>
                  <a:lnTo>
                    <a:pt x="834" y="1270"/>
                  </a:lnTo>
                  <a:lnTo>
                    <a:pt x="897" y="1295"/>
                  </a:lnTo>
                  <a:cubicBezTo>
                    <a:pt x="897" y="1295"/>
                    <a:pt x="897" y="1295"/>
                    <a:pt x="897" y="1308"/>
                  </a:cubicBezTo>
                  <a:lnTo>
                    <a:pt x="897" y="1320"/>
                  </a:lnTo>
                  <a:lnTo>
                    <a:pt x="885" y="1320"/>
                  </a:lnTo>
                  <a:lnTo>
                    <a:pt x="885" y="1333"/>
                  </a:lnTo>
                  <a:lnTo>
                    <a:pt x="885" y="1346"/>
                  </a:lnTo>
                  <a:cubicBezTo>
                    <a:pt x="897" y="1396"/>
                    <a:pt x="947" y="1371"/>
                    <a:pt x="885" y="1496"/>
                  </a:cubicBezTo>
                  <a:cubicBezTo>
                    <a:pt x="922" y="1509"/>
                    <a:pt x="947" y="1534"/>
                    <a:pt x="973" y="1559"/>
                  </a:cubicBezTo>
                  <a:cubicBezTo>
                    <a:pt x="1010" y="1609"/>
                    <a:pt x="1035" y="1660"/>
                    <a:pt x="1060" y="1723"/>
                  </a:cubicBezTo>
                  <a:lnTo>
                    <a:pt x="1073" y="1723"/>
                  </a:lnTo>
                  <a:cubicBezTo>
                    <a:pt x="1086" y="1723"/>
                    <a:pt x="1073" y="1710"/>
                    <a:pt x="1086" y="1710"/>
                  </a:cubicBezTo>
                  <a:cubicBezTo>
                    <a:pt x="1123" y="1735"/>
                    <a:pt x="1073" y="1735"/>
                    <a:pt x="1098" y="1760"/>
                  </a:cubicBezTo>
                  <a:cubicBezTo>
                    <a:pt x="1115" y="1760"/>
                    <a:pt x="1104" y="1749"/>
                    <a:pt x="1106" y="1749"/>
                  </a:cubicBezTo>
                  <a:lnTo>
                    <a:pt x="1106" y="1749"/>
                  </a:lnTo>
                  <a:cubicBezTo>
                    <a:pt x="1107" y="1749"/>
                    <a:pt x="1111" y="1752"/>
                    <a:pt x="1123" y="1760"/>
                  </a:cubicBezTo>
                  <a:cubicBezTo>
                    <a:pt x="1073" y="1723"/>
                    <a:pt x="1136" y="1735"/>
                    <a:pt x="1111" y="1710"/>
                  </a:cubicBezTo>
                  <a:lnTo>
                    <a:pt x="1111" y="1710"/>
                  </a:lnTo>
                  <a:lnTo>
                    <a:pt x="1123" y="1723"/>
                  </a:lnTo>
                  <a:cubicBezTo>
                    <a:pt x="1123" y="1710"/>
                    <a:pt x="1111" y="1710"/>
                    <a:pt x="1123" y="1697"/>
                  </a:cubicBezTo>
                  <a:lnTo>
                    <a:pt x="1148" y="1723"/>
                  </a:lnTo>
                  <a:cubicBezTo>
                    <a:pt x="1134" y="1708"/>
                    <a:pt x="1144" y="1706"/>
                    <a:pt x="1156" y="1705"/>
                  </a:cubicBezTo>
                  <a:lnTo>
                    <a:pt x="1156" y="1705"/>
                  </a:lnTo>
                  <a:cubicBezTo>
                    <a:pt x="1144" y="1700"/>
                    <a:pt x="1131" y="1685"/>
                    <a:pt x="1123" y="1685"/>
                  </a:cubicBezTo>
                  <a:cubicBezTo>
                    <a:pt x="1116" y="1674"/>
                    <a:pt x="1118" y="1670"/>
                    <a:pt x="1125" y="1670"/>
                  </a:cubicBezTo>
                  <a:cubicBezTo>
                    <a:pt x="1137" y="1670"/>
                    <a:pt x="1162" y="1680"/>
                    <a:pt x="1176" y="1680"/>
                  </a:cubicBezTo>
                  <a:cubicBezTo>
                    <a:pt x="1182" y="1680"/>
                    <a:pt x="1186" y="1678"/>
                    <a:pt x="1186" y="1672"/>
                  </a:cubicBezTo>
                  <a:lnTo>
                    <a:pt x="1161" y="1672"/>
                  </a:lnTo>
                  <a:cubicBezTo>
                    <a:pt x="1161" y="1660"/>
                    <a:pt x="1174" y="1660"/>
                    <a:pt x="1199" y="1660"/>
                  </a:cubicBezTo>
                  <a:cubicBezTo>
                    <a:pt x="1199" y="1647"/>
                    <a:pt x="1174" y="1660"/>
                    <a:pt x="1161" y="1635"/>
                  </a:cubicBezTo>
                  <a:lnTo>
                    <a:pt x="1161" y="1635"/>
                  </a:lnTo>
                  <a:cubicBezTo>
                    <a:pt x="1166" y="1637"/>
                    <a:pt x="1168" y="1638"/>
                    <a:pt x="1169" y="1638"/>
                  </a:cubicBezTo>
                  <a:cubicBezTo>
                    <a:pt x="1173" y="1638"/>
                    <a:pt x="1148" y="1620"/>
                    <a:pt x="1148" y="1609"/>
                  </a:cubicBezTo>
                  <a:lnTo>
                    <a:pt x="1148" y="1609"/>
                  </a:lnTo>
                  <a:lnTo>
                    <a:pt x="1174" y="1622"/>
                  </a:lnTo>
                  <a:cubicBezTo>
                    <a:pt x="1199" y="1609"/>
                    <a:pt x="1123" y="1597"/>
                    <a:pt x="1148" y="1584"/>
                  </a:cubicBezTo>
                  <a:lnTo>
                    <a:pt x="1148" y="1584"/>
                  </a:lnTo>
                  <a:lnTo>
                    <a:pt x="1174" y="1609"/>
                  </a:lnTo>
                  <a:lnTo>
                    <a:pt x="1174" y="1597"/>
                  </a:lnTo>
                  <a:lnTo>
                    <a:pt x="1199" y="1609"/>
                  </a:lnTo>
                  <a:cubicBezTo>
                    <a:pt x="1186" y="1584"/>
                    <a:pt x="1199" y="1584"/>
                    <a:pt x="1211" y="1584"/>
                  </a:cubicBezTo>
                  <a:cubicBezTo>
                    <a:pt x="1186" y="1572"/>
                    <a:pt x="1161" y="1559"/>
                    <a:pt x="1174" y="1547"/>
                  </a:cubicBezTo>
                  <a:cubicBezTo>
                    <a:pt x="1182" y="1547"/>
                    <a:pt x="1185" y="1552"/>
                    <a:pt x="1186" y="1552"/>
                  </a:cubicBezTo>
                  <a:cubicBezTo>
                    <a:pt x="1186" y="1552"/>
                    <a:pt x="1186" y="1551"/>
                    <a:pt x="1186" y="1547"/>
                  </a:cubicBezTo>
                  <a:cubicBezTo>
                    <a:pt x="1199" y="1559"/>
                    <a:pt x="1224" y="1572"/>
                    <a:pt x="1199" y="1572"/>
                  </a:cubicBezTo>
                  <a:lnTo>
                    <a:pt x="1211" y="1584"/>
                  </a:lnTo>
                  <a:cubicBezTo>
                    <a:pt x="1236" y="1584"/>
                    <a:pt x="1224" y="1559"/>
                    <a:pt x="1236" y="1559"/>
                  </a:cubicBezTo>
                  <a:lnTo>
                    <a:pt x="1224" y="1559"/>
                  </a:lnTo>
                  <a:lnTo>
                    <a:pt x="1199" y="1534"/>
                  </a:lnTo>
                  <a:cubicBezTo>
                    <a:pt x="1211" y="1534"/>
                    <a:pt x="1211" y="1534"/>
                    <a:pt x="1224" y="1547"/>
                  </a:cubicBezTo>
                  <a:cubicBezTo>
                    <a:pt x="1224" y="1534"/>
                    <a:pt x="1211" y="1534"/>
                    <a:pt x="1211" y="1521"/>
                  </a:cubicBezTo>
                  <a:lnTo>
                    <a:pt x="1211" y="1521"/>
                  </a:lnTo>
                  <a:cubicBezTo>
                    <a:pt x="1221" y="1531"/>
                    <a:pt x="1238" y="1533"/>
                    <a:pt x="1246" y="1540"/>
                  </a:cubicBezTo>
                  <a:lnTo>
                    <a:pt x="1246" y="1540"/>
                  </a:lnTo>
                  <a:lnTo>
                    <a:pt x="1236" y="1521"/>
                  </a:lnTo>
                  <a:cubicBezTo>
                    <a:pt x="1249" y="1521"/>
                    <a:pt x="1274" y="1521"/>
                    <a:pt x="1274" y="1534"/>
                  </a:cubicBezTo>
                  <a:cubicBezTo>
                    <a:pt x="1287" y="1521"/>
                    <a:pt x="1249" y="1496"/>
                    <a:pt x="1274" y="1484"/>
                  </a:cubicBezTo>
                  <a:cubicBezTo>
                    <a:pt x="1262" y="1484"/>
                    <a:pt x="1262" y="1484"/>
                    <a:pt x="1262" y="1471"/>
                  </a:cubicBezTo>
                  <a:cubicBezTo>
                    <a:pt x="1274" y="1471"/>
                    <a:pt x="1299" y="1459"/>
                    <a:pt x="1274" y="1434"/>
                  </a:cubicBezTo>
                  <a:lnTo>
                    <a:pt x="1274" y="1434"/>
                  </a:lnTo>
                  <a:lnTo>
                    <a:pt x="1312" y="1446"/>
                  </a:lnTo>
                  <a:cubicBezTo>
                    <a:pt x="1312" y="1434"/>
                    <a:pt x="1274" y="1434"/>
                    <a:pt x="1262" y="1408"/>
                  </a:cubicBezTo>
                  <a:cubicBezTo>
                    <a:pt x="1262" y="1406"/>
                    <a:pt x="1263" y="1405"/>
                    <a:pt x="1266" y="1405"/>
                  </a:cubicBezTo>
                  <a:cubicBezTo>
                    <a:pt x="1276" y="1405"/>
                    <a:pt x="1302" y="1421"/>
                    <a:pt x="1312" y="1421"/>
                  </a:cubicBezTo>
                  <a:cubicBezTo>
                    <a:pt x="1287" y="1408"/>
                    <a:pt x="1262" y="1383"/>
                    <a:pt x="1299" y="1383"/>
                  </a:cubicBezTo>
                  <a:cubicBezTo>
                    <a:pt x="1299" y="1383"/>
                    <a:pt x="1287" y="1383"/>
                    <a:pt x="1299" y="1396"/>
                  </a:cubicBezTo>
                  <a:lnTo>
                    <a:pt x="1312" y="1396"/>
                  </a:lnTo>
                  <a:cubicBezTo>
                    <a:pt x="1337" y="1421"/>
                    <a:pt x="1324" y="1421"/>
                    <a:pt x="1362" y="1421"/>
                  </a:cubicBezTo>
                  <a:cubicBezTo>
                    <a:pt x="1299" y="1396"/>
                    <a:pt x="1362" y="1383"/>
                    <a:pt x="1299" y="1358"/>
                  </a:cubicBezTo>
                  <a:lnTo>
                    <a:pt x="1324" y="1358"/>
                  </a:lnTo>
                  <a:cubicBezTo>
                    <a:pt x="1350" y="1358"/>
                    <a:pt x="1274" y="1333"/>
                    <a:pt x="1287" y="1320"/>
                  </a:cubicBezTo>
                  <a:cubicBezTo>
                    <a:pt x="1294" y="1320"/>
                    <a:pt x="1302" y="1320"/>
                    <a:pt x="1307" y="1323"/>
                  </a:cubicBezTo>
                  <a:lnTo>
                    <a:pt x="1307" y="1323"/>
                  </a:lnTo>
                  <a:lnTo>
                    <a:pt x="1299" y="1308"/>
                  </a:lnTo>
                  <a:lnTo>
                    <a:pt x="1312" y="1308"/>
                  </a:lnTo>
                  <a:lnTo>
                    <a:pt x="1312" y="1295"/>
                  </a:lnTo>
                  <a:cubicBezTo>
                    <a:pt x="1312" y="1295"/>
                    <a:pt x="1306" y="1290"/>
                    <a:pt x="1299" y="1283"/>
                  </a:cubicBezTo>
                  <a:lnTo>
                    <a:pt x="1299" y="1283"/>
                  </a:lnTo>
                  <a:cubicBezTo>
                    <a:pt x="1299" y="1283"/>
                    <a:pt x="1299" y="1270"/>
                    <a:pt x="1287" y="1270"/>
                  </a:cubicBezTo>
                  <a:cubicBezTo>
                    <a:pt x="1312" y="1270"/>
                    <a:pt x="1324" y="1283"/>
                    <a:pt x="1312" y="1283"/>
                  </a:cubicBezTo>
                  <a:cubicBezTo>
                    <a:pt x="1331" y="1289"/>
                    <a:pt x="1339" y="1291"/>
                    <a:pt x="1342" y="1291"/>
                  </a:cubicBezTo>
                  <a:cubicBezTo>
                    <a:pt x="1352" y="1291"/>
                    <a:pt x="1312" y="1270"/>
                    <a:pt x="1350" y="1270"/>
                  </a:cubicBezTo>
                  <a:lnTo>
                    <a:pt x="1350" y="1283"/>
                  </a:lnTo>
                  <a:cubicBezTo>
                    <a:pt x="1366" y="1287"/>
                    <a:pt x="1376" y="1288"/>
                    <a:pt x="1383" y="1288"/>
                  </a:cubicBezTo>
                  <a:cubicBezTo>
                    <a:pt x="1396" y="1288"/>
                    <a:pt x="1396" y="1283"/>
                    <a:pt x="1412" y="1283"/>
                  </a:cubicBezTo>
                  <a:cubicBezTo>
                    <a:pt x="1400" y="1283"/>
                    <a:pt x="1350" y="1270"/>
                    <a:pt x="1337" y="1258"/>
                  </a:cubicBezTo>
                  <a:cubicBezTo>
                    <a:pt x="1337" y="1258"/>
                    <a:pt x="1337" y="1258"/>
                    <a:pt x="1324" y="1245"/>
                  </a:cubicBezTo>
                  <a:lnTo>
                    <a:pt x="1324" y="1245"/>
                  </a:lnTo>
                  <a:cubicBezTo>
                    <a:pt x="1333" y="1249"/>
                    <a:pt x="1338" y="1251"/>
                    <a:pt x="1342" y="1251"/>
                  </a:cubicBezTo>
                  <a:cubicBezTo>
                    <a:pt x="1350" y="1251"/>
                    <a:pt x="1350" y="1245"/>
                    <a:pt x="1350" y="1245"/>
                  </a:cubicBezTo>
                  <a:lnTo>
                    <a:pt x="1387" y="1258"/>
                  </a:lnTo>
                  <a:cubicBezTo>
                    <a:pt x="1375" y="1245"/>
                    <a:pt x="1362" y="1232"/>
                    <a:pt x="1350" y="1232"/>
                  </a:cubicBezTo>
                  <a:cubicBezTo>
                    <a:pt x="1350" y="1228"/>
                    <a:pt x="1352" y="1227"/>
                    <a:pt x="1357" y="1227"/>
                  </a:cubicBezTo>
                  <a:cubicBezTo>
                    <a:pt x="1366" y="1227"/>
                    <a:pt x="1383" y="1232"/>
                    <a:pt x="1400" y="1232"/>
                  </a:cubicBezTo>
                  <a:cubicBezTo>
                    <a:pt x="1412" y="1220"/>
                    <a:pt x="1362" y="1232"/>
                    <a:pt x="1362" y="1207"/>
                  </a:cubicBezTo>
                  <a:cubicBezTo>
                    <a:pt x="1375" y="1207"/>
                    <a:pt x="1362" y="1195"/>
                    <a:pt x="1350" y="1170"/>
                  </a:cubicBezTo>
                  <a:lnTo>
                    <a:pt x="1350" y="1170"/>
                  </a:lnTo>
                  <a:lnTo>
                    <a:pt x="1362" y="1176"/>
                  </a:lnTo>
                  <a:lnTo>
                    <a:pt x="1362" y="1176"/>
                  </a:lnTo>
                  <a:cubicBezTo>
                    <a:pt x="1359" y="1173"/>
                    <a:pt x="1356" y="1170"/>
                    <a:pt x="1350" y="1170"/>
                  </a:cubicBezTo>
                  <a:lnTo>
                    <a:pt x="1362" y="1170"/>
                  </a:lnTo>
                  <a:cubicBezTo>
                    <a:pt x="1362" y="1170"/>
                    <a:pt x="1337" y="1157"/>
                    <a:pt x="1324" y="1144"/>
                  </a:cubicBezTo>
                  <a:cubicBezTo>
                    <a:pt x="1319" y="1142"/>
                    <a:pt x="1319" y="1141"/>
                    <a:pt x="1322" y="1141"/>
                  </a:cubicBezTo>
                  <a:cubicBezTo>
                    <a:pt x="1328" y="1141"/>
                    <a:pt x="1343" y="1144"/>
                    <a:pt x="1352" y="1144"/>
                  </a:cubicBezTo>
                  <a:cubicBezTo>
                    <a:pt x="1360" y="1144"/>
                    <a:pt x="1363" y="1141"/>
                    <a:pt x="1350" y="1132"/>
                  </a:cubicBezTo>
                  <a:cubicBezTo>
                    <a:pt x="1362" y="1132"/>
                    <a:pt x="1375" y="1132"/>
                    <a:pt x="1387" y="1144"/>
                  </a:cubicBezTo>
                  <a:cubicBezTo>
                    <a:pt x="1362" y="1119"/>
                    <a:pt x="1362" y="1119"/>
                    <a:pt x="1337" y="1094"/>
                  </a:cubicBezTo>
                  <a:lnTo>
                    <a:pt x="1362" y="1094"/>
                  </a:lnTo>
                  <a:cubicBezTo>
                    <a:pt x="1337" y="1094"/>
                    <a:pt x="1312" y="1069"/>
                    <a:pt x="1287" y="1057"/>
                  </a:cubicBezTo>
                  <a:lnTo>
                    <a:pt x="1299" y="1057"/>
                  </a:lnTo>
                  <a:cubicBezTo>
                    <a:pt x="1312" y="1069"/>
                    <a:pt x="1337" y="1082"/>
                    <a:pt x="1350" y="1082"/>
                  </a:cubicBezTo>
                  <a:lnTo>
                    <a:pt x="1387" y="1094"/>
                  </a:lnTo>
                  <a:lnTo>
                    <a:pt x="1375" y="1082"/>
                  </a:lnTo>
                  <a:lnTo>
                    <a:pt x="1400" y="1082"/>
                  </a:lnTo>
                  <a:cubicBezTo>
                    <a:pt x="1362" y="1057"/>
                    <a:pt x="1324" y="1019"/>
                    <a:pt x="1312" y="1006"/>
                  </a:cubicBezTo>
                  <a:lnTo>
                    <a:pt x="1312" y="1006"/>
                  </a:lnTo>
                  <a:cubicBezTo>
                    <a:pt x="1337" y="1019"/>
                    <a:pt x="1350" y="1019"/>
                    <a:pt x="1387" y="1031"/>
                  </a:cubicBezTo>
                  <a:lnTo>
                    <a:pt x="1387" y="1031"/>
                  </a:lnTo>
                  <a:cubicBezTo>
                    <a:pt x="1380" y="1029"/>
                    <a:pt x="1376" y="1028"/>
                    <a:pt x="1373" y="1028"/>
                  </a:cubicBezTo>
                  <a:cubicBezTo>
                    <a:pt x="1363" y="1028"/>
                    <a:pt x="1387" y="1046"/>
                    <a:pt x="1387" y="1057"/>
                  </a:cubicBezTo>
                  <a:cubicBezTo>
                    <a:pt x="1387" y="1052"/>
                    <a:pt x="1389" y="1051"/>
                    <a:pt x="1391" y="1051"/>
                  </a:cubicBezTo>
                  <a:cubicBezTo>
                    <a:pt x="1396" y="1051"/>
                    <a:pt x="1404" y="1057"/>
                    <a:pt x="1412" y="1057"/>
                  </a:cubicBezTo>
                  <a:lnTo>
                    <a:pt x="1387" y="1031"/>
                  </a:lnTo>
                  <a:lnTo>
                    <a:pt x="1387" y="1031"/>
                  </a:lnTo>
                  <a:cubicBezTo>
                    <a:pt x="1396" y="1036"/>
                    <a:pt x="1400" y="1037"/>
                    <a:pt x="1402" y="1037"/>
                  </a:cubicBezTo>
                  <a:cubicBezTo>
                    <a:pt x="1407" y="1037"/>
                    <a:pt x="1404" y="1031"/>
                    <a:pt x="1412" y="1031"/>
                  </a:cubicBezTo>
                  <a:cubicBezTo>
                    <a:pt x="1362" y="1019"/>
                    <a:pt x="1387" y="1006"/>
                    <a:pt x="1375" y="1006"/>
                  </a:cubicBezTo>
                  <a:lnTo>
                    <a:pt x="1375" y="1006"/>
                  </a:lnTo>
                  <a:cubicBezTo>
                    <a:pt x="1379" y="1006"/>
                    <a:pt x="1384" y="1008"/>
                    <a:pt x="1389" y="1009"/>
                  </a:cubicBezTo>
                  <a:lnTo>
                    <a:pt x="1389" y="1009"/>
                  </a:lnTo>
                  <a:cubicBezTo>
                    <a:pt x="1376" y="1002"/>
                    <a:pt x="1363" y="994"/>
                    <a:pt x="1375" y="994"/>
                  </a:cubicBezTo>
                  <a:lnTo>
                    <a:pt x="1387" y="994"/>
                  </a:lnTo>
                  <a:cubicBezTo>
                    <a:pt x="1381" y="987"/>
                    <a:pt x="1381" y="984"/>
                    <a:pt x="1384" y="984"/>
                  </a:cubicBezTo>
                  <a:cubicBezTo>
                    <a:pt x="1387" y="984"/>
                    <a:pt x="1393" y="987"/>
                    <a:pt x="1400" y="994"/>
                  </a:cubicBezTo>
                  <a:cubicBezTo>
                    <a:pt x="1412" y="981"/>
                    <a:pt x="1412" y="956"/>
                    <a:pt x="1375" y="943"/>
                  </a:cubicBezTo>
                  <a:cubicBezTo>
                    <a:pt x="1381" y="943"/>
                    <a:pt x="1393" y="946"/>
                    <a:pt x="1405" y="951"/>
                  </a:cubicBezTo>
                  <a:lnTo>
                    <a:pt x="1405" y="951"/>
                  </a:lnTo>
                  <a:lnTo>
                    <a:pt x="1299" y="893"/>
                  </a:lnTo>
                  <a:lnTo>
                    <a:pt x="1299" y="893"/>
                  </a:lnTo>
                  <a:cubicBezTo>
                    <a:pt x="1337" y="906"/>
                    <a:pt x="1425" y="931"/>
                    <a:pt x="1437" y="943"/>
                  </a:cubicBezTo>
                  <a:cubicBezTo>
                    <a:pt x="1450" y="943"/>
                    <a:pt x="1450" y="943"/>
                    <a:pt x="1437" y="931"/>
                  </a:cubicBezTo>
                  <a:cubicBezTo>
                    <a:pt x="1437" y="931"/>
                    <a:pt x="1387" y="918"/>
                    <a:pt x="1387" y="918"/>
                  </a:cubicBezTo>
                  <a:lnTo>
                    <a:pt x="1450" y="918"/>
                  </a:lnTo>
                  <a:cubicBezTo>
                    <a:pt x="1437" y="918"/>
                    <a:pt x="1387" y="893"/>
                    <a:pt x="1387" y="893"/>
                  </a:cubicBezTo>
                  <a:cubicBezTo>
                    <a:pt x="1400" y="893"/>
                    <a:pt x="1437" y="918"/>
                    <a:pt x="1450" y="918"/>
                  </a:cubicBezTo>
                  <a:lnTo>
                    <a:pt x="1400" y="893"/>
                  </a:lnTo>
                  <a:lnTo>
                    <a:pt x="1400" y="893"/>
                  </a:lnTo>
                  <a:cubicBezTo>
                    <a:pt x="1400" y="893"/>
                    <a:pt x="1433" y="904"/>
                    <a:pt x="1457" y="906"/>
                  </a:cubicBezTo>
                  <a:lnTo>
                    <a:pt x="1457" y="906"/>
                  </a:lnTo>
                  <a:cubicBezTo>
                    <a:pt x="1455" y="905"/>
                    <a:pt x="1463" y="903"/>
                    <a:pt x="1463" y="893"/>
                  </a:cubicBezTo>
                  <a:lnTo>
                    <a:pt x="1450" y="893"/>
                  </a:lnTo>
                  <a:cubicBezTo>
                    <a:pt x="1463" y="893"/>
                    <a:pt x="1375" y="855"/>
                    <a:pt x="1375" y="843"/>
                  </a:cubicBezTo>
                  <a:lnTo>
                    <a:pt x="1375" y="843"/>
                  </a:lnTo>
                  <a:cubicBezTo>
                    <a:pt x="1385" y="853"/>
                    <a:pt x="1428" y="871"/>
                    <a:pt x="1444" y="871"/>
                  </a:cubicBezTo>
                  <a:cubicBezTo>
                    <a:pt x="1448" y="871"/>
                    <a:pt x="1450" y="870"/>
                    <a:pt x="1450" y="868"/>
                  </a:cubicBezTo>
                  <a:cubicBezTo>
                    <a:pt x="1425" y="855"/>
                    <a:pt x="1324" y="805"/>
                    <a:pt x="1312" y="793"/>
                  </a:cubicBezTo>
                  <a:lnTo>
                    <a:pt x="1324" y="793"/>
                  </a:lnTo>
                  <a:lnTo>
                    <a:pt x="1312" y="780"/>
                  </a:lnTo>
                  <a:lnTo>
                    <a:pt x="1312" y="780"/>
                  </a:lnTo>
                  <a:cubicBezTo>
                    <a:pt x="1350" y="805"/>
                    <a:pt x="1437" y="843"/>
                    <a:pt x="1463" y="868"/>
                  </a:cubicBezTo>
                  <a:cubicBezTo>
                    <a:pt x="1471" y="868"/>
                    <a:pt x="1479" y="874"/>
                    <a:pt x="1484" y="874"/>
                  </a:cubicBezTo>
                  <a:cubicBezTo>
                    <a:pt x="1486" y="874"/>
                    <a:pt x="1488" y="872"/>
                    <a:pt x="1488" y="868"/>
                  </a:cubicBezTo>
                  <a:cubicBezTo>
                    <a:pt x="1500" y="868"/>
                    <a:pt x="1513" y="881"/>
                    <a:pt x="1513" y="881"/>
                  </a:cubicBezTo>
                  <a:lnTo>
                    <a:pt x="1525" y="868"/>
                  </a:lnTo>
                  <a:cubicBezTo>
                    <a:pt x="1488" y="855"/>
                    <a:pt x="1488" y="843"/>
                    <a:pt x="1463" y="843"/>
                  </a:cubicBezTo>
                  <a:lnTo>
                    <a:pt x="1500" y="868"/>
                  </a:lnTo>
                  <a:cubicBezTo>
                    <a:pt x="1463" y="855"/>
                    <a:pt x="1400" y="818"/>
                    <a:pt x="1412" y="818"/>
                  </a:cubicBezTo>
                  <a:cubicBezTo>
                    <a:pt x="1423" y="818"/>
                    <a:pt x="1461" y="836"/>
                    <a:pt x="1480" y="841"/>
                  </a:cubicBezTo>
                  <a:lnTo>
                    <a:pt x="1480" y="841"/>
                  </a:lnTo>
                  <a:cubicBezTo>
                    <a:pt x="1471" y="838"/>
                    <a:pt x="1465" y="830"/>
                    <a:pt x="1475" y="830"/>
                  </a:cubicBezTo>
                  <a:lnTo>
                    <a:pt x="1488" y="843"/>
                  </a:lnTo>
                  <a:cubicBezTo>
                    <a:pt x="1500" y="843"/>
                    <a:pt x="1450" y="818"/>
                    <a:pt x="1488" y="818"/>
                  </a:cubicBezTo>
                  <a:cubicBezTo>
                    <a:pt x="1488" y="818"/>
                    <a:pt x="1504" y="823"/>
                    <a:pt x="1512" y="823"/>
                  </a:cubicBezTo>
                  <a:cubicBezTo>
                    <a:pt x="1516" y="823"/>
                    <a:pt x="1517" y="822"/>
                    <a:pt x="1513" y="818"/>
                  </a:cubicBezTo>
                  <a:cubicBezTo>
                    <a:pt x="1475" y="805"/>
                    <a:pt x="1350" y="768"/>
                    <a:pt x="1324" y="755"/>
                  </a:cubicBezTo>
                  <a:lnTo>
                    <a:pt x="1387" y="755"/>
                  </a:lnTo>
                  <a:cubicBezTo>
                    <a:pt x="1400" y="755"/>
                    <a:pt x="1400" y="768"/>
                    <a:pt x="1412" y="768"/>
                  </a:cubicBezTo>
                  <a:cubicBezTo>
                    <a:pt x="1412" y="768"/>
                    <a:pt x="1412" y="755"/>
                    <a:pt x="1412" y="742"/>
                  </a:cubicBezTo>
                  <a:cubicBezTo>
                    <a:pt x="1412" y="742"/>
                    <a:pt x="1412" y="742"/>
                    <a:pt x="1412" y="730"/>
                  </a:cubicBezTo>
                  <a:cubicBezTo>
                    <a:pt x="1412" y="717"/>
                    <a:pt x="1425" y="717"/>
                    <a:pt x="1425" y="705"/>
                  </a:cubicBezTo>
                  <a:cubicBezTo>
                    <a:pt x="1425" y="692"/>
                    <a:pt x="1425" y="692"/>
                    <a:pt x="1425" y="680"/>
                  </a:cubicBezTo>
                  <a:cubicBezTo>
                    <a:pt x="1425" y="680"/>
                    <a:pt x="1425" y="667"/>
                    <a:pt x="1425" y="667"/>
                  </a:cubicBezTo>
                  <a:cubicBezTo>
                    <a:pt x="1425" y="654"/>
                    <a:pt x="1425" y="654"/>
                    <a:pt x="1425" y="642"/>
                  </a:cubicBezTo>
                  <a:lnTo>
                    <a:pt x="1425" y="629"/>
                  </a:lnTo>
                  <a:cubicBezTo>
                    <a:pt x="1425" y="617"/>
                    <a:pt x="1425" y="604"/>
                    <a:pt x="1425" y="592"/>
                  </a:cubicBezTo>
                  <a:cubicBezTo>
                    <a:pt x="1425" y="592"/>
                    <a:pt x="1412" y="592"/>
                    <a:pt x="1412" y="579"/>
                  </a:cubicBezTo>
                  <a:lnTo>
                    <a:pt x="1400" y="579"/>
                  </a:lnTo>
                  <a:cubicBezTo>
                    <a:pt x="1400" y="579"/>
                    <a:pt x="1400" y="579"/>
                    <a:pt x="1400" y="592"/>
                  </a:cubicBezTo>
                  <a:cubicBezTo>
                    <a:pt x="1412" y="592"/>
                    <a:pt x="1412" y="604"/>
                    <a:pt x="1412" y="604"/>
                  </a:cubicBezTo>
                  <a:lnTo>
                    <a:pt x="1412" y="617"/>
                  </a:lnTo>
                  <a:cubicBezTo>
                    <a:pt x="1412" y="629"/>
                    <a:pt x="1400" y="629"/>
                    <a:pt x="1400" y="629"/>
                  </a:cubicBezTo>
                  <a:cubicBezTo>
                    <a:pt x="1400" y="642"/>
                    <a:pt x="1400" y="642"/>
                    <a:pt x="1400" y="642"/>
                  </a:cubicBezTo>
                  <a:cubicBezTo>
                    <a:pt x="1387" y="654"/>
                    <a:pt x="1387" y="654"/>
                    <a:pt x="1387" y="654"/>
                  </a:cubicBezTo>
                  <a:cubicBezTo>
                    <a:pt x="1387" y="654"/>
                    <a:pt x="1387" y="642"/>
                    <a:pt x="1375" y="642"/>
                  </a:cubicBezTo>
                  <a:cubicBezTo>
                    <a:pt x="1375" y="629"/>
                    <a:pt x="1375" y="604"/>
                    <a:pt x="1375" y="592"/>
                  </a:cubicBezTo>
                  <a:cubicBezTo>
                    <a:pt x="1375" y="579"/>
                    <a:pt x="1375" y="579"/>
                    <a:pt x="1375" y="566"/>
                  </a:cubicBezTo>
                  <a:cubicBezTo>
                    <a:pt x="1362" y="554"/>
                    <a:pt x="1362" y="554"/>
                    <a:pt x="1362" y="554"/>
                  </a:cubicBezTo>
                  <a:cubicBezTo>
                    <a:pt x="1350" y="554"/>
                    <a:pt x="1337" y="566"/>
                    <a:pt x="1337" y="566"/>
                  </a:cubicBezTo>
                  <a:cubicBezTo>
                    <a:pt x="1337" y="579"/>
                    <a:pt x="1337" y="579"/>
                    <a:pt x="1337" y="579"/>
                  </a:cubicBezTo>
                  <a:cubicBezTo>
                    <a:pt x="1337" y="579"/>
                    <a:pt x="1337" y="592"/>
                    <a:pt x="1337" y="592"/>
                  </a:cubicBezTo>
                  <a:cubicBezTo>
                    <a:pt x="1337" y="604"/>
                    <a:pt x="1324" y="604"/>
                    <a:pt x="1324" y="617"/>
                  </a:cubicBezTo>
                  <a:cubicBezTo>
                    <a:pt x="1324" y="629"/>
                    <a:pt x="1324" y="642"/>
                    <a:pt x="1312" y="654"/>
                  </a:cubicBezTo>
                  <a:cubicBezTo>
                    <a:pt x="1312" y="642"/>
                    <a:pt x="1312" y="642"/>
                    <a:pt x="1312" y="642"/>
                  </a:cubicBezTo>
                  <a:cubicBezTo>
                    <a:pt x="1312" y="642"/>
                    <a:pt x="1312" y="642"/>
                    <a:pt x="1312" y="629"/>
                  </a:cubicBezTo>
                  <a:cubicBezTo>
                    <a:pt x="1312" y="628"/>
                    <a:pt x="1311" y="627"/>
                    <a:pt x="1310" y="627"/>
                  </a:cubicBezTo>
                  <a:cubicBezTo>
                    <a:pt x="1305" y="627"/>
                    <a:pt x="1283" y="658"/>
                    <a:pt x="1262" y="680"/>
                  </a:cubicBezTo>
                  <a:lnTo>
                    <a:pt x="1249" y="692"/>
                  </a:lnTo>
                  <a:lnTo>
                    <a:pt x="1236" y="705"/>
                  </a:lnTo>
                  <a:cubicBezTo>
                    <a:pt x="1236" y="705"/>
                    <a:pt x="1224" y="717"/>
                    <a:pt x="1224" y="717"/>
                  </a:cubicBezTo>
                  <a:lnTo>
                    <a:pt x="1262" y="629"/>
                  </a:lnTo>
                  <a:cubicBezTo>
                    <a:pt x="1254" y="620"/>
                    <a:pt x="1247" y="615"/>
                    <a:pt x="1241" y="615"/>
                  </a:cubicBezTo>
                  <a:cubicBezTo>
                    <a:pt x="1214" y="615"/>
                    <a:pt x="1191" y="687"/>
                    <a:pt x="1161" y="717"/>
                  </a:cubicBezTo>
                  <a:cubicBezTo>
                    <a:pt x="1161" y="717"/>
                    <a:pt x="1148" y="717"/>
                    <a:pt x="1136" y="705"/>
                  </a:cubicBezTo>
                  <a:cubicBezTo>
                    <a:pt x="1161" y="667"/>
                    <a:pt x="1186" y="642"/>
                    <a:pt x="1211" y="604"/>
                  </a:cubicBezTo>
                  <a:lnTo>
                    <a:pt x="1211" y="604"/>
                  </a:lnTo>
                  <a:lnTo>
                    <a:pt x="1161" y="629"/>
                  </a:lnTo>
                  <a:lnTo>
                    <a:pt x="1211" y="541"/>
                  </a:lnTo>
                  <a:lnTo>
                    <a:pt x="1211" y="541"/>
                  </a:lnTo>
                  <a:cubicBezTo>
                    <a:pt x="1186" y="561"/>
                    <a:pt x="1169" y="569"/>
                    <a:pt x="1157" y="569"/>
                  </a:cubicBezTo>
                  <a:cubicBezTo>
                    <a:pt x="1138" y="569"/>
                    <a:pt x="1131" y="551"/>
                    <a:pt x="1123" y="529"/>
                  </a:cubicBezTo>
                  <a:cubicBezTo>
                    <a:pt x="1111" y="554"/>
                    <a:pt x="1098" y="579"/>
                    <a:pt x="1086" y="604"/>
                  </a:cubicBezTo>
                  <a:lnTo>
                    <a:pt x="1086" y="617"/>
                  </a:lnTo>
                  <a:cubicBezTo>
                    <a:pt x="1064" y="638"/>
                    <a:pt x="1042" y="669"/>
                    <a:pt x="1029" y="669"/>
                  </a:cubicBezTo>
                  <a:cubicBezTo>
                    <a:pt x="1026" y="669"/>
                    <a:pt x="1025" y="669"/>
                    <a:pt x="1023" y="667"/>
                  </a:cubicBezTo>
                  <a:cubicBezTo>
                    <a:pt x="1023" y="629"/>
                    <a:pt x="1048" y="604"/>
                    <a:pt x="1035" y="592"/>
                  </a:cubicBezTo>
                  <a:lnTo>
                    <a:pt x="1035" y="592"/>
                  </a:lnTo>
                  <a:cubicBezTo>
                    <a:pt x="1046" y="597"/>
                    <a:pt x="1054" y="600"/>
                    <a:pt x="1060" y="602"/>
                  </a:cubicBezTo>
                  <a:lnTo>
                    <a:pt x="1060" y="602"/>
                  </a:lnTo>
                  <a:cubicBezTo>
                    <a:pt x="1050" y="596"/>
                    <a:pt x="1043" y="592"/>
                    <a:pt x="1035" y="592"/>
                  </a:cubicBezTo>
                  <a:lnTo>
                    <a:pt x="1035" y="592"/>
                  </a:lnTo>
                  <a:cubicBezTo>
                    <a:pt x="1048" y="592"/>
                    <a:pt x="1073" y="604"/>
                    <a:pt x="1086" y="604"/>
                  </a:cubicBezTo>
                  <a:cubicBezTo>
                    <a:pt x="1054" y="592"/>
                    <a:pt x="1057" y="592"/>
                    <a:pt x="1060" y="592"/>
                  </a:cubicBezTo>
                  <a:cubicBezTo>
                    <a:pt x="1064" y="592"/>
                    <a:pt x="1067" y="592"/>
                    <a:pt x="1035" y="579"/>
                  </a:cubicBezTo>
                  <a:lnTo>
                    <a:pt x="1048" y="579"/>
                  </a:lnTo>
                  <a:cubicBezTo>
                    <a:pt x="1035" y="579"/>
                    <a:pt x="1035" y="579"/>
                    <a:pt x="1023" y="566"/>
                  </a:cubicBezTo>
                  <a:cubicBezTo>
                    <a:pt x="1035" y="566"/>
                    <a:pt x="1048" y="554"/>
                    <a:pt x="1048" y="541"/>
                  </a:cubicBezTo>
                  <a:lnTo>
                    <a:pt x="1060" y="529"/>
                  </a:lnTo>
                  <a:cubicBezTo>
                    <a:pt x="1066" y="524"/>
                    <a:pt x="1069" y="521"/>
                    <a:pt x="1071" y="521"/>
                  </a:cubicBezTo>
                  <a:cubicBezTo>
                    <a:pt x="1073" y="521"/>
                    <a:pt x="1073" y="527"/>
                    <a:pt x="1073" y="541"/>
                  </a:cubicBezTo>
                  <a:lnTo>
                    <a:pt x="1073" y="554"/>
                  </a:lnTo>
                  <a:lnTo>
                    <a:pt x="1086" y="554"/>
                  </a:lnTo>
                  <a:lnTo>
                    <a:pt x="1086" y="541"/>
                  </a:lnTo>
                  <a:cubicBezTo>
                    <a:pt x="1098" y="529"/>
                    <a:pt x="1111" y="504"/>
                    <a:pt x="1123" y="491"/>
                  </a:cubicBezTo>
                  <a:cubicBezTo>
                    <a:pt x="1123" y="456"/>
                    <a:pt x="1108" y="448"/>
                    <a:pt x="1090" y="448"/>
                  </a:cubicBezTo>
                  <a:cubicBezTo>
                    <a:pt x="1075" y="448"/>
                    <a:pt x="1059" y="453"/>
                    <a:pt x="1048" y="453"/>
                  </a:cubicBezTo>
                  <a:cubicBezTo>
                    <a:pt x="1060" y="453"/>
                    <a:pt x="1060" y="466"/>
                    <a:pt x="1060" y="478"/>
                  </a:cubicBezTo>
                  <a:lnTo>
                    <a:pt x="1023" y="504"/>
                  </a:lnTo>
                  <a:lnTo>
                    <a:pt x="1010" y="516"/>
                  </a:lnTo>
                  <a:cubicBezTo>
                    <a:pt x="998" y="504"/>
                    <a:pt x="985" y="504"/>
                    <a:pt x="973" y="504"/>
                  </a:cubicBezTo>
                  <a:cubicBezTo>
                    <a:pt x="985" y="504"/>
                    <a:pt x="985" y="516"/>
                    <a:pt x="998" y="516"/>
                  </a:cubicBezTo>
                  <a:lnTo>
                    <a:pt x="985" y="516"/>
                  </a:lnTo>
                  <a:cubicBezTo>
                    <a:pt x="985" y="516"/>
                    <a:pt x="998" y="516"/>
                    <a:pt x="998" y="529"/>
                  </a:cubicBezTo>
                  <a:lnTo>
                    <a:pt x="973" y="554"/>
                  </a:lnTo>
                  <a:lnTo>
                    <a:pt x="960" y="541"/>
                  </a:lnTo>
                  <a:cubicBezTo>
                    <a:pt x="960" y="529"/>
                    <a:pt x="960" y="516"/>
                    <a:pt x="973" y="516"/>
                  </a:cubicBezTo>
                  <a:lnTo>
                    <a:pt x="985" y="516"/>
                  </a:lnTo>
                  <a:lnTo>
                    <a:pt x="973" y="504"/>
                  </a:lnTo>
                  <a:lnTo>
                    <a:pt x="985" y="491"/>
                  </a:lnTo>
                  <a:lnTo>
                    <a:pt x="998" y="478"/>
                  </a:lnTo>
                  <a:cubicBezTo>
                    <a:pt x="985" y="478"/>
                    <a:pt x="973" y="491"/>
                    <a:pt x="960" y="504"/>
                  </a:cubicBezTo>
                  <a:lnTo>
                    <a:pt x="947" y="504"/>
                  </a:lnTo>
                  <a:lnTo>
                    <a:pt x="947" y="491"/>
                  </a:lnTo>
                  <a:cubicBezTo>
                    <a:pt x="960" y="478"/>
                    <a:pt x="960" y="453"/>
                    <a:pt x="973" y="441"/>
                  </a:cubicBezTo>
                  <a:lnTo>
                    <a:pt x="985" y="428"/>
                  </a:lnTo>
                  <a:lnTo>
                    <a:pt x="985" y="416"/>
                  </a:lnTo>
                  <a:lnTo>
                    <a:pt x="998" y="403"/>
                  </a:lnTo>
                  <a:cubicBezTo>
                    <a:pt x="998" y="403"/>
                    <a:pt x="998" y="403"/>
                    <a:pt x="998" y="391"/>
                  </a:cubicBezTo>
                  <a:lnTo>
                    <a:pt x="998" y="391"/>
                  </a:lnTo>
                  <a:lnTo>
                    <a:pt x="973" y="403"/>
                  </a:lnTo>
                  <a:cubicBezTo>
                    <a:pt x="960" y="403"/>
                    <a:pt x="947" y="391"/>
                    <a:pt x="947" y="391"/>
                  </a:cubicBezTo>
                  <a:lnTo>
                    <a:pt x="960" y="391"/>
                  </a:lnTo>
                  <a:cubicBezTo>
                    <a:pt x="960" y="391"/>
                    <a:pt x="960" y="391"/>
                    <a:pt x="947" y="378"/>
                  </a:cubicBezTo>
                  <a:cubicBezTo>
                    <a:pt x="947" y="365"/>
                    <a:pt x="947" y="340"/>
                    <a:pt x="960" y="328"/>
                  </a:cubicBezTo>
                  <a:cubicBezTo>
                    <a:pt x="960" y="328"/>
                    <a:pt x="960" y="315"/>
                    <a:pt x="960" y="315"/>
                  </a:cubicBezTo>
                  <a:cubicBezTo>
                    <a:pt x="960" y="305"/>
                    <a:pt x="955" y="301"/>
                    <a:pt x="948" y="301"/>
                  </a:cubicBezTo>
                  <a:cubicBezTo>
                    <a:pt x="939" y="301"/>
                    <a:pt x="924" y="308"/>
                    <a:pt x="910" y="315"/>
                  </a:cubicBezTo>
                  <a:lnTo>
                    <a:pt x="885" y="328"/>
                  </a:lnTo>
                  <a:cubicBezTo>
                    <a:pt x="872" y="328"/>
                    <a:pt x="859" y="340"/>
                    <a:pt x="859" y="340"/>
                  </a:cubicBezTo>
                  <a:lnTo>
                    <a:pt x="847" y="340"/>
                  </a:lnTo>
                  <a:cubicBezTo>
                    <a:pt x="843" y="344"/>
                    <a:pt x="840" y="345"/>
                    <a:pt x="836" y="345"/>
                  </a:cubicBezTo>
                  <a:cubicBezTo>
                    <a:pt x="827" y="345"/>
                    <a:pt x="818" y="337"/>
                    <a:pt x="809" y="328"/>
                  </a:cubicBezTo>
                  <a:cubicBezTo>
                    <a:pt x="809" y="328"/>
                    <a:pt x="809" y="340"/>
                    <a:pt x="797" y="340"/>
                  </a:cubicBezTo>
                  <a:cubicBezTo>
                    <a:pt x="797" y="353"/>
                    <a:pt x="784" y="353"/>
                    <a:pt x="784" y="353"/>
                  </a:cubicBezTo>
                  <a:cubicBezTo>
                    <a:pt x="771" y="340"/>
                    <a:pt x="759" y="315"/>
                    <a:pt x="746" y="303"/>
                  </a:cubicBezTo>
                  <a:lnTo>
                    <a:pt x="746" y="303"/>
                  </a:lnTo>
                  <a:cubicBezTo>
                    <a:pt x="753" y="305"/>
                    <a:pt x="759" y="307"/>
                    <a:pt x="765" y="309"/>
                  </a:cubicBezTo>
                  <a:lnTo>
                    <a:pt x="765" y="309"/>
                  </a:lnTo>
                  <a:cubicBezTo>
                    <a:pt x="758" y="303"/>
                    <a:pt x="756" y="303"/>
                    <a:pt x="746" y="303"/>
                  </a:cubicBezTo>
                  <a:cubicBezTo>
                    <a:pt x="746" y="277"/>
                    <a:pt x="734" y="277"/>
                    <a:pt x="721" y="265"/>
                  </a:cubicBezTo>
                  <a:lnTo>
                    <a:pt x="721" y="265"/>
                  </a:lnTo>
                  <a:cubicBezTo>
                    <a:pt x="721" y="265"/>
                    <a:pt x="721" y="265"/>
                    <a:pt x="721" y="265"/>
                  </a:cubicBezTo>
                  <a:cubicBezTo>
                    <a:pt x="709" y="265"/>
                    <a:pt x="709" y="265"/>
                    <a:pt x="709" y="252"/>
                  </a:cubicBezTo>
                  <a:lnTo>
                    <a:pt x="696" y="252"/>
                  </a:lnTo>
                  <a:lnTo>
                    <a:pt x="709" y="265"/>
                  </a:lnTo>
                  <a:cubicBezTo>
                    <a:pt x="709" y="265"/>
                    <a:pt x="696" y="265"/>
                    <a:pt x="671" y="252"/>
                  </a:cubicBezTo>
                  <a:lnTo>
                    <a:pt x="684" y="252"/>
                  </a:lnTo>
                  <a:lnTo>
                    <a:pt x="671" y="240"/>
                  </a:lnTo>
                  <a:lnTo>
                    <a:pt x="684" y="215"/>
                  </a:lnTo>
                  <a:lnTo>
                    <a:pt x="684" y="202"/>
                  </a:lnTo>
                  <a:lnTo>
                    <a:pt x="696" y="177"/>
                  </a:lnTo>
                  <a:lnTo>
                    <a:pt x="696" y="164"/>
                  </a:lnTo>
                  <a:lnTo>
                    <a:pt x="684" y="164"/>
                  </a:lnTo>
                  <a:cubicBezTo>
                    <a:pt x="684" y="164"/>
                    <a:pt x="684" y="177"/>
                    <a:pt x="671" y="177"/>
                  </a:cubicBezTo>
                  <a:cubicBezTo>
                    <a:pt x="671" y="177"/>
                    <a:pt x="671" y="189"/>
                    <a:pt x="671" y="189"/>
                  </a:cubicBezTo>
                  <a:cubicBezTo>
                    <a:pt x="658" y="215"/>
                    <a:pt x="658" y="227"/>
                    <a:pt x="646" y="252"/>
                  </a:cubicBezTo>
                  <a:lnTo>
                    <a:pt x="646" y="265"/>
                  </a:lnTo>
                  <a:lnTo>
                    <a:pt x="633" y="277"/>
                  </a:lnTo>
                  <a:lnTo>
                    <a:pt x="633" y="290"/>
                  </a:lnTo>
                  <a:lnTo>
                    <a:pt x="633" y="303"/>
                  </a:lnTo>
                  <a:cubicBezTo>
                    <a:pt x="621" y="328"/>
                    <a:pt x="596" y="353"/>
                    <a:pt x="570" y="353"/>
                  </a:cubicBezTo>
                  <a:cubicBezTo>
                    <a:pt x="566" y="355"/>
                    <a:pt x="562" y="356"/>
                    <a:pt x="560" y="356"/>
                  </a:cubicBezTo>
                  <a:cubicBezTo>
                    <a:pt x="533" y="356"/>
                    <a:pt x="597" y="248"/>
                    <a:pt x="608" y="202"/>
                  </a:cubicBezTo>
                  <a:lnTo>
                    <a:pt x="608" y="202"/>
                  </a:lnTo>
                  <a:cubicBezTo>
                    <a:pt x="565" y="237"/>
                    <a:pt x="510" y="306"/>
                    <a:pt x="484" y="306"/>
                  </a:cubicBezTo>
                  <a:cubicBezTo>
                    <a:pt x="472" y="306"/>
                    <a:pt x="466" y="292"/>
                    <a:pt x="470" y="252"/>
                  </a:cubicBezTo>
                  <a:cubicBezTo>
                    <a:pt x="478" y="244"/>
                    <a:pt x="484" y="241"/>
                    <a:pt x="488" y="241"/>
                  </a:cubicBezTo>
                  <a:cubicBezTo>
                    <a:pt x="496" y="241"/>
                    <a:pt x="499" y="252"/>
                    <a:pt x="508" y="252"/>
                  </a:cubicBezTo>
                  <a:lnTo>
                    <a:pt x="520" y="164"/>
                  </a:lnTo>
                  <a:cubicBezTo>
                    <a:pt x="608" y="64"/>
                    <a:pt x="608" y="114"/>
                    <a:pt x="6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0"/>
            <p:cNvSpPr/>
            <p:nvPr/>
          </p:nvSpPr>
          <p:spPr>
            <a:xfrm>
              <a:off x="8099951" y="4565950"/>
              <a:ext cx="865" cy="466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4" y="1"/>
                  </a:moveTo>
                  <a:cubicBezTo>
                    <a:pt x="1" y="1"/>
                    <a:pt x="4" y="6"/>
                    <a:pt x="12" y="6"/>
                  </a:cubicBez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0"/>
            <p:cNvSpPr/>
            <p:nvPr/>
          </p:nvSpPr>
          <p:spPr>
            <a:xfrm>
              <a:off x="8099019" y="4565484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"/>
                    <a:pt x="13" y="13"/>
                    <a:pt x="13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0"/>
            <p:cNvSpPr/>
            <p:nvPr/>
          </p:nvSpPr>
          <p:spPr>
            <a:xfrm>
              <a:off x="8099019" y="4566350"/>
              <a:ext cx="932" cy="2529"/>
            </a:xfrm>
            <a:custGeom>
              <a:avLst/>
              <a:gdLst/>
              <a:ahLst/>
              <a:cxnLst/>
              <a:rect l="l" t="t" r="r" b="b"/>
              <a:pathLst>
                <a:path w="14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" y="13"/>
                    <a:pt x="1" y="25"/>
                    <a:pt x="1" y="38"/>
                  </a:cubicBezTo>
                  <a:cubicBezTo>
                    <a:pt x="1" y="25"/>
                    <a:pt x="1" y="25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0"/>
            <p:cNvSpPr/>
            <p:nvPr/>
          </p:nvSpPr>
          <p:spPr>
            <a:xfrm>
              <a:off x="8099885" y="4565484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13" y="13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0"/>
            <p:cNvSpPr/>
            <p:nvPr/>
          </p:nvSpPr>
          <p:spPr>
            <a:xfrm>
              <a:off x="8036317" y="4482680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0"/>
            <p:cNvSpPr/>
            <p:nvPr/>
          </p:nvSpPr>
          <p:spPr>
            <a:xfrm>
              <a:off x="8111600" y="457300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ubicBezTo>
                    <a:pt x="0" y="1"/>
                    <a:pt x="13" y="13"/>
                    <a:pt x="26" y="26"/>
                  </a:cubicBezTo>
                  <a:lnTo>
                    <a:pt x="26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0"/>
            <p:cNvSpPr/>
            <p:nvPr/>
          </p:nvSpPr>
          <p:spPr>
            <a:xfrm>
              <a:off x="8113264" y="4573871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0"/>
            <p:cNvSpPr/>
            <p:nvPr/>
          </p:nvSpPr>
          <p:spPr>
            <a:xfrm>
              <a:off x="8109936" y="457300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0" y="1"/>
                    <a:pt x="13" y="13"/>
                    <a:pt x="25" y="26"/>
                  </a:cubicBezTo>
                  <a:lnTo>
                    <a:pt x="25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0"/>
            <p:cNvSpPr/>
            <p:nvPr/>
          </p:nvSpPr>
          <p:spPr>
            <a:xfrm>
              <a:off x="8110735" y="4574670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0"/>
            <p:cNvSpPr/>
            <p:nvPr/>
          </p:nvSpPr>
          <p:spPr>
            <a:xfrm>
              <a:off x="8111600" y="4574670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0"/>
            <p:cNvSpPr/>
            <p:nvPr/>
          </p:nvSpPr>
          <p:spPr>
            <a:xfrm>
              <a:off x="8162587" y="4646625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cubicBezTo>
                    <a:pt x="14" y="1"/>
                    <a:pt x="14" y="1"/>
                    <a:pt x="1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0"/>
            <p:cNvSpPr/>
            <p:nvPr/>
          </p:nvSpPr>
          <p:spPr>
            <a:xfrm>
              <a:off x="8124114" y="4535398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0"/>
            <p:cNvSpPr/>
            <p:nvPr/>
          </p:nvSpPr>
          <p:spPr>
            <a:xfrm>
              <a:off x="8124114" y="4538726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0"/>
            <p:cNvSpPr/>
            <p:nvPr/>
          </p:nvSpPr>
          <p:spPr>
            <a:xfrm>
              <a:off x="8123315" y="4539591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0"/>
            <p:cNvSpPr/>
            <p:nvPr/>
          </p:nvSpPr>
          <p:spPr>
            <a:xfrm>
              <a:off x="8123315" y="4539591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0"/>
            <p:cNvSpPr/>
            <p:nvPr/>
          </p:nvSpPr>
          <p:spPr>
            <a:xfrm>
              <a:off x="8123315" y="4542919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0"/>
            <p:cNvSpPr/>
            <p:nvPr/>
          </p:nvSpPr>
          <p:spPr>
            <a:xfrm>
              <a:off x="8123315" y="4539591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50"/>
            <p:cNvSpPr/>
            <p:nvPr/>
          </p:nvSpPr>
          <p:spPr>
            <a:xfrm>
              <a:off x="8123315" y="4542919"/>
              <a:ext cx="2596" cy="1731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5" y="25"/>
                  </a:cubicBezTo>
                  <a:lnTo>
                    <a:pt x="13" y="13"/>
                  </a:lnTo>
                  <a:cubicBezTo>
                    <a:pt x="25" y="13"/>
                    <a:pt x="25" y="25"/>
                    <a:pt x="25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50"/>
            <p:cNvSpPr/>
            <p:nvPr/>
          </p:nvSpPr>
          <p:spPr>
            <a:xfrm>
              <a:off x="8124114" y="4536196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50"/>
            <p:cNvSpPr/>
            <p:nvPr/>
          </p:nvSpPr>
          <p:spPr>
            <a:xfrm>
              <a:off x="8122450" y="4537062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0"/>
            <p:cNvSpPr/>
            <p:nvPr/>
          </p:nvSpPr>
          <p:spPr>
            <a:xfrm>
              <a:off x="8123315" y="4537860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0"/>
            <p:cNvSpPr/>
            <p:nvPr/>
          </p:nvSpPr>
          <p:spPr>
            <a:xfrm>
              <a:off x="8122450" y="453619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0"/>
            <p:cNvSpPr/>
            <p:nvPr/>
          </p:nvSpPr>
          <p:spPr>
            <a:xfrm>
              <a:off x="8129173" y="4550441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0"/>
            <p:cNvSpPr/>
            <p:nvPr/>
          </p:nvSpPr>
          <p:spPr>
            <a:xfrm>
              <a:off x="8119122" y="4552970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0"/>
            <p:cNvSpPr/>
            <p:nvPr/>
          </p:nvSpPr>
          <p:spPr>
            <a:xfrm>
              <a:off x="8115061" y="4547179"/>
              <a:ext cx="3262" cy="2463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3" y="4"/>
                    <a:pt x="11" y="12"/>
                  </a:cubicBezTo>
                  <a:lnTo>
                    <a:pt x="24" y="24"/>
                  </a:lnTo>
                  <a:lnTo>
                    <a:pt x="36" y="31"/>
                  </a:lnTo>
                  <a:lnTo>
                    <a:pt x="36" y="31"/>
                  </a:lnTo>
                  <a:cubicBezTo>
                    <a:pt x="36" y="29"/>
                    <a:pt x="36" y="27"/>
                    <a:pt x="36" y="24"/>
                  </a:cubicBezTo>
                  <a:cubicBezTo>
                    <a:pt x="19" y="16"/>
                    <a:pt x="2" y="1"/>
                    <a:pt x="1" y="1"/>
                  </a:cubicBezTo>
                  <a:close/>
                  <a:moveTo>
                    <a:pt x="36" y="31"/>
                  </a:moveTo>
                  <a:cubicBezTo>
                    <a:pt x="37" y="37"/>
                    <a:pt x="39" y="37"/>
                    <a:pt x="49" y="37"/>
                  </a:cubicBezTo>
                  <a:lnTo>
                    <a:pt x="36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0"/>
            <p:cNvSpPr/>
            <p:nvPr/>
          </p:nvSpPr>
          <p:spPr>
            <a:xfrm>
              <a:off x="8120786" y="4562156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3" y="1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0"/>
            <p:cNvSpPr/>
            <p:nvPr/>
          </p:nvSpPr>
          <p:spPr>
            <a:xfrm>
              <a:off x="8122450" y="4542919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50"/>
            <p:cNvSpPr/>
            <p:nvPr/>
          </p:nvSpPr>
          <p:spPr>
            <a:xfrm>
              <a:off x="8119122" y="4568812"/>
              <a:ext cx="932" cy="126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cubicBezTo>
                    <a:pt x="9" y="10"/>
                    <a:pt x="12" y="19"/>
                    <a:pt x="13" y="19"/>
                  </a:cubicBezTo>
                  <a:cubicBezTo>
                    <a:pt x="13" y="19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0"/>
            <p:cNvSpPr/>
            <p:nvPr/>
          </p:nvSpPr>
          <p:spPr>
            <a:xfrm>
              <a:off x="8119987" y="4548777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0"/>
            <p:cNvSpPr/>
            <p:nvPr/>
          </p:nvSpPr>
          <p:spPr>
            <a:xfrm>
              <a:off x="8119987" y="4543718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0"/>
            <p:cNvSpPr/>
            <p:nvPr/>
          </p:nvSpPr>
          <p:spPr>
            <a:xfrm>
              <a:off x="8123315" y="4544583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cubicBezTo>
                    <a:pt x="0" y="0"/>
                    <a:pt x="13" y="0"/>
                    <a:pt x="25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50"/>
            <p:cNvSpPr/>
            <p:nvPr/>
          </p:nvSpPr>
          <p:spPr>
            <a:xfrm>
              <a:off x="8108272" y="4558828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50"/>
            <p:cNvSpPr/>
            <p:nvPr/>
          </p:nvSpPr>
          <p:spPr>
            <a:xfrm>
              <a:off x="8120786" y="4543718"/>
              <a:ext cx="1731" cy="1797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0"/>
            <p:cNvSpPr/>
            <p:nvPr/>
          </p:nvSpPr>
          <p:spPr>
            <a:xfrm>
              <a:off x="8151738" y="4609815"/>
              <a:ext cx="5059" cy="5924"/>
            </a:xfrm>
            <a:custGeom>
              <a:avLst/>
              <a:gdLst/>
              <a:ahLst/>
              <a:cxnLst/>
              <a:rect l="l" t="t" r="r" b="b"/>
              <a:pathLst>
                <a:path w="76" h="8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38" y="51"/>
                    <a:pt x="76" y="89"/>
                  </a:cubicBezTo>
                  <a:cubicBezTo>
                    <a:pt x="63" y="63"/>
                    <a:pt x="51" y="51"/>
                    <a:pt x="38" y="38"/>
                  </a:cubicBezTo>
                  <a:cubicBezTo>
                    <a:pt x="26" y="2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0"/>
            <p:cNvSpPr/>
            <p:nvPr/>
          </p:nvSpPr>
          <p:spPr>
            <a:xfrm>
              <a:off x="8162587" y="4644961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50"/>
            <p:cNvSpPr/>
            <p:nvPr/>
          </p:nvSpPr>
          <p:spPr>
            <a:xfrm>
              <a:off x="8149208" y="4618202"/>
              <a:ext cx="2596" cy="2529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6" y="5"/>
                    <a:pt x="11" y="10"/>
                    <a:pt x="16" y="15"/>
                  </a:cubicBezTo>
                  <a:lnTo>
                    <a:pt x="16" y="15"/>
                  </a:lnTo>
                  <a:cubicBezTo>
                    <a:pt x="12" y="5"/>
                    <a:pt x="9" y="0"/>
                    <a:pt x="1" y="0"/>
                  </a:cubicBezTo>
                  <a:close/>
                  <a:moveTo>
                    <a:pt x="16" y="15"/>
                  </a:moveTo>
                  <a:cubicBezTo>
                    <a:pt x="19" y="21"/>
                    <a:pt x="21" y="29"/>
                    <a:pt x="26" y="38"/>
                  </a:cubicBezTo>
                  <a:lnTo>
                    <a:pt x="39" y="38"/>
                  </a:lnTo>
                  <a:cubicBezTo>
                    <a:pt x="31" y="30"/>
                    <a:pt x="24" y="23"/>
                    <a:pt x="16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50"/>
            <p:cNvSpPr/>
            <p:nvPr/>
          </p:nvSpPr>
          <p:spPr>
            <a:xfrm>
              <a:off x="8111600" y="4547912"/>
              <a:ext cx="84801" cy="99644"/>
            </a:xfrm>
            <a:custGeom>
              <a:avLst/>
              <a:gdLst/>
              <a:ahLst/>
              <a:cxnLst/>
              <a:rect l="l" t="t" r="r" b="b"/>
              <a:pathLst>
                <a:path w="1274" h="1497" extrusionOk="0">
                  <a:moveTo>
                    <a:pt x="201" y="139"/>
                  </a:moveTo>
                  <a:cubicBezTo>
                    <a:pt x="201" y="144"/>
                    <a:pt x="208" y="152"/>
                    <a:pt x="217" y="160"/>
                  </a:cubicBezTo>
                  <a:lnTo>
                    <a:pt x="217" y="160"/>
                  </a:lnTo>
                  <a:lnTo>
                    <a:pt x="201" y="139"/>
                  </a:lnTo>
                  <a:close/>
                  <a:moveTo>
                    <a:pt x="139" y="38"/>
                  </a:moveTo>
                  <a:cubicBezTo>
                    <a:pt x="151" y="64"/>
                    <a:pt x="227" y="139"/>
                    <a:pt x="252" y="164"/>
                  </a:cubicBezTo>
                  <a:cubicBezTo>
                    <a:pt x="227" y="139"/>
                    <a:pt x="164" y="64"/>
                    <a:pt x="139" y="38"/>
                  </a:cubicBezTo>
                  <a:close/>
                  <a:moveTo>
                    <a:pt x="76" y="152"/>
                  </a:moveTo>
                  <a:lnTo>
                    <a:pt x="76" y="164"/>
                  </a:lnTo>
                  <a:cubicBezTo>
                    <a:pt x="82" y="170"/>
                    <a:pt x="85" y="174"/>
                    <a:pt x="88" y="177"/>
                  </a:cubicBezTo>
                  <a:cubicBezTo>
                    <a:pt x="88" y="164"/>
                    <a:pt x="76" y="152"/>
                    <a:pt x="76" y="152"/>
                  </a:cubicBezTo>
                  <a:close/>
                  <a:moveTo>
                    <a:pt x="222" y="178"/>
                  </a:moveTo>
                  <a:lnTo>
                    <a:pt x="222" y="178"/>
                  </a:lnTo>
                  <a:cubicBezTo>
                    <a:pt x="229" y="184"/>
                    <a:pt x="235" y="189"/>
                    <a:pt x="239" y="189"/>
                  </a:cubicBezTo>
                  <a:cubicBezTo>
                    <a:pt x="235" y="189"/>
                    <a:pt x="229" y="184"/>
                    <a:pt x="222" y="178"/>
                  </a:cubicBezTo>
                  <a:close/>
                  <a:moveTo>
                    <a:pt x="88" y="164"/>
                  </a:moveTo>
                  <a:cubicBezTo>
                    <a:pt x="88" y="164"/>
                    <a:pt x="88" y="177"/>
                    <a:pt x="88" y="177"/>
                  </a:cubicBezTo>
                  <a:cubicBezTo>
                    <a:pt x="92" y="180"/>
                    <a:pt x="95" y="183"/>
                    <a:pt x="101" y="189"/>
                  </a:cubicBezTo>
                  <a:cubicBezTo>
                    <a:pt x="101" y="189"/>
                    <a:pt x="101" y="189"/>
                    <a:pt x="101" y="190"/>
                  </a:cubicBezTo>
                  <a:lnTo>
                    <a:pt x="101" y="190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7"/>
                    <a:pt x="88" y="164"/>
                  </a:cubicBezTo>
                  <a:close/>
                  <a:moveTo>
                    <a:pt x="616" y="177"/>
                  </a:moveTo>
                  <a:cubicBezTo>
                    <a:pt x="629" y="189"/>
                    <a:pt x="629" y="202"/>
                    <a:pt x="654" y="202"/>
                  </a:cubicBezTo>
                  <a:lnTo>
                    <a:pt x="629" y="189"/>
                  </a:lnTo>
                  <a:cubicBezTo>
                    <a:pt x="629" y="189"/>
                    <a:pt x="617" y="177"/>
                    <a:pt x="616" y="177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616" y="202"/>
                  </a:moveTo>
                  <a:cubicBezTo>
                    <a:pt x="616" y="202"/>
                    <a:pt x="629" y="214"/>
                    <a:pt x="629" y="214"/>
                  </a:cubicBezTo>
                  <a:cubicBezTo>
                    <a:pt x="629" y="202"/>
                    <a:pt x="616" y="202"/>
                    <a:pt x="616" y="202"/>
                  </a:cubicBezTo>
                  <a:close/>
                  <a:moveTo>
                    <a:pt x="126" y="164"/>
                  </a:moveTo>
                  <a:cubicBezTo>
                    <a:pt x="126" y="185"/>
                    <a:pt x="153" y="215"/>
                    <a:pt x="176" y="239"/>
                  </a:cubicBezTo>
                  <a:lnTo>
                    <a:pt x="176" y="239"/>
                  </a:lnTo>
                  <a:cubicBezTo>
                    <a:pt x="174" y="237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1"/>
                    <a:pt x="176" y="227"/>
                  </a:cubicBezTo>
                  <a:cubicBezTo>
                    <a:pt x="151" y="202"/>
                    <a:pt x="139" y="189"/>
                    <a:pt x="126" y="164"/>
                  </a:cubicBezTo>
                  <a:close/>
                  <a:moveTo>
                    <a:pt x="176" y="239"/>
                  </a:moveTo>
                  <a:cubicBezTo>
                    <a:pt x="176" y="239"/>
                    <a:pt x="176" y="239"/>
                    <a:pt x="176" y="239"/>
                  </a:cubicBezTo>
                  <a:cubicBezTo>
                    <a:pt x="176" y="239"/>
                    <a:pt x="189" y="252"/>
                    <a:pt x="189" y="252"/>
                  </a:cubicBezTo>
                  <a:cubicBezTo>
                    <a:pt x="185" y="248"/>
                    <a:pt x="181" y="244"/>
                    <a:pt x="176" y="239"/>
                  </a:cubicBezTo>
                  <a:close/>
                  <a:moveTo>
                    <a:pt x="654" y="239"/>
                  </a:moveTo>
                  <a:lnTo>
                    <a:pt x="679" y="265"/>
                  </a:lnTo>
                  <a:cubicBezTo>
                    <a:pt x="679" y="252"/>
                    <a:pt x="666" y="252"/>
                    <a:pt x="654" y="239"/>
                  </a:cubicBezTo>
                  <a:close/>
                  <a:moveTo>
                    <a:pt x="591" y="265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5"/>
                  </a:lnTo>
                  <a:close/>
                  <a:moveTo>
                    <a:pt x="629" y="277"/>
                  </a:moveTo>
                  <a:lnTo>
                    <a:pt x="641" y="290"/>
                  </a:lnTo>
                  <a:lnTo>
                    <a:pt x="629" y="290"/>
                  </a:lnTo>
                  <a:lnTo>
                    <a:pt x="629" y="277"/>
                  </a:lnTo>
                  <a:close/>
                  <a:moveTo>
                    <a:pt x="641" y="277"/>
                  </a:moveTo>
                  <a:lnTo>
                    <a:pt x="641" y="277"/>
                  </a:lnTo>
                  <a:lnTo>
                    <a:pt x="641" y="277"/>
                  </a:lnTo>
                  <a:cubicBezTo>
                    <a:pt x="642" y="277"/>
                    <a:pt x="654" y="290"/>
                    <a:pt x="666" y="290"/>
                  </a:cubicBezTo>
                  <a:lnTo>
                    <a:pt x="641" y="290"/>
                  </a:lnTo>
                  <a:lnTo>
                    <a:pt x="641" y="277"/>
                  </a:lnTo>
                  <a:close/>
                  <a:moveTo>
                    <a:pt x="669" y="285"/>
                  </a:moveTo>
                  <a:cubicBezTo>
                    <a:pt x="670" y="287"/>
                    <a:pt x="673" y="290"/>
                    <a:pt x="679" y="290"/>
                  </a:cubicBezTo>
                  <a:lnTo>
                    <a:pt x="669" y="285"/>
                  </a:lnTo>
                  <a:close/>
                  <a:moveTo>
                    <a:pt x="139" y="277"/>
                  </a:moveTo>
                  <a:lnTo>
                    <a:pt x="164" y="302"/>
                  </a:lnTo>
                  <a:cubicBezTo>
                    <a:pt x="151" y="302"/>
                    <a:pt x="151" y="290"/>
                    <a:pt x="139" y="277"/>
                  </a:cubicBezTo>
                  <a:close/>
                  <a:moveTo>
                    <a:pt x="88" y="302"/>
                  </a:moveTo>
                  <a:cubicBezTo>
                    <a:pt x="88" y="302"/>
                    <a:pt x="101" y="327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lnTo>
                    <a:pt x="101" y="315"/>
                  </a:lnTo>
                  <a:cubicBezTo>
                    <a:pt x="88" y="302"/>
                    <a:pt x="101" y="302"/>
                    <a:pt x="88" y="302"/>
                  </a:cubicBezTo>
                  <a:close/>
                  <a:moveTo>
                    <a:pt x="101" y="353"/>
                  </a:moveTo>
                  <a:lnTo>
                    <a:pt x="101" y="365"/>
                  </a:lnTo>
                  <a:lnTo>
                    <a:pt x="110" y="365"/>
                  </a:lnTo>
                  <a:cubicBezTo>
                    <a:pt x="108" y="362"/>
                    <a:pt x="105" y="358"/>
                    <a:pt x="101" y="353"/>
                  </a:cubicBezTo>
                  <a:close/>
                  <a:moveTo>
                    <a:pt x="146" y="350"/>
                  </a:moveTo>
                  <a:cubicBezTo>
                    <a:pt x="157" y="362"/>
                    <a:pt x="170" y="371"/>
                    <a:pt x="176" y="378"/>
                  </a:cubicBezTo>
                  <a:lnTo>
                    <a:pt x="176" y="378"/>
                  </a:lnTo>
                  <a:cubicBezTo>
                    <a:pt x="165" y="366"/>
                    <a:pt x="164" y="375"/>
                    <a:pt x="146" y="350"/>
                  </a:cubicBezTo>
                  <a:close/>
                  <a:moveTo>
                    <a:pt x="780" y="366"/>
                  </a:moveTo>
                  <a:lnTo>
                    <a:pt x="780" y="366"/>
                  </a:lnTo>
                  <a:cubicBezTo>
                    <a:pt x="805" y="378"/>
                    <a:pt x="830" y="390"/>
                    <a:pt x="817" y="390"/>
                  </a:cubicBezTo>
                  <a:lnTo>
                    <a:pt x="830" y="390"/>
                  </a:lnTo>
                  <a:lnTo>
                    <a:pt x="805" y="378"/>
                  </a:lnTo>
                  <a:lnTo>
                    <a:pt x="780" y="366"/>
                  </a:lnTo>
                  <a:close/>
                  <a:moveTo>
                    <a:pt x="780" y="340"/>
                  </a:moveTo>
                  <a:lnTo>
                    <a:pt x="780" y="340"/>
                  </a:lnTo>
                  <a:cubicBezTo>
                    <a:pt x="805" y="365"/>
                    <a:pt x="830" y="378"/>
                    <a:pt x="842" y="390"/>
                  </a:cubicBezTo>
                  <a:cubicBezTo>
                    <a:pt x="830" y="378"/>
                    <a:pt x="805" y="353"/>
                    <a:pt x="780" y="340"/>
                  </a:cubicBezTo>
                  <a:close/>
                  <a:moveTo>
                    <a:pt x="704" y="327"/>
                  </a:moveTo>
                  <a:cubicBezTo>
                    <a:pt x="717" y="340"/>
                    <a:pt x="717" y="340"/>
                    <a:pt x="717" y="340"/>
                  </a:cubicBezTo>
                  <a:cubicBezTo>
                    <a:pt x="742" y="365"/>
                    <a:pt x="767" y="378"/>
                    <a:pt x="792" y="403"/>
                  </a:cubicBezTo>
                  <a:lnTo>
                    <a:pt x="792" y="403"/>
                  </a:lnTo>
                  <a:cubicBezTo>
                    <a:pt x="767" y="378"/>
                    <a:pt x="729" y="353"/>
                    <a:pt x="704" y="327"/>
                  </a:cubicBezTo>
                  <a:close/>
                  <a:moveTo>
                    <a:pt x="943" y="478"/>
                  </a:moveTo>
                  <a:cubicBezTo>
                    <a:pt x="940" y="478"/>
                    <a:pt x="938" y="479"/>
                    <a:pt x="936" y="480"/>
                  </a:cubicBezTo>
                  <a:lnTo>
                    <a:pt x="936" y="480"/>
                  </a:lnTo>
                  <a:lnTo>
                    <a:pt x="943" y="478"/>
                  </a:lnTo>
                  <a:close/>
                  <a:moveTo>
                    <a:pt x="867" y="478"/>
                  </a:moveTo>
                  <a:lnTo>
                    <a:pt x="880" y="491"/>
                  </a:lnTo>
                  <a:lnTo>
                    <a:pt x="867" y="491"/>
                  </a:lnTo>
                  <a:lnTo>
                    <a:pt x="867" y="478"/>
                  </a:lnTo>
                  <a:close/>
                  <a:moveTo>
                    <a:pt x="842" y="566"/>
                  </a:moveTo>
                  <a:lnTo>
                    <a:pt x="855" y="579"/>
                  </a:lnTo>
                  <a:cubicBezTo>
                    <a:pt x="842" y="579"/>
                    <a:pt x="842" y="579"/>
                    <a:pt x="830" y="566"/>
                  </a:cubicBezTo>
                  <a:close/>
                  <a:moveTo>
                    <a:pt x="943" y="629"/>
                  </a:moveTo>
                  <a:cubicBezTo>
                    <a:pt x="943" y="629"/>
                    <a:pt x="955" y="642"/>
                    <a:pt x="955" y="642"/>
                  </a:cubicBezTo>
                  <a:cubicBezTo>
                    <a:pt x="955" y="629"/>
                    <a:pt x="955" y="629"/>
                    <a:pt x="943" y="629"/>
                  </a:cubicBezTo>
                  <a:close/>
                  <a:moveTo>
                    <a:pt x="922" y="680"/>
                  </a:moveTo>
                  <a:cubicBezTo>
                    <a:pt x="926" y="688"/>
                    <a:pt x="935" y="696"/>
                    <a:pt x="943" y="704"/>
                  </a:cubicBezTo>
                  <a:cubicBezTo>
                    <a:pt x="932" y="693"/>
                    <a:pt x="930" y="682"/>
                    <a:pt x="922" y="680"/>
                  </a:cubicBezTo>
                  <a:close/>
                  <a:moveTo>
                    <a:pt x="918" y="667"/>
                  </a:moveTo>
                  <a:lnTo>
                    <a:pt x="918" y="667"/>
                  </a:lnTo>
                  <a:cubicBezTo>
                    <a:pt x="918" y="679"/>
                    <a:pt x="943" y="692"/>
                    <a:pt x="943" y="704"/>
                  </a:cubicBezTo>
                  <a:cubicBezTo>
                    <a:pt x="918" y="730"/>
                    <a:pt x="893" y="730"/>
                    <a:pt x="880" y="730"/>
                  </a:cubicBezTo>
                  <a:cubicBezTo>
                    <a:pt x="893" y="692"/>
                    <a:pt x="905" y="679"/>
                    <a:pt x="918" y="679"/>
                  </a:cubicBezTo>
                  <a:cubicBezTo>
                    <a:pt x="919" y="679"/>
                    <a:pt x="921" y="679"/>
                    <a:pt x="922" y="680"/>
                  </a:cubicBezTo>
                  <a:lnTo>
                    <a:pt x="922" y="680"/>
                  </a:lnTo>
                  <a:cubicBezTo>
                    <a:pt x="919" y="675"/>
                    <a:pt x="918" y="671"/>
                    <a:pt x="918" y="667"/>
                  </a:cubicBezTo>
                  <a:close/>
                  <a:moveTo>
                    <a:pt x="249" y="757"/>
                  </a:moveTo>
                  <a:cubicBezTo>
                    <a:pt x="253" y="757"/>
                    <a:pt x="257" y="758"/>
                    <a:pt x="262" y="758"/>
                  </a:cubicBezTo>
                  <a:cubicBezTo>
                    <a:pt x="267" y="758"/>
                    <a:pt x="272" y="757"/>
                    <a:pt x="278" y="757"/>
                  </a:cubicBezTo>
                  <a:lnTo>
                    <a:pt x="278" y="757"/>
                  </a:lnTo>
                  <a:cubicBezTo>
                    <a:pt x="284" y="770"/>
                    <a:pt x="284" y="774"/>
                    <a:pt x="280" y="774"/>
                  </a:cubicBezTo>
                  <a:cubicBezTo>
                    <a:pt x="274" y="774"/>
                    <a:pt x="259" y="763"/>
                    <a:pt x="249" y="757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8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340" y="742"/>
                  </a:moveTo>
                  <a:cubicBezTo>
                    <a:pt x="340" y="755"/>
                    <a:pt x="340" y="755"/>
                    <a:pt x="340" y="755"/>
                  </a:cubicBezTo>
                  <a:cubicBezTo>
                    <a:pt x="331" y="755"/>
                    <a:pt x="334" y="766"/>
                    <a:pt x="329" y="766"/>
                  </a:cubicBezTo>
                  <a:cubicBezTo>
                    <a:pt x="327" y="766"/>
                    <a:pt x="323" y="763"/>
                    <a:pt x="315" y="755"/>
                  </a:cubicBezTo>
                  <a:lnTo>
                    <a:pt x="315" y="755"/>
                  </a:lnTo>
                  <a:cubicBezTo>
                    <a:pt x="327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5"/>
                  </a:cubicBezTo>
                  <a:lnTo>
                    <a:pt x="289" y="755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315" y="792"/>
                    <a:pt x="315" y="805"/>
                    <a:pt x="315" y="805"/>
                  </a:cubicBezTo>
                  <a:lnTo>
                    <a:pt x="315" y="818"/>
                  </a:lnTo>
                  <a:cubicBezTo>
                    <a:pt x="315" y="805"/>
                    <a:pt x="315" y="805"/>
                    <a:pt x="302" y="792"/>
                  </a:cubicBezTo>
                  <a:cubicBezTo>
                    <a:pt x="290" y="780"/>
                    <a:pt x="289" y="768"/>
                    <a:pt x="279" y="757"/>
                  </a:cubicBezTo>
                  <a:lnTo>
                    <a:pt x="279" y="757"/>
                  </a:lnTo>
                  <a:cubicBezTo>
                    <a:pt x="282" y="756"/>
                    <a:pt x="286" y="755"/>
                    <a:pt x="289" y="755"/>
                  </a:cubicBezTo>
                  <a:cubicBezTo>
                    <a:pt x="302" y="755"/>
                    <a:pt x="315" y="755"/>
                    <a:pt x="340" y="742"/>
                  </a:cubicBezTo>
                  <a:close/>
                  <a:moveTo>
                    <a:pt x="231" y="748"/>
                  </a:moveTo>
                  <a:cubicBezTo>
                    <a:pt x="233" y="750"/>
                    <a:pt x="236" y="752"/>
                    <a:pt x="239" y="754"/>
                  </a:cubicBezTo>
                  <a:lnTo>
                    <a:pt x="239" y="754"/>
                  </a:lnTo>
                  <a:cubicBezTo>
                    <a:pt x="239" y="754"/>
                    <a:pt x="239" y="754"/>
                    <a:pt x="239" y="755"/>
                  </a:cubicBezTo>
                  <a:cubicBezTo>
                    <a:pt x="252" y="780"/>
                    <a:pt x="277" y="805"/>
                    <a:pt x="289" y="830"/>
                  </a:cubicBezTo>
                  <a:lnTo>
                    <a:pt x="231" y="748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8"/>
                    <a:pt x="981" y="818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18" y="988"/>
                    <a:pt x="521" y="994"/>
                    <a:pt x="524" y="1000"/>
                  </a:cubicBezTo>
                  <a:lnTo>
                    <a:pt x="524" y="1000"/>
                  </a:lnTo>
                  <a:cubicBezTo>
                    <a:pt x="518" y="993"/>
                    <a:pt x="516" y="987"/>
                    <a:pt x="516" y="981"/>
                  </a:cubicBezTo>
                  <a:close/>
                  <a:moveTo>
                    <a:pt x="629" y="1019"/>
                  </a:moveTo>
                  <a:cubicBezTo>
                    <a:pt x="637" y="1019"/>
                    <a:pt x="640" y="1024"/>
                    <a:pt x="641" y="1031"/>
                  </a:cubicBezTo>
                  <a:lnTo>
                    <a:pt x="641" y="1031"/>
                  </a:lnTo>
                  <a:cubicBezTo>
                    <a:pt x="629" y="1019"/>
                    <a:pt x="629" y="1019"/>
                    <a:pt x="629" y="1019"/>
                  </a:cubicBezTo>
                  <a:close/>
                  <a:moveTo>
                    <a:pt x="1240" y="1040"/>
                  </a:moveTo>
                  <a:lnTo>
                    <a:pt x="1240" y="1040"/>
                  </a:lnTo>
                  <a:cubicBezTo>
                    <a:pt x="1242" y="1042"/>
                    <a:pt x="1243" y="1045"/>
                    <a:pt x="1244" y="1047"/>
                  </a:cubicBezTo>
                  <a:lnTo>
                    <a:pt x="1244" y="1047"/>
                  </a:lnTo>
                  <a:lnTo>
                    <a:pt x="1244" y="1044"/>
                  </a:lnTo>
                  <a:cubicBezTo>
                    <a:pt x="1243" y="1042"/>
                    <a:pt x="1242" y="1041"/>
                    <a:pt x="1240" y="1040"/>
                  </a:cubicBezTo>
                  <a:close/>
                  <a:moveTo>
                    <a:pt x="617" y="806"/>
                  </a:moveTo>
                  <a:lnTo>
                    <a:pt x="617" y="806"/>
                  </a:lnTo>
                  <a:cubicBezTo>
                    <a:pt x="629" y="824"/>
                    <a:pt x="629" y="827"/>
                    <a:pt x="629" y="827"/>
                  </a:cubicBezTo>
                  <a:cubicBezTo>
                    <a:pt x="629" y="827"/>
                    <a:pt x="629" y="826"/>
                    <a:pt x="630" y="826"/>
                  </a:cubicBezTo>
                  <a:cubicBezTo>
                    <a:pt x="632" y="826"/>
                    <a:pt x="635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4"/>
                    <a:pt x="689" y="898"/>
                    <a:pt x="687" y="898"/>
                  </a:cubicBezTo>
                  <a:cubicBezTo>
                    <a:pt x="685" y="898"/>
                    <a:pt x="682" y="895"/>
                    <a:pt x="679" y="892"/>
                  </a:cubicBezTo>
                  <a:lnTo>
                    <a:pt x="679" y="892"/>
                  </a:lnTo>
                  <a:cubicBezTo>
                    <a:pt x="679" y="893"/>
                    <a:pt x="679" y="893"/>
                    <a:pt x="679" y="893"/>
                  </a:cubicBezTo>
                  <a:lnTo>
                    <a:pt x="679" y="893"/>
                  </a:lnTo>
                  <a:cubicBezTo>
                    <a:pt x="678" y="892"/>
                    <a:pt x="677" y="891"/>
                    <a:pt x="677" y="891"/>
                  </a:cubicBezTo>
                  <a:lnTo>
                    <a:pt x="677" y="891"/>
                  </a:lnTo>
                  <a:cubicBezTo>
                    <a:pt x="677" y="891"/>
                    <a:pt x="678" y="892"/>
                    <a:pt x="679" y="892"/>
                  </a:cubicBezTo>
                  <a:lnTo>
                    <a:pt x="679" y="892"/>
                  </a:lnTo>
                  <a:cubicBezTo>
                    <a:pt x="679" y="886"/>
                    <a:pt x="676" y="883"/>
                    <a:pt x="674" y="883"/>
                  </a:cubicBezTo>
                  <a:lnTo>
                    <a:pt x="674" y="883"/>
                  </a:lnTo>
                  <a:cubicBezTo>
                    <a:pt x="673" y="883"/>
                    <a:pt x="673" y="886"/>
                    <a:pt x="677" y="891"/>
                  </a:cubicBezTo>
                  <a:lnTo>
                    <a:pt x="677" y="891"/>
                  </a:lnTo>
                  <a:cubicBezTo>
                    <a:pt x="677" y="890"/>
                    <a:pt x="676" y="890"/>
                    <a:pt x="676" y="890"/>
                  </a:cubicBezTo>
                  <a:lnTo>
                    <a:pt x="676" y="890"/>
                  </a:lnTo>
                  <a:cubicBezTo>
                    <a:pt x="676" y="890"/>
                    <a:pt x="677" y="891"/>
                    <a:pt x="679" y="893"/>
                  </a:cubicBezTo>
                  <a:lnTo>
                    <a:pt x="654" y="868"/>
                  </a:lnTo>
                  <a:lnTo>
                    <a:pt x="654" y="868"/>
                  </a:lnTo>
                  <a:cubicBezTo>
                    <a:pt x="654" y="868"/>
                    <a:pt x="666" y="880"/>
                    <a:pt x="666" y="893"/>
                  </a:cubicBezTo>
                  <a:cubicBezTo>
                    <a:pt x="679" y="905"/>
                    <a:pt x="679" y="918"/>
                    <a:pt x="704" y="931"/>
                  </a:cubicBezTo>
                  <a:lnTo>
                    <a:pt x="704" y="918"/>
                  </a:lnTo>
                  <a:cubicBezTo>
                    <a:pt x="704" y="931"/>
                    <a:pt x="717" y="943"/>
                    <a:pt x="717" y="943"/>
                  </a:cubicBezTo>
                  <a:cubicBezTo>
                    <a:pt x="711" y="941"/>
                    <a:pt x="708" y="940"/>
                    <a:pt x="705" y="940"/>
                  </a:cubicBezTo>
                  <a:cubicBezTo>
                    <a:pt x="698" y="940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1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1"/>
                  </a:cubicBezTo>
                  <a:cubicBezTo>
                    <a:pt x="679" y="918"/>
                    <a:pt x="654" y="893"/>
                    <a:pt x="641" y="880"/>
                  </a:cubicBezTo>
                  <a:cubicBezTo>
                    <a:pt x="635" y="876"/>
                    <a:pt x="632" y="874"/>
                    <a:pt x="630" y="874"/>
                  </a:cubicBezTo>
                  <a:cubicBezTo>
                    <a:pt x="625" y="874"/>
                    <a:pt x="640" y="891"/>
                    <a:pt x="649" y="904"/>
                  </a:cubicBezTo>
                  <a:lnTo>
                    <a:pt x="649" y="904"/>
                  </a:lnTo>
                  <a:cubicBezTo>
                    <a:pt x="647" y="903"/>
                    <a:pt x="645" y="902"/>
                    <a:pt x="644" y="902"/>
                  </a:cubicBezTo>
                  <a:cubicBezTo>
                    <a:pt x="642" y="902"/>
                    <a:pt x="641" y="903"/>
                    <a:pt x="641" y="905"/>
                  </a:cubicBez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8" y="970"/>
                    <a:pt x="699" y="970"/>
                  </a:cubicBezTo>
                  <a:lnTo>
                    <a:pt x="699" y="970"/>
                  </a:lnTo>
                  <a:cubicBezTo>
                    <a:pt x="699" y="970"/>
                    <a:pt x="700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6"/>
                  </a:cubicBezTo>
                  <a:lnTo>
                    <a:pt x="754" y="956"/>
                  </a:lnTo>
                  <a:cubicBezTo>
                    <a:pt x="780" y="968"/>
                    <a:pt x="754" y="1019"/>
                    <a:pt x="729" y="1044"/>
                  </a:cubicBezTo>
                  <a:lnTo>
                    <a:pt x="717" y="1044"/>
                  </a:lnTo>
                  <a:lnTo>
                    <a:pt x="729" y="1056"/>
                  </a:lnTo>
                  <a:lnTo>
                    <a:pt x="717" y="1056"/>
                  </a:lnTo>
                  <a:cubicBezTo>
                    <a:pt x="717" y="1044"/>
                    <a:pt x="717" y="1044"/>
                    <a:pt x="704" y="1031"/>
                  </a:cubicBezTo>
                  <a:lnTo>
                    <a:pt x="704" y="1031"/>
                  </a:lnTo>
                  <a:cubicBezTo>
                    <a:pt x="705" y="1032"/>
                    <a:pt x="708" y="1035"/>
                    <a:pt x="717" y="1044"/>
                  </a:cubicBezTo>
                  <a:cubicBezTo>
                    <a:pt x="717" y="1031"/>
                    <a:pt x="704" y="1031"/>
                    <a:pt x="704" y="1031"/>
                  </a:cubicBezTo>
                  <a:lnTo>
                    <a:pt x="704" y="1031"/>
                  </a:lnTo>
                  <a:cubicBezTo>
                    <a:pt x="704" y="1031"/>
                    <a:pt x="704" y="1031"/>
                    <a:pt x="704" y="1031"/>
                  </a:cubicBezTo>
                  <a:lnTo>
                    <a:pt x="692" y="1031"/>
                  </a:lnTo>
                  <a:lnTo>
                    <a:pt x="704" y="1044"/>
                  </a:lnTo>
                  <a:cubicBezTo>
                    <a:pt x="704" y="1044"/>
                    <a:pt x="717" y="1044"/>
                    <a:pt x="717" y="1056"/>
                  </a:cubicBezTo>
                  <a:lnTo>
                    <a:pt x="704" y="1056"/>
                  </a:lnTo>
                  <a:lnTo>
                    <a:pt x="704" y="1044"/>
                  </a:lnTo>
                  <a:cubicBezTo>
                    <a:pt x="704" y="1044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66" y="1019"/>
                  </a:cubicBezTo>
                  <a:lnTo>
                    <a:pt x="629" y="1006"/>
                  </a:lnTo>
                  <a:cubicBezTo>
                    <a:pt x="616" y="981"/>
                    <a:pt x="591" y="956"/>
                    <a:pt x="578" y="931"/>
                  </a:cubicBezTo>
                  <a:lnTo>
                    <a:pt x="578" y="931"/>
                  </a:lnTo>
                  <a:lnTo>
                    <a:pt x="591" y="956"/>
                  </a:lnTo>
                  <a:lnTo>
                    <a:pt x="591" y="956"/>
                  </a:lnTo>
                  <a:lnTo>
                    <a:pt x="579" y="944"/>
                  </a:lnTo>
                  <a:lnTo>
                    <a:pt x="579" y="944"/>
                  </a:lnTo>
                  <a:cubicBezTo>
                    <a:pt x="591" y="956"/>
                    <a:pt x="604" y="969"/>
                    <a:pt x="616" y="993"/>
                  </a:cubicBezTo>
                  <a:cubicBezTo>
                    <a:pt x="591" y="981"/>
                    <a:pt x="566" y="956"/>
                    <a:pt x="553" y="956"/>
                  </a:cubicBezTo>
                  <a:cubicBezTo>
                    <a:pt x="541" y="943"/>
                    <a:pt x="541" y="943"/>
                    <a:pt x="541" y="931"/>
                  </a:cubicBezTo>
                  <a:lnTo>
                    <a:pt x="541" y="931"/>
                  </a:lnTo>
                  <a:cubicBezTo>
                    <a:pt x="544" y="933"/>
                    <a:pt x="545" y="934"/>
                    <a:pt x="546" y="934"/>
                  </a:cubicBezTo>
                  <a:cubicBezTo>
                    <a:pt x="548" y="934"/>
                    <a:pt x="547" y="931"/>
                    <a:pt x="547" y="931"/>
                  </a:cubicBezTo>
                  <a:lnTo>
                    <a:pt x="547" y="931"/>
                  </a:lnTo>
                  <a:cubicBezTo>
                    <a:pt x="547" y="931"/>
                    <a:pt x="549" y="934"/>
                    <a:pt x="553" y="943"/>
                  </a:cubicBezTo>
                  <a:cubicBezTo>
                    <a:pt x="553" y="943"/>
                    <a:pt x="553" y="931"/>
                    <a:pt x="553" y="931"/>
                  </a:cubicBezTo>
                  <a:lnTo>
                    <a:pt x="541" y="931"/>
                  </a:lnTo>
                  <a:lnTo>
                    <a:pt x="541" y="918"/>
                  </a:lnTo>
                  <a:lnTo>
                    <a:pt x="553" y="918"/>
                  </a:lnTo>
                  <a:cubicBezTo>
                    <a:pt x="557" y="922"/>
                    <a:pt x="559" y="923"/>
                    <a:pt x="559" y="923"/>
                  </a:cubicBezTo>
                  <a:cubicBezTo>
                    <a:pt x="562" y="923"/>
                    <a:pt x="540" y="895"/>
                    <a:pt x="547" y="895"/>
                  </a:cubicBezTo>
                  <a:cubicBezTo>
                    <a:pt x="550" y="895"/>
                    <a:pt x="555" y="898"/>
                    <a:pt x="566" y="905"/>
                  </a:cubicBezTo>
                  <a:lnTo>
                    <a:pt x="553" y="905"/>
                  </a:lnTo>
                  <a:cubicBezTo>
                    <a:pt x="562" y="905"/>
                    <a:pt x="576" y="917"/>
                    <a:pt x="580" y="917"/>
                  </a:cubicBezTo>
                  <a:cubicBezTo>
                    <a:pt x="583" y="917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68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3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604" y="843"/>
                  </a:lnTo>
                  <a:cubicBezTo>
                    <a:pt x="604" y="843"/>
                    <a:pt x="591" y="830"/>
                    <a:pt x="591" y="830"/>
                  </a:cubicBezTo>
                  <a:lnTo>
                    <a:pt x="604" y="830"/>
                  </a:lnTo>
                  <a:cubicBezTo>
                    <a:pt x="616" y="843"/>
                    <a:pt x="629" y="855"/>
                    <a:pt x="641" y="868"/>
                  </a:cubicBezTo>
                  <a:lnTo>
                    <a:pt x="641" y="868"/>
                  </a:lnTo>
                  <a:cubicBezTo>
                    <a:pt x="644" y="871"/>
                    <a:pt x="648" y="874"/>
                    <a:pt x="654" y="880"/>
                  </a:cubicBezTo>
                  <a:cubicBezTo>
                    <a:pt x="641" y="868"/>
                    <a:pt x="641" y="868"/>
                    <a:pt x="629" y="843"/>
                  </a:cubicBezTo>
                  <a:cubicBezTo>
                    <a:pt x="629" y="843"/>
                    <a:pt x="616" y="830"/>
                    <a:pt x="616" y="830"/>
                  </a:cubicBezTo>
                  <a:cubicBezTo>
                    <a:pt x="616" y="830"/>
                    <a:pt x="604" y="818"/>
                    <a:pt x="604" y="818"/>
                  </a:cubicBezTo>
                  <a:lnTo>
                    <a:pt x="604" y="818"/>
                  </a:lnTo>
                  <a:cubicBezTo>
                    <a:pt x="629" y="830"/>
                    <a:pt x="616" y="818"/>
                    <a:pt x="641" y="843"/>
                  </a:cubicBezTo>
                  <a:cubicBezTo>
                    <a:pt x="616" y="818"/>
                    <a:pt x="641" y="842"/>
                    <a:pt x="617" y="806"/>
                  </a:cubicBezTo>
                  <a:close/>
                  <a:moveTo>
                    <a:pt x="1244" y="1047"/>
                  </a:moveTo>
                  <a:lnTo>
                    <a:pt x="1244" y="1056"/>
                  </a:lnTo>
                  <a:cubicBezTo>
                    <a:pt x="1249" y="1056"/>
                    <a:pt x="1247" y="1052"/>
                    <a:pt x="1244" y="104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4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4"/>
                    <a:pt x="550" y="1072"/>
                    <a:pt x="548" y="1071"/>
                  </a:cubicBezTo>
                  <a:lnTo>
                    <a:pt x="548" y="1071"/>
                  </a:lnTo>
                  <a:cubicBezTo>
                    <a:pt x="550" y="1074"/>
                    <a:pt x="551" y="1078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553" y="1081"/>
                  </a:moveTo>
                  <a:lnTo>
                    <a:pt x="566" y="1094"/>
                  </a:lnTo>
                  <a:lnTo>
                    <a:pt x="578" y="1094"/>
                  </a:lnTo>
                  <a:lnTo>
                    <a:pt x="553" y="1081"/>
                  </a:lnTo>
                  <a:close/>
                  <a:moveTo>
                    <a:pt x="655" y="1080"/>
                  </a:moveTo>
                  <a:lnTo>
                    <a:pt x="655" y="1080"/>
                  </a:lnTo>
                  <a:cubicBezTo>
                    <a:pt x="658" y="1084"/>
                    <a:pt x="662" y="1088"/>
                    <a:pt x="666" y="1094"/>
                  </a:cubicBezTo>
                  <a:cubicBezTo>
                    <a:pt x="662" y="1088"/>
                    <a:pt x="658" y="1084"/>
                    <a:pt x="655" y="1080"/>
                  </a:cubicBezTo>
                  <a:close/>
                  <a:moveTo>
                    <a:pt x="1131" y="1081"/>
                  </a:moveTo>
                  <a:cubicBezTo>
                    <a:pt x="1149" y="1099"/>
                    <a:pt x="1164" y="1114"/>
                    <a:pt x="1169" y="1119"/>
                  </a:cubicBezTo>
                  <a:cubicBezTo>
                    <a:pt x="1175" y="1125"/>
                    <a:pt x="1178" y="1129"/>
                    <a:pt x="1180" y="1129"/>
                  </a:cubicBezTo>
                  <a:cubicBezTo>
                    <a:pt x="1182" y="1129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1101" y="1126"/>
                  </a:moveTo>
                  <a:cubicBezTo>
                    <a:pt x="1101" y="1126"/>
                    <a:pt x="1103" y="1128"/>
                    <a:pt x="1106" y="1132"/>
                  </a:cubicBezTo>
                  <a:cubicBezTo>
                    <a:pt x="1106" y="1132"/>
                    <a:pt x="1106" y="1132"/>
                    <a:pt x="1106" y="1132"/>
                  </a:cubicBezTo>
                  <a:lnTo>
                    <a:pt x="1106" y="1132"/>
                  </a:lnTo>
                  <a:cubicBezTo>
                    <a:pt x="1103" y="1129"/>
                    <a:pt x="1101" y="1126"/>
                    <a:pt x="1101" y="1126"/>
                  </a:cubicBezTo>
                  <a:close/>
                  <a:moveTo>
                    <a:pt x="1123" y="1152"/>
                  </a:moveTo>
                  <a:cubicBezTo>
                    <a:pt x="1125" y="1155"/>
                    <a:pt x="1124" y="1157"/>
                    <a:pt x="1119" y="1157"/>
                  </a:cubicBezTo>
                  <a:cubicBezTo>
                    <a:pt x="1124" y="1160"/>
                    <a:pt x="1127" y="1162"/>
                    <a:pt x="1129" y="1162"/>
                  </a:cubicBezTo>
                  <a:cubicBezTo>
                    <a:pt x="1131" y="1162"/>
                    <a:pt x="1128" y="1157"/>
                    <a:pt x="1123" y="1152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2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56" y="1182"/>
                  </a:moveTo>
                  <a:cubicBezTo>
                    <a:pt x="1069" y="1182"/>
                    <a:pt x="1069" y="1182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close/>
                  <a:moveTo>
                    <a:pt x="1023" y="1306"/>
                  </a:moveTo>
                  <a:lnTo>
                    <a:pt x="1023" y="1306"/>
                  </a:lnTo>
                  <a:cubicBezTo>
                    <a:pt x="1025" y="1309"/>
                    <a:pt x="1028" y="1313"/>
                    <a:pt x="1031" y="1316"/>
                  </a:cubicBezTo>
                  <a:lnTo>
                    <a:pt x="1031" y="1316"/>
                  </a:lnTo>
                  <a:lnTo>
                    <a:pt x="1031" y="1308"/>
                  </a:lnTo>
                  <a:cubicBezTo>
                    <a:pt x="1028" y="1306"/>
                    <a:pt x="1025" y="1306"/>
                    <a:pt x="1023" y="1306"/>
                  </a:cubicBezTo>
                  <a:close/>
                  <a:moveTo>
                    <a:pt x="1031" y="1316"/>
                  </a:moveTo>
                  <a:lnTo>
                    <a:pt x="1031" y="1320"/>
                  </a:lnTo>
                  <a:cubicBezTo>
                    <a:pt x="1041" y="1330"/>
                    <a:pt x="1047" y="1334"/>
                    <a:pt x="1051" y="1336"/>
                  </a:cubicBezTo>
                  <a:lnTo>
                    <a:pt x="1051" y="1336"/>
                  </a:lnTo>
                  <a:cubicBezTo>
                    <a:pt x="1045" y="1331"/>
                    <a:pt x="1037" y="1324"/>
                    <a:pt x="1031" y="1316"/>
                  </a:cubicBezTo>
                  <a:close/>
                  <a:moveTo>
                    <a:pt x="1051" y="1336"/>
                  </a:moveTo>
                  <a:cubicBezTo>
                    <a:pt x="1058" y="1342"/>
                    <a:pt x="1065" y="1345"/>
                    <a:pt x="1069" y="1345"/>
                  </a:cubicBezTo>
                  <a:cubicBezTo>
                    <a:pt x="1061" y="1338"/>
                    <a:pt x="1058" y="1339"/>
                    <a:pt x="1051" y="1336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9"/>
                    <a:pt x="986" y="1392"/>
                  </a:cubicBezTo>
                  <a:lnTo>
                    <a:pt x="986" y="1392"/>
                  </a:lnTo>
                  <a:cubicBezTo>
                    <a:pt x="986" y="1390"/>
                    <a:pt x="986" y="1387"/>
                    <a:pt x="985" y="1384"/>
                  </a:cubicBezTo>
                  <a:close/>
                  <a:moveTo>
                    <a:pt x="986" y="1392"/>
                  </a:moveTo>
                  <a:cubicBezTo>
                    <a:pt x="989" y="1404"/>
                    <a:pt x="987" y="1402"/>
                    <a:pt x="1006" y="1421"/>
                  </a:cubicBezTo>
                  <a:cubicBezTo>
                    <a:pt x="995" y="1407"/>
                    <a:pt x="989" y="1398"/>
                    <a:pt x="986" y="1392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62" y="1446"/>
                  </a:moveTo>
                  <a:cubicBezTo>
                    <a:pt x="763" y="1448"/>
                    <a:pt x="765" y="1449"/>
                    <a:pt x="766" y="1449"/>
                  </a:cubicBezTo>
                  <a:cubicBezTo>
                    <a:pt x="766" y="1449"/>
                    <a:pt x="767" y="1448"/>
                    <a:pt x="767" y="1446"/>
                  </a:cubicBezTo>
                  <a:close/>
                  <a:moveTo>
                    <a:pt x="825" y="1480"/>
                  </a:moveTo>
                  <a:cubicBezTo>
                    <a:pt x="827" y="1484"/>
                    <a:pt x="828" y="1486"/>
                    <a:pt x="829" y="1486"/>
                  </a:cubicBezTo>
                  <a:cubicBezTo>
                    <a:pt x="829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4"/>
                  </a:cubicBezTo>
                  <a:cubicBezTo>
                    <a:pt x="830" y="1484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3"/>
                    <a:pt x="827" y="1481"/>
                    <a:pt x="825" y="1480"/>
                  </a:cubicBezTo>
                  <a:close/>
                  <a:moveTo>
                    <a:pt x="214" y="1"/>
                  </a:moveTo>
                  <a:cubicBezTo>
                    <a:pt x="201" y="13"/>
                    <a:pt x="176" y="13"/>
                    <a:pt x="164" y="26"/>
                  </a:cubicBezTo>
                  <a:lnTo>
                    <a:pt x="151" y="26"/>
                  </a:lnTo>
                  <a:cubicBezTo>
                    <a:pt x="176" y="51"/>
                    <a:pt x="264" y="126"/>
                    <a:pt x="302" y="152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79" y="154"/>
                    <a:pt x="279" y="153"/>
                    <a:pt x="277" y="152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44"/>
                    <a:pt x="268" y="148"/>
                  </a:cubicBezTo>
                  <a:lnTo>
                    <a:pt x="268" y="148"/>
                  </a:lnTo>
                  <a:cubicBezTo>
                    <a:pt x="252" y="139"/>
                    <a:pt x="227" y="112"/>
                    <a:pt x="227" y="101"/>
                  </a:cubicBezTo>
                  <a:lnTo>
                    <a:pt x="227" y="101"/>
                  </a:lnTo>
                  <a:cubicBezTo>
                    <a:pt x="214" y="101"/>
                    <a:pt x="252" y="152"/>
                    <a:pt x="277" y="177"/>
                  </a:cubicBezTo>
                  <a:lnTo>
                    <a:pt x="264" y="152"/>
                  </a:lnTo>
                  <a:lnTo>
                    <a:pt x="264" y="152"/>
                  </a:lnTo>
                  <a:cubicBezTo>
                    <a:pt x="277" y="164"/>
                    <a:pt x="277" y="177"/>
                    <a:pt x="302" y="189"/>
                  </a:cubicBezTo>
                  <a:lnTo>
                    <a:pt x="289" y="189"/>
                  </a:lnTo>
                  <a:cubicBezTo>
                    <a:pt x="289" y="189"/>
                    <a:pt x="289" y="189"/>
                    <a:pt x="277" y="177"/>
                  </a:cubicBezTo>
                  <a:cubicBezTo>
                    <a:pt x="277" y="177"/>
                    <a:pt x="264" y="177"/>
                    <a:pt x="252" y="164"/>
                  </a:cubicBezTo>
                  <a:cubicBezTo>
                    <a:pt x="239" y="164"/>
                    <a:pt x="201" y="114"/>
                    <a:pt x="189" y="114"/>
                  </a:cubicBezTo>
                  <a:cubicBezTo>
                    <a:pt x="176" y="114"/>
                    <a:pt x="252" y="177"/>
                    <a:pt x="239" y="177"/>
                  </a:cubicBezTo>
                  <a:lnTo>
                    <a:pt x="252" y="177"/>
                  </a:lnTo>
                  <a:cubicBezTo>
                    <a:pt x="252" y="183"/>
                    <a:pt x="249" y="183"/>
                    <a:pt x="247" y="183"/>
                  </a:cubicBezTo>
                  <a:cubicBezTo>
                    <a:pt x="245" y="183"/>
                    <a:pt x="245" y="183"/>
                    <a:pt x="252" y="189"/>
                  </a:cubicBezTo>
                  <a:cubicBezTo>
                    <a:pt x="245" y="182"/>
                    <a:pt x="229" y="171"/>
                    <a:pt x="217" y="160"/>
                  </a:cubicBezTo>
                  <a:lnTo>
                    <a:pt x="217" y="160"/>
                  </a:lnTo>
                  <a:lnTo>
                    <a:pt x="239" y="189"/>
                  </a:lnTo>
                  <a:cubicBezTo>
                    <a:pt x="230" y="183"/>
                    <a:pt x="224" y="179"/>
                    <a:pt x="221" y="176"/>
                  </a:cubicBezTo>
                  <a:lnTo>
                    <a:pt x="221" y="176"/>
                  </a:lnTo>
                  <a:cubicBezTo>
                    <a:pt x="209" y="164"/>
                    <a:pt x="197" y="147"/>
                    <a:pt x="189" y="139"/>
                  </a:cubicBezTo>
                  <a:lnTo>
                    <a:pt x="189" y="139"/>
                  </a:lnTo>
                  <a:cubicBezTo>
                    <a:pt x="189" y="139"/>
                    <a:pt x="206" y="161"/>
                    <a:pt x="220" y="176"/>
                  </a:cubicBezTo>
                  <a:lnTo>
                    <a:pt x="220" y="176"/>
                  </a:lnTo>
                  <a:cubicBezTo>
                    <a:pt x="210" y="168"/>
                    <a:pt x="217" y="170"/>
                    <a:pt x="189" y="152"/>
                  </a:cubicBezTo>
                  <a:lnTo>
                    <a:pt x="189" y="152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77"/>
                    <a:pt x="151" y="126"/>
                    <a:pt x="114" y="89"/>
                  </a:cubicBezTo>
                  <a:lnTo>
                    <a:pt x="114" y="89"/>
                  </a:lnTo>
                  <a:lnTo>
                    <a:pt x="214" y="202"/>
                  </a:lnTo>
                  <a:cubicBezTo>
                    <a:pt x="214" y="202"/>
                    <a:pt x="178" y="165"/>
                    <a:pt x="176" y="164"/>
                  </a:cubicBezTo>
                  <a:lnTo>
                    <a:pt x="176" y="164"/>
                  </a:lnTo>
                  <a:cubicBezTo>
                    <a:pt x="201" y="189"/>
                    <a:pt x="201" y="214"/>
                    <a:pt x="189" y="214"/>
                  </a:cubicBezTo>
                  <a:lnTo>
                    <a:pt x="189" y="202"/>
                  </a:lnTo>
                  <a:cubicBezTo>
                    <a:pt x="181" y="202"/>
                    <a:pt x="172" y="196"/>
                    <a:pt x="171" y="196"/>
                  </a:cubicBezTo>
                  <a:lnTo>
                    <a:pt x="171" y="196"/>
                  </a:lnTo>
                  <a:cubicBezTo>
                    <a:pt x="171" y="196"/>
                    <a:pt x="172" y="198"/>
                    <a:pt x="176" y="202"/>
                  </a:cubicBezTo>
                  <a:cubicBezTo>
                    <a:pt x="173" y="198"/>
                    <a:pt x="171" y="197"/>
                    <a:pt x="170" y="197"/>
                  </a:cubicBezTo>
                  <a:lnTo>
                    <a:pt x="170" y="197"/>
                  </a:lnTo>
                  <a:cubicBezTo>
                    <a:pt x="168" y="197"/>
                    <a:pt x="197" y="232"/>
                    <a:pt x="195" y="232"/>
                  </a:cubicBezTo>
                  <a:cubicBezTo>
                    <a:pt x="194" y="232"/>
                    <a:pt x="193" y="231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6" y="234"/>
                    <a:pt x="201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lnTo>
                    <a:pt x="164" y="239"/>
                  </a:lnTo>
                  <a:lnTo>
                    <a:pt x="164" y="239"/>
                  </a:lnTo>
                  <a:lnTo>
                    <a:pt x="176" y="252"/>
                  </a:lnTo>
                  <a:lnTo>
                    <a:pt x="176" y="252"/>
                  </a:lnTo>
                  <a:lnTo>
                    <a:pt x="139" y="227"/>
                  </a:lnTo>
                  <a:lnTo>
                    <a:pt x="139" y="227"/>
                  </a:lnTo>
                  <a:cubicBezTo>
                    <a:pt x="126" y="214"/>
                    <a:pt x="111" y="199"/>
                    <a:pt x="101" y="190"/>
                  </a:cubicBezTo>
                  <a:lnTo>
                    <a:pt x="101" y="190"/>
                  </a:lnTo>
                  <a:cubicBezTo>
                    <a:pt x="114" y="202"/>
                    <a:pt x="139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5"/>
                    <a:pt x="151" y="265"/>
                    <a:pt x="164" y="290"/>
                  </a:cubicBezTo>
                  <a:cubicBezTo>
                    <a:pt x="151" y="277"/>
                    <a:pt x="151" y="265"/>
                    <a:pt x="139" y="265"/>
                  </a:cubicBezTo>
                  <a:cubicBezTo>
                    <a:pt x="143" y="269"/>
                    <a:pt x="145" y="271"/>
                    <a:pt x="145" y="271"/>
                  </a:cubicBezTo>
                  <a:cubicBezTo>
                    <a:pt x="144" y="271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5"/>
                  </a:cubicBezTo>
                  <a:cubicBezTo>
                    <a:pt x="126" y="265"/>
                    <a:pt x="132" y="271"/>
                    <a:pt x="139" y="277"/>
                  </a:cubicBezTo>
                  <a:lnTo>
                    <a:pt x="139" y="277"/>
                  </a:lnTo>
                  <a:cubicBezTo>
                    <a:pt x="148" y="296"/>
                    <a:pt x="150" y="307"/>
                    <a:pt x="146" y="307"/>
                  </a:cubicBezTo>
                  <a:cubicBezTo>
                    <a:pt x="144" y="307"/>
                    <a:pt x="142" y="306"/>
                    <a:pt x="139" y="302"/>
                  </a:cubicBezTo>
                  <a:lnTo>
                    <a:pt x="139" y="302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lnTo>
                    <a:pt x="139" y="315"/>
                  </a:lnTo>
                  <a:lnTo>
                    <a:pt x="139" y="315"/>
                  </a:lnTo>
                  <a:cubicBezTo>
                    <a:pt x="139" y="321"/>
                    <a:pt x="139" y="324"/>
                    <a:pt x="137" y="324"/>
                  </a:cubicBezTo>
                  <a:cubicBezTo>
                    <a:pt x="136" y="324"/>
                    <a:pt x="132" y="321"/>
                    <a:pt x="126" y="315"/>
                  </a:cubicBezTo>
                  <a:lnTo>
                    <a:pt x="126" y="315"/>
                  </a:lnTo>
                  <a:cubicBezTo>
                    <a:pt x="126" y="323"/>
                    <a:pt x="130" y="330"/>
                    <a:pt x="135" y="338"/>
                  </a:cubicBezTo>
                  <a:lnTo>
                    <a:pt x="135" y="338"/>
                  </a:lnTo>
                  <a:cubicBezTo>
                    <a:pt x="130" y="335"/>
                    <a:pt x="128" y="334"/>
                    <a:pt x="127" y="334"/>
                  </a:cubicBezTo>
                  <a:cubicBezTo>
                    <a:pt x="122" y="334"/>
                    <a:pt x="135" y="348"/>
                    <a:pt x="134" y="348"/>
                  </a:cubicBezTo>
                  <a:cubicBezTo>
                    <a:pt x="134" y="348"/>
                    <a:pt x="129" y="343"/>
                    <a:pt x="114" y="327"/>
                  </a:cubicBezTo>
                  <a:lnTo>
                    <a:pt x="101" y="327"/>
                  </a:lnTo>
                  <a:lnTo>
                    <a:pt x="101" y="340"/>
                  </a:lnTo>
                  <a:cubicBezTo>
                    <a:pt x="101" y="340"/>
                    <a:pt x="88" y="327"/>
                    <a:pt x="88" y="327"/>
                  </a:cubicBezTo>
                  <a:lnTo>
                    <a:pt x="88" y="327"/>
                  </a:lnTo>
                  <a:cubicBezTo>
                    <a:pt x="78" y="327"/>
                    <a:pt x="120" y="371"/>
                    <a:pt x="120" y="371"/>
                  </a:cubicBezTo>
                  <a:cubicBezTo>
                    <a:pt x="119" y="371"/>
                    <a:pt x="118" y="369"/>
                    <a:pt x="114" y="365"/>
                  </a:cubicBezTo>
                  <a:lnTo>
                    <a:pt x="110" y="365"/>
                  </a:lnTo>
                  <a:cubicBezTo>
                    <a:pt x="130" y="396"/>
                    <a:pt x="93" y="371"/>
                    <a:pt x="139" y="428"/>
                  </a:cubicBezTo>
                  <a:cubicBezTo>
                    <a:pt x="114" y="403"/>
                    <a:pt x="126" y="415"/>
                    <a:pt x="101" y="378"/>
                  </a:cubicBezTo>
                  <a:lnTo>
                    <a:pt x="88" y="365"/>
                  </a:lnTo>
                  <a:cubicBezTo>
                    <a:pt x="82" y="359"/>
                    <a:pt x="79" y="357"/>
                    <a:pt x="78" y="357"/>
                  </a:cubicBezTo>
                  <a:lnTo>
                    <a:pt x="78" y="357"/>
                  </a:lnTo>
                  <a:cubicBezTo>
                    <a:pt x="75" y="357"/>
                    <a:pt x="91" y="381"/>
                    <a:pt x="101" y="390"/>
                  </a:cubicBezTo>
                  <a:cubicBezTo>
                    <a:pt x="90" y="390"/>
                    <a:pt x="70" y="363"/>
                    <a:pt x="65" y="363"/>
                  </a:cubicBezTo>
                  <a:cubicBezTo>
                    <a:pt x="64" y="363"/>
                    <a:pt x="63" y="363"/>
                    <a:pt x="63" y="365"/>
                  </a:cubicBezTo>
                  <a:cubicBezTo>
                    <a:pt x="76" y="378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9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397"/>
                    <a:pt x="69" y="401"/>
                  </a:cubicBezTo>
                  <a:lnTo>
                    <a:pt x="69" y="401"/>
                  </a:lnTo>
                  <a:cubicBezTo>
                    <a:pt x="61" y="403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6" y="428"/>
                    <a:pt x="63" y="415"/>
                    <a:pt x="51" y="403"/>
                  </a:cubicBezTo>
                  <a:lnTo>
                    <a:pt x="51" y="403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03"/>
                  </a:cubicBezTo>
                  <a:lnTo>
                    <a:pt x="38" y="415"/>
                  </a:lnTo>
                  <a:cubicBezTo>
                    <a:pt x="38" y="415"/>
                    <a:pt x="38" y="415"/>
                    <a:pt x="38" y="428"/>
                  </a:cubicBezTo>
                  <a:cubicBezTo>
                    <a:pt x="26" y="428"/>
                    <a:pt x="26" y="441"/>
                    <a:pt x="26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2"/>
                  </a:lnTo>
                  <a:cubicBezTo>
                    <a:pt x="132" y="664"/>
                    <a:pt x="145" y="672"/>
                    <a:pt x="163" y="672"/>
                  </a:cubicBezTo>
                  <a:cubicBezTo>
                    <a:pt x="184" y="672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7"/>
                    <a:pt x="214" y="679"/>
                    <a:pt x="214" y="679"/>
                  </a:cubicBezTo>
                  <a:cubicBezTo>
                    <a:pt x="214" y="709"/>
                    <a:pt x="217" y="731"/>
                    <a:pt x="227" y="744"/>
                  </a:cubicBezTo>
                  <a:lnTo>
                    <a:pt x="227" y="744"/>
                  </a:lnTo>
                  <a:cubicBezTo>
                    <a:pt x="231" y="757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8"/>
                    <a:pt x="277" y="830"/>
                  </a:cubicBezTo>
                  <a:cubicBezTo>
                    <a:pt x="261" y="815"/>
                    <a:pt x="253" y="809"/>
                    <a:pt x="249" y="809"/>
                  </a:cubicBezTo>
                  <a:cubicBezTo>
                    <a:pt x="240" y="809"/>
                    <a:pt x="251" y="838"/>
                    <a:pt x="241" y="838"/>
                  </a:cubicBezTo>
                  <a:cubicBezTo>
                    <a:pt x="234" y="838"/>
                    <a:pt x="220" y="827"/>
                    <a:pt x="187" y="791"/>
                  </a:cubicBezTo>
                  <a:lnTo>
                    <a:pt x="187" y="791"/>
                  </a:lnTo>
                  <a:cubicBezTo>
                    <a:pt x="201" y="809"/>
                    <a:pt x="201" y="818"/>
                    <a:pt x="201" y="818"/>
                  </a:cubicBezTo>
                  <a:cubicBezTo>
                    <a:pt x="201" y="818"/>
                    <a:pt x="227" y="855"/>
                    <a:pt x="252" y="880"/>
                  </a:cubicBezTo>
                  <a:lnTo>
                    <a:pt x="189" y="818"/>
                  </a:lnTo>
                  <a:lnTo>
                    <a:pt x="189" y="818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7" y="943"/>
                    <a:pt x="352" y="1031"/>
                    <a:pt x="428" y="1119"/>
                  </a:cubicBezTo>
                  <a:cubicBezTo>
                    <a:pt x="417" y="1106"/>
                    <a:pt x="413" y="1101"/>
                    <a:pt x="413" y="1101"/>
                  </a:cubicBezTo>
                  <a:lnTo>
                    <a:pt x="413" y="1101"/>
                  </a:lnTo>
                  <a:cubicBezTo>
                    <a:pt x="414" y="1101"/>
                    <a:pt x="463" y="1156"/>
                    <a:pt x="467" y="1156"/>
                  </a:cubicBezTo>
                  <a:cubicBezTo>
                    <a:pt x="468" y="1156"/>
                    <a:pt x="462" y="1147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9"/>
                    <a:pt x="465" y="1132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0" y="1132"/>
                  </a:lnTo>
                  <a:lnTo>
                    <a:pt x="490" y="1132"/>
                  </a:lnTo>
                  <a:cubicBezTo>
                    <a:pt x="503" y="1144"/>
                    <a:pt x="516" y="1157"/>
                    <a:pt x="528" y="1157"/>
                  </a:cubicBezTo>
                  <a:cubicBezTo>
                    <a:pt x="519" y="1145"/>
                    <a:pt x="512" y="1137"/>
                    <a:pt x="508" y="1133"/>
                  </a:cubicBezTo>
                  <a:lnTo>
                    <a:pt x="508" y="1133"/>
                  </a:lnTo>
                  <a:cubicBezTo>
                    <a:pt x="513" y="1134"/>
                    <a:pt x="523" y="1142"/>
                    <a:pt x="553" y="1182"/>
                  </a:cubicBezTo>
                  <a:cubicBezTo>
                    <a:pt x="566" y="1182"/>
                    <a:pt x="517" y="1133"/>
                    <a:pt x="516" y="1132"/>
                  </a:cubicBezTo>
                  <a:lnTo>
                    <a:pt x="516" y="1132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78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2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7"/>
                    <a:pt x="548" y="1071"/>
                  </a:cubicBezTo>
                  <a:lnTo>
                    <a:pt x="548" y="1071"/>
                  </a:lnTo>
                  <a:cubicBezTo>
                    <a:pt x="541" y="1053"/>
                    <a:pt x="541" y="1044"/>
                    <a:pt x="541" y="1044"/>
                  </a:cubicBezTo>
                  <a:lnTo>
                    <a:pt x="541" y="1044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40" y="1022"/>
                  </a:lnTo>
                  <a:lnTo>
                    <a:pt x="540" y="1022"/>
                  </a:lnTo>
                  <a:cubicBezTo>
                    <a:pt x="552" y="1036"/>
                    <a:pt x="565" y="1049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1"/>
                    <a:pt x="588" y="1051"/>
                  </a:cubicBezTo>
                  <a:lnTo>
                    <a:pt x="588" y="1051"/>
                  </a:lnTo>
                  <a:cubicBezTo>
                    <a:pt x="589" y="1051"/>
                    <a:pt x="599" y="1061"/>
                    <a:pt x="629" y="1094"/>
                  </a:cubicBezTo>
                  <a:cubicBezTo>
                    <a:pt x="578" y="1027"/>
                    <a:pt x="573" y="1027"/>
                    <a:pt x="567" y="1027"/>
                  </a:cubicBezTo>
                  <a:lnTo>
                    <a:pt x="567" y="1027"/>
                  </a:lnTo>
                  <a:cubicBezTo>
                    <a:pt x="564" y="1027"/>
                    <a:pt x="562" y="1027"/>
                    <a:pt x="553" y="1019"/>
                  </a:cubicBezTo>
                  <a:cubicBezTo>
                    <a:pt x="541" y="1006"/>
                    <a:pt x="528" y="993"/>
                    <a:pt x="516" y="981"/>
                  </a:cubicBezTo>
                  <a:lnTo>
                    <a:pt x="516" y="981"/>
                  </a:lnTo>
                  <a:cubicBezTo>
                    <a:pt x="516" y="981"/>
                    <a:pt x="516" y="981"/>
                    <a:pt x="516" y="981"/>
                  </a:cubicBez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4"/>
                  </a:lnTo>
                  <a:cubicBezTo>
                    <a:pt x="616" y="1044"/>
                    <a:pt x="616" y="1044"/>
                    <a:pt x="591" y="1019"/>
                  </a:cubicBezTo>
                  <a:lnTo>
                    <a:pt x="591" y="1019"/>
                  </a:lnTo>
                  <a:cubicBezTo>
                    <a:pt x="591" y="1019"/>
                    <a:pt x="588" y="1013"/>
                    <a:pt x="584" y="1006"/>
                  </a:cubicBezTo>
                  <a:lnTo>
                    <a:pt x="591" y="1006"/>
                  </a:lnTo>
                  <a:cubicBezTo>
                    <a:pt x="587" y="1006"/>
                    <a:pt x="585" y="1005"/>
                    <a:pt x="583" y="1003"/>
                  </a:cubicBezTo>
                  <a:lnTo>
                    <a:pt x="583" y="1003"/>
                  </a:lnTo>
                  <a:cubicBezTo>
                    <a:pt x="578" y="996"/>
                    <a:pt x="572" y="987"/>
                    <a:pt x="566" y="981"/>
                  </a:cubicBezTo>
                  <a:lnTo>
                    <a:pt x="541" y="956"/>
                  </a:lnTo>
                  <a:lnTo>
                    <a:pt x="566" y="968"/>
                  </a:lnTo>
                  <a:cubicBezTo>
                    <a:pt x="566" y="981"/>
                    <a:pt x="578" y="993"/>
                    <a:pt x="578" y="993"/>
                  </a:cubicBezTo>
                  <a:cubicBezTo>
                    <a:pt x="585" y="1000"/>
                    <a:pt x="588" y="1002"/>
                    <a:pt x="589" y="1002"/>
                  </a:cubicBezTo>
                  <a:lnTo>
                    <a:pt x="589" y="1002"/>
                  </a:lnTo>
                  <a:cubicBezTo>
                    <a:pt x="590" y="1003"/>
                    <a:pt x="590" y="1005"/>
                    <a:pt x="591" y="1006"/>
                  </a:cubicBezTo>
                  <a:cubicBezTo>
                    <a:pt x="654" y="1081"/>
                    <a:pt x="604" y="1019"/>
                    <a:pt x="641" y="1081"/>
                  </a:cubicBezTo>
                  <a:cubicBezTo>
                    <a:pt x="645" y="1085"/>
                    <a:pt x="647" y="1087"/>
                    <a:pt x="648" y="1087"/>
                  </a:cubicBezTo>
                  <a:cubicBezTo>
                    <a:pt x="651" y="1087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8" y="1071"/>
                    <a:pt x="655" y="1080"/>
                  </a:cubicBezTo>
                  <a:lnTo>
                    <a:pt x="655" y="1080"/>
                  </a:lnTo>
                  <a:cubicBezTo>
                    <a:pt x="643" y="1065"/>
                    <a:pt x="641" y="1061"/>
                    <a:pt x="643" y="1061"/>
                  </a:cubicBezTo>
                  <a:cubicBezTo>
                    <a:pt x="645" y="1061"/>
                    <a:pt x="650" y="1064"/>
                    <a:pt x="652" y="1064"/>
                  </a:cubicBezTo>
                  <a:cubicBezTo>
                    <a:pt x="652" y="1064"/>
                    <a:pt x="653" y="1064"/>
                    <a:pt x="653" y="1064"/>
                  </a:cubicBezTo>
                  <a:lnTo>
                    <a:pt x="653" y="1064"/>
                  </a:lnTo>
                  <a:cubicBezTo>
                    <a:pt x="657" y="1070"/>
                    <a:pt x="662" y="1077"/>
                    <a:pt x="666" y="1081"/>
                  </a:cubicBezTo>
                  <a:lnTo>
                    <a:pt x="666" y="1081"/>
                  </a:lnTo>
                  <a:lnTo>
                    <a:pt x="653" y="1063"/>
                  </a:lnTo>
                  <a:lnTo>
                    <a:pt x="653" y="1063"/>
                  </a:lnTo>
                  <a:cubicBezTo>
                    <a:pt x="653" y="1063"/>
                    <a:pt x="653" y="1063"/>
                    <a:pt x="653" y="1064"/>
                  </a:cubicBezTo>
                  <a:lnTo>
                    <a:pt x="653" y="1064"/>
                  </a:lnTo>
                  <a:cubicBezTo>
                    <a:pt x="652" y="1063"/>
                    <a:pt x="651" y="1062"/>
                    <a:pt x="651" y="1061"/>
                  </a:cubicBezTo>
                  <a:lnTo>
                    <a:pt x="651" y="1061"/>
                  </a:lnTo>
                  <a:lnTo>
                    <a:pt x="653" y="1063"/>
                  </a:lnTo>
                  <a:lnTo>
                    <a:pt x="653" y="1063"/>
                  </a:lnTo>
                  <a:cubicBezTo>
                    <a:pt x="652" y="1061"/>
                    <a:pt x="650" y="1059"/>
                    <a:pt x="646" y="1053"/>
                  </a:cubicBezTo>
                  <a:lnTo>
                    <a:pt x="646" y="1053"/>
                  </a:lnTo>
                  <a:cubicBezTo>
                    <a:pt x="643" y="1048"/>
                    <a:pt x="641" y="1044"/>
                    <a:pt x="641" y="1044"/>
                  </a:cubicBezTo>
                  <a:lnTo>
                    <a:pt x="641" y="1044"/>
                  </a:lnTo>
                  <a:lnTo>
                    <a:pt x="666" y="1081"/>
                  </a:lnTo>
                  <a:lnTo>
                    <a:pt x="666" y="1081"/>
                  </a:lnTo>
                  <a:cubicBezTo>
                    <a:pt x="666" y="1081"/>
                    <a:pt x="666" y="1081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7"/>
                  </a:lnTo>
                  <a:cubicBezTo>
                    <a:pt x="654" y="1144"/>
                    <a:pt x="704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29" y="1345"/>
                    <a:pt x="742" y="1396"/>
                    <a:pt x="754" y="1433"/>
                  </a:cubicBezTo>
                  <a:lnTo>
                    <a:pt x="754" y="1446"/>
                  </a:lnTo>
                  <a:lnTo>
                    <a:pt x="762" y="1446"/>
                  </a:lnTo>
                  <a:cubicBezTo>
                    <a:pt x="761" y="1444"/>
                    <a:pt x="761" y="1442"/>
                    <a:pt x="762" y="1442"/>
                  </a:cubicBezTo>
                  <a:lnTo>
                    <a:pt x="762" y="1442"/>
                  </a:lnTo>
                  <a:cubicBezTo>
                    <a:pt x="763" y="1442"/>
                    <a:pt x="764" y="1443"/>
                    <a:pt x="767" y="1446"/>
                  </a:cubicBezTo>
                  <a:cubicBezTo>
                    <a:pt x="792" y="1484"/>
                    <a:pt x="767" y="1458"/>
                    <a:pt x="780" y="1484"/>
                  </a:cubicBezTo>
                  <a:cubicBezTo>
                    <a:pt x="781" y="1485"/>
                    <a:pt x="782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3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4"/>
                    <a:pt x="792" y="1474"/>
                  </a:cubicBezTo>
                  <a:cubicBezTo>
                    <a:pt x="795" y="1474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05" y="1471"/>
                  </a:lnTo>
                  <a:cubicBezTo>
                    <a:pt x="805" y="1471"/>
                    <a:pt x="792" y="1458"/>
                    <a:pt x="805" y="1458"/>
                  </a:cubicBezTo>
                  <a:lnTo>
                    <a:pt x="817" y="1484"/>
                  </a:lnTo>
                  <a:cubicBezTo>
                    <a:pt x="814" y="1477"/>
                    <a:pt x="814" y="1475"/>
                    <a:pt x="816" y="1475"/>
                  </a:cubicBezTo>
                  <a:cubicBezTo>
                    <a:pt x="818" y="1475"/>
                    <a:pt x="821" y="1477"/>
                    <a:pt x="825" y="1480"/>
                  </a:cubicBezTo>
                  <a:lnTo>
                    <a:pt x="825" y="1480"/>
                  </a:lnTo>
                  <a:cubicBezTo>
                    <a:pt x="820" y="1471"/>
                    <a:pt x="812" y="1453"/>
                    <a:pt x="805" y="1446"/>
                  </a:cubicBezTo>
                  <a:cubicBezTo>
                    <a:pt x="803" y="1442"/>
                    <a:pt x="802" y="1441"/>
                    <a:pt x="803" y="1441"/>
                  </a:cubicBezTo>
                  <a:lnTo>
                    <a:pt x="803" y="1441"/>
                  </a:lnTo>
                  <a:cubicBezTo>
                    <a:pt x="806" y="1441"/>
                    <a:pt x="837" y="1485"/>
                    <a:pt x="851" y="1485"/>
                  </a:cubicBezTo>
                  <a:cubicBezTo>
                    <a:pt x="853" y="1485"/>
                    <a:pt x="854" y="1484"/>
                    <a:pt x="855" y="1484"/>
                  </a:cubicBezTo>
                  <a:cubicBezTo>
                    <a:pt x="842" y="1484"/>
                    <a:pt x="830" y="1471"/>
                    <a:pt x="830" y="1458"/>
                  </a:cubicBezTo>
                  <a:cubicBezTo>
                    <a:pt x="842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1"/>
                  </a:cubicBezTo>
                  <a:lnTo>
                    <a:pt x="830" y="1421"/>
                  </a:lnTo>
                  <a:lnTo>
                    <a:pt x="842" y="1433"/>
                  </a:lnTo>
                  <a:cubicBezTo>
                    <a:pt x="844" y="1435"/>
                    <a:pt x="844" y="1435"/>
                    <a:pt x="844" y="1435"/>
                  </a:cubicBezTo>
                  <a:cubicBezTo>
                    <a:pt x="845" y="1435"/>
                    <a:pt x="816" y="1406"/>
                    <a:pt x="824" y="1406"/>
                  </a:cubicBezTo>
                  <a:cubicBezTo>
                    <a:pt x="825" y="1406"/>
                    <a:pt x="827" y="1407"/>
                    <a:pt x="830" y="1408"/>
                  </a:cubicBezTo>
                  <a:lnTo>
                    <a:pt x="855" y="1433"/>
                  </a:lnTo>
                  <a:lnTo>
                    <a:pt x="867" y="1446"/>
                  </a:lnTo>
                  <a:cubicBezTo>
                    <a:pt x="861" y="1433"/>
                    <a:pt x="861" y="1430"/>
                    <a:pt x="863" y="1430"/>
                  </a:cubicBezTo>
                  <a:lnTo>
                    <a:pt x="863" y="1430"/>
                  </a:lnTo>
                  <a:cubicBezTo>
                    <a:pt x="864" y="1430"/>
                    <a:pt x="867" y="1433"/>
                    <a:pt x="867" y="1433"/>
                  </a:cubicBezTo>
                  <a:cubicBezTo>
                    <a:pt x="855" y="1421"/>
                    <a:pt x="842" y="1396"/>
                    <a:pt x="842" y="1396"/>
                  </a:cubicBezTo>
                  <a:cubicBezTo>
                    <a:pt x="855" y="1396"/>
                    <a:pt x="855" y="1408"/>
                    <a:pt x="867" y="1408"/>
                  </a:cubicBezTo>
                  <a:cubicBezTo>
                    <a:pt x="867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7" y="1396"/>
                  </a:lnTo>
                  <a:lnTo>
                    <a:pt x="867" y="1396"/>
                  </a:lnTo>
                  <a:cubicBezTo>
                    <a:pt x="880" y="1408"/>
                    <a:pt x="880" y="1408"/>
                    <a:pt x="893" y="1421"/>
                  </a:cubicBezTo>
                  <a:cubicBezTo>
                    <a:pt x="893" y="1408"/>
                    <a:pt x="880" y="1408"/>
                    <a:pt x="880" y="1396"/>
                  </a:cubicBezTo>
                  <a:lnTo>
                    <a:pt x="880" y="1396"/>
                  </a:lnTo>
                  <a:cubicBezTo>
                    <a:pt x="893" y="1408"/>
                    <a:pt x="905" y="1433"/>
                    <a:pt x="905" y="1446"/>
                  </a:cubicBezTo>
                  <a:lnTo>
                    <a:pt x="905" y="1421"/>
                  </a:lnTo>
                  <a:cubicBezTo>
                    <a:pt x="905" y="1421"/>
                    <a:pt x="930" y="1433"/>
                    <a:pt x="930" y="1433"/>
                  </a:cubicBezTo>
                  <a:cubicBezTo>
                    <a:pt x="932" y="1435"/>
                    <a:pt x="933" y="1435"/>
                    <a:pt x="933" y="1435"/>
                  </a:cubicBezTo>
                  <a:cubicBezTo>
                    <a:pt x="937" y="1435"/>
                    <a:pt x="923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7"/>
                    <a:pt x="930" y="1408"/>
                  </a:cubicBezTo>
                  <a:cubicBezTo>
                    <a:pt x="930" y="1408"/>
                    <a:pt x="930" y="1396"/>
                    <a:pt x="930" y="1396"/>
                  </a:cubicBezTo>
                  <a:cubicBezTo>
                    <a:pt x="930" y="1396"/>
                    <a:pt x="937" y="1399"/>
                    <a:pt x="941" y="1399"/>
                  </a:cubicBezTo>
                  <a:cubicBezTo>
                    <a:pt x="946" y="1399"/>
                    <a:pt x="949" y="1396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6"/>
                    <a:pt x="930" y="1370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9" y="1349"/>
                    <a:pt x="956" y="1349"/>
                  </a:cubicBezTo>
                  <a:cubicBezTo>
                    <a:pt x="958" y="1349"/>
                    <a:pt x="962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2" y="1376"/>
                    <a:pt x="984" y="1381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1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4" y="1359"/>
                    <a:pt x="987" y="1360"/>
                    <a:pt x="988" y="1360"/>
                  </a:cubicBezTo>
                  <a:cubicBezTo>
                    <a:pt x="1007" y="1360"/>
                    <a:pt x="957" y="1308"/>
                    <a:pt x="968" y="1308"/>
                  </a:cubicBezTo>
                  <a:lnTo>
                    <a:pt x="968" y="1308"/>
                  </a:lnTo>
                  <a:cubicBezTo>
                    <a:pt x="981" y="1320"/>
                    <a:pt x="981" y="1320"/>
                    <a:pt x="993" y="1333"/>
                  </a:cubicBezTo>
                  <a:lnTo>
                    <a:pt x="981" y="1308"/>
                  </a:lnTo>
                  <a:lnTo>
                    <a:pt x="981" y="1308"/>
                  </a:lnTo>
                  <a:cubicBezTo>
                    <a:pt x="981" y="1308"/>
                    <a:pt x="993" y="1320"/>
                    <a:pt x="993" y="1320"/>
                  </a:cubicBezTo>
                  <a:lnTo>
                    <a:pt x="993" y="1308"/>
                  </a:lnTo>
                  <a:cubicBezTo>
                    <a:pt x="993" y="1295"/>
                    <a:pt x="981" y="1282"/>
                    <a:pt x="981" y="1282"/>
                  </a:cubicBezTo>
                  <a:lnTo>
                    <a:pt x="981" y="1270"/>
                  </a:lnTo>
                  <a:cubicBezTo>
                    <a:pt x="993" y="1282"/>
                    <a:pt x="1006" y="1308"/>
                    <a:pt x="993" y="1308"/>
                  </a:cubicBezTo>
                  <a:cubicBezTo>
                    <a:pt x="1008" y="1322"/>
                    <a:pt x="1014" y="1327"/>
                    <a:pt x="1016" y="1327"/>
                  </a:cubicBezTo>
                  <a:cubicBezTo>
                    <a:pt x="1021" y="1327"/>
                    <a:pt x="1008" y="1306"/>
                    <a:pt x="1022" y="1306"/>
                  </a:cubicBezTo>
                  <a:cubicBezTo>
                    <a:pt x="1022" y="1306"/>
                    <a:pt x="1023" y="1306"/>
                    <a:pt x="1023" y="1306"/>
                  </a:cubicBezTo>
                  <a:lnTo>
                    <a:pt x="1023" y="1306"/>
                  </a:lnTo>
                  <a:cubicBezTo>
                    <a:pt x="1020" y="1302"/>
                    <a:pt x="1018" y="1298"/>
                    <a:pt x="1018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8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08"/>
                  </a:cubicBezTo>
                  <a:cubicBezTo>
                    <a:pt x="1081" y="1308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9" y="1275"/>
                    <a:pt x="1051" y="1275"/>
                  </a:cubicBezTo>
                  <a:cubicBezTo>
                    <a:pt x="1055" y="1275"/>
                    <a:pt x="105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20"/>
                  </a:cubicBezTo>
                  <a:cubicBezTo>
                    <a:pt x="1026" y="1214"/>
                    <a:pt x="1025" y="1212"/>
                    <a:pt x="1026" y="1212"/>
                  </a:cubicBezTo>
                  <a:cubicBezTo>
                    <a:pt x="1031" y="1212"/>
                    <a:pt x="1055" y="1227"/>
                    <a:pt x="1060" y="1227"/>
                  </a:cubicBezTo>
                  <a:cubicBezTo>
                    <a:pt x="1062" y="1227"/>
                    <a:pt x="1061" y="1225"/>
                    <a:pt x="1056" y="1220"/>
                  </a:cubicBezTo>
                  <a:lnTo>
                    <a:pt x="1056" y="1220"/>
                  </a:lnTo>
                  <a:cubicBezTo>
                    <a:pt x="1057" y="1220"/>
                    <a:pt x="1069" y="1233"/>
                    <a:pt x="1081" y="1245"/>
                  </a:cubicBezTo>
                  <a:cubicBezTo>
                    <a:pt x="1069" y="1207"/>
                    <a:pt x="1069" y="1220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43" y="1182"/>
                    <a:pt x="1031" y="1157"/>
                    <a:pt x="1018" y="1132"/>
                  </a:cubicBezTo>
                  <a:lnTo>
                    <a:pt x="1018" y="1132"/>
                  </a:lnTo>
                  <a:lnTo>
                    <a:pt x="1031" y="1144"/>
                  </a:lnTo>
                  <a:cubicBezTo>
                    <a:pt x="1043" y="1157"/>
                    <a:pt x="1056" y="1169"/>
                    <a:pt x="1069" y="1182"/>
                  </a:cubicBezTo>
                  <a:lnTo>
                    <a:pt x="1081" y="1194"/>
                  </a:ln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19"/>
                    <a:pt x="1056" y="1107"/>
                  </a:cubicBezTo>
                  <a:lnTo>
                    <a:pt x="1056" y="1107"/>
                  </a:lnTo>
                  <a:cubicBezTo>
                    <a:pt x="1069" y="1132"/>
                    <a:pt x="1081" y="1132"/>
                    <a:pt x="1106" y="1157"/>
                  </a:cubicBezTo>
                  <a:lnTo>
                    <a:pt x="1106" y="1157"/>
                  </a:ln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094" y="1145"/>
                    <a:pt x="1106" y="1144"/>
                    <a:pt x="1106" y="1132"/>
                  </a:cubicBezTo>
                  <a:lnTo>
                    <a:pt x="1106" y="1132"/>
                  </a:lnTo>
                  <a:cubicBezTo>
                    <a:pt x="1111" y="1137"/>
                    <a:pt x="1118" y="1145"/>
                    <a:pt x="1123" y="1152"/>
                  </a:cubicBezTo>
                  <a:lnTo>
                    <a:pt x="1123" y="1152"/>
                  </a:lnTo>
                  <a:cubicBezTo>
                    <a:pt x="1121" y="1147"/>
                    <a:pt x="1114" y="1139"/>
                    <a:pt x="1107" y="1132"/>
                  </a:cubicBezTo>
                  <a:lnTo>
                    <a:pt x="1107" y="1132"/>
                  </a:lnTo>
                  <a:cubicBezTo>
                    <a:pt x="1107" y="1133"/>
                    <a:pt x="1110" y="1136"/>
                    <a:pt x="1119" y="1144"/>
                  </a:cubicBezTo>
                  <a:cubicBezTo>
                    <a:pt x="1113" y="1134"/>
                    <a:pt x="1113" y="1130"/>
                    <a:pt x="1114" y="1130"/>
                  </a:cubicBezTo>
                  <a:cubicBezTo>
                    <a:pt x="1117" y="1130"/>
                    <a:pt x="1124" y="1137"/>
                    <a:pt x="1131" y="1144"/>
                  </a:cubicBezTo>
                  <a:cubicBezTo>
                    <a:pt x="1144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6" y="1132"/>
                    <a:pt x="1156" y="1132"/>
                  </a:cubicBezTo>
                  <a:lnTo>
                    <a:pt x="1069" y="1019"/>
                  </a:lnTo>
                  <a:lnTo>
                    <a:pt x="1069" y="1019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7"/>
                    <a:pt x="1156" y="1094"/>
                    <a:pt x="1182" y="1107"/>
                  </a:cubicBezTo>
                  <a:cubicBezTo>
                    <a:pt x="1182" y="1107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7"/>
                    <a:pt x="1182" y="1107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6" y="1069"/>
                    <a:pt x="1182" y="1094"/>
                    <a:pt x="1194" y="1107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45" y="1020"/>
                    <a:pt x="1144" y="1019"/>
                  </a:cubicBezTo>
                  <a:lnTo>
                    <a:pt x="1144" y="1019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94" y="1044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19" y="956"/>
                  </a:lnTo>
                  <a:lnTo>
                    <a:pt x="1119" y="956"/>
                  </a:lnTo>
                  <a:lnTo>
                    <a:pt x="1106" y="931"/>
                  </a:lnTo>
                  <a:lnTo>
                    <a:pt x="1106" y="931"/>
                  </a:lnTo>
                  <a:cubicBezTo>
                    <a:pt x="1131" y="968"/>
                    <a:pt x="1194" y="1044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57" y="1107"/>
                  </a:cubicBezTo>
                  <a:lnTo>
                    <a:pt x="1270" y="1094"/>
                  </a:lnTo>
                  <a:cubicBezTo>
                    <a:pt x="1244" y="1069"/>
                    <a:pt x="1244" y="1069"/>
                    <a:pt x="1232" y="1044"/>
                  </a:cubicBezTo>
                  <a:lnTo>
                    <a:pt x="1232" y="1044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94" y="1006"/>
                  </a:cubicBezTo>
                  <a:lnTo>
                    <a:pt x="1194" y="1006"/>
                  </a:lnTo>
                  <a:cubicBezTo>
                    <a:pt x="1203" y="1015"/>
                    <a:pt x="1219" y="1031"/>
                    <a:pt x="1232" y="1044"/>
                  </a:cubicBezTo>
                  <a:lnTo>
                    <a:pt x="1232" y="1044"/>
                  </a:lnTo>
                  <a:lnTo>
                    <a:pt x="1232" y="1044"/>
                  </a:lnTo>
                  <a:lnTo>
                    <a:pt x="1232" y="1044"/>
                  </a:lnTo>
                  <a:cubicBezTo>
                    <a:pt x="1237" y="1048"/>
                    <a:pt x="1241" y="1053"/>
                    <a:pt x="1244" y="1056"/>
                  </a:cubicBezTo>
                  <a:cubicBezTo>
                    <a:pt x="1236" y="1047"/>
                    <a:pt x="1233" y="1038"/>
                    <a:pt x="1237" y="1038"/>
                  </a:cubicBezTo>
                  <a:cubicBezTo>
                    <a:pt x="1238" y="1038"/>
                    <a:pt x="1239" y="1039"/>
                    <a:pt x="1240" y="1040"/>
                  </a:cubicBezTo>
                  <a:lnTo>
                    <a:pt x="1240" y="1040"/>
                  </a:lnTo>
                  <a:cubicBezTo>
                    <a:pt x="1237" y="1034"/>
                    <a:pt x="1234" y="1029"/>
                    <a:pt x="1237" y="1029"/>
                  </a:cubicBezTo>
                  <a:cubicBezTo>
                    <a:pt x="1239" y="1029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4"/>
                  </a:cubicBezTo>
                  <a:cubicBezTo>
                    <a:pt x="1244" y="1019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69" y="931"/>
                    <a:pt x="1182" y="943"/>
                  </a:cubicBezTo>
                  <a:cubicBezTo>
                    <a:pt x="1194" y="956"/>
                    <a:pt x="1194" y="956"/>
                    <a:pt x="1207" y="968"/>
                  </a:cubicBezTo>
                  <a:cubicBezTo>
                    <a:pt x="1207" y="956"/>
                    <a:pt x="1207" y="956"/>
                    <a:pt x="1207" y="943"/>
                  </a:cubicBezTo>
                  <a:cubicBezTo>
                    <a:pt x="1207" y="943"/>
                    <a:pt x="1219" y="931"/>
                    <a:pt x="1219" y="931"/>
                  </a:cubicBezTo>
                  <a:lnTo>
                    <a:pt x="1232" y="905"/>
                  </a:lnTo>
                  <a:cubicBezTo>
                    <a:pt x="1232" y="905"/>
                    <a:pt x="1244" y="893"/>
                    <a:pt x="1244" y="880"/>
                  </a:cubicBezTo>
                  <a:cubicBezTo>
                    <a:pt x="1244" y="880"/>
                    <a:pt x="1244" y="868"/>
                    <a:pt x="1257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70" y="843"/>
                  </a:lnTo>
                  <a:lnTo>
                    <a:pt x="1270" y="830"/>
                  </a:lnTo>
                  <a:cubicBezTo>
                    <a:pt x="1270" y="818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70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8"/>
                  </a:lnTo>
                  <a:cubicBezTo>
                    <a:pt x="1244" y="818"/>
                    <a:pt x="1244" y="830"/>
                    <a:pt x="1244" y="830"/>
                  </a:cubicBezTo>
                  <a:cubicBezTo>
                    <a:pt x="1232" y="830"/>
                    <a:pt x="1232" y="843"/>
                    <a:pt x="1232" y="843"/>
                  </a:cubicBezTo>
                  <a:lnTo>
                    <a:pt x="1219" y="843"/>
                  </a:lnTo>
                  <a:cubicBezTo>
                    <a:pt x="1219" y="843"/>
                    <a:pt x="1219" y="843"/>
                    <a:pt x="1219" y="830"/>
                  </a:cubicBezTo>
                  <a:cubicBezTo>
                    <a:pt x="1219" y="818"/>
                    <a:pt x="1219" y="792"/>
                    <a:pt x="1219" y="780"/>
                  </a:cubicBezTo>
                  <a:cubicBezTo>
                    <a:pt x="1219" y="767"/>
                    <a:pt x="1232" y="767"/>
                    <a:pt x="1232" y="755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42"/>
                    <a:pt x="1194" y="755"/>
                    <a:pt x="1194" y="755"/>
                  </a:cubicBezTo>
                  <a:cubicBezTo>
                    <a:pt x="1182" y="767"/>
                    <a:pt x="1182" y="767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6" y="818"/>
                    <a:pt x="1144" y="830"/>
                  </a:cubicBezTo>
                  <a:lnTo>
                    <a:pt x="1144" y="818"/>
                  </a:lnTo>
                  <a:cubicBezTo>
                    <a:pt x="1144" y="818"/>
                    <a:pt x="1144" y="818"/>
                    <a:pt x="1144" y="805"/>
                  </a:cubicBezTo>
                  <a:cubicBezTo>
                    <a:pt x="1148" y="798"/>
                    <a:pt x="1147" y="795"/>
                    <a:pt x="1143" y="795"/>
                  </a:cubicBezTo>
                  <a:cubicBezTo>
                    <a:pt x="1134" y="795"/>
                    <a:pt x="1108" y="812"/>
                    <a:pt x="1081" y="830"/>
                  </a:cubicBezTo>
                  <a:lnTo>
                    <a:pt x="1069" y="843"/>
                  </a:lnTo>
                  <a:lnTo>
                    <a:pt x="1043" y="843"/>
                  </a:lnTo>
                  <a:lnTo>
                    <a:pt x="1094" y="792"/>
                  </a:lnTo>
                  <a:cubicBezTo>
                    <a:pt x="1090" y="775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8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8"/>
                    <a:pt x="1039" y="692"/>
                    <a:pt x="1028" y="692"/>
                  </a:cubicBezTo>
                  <a:cubicBezTo>
                    <a:pt x="1006" y="692"/>
                    <a:pt x="1006" y="675"/>
                    <a:pt x="1006" y="642"/>
                  </a:cubicBezTo>
                  <a:cubicBezTo>
                    <a:pt x="993" y="667"/>
                    <a:pt x="968" y="679"/>
                    <a:pt x="955" y="704"/>
                  </a:cubicBezTo>
                  <a:cubicBezTo>
                    <a:pt x="930" y="679"/>
                    <a:pt x="933" y="679"/>
                    <a:pt x="935" y="679"/>
                  </a:cubicBezTo>
                  <a:cubicBezTo>
                    <a:pt x="936" y="679"/>
                    <a:pt x="937" y="679"/>
                    <a:pt x="918" y="664"/>
                  </a:cubicBezTo>
                  <a:lnTo>
                    <a:pt x="918" y="664"/>
                  </a:lnTo>
                  <a:cubicBezTo>
                    <a:pt x="916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2"/>
                  </a:cubicBezTo>
                  <a:lnTo>
                    <a:pt x="955" y="654"/>
                  </a:lnTo>
                  <a:lnTo>
                    <a:pt x="968" y="642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4"/>
                    <a:pt x="968" y="566"/>
                    <a:pt x="955" y="554"/>
                  </a:cubicBezTo>
                  <a:lnTo>
                    <a:pt x="955" y="554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lnTo>
                    <a:pt x="893" y="566"/>
                  </a:lnTo>
                  <a:lnTo>
                    <a:pt x="918" y="591"/>
                  </a:lnTo>
                  <a:lnTo>
                    <a:pt x="905" y="591"/>
                  </a:lnTo>
                  <a:cubicBezTo>
                    <a:pt x="893" y="579"/>
                    <a:pt x="880" y="579"/>
                    <a:pt x="880" y="579"/>
                  </a:cubicBezTo>
                  <a:lnTo>
                    <a:pt x="880" y="579"/>
                  </a:lnTo>
                  <a:cubicBezTo>
                    <a:pt x="880" y="579"/>
                    <a:pt x="880" y="579"/>
                    <a:pt x="893" y="591"/>
                  </a:cubicBezTo>
                  <a:lnTo>
                    <a:pt x="893" y="604"/>
                  </a:lnTo>
                  <a:lnTo>
                    <a:pt x="855" y="604"/>
                  </a:lnTo>
                  <a:cubicBezTo>
                    <a:pt x="855" y="591"/>
                    <a:pt x="867" y="579"/>
                    <a:pt x="867" y="579"/>
                  </a:cubicBezTo>
                  <a:lnTo>
                    <a:pt x="880" y="579"/>
                  </a:lnTo>
                  <a:lnTo>
                    <a:pt x="893" y="566"/>
                  </a:lnTo>
                  <a:lnTo>
                    <a:pt x="855" y="566"/>
                  </a:lnTo>
                  <a:lnTo>
                    <a:pt x="842" y="554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18" y="491"/>
                    <a:pt x="918" y="491"/>
                    <a:pt x="918" y="491"/>
                  </a:cubicBezTo>
                  <a:lnTo>
                    <a:pt x="930" y="491"/>
                  </a:lnTo>
                  <a:cubicBezTo>
                    <a:pt x="930" y="491"/>
                    <a:pt x="930" y="483"/>
                    <a:pt x="936" y="480"/>
                  </a:cubicBezTo>
                  <a:lnTo>
                    <a:pt x="936" y="480"/>
                  </a:lnTo>
                  <a:lnTo>
                    <a:pt x="893" y="491"/>
                  </a:lnTo>
                  <a:lnTo>
                    <a:pt x="880" y="491"/>
                  </a:lnTo>
                  <a:lnTo>
                    <a:pt x="880" y="478"/>
                  </a:lnTo>
                  <a:lnTo>
                    <a:pt x="880" y="478"/>
                  </a:lnTo>
                  <a:cubicBezTo>
                    <a:pt x="877" y="475"/>
                    <a:pt x="874" y="472"/>
                    <a:pt x="867" y="466"/>
                  </a:cubicBezTo>
                  <a:cubicBezTo>
                    <a:pt x="880" y="466"/>
                    <a:pt x="880" y="466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6"/>
                  </a:cubicBezTo>
                  <a:lnTo>
                    <a:pt x="880" y="453"/>
                  </a:lnTo>
                  <a:cubicBezTo>
                    <a:pt x="880" y="441"/>
                    <a:pt x="880" y="428"/>
                    <a:pt x="893" y="415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8"/>
                  </a:lnTo>
                  <a:lnTo>
                    <a:pt x="842" y="390"/>
                  </a:lnTo>
                  <a:lnTo>
                    <a:pt x="830" y="390"/>
                  </a:lnTo>
                  <a:cubicBezTo>
                    <a:pt x="817" y="403"/>
                    <a:pt x="805" y="403"/>
                    <a:pt x="792" y="403"/>
                  </a:cubicBez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8"/>
                  </a:cubicBezTo>
                  <a:lnTo>
                    <a:pt x="742" y="378"/>
                  </a:lnTo>
                  <a:cubicBezTo>
                    <a:pt x="742" y="378"/>
                    <a:pt x="736" y="383"/>
                    <a:pt x="733" y="383"/>
                  </a:cubicBezTo>
                  <a:cubicBezTo>
                    <a:pt x="731" y="383"/>
                    <a:pt x="729" y="382"/>
                    <a:pt x="729" y="378"/>
                  </a:cubicBezTo>
                  <a:cubicBezTo>
                    <a:pt x="717" y="365"/>
                    <a:pt x="717" y="353"/>
                    <a:pt x="704" y="327"/>
                  </a:cubicBezTo>
                  <a:lnTo>
                    <a:pt x="704" y="327"/>
                  </a:lnTo>
                  <a:cubicBezTo>
                    <a:pt x="704" y="327"/>
                    <a:pt x="704" y="327"/>
                    <a:pt x="704" y="327"/>
                  </a:cubicBezTo>
                  <a:cubicBezTo>
                    <a:pt x="704" y="315"/>
                    <a:pt x="692" y="303"/>
                    <a:pt x="679" y="290"/>
                  </a:cubicBezTo>
                  <a:lnTo>
                    <a:pt x="679" y="290"/>
                  </a:lnTo>
                  <a:cubicBezTo>
                    <a:pt x="717" y="328"/>
                    <a:pt x="729" y="340"/>
                    <a:pt x="780" y="378"/>
                  </a:cubicBezTo>
                  <a:cubicBezTo>
                    <a:pt x="780" y="365"/>
                    <a:pt x="742" y="340"/>
                    <a:pt x="729" y="327"/>
                  </a:cubicBezTo>
                  <a:lnTo>
                    <a:pt x="729" y="327"/>
                  </a:lnTo>
                  <a:cubicBezTo>
                    <a:pt x="732" y="330"/>
                    <a:pt x="732" y="331"/>
                    <a:pt x="731" y="331"/>
                  </a:cubicBezTo>
                  <a:cubicBezTo>
                    <a:pt x="728" y="331"/>
                    <a:pt x="700" y="310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1" y="290"/>
                    <a:pt x="663" y="285"/>
                    <a:pt x="655" y="278"/>
                  </a:cubicBezTo>
                  <a:lnTo>
                    <a:pt x="655" y="278"/>
                  </a:lnTo>
                  <a:lnTo>
                    <a:pt x="669" y="285"/>
                  </a:lnTo>
                  <a:lnTo>
                    <a:pt x="669" y="285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6" y="277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6" y="277"/>
                    <a:pt x="666" y="277"/>
                    <a:pt x="654" y="265"/>
                  </a:cubicBezTo>
                  <a:cubicBezTo>
                    <a:pt x="654" y="265"/>
                    <a:pt x="654" y="274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5" y="269"/>
                    <a:pt x="641" y="265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cubicBezTo>
                    <a:pt x="641" y="214"/>
                    <a:pt x="641" y="214"/>
                    <a:pt x="641" y="214"/>
                  </a:cubicBezTo>
                  <a:cubicBezTo>
                    <a:pt x="629" y="227"/>
                    <a:pt x="629" y="239"/>
                    <a:pt x="616" y="252"/>
                  </a:cubicBezTo>
                  <a:lnTo>
                    <a:pt x="616" y="265"/>
                  </a:lnTo>
                  <a:lnTo>
                    <a:pt x="604" y="277"/>
                  </a:lnTo>
                  <a:lnTo>
                    <a:pt x="604" y="290"/>
                  </a:lnTo>
                  <a:cubicBezTo>
                    <a:pt x="595" y="299"/>
                    <a:pt x="580" y="308"/>
                    <a:pt x="563" y="308"/>
                  </a:cubicBezTo>
                  <a:cubicBezTo>
                    <a:pt x="555" y="308"/>
                    <a:pt x="548" y="306"/>
                    <a:pt x="541" y="302"/>
                  </a:cubicBezTo>
                  <a:cubicBezTo>
                    <a:pt x="490" y="290"/>
                    <a:pt x="578" y="239"/>
                    <a:pt x="591" y="202"/>
                  </a:cubicBezTo>
                  <a:cubicBezTo>
                    <a:pt x="578" y="189"/>
                    <a:pt x="578" y="189"/>
                    <a:pt x="566" y="177"/>
                  </a:cubicBezTo>
                  <a:cubicBezTo>
                    <a:pt x="553" y="177"/>
                    <a:pt x="553" y="164"/>
                    <a:pt x="541" y="164"/>
                  </a:cubicBezTo>
                  <a:cubicBezTo>
                    <a:pt x="541" y="164"/>
                    <a:pt x="553" y="177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7"/>
                  </a:cubicBezTo>
                  <a:cubicBezTo>
                    <a:pt x="490" y="177"/>
                    <a:pt x="490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4"/>
                  </a:cubicBezTo>
                  <a:lnTo>
                    <a:pt x="616" y="64"/>
                  </a:lnTo>
                  <a:cubicBezTo>
                    <a:pt x="584" y="102"/>
                    <a:pt x="561" y="114"/>
                    <a:pt x="542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9"/>
                  </a:lnTo>
                  <a:lnTo>
                    <a:pt x="415" y="89"/>
                  </a:lnTo>
                  <a:cubicBezTo>
                    <a:pt x="418" y="69"/>
                    <a:pt x="414" y="62"/>
                    <a:pt x="407" y="62"/>
                  </a:cubicBezTo>
                  <a:cubicBezTo>
                    <a:pt x="387" y="62"/>
                    <a:pt x="338" y="116"/>
                    <a:pt x="309" y="116"/>
                  </a:cubicBezTo>
                  <a:cubicBezTo>
                    <a:pt x="300" y="116"/>
                    <a:pt x="294" y="112"/>
                    <a:pt x="289" y="101"/>
                  </a:cubicBezTo>
                  <a:cubicBezTo>
                    <a:pt x="277" y="101"/>
                    <a:pt x="277" y="89"/>
                    <a:pt x="289" y="76"/>
                  </a:cubicBezTo>
                  <a:cubicBezTo>
                    <a:pt x="289" y="64"/>
                    <a:pt x="289" y="64"/>
                    <a:pt x="289" y="64"/>
                  </a:cubicBezTo>
                  <a:cubicBezTo>
                    <a:pt x="302" y="64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0"/>
            <p:cNvSpPr/>
            <p:nvPr/>
          </p:nvSpPr>
          <p:spPr>
            <a:xfrm>
              <a:off x="8158461" y="4613143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0" y="1"/>
                  </a:cubicBez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0"/>
            <p:cNvSpPr/>
            <p:nvPr/>
          </p:nvSpPr>
          <p:spPr>
            <a:xfrm>
              <a:off x="8152603" y="4603958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0"/>
            <p:cNvSpPr/>
            <p:nvPr/>
          </p:nvSpPr>
          <p:spPr>
            <a:xfrm>
              <a:off x="8152603" y="4603958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lnTo>
                    <a:pt x="0" y="1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0"/>
            <p:cNvSpPr/>
            <p:nvPr/>
          </p:nvSpPr>
          <p:spPr>
            <a:xfrm>
              <a:off x="8155066" y="4611479"/>
              <a:ext cx="4260" cy="339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1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39" y="26"/>
                    <a:pt x="26" y="13"/>
                    <a:pt x="13" y="13"/>
                  </a:cubicBezTo>
                  <a:cubicBezTo>
                    <a:pt x="13" y="1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0"/>
            <p:cNvSpPr/>
            <p:nvPr/>
          </p:nvSpPr>
          <p:spPr>
            <a:xfrm>
              <a:off x="8157595" y="4558828"/>
              <a:ext cx="2729" cy="2729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1" y="0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0"/>
                    <a:pt x="1" y="4"/>
                    <a:pt x="1" y="0"/>
                  </a:cubicBezTo>
                  <a:close/>
                  <a:moveTo>
                    <a:pt x="12" y="17"/>
                  </a:moveTo>
                  <a:cubicBezTo>
                    <a:pt x="23" y="28"/>
                    <a:pt x="39" y="40"/>
                    <a:pt x="40" y="40"/>
                  </a:cubicBezTo>
                  <a:cubicBezTo>
                    <a:pt x="41" y="40"/>
                    <a:pt x="40" y="40"/>
                    <a:pt x="38" y="38"/>
                  </a:cubicBezTo>
                  <a:cubicBezTo>
                    <a:pt x="38" y="38"/>
                    <a:pt x="23" y="27"/>
                    <a:pt x="12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0"/>
            <p:cNvSpPr/>
            <p:nvPr/>
          </p:nvSpPr>
          <p:spPr>
            <a:xfrm>
              <a:off x="8164318" y="4566350"/>
              <a:ext cx="2529" cy="1731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13" y="13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0"/>
            <p:cNvSpPr/>
            <p:nvPr/>
          </p:nvSpPr>
          <p:spPr>
            <a:xfrm>
              <a:off x="8163453" y="4566350"/>
              <a:ext cx="3461" cy="3062"/>
            </a:xfrm>
            <a:custGeom>
              <a:avLst/>
              <a:gdLst/>
              <a:ahLst/>
              <a:cxnLst/>
              <a:rect l="l" t="t" r="r" b="b"/>
              <a:pathLst>
                <a:path w="5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8" y="28"/>
                    <a:pt x="20" y="28"/>
                  </a:cubicBezTo>
                  <a:cubicBezTo>
                    <a:pt x="19" y="28"/>
                    <a:pt x="17" y="27"/>
                    <a:pt x="13" y="25"/>
                  </a:cubicBezTo>
                  <a:lnTo>
                    <a:pt x="13" y="25"/>
                  </a:lnTo>
                  <a:cubicBezTo>
                    <a:pt x="35" y="40"/>
                    <a:pt x="44" y="45"/>
                    <a:pt x="47" y="45"/>
                  </a:cubicBezTo>
                  <a:cubicBezTo>
                    <a:pt x="51" y="45"/>
                    <a:pt x="34" y="28"/>
                    <a:pt x="33" y="24"/>
                  </a:cubicBezTo>
                  <a:lnTo>
                    <a:pt x="33" y="24"/>
                  </a:lnTo>
                  <a:lnTo>
                    <a:pt x="51" y="38"/>
                  </a:lnTo>
                  <a:lnTo>
                    <a:pt x="38" y="25"/>
                  </a:lnTo>
                  <a:cubicBezTo>
                    <a:pt x="36" y="24"/>
                    <a:pt x="34" y="24"/>
                    <a:pt x="34" y="24"/>
                  </a:cubicBezTo>
                  <a:cubicBezTo>
                    <a:pt x="33" y="24"/>
                    <a:pt x="33" y="24"/>
                    <a:pt x="33" y="24"/>
                  </a:cubicBezTo>
                  <a:lnTo>
                    <a:pt x="33" y="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0"/>
            <p:cNvSpPr/>
            <p:nvPr/>
          </p:nvSpPr>
          <p:spPr>
            <a:xfrm>
              <a:off x="8153402" y="4559627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" y="1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50"/>
            <p:cNvSpPr/>
            <p:nvPr/>
          </p:nvSpPr>
          <p:spPr>
            <a:xfrm>
              <a:off x="8157595" y="4564020"/>
              <a:ext cx="932" cy="732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1" y="1"/>
                    <a:pt x="1" y="4"/>
                    <a:pt x="1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50"/>
            <p:cNvSpPr/>
            <p:nvPr/>
          </p:nvSpPr>
          <p:spPr>
            <a:xfrm>
              <a:off x="8156730" y="4562955"/>
              <a:ext cx="2330" cy="2330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1" y="1"/>
                  </a:moveTo>
                  <a:lnTo>
                    <a:pt x="14" y="26"/>
                  </a:lnTo>
                  <a:cubicBezTo>
                    <a:pt x="21" y="26"/>
                    <a:pt x="32" y="34"/>
                    <a:pt x="33" y="34"/>
                  </a:cubicBezTo>
                  <a:cubicBezTo>
                    <a:pt x="34" y="34"/>
                    <a:pt x="30" y="30"/>
                    <a:pt x="15" y="15"/>
                  </a:cubicBezTo>
                  <a:lnTo>
                    <a:pt x="15" y="15"/>
                  </a:lnTo>
                  <a:cubicBezTo>
                    <a:pt x="11" y="11"/>
                    <a:pt x="6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0"/>
            <p:cNvSpPr/>
            <p:nvPr/>
          </p:nvSpPr>
          <p:spPr>
            <a:xfrm>
              <a:off x="8157462" y="4563620"/>
              <a:ext cx="2729" cy="2796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0" y="1"/>
                    <a:pt x="1" y="2"/>
                    <a:pt x="3" y="3"/>
                  </a:cubicBezTo>
                  <a:cubicBezTo>
                    <a:pt x="3" y="3"/>
                    <a:pt x="4" y="4"/>
                    <a:pt x="5" y="4"/>
                  </a:cubicBezTo>
                  <a:lnTo>
                    <a:pt x="5" y="4"/>
                  </a:lnTo>
                  <a:cubicBezTo>
                    <a:pt x="3" y="2"/>
                    <a:pt x="1" y="1"/>
                    <a:pt x="1" y="1"/>
                  </a:cubicBezTo>
                  <a:close/>
                  <a:moveTo>
                    <a:pt x="5" y="4"/>
                  </a:moveTo>
                  <a:cubicBezTo>
                    <a:pt x="12" y="9"/>
                    <a:pt x="26" y="21"/>
                    <a:pt x="34" y="30"/>
                  </a:cubicBezTo>
                  <a:lnTo>
                    <a:pt x="34" y="30"/>
                  </a:lnTo>
                  <a:cubicBezTo>
                    <a:pt x="25" y="14"/>
                    <a:pt x="15" y="5"/>
                    <a:pt x="5" y="4"/>
                  </a:cubicBezTo>
                  <a:close/>
                  <a:moveTo>
                    <a:pt x="34" y="30"/>
                  </a:moveTo>
                  <a:cubicBezTo>
                    <a:pt x="36" y="34"/>
                    <a:pt x="38" y="37"/>
                    <a:pt x="40" y="41"/>
                  </a:cubicBezTo>
                  <a:cubicBezTo>
                    <a:pt x="40" y="38"/>
                    <a:pt x="38" y="35"/>
                    <a:pt x="3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0"/>
            <p:cNvSpPr/>
            <p:nvPr/>
          </p:nvSpPr>
          <p:spPr>
            <a:xfrm>
              <a:off x="8155931" y="4563820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0"/>
            <p:cNvSpPr/>
            <p:nvPr/>
          </p:nvSpPr>
          <p:spPr>
            <a:xfrm>
              <a:off x="8160125" y="4565484"/>
              <a:ext cx="3395" cy="339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1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0"/>
            <p:cNvSpPr/>
            <p:nvPr/>
          </p:nvSpPr>
          <p:spPr>
            <a:xfrm>
              <a:off x="8150074" y="4559627"/>
              <a:ext cx="2596" cy="2596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1"/>
                  </a:moveTo>
                  <a:lnTo>
                    <a:pt x="38" y="38"/>
                  </a:lnTo>
                  <a:lnTo>
                    <a:pt x="26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50"/>
            <p:cNvSpPr/>
            <p:nvPr/>
          </p:nvSpPr>
          <p:spPr>
            <a:xfrm>
              <a:off x="8150939" y="456215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0"/>
            <p:cNvSpPr/>
            <p:nvPr/>
          </p:nvSpPr>
          <p:spPr>
            <a:xfrm>
              <a:off x="8156730" y="4565484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0"/>
            <p:cNvSpPr/>
            <p:nvPr/>
          </p:nvSpPr>
          <p:spPr>
            <a:xfrm>
              <a:off x="8156730" y="4565484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1"/>
                    <a:pt x="14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0"/>
            <p:cNvSpPr/>
            <p:nvPr/>
          </p:nvSpPr>
          <p:spPr>
            <a:xfrm>
              <a:off x="8160923" y="4567148"/>
              <a:ext cx="5125" cy="4260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1" y="1"/>
                  </a:moveTo>
                  <a:cubicBezTo>
                    <a:pt x="10" y="20"/>
                    <a:pt x="27" y="31"/>
                    <a:pt x="50" y="47"/>
                  </a:cubicBezTo>
                  <a:lnTo>
                    <a:pt x="50" y="47"/>
                  </a:lnTo>
                  <a:cubicBezTo>
                    <a:pt x="34" y="34"/>
                    <a:pt x="17" y="17"/>
                    <a:pt x="1" y="1"/>
                  </a:cubicBezTo>
                  <a:close/>
                  <a:moveTo>
                    <a:pt x="50" y="47"/>
                  </a:moveTo>
                  <a:cubicBezTo>
                    <a:pt x="59" y="54"/>
                    <a:pt x="68" y="59"/>
                    <a:pt x="76" y="64"/>
                  </a:cubicBezTo>
                  <a:cubicBezTo>
                    <a:pt x="67" y="57"/>
                    <a:pt x="58" y="52"/>
                    <a:pt x="50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0"/>
            <p:cNvSpPr/>
            <p:nvPr/>
          </p:nvSpPr>
          <p:spPr>
            <a:xfrm>
              <a:off x="8158461" y="4566350"/>
              <a:ext cx="2529" cy="1731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50"/>
            <p:cNvSpPr/>
            <p:nvPr/>
          </p:nvSpPr>
          <p:spPr>
            <a:xfrm>
              <a:off x="8160125" y="4568014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50"/>
            <p:cNvSpPr/>
            <p:nvPr/>
          </p:nvSpPr>
          <p:spPr>
            <a:xfrm>
              <a:off x="8155066" y="4565484"/>
              <a:ext cx="2596" cy="1731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4" y="7"/>
                    <a:pt x="26" y="16"/>
                  </a:cubicBezTo>
                  <a:lnTo>
                    <a:pt x="26" y="16"/>
                  </a:lnTo>
                  <a:cubicBezTo>
                    <a:pt x="26" y="15"/>
                    <a:pt x="26" y="14"/>
                    <a:pt x="26" y="13"/>
                  </a:cubicBezTo>
                  <a:cubicBezTo>
                    <a:pt x="26" y="13"/>
                    <a:pt x="26" y="13"/>
                    <a:pt x="1" y="1"/>
                  </a:cubicBezTo>
                  <a:close/>
                  <a:moveTo>
                    <a:pt x="26" y="16"/>
                  </a:moveTo>
                  <a:cubicBezTo>
                    <a:pt x="28" y="26"/>
                    <a:pt x="39" y="26"/>
                    <a:pt x="39" y="26"/>
                  </a:cubicBezTo>
                  <a:cubicBezTo>
                    <a:pt x="35" y="22"/>
                    <a:pt x="31" y="19"/>
                    <a:pt x="2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0"/>
            <p:cNvSpPr/>
            <p:nvPr/>
          </p:nvSpPr>
          <p:spPr>
            <a:xfrm>
              <a:off x="8155931" y="4565484"/>
              <a:ext cx="865" cy="466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0"/>
            <p:cNvSpPr/>
            <p:nvPr/>
          </p:nvSpPr>
          <p:spPr>
            <a:xfrm>
              <a:off x="8157595" y="4566350"/>
              <a:ext cx="932" cy="1198"/>
            </a:xfrm>
            <a:custGeom>
              <a:avLst/>
              <a:gdLst/>
              <a:ahLst/>
              <a:cxnLst/>
              <a:rect l="l" t="t" r="r" b="b"/>
              <a:pathLst>
                <a:path w="14" h="18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4" y="13"/>
                  </a:lnTo>
                  <a:cubicBezTo>
                    <a:pt x="2" y="9"/>
                    <a:pt x="1" y="5"/>
                    <a:pt x="1" y="0"/>
                  </a:cubicBezTo>
                  <a:close/>
                  <a:moveTo>
                    <a:pt x="4" y="13"/>
                  </a:moveTo>
                  <a:lnTo>
                    <a:pt x="4" y="13"/>
                  </a:lnTo>
                  <a:cubicBezTo>
                    <a:pt x="6" y="16"/>
                    <a:pt x="9" y="18"/>
                    <a:pt x="11" y="18"/>
                  </a:cubicBezTo>
                  <a:cubicBezTo>
                    <a:pt x="12" y="18"/>
                    <a:pt x="13" y="16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0"/>
            <p:cNvSpPr/>
            <p:nvPr/>
          </p:nvSpPr>
          <p:spPr>
            <a:xfrm>
              <a:off x="8155066" y="4564685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" y="0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50"/>
            <p:cNvSpPr/>
            <p:nvPr/>
          </p:nvSpPr>
          <p:spPr>
            <a:xfrm>
              <a:off x="8155931" y="4565484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50"/>
            <p:cNvSpPr/>
            <p:nvPr/>
          </p:nvSpPr>
          <p:spPr>
            <a:xfrm>
              <a:off x="8149208" y="4626523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50"/>
            <p:cNvSpPr/>
            <p:nvPr/>
          </p:nvSpPr>
          <p:spPr>
            <a:xfrm>
              <a:off x="8124979" y="4602294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50"/>
            <p:cNvSpPr/>
            <p:nvPr/>
          </p:nvSpPr>
          <p:spPr>
            <a:xfrm>
              <a:off x="8150074" y="4614009"/>
              <a:ext cx="732" cy="998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cubicBezTo>
                    <a:pt x="6" y="11"/>
                    <a:pt x="9" y="15"/>
                    <a:pt x="10" y="15"/>
                  </a:cubicBezTo>
                  <a:cubicBezTo>
                    <a:pt x="11" y="15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50"/>
            <p:cNvSpPr/>
            <p:nvPr/>
          </p:nvSpPr>
          <p:spPr>
            <a:xfrm>
              <a:off x="8156730" y="4616538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50"/>
            <p:cNvSpPr/>
            <p:nvPr/>
          </p:nvSpPr>
          <p:spPr>
            <a:xfrm>
              <a:off x="8156796" y="4616538"/>
              <a:ext cx="865" cy="1198"/>
            </a:xfrm>
            <a:custGeom>
              <a:avLst/>
              <a:gdLst/>
              <a:ahLst/>
              <a:cxnLst/>
              <a:rect l="l" t="t" r="r" b="b"/>
              <a:pathLst>
                <a:path w="13" h="18" extrusionOk="0">
                  <a:moveTo>
                    <a:pt x="0" y="0"/>
                  </a:moveTo>
                  <a:cubicBezTo>
                    <a:pt x="9" y="9"/>
                    <a:pt x="11" y="18"/>
                    <a:pt x="12" y="18"/>
                  </a:cubicBezTo>
                  <a:cubicBezTo>
                    <a:pt x="13" y="18"/>
                    <a:pt x="13" y="16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50"/>
            <p:cNvSpPr/>
            <p:nvPr/>
          </p:nvSpPr>
          <p:spPr>
            <a:xfrm>
              <a:off x="8120786" y="4598100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13" y="13"/>
                  </a:lnTo>
                  <a:lnTo>
                    <a:pt x="26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0"/>
            <p:cNvSpPr/>
            <p:nvPr/>
          </p:nvSpPr>
          <p:spPr>
            <a:xfrm>
              <a:off x="8124247" y="4603625"/>
              <a:ext cx="799" cy="399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3" y="0"/>
                  </a:moveTo>
                  <a:cubicBezTo>
                    <a:pt x="0" y="0"/>
                    <a:pt x="3" y="6"/>
                    <a:pt x="11" y="6"/>
                  </a:cubicBezTo>
                  <a:cubicBezTo>
                    <a:pt x="7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96" name="Google Shape;4696;p50"/>
          <p:cNvSpPr/>
          <p:nvPr/>
        </p:nvSpPr>
        <p:spPr>
          <a:xfrm>
            <a:off x="7475175" y="210857"/>
            <a:ext cx="1725921" cy="780417"/>
          </a:xfrm>
          <a:custGeom>
            <a:avLst/>
            <a:gdLst/>
            <a:ahLst/>
            <a:cxnLst/>
            <a:rect l="l" t="t" r="r" b="b"/>
            <a:pathLst>
              <a:path w="39832" h="18011" extrusionOk="0">
                <a:moveTo>
                  <a:pt x="12450" y="2174"/>
                </a:moveTo>
                <a:cubicBezTo>
                  <a:pt x="12450" y="2174"/>
                  <a:pt x="12438" y="2174"/>
                  <a:pt x="12438" y="2187"/>
                </a:cubicBezTo>
                <a:lnTo>
                  <a:pt x="12425" y="2187"/>
                </a:lnTo>
                <a:cubicBezTo>
                  <a:pt x="12438" y="2174"/>
                  <a:pt x="12438" y="2174"/>
                  <a:pt x="12450" y="2174"/>
                </a:cubicBezTo>
                <a:close/>
                <a:moveTo>
                  <a:pt x="13116" y="2187"/>
                </a:moveTo>
                <a:cubicBezTo>
                  <a:pt x="13122" y="2188"/>
                  <a:pt x="13127" y="2188"/>
                  <a:pt x="13133" y="2189"/>
                </a:cubicBezTo>
                <a:lnTo>
                  <a:pt x="13133" y="2189"/>
                </a:lnTo>
                <a:cubicBezTo>
                  <a:pt x="13126" y="2188"/>
                  <a:pt x="13120" y="2187"/>
                  <a:pt x="13116" y="2187"/>
                </a:cubicBezTo>
                <a:close/>
                <a:moveTo>
                  <a:pt x="13133" y="2189"/>
                </a:moveTo>
                <a:cubicBezTo>
                  <a:pt x="13145" y="2192"/>
                  <a:pt x="13161" y="2196"/>
                  <a:pt x="13175" y="2198"/>
                </a:cubicBezTo>
                <a:lnTo>
                  <a:pt x="13175" y="2198"/>
                </a:lnTo>
                <a:cubicBezTo>
                  <a:pt x="13161" y="2195"/>
                  <a:pt x="13147" y="2192"/>
                  <a:pt x="13133" y="2189"/>
                </a:cubicBezTo>
                <a:close/>
                <a:moveTo>
                  <a:pt x="12224" y="2199"/>
                </a:moveTo>
                <a:lnTo>
                  <a:pt x="12237" y="2212"/>
                </a:lnTo>
                <a:cubicBezTo>
                  <a:pt x="12212" y="2224"/>
                  <a:pt x="12186" y="2224"/>
                  <a:pt x="12174" y="2224"/>
                </a:cubicBezTo>
                <a:cubicBezTo>
                  <a:pt x="12161" y="2224"/>
                  <a:pt x="12161" y="2212"/>
                  <a:pt x="12212" y="2212"/>
                </a:cubicBezTo>
                <a:cubicBezTo>
                  <a:pt x="12212" y="2212"/>
                  <a:pt x="12212" y="2199"/>
                  <a:pt x="12224" y="2199"/>
                </a:cubicBezTo>
                <a:close/>
                <a:moveTo>
                  <a:pt x="13028" y="2375"/>
                </a:moveTo>
                <a:cubicBezTo>
                  <a:pt x="13041" y="2388"/>
                  <a:pt x="13053" y="2400"/>
                  <a:pt x="13066" y="2400"/>
                </a:cubicBezTo>
                <a:cubicBezTo>
                  <a:pt x="13041" y="2400"/>
                  <a:pt x="13016" y="2400"/>
                  <a:pt x="13003" y="2388"/>
                </a:cubicBezTo>
                <a:cubicBezTo>
                  <a:pt x="13003" y="2388"/>
                  <a:pt x="13003" y="2375"/>
                  <a:pt x="13028" y="2375"/>
                </a:cubicBezTo>
                <a:close/>
                <a:moveTo>
                  <a:pt x="12450" y="2338"/>
                </a:moveTo>
                <a:cubicBezTo>
                  <a:pt x="12501" y="2350"/>
                  <a:pt x="12526" y="2375"/>
                  <a:pt x="12563" y="2388"/>
                </a:cubicBezTo>
                <a:lnTo>
                  <a:pt x="12475" y="2400"/>
                </a:lnTo>
                <a:cubicBezTo>
                  <a:pt x="12413" y="2413"/>
                  <a:pt x="12350" y="2426"/>
                  <a:pt x="12274" y="2438"/>
                </a:cubicBezTo>
                <a:cubicBezTo>
                  <a:pt x="12287" y="2413"/>
                  <a:pt x="12287" y="2400"/>
                  <a:pt x="12224" y="2388"/>
                </a:cubicBezTo>
                <a:cubicBezTo>
                  <a:pt x="12287" y="2363"/>
                  <a:pt x="12337" y="2350"/>
                  <a:pt x="12375" y="2338"/>
                </a:cubicBezTo>
                <a:lnTo>
                  <a:pt x="12375" y="2338"/>
                </a:lnTo>
                <a:cubicBezTo>
                  <a:pt x="12337" y="2363"/>
                  <a:pt x="12312" y="2375"/>
                  <a:pt x="12287" y="2388"/>
                </a:cubicBezTo>
                <a:cubicBezTo>
                  <a:pt x="12337" y="2375"/>
                  <a:pt x="12387" y="2375"/>
                  <a:pt x="12450" y="2363"/>
                </a:cubicBezTo>
                <a:cubicBezTo>
                  <a:pt x="12450" y="2350"/>
                  <a:pt x="12450" y="2350"/>
                  <a:pt x="12450" y="2338"/>
                </a:cubicBezTo>
                <a:close/>
                <a:moveTo>
                  <a:pt x="13631" y="2627"/>
                </a:moveTo>
                <a:lnTo>
                  <a:pt x="13631" y="2627"/>
                </a:lnTo>
                <a:cubicBezTo>
                  <a:pt x="13669" y="2639"/>
                  <a:pt x="13694" y="2652"/>
                  <a:pt x="13719" y="2664"/>
                </a:cubicBezTo>
                <a:lnTo>
                  <a:pt x="13757" y="2677"/>
                </a:lnTo>
                <a:cubicBezTo>
                  <a:pt x="13795" y="2702"/>
                  <a:pt x="13833" y="2740"/>
                  <a:pt x="13883" y="2777"/>
                </a:cubicBezTo>
                <a:cubicBezTo>
                  <a:pt x="13858" y="2765"/>
                  <a:pt x="13833" y="2752"/>
                  <a:pt x="13807" y="2727"/>
                </a:cubicBezTo>
                <a:lnTo>
                  <a:pt x="13795" y="2727"/>
                </a:lnTo>
                <a:cubicBezTo>
                  <a:pt x="13732" y="2677"/>
                  <a:pt x="13682" y="2652"/>
                  <a:pt x="13631" y="2627"/>
                </a:cubicBezTo>
                <a:close/>
                <a:moveTo>
                  <a:pt x="11118" y="2715"/>
                </a:moveTo>
                <a:lnTo>
                  <a:pt x="11043" y="2803"/>
                </a:lnTo>
                <a:lnTo>
                  <a:pt x="10942" y="2865"/>
                </a:lnTo>
                <a:cubicBezTo>
                  <a:pt x="11005" y="2815"/>
                  <a:pt x="11055" y="2765"/>
                  <a:pt x="11118" y="2715"/>
                </a:cubicBezTo>
                <a:close/>
                <a:moveTo>
                  <a:pt x="9070" y="3708"/>
                </a:moveTo>
                <a:lnTo>
                  <a:pt x="9070" y="3708"/>
                </a:lnTo>
                <a:cubicBezTo>
                  <a:pt x="9057" y="3720"/>
                  <a:pt x="9057" y="3720"/>
                  <a:pt x="9057" y="3732"/>
                </a:cubicBezTo>
                <a:cubicBezTo>
                  <a:pt x="9057" y="3732"/>
                  <a:pt x="9045" y="3720"/>
                  <a:pt x="9045" y="3720"/>
                </a:cubicBezTo>
                <a:cubicBezTo>
                  <a:pt x="9057" y="3720"/>
                  <a:pt x="9057" y="3720"/>
                  <a:pt x="9070" y="3708"/>
                </a:cubicBezTo>
                <a:close/>
                <a:moveTo>
                  <a:pt x="2473" y="3732"/>
                </a:moveTo>
                <a:cubicBezTo>
                  <a:pt x="2473" y="3732"/>
                  <a:pt x="2473" y="3733"/>
                  <a:pt x="2486" y="3745"/>
                </a:cubicBezTo>
                <a:lnTo>
                  <a:pt x="2524" y="3768"/>
                </a:lnTo>
                <a:lnTo>
                  <a:pt x="2524" y="3768"/>
                </a:lnTo>
                <a:cubicBezTo>
                  <a:pt x="2493" y="3746"/>
                  <a:pt x="2473" y="3732"/>
                  <a:pt x="2473" y="3732"/>
                </a:cubicBezTo>
                <a:close/>
                <a:moveTo>
                  <a:pt x="10035" y="3985"/>
                </a:moveTo>
                <a:lnTo>
                  <a:pt x="9975" y="4021"/>
                </a:lnTo>
                <a:cubicBezTo>
                  <a:pt x="9997" y="4008"/>
                  <a:pt x="10017" y="3996"/>
                  <a:pt x="10035" y="3985"/>
                </a:cubicBezTo>
                <a:close/>
                <a:moveTo>
                  <a:pt x="10188" y="2790"/>
                </a:moveTo>
                <a:lnTo>
                  <a:pt x="10188" y="2790"/>
                </a:lnTo>
                <a:cubicBezTo>
                  <a:pt x="10176" y="2803"/>
                  <a:pt x="10163" y="2803"/>
                  <a:pt x="10163" y="2815"/>
                </a:cubicBezTo>
                <a:lnTo>
                  <a:pt x="9560" y="3129"/>
                </a:lnTo>
                <a:cubicBezTo>
                  <a:pt x="9183" y="3318"/>
                  <a:pt x="8706" y="3569"/>
                  <a:pt x="8593" y="3582"/>
                </a:cubicBezTo>
                <a:cubicBezTo>
                  <a:pt x="8567" y="3594"/>
                  <a:pt x="8542" y="3607"/>
                  <a:pt x="8530" y="3632"/>
                </a:cubicBezTo>
                <a:cubicBezTo>
                  <a:pt x="8190" y="3770"/>
                  <a:pt x="7839" y="3896"/>
                  <a:pt x="7462" y="3996"/>
                </a:cubicBezTo>
                <a:cubicBezTo>
                  <a:pt x="7336" y="4009"/>
                  <a:pt x="7198" y="4034"/>
                  <a:pt x="7085" y="4034"/>
                </a:cubicBezTo>
                <a:cubicBezTo>
                  <a:pt x="7537" y="3946"/>
                  <a:pt x="8052" y="3795"/>
                  <a:pt x="8567" y="3582"/>
                </a:cubicBezTo>
                <a:cubicBezTo>
                  <a:pt x="9083" y="3368"/>
                  <a:pt x="9623" y="3079"/>
                  <a:pt x="10188" y="2790"/>
                </a:cubicBezTo>
                <a:close/>
                <a:moveTo>
                  <a:pt x="4850" y="3888"/>
                </a:moveTo>
                <a:cubicBezTo>
                  <a:pt x="4896" y="3903"/>
                  <a:pt x="4946" y="3918"/>
                  <a:pt x="4999" y="3933"/>
                </a:cubicBezTo>
                <a:cubicBezTo>
                  <a:pt x="5291" y="4013"/>
                  <a:pt x="5707" y="4099"/>
                  <a:pt x="6235" y="4099"/>
                </a:cubicBezTo>
                <a:cubicBezTo>
                  <a:pt x="6251" y="4099"/>
                  <a:pt x="6267" y="4099"/>
                  <a:pt x="6282" y="4099"/>
                </a:cubicBezTo>
                <a:lnTo>
                  <a:pt x="6282" y="4099"/>
                </a:lnTo>
                <a:cubicBezTo>
                  <a:pt x="6199" y="4113"/>
                  <a:pt x="6112" y="4120"/>
                  <a:pt x="6022" y="4120"/>
                </a:cubicBezTo>
                <a:cubicBezTo>
                  <a:pt x="5818" y="4120"/>
                  <a:pt x="5600" y="4086"/>
                  <a:pt x="5376" y="4034"/>
                </a:cubicBezTo>
                <a:cubicBezTo>
                  <a:pt x="5198" y="4000"/>
                  <a:pt x="5024" y="3947"/>
                  <a:pt x="4850" y="3888"/>
                </a:cubicBezTo>
                <a:close/>
                <a:moveTo>
                  <a:pt x="6959" y="4047"/>
                </a:moveTo>
                <a:lnTo>
                  <a:pt x="6959" y="4047"/>
                </a:lnTo>
                <a:cubicBezTo>
                  <a:pt x="6846" y="4084"/>
                  <a:pt x="6532" y="4109"/>
                  <a:pt x="6456" y="4147"/>
                </a:cubicBezTo>
                <a:cubicBezTo>
                  <a:pt x="6431" y="4160"/>
                  <a:pt x="6431" y="4160"/>
                  <a:pt x="6444" y="4172"/>
                </a:cubicBezTo>
                <a:lnTo>
                  <a:pt x="6381" y="4172"/>
                </a:lnTo>
                <a:cubicBezTo>
                  <a:pt x="6381" y="4172"/>
                  <a:pt x="6381" y="4160"/>
                  <a:pt x="6381" y="4147"/>
                </a:cubicBezTo>
                <a:cubicBezTo>
                  <a:pt x="6381" y="4135"/>
                  <a:pt x="6369" y="4111"/>
                  <a:pt x="6302" y="4098"/>
                </a:cubicBezTo>
                <a:lnTo>
                  <a:pt x="6302" y="4098"/>
                </a:lnTo>
                <a:cubicBezTo>
                  <a:pt x="6505" y="4096"/>
                  <a:pt x="6725" y="4080"/>
                  <a:pt x="6959" y="4047"/>
                </a:cubicBezTo>
                <a:close/>
                <a:moveTo>
                  <a:pt x="9535" y="4222"/>
                </a:moveTo>
                <a:lnTo>
                  <a:pt x="9535" y="4222"/>
                </a:lnTo>
                <a:cubicBezTo>
                  <a:pt x="9526" y="4227"/>
                  <a:pt x="9516" y="4231"/>
                  <a:pt x="9506" y="4236"/>
                </a:cubicBezTo>
                <a:lnTo>
                  <a:pt x="9506" y="4236"/>
                </a:lnTo>
                <a:cubicBezTo>
                  <a:pt x="9516" y="4232"/>
                  <a:pt x="9526" y="4227"/>
                  <a:pt x="9535" y="4222"/>
                </a:cubicBezTo>
                <a:close/>
                <a:moveTo>
                  <a:pt x="15680" y="4336"/>
                </a:moveTo>
                <a:cubicBezTo>
                  <a:pt x="15680" y="4336"/>
                  <a:pt x="15680" y="4344"/>
                  <a:pt x="15687" y="4347"/>
                </a:cubicBezTo>
                <a:lnTo>
                  <a:pt x="15687" y="4347"/>
                </a:lnTo>
                <a:cubicBezTo>
                  <a:pt x="15684" y="4343"/>
                  <a:pt x="15681" y="4339"/>
                  <a:pt x="15680" y="4336"/>
                </a:cubicBezTo>
                <a:close/>
                <a:moveTo>
                  <a:pt x="7581" y="4380"/>
                </a:moveTo>
                <a:cubicBezTo>
                  <a:pt x="7570" y="4390"/>
                  <a:pt x="7558" y="4398"/>
                  <a:pt x="7537" y="4398"/>
                </a:cubicBezTo>
                <a:cubicBezTo>
                  <a:pt x="7551" y="4392"/>
                  <a:pt x="7566" y="4386"/>
                  <a:pt x="7581" y="4380"/>
                </a:cubicBezTo>
                <a:close/>
                <a:moveTo>
                  <a:pt x="5588" y="5082"/>
                </a:moveTo>
                <a:cubicBezTo>
                  <a:pt x="5615" y="5085"/>
                  <a:pt x="5641" y="5088"/>
                  <a:pt x="5665" y="5090"/>
                </a:cubicBezTo>
                <a:cubicBezTo>
                  <a:pt x="5638" y="5087"/>
                  <a:pt x="5613" y="5085"/>
                  <a:pt x="5588" y="5082"/>
                </a:cubicBezTo>
                <a:close/>
                <a:moveTo>
                  <a:pt x="12960" y="2151"/>
                </a:moveTo>
                <a:cubicBezTo>
                  <a:pt x="13042" y="2151"/>
                  <a:pt x="13121" y="2162"/>
                  <a:pt x="13192" y="2199"/>
                </a:cubicBezTo>
                <a:cubicBezTo>
                  <a:pt x="13187" y="2199"/>
                  <a:pt x="13181" y="2199"/>
                  <a:pt x="13175" y="2198"/>
                </a:cubicBezTo>
                <a:lnTo>
                  <a:pt x="13175" y="2198"/>
                </a:lnTo>
                <a:cubicBezTo>
                  <a:pt x="13326" y="2234"/>
                  <a:pt x="13456" y="2315"/>
                  <a:pt x="13556" y="2338"/>
                </a:cubicBezTo>
                <a:lnTo>
                  <a:pt x="13556" y="2312"/>
                </a:lnTo>
                <a:cubicBezTo>
                  <a:pt x="13694" y="2363"/>
                  <a:pt x="13795" y="2413"/>
                  <a:pt x="13895" y="2463"/>
                </a:cubicBezTo>
                <a:lnTo>
                  <a:pt x="13908" y="2451"/>
                </a:lnTo>
                <a:cubicBezTo>
                  <a:pt x="14059" y="2539"/>
                  <a:pt x="14411" y="2752"/>
                  <a:pt x="14461" y="2890"/>
                </a:cubicBezTo>
                <a:cubicBezTo>
                  <a:pt x="14511" y="2903"/>
                  <a:pt x="14649" y="3079"/>
                  <a:pt x="14737" y="3154"/>
                </a:cubicBezTo>
                <a:lnTo>
                  <a:pt x="14737" y="3192"/>
                </a:lnTo>
                <a:cubicBezTo>
                  <a:pt x="14838" y="3305"/>
                  <a:pt x="14901" y="3368"/>
                  <a:pt x="14963" y="3431"/>
                </a:cubicBezTo>
                <a:cubicBezTo>
                  <a:pt x="15139" y="3695"/>
                  <a:pt x="15353" y="3896"/>
                  <a:pt x="15516" y="4122"/>
                </a:cubicBezTo>
                <a:lnTo>
                  <a:pt x="15504" y="4122"/>
                </a:lnTo>
                <a:lnTo>
                  <a:pt x="15692" y="4348"/>
                </a:lnTo>
                <a:cubicBezTo>
                  <a:pt x="15690" y="4348"/>
                  <a:pt x="15688" y="4348"/>
                  <a:pt x="15687" y="4347"/>
                </a:cubicBezTo>
                <a:lnTo>
                  <a:pt x="15687" y="4347"/>
                </a:lnTo>
                <a:cubicBezTo>
                  <a:pt x="15706" y="4374"/>
                  <a:pt x="15748" y="4418"/>
                  <a:pt x="15780" y="4461"/>
                </a:cubicBezTo>
                <a:cubicBezTo>
                  <a:pt x="15831" y="4537"/>
                  <a:pt x="15918" y="4662"/>
                  <a:pt x="15956" y="4763"/>
                </a:cubicBezTo>
                <a:lnTo>
                  <a:pt x="16057" y="4914"/>
                </a:lnTo>
                <a:cubicBezTo>
                  <a:pt x="16021" y="4867"/>
                  <a:pt x="16005" y="4850"/>
                  <a:pt x="15999" y="4850"/>
                </a:cubicBezTo>
                <a:cubicBezTo>
                  <a:pt x="15984" y="4850"/>
                  <a:pt x="16037" y="4958"/>
                  <a:pt x="16019" y="4976"/>
                </a:cubicBezTo>
                <a:lnTo>
                  <a:pt x="16107" y="5064"/>
                </a:lnTo>
                <a:cubicBezTo>
                  <a:pt x="16110" y="5075"/>
                  <a:pt x="16108" y="5079"/>
                  <a:pt x="16105" y="5079"/>
                </a:cubicBezTo>
                <a:cubicBezTo>
                  <a:pt x="16097" y="5079"/>
                  <a:pt x="16078" y="5060"/>
                  <a:pt x="16073" y="5060"/>
                </a:cubicBezTo>
                <a:cubicBezTo>
                  <a:pt x="16069" y="5060"/>
                  <a:pt x="16071" y="5067"/>
                  <a:pt x="16082" y="5090"/>
                </a:cubicBezTo>
                <a:cubicBezTo>
                  <a:pt x="16145" y="5140"/>
                  <a:pt x="16258" y="5353"/>
                  <a:pt x="16321" y="5404"/>
                </a:cubicBezTo>
                <a:cubicBezTo>
                  <a:pt x="16321" y="5391"/>
                  <a:pt x="16308" y="5366"/>
                  <a:pt x="16295" y="5328"/>
                </a:cubicBezTo>
                <a:cubicBezTo>
                  <a:pt x="16308" y="5328"/>
                  <a:pt x="16321" y="5341"/>
                  <a:pt x="16321" y="5353"/>
                </a:cubicBezTo>
                <a:cubicBezTo>
                  <a:pt x="16360" y="5419"/>
                  <a:pt x="16372" y="5437"/>
                  <a:pt x="16376" y="5437"/>
                </a:cubicBezTo>
                <a:cubicBezTo>
                  <a:pt x="16380" y="5437"/>
                  <a:pt x="16377" y="5422"/>
                  <a:pt x="16383" y="5416"/>
                </a:cubicBezTo>
                <a:cubicBezTo>
                  <a:pt x="16434" y="5567"/>
                  <a:pt x="16497" y="5642"/>
                  <a:pt x="16534" y="5768"/>
                </a:cubicBezTo>
                <a:cubicBezTo>
                  <a:pt x="16533" y="5760"/>
                  <a:pt x="16534" y="5757"/>
                  <a:pt x="16536" y="5757"/>
                </a:cubicBezTo>
                <a:cubicBezTo>
                  <a:pt x="16557" y="5757"/>
                  <a:pt x="16704" y="6050"/>
                  <a:pt x="16731" y="6050"/>
                </a:cubicBezTo>
                <a:cubicBezTo>
                  <a:pt x="16735" y="6050"/>
                  <a:pt x="16737" y="6044"/>
                  <a:pt x="16735" y="6032"/>
                </a:cubicBezTo>
                <a:lnTo>
                  <a:pt x="16735" y="6032"/>
                </a:lnTo>
                <a:cubicBezTo>
                  <a:pt x="16760" y="6170"/>
                  <a:pt x="16773" y="6107"/>
                  <a:pt x="16786" y="6208"/>
                </a:cubicBezTo>
                <a:cubicBezTo>
                  <a:pt x="16698" y="6032"/>
                  <a:pt x="16572" y="5894"/>
                  <a:pt x="16484" y="5768"/>
                </a:cubicBezTo>
                <a:lnTo>
                  <a:pt x="16484" y="5768"/>
                </a:lnTo>
                <a:lnTo>
                  <a:pt x="16534" y="5906"/>
                </a:lnTo>
                <a:cubicBezTo>
                  <a:pt x="16466" y="5857"/>
                  <a:pt x="16413" y="5702"/>
                  <a:pt x="16363" y="5606"/>
                </a:cubicBezTo>
                <a:lnTo>
                  <a:pt x="16363" y="5606"/>
                </a:lnTo>
                <a:cubicBezTo>
                  <a:pt x="16393" y="5656"/>
                  <a:pt x="16421" y="5709"/>
                  <a:pt x="16421" y="5718"/>
                </a:cubicBezTo>
                <a:lnTo>
                  <a:pt x="16421" y="5668"/>
                </a:lnTo>
                <a:cubicBezTo>
                  <a:pt x="16333" y="5479"/>
                  <a:pt x="16233" y="5353"/>
                  <a:pt x="16145" y="5240"/>
                </a:cubicBezTo>
                <a:lnTo>
                  <a:pt x="16145" y="5240"/>
                </a:lnTo>
                <a:cubicBezTo>
                  <a:pt x="16158" y="5267"/>
                  <a:pt x="16161" y="5276"/>
                  <a:pt x="16158" y="5276"/>
                </a:cubicBezTo>
                <a:cubicBezTo>
                  <a:pt x="16150" y="5276"/>
                  <a:pt x="16088" y="5191"/>
                  <a:pt x="16071" y="5191"/>
                </a:cubicBezTo>
                <a:cubicBezTo>
                  <a:pt x="16066" y="5191"/>
                  <a:pt x="16065" y="5198"/>
                  <a:pt x="16069" y="5215"/>
                </a:cubicBezTo>
                <a:lnTo>
                  <a:pt x="16132" y="5303"/>
                </a:lnTo>
                <a:cubicBezTo>
                  <a:pt x="16135" y="5314"/>
                  <a:pt x="16134" y="5318"/>
                  <a:pt x="16131" y="5318"/>
                </a:cubicBezTo>
                <a:cubicBezTo>
                  <a:pt x="16119" y="5318"/>
                  <a:pt x="16074" y="5255"/>
                  <a:pt x="16044" y="5215"/>
                </a:cubicBezTo>
                <a:cubicBezTo>
                  <a:pt x="15893" y="4926"/>
                  <a:pt x="15542" y="4436"/>
                  <a:pt x="15504" y="4336"/>
                </a:cubicBezTo>
                <a:lnTo>
                  <a:pt x="15504" y="4336"/>
                </a:lnTo>
                <a:cubicBezTo>
                  <a:pt x="15529" y="4386"/>
                  <a:pt x="15604" y="4486"/>
                  <a:pt x="15642" y="4537"/>
                </a:cubicBezTo>
                <a:lnTo>
                  <a:pt x="15567" y="4398"/>
                </a:lnTo>
                <a:lnTo>
                  <a:pt x="15567" y="4398"/>
                </a:lnTo>
                <a:cubicBezTo>
                  <a:pt x="15642" y="4499"/>
                  <a:pt x="15667" y="4599"/>
                  <a:pt x="15780" y="4738"/>
                </a:cubicBezTo>
                <a:cubicBezTo>
                  <a:pt x="15780" y="4731"/>
                  <a:pt x="15784" y="4729"/>
                  <a:pt x="15789" y="4729"/>
                </a:cubicBezTo>
                <a:cubicBezTo>
                  <a:pt x="15799" y="4729"/>
                  <a:pt x="15817" y="4738"/>
                  <a:pt x="15830" y="4738"/>
                </a:cubicBezTo>
                <a:cubicBezTo>
                  <a:pt x="15845" y="4738"/>
                  <a:pt x="15853" y="4724"/>
                  <a:pt x="15831" y="4662"/>
                </a:cubicBezTo>
                <a:cubicBezTo>
                  <a:pt x="15667" y="4348"/>
                  <a:pt x="15629" y="4449"/>
                  <a:pt x="15391" y="4109"/>
                </a:cubicBezTo>
                <a:cubicBezTo>
                  <a:pt x="15384" y="4105"/>
                  <a:pt x="15382" y="4104"/>
                  <a:pt x="15383" y="4104"/>
                </a:cubicBezTo>
                <a:cubicBezTo>
                  <a:pt x="15384" y="4104"/>
                  <a:pt x="15388" y="4105"/>
                  <a:pt x="15391" y="4105"/>
                </a:cubicBezTo>
                <a:cubicBezTo>
                  <a:pt x="15403" y="4105"/>
                  <a:pt x="15413" y="4092"/>
                  <a:pt x="15328" y="3984"/>
                </a:cubicBezTo>
                <a:cubicBezTo>
                  <a:pt x="15162" y="3807"/>
                  <a:pt x="15015" y="3688"/>
                  <a:pt x="14957" y="3688"/>
                </a:cubicBezTo>
                <a:cubicBezTo>
                  <a:pt x="14949" y="3688"/>
                  <a:pt x="14943" y="3690"/>
                  <a:pt x="14938" y="3695"/>
                </a:cubicBezTo>
                <a:cubicBezTo>
                  <a:pt x="15026" y="3770"/>
                  <a:pt x="15190" y="3933"/>
                  <a:pt x="15177" y="3984"/>
                </a:cubicBezTo>
                <a:cubicBezTo>
                  <a:pt x="15139" y="3933"/>
                  <a:pt x="15077" y="3883"/>
                  <a:pt x="15039" y="3833"/>
                </a:cubicBezTo>
                <a:lnTo>
                  <a:pt x="15039" y="3833"/>
                </a:lnTo>
                <a:cubicBezTo>
                  <a:pt x="15102" y="3921"/>
                  <a:pt x="15165" y="4009"/>
                  <a:pt x="15240" y="4097"/>
                </a:cubicBezTo>
                <a:lnTo>
                  <a:pt x="15265" y="4135"/>
                </a:lnTo>
                <a:lnTo>
                  <a:pt x="15466" y="4411"/>
                </a:lnTo>
                <a:lnTo>
                  <a:pt x="15466" y="4424"/>
                </a:lnTo>
                <a:cubicBezTo>
                  <a:pt x="15680" y="4713"/>
                  <a:pt x="15868" y="5014"/>
                  <a:pt x="16032" y="5291"/>
                </a:cubicBezTo>
                <a:cubicBezTo>
                  <a:pt x="16208" y="5580"/>
                  <a:pt x="16371" y="5856"/>
                  <a:pt x="16509" y="6095"/>
                </a:cubicBezTo>
                <a:cubicBezTo>
                  <a:pt x="16546" y="6158"/>
                  <a:pt x="16561" y="6188"/>
                  <a:pt x="16557" y="6188"/>
                </a:cubicBezTo>
                <a:cubicBezTo>
                  <a:pt x="16552" y="6188"/>
                  <a:pt x="16512" y="6129"/>
                  <a:pt x="16446" y="6019"/>
                </a:cubicBezTo>
                <a:cubicBezTo>
                  <a:pt x="16346" y="5843"/>
                  <a:pt x="16157" y="5542"/>
                  <a:pt x="15931" y="5177"/>
                </a:cubicBezTo>
                <a:cubicBezTo>
                  <a:pt x="15491" y="4474"/>
                  <a:pt x="14825" y="3556"/>
                  <a:pt x="14247" y="3066"/>
                </a:cubicBezTo>
                <a:lnTo>
                  <a:pt x="14247" y="3066"/>
                </a:lnTo>
                <a:lnTo>
                  <a:pt x="14272" y="3079"/>
                </a:lnTo>
                <a:cubicBezTo>
                  <a:pt x="14210" y="3029"/>
                  <a:pt x="14159" y="2978"/>
                  <a:pt x="14109" y="2928"/>
                </a:cubicBezTo>
                <a:cubicBezTo>
                  <a:pt x="14084" y="2928"/>
                  <a:pt x="14071" y="2916"/>
                  <a:pt x="14059" y="2890"/>
                </a:cubicBezTo>
                <a:lnTo>
                  <a:pt x="14046" y="2890"/>
                </a:lnTo>
                <a:cubicBezTo>
                  <a:pt x="14046" y="2878"/>
                  <a:pt x="14034" y="2865"/>
                  <a:pt x="14034" y="2840"/>
                </a:cubicBezTo>
                <a:cubicBezTo>
                  <a:pt x="14021" y="2853"/>
                  <a:pt x="14021" y="2853"/>
                  <a:pt x="14008" y="2853"/>
                </a:cubicBezTo>
                <a:lnTo>
                  <a:pt x="13983" y="2853"/>
                </a:lnTo>
                <a:cubicBezTo>
                  <a:pt x="13946" y="2828"/>
                  <a:pt x="13921" y="2803"/>
                  <a:pt x="13895" y="2790"/>
                </a:cubicBezTo>
                <a:cubicBezTo>
                  <a:pt x="13895" y="2777"/>
                  <a:pt x="13895" y="2765"/>
                  <a:pt x="13895" y="2765"/>
                </a:cubicBezTo>
                <a:cubicBezTo>
                  <a:pt x="13795" y="2677"/>
                  <a:pt x="13694" y="2627"/>
                  <a:pt x="13606" y="2564"/>
                </a:cubicBezTo>
                <a:lnTo>
                  <a:pt x="13581" y="2576"/>
                </a:lnTo>
                <a:lnTo>
                  <a:pt x="13569" y="2576"/>
                </a:lnTo>
                <a:lnTo>
                  <a:pt x="13581" y="2589"/>
                </a:lnTo>
                <a:lnTo>
                  <a:pt x="13569" y="2589"/>
                </a:lnTo>
                <a:cubicBezTo>
                  <a:pt x="13519" y="2564"/>
                  <a:pt x="13482" y="2552"/>
                  <a:pt x="13457" y="2527"/>
                </a:cubicBezTo>
                <a:lnTo>
                  <a:pt x="13457" y="2527"/>
                </a:lnTo>
                <a:cubicBezTo>
                  <a:pt x="13494" y="2544"/>
                  <a:pt x="13531" y="2567"/>
                  <a:pt x="13569" y="2576"/>
                </a:cubicBezTo>
                <a:cubicBezTo>
                  <a:pt x="13418" y="2488"/>
                  <a:pt x="13267" y="2451"/>
                  <a:pt x="13129" y="2413"/>
                </a:cubicBezTo>
                <a:lnTo>
                  <a:pt x="13091" y="2413"/>
                </a:lnTo>
                <a:cubicBezTo>
                  <a:pt x="13129" y="2413"/>
                  <a:pt x="13154" y="2388"/>
                  <a:pt x="13204" y="2375"/>
                </a:cubicBezTo>
                <a:cubicBezTo>
                  <a:pt x="13141" y="2350"/>
                  <a:pt x="13091" y="2350"/>
                  <a:pt x="13041" y="2325"/>
                </a:cubicBezTo>
                <a:cubicBezTo>
                  <a:pt x="12991" y="2312"/>
                  <a:pt x="12928" y="2300"/>
                  <a:pt x="12878" y="2300"/>
                </a:cubicBezTo>
                <a:cubicBezTo>
                  <a:pt x="12953" y="2262"/>
                  <a:pt x="13028" y="2237"/>
                  <a:pt x="13079" y="2224"/>
                </a:cubicBezTo>
                <a:lnTo>
                  <a:pt x="12940" y="2224"/>
                </a:lnTo>
                <a:lnTo>
                  <a:pt x="12903" y="2212"/>
                </a:lnTo>
                <a:cubicBezTo>
                  <a:pt x="12827" y="2224"/>
                  <a:pt x="12752" y="2237"/>
                  <a:pt x="12689" y="2275"/>
                </a:cubicBezTo>
                <a:cubicBezTo>
                  <a:pt x="12649" y="2271"/>
                  <a:pt x="12606" y="2270"/>
                  <a:pt x="12563" y="2270"/>
                </a:cubicBezTo>
                <a:cubicBezTo>
                  <a:pt x="12444" y="2270"/>
                  <a:pt x="12315" y="2281"/>
                  <a:pt x="12186" y="2300"/>
                </a:cubicBezTo>
                <a:cubicBezTo>
                  <a:pt x="12010" y="2325"/>
                  <a:pt x="11835" y="2375"/>
                  <a:pt x="11646" y="2438"/>
                </a:cubicBezTo>
                <a:cubicBezTo>
                  <a:pt x="11696" y="2413"/>
                  <a:pt x="11772" y="2375"/>
                  <a:pt x="11822" y="2350"/>
                </a:cubicBezTo>
                <a:cubicBezTo>
                  <a:pt x="11847" y="2350"/>
                  <a:pt x="11872" y="2338"/>
                  <a:pt x="11910" y="2325"/>
                </a:cubicBezTo>
                <a:cubicBezTo>
                  <a:pt x="11970" y="2325"/>
                  <a:pt x="12039" y="2277"/>
                  <a:pt x="12089" y="2277"/>
                </a:cubicBezTo>
                <a:cubicBezTo>
                  <a:pt x="12102" y="2277"/>
                  <a:pt x="12114" y="2280"/>
                  <a:pt x="12124" y="2287"/>
                </a:cubicBezTo>
                <a:cubicBezTo>
                  <a:pt x="12136" y="2275"/>
                  <a:pt x="12174" y="2262"/>
                  <a:pt x="12199" y="2250"/>
                </a:cubicBezTo>
                <a:cubicBezTo>
                  <a:pt x="12186" y="2237"/>
                  <a:pt x="12186" y="2237"/>
                  <a:pt x="12186" y="2237"/>
                </a:cubicBezTo>
                <a:lnTo>
                  <a:pt x="12249" y="2224"/>
                </a:lnTo>
                <a:cubicBezTo>
                  <a:pt x="12274" y="2224"/>
                  <a:pt x="12287" y="2212"/>
                  <a:pt x="12300" y="2212"/>
                </a:cubicBezTo>
                <a:cubicBezTo>
                  <a:pt x="12350" y="2199"/>
                  <a:pt x="12400" y="2187"/>
                  <a:pt x="12450" y="2187"/>
                </a:cubicBezTo>
                <a:cubicBezTo>
                  <a:pt x="12475" y="2187"/>
                  <a:pt x="12513" y="2187"/>
                  <a:pt x="12551" y="2174"/>
                </a:cubicBezTo>
                <a:cubicBezTo>
                  <a:pt x="12565" y="2175"/>
                  <a:pt x="12579" y="2175"/>
                  <a:pt x="12593" y="2175"/>
                </a:cubicBezTo>
                <a:cubicBezTo>
                  <a:pt x="12709" y="2175"/>
                  <a:pt x="12838" y="2151"/>
                  <a:pt x="12960" y="2151"/>
                </a:cubicBezTo>
                <a:close/>
                <a:moveTo>
                  <a:pt x="32342" y="10166"/>
                </a:moveTo>
                <a:lnTo>
                  <a:pt x="32342" y="10179"/>
                </a:lnTo>
                <a:lnTo>
                  <a:pt x="32191" y="10191"/>
                </a:lnTo>
                <a:cubicBezTo>
                  <a:pt x="32242" y="10179"/>
                  <a:pt x="32292" y="10179"/>
                  <a:pt x="32342" y="10166"/>
                </a:cubicBezTo>
                <a:close/>
                <a:moveTo>
                  <a:pt x="33021" y="10141"/>
                </a:moveTo>
                <a:lnTo>
                  <a:pt x="33021" y="10141"/>
                </a:lnTo>
                <a:cubicBezTo>
                  <a:pt x="33071" y="10154"/>
                  <a:pt x="33134" y="10179"/>
                  <a:pt x="33184" y="10216"/>
                </a:cubicBezTo>
                <a:cubicBezTo>
                  <a:pt x="33209" y="10229"/>
                  <a:pt x="33234" y="10254"/>
                  <a:pt x="33259" y="10279"/>
                </a:cubicBezTo>
                <a:cubicBezTo>
                  <a:pt x="33159" y="10191"/>
                  <a:pt x="33058" y="10166"/>
                  <a:pt x="33021" y="10141"/>
                </a:cubicBezTo>
                <a:close/>
                <a:moveTo>
                  <a:pt x="32380" y="10267"/>
                </a:moveTo>
                <a:cubicBezTo>
                  <a:pt x="32418" y="10279"/>
                  <a:pt x="32405" y="10304"/>
                  <a:pt x="32418" y="10317"/>
                </a:cubicBezTo>
                <a:lnTo>
                  <a:pt x="32279" y="10330"/>
                </a:lnTo>
                <a:cubicBezTo>
                  <a:pt x="32292" y="10304"/>
                  <a:pt x="32342" y="10279"/>
                  <a:pt x="32367" y="10267"/>
                </a:cubicBezTo>
                <a:close/>
                <a:moveTo>
                  <a:pt x="32832" y="10154"/>
                </a:moveTo>
                <a:cubicBezTo>
                  <a:pt x="33058" y="10166"/>
                  <a:pt x="33259" y="10254"/>
                  <a:pt x="33360" y="10443"/>
                </a:cubicBezTo>
                <a:cubicBezTo>
                  <a:pt x="33360" y="10443"/>
                  <a:pt x="33347" y="10455"/>
                  <a:pt x="33347" y="10455"/>
                </a:cubicBezTo>
                <a:cubicBezTo>
                  <a:pt x="33347" y="10468"/>
                  <a:pt x="33347" y="10480"/>
                  <a:pt x="33347" y="10493"/>
                </a:cubicBezTo>
                <a:cubicBezTo>
                  <a:pt x="33310" y="10392"/>
                  <a:pt x="33234" y="10317"/>
                  <a:pt x="33134" y="10254"/>
                </a:cubicBezTo>
                <a:cubicBezTo>
                  <a:pt x="33046" y="10204"/>
                  <a:pt x="32933" y="10179"/>
                  <a:pt x="32820" y="10166"/>
                </a:cubicBezTo>
                <a:lnTo>
                  <a:pt x="32832" y="10154"/>
                </a:lnTo>
                <a:close/>
                <a:moveTo>
                  <a:pt x="33209" y="10468"/>
                </a:moveTo>
                <a:lnTo>
                  <a:pt x="33209" y="10468"/>
                </a:lnTo>
                <a:cubicBezTo>
                  <a:pt x="33247" y="10506"/>
                  <a:pt x="33259" y="10556"/>
                  <a:pt x="33285" y="10593"/>
                </a:cubicBezTo>
                <a:cubicBezTo>
                  <a:pt x="33272" y="10556"/>
                  <a:pt x="33247" y="10506"/>
                  <a:pt x="33209" y="10468"/>
                </a:cubicBezTo>
                <a:close/>
                <a:moveTo>
                  <a:pt x="33373" y="10581"/>
                </a:moveTo>
                <a:cubicBezTo>
                  <a:pt x="33373" y="10593"/>
                  <a:pt x="33373" y="10593"/>
                  <a:pt x="33385" y="10593"/>
                </a:cubicBezTo>
                <a:cubicBezTo>
                  <a:pt x="33373" y="10593"/>
                  <a:pt x="33373" y="10606"/>
                  <a:pt x="33373" y="10606"/>
                </a:cubicBezTo>
                <a:lnTo>
                  <a:pt x="33373" y="10581"/>
                </a:lnTo>
                <a:close/>
                <a:moveTo>
                  <a:pt x="33398" y="10518"/>
                </a:moveTo>
                <a:cubicBezTo>
                  <a:pt x="33410" y="10556"/>
                  <a:pt x="33410" y="10606"/>
                  <a:pt x="33423" y="10644"/>
                </a:cubicBezTo>
                <a:cubicBezTo>
                  <a:pt x="33410" y="10619"/>
                  <a:pt x="33398" y="10606"/>
                  <a:pt x="33385" y="10581"/>
                </a:cubicBezTo>
                <a:lnTo>
                  <a:pt x="33373" y="10568"/>
                </a:lnTo>
                <a:lnTo>
                  <a:pt x="33360" y="10531"/>
                </a:lnTo>
                <a:cubicBezTo>
                  <a:pt x="33360" y="10531"/>
                  <a:pt x="33373" y="10531"/>
                  <a:pt x="33373" y="10518"/>
                </a:cubicBezTo>
                <a:close/>
                <a:moveTo>
                  <a:pt x="19374" y="10920"/>
                </a:moveTo>
                <a:lnTo>
                  <a:pt x="19374" y="10920"/>
                </a:lnTo>
                <a:cubicBezTo>
                  <a:pt x="19382" y="10928"/>
                  <a:pt x="19389" y="10935"/>
                  <a:pt x="19395" y="10940"/>
                </a:cubicBezTo>
                <a:lnTo>
                  <a:pt x="19395" y="10940"/>
                </a:lnTo>
                <a:cubicBezTo>
                  <a:pt x="19388" y="10933"/>
                  <a:pt x="19381" y="10927"/>
                  <a:pt x="19374" y="10920"/>
                </a:cubicBezTo>
                <a:close/>
                <a:moveTo>
                  <a:pt x="32254" y="10279"/>
                </a:moveTo>
                <a:cubicBezTo>
                  <a:pt x="32254" y="10304"/>
                  <a:pt x="32254" y="10317"/>
                  <a:pt x="32267" y="10330"/>
                </a:cubicBezTo>
                <a:cubicBezTo>
                  <a:pt x="32179" y="10342"/>
                  <a:pt x="32078" y="10355"/>
                  <a:pt x="31990" y="10367"/>
                </a:cubicBezTo>
                <a:cubicBezTo>
                  <a:pt x="31890" y="10392"/>
                  <a:pt x="31802" y="10405"/>
                  <a:pt x="31701" y="10430"/>
                </a:cubicBezTo>
                <a:cubicBezTo>
                  <a:pt x="31513" y="10455"/>
                  <a:pt x="31324" y="10505"/>
                  <a:pt x="31148" y="10543"/>
                </a:cubicBezTo>
                <a:cubicBezTo>
                  <a:pt x="30797" y="10631"/>
                  <a:pt x="30482" y="10732"/>
                  <a:pt x="30219" y="10820"/>
                </a:cubicBezTo>
                <a:cubicBezTo>
                  <a:pt x="29678" y="10996"/>
                  <a:pt x="29326" y="11134"/>
                  <a:pt x="29289" y="11146"/>
                </a:cubicBezTo>
                <a:cubicBezTo>
                  <a:pt x="30030" y="10832"/>
                  <a:pt x="30658" y="10631"/>
                  <a:pt x="31174" y="10493"/>
                </a:cubicBezTo>
                <a:cubicBezTo>
                  <a:pt x="31689" y="10367"/>
                  <a:pt x="32066" y="10317"/>
                  <a:pt x="32254" y="10279"/>
                </a:cubicBezTo>
                <a:close/>
                <a:moveTo>
                  <a:pt x="33435" y="10719"/>
                </a:moveTo>
                <a:cubicBezTo>
                  <a:pt x="33435" y="10782"/>
                  <a:pt x="33435" y="10845"/>
                  <a:pt x="33435" y="10908"/>
                </a:cubicBezTo>
                <a:cubicBezTo>
                  <a:pt x="33435" y="10933"/>
                  <a:pt x="33423" y="10970"/>
                  <a:pt x="33423" y="11008"/>
                </a:cubicBezTo>
                <a:lnTo>
                  <a:pt x="33398" y="11171"/>
                </a:lnTo>
                <a:lnTo>
                  <a:pt x="33360" y="11159"/>
                </a:lnTo>
                <a:lnTo>
                  <a:pt x="33385" y="11008"/>
                </a:lnTo>
                <a:lnTo>
                  <a:pt x="33385" y="10908"/>
                </a:lnTo>
                <a:cubicBezTo>
                  <a:pt x="33398" y="10845"/>
                  <a:pt x="33398" y="10794"/>
                  <a:pt x="33398" y="10744"/>
                </a:cubicBezTo>
                <a:lnTo>
                  <a:pt x="33398" y="10757"/>
                </a:lnTo>
                <a:cubicBezTo>
                  <a:pt x="33423" y="10744"/>
                  <a:pt x="33423" y="10732"/>
                  <a:pt x="33435" y="10719"/>
                </a:cubicBezTo>
                <a:close/>
                <a:moveTo>
                  <a:pt x="21925" y="11146"/>
                </a:moveTo>
                <a:cubicBezTo>
                  <a:pt x="21937" y="11152"/>
                  <a:pt x="21951" y="11161"/>
                  <a:pt x="21969" y="11172"/>
                </a:cubicBezTo>
                <a:lnTo>
                  <a:pt x="21969" y="11172"/>
                </a:lnTo>
                <a:cubicBezTo>
                  <a:pt x="21953" y="11162"/>
                  <a:pt x="21938" y="11154"/>
                  <a:pt x="21925" y="11146"/>
                </a:cubicBezTo>
                <a:close/>
                <a:moveTo>
                  <a:pt x="33322" y="10845"/>
                </a:moveTo>
                <a:cubicBezTo>
                  <a:pt x="33322" y="10857"/>
                  <a:pt x="33335" y="10870"/>
                  <a:pt x="33347" y="10870"/>
                </a:cubicBezTo>
                <a:cubicBezTo>
                  <a:pt x="33335" y="10933"/>
                  <a:pt x="33322" y="11021"/>
                  <a:pt x="33310" y="11109"/>
                </a:cubicBezTo>
                <a:cubicBezTo>
                  <a:pt x="33304" y="11149"/>
                  <a:pt x="33298" y="11182"/>
                  <a:pt x="33294" y="11205"/>
                </a:cubicBezTo>
                <a:lnTo>
                  <a:pt x="33294" y="11205"/>
                </a:lnTo>
                <a:cubicBezTo>
                  <a:pt x="33296" y="11185"/>
                  <a:pt x="33297" y="11157"/>
                  <a:pt x="33297" y="11121"/>
                </a:cubicBezTo>
                <a:cubicBezTo>
                  <a:pt x="33310" y="11021"/>
                  <a:pt x="33322" y="10920"/>
                  <a:pt x="33322" y="10845"/>
                </a:cubicBezTo>
                <a:close/>
                <a:moveTo>
                  <a:pt x="33384" y="11263"/>
                </a:moveTo>
                <a:cubicBezTo>
                  <a:pt x="33375" y="11306"/>
                  <a:pt x="33367" y="11343"/>
                  <a:pt x="33360" y="11373"/>
                </a:cubicBezTo>
                <a:cubicBezTo>
                  <a:pt x="33373" y="11333"/>
                  <a:pt x="33379" y="11297"/>
                  <a:pt x="33384" y="11263"/>
                </a:cubicBezTo>
                <a:close/>
                <a:moveTo>
                  <a:pt x="29364" y="11259"/>
                </a:moveTo>
                <a:cubicBezTo>
                  <a:pt x="29364" y="11259"/>
                  <a:pt x="29377" y="11272"/>
                  <a:pt x="29389" y="11285"/>
                </a:cubicBezTo>
                <a:cubicBezTo>
                  <a:pt x="29020" y="11432"/>
                  <a:pt x="28784" y="11526"/>
                  <a:pt x="28768" y="11526"/>
                </a:cubicBezTo>
                <a:cubicBezTo>
                  <a:pt x="28754" y="11526"/>
                  <a:pt x="28908" y="11454"/>
                  <a:pt x="29289" y="11285"/>
                </a:cubicBezTo>
                <a:lnTo>
                  <a:pt x="29364" y="11259"/>
                </a:lnTo>
                <a:close/>
                <a:moveTo>
                  <a:pt x="34277" y="11046"/>
                </a:moveTo>
                <a:cubicBezTo>
                  <a:pt x="34252" y="11247"/>
                  <a:pt x="34227" y="11448"/>
                  <a:pt x="34189" y="11636"/>
                </a:cubicBezTo>
                <a:cubicBezTo>
                  <a:pt x="34227" y="11460"/>
                  <a:pt x="34252" y="11272"/>
                  <a:pt x="34277" y="11083"/>
                </a:cubicBezTo>
                <a:lnTo>
                  <a:pt x="34277" y="11046"/>
                </a:lnTo>
                <a:close/>
                <a:moveTo>
                  <a:pt x="21133" y="12365"/>
                </a:moveTo>
                <a:lnTo>
                  <a:pt x="21133" y="12365"/>
                </a:lnTo>
                <a:cubicBezTo>
                  <a:pt x="21172" y="12391"/>
                  <a:pt x="21225" y="12423"/>
                  <a:pt x="21284" y="12457"/>
                </a:cubicBezTo>
                <a:lnTo>
                  <a:pt x="21284" y="12457"/>
                </a:lnTo>
                <a:cubicBezTo>
                  <a:pt x="21217" y="12411"/>
                  <a:pt x="21181" y="12377"/>
                  <a:pt x="21133" y="12365"/>
                </a:cubicBezTo>
                <a:close/>
                <a:moveTo>
                  <a:pt x="26713" y="12818"/>
                </a:moveTo>
                <a:cubicBezTo>
                  <a:pt x="26712" y="12818"/>
                  <a:pt x="26711" y="12818"/>
                  <a:pt x="26710" y="12818"/>
                </a:cubicBezTo>
                <a:lnTo>
                  <a:pt x="26710" y="12818"/>
                </a:lnTo>
                <a:cubicBezTo>
                  <a:pt x="26711" y="12818"/>
                  <a:pt x="26712" y="12818"/>
                  <a:pt x="26713" y="12818"/>
                </a:cubicBezTo>
                <a:close/>
                <a:moveTo>
                  <a:pt x="33310" y="13232"/>
                </a:moveTo>
                <a:lnTo>
                  <a:pt x="33121" y="13886"/>
                </a:lnTo>
                <a:cubicBezTo>
                  <a:pt x="33121" y="13886"/>
                  <a:pt x="33109" y="13886"/>
                  <a:pt x="33109" y="13873"/>
                </a:cubicBezTo>
                <a:cubicBezTo>
                  <a:pt x="33172" y="13685"/>
                  <a:pt x="33234" y="13471"/>
                  <a:pt x="33310" y="13232"/>
                </a:cubicBezTo>
                <a:close/>
                <a:moveTo>
                  <a:pt x="32945" y="13270"/>
                </a:moveTo>
                <a:cubicBezTo>
                  <a:pt x="32920" y="13383"/>
                  <a:pt x="32882" y="13509"/>
                  <a:pt x="32845" y="13634"/>
                </a:cubicBezTo>
                <a:lnTo>
                  <a:pt x="32807" y="13722"/>
                </a:lnTo>
                <a:lnTo>
                  <a:pt x="32820" y="13722"/>
                </a:lnTo>
                <a:cubicBezTo>
                  <a:pt x="32782" y="13861"/>
                  <a:pt x="32744" y="13999"/>
                  <a:pt x="32707" y="14137"/>
                </a:cubicBezTo>
                <a:cubicBezTo>
                  <a:pt x="32694" y="14137"/>
                  <a:pt x="32694" y="14124"/>
                  <a:pt x="32694" y="14124"/>
                </a:cubicBezTo>
                <a:cubicBezTo>
                  <a:pt x="32769" y="13835"/>
                  <a:pt x="32857" y="13546"/>
                  <a:pt x="32945" y="13270"/>
                </a:cubicBezTo>
                <a:close/>
                <a:moveTo>
                  <a:pt x="32656" y="14250"/>
                </a:moveTo>
                <a:lnTo>
                  <a:pt x="32644" y="14363"/>
                </a:lnTo>
                <a:cubicBezTo>
                  <a:pt x="32631" y="14363"/>
                  <a:pt x="32631" y="14351"/>
                  <a:pt x="32631" y="14338"/>
                </a:cubicBezTo>
                <a:lnTo>
                  <a:pt x="32656" y="14250"/>
                </a:lnTo>
                <a:close/>
                <a:moveTo>
                  <a:pt x="32769" y="14451"/>
                </a:moveTo>
                <a:cubicBezTo>
                  <a:pt x="32767" y="14455"/>
                  <a:pt x="32766" y="14459"/>
                  <a:pt x="32764" y="14462"/>
                </a:cubicBezTo>
                <a:lnTo>
                  <a:pt x="32764" y="14462"/>
                </a:lnTo>
                <a:cubicBezTo>
                  <a:pt x="32767" y="14460"/>
                  <a:pt x="32769" y="14457"/>
                  <a:pt x="32769" y="14451"/>
                </a:cubicBezTo>
                <a:close/>
                <a:moveTo>
                  <a:pt x="33109" y="13923"/>
                </a:moveTo>
                <a:lnTo>
                  <a:pt x="33033" y="14225"/>
                </a:lnTo>
                <a:lnTo>
                  <a:pt x="32996" y="14288"/>
                </a:lnTo>
                <a:lnTo>
                  <a:pt x="33008" y="14300"/>
                </a:lnTo>
                <a:lnTo>
                  <a:pt x="32920" y="14652"/>
                </a:lnTo>
                <a:lnTo>
                  <a:pt x="32908" y="14589"/>
                </a:lnTo>
                <a:cubicBezTo>
                  <a:pt x="32958" y="14401"/>
                  <a:pt x="33021" y="14187"/>
                  <a:pt x="33084" y="13949"/>
                </a:cubicBezTo>
                <a:cubicBezTo>
                  <a:pt x="33096" y="13936"/>
                  <a:pt x="33096" y="13936"/>
                  <a:pt x="33109" y="13923"/>
                </a:cubicBezTo>
                <a:close/>
                <a:moveTo>
                  <a:pt x="32754" y="14630"/>
                </a:moveTo>
                <a:lnTo>
                  <a:pt x="32754" y="14630"/>
                </a:lnTo>
                <a:cubicBezTo>
                  <a:pt x="32745" y="14665"/>
                  <a:pt x="32737" y="14701"/>
                  <a:pt x="32732" y="14740"/>
                </a:cubicBezTo>
                <a:cubicBezTo>
                  <a:pt x="32739" y="14701"/>
                  <a:pt x="32747" y="14664"/>
                  <a:pt x="32754" y="14630"/>
                </a:cubicBezTo>
                <a:close/>
                <a:moveTo>
                  <a:pt x="32908" y="14602"/>
                </a:moveTo>
                <a:lnTo>
                  <a:pt x="32895" y="14728"/>
                </a:lnTo>
                <a:lnTo>
                  <a:pt x="32895" y="14740"/>
                </a:lnTo>
                <a:lnTo>
                  <a:pt x="32870" y="14904"/>
                </a:lnTo>
                <a:cubicBezTo>
                  <a:pt x="32870" y="14853"/>
                  <a:pt x="32857" y="14828"/>
                  <a:pt x="32857" y="14816"/>
                </a:cubicBezTo>
                <a:cubicBezTo>
                  <a:pt x="32870" y="14740"/>
                  <a:pt x="32882" y="14665"/>
                  <a:pt x="32908" y="14602"/>
                </a:cubicBezTo>
                <a:close/>
                <a:moveTo>
                  <a:pt x="33259" y="12906"/>
                </a:moveTo>
                <a:cubicBezTo>
                  <a:pt x="33184" y="13207"/>
                  <a:pt x="32958" y="13999"/>
                  <a:pt x="32820" y="14677"/>
                </a:cubicBezTo>
                <a:cubicBezTo>
                  <a:pt x="32820" y="14627"/>
                  <a:pt x="32820" y="14602"/>
                  <a:pt x="32820" y="14539"/>
                </a:cubicBezTo>
                <a:cubicBezTo>
                  <a:pt x="32796" y="14563"/>
                  <a:pt x="32686" y="14923"/>
                  <a:pt x="32650" y="14923"/>
                </a:cubicBezTo>
                <a:cubicBezTo>
                  <a:pt x="32648" y="14923"/>
                  <a:pt x="32646" y="14921"/>
                  <a:pt x="32644" y="14916"/>
                </a:cubicBezTo>
                <a:cubicBezTo>
                  <a:pt x="32656" y="14828"/>
                  <a:pt x="32681" y="14753"/>
                  <a:pt x="32694" y="14677"/>
                </a:cubicBezTo>
                <a:cubicBezTo>
                  <a:pt x="32707" y="14615"/>
                  <a:pt x="32719" y="14564"/>
                  <a:pt x="32744" y="14514"/>
                </a:cubicBezTo>
                <a:cubicBezTo>
                  <a:pt x="32744" y="14493"/>
                  <a:pt x="32753" y="14480"/>
                  <a:pt x="32764" y="14462"/>
                </a:cubicBezTo>
                <a:lnTo>
                  <a:pt x="32764" y="14462"/>
                </a:lnTo>
                <a:cubicBezTo>
                  <a:pt x="32760" y="14464"/>
                  <a:pt x="32757" y="14464"/>
                  <a:pt x="32757" y="14464"/>
                </a:cubicBezTo>
                <a:cubicBezTo>
                  <a:pt x="32802" y="14272"/>
                  <a:pt x="32837" y="14171"/>
                  <a:pt x="32844" y="14171"/>
                </a:cubicBezTo>
                <a:cubicBezTo>
                  <a:pt x="32844" y="14171"/>
                  <a:pt x="32845" y="14172"/>
                  <a:pt x="32845" y="14175"/>
                </a:cubicBezTo>
                <a:cubicBezTo>
                  <a:pt x="32845" y="14187"/>
                  <a:pt x="32832" y="14238"/>
                  <a:pt x="32820" y="14326"/>
                </a:cubicBezTo>
                <a:cubicBezTo>
                  <a:pt x="32800" y="14395"/>
                  <a:pt x="32780" y="14497"/>
                  <a:pt x="32754" y="14630"/>
                </a:cubicBezTo>
                <a:lnTo>
                  <a:pt x="32754" y="14630"/>
                </a:lnTo>
                <a:cubicBezTo>
                  <a:pt x="32764" y="14586"/>
                  <a:pt x="32775" y="14543"/>
                  <a:pt x="32782" y="14501"/>
                </a:cubicBezTo>
                <a:cubicBezTo>
                  <a:pt x="32795" y="14439"/>
                  <a:pt x="32820" y="14363"/>
                  <a:pt x="32832" y="14300"/>
                </a:cubicBezTo>
                <a:cubicBezTo>
                  <a:pt x="32870" y="14175"/>
                  <a:pt x="32908" y="14036"/>
                  <a:pt x="32945" y="13911"/>
                </a:cubicBezTo>
                <a:cubicBezTo>
                  <a:pt x="32970" y="13898"/>
                  <a:pt x="32983" y="13823"/>
                  <a:pt x="32996" y="13722"/>
                </a:cubicBezTo>
                <a:cubicBezTo>
                  <a:pt x="33096" y="13421"/>
                  <a:pt x="33184" y="13144"/>
                  <a:pt x="33259" y="12906"/>
                </a:cubicBezTo>
                <a:close/>
                <a:moveTo>
                  <a:pt x="32730" y="15909"/>
                </a:moveTo>
                <a:cubicBezTo>
                  <a:pt x="32730" y="15910"/>
                  <a:pt x="32730" y="15912"/>
                  <a:pt x="32729" y="15914"/>
                </a:cubicBezTo>
                <a:lnTo>
                  <a:pt x="32729" y="15914"/>
                </a:lnTo>
                <a:cubicBezTo>
                  <a:pt x="32730" y="15912"/>
                  <a:pt x="32731" y="15910"/>
                  <a:pt x="32732" y="15909"/>
                </a:cubicBezTo>
                <a:close/>
                <a:moveTo>
                  <a:pt x="33083" y="15814"/>
                </a:moveTo>
                <a:lnTo>
                  <a:pt x="33083" y="15814"/>
                </a:lnTo>
                <a:cubicBezTo>
                  <a:pt x="33080" y="15881"/>
                  <a:pt x="33080" y="15916"/>
                  <a:pt x="33081" y="15916"/>
                </a:cubicBezTo>
                <a:cubicBezTo>
                  <a:pt x="33082" y="15916"/>
                  <a:pt x="33084" y="15886"/>
                  <a:pt x="33084" y="15821"/>
                </a:cubicBezTo>
                <a:cubicBezTo>
                  <a:pt x="33083" y="15819"/>
                  <a:pt x="33083" y="15816"/>
                  <a:pt x="33083" y="15814"/>
                </a:cubicBezTo>
                <a:close/>
                <a:moveTo>
                  <a:pt x="32607" y="15673"/>
                </a:moveTo>
                <a:cubicBezTo>
                  <a:pt x="32596" y="15673"/>
                  <a:pt x="32584" y="15690"/>
                  <a:pt x="32568" y="15733"/>
                </a:cubicBezTo>
                <a:cubicBezTo>
                  <a:pt x="32556" y="15896"/>
                  <a:pt x="32568" y="15959"/>
                  <a:pt x="32593" y="15997"/>
                </a:cubicBezTo>
                <a:cubicBezTo>
                  <a:pt x="32606" y="16022"/>
                  <a:pt x="32619" y="16047"/>
                  <a:pt x="32644" y="16135"/>
                </a:cubicBezTo>
                <a:cubicBezTo>
                  <a:pt x="32632" y="15978"/>
                  <a:pt x="32630" y="15933"/>
                  <a:pt x="32634" y="15933"/>
                </a:cubicBezTo>
                <a:lnTo>
                  <a:pt x="32634" y="15933"/>
                </a:lnTo>
                <a:cubicBezTo>
                  <a:pt x="32639" y="15933"/>
                  <a:pt x="32655" y="16022"/>
                  <a:pt x="32670" y="16022"/>
                </a:cubicBezTo>
                <a:cubicBezTo>
                  <a:pt x="32679" y="16022"/>
                  <a:pt x="32688" y="15992"/>
                  <a:pt x="32694" y="15896"/>
                </a:cubicBezTo>
                <a:cubicBezTo>
                  <a:pt x="32707" y="15997"/>
                  <a:pt x="32707" y="16085"/>
                  <a:pt x="32719" y="16160"/>
                </a:cubicBezTo>
                <a:cubicBezTo>
                  <a:pt x="32719" y="16078"/>
                  <a:pt x="32719" y="15996"/>
                  <a:pt x="32729" y="15914"/>
                </a:cubicBezTo>
                <a:lnTo>
                  <a:pt x="32729" y="15914"/>
                </a:lnTo>
                <a:cubicBezTo>
                  <a:pt x="32723" y="15927"/>
                  <a:pt x="32721" y="15935"/>
                  <a:pt x="32720" y="15935"/>
                </a:cubicBezTo>
                <a:cubicBezTo>
                  <a:pt x="32719" y="15935"/>
                  <a:pt x="32719" y="15931"/>
                  <a:pt x="32719" y="15921"/>
                </a:cubicBezTo>
                <a:cubicBezTo>
                  <a:pt x="32719" y="15921"/>
                  <a:pt x="32719" y="15909"/>
                  <a:pt x="32719" y="15909"/>
                </a:cubicBezTo>
                <a:cubicBezTo>
                  <a:pt x="32719" y="15909"/>
                  <a:pt x="32707" y="15896"/>
                  <a:pt x="32694" y="15884"/>
                </a:cubicBezTo>
                <a:cubicBezTo>
                  <a:pt x="32656" y="15836"/>
                  <a:pt x="32640" y="15673"/>
                  <a:pt x="32607" y="15673"/>
                </a:cubicBezTo>
                <a:close/>
                <a:moveTo>
                  <a:pt x="36464" y="17203"/>
                </a:moveTo>
                <a:lnTo>
                  <a:pt x="36464" y="17203"/>
                </a:lnTo>
                <a:cubicBezTo>
                  <a:pt x="36449" y="17210"/>
                  <a:pt x="36434" y="17217"/>
                  <a:pt x="36420" y="17224"/>
                </a:cubicBezTo>
                <a:lnTo>
                  <a:pt x="36420" y="17224"/>
                </a:lnTo>
                <a:cubicBezTo>
                  <a:pt x="36435" y="17217"/>
                  <a:pt x="36450" y="17210"/>
                  <a:pt x="36464" y="17203"/>
                </a:cubicBezTo>
                <a:close/>
                <a:moveTo>
                  <a:pt x="32788" y="17378"/>
                </a:moveTo>
                <a:cubicBezTo>
                  <a:pt x="32821" y="17422"/>
                  <a:pt x="32857" y="17464"/>
                  <a:pt x="32895" y="17505"/>
                </a:cubicBezTo>
                <a:cubicBezTo>
                  <a:pt x="32862" y="17464"/>
                  <a:pt x="32824" y="17423"/>
                  <a:pt x="32788" y="17378"/>
                </a:cubicBezTo>
                <a:close/>
                <a:moveTo>
                  <a:pt x="34026" y="17568"/>
                </a:moveTo>
                <a:cubicBezTo>
                  <a:pt x="34026" y="17568"/>
                  <a:pt x="34026" y="17568"/>
                  <a:pt x="34026" y="17569"/>
                </a:cubicBezTo>
                <a:lnTo>
                  <a:pt x="34026" y="17569"/>
                </a:lnTo>
                <a:cubicBezTo>
                  <a:pt x="34026" y="17568"/>
                  <a:pt x="34026" y="17568"/>
                  <a:pt x="34026" y="17568"/>
                </a:cubicBezTo>
                <a:close/>
                <a:moveTo>
                  <a:pt x="60" y="0"/>
                </a:moveTo>
                <a:lnTo>
                  <a:pt x="173" y="126"/>
                </a:lnTo>
                <a:cubicBezTo>
                  <a:pt x="151" y="114"/>
                  <a:pt x="134" y="109"/>
                  <a:pt x="120" y="109"/>
                </a:cubicBezTo>
                <a:cubicBezTo>
                  <a:pt x="0" y="109"/>
                  <a:pt x="162" y="508"/>
                  <a:pt x="60" y="553"/>
                </a:cubicBezTo>
                <a:cubicBezTo>
                  <a:pt x="299" y="679"/>
                  <a:pt x="337" y="1169"/>
                  <a:pt x="726" y="1383"/>
                </a:cubicBezTo>
                <a:cubicBezTo>
                  <a:pt x="738" y="1409"/>
                  <a:pt x="734" y="1417"/>
                  <a:pt x="724" y="1417"/>
                </a:cubicBezTo>
                <a:cubicBezTo>
                  <a:pt x="707" y="1417"/>
                  <a:pt x="672" y="1394"/>
                  <a:pt x="657" y="1394"/>
                </a:cubicBezTo>
                <a:cubicBezTo>
                  <a:pt x="651" y="1394"/>
                  <a:pt x="648" y="1398"/>
                  <a:pt x="651" y="1408"/>
                </a:cubicBezTo>
                <a:cubicBezTo>
                  <a:pt x="764" y="1458"/>
                  <a:pt x="852" y="1546"/>
                  <a:pt x="990" y="1734"/>
                </a:cubicBezTo>
                <a:lnTo>
                  <a:pt x="965" y="1722"/>
                </a:lnTo>
                <a:lnTo>
                  <a:pt x="965" y="1722"/>
                </a:lnTo>
                <a:cubicBezTo>
                  <a:pt x="1430" y="2199"/>
                  <a:pt x="1581" y="2451"/>
                  <a:pt x="2146" y="2991"/>
                </a:cubicBezTo>
                <a:lnTo>
                  <a:pt x="2146" y="2903"/>
                </a:lnTo>
                <a:cubicBezTo>
                  <a:pt x="2272" y="3016"/>
                  <a:pt x="2284" y="3054"/>
                  <a:pt x="2335" y="3117"/>
                </a:cubicBezTo>
                <a:cubicBezTo>
                  <a:pt x="2350" y="3120"/>
                  <a:pt x="2361" y="3122"/>
                  <a:pt x="2369" y="3122"/>
                </a:cubicBezTo>
                <a:cubicBezTo>
                  <a:pt x="2421" y="3122"/>
                  <a:pt x="2336" y="3056"/>
                  <a:pt x="2259" y="2991"/>
                </a:cubicBezTo>
                <a:cubicBezTo>
                  <a:pt x="2178" y="2910"/>
                  <a:pt x="2096" y="2839"/>
                  <a:pt x="2155" y="2839"/>
                </a:cubicBezTo>
                <a:cubicBezTo>
                  <a:pt x="2159" y="2839"/>
                  <a:pt x="2165" y="2839"/>
                  <a:pt x="2171" y="2840"/>
                </a:cubicBezTo>
                <a:cubicBezTo>
                  <a:pt x="2222" y="2966"/>
                  <a:pt x="2448" y="3154"/>
                  <a:pt x="2687" y="3330"/>
                </a:cubicBezTo>
                <a:cubicBezTo>
                  <a:pt x="2913" y="3506"/>
                  <a:pt x="3164" y="3657"/>
                  <a:pt x="3189" y="3770"/>
                </a:cubicBezTo>
                <a:cubicBezTo>
                  <a:pt x="3247" y="3804"/>
                  <a:pt x="3275" y="3815"/>
                  <a:pt x="3288" y="3815"/>
                </a:cubicBezTo>
                <a:cubicBezTo>
                  <a:pt x="3317" y="3815"/>
                  <a:pt x="3275" y="3763"/>
                  <a:pt x="3304" y="3763"/>
                </a:cubicBezTo>
                <a:cubicBezTo>
                  <a:pt x="3317" y="3763"/>
                  <a:pt x="3345" y="3774"/>
                  <a:pt x="3403" y="3808"/>
                </a:cubicBezTo>
                <a:lnTo>
                  <a:pt x="3441" y="3871"/>
                </a:lnTo>
                <a:lnTo>
                  <a:pt x="3528" y="3858"/>
                </a:lnTo>
                <a:cubicBezTo>
                  <a:pt x="3679" y="3959"/>
                  <a:pt x="3742" y="4034"/>
                  <a:pt x="3730" y="4072"/>
                </a:cubicBezTo>
                <a:cubicBezTo>
                  <a:pt x="3692" y="4047"/>
                  <a:pt x="3616" y="4021"/>
                  <a:pt x="3566" y="3996"/>
                </a:cubicBezTo>
                <a:lnTo>
                  <a:pt x="3566" y="3996"/>
                </a:lnTo>
                <a:cubicBezTo>
                  <a:pt x="3742" y="4147"/>
                  <a:pt x="4107" y="4260"/>
                  <a:pt x="4232" y="4298"/>
                </a:cubicBezTo>
                <a:lnTo>
                  <a:pt x="4019" y="4197"/>
                </a:lnTo>
                <a:lnTo>
                  <a:pt x="4019" y="4197"/>
                </a:lnTo>
                <a:cubicBezTo>
                  <a:pt x="4383" y="4336"/>
                  <a:pt x="4810" y="4474"/>
                  <a:pt x="5250" y="4549"/>
                </a:cubicBezTo>
                <a:cubicBezTo>
                  <a:pt x="5488" y="4597"/>
                  <a:pt x="5730" y="4619"/>
                  <a:pt x="5962" y="4619"/>
                </a:cubicBezTo>
                <a:cubicBezTo>
                  <a:pt x="6158" y="4619"/>
                  <a:pt x="6347" y="4603"/>
                  <a:pt x="6519" y="4574"/>
                </a:cubicBezTo>
                <a:lnTo>
                  <a:pt x="6469" y="4549"/>
                </a:lnTo>
                <a:cubicBezTo>
                  <a:pt x="6758" y="4511"/>
                  <a:pt x="6871" y="4499"/>
                  <a:pt x="6997" y="4486"/>
                </a:cubicBezTo>
                <a:cubicBezTo>
                  <a:pt x="7110" y="4486"/>
                  <a:pt x="7248" y="4474"/>
                  <a:pt x="7550" y="4398"/>
                </a:cubicBezTo>
                <a:lnTo>
                  <a:pt x="7550" y="4398"/>
                </a:lnTo>
                <a:lnTo>
                  <a:pt x="7524" y="4411"/>
                </a:lnTo>
                <a:cubicBezTo>
                  <a:pt x="7487" y="4424"/>
                  <a:pt x="7449" y="4436"/>
                  <a:pt x="7411" y="4449"/>
                </a:cubicBezTo>
                <a:cubicBezTo>
                  <a:pt x="7474" y="4436"/>
                  <a:pt x="7512" y="4424"/>
                  <a:pt x="7562" y="4411"/>
                </a:cubicBezTo>
                <a:lnTo>
                  <a:pt x="7751" y="4373"/>
                </a:lnTo>
                <a:lnTo>
                  <a:pt x="7597" y="4373"/>
                </a:lnTo>
                <a:cubicBezTo>
                  <a:pt x="7700" y="4331"/>
                  <a:pt x="7826" y="4289"/>
                  <a:pt x="7952" y="4248"/>
                </a:cubicBezTo>
                <a:lnTo>
                  <a:pt x="7952" y="4248"/>
                </a:lnTo>
                <a:cubicBezTo>
                  <a:pt x="7906" y="4273"/>
                  <a:pt x="7922" y="4278"/>
                  <a:pt x="7959" y="4278"/>
                </a:cubicBezTo>
                <a:cubicBezTo>
                  <a:pt x="7988" y="4278"/>
                  <a:pt x="8029" y="4275"/>
                  <a:pt x="8061" y="4275"/>
                </a:cubicBezTo>
                <a:cubicBezTo>
                  <a:pt x="8109" y="4275"/>
                  <a:pt x="8135" y="4283"/>
                  <a:pt x="8065" y="4323"/>
                </a:cubicBezTo>
                <a:cubicBezTo>
                  <a:pt x="8593" y="4072"/>
                  <a:pt x="8316" y="4185"/>
                  <a:pt x="8630" y="3946"/>
                </a:cubicBezTo>
                <a:lnTo>
                  <a:pt x="8718" y="3959"/>
                </a:lnTo>
                <a:cubicBezTo>
                  <a:pt x="8806" y="3883"/>
                  <a:pt x="8831" y="3846"/>
                  <a:pt x="8970" y="3770"/>
                </a:cubicBezTo>
                <a:cubicBezTo>
                  <a:pt x="8995" y="3758"/>
                  <a:pt x="9020" y="3745"/>
                  <a:pt x="9032" y="3745"/>
                </a:cubicBezTo>
                <a:cubicBezTo>
                  <a:pt x="8957" y="3820"/>
                  <a:pt x="9246" y="3720"/>
                  <a:pt x="9057" y="3858"/>
                </a:cubicBezTo>
                <a:cubicBezTo>
                  <a:pt x="9601" y="3713"/>
                  <a:pt x="9750" y="3417"/>
                  <a:pt x="10018" y="3417"/>
                </a:cubicBezTo>
                <a:cubicBezTo>
                  <a:pt x="10028" y="3417"/>
                  <a:pt x="10039" y="3417"/>
                  <a:pt x="10050" y="3418"/>
                </a:cubicBezTo>
                <a:cubicBezTo>
                  <a:pt x="10090" y="3361"/>
                  <a:pt x="10084" y="3340"/>
                  <a:pt x="10054" y="3340"/>
                </a:cubicBezTo>
                <a:cubicBezTo>
                  <a:pt x="9972" y="3340"/>
                  <a:pt x="9713" y="3494"/>
                  <a:pt x="9698" y="3494"/>
                </a:cubicBezTo>
                <a:cubicBezTo>
                  <a:pt x="9695" y="3494"/>
                  <a:pt x="9699" y="3490"/>
                  <a:pt x="9711" y="3481"/>
                </a:cubicBezTo>
                <a:lnTo>
                  <a:pt x="9711" y="3481"/>
                </a:lnTo>
                <a:cubicBezTo>
                  <a:pt x="9704" y="3482"/>
                  <a:pt x="9699" y="3483"/>
                  <a:pt x="9694" y="3483"/>
                </a:cubicBezTo>
                <a:cubicBezTo>
                  <a:pt x="9654" y="3483"/>
                  <a:pt x="9681" y="3437"/>
                  <a:pt x="9749" y="3381"/>
                </a:cubicBezTo>
                <a:cubicBezTo>
                  <a:pt x="9874" y="3318"/>
                  <a:pt x="10000" y="3255"/>
                  <a:pt x="10113" y="3192"/>
                </a:cubicBezTo>
                <a:cubicBezTo>
                  <a:pt x="10239" y="3180"/>
                  <a:pt x="10415" y="3192"/>
                  <a:pt x="10691" y="3054"/>
                </a:cubicBezTo>
                <a:lnTo>
                  <a:pt x="10691" y="3054"/>
                </a:lnTo>
                <a:cubicBezTo>
                  <a:pt x="10666" y="3066"/>
                  <a:pt x="10666" y="3079"/>
                  <a:pt x="10628" y="3092"/>
                </a:cubicBezTo>
                <a:cubicBezTo>
                  <a:pt x="10651" y="3092"/>
                  <a:pt x="10669" y="3087"/>
                  <a:pt x="10686" y="3078"/>
                </a:cubicBezTo>
                <a:lnTo>
                  <a:pt x="10686" y="3078"/>
                </a:lnTo>
                <a:cubicBezTo>
                  <a:pt x="10683" y="3079"/>
                  <a:pt x="10681" y="3079"/>
                  <a:pt x="10678" y="3079"/>
                </a:cubicBezTo>
                <a:cubicBezTo>
                  <a:pt x="10683" y="3078"/>
                  <a:pt x="10687" y="3076"/>
                  <a:pt x="10691" y="3075"/>
                </a:cubicBezTo>
                <a:lnTo>
                  <a:pt x="10691" y="3075"/>
                </a:lnTo>
                <a:cubicBezTo>
                  <a:pt x="10689" y="3076"/>
                  <a:pt x="10687" y="3077"/>
                  <a:pt x="10686" y="3078"/>
                </a:cubicBezTo>
                <a:lnTo>
                  <a:pt x="10686" y="3078"/>
                </a:lnTo>
                <a:cubicBezTo>
                  <a:pt x="10688" y="3077"/>
                  <a:pt x="10691" y="3075"/>
                  <a:pt x="10694" y="3074"/>
                </a:cubicBezTo>
                <a:lnTo>
                  <a:pt x="10694" y="3074"/>
                </a:lnTo>
                <a:cubicBezTo>
                  <a:pt x="10693" y="3074"/>
                  <a:pt x="10692" y="3074"/>
                  <a:pt x="10691" y="3075"/>
                </a:cubicBezTo>
                <a:lnTo>
                  <a:pt x="10691" y="3075"/>
                </a:lnTo>
                <a:cubicBezTo>
                  <a:pt x="10699" y="3069"/>
                  <a:pt x="10708" y="3062"/>
                  <a:pt x="10716" y="3054"/>
                </a:cubicBezTo>
                <a:lnTo>
                  <a:pt x="10716" y="3054"/>
                </a:lnTo>
                <a:cubicBezTo>
                  <a:pt x="10709" y="3061"/>
                  <a:pt x="10701" y="3069"/>
                  <a:pt x="10694" y="3074"/>
                </a:cubicBezTo>
                <a:lnTo>
                  <a:pt x="10694" y="3074"/>
                </a:lnTo>
                <a:cubicBezTo>
                  <a:pt x="10724" y="3063"/>
                  <a:pt x="10747" y="3050"/>
                  <a:pt x="10779" y="3029"/>
                </a:cubicBezTo>
                <a:cubicBezTo>
                  <a:pt x="10817" y="2991"/>
                  <a:pt x="10854" y="2966"/>
                  <a:pt x="10905" y="2941"/>
                </a:cubicBezTo>
                <a:lnTo>
                  <a:pt x="10905" y="2941"/>
                </a:lnTo>
                <a:lnTo>
                  <a:pt x="10867" y="2978"/>
                </a:lnTo>
                <a:cubicBezTo>
                  <a:pt x="10905" y="2953"/>
                  <a:pt x="10942" y="2941"/>
                  <a:pt x="10980" y="2916"/>
                </a:cubicBezTo>
                <a:cubicBezTo>
                  <a:pt x="10993" y="2916"/>
                  <a:pt x="11005" y="2903"/>
                  <a:pt x="11018" y="2890"/>
                </a:cubicBezTo>
                <a:lnTo>
                  <a:pt x="11055" y="2890"/>
                </a:lnTo>
                <a:cubicBezTo>
                  <a:pt x="11055" y="2878"/>
                  <a:pt x="11068" y="2878"/>
                  <a:pt x="11068" y="2865"/>
                </a:cubicBezTo>
                <a:cubicBezTo>
                  <a:pt x="11106" y="2853"/>
                  <a:pt x="11143" y="2828"/>
                  <a:pt x="11194" y="2803"/>
                </a:cubicBezTo>
                <a:cubicBezTo>
                  <a:pt x="11181" y="2803"/>
                  <a:pt x="11181" y="2790"/>
                  <a:pt x="11169" y="2790"/>
                </a:cubicBezTo>
                <a:cubicBezTo>
                  <a:pt x="11219" y="2752"/>
                  <a:pt x="11257" y="2740"/>
                  <a:pt x="11244" y="2689"/>
                </a:cubicBezTo>
                <a:lnTo>
                  <a:pt x="11244" y="2689"/>
                </a:lnTo>
                <a:lnTo>
                  <a:pt x="11131" y="2752"/>
                </a:lnTo>
                <a:cubicBezTo>
                  <a:pt x="11131" y="2740"/>
                  <a:pt x="11118" y="2727"/>
                  <a:pt x="11118" y="2715"/>
                </a:cubicBezTo>
                <a:cubicBezTo>
                  <a:pt x="11131" y="2702"/>
                  <a:pt x="11131" y="2702"/>
                  <a:pt x="11143" y="2702"/>
                </a:cubicBezTo>
                <a:lnTo>
                  <a:pt x="11282" y="2589"/>
                </a:lnTo>
                <a:lnTo>
                  <a:pt x="11332" y="2601"/>
                </a:lnTo>
                <a:cubicBezTo>
                  <a:pt x="11382" y="2564"/>
                  <a:pt x="11445" y="2539"/>
                  <a:pt x="11508" y="2514"/>
                </a:cubicBezTo>
                <a:lnTo>
                  <a:pt x="11508" y="2514"/>
                </a:lnTo>
                <a:cubicBezTo>
                  <a:pt x="11483" y="2551"/>
                  <a:pt x="11432" y="2589"/>
                  <a:pt x="11395" y="2614"/>
                </a:cubicBezTo>
                <a:cubicBezTo>
                  <a:pt x="11495" y="2601"/>
                  <a:pt x="11558" y="2526"/>
                  <a:pt x="11659" y="2514"/>
                </a:cubicBezTo>
                <a:lnTo>
                  <a:pt x="11659" y="2514"/>
                </a:lnTo>
                <a:cubicBezTo>
                  <a:pt x="11671" y="2614"/>
                  <a:pt x="11294" y="2689"/>
                  <a:pt x="11131" y="2865"/>
                </a:cubicBezTo>
                <a:cubicBezTo>
                  <a:pt x="11211" y="2855"/>
                  <a:pt x="11356" y="2724"/>
                  <a:pt x="11405" y="2724"/>
                </a:cubicBezTo>
                <a:cubicBezTo>
                  <a:pt x="11413" y="2724"/>
                  <a:pt x="11419" y="2729"/>
                  <a:pt x="11420" y="2739"/>
                </a:cubicBezTo>
                <a:lnTo>
                  <a:pt x="11420" y="2739"/>
                </a:lnTo>
                <a:cubicBezTo>
                  <a:pt x="11521" y="2589"/>
                  <a:pt x="11747" y="2639"/>
                  <a:pt x="11923" y="2476"/>
                </a:cubicBezTo>
                <a:lnTo>
                  <a:pt x="11923" y="2539"/>
                </a:lnTo>
                <a:cubicBezTo>
                  <a:pt x="11948" y="2514"/>
                  <a:pt x="12010" y="2463"/>
                  <a:pt x="12073" y="2451"/>
                </a:cubicBezTo>
                <a:lnTo>
                  <a:pt x="12073" y="2451"/>
                </a:lnTo>
                <a:lnTo>
                  <a:pt x="12036" y="2501"/>
                </a:lnTo>
                <a:cubicBezTo>
                  <a:pt x="11973" y="2526"/>
                  <a:pt x="11910" y="2551"/>
                  <a:pt x="11847" y="2564"/>
                </a:cubicBezTo>
                <a:cubicBezTo>
                  <a:pt x="11797" y="2589"/>
                  <a:pt x="11747" y="2614"/>
                  <a:pt x="11696" y="2627"/>
                </a:cubicBezTo>
                <a:lnTo>
                  <a:pt x="11659" y="2639"/>
                </a:lnTo>
                <a:cubicBezTo>
                  <a:pt x="11621" y="2652"/>
                  <a:pt x="11583" y="2677"/>
                  <a:pt x="11558" y="2689"/>
                </a:cubicBezTo>
                <a:lnTo>
                  <a:pt x="11508" y="2702"/>
                </a:lnTo>
                <a:cubicBezTo>
                  <a:pt x="11483" y="2715"/>
                  <a:pt x="11458" y="2727"/>
                  <a:pt x="11420" y="2740"/>
                </a:cubicBezTo>
                <a:lnTo>
                  <a:pt x="11420" y="2740"/>
                </a:lnTo>
                <a:cubicBezTo>
                  <a:pt x="11420" y="2739"/>
                  <a:pt x="11420" y="2739"/>
                  <a:pt x="11420" y="2739"/>
                </a:cubicBezTo>
                <a:lnTo>
                  <a:pt x="11420" y="2739"/>
                </a:lnTo>
                <a:cubicBezTo>
                  <a:pt x="11420" y="2739"/>
                  <a:pt x="11420" y="2740"/>
                  <a:pt x="11420" y="2740"/>
                </a:cubicBezTo>
                <a:cubicBezTo>
                  <a:pt x="11420" y="2740"/>
                  <a:pt x="11420" y="2740"/>
                  <a:pt x="11420" y="2740"/>
                </a:cubicBezTo>
                <a:lnTo>
                  <a:pt x="11420" y="2740"/>
                </a:lnTo>
                <a:cubicBezTo>
                  <a:pt x="11421" y="2743"/>
                  <a:pt x="11421" y="2747"/>
                  <a:pt x="11420" y="2752"/>
                </a:cubicBezTo>
                <a:cubicBezTo>
                  <a:pt x="11382" y="2765"/>
                  <a:pt x="11344" y="2777"/>
                  <a:pt x="11319" y="2790"/>
                </a:cubicBezTo>
                <a:cubicBezTo>
                  <a:pt x="11257" y="2815"/>
                  <a:pt x="11206" y="2853"/>
                  <a:pt x="11156" y="2878"/>
                </a:cubicBezTo>
                <a:cubicBezTo>
                  <a:pt x="11131" y="2890"/>
                  <a:pt x="11106" y="2903"/>
                  <a:pt x="11081" y="2916"/>
                </a:cubicBezTo>
                <a:cubicBezTo>
                  <a:pt x="11030" y="2941"/>
                  <a:pt x="10980" y="2966"/>
                  <a:pt x="10942" y="2991"/>
                </a:cubicBezTo>
                <a:cubicBezTo>
                  <a:pt x="10880" y="3016"/>
                  <a:pt x="10817" y="3054"/>
                  <a:pt x="10766" y="3079"/>
                </a:cubicBezTo>
                <a:cubicBezTo>
                  <a:pt x="10151" y="3418"/>
                  <a:pt x="10113" y="3469"/>
                  <a:pt x="9799" y="3644"/>
                </a:cubicBezTo>
                <a:cubicBezTo>
                  <a:pt x="9636" y="3732"/>
                  <a:pt x="9409" y="3871"/>
                  <a:pt x="8944" y="4084"/>
                </a:cubicBezTo>
                <a:cubicBezTo>
                  <a:pt x="8706" y="4185"/>
                  <a:pt x="8417" y="4310"/>
                  <a:pt x="8015" y="4436"/>
                </a:cubicBezTo>
                <a:cubicBezTo>
                  <a:pt x="7625" y="4562"/>
                  <a:pt x="7122" y="4700"/>
                  <a:pt x="6481" y="4738"/>
                </a:cubicBezTo>
                <a:cubicBezTo>
                  <a:pt x="6557" y="4750"/>
                  <a:pt x="6519" y="4775"/>
                  <a:pt x="6381" y="4788"/>
                </a:cubicBezTo>
                <a:cubicBezTo>
                  <a:pt x="6255" y="4813"/>
                  <a:pt x="6029" y="4838"/>
                  <a:pt x="5740" y="4838"/>
                </a:cubicBezTo>
                <a:cubicBezTo>
                  <a:pt x="5325" y="4838"/>
                  <a:pt x="4773" y="4750"/>
                  <a:pt x="4220" y="4574"/>
                </a:cubicBezTo>
                <a:cubicBezTo>
                  <a:pt x="3667" y="4398"/>
                  <a:pt x="3139" y="4135"/>
                  <a:pt x="2687" y="3871"/>
                </a:cubicBezTo>
                <a:cubicBezTo>
                  <a:pt x="2687" y="3871"/>
                  <a:pt x="2674" y="3858"/>
                  <a:pt x="2674" y="3858"/>
                </a:cubicBezTo>
                <a:lnTo>
                  <a:pt x="2548" y="3783"/>
                </a:lnTo>
                <a:lnTo>
                  <a:pt x="2524" y="3768"/>
                </a:lnTo>
                <a:lnTo>
                  <a:pt x="2524" y="3768"/>
                </a:lnTo>
                <a:cubicBezTo>
                  <a:pt x="2535" y="3776"/>
                  <a:pt x="2547" y="3785"/>
                  <a:pt x="2561" y="3795"/>
                </a:cubicBezTo>
                <a:cubicBezTo>
                  <a:pt x="2687" y="3896"/>
                  <a:pt x="2837" y="3959"/>
                  <a:pt x="2976" y="4072"/>
                </a:cubicBezTo>
                <a:cubicBezTo>
                  <a:pt x="2974" y="4072"/>
                  <a:pt x="2973" y="4072"/>
                  <a:pt x="2972" y="4072"/>
                </a:cubicBezTo>
                <a:cubicBezTo>
                  <a:pt x="2883" y="4072"/>
                  <a:pt x="2330" y="3667"/>
                  <a:pt x="2046" y="3469"/>
                </a:cubicBezTo>
                <a:lnTo>
                  <a:pt x="2046" y="3469"/>
                </a:lnTo>
                <a:cubicBezTo>
                  <a:pt x="2156" y="3579"/>
                  <a:pt x="2519" y="3796"/>
                  <a:pt x="2486" y="3796"/>
                </a:cubicBezTo>
                <a:cubicBezTo>
                  <a:pt x="2481" y="3796"/>
                  <a:pt x="2469" y="3792"/>
                  <a:pt x="2448" y="3783"/>
                </a:cubicBezTo>
                <a:lnTo>
                  <a:pt x="2448" y="3783"/>
                </a:lnTo>
                <a:cubicBezTo>
                  <a:pt x="2687" y="3896"/>
                  <a:pt x="2976" y="4172"/>
                  <a:pt x="3415" y="4348"/>
                </a:cubicBezTo>
                <a:lnTo>
                  <a:pt x="3378" y="4348"/>
                </a:lnTo>
                <a:cubicBezTo>
                  <a:pt x="3441" y="4386"/>
                  <a:pt x="3591" y="4449"/>
                  <a:pt x="3717" y="4499"/>
                </a:cubicBezTo>
                <a:lnTo>
                  <a:pt x="3466" y="4424"/>
                </a:lnTo>
                <a:lnTo>
                  <a:pt x="3466" y="4424"/>
                </a:lnTo>
                <a:cubicBezTo>
                  <a:pt x="3830" y="4574"/>
                  <a:pt x="4144" y="4763"/>
                  <a:pt x="4534" y="4863"/>
                </a:cubicBezTo>
                <a:cubicBezTo>
                  <a:pt x="4144" y="4738"/>
                  <a:pt x="4107" y="4713"/>
                  <a:pt x="4119" y="4700"/>
                </a:cubicBezTo>
                <a:cubicBezTo>
                  <a:pt x="4122" y="4700"/>
                  <a:pt x="4129" y="4701"/>
                  <a:pt x="4136" y="4701"/>
                </a:cubicBezTo>
                <a:cubicBezTo>
                  <a:pt x="4155" y="4701"/>
                  <a:pt x="4169" y="4694"/>
                  <a:pt x="4056" y="4637"/>
                </a:cubicBezTo>
                <a:lnTo>
                  <a:pt x="4056" y="4637"/>
                </a:lnTo>
                <a:cubicBezTo>
                  <a:pt x="4509" y="4801"/>
                  <a:pt x="4647" y="4838"/>
                  <a:pt x="4798" y="4901"/>
                </a:cubicBezTo>
                <a:cubicBezTo>
                  <a:pt x="4941" y="4961"/>
                  <a:pt x="5096" y="5032"/>
                  <a:pt x="5588" y="5082"/>
                </a:cubicBezTo>
                <a:lnTo>
                  <a:pt x="5588" y="5082"/>
                </a:lnTo>
                <a:cubicBezTo>
                  <a:pt x="5430" y="5063"/>
                  <a:pt x="5240" y="5022"/>
                  <a:pt x="5299" y="5022"/>
                </a:cubicBezTo>
                <a:cubicBezTo>
                  <a:pt x="5311" y="5022"/>
                  <a:pt x="5331" y="5023"/>
                  <a:pt x="5363" y="5027"/>
                </a:cubicBezTo>
                <a:cubicBezTo>
                  <a:pt x="5577" y="5064"/>
                  <a:pt x="5866" y="5102"/>
                  <a:pt x="6004" y="5115"/>
                </a:cubicBezTo>
                <a:cubicBezTo>
                  <a:pt x="6770" y="5115"/>
                  <a:pt x="5891" y="5090"/>
                  <a:pt x="6218" y="5077"/>
                </a:cubicBezTo>
                <a:lnTo>
                  <a:pt x="6218" y="5077"/>
                </a:lnTo>
                <a:cubicBezTo>
                  <a:pt x="6264" y="5082"/>
                  <a:pt x="6305" y="5084"/>
                  <a:pt x="6344" y="5084"/>
                </a:cubicBezTo>
                <a:cubicBezTo>
                  <a:pt x="6517" y="5084"/>
                  <a:pt x="6640" y="5043"/>
                  <a:pt x="6896" y="5002"/>
                </a:cubicBezTo>
                <a:lnTo>
                  <a:pt x="6909" y="5027"/>
                </a:lnTo>
                <a:cubicBezTo>
                  <a:pt x="7323" y="4976"/>
                  <a:pt x="7374" y="4951"/>
                  <a:pt x="7411" y="4926"/>
                </a:cubicBezTo>
                <a:cubicBezTo>
                  <a:pt x="7449" y="4901"/>
                  <a:pt x="7487" y="4888"/>
                  <a:pt x="7839" y="4813"/>
                </a:cubicBezTo>
                <a:lnTo>
                  <a:pt x="7839" y="4813"/>
                </a:lnTo>
                <a:cubicBezTo>
                  <a:pt x="7738" y="4851"/>
                  <a:pt x="7650" y="4888"/>
                  <a:pt x="7550" y="4926"/>
                </a:cubicBezTo>
                <a:cubicBezTo>
                  <a:pt x="7675" y="4888"/>
                  <a:pt x="7788" y="4851"/>
                  <a:pt x="7914" y="4813"/>
                </a:cubicBezTo>
                <a:lnTo>
                  <a:pt x="7914" y="4813"/>
                </a:lnTo>
                <a:lnTo>
                  <a:pt x="7851" y="4863"/>
                </a:lnTo>
                <a:cubicBezTo>
                  <a:pt x="8228" y="4738"/>
                  <a:pt x="8341" y="4700"/>
                  <a:pt x="8693" y="4574"/>
                </a:cubicBezTo>
                <a:lnTo>
                  <a:pt x="8693" y="4574"/>
                </a:lnTo>
                <a:cubicBezTo>
                  <a:pt x="8687" y="4575"/>
                  <a:pt x="8681" y="4576"/>
                  <a:pt x="8677" y="4576"/>
                </a:cubicBezTo>
                <a:cubicBezTo>
                  <a:pt x="8624" y="4576"/>
                  <a:pt x="8752" y="4502"/>
                  <a:pt x="9020" y="4386"/>
                </a:cubicBezTo>
                <a:cubicBezTo>
                  <a:pt x="9067" y="4368"/>
                  <a:pt x="9087" y="4363"/>
                  <a:pt x="9094" y="4363"/>
                </a:cubicBezTo>
                <a:cubicBezTo>
                  <a:pt x="9104" y="4363"/>
                  <a:pt x="9091" y="4373"/>
                  <a:pt x="9097" y="4373"/>
                </a:cubicBezTo>
                <a:cubicBezTo>
                  <a:pt x="9104" y="4373"/>
                  <a:pt x="9146" y="4355"/>
                  <a:pt x="9321" y="4273"/>
                </a:cubicBezTo>
                <a:lnTo>
                  <a:pt x="9321" y="4273"/>
                </a:lnTo>
                <a:cubicBezTo>
                  <a:pt x="9233" y="4323"/>
                  <a:pt x="9158" y="4398"/>
                  <a:pt x="8957" y="4449"/>
                </a:cubicBezTo>
                <a:cubicBezTo>
                  <a:pt x="8944" y="4461"/>
                  <a:pt x="8882" y="4499"/>
                  <a:pt x="8856" y="4524"/>
                </a:cubicBezTo>
                <a:cubicBezTo>
                  <a:pt x="9068" y="4454"/>
                  <a:pt x="9356" y="4306"/>
                  <a:pt x="9506" y="4236"/>
                </a:cubicBezTo>
                <a:lnTo>
                  <a:pt x="9506" y="4236"/>
                </a:lnTo>
                <a:cubicBezTo>
                  <a:pt x="9459" y="4256"/>
                  <a:pt x="9405" y="4275"/>
                  <a:pt x="9384" y="4285"/>
                </a:cubicBezTo>
                <a:cubicBezTo>
                  <a:pt x="9560" y="4185"/>
                  <a:pt x="9736" y="4084"/>
                  <a:pt x="9912" y="3971"/>
                </a:cubicBezTo>
                <a:cubicBezTo>
                  <a:pt x="9932" y="3965"/>
                  <a:pt x="9944" y="3963"/>
                  <a:pt x="9950" y="3963"/>
                </a:cubicBezTo>
                <a:cubicBezTo>
                  <a:pt x="9972" y="3963"/>
                  <a:pt x="9923" y="3992"/>
                  <a:pt x="9874" y="4021"/>
                </a:cubicBezTo>
                <a:cubicBezTo>
                  <a:pt x="9975" y="3971"/>
                  <a:pt x="10050" y="3921"/>
                  <a:pt x="10201" y="3833"/>
                </a:cubicBezTo>
                <a:lnTo>
                  <a:pt x="10201" y="3833"/>
                </a:lnTo>
                <a:cubicBezTo>
                  <a:pt x="10178" y="3867"/>
                  <a:pt x="10186" y="3890"/>
                  <a:pt x="10035" y="3985"/>
                </a:cubicBezTo>
                <a:lnTo>
                  <a:pt x="10035" y="3985"/>
                </a:lnTo>
                <a:lnTo>
                  <a:pt x="10452" y="3732"/>
                </a:lnTo>
                <a:cubicBezTo>
                  <a:pt x="10484" y="3732"/>
                  <a:pt x="10641" y="3661"/>
                  <a:pt x="10659" y="3661"/>
                </a:cubicBezTo>
                <a:cubicBezTo>
                  <a:pt x="10663" y="3661"/>
                  <a:pt x="10661" y="3664"/>
                  <a:pt x="10653" y="3670"/>
                </a:cubicBezTo>
                <a:cubicBezTo>
                  <a:pt x="10917" y="3544"/>
                  <a:pt x="11244" y="3305"/>
                  <a:pt x="11546" y="3192"/>
                </a:cubicBezTo>
                <a:cubicBezTo>
                  <a:pt x="11558" y="3180"/>
                  <a:pt x="11583" y="3167"/>
                  <a:pt x="11646" y="3129"/>
                </a:cubicBezTo>
                <a:cubicBezTo>
                  <a:pt x="11910" y="3016"/>
                  <a:pt x="12149" y="2966"/>
                  <a:pt x="12387" y="2878"/>
                </a:cubicBezTo>
                <a:cubicBezTo>
                  <a:pt x="12438" y="2878"/>
                  <a:pt x="12488" y="2890"/>
                  <a:pt x="12526" y="2890"/>
                </a:cubicBezTo>
                <a:cubicBezTo>
                  <a:pt x="12702" y="2865"/>
                  <a:pt x="12350" y="2853"/>
                  <a:pt x="12639" y="2803"/>
                </a:cubicBezTo>
                <a:cubicBezTo>
                  <a:pt x="12659" y="2801"/>
                  <a:pt x="12676" y="2801"/>
                  <a:pt x="12691" y="2801"/>
                </a:cubicBezTo>
                <a:cubicBezTo>
                  <a:pt x="12805" y="2801"/>
                  <a:pt x="12721" y="2842"/>
                  <a:pt x="12777" y="2853"/>
                </a:cubicBezTo>
                <a:cubicBezTo>
                  <a:pt x="12821" y="2840"/>
                  <a:pt x="12881" y="2828"/>
                  <a:pt x="12948" y="2828"/>
                </a:cubicBezTo>
                <a:cubicBezTo>
                  <a:pt x="13016" y="2828"/>
                  <a:pt x="13091" y="2840"/>
                  <a:pt x="13167" y="2878"/>
                </a:cubicBezTo>
                <a:cubicBezTo>
                  <a:pt x="13116" y="2878"/>
                  <a:pt x="13066" y="2853"/>
                  <a:pt x="13028" y="2853"/>
                </a:cubicBezTo>
                <a:cubicBezTo>
                  <a:pt x="13066" y="2865"/>
                  <a:pt x="13104" y="2890"/>
                  <a:pt x="13141" y="2903"/>
                </a:cubicBezTo>
                <a:cubicBezTo>
                  <a:pt x="13066" y="2903"/>
                  <a:pt x="13003" y="2890"/>
                  <a:pt x="12978" y="2890"/>
                </a:cubicBezTo>
                <a:cubicBezTo>
                  <a:pt x="12940" y="2890"/>
                  <a:pt x="12940" y="2903"/>
                  <a:pt x="12991" y="2928"/>
                </a:cubicBezTo>
                <a:cubicBezTo>
                  <a:pt x="12996" y="2913"/>
                  <a:pt x="13016" y="2906"/>
                  <a:pt x="13046" y="2906"/>
                </a:cubicBezTo>
                <a:cubicBezTo>
                  <a:pt x="13092" y="2906"/>
                  <a:pt x="13161" y="2923"/>
                  <a:pt x="13229" y="2953"/>
                </a:cubicBezTo>
                <a:cubicBezTo>
                  <a:pt x="13331" y="2994"/>
                  <a:pt x="13442" y="3051"/>
                  <a:pt x="13493" y="3051"/>
                </a:cubicBezTo>
                <a:cubicBezTo>
                  <a:pt x="13505" y="3051"/>
                  <a:pt x="13514" y="3048"/>
                  <a:pt x="13518" y="3041"/>
                </a:cubicBezTo>
                <a:cubicBezTo>
                  <a:pt x="13544" y="3066"/>
                  <a:pt x="13569" y="3092"/>
                  <a:pt x="13606" y="3117"/>
                </a:cubicBezTo>
                <a:cubicBezTo>
                  <a:pt x="13581" y="3104"/>
                  <a:pt x="13569" y="3104"/>
                  <a:pt x="13544" y="3079"/>
                </a:cubicBezTo>
                <a:lnTo>
                  <a:pt x="13544" y="3079"/>
                </a:lnTo>
                <a:cubicBezTo>
                  <a:pt x="13707" y="3242"/>
                  <a:pt x="13707" y="3117"/>
                  <a:pt x="13946" y="3330"/>
                </a:cubicBezTo>
                <a:cubicBezTo>
                  <a:pt x="14015" y="3390"/>
                  <a:pt x="14062" y="3442"/>
                  <a:pt x="14046" y="3442"/>
                </a:cubicBezTo>
                <a:cubicBezTo>
                  <a:pt x="14042" y="3442"/>
                  <a:pt x="14034" y="3439"/>
                  <a:pt x="14021" y="3431"/>
                </a:cubicBezTo>
                <a:lnTo>
                  <a:pt x="14021" y="3431"/>
                </a:lnTo>
                <a:lnTo>
                  <a:pt x="14235" y="3594"/>
                </a:lnTo>
                <a:cubicBezTo>
                  <a:pt x="14257" y="3625"/>
                  <a:pt x="14266" y="3641"/>
                  <a:pt x="14262" y="3641"/>
                </a:cubicBezTo>
                <a:cubicBezTo>
                  <a:pt x="14259" y="3641"/>
                  <a:pt x="14250" y="3634"/>
                  <a:pt x="14235" y="3619"/>
                </a:cubicBezTo>
                <a:lnTo>
                  <a:pt x="14235" y="3619"/>
                </a:lnTo>
                <a:cubicBezTo>
                  <a:pt x="14323" y="3720"/>
                  <a:pt x="14411" y="3808"/>
                  <a:pt x="14499" y="3908"/>
                </a:cubicBezTo>
                <a:cubicBezTo>
                  <a:pt x="14549" y="3946"/>
                  <a:pt x="14662" y="4047"/>
                  <a:pt x="14712" y="4109"/>
                </a:cubicBezTo>
                <a:cubicBezTo>
                  <a:pt x="14728" y="4131"/>
                  <a:pt x="14733" y="4139"/>
                  <a:pt x="14733" y="4139"/>
                </a:cubicBezTo>
                <a:cubicBezTo>
                  <a:pt x="14731" y="4139"/>
                  <a:pt x="14692" y="4090"/>
                  <a:pt x="14679" y="4090"/>
                </a:cubicBezTo>
                <a:cubicBezTo>
                  <a:pt x="14676" y="4090"/>
                  <a:pt x="14674" y="4092"/>
                  <a:pt x="14674" y="4097"/>
                </a:cubicBezTo>
                <a:lnTo>
                  <a:pt x="14850" y="4285"/>
                </a:lnTo>
                <a:cubicBezTo>
                  <a:pt x="14861" y="4307"/>
                  <a:pt x="14863" y="4316"/>
                  <a:pt x="14859" y="4316"/>
                </a:cubicBezTo>
                <a:cubicBezTo>
                  <a:pt x="14842" y="4316"/>
                  <a:pt x="14738" y="4193"/>
                  <a:pt x="14649" y="4084"/>
                </a:cubicBezTo>
                <a:lnTo>
                  <a:pt x="14649" y="4084"/>
                </a:lnTo>
                <a:cubicBezTo>
                  <a:pt x="14737" y="4323"/>
                  <a:pt x="14800" y="4222"/>
                  <a:pt x="15077" y="4687"/>
                </a:cubicBezTo>
                <a:lnTo>
                  <a:pt x="14913" y="4486"/>
                </a:lnTo>
                <a:lnTo>
                  <a:pt x="14913" y="4486"/>
                </a:lnTo>
                <a:cubicBezTo>
                  <a:pt x="14976" y="4650"/>
                  <a:pt x="15102" y="4801"/>
                  <a:pt x="15240" y="5052"/>
                </a:cubicBezTo>
                <a:cubicBezTo>
                  <a:pt x="15220" y="5001"/>
                  <a:pt x="15062" y="4700"/>
                  <a:pt x="15091" y="4700"/>
                </a:cubicBezTo>
                <a:cubicBezTo>
                  <a:pt x="15099" y="4700"/>
                  <a:pt x="15117" y="4718"/>
                  <a:pt x="15152" y="4763"/>
                </a:cubicBezTo>
                <a:cubicBezTo>
                  <a:pt x="15202" y="4838"/>
                  <a:pt x="15252" y="4926"/>
                  <a:pt x="15353" y="5052"/>
                </a:cubicBezTo>
                <a:cubicBezTo>
                  <a:pt x="15340" y="5077"/>
                  <a:pt x="15428" y="5203"/>
                  <a:pt x="15529" y="5366"/>
                </a:cubicBezTo>
                <a:lnTo>
                  <a:pt x="15491" y="5379"/>
                </a:lnTo>
                <a:cubicBezTo>
                  <a:pt x="15617" y="5554"/>
                  <a:pt x="15617" y="5529"/>
                  <a:pt x="15705" y="5630"/>
                </a:cubicBezTo>
                <a:cubicBezTo>
                  <a:pt x="15818" y="5843"/>
                  <a:pt x="15818" y="5894"/>
                  <a:pt x="15831" y="5957"/>
                </a:cubicBezTo>
                <a:cubicBezTo>
                  <a:pt x="15883" y="6049"/>
                  <a:pt x="15903" y="6079"/>
                  <a:pt x="15907" y="6079"/>
                </a:cubicBezTo>
                <a:cubicBezTo>
                  <a:pt x="15915" y="6079"/>
                  <a:pt x="15862" y="5961"/>
                  <a:pt x="15874" y="5961"/>
                </a:cubicBezTo>
                <a:cubicBezTo>
                  <a:pt x="15881" y="5961"/>
                  <a:pt x="15909" y="5999"/>
                  <a:pt x="15981" y="6120"/>
                </a:cubicBezTo>
                <a:cubicBezTo>
                  <a:pt x="16145" y="6434"/>
                  <a:pt x="16295" y="6648"/>
                  <a:pt x="16534" y="7012"/>
                </a:cubicBezTo>
                <a:cubicBezTo>
                  <a:pt x="16575" y="7086"/>
                  <a:pt x="16584" y="7109"/>
                  <a:pt x="16579" y="7109"/>
                </a:cubicBezTo>
                <a:cubicBezTo>
                  <a:pt x="16571" y="7109"/>
                  <a:pt x="16526" y="7048"/>
                  <a:pt x="16525" y="7048"/>
                </a:cubicBezTo>
                <a:lnTo>
                  <a:pt x="16525" y="7048"/>
                </a:lnTo>
                <a:cubicBezTo>
                  <a:pt x="16525" y="7048"/>
                  <a:pt x="16527" y="7052"/>
                  <a:pt x="16534" y="7062"/>
                </a:cubicBezTo>
                <a:lnTo>
                  <a:pt x="16672" y="7238"/>
                </a:lnTo>
                <a:cubicBezTo>
                  <a:pt x="16689" y="7272"/>
                  <a:pt x="16689" y="7277"/>
                  <a:pt x="16684" y="7277"/>
                </a:cubicBezTo>
                <a:cubicBezTo>
                  <a:pt x="16681" y="7277"/>
                  <a:pt x="16677" y="7276"/>
                  <a:pt x="16672" y="7276"/>
                </a:cubicBezTo>
                <a:cubicBezTo>
                  <a:pt x="16786" y="7439"/>
                  <a:pt x="16710" y="7263"/>
                  <a:pt x="16886" y="7515"/>
                </a:cubicBezTo>
                <a:cubicBezTo>
                  <a:pt x="16924" y="7540"/>
                  <a:pt x="16987" y="7678"/>
                  <a:pt x="17075" y="7854"/>
                </a:cubicBezTo>
                <a:cubicBezTo>
                  <a:pt x="17175" y="8017"/>
                  <a:pt x="17288" y="8218"/>
                  <a:pt x="17414" y="8357"/>
                </a:cubicBezTo>
                <a:cubicBezTo>
                  <a:pt x="17425" y="8383"/>
                  <a:pt x="17425" y="8391"/>
                  <a:pt x="17420" y="8391"/>
                </a:cubicBezTo>
                <a:cubicBezTo>
                  <a:pt x="17411" y="8391"/>
                  <a:pt x="17384" y="8361"/>
                  <a:pt x="17377" y="8361"/>
                </a:cubicBezTo>
                <a:cubicBezTo>
                  <a:pt x="17375" y="8361"/>
                  <a:pt x="17374" y="8364"/>
                  <a:pt x="17376" y="8369"/>
                </a:cubicBezTo>
                <a:cubicBezTo>
                  <a:pt x="17678" y="8784"/>
                  <a:pt x="17640" y="8721"/>
                  <a:pt x="17916" y="9048"/>
                </a:cubicBezTo>
                <a:lnTo>
                  <a:pt x="18118" y="9362"/>
                </a:lnTo>
                <a:cubicBezTo>
                  <a:pt x="18079" y="9295"/>
                  <a:pt x="18069" y="9268"/>
                  <a:pt x="18079" y="9268"/>
                </a:cubicBezTo>
                <a:cubicBezTo>
                  <a:pt x="18105" y="9268"/>
                  <a:pt x="18265" y="9450"/>
                  <a:pt x="18419" y="9613"/>
                </a:cubicBezTo>
                <a:lnTo>
                  <a:pt x="18444" y="9664"/>
                </a:lnTo>
                <a:cubicBezTo>
                  <a:pt x="18362" y="9592"/>
                  <a:pt x="18288" y="9528"/>
                  <a:pt x="18264" y="9528"/>
                </a:cubicBezTo>
                <a:cubicBezTo>
                  <a:pt x="18259" y="9528"/>
                  <a:pt x="18256" y="9531"/>
                  <a:pt x="18256" y="9538"/>
                </a:cubicBezTo>
                <a:cubicBezTo>
                  <a:pt x="18281" y="9563"/>
                  <a:pt x="18319" y="9601"/>
                  <a:pt x="18369" y="9651"/>
                </a:cubicBezTo>
                <a:cubicBezTo>
                  <a:pt x="18351" y="9642"/>
                  <a:pt x="18340" y="9633"/>
                  <a:pt x="18334" y="9633"/>
                </a:cubicBezTo>
                <a:cubicBezTo>
                  <a:pt x="18332" y="9633"/>
                  <a:pt x="18331" y="9635"/>
                  <a:pt x="18331" y="9638"/>
                </a:cubicBezTo>
                <a:cubicBezTo>
                  <a:pt x="18344" y="9651"/>
                  <a:pt x="18369" y="9689"/>
                  <a:pt x="18432" y="9739"/>
                </a:cubicBezTo>
                <a:lnTo>
                  <a:pt x="18469" y="9852"/>
                </a:lnTo>
                <a:lnTo>
                  <a:pt x="18495" y="9865"/>
                </a:lnTo>
                <a:lnTo>
                  <a:pt x="18683" y="10128"/>
                </a:lnTo>
                <a:lnTo>
                  <a:pt x="18884" y="10392"/>
                </a:lnTo>
                <a:cubicBezTo>
                  <a:pt x="19060" y="10556"/>
                  <a:pt x="19211" y="10707"/>
                  <a:pt x="19412" y="10870"/>
                </a:cubicBezTo>
                <a:cubicBezTo>
                  <a:pt x="19613" y="11046"/>
                  <a:pt x="19826" y="11247"/>
                  <a:pt x="20128" y="11498"/>
                </a:cubicBezTo>
                <a:cubicBezTo>
                  <a:pt x="20079" y="11468"/>
                  <a:pt x="20053" y="11457"/>
                  <a:pt x="20041" y="11457"/>
                </a:cubicBezTo>
                <a:cubicBezTo>
                  <a:pt x="20013" y="11457"/>
                  <a:pt x="20054" y="11515"/>
                  <a:pt x="20028" y="11523"/>
                </a:cubicBezTo>
                <a:cubicBezTo>
                  <a:pt x="19965" y="11435"/>
                  <a:pt x="19852" y="11347"/>
                  <a:pt x="19713" y="11222"/>
                </a:cubicBezTo>
                <a:cubicBezTo>
                  <a:pt x="19600" y="11109"/>
                  <a:pt x="19450" y="10970"/>
                  <a:pt x="19311" y="10832"/>
                </a:cubicBezTo>
                <a:lnTo>
                  <a:pt x="19311" y="10832"/>
                </a:lnTo>
                <a:cubicBezTo>
                  <a:pt x="19393" y="10921"/>
                  <a:pt x="19413" y="10949"/>
                  <a:pt x="19408" y="10949"/>
                </a:cubicBezTo>
                <a:cubicBezTo>
                  <a:pt x="19407" y="10949"/>
                  <a:pt x="19402" y="10945"/>
                  <a:pt x="19395" y="10940"/>
                </a:cubicBezTo>
                <a:lnTo>
                  <a:pt x="19395" y="10940"/>
                </a:lnTo>
                <a:cubicBezTo>
                  <a:pt x="19562" y="11097"/>
                  <a:pt x="19709" y="11253"/>
                  <a:pt x="19902" y="11410"/>
                </a:cubicBezTo>
                <a:cubicBezTo>
                  <a:pt x="19864" y="11423"/>
                  <a:pt x="20002" y="11523"/>
                  <a:pt x="20141" y="11662"/>
                </a:cubicBezTo>
                <a:cubicBezTo>
                  <a:pt x="20132" y="11647"/>
                  <a:pt x="20131" y="11641"/>
                  <a:pt x="20136" y="11641"/>
                </a:cubicBezTo>
                <a:cubicBezTo>
                  <a:pt x="20152" y="11641"/>
                  <a:pt x="20238" y="11713"/>
                  <a:pt x="20354" y="11800"/>
                </a:cubicBezTo>
                <a:cubicBezTo>
                  <a:pt x="20518" y="11925"/>
                  <a:pt x="20719" y="12076"/>
                  <a:pt x="20857" y="12164"/>
                </a:cubicBezTo>
                <a:cubicBezTo>
                  <a:pt x="20857" y="12169"/>
                  <a:pt x="20854" y="12172"/>
                  <a:pt x="20848" y="12172"/>
                </a:cubicBezTo>
                <a:cubicBezTo>
                  <a:pt x="20820" y="12172"/>
                  <a:pt x="20724" y="12119"/>
                  <a:pt x="20480" y="11925"/>
                </a:cubicBezTo>
                <a:lnTo>
                  <a:pt x="20480" y="11925"/>
                </a:lnTo>
                <a:cubicBezTo>
                  <a:pt x="20780" y="12225"/>
                  <a:pt x="20968" y="12202"/>
                  <a:pt x="21291" y="12461"/>
                </a:cubicBezTo>
                <a:lnTo>
                  <a:pt x="21291" y="12461"/>
                </a:lnTo>
                <a:cubicBezTo>
                  <a:pt x="21289" y="12460"/>
                  <a:pt x="21286" y="12458"/>
                  <a:pt x="21284" y="12457"/>
                </a:cubicBezTo>
                <a:lnTo>
                  <a:pt x="21284" y="12457"/>
                </a:lnTo>
                <a:cubicBezTo>
                  <a:pt x="21288" y="12460"/>
                  <a:pt x="21292" y="12463"/>
                  <a:pt x="21297" y="12466"/>
                </a:cubicBezTo>
                <a:cubicBezTo>
                  <a:pt x="21295" y="12464"/>
                  <a:pt x="21293" y="12463"/>
                  <a:pt x="21291" y="12461"/>
                </a:cubicBezTo>
                <a:lnTo>
                  <a:pt x="21291" y="12461"/>
                </a:lnTo>
                <a:cubicBezTo>
                  <a:pt x="21490" y="12576"/>
                  <a:pt x="21747" y="12711"/>
                  <a:pt x="21730" y="12711"/>
                </a:cubicBezTo>
                <a:cubicBezTo>
                  <a:pt x="21728" y="12711"/>
                  <a:pt x="21722" y="12709"/>
                  <a:pt x="21711" y="12705"/>
                </a:cubicBezTo>
                <a:lnTo>
                  <a:pt x="21623" y="12667"/>
                </a:lnTo>
                <a:lnTo>
                  <a:pt x="21623" y="12667"/>
                </a:lnTo>
                <a:cubicBezTo>
                  <a:pt x="21699" y="12705"/>
                  <a:pt x="21774" y="12742"/>
                  <a:pt x="21862" y="12792"/>
                </a:cubicBezTo>
                <a:cubicBezTo>
                  <a:pt x="21963" y="12843"/>
                  <a:pt x="22063" y="12880"/>
                  <a:pt x="22176" y="12918"/>
                </a:cubicBezTo>
                <a:cubicBezTo>
                  <a:pt x="22277" y="12968"/>
                  <a:pt x="22390" y="13006"/>
                  <a:pt x="22503" y="13044"/>
                </a:cubicBezTo>
                <a:cubicBezTo>
                  <a:pt x="22616" y="13081"/>
                  <a:pt x="22742" y="13107"/>
                  <a:pt x="22842" y="13144"/>
                </a:cubicBezTo>
                <a:cubicBezTo>
                  <a:pt x="23069" y="13207"/>
                  <a:pt x="23295" y="13220"/>
                  <a:pt x="23458" y="13245"/>
                </a:cubicBezTo>
                <a:cubicBezTo>
                  <a:pt x="23540" y="13251"/>
                  <a:pt x="23609" y="13254"/>
                  <a:pt x="23661" y="13254"/>
                </a:cubicBezTo>
                <a:cubicBezTo>
                  <a:pt x="23713" y="13254"/>
                  <a:pt x="23747" y="13251"/>
                  <a:pt x="23760" y="13245"/>
                </a:cubicBezTo>
                <a:lnTo>
                  <a:pt x="23760" y="13245"/>
                </a:lnTo>
                <a:cubicBezTo>
                  <a:pt x="23760" y="13257"/>
                  <a:pt x="23659" y="13295"/>
                  <a:pt x="23621" y="13308"/>
                </a:cubicBezTo>
                <a:cubicBezTo>
                  <a:pt x="23835" y="13295"/>
                  <a:pt x="24049" y="13283"/>
                  <a:pt x="24250" y="13245"/>
                </a:cubicBezTo>
                <a:cubicBezTo>
                  <a:pt x="24451" y="13207"/>
                  <a:pt x="24664" y="13182"/>
                  <a:pt x="24853" y="13119"/>
                </a:cubicBezTo>
                <a:lnTo>
                  <a:pt x="24853" y="13119"/>
                </a:lnTo>
                <a:cubicBezTo>
                  <a:pt x="24752" y="13169"/>
                  <a:pt x="25167" y="13232"/>
                  <a:pt x="24602" y="13308"/>
                </a:cubicBezTo>
                <a:cubicBezTo>
                  <a:pt x="24690" y="13308"/>
                  <a:pt x="24777" y="13308"/>
                  <a:pt x="24891" y="13295"/>
                </a:cubicBezTo>
                <a:cubicBezTo>
                  <a:pt x="25004" y="13270"/>
                  <a:pt x="25142" y="13257"/>
                  <a:pt x="25293" y="13220"/>
                </a:cubicBezTo>
                <a:lnTo>
                  <a:pt x="25293" y="13220"/>
                </a:lnTo>
                <a:cubicBezTo>
                  <a:pt x="25274" y="13222"/>
                  <a:pt x="25253" y="13223"/>
                  <a:pt x="25232" y="13223"/>
                </a:cubicBezTo>
                <a:cubicBezTo>
                  <a:pt x="25139" y="13223"/>
                  <a:pt x="25044" y="13203"/>
                  <a:pt x="25167" y="13182"/>
                </a:cubicBezTo>
                <a:cubicBezTo>
                  <a:pt x="25368" y="13169"/>
                  <a:pt x="25431" y="13157"/>
                  <a:pt x="25506" y="13144"/>
                </a:cubicBezTo>
                <a:cubicBezTo>
                  <a:pt x="25582" y="13132"/>
                  <a:pt x="25682" y="13119"/>
                  <a:pt x="25908" y="13081"/>
                </a:cubicBezTo>
                <a:lnTo>
                  <a:pt x="25908" y="13081"/>
                </a:lnTo>
                <a:cubicBezTo>
                  <a:pt x="25892" y="13084"/>
                  <a:pt x="25879" y="13085"/>
                  <a:pt x="25870" y="13085"/>
                </a:cubicBezTo>
                <a:cubicBezTo>
                  <a:pt x="25788" y="13085"/>
                  <a:pt x="25920" y="12999"/>
                  <a:pt x="26122" y="12943"/>
                </a:cubicBezTo>
                <a:lnTo>
                  <a:pt x="26122" y="12943"/>
                </a:lnTo>
                <a:cubicBezTo>
                  <a:pt x="26097" y="12956"/>
                  <a:pt x="26160" y="12994"/>
                  <a:pt x="26084" y="13019"/>
                </a:cubicBezTo>
                <a:cubicBezTo>
                  <a:pt x="26273" y="12956"/>
                  <a:pt x="26424" y="12868"/>
                  <a:pt x="26599" y="12780"/>
                </a:cubicBezTo>
                <a:lnTo>
                  <a:pt x="26599" y="12780"/>
                </a:lnTo>
                <a:cubicBezTo>
                  <a:pt x="26523" y="12818"/>
                  <a:pt x="26540" y="12833"/>
                  <a:pt x="26591" y="12833"/>
                </a:cubicBezTo>
                <a:cubicBezTo>
                  <a:pt x="26622" y="12833"/>
                  <a:pt x="26667" y="12828"/>
                  <a:pt x="26710" y="12818"/>
                </a:cubicBezTo>
                <a:lnTo>
                  <a:pt x="26710" y="12818"/>
                </a:lnTo>
                <a:cubicBezTo>
                  <a:pt x="26710" y="12818"/>
                  <a:pt x="26709" y="12818"/>
                  <a:pt x="26709" y="12818"/>
                </a:cubicBezTo>
                <a:cubicBezTo>
                  <a:pt x="26696" y="12818"/>
                  <a:pt x="27156" y="12653"/>
                  <a:pt x="27266" y="12604"/>
                </a:cubicBezTo>
                <a:lnTo>
                  <a:pt x="27266" y="12604"/>
                </a:lnTo>
                <a:lnTo>
                  <a:pt x="27052" y="12667"/>
                </a:lnTo>
                <a:cubicBezTo>
                  <a:pt x="27605" y="12453"/>
                  <a:pt x="27555" y="12365"/>
                  <a:pt x="28057" y="12152"/>
                </a:cubicBezTo>
                <a:lnTo>
                  <a:pt x="28057" y="12152"/>
                </a:lnTo>
                <a:cubicBezTo>
                  <a:pt x="28014" y="12177"/>
                  <a:pt x="27977" y="12233"/>
                  <a:pt x="28039" y="12233"/>
                </a:cubicBezTo>
                <a:cubicBezTo>
                  <a:pt x="28067" y="12233"/>
                  <a:pt x="28116" y="12221"/>
                  <a:pt x="28195" y="12189"/>
                </a:cubicBezTo>
                <a:cubicBezTo>
                  <a:pt x="28296" y="12101"/>
                  <a:pt x="28635" y="11812"/>
                  <a:pt x="29037" y="11611"/>
                </a:cubicBezTo>
                <a:lnTo>
                  <a:pt x="29113" y="11599"/>
                </a:lnTo>
                <a:lnTo>
                  <a:pt x="29427" y="11448"/>
                </a:lnTo>
                <a:lnTo>
                  <a:pt x="29427" y="11448"/>
                </a:lnTo>
                <a:cubicBezTo>
                  <a:pt x="29251" y="11574"/>
                  <a:pt x="28736" y="11913"/>
                  <a:pt x="28447" y="12089"/>
                </a:cubicBezTo>
                <a:cubicBezTo>
                  <a:pt x="28635" y="12013"/>
                  <a:pt x="28510" y="12076"/>
                  <a:pt x="28773" y="11963"/>
                </a:cubicBezTo>
                <a:cubicBezTo>
                  <a:pt x="28783" y="11961"/>
                  <a:pt x="28790" y="11960"/>
                  <a:pt x="28794" y="11960"/>
                </a:cubicBezTo>
                <a:cubicBezTo>
                  <a:pt x="28829" y="11960"/>
                  <a:pt x="28628" y="12055"/>
                  <a:pt x="28560" y="12089"/>
                </a:cubicBezTo>
                <a:lnTo>
                  <a:pt x="29176" y="11825"/>
                </a:lnTo>
                <a:cubicBezTo>
                  <a:pt x="29138" y="11800"/>
                  <a:pt x="29628" y="11599"/>
                  <a:pt x="29590" y="11586"/>
                </a:cubicBezTo>
                <a:lnTo>
                  <a:pt x="29590" y="11586"/>
                </a:lnTo>
                <a:cubicBezTo>
                  <a:pt x="29377" y="11687"/>
                  <a:pt x="29163" y="11787"/>
                  <a:pt x="28949" y="11900"/>
                </a:cubicBezTo>
                <a:cubicBezTo>
                  <a:pt x="28899" y="11875"/>
                  <a:pt x="29289" y="11624"/>
                  <a:pt x="29716" y="11460"/>
                </a:cubicBezTo>
                <a:cubicBezTo>
                  <a:pt x="29726" y="11458"/>
                  <a:pt x="29734" y="11457"/>
                  <a:pt x="29740" y="11457"/>
                </a:cubicBezTo>
                <a:cubicBezTo>
                  <a:pt x="29801" y="11457"/>
                  <a:pt x="29667" y="11562"/>
                  <a:pt x="29678" y="11574"/>
                </a:cubicBezTo>
                <a:cubicBezTo>
                  <a:pt x="29728" y="11536"/>
                  <a:pt x="30068" y="11398"/>
                  <a:pt x="30105" y="11385"/>
                </a:cubicBezTo>
                <a:lnTo>
                  <a:pt x="30105" y="11385"/>
                </a:lnTo>
                <a:lnTo>
                  <a:pt x="29942" y="11473"/>
                </a:lnTo>
                <a:cubicBezTo>
                  <a:pt x="30168" y="11398"/>
                  <a:pt x="30294" y="11285"/>
                  <a:pt x="30595" y="11222"/>
                </a:cubicBezTo>
                <a:cubicBezTo>
                  <a:pt x="30683" y="11197"/>
                  <a:pt x="30897" y="11184"/>
                  <a:pt x="30897" y="11159"/>
                </a:cubicBezTo>
                <a:cubicBezTo>
                  <a:pt x="30734" y="11159"/>
                  <a:pt x="30658" y="11046"/>
                  <a:pt x="30759" y="10983"/>
                </a:cubicBezTo>
                <a:cubicBezTo>
                  <a:pt x="30771" y="10970"/>
                  <a:pt x="30910" y="10945"/>
                  <a:pt x="31048" y="10920"/>
                </a:cubicBezTo>
                <a:cubicBezTo>
                  <a:pt x="31186" y="10895"/>
                  <a:pt x="31337" y="10882"/>
                  <a:pt x="31400" y="10870"/>
                </a:cubicBezTo>
                <a:cubicBezTo>
                  <a:pt x="31437" y="10870"/>
                  <a:pt x="31450" y="10882"/>
                  <a:pt x="31425" y="10895"/>
                </a:cubicBezTo>
                <a:cubicBezTo>
                  <a:pt x="31551" y="10857"/>
                  <a:pt x="31689" y="10845"/>
                  <a:pt x="31840" y="10807"/>
                </a:cubicBezTo>
                <a:cubicBezTo>
                  <a:pt x="32003" y="10769"/>
                  <a:pt x="32154" y="10744"/>
                  <a:pt x="32317" y="10719"/>
                </a:cubicBezTo>
                <a:cubicBezTo>
                  <a:pt x="32392" y="10719"/>
                  <a:pt x="32468" y="10707"/>
                  <a:pt x="32543" y="10694"/>
                </a:cubicBezTo>
                <a:lnTo>
                  <a:pt x="32681" y="10694"/>
                </a:lnTo>
                <a:cubicBezTo>
                  <a:pt x="32744" y="10694"/>
                  <a:pt x="32807" y="10694"/>
                  <a:pt x="32857" y="10744"/>
                </a:cubicBezTo>
                <a:cubicBezTo>
                  <a:pt x="32895" y="10782"/>
                  <a:pt x="32908" y="10845"/>
                  <a:pt x="32908" y="10908"/>
                </a:cubicBezTo>
                <a:cubicBezTo>
                  <a:pt x="32895" y="10958"/>
                  <a:pt x="32895" y="11008"/>
                  <a:pt x="32895" y="11058"/>
                </a:cubicBezTo>
                <a:cubicBezTo>
                  <a:pt x="32882" y="11159"/>
                  <a:pt x="32857" y="11272"/>
                  <a:pt x="32845" y="11373"/>
                </a:cubicBezTo>
                <a:cubicBezTo>
                  <a:pt x="32832" y="11398"/>
                  <a:pt x="32832" y="11410"/>
                  <a:pt x="32832" y="11423"/>
                </a:cubicBezTo>
                <a:cubicBezTo>
                  <a:pt x="32832" y="11435"/>
                  <a:pt x="32832" y="11448"/>
                  <a:pt x="32820" y="11448"/>
                </a:cubicBezTo>
                <a:cubicBezTo>
                  <a:pt x="32769" y="11737"/>
                  <a:pt x="32694" y="12039"/>
                  <a:pt x="32606" y="12340"/>
                </a:cubicBezTo>
                <a:cubicBezTo>
                  <a:pt x="32568" y="12491"/>
                  <a:pt x="32531" y="12629"/>
                  <a:pt x="32493" y="12767"/>
                </a:cubicBezTo>
                <a:lnTo>
                  <a:pt x="32480" y="12767"/>
                </a:lnTo>
                <a:cubicBezTo>
                  <a:pt x="32455" y="12855"/>
                  <a:pt x="32443" y="12943"/>
                  <a:pt x="32418" y="13031"/>
                </a:cubicBezTo>
                <a:lnTo>
                  <a:pt x="32405" y="13031"/>
                </a:lnTo>
                <a:cubicBezTo>
                  <a:pt x="32405" y="13056"/>
                  <a:pt x="32392" y="13081"/>
                  <a:pt x="32392" y="13094"/>
                </a:cubicBezTo>
                <a:lnTo>
                  <a:pt x="32380" y="13157"/>
                </a:lnTo>
                <a:lnTo>
                  <a:pt x="32367" y="13169"/>
                </a:lnTo>
                <a:cubicBezTo>
                  <a:pt x="32279" y="13484"/>
                  <a:pt x="32191" y="13810"/>
                  <a:pt x="32116" y="14099"/>
                </a:cubicBezTo>
                <a:cubicBezTo>
                  <a:pt x="32091" y="14175"/>
                  <a:pt x="32078" y="14250"/>
                  <a:pt x="32066" y="14313"/>
                </a:cubicBezTo>
                <a:cubicBezTo>
                  <a:pt x="32041" y="14401"/>
                  <a:pt x="32028" y="14489"/>
                  <a:pt x="32003" y="14564"/>
                </a:cubicBezTo>
                <a:cubicBezTo>
                  <a:pt x="31953" y="14790"/>
                  <a:pt x="31927" y="14992"/>
                  <a:pt x="31890" y="15180"/>
                </a:cubicBezTo>
                <a:cubicBezTo>
                  <a:pt x="31865" y="15368"/>
                  <a:pt x="31852" y="15532"/>
                  <a:pt x="31852" y="15670"/>
                </a:cubicBezTo>
                <a:lnTo>
                  <a:pt x="31852" y="15683"/>
                </a:lnTo>
                <a:cubicBezTo>
                  <a:pt x="31840" y="15884"/>
                  <a:pt x="31852" y="16034"/>
                  <a:pt x="31865" y="16135"/>
                </a:cubicBezTo>
                <a:lnTo>
                  <a:pt x="31865" y="16148"/>
                </a:lnTo>
                <a:cubicBezTo>
                  <a:pt x="31865" y="16210"/>
                  <a:pt x="31865" y="16261"/>
                  <a:pt x="31877" y="16286"/>
                </a:cubicBezTo>
                <a:cubicBezTo>
                  <a:pt x="31882" y="16309"/>
                  <a:pt x="31885" y="16320"/>
                  <a:pt x="31887" y="16320"/>
                </a:cubicBezTo>
                <a:cubicBezTo>
                  <a:pt x="31890" y="16320"/>
                  <a:pt x="31890" y="16287"/>
                  <a:pt x="31890" y="16223"/>
                </a:cubicBezTo>
                <a:cubicBezTo>
                  <a:pt x="31890" y="16210"/>
                  <a:pt x="31890" y="16185"/>
                  <a:pt x="31890" y="16148"/>
                </a:cubicBezTo>
                <a:cubicBezTo>
                  <a:pt x="31890" y="16148"/>
                  <a:pt x="31877" y="16097"/>
                  <a:pt x="31877" y="15997"/>
                </a:cubicBezTo>
                <a:cubicBezTo>
                  <a:pt x="31865" y="15859"/>
                  <a:pt x="31865" y="15645"/>
                  <a:pt x="31902" y="15343"/>
                </a:cubicBezTo>
                <a:lnTo>
                  <a:pt x="31902" y="15331"/>
                </a:lnTo>
                <a:cubicBezTo>
                  <a:pt x="31902" y="15331"/>
                  <a:pt x="31902" y="15331"/>
                  <a:pt x="31902" y="15306"/>
                </a:cubicBezTo>
                <a:cubicBezTo>
                  <a:pt x="31915" y="15180"/>
                  <a:pt x="31940" y="15042"/>
                  <a:pt x="31965" y="14891"/>
                </a:cubicBezTo>
                <a:cubicBezTo>
                  <a:pt x="31978" y="14803"/>
                  <a:pt x="32003" y="14728"/>
                  <a:pt x="32015" y="14652"/>
                </a:cubicBezTo>
                <a:cubicBezTo>
                  <a:pt x="32028" y="14577"/>
                  <a:pt x="32053" y="14464"/>
                  <a:pt x="32066" y="14426"/>
                </a:cubicBezTo>
                <a:cubicBezTo>
                  <a:pt x="32116" y="14212"/>
                  <a:pt x="32166" y="13986"/>
                  <a:pt x="32229" y="13747"/>
                </a:cubicBezTo>
                <a:cubicBezTo>
                  <a:pt x="32267" y="13634"/>
                  <a:pt x="32304" y="13509"/>
                  <a:pt x="32342" y="13383"/>
                </a:cubicBezTo>
                <a:lnTo>
                  <a:pt x="32355" y="13320"/>
                </a:lnTo>
                <a:cubicBezTo>
                  <a:pt x="32380" y="13232"/>
                  <a:pt x="32405" y="13132"/>
                  <a:pt x="32443" y="13044"/>
                </a:cubicBezTo>
                <a:cubicBezTo>
                  <a:pt x="32480" y="12868"/>
                  <a:pt x="32531" y="12705"/>
                  <a:pt x="32581" y="12541"/>
                </a:cubicBezTo>
                <a:cubicBezTo>
                  <a:pt x="32681" y="12189"/>
                  <a:pt x="32769" y="11863"/>
                  <a:pt x="32845" y="11561"/>
                </a:cubicBezTo>
                <a:cubicBezTo>
                  <a:pt x="32882" y="11385"/>
                  <a:pt x="32908" y="11222"/>
                  <a:pt x="32933" y="11083"/>
                </a:cubicBezTo>
                <a:lnTo>
                  <a:pt x="32933" y="11083"/>
                </a:lnTo>
                <a:cubicBezTo>
                  <a:pt x="32920" y="11222"/>
                  <a:pt x="32895" y="11373"/>
                  <a:pt x="32857" y="11574"/>
                </a:cubicBezTo>
                <a:cubicBezTo>
                  <a:pt x="32757" y="12076"/>
                  <a:pt x="32556" y="12792"/>
                  <a:pt x="32279" y="13760"/>
                </a:cubicBezTo>
                <a:cubicBezTo>
                  <a:pt x="32216" y="13974"/>
                  <a:pt x="32154" y="14212"/>
                  <a:pt x="32103" y="14464"/>
                </a:cubicBezTo>
                <a:cubicBezTo>
                  <a:pt x="32015" y="14853"/>
                  <a:pt x="31927" y="15293"/>
                  <a:pt x="31915" y="15720"/>
                </a:cubicBezTo>
                <a:cubicBezTo>
                  <a:pt x="31902" y="15833"/>
                  <a:pt x="31902" y="15934"/>
                  <a:pt x="31902" y="16034"/>
                </a:cubicBezTo>
                <a:lnTo>
                  <a:pt x="31902" y="16047"/>
                </a:lnTo>
                <a:cubicBezTo>
                  <a:pt x="31915" y="16160"/>
                  <a:pt x="31915" y="16273"/>
                  <a:pt x="31940" y="16386"/>
                </a:cubicBezTo>
                <a:cubicBezTo>
                  <a:pt x="31927" y="16324"/>
                  <a:pt x="31927" y="16261"/>
                  <a:pt x="31927" y="16185"/>
                </a:cubicBezTo>
                <a:cubicBezTo>
                  <a:pt x="31927" y="16110"/>
                  <a:pt x="31915" y="16022"/>
                  <a:pt x="31927" y="15934"/>
                </a:cubicBezTo>
                <a:cubicBezTo>
                  <a:pt x="31927" y="15921"/>
                  <a:pt x="31927" y="15896"/>
                  <a:pt x="31927" y="15884"/>
                </a:cubicBezTo>
                <a:cubicBezTo>
                  <a:pt x="31927" y="15683"/>
                  <a:pt x="31953" y="15431"/>
                  <a:pt x="31990" y="15155"/>
                </a:cubicBezTo>
                <a:cubicBezTo>
                  <a:pt x="32015" y="15017"/>
                  <a:pt x="32041" y="14866"/>
                  <a:pt x="32078" y="14715"/>
                </a:cubicBezTo>
                <a:cubicBezTo>
                  <a:pt x="32091" y="14640"/>
                  <a:pt x="32116" y="14564"/>
                  <a:pt x="32129" y="14489"/>
                </a:cubicBezTo>
                <a:cubicBezTo>
                  <a:pt x="32141" y="14439"/>
                  <a:pt x="32154" y="14388"/>
                  <a:pt x="32166" y="14338"/>
                </a:cubicBezTo>
                <a:lnTo>
                  <a:pt x="32179" y="14313"/>
                </a:lnTo>
                <a:cubicBezTo>
                  <a:pt x="32191" y="14250"/>
                  <a:pt x="32204" y="14187"/>
                  <a:pt x="32229" y="14112"/>
                </a:cubicBezTo>
                <a:cubicBezTo>
                  <a:pt x="32292" y="13886"/>
                  <a:pt x="32355" y="13647"/>
                  <a:pt x="32430" y="13396"/>
                </a:cubicBezTo>
                <a:cubicBezTo>
                  <a:pt x="32430" y="13396"/>
                  <a:pt x="32430" y="13383"/>
                  <a:pt x="32430" y="13383"/>
                </a:cubicBezTo>
                <a:cubicBezTo>
                  <a:pt x="32480" y="13207"/>
                  <a:pt x="32543" y="13006"/>
                  <a:pt x="32593" y="12818"/>
                </a:cubicBezTo>
                <a:cubicBezTo>
                  <a:pt x="32681" y="12503"/>
                  <a:pt x="32769" y="12189"/>
                  <a:pt x="32857" y="11875"/>
                </a:cubicBezTo>
                <a:cubicBezTo>
                  <a:pt x="32857" y="11863"/>
                  <a:pt x="32857" y="11863"/>
                  <a:pt x="32857" y="11850"/>
                </a:cubicBezTo>
                <a:cubicBezTo>
                  <a:pt x="32857" y="11837"/>
                  <a:pt x="32857" y="11837"/>
                  <a:pt x="32857" y="11825"/>
                </a:cubicBezTo>
                <a:cubicBezTo>
                  <a:pt x="32908" y="11649"/>
                  <a:pt x="32945" y="11486"/>
                  <a:pt x="32970" y="11322"/>
                </a:cubicBezTo>
                <a:cubicBezTo>
                  <a:pt x="32983" y="11247"/>
                  <a:pt x="32996" y="11159"/>
                  <a:pt x="33008" y="11083"/>
                </a:cubicBezTo>
                <a:lnTo>
                  <a:pt x="33021" y="10983"/>
                </a:lnTo>
                <a:cubicBezTo>
                  <a:pt x="33021" y="10958"/>
                  <a:pt x="33021" y="10945"/>
                  <a:pt x="33021" y="10920"/>
                </a:cubicBezTo>
                <a:cubicBezTo>
                  <a:pt x="33033" y="10832"/>
                  <a:pt x="33021" y="10757"/>
                  <a:pt x="32983" y="10681"/>
                </a:cubicBezTo>
                <a:cubicBezTo>
                  <a:pt x="32970" y="10669"/>
                  <a:pt x="32958" y="10644"/>
                  <a:pt x="32933" y="10631"/>
                </a:cubicBezTo>
                <a:cubicBezTo>
                  <a:pt x="32933" y="10619"/>
                  <a:pt x="32933" y="10619"/>
                  <a:pt x="32933" y="10619"/>
                </a:cubicBezTo>
                <a:cubicBezTo>
                  <a:pt x="32928" y="10614"/>
                  <a:pt x="32924" y="10610"/>
                  <a:pt x="32919" y="10606"/>
                </a:cubicBezTo>
                <a:lnTo>
                  <a:pt x="32919" y="10606"/>
                </a:lnTo>
                <a:cubicBezTo>
                  <a:pt x="32919" y="10606"/>
                  <a:pt x="32920" y="10606"/>
                  <a:pt x="32920" y="10606"/>
                </a:cubicBezTo>
                <a:cubicBezTo>
                  <a:pt x="32945" y="10619"/>
                  <a:pt x="32958" y="10631"/>
                  <a:pt x="32970" y="10644"/>
                </a:cubicBezTo>
                <a:lnTo>
                  <a:pt x="32970" y="10656"/>
                </a:lnTo>
                <a:cubicBezTo>
                  <a:pt x="32983" y="10656"/>
                  <a:pt x="32983" y="10669"/>
                  <a:pt x="32996" y="10681"/>
                </a:cubicBezTo>
                <a:cubicBezTo>
                  <a:pt x="33021" y="10719"/>
                  <a:pt x="33033" y="10769"/>
                  <a:pt x="33033" y="10794"/>
                </a:cubicBezTo>
                <a:cubicBezTo>
                  <a:pt x="33033" y="10820"/>
                  <a:pt x="33046" y="10832"/>
                  <a:pt x="33046" y="10857"/>
                </a:cubicBezTo>
                <a:cubicBezTo>
                  <a:pt x="33046" y="10885"/>
                  <a:pt x="33048" y="10898"/>
                  <a:pt x="33051" y="10898"/>
                </a:cubicBezTo>
                <a:cubicBezTo>
                  <a:pt x="33057" y="10898"/>
                  <a:pt x="33063" y="10839"/>
                  <a:pt x="33046" y="10744"/>
                </a:cubicBezTo>
                <a:cubicBezTo>
                  <a:pt x="33033" y="10669"/>
                  <a:pt x="32983" y="10581"/>
                  <a:pt x="32882" y="10543"/>
                </a:cubicBezTo>
                <a:cubicBezTo>
                  <a:pt x="32832" y="10531"/>
                  <a:pt x="32782" y="10518"/>
                  <a:pt x="32732" y="10518"/>
                </a:cubicBezTo>
                <a:cubicBezTo>
                  <a:pt x="32707" y="10505"/>
                  <a:pt x="32656" y="10505"/>
                  <a:pt x="32619" y="10505"/>
                </a:cubicBezTo>
                <a:cubicBezTo>
                  <a:pt x="32531" y="10518"/>
                  <a:pt x="32443" y="10518"/>
                  <a:pt x="32355" y="10531"/>
                </a:cubicBezTo>
                <a:cubicBezTo>
                  <a:pt x="32078" y="10556"/>
                  <a:pt x="31764" y="10619"/>
                  <a:pt x="31500" y="10669"/>
                </a:cubicBezTo>
                <a:lnTo>
                  <a:pt x="31475" y="10681"/>
                </a:lnTo>
                <a:cubicBezTo>
                  <a:pt x="31060" y="10769"/>
                  <a:pt x="30709" y="10870"/>
                  <a:pt x="30482" y="10945"/>
                </a:cubicBezTo>
                <a:cubicBezTo>
                  <a:pt x="30784" y="10845"/>
                  <a:pt x="31098" y="10757"/>
                  <a:pt x="31400" y="10681"/>
                </a:cubicBezTo>
                <a:cubicBezTo>
                  <a:pt x="31714" y="10619"/>
                  <a:pt x="32041" y="10543"/>
                  <a:pt x="32317" y="10518"/>
                </a:cubicBezTo>
                <a:cubicBezTo>
                  <a:pt x="32380" y="10505"/>
                  <a:pt x="32455" y="10493"/>
                  <a:pt x="32518" y="10493"/>
                </a:cubicBezTo>
                <a:lnTo>
                  <a:pt x="32619" y="10493"/>
                </a:lnTo>
                <a:lnTo>
                  <a:pt x="32669" y="10480"/>
                </a:lnTo>
                <a:cubicBezTo>
                  <a:pt x="32732" y="10480"/>
                  <a:pt x="32757" y="10493"/>
                  <a:pt x="32807" y="10493"/>
                </a:cubicBezTo>
                <a:cubicBezTo>
                  <a:pt x="32895" y="10505"/>
                  <a:pt x="32970" y="10543"/>
                  <a:pt x="33021" y="10606"/>
                </a:cubicBezTo>
                <a:cubicBezTo>
                  <a:pt x="33066" y="10658"/>
                  <a:pt x="33084" y="10688"/>
                  <a:pt x="33088" y="10688"/>
                </a:cubicBezTo>
                <a:cubicBezTo>
                  <a:pt x="33092" y="10688"/>
                  <a:pt x="33089" y="10674"/>
                  <a:pt x="33084" y="10644"/>
                </a:cubicBezTo>
                <a:cubicBezTo>
                  <a:pt x="33084" y="10619"/>
                  <a:pt x="33058" y="10568"/>
                  <a:pt x="33008" y="10531"/>
                </a:cubicBezTo>
                <a:cubicBezTo>
                  <a:pt x="32958" y="10493"/>
                  <a:pt x="32882" y="10455"/>
                  <a:pt x="32795" y="10443"/>
                </a:cubicBezTo>
                <a:lnTo>
                  <a:pt x="32568" y="10443"/>
                </a:lnTo>
                <a:lnTo>
                  <a:pt x="32455" y="10455"/>
                </a:lnTo>
                <a:cubicBezTo>
                  <a:pt x="32392" y="10455"/>
                  <a:pt x="32317" y="10468"/>
                  <a:pt x="32242" y="10468"/>
                </a:cubicBezTo>
                <a:cubicBezTo>
                  <a:pt x="32166" y="10480"/>
                  <a:pt x="32091" y="10493"/>
                  <a:pt x="32015" y="10505"/>
                </a:cubicBezTo>
                <a:lnTo>
                  <a:pt x="31764" y="10556"/>
                </a:lnTo>
                <a:cubicBezTo>
                  <a:pt x="31601" y="10581"/>
                  <a:pt x="31437" y="10619"/>
                  <a:pt x="31274" y="10669"/>
                </a:cubicBezTo>
                <a:cubicBezTo>
                  <a:pt x="30621" y="10820"/>
                  <a:pt x="29992" y="11046"/>
                  <a:pt x="29527" y="11222"/>
                </a:cubicBezTo>
                <a:cubicBezTo>
                  <a:pt x="29540" y="11209"/>
                  <a:pt x="29540" y="11197"/>
                  <a:pt x="29553" y="11184"/>
                </a:cubicBezTo>
                <a:cubicBezTo>
                  <a:pt x="30382" y="10857"/>
                  <a:pt x="31199" y="10619"/>
                  <a:pt x="32015" y="10480"/>
                </a:cubicBezTo>
                <a:cubicBezTo>
                  <a:pt x="32216" y="10443"/>
                  <a:pt x="32405" y="10418"/>
                  <a:pt x="32581" y="10418"/>
                </a:cubicBezTo>
                <a:cubicBezTo>
                  <a:pt x="32621" y="10414"/>
                  <a:pt x="32653" y="10412"/>
                  <a:pt x="32680" y="10412"/>
                </a:cubicBezTo>
                <a:cubicBezTo>
                  <a:pt x="32744" y="10412"/>
                  <a:pt x="32779" y="10421"/>
                  <a:pt x="32832" y="10430"/>
                </a:cubicBezTo>
                <a:cubicBezTo>
                  <a:pt x="32958" y="10443"/>
                  <a:pt x="33084" y="10518"/>
                  <a:pt x="33121" y="10644"/>
                </a:cubicBezTo>
                <a:cubicBezTo>
                  <a:pt x="33084" y="10505"/>
                  <a:pt x="32945" y="10418"/>
                  <a:pt x="32795" y="10392"/>
                </a:cubicBezTo>
                <a:lnTo>
                  <a:pt x="32795" y="10392"/>
                </a:lnTo>
                <a:cubicBezTo>
                  <a:pt x="32920" y="10405"/>
                  <a:pt x="33046" y="10443"/>
                  <a:pt x="33109" y="10543"/>
                </a:cubicBezTo>
                <a:cubicBezTo>
                  <a:pt x="33184" y="10644"/>
                  <a:pt x="33197" y="10769"/>
                  <a:pt x="33197" y="10882"/>
                </a:cubicBezTo>
                <a:cubicBezTo>
                  <a:pt x="33197" y="10908"/>
                  <a:pt x="33184" y="10958"/>
                  <a:pt x="33184" y="11021"/>
                </a:cubicBezTo>
                <a:cubicBezTo>
                  <a:pt x="33172" y="11096"/>
                  <a:pt x="33159" y="11171"/>
                  <a:pt x="33146" y="11259"/>
                </a:cubicBezTo>
                <a:cubicBezTo>
                  <a:pt x="33121" y="11423"/>
                  <a:pt x="33084" y="11586"/>
                  <a:pt x="33046" y="11762"/>
                </a:cubicBezTo>
                <a:cubicBezTo>
                  <a:pt x="32958" y="12126"/>
                  <a:pt x="32845" y="12491"/>
                  <a:pt x="32732" y="12880"/>
                </a:cubicBezTo>
                <a:cubicBezTo>
                  <a:pt x="32996" y="12026"/>
                  <a:pt x="33134" y="11498"/>
                  <a:pt x="33184" y="11184"/>
                </a:cubicBezTo>
                <a:cubicBezTo>
                  <a:pt x="33197" y="11058"/>
                  <a:pt x="33209" y="10970"/>
                  <a:pt x="33222" y="10908"/>
                </a:cubicBezTo>
                <a:cubicBezTo>
                  <a:pt x="33234" y="10882"/>
                  <a:pt x="33234" y="10857"/>
                  <a:pt x="33234" y="10857"/>
                </a:cubicBezTo>
                <a:cubicBezTo>
                  <a:pt x="33234" y="10857"/>
                  <a:pt x="33247" y="10857"/>
                  <a:pt x="33247" y="10882"/>
                </a:cubicBezTo>
                <a:cubicBezTo>
                  <a:pt x="33247" y="10895"/>
                  <a:pt x="33247" y="10920"/>
                  <a:pt x="33247" y="10983"/>
                </a:cubicBezTo>
                <a:cubicBezTo>
                  <a:pt x="33247" y="11134"/>
                  <a:pt x="33209" y="11410"/>
                  <a:pt x="33146" y="11699"/>
                </a:cubicBezTo>
                <a:lnTo>
                  <a:pt x="33146" y="11699"/>
                </a:lnTo>
                <a:cubicBezTo>
                  <a:pt x="33184" y="11561"/>
                  <a:pt x="33209" y="11435"/>
                  <a:pt x="33234" y="11297"/>
                </a:cubicBezTo>
                <a:cubicBezTo>
                  <a:pt x="33234" y="11222"/>
                  <a:pt x="33247" y="11159"/>
                  <a:pt x="33259" y="11096"/>
                </a:cubicBezTo>
                <a:cubicBezTo>
                  <a:pt x="33259" y="11058"/>
                  <a:pt x="33272" y="11021"/>
                  <a:pt x="33272" y="10996"/>
                </a:cubicBezTo>
                <a:lnTo>
                  <a:pt x="33272" y="10933"/>
                </a:lnTo>
                <a:cubicBezTo>
                  <a:pt x="33285" y="10807"/>
                  <a:pt x="33285" y="10694"/>
                  <a:pt x="33234" y="10568"/>
                </a:cubicBezTo>
                <a:cubicBezTo>
                  <a:pt x="33184" y="10455"/>
                  <a:pt x="33084" y="10367"/>
                  <a:pt x="32958" y="10342"/>
                </a:cubicBezTo>
                <a:cubicBezTo>
                  <a:pt x="32895" y="10317"/>
                  <a:pt x="32832" y="10317"/>
                  <a:pt x="32782" y="10304"/>
                </a:cubicBezTo>
                <a:lnTo>
                  <a:pt x="32518" y="10304"/>
                </a:lnTo>
                <a:cubicBezTo>
                  <a:pt x="32541" y="10277"/>
                  <a:pt x="32578" y="10271"/>
                  <a:pt x="32609" y="10271"/>
                </a:cubicBezTo>
                <a:cubicBezTo>
                  <a:pt x="32632" y="10271"/>
                  <a:pt x="32651" y="10275"/>
                  <a:pt x="32656" y="10275"/>
                </a:cubicBezTo>
                <a:cubicBezTo>
                  <a:pt x="32662" y="10275"/>
                  <a:pt x="32644" y="10269"/>
                  <a:pt x="32581" y="10242"/>
                </a:cubicBezTo>
                <a:cubicBezTo>
                  <a:pt x="32619" y="10229"/>
                  <a:pt x="32619" y="10229"/>
                  <a:pt x="32631" y="10229"/>
                </a:cubicBezTo>
                <a:lnTo>
                  <a:pt x="32669" y="10229"/>
                </a:lnTo>
                <a:cubicBezTo>
                  <a:pt x="32707" y="10229"/>
                  <a:pt x="32732" y="10254"/>
                  <a:pt x="32795" y="10254"/>
                </a:cubicBezTo>
                <a:cubicBezTo>
                  <a:pt x="32782" y="10242"/>
                  <a:pt x="32795" y="10242"/>
                  <a:pt x="32795" y="10229"/>
                </a:cubicBezTo>
                <a:cubicBezTo>
                  <a:pt x="32908" y="10242"/>
                  <a:pt x="33033" y="10267"/>
                  <a:pt x="33121" y="10330"/>
                </a:cubicBezTo>
                <a:cubicBezTo>
                  <a:pt x="33222" y="10392"/>
                  <a:pt x="33285" y="10493"/>
                  <a:pt x="33310" y="10581"/>
                </a:cubicBezTo>
                <a:cubicBezTo>
                  <a:pt x="33297" y="10581"/>
                  <a:pt x="33297" y="10581"/>
                  <a:pt x="33285" y="10593"/>
                </a:cubicBezTo>
                <a:cubicBezTo>
                  <a:pt x="33272" y="10606"/>
                  <a:pt x="33272" y="10606"/>
                  <a:pt x="33272" y="10606"/>
                </a:cubicBezTo>
                <a:lnTo>
                  <a:pt x="33285" y="10606"/>
                </a:lnTo>
                <a:cubicBezTo>
                  <a:pt x="33285" y="10606"/>
                  <a:pt x="33285" y="10606"/>
                  <a:pt x="33285" y="10606"/>
                </a:cubicBezTo>
                <a:lnTo>
                  <a:pt x="33285" y="10606"/>
                </a:lnTo>
                <a:cubicBezTo>
                  <a:pt x="33297" y="10619"/>
                  <a:pt x="33310" y="10619"/>
                  <a:pt x="33322" y="10631"/>
                </a:cubicBezTo>
                <a:cubicBezTo>
                  <a:pt x="33335" y="10694"/>
                  <a:pt x="33347" y="10757"/>
                  <a:pt x="33347" y="10820"/>
                </a:cubicBezTo>
                <a:cubicBezTo>
                  <a:pt x="33335" y="10807"/>
                  <a:pt x="33322" y="10794"/>
                  <a:pt x="33322" y="10782"/>
                </a:cubicBezTo>
                <a:cubicBezTo>
                  <a:pt x="33310" y="10732"/>
                  <a:pt x="33310" y="10669"/>
                  <a:pt x="33285" y="10606"/>
                </a:cubicBezTo>
                <a:lnTo>
                  <a:pt x="33285" y="10606"/>
                </a:lnTo>
                <a:cubicBezTo>
                  <a:pt x="33297" y="10669"/>
                  <a:pt x="33310" y="10719"/>
                  <a:pt x="33310" y="10782"/>
                </a:cubicBezTo>
                <a:cubicBezTo>
                  <a:pt x="33297" y="10782"/>
                  <a:pt x="33297" y="10794"/>
                  <a:pt x="33297" y="10832"/>
                </a:cubicBezTo>
                <a:lnTo>
                  <a:pt x="33310" y="10832"/>
                </a:lnTo>
                <a:cubicBezTo>
                  <a:pt x="33310" y="10882"/>
                  <a:pt x="33310" y="10908"/>
                  <a:pt x="33297" y="10983"/>
                </a:cubicBezTo>
                <a:cubicBezTo>
                  <a:pt x="33297" y="11058"/>
                  <a:pt x="33272" y="11171"/>
                  <a:pt x="33259" y="11272"/>
                </a:cubicBezTo>
                <a:cubicBezTo>
                  <a:pt x="33222" y="11473"/>
                  <a:pt x="33184" y="11687"/>
                  <a:pt x="33121" y="11900"/>
                </a:cubicBezTo>
                <a:cubicBezTo>
                  <a:pt x="33008" y="12353"/>
                  <a:pt x="32870" y="12805"/>
                  <a:pt x="32719" y="13308"/>
                </a:cubicBezTo>
                <a:cubicBezTo>
                  <a:pt x="32619" y="13660"/>
                  <a:pt x="32543" y="13949"/>
                  <a:pt x="32480" y="14175"/>
                </a:cubicBezTo>
                <a:cubicBezTo>
                  <a:pt x="32455" y="14300"/>
                  <a:pt x="32430" y="14388"/>
                  <a:pt x="32418" y="14476"/>
                </a:cubicBezTo>
                <a:cubicBezTo>
                  <a:pt x="32405" y="14539"/>
                  <a:pt x="32367" y="14677"/>
                  <a:pt x="32355" y="14753"/>
                </a:cubicBezTo>
                <a:cubicBezTo>
                  <a:pt x="32319" y="14931"/>
                  <a:pt x="32312" y="15004"/>
                  <a:pt x="32319" y="15004"/>
                </a:cubicBezTo>
                <a:cubicBezTo>
                  <a:pt x="32324" y="15004"/>
                  <a:pt x="32338" y="14962"/>
                  <a:pt x="32355" y="14891"/>
                </a:cubicBezTo>
                <a:cubicBezTo>
                  <a:pt x="32367" y="14803"/>
                  <a:pt x="32405" y="14690"/>
                  <a:pt x="32430" y="14564"/>
                </a:cubicBezTo>
                <a:cubicBezTo>
                  <a:pt x="32455" y="14476"/>
                  <a:pt x="32493" y="14376"/>
                  <a:pt x="32518" y="14288"/>
                </a:cubicBezTo>
                <a:cubicBezTo>
                  <a:pt x="32568" y="14112"/>
                  <a:pt x="32619" y="13961"/>
                  <a:pt x="32619" y="13949"/>
                </a:cubicBezTo>
                <a:cubicBezTo>
                  <a:pt x="32656" y="13785"/>
                  <a:pt x="32719" y="13546"/>
                  <a:pt x="32882" y="12968"/>
                </a:cubicBezTo>
                <a:cubicBezTo>
                  <a:pt x="33071" y="12365"/>
                  <a:pt x="33259" y="11775"/>
                  <a:pt x="33347" y="11234"/>
                </a:cubicBezTo>
                <a:cubicBezTo>
                  <a:pt x="33360" y="11197"/>
                  <a:pt x="33373" y="11197"/>
                  <a:pt x="33398" y="11171"/>
                </a:cubicBezTo>
                <a:lnTo>
                  <a:pt x="33398" y="11171"/>
                </a:lnTo>
                <a:cubicBezTo>
                  <a:pt x="33392" y="11201"/>
                  <a:pt x="33389" y="11231"/>
                  <a:pt x="33384" y="11263"/>
                </a:cubicBezTo>
                <a:lnTo>
                  <a:pt x="33384" y="11263"/>
                </a:lnTo>
                <a:cubicBezTo>
                  <a:pt x="33391" y="11231"/>
                  <a:pt x="33400" y="11196"/>
                  <a:pt x="33410" y="11159"/>
                </a:cubicBezTo>
                <a:cubicBezTo>
                  <a:pt x="33410" y="11121"/>
                  <a:pt x="33423" y="11071"/>
                  <a:pt x="33423" y="11021"/>
                </a:cubicBezTo>
                <a:cubicBezTo>
                  <a:pt x="33435" y="10983"/>
                  <a:pt x="33435" y="10945"/>
                  <a:pt x="33435" y="10920"/>
                </a:cubicBezTo>
                <a:cubicBezTo>
                  <a:pt x="33448" y="10794"/>
                  <a:pt x="33448" y="10656"/>
                  <a:pt x="33410" y="10518"/>
                </a:cubicBezTo>
                <a:lnTo>
                  <a:pt x="33435" y="10518"/>
                </a:lnTo>
                <a:cubicBezTo>
                  <a:pt x="33473" y="10644"/>
                  <a:pt x="33473" y="10769"/>
                  <a:pt x="33473" y="10908"/>
                </a:cubicBezTo>
                <a:cubicBezTo>
                  <a:pt x="33473" y="10933"/>
                  <a:pt x="33461" y="10983"/>
                  <a:pt x="33461" y="11021"/>
                </a:cubicBezTo>
                <a:lnTo>
                  <a:pt x="33435" y="11184"/>
                </a:lnTo>
                <a:cubicBezTo>
                  <a:pt x="33423" y="11310"/>
                  <a:pt x="33398" y="11423"/>
                  <a:pt x="33373" y="11548"/>
                </a:cubicBezTo>
                <a:cubicBezTo>
                  <a:pt x="33272" y="12039"/>
                  <a:pt x="33121" y="12541"/>
                  <a:pt x="32970" y="13044"/>
                </a:cubicBezTo>
                <a:cubicBezTo>
                  <a:pt x="32933" y="13182"/>
                  <a:pt x="32895" y="13308"/>
                  <a:pt x="32857" y="13446"/>
                </a:cubicBezTo>
                <a:cubicBezTo>
                  <a:pt x="32769" y="13735"/>
                  <a:pt x="32681" y="14024"/>
                  <a:pt x="32606" y="14313"/>
                </a:cubicBezTo>
                <a:cubicBezTo>
                  <a:pt x="32606" y="14313"/>
                  <a:pt x="32593" y="14313"/>
                  <a:pt x="32593" y="14338"/>
                </a:cubicBezTo>
                <a:cubicBezTo>
                  <a:pt x="32593" y="14338"/>
                  <a:pt x="32593" y="14338"/>
                  <a:pt x="32593" y="14351"/>
                </a:cubicBezTo>
                <a:cubicBezTo>
                  <a:pt x="32581" y="14401"/>
                  <a:pt x="32568" y="14451"/>
                  <a:pt x="32556" y="14489"/>
                </a:cubicBezTo>
                <a:lnTo>
                  <a:pt x="32543" y="14577"/>
                </a:lnTo>
                <a:lnTo>
                  <a:pt x="32518" y="14702"/>
                </a:lnTo>
                <a:cubicBezTo>
                  <a:pt x="32493" y="14778"/>
                  <a:pt x="32480" y="14853"/>
                  <a:pt x="32468" y="14941"/>
                </a:cubicBezTo>
                <a:cubicBezTo>
                  <a:pt x="32430" y="15079"/>
                  <a:pt x="32405" y="15230"/>
                  <a:pt x="32392" y="15381"/>
                </a:cubicBezTo>
                <a:cubicBezTo>
                  <a:pt x="32367" y="15532"/>
                  <a:pt x="32355" y="15683"/>
                  <a:pt x="32355" y="15821"/>
                </a:cubicBezTo>
                <a:cubicBezTo>
                  <a:pt x="32355" y="15972"/>
                  <a:pt x="32355" y="16135"/>
                  <a:pt x="32367" y="16273"/>
                </a:cubicBezTo>
                <a:cubicBezTo>
                  <a:pt x="32418" y="16675"/>
                  <a:pt x="32543" y="17027"/>
                  <a:pt x="32732" y="17304"/>
                </a:cubicBezTo>
                <a:cubicBezTo>
                  <a:pt x="32749" y="17330"/>
                  <a:pt x="32768" y="17355"/>
                  <a:pt x="32788" y="17378"/>
                </a:cubicBezTo>
                <a:lnTo>
                  <a:pt x="32788" y="17378"/>
                </a:lnTo>
                <a:cubicBezTo>
                  <a:pt x="32491" y="16993"/>
                  <a:pt x="32379" y="16506"/>
                  <a:pt x="32367" y="16009"/>
                </a:cubicBezTo>
                <a:cubicBezTo>
                  <a:pt x="32367" y="15733"/>
                  <a:pt x="32392" y="15444"/>
                  <a:pt x="32443" y="15155"/>
                </a:cubicBezTo>
                <a:cubicBezTo>
                  <a:pt x="32480" y="14878"/>
                  <a:pt x="32568" y="14552"/>
                  <a:pt x="32619" y="14388"/>
                </a:cubicBezTo>
                <a:lnTo>
                  <a:pt x="32619" y="14388"/>
                </a:lnTo>
                <a:cubicBezTo>
                  <a:pt x="32619" y="14426"/>
                  <a:pt x="32619" y="14464"/>
                  <a:pt x="32606" y="14514"/>
                </a:cubicBezTo>
                <a:lnTo>
                  <a:pt x="32593" y="14602"/>
                </a:lnTo>
                <a:lnTo>
                  <a:pt x="32556" y="14728"/>
                </a:lnTo>
                <a:cubicBezTo>
                  <a:pt x="32543" y="14790"/>
                  <a:pt x="32531" y="14841"/>
                  <a:pt x="32506" y="14891"/>
                </a:cubicBezTo>
                <a:cubicBezTo>
                  <a:pt x="32506" y="14929"/>
                  <a:pt x="32506" y="14954"/>
                  <a:pt x="32506" y="14979"/>
                </a:cubicBezTo>
                <a:cubicBezTo>
                  <a:pt x="32493" y="15092"/>
                  <a:pt x="32468" y="15218"/>
                  <a:pt x="32455" y="15331"/>
                </a:cubicBezTo>
                <a:cubicBezTo>
                  <a:pt x="32455" y="15312"/>
                  <a:pt x="32454" y="15302"/>
                  <a:pt x="32451" y="15302"/>
                </a:cubicBezTo>
                <a:cubicBezTo>
                  <a:pt x="32446" y="15302"/>
                  <a:pt x="32438" y="15331"/>
                  <a:pt x="32430" y="15394"/>
                </a:cubicBezTo>
                <a:cubicBezTo>
                  <a:pt x="32430" y="15431"/>
                  <a:pt x="32418" y="15482"/>
                  <a:pt x="32418" y="15519"/>
                </a:cubicBezTo>
                <a:lnTo>
                  <a:pt x="32443" y="15507"/>
                </a:lnTo>
                <a:lnTo>
                  <a:pt x="32443" y="15507"/>
                </a:lnTo>
                <a:cubicBezTo>
                  <a:pt x="32380" y="16072"/>
                  <a:pt x="32443" y="16625"/>
                  <a:pt x="32694" y="17090"/>
                </a:cubicBezTo>
                <a:cubicBezTo>
                  <a:pt x="32820" y="17316"/>
                  <a:pt x="33008" y="17517"/>
                  <a:pt x="33222" y="17655"/>
                </a:cubicBezTo>
                <a:cubicBezTo>
                  <a:pt x="33435" y="17794"/>
                  <a:pt x="33662" y="17894"/>
                  <a:pt x="33900" y="17932"/>
                </a:cubicBezTo>
                <a:lnTo>
                  <a:pt x="33913" y="17932"/>
                </a:lnTo>
                <a:cubicBezTo>
                  <a:pt x="34051" y="17957"/>
                  <a:pt x="34189" y="17995"/>
                  <a:pt x="34277" y="17995"/>
                </a:cubicBezTo>
                <a:cubicBezTo>
                  <a:pt x="34404" y="18006"/>
                  <a:pt x="34526" y="18011"/>
                  <a:pt x="34645" y="18011"/>
                </a:cubicBezTo>
                <a:cubicBezTo>
                  <a:pt x="35083" y="18011"/>
                  <a:pt x="35469" y="17943"/>
                  <a:pt x="35785" y="17844"/>
                </a:cubicBezTo>
                <a:cubicBezTo>
                  <a:pt x="36062" y="17756"/>
                  <a:pt x="36187" y="17693"/>
                  <a:pt x="36225" y="17681"/>
                </a:cubicBezTo>
                <a:cubicBezTo>
                  <a:pt x="36231" y="17675"/>
                  <a:pt x="36231" y="17673"/>
                  <a:pt x="36227" y="17673"/>
                </a:cubicBezTo>
                <a:cubicBezTo>
                  <a:pt x="36213" y="17673"/>
                  <a:pt x="36142" y="17704"/>
                  <a:pt x="36024" y="17743"/>
                </a:cubicBezTo>
                <a:cubicBezTo>
                  <a:pt x="35873" y="17794"/>
                  <a:pt x="35622" y="17857"/>
                  <a:pt x="35320" y="17919"/>
                </a:cubicBezTo>
                <a:cubicBezTo>
                  <a:pt x="35201" y="17930"/>
                  <a:pt x="35055" y="17960"/>
                  <a:pt x="34912" y="17960"/>
                </a:cubicBezTo>
                <a:cubicBezTo>
                  <a:pt x="34889" y="17960"/>
                  <a:pt x="34866" y="17959"/>
                  <a:pt x="34843" y="17957"/>
                </a:cubicBezTo>
                <a:cubicBezTo>
                  <a:pt x="34791" y="17961"/>
                  <a:pt x="34739" y="17962"/>
                  <a:pt x="34685" y="17962"/>
                </a:cubicBezTo>
                <a:cubicBezTo>
                  <a:pt x="34556" y="17962"/>
                  <a:pt x="34423" y="17953"/>
                  <a:pt x="34290" y="17945"/>
                </a:cubicBezTo>
                <a:cubicBezTo>
                  <a:pt x="34202" y="17945"/>
                  <a:pt x="34127" y="17919"/>
                  <a:pt x="34039" y="17907"/>
                </a:cubicBezTo>
                <a:cubicBezTo>
                  <a:pt x="34026" y="17894"/>
                  <a:pt x="34001" y="17894"/>
                  <a:pt x="33963" y="17882"/>
                </a:cubicBezTo>
                <a:lnTo>
                  <a:pt x="33913" y="17882"/>
                </a:lnTo>
                <a:cubicBezTo>
                  <a:pt x="33750" y="17831"/>
                  <a:pt x="33599" y="17718"/>
                  <a:pt x="33561" y="17681"/>
                </a:cubicBezTo>
                <a:lnTo>
                  <a:pt x="33561" y="17681"/>
                </a:lnTo>
                <a:cubicBezTo>
                  <a:pt x="33574" y="17718"/>
                  <a:pt x="33599" y="17756"/>
                  <a:pt x="33649" y="17806"/>
                </a:cubicBezTo>
                <a:cubicBezTo>
                  <a:pt x="33448" y="17731"/>
                  <a:pt x="33247" y="17618"/>
                  <a:pt x="33071" y="17467"/>
                </a:cubicBezTo>
                <a:cubicBezTo>
                  <a:pt x="32908" y="17304"/>
                  <a:pt x="32769" y="17103"/>
                  <a:pt x="32681" y="16902"/>
                </a:cubicBezTo>
                <a:lnTo>
                  <a:pt x="32694" y="16889"/>
                </a:lnTo>
                <a:cubicBezTo>
                  <a:pt x="32765" y="17048"/>
                  <a:pt x="32792" y="17064"/>
                  <a:pt x="32810" y="17064"/>
                </a:cubicBezTo>
                <a:cubicBezTo>
                  <a:pt x="32815" y="17064"/>
                  <a:pt x="32820" y="17063"/>
                  <a:pt x="32824" y="17063"/>
                </a:cubicBezTo>
                <a:cubicBezTo>
                  <a:pt x="32827" y="17063"/>
                  <a:pt x="32829" y="17063"/>
                  <a:pt x="32832" y="17065"/>
                </a:cubicBezTo>
                <a:cubicBezTo>
                  <a:pt x="32757" y="16939"/>
                  <a:pt x="32681" y="16814"/>
                  <a:pt x="32644" y="16688"/>
                </a:cubicBezTo>
                <a:lnTo>
                  <a:pt x="32644" y="16688"/>
                </a:lnTo>
                <a:cubicBezTo>
                  <a:pt x="32644" y="16738"/>
                  <a:pt x="32644" y="16776"/>
                  <a:pt x="32656" y="16826"/>
                </a:cubicBezTo>
                <a:cubicBezTo>
                  <a:pt x="32443" y="16210"/>
                  <a:pt x="32506" y="15532"/>
                  <a:pt x="32619" y="15029"/>
                </a:cubicBezTo>
                <a:cubicBezTo>
                  <a:pt x="32669" y="15004"/>
                  <a:pt x="32719" y="14941"/>
                  <a:pt x="32769" y="14878"/>
                </a:cubicBezTo>
                <a:lnTo>
                  <a:pt x="32769" y="14878"/>
                </a:lnTo>
                <a:cubicBezTo>
                  <a:pt x="32681" y="15358"/>
                  <a:pt x="32677" y="15693"/>
                  <a:pt x="32691" y="15693"/>
                </a:cubicBezTo>
                <a:cubicBezTo>
                  <a:pt x="32695" y="15693"/>
                  <a:pt x="32701" y="15666"/>
                  <a:pt x="32707" y="15607"/>
                </a:cubicBezTo>
                <a:lnTo>
                  <a:pt x="32707" y="15607"/>
                </a:lnTo>
                <a:cubicBezTo>
                  <a:pt x="32707" y="15683"/>
                  <a:pt x="32694" y="15771"/>
                  <a:pt x="32694" y="15884"/>
                </a:cubicBezTo>
                <a:cubicBezTo>
                  <a:pt x="32698" y="15835"/>
                  <a:pt x="32703" y="15817"/>
                  <a:pt x="32707" y="15817"/>
                </a:cubicBezTo>
                <a:cubicBezTo>
                  <a:pt x="32714" y="15817"/>
                  <a:pt x="32719" y="15876"/>
                  <a:pt x="32719" y="15909"/>
                </a:cubicBezTo>
                <a:lnTo>
                  <a:pt x="32730" y="15909"/>
                </a:lnTo>
                <a:cubicBezTo>
                  <a:pt x="32730" y="15906"/>
                  <a:pt x="32731" y="15904"/>
                  <a:pt x="32731" y="15901"/>
                </a:cubicBezTo>
                <a:lnTo>
                  <a:pt x="32731" y="15901"/>
                </a:lnTo>
                <a:cubicBezTo>
                  <a:pt x="32731" y="15904"/>
                  <a:pt x="32731" y="15906"/>
                  <a:pt x="32732" y="15909"/>
                </a:cubicBezTo>
                <a:cubicBezTo>
                  <a:pt x="32732" y="15909"/>
                  <a:pt x="32732" y="15896"/>
                  <a:pt x="32732" y="15896"/>
                </a:cubicBezTo>
                <a:cubicBezTo>
                  <a:pt x="32731" y="15898"/>
                  <a:pt x="32731" y="15899"/>
                  <a:pt x="32731" y="15901"/>
                </a:cubicBezTo>
                <a:lnTo>
                  <a:pt x="32731" y="15901"/>
                </a:lnTo>
                <a:cubicBezTo>
                  <a:pt x="32719" y="15752"/>
                  <a:pt x="32719" y="15592"/>
                  <a:pt x="32732" y="15431"/>
                </a:cubicBezTo>
                <a:cubicBezTo>
                  <a:pt x="32732" y="15406"/>
                  <a:pt x="32732" y="15394"/>
                  <a:pt x="32744" y="15368"/>
                </a:cubicBezTo>
                <a:cubicBezTo>
                  <a:pt x="32757" y="15293"/>
                  <a:pt x="32782" y="15218"/>
                  <a:pt x="32820" y="15130"/>
                </a:cubicBezTo>
                <a:lnTo>
                  <a:pt x="32820" y="15130"/>
                </a:lnTo>
                <a:cubicBezTo>
                  <a:pt x="32782" y="15343"/>
                  <a:pt x="32757" y="15570"/>
                  <a:pt x="32757" y="15783"/>
                </a:cubicBezTo>
                <a:cubicBezTo>
                  <a:pt x="32744" y="15821"/>
                  <a:pt x="32744" y="15859"/>
                  <a:pt x="32732" y="15896"/>
                </a:cubicBezTo>
                <a:cubicBezTo>
                  <a:pt x="32744" y="15884"/>
                  <a:pt x="32744" y="15859"/>
                  <a:pt x="32757" y="15833"/>
                </a:cubicBezTo>
                <a:lnTo>
                  <a:pt x="32757" y="15833"/>
                </a:lnTo>
                <a:cubicBezTo>
                  <a:pt x="32744" y="16122"/>
                  <a:pt x="32782" y="16411"/>
                  <a:pt x="32870" y="16675"/>
                </a:cubicBezTo>
                <a:cubicBezTo>
                  <a:pt x="32920" y="16801"/>
                  <a:pt x="32970" y="16939"/>
                  <a:pt x="33058" y="17052"/>
                </a:cubicBezTo>
                <a:cubicBezTo>
                  <a:pt x="33134" y="17165"/>
                  <a:pt x="33234" y="17266"/>
                  <a:pt x="33347" y="17354"/>
                </a:cubicBezTo>
                <a:lnTo>
                  <a:pt x="33385" y="17417"/>
                </a:lnTo>
                <a:cubicBezTo>
                  <a:pt x="33410" y="17442"/>
                  <a:pt x="33435" y="17454"/>
                  <a:pt x="33461" y="17467"/>
                </a:cubicBezTo>
                <a:cubicBezTo>
                  <a:pt x="33461" y="17454"/>
                  <a:pt x="33448" y="17429"/>
                  <a:pt x="33410" y="17392"/>
                </a:cubicBezTo>
                <a:lnTo>
                  <a:pt x="33410" y="17392"/>
                </a:lnTo>
                <a:cubicBezTo>
                  <a:pt x="33611" y="17517"/>
                  <a:pt x="33825" y="17593"/>
                  <a:pt x="34064" y="17630"/>
                </a:cubicBezTo>
                <a:cubicBezTo>
                  <a:pt x="34076" y="17643"/>
                  <a:pt x="34076" y="17643"/>
                  <a:pt x="34076" y="17655"/>
                </a:cubicBezTo>
                <a:lnTo>
                  <a:pt x="34227" y="17655"/>
                </a:lnTo>
                <a:cubicBezTo>
                  <a:pt x="34277" y="17668"/>
                  <a:pt x="34328" y="17668"/>
                  <a:pt x="34378" y="17668"/>
                </a:cubicBezTo>
                <a:cubicBezTo>
                  <a:pt x="34464" y="17674"/>
                  <a:pt x="34550" y="17677"/>
                  <a:pt x="34637" y="17677"/>
                </a:cubicBezTo>
                <a:cubicBezTo>
                  <a:pt x="35072" y="17677"/>
                  <a:pt x="35517" y="17599"/>
                  <a:pt x="35936" y="17442"/>
                </a:cubicBezTo>
                <a:cubicBezTo>
                  <a:pt x="36130" y="17373"/>
                  <a:pt x="36273" y="17294"/>
                  <a:pt x="36420" y="17224"/>
                </a:cubicBezTo>
                <a:lnTo>
                  <a:pt x="36420" y="17224"/>
                </a:lnTo>
                <a:cubicBezTo>
                  <a:pt x="36379" y="17242"/>
                  <a:pt x="36333" y="17260"/>
                  <a:pt x="36288" y="17279"/>
                </a:cubicBezTo>
                <a:cubicBezTo>
                  <a:pt x="36212" y="17316"/>
                  <a:pt x="36150" y="17354"/>
                  <a:pt x="36049" y="17379"/>
                </a:cubicBezTo>
                <a:cubicBezTo>
                  <a:pt x="36074" y="17366"/>
                  <a:pt x="36099" y="17366"/>
                  <a:pt x="36137" y="17341"/>
                </a:cubicBezTo>
                <a:cubicBezTo>
                  <a:pt x="36125" y="17341"/>
                  <a:pt x="36112" y="17341"/>
                  <a:pt x="36099" y="17354"/>
                </a:cubicBezTo>
                <a:cubicBezTo>
                  <a:pt x="36074" y="17366"/>
                  <a:pt x="36024" y="17379"/>
                  <a:pt x="35949" y="17404"/>
                </a:cubicBezTo>
                <a:cubicBezTo>
                  <a:pt x="35961" y="17404"/>
                  <a:pt x="35961" y="17417"/>
                  <a:pt x="35961" y="17417"/>
                </a:cubicBezTo>
                <a:cubicBezTo>
                  <a:pt x="35798" y="17480"/>
                  <a:pt x="35622" y="17530"/>
                  <a:pt x="35433" y="17580"/>
                </a:cubicBezTo>
                <a:lnTo>
                  <a:pt x="35572" y="17517"/>
                </a:lnTo>
                <a:cubicBezTo>
                  <a:pt x="35567" y="17515"/>
                  <a:pt x="35558" y="17514"/>
                  <a:pt x="35547" y="17514"/>
                </a:cubicBezTo>
                <a:cubicBezTo>
                  <a:pt x="35504" y="17514"/>
                  <a:pt x="35426" y="17530"/>
                  <a:pt x="35396" y="17530"/>
                </a:cubicBezTo>
                <a:cubicBezTo>
                  <a:pt x="35396" y="17530"/>
                  <a:pt x="35383" y="17530"/>
                  <a:pt x="35396" y="17517"/>
                </a:cubicBezTo>
                <a:lnTo>
                  <a:pt x="35396" y="17517"/>
                </a:lnTo>
                <a:cubicBezTo>
                  <a:pt x="35345" y="17530"/>
                  <a:pt x="35308" y="17542"/>
                  <a:pt x="35283" y="17555"/>
                </a:cubicBezTo>
                <a:cubicBezTo>
                  <a:pt x="35220" y="17580"/>
                  <a:pt x="35257" y="17580"/>
                  <a:pt x="35320" y="17593"/>
                </a:cubicBezTo>
                <a:cubicBezTo>
                  <a:pt x="35182" y="17618"/>
                  <a:pt x="35031" y="17643"/>
                  <a:pt x="34880" y="17655"/>
                </a:cubicBezTo>
                <a:cubicBezTo>
                  <a:pt x="34830" y="17660"/>
                  <a:pt x="34779" y="17661"/>
                  <a:pt x="34726" y="17661"/>
                </a:cubicBezTo>
                <a:cubicBezTo>
                  <a:pt x="34619" y="17661"/>
                  <a:pt x="34508" y="17655"/>
                  <a:pt x="34390" y="17655"/>
                </a:cubicBezTo>
                <a:cubicBezTo>
                  <a:pt x="34315" y="17655"/>
                  <a:pt x="34227" y="17630"/>
                  <a:pt x="34127" y="17618"/>
                </a:cubicBezTo>
                <a:cubicBezTo>
                  <a:pt x="34114" y="17605"/>
                  <a:pt x="34089" y="17605"/>
                  <a:pt x="34076" y="17593"/>
                </a:cubicBezTo>
                <a:cubicBezTo>
                  <a:pt x="34052" y="17580"/>
                  <a:pt x="34028" y="17580"/>
                  <a:pt x="34026" y="17569"/>
                </a:cubicBezTo>
                <a:lnTo>
                  <a:pt x="34026" y="17569"/>
                </a:lnTo>
                <a:cubicBezTo>
                  <a:pt x="34026" y="17572"/>
                  <a:pt x="34028" y="17582"/>
                  <a:pt x="34039" y="17593"/>
                </a:cubicBezTo>
                <a:cubicBezTo>
                  <a:pt x="34039" y="17593"/>
                  <a:pt x="34039" y="17601"/>
                  <a:pt x="34045" y="17604"/>
                </a:cubicBezTo>
                <a:lnTo>
                  <a:pt x="34045" y="17604"/>
                </a:lnTo>
                <a:cubicBezTo>
                  <a:pt x="33796" y="17554"/>
                  <a:pt x="33547" y="17478"/>
                  <a:pt x="33335" y="17304"/>
                </a:cubicBezTo>
                <a:cubicBezTo>
                  <a:pt x="33109" y="17140"/>
                  <a:pt x="32958" y="16876"/>
                  <a:pt x="32870" y="16613"/>
                </a:cubicBezTo>
                <a:cubicBezTo>
                  <a:pt x="32707" y="16060"/>
                  <a:pt x="32782" y="15406"/>
                  <a:pt x="32920" y="14778"/>
                </a:cubicBezTo>
                <a:lnTo>
                  <a:pt x="32933" y="14803"/>
                </a:lnTo>
                <a:lnTo>
                  <a:pt x="32933" y="14740"/>
                </a:lnTo>
                <a:cubicBezTo>
                  <a:pt x="32970" y="14577"/>
                  <a:pt x="32996" y="14451"/>
                  <a:pt x="33033" y="14313"/>
                </a:cubicBezTo>
                <a:lnTo>
                  <a:pt x="33046" y="14313"/>
                </a:lnTo>
                <a:lnTo>
                  <a:pt x="33046" y="14288"/>
                </a:lnTo>
                <a:cubicBezTo>
                  <a:pt x="33109" y="14024"/>
                  <a:pt x="33184" y="13773"/>
                  <a:pt x="33259" y="13521"/>
                </a:cubicBezTo>
                <a:cubicBezTo>
                  <a:pt x="33259" y="13521"/>
                  <a:pt x="33259" y="13521"/>
                  <a:pt x="33259" y="13534"/>
                </a:cubicBezTo>
                <a:lnTo>
                  <a:pt x="33285" y="13433"/>
                </a:lnTo>
                <a:cubicBezTo>
                  <a:pt x="33322" y="13295"/>
                  <a:pt x="33360" y="13157"/>
                  <a:pt x="33410" y="13019"/>
                </a:cubicBezTo>
                <a:cubicBezTo>
                  <a:pt x="33410" y="13006"/>
                  <a:pt x="33423" y="12994"/>
                  <a:pt x="33435" y="12981"/>
                </a:cubicBezTo>
                <a:lnTo>
                  <a:pt x="33410" y="12981"/>
                </a:lnTo>
                <a:cubicBezTo>
                  <a:pt x="33461" y="12818"/>
                  <a:pt x="33511" y="12642"/>
                  <a:pt x="33561" y="12478"/>
                </a:cubicBezTo>
                <a:cubicBezTo>
                  <a:pt x="33561" y="12478"/>
                  <a:pt x="33574" y="12453"/>
                  <a:pt x="33574" y="12428"/>
                </a:cubicBezTo>
                <a:cubicBezTo>
                  <a:pt x="33662" y="12126"/>
                  <a:pt x="33724" y="11850"/>
                  <a:pt x="33787" y="11574"/>
                </a:cubicBezTo>
                <a:cubicBezTo>
                  <a:pt x="33838" y="11310"/>
                  <a:pt x="33875" y="11033"/>
                  <a:pt x="33875" y="10857"/>
                </a:cubicBezTo>
                <a:cubicBezTo>
                  <a:pt x="33900" y="10505"/>
                  <a:pt x="33825" y="10166"/>
                  <a:pt x="33636" y="9978"/>
                </a:cubicBezTo>
                <a:cubicBezTo>
                  <a:pt x="33523" y="9852"/>
                  <a:pt x="33461" y="9827"/>
                  <a:pt x="33461" y="9814"/>
                </a:cubicBezTo>
                <a:lnTo>
                  <a:pt x="33461" y="9814"/>
                </a:lnTo>
                <a:cubicBezTo>
                  <a:pt x="33461" y="9814"/>
                  <a:pt x="33473" y="9827"/>
                  <a:pt x="33511" y="9839"/>
                </a:cubicBezTo>
                <a:cubicBezTo>
                  <a:pt x="33536" y="9852"/>
                  <a:pt x="33586" y="9890"/>
                  <a:pt x="33636" y="9927"/>
                </a:cubicBezTo>
                <a:cubicBezTo>
                  <a:pt x="33724" y="10015"/>
                  <a:pt x="33850" y="10166"/>
                  <a:pt x="33900" y="10392"/>
                </a:cubicBezTo>
                <a:cubicBezTo>
                  <a:pt x="33925" y="10505"/>
                  <a:pt x="33938" y="10631"/>
                  <a:pt x="33938" y="10757"/>
                </a:cubicBezTo>
                <a:cubicBezTo>
                  <a:pt x="33938" y="10895"/>
                  <a:pt x="33925" y="11021"/>
                  <a:pt x="33900" y="11222"/>
                </a:cubicBezTo>
                <a:cubicBezTo>
                  <a:pt x="33800" y="11963"/>
                  <a:pt x="33511" y="12855"/>
                  <a:pt x="33272" y="13710"/>
                </a:cubicBezTo>
                <a:cubicBezTo>
                  <a:pt x="33209" y="13923"/>
                  <a:pt x="33146" y="14124"/>
                  <a:pt x="33084" y="14338"/>
                </a:cubicBezTo>
                <a:cubicBezTo>
                  <a:pt x="33058" y="14439"/>
                  <a:pt x="33033" y="14552"/>
                  <a:pt x="33008" y="14652"/>
                </a:cubicBezTo>
                <a:cubicBezTo>
                  <a:pt x="32983" y="14753"/>
                  <a:pt x="32958" y="14891"/>
                  <a:pt x="32933" y="15004"/>
                </a:cubicBezTo>
                <a:cubicBezTo>
                  <a:pt x="32832" y="15494"/>
                  <a:pt x="32807" y="15934"/>
                  <a:pt x="32857" y="16261"/>
                </a:cubicBezTo>
                <a:lnTo>
                  <a:pt x="32857" y="16286"/>
                </a:lnTo>
                <a:cubicBezTo>
                  <a:pt x="32866" y="16347"/>
                  <a:pt x="32881" y="16403"/>
                  <a:pt x="32894" y="16457"/>
                </a:cubicBezTo>
                <a:lnTo>
                  <a:pt x="32894" y="16457"/>
                </a:lnTo>
                <a:cubicBezTo>
                  <a:pt x="32890" y="16416"/>
                  <a:pt x="32880" y="16376"/>
                  <a:pt x="32870" y="16336"/>
                </a:cubicBezTo>
                <a:lnTo>
                  <a:pt x="32870" y="16336"/>
                </a:lnTo>
                <a:cubicBezTo>
                  <a:pt x="32881" y="16378"/>
                  <a:pt x="32891" y="16412"/>
                  <a:pt x="32894" y="16459"/>
                </a:cubicBezTo>
                <a:lnTo>
                  <a:pt x="32894" y="16459"/>
                </a:lnTo>
                <a:cubicBezTo>
                  <a:pt x="32894" y="16458"/>
                  <a:pt x="32894" y="16457"/>
                  <a:pt x="32894" y="16457"/>
                </a:cubicBezTo>
                <a:lnTo>
                  <a:pt x="32894" y="16457"/>
                </a:lnTo>
                <a:cubicBezTo>
                  <a:pt x="32895" y="16467"/>
                  <a:pt x="32895" y="16477"/>
                  <a:pt x="32895" y="16487"/>
                </a:cubicBezTo>
                <a:cubicBezTo>
                  <a:pt x="32895" y="16477"/>
                  <a:pt x="32895" y="16468"/>
                  <a:pt x="32894" y="16459"/>
                </a:cubicBezTo>
                <a:lnTo>
                  <a:pt x="32894" y="16459"/>
                </a:lnTo>
                <a:cubicBezTo>
                  <a:pt x="32899" y="16481"/>
                  <a:pt x="32904" y="16503"/>
                  <a:pt x="32908" y="16525"/>
                </a:cubicBezTo>
                <a:cubicBezTo>
                  <a:pt x="32920" y="16575"/>
                  <a:pt x="32920" y="16638"/>
                  <a:pt x="32945" y="16700"/>
                </a:cubicBezTo>
                <a:cubicBezTo>
                  <a:pt x="32952" y="16707"/>
                  <a:pt x="32955" y="16710"/>
                  <a:pt x="32958" y="16710"/>
                </a:cubicBezTo>
                <a:cubicBezTo>
                  <a:pt x="32961" y="16710"/>
                  <a:pt x="32964" y="16707"/>
                  <a:pt x="32970" y="16700"/>
                </a:cubicBezTo>
                <a:cubicBezTo>
                  <a:pt x="32970" y="16688"/>
                  <a:pt x="32970" y="16663"/>
                  <a:pt x="32970" y="16638"/>
                </a:cubicBezTo>
                <a:cubicBezTo>
                  <a:pt x="32979" y="16613"/>
                  <a:pt x="32981" y="16599"/>
                  <a:pt x="32989" y="16599"/>
                </a:cubicBezTo>
                <a:cubicBezTo>
                  <a:pt x="32994" y="16599"/>
                  <a:pt x="32999" y="16604"/>
                  <a:pt x="33008" y="16613"/>
                </a:cubicBezTo>
                <a:cubicBezTo>
                  <a:pt x="32970" y="16537"/>
                  <a:pt x="32945" y="16462"/>
                  <a:pt x="32920" y="16399"/>
                </a:cubicBezTo>
                <a:cubicBezTo>
                  <a:pt x="32895" y="16361"/>
                  <a:pt x="32882" y="16324"/>
                  <a:pt x="32870" y="16286"/>
                </a:cubicBezTo>
                <a:cubicBezTo>
                  <a:pt x="32795" y="15796"/>
                  <a:pt x="32895" y="15205"/>
                  <a:pt x="33033" y="14652"/>
                </a:cubicBezTo>
                <a:cubicBezTo>
                  <a:pt x="33146" y="14187"/>
                  <a:pt x="33285" y="13735"/>
                  <a:pt x="33423" y="13295"/>
                </a:cubicBezTo>
                <a:cubicBezTo>
                  <a:pt x="33699" y="12415"/>
                  <a:pt x="33925" y="11586"/>
                  <a:pt x="33988" y="11033"/>
                </a:cubicBezTo>
                <a:cubicBezTo>
                  <a:pt x="34034" y="10602"/>
                  <a:pt x="33966" y="10346"/>
                  <a:pt x="33981" y="10346"/>
                </a:cubicBezTo>
                <a:cubicBezTo>
                  <a:pt x="33982" y="10346"/>
                  <a:pt x="33985" y="10349"/>
                  <a:pt x="33988" y="10355"/>
                </a:cubicBezTo>
                <a:cubicBezTo>
                  <a:pt x="34001" y="10392"/>
                  <a:pt x="34039" y="10518"/>
                  <a:pt x="34051" y="10744"/>
                </a:cubicBezTo>
                <a:cubicBezTo>
                  <a:pt x="34051" y="10870"/>
                  <a:pt x="34051" y="11008"/>
                  <a:pt x="34026" y="11222"/>
                </a:cubicBezTo>
                <a:cubicBezTo>
                  <a:pt x="33988" y="11435"/>
                  <a:pt x="33951" y="11674"/>
                  <a:pt x="33888" y="11976"/>
                </a:cubicBezTo>
                <a:cubicBezTo>
                  <a:pt x="33756" y="12461"/>
                  <a:pt x="33722" y="12564"/>
                  <a:pt x="33715" y="12564"/>
                </a:cubicBezTo>
                <a:cubicBezTo>
                  <a:pt x="33710" y="12564"/>
                  <a:pt x="33719" y="12507"/>
                  <a:pt x="33712" y="12507"/>
                </a:cubicBezTo>
                <a:cubicBezTo>
                  <a:pt x="33707" y="12507"/>
                  <a:pt x="33694" y="12537"/>
                  <a:pt x="33662" y="12642"/>
                </a:cubicBezTo>
                <a:cubicBezTo>
                  <a:pt x="33511" y="13195"/>
                  <a:pt x="33347" y="13747"/>
                  <a:pt x="33197" y="14326"/>
                </a:cubicBezTo>
                <a:cubicBezTo>
                  <a:pt x="33159" y="14464"/>
                  <a:pt x="33121" y="14602"/>
                  <a:pt x="33084" y="14765"/>
                </a:cubicBezTo>
                <a:cubicBezTo>
                  <a:pt x="33046" y="14941"/>
                  <a:pt x="33021" y="15117"/>
                  <a:pt x="32996" y="15293"/>
                </a:cubicBezTo>
                <a:cubicBezTo>
                  <a:pt x="32945" y="15645"/>
                  <a:pt x="32920" y="15984"/>
                  <a:pt x="32983" y="16324"/>
                </a:cubicBezTo>
                <a:cubicBezTo>
                  <a:pt x="33021" y="16562"/>
                  <a:pt x="33096" y="16776"/>
                  <a:pt x="33222" y="16952"/>
                </a:cubicBezTo>
                <a:cubicBezTo>
                  <a:pt x="33347" y="17128"/>
                  <a:pt x="33511" y="17253"/>
                  <a:pt x="33662" y="17329"/>
                </a:cubicBezTo>
                <a:cubicBezTo>
                  <a:pt x="33825" y="17404"/>
                  <a:pt x="33976" y="17442"/>
                  <a:pt x="34114" y="17467"/>
                </a:cubicBezTo>
                <a:cubicBezTo>
                  <a:pt x="34240" y="17480"/>
                  <a:pt x="34353" y="17505"/>
                  <a:pt x="34441" y="17505"/>
                </a:cubicBezTo>
                <a:cubicBezTo>
                  <a:pt x="34524" y="17511"/>
                  <a:pt x="34606" y="17514"/>
                  <a:pt x="34686" y="17514"/>
                </a:cubicBezTo>
                <a:cubicBezTo>
                  <a:pt x="35110" y="17514"/>
                  <a:pt x="35481" y="17434"/>
                  <a:pt x="35798" y="17329"/>
                </a:cubicBezTo>
                <a:cubicBezTo>
                  <a:pt x="35898" y="17291"/>
                  <a:pt x="35986" y="17266"/>
                  <a:pt x="36074" y="17228"/>
                </a:cubicBezTo>
                <a:cubicBezTo>
                  <a:pt x="36150" y="17191"/>
                  <a:pt x="36225" y="17153"/>
                  <a:pt x="36288" y="17128"/>
                </a:cubicBezTo>
                <a:cubicBezTo>
                  <a:pt x="36426" y="17052"/>
                  <a:pt x="36552" y="16989"/>
                  <a:pt x="36665" y="16914"/>
                </a:cubicBezTo>
                <a:cubicBezTo>
                  <a:pt x="37117" y="16638"/>
                  <a:pt x="37406" y="16386"/>
                  <a:pt x="37695" y="16110"/>
                </a:cubicBezTo>
                <a:cubicBezTo>
                  <a:pt x="37984" y="15833"/>
                  <a:pt x="38273" y="15519"/>
                  <a:pt x="38613" y="15042"/>
                </a:cubicBezTo>
                <a:cubicBezTo>
                  <a:pt x="38788" y="14803"/>
                  <a:pt x="38977" y="14527"/>
                  <a:pt x="39191" y="14187"/>
                </a:cubicBezTo>
                <a:cubicBezTo>
                  <a:pt x="39392" y="13835"/>
                  <a:pt x="39605" y="13446"/>
                  <a:pt x="39831" y="12931"/>
                </a:cubicBezTo>
                <a:lnTo>
                  <a:pt x="39831" y="12931"/>
                </a:lnTo>
                <a:cubicBezTo>
                  <a:pt x="39442" y="13785"/>
                  <a:pt x="39027" y="14451"/>
                  <a:pt x="38625" y="15004"/>
                </a:cubicBezTo>
                <a:cubicBezTo>
                  <a:pt x="38223" y="15557"/>
                  <a:pt x="37821" y="15984"/>
                  <a:pt x="37444" y="16324"/>
                </a:cubicBezTo>
                <a:cubicBezTo>
                  <a:pt x="37080" y="16650"/>
                  <a:pt x="36728" y="16876"/>
                  <a:pt x="36426" y="17040"/>
                </a:cubicBezTo>
                <a:cubicBezTo>
                  <a:pt x="36275" y="17128"/>
                  <a:pt x="36137" y="17178"/>
                  <a:pt x="35999" y="17241"/>
                </a:cubicBezTo>
                <a:cubicBezTo>
                  <a:pt x="35861" y="17291"/>
                  <a:pt x="35735" y="17341"/>
                  <a:pt x="35622" y="17366"/>
                </a:cubicBezTo>
                <a:cubicBezTo>
                  <a:pt x="35252" y="17459"/>
                  <a:pt x="35041" y="17467"/>
                  <a:pt x="34902" y="17467"/>
                </a:cubicBezTo>
                <a:cubicBezTo>
                  <a:pt x="34870" y="17467"/>
                  <a:pt x="34843" y="17467"/>
                  <a:pt x="34818" y="17467"/>
                </a:cubicBezTo>
                <a:cubicBezTo>
                  <a:pt x="34791" y="17469"/>
                  <a:pt x="34768" y="17470"/>
                  <a:pt x="34745" y="17470"/>
                </a:cubicBezTo>
                <a:cubicBezTo>
                  <a:pt x="34652" y="17470"/>
                  <a:pt x="34585" y="17452"/>
                  <a:pt x="34453" y="17442"/>
                </a:cubicBezTo>
                <a:cubicBezTo>
                  <a:pt x="34403" y="17442"/>
                  <a:pt x="34340" y="17429"/>
                  <a:pt x="34252" y="17404"/>
                </a:cubicBezTo>
                <a:cubicBezTo>
                  <a:pt x="34177" y="17392"/>
                  <a:pt x="34064" y="17379"/>
                  <a:pt x="33938" y="17341"/>
                </a:cubicBezTo>
                <a:cubicBezTo>
                  <a:pt x="33812" y="17304"/>
                  <a:pt x="33662" y="17253"/>
                  <a:pt x="33511" y="17140"/>
                </a:cubicBezTo>
                <a:cubicBezTo>
                  <a:pt x="33360" y="17015"/>
                  <a:pt x="33209" y="16839"/>
                  <a:pt x="33134" y="16575"/>
                </a:cubicBezTo>
                <a:cubicBezTo>
                  <a:pt x="33046" y="16324"/>
                  <a:pt x="33021" y="16009"/>
                  <a:pt x="33046" y="15658"/>
                </a:cubicBezTo>
                <a:cubicBezTo>
                  <a:pt x="33071" y="15469"/>
                  <a:pt x="33096" y="15281"/>
                  <a:pt x="33134" y="15079"/>
                </a:cubicBezTo>
                <a:cubicBezTo>
                  <a:pt x="33159" y="14966"/>
                  <a:pt x="33184" y="14866"/>
                  <a:pt x="33209" y="14753"/>
                </a:cubicBezTo>
                <a:cubicBezTo>
                  <a:pt x="33234" y="14665"/>
                  <a:pt x="33259" y="14564"/>
                  <a:pt x="33285" y="14464"/>
                </a:cubicBezTo>
                <a:cubicBezTo>
                  <a:pt x="33385" y="14062"/>
                  <a:pt x="33523" y="13622"/>
                  <a:pt x="33662" y="13132"/>
                </a:cubicBezTo>
                <a:cubicBezTo>
                  <a:pt x="33784" y="12735"/>
                  <a:pt x="33914" y="12306"/>
                  <a:pt x="34012" y="11844"/>
                </a:cubicBezTo>
                <a:lnTo>
                  <a:pt x="34012" y="11844"/>
                </a:lnTo>
                <a:cubicBezTo>
                  <a:pt x="33866" y="12538"/>
                  <a:pt x="33643" y="13234"/>
                  <a:pt x="33448" y="13949"/>
                </a:cubicBezTo>
                <a:cubicBezTo>
                  <a:pt x="33450" y="13940"/>
                  <a:pt x="33451" y="13936"/>
                  <a:pt x="33450" y="13936"/>
                </a:cubicBezTo>
                <a:lnTo>
                  <a:pt x="33450" y="13936"/>
                </a:lnTo>
                <a:cubicBezTo>
                  <a:pt x="33446" y="13936"/>
                  <a:pt x="33312" y="14426"/>
                  <a:pt x="33308" y="14426"/>
                </a:cubicBezTo>
                <a:cubicBezTo>
                  <a:pt x="33307" y="14426"/>
                  <a:pt x="33308" y="14422"/>
                  <a:pt x="33310" y="14413"/>
                </a:cubicBezTo>
                <a:lnTo>
                  <a:pt x="33310" y="14413"/>
                </a:lnTo>
                <a:cubicBezTo>
                  <a:pt x="33222" y="14753"/>
                  <a:pt x="33146" y="15105"/>
                  <a:pt x="33121" y="15331"/>
                </a:cubicBezTo>
                <a:cubicBezTo>
                  <a:pt x="33084" y="15576"/>
                  <a:pt x="33072" y="15725"/>
                  <a:pt x="33083" y="15814"/>
                </a:cubicBezTo>
                <a:lnTo>
                  <a:pt x="33083" y="15814"/>
                </a:lnTo>
                <a:cubicBezTo>
                  <a:pt x="33085" y="15763"/>
                  <a:pt x="33089" y="15693"/>
                  <a:pt x="33096" y="15607"/>
                </a:cubicBezTo>
                <a:cubicBezTo>
                  <a:pt x="33121" y="15469"/>
                  <a:pt x="33146" y="15268"/>
                  <a:pt x="33197" y="15042"/>
                </a:cubicBezTo>
                <a:cubicBezTo>
                  <a:pt x="33222" y="14929"/>
                  <a:pt x="33247" y="14790"/>
                  <a:pt x="33272" y="14665"/>
                </a:cubicBezTo>
                <a:cubicBezTo>
                  <a:pt x="33310" y="14552"/>
                  <a:pt x="33347" y="14426"/>
                  <a:pt x="33373" y="14288"/>
                </a:cubicBezTo>
                <a:cubicBezTo>
                  <a:pt x="33523" y="13760"/>
                  <a:pt x="33724" y="13144"/>
                  <a:pt x="33900" y="12503"/>
                </a:cubicBezTo>
                <a:cubicBezTo>
                  <a:pt x="33988" y="12189"/>
                  <a:pt x="34076" y="11850"/>
                  <a:pt x="34139" y="11523"/>
                </a:cubicBezTo>
                <a:cubicBezTo>
                  <a:pt x="34164" y="11360"/>
                  <a:pt x="34189" y="11197"/>
                  <a:pt x="34202" y="11046"/>
                </a:cubicBezTo>
                <a:cubicBezTo>
                  <a:pt x="34214" y="10882"/>
                  <a:pt x="34227" y="10744"/>
                  <a:pt x="34214" y="10593"/>
                </a:cubicBezTo>
                <a:cubicBezTo>
                  <a:pt x="34202" y="10304"/>
                  <a:pt x="34127" y="10015"/>
                  <a:pt x="33963" y="9814"/>
                </a:cubicBezTo>
                <a:cubicBezTo>
                  <a:pt x="33800" y="9601"/>
                  <a:pt x="33561" y="9488"/>
                  <a:pt x="33335" y="9425"/>
                </a:cubicBezTo>
                <a:cubicBezTo>
                  <a:pt x="33091" y="9362"/>
                  <a:pt x="32871" y="9346"/>
                  <a:pt x="32686" y="9346"/>
                </a:cubicBezTo>
                <a:cubicBezTo>
                  <a:pt x="32538" y="9346"/>
                  <a:pt x="32412" y="9356"/>
                  <a:pt x="32317" y="9362"/>
                </a:cubicBezTo>
                <a:cubicBezTo>
                  <a:pt x="32235" y="9372"/>
                  <a:pt x="32180" y="9376"/>
                  <a:pt x="32153" y="9376"/>
                </a:cubicBezTo>
                <a:cubicBezTo>
                  <a:pt x="32109" y="9376"/>
                  <a:pt x="32143" y="9365"/>
                  <a:pt x="32267" y="9349"/>
                </a:cubicBezTo>
                <a:cubicBezTo>
                  <a:pt x="32427" y="9332"/>
                  <a:pt x="32612" y="9314"/>
                  <a:pt x="32809" y="9314"/>
                </a:cubicBezTo>
                <a:cubicBezTo>
                  <a:pt x="32890" y="9314"/>
                  <a:pt x="32974" y="9317"/>
                  <a:pt x="33058" y="9324"/>
                </a:cubicBezTo>
                <a:cubicBezTo>
                  <a:pt x="33347" y="9349"/>
                  <a:pt x="33687" y="9437"/>
                  <a:pt x="33938" y="9676"/>
                </a:cubicBezTo>
                <a:cubicBezTo>
                  <a:pt x="33976" y="9714"/>
                  <a:pt x="34001" y="9752"/>
                  <a:pt x="34039" y="9789"/>
                </a:cubicBezTo>
                <a:cubicBezTo>
                  <a:pt x="34164" y="9953"/>
                  <a:pt x="34227" y="10154"/>
                  <a:pt x="34265" y="10355"/>
                </a:cubicBezTo>
                <a:cubicBezTo>
                  <a:pt x="34265" y="10392"/>
                  <a:pt x="34277" y="10430"/>
                  <a:pt x="34277" y="10468"/>
                </a:cubicBezTo>
                <a:cubicBezTo>
                  <a:pt x="34302" y="10669"/>
                  <a:pt x="34290" y="10857"/>
                  <a:pt x="34277" y="11046"/>
                </a:cubicBezTo>
                <a:cubicBezTo>
                  <a:pt x="34315" y="10732"/>
                  <a:pt x="34315" y="10418"/>
                  <a:pt x="34227" y="10116"/>
                </a:cubicBezTo>
                <a:cubicBezTo>
                  <a:pt x="34189" y="9978"/>
                  <a:pt x="34127" y="9852"/>
                  <a:pt x="34039" y="9739"/>
                </a:cubicBezTo>
                <a:cubicBezTo>
                  <a:pt x="34001" y="9689"/>
                  <a:pt x="33963" y="9651"/>
                  <a:pt x="33913" y="9613"/>
                </a:cubicBezTo>
                <a:cubicBezTo>
                  <a:pt x="33863" y="9563"/>
                  <a:pt x="33825" y="9525"/>
                  <a:pt x="33762" y="9500"/>
                </a:cubicBezTo>
                <a:cubicBezTo>
                  <a:pt x="33624" y="9412"/>
                  <a:pt x="33486" y="9349"/>
                  <a:pt x="33322" y="9312"/>
                </a:cubicBezTo>
                <a:cubicBezTo>
                  <a:pt x="33347" y="9312"/>
                  <a:pt x="33360" y="9324"/>
                  <a:pt x="33398" y="9324"/>
                </a:cubicBezTo>
                <a:cubicBezTo>
                  <a:pt x="33523" y="9362"/>
                  <a:pt x="33762" y="9437"/>
                  <a:pt x="33963" y="9626"/>
                </a:cubicBezTo>
                <a:cubicBezTo>
                  <a:pt x="34127" y="9777"/>
                  <a:pt x="34240" y="10003"/>
                  <a:pt x="34290" y="10216"/>
                </a:cubicBezTo>
                <a:cubicBezTo>
                  <a:pt x="34340" y="10430"/>
                  <a:pt x="34340" y="10606"/>
                  <a:pt x="34340" y="10719"/>
                </a:cubicBezTo>
                <a:cubicBezTo>
                  <a:pt x="34340" y="10568"/>
                  <a:pt x="34353" y="10418"/>
                  <a:pt x="34328" y="10279"/>
                </a:cubicBezTo>
                <a:lnTo>
                  <a:pt x="34328" y="10267"/>
                </a:lnTo>
                <a:cubicBezTo>
                  <a:pt x="34328" y="10229"/>
                  <a:pt x="34315" y="10191"/>
                  <a:pt x="34315" y="10154"/>
                </a:cubicBezTo>
                <a:cubicBezTo>
                  <a:pt x="34290" y="10066"/>
                  <a:pt x="34265" y="9965"/>
                  <a:pt x="34227" y="9877"/>
                </a:cubicBezTo>
                <a:lnTo>
                  <a:pt x="34227" y="9877"/>
                </a:lnTo>
                <a:cubicBezTo>
                  <a:pt x="34277" y="9978"/>
                  <a:pt x="34315" y="10091"/>
                  <a:pt x="34340" y="10204"/>
                </a:cubicBezTo>
                <a:cubicBezTo>
                  <a:pt x="34328" y="10103"/>
                  <a:pt x="34290" y="10003"/>
                  <a:pt x="34240" y="9902"/>
                </a:cubicBezTo>
                <a:cubicBezTo>
                  <a:pt x="34114" y="9613"/>
                  <a:pt x="33838" y="9387"/>
                  <a:pt x="33511" y="9287"/>
                </a:cubicBezTo>
                <a:cubicBezTo>
                  <a:pt x="33273" y="9204"/>
                  <a:pt x="33015" y="9175"/>
                  <a:pt x="32752" y="9175"/>
                </a:cubicBezTo>
                <a:cubicBezTo>
                  <a:pt x="32653" y="9175"/>
                  <a:pt x="32554" y="9179"/>
                  <a:pt x="32455" y="9186"/>
                </a:cubicBezTo>
                <a:cubicBezTo>
                  <a:pt x="32091" y="9199"/>
                  <a:pt x="31739" y="9261"/>
                  <a:pt x="31387" y="9337"/>
                </a:cubicBezTo>
                <a:cubicBezTo>
                  <a:pt x="31211" y="9362"/>
                  <a:pt x="31035" y="9412"/>
                  <a:pt x="30872" y="9450"/>
                </a:cubicBezTo>
                <a:cubicBezTo>
                  <a:pt x="30709" y="9488"/>
                  <a:pt x="30545" y="9538"/>
                  <a:pt x="30394" y="9576"/>
                </a:cubicBezTo>
                <a:cubicBezTo>
                  <a:pt x="30369" y="9588"/>
                  <a:pt x="30344" y="9588"/>
                  <a:pt x="30332" y="9601"/>
                </a:cubicBezTo>
                <a:cubicBezTo>
                  <a:pt x="30236" y="9660"/>
                  <a:pt x="30299" y="9765"/>
                  <a:pt x="30467" y="9765"/>
                </a:cubicBezTo>
                <a:cubicBezTo>
                  <a:pt x="30476" y="9765"/>
                  <a:pt x="30485" y="9765"/>
                  <a:pt x="30495" y="9764"/>
                </a:cubicBezTo>
                <a:lnTo>
                  <a:pt x="30495" y="9764"/>
                </a:lnTo>
                <a:cubicBezTo>
                  <a:pt x="30482" y="9802"/>
                  <a:pt x="30256" y="9814"/>
                  <a:pt x="30143" y="9839"/>
                </a:cubicBezTo>
                <a:cubicBezTo>
                  <a:pt x="29816" y="9915"/>
                  <a:pt x="29678" y="10028"/>
                  <a:pt x="29427" y="10116"/>
                </a:cubicBezTo>
                <a:lnTo>
                  <a:pt x="29603" y="10028"/>
                </a:lnTo>
                <a:cubicBezTo>
                  <a:pt x="29565" y="10028"/>
                  <a:pt x="29188" y="10179"/>
                  <a:pt x="29138" y="10216"/>
                </a:cubicBezTo>
                <a:cubicBezTo>
                  <a:pt x="29127" y="10216"/>
                  <a:pt x="29271" y="10109"/>
                  <a:pt x="29221" y="10109"/>
                </a:cubicBezTo>
                <a:cubicBezTo>
                  <a:pt x="29214" y="10109"/>
                  <a:pt x="29203" y="10111"/>
                  <a:pt x="29188" y="10116"/>
                </a:cubicBezTo>
                <a:cubicBezTo>
                  <a:pt x="28723" y="10292"/>
                  <a:pt x="28321" y="10543"/>
                  <a:pt x="28371" y="10568"/>
                </a:cubicBezTo>
                <a:cubicBezTo>
                  <a:pt x="28598" y="10455"/>
                  <a:pt x="28824" y="10342"/>
                  <a:pt x="29050" y="10242"/>
                </a:cubicBezTo>
                <a:lnTo>
                  <a:pt x="29050" y="10242"/>
                </a:lnTo>
                <a:cubicBezTo>
                  <a:pt x="29088" y="10254"/>
                  <a:pt x="28572" y="10468"/>
                  <a:pt x="28610" y="10493"/>
                </a:cubicBezTo>
                <a:lnTo>
                  <a:pt x="27969" y="10757"/>
                </a:lnTo>
                <a:cubicBezTo>
                  <a:pt x="28037" y="10723"/>
                  <a:pt x="28248" y="10628"/>
                  <a:pt x="28206" y="10628"/>
                </a:cubicBezTo>
                <a:cubicBezTo>
                  <a:pt x="28202" y="10628"/>
                  <a:pt x="28194" y="10629"/>
                  <a:pt x="28183" y="10631"/>
                </a:cubicBezTo>
                <a:cubicBezTo>
                  <a:pt x="27919" y="10757"/>
                  <a:pt x="28045" y="10694"/>
                  <a:pt x="27856" y="10757"/>
                </a:cubicBezTo>
                <a:cubicBezTo>
                  <a:pt x="28145" y="10581"/>
                  <a:pt x="28685" y="10229"/>
                  <a:pt x="28874" y="10103"/>
                </a:cubicBezTo>
                <a:lnTo>
                  <a:pt x="28874" y="10103"/>
                </a:lnTo>
                <a:lnTo>
                  <a:pt x="28547" y="10267"/>
                </a:lnTo>
                <a:lnTo>
                  <a:pt x="28459" y="10279"/>
                </a:lnTo>
                <a:cubicBezTo>
                  <a:pt x="28045" y="10493"/>
                  <a:pt x="27705" y="10782"/>
                  <a:pt x="27605" y="10857"/>
                </a:cubicBezTo>
                <a:cubicBezTo>
                  <a:pt x="27526" y="10889"/>
                  <a:pt x="27478" y="10901"/>
                  <a:pt x="27451" y="10901"/>
                </a:cubicBezTo>
                <a:cubicBezTo>
                  <a:pt x="27392" y="10901"/>
                  <a:pt x="27432" y="10845"/>
                  <a:pt x="27467" y="10820"/>
                </a:cubicBezTo>
                <a:lnTo>
                  <a:pt x="27467" y="10820"/>
                </a:lnTo>
                <a:cubicBezTo>
                  <a:pt x="26977" y="11033"/>
                  <a:pt x="27027" y="11121"/>
                  <a:pt x="26524" y="11322"/>
                </a:cubicBezTo>
                <a:lnTo>
                  <a:pt x="26713" y="11259"/>
                </a:lnTo>
                <a:lnTo>
                  <a:pt x="26713" y="11259"/>
                </a:lnTo>
                <a:cubicBezTo>
                  <a:pt x="26600" y="11310"/>
                  <a:pt x="26160" y="11460"/>
                  <a:pt x="26210" y="11460"/>
                </a:cubicBezTo>
                <a:cubicBezTo>
                  <a:pt x="26176" y="11469"/>
                  <a:pt x="26142" y="11473"/>
                  <a:pt x="26114" y="11473"/>
                </a:cubicBezTo>
                <a:cubicBezTo>
                  <a:pt x="26059" y="11473"/>
                  <a:pt x="26034" y="11456"/>
                  <a:pt x="26109" y="11423"/>
                </a:cubicBezTo>
                <a:lnTo>
                  <a:pt x="26109" y="11423"/>
                </a:lnTo>
                <a:cubicBezTo>
                  <a:pt x="25960" y="11485"/>
                  <a:pt x="25822" y="11572"/>
                  <a:pt x="25673" y="11635"/>
                </a:cubicBezTo>
                <a:lnTo>
                  <a:pt x="25673" y="11635"/>
                </a:lnTo>
                <a:cubicBezTo>
                  <a:pt x="25730" y="11610"/>
                  <a:pt x="25670" y="11573"/>
                  <a:pt x="25695" y="11548"/>
                </a:cubicBezTo>
                <a:lnTo>
                  <a:pt x="25695" y="11548"/>
                </a:lnTo>
                <a:cubicBezTo>
                  <a:pt x="25527" y="11593"/>
                  <a:pt x="25419" y="11678"/>
                  <a:pt x="25486" y="11678"/>
                </a:cubicBezTo>
                <a:cubicBezTo>
                  <a:pt x="25491" y="11678"/>
                  <a:pt x="25496" y="11678"/>
                  <a:pt x="25502" y="11677"/>
                </a:cubicBezTo>
                <a:lnTo>
                  <a:pt x="25502" y="11677"/>
                </a:lnTo>
                <a:cubicBezTo>
                  <a:pt x="25144" y="11737"/>
                  <a:pt x="25225" y="11725"/>
                  <a:pt x="24916" y="11749"/>
                </a:cubicBezTo>
                <a:cubicBezTo>
                  <a:pt x="24826" y="11761"/>
                  <a:pt x="24916" y="11802"/>
                  <a:pt x="24999" y="11802"/>
                </a:cubicBezTo>
                <a:cubicBezTo>
                  <a:pt x="25009" y="11802"/>
                  <a:pt x="25019" y="11801"/>
                  <a:pt x="25029" y="11800"/>
                </a:cubicBezTo>
                <a:lnTo>
                  <a:pt x="25029" y="11800"/>
                </a:lnTo>
                <a:cubicBezTo>
                  <a:pt x="24765" y="11850"/>
                  <a:pt x="24614" y="11863"/>
                  <a:pt x="24488" y="11863"/>
                </a:cubicBezTo>
                <a:cubicBezTo>
                  <a:pt x="24916" y="11800"/>
                  <a:pt x="24602" y="11737"/>
                  <a:pt x="24677" y="11687"/>
                </a:cubicBezTo>
                <a:lnTo>
                  <a:pt x="24677" y="11687"/>
                </a:lnTo>
                <a:cubicBezTo>
                  <a:pt x="24526" y="11737"/>
                  <a:pt x="24375" y="11762"/>
                  <a:pt x="24225" y="11800"/>
                </a:cubicBezTo>
                <a:cubicBezTo>
                  <a:pt x="24074" y="11825"/>
                  <a:pt x="23923" y="11837"/>
                  <a:pt x="23772" y="11863"/>
                </a:cubicBezTo>
                <a:cubicBezTo>
                  <a:pt x="23797" y="11850"/>
                  <a:pt x="23873" y="11800"/>
                  <a:pt x="23873" y="11800"/>
                </a:cubicBezTo>
                <a:lnTo>
                  <a:pt x="23873" y="11800"/>
                </a:lnTo>
                <a:cubicBezTo>
                  <a:pt x="23860" y="11806"/>
                  <a:pt x="23832" y="11809"/>
                  <a:pt x="23793" y="11809"/>
                </a:cubicBezTo>
                <a:cubicBezTo>
                  <a:pt x="23753" y="11809"/>
                  <a:pt x="23703" y="11806"/>
                  <a:pt x="23647" y="11800"/>
                </a:cubicBezTo>
                <a:cubicBezTo>
                  <a:pt x="23533" y="11787"/>
                  <a:pt x="23370" y="11787"/>
                  <a:pt x="23207" y="11737"/>
                </a:cubicBezTo>
                <a:cubicBezTo>
                  <a:pt x="23131" y="11712"/>
                  <a:pt x="23043" y="11687"/>
                  <a:pt x="22955" y="11662"/>
                </a:cubicBezTo>
                <a:cubicBezTo>
                  <a:pt x="22867" y="11636"/>
                  <a:pt x="22792" y="11599"/>
                  <a:pt x="22717" y="11574"/>
                </a:cubicBezTo>
                <a:cubicBezTo>
                  <a:pt x="22629" y="11536"/>
                  <a:pt x="22553" y="11511"/>
                  <a:pt x="22478" y="11473"/>
                </a:cubicBezTo>
                <a:cubicBezTo>
                  <a:pt x="22415" y="11435"/>
                  <a:pt x="22352" y="11410"/>
                  <a:pt x="22289" y="11373"/>
                </a:cubicBezTo>
                <a:lnTo>
                  <a:pt x="22289" y="11373"/>
                </a:lnTo>
                <a:lnTo>
                  <a:pt x="22365" y="11410"/>
                </a:lnTo>
                <a:cubicBezTo>
                  <a:pt x="22373" y="11413"/>
                  <a:pt x="22378" y="11415"/>
                  <a:pt x="22380" y="11415"/>
                </a:cubicBezTo>
                <a:cubicBezTo>
                  <a:pt x="22399" y="11415"/>
                  <a:pt x="22192" y="11298"/>
                  <a:pt x="22035" y="11209"/>
                </a:cubicBezTo>
                <a:lnTo>
                  <a:pt x="22035" y="11209"/>
                </a:lnTo>
                <a:cubicBezTo>
                  <a:pt x="21781" y="11009"/>
                  <a:pt x="21631" y="11041"/>
                  <a:pt x="21385" y="10794"/>
                </a:cubicBezTo>
                <a:lnTo>
                  <a:pt x="21385" y="10794"/>
                </a:lnTo>
                <a:cubicBezTo>
                  <a:pt x="21579" y="10950"/>
                  <a:pt x="21660" y="10992"/>
                  <a:pt x="21682" y="10992"/>
                </a:cubicBezTo>
                <a:cubicBezTo>
                  <a:pt x="21688" y="10992"/>
                  <a:pt x="21689" y="10989"/>
                  <a:pt x="21686" y="10983"/>
                </a:cubicBezTo>
                <a:cubicBezTo>
                  <a:pt x="21586" y="10908"/>
                  <a:pt x="21422" y="10782"/>
                  <a:pt x="21284" y="10681"/>
                </a:cubicBezTo>
                <a:cubicBezTo>
                  <a:pt x="21181" y="10606"/>
                  <a:pt x="21113" y="10545"/>
                  <a:pt x="21095" y="10545"/>
                </a:cubicBezTo>
                <a:cubicBezTo>
                  <a:pt x="21089" y="10545"/>
                  <a:pt x="21089" y="10552"/>
                  <a:pt x="21096" y="10568"/>
                </a:cubicBezTo>
                <a:cubicBezTo>
                  <a:pt x="20970" y="10455"/>
                  <a:pt x="20857" y="10355"/>
                  <a:pt x="20895" y="10342"/>
                </a:cubicBezTo>
                <a:cubicBezTo>
                  <a:pt x="20722" y="10218"/>
                  <a:pt x="20585" y="10071"/>
                  <a:pt x="20437" y="9934"/>
                </a:cubicBezTo>
                <a:lnTo>
                  <a:pt x="20437" y="9934"/>
                </a:lnTo>
                <a:cubicBezTo>
                  <a:pt x="20445" y="9941"/>
                  <a:pt x="20454" y="9947"/>
                  <a:pt x="20459" y="9947"/>
                </a:cubicBezTo>
                <a:cubicBezTo>
                  <a:pt x="20467" y="9947"/>
                  <a:pt x="20457" y="9925"/>
                  <a:pt x="20387" y="9848"/>
                </a:cubicBezTo>
                <a:lnTo>
                  <a:pt x="20387" y="9848"/>
                </a:lnTo>
                <a:cubicBezTo>
                  <a:pt x="20499" y="9971"/>
                  <a:pt x="20633" y="10093"/>
                  <a:pt x="20731" y="10191"/>
                </a:cubicBezTo>
                <a:cubicBezTo>
                  <a:pt x="20844" y="10292"/>
                  <a:pt x="20957" y="10367"/>
                  <a:pt x="21008" y="10443"/>
                </a:cubicBezTo>
                <a:cubicBezTo>
                  <a:pt x="21025" y="10434"/>
                  <a:pt x="20994" y="10382"/>
                  <a:pt x="21021" y="10382"/>
                </a:cubicBezTo>
                <a:cubicBezTo>
                  <a:pt x="21032" y="10382"/>
                  <a:pt x="21054" y="10391"/>
                  <a:pt x="21096" y="10418"/>
                </a:cubicBezTo>
                <a:cubicBezTo>
                  <a:pt x="20832" y="10204"/>
                  <a:pt x="20643" y="10028"/>
                  <a:pt x="20467" y="9877"/>
                </a:cubicBezTo>
                <a:cubicBezTo>
                  <a:pt x="20291" y="9726"/>
                  <a:pt x="20153" y="9588"/>
                  <a:pt x="19990" y="9450"/>
                </a:cubicBezTo>
                <a:lnTo>
                  <a:pt x="19814" y="9211"/>
                </a:lnTo>
                <a:lnTo>
                  <a:pt x="19638" y="8972"/>
                </a:lnTo>
                <a:lnTo>
                  <a:pt x="19613" y="8960"/>
                </a:lnTo>
                <a:lnTo>
                  <a:pt x="19575" y="8847"/>
                </a:lnTo>
                <a:cubicBezTo>
                  <a:pt x="19525" y="8796"/>
                  <a:pt x="19487" y="8771"/>
                  <a:pt x="19487" y="8759"/>
                </a:cubicBezTo>
                <a:cubicBezTo>
                  <a:pt x="19482" y="8754"/>
                  <a:pt x="19481" y="8751"/>
                  <a:pt x="19484" y="8751"/>
                </a:cubicBezTo>
                <a:cubicBezTo>
                  <a:pt x="19487" y="8751"/>
                  <a:pt x="19498" y="8757"/>
                  <a:pt x="19512" y="8771"/>
                </a:cubicBezTo>
                <a:cubicBezTo>
                  <a:pt x="19475" y="8721"/>
                  <a:pt x="19437" y="8683"/>
                  <a:pt x="19412" y="8658"/>
                </a:cubicBezTo>
                <a:cubicBezTo>
                  <a:pt x="19414" y="8654"/>
                  <a:pt x="19417" y="8653"/>
                  <a:pt x="19422" y="8653"/>
                </a:cubicBezTo>
                <a:cubicBezTo>
                  <a:pt x="19448" y="8653"/>
                  <a:pt x="19513" y="8707"/>
                  <a:pt x="19588" y="8771"/>
                </a:cubicBezTo>
                <a:cubicBezTo>
                  <a:pt x="19613" y="8822"/>
                  <a:pt x="19638" y="8872"/>
                  <a:pt x="19676" y="8910"/>
                </a:cubicBezTo>
                <a:cubicBezTo>
                  <a:pt x="19726" y="8953"/>
                  <a:pt x="19768" y="8991"/>
                  <a:pt x="19778" y="8991"/>
                </a:cubicBezTo>
                <a:cubicBezTo>
                  <a:pt x="19786" y="8991"/>
                  <a:pt x="19776" y="8969"/>
                  <a:pt x="19739" y="8910"/>
                </a:cubicBezTo>
                <a:cubicBezTo>
                  <a:pt x="19726" y="8897"/>
                  <a:pt x="19701" y="8872"/>
                  <a:pt x="19676" y="8847"/>
                </a:cubicBezTo>
                <a:lnTo>
                  <a:pt x="19676" y="8847"/>
                </a:lnTo>
                <a:cubicBezTo>
                  <a:pt x="19715" y="8878"/>
                  <a:pt x="19744" y="8899"/>
                  <a:pt x="19754" y="8899"/>
                </a:cubicBezTo>
                <a:cubicBezTo>
                  <a:pt x="19761" y="8899"/>
                  <a:pt x="19761" y="8891"/>
                  <a:pt x="19751" y="8872"/>
                </a:cubicBezTo>
                <a:lnTo>
                  <a:pt x="19450" y="8533"/>
                </a:lnTo>
                <a:lnTo>
                  <a:pt x="19450" y="8533"/>
                </a:lnTo>
                <a:cubicBezTo>
                  <a:pt x="19475" y="8583"/>
                  <a:pt x="19512" y="8646"/>
                  <a:pt x="19563" y="8721"/>
                </a:cubicBezTo>
                <a:cubicBezTo>
                  <a:pt x="19417" y="8576"/>
                  <a:pt x="19272" y="8411"/>
                  <a:pt x="19250" y="8411"/>
                </a:cubicBezTo>
                <a:cubicBezTo>
                  <a:pt x="19242" y="8411"/>
                  <a:pt x="19251" y="8436"/>
                  <a:pt x="19286" y="8495"/>
                </a:cubicBezTo>
                <a:lnTo>
                  <a:pt x="19098" y="8206"/>
                </a:lnTo>
                <a:cubicBezTo>
                  <a:pt x="18834" y="7904"/>
                  <a:pt x="18871" y="7955"/>
                  <a:pt x="18582" y="7565"/>
                </a:cubicBezTo>
                <a:cubicBezTo>
                  <a:pt x="18580" y="7559"/>
                  <a:pt x="18581" y="7556"/>
                  <a:pt x="18584" y="7556"/>
                </a:cubicBezTo>
                <a:cubicBezTo>
                  <a:pt x="18592" y="7556"/>
                  <a:pt x="18618" y="7581"/>
                  <a:pt x="18627" y="7581"/>
                </a:cubicBezTo>
                <a:cubicBezTo>
                  <a:pt x="18631" y="7581"/>
                  <a:pt x="18631" y="7574"/>
                  <a:pt x="18620" y="7552"/>
                </a:cubicBezTo>
                <a:cubicBezTo>
                  <a:pt x="18495" y="7414"/>
                  <a:pt x="18394" y="7226"/>
                  <a:pt x="18293" y="7062"/>
                </a:cubicBezTo>
                <a:cubicBezTo>
                  <a:pt x="18218" y="6899"/>
                  <a:pt x="18155" y="6773"/>
                  <a:pt x="18118" y="6748"/>
                </a:cubicBezTo>
                <a:cubicBezTo>
                  <a:pt x="17954" y="6509"/>
                  <a:pt x="18017" y="6660"/>
                  <a:pt x="17916" y="6522"/>
                </a:cubicBezTo>
                <a:lnTo>
                  <a:pt x="17916" y="6522"/>
                </a:lnTo>
                <a:cubicBezTo>
                  <a:pt x="17916" y="6522"/>
                  <a:pt x="17919" y="6523"/>
                  <a:pt x="17922" y="6523"/>
                </a:cubicBezTo>
                <a:cubicBezTo>
                  <a:pt x="17926" y="6523"/>
                  <a:pt x="17929" y="6518"/>
                  <a:pt x="17904" y="6484"/>
                </a:cubicBezTo>
                <a:lnTo>
                  <a:pt x="17766" y="6321"/>
                </a:lnTo>
                <a:cubicBezTo>
                  <a:pt x="17759" y="6306"/>
                  <a:pt x="17759" y="6301"/>
                  <a:pt x="17761" y="6301"/>
                </a:cubicBezTo>
                <a:cubicBezTo>
                  <a:pt x="17770" y="6301"/>
                  <a:pt x="17808" y="6350"/>
                  <a:pt x="17817" y="6350"/>
                </a:cubicBezTo>
                <a:cubicBezTo>
                  <a:pt x="17823" y="6350"/>
                  <a:pt x="17816" y="6329"/>
                  <a:pt x="17778" y="6258"/>
                </a:cubicBezTo>
                <a:cubicBezTo>
                  <a:pt x="17539" y="5906"/>
                  <a:pt x="17401" y="5705"/>
                  <a:pt x="17238" y="5391"/>
                </a:cubicBezTo>
                <a:cubicBezTo>
                  <a:pt x="17170" y="5275"/>
                  <a:pt x="17143" y="5238"/>
                  <a:pt x="17136" y="5238"/>
                </a:cubicBezTo>
                <a:cubicBezTo>
                  <a:pt x="17124" y="5238"/>
                  <a:pt x="17176" y="5358"/>
                  <a:pt x="17165" y="5358"/>
                </a:cubicBezTo>
                <a:cubicBezTo>
                  <a:pt x="17159" y="5358"/>
                  <a:pt x="17139" y="5328"/>
                  <a:pt x="17087" y="5240"/>
                </a:cubicBezTo>
                <a:cubicBezTo>
                  <a:pt x="17075" y="5177"/>
                  <a:pt x="17075" y="5115"/>
                  <a:pt x="16949" y="4888"/>
                </a:cubicBezTo>
                <a:cubicBezTo>
                  <a:pt x="16861" y="4775"/>
                  <a:pt x="16861" y="4801"/>
                  <a:pt x="16723" y="4612"/>
                </a:cubicBezTo>
                <a:lnTo>
                  <a:pt x="16760" y="4599"/>
                </a:lnTo>
                <a:cubicBezTo>
                  <a:pt x="16647" y="4424"/>
                  <a:pt x="16559" y="4285"/>
                  <a:pt x="16572" y="4260"/>
                </a:cubicBezTo>
                <a:cubicBezTo>
                  <a:pt x="16459" y="4122"/>
                  <a:pt x="16396" y="4021"/>
                  <a:pt x="16358" y="3946"/>
                </a:cubicBezTo>
                <a:cubicBezTo>
                  <a:pt x="16318" y="3896"/>
                  <a:pt x="16296" y="3875"/>
                  <a:pt x="16288" y="3875"/>
                </a:cubicBezTo>
                <a:cubicBezTo>
                  <a:pt x="16254" y="3875"/>
                  <a:pt x="16429" y="4200"/>
                  <a:pt x="16459" y="4260"/>
                </a:cubicBezTo>
                <a:cubicBezTo>
                  <a:pt x="16308" y="3971"/>
                  <a:pt x="16157" y="3808"/>
                  <a:pt x="16094" y="3632"/>
                </a:cubicBezTo>
                <a:lnTo>
                  <a:pt x="16094" y="3632"/>
                </a:lnTo>
                <a:lnTo>
                  <a:pt x="16258" y="3858"/>
                </a:lnTo>
                <a:cubicBezTo>
                  <a:pt x="15944" y="3343"/>
                  <a:pt x="15881" y="3431"/>
                  <a:pt x="15780" y="3167"/>
                </a:cubicBezTo>
                <a:lnTo>
                  <a:pt x="15780" y="3167"/>
                </a:lnTo>
                <a:cubicBezTo>
                  <a:pt x="15880" y="3297"/>
                  <a:pt x="16004" y="3435"/>
                  <a:pt x="16019" y="3435"/>
                </a:cubicBezTo>
                <a:cubicBezTo>
                  <a:pt x="16023" y="3435"/>
                  <a:pt x="16019" y="3426"/>
                  <a:pt x="16006" y="3406"/>
                </a:cubicBezTo>
                <a:lnTo>
                  <a:pt x="15805" y="3180"/>
                </a:lnTo>
                <a:cubicBezTo>
                  <a:pt x="15804" y="3175"/>
                  <a:pt x="15804" y="3174"/>
                  <a:pt x="15806" y="3174"/>
                </a:cubicBezTo>
                <a:cubicBezTo>
                  <a:pt x="15814" y="3174"/>
                  <a:pt x="15862" y="3233"/>
                  <a:pt x="15867" y="3233"/>
                </a:cubicBezTo>
                <a:cubicBezTo>
                  <a:pt x="15869" y="3233"/>
                  <a:pt x="15863" y="3222"/>
                  <a:pt x="15843" y="3192"/>
                </a:cubicBezTo>
                <a:cubicBezTo>
                  <a:pt x="15780" y="3129"/>
                  <a:pt x="15655" y="3004"/>
                  <a:pt x="15592" y="2966"/>
                </a:cubicBezTo>
                <a:lnTo>
                  <a:pt x="15604" y="2966"/>
                </a:lnTo>
                <a:cubicBezTo>
                  <a:pt x="15491" y="2840"/>
                  <a:pt x="15378" y="2727"/>
                  <a:pt x="15265" y="2601"/>
                </a:cubicBezTo>
                <a:lnTo>
                  <a:pt x="15265" y="2601"/>
                </a:lnTo>
                <a:cubicBezTo>
                  <a:pt x="15286" y="2622"/>
                  <a:pt x="15298" y="2632"/>
                  <a:pt x="15302" y="2632"/>
                </a:cubicBezTo>
                <a:cubicBezTo>
                  <a:pt x="15307" y="2632"/>
                  <a:pt x="15294" y="2613"/>
                  <a:pt x="15265" y="2576"/>
                </a:cubicBezTo>
                <a:lnTo>
                  <a:pt x="15001" y="2350"/>
                </a:lnTo>
                <a:lnTo>
                  <a:pt x="15001" y="2350"/>
                </a:lnTo>
                <a:cubicBezTo>
                  <a:pt x="15020" y="2366"/>
                  <a:pt x="15030" y="2373"/>
                  <a:pt x="15033" y="2373"/>
                </a:cubicBezTo>
                <a:cubicBezTo>
                  <a:pt x="15042" y="2373"/>
                  <a:pt x="14985" y="2309"/>
                  <a:pt x="14901" y="2224"/>
                </a:cubicBezTo>
                <a:cubicBezTo>
                  <a:pt x="14581" y="1952"/>
                  <a:pt x="14574" y="2059"/>
                  <a:pt x="14352" y="1883"/>
                </a:cubicBezTo>
                <a:lnTo>
                  <a:pt x="14352" y="1883"/>
                </a:lnTo>
                <a:cubicBezTo>
                  <a:pt x="14365" y="1891"/>
                  <a:pt x="14378" y="1897"/>
                  <a:pt x="14398" y="1910"/>
                </a:cubicBezTo>
                <a:cubicBezTo>
                  <a:pt x="14360" y="1873"/>
                  <a:pt x="14310" y="1835"/>
                  <a:pt x="14260" y="1797"/>
                </a:cubicBezTo>
                <a:cubicBezTo>
                  <a:pt x="14256" y="1799"/>
                  <a:pt x="14252" y="1801"/>
                  <a:pt x="14246" y="1801"/>
                </a:cubicBezTo>
                <a:cubicBezTo>
                  <a:pt x="14184" y="1801"/>
                  <a:pt x="13987" y="1689"/>
                  <a:pt x="13770" y="1609"/>
                </a:cubicBezTo>
                <a:cubicBezTo>
                  <a:pt x="13589" y="1528"/>
                  <a:pt x="13392" y="1488"/>
                  <a:pt x="13307" y="1488"/>
                </a:cubicBezTo>
                <a:cubicBezTo>
                  <a:pt x="13286" y="1488"/>
                  <a:pt x="13272" y="1491"/>
                  <a:pt x="13267" y="1496"/>
                </a:cubicBezTo>
                <a:cubicBezTo>
                  <a:pt x="13195" y="1472"/>
                  <a:pt x="13169" y="1463"/>
                  <a:pt x="13176" y="1463"/>
                </a:cubicBezTo>
                <a:cubicBezTo>
                  <a:pt x="13179" y="1463"/>
                  <a:pt x="13194" y="1466"/>
                  <a:pt x="13217" y="1471"/>
                </a:cubicBezTo>
                <a:cubicBezTo>
                  <a:pt x="13280" y="1471"/>
                  <a:pt x="13418" y="1483"/>
                  <a:pt x="13569" y="1521"/>
                </a:cubicBezTo>
                <a:cubicBezTo>
                  <a:pt x="13481" y="1483"/>
                  <a:pt x="13405" y="1445"/>
                  <a:pt x="13317" y="1433"/>
                </a:cubicBezTo>
                <a:lnTo>
                  <a:pt x="13317" y="1433"/>
                </a:lnTo>
                <a:cubicBezTo>
                  <a:pt x="13418" y="1445"/>
                  <a:pt x="13506" y="1483"/>
                  <a:pt x="13619" y="1508"/>
                </a:cubicBezTo>
                <a:cubicBezTo>
                  <a:pt x="13399" y="1411"/>
                  <a:pt x="13166" y="1382"/>
                  <a:pt x="12986" y="1382"/>
                </a:cubicBezTo>
                <a:cubicBezTo>
                  <a:pt x="12909" y="1382"/>
                  <a:pt x="12842" y="1388"/>
                  <a:pt x="12790" y="1395"/>
                </a:cubicBezTo>
                <a:cubicBezTo>
                  <a:pt x="12688" y="1385"/>
                  <a:pt x="12815" y="1351"/>
                  <a:pt x="12672" y="1351"/>
                </a:cubicBezTo>
                <a:cubicBezTo>
                  <a:pt x="12637" y="1351"/>
                  <a:pt x="12587" y="1353"/>
                  <a:pt x="12513" y="1357"/>
                </a:cubicBezTo>
                <a:cubicBezTo>
                  <a:pt x="11998" y="1445"/>
                  <a:pt x="12626" y="1408"/>
                  <a:pt x="12312" y="1458"/>
                </a:cubicBezTo>
                <a:lnTo>
                  <a:pt x="12073" y="1458"/>
                </a:lnTo>
                <a:cubicBezTo>
                  <a:pt x="11684" y="1584"/>
                  <a:pt x="11382" y="1672"/>
                  <a:pt x="11055" y="1797"/>
                </a:cubicBezTo>
                <a:cubicBezTo>
                  <a:pt x="10980" y="1835"/>
                  <a:pt x="10955" y="1860"/>
                  <a:pt x="10930" y="1873"/>
                </a:cubicBezTo>
                <a:cubicBezTo>
                  <a:pt x="10578" y="2011"/>
                  <a:pt x="10239" y="2262"/>
                  <a:pt x="9962" y="2388"/>
                </a:cubicBezTo>
                <a:cubicBezTo>
                  <a:pt x="9972" y="2382"/>
                  <a:pt x="9975" y="2379"/>
                  <a:pt x="9973" y="2379"/>
                </a:cubicBezTo>
                <a:cubicBezTo>
                  <a:pt x="9962" y="2379"/>
                  <a:pt x="9805" y="2451"/>
                  <a:pt x="9774" y="2451"/>
                </a:cubicBezTo>
                <a:lnTo>
                  <a:pt x="9410" y="2667"/>
                </a:lnTo>
                <a:lnTo>
                  <a:pt x="9410" y="2667"/>
                </a:lnTo>
                <a:cubicBezTo>
                  <a:pt x="9454" y="2638"/>
                  <a:pt x="9477" y="2617"/>
                  <a:pt x="9485" y="2601"/>
                </a:cubicBezTo>
                <a:lnTo>
                  <a:pt x="9485" y="2601"/>
                </a:lnTo>
                <a:cubicBezTo>
                  <a:pt x="9246" y="2727"/>
                  <a:pt x="9007" y="2853"/>
                  <a:pt x="8781" y="2966"/>
                </a:cubicBezTo>
                <a:cubicBezTo>
                  <a:pt x="8630" y="3041"/>
                  <a:pt x="8467" y="3104"/>
                  <a:pt x="8316" y="3180"/>
                </a:cubicBezTo>
                <a:cubicBezTo>
                  <a:pt x="7462" y="3544"/>
                  <a:pt x="6733" y="3657"/>
                  <a:pt x="6205" y="3657"/>
                </a:cubicBezTo>
                <a:cubicBezTo>
                  <a:pt x="6192" y="3663"/>
                  <a:pt x="6174" y="3666"/>
                  <a:pt x="6152" y="3666"/>
                </a:cubicBezTo>
                <a:cubicBezTo>
                  <a:pt x="6130" y="3666"/>
                  <a:pt x="6104" y="3663"/>
                  <a:pt x="6079" y="3657"/>
                </a:cubicBezTo>
                <a:lnTo>
                  <a:pt x="6054" y="3657"/>
                </a:lnTo>
                <a:cubicBezTo>
                  <a:pt x="5426" y="3644"/>
                  <a:pt x="5137" y="3531"/>
                  <a:pt x="5049" y="3531"/>
                </a:cubicBezTo>
                <a:cubicBezTo>
                  <a:pt x="5041" y="3530"/>
                  <a:pt x="5035" y="3529"/>
                  <a:pt x="5032" y="3529"/>
                </a:cubicBezTo>
                <a:cubicBezTo>
                  <a:pt x="5001" y="3529"/>
                  <a:pt x="5127" y="3576"/>
                  <a:pt x="5363" y="3632"/>
                </a:cubicBezTo>
                <a:cubicBezTo>
                  <a:pt x="5588" y="3688"/>
                  <a:pt x="5934" y="3734"/>
                  <a:pt x="6320" y="3734"/>
                </a:cubicBezTo>
                <a:cubicBezTo>
                  <a:pt x="6365" y="3734"/>
                  <a:pt x="6410" y="3734"/>
                  <a:pt x="6456" y="3732"/>
                </a:cubicBezTo>
                <a:cubicBezTo>
                  <a:pt x="6884" y="3707"/>
                  <a:pt x="7349" y="3619"/>
                  <a:pt x="7726" y="3506"/>
                </a:cubicBezTo>
                <a:cubicBezTo>
                  <a:pt x="8309" y="3324"/>
                  <a:pt x="8740" y="3128"/>
                  <a:pt x="8757" y="3128"/>
                </a:cubicBezTo>
                <a:cubicBezTo>
                  <a:pt x="8762" y="3128"/>
                  <a:pt x="8727" y="3147"/>
                  <a:pt x="8643" y="3192"/>
                </a:cubicBezTo>
                <a:cubicBezTo>
                  <a:pt x="8567" y="3230"/>
                  <a:pt x="8417" y="3305"/>
                  <a:pt x="8203" y="3381"/>
                </a:cubicBezTo>
                <a:cubicBezTo>
                  <a:pt x="7989" y="3469"/>
                  <a:pt x="7713" y="3582"/>
                  <a:pt x="7323" y="3670"/>
                </a:cubicBezTo>
                <a:cubicBezTo>
                  <a:pt x="7014" y="3752"/>
                  <a:pt x="6628" y="3818"/>
                  <a:pt x="6173" y="3818"/>
                </a:cubicBezTo>
                <a:cubicBezTo>
                  <a:pt x="6074" y="3818"/>
                  <a:pt x="5972" y="3815"/>
                  <a:pt x="5866" y="3808"/>
                </a:cubicBezTo>
                <a:cubicBezTo>
                  <a:pt x="5577" y="3783"/>
                  <a:pt x="5250" y="3732"/>
                  <a:pt x="4923" y="3632"/>
                </a:cubicBezTo>
                <a:cubicBezTo>
                  <a:pt x="4597" y="3531"/>
                  <a:pt x="4257" y="3393"/>
                  <a:pt x="3918" y="3205"/>
                </a:cubicBezTo>
                <a:lnTo>
                  <a:pt x="3918" y="3205"/>
                </a:lnTo>
                <a:cubicBezTo>
                  <a:pt x="4132" y="3355"/>
                  <a:pt x="4358" y="3494"/>
                  <a:pt x="4597" y="3619"/>
                </a:cubicBezTo>
                <a:cubicBezTo>
                  <a:pt x="4119" y="3431"/>
                  <a:pt x="3679" y="3192"/>
                  <a:pt x="3265" y="2903"/>
                </a:cubicBezTo>
                <a:cubicBezTo>
                  <a:pt x="3182" y="2851"/>
                  <a:pt x="3138" y="2827"/>
                  <a:pt x="3127" y="2827"/>
                </a:cubicBezTo>
                <a:cubicBezTo>
                  <a:pt x="3112" y="2827"/>
                  <a:pt x="3166" y="2877"/>
                  <a:pt x="3277" y="2966"/>
                </a:cubicBezTo>
                <a:cubicBezTo>
                  <a:pt x="3491" y="3104"/>
                  <a:pt x="3868" y="3368"/>
                  <a:pt x="4446" y="3607"/>
                </a:cubicBezTo>
                <a:cubicBezTo>
                  <a:pt x="4921" y="3818"/>
                  <a:pt x="5557" y="3976"/>
                  <a:pt x="6256" y="3976"/>
                </a:cubicBezTo>
                <a:cubicBezTo>
                  <a:pt x="6388" y="3976"/>
                  <a:pt x="6522" y="3971"/>
                  <a:pt x="6657" y="3959"/>
                </a:cubicBezTo>
                <a:cubicBezTo>
                  <a:pt x="7512" y="3883"/>
                  <a:pt x="8354" y="3556"/>
                  <a:pt x="9120" y="3180"/>
                </a:cubicBezTo>
                <a:lnTo>
                  <a:pt x="9120" y="3180"/>
                </a:lnTo>
                <a:cubicBezTo>
                  <a:pt x="8693" y="3393"/>
                  <a:pt x="8153" y="3644"/>
                  <a:pt x="7587" y="3795"/>
                </a:cubicBezTo>
                <a:cubicBezTo>
                  <a:pt x="7311" y="3871"/>
                  <a:pt x="7034" y="3933"/>
                  <a:pt x="6770" y="3959"/>
                </a:cubicBezTo>
                <a:cubicBezTo>
                  <a:pt x="6507" y="3984"/>
                  <a:pt x="6255" y="3996"/>
                  <a:pt x="6054" y="3996"/>
                </a:cubicBezTo>
                <a:cubicBezTo>
                  <a:pt x="5451" y="3984"/>
                  <a:pt x="4999" y="3871"/>
                  <a:pt x="4710" y="3795"/>
                </a:cubicBezTo>
                <a:cubicBezTo>
                  <a:pt x="4471" y="3723"/>
                  <a:pt x="4344" y="3676"/>
                  <a:pt x="4328" y="3676"/>
                </a:cubicBezTo>
                <a:cubicBezTo>
                  <a:pt x="4325" y="3676"/>
                  <a:pt x="4326" y="3678"/>
                  <a:pt x="4333" y="3682"/>
                </a:cubicBezTo>
                <a:cubicBezTo>
                  <a:pt x="4353" y="3696"/>
                  <a:pt x="4423" y="3732"/>
                  <a:pt x="4552" y="3783"/>
                </a:cubicBezTo>
                <a:lnTo>
                  <a:pt x="4552" y="3783"/>
                </a:lnTo>
                <a:cubicBezTo>
                  <a:pt x="4505" y="3766"/>
                  <a:pt x="4456" y="3749"/>
                  <a:pt x="4408" y="3732"/>
                </a:cubicBezTo>
                <a:lnTo>
                  <a:pt x="4408" y="3732"/>
                </a:lnTo>
                <a:cubicBezTo>
                  <a:pt x="4396" y="3744"/>
                  <a:pt x="4471" y="3809"/>
                  <a:pt x="4363" y="3809"/>
                </a:cubicBezTo>
                <a:cubicBezTo>
                  <a:pt x="4354" y="3809"/>
                  <a:pt x="4344" y="3809"/>
                  <a:pt x="4333" y="3808"/>
                </a:cubicBezTo>
                <a:cubicBezTo>
                  <a:pt x="4232" y="3720"/>
                  <a:pt x="4144" y="3632"/>
                  <a:pt x="4056" y="3556"/>
                </a:cubicBezTo>
                <a:cubicBezTo>
                  <a:pt x="4028" y="3545"/>
                  <a:pt x="4003" y="3542"/>
                  <a:pt x="3980" y="3542"/>
                </a:cubicBezTo>
                <a:cubicBezTo>
                  <a:pt x="3955" y="3542"/>
                  <a:pt x="3931" y="3546"/>
                  <a:pt x="3907" y="3546"/>
                </a:cubicBezTo>
                <a:cubicBezTo>
                  <a:pt x="3854" y="3546"/>
                  <a:pt x="3797" y="3530"/>
                  <a:pt x="3704" y="3431"/>
                </a:cubicBezTo>
                <a:lnTo>
                  <a:pt x="3704" y="3431"/>
                </a:lnTo>
                <a:cubicBezTo>
                  <a:pt x="3723" y="3459"/>
                  <a:pt x="3742" y="3494"/>
                  <a:pt x="3719" y="3494"/>
                </a:cubicBezTo>
                <a:cubicBezTo>
                  <a:pt x="3711" y="3494"/>
                  <a:pt x="3698" y="3491"/>
                  <a:pt x="3679" y="3481"/>
                </a:cubicBezTo>
                <a:cubicBezTo>
                  <a:pt x="3126" y="3104"/>
                  <a:pt x="2599" y="2727"/>
                  <a:pt x="2109" y="2300"/>
                </a:cubicBezTo>
                <a:cubicBezTo>
                  <a:pt x="1631" y="1873"/>
                  <a:pt x="1204" y="1395"/>
                  <a:pt x="890" y="855"/>
                </a:cubicBezTo>
                <a:lnTo>
                  <a:pt x="890" y="855"/>
                </a:lnTo>
                <a:cubicBezTo>
                  <a:pt x="920" y="916"/>
                  <a:pt x="926" y="940"/>
                  <a:pt x="917" y="940"/>
                </a:cubicBezTo>
                <a:cubicBezTo>
                  <a:pt x="904" y="940"/>
                  <a:pt x="859" y="889"/>
                  <a:pt x="814" y="830"/>
                </a:cubicBezTo>
                <a:lnTo>
                  <a:pt x="814" y="830"/>
                </a:lnTo>
                <a:cubicBezTo>
                  <a:pt x="852" y="905"/>
                  <a:pt x="764" y="867"/>
                  <a:pt x="751" y="893"/>
                </a:cubicBezTo>
                <a:cubicBezTo>
                  <a:pt x="663" y="742"/>
                  <a:pt x="575" y="591"/>
                  <a:pt x="500" y="440"/>
                </a:cubicBezTo>
                <a:cubicBezTo>
                  <a:pt x="362" y="415"/>
                  <a:pt x="161" y="0"/>
                  <a:pt x="60" y="0"/>
                </a:cubicBezTo>
                <a:close/>
              </a:path>
            </a:pathLst>
          </a:custGeom>
          <a:solidFill>
            <a:srgbClr val="FFCF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7" name="Google Shape;4697;p50"/>
          <p:cNvSpPr/>
          <p:nvPr/>
        </p:nvSpPr>
        <p:spPr>
          <a:xfrm>
            <a:off x="7958559" y="-29837"/>
            <a:ext cx="749219" cy="618016"/>
          </a:xfrm>
          <a:custGeom>
            <a:avLst/>
            <a:gdLst/>
            <a:ahLst/>
            <a:cxnLst/>
            <a:rect l="l" t="t" r="r" b="b"/>
            <a:pathLst>
              <a:path w="17291" h="14263" extrusionOk="0">
                <a:moveTo>
                  <a:pt x="3757" y="454"/>
                </a:moveTo>
                <a:cubicBezTo>
                  <a:pt x="3707" y="466"/>
                  <a:pt x="3581" y="479"/>
                  <a:pt x="3544" y="504"/>
                </a:cubicBezTo>
                <a:cubicBezTo>
                  <a:pt x="3531" y="516"/>
                  <a:pt x="3531" y="516"/>
                  <a:pt x="3544" y="529"/>
                </a:cubicBezTo>
                <a:lnTo>
                  <a:pt x="3506" y="529"/>
                </a:lnTo>
                <a:cubicBezTo>
                  <a:pt x="3506" y="529"/>
                  <a:pt x="3506" y="516"/>
                  <a:pt x="3506" y="504"/>
                </a:cubicBezTo>
                <a:cubicBezTo>
                  <a:pt x="3506" y="492"/>
                  <a:pt x="3506" y="470"/>
                  <a:pt x="3486" y="457"/>
                </a:cubicBezTo>
                <a:lnTo>
                  <a:pt x="3486" y="457"/>
                </a:lnTo>
                <a:cubicBezTo>
                  <a:pt x="3571" y="455"/>
                  <a:pt x="3661" y="454"/>
                  <a:pt x="3757" y="454"/>
                </a:cubicBezTo>
                <a:close/>
                <a:moveTo>
                  <a:pt x="3820" y="454"/>
                </a:moveTo>
                <a:cubicBezTo>
                  <a:pt x="4222" y="454"/>
                  <a:pt x="4750" y="479"/>
                  <a:pt x="5341" y="642"/>
                </a:cubicBezTo>
                <a:lnTo>
                  <a:pt x="5328" y="642"/>
                </a:lnTo>
                <a:cubicBezTo>
                  <a:pt x="5227" y="617"/>
                  <a:pt x="5114" y="604"/>
                  <a:pt x="5014" y="579"/>
                </a:cubicBezTo>
                <a:cubicBezTo>
                  <a:pt x="4813" y="529"/>
                  <a:pt x="4561" y="541"/>
                  <a:pt x="4524" y="504"/>
                </a:cubicBezTo>
                <a:cubicBezTo>
                  <a:pt x="4511" y="504"/>
                  <a:pt x="4499" y="516"/>
                  <a:pt x="4486" y="516"/>
                </a:cubicBezTo>
                <a:cubicBezTo>
                  <a:pt x="4310" y="504"/>
                  <a:pt x="4147" y="491"/>
                  <a:pt x="3983" y="491"/>
                </a:cubicBezTo>
                <a:cubicBezTo>
                  <a:pt x="3921" y="491"/>
                  <a:pt x="3858" y="479"/>
                  <a:pt x="3820" y="454"/>
                </a:cubicBezTo>
                <a:close/>
                <a:moveTo>
                  <a:pt x="6245" y="1243"/>
                </a:moveTo>
                <a:cubicBezTo>
                  <a:pt x="6251" y="1243"/>
                  <a:pt x="6260" y="1247"/>
                  <a:pt x="6270" y="1258"/>
                </a:cubicBezTo>
                <a:lnTo>
                  <a:pt x="6270" y="1270"/>
                </a:lnTo>
                <a:cubicBezTo>
                  <a:pt x="6258" y="1270"/>
                  <a:pt x="6245" y="1258"/>
                  <a:pt x="6233" y="1258"/>
                </a:cubicBezTo>
                <a:cubicBezTo>
                  <a:pt x="6233" y="1250"/>
                  <a:pt x="6237" y="1243"/>
                  <a:pt x="6245" y="1243"/>
                </a:cubicBezTo>
                <a:close/>
                <a:moveTo>
                  <a:pt x="7736" y="1362"/>
                </a:moveTo>
                <a:lnTo>
                  <a:pt x="7741" y="1371"/>
                </a:lnTo>
                <a:cubicBezTo>
                  <a:pt x="7739" y="1367"/>
                  <a:pt x="7737" y="1365"/>
                  <a:pt x="7736" y="1362"/>
                </a:cubicBezTo>
                <a:close/>
                <a:moveTo>
                  <a:pt x="2953" y="1522"/>
                </a:moveTo>
                <a:cubicBezTo>
                  <a:pt x="2925" y="1526"/>
                  <a:pt x="2902" y="1528"/>
                  <a:pt x="2884" y="1530"/>
                </a:cubicBezTo>
                <a:lnTo>
                  <a:pt x="2884" y="1530"/>
                </a:lnTo>
                <a:cubicBezTo>
                  <a:pt x="2908" y="1529"/>
                  <a:pt x="2931" y="1527"/>
                  <a:pt x="2953" y="1522"/>
                </a:cubicBezTo>
                <a:close/>
                <a:moveTo>
                  <a:pt x="6170" y="1409"/>
                </a:moveTo>
                <a:cubicBezTo>
                  <a:pt x="6208" y="1421"/>
                  <a:pt x="6245" y="1421"/>
                  <a:pt x="6258" y="1446"/>
                </a:cubicBezTo>
                <a:cubicBezTo>
                  <a:pt x="6233" y="1434"/>
                  <a:pt x="6220" y="1434"/>
                  <a:pt x="6195" y="1434"/>
                </a:cubicBezTo>
                <a:lnTo>
                  <a:pt x="6283" y="1484"/>
                </a:lnTo>
                <a:cubicBezTo>
                  <a:pt x="6283" y="1484"/>
                  <a:pt x="6296" y="1471"/>
                  <a:pt x="6296" y="1471"/>
                </a:cubicBezTo>
                <a:cubicBezTo>
                  <a:pt x="6308" y="1497"/>
                  <a:pt x="6321" y="1522"/>
                  <a:pt x="6321" y="1559"/>
                </a:cubicBezTo>
                <a:lnTo>
                  <a:pt x="6270" y="1534"/>
                </a:lnTo>
                <a:cubicBezTo>
                  <a:pt x="6233" y="1509"/>
                  <a:pt x="6208" y="1497"/>
                  <a:pt x="6170" y="1471"/>
                </a:cubicBezTo>
                <a:cubicBezTo>
                  <a:pt x="6182" y="1459"/>
                  <a:pt x="6195" y="1434"/>
                  <a:pt x="6170" y="1409"/>
                </a:cubicBezTo>
                <a:close/>
                <a:moveTo>
                  <a:pt x="2161" y="1572"/>
                </a:moveTo>
                <a:lnTo>
                  <a:pt x="2124" y="1584"/>
                </a:lnTo>
                <a:cubicBezTo>
                  <a:pt x="2124" y="1584"/>
                  <a:pt x="2136" y="1584"/>
                  <a:pt x="2161" y="1572"/>
                </a:cubicBezTo>
                <a:close/>
                <a:moveTo>
                  <a:pt x="6610" y="1710"/>
                </a:moveTo>
                <a:cubicBezTo>
                  <a:pt x="6610" y="1723"/>
                  <a:pt x="6610" y="1735"/>
                  <a:pt x="6622" y="1748"/>
                </a:cubicBezTo>
                <a:lnTo>
                  <a:pt x="6585" y="1723"/>
                </a:lnTo>
                <a:cubicBezTo>
                  <a:pt x="6585" y="1710"/>
                  <a:pt x="6597" y="1710"/>
                  <a:pt x="6610" y="1710"/>
                </a:cubicBezTo>
                <a:close/>
                <a:moveTo>
                  <a:pt x="6823" y="1899"/>
                </a:moveTo>
                <a:lnTo>
                  <a:pt x="6911" y="1974"/>
                </a:lnTo>
                <a:cubicBezTo>
                  <a:pt x="6886" y="1961"/>
                  <a:pt x="6861" y="1936"/>
                  <a:pt x="6848" y="1924"/>
                </a:cubicBezTo>
                <a:cubicBezTo>
                  <a:pt x="6840" y="1915"/>
                  <a:pt x="6832" y="1907"/>
                  <a:pt x="6823" y="1899"/>
                </a:cubicBezTo>
                <a:close/>
                <a:moveTo>
                  <a:pt x="8321" y="3655"/>
                </a:moveTo>
                <a:lnTo>
                  <a:pt x="8319" y="3658"/>
                </a:lnTo>
                <a:cubicBezTo>
                  <a:pt x="8319" y="3657"/>
                  <a:pt x="8320" y="3656"/>
                  <a:pt x="8321" y="3655"/>
                </a:cubicBezTo>
                <a:close/>
                <a:moveTo>
                  <a:pt x="5944" y="1157"/>
                </a:moveTo>
                <a:cubicBezTo>
                  <a:pt x="5969" y="1170"/>
                  <a:pt x="6007" y="1182"/>
                  <a:pt x="6044" y="1182"/>
                </a:cubicBezTo>
                <a:lnTo>
                  <a:pt x="6082" y="1207"/>
                </a:lnTo>
                <a:cubicBezTo>
                  <a:pt x="6120" y="1245"/>
                  <a:pt x="6182" y="1220"/>
                  <a:pt x="6195" y="1270"/>
                </a:cubicBezTo>
                <a:cubicBezTo>
                  <a:pt x="6208" y="1270"/>
                  <a:pt x="6220" y="1270"/>
                  <a:pt x="6245" y="1283"/>
                </a:cubicBezTo>
                <a:lnTo>
                  <a:pt x="6233" y="1270"/>
                </a:lnTo>
                <a:lnTo>
                  <a:pt x="6233" y="1270"/>
                </a:lnTo>
                <a:lnTo>
                  <a:pt x="6270" y="1283"/>
                </a:lnTo>
                <a:cubicBezTo>
                  <a:pt x="6283" y="1295"/>
                  <a:pt x="6296" y="1295"/>
                  <a:pt x="6296" y="1295"/>
                </a:cubicBezTo>
                <a:cubicBezTo>
                  <a:pt x="6333" y="1308"/>
                  <a:pt x="6358" y="1321"/>
                  <a:pt x="6383" y="1333"/>
                </a:cubicBezTo>
                <a:cubicBezTo>
                  <a:pt x="6396" y="1358"/>
                  <a:pt x="6409" y="1358"/>
                  <a:pt x="6446" y="1371"/>
                </a:cubicBezTo>
                <a:cubicBezTo>
                  <a:pt x="6534" y="1459"/>
                  <a:pt x="6710" y="1471"/>
                  <a:pt x="6798" y="1597"/>
                </a:cubicBezTo>
                <a:cubicBezTo>
                  <a:pt x="6788" y="1587"/>
                  <a:pt x="6770" y="1568"/>
                  <a:pt x="6756" y="1568"/>
                </a:cubicBezTo>
                <a:cubicBezTo>
                  <a:pt x="6753" y="1568"/>
                  <a:pt x="6750" y="1570"/>
                  <a:pt x="6748" y="1572"/>
                </a:cubicBezTo>
                <a:cubicBezTo>
                  <a:pt x="6861" y="1622"/>
                  <a:pt x="6924" y="1735"/>
                  <a:pt x="6987" y="1760"/>
                </a:cubicBezTo>
                <a:lnTo>
                  <a:pt x="6999" y="1735"/>
                </a:lnTo>
                <a:cubicBezTo>
                  <a:pt x="7075" y="1786"/>
                  <a:pt x="7137" y="1823"/>
                  <a:pt x="7188" y="1873"/>
                </a:cubicBezTo>
                <a:lnTo>
                  <a:pt x="7213" y="1848"/>
                </a:lnTo>
                <a:cubicBezTo>
                  <a:pt x="7276" y="1936"/>
                  <a:pt x="7477" y="2049"/>
                  <a:pt x="7477" y="2137"/>
                </a:cubicBezTo>
                <a:cubicBezTo>
                  <a:pt x="7502" y="2150"/>
                  <a:pt x="7565" y="2250"/>
                  <a:pt x="7602" y="2301"/>
                </a:cubicBezTo>
                <a:lnTo>
                  <a:pt x="7602" y="2326"/>
                </a:lnTo>
                <a:cubicBezTo>
                  <a:pt x="7640" y="2389"/>
                  <a:pt x="7678" y="2414"/>
                  <a:pt x="7715" y="2452"/>
                </a:cubicBezTo>
                <a:cubicBezTo>
                  <a:pt x="7778" y="2602"/>
                  <a:pt x="7891" y="2703"/>
                  <a:pt x="7967" y="2816"/>
                </a:cubicBezTo>
                <a:cubicBezTo>
                  <a:pt x="8004" y="2854"/>
                  <a:pt x="8030" y="2891"/>
                  <a:pt x="8055" y="2929"/>
                </a:cubicBezTo>
                <a:lnTo>
                  <a:pt x="8042" y="2929"/>
                </a:lnTo>
                <a:cubicBezTo>
                  <a:pt x="8055" y="2942"/>
                  <a:pt x="8092" y="2967"/>
                  <a:pt x="8092" y="2992"/>
                </a:cubicBezTo>
                <a:cubicBezTo>
                  <a:pt x="8130" y="3017"/>
                  <a:pt x="8168" y="3092"/>
                  <a:pt x="8180" y="3143"/>
                </a:cubicBezTo>
                <a:lnTo>
                  <a:pt x="8218" y="3231"/>
                </a:lnTo>
                <a:cubicBezTo>
                  <a:pt x="8200" y="3205"/>
                  <a:pt x="8190" y="3195"/>
                  <a:pt x="8185" y="3195"/>
                </a:cubicBezTo>
                <a:cubicBezTo>
                  <a:pt x="8173" y="3195"/>
                  <a:pt x="8189" y="3251"/>
                  <a:pt x="8180" y="3268"/>
                </a:cubicBezTo>
                <a:lnTo>
                  <a:pt x="8231" y="3306"/>
                </a:lnTo>
                <a:cubicBezTo>
                  <a:pt x="8231" y="3311"/>
                  <a:pt x="8229" y="3313"/>
                  <a:pt x="8226" y="3313"/>
                </a:cubicBezTo>
                <a:cubicBezTo>
                  <a:pt x="8220" y="3313"/>
                  <a:pt x="8210" y="3304"/>
                  <a:pt x="8205" y="3304"/>
                </a:cubicBezTo>
                <a:cubicBezTo>
                  <a:pt x="8203" y="3304"/>
                  <a:pt x="8202" y="3307"/>
                  <a:pt x="8206" y="3319"/>
                </a:cubicBezTo>
                <a:cubicBezTo>
                  <a:pt x="8231" y="3356"/>
                  <a:pt x="8281" y="3457"/>
                  <a:pt x="8319" y="3482"/>
                </a:cubicBezTo>
                <a:cubicBezTo>
                  <a:pt x="8331" y="3469"/>
                  <a:pt x="8331" y="3457"/>
                  <a:pt x="8319" y="3432"/>
                </a:cubicBezTo>
                <a:lnTo>
                  <a:pt x="8319" y="3432"/>
                </a:lnTo>
                <a:cubicBezTo>
                  <a:pt x="8331" y="3444"/>
                  <a:pt x="8331" y="3444"/>
                  <a:pt x="8344" y="3444"/>
                </a:cubicBezTo>
                <a:cubicBezTo>
                  <a:pt x="8356" y="3482"/>
                  <a:pt x="8363" y="3491"/>
                  <a:pt x="8366" y="3491"/>
                </a:cubicBezTo>
                <a:cubicBezTo>
                  <a:pt x="8369" y="3491"/>
                  <a:pt x="8369" y="3482"/>
                  <a:pt x="8369" y="3482"/>
                </a:cubicBezTo>
                <a:cubicBezTo>
                  <a:pt x="8369" y="3570"/>
                  <a:pt x="8407" y="3595"/>
                  <a:pt x="8407" y="3670"/>
                </a:cubicBezTo>
                <a:cubicBezTo>
                  <a:pt x="8408" y="3666"/>
                  <a:pt x="8410" y="3663"/>
                  <a:pt x="8412" y="3663"/>
                </a:cubicBezTo>
                <a:cubicBezTo>
                  <a:pt x="8428" y="3663"/>
                  <a:pt x="8469" y="3798"/>
                  <a:pt x="8495" y="3798"/>
                </a:cubicBezTo>
                <a:cubicBezTo>
                  <a:pt x="8499" y="3798"/>
                  <a:pt x="8504" y="3794"/>
                  <a:pt x="8507" y="3784"/>
                </a:cubicBezTo>
                <a:lnTo>
                  <a:pt x="8507" y="3784"/>
                </a:lnTo>
                <a:cubicBezTo>
                  <a:pt x="8495" y="3871"/>
                  <a:pt x="8520" y="3834"/>
                  <a:pt x="8507" y="3884"/>
                </a:cubicBezTo>
                <a:cubicBezTo>
                  <a:pt x="8482" y="3796"/>
                  <a:pt x="8407" y="3733"/>
                  <a:pt x="8369" y="3670"/>
                </a:cubicBezTo>
                <a:lnTo>
                  <a:pt x="8369" y="3746"/>
                </a:lnTo>
                <a:cubicBezTo>
                  <a:pt x="8307" y="3721"/>
                  <a:pt x="8318" y="3598"/>
                  <a:pt x="8294" y="3571"/>
                </a:cubicBezTo>
                <a:lnTo>
                  <a:pt x="8294" y="3571"/>
                </a:lnTo>
                <a:cubicBezTo>
                  <a:pt x="8307" y="3585"/>
                  <a:pt x="8328" y="3638"/>
                  <a:pt x="8321" y="3655"/>
                </a:cubicBezTo>
                <a:lnTo>
                  <a:pt x="8321" y="3655"/>
                </a:lnTo>
                <a:lnTo>
                  <a:pt x="8344" y="3620"/>
                </a:lnTo>
                <a:cubicBezTo>
                  <a:pt x="8319" y="3532"/>
                  <a:pt x="8256" y="3469"/>
                  <a:pt x="8206" y="3407"/>
                </a:cubicBezTo>
                <a:lnTo>
                  <a:pt x="8206" y="3407"/>
                </a:lnTo>
                <a:cubicBezTo>
                  <a:pt x="8211" y="3424"/>
                  <a:pt x="8212" y="3430"/>
                  <a:pt x="8209" y="3430"/>
                </a:cubicBezTo>
                <a:cubicBezTo>
                  <a:pt x="8203" y="3430"/>
                  <a:pt x="8176" y="3390"/>
                  <a:pt x="8163" y="3390"/>
                </a:cubicBezTo>
                <a:cubicBezTo>
                  <a:pt x="8158" y="3390"/>
                  <a:pt x="8155" y="3394"/>
                  <a:pt x="8155" y="3407"/>
                </a:cubicBezTo>
                <a:lnTo>
                  <a:pt x="8180" y="3444"/>
                </a:lnTo>
                <a:cubicBezTo>
                  <a:pt x="8180" y="3454"/>
                  <a:pt x="8178" y="3458"/>
                  <a:pt x="8174" y="3458"/>
                </a:cubicBezTo>
                <a:cubicBezTo>
                  <a:pt x="8162" y="3458"/>
                  <a:pt x="8139" y="3428"/>
                  <a:pt x="8130" y="3419"/>
                </a:cubicBezTo>
                <a:cubicBezTo>
                  <a:pt x="8080" y="3256"/>
                  <a:pt x="7904" y="3017"/>
                  <a:pt x="7904" y="2954"/>
                </a:cubicBezTo>
                <a:lnTo>
                  <a:pt x="7904" y="2954"/>
                </a:lnTo>
                <a:cubicBezTo>
                  <a:pt x="7904" y="2979"/>
                  <a:pt x="7942" y="3030"/>
                  <a:pt x="7967" y="3055"/>
                </a:cubicBezTo>
                <a:lnTo>
                  <a:pt x="7942" y="2979"/>
                </a:lnTo>
                <a:lnTo>
                  <a:pt x="7942" y="2979"/>
                </a:lnTo>
                <a:cubicBezTo>
                  <a:pt x="7979" y="3030"/>
                  <a:pt x="7979" y="3092"/>
                  <a:pt x="8030" y="3168"/>
                </a:cubicBezTo>
                <a:cubicBezTo>
                  <a:pt x="8042" y="3143"/>
                  <a:pt x="8105" y="3180"/>
                  <a:pt x="8092" y="3105"/>
                </a:cubicBezTo>
                <a:cubicBezTo>
                  <a:pt x="8030" y="2942"/>
                  <a:pt x="7979" y="3004"/>
                  <a:pt x="7866" y="2828"/>
                </a:cubicBezTo>
                <a:cubicBezTo>
                  <a:pt x="7854" y="2816"/>
                  <a:pt x="7917" y="2841"/>
                  <a:pt x="7854" y="2766"/>
                </a:cubicBezTo>
                <a:cubicBezTo>
                  <a:pt x="7770" y="2682"/>
                  <a:pt x="7687" y="2634"/>
                  <a:pt x="7640" y="2634"/>
                </a:cubicBezTo>
                <a:cubicBezTo>
                  <a:pt x="7630" y="2634"/>
                  <a:pt x="7621" y="2636"/>
                  <a:pt x="7615" y="2640"/>
                </a:cubicBezTo>
                <a:cubicBezTo>
                  <a:pt x="7653" y="2678"/>
                  <a:pt x="7741" y="2753"/>
                  <a:pt x="7728" y="2791"/>
                </a:cubicBezTo>
                <a:cubicBezTo>
                  <a:pt x="7703" y="2766"/>
                  <a:pt x="7678" y="2741"/>
                  <a:pt x="7653" y="2715"/>
                </a:cubicBezTo>
                <a:lnTo>
                  <a:pt x="7653" y="2715"/>
                </a:lnTo>
                <a:cubicBezTo>
                  <a:pt x="7678" y="2766"/>
                  <a:pt x="7715" y="2803"/>
                  <a:pt x="7741" y="2854"/>
                </a:cubicBezTo>
                <a:lnTo>
                  <a:pt x="7766" y="2879"/>
                </a:lnTo>
                <a:cubicBezTo>
                  <a:pt x="7791" y="2916"/>
                  <a:pt x="7829" y="2967"/>
                  <a:pt x="7854" y="3017"/>
                </a:cubicBezTo>
                <a:cubicBezTo>
                  <a:pt x="7942" y="3168"/>
                  <a:pt x="8030" y="3306"/>
                  <a:pt x="8105" y="3457"/>
                </a:cubicBezTo>
                <a:cubicBezTo>
                  <a:pt x="8168" y="3595"/>
                  <a:pt x="8231" y="3733"/>
                  <a:pt x="8294" y="3846"/>
                </a:cubicBezTo>
                <a:cubicBezTo>
                  <a:pt x="8304" y="3884"/>
                  <a:pt x="8308" y="3901"/>
                  <a:pt x="8305" y="3901"/>
                </a:cubicBezTo>
                <a:cubicBezTo>
                  <a:pt x="8301" y="3901"/>
                  <a:pt x="8284" y="3871"/>
                  <a:pt x="8256" y="3821"/>
                </a:cubicBezTo>
                <a:cubicBezTo>
                  <a:pt x="8218" y="3733"/>
                  <a:pt x="8130" y="3582"/>
                  <a:pt x="8042" y="3407"/>
                </a:cubicBezTo>
                <a:cubicBezTo>
                  <a:pt x="7841" y="3055"/>
                  <a:pt x="7540" y="2602"/>
                  <a:pt x="7263" y="2313"/>
                </a:cubicBezTo>
                <a:lnTo>
                  <a:pt x="7276" y="2313"/>
                </a:lnTo>
                <a:cubicBezTo>
                  <a:pt x="7251" y="2288"/>
                  <a:pt x="7213" y="2263"/>
                  <a:pt x="7188" y="2225"/>
                </a:cubicBezTo>
                <a:cubicBezTo>
                  <a:pt x="7175" y="2225"/>
                  <a:pt x="7175" y="2213"/>
                  <a:pt x="7163" y="2200"/>
                </a:cubicBezTo>
                <a:cubicBezTo>
                  <a:pt x="7163" y="2188"/>
                  <a:pt x="7163" y="2175"/>
                  <a:pt x="7163" y="2175"/>
                </a:cubicBezTo>
                <a:lnTo>
                  <a:pt x="7125" y="2175"/>
                </a:lnTo>
                <a:lnTo>
                  <a:pt x="7075" y="2137"/>
                </a:lnTo>
                <a:cubicBezTo>
                  <a:pt x="7062" y="2125"/>
                  <a:pt x="7049" y="2112"/>
                  <a:pt x="7037" y="2100"/>
                </a:cubicBezTo>
                <a:lnTo>
                  <a:pt x="7037" y="2087"/>
                </a:lnTo>
                <a:cubicBezTo>
                  <a:pt x="6999" y="2049"/>
                  <a:pt x="6974" y="2037"/>
                  <a:pt x="6949" y="2012"/>
                </a:cubicBezTo>
                <a:cubicBezTo>
                  <a:pt x="6974" y="2012"/>
                  <a:pt x="6987" y="2024"/>
                  <a:pt x="6999" y="2037"/>
                </a:cubicBezTo>
                <a:cubicBezTo>
                  <a:pt x="6999" y="2037"/>
                  <a:pt x="7012" y="2049"/>
                  <a:pt x="7012" y="2049"/>
                </a:cubicBezTo>
                <a:cubicBezTo>
                  <a:pt x="7037" y="2075"/>
                  <a:pt x="7049" y="2100"/>
                  <a:pt x="7075" y="2137"/>
                </a:cubicBezTo>
                <a:cubicBezTo>
                  <a:pt x="7087" y="2125"/>
                  <a:pt x="7087" y="2125"/>
                  <a:pt x="7087" y="2112"/>
                </a:cubicBezTo>
                <a:cubicBezTo>
                  <a:pt x="7049" y="2049"/>
                  <a:pt x="6987" y="1999"/>
                  <a:pt x="6936" y="1961"/>
                </a:cubicBezTo>
                <a:lnTo>
                  <a:pt x="6924" y="1974"/>
                </a:lnTo>
                <a:lnTo>
                  <a:pt x="6911" y="1961"/>
                </a:lnTo>
                <a:cubicBezTo>
                  <a:pt x="6823" y="1899"/>
                  <a:pt x="6748" y="1823"/>
                  <a:pt x="6660" y="1773"/>
                </a:cubicBezTo>
                <a:lnTo>
                  <a:pt x="6647" y="1760"/>
                </a:lnTo>
                <a:cubicBezTo>
                  <a:pt x="6660" y="1760"/>
                  <a:pt x="6698" y="1748"/>
                  <a:pt x="6735" y="1748"/>
                </a:cubicBezTo>
                <a:cubicBezTo>
                  <a:pt x="6673" y="1698"/>
                  <a:pt x="6610" y="1647"/>
                  <a:pt x="6559" y="1597"/>
                </a:cubicBezTo>
                <a:cubicBezTo>
                  <a:pt x="6622" y="1597"/>
                  <a:pt x="6673" y="1597"/>
                  <a:pt x="6710" y="1584"/>
                </a:cubicBezTo>
                <a:lnTo>
                  <a:pt x="6622" y="1559"/>
                </a:lnTo>
                <a:lnTo>
                  <a:pt x="6610" y="1522"/>
                </a:lnTo>
                <a:cubicBezTo>
                  <a:pt x="6574" y="1513"/>
                  <a:pt x="6539" y="1504"/>
                  <a:pt x="6503" y="1504"/>
                </a:cubicBezTo>
                <a:cubicBezTo>
                  <a:pt x="6488" y="1504"/>
                  <a:pt x="6474" y="1505"/>
                  <a:pt x="6459" y="1509"/>
                </a:cubicBezTo>
                <a:cubicBezTo>
                  <a:pt x="6371" y="1446"/>
                  <a:pt x="6283" y="1383"/>
                  <a:pt x="6208" y="1321"/>
                </a:cubicBezTo>
                <a:cubicBezTo>
                  <a:pt x="6120" y="1270"/>
                  <a:pt x="6032" y="1220"/>
                  <a:pt x="5944" y="1157"/>
                </a:cubicBezTo>
                <a:close/>
                <a:moveTo>
                  <a:pt x="8947" y="6711"/>
                </a:moveTo>
                <a:lnTo>
                  <a:pt x="8947" y="6711"/>
                </a:lnTo>
                <a:cubicBezTo>
                  <a:pt x="8955" y="6734"/>
                  <a:pt x="8965" y="6756"/>
                  <a:pt x="8975" y="6777"/>
                </a:cubicBezTo>
                <a:lnTo>
                  <a:pt x="8975" y="6777"/>
                </a:lnTo>
                <a:cubicBezTo>
                  <a:pt x="8972" y="6765"/>
                  <a:pt x="8963" y="6744"/>
                  <a:pt x="8947" y="6711"/>
                </a:cubicBezTo>
                <a:close/>
                <a:moveTo>
                  <a:pt x="17193" y="7459"/>
                </a:moveTo>
                <a:lnTo>
                  <a:pt x="17193" y="7459"/>
                </a:lnTo>
                <a:cubicBezTo>
                  <a:pt x="17218" y="7470"/>
                  <a:pt x="17242" y="7481"/>
                  <a:pt x="17263" y="7499"/>
                </a:cubicBezTo>
                <a:lnTo>
                  <a:pt x="17263" y="7499"/>
                </a:lnTo>
                <a:cubicBezTo>
                  <a:pt x="17243" y="7482"/>
                  <a:pt x="17219" y="7469"/>
                  <a:pt x="17193" y="7459"/>
                </a:cubicBezTo>
                <a:close/>
                <a:moveTo>
                  <a:pt x="17263" y="7499"/>
                </a:moveTo>
                <a:cubicBezTo>
                  <a:pt x="17273" y="7508"/>
                  <a:pt x="17283" y="7517"/>
                  <a:pt x="17291" y="7528"/>
                </a:cubicBezTo>
                <a:cubicBezTo>
                  <a:pt x="17282" y="7517"/>
                  <a:pt x="17273" y="7507"/>
                  <a:pt x="17263" y="7499"/>
                </a:cubicBezTo>
                <a:close/>
                <a:moveTo>
                  <a:pt x="9563" y="7817"/>
                </a:moveTo>
                <a:cubicBezTo>
                  <a:pt x="9565" y="7820"/>
                  <a:pt x="9568" y="7824"/>
                  <a:pt x="9571" y="7827"/>
                </a:cubicBezTo>
                <a:lnTo>
                  <a:pt x="9571" y="7827"/>
                </a:lnTo>
                <a:cubicBezTo>
                  <a:pt x="9568" y="7823"/>
                  <a:pt x="9565" y="7820"/>
                  <a:pt x="9563" y="7817"/>
                </a:cubicBezTo>
                <a:close/>
                <a:moveTo>
                  <a:pt x="12555" y="8645"/>
                </a:moveTo>
                <a:cubicBezTo>
                  <a:pt x="12559" y="8646"/>
                  <a:pt x="12562" y="8646"/>
                  <a:pt x="12566" y="8647"/>
                </a:cubicBezTo>
                <a:cubicBezTo>
                  <a:pt x="12562" y="8646"/>
                  <a:pt x="12558" y="8645"/>
                  <a:pt x="12555" y="8645"/>
                </a:cubicBezTo>
                <a:close/>
                <a:moveTo>
                  <a:pt x="15180" y="9011"/>
                </a:moveTo>
                <a:lnTo>
                  <a:pt x="15217" y="9024"/>
                </a:lnTo>
                <a:cubicBezTo>
                  <a:pt x="15155" y="9024"/>
                  <a:pt x="15104" y="9036"/>
                  <a:pt x="15092" y="9036"/>
                </a:cubicBezTo>
                <a:lnTo>
                  <a:pt x="15180" y="9011"/>
                </a:lnTo>
                <a:close/>
                <a:moveTo>
                  <a:pt x="15318" y="9061"/>
                </a:moveTo>
                <a:cubicBezTo>
                  <a:pt x="15343" y="9074"/>
                  <a:pt x="15356" y="9099"/>
                  <a:pt x="15368" y="9111"/>
                </a:cubicBezTo>
                <a:cubicBezTo>
                  <a:pt x="15356" y="9111"/>
                  <a:pt x="15330" y="9111"/>
                  <a:pt x="15305" y="9124"/>
                </a:cubicBezTo>
                <a:lnTo>
                  <a:pt x="15268" y="9124"/>
                </a:lnTo>
                <a:lnTo>
                  <a:pt x="15255" y="9111"/>
                </a:lnTo>
                <a:cubicBezTo>
                  <a:pt x="15268" y="9111"/>
                  <a:pt x="15268" y="9099"/>
                  <a:pt x="15280" y="9086"/>
                </a:cubicBezTo>
                <a:cubicBezTo>
                  <a:pt x="15293" y="9086"/>
                  <a:pt x="15305" y="9074"/>
                  <a:pt x="15318" y="9061"/>
                </a:cubicBezTo>
                <a:close/>
                <a:moveTo>
                  <a:pt x="15244" y="9047"/>
                </a:moveTo>
                <a:cubicBezTo>
                  <a:pt x="15256" y="9047"/>
                  <a:pt x="15268" y="9047"/>
                  <a:pt x="15280" y="9049"/>
                </a:cubicBezTo>
                <a:cubicBezTo>
                  <a:pt x="15268" y="9049"/>
                  <a:pt x="15268" y="9061"/>
                  <a:pt x="15268" y="9061"/>
                </a:cubicBezTo>
                <a:cubicBezTo>
                  <a:pt x="15255" y="9086"/>
                  <a:pt x="15242" y="9099"/>
                  <a:pt x="15230" y="9111"/>
                </a:cubicBezTo>
                <a:cubicBezTo>
                  <a:pt x="15204" y="9102"/>
                  <a:pt x="15178" y="9098"/>
                  <a:pt x="15152" y="9098"/>
                </a:cubicBezTo>
                <a:cubicBezTo>
                  <a:pt x="15077" y="9098"/>
                  <a:pt x="15000" y="9131"/>
                  <a:pt x="14916" y="9149"/>
                </a:cubicBezTo>
                <a:lnTo>
                  <a:pt x="14953" y="9111"/>
                </a:lnTo>
                <a:cubicBezTo>
                  <a:pt x="15054" y="9089"/>
                  <a:pt x="15145" y="9047"/>
                  <a:pt x="15244" y="9047"/>
                </a:cubicBezTo>
                <a:close/>
                <a:moveTo>
                  <a:pt x="15280" y="9137"/>
                </a:moveTo>
                <a:cubicBezTo>
                  <a:pt x="15280" y="9137"/>
                  <a:pt x="15280" y="9137"/>
                  <a:pt x="15280" y="9149"/>
                </a:cubicBezTo>
                <a:lnTo>
                  <a:pt x="15268" y="9137"/>
                </a:lnTo>
                <a:close/>
                <a:moveTo>
                  <a:pt x="15028" y="9257"/>
                </a:moveTo>
                <a:cubicBezTo>
                  <a:pt x="15020" y="9257"/>
                  <a:pt x="15011" y="9259"/>
                  <a:pt x="15004" y="9262"/>
                </a:cubicBezTo>
                <a:cubicBezTo>
                  <a:pt x="15029" y="9262"/>
                  <a:pt x="15054" y="9262"/>
                  <a:pt x="15079" y="9275"/>
                </a:cubicBezTo>
                <a:cubicBezTo>
                  <a:pt x="15079" y="9287"/>
                  <a:pt x="15067" y="9287"/>
                  <a:pt x="15054" y="9300"/>
                </a:cubicBezTo>
                <a:cubicBezTo>
                  <a:pt x="15067" y="9287"/>
                  <a:pt x="15079" y="9287"/>
                  <a:pt x="15092" y="9275"/>
                </a:cubicBezTo>
                <a:cubicBezTo>
                  <a:pt x="15074" y="9266"/>
                  <a:pt x="15050" y="9257"/>
                  <a:pt x="15028" y="9257"/>
                </a:cubicBezTo>
                <a:close/>
                <a:moveTo>
                  <a:pt x="14639" y="9338"/>
                </a:moveTo>
                <a:cubicBezTo>
                  <a:pt x="14639" y="9350"/>
                  <a:pt x="14602" y="9388"/>
                  <a:pt x="14589" y="9413"/>
                </a:cubicBezTo>
                <a:lnTo>
                  <a:pt x="14564" y="9426"/>
                </a:lnTo>
                <a:cubicBezTo>
                  <a:pt x="14589" y="9388"/>
                  <a:pt x="14614" y="9363"/>
                  <a:pt x="14639" y="9338"/>
                </a:cubicBezTo>
                <a:close/>
                <a:moveTo>
                  <a:pt x="15167" y="9375"/>
                </a:moveTo>
                <a:cubicBezTo>
                  <a:pt x="15142" y="9451"/>
                  <a:pt x="15117" y="9488"/>
                  <a:pt x="15104" y="9501"/>
                </a:cubicBezTo>
                <a:cubicBezTo>
                  <a:pt x="15103" y="9503"/>
                  <a:pt x="15102" y="9503"/>
                  <a:pt x="15101" y="9503"/>
                </a:cubicBezTo>
                <a:cubicBezTo>
                  <a:pt x="15098" y="9503"/>
                  <a:pt x="15118" y="9465"/>
                  <a:pt x="15129" y="9388"/>
                </a:cubicBezTo>
                <a:cubicBezTo>
                  <a:pt x="15142" y="9388"/>
                  <a:pt x="15155" y="9375"/>
                  <a:pt x="15167" y="9375"/>
                </a:cubicBezTo>
                <a:close/>
                <a:moveTo>
                  <a:pt x="14614" y="9350"/>
                </a:moveTo>
                <a:lnTo>
                  <a:pt x="14614" y="9350"/>
                </a:lnTo>
                <a:cubicBezTo>
                  <a:pt x="14589" y="9375"/>
                  <a:pt x="14564" y="9401"/>
                  <a:pt x="14551" y="9426"/>
                </a:cubicBezTo>
                <a:cubicBezTo>
                  <a:pt x="14269" y="9543"/>
                  <a:pt x="14020" y="9628"/>
                  <a:pt x="13979" y="9628"/>
                </a:cubicBezTo>
                <a:cubicBezTo>
                  <a:pt x="13976" y="9628"/>
                  <a:pt x="13974" y="9627"/>
                  <a:pt x="13973" y="9627"/>
                </a:cubicBezTo>
                <a:cubicBezTo>
                  <a:pt x="14300" y="9488"/>
                  <a:pt x="14514" y="9388"/>
                  <a:pt x="14614" y="9350"/>
                </a:cubicBezTo>
                <a:close/>
                <a:moveTo>
                  <a:pt x="15745" y="9501"/>
                </a:moveTo>
                <a:lnTo>
                  <a:pt x="15619" y="9702"/>
                </a:lnTo>
                <a:cubicBezTo>
                  <a:pt x="15619" y="9702"/>
                  <a:pt x="15607" y="9715"/>
                  <a:pt x="15607" y="9715"/>
                </a:cubicBezTo>
                <a:cubicBezTo>
                  <a:pt x="15645" y="9652"/>
                  <a:pt x="15695" y="9576"/>
                  <a:pt x="15745" y="9501"/>
                </a:cubicBezTo>
                <a:close/>
                <a:moveTo>
                  <a:pt x="13948" y="9765"/>
                </a:moveTo>
                <a:cubicBezTo>
                  <a:pt x="13948" y="9777"/>
                  <a:pt x="13948" y="9790"/>
                  <a:pt x="13936" y="9803"/>
                </a:cubicBezTo>
                <a:cubicBezTo>
                  <a:pt x="13897" y="9812"/>
                  <a:pt x="13865" y="9818"/>
                  <a:pt x="13850" y="9818"/>
                </a:cubicBezTo>
                <a:cubicBezTo>
                  <a:pt x="13826" y="9818"/>
                  <a:pt x="13843" y="9803"/>
                  <a:pt x="13936" y="9765"/>
                </a:cubicBezTo>
                <a:close/>
                <a:moveTo>
                  <a:pt x="11511" y="9845"/>
                </a:moveTo>
                <a:cubicBezTo>
                  <a:pt x="11514" y="9847"/>
                  <a:pt x="11518" y="9850"/>
                  <a:pt x="11523" y="9853"/>
                </a:cubicBezTo>
                <a:cubicBezTo>
                  <a:pt x="11519" y="9850"/>
                  <a:pt x="11515" y="9847"/>
                  <a:pt x="11511" y="9845"/>
                </a:cubicBezTo>
                <a:close/>
                <a:moveTo>
                  <a:pt x="11661" y="9916"/>
                </a:moveTo>
                <a:lnTo>
                  <a:pt x="11661" y="9916"/>
                </a:lnTo>
                <a:cubicBezTo>
                  <a:pt x="11665" y="9917"/>
                  <a:pt x="11669" y="9918"/>
                  <a:pt x="11672" y="9919"/>
                </a:cubicBezTo>
                <a:lnTo>
                  <a:pt x="11672" y="9919"/>
                </a:lnTo>
                <a:cubicBezTo>
                  <a:pt x="11668" y="9918"/>
                  <a:pt x="11665" y="9917"/>
                  <a:pt x="11661" y="9916"/>
                </a:cubicBezTo>
                <a:close/>
                <a:moveTo>
                  <a:pt x="15149" y="9806"/>
                </a:moveTo>
                <a:cubicBezTo>
                  <a:pt x="15141" y="9820"/>
                  <a:pt x="15135" y="9835"/>
                  <a:pt x="15129" y="9853"/>
                </a:cubicBezTo>
                <a:lnTo>
                  <a:pt x="15117" y="9865"/>
                </a:lnTo>
                <a:lnTo>
                  <a:pt x="15117" y="9865"/>
                </a:lnTo>
                <a:cubicBezTo>
                  <a:pt x="15092" y="9891"/>
                  <a:pt x="15079" y="9928"/>
                  <a:pt x="15054" y="9953"/>
                </a:cubicBezTo>
                <a:cubicBezTo>
                  <a:pt x="15054" y="9953"/>
                  <a:pt x="15041" y="9953"/>
                  <a:pt x="15029" y="9966"/>
                </a:cubicBezTo>
                <a:lnTo>
                  <a:pt x="15149" y="9806"/>
                </a:lnTo>
                <a:close/>
                <a:moveTo>
                  <a:pt x="15619" y="9715"/>
                </a:moveTo>
                <a:lnTo>
                  <a:pt x="15557" y="9803"/>
                </a:lnTo>
                <a:lnTo>
                  <a:pt x="15519" y="9840"/>
                </a:lnTo>
                <a:lnTo>
                  <a:pt x="15544" y="9828"/>
                </a:lnTo>
                <a:lnTo>
                  <a:pt x="15544" y="9828"/>
                </a:lnTo>
                <a:lnTo>
                  <a:pt x="15469" y="9928"/>
                </a:lnTo>
                <a:lnTo>
                  <a:pt x="15444" y="9928"/>
                </a:lnTo>
                <a:lnTo>
                  <a:pt x="15444" y="9953"/>
                </a:lnTo>
                <a:lnTo>
                  <a:pt x="15456" y="9953"/>
                </a:lnTo>
                <a:lnTo>
                  <a:pt x="15431" y="9991"/>
                </a:lnTo>
                <a:cubicBezTo>
                  <a:pt x="15431" y="9991"/>
                  <a:pt x="15418" y="9979"/>
                  <a:pt x="15406" y="9979"/>
                </a:cubicBezTo>
                <a:cubicBezTo>
                  <a:pt x="15418" y="9966"/>
                  <a:pt x="15431" y="9953"/>
                  <a:pt x="15444" y="9928"/>
                </a:cubicBezTo>
                <a:cubicBezTo>
                  <a:pt x="15481" y="9865"/>
                  <a:pt x="15531" y="9803"/>
                  <a:pt x="15594" y="9727"/>
                </a:cubicBezTo>
                <a:cubicBezTo>
                  <a:pt x="15594" y="9727"/>
                  <a:pt x="15607" y="9727"/>
                  <a:pt x="15619" y="9715"/>
                </a:cubicBezTo>
                <a:close/>
                <a:moveTo>
                  <a:pt x="15004" y="9991"/>
                </a:moveTo>
                <a:lnTo>
                  <a:pt x="15016" y="10004"/>
                </a:lnTo>
                <a:lnTo>
                  <a:pt x="14991" y="10004"/>
                </a:lnTo>
                <a:lnTo>
                  <a:pt x="15004" y="9991"/>
                </a:lnTo>
                <a:close/>
                <a:moveTo>
                  <a:pt x="15557" y="9526"/>
                </a:moveTo>
                <a:lnTo>
                  <a:pt x="15557" y="9526"/>
                </a:lnTo>
                <a:cubicBezTo>
                  <a:pt x="15544" y="9589"/>
                  <a:pt x="15418" y="9803"/>
                  <a:pt x="15330" y="9979"/>
                </a:cubicBezTo>
                <a:cubicBezTo>
                  <a:pt x="15318" y="9966"/>
                  <a:pt x="15318" y="9966"/>
                  <a:pt x="15318" y="9953"/>
                </a:cubicBezTo>
                <a:cubicBezTo>
                  <a:pt x="15268" y="9979"/>
                  <a:pt x="15180" y="10066"/>
                  <a:pt x="15129" y="10066"/>
                </a:cubicBezTo>
                <a:cubicBezTo>
                  <a:pt x="15155" y="10029"/>
                  <a:pt x="15180" y="10004"/>
                  <a:pt x="15192" y="9979"/>
                </a:cubicBezTo>
                <a:cubicBezTo>
                  <a:pt x="15204" y="9979"/>
                  <a:pt x="15217" y="9967"/>
                  <a:pt x="15229" y="9954"/>
                </a:cubicBezTo>
                <a:lnTo>
                  <a:pt x="15229" y="9954"/>
                </a:lnTo>
                <a:cubicBezTo>
                  <a:pt x="15217" y="9966"/>
                  <a:pt x="15217" y="9966"/>
                  <a:pt x="15205" y="9966"/>
                </a:cubicBezTo>
                <a:cubicBezTo>
                  <a:pt x="15241" y="9918"/>
                  <a:pt x="15268" y="9887"/>
                  <a:pt x="15276" y="9887"/>
                </a:cubicBezTo>
                <a:cubicBezTo>
                  <a:pt x="15285" y="9887"/>
                  <a:pt x="15270" y="9924"/>
                  <a:pt x="15217" y="10016"/>
                </a:cubicBezTo>
                <a:cubicBezTo>
                  <a:pt x="15268" y="9941"/>
                  <a:pt x="15318" y="9878"/>
                  <a:pt x="15356" y="9815"/>
                </a:cubicBezTo>
                <a:cubicBezTo>
                  <a:pt x="15406" y="9790"/>
                  <a:pt x="15406" y="9777"/>
                  <a:pt x="15393" y="9752"/>
                </a:cubicBezTo>
                <a:cubicBezTo>
                  <a:pt x="15456" y="9677"/>
                  <a:pt x="15506" y="9589"/>
                  <a:pt x="15557" y="9526"/>
                </a:cubicBezTo>
                <a:close/>
                <a:moveTo>
                  <a:pt x="15318" y="10343"/>
                </a:moveTo>
                <a:lnTo>
                  <a:pt x="15318" y="10343"/>
                </a:lnTo>
                <a:cubicBezTo>
                  <a:pt x="15318" y="10356"/>
                  <a:pt x="15305" y="10368"/>
                  <a:pt x="15293" y="10381"/>
                </a:cubicBezTo>
                <a:lnTo>
                  <a:pt x="15318" y="10343"/>
                </a:lnTo>
                <a:close/>
                <a:moveTo>
                  <a:pt x="14651" y="10451"/>
                </a:moveTo>
                <a:lnTo>
                  <a:pt x="14627" y="10481"/>
                </a:lnTo>
                <a:cubicBezTo>
                  <a:pt x="14637" y="10471"/>
                  <a:pt x="14647" y="10461"/>
                  <a:pt x="14651" y="10451"/>
                </a:cubicBezTo>
                <a:close/>
                <a:moveTo>
                  <a:pt x="14419" y="11652"/>
                </a:moveTo>
                <a:cubicBezTo>
                  <a:pt x="14412" y="11665"/>
                  <a:pt x="14406" y="11676"/>
                  <a:pt x="14401" y="11688"/>
                </a:cubicBezTo>
                <a:lnTo>
                  <a:pt x="14419" y="11652"/>
                </a:lnTo>
                <a:close/>
                <a:moveTo>
                  <a:pt x="4013" y="0"/>
                </a:moveTo>
                <a:cubicBezTo>
                  <a:pt x="3770" y="0"/>
                  <a:pt x="3568" y="11"/>
                  <a:pt x="3405" y="26"/>
                </a:cubicBezTo>
                <a:lnTo>
                  <a:pt x="3330" y="26"/>
                </a:lnTo>
                <a:cubicBezTo>
                  <a:pt x="2858" y="89"/>
                  <a:pt x="2755" y="105"/>
                  <a:pt x="2853" y="105"/>
                </a:cubicBezTo>
                <a:cubicBezTo>
                  <a:pt x="2961" y="105"/>
                  <a:pt x="3312" y="85"/>
                  <a:pt x="3680" y="85"/>
                </a:cubicBezTo>
                <a:cubicBezTo>
                  <a:pt x="3848" y="85"/>
                  <a:pt x="4019" y="90"/>
                  <a:pt x="4172" y="102"/>
                </a:cubicBezTo>
                <a:cubicBezTo>
                  <a:pt x="4531" y="135"/>
                  <a:pt x="4780" y="179"/>
                  <a:pt x="4695" y="179"/>
                </a:cubicBezTo>
                <a:cubicBezTo>
                  <a:pt x="4685" y="179"/>
                  <a:pt x="4670" y="178"/>
                  <a:pt x="4649" y="177"/>
                </a:cubicBezTo>
                <a:cubicBezTo>
                  <a:pt x="4549" y="177"/>
                  <a:pt x="4335" y="152"/>
                  <a:pt x="3958" y="152"/>
                </a:cubicBezTo>
                <a:cubicBezTo>
                  <a:pt x="3581" y="152"/>
                  <a:pt x="3028" y="177"/>
                  <a:pt x="2274" y="315"/>
                </a:cubicBezTo>
                <a:cubicBezTo>
                  <a:pt x="2413" y="328"/>
                  <a:pt x="2538" y="328"/>
                  <a:pt x="2664" y="340"/>
                </a:cubicBezTo>
                <a:cubicBezTo>
                  <a:pt x="2425" y="378"/>
                  <a:pt x="2186" y="416"/>
                  <a:pt x="1948" y="466"/>
                </a:cubicBezTo>
                <a:cubicBezTo>
                  <a:pt x="1876" y="490"/>
                  <a:pt x="1858" y="500"/>
                  <a:pt x="1887" y="500"/>
                </a:cubicBezTo>
                <a:cubicBezTo>
                  <a:pt x="1948" y="500"/>
                  <a:pt x="2216" y="455"/>
                  <a:pt x="2601" y="403"/>
                </a:cubicBezTo>
                <a:cubicBezTo>
                  <a:pt x="2941" y="359"/>
                  <a:pt x="3371" y="319"/>
                  <a:pt x="3834" y="319"/>
                </a:cubicBezTo>
                <a:cubicBezTo>
                  <a:pt x="4159" y="319"/>
                  <a:pt x="4501" y="339"/>
                  <a:pt x="4838" y="391"/>
                </a:cubicBezTo>
                <a:cubicBezTo>
                  <a:pt x="4528" y="357"/>
                  <a:pt x="4140" y="340"/>
                  <a:pt x="3807" y="340"/>
                </a:cubicBezTo>
                <a:cubicBezTo>
                  <a:pt x="3641" y="340"/>
                  <a:pt x="3489" y="345"/>
                  <a:pt x="3368" y="353"/>
                </a:cubicBezTo>
                <a:cubicBezTo>
                  <a:pt x="2827" y="428"/>
                  <a:pt x="2551" y="504"/>
                  <a:pt x="2589" y="504"/>
                </a:cubicBezTo>
                <a:cubicBezTo>
                  <a:pt x="2594" y="507"/>
                  <a:pt x="2606" y="509"/>
                  <a:pt x="2626" y="509"/>
                </a:cubicBezTo>
                <a:cubicBezTo>
                  <a:pt x="2723" y="509"/>
                  <a:pt x="3000" y="470"/>
                  <a:pt x="3470" y="457"/>
                </a:cubicBezTo>
                <a:lnTo>
                  <a:pt x="3470" y="457"/>
                </a:lnTo>
                <a:cubicBezTo>
                  <a:pt x="3372" y="491"/>
                  <a:pt x="3262" y="496"/>
                  <a:pt x="3146" y="496"/>
                </a:cubicBezTo>
                <a:cubicBezTo>
                  <a:pt x="3090" y="496"/>
                  <a:pt x="3032" y="495"/>
                  <a:pt x="2974" y="495"/>
                </a:cubicBezTo>
                <a:cubicBezTo>
                  <a:pt x="2859" y="495"/>
                  <a:pt x="2742" y="500"/>
                  <a:pt x="2626" y="529"/>
                </a:cubicBezTo>
                <a:cubicBezTo>
                  <a:pt x="2626" y="541"/>
                  <a:pt x="2689" y="579"/>
                  <a:pt x="2626" y="617"/>
                </a:cubicBezTo>
                <a:lnTo>
                  <a:pt x="2450" y="529"/>
                </a:lnTo>
                <a:cubicBezTo>
                  <a:pt x="2399" y="550"/>
                  <a:pt x="2406" y="630"/>
                  <a:pt x="2348" y="630"/>
                </a:cubicBezTo>
                <a:cubicBezTo>
                  <a:pt x="2336" y="630"/>
                  <a:pt x="2320" y="626"/>
                  <a:pt x="2300" y="617"/>
                </a:cubicBezTo>
                <a:lnTo>
                  <a:pt x="2300" y="617"/>
                </a:lnTo>
                <a:cubicBezTo>
                  <a:pt x="2312" y="629"/>
                  <a:pt x="2337" y="655"/>
                  <a:pt x="2300" y="667"/>
                </a:cubicBezTo>
                <a:cubicBezTo>
                  <a:pt x="1684" y="667"/>
                  <a:pt x="1144" y="1032"/>
                  <a:pt x="490" y="1044"/>
                </a:cubicBezTo>
                <a:cubicBezTo>
                  <a:pt x="591" y="1057"/>
                  <a:pt x="540" y="1082"/>
                  <a:pt x="478" y="1107"/>
                </a:cubicBezTo>
                <a:cubicBezTo>
                  <a:pt x="481" y="1106"/>
                  <a:pt x="484" y="1105"/>
                  <a:pt x="486" y="1105"/>
                </a:cubicBezTo>
                <a:cubicBezTo>
                  <a:pt x="513" y="1105"/>
                  <a:pt x="504" y="1159"/>
                  <a:pt x="515" y="1182"/>
                </a:cubicBezTo>
                <a:lnTo>
                  <a:pt x="251" y="1195"/>
                </a:lnTo>
                <a:cubicBezTo>
                  <a:pt x="239" y="1295"/>
                  <a:pt x="0" y="1308"/>
                  <a:pt x="13" y="1383"/>
                </a:cubicBezTo>
                <a:lnTo>
                  <a:pt x="75" y="1346"/>
                </a:lnTo>
                <a:lnTo>
                  <a:pt x="75" y="1346"/>
                </a:lnTo>
                <a:cubicBezTo>
                  <a:pt x="25" y="1471"/>
                  <a:pt x="289" y="1484"/>
                  <a:pt x="327" y="1610"/>
                </a:cubicBezTo>
                <a:cubicBezTo>
                  <a:pt x="350" y="1554"/>
                  <a:pt x="401" y="1545"/>
                  <a:pt x="464" y="1545"/>
                </a:cubicBezTo>
                <a:cubicBezTo>
                  <a:pt x="498" y="1545"/>
                  <a:pt x="535" y="1547"/>
                  <a:pt x="572" y="1547"/>
                </a:cubicBezTo>
                <a:cubicBezTo>
                  <a:pt x="654" y="1547"/>
                  <a:pt x="737" y="1534"/>
                  <a:pt x="792" y="1446"/>
                </a:cubicBezTo>
                <a:cubicBezTo>
                  <a:pt x="842" y="1446"/>
                  <a:pt x="767" y="1497"/>
                  <a:pt x="804" y="1509"/>
                </a:cubicBezTo>
                <a:cubicBezTo>
                  <a:pt x="829" y="1446"/>
                  <a:pt x="880" y="1409"/>
                  <a:pt x="993" y="1409"/>
                </a:cubicBezTo>
                <a:lnTo>
                  <a:pt x="980" y="1421"/>
                </a:lnTo>
                <a:cubicBezTo>
                  <a:pt x="1269" y="1308"/>
                  <a:pt x="1407" y="1333"/>
                  <a:pt x="1747" y="1270"/>
                </a:cubicBezTo>
                <a:lnTo>
                  <a:pt x="1709" y="1220"/>
                </a:lnTo>
                <a:cubicBezTo>
                  <a:pt x="1731" y="1216"/>
                  <a:pt x="1748" y="1215"/>
                  <a:pt x="1761" y="1215"/>
                </a:cubicBezTo>
                <a:cubicBezTo>
                  <a:pt x="1794" y="1215"/>
                  <a:pt x="1808" y="1224"/>
                  <a:pt x="1835" y="1233"/>
                </a:cubicBezTo>
                <a:cubicBezTo>
                  <a:pt x="1853" y="1200"/>
                  <a:pt x="1844" y="1190"/>
                  <a:pt x="1822" y="1190"/>
                </a:cubicBezTo>
                <a:cubicBezTo>
                  <a:pt x="1793" y="1190"/>
                  <a:pt x="1743" y="1208"/>
                  <a:pt x="1709" y="1208"/>
                </a:cubicBezTo>
                <a:cubicBezTo>
                  <a:pt x="1683" y="1208"/>
                  <a:pt x="1668" y="1197"/>
                  <a:pt x="1684" y="1157"/>
                </a:cubicBezTo>
                <a:lnTo>
                  <a:pt x="1684" y="1157"/>
                </a:lnTo>
                <a:cubicBezTo>
                  <a:pt x="1709" y="1178"/>
                  <a:pt x="1745" y="1185"/>
                  <a:pt x="1787" y="1185"/>
                </a:cubicBezTo>
                <a:cubicBezTo>
                  <a:pt x="1901" y="1185"/>
                  <a:pt x="2060" y="1129"/>
                  <a:pt x="2173" y="1129"/>
                </a:cubicBezTo>
                <a:cubicBezTo>
                  <a:pt x="2222" y="1129"/>
                  <a:pt x="2263" y="1139"/>
                  <a:pt x="2287" y="1170"/>
                </a:cubicBezTo>
                <a:cubicBezTo>
                  <a:pt x="2388" y="1145"/>
                  <a:pt x="2237" y="1107"/>
                  <a:pt x="2350" y="1082"/>
                </a:cubicBezTo>
                <a:lnTo>
                  <a:pt x="2350" y="1082"/>
                </a:lnTo>
                <a:lnTo>
                  <a:pt x="2388" y="1120"/>
                </a:lnTo>
                <a:lnTo>
                  <a:pt x="2400" y="1069"/>
                </a:lnTo>
                <a:cubicBezTo>
                  <a:pt x="2408" y="1068"/>
                  <a:pt x="2416" y="1067"/>
                  <a:pt x="2424" y="1067"/>
                </a:cubicBezTo>
                <a:cubicBezTo>
                  <a:pt x="2486" y="1067"/>
                  <a:pt x="2526" y="1110"/>
                  <a:pt x="2526" y="1132"/>
                </a:cubicBezTo>
                <a:cubicBezTo>
                  <a:pt x="2513" y="1132"/>
                  <a:pt x="2475" y="1157"/>
                  <a:pt x="2463" y="1157"/>
                </a:cubicBezTo>
                <a:cubicBezTo>
                  <a:pt x="2477" y="1161"/>
                  <a:pt x="2493" y="1163"/>
                  <a:pt x="2510" y="1163"/>
                </a:cubicBezTo>
                <a:cubicBezTo>
                  <a:pt x="2594" y="1163"/>
                  <a:pt x="2697" y="1117"/>
                  <a:pt x="2739" y="1107"/>
                </a:cubicBezTo>
                <a:lnTo>
                  <a:pt x="2639" y="1107"/>
                </a:lnTo>
                <a:cubicBezTo>
                  <a:pt x="2940" y="1019"/>
                  <a:pt x="3305" y="1032"/>
                  <a:pt x="3581" y="944"/>
                </a:cubicBezTo>
                <a:lnTo>
                  <a:pt x="3556" y="906"/>
                </a:lnTo>
                <a:cubicBezTo>
                  <a:pt x="3615" y="889"/>
                  <a:pt x="3654" y="883"/>
                  <a:pt x="3686" y="883"/>
                </a:cubicBezTo>
                <a:cubicBezTo>
                  <a:pt x="3755" y="883"/>
                  <a:pt x="3786" y="911"/>
                  <a:pt x="3890" y="911"/>
                </a:cubicBezTo>
                <a:cubicBezTo>
                  <a:pt x="3913" y="911"/>
                  <a:pt x="3940" y="909"/>
                  <a:pt x="3971" y="906"/>
                </a:cubicBezTo>
                <a:lnTo>
                  <a:pt x="3971" y="906"/>
                </a:lnTo>
                <a:lnTo>
                  <a:pt x="3958" y="918"/>
                </a:lnTo>
                <a:cubicBezTo>
                  <a:pt x="3946" y="918"/>
                  <a:pt x="3933" y="931"/>
                  <a:pt x="3921" y="931"/>
                </a:cubicBezTo>
                <a:lnTo>
                  <a:pt x="4046" y="931"/>
                </a:lnTo>
                <a:lnTo>
                  <a:pt x="4009" y="918"/>
                </a:lnTo>
                <a:lnTo>
                  <a:pt x="3996" y="906"/>
                </a:lnTo>
                <a:lnTo>
                  <a:pt x="3996" y="906"/>
                </a:lnTo>
                <a:cubicBezTo>
                  <a:pt x="4029" y="890"/>
                  <a:pt x="4063" y="877"/>
                  <a:pt x="4101" y="877"/>
                </a:cubicBezTo>
                <a:cubicBezTo>
                  <a:pt x="4112" y="877"/>
                  <a:pt x="4123" y="878"/>
                  <a:pt x="4134" y="881"/>
                </a:cubicBezTo>
                <a:cubicBezTo>
                  <a:pt x="4071" y="906"/>
                  <a:pt x="4247" y="956"/>
                  <a:pt x="4172" y="981"/>
                </a:cubicBezTo>
                <a:cubicBezTo>
                  <a:pt x="4398" y="944"/>
                  <a:pt x="4285" y="944"/>
                  <a:pt x="4436" y="843"/>
                </a:cubicBezTo>
                <a:lnTo>
                  <a:pt x="4473" y="893"/>
                </a:lnTo>
                <a:cubicBezTo>
                  <a:pt x="4524" y="868"/>
                  <a:pt x="4536" y="843"/>
                  <a:pt x="4612" y="843"/>
                </a:cubicBezTo>
                <a:lnTo>
                  <a:pt x="4637" y="843"/>
                </a:lnTo>
                <a:cubicBezTo>
                  <a:pt x="4637" y="843"/>
                  <a:pt x="4637" y="843"/>
                  <a:pt x="4637" y="831"/>
                </a:cubicBezTo>
                <a:lnTo>
                  <a:pt x="4649" y="831"/>
                </a:lnTo>
                <a:cubicBezTo>
                  <a:pt x="4649" y="843"/>
                  <a:pt x="4649" y="843"/>
                  <a:pt x="4637" y="843"/>
                </a:cubicBezTo>
                <a:cubicBezTo>
                  <a:pt x="4587" y="881"/>
                  <a:pt x="4700" y="918"/>
                  <a:pt x="4612" y="956"/>
                </a:cubicBezTo>
                <a:cubicBezTo>
                  <a:pt x="4680" y="1000"/>
                  <a:pt x="4742" y="1011"/>
                  <a:pt x="4797" y="1011"/>
                </a:cubicBezTo>
                <a:cubicBezTo>
                  <a:pt x="4850" y="1011"/>
                  <a:pt x="4896" y="1001"/>
                  <a:pt x="4936" y="1001"/>
                </a:cubicBezTo>
                <a:cubicBezTo>
                  <a:pt x="4985" y="1001"/>
                  <a:pt x="5023" y="1016"/>
                  <a:pt x="5052" y="1082"/>
                </a:cubicBezTo>
                <a:cubicBezTo>
                  <a:pt x="5190" y="969"/>
                  <a:pt x="4863" y="969"/>
                  <a:pt x="4926" y="944"/>
                </a:cubicBezTo>
                <a:cubicBezTo>
                  <a:pt x="4913" y="918"/>
                  <a:pt x="4938" y="906"/>
                  <a:pt x="4976" y="893"/>
                </a:cubicBezTo>
                <a:cubicBezTo>
                  <a:pt x="5039" y="906"/>
                  <a:pt x="5102" y="918"/>
                  <a:pt x="5152" y="931"/>
                </a:cubicBezTo>
                <a:cubicBezTo>
                  <a:pt x="5202" y="981"/>
                  <a:pt x="5240" y="1094"/>
                  <a:pt x="5378" y="1132"/>
                </a:cubicBezTo>
                <a:lnTo>
                  <a:pt x="5341" y="1132"/>
                </a:lnTo>
                <a:cubicBezTo>
                  <a:pt x="5353" y="1145"/>
                  <a:pt x="5366" y="1145"/>
                  <a:pt x="5378" y="1145"/>
                </a:cubicBezTo>
                <a:cubicBezTo>
                  <a:pt x="5366" y="1145"/>
                  <a:pt x="5366" y="1145"/>
                  <a:pt x="5353" y="1157"/>
                </a:cubicBezTo>
                <a:lnTo>
                  <a:pt x="5479" y="1157"/>
                </a:lnTo>
                <a:lnTo>
                  <a:pt x="5454" y="1170"/>
                </a:lnTo>
                <a:cubicBezTo>
                  <a:pt x="5479" y="1170"/>
                  <a:pt x="5491" y="1170"/>
                  <a:pt x="5516" y="1182"/>
                </a:cubicBezTo>
                <a:lnTo>
                  <a:pt x="5529" y="1182"/>
                </a:lnTo>
                <a:cubicBezTo>
                  <a:pt x="5542" y="1195"/>
                  <a:pt x="5542" y="1195"/>
                  <a:pt x="5554" y="1195"/>
                </a:cubicBezTo>
                <a:cubicBezTo>
                  <a:pt x="5579" y="1195"/>
                  <a:pt x="5604" y="1207"/>
                  <a:pt x="5617" y="1207"/>
                </a:cubicBezTo>
                <a:cubicBezTo>
                  <a:pt x="5630" y="1207"/>
                  <a:pt x="5630" y="1195"/>
                  <a:pt x="5630" y="1182"/>
                </a:cubicBezTo>
                <a:cubicBezTo>
                  <a:pt x="5638" y="1187"/>
                  <a:pt x="5645" y="1189"/>
                  <a:pt x="5651" y="1189"/>
                </a:cubicBezTo>
                <a:cubicBezTo>
                  <a:pt x="5664" y="1189"/>
                  <a:pt x="5676" y="1178"/>
                  <a:pt x="5692" y="1145"/>
                </a:cubicBezTo>
                <a:lnTo>
                  <a:pt x="5630" y="1132"/>
                </a:lnTo>
                <a:cubicBezTo>
                  <a:pt x="5642" y="1120"/>
                  <a:pt x="5642" y="1107"/>
                  <a:pt x="5642" y="1107"/>
                </a:cubicBezTo>
                <a:lnTo>
                  <a:pt x="5642" y="1107"/>
                </a:lnTo>
                <a:lnTo>
                  <a:pt x="5579" y="1120"/>
                </a:lnTo>
                <a:lnTo>
                  <a:pt x="5544" y="1111"/>
                </a:lnTo>
                <a:lnTo>
                  <a:pt x="5544" y="1111"/>
                </a:lnTo>
                <a:cubicBezTo>
                  <a:pt x="5550" y="1112"/>
                  <a:pt x="5556" y="1112"/>
                  <a:pt x="5562" y="1112"/>
                </a:cubicBezTo>
                <a:cubicBezTo>
                  <a:pt x="5590" y="1112"/>
                  <a:pt x="5619" y="1103"/>
                  <a:pt x="5655" y="1094"/>
                </a:cubicBezTo>
                <a:cubicBezTo>
                  <a:pt x="5655" y="1094"/>
                  <a:pt x="5655" y="1094"/>
                  <a:pt x="5655" y="1107"/>
                </a:cubicBezTo>
                <a:lnTo>
                  <a:pt x="5755" y="1082"/>
                </a:lnTo>
                <a:lnTo>
                  <a:pt x="5768" y="1132"/>
                </a:lnTo>
                <a:cubicBezTo>
                  <a:pt x="5774" y="1129"/>
                  <a:pt x="5782" y="1127"/>
                  <a:pt x="5790" y="1127"/>
                </a:cubicBezTo>
                <a:cubicBezTo>
                  <a:pt x="5812" y="1127"/>
                  <a:pt x="5837" y="1139"/>
                  <a:pt x="5856" y="1157"/>
                </a:cubicBezTo>
                <a:cubicBezTo>
                  <a:pt x="5831" y="1157"/>
                  <a:pt x="5805" y="1170"/>
                  <a:pt x="5780" y="1170"/>
                </a:cubicBezTo>
                <a:cubicBezTo>
                  <a:pt x="5805" y="1220"/>
                  <a:pt x="5868" y="1182"/>
                  <a:pt x="5906" y="1233"/>
                </a:cubicBezTo>
                <a:cubicBezTo>
                  <a:pt x="5893" y="1255"/>
                  <a:pt x="5875" y="1262"/>
                  <a:pt x="5851" y="1262"/>
                </a:cubicBezTo>
                <a:cubicBezTo>
                  <a:pt x="5793" y="1262"/>
                  <a:pt x="5709" y="1213"/>
                  <a:pt x="5627" y="1213"/>
                </a:cubicBezTo>
                <a:cubicBezTo>
                  <a:pt x="5611" y="1213"/>
                  <a:pt x="5595" y="1215"/>
                  <a:pt x="5579" y="1220"/>
                </a:cubicBezTo>
                <a:cubicBezTo>
                  <a:pt x="5604" y="1270"/>
                  <a:pt x="5768" y="1220"/>
                  <a:pt x="5717" y="1283"/>
                </a:cubicBezTo>
                <a:cubicBezTo>
                  <a:pt x="5738" y="1269"/>
                  <a:pt x="5756" y="1264"/>
                  <a:pt x="5773" y="1264"/>
                </a:cubicBezTo>
                <a:cubicBezTo>
                  <a:pt x="5836" y="1264"/>
                  <a:pt x="5878" y="1342"/>
                  <a:pt x="5958" y="1342"/>
                </a:cubicBezTo>
                <a:cubicBezTo>
                  <a:pt x="5973" y="1342"/>
                  <a:pt x="5989" y="1340"/>
                  <a:pt x="6007" y="1333"/>
                </a:cubicBezTo>
                <a:lnTo>
                  <a:pt x="6007" y="1333"/>
                </a:lnTo>
                <a:lnTo>
                  <a:pt x="5981" y="1383"/>
                </a:lnTo>
                <a:cubicBezTo>
                  <a:pt x="5990" y="1383"/>
                  <a:pt x="6015" y="1378"/>
                  <a:pt x="6042" y="1378"/>
                </a:cubicBezTo>
                <a:cubicBezTo>
                  <a:pt x="6055" y="1378"/>
                  <a:pt x="6069" y="1379"/>
                  <a:pt x="6082" y="1383"/>
                </a:cubicBezTo>
                <a:lnTo>
                  <a:pt x="6032" y="1409"/>
                </a:lnTo>
                <a:cubicBezTo>
                  <a:pt x="5994" y="1396"/>
                  <a:pt x="5969" y="1383"/>
                  <a:pt x="5931" y="1371"/>
                </a:cubicBezTo>
                <a:cubicBezTo>
                  <a:pt x="5906" y="1358"/>
                  <a:pt x="5881" y="1346"/>
                  <a:pt x="5856" y="1333"/>
                </a:cubicBezTo>
                <a:lnTo>
                  <a:pt x="5843" y="1333"/>
                </a:lnTo>
                <a:cubicBezTo>
                  <a:pt x="5818" y="1321"/>
                  <a:pt x="5805" y="1321"/>
                  <a:pt x="5780" y="1308"/>
                </a:cubicBezTo>
                <a:lnTo>
                  <a:pt x="5755" y="1308"/>
                </a:lnTo>
                <a:cubicBezTo>
                  <a:pt x="5743" y="1295"/>
                  <a:pt x="5730" y="1295"/>
                  <a:pt x="5717" y="1283"/>
                </a:cubicBezTo>
                <a:cubicBezTo>
                  <a:pt x="5692" y="1283"/>
                  <a:pt x="5680" y="1283"/>
                  <a:pt x="5667" y="1270"/>
                </a:cubicBezTo>
                <a:cubicBezTo>
                  <a:pt x="5630" y="1258"/>
                  <a:pt x="5604" y="1258"/>
                  <a:pt x="5579" y="1245"/>
                </a:cubicBezTo>
                <a:cubicBezTo>
                  <a:pt x="5567" y="1245"/>
                  <a:pt x="5554" y="1233"/>
                  <a:pt x="5542" y="1233"/>
                </a:cubicBezTo>
                <a:cubicBezTo>
                  <a:pt x="5516" y="1233"/>
                  <a:pt x="5491" y="1220"/>
                  <a:pt x="5466" y="1207"/>
                </a:cubicBezTo>
                <a:cubicBezTo>
                  <a:pt x="5441" y="1207"/>
                  <a:pt x="5416" y="1195"/>
                  <a:pt x="5391" y="1195"/>
                </a:cubicBezTo>
                <a:lnTo>
                  <a:pt x="5378" y="1195"/>
                </a:lnTo>
                <a:cubicBezTo>
                  <a:pt x="5077" y="1120"/>
                  <a:pt x="5052" y="1157"/>
                  <a:pt x="4901" y="1132"/>
                </a:cubicBezTo>
                <a:cubicBezTo>
                  <a:pt x="4825" y="1120"/>
                  <a:pt x="4712" y="1120"/>
                  <a:pt x="4511" y="1107"/>
                </a:cubicBezTo>
                <a:cubicBezTo>
                  <a:pt x="4372" y="1098"/>
                  <a:pt x="4192" y="1084"/>
                  <a:pt x="3945" y="1084"/>
                </a:cubicBezTo>
                <a:cubicBezTo>
                  <a:pt x="3834" y="1084"/>
                  <a:pt x="3709" y="1087"/>
                  <a:pt x="3569" y="1094"/>
                </a:cubicBezTo>
                <a:cubicBezTo>
                  <a:pt x="3619" y="1132"/>
                  <a:pt x="3518" y="1170"/>
                  <a:pt x="3317" y="1220"/>
                </a:cubicBezTo>
                <a:cubicBezTo>
                  <a:pt x="3041" y="1295"/>
                  <a:pt x="2589" y="1421"/>
                  <a:pt x="2212" y="1559"/>
                </a:cubicBezTo>
                <a:lnTo>
                  <a:pt x="2161" y="1572"/>
                </a:lnTo>
                <a:cubicBezTo>
                  <a:pt x="2224" y="1572"/>
                  <a:pt x="2274" y="1547"/>
                  <a:pt x="2350" y="1547"/>
                </a:cubicBezTo>
                <a:cubicBezTo>
                  <a:pt x="2337" y="1584"/>
                  <a:pt x="2073" y="1610"/>
                  <a:pt x="1948" y="1672"/>
                </a:cubicBezTo>
                <a:cubicBezTo>
                  <a:pt x="1952" y="1673"/>
                  <a:pt x="1957" y="1674"/>
                  <a:pt x="1962" y="1674"/>
                </a:cubicBezTo>
                <a:cubicBezTo>
                  <a:pt x="2023" y="1674"/>
                  <a:pt x="2122" y="1626"/>
                  <a:pt x="2145" y="1626"/>
                </a:cubicBezTo>
                <a:cubicBezTo>
                  <a:pt x="2153" y="1626"/>
                  <a:pt x="2151" y="1632"/>
                  <a:pt x="2136" y="1647"/>
                </a:cubicBezTo>
                <a:cubicBezTo>
                  <a:pt x="2224" y="1572"/>
                  <a:pt x="2375" y="1597"/>
                  <a:pt x="2538" y="1522"/>
                </a:cubicBezTo>
                <a:lnTo>
                  <a:pt x="2538" y="1522"/>
                </a:lnTo>
                <a:lnTo>
                  <a:pt x="2526" y="1559"/>
                </a:lnTo>
                <a:cubicBezTo>
                  <a:pt x="2551" y="1547"/>
                  <a:pt x="2614" y="1522"/>
                  <a:pt x="2651" y="1522"/>
                </a:cubicBezTo>
                <a:lnTo>
                  <a:pt x="2576" y="1572"/>
                </a:lnTo>
                <a:cubicBezTo>
                  <a:pt x="2655" y="1533"/>
                  <a:pt x="2738" y="1533"/>
                  <a:pt x="2818" y="1532"/>
                </a:cubicBezTo>
                <a:lnTo>
                  <a:pt x="2818" y="1532"/>
                </a:lnTo>
                <a:cubicBezTo>
                  <a:pt x="2822" y="1533"/>
                  <a:pt x="2828" y="1534"/>
                  <a:pt x="2836" y="1534"/>
                </a:cubicBezTo>
                <a:cubicBezTo>
                  <a:pt x="2848" y="1534"/>
                  <a:pt x="2863" y="1533"/>
                  <a:pt x="2884" y="1530"/>
                </a:cubicBezTo>
                <a:lnTo>
                  <a:pt x="2884" y="1530"/>
                </a:lnTo>
                <a:cubicBezTo>
                  <a:pt x="2862" y="1532"/>
                  <a:pt x="2840" y="1532"/>
                  <a:pt x="2818" y="1532"/>
                </a:cubicBezTo>
                <a:lnTo>
                  <a:pt x="2818" y="1532"/>
                </a:lnTo>
                <a:cubicBezTo>
                  <a:pt x="2785" y="1525"/>
                  <a:pt x="2854" y="1493"/>
                  <a:pt x="2777" y="1484"/>
                </a:cubicBezTo>
                <a:cubicBezTo>
                  <a:pt x="2863" y="1464"/>
                  <a:pt x="2917" y="1457"/>
                  <a:pt x="2957" y="1457"/>
                </a:cubicBezTo>
                <a:cubicBezTo>
                  <a:pt x="3048" y="1457"/>
                  <a:pt x="3066" y="1492"/>
                  <a:pt x="3200" y="1492"/>
                </a:cubicBezTo>
                <a:cubicBezTo>
                  <a:pt x="3235" y="1492"/>
                  <a:pt x="3277" y="1490"/>
                  <a:pt x="3330" y="1484"/>
                </a:cubicBezTo>
                <a:cubicBezTo>
                  <a:pt x="3267" y="1484"/>
                  <a:pt x="3154" y="1484"/>
                  <a:pt x="3229" y="1459"/>
                </a:cubicBezTo>
                <a:cubicBezTo>
                  <a:pt x="3292" y="1459"/>
                  <a:pt x="3393" y="1471"/>
                  <a:pt x="3431" y="1471"/>
                </a:cubicBezTo>
                <a:cubicBezTo>
                  <a:pt x="3669" y="1459"/>
                  <a:pt x="3393" y="1446"/>
                  <a:pt x="3493" y="1421"/>
                </a:cubicBezTo>
                <a:lnTo>
                  <a:pt x="3493" y="1421"/>
                </a:lnTo>
                <a:cubicBezTo>
                  <a:pt x="3517" y="1431"/>
                  <a:pt x="3535" y="1435"/>
                  <a:pt x="3553" y="1435"/>
                </a:cubicBezTo>
                <a:cubicBezTo>
                  <a:pt x="3601" y="1435"/>
                  <a:pt x="3636" y="1405"/>
                  <a:pt x="3720" y="1396"/>
                </a:cubicBezTo>
                <a:lnTo>
                  <a:pt x="3720" y="1421"/>
                </a:lnTo>
                <a:cubicBezTo>
                  <a:pt x="3740" y="1422"/>
                  <a:pt x="3758" y="1423"/>
                  <a:pt x="3773" y="1423"/>
                </a:cubicBezTo>
                <a:cubicBezTo>
                  <a:pt x="3926" y="1423"/>
                  <a:pt x="3842" y="1378"/>
                  <a:pt x="3950" y="1378"/>
                </a:cubicBezTo>
                <a:cubicBezTo>
                  <a:pt x="3970" y="1378"/>
                  <a:pt x="3997" y="1380"/>
                  <a:pt x="4034" y="1383"/>
                </a:cubicBezTo>
                <a:lnTo>
                  <a:pt x="3921" y="1421"/>
                </a:lnTo>
                <a:lnTo>
                  <a:pt x="4046" y="1409"/>
                </a:lnTo>
                <a:lnTo>
                  <a:pt x="4021" y="1446"/>
                </a:lnTo>
                <a:cubicBezTo>
                  <a:pt x="4080" y="1436"/>
                  <a:pt x="4120" y="1432"/>
                  <a:pt x="4158" y="1432"/>
                </a:cubicBezTo>
                <a:cubicBezTo>
                  <a:pt x="4209" y="1432"/>
                  <a:pt x="4255" y="1439"/>
                  <a:pt x="4335" y="1446"/>
                </a:cubicBezTo>
                <a:cubicBezTo>
                  <a:pt x="4303" y="1435"/>
                  <a:pt x="4335" y="1406"/>
                  <a:pt x="4417" y="1406"/>
                </a:cubicBezTo>
                <a:cubicBezTo>
                  <a:pt x="4431" y="1406"/>
                  <a:pt x="4445" y="1407"/>
                  <a:pt x="4461" y="1409"/>
                </a:cubicBezTo>
                <a:cubicBezTo>
                  <a:pt x="4536" y="1434"/>
                  <a:pt x="4423" y="1434"/>
                  <a:pt x="4587" y="1446"/>
                </a:cubicBezTo>
                <a:cubicBezTo>
                  <a:pt x="4561" y="1453"/>
                  <a:pt x="4539" y="1459"/>
                  <a:pt x="4516" y="1459"/>
                </a:cubicBezTo>
                <a:cubicBezTo>
                  <a:pt x="4492" y="1459"/>
                  <a:pt x="4467" y="1453"/>
                  <a:pt x="4436" y="1434"/>
                </a:cubicBezTo>
                <a:cubicBezTo>
                  <a:pt x="4423" y="1446"/>
                  <a:pt x="4398" y="1459"/>
                  <a:pt x="4386" y="1459"/>
                </a:cubicBezTo>
                <a:cubicBezTo>
                  <a:pt x="4473" y="1484"/>
                  <a:pt x="4599" y="1497"/>
                  <a:pt x="4649" y="1497"/>
                </a:cubicBezTo>
                <a:cubicBezTo>
                  <a:pt x="4637" y="1497"/>
                  <a:pt x="4599" y="1484"/>
                  <a:pt x="4587" y="1484"/>
                </a:cubicBezTo>
                <a:cubicBezTo>
                  <a:pt x="4675" y="1484"/>
                  <a:pt x="4750" y="1471"/>
                  <a:pt x="4825" y="1471"/>
                </a:cubicBezTo>
                <a:cubicBezTo>
                  <a:pt x="4850" y="1497"/>
                  <a:pt x="4825" y="1497"/>
                  <a:pt x="4800" y="1497"/>
                </a:cubicBezTo>
                <a:cubicBezTo>
                  <a:pt x="4819" y="1503"/>
                  <a:pt x="4838" y="1503"/>
                  <a:pt x="4860" y="1503"/>
                </a:cubicBezTo>
                <a:cubicBezTo>
                  <a:pt x="4882" y="1503"/>
                  <a:pt x="4907" y="1503"/>
                  <a:pt x="4938" y="1509"/>
                </a:cubicBezTo>
                <a:cubicBezTo>
                  <a:pt x="4926" y="1522"/>
                  <a:pt x="4926" y="1547"/>
                  <a:pt x="4825" y="1547"/>
                </a:cubicBezTo>
                <a:lnTo>
                  <a:pt x="5039" y="1559"/>
                </a:lnTo>
                <a:cubicBezTo>
                  <a:pt x="5052" y="1572"/>
                  <a:pt x="5139" y="1610"/>
                  <a:pt x="5114" y="1610"/>
                </a:cubicBezTo>
                <a:cubicBezTo>
                  <a:pt x="5215" y="1647"/>
                  <a:pt x="5391" y="1635"/>
                  <a:pt x="5529" y="1710"/>
                </a:cubicBezTo>
                <a:cubicBezTo>
                  <a:pt x="5533" y="1706"/>
                  <a:pt x="5537" y="1705"/>
                  <a:pt x="5543" y="1705"/>
                </a:cubicBezTo>
                <a:cubicBezTo>
                  <a:pt x="5553" y="1705"/>
                  <a:pt x="5567" y="1710"/>
                  <a:pt x="5592" y="1710"/>
                </a:cubicBezTo>
                <a:cubicBezTo>
                  <a:pt x="5655" y="1735"/>
                  <a:pt x="5705" y="1773"/>
                  <a:pt x="5768" y="1798"/>
                </a:cubicBezTo>
                <a:cubicBezTo>
                  <a:pt x="5831" y="1836"/>
                  <a:pt x="5893" y="1848"/>
                  <a:pt x="5969" y="1873"/>
                </a:cubicBezTo>
                <a:lnTo>
                  <a:pt x="6032" y="1961"/>
                </a:lnTo>
                <a:cubicBezTo>
                  <a:pt x="6048" y="1969"/>
                  <a:pt x="6058" y="1972"/>
                  <a:pt x="6064" y="1972"/>
                </a:cubicBezTo>
                <a:cubicBezTo>
                  <a:pt x="6087" y="1972"/>
                  <a:pt x="6023" y="1915"/>
                  <a:pt x="6065" y="1915"/>
                </a:cubicBezTo>
                <a:cubicBezTo>
                  <a:pt x="6079" y="1915"/>
                  <a:pt x="6103" y="1921"/>
                  <a:pt x="6145" y="1936"/>
                </a:cubicBezTo>
                <a:cubicBezTo>
                  <a:pt x="6270" y="1999"/>
                  <a:pt x="6170" y="1999"/>
                  <a:pt x="6208" y="2037"/>
                </a:cubicBezTo>
                <a:cubicBezTo>
                  <a:pt x="6283" y="2062"/>
                  <a:pt x="6409" y="2087"/>
                  <a:pt x="6497" y="2200"/>
                </a:cubicBezTo>
                <a:cubicBezTo>
                  <a:pt x="6459" y="2175"/>
                  <a:pt x="6434" y="2150"/>
                  <a:pt x="6396" y="2125"/>
                </a:cubicBezTo>
                <a:lnTo>
                  <a:pt x="6396" y="2125"/>
                </a:lnTo>
                <a:cubicBezTo>
                  <a:pt x="6421" y="2163"/>
                  <a:pt x="6446" y="2175"/>
                  <a:pt x="6471" y="2213"/>
                </a:cubicBezTo>
                <a:cubicBezTo>
                  <a:pt x="6392" y="2181"/>
                  <a:pt x="6338" y="2149"/>
                  <a:pt x="6324" y="2149"/>
                </a:cubicBezTo>
                <a:cubicBezTo>
                  <a:pt x="6317" y="2149"/>
                  <a:pt x="6323" y="2160"/>
                  <a:pt x="6346" y="2188"/>
                </a:cubicBezTo>
                <a:cubicBezTo>
                  <a:pt x="6352" y="2182"/>
                  <a:pt x="6359" y="2179"/>
                  <a:pt x="6369" y="2179"/>
                </a:cubicBezTo>
                <a:cubicBezTo>
                  <a:pt x="6447" y="2179"/>
                  <a:pt x="6631" y="2382"/>
                  <a:pt x="6705" y="2382"/>
                </a:cubicBezTo>
                <a:cubicBezTo>
                  <a:pt x="6712" y="2382"/>
                  <a:pt x="6718" y="2380"/>
                  <a:pt x="6723" y="2376"/>
                </a:cubicBezTo>
                <a:lnTo>
                  <a:pt x="6760" y="2426"/>
                </a:lnTo>
                <a:cubicBezTo>
                  <a:pt x="6748" y="2414"/>
                  <a:pt x="6735" y="2414"/>
                  <a:pt x="6723" y="2401"/>
                </a:cubicBezTo>
                <a:lnTo>
                  <a:pt x="6723" y="2401"/>
                </a:lnTo>
                <a:cubicBezTo>
                  <a:pt x="6798" y="2527"/>
                  <a:pt x="6836" y="2439"/>
                  <a:pt x="6949" y="2565"/>
                </a:cubicBezTo>
                <a:cubicBezTo>
                  <a:pt x="6990" y="2595"/>
                  <a:pt x="7006" y="2634"/>
                  <a:pt x="6990" y="2634"/>
                </a:cubicBezTo>
                <a:cubicBezTo>
                  <a:pt x="6986" y="2634"/>
                  <a:pt x="6981" y="2632"/>
                  <a:pt x="6974" y="2627"/>
                </a:cubicBezTo>
                <a:lnTo>
                  <a:pt x="6974" y="2627"/>
                </a:lnTo>
                <a:lnTo>
                  <a:pt x="7087" y="2715"/>
                </a:lnTo>
                <a:cubicBezTo>
                  <a:pt x="7095" y="2739"/>
                  <a:pt x="7098" y="2748"/>
                  <a:pt x="7093" y="2748"/>
                </a:cubicBezTo>
                <a:cubicBezTo>
                  <a:pt x="7090" y="2748"/>
                  <a:pt x="7084" y="2745"/>
                  <a:pt x="7075" y="2741"/>
                </a:cubicBezTo>
                <a:lnTo>
                  <a:pt x="7075" y="2741"/>
                </a:lnTo>
                <a:lnTo>
                  <a:pt x="7213" y="2879"/>
                </a:lnTo>
                <a:lnTo>
                  <a:pt x="7200" y="2879"/>
                </a:lnTo>
                <a:cubicBezTo>
                  <a:pt x="7238" y="2891"/>
                  <a:pt x="7288" y="2942"/>
                  <a:pt x="7313" y="2967"/>
                </a:cubicBezTo>
                <a:cubicBezTo>
                  <a:pt x="7321" y="2982"/>
                  <a:pt x="7322" y="2987"/>
                  <a:pt x="7319" y="2987"/>
                </a:cubicBezTo>
                <a:cubicBezTo>
                  <a:pt x="7314" y="2987"/>
                  <a:pt x="7295" y="2965"/>
                  <a:pt x="7289" y="2965"/>
                </a:cubicBezTo>
                <a:cubicBezTo>
                  <a:pt x="7289" y="2965"/>
                  <a:pt x="7288" y="2966"/>
                  <a:pt x="7288" y="2967"/>
                </a:cubicBezTo>
                <a:lnTo>
                  <a:pt x="7376" y="3055"/>
                </a:lnTo>
                <a:cubicBezTo>
                  <a:pt x="7379" y="3067"/>
                  <a:pt x="7377" y="3073"/>
                  <a:pt x="7371" y="3073"/>
                </a:cubicBezTo>
                <a:cubicBezTo>
                  <a:pt x="7353" y="3073"/>
                  <a:pt x="7304" y="3023"/>
                  <a:pt x="7276" y="2967"/>
                </a:cubicBezTo>
                <a:lnTo>
                  <a:pt x="7276" y="2967"/>
                </a:lnTo>
                <a:cubicBezTo>
                  <a:pt x="7263" y="3103"/>
                  <a:pt x="7348" y="3032"/>
                  <a:pt x="7435" y="3258"/>
                </a:cubicBezTo>
                <a:lnTo>
                  <a:pt x="7435" y="3258"/>
                </a:lnTo>
                <a:cubicBezTo>
                  <a:pt x="7422" y="3226"/>
                  <a:pt x="7399" y="3203"/>
                  <a:pt x="7376" y="3180"/>
                </a:cubicBezTo>
                <a:lnTo>
                  <a:pt x="7376" y="3180"/>
                </a:lnTo>
                <a:cubicBezTo>
                  <a:pt x="7376" y="3256"/>
                  <a:pt x="7439" y="3331"/>
                  <a:pt x="7477" y="3457"/>
                </a:cubicBezTo>
                <a:cubicBezTo>
                  <a:pt x="7477" y="3436"/>
                  <a:pt x="7427" y="3276"/>
                  <a:pt x="7455" y="3276"/>
                </a:cubicBezTo>
                <a:cubicBezTo>
                  <a:pt x="7462" y="3276"/>
                  <a:pt x="7473" y="3285"/>
                  <a:pt x="7489" y="3306"/>
                </a:cubicBezTo>
                <a:cubicBezTo>
                  <a:pt x="7502" y="3331"/>
                  <a:pt x="7527" y="3381"/>
                  <a:pt x="7577" y="3444"/>
                </a:cubicBezTo>
                <a:cubicBezTo>
                  <a:pt x="7552" y="3457"/>
                  <a:pt x="7590" y="3507"/>
                  <a:pt x="7640" y="3582"/>
                </a:cubicBezTo>
                <a:lnTo>
                  <a:pt x="7602" y="3595"/>
                </a:lnTo>
                <a:cubicBezTo>
                  <a:pt x="7665" y="3683"/>
                  <a:pt x="7678" y="3670"/>
                  <a:pt x="7715" y="3721"/>
                </a:cubicBezTo>
                <a:cubicBezTo>
                  <a:pt x="7753" y="3821"/>
                  <a:pt x="7741" y="3846"/>
                  <a:pt x="7728" y="3884"/>
                </a:cubicBezTo>
                <a:cubicBezTo>
                  <a:pt x="7746" y="3923"/>
                  <a:pt x="7755" y="3936"/>
                  <a:pt x="7759" y="3936"/>
                </a:cubicBezTo>
                <a:cubicBezTo>
                  <a:pt x="7768" y="3936"/>
                  <a:pt x="7757" y="3880"/>
                  <a:pt x="7769" y="3880"/>
                </a:cubicBezTo>
                <a:cubicBezTo>
                  <a:pt x="7776" y="3880"/>
                  <a:pt x="7789" y="3897"/>
                  <a:pt x="7816" y="3947"/>
                </a:cubicBezTo>
                <a:cubicBezTo>
                  <a:pt x="7879" y="4085"/>
                  <a:pt x="7917" y="4186"/>
                  <a:pt x="8004" y="4349"/>
                </a:cubicBezTo>
                <a:cubicBezTo>
                  <a:pt x="8013" y="4387"/>
                  <a:pt x="8013" y="4398"/>
                  <a:pt x="8009" y="4398"/>
                </a:cubicBezTo>
                <a:cubicBezTo>
                  <a:pt x="8004" y="4398"/>
                  <a:pt x="7990" y="4374"/>
                  <a:pt x="7984" y="4374"/>
                </a:cubicBezTo>
                <a:cubicBezTo>
                  <a:pt x="7981" y="4374"/>
                  <a:pt x="7979" y="4378"/>
                  <a:pt x="7979" y="4387"/>
                </a:cubicBezTo>
                <a:lnTo>
                  <a:pt x="8042" y="4462"/>
                </a:lnTo>
                <a:cubicBezTo>
                  <a:pt x="8048" y="4475"/>
                  <a:pt x="8048" y="4478"/>
                  <a:pt x="8045" y="4478"/>
                </a:cubicBezTo>
                <a:cubicBezTo>
                  <a:pt x="8042" y="4478"/>
                  <a:pt x="8036" y="4475"/>
                  <a:pt x="8030" y="4475"/>
                </a:cubicBezTo>
                <a:cubicBezTo>
                  <a:pt x="8055" y="4512"/>
                  <a:pt x="8067" y="4512"/>
                  <a:pt x="8080" y="4512"/>
                </a:cubicBezTo>
                <a:cubicBezTo>
                  <a:pt x="8080" y="4525"/>
                  <a:pt x="8092" y="4525"/>
                  <a:pt x="8130" y="4600"/>
                </a:cubicBezTo>
                <a:cubicBezTo>
                  <a:pt x="8180" y="4638"/>
                  <a:pt x="8193" y="4952"/>
                  <a:pt x="8306" y="5128"/>
                </a:cubicBezTo>
                <a:cubicBezTo>
                  <a:pt x="8306" y="5143"/>
                  <a:pt x="8303" y="5148"/>
                  <a:pt x="8298" y="5148"/>
                </a:cubicBezTo>
                <a:cubicBezTo>
                  <a:pt x="8289" y="5148"/>
                  <a:pt x="8273" y="5126"/>
                  <a:pt x="8269" y="5126"/>
                </a:cubicBezTo>
                <a:cubicBezTo>
                  <a:pt x="8269" y="5126"/>
                  <a:pt x="8268" y="5127"/>
                  <a:pt x="8268" y="5128"/>
                </a:cubicBezTo>
                <a:cubicBezTo>
                  <a:pt x="8394" y="5392"/>
                  <a:pt x="8369" y="5354"/>
                  <a:pt x="8495" y="5555"/>
                </a:cubicBezTo>
                <a:lnTo>
                  <a:pt x="8545" y="5756"/>
                </a:lnTo>
                <a:cubicBezTo>
                  <a:pt x="8538" y="5714"/>
                  <a:pt x="8540" y="5696"/>
                  <a:pt x="8548" y="5696"/>
                </a:cubicBezTo>
                <a:cubicBezTo>
                  <a:pt x="8570" y="5696"/>
                  <a:pt x="8636" y="5811"/>
                  <a:pt x="8708" y="5920"/>
                </a:cubicBezTo>
                <a:lnTo>
                  <a:pt x="8708" y="5945"/>
                </a:lnTo>
                <a:cubicBezTo>
                  <a:pt x="8667" y="5904"/>
                  <a:pt x="8634" y="5863"/>
                  <a:pt x="8610" y="5863"/>
                </a:cubicBezTo>
                <a:cubicBezTo>
                  <a:pt x="8605" y="5863"/>
                  <a:pt x="8600" y="5865"/>
                  <a:pt x="8595" y="5869"/>
                </a:cubicBezTo>
                <a:cubicBezTo>
                  <a:pt x="8608" y="5882"/>
                  <a:pt x="8620" y="5907"/>
                  <a:pt x="8645" y="5945"/>
                </a:cubicBezTo>
                <a:cubicBezTo>
                  <a:pt x="8636" y="5936"/>
                  <a:pt x="8628" y="5927"/>
                  <a:pt x="8623" y="5927"/>
                </a:cubicBezTo>
                <a:cubicBezTo>
                  <a:pt x="8621" y="5927"/>
                  <a:pt x="8620" y="5929"/>
                  <a:pt x="8620" y="5932"/>
                </a:cubicBezTo>
                <a:cubicBezTo>
                  <a:pt x="8620" y="5945"/>
                  <a:pt x="8633" y="5970"/>
                  <a:pt x="8658" y="6008"/>
                </a:cubicBezTo>
                <a:lnTo>
                  <a:pt x="8645" y="6071"/>
                </a:lnTo>
                <a:lnTo>
                  <a:pt x="8670" y="6083"/>
                </a:lnTo>
                <a:lnTo>
                  <a:pt x="8784" y="6422"/>
                </a:lnTo>
                <a:cubicBezTo>
                  <a:pt x="8934" y="6636"/>
                  <a:pt x="9073" y="6812"/>
                  <a:pt x="9286" y="7176"/>
                </a:cubicBezTo>
                <a:cubicBezTo>
                  <a:pt x="9262" y="7152"/>
                  <a:pt x="9247" y="7143"/>
                  <a:pt x="9236" y="7143"/>
                </a:cubicBezTo>
                <a:cubicBezTo>
                  <a:pt x="9215" y="7143"/>
                  <a:pt x="9215" y="7180"/>
                  <a:pt x="9198" y="7189"/>
                </a:cubicBezTo>
                <a:cubicBezTo>
                  <a:pt x="9176" y="7088"/>
                  <a:pt x="9054" y="6948"/>
                  <a:pt x="8975" y="6777"/>
                </a:cubicBezTo>
                <a:lnTo>
                  <a:pt x="8975" y="6777"/>
                </a:lnTo>
                <a:cubicBezTo>
                  <a:pt x="8977" y="6788"/>
                  <a:pt x="8976" y="6792"/>
                  <a:pt x="8972" y="6792"/>
                </a:cubicBezTo>
                <a:cubicBezTo>
                  <a:pt x="8967" y="6792"/>
                  <a:pt x="8957" y="6784"/>
                  <a:pt x="8947" y="6774"/>
                </a:cubicBezTo>
                <a:lnTo>
                  <a:pt x="8947" y="6774"/>
                </a:lnTo>
                <a:cubicBezTo>
                  <a:pt x="9010" y="6887"/>
                  <a:pt x="9085" y="7000"/>
                  <a:pt x="9148" y="7101"/>
                </a:cubicBezTo>
                <a:cubicBezTo>
                  <a:pt x="9123" y="7113"/>
                  <a:pt x="9173" y="7189"/>
                  <a:pt x="9211" y="7289"/>
                </a:cubicBezTo>
                <a:cubicBezTo>
                  <a:pt x="9211" y="7277"/>
                  <a:pt x="9213" y="7272"/>
                  <a:pt x="9217" y="7272"/>
                </a:cubicBezTo>
                <a:cubicBezTo>
                  <a:pt x="9231" y="7272"/>
                  <a:pt x="9264" y="7324"/>
                  <a:pt x="9311" y="7390"/>
                </a:cubicBezTo>
                <a:cubicBezTo>
                  <a:pt x="9362" y="7478"/>
                  <a:pt x="9424" y="7591"/>
                  <a:pt x="9475" y="7654"/>
                </a:cubicBezTo>
                <a:cubicBezTo>
                  <a:pt x="9472" y="7659"/>
                  <a:pt x="9468" y="7662"/>
                  <a:pt x="9463" y="7662"/>
                </a:cubicBezTo>
                <a:cubicBezTo>
                  <a:pt x="9444" y="7662"/>
                  <a:pt x="9406" y="7617"/>
                  <a:pt x="9336" y="7478"/>
                </a:cubicBezTo>
                <a:lnTo>
                  <a:pt x="9336" y="7478"/>
                </a:lnTo>
                <a:cubicBezTo>
                  <a:pt x="9408" y="7682"/>
                  <a:pt x="9515" y="7691"/>
                  <a:pt x="9601" y="7866"/>
                </a:cubicBezTo>
                <a:lnTo>
                  <a:pt x="9601" y="7866"/>
                </a:lnTo>
                <a:cubicBezTo>
                  <a:pt x="9590" y="7852"/>
                  <a:pt x="9580" y="7839"/>
                  <a:pt x="9571" y="7827"/>
                </a:cubicBezTo>
                <a:lnTo>
                  <a:pt x="9571" y="7827"/>
                </a:lnTo>
                <a:cubicBezTo>
                  <a:pt x="9581" y="7841"/>
                  <a:pt x="9593" y="7863"/>
                  <a:pt x="9613" y="7893"/>
                </a:cubicBezTo>
                <a:cubicBezTo>
                  <a:pt x="9609" y="7883"/>
                  <a:pt x="9605" y="7875"/>
                  <a:pt x="9601" y="7866"/>
                </a:cubicBezTo>
                <a:lnTo>
                  <a:pt x="9601" y="7866"/>
                </a:lnTo>
                <a:cubicBezTo>
                  <a:pt x="9670" y="7962"/>
                  <a:pt x="9758" y="8113"/>
                  <a:pt x="9738" y="8113"/>
                </a:cubicBezTo>
                <a:cubicBezTo>
                  <a:pt x="9736" y="8113"/>
                  <a:pt x="9732" y="8111"/>
                  <a:pt x="9726" y="8106"/>
                </a:cubicBezTo>
                <a:lnTo>
                  <a:pt x="9701" y="8069"/>
                </a:lnTo>
                <a:lnTo>
                  <a:pt x="9701" y="8069"/>
                </a:lnTo>
                <a:cubicBezTo>
                  <a:pt x="9789" y="8207"/>
                  <a:pt x="9952" y="8433"/>
                  <a:pt x="10103" y="8609"/>
                </a:cubicBezTo>
                <a:cubicBezTo>
                  <a:pt x="10266" y="8797"/>
                  <a:pt x="10405" y="8936"/>
                  <a:pt x="10455" y="8948"/>
                </a:cubicBezTo>
                <a:cubicBezTo>
                  <a:pt x="10442" y="8948"/>
                  <a:pt x="10379" y="8948"/>
                  <a:pt x="10354" y="8936"/>
                </a:cubicBezTo>
                <a:lnTo>
                  <a:pt x="10354" y="8936"/>
                </a:lnTo>
                <a:cubicBezTo>
                  <a:pt x="10555" y="9074"/>
                  <a:pt x="10756" y="9199"/>
                  <a:pt x="10995" y="9313"/>
                </a:cubicBezTo>
                <a:cubicBezTo>
                  <a:pt x="10993" y="9312"/>
                  <a:pt x="10991" y="9312"/>
                  <a:pt x="10990" y="9312"/>
                </a:cubicBezTo>
                <a:cubicBezTo>
                  <a:pt x="10946" y="9312"/>
                  <a:pt x="10992" y="9419"/>
                  <a:pt x="10931" y="9419"/>
                </a:cubicBezTo>
                <a:cubicBezTo>
                  <a:pt x="10904" y="9419"/>
                  <a:pt x="10855" y="9398"/>
                  <a:pt x="10769" y="9338"/>
                </a:cubicBezTo>
                <a:lnTo>
                  <a:pt x="10769" y="9338"/>
                </a:lnTo>
                <a:cubicBezTo>
                  <a:pt x="10844" y="9401"/>
                  <a:pt x="10932" y="9488"/>
                  <a:pt x="11121" y="9614"/>
                </a:cubicBezTo>
                <a:cubicBezTo>
                  <a:pt x="11081" y="9574"/>
                  <a:pt x="11041" y="9495"/>
                  <a:pt x="11064" y="9495"/>
                </a:cubicBezTo>
                <a:cubicBezTo>
                  <a:pt x="11070" y="9495"/>
                  <a:pt x="11080" y="9501"/>
                  <a:pt x="11096" y="9514"/>
                </a:cubicBezTo>
                <a:cubicBezTo>
                  <a:pt x="11196" y="9602"/>
                  <a:pt x="11234" y="9639"/>
                  <a:pt x="11284" y="9677"/>
                </a:cubicBezTo>
                <a:cubicBezTo>
                  <a:pt x="11333" y="9701"/>
                  <a:pt x="11370" y="9750"/>
                  <a:pt x="11511" y="9845"/>
                </a:cubicBezTo>
                <a:lnTo>
                  <a:pt x="11511" y="9845"/>
                </a:lnTo>
                <a:cubicBezTo>
                  <a:pt x="11477" y="9820"/>
                  <a:pt x="11488" y="9807"/>
                  <a:pt x="11525" y="9807"/>
                </a:cubicBezTo>
                <a:cubicBezTo>
                  <a:pt x="11569" y="9807"/>
                  <a:pt x="11651" y="9826"/>
                  <a:pt x="11737" y="9865"/>
                </a:cubicBezTo>
                <a:cubicBezTo>
                  <a:pt x="11715" y="9865"/>
                  <a:pt x="11721" y="9921"/>
                  <a:pt x="11684" y="9921"/>
                </a:cubicBezTo>
                <a:cubicBezTo>
                  <a:pt x="11680" y="9921"/>
                  <a:pt x="11676" y="9920"/>
                  <a:pt x="11672" y="9919"/>
                </a:cubicBezTo>
                <a:lnTo>
                  <a:pt x="11672" y="9919"/>
                </a:lnTo>
                <a:cubicBezTo>
                  <a:pt x="11819" y="9967"/>
                  <a:pt x="11967" y="9992"/>
                  <a:pt x="12126" y="10029"/>
                </a:cubicBezTo>
                <a:cubicBezTo>
                  <a:pt x="12111" y="10025"/>
                  <a:pt x="12099" y="10024"/>
                  <a:pt x="12090" y="10024"/>
                </a:cubicBezTo>
                <a:cubicBezTo>
                  <a:pt x="12034" y="10024"/>
                  <a:pt x="12102" y="10086"/>
                  <a:pt x="12189" y="10129"/>
                </a:cubicBezTo>
                <a:lnTo>
                  <a:pt x="12189" y="10129"/>
                </a:lnTo>
                <a:cubicBezTo>
                  <a:pt x="12184" y="10127"/>
                  <a:pt x="12184" y="10126"/>
                  <a:pt x="12187" y="10126"/>
                </a:cubicBezTo>
                <a:cubicBezTo>
                  <a:pt x="12218" y="10126"/>
                  <a:pt x="12602" y="10230"/>
                  <a:pt x="12717" y="10230"/>
                </a:cubicBezTo>
                <a:cubicBezTo>
                  <a:pt x="12654" y="10217"/>
                  <a:pt x="12591" y="10205"/>
                  <a:pt x="12516" y="10180"/>
                </a:cubicBezTo>
                <a:lnTo>
                  <a:pt x="12516" y="10180"/>
                </a:lnTo>
                <a:cubicBezTo>
                  <a:pt x="12662" y="10207"/>
                  <a:pt x="12769" y="10216"/>
                  <a:pt x="12857" y="10216"/>
                </a:cubicBezTo>
                <a:cubicBezTo>
                  <a:pt x="12929" y="10216"/>
                  <a:pt x="12987" y="10210"/>
                  <a:pt x="13043" y="10205"/>
                </a:cubicBezTo>
                <a:cubicBezTo>
                  <a:pt x="13169" y="10180"/>
                  <a:pt x="13307" y="10167"/>
                  <a:pt x="13534" y="10142"/>
                </a:cubicBezTo>
                <a:lnTo>
                  <a:pt x="13534" y="10142"/>
                </a:lnTo>
                <a:cubicBezTo>
                  <a:pt x="13487" y="10165"/>
                  <a:pt x="13408" y="10231"/>
                  <a:pt x="13585" y="10231"/>
                </a:cubicBezTo>
                <a:cubicBezTo>
                  <a:pt x="13600" y="10231"/>
                  <a:pt x="13616" y="10231"/>
                  <a:pt x="13634" y="10230"/>
                </a:cubicBezTo>
                <a:cubicBezTo>
                  <a:pt x="13647" y="10217"/>
                  <a:pt x="13672" y="10217"/>
                  <a:pt x="13697" y="10205"/>
                </a:cubicBezTo>
                <a:cubicBezTo>
                  <a:pt x="13709" y="10192"/>
                  <a:pt x="13747" y="10180"/>
                  <a:pt x="13735" y="10180"/>
                </a:cubicBezTo>
                <a:cubicBezTo>
                  <a:pt x="13747" y="10154"/>
                  <a:pt x="13760" y="10129"/>
                  <a:pt x="13785" y="10117"/>
                </a:cubicBezTo>
                <a:lnTo>
                  <a:pt x="13810" y="10079"/>
                </a:lnTo>
                <a:cubicBezTo>
                  <a:pt x="13810" y="10066"/>
                  <a:pt x="13823" y="10054"/>
                  <a:pt x="13823" y="10054"/>
                </a:cubicBezTo>
                <a:cubicBezTo>
                  <a:pt x="13835" y="10029"/>
                  <a:pt x="13848" y="10016"/>
                  <a:pt x="13848" y="10004"/>
                </a:cubicBezTo>
                <a:lnTo>
                  <a:pt x="13860" y="10016"/>
                </a:lnTo>
                <a:lnTo>
                  <a:pt x="13898" y="9991"/>
                </a:lnTo>
                <a:lnTo>
                  <a:pt x="13898" y="9991"/>
                </a:lnTo>
                <a:cubicBezTo>
                  <a:pt x="13873" y="10016"/>
                  <a:pt x="13848" y="10066"/>
                  <a:pt x="13835" y="10104"/>
                </a:cubicBezTo>
                <a:cubicBezTo>
                  <a:pt x="13823" y="10129"/>
                  <a:pt x="13823" y="10154"/>
                  <a:pt x="13810" y="10167"/>
                </a:cubicBezTo>
                <a:cubicBezTo>
                  <a:pt x="13810" y="10192"/>
                  <a:pt x="13785" y="10205"/>
                  <a:pt x="13772" y="10217"/>
                </a:cubicBezTo>
                <a:cubicBezTo>
                  <a:pt x="13785" y="10217"/>
                  <a:pt x="13797" y="10230"/>
                  <a:pt x="13797" y="10230"/>
                </a:cubicBezTo>
                <a:lnTo>
                  <a:pt x="13823" y="10230"/>
                </a:lnTo>
                <a:cubicBezTo>
                  <a:pt x="13823" y="10242"/>
                  <a:pt x="13823" y="10255"/>
                  <a:pt x="13797" y="10268"/>
                </a:cubicBezTo>
                <a:lnTo>
                  <a:pt x="13823" y="10268"/>
                </a:lnTo>
                <a:cubicBezTo>
                  <a:pt x="13835" y="10230"/>
                  <a:pt x="13848" y="10230"/>
                  <a:pt x="13848" y="10192"/>
                </a:cubicBezTo>
                <a:lnTo>
                  <a:pt x="13848" y="10192"/>
                </a:lnTo>
                <a:cubicBezTo>
                  <a:pt x="13835" y="10205"/>
                  <a:pt x="13835" y="10217"/>
                  <a:pt x="13823" y="10242"/>
                </a:cubicBezTo>
                <a:cubicBezTo>
                  <a:pt x="13823" y="10205"/>
                  <a:pt x="13848" y="10117"/>
                  <a:pt x="13885" y="10117"/>
                </a:cubicBezTo>
                <a:cubicBezTo>
                  <a:pt x="13885" y="10129"/>
                  <a:pt x="13848" y="10192"/>
                  <a:pt x="13848" y="10205"/>
                </a:cubicBezTo>
                <a:cubicBezTo>
                  <a:pt x="13858" y="10195"/>
                  <a:pt x="13868" y="10176"/>
                  <a:pt x="13872" y="10176"/>
                </a:cubicBezTo>
                <a:cubicBezTo>
                  <a:pt x="13872" y="10176"/>
                  <a:pt x="13873" y="10177"/>
                  <a:pt x="13873" y="10180"/>
                </a:cubicBezTo>
                <a:lnTo>
                  <a:pt x="13860" y="10205"/>
                </a:lnTo>
                <a:cubicBezTo>
                  <a:pt x="13860" y="10208"/>
                  <a:pt x="13861" y="10209"/>
                  <a:pt x="13862" y="10209"/>
                </a:cubicBezTo>
                <a:cubicBezTo>
                  <a:pt x="13868" y="10209"/>
                  <a:pt x="13886" y="10170"/>
                  <a:pt x="13888" y="10170"/>
                </a:cubicBezTo>
                <a:lnTo>
                  <a:pt x="13888" y="10170"/>
                </a:lnTo>
                <a:cubicBezTo>
                  <a:pt x="13888" y="10170"/>
                  <a:pt x="13888" y="10173"/>
                  <a:pt x="13885" y="10180"/>
                </a:cubicBezTo>
                <a:cubicBezTo>
                  <a:pt x="13896" y="10180"/>
                  <a:pt x="13871" y="10223"/>
                  <a:pt x="13877" y="10223"/>
                </a:cubicBezTo>
                <a:cubicBezTo>
                  <a:pt x="13879" y="10223"/>
                  <a:pt x="13881" y="10221"/>
                  <a:pt x="13885" y="10217"/>
                </a:cubicBezTo>
                <a:cubicBezTo>
                  <a:pt x="13910" y="10154"/>
                  <a:pt x="13998" y="9991"/>
                  <a:pt x="14024" y="9941"/>
                </a:cubicBezTo>
                <a:cubicBezTo>
                  <a:pt x="14024" y="9941"/>
                  <a:pt x="14049" y="9979"/>
                  <a:pt x="14036" y="10004"/>
                </a:cubicBezTo>
                <a:cubicBezTo>
                  <a:pt x="14024" y="10016"/>
                  <a:pt x="14011" y="10029"/>
                  <a:pt x="13998" y="10041"/>
                </a:cubicBezTo>
                <a:cubicBezTo>
                  <a:pt x="14024" y="10029"/>
                  <a:pt x="14049" y="10016"/>
                  <a:pt x="14074" y="10004"/>
                </a:cubicBezTo>
                <a:cubicBezTo>
                  <a:pt x="14086" y="10004"/>
                  <a:pt x="14112" y="9991"/>
                  <a:pt x="14124" y="9991"/>
                </a:cubicBezTo>
                <a:cubicBezTo>
                  <a:pt x="14149" y="9979"/>
                  <a:pt x="14187" y="9953"/>
                  <a:pt x="14225" y="9953"/>
                </a:cubicBezTo>
                <a:cubicBezTo>
                  <a:pt x="14237" y="9947"/>
                  <a:pt x="14250" y="9944"/>
                  <a:pt x="14259" y="9944"/>
                </a:cubicBezTo>
                <a:cubicBezTo>
                  <a:pt x="14269" y="9944"/>
                  <a:pt x="14275" y="9947"/>
                  <a:pt x="14275" y="9953"/>
                </a:cubicBezTo>
                <a:cubicBezTo>
                  <a:pt x="14287" y="9966"/>
                  <a:pt x="14287" y="9991"/>
                  <a:pt x="14287" y="10004"/>
                </a:cubicBezTo>
                <a:lnTo>
                  <a:pt x="14275" y="10016"/>
                </a:lnTo>
                <a:cubicBezTo>
                  <a:pt x="14275" y="10029"/>
                  <a:pt x="14275" y="10041"/>
                  <a:pt x="14275" y="10041"/>
                </a:cubicBezTo>
                <a:cubicBezTo>
                  <a:pt x="14275" y="10041"/>
                  <a:pt x="14275" y="10054"/>
                  <a:pt x="14275" y="10054"/>
                </a:cubicBezTo>
                <a:cubicBezTo>
                  <a:pt x="14262" y="10066"/>
                  <a:pt x="14250" y="10092"/>
                  <a:pt x="14250" y="10104"/>
                </a:cubicBezTo>
                <a:lnTo>
                  <a:pt x="14225" y="10142"/>
                </a:lnTo>
                <a:lnTo>
                  <a:pt x="14225" y="10154"/>
                </a:lnTo>
                <a:lnTo>
                  <a:pt x="14225" y="10167"/>
                </a:lnTo>
                <a:cubicBezTo>
                  <a:pt x="14200" y="10205"/>
                  <a:pt x="14187" y="10242"/>
                  <a:pt x="14174" y="10268"/>
                </a:cubicBezTo>
                <a:cubicBezTo>
                  <a:pt x="14174" y="10268"/>
                  <a:pt x="14174" y="10280"/>
                  <a:pt x="14174" y="10280"/>
                </a:cubicBezTo>
                <a:cubicBezTo>
                  <a:pt x="14174" y="10293"/>
                  <a:pt x="14174" y="10293"/>
                  <a:pt x="14174" y="10293"/>
                </a:cubicBezTo>
                <a:cubicBezTo>
                  <a:pt x="14174" y="10305"/>
                  <a:pt x="14174" y="10305"/>
                  <a:pt x="14174" y="10305"/>
                </a:cubicBezTo>
                <a:lnTo>
                  <a:pt x="14200" y="10305"/>
                </a:lnTo>
                <a:cubicBezTo>
                  <a:pt x="14200" y="10305"/>
                  <a:pt x="14200" y="10293"/>
                  <a:pt x="14200" y="10293"/>
                </a:cubicBezTo>
                <a:cubicBezTo>
                  <a:pt x="14200" y="10280"/>
                  <a:pt x="14200" y="10280"/>
                  <a:pt x="14212" y="10268"/>
                </a:cubicBezTo>
                <a:cubicBezTo>
                  <a:pt x="14212" y="10242"/>
                  <a:pt x="14225" y="10217"/>
                  <a:pt x="14237" y="10180"/>
                </a:cubicBezTo>
                <a:lnTo>
                  <a:pt x="14250" y="10154"/>
                </a:lnTo>
                <a:lnTo>
                  <a:pt x="14262" y="10154"/>
                </a:lnTo>
                <a:lnTo>
                  <a:pt x="14275" y="10129"/>
                </a:lnTo>
                <a:lnTo>
                  <a:pt x="14287" y="10092"/>
                </a:lnTo>
                <a:cubicBezTo>
                  <a:pt x="14313" y="10066"/>
                  <a:pt x="14325" y="10041"/>
                  <a:pt x="14338" y="10016"/>
                </a:cubicBezTo>
                <a:cubicBezTo>
                  <a:pt x="14350" y="9991"/>
                  <a:pt x="14363" y="9979"/>
                  <a:pt x="14375" y="9966"/>
                </a:cubicBezTo>
                <a:cubicBezTo>
                  <a:pt x="14375" y="9966"/>
                  <a:pt x="14375" y="9979"/>
                  <a:pt x="14375" y="9991"/>
                </a:cubicBezTo>
                <a:cubicBezTo>
                  <a:pt x="14363" y="10029"/>
                  <a:pt x="14350" y="10079"/>
                  <a:pt x="14313" y="10154"/>
                </a:cubicBezTo>
                <a:cubicBezTo>
                  <a:pt x="14287" y="10192"/>
                  <a:pt x="14275" y="10230"/>
                  <a:pt x="14250" y="10280"/>
                </a:cubicBezTo>
                <a:cubicBezTo>
                  <a:pt x="14250" y="10280"/>
                  <a:pt x="14250" y="10280"/>
                  <a:pt x="14237" y="10293"/>
                </a:cubicBezTo>
                <a:lnTo>
                  <a:pt x="14225" y="10305"/>
                </a:lnTo>
                <a:cubicBezTo>
                  <a:pt x="14237" y="10305"/>
                  <a:pt x="14250" y="10293"/>
                  <a:pt x="14262" y="10280"/>
                </a:cubicBezTo>
                <a:cubicBezTo>
                  <a:pt x="14287" y="10255"/>
                  <a:pt x="14313" y="10230"/>
                  <a:pt x="14338" y="10192"/>
                </a:cubicBezTo>
                <a:cubicBezTo>
                  <a:pt x="14350" y="10180"/>
                  <a:pt x="14350" y="10180"/>
                  <a:pt x="14363" y="10167"/>
                </a:cubicBezTo>
                <a:cubicBezTo>
                  <a:pt x="14375" y="10154"/>
                  <a:pt x="14388" y="10129"/>
                  <a:pt x="14401" y="10104"/>
                </a:cubicBezTo>
                <a:cubicBezTo>
                  <a:pt x="14413" y="10092"/>
                  <a:pt x="14413" y="10066"/>
                  <a:pt x="14426" y="10054"/>
                </a:cubicBezTo>
                <a:cubicBezTo>
                  <a:pt x="14451" y="10016"/>
                  <a:pt x="14463" y="9991"/>
                  <a:pt x="14476" y="9953"/>
                </a:cubicBezTo>
                <a:cubicBezTo>
                  <a:pt x="14501" y="9916"/>
                  <a:pt x="14514" y="9878"/>
                  <a:pt x="14526" y="9840"/>
                </a:cubicBezTo>
                <a:cubicBezTo>
                  <a:pt x="14526" y="9815"/>
                  <a:pt x="14539" y="9803"/>
                  <a:pt x="14526" y="9777"/>
                </a:cubicBezTo>
                <a:cubicBezTo>
                  <a:pt x="14526" y="9752"/>
                  <a:pt x="14514" y="9740"/>
                  <a:pt x="14489" y="9740"/>
                </a:cubicBezTo>
                <a:lnTo>
                  <a:pt x="14426" y="9740"/>
                </a:lnTo>
                <a:cubicBezTo>
                  <a:pt x="14426" y="9740"/>
                  <a:pt x="14438" y="9740"/>
                  <a:pt x="14438" y="9727"/>
                </a:cubicBezTo>
                <a:lnTo>
                  <a:pt x="14476" y="9727"/>
                </a:lnTo>
                <a:cubicBezTo>
                  <a:pt x="14484" y="9727"/>
                  <a:pt x="14493" y="9722"/>
                  <a:pt x="14497" y="9722"/>
                </a:cubicBezTo>
                <a:cubicBezTo>
                  <a:pt x="14500" y="9722"/>
                  <a:pt x="14501" y="9723"/>
                  <a:pt x="14501" y="9727"/>
                </a:cubicBezTo>
                <a:cubicBezTo>
                  <a:pt x="14508" y="9725"/>
                  <a:pt x="14515" y="9724"/>
                  <a:pt x="14520" y="9724"/>
                </a:cubicBezTo>
                <a:cubicBezTo>
                  <a:pt x="14544" y="9724"/>
                  <a:pt x="14554" y="9742"/>
                  <a:pt x="14564" y="9752"/>
                </a:cubicBezTo>
                <a:cubicBezTo>
                  <a:pt x="14564" y="9765"/>
                  <a:pt x="14564" y="9765"/>
                  <a:pt x="14564" y="9777"/>
                </a:cubicBezTo>
                <a:cubicBezTo>
                  <a:pt x="14564" y="9792"/>
                  <a:pt x="14568" y="9798"/>
                  <a:pt x="14572" y="9798"/>
                </a:cubicBezTo>
                <a:cubicBezTo>
                  <a:pt x="14574" y="9798"/>
                  <a:pt x="14576" y="9795"/>
                  <a:pt x="14576" y="9790"/>
                </a:cubicBezTo>
                <a:cubicBezTo>
                  <a:pt x="14589" y="9777"/>
                  <a:pt x="14614" y="9740"/>
                  <a:pt x="14589" y="9702"/>
                </a:cubicBezTo>
                <a:cubicBezTo>
                  <a:pt x="14576" y="9683"/>
                  <a:pt x="14558" y="9677"/>
                  <a:pt x="14536" y="9677"/>
                </a:cubicBezTo>
                <a:cubicBezTo>
                  <a:pt x="14514" y="9677"/>
                  <a:pt x="14489" y="9683"/>
                  <a:pt x="14463" y="9690"/>
                </a:cubicBezTo>
                <a:cubicBezTo>
                  <a:pt x="14413" y="9690"/>
                  <a:pt x="14363" y="9715"/>
                  <a:pt x="14313" y="9727"/>
                </a:cubicBezTo>
                <a:cubicBezTo>
                  <a:pt x="14275" y="9740"/>
                  <a:pt x="14237" y="9752"/>
                  <a:pt x="14200" y="9765"/>
                </a:cubicBezTo>
                <a:cubicBezTo>
                  <a:pt x="14149" y="9790"/>
                  <a:pt x="14099" y="9803"/>
                  <a:pt x="14074" y="9803"/>
                </a:cubicBezTo>
                <a:cubicBezTo>
                  <a:pt x="14250" y="9740"/>
                  <a:pt x="14413" y="9652"/>
                  <a:pt x="14602" y="9614"/>
                </a:cubicBezTo>
                <a:cubicBezTo>
                  <a:pt x="14726" y="9605"/>
                  <a:pt x="14725" y="9559"/>
                  <a:pt x="14651" y="9559"/>
                </a:cubicBezTo>
                <a:cubicBezTo>
                  <a:pt x="14621" y="9559"/>
                  <a:pt x="14578" y="9567"/>
                  <a:pt x="14526" y="9589"/>
                </a:cubicBezTo>
                <a:cubicBezTo>
                  <a:pt x="14350" y="9627"/>
                  <a:pt x="14112" y="9752"/>
                  <a:pt x="13961" y="9803"/>
                </a:cubicBezTo>
                <a:cubicBezTo>
                  <a:pt x="13973" y="9777"/>
                  <a:pt x="13973" y="9765"/>
                  <a:pt x="13973" y="9752"/>
                </a:cubicBezTo>
                <a:cubicBezTo>
                  <a:pt x="14112" y="9715"/>
                  <a:pt x="14250" y="9652"/>
                  <a:pt x="14375" y="9602"/>
                </a:cubicBezTo>
                <a:cubicBezTo>
                  <a:pt x="14438" y="9576"/>
                  <a:pt x="14501" y="9551"/>
                  <a:pt x="14564" y="9539"/>
                </a:cubicBezTo>
                <a:cubicBezTo>
                  <a:pt x="14625" y="9529"/>
                  <a:pt x="14678" y="9510"/>
                  <a:pt x="14729" y="9510"/>
                </a:cubicBezTo>
                <a:cubicBezTo>
                  <a:pt x="14741" y="9510"/>
                  <a:pt x="14753" y="9511"/>
                  <a:pt x="14765" y="9514"/>
                </a:cubicBezTo>
                <a:cubicBezTo>
                  <a:pt x="14743" y="9497"/>
                  <a:pt x="14720" y="9493"/>
                  <a:pt x="14695" y="9493"/>
                </a:cubicBezTo>
                <a:cubicBezTo>
                  <a:pt x="14663" y="9493"/>
                  <a:pt x="14630" y="9501"/>
                  <a:pt x="14602" y="9501"/>
                </a:cubicBezTo>
                <a:cubicBezTo>
                  <a:pt x="14664" y="9476"/>
                  <a:pt x="14715" y="9463"/>
                  <a:pt x="14790" y="9451"/>
                </a:cubicBezTo>
                <a:cubicBezTo>
                  <a:pt x="14815" y="9451"/>
                  <a:pt x="14853" y="9463"/>
                  <a:pt x="14865" y="9488"/>
                </a:cubicBezTo>
                <a:cubicBezTo>
                  <a:pt x="14878" y="9526"/>
                  <a:pt x="14878" y="9551"/>
                  <a:pt x="14865" y="9589"/>
                </a:cubicBezTo>
                <a:cubicBezTo>
                  <a:pt x="14828" y="9715"/>
                  <a:pt x="14752" y="9828"/>
                  <a:pt x="14677" y="9941"/>
                </a:cubicBezTo>
                <a:cubicBezTo>
                  <a:pt x="14878" y="9677"/>
                  <a:pt x="14928" y="9539"/>
                  <a:pt x="14953" y="9514"/>
                </a:cubicBezTo>
                <a:cubicBezTo>
                  <a:pt x="14958" y="9510"/>
                  <a:pt x="14963" y="9509"/>
                  <a:pt x="14967" y="9509"/>
                </a:cubicBezTo>
                <a:cubicBezTo>
                  <a:pt x="14991" y="9509"/>
                  <a:pt x="14988" y="9576"/>
                  <a:pt x="14966" y="9652"/>
                </a:cubicBezTo>
                <a:cubicBezTo>
                  <a:pt x="14991" y="9602"/>
                  <a:pt x="15016" y="9551"/>
                  <a:pt x="15029" y="9488"/>
                </a:cubicBezTo>
                <a:cubicBezTo>
                  <a:pt x="15041" y="9463"/>
                  <a:pt x="15054" y="9426"/>
                  <a:pt x="15054" y="9388"/>
                </a:cubicBezTo>
                <a:cubicBezTo>
                  <a:pt x="15054" y="9363"/>
                  <a:pt x="15029" y="9325"/>
                  <a:pt x="14991" y="9325"/>
                </a:cubicBezTo>
                <a:cubicBezTo>
                  <a:pt x="14972" y="9317"/>
                  <a:pt x="14951" y="9314"/>
                  <a:pt x="14930" y="9314"/>
                </a:cubicBezTo>
                <a:cubicBezTo>
                  <a:pt x="14883" y="9314"/>
                  <a:pt x="14833" y="9329"/>
                  <a:pt x="14790" y="9338"/>
                </a:cubicBezTo>
                <a:cubicBezTo>
                  <a:pt x="14727" y="9363"/>
                  <a:pt x="14664" y="9388"/>
                  <a:pt x="14602" y="9401"/>
                </a:cubicBezTo>
                <a:cubicBezTo>
                  <a:pt x="14650" y="9352"/>
                  <a:pt x="14669" y="9345"/>
                  <a:pt x="14678" y="9345"/>
                </a:cubicBezTo>
                <a:cubicBezTo>
                  <a:pt x="14681" y="9345"/>
                  <a:pt x="14684" y="9346"/>
                  <a:pt x="14686" y="9346"/>
                </a:cubicBezTo>
                <a:cubicBezTo>
                  <a:pt x="14691" y="9346"/>
                  <a:pt x="14695" y="9340"/>
                  <a:pt x="14715" y="9300"/>
                </a:cubicBezTo>
                <a:cubicBezTo>
                  <a:pt x="14727" y="9287"/>
                  <a:pt x="14740" y="9275"/>
                  <a:pt x="14740" y="9275"/>
                </a:cubicBezTo>
                <a:lnTo>
                  <a:pt x="14752" y="9275"/>
                </a:lnTo>
                <a:cubicBezTo>
                  <a:pt x="14762" y="9275"/>
                  <a:pt x="14756" y="9291"/>
                  <a:pt x="14766" y="9291"/>
                </a:cubicBezTo>
                <a:cubicBezTo>
                  <a:pt x="14769" y="9291"/>
                  <a:pt x="14773" y="9290"/>
                  <a:pt x="14778" y="9287"/>
                </a:cubicBezTo>
                <a:cubicBezTo>
                  <a:pt x="14790" y="9275"/>
                  <a:pt x="14803" y="9262"/>
                  <a:pt x="14803" y="9250"/>
                </a:cubicBezTo>
                <a:cubicBezTo>
                  <a:pt x="14894" y="9231"/>
                  <a:pt x="14986" y="9193"/>
                  <a:pt x="15068" y="9193"/>
                </a:cubicBezTo>
                <a:cubicBezTo>
                  <a:pt x="15098" y="9193"/>
                  <a:pt x="15127" y="9198"/>
                  <a:pt x="15155" y="9212"/>
                </a:cubicBezTo>
                <a:lnTo>
                  <a:pt x="15142" y="9225"/>
                </a:lnTo>
                <a:cubicBezTo>
                  <a:pt x="15129" y="9225"/>
                  <a:pt x="15117" y="9250"/>
                  <a:pt x="15092" y="9275"/>
                </a:cubicBezTo>
                <a:cubicBezTo>
                  <a:pt x="15117" y="9262"/>
                  <a:pt x="15142" y="9250"/>
                  <a:pt x="15167" y="9237"/>
                </a:cubicBezTo>
                <a:cubicBezTo>
                  <a:pt x="15192" y="9262"/>
                  <a:pt x="15180" y="9313"/>
                  <a:pt x="15180" y="9338"/>
                </a:cubicBezTo>
                <a:cubicBezTo>
                  <a:pt x="15167" y="9350"/>
                  <a:pt x="15142" y="9350"/>
                  <a:pt x="15129" y="9363"/>
                </a:cubicBezTo>
                <a:cubicBezTo>
                  <a:pt x="15129" y="9325"/>
                  <a:pt x="15129" y="9300"/>
                  <a:pt x="15092" y="9275"/>
                </a:cubicBezTo>
                <a:lnTo>
                  <a:pt x="15092" y="9275"/>
                </a:lnTo>
                <a:cubicBezTo>
                  <a:pt x="15117" y="9300"/>
                  <a:pt x="15117" y="9338"/>
                  <a:pt x="15117" y="9363"/>
                </a:cubicBezTo>
                <a:cubicBezTo>
                  <a:pt x="15104" y="9375"/>
                  <a:pt x="15092" y="9388"/>
                  <a:pt x="15092" y="9401"/>
                </a:cubicBezTo>
                <a:lnTo>
                  <a:pt x="15104" y="9401"/>
                </a:lnTo>
                <a:cubicBezTo>
                  <a:pt x="15054" y="9589"/>
                  <a:pt x="14928" y="9752"/>
                  <a:pt x="14828" y="9928"/>
                </a:cubicBezTo>
                <a:cubicBezTo>
                  <a:pt x="14722" y="10101"/>
                  <a:pt x="14697" y="10156"/>
                  <a:pt x="14714" y="10156"/>
                </a:cubicBezTo>
                <a:cubicBezTo>
                  <a:pt x="14719" y="10156"/>
                  <a:pt x="14728" y="10151"/>
                  <a:pt x="14740" y="10142"/>
                </a:cubicBezTo>
                <a:cubicBezTo>
                  <a:pt x="14778" y="10104"/>
                  <a:pt x="14865" y="9991"/>
                  <a:pt x="14891" y="9979"/>
                </a:cubicBezTo>
                <a:cubicBezTo>
                  <a:pt x="14891" y="9953"/>
                  <a:pt x="14903" y="9916"/>
                  <a:pt x="14966" y="9815"/>
                </a:cubicBezTo>
                <a:cubicBezTo>
                  <a:pt x="15054" y="9690"/>
                  <a:pt x="15142" y="9564"/>
                  <a:pt x="15217" y="9426"/>
                </a:cubicBezTo>
                <a:cubicBezTo>
                  <a:pt x="15242" y="9401"/>
                  <a:pt x="15268" y="9388"/>
                  <a:pt x="15305" y="9350"/>
                </a:cubicBezTo>
                <a:lnTo>
                  <a:pt x="15305" y="9350"/>
                </a:lnTo>
                <a:lnTo>
                  <a:pt x="15230" y="9413"/>
                </a:lnTo>
                <a:cubicBezTo>
                  <a:pt x="15255" y="9350"/>
                  <a:pt x="15280" y="9287"/>
                  <a:pt x="15293" y="9225"/>
                </a:cubicBezTo>
                <a:lnTo>
                  <a:pt x="15305" y="9225"/>
                </a:lnTo>
                <a:cubicBezTo>
                  <a:pt x="15343" y="9199"/>
                  <a:pt x="15356" y="9174"/>
                  <a:pt x="15368" y="9162"/>
                </a:cubicBezTo>
                <a:lnTo>
                  <a:pt x="15368" y="9162"/>
                </a:lnTo>
                <a:cubicBezTo>
                  <a:pt x="15368" y="9225"/>
                  <a:pt x="15343" y="9287"/>
                  <a:pt x="15305" y="9350"/>
                </a:cubicBezTo>
                <a:lnTo>
                  <a:pt x="15305" y="9350"/>
                </a:lnTo>
                <a:lnTo>
                  <a:pt x="15305" y="9350"/>
                </a:lnTo>
                <a:lnTo>
                  <a:pt x="15280" y="9401"/>
                </a:lnTo>
                <a:cubicBezTo>
                  <a:pt x="15305" y="9375"/>
                  <a:pt x="15330" y="9325"/>
                  <a:pt x="15356" y="9250"/>
                </a:cubicBezTo>
                <a:cubicBezTo>
                  <a:pt x="15381" y="9199"/>
                  <a:pt x="15418" y="9086"/>
                  <a:pt x="15343" y="9049"/>
                </a:cubicBezTo>
                <a:lnTo>
                  <a:pt x="15381" y="9024"/>
                </a:lnTo>
                <a:lnTo>
                  <a:pt x="15393" y="9011"/>
                </a:lnTo>
                <a:cubicBezTo>
                  <a:pt x="15469" y="9049"/>
                  <a:pt x="15444" y="9137"/>
                  <a:pt x="15431" y="9199"/>
                </a:cubicBezTo>
                <a:cubicBezTo>
                  <a:pt x="15406" y="9275"/>
                  <a:pt x="15381" y="9338"/>
                  <a:pt x="15343" y="9401"/>
                </a:cubicBezTo>
                <a:cubicBezTo>
                  <a:pt x="15280" y="9526"/>
                  <a:pt x="15205" y="9639"/>
                  <a:pt x="15142" y="9752"/>
                </a:cubicBezTo>
                <a:cubicBezTo>
                  <a:pt x="15117" y="9777"/>
                  <a:pt x="15104" y="9803"/>
                  <a:pt x="15079" y="9828"/>
                </a:cubicBezTo>
                <a:cubicBezTo>
                  <a:pt x="15041" y="9891"/>
                  <a:pt x="15004" y="9953"/>
                  <a:pt x="14966" y="10016"/>
                </a:cubicBezTo>
                <a:cubicBezTo>
                  <a:pt x="14959" y="10016"/>
                  <a:pt x="14956" y="10016"/>
                  <a:pt x="14953" y="10018"/>
                </a:cubicBezTo>
                <a:lnTo>
                  <a:pt x="14953" y="10018"/>
                </a:lnTo>
                <a:lnTo>
                  <a:pt x="14953" y="10016"/>
                </a:lnTo>
                <a:lnTo>
                  <a:pt x="14941" y="10029"/>
                </a:lnTo>
                <a:cubicBezTo>
                  <a:pt x="14947" y="10023"/>
                  <a:pt x="14950" y="10020"/>
                  <a:pt x="14953" y="10018"/>
                </a:cubicBezTo>
                <a:lnTo>
                  <a:pt x="14953" y="10018"/>
                </a:lnTo>
                <a:lnTo>
                  <a:pt x="14941" y="10054"/>
                </a:lnTo>
                <a:cubicBezTo>
                  <a:pt x="14928" y="10066"/>
                  <a:pt x="14903" y="10092"/>
                  <a:pt x="14891" y="10117"/>
                </a:cubicBezTo>
                <a:cubicBezTo>
                  <a:pt x="14878" y="10129"/>
                  <a:pt x="14865" y="10154"/>
                  <a:pt x="14853" y="10167"/>
                </a:cubicBezTo>
                <a:cubicBezTo>
                  <a:pt x="14840" y="10192"/>
                  <a:pt x="14828" y="10217"/>
                  <a:pt x="14815" y="10230"/>
                </a:cubicBezTo>
                <a:cubicBezTo>
                  <a:pt x="14790" y="10255"/>
                  <a:pt x="14778" y="10280"/>
                  <a:pt x="14765" y="10293"/>
                </a:cubicBezTo>
                <a:cubicBezTo>
                  <a:pt x="14727" y="10343"/>
                  <a:pt x="14690" y="10406"/>
                  <a:pt x="14652" y="10443"/>
                </a:cubicBezTo>
                <a:cubicBezTo>
                  <a:pt x="14652" y="10446"/>
                  <a:pt x="14651" y="10448"/>
                  <a:pt x="14651" y="10451"/>
                </a:cubicBezTo>
                <a:lnTo>
                  <a:pt x="14651" y="10451"/>
                </a:lnTo>
                <a:lnTo>
                  <a:pt x="14991" y="10016"/>
                </a:lnTo>
                <a:cubicBezTo>
                  <a:pt x="15004" y="10016"/>
                  <a:pt x="15004" y="10029"/>
                  <a:pt x="15016" y="10029"/>
                </a:cubicBezTo>
                <a:lnTo>
                  <a:pt x="14991" y="10066"/>
                </a:lnTo>
                <a:cubicBezTo>
                  <a:pt x="14979" y="10079"/>
                  <a:pt x="14966" y="10092"/>
                  <a:pt x="14941" y="10092"/>
                </a:cubicBezTo>
                <a:cubicBezTo>
                  <a:pt x="14953" y="10104"/>
                  <a:pt x="14953" y="10104"/>
                  <a:pt x="14966" y="10104"/>
                </a:cubicBezTo>
                <a:lnTo>
                  <a:pt x="14928" y="10154"/>
                </a:lnTo>
                <a:cubicBezTo>
                  <a:pt x="14928" y="10154"/>
                  <a:pt x="14916" y="10154"/>
                  <a:pt x="14891" y="10167"/>
                </a:cubicBezTo>
                <a:cubicBezTo>
                  <a:pt x="14903" y="10167"/>
                  <a:pt x="14891" y="10180"/>
                  <a:pt x="14891" y="10180"/>
                </a:cubicBezTo>
                <a:lnTo>
                  <a:pt x="14916" y="10180"/>
                </a:lnTo>
                <a:cubicBezTo>
                  <a:pt x="14815" y="10343"/>
                  <a:pt x="14702" y="10519"/>
                  <a:pt x="14614" y="10670"/>
                </a:cubicBezTo>
                <a:lnTo>
                  <a:pt x="14614" y="10682"/>
                </a:lnTo>
                <a:cubicBezTo>
                  <a:pt x="14489" y="10871"/>
                  <a:pt x="14375" y="11059"/>
                  <a:pt x="14287" y="11197"/>
                </a:cubicBezTo>
                <a:cubicBezTo>
                  <a:pt x="14231" y="11310"/>
                  <a:pt x="14207" y="11359"/>
                  <a:pt x="14211" y="11359"/>
                </a:cubicBezTo>
                <a:cubicBezTo>
                  <a:pt x="14214" y="11359"/>
                  <a:pt x="14236" y="11328"/>
                  <a:pt x="14275" y="11273"/>
                </a:cubicBezTo>
                <a:cubicBezTo>
                  <a:pt x="14313" y="11210"/>
                  <a:pt x="14375" y="11122"/>
                  <a:pt x="14451" y="11009"/>
                </a:cubicBezTo>
                <a:cubicBezTo>
                  <a:pt x="14489" y="10946"/>
                  <a:pt x="14526" y="10896"/>
                  <a:pt x="14564" y="10833"/>
                </a:cubicBezTo>
                <a:cubicBezTo>
                  <a:pt x="14576" y="10808"/>
                  <a:pt x="14589" y="10783"/>
                  <a:pt x="14614" y="10770"/>
                </a:cubicBezTo>
                <a:lnTo>
                  <a:pt x="14639" y="10720"/>
                </a:lnTo>
                <a:cubicBezTo>
                  <a:pt x="14652" y="10720"/>
                  <a:pt x="14664" y="10707"/>
                  <a:pt x="14664" y="10707"/>
                </a:cubicBezTo>
                <a:lnTo>
                  <a:pt x="14664" y="10695"/>
                </a:lnTo>
                <a:cubicBezTo>
                  <a:pt x="14702" y="10670"/>
                  <a:pt x="14765" y="10657"/>
                  <a:pt x="14803" y="10645"/>
                </a:cubicBezTo>
                <a:lnTo>
                  <a:pt x="14690" y="10645"/>
                </a:lnTo>
                <a:cubicBezTo>
                  <a:pt x="14752" y="10569"/>
                  <a:pt x="14803" y="10494"/>
                  <a:pt x="14865" y="10406"/>
                </a:cubicBezTo>
                <a:lnTo>
                  <a:pt x="14878" y="10418"/>
                </a:lnTo>
                <a:cubicBezTo>
                  <a:pt x="14840" y="10456"/>
                  <a:pt x="14878" y="10456"/>
                  <a:pt x="14903" y="10456"/>
                </a:cubicBezTo>
                <a:lnTo>
                  <a:pt x="14928" y="10381"/>
                </a:lnTo>
                <a:lnTo>
                  <a:pt x="14878" y="10393"/>
                </a:lnTo>
                <a:cubicBezTo>
                  <a:pt x="14966" y="10280"/>
                  <a:pt x="15054" y="10167"/>
                  <a:pt x="15117" y="10079"/>
                </a:cubicBezTo>
                <a:cubicBezTo>
                  <a:pt x="15180" y="10066"/>
                  <a:pt x="15242" y="10041"/>
                  <a:pt x="15305" y="10016"/>
                </a:cubicBezTo>
                <a:lnTo>
                  <a:pt x="15305" y="10016"/>
                </a:lnTo>
                <a:cubicBezTo>
                  <a:pt x="15256" y="10115"/>
                  <a:pt x="15222" y="10183"/>
                  <a:pt x="15240" y="10183"/>
                </a:cubicBezTo>
                <a:cubicBezTo>
                  <a:pt x="15245" y="10183"/>
                  <a:pt x="15254" y="10178"/>
                  <a:pt x="15268" y="10167"/>
                </a:cubicBezTo>
                <a:lnTo>
                  <a:pt x="15268" y="10167"/>
                </a:lnTo>
                <a:cubicBezTo>
                  <a:pt x="15255" y="10180"/>
                  <a:pt x="15242" y="10192"/>
                  <a:pt x="15230" y="10217"/>
                </a:cubicBezTo>
                <a:cubicBezTo>
                  <a:pt x="15242" y="10209"/>
                  <a:pt x="15248" y="10207"/>
                  <a:pt x="15252" y="10207"/>
                </a:cubicBezTo>
                <a:cubicBezTo>
                  <a:pt x="15261" y="10207"/>
                  <a:pt x="15255" y="10221"/>
                  <a:pt x="15255" y="10230"/>
                </a:cubicBezTo>
                <a:cubicBezTo>
                  <a:pt x="15242" y="10230"/>
                  <a:pt x="15230" y="10230"/>
                  <a:pt x="15230" y="10217"/>
                </a:cubicBezTo>
                <a:cubicBezTo>
                  <a:pt x="15187" y="10209"/>
                  <a:pt x="15173" y="10188"/>
                  <a:pt x="15141" y="10188"/>
                </a:cubicBezTo>
                <a:cubicBezTo>
                  <a:pt x="15126" y="10188"/>
                  <a:pt x="15107" y="10193"/>
                  <a:pt x="15079" y="10205"/>
                </a:cubicBezTo>
                <a:cubicBezTo>
                  <a:pt x="15041" y="10255"/>
                  <a:pt x="15104" y="10242"/>
                  <a:pt x="15104" y="10280"/>
                </a:cubicBezTo>
                <a:cubicBezTo>
                  <a:pt x="15120" y="10244"/>
                  <a:pt x="15129" y="10234"/>
                  <a:pt x="15135" y="10234"/>
                </a:cubicBezTo>
                <a:cubicBezTo>
                  <a:pt x="15145" y="10234"/>
                  <a:pt x="15151" y="10254"/>
                  <a:pt x="15171" y="10254"/>
                </a:cubicBezTo>
                <a:cubicBezTo>
                  <a:pt x="15182" y="10254"/>
                  <a:pt x="15196" y="10248"/>
                  <a:pt x="15217" y="10230"/>
                </a:cubicBezTo>
                <a:lnTo>
                  <a:pt x="15217" y="10230"/>
                </a:lnTo>
                <a:cubicBezTo>
                  <a:pt x="15217" y="10242"/>
                  <a:pt x="15205" y="10268"/>
                  <a:pt x="15192" y="10280"/>
                </a:cubicBezTo>
                <a:cubicBezTo>
                  <a:pt x="15217" y="10268"/>
                  <a:pt x="15242" y="10242"/>
                  <a:pt x="15268" y="10230"/>
                </a:cubicBezTo>
                <a:lnTo>
                  <a:pt x="15293" y="10117"/>
                </a:lnTo>
                <a:cubicBezTo>
                  <a:pt x="15305" y="10117"/>
                  <a:pt x="15305" y="10117"/>
                  <a:pt x="15305" y="10104"/>
                </a:cubicBezTo>
                <a:cubicBezTo>
                  <a:pt x="15330" y="10092"/>
                  <a:pt x="15356" y="10066"/>
                  <a:pt x="15406" y="10041"/>
                </a:cubicBezTo>
                <a:lnTo>
                  <a:pt x="15406" y="10041"/>
                </a:lnTo>
                <a:lnTo>
                  <a:pt x="15305" y="10192"/>
                </a:lnTo>
                <a:cubicBezTo>
                  <a:pt x="15293" y="10205"/>
                  <a:pt x="15280" y="10217"/>
                  <a:pt x="15268" y="10230"/>
                </a:cubicBezTo>
                <a:cubicBezTo>
                  <a:pt x="15274" y="10224"/>
                  <a:pt x="15280" y="10221"/>
                  <a:pt x="15285" y="10217"/>
                </a:cubicBezTo>
                <a:lnTo>
                  <a:pt x="15285" y="10217"/>
                </a:lnTo>
                <a:lnTo>
                  <a:pt x="15029" y="10619"/>
                </a:lnTo>
                <a:lnTo>
                  <a:pt x="14979" y="10632"/>
                </a:lnTo>
                <a:cubicBezTo>
                  <a:pt x="14979" y="10632"/>
                  <a:pt x="14966" y="10645"/>
                  <a:pt x="14966" y="10645"/>
                </a:cubicBezTo>
                <a:cubicBezTo>
                  <a:pt x="14979" y="10645"/>
                  <a:pt x="15004" y="10645"/>
                  <a:pt x="15016" y="10632"/>
                </a:cubicBezTo>
                <a:lnTo>
                  <a:pt x="15016" y="10632"/>
                </a:lnTo>
                <a:lnTo>
                  <a:pt x="14916" y="10808"/>
                </a:lnTo>
                <a:lnTo>
                  <a:pt x="14891" y="10808"/>
                </a:lnTo>
                <a:lnTo>
                  <a:pt x="14891" y="10858"/>
                </a:lnTo>
                <a:lnTo>
                  <a:pt x="14727" y="11122"/>
                </a:lnTo>
                <a:lnTo>
                  <a:pt x="14526" y="11449"/>
                </a:lnTo>
                <a:lnTo>
                  <a:pt x="14419" y="11652"/>
                </a:lnTo>
                <a:lnTo>
                  <a:pt x="14419" y="11652"/>
                </a:lnTo>
                <a:cubicBezTo>
                  <a:pt x="14443" y="11609"/>
                  <a:pt x="14475" y="11558"/>
                  <a:pt x="14514" y="11499"/>
                </a:cubicBezTo>
                <a:lnTo>
                  <a:pt x="14514" y="11499"/>
                </a:lnTo>
                <a:cubicBezTo>
                  <a:pt x="14514" y="11512"/>
                  <a:pt x="14501" y="11524"/>
                  <a:pt x="14501" y="11537"/>
                </a:cubicBezTo>
                <a:lnTo>
                  <a:pt x="14514" y="11537"/>
                </a:lnTo>
                <a:cubicBezTo>
                  <a:pt x="14514" y="11524"/>
                  <a:pt x="14526" y="11499"/>
                  <a:pt x="14551" y="11474"/>
                </a:cubicBezTo>
                <a:cubicBezTo>
                  <a:pt x="14539" y="11474"/>
                  <a:pt x="14539" y="11474"/>
                  <a:pt x="14539" y="11461"/>
                </a:cubicBezTo>
                <a:cubicBezTo>
                  <a:pt x="14576" y="11398"/>
                  <a:pt x="14614" y="11336"/>
                  <a:pt x="14664" y="11260"/>
                </a:cubicBezTo>
                <a:lnTo>
                  <a:pt x="14664" y="11260"/>
                </a:lnTo>
                <a:lnTo>
                  <a:pt x="14639" y="11336"/>
                </a:lnTo>
                <a:cubicBezTo>
                  <a:pt x="14664" y="11323"/>
                  <a:pt x="14690" y="11285"/>
                  <a:pt x="14715" y="11285"/>
                </a:cubicBezTo>
                <a:cubicBezTo>
                  <a:pt x="14727" y="11260"/>
                  <a:pt x="14727" y="11248"/>
                  <a:pt x="14727" y="11235"/>
                </a:cubicBezTo>
                <a:cubicBezTo>
                  <a:pt x="14735" y="11220"/>
                  <a:pt x="14729" y="11214"/>
                  <a:pt x="14718" y="11214"/>
                </a:cubicBezTo>
                <a:cubicBezTo>
                  <a:pt x="14710" y="11214"/>
                  <a:pt x="14700" y="11217"/>
                  <a:pt x="14690" y="11223"/>
                </a:cubicBezTo>
                <a:cubicBezTo>
                  <a:pt x="14752" y="11109"/>
                  <a:pt x="14840" y="10984"/>
                  <a:pt x="14928" y="10833"/>
                </a:cubicBezTo>
                <a:lnTo>
                  <a:pt x="14941" y="10820"/>
                </a:lnTo>
                <a:cubicBezTo>
                  <a:pt x="15104" y="10557"/>
                  <a:pt x="15293" y="10268"/>
                  <a:pt x="15494" y="9953"/>
                </a:cubicBezTo>
                <a:lnTo>
                  <a:pt x="15519" y="9953"/>
                </a:lnTo>
                <a:lnTo>
                  <a:pt x="15506" y="9941"/>
                </a:lnTo>
                <a:lnTo>
                  <a:pt x="15582" y="9815"/>
                </a:lnTo>
                <a:lnTo>
                  <a:pt x="15594" y="9815"/>
                </a:lnTo>
                <a:lnTo>
                  <a:pt x="15745" y="9576"/>
                </a:lnTo>
                <a:cubicBezTo>
                  <a:pt x="15745" y="9564"/>
                  <a:pt x="15758" y="9564"/>
                  <a:pt x="15758" y="9564"/>
                </a:cubicBezTo>
                <a:lnTo>
                  <a:pt x="15758" y="9539"/>
                </a:lnTo>
                <a:lnTo>
                  <a:pt x="15846" y="9413"/>
                </a:lnTo>
                <a:cubicBezTo>
                  <a:pt x="15858" y="9401"/>
                  <a:pt x="15871" y="9388"/>
                  <a:pt x="15883" y="9375"/>
                </a:cubicBezTo>
                <a:lnTo>
                  <a:pt x="15883" y="9375"/>
                </a:lnTo>
                <a:cubicBezTo>
                  <a:pt x="15875" y="9384"/>
                  <a:pt x="15867" y="9386"/>
                  <a:pt x="15862" y="9391"/>
                </a:cubicBezTo>
                <a:lnTo>
                  <a:pt x="15862" y="9391"/>
                </a:lnTo>
                <a:cubicBezTo>
                  <a:pt x="15887" y="9333"/>
                  <a:pt x="15923" y="9284"/>
                  <a:pt x="15959" y="9225"/>
                </a:cubicBezTo>
                <a:cubicBezTo>
                  <a:pt x="15971" y="9225"/>
                  <a:pt x="15971" y="9212"/>
                  <a:pt x="15971" y="9212"/>
                </a:cubicBezTo>
                <a:cubicBezTo>
                  <a:pt x="16084" y="9011"/>
                  <a:pt x="16197" y="8810"/>
                  <a:pt x="16260" y="8609"/>
                </a:cubicBezTo>
                <a:cubicBezTo>
                  <a:pt x="16285" y="8508"/>
                  <a:pt x="16311" y="8395"/>
                  <a:pt x="16248" y="8332"/>
                </a:cubicBezTo>
                <a:cubicBezTo>
                  <a:pt x="16185" y="8270"/>
                  <a:pt x="16110" y="8270"/>
                  <a:pt x="16047" y="8270"/>
                </a:cubicBezTo>
                <a:cubicBezTo>
                  <a:pt x="16009" y="8273"/>
                  <a:pt x="15982" y="8274"/>
                  <a:pt x="15966" y="8274"/>
                </a:cubicBezTo>
                <a:cubicBezTo>
                  <a:pt x="15916" y="8274"/>
                  <a:pt x="15959" y="8260"/>
                  <a:pt x="16072" y="8232"/>
                </a:cubicBezTo>
                <a:cubicBezTo>
                  <a:pt x="16110" y="8232"/>
                  <a:pt x="16147" y="8219"/>
                  <a:pt x="16197" y="8219"/>
                </a:cubicBezTo>
                <a:cubicBezTo>
                  <a:pt x="16248" y="8219"/>
                  <a:pt x="16323" y="8232"/>
                  <a:pt x="16361" y="8282"/>
                </a:cubicBezTo>
                <a:cubicBezTo>
                  <a:pt x="16424" y="8395"/>
                  <a:pt x="16373" y="8546"/>
                  <a:pt x="16311" y="8697"/>
                </a:cubicBezTo>
                <a:cubicBezTo>
                  <a:pt x="16185" y="8986"/>
                  <a:pt x="15984" y="9300"/>
                  <a:pt x="15808" y="9589"/>
                </a:cubicBezTo>
                <a:cubicBezTo>
                  <a:pt x="15619" y="9878"/>
                  <a:pt x="15444" y="10142"/>
                  <a:pt x="15330" y="10318"/>
                </a:cubicBezTo>
                <a:lnTo>
                  <a:pt x="15318" y="10318"/>
                </a:lnTo>
                <a:cubicBezTo>
                  <a:pt x="15318" y="10318"/>
                  <a:pt x="15318" y="10318"/>
                  <a:pt x="15318" y="10330"/>
                </a:cubicBezTo>
                <a:cubicBezTo>
                  <a:pt x="15305" y="10343"/>
                  <a:pt x="15293" y="10368"/>
                  <a:pt x="15280" y="10393"/>
                </a:cubicBezTo>
                <a:cubicBezTo>
                  <a:pt x="15268" y="10406"/>
                  <a:pt x="15242" y="10418"/>
                  <a:pt x="15230" y="10431"/>
                </a:cubicBezTo>
                <a:cubicBezTo>
                  <a:pt x="15230" y="10443"/>
                  <a:pt x="15242" y="10443"/>
                  <a:pt x="15242" y="10443"/>
                </a:cubicBezTo>
                <a:cubicBezTo>
                  <a:pt x="15268" y="10443"/>
                  <a:pt x="15280" y="10431"/>
                  <a:pt x="15293" y="10431"/>
                </a:cubicBezTo>
                <a:cubicBezTo>
                  <a:pt x="15305" y="10425"/>
                  <a:pt x="15315" y="10421"/>
                  <a:pt x="15321" y="10421"/>
                </a:cubicBezTo>
                <a:cubicBezTo>
                  <a:pt x="15327" y="10421"/>
                  <a:pt x="15330" y="10425"/>
                  <a:pt x="15330" y="10431"/>
                </a:cubicBezTo>
                <a:cubicBezTo>
                  <a:pt x="15343" y="10406"/>
                  <a:pt x="15343" y="10381"/>
                  <a:pt x="15343" y="10356"/>
                </a:cubicBezTo>
                <a:cubicBezTo>
                  <a:pt x="15343" y="10343"/>
                  <a:pt x="15330" y="10343"/>
                  <a:pt x="15330" y="10330"/>
                </a:cubicBezTo>
                <a:cubicBezTo>
                  <a:pt x="15695" y="9790"/>
                  <a:pt x="16248" y="9036"/>
                  <a:pt x="16461" y="8533"/>
                </a:cubicBezTo>
                <a:cubicBezTo>
                  <a:pt x="16524" y="8408"/>
                  <a:pt x="16549" y="8295"/>
                  <a:pt x="16537" y="8232"/>
                </a:cubicBezTo>
                <a:cubicBezTo>
                  <a:pt x="16537" y="8156"/>
                  <a:pt x="16524" y="8131"/>
                  <a:pt x="16549" y="8131"/>
                </a:cubicBezTo>
                <a:cubicBezTo>
                  <a:pt x="16562" y="8144"/>
                  <a:pt x="16625" y="8194"/>
                  <a:pt x="16600" y="8320"/>
                </a:cubicBezTo>
                <a:cubicBezTo>
                  <a:pt x="16587" y="8445"/>
                  <a:pt x="16524" y="8609"/>
                  <a:pt x="16411" y="8835"/>
                </a:cubicBezTo>
                <a:cubicBezTo>
                  <a:pt x="16279" y="9052"/>
                  <a:pt x="16250" y="9090"/>
                  <a:pt x="16242" y="9090"/>
                </a:cubicBezTo>
                <a:cubicBezTo>
                  <a:pt x="16238" y="9090"/>
                  <a:pt x="16240" y="9079"/>
                  <a:pt x="16235" y="9079"/>
                </a:cubicBezTo>
                <a:cubicBezTo>
                  <a:pt x="16230" y="9079"/>
                  <a:pt x="16218" y="9090"/>
                  <a:pt x="16185" y="9137"/>
                </a:cubicBezTo>
                <a:cubicBezTo>
                  <a:pt x="15959" y="9539"/>
                  <a:pt x="15695" y="9941"/>
                  <a:pt x="15444" y="10356"/>
                </a:cubicBezTo>
                <a:cubicBezTo>
                  <a:pt x="15268" y="10607"/>
                  <a:pt x="15129" y="10820"/>
                  <a:pt x="15004" y="10996"/>
                </a:cubicBezTo>
                <a:cubicBezTo>
                  <a:pt x="14928" y="11109"/>
                  <a:pt x="14865" y="11210"/>
                  <a:pt x="14803" y="11298"/>
                </a:cubicBezTo>
                <a:cubicBezTo>
                  <a:pt x="14740" y="11398"/>
                  <a:pt x="14690" y="11486"/>
                  <a:pt x="14639" y="11574"/>
                </a:cubicBezTo>
                <a:cubicBezTo>
                  <a:pt x="14426" y="11914"/>
                  <a:pt x="14313" y="12140"/>
                  <a:pt x="14212" y="12366"/>
                </a:cubicBezTo>
                <a:cubicBezTo>
                  <a:pt x="14149" y="12479"/>
                  <a:pt x="14112" y="12592"/>
                  <a:pt x="14061" y="12730"/>
                </a:cubicBezTo>
                <a:cubicBezTo>
                  <a:pt x="14024" y="12869"/>
                  <a:pt x="13973" y="13032"/>
                  <a:pt x="13961" y="13271"/>
                </a:cubicBezTo>
                <a:cubicBezTo>
                  <a:pt x="13961" y="13384"/>
                  <a:pt x="13961" y="13535"/>
                  <a:pt x="14049" y="13711"/>
                </a:cubicBezTo>
                <a:cubicBezTo>
                  <a:pt x="14112" y="13887"/>
                  <a:pt x="14300" y="14075"/>
                  <a:pt x="14489" y="14163"/>
                </a:cubicBezTo>
                <a:cubicBezTo>
                  <a:pt x="14678" y="14236"/>
                  <a:pt x="14855" y="14262"/>
                  <a:pt x="15029" y="14262"/>
                </a:cubicBezTo>
                <a:cubicBezTo>
                  <a:pt x="15213" y="14262"/>
                  <a:pt x="15394" y="14233"/>
                  <a:pt x="15582" y="14201"/>
                </a:cubicBezTo>
                <a:lnTo>
                  <a:pt x="15582" y="14201"/>
                </a:lnTo>
                <a:cubicBezTo>
                  <a:pt x="15396" y="14232"/>
                  <a:pt x="15210" y="14254"/>
                  <a:pt x="15009" y="14254"/>
                </a:cubicBezTo>
                <a:cubicBezTo>
                  <a:pt x="14966" y="14254"/>
                  <a:pt x="14923" y="14253"/>
                  <a:pt x="14878" y="14251"/>
                </a:cubicBezTo>
                <a:cubicBezTo>
                  <a:pt x="14752" y="14226"/>
                  <a:pt x="14614" y="14213"/>
                  <a:pt x="14476" y="14138"/>
                </a:cubicBezTo>
                <a:cubicBezTo>
                  <a:pt x="14338" y="14075"/>
                  <a:pt x="14187" y="13949"/>
                  <a:pt x="14112" y="13811"/>
                </a:cubicBezTo>
                <a:cubicBezTo>
                  <a:pt x="14061" y="13736"/>
                  <a:pt x="14036" y="13673"/>
                  <a:pt x="14011" y="13598"/>
                </a:cubicBezTo>
                <a:cubicBezTo>
                  <a:pt x="13998" y="13535"/>
                  <a:pt x="13986" y="13459"/>
                  <a:pt x="13986" y="13409"/>
                </a:cubicBezTo>
                <a:cubicBezTo>
                  <a:pt x="13973" y="13283"/>
                  <a:pt x="13986" y="13183"/>
                  <a:pt x="13998" y="13082"/>
                </a:cubicBezTo>
                <a:cubicBezTo>
                  <a:pt x="14024" y="12906"/>
                  <a:pt x="14074" y="12756"/>
                  <a:pt x="14124" y="12630"/>
                </a:cubicBezTo>
                <a:cubicBezTo>
                  <a:pt x="14313" y="12115"/>
                  <a:pt x="14501" y="11826"/>
                  <a:pt x="14627" y="11612"/>
                </a:cubicBezTo>
                <a:cubicBezTo>
                  <a:pt x="14891" y="11197"/>
                  <a:pt x="14953" y="11135"/>
                  <a:pt x="15004" y="11072"/>
                </a:cubicBezTo>
                <a:cubicBezTo>
                  <a:pt x="15067" y="11022"/>
                  <a:pt x="15104" y="10971"/>
                  <a:pt x="15343" y="10645"/>
                </a:cubicBezTo>
                <a:cubicBezTo>
                  <a:pt x="15456" y="10481"/>
                  <a:pt x="15619" y="10255"/>
                  <a:pt x="15846" y="9916"/>
                </a:cubicBezTo>
                <a:cubicBezTo>
                  <a:pt x="16072" y="9576"/>
                  <a:pt x="16386" y="9137"/>
                  <a:pt x="16700" y="8521"/>
                </a:cubicBezTo>
                <a:lnTo>
                  <a:pt x="16700" y="8521"/>
                </a:lnTo>
                <a:cubicBezTo>
                  <a:pt x="16550" y="8859"/>
                  <a:pt x="16349" y="9185"/>
                  <a:pt x="16149" y="9511"/>
                </a:cubicBezTo>
                <a:lnTo>
                  <a:pt x="16149" y="9511"/>
                </a:lnTo>
                <a:cubicBezTo>
                  <a:pt x="16138" y="9527"/>
                  <a:pt x="16013" y="9708"/>
                  <a:pt x="16007" y="9708"/>
                </a:cubicBezTo>
                <a:cubicBezTo>
                  <a:pt x="16006" y="9708"/>
                  <a:pt x="16007" y="9706"/>
                  <a:pt x="16009" y="9702"/>
                </a:cubicBezTo>
                <a:lnTo>
                  <a:pt x="16009" y="9702"/>
                </a:lnTo>
                <a:cubicBezTo>
                  <a:pt x="15765" y="10080"/>
                  <a:pt x="15668" y="10234"/>
                  <a:pt x="15675" y="10234"/>
                </a:cubicBezTo>
                <a:cubicBezTo>
                  <a:pt x="15678" y="10234"/>
                  <a:pt x="15708" y="10196"/>
                  <a:pt x="15758" y="10129"/>
                </a:cubicBezTo>
                <a:cubicBezTo>
                  <a:pt x="15896" y="9928"/>
                  <a:pt x="16235" y="9451"/>
                  <a:pt x="16574" y="8898"/>
                </a:cubicBezTo>
                <a:cubicBezTo>
                  <a:pt x="16650" y="8747"/>
                  <a:pt x="16738" y="8609"/>
                  <a:pt x="16813" y="8458"/>
                </a:cubicBezTo>
                <a:cubicBezTo>
                  <a:pt x="16876" y="8307"/>
                  <a:pt x="16951" y="8156"/>
                  <a:pt x="16964" y="7993"/>
                </a:cubicBezTo>
                <a:cubicBezTo>
                  <a:pt x="16977" y="7918"/>
                  <a:pt x="16964" y="7817"/>
                  <a:pt x="16889" y="7779"/>
                </a:cubicBezTo>
                <a:cubicBezTo>
                  <a:pt x="16826" y="7742"/>
                  <a:pt x="16750" y="7729"/>
                  <a:pt x="16688" y="7729"/>
                </a:cubicBezTo>
                <a:cubicBezTo>
                  <a:pt x="16537" y="7742"/>
                  <a:pt x="16411" y="7779"/>
                  <a:pt x="16298" y="7817"/>
                </a:cubicBezTo>
                <a:cubicBezTo>
                  <a:pt x="15958" y="7909"/>
                  <a:pt x="15733" y="7994"/>
                  <a:pt x="15719" y="7994"/>
                </a:cubicBezTo>
                <a:cubicBezTo>
                  <a:pt x="15714" y="7994"/>
                  <a:pt x="15738" y="7983"/>
                  <a:pt x="15795" y="7955"/>
                </a:cubicBezTo>
                <a:cubicBezTo>
                  <a:pt x="16022" y="7855"/>
                  <a:pt x="16361" y="7717"/>
                  <a:pt x="16738" y="7641"/>
                </a:cubicBezTo>
                <a:cubicBezTo>
                  <a:pt x="16763" y="7629"/>
                  <a:pt x="16788" y="7629"/>
                  <a:pt x="16826" y="7629"/>
                </a:cubicBezTo>
                <a:cubicBezTo>
                  <a:pt x="16841" y="7625"/>
                  <a:pt x="16855" y="7623"/>
                  <a:pt x="16870" y="7623"/>
                </a:cubicBezTo>
                <a:cubicBezTo>
                  <a:pt x="16907" y="7623"/>
                  <a:pt x="16945" y="7632"/>
                  <a:pt x="16989" y="7641"/>
                </a:cubicBezTo>
                <a:cubicBezTo>
                  <a:pt x="17039" y="7666"/>
                  <a:pt x="17077" y="7704"/>
                  <a:pt x="17102" y="7754"/>
                </a:cubicBezTo>
                <a:cubicBezTo>
                  <a:pt x="17102" y="7779"/>
                  <a:pt x="17115" y="7805"/>
                  <a:pt x="17115" y="7830"/>
                </a:cubicBezTo>
                <a:cubicBezTo>
                  <a:pt x="17115" y="8043"/>
                  <a:pt x="17014" y="8232"/>
                  <a:pt x="16926" y="8420"/>
                </a:cubicBezTo>
                <a:cubicBezTo>
                  <a:pt x="16977" y="8332"/>
                  <a:pt x="17014" y="8244"/>
                  <a:pt x="17052" y="8144"/>
                </a:cubicBezTo>
                <a:lnTo>
                  <a:pt x="17065" y="8119"/>
                </a:lnTo>
                <a:cubicBezTo>
                  <a:pt x="17102" y="8043"/>
                  <a:pt x="17127" y="7955"/>
                  <a:pt x="17140" y="7867"/>
                </a:cubicBezTo>
                <a:cubicBezTo>
                  <a:pt x="17152" y="7779"/>
                  <a:pt x="17140" y="7679"/>
                  <a:pt x="17065" y="7629"/>
                </a:cubicBezTo>
                <a:cubicBezTo>
                  <a:pt x="17002" y="7591"/>
                  <a:pt x="16926" y="7578"/>
                  <a:pt x="16851" y="7578"/>
                </a:cubicBezTo>
                <a:cubicBezTo>
                  <a:pt x="16826" y="7578"/>
                  <a:pt x="16788" y="7578"/>
                  <a:pt x="16763" y="7591"/>
                </a:cubicBezTo>
                <a:cubicBezTo>
                  <a:pt x="16725" y="7591"/>
                  <a:pt x="16700" y="7591"/>
                  <a:pt x="16662" y="7604"/>
                </a:cubicBezTo>
                <a:cubicBezTo>
                  <a:pt x="16596" y="7615"/>
                  <a:pt x="16520" y="7635"/>
                  <a:pt x="16452" y="7649"/>
                </a:cubicBezTo>
                <a:lnTo>
                  <a:pt x="16452" y="7649"/>
                </a:lnTo>
                <a:cubicBezTo>
                  <a:pt x="16455" y="7647"/>
                  <a:pt x="16458" y="7645"/>
                  <a:pt x="16461" y="7641"/>
                </a:cubicBezTo>
                <a:cubicBezTo>
                  <a:pt x="16537" y="7616"/>
                  <a:pt x="16675" y="7578"/>
                  <a:pt x="16813" y="7553"/>
                </a:cubicBezTo>
                <a:cubicBezTo>
                  <a:pt x="16855" y="7545"/>
                  <a:pt x="16900" y="7539"/>
                  <a:pt x="16944" y="7539"/>
                </a:cubicBezTo>
                <a:cubicBezTo>
                  <a:pt x="17031" y="7539"/>
                  <a:pt x="17115" y="7562"/>
                  <a:pt x="17165" y="7629"/>
                </a:cubicBezTo>
                <a:cubicBezTo>
                  <a:pt x="17240" y="7729"/>
                  <a:pt x="17203" y="7842"/>
                  <a:pt x="17190" y="7893"/>
                </a:cubicBezTo>
                <a:cubicBezTo>
                  <a:pt x="17228" y="7805"/>
                  <a:pt x="17266" y="7704"/>
                  <a:pt x="17240" y="7616"/>
                </a:cubicBezTo>
                <a:lnTo>
                  <a:pt x="17240" y="7604"/>
                </a:lnTo>
                <a:cubicBezTo>
                  <a:pt x="17240" y="7578"/>
                  <a:pt x="17240" y="7566"/>
                  <a:pt x="17228" y="7541"/>
                </a:cubicBezTo>
                <a:cubicBezTo>
                  <a:pt x="17203" y="7490"/>
                  <a:pt x="17165" y="7465"/>
                  <a:pt x="17127" y="7453"/>
                </a:cubicBezTo>
                <a:lnTo>
                  <a:pt x="17127" y="7440"/>
                </a:lnTo>
                <a:cubicBezTo>
                  <a:pt x="17150" y="7445"/>
                  <a:pt x="17172" y="7451"/>
                  <a:pt x="17193" y="7459"/>
                </a:cubicBezTo>
                <a:lnTo>
                  <a:pt x="17193" y="7459"/>
                </a:lnTo>
                <a:cubicBezTo>
                  <a:pt x="17180" y="7453"/>
                  <a:pt x="17166" y="7447"/>
                  <a:pt x="17152" y="7440"/>
                </a:cubicBezTo>
                <a:cubicBezTo>
                  <a:pt x="17120" y="7436"/>
                  <a:pt x="17088" y="7434"/>
                  <a:pt x="17056" y="7434"/>
                </a:cubicBezTo>
                <a:cubicBezTo>
                  <a:pt x="16912" y="7434"/>
                  <a:pt x="16768" y="7475"/>
                  <a:pt x="16625" y="7516"/>
                </a:cubicBezTo>
                <a:cubicBezTo>
                  <a:pt x="16449" y="7566"/>
                  <a:pt x="16273" y="7616"/>
                  <a:pt x="16084" y="7692"/>
                </a:cubicBezTo>
                <a:cubicBezTo>
                  <a:pt x="15720" y="7817"/>
                  <a:pt x="15368" y="7968"/>
                  <a:pt x="15054" y="8106"/>
                </a:cubicBezTo>
                <a:cubicBezTo>
                  <a:pt x="15041" y="8106"/>
                  <a:pt x="15029" y="8119"/>
                  <a:pt x="15016" y="8119"/>
                </a:cubicBezTo>
                <a:cubicBezTo>
                  <a:pt x="14941" y="8194"/>
                  <a:pt x="14878" y="8345"/>
                  <a:pt x="14916" y="8358"/>
                </a:cubicBezTo>
                <a:cubicBezTo>
                  <a:pt x="14903" y="8395"/>
                  <a:pt x="14828" y="8383"/>
                  <a:pt x="14778" y="8395"/>
                </a:cubicBezTo>
                <a:cubicBezTo>
                  <a:pt x="14652" y="8420"/>
                  <a:pt x="14539" y="8533"/>
                  <a:pt x="14426" y="8559"/>
                </a:cubicBezTo>
                <a:lnTo>
                  <a:pt x="14526" y="8496"/>
                </a:lnTo>
                <a:cubicBezTo>
                  <a:pt x="14514" y="8496"/>
                  <a:pt x="14325" y="8584"/>
                  <a:pt x="14287" y="8596"/>
                </a:cubicBezTo>
                <a:cubicBezTo>
                  <a:pt x="14287" y="8596"/>
                  <a:pt x="14401" y="8496"/>
                  <a:pt x="14350" y="8496"/>
                </a:cubicBezTo>
                <a:cubicBezTo>
                  <a:pt x="14112" y="8584"/>
                  <a:pt x="13885" y="8709"/>
                  <a:pt x="13898" y="8747"/>
                </a:cubicBezTo>
                <a:cubicBezTo>
                  <a:pt x="14011" y="8697"/>
                  <a:pt x="14137" y="8647"/>
                  <a:pt x="14250" y="8596"/>
                </a:cubicBezTo>
                <a:lnTo>
                  <a:pt x="14250" y="8596"/>
                </a:lnTo>
                <a:cubicBezTo>
                  <a:pt x="14250" y="8634"/>
                  <a:pt x="13998" y="8709"/>
                  <a:pt x="14011" y="8747"/>
                </a:cubicBezTo>
                <a:cubicBezTo>
                  <a:pt x="13907" y="8770"/>
                  <a:pt x="13814" y="8793"/>
                  <a:pt x="13712" y="8807"/>
                </a:cubicBezTo>
                <a:lnTo>
                  <a:pt x="13712" y="8807"/>
                </a:lnTo>
                <a:cubicBezTo>
                  <a:pt x="13766" y="8795"/>
                  <a:pt x="13842" y="8760"/>
                  <a:pt x="13810" y="8760"/>
                </a:cubicBezTo>
                <a:cubicBezTo>
                  <a:pt x="13745" y="8776"/>
                  <a:pt x="13722" y="8780"/>
                  <a:pt x="13709" y="8780"/>
                </a:cubicBezTo>
                <a:cubicBezTo>
                  <a:pt x="13691" y="8780"/>
                  <a:pt x="13691" y="8772"/>
                  <a:pt x="13634" y="8772"/>
                </a:cubicBezTo>
                <a:cubicBezTo>
                  <a:pt x="13709" y="8735"/>
                  <a:pt x="13835" y="8672"/>
                  <a:pt x="13948" y="8609"/>
                </a:cubicBezTo>
                <a:cubicBezTo>
                  <a:pt x="14061" y="8533"/>
                  <a:pt x="14174" y="8458"/>
                  <a:pt x="14250" y="8408"/>
                </a:cubicBezTo>
                <a:lnTo>
                  <a:pt x="14250" y="8408"/>
                </a:lnTo>
                <a:cubicBezTo>
                  <a:pt x="14187" y="8445"/>
                  <a:pt x="14112" y="8471"/>
                  <a:pt x="14049" y="8496"/>
                </a:cubicBezTo>
                <a:lnTo>
                  <a:pt x="14011" y="8483"/>
                </a:lnTo>
                <a:cubicBezTo>
                  <a:pt x="13747" y="8584"/>
                  <a:pt x="13559" y="8747"/>
                  <a:pt x="13483" y="8785"/>
                </a:cubicBezTo>
                <a:cubicBezTo>
                  <a:pt x="13332" y="8785"/>
                  <a:pt x="13383" y="8709"/>
                  <a:pt x="13408" y="8697"/>
                </a:cubicBezTo>
                <a:lnTo>
                  <a:pt x="13408" y="8697"/>
                </a:lnTo>
                <a:cubicBezTo>
                  <a:pt x="13166" y="8707"/>
                  <a:pt x="13118" y="8774"/>
                  <a:pt x="12946" y="8774"/>
                </a:cubicBezTo>
                <a:cubicBezTo>
                  <a:pt x="12904" y="8774"/>
                  <a:pt x="12854" y="8770"/>
                  <a:pt x="12792" y="8760"/>
                </a:cubicBezTo>
                <a:lnTo>
                  <a:pt x="12792" y="8760"/>
                </a:lnTo>
                <a:cubicBezTo>
                  <a:pt x="12830" y="8772"/>
                  <a:pt x="12868" y="8785"/>
                  <a:pt x="12905" y="8785"/>
                </a:cubicBezTo>
                <a:cubicBezTo>
                  <a:pt x="12900" y="8786"/>
                  <a:pt x="12894" y="8786"/>
                  <a:pt x="12888" y="8786"/>
                </a:cubicBezTo>
                <a:cubicBezTo>
                  <a:pt x="12808" y="8786"/>
                  <a:pt x="12627" y="8730"/>
                  <a:pt x="12594" y="8730"/>
                </a:cubicBezTo>
                <a:cubicBezTo>
                  <a:pt x="12589" y="8730"/>
                  <a:pt x="12588" y="8731"/>
                  <a:pt x="12591" y="8735"/>
                </a:cubicBezTo>
                <a:cubicBezTo>
                  <a:pt x="12534" y="8700"/>
                  <a:pt x="12497" y="8645"/>
                  <a:pt x="12548" y="8645"/>
                </a:cubicBezTo>
                <a:cubicBezTo>
                  <a:pt x="12551" y="8645"/>
                  <a:pt x="12553" y="8645"/>
                  <a:pt x="12555" y="8645"/>
                </a:cubicBezTo>
                <a:lnTo>
                  <a:pt x="12555" y="8645"/>
                </a:lnTo>
                <a:cubicBezTo>
                  <a:pt x="12459" y="8633"/>
                  <a:pt x="12364" y="8621"/>
                  <a:pt x="12280" y="8597"/>
                </a:cubicBezTo>
                <a:lnTo>
                  <a:pt x="12280" y="8597"/>
                </a:lnTo>
                <a:cubicBezTo>
                  <a:pt x="12282" y="8598"/>
                  <a:pt x="12284" y="8598"/>
                  <a:pt x="12286" y="8598"/>
                </a:cubicBezTo>
                <a:cubicBezTo>
                  <a:pt x="12315" y="8598"/>
                  <a:pt x="12317" y="8546"/>
                  <a:pt x="12340" y="8546"/>
                </a:cubicBezTo>
                <a:cubicBezTo>
                  <a:pt x="12300" y="8526"/>
                  <a:pt x="12259" y="8518"/>
                  <a:pt x="12230" y="8518"/>
                </a:cubicBezTo>
                <a:cubicBezTo>
                  <a:pt x="12193" y="8518"/>
                  <a:pt x="12172" y="8530"/>
                  <a:pt x="12187" y="8547"/>
                </a:cubicBezTo>
                <a:lnTo>
                  <a:pt x="12187" y="8547"/>
                </a:lnTo>
                <a:cubicBezTo>
                  <a:pt x="12028" y="8422"/>
                  <a:pt x="12060" y="8454"/>
                  <a:pt x="11938" y="8332"/>
                </a:cubicBezTo>
                <a:cubicBezTo>
                  <a:pt x="11929" y="8326"/>
                  <a:pt x="11923" y="8323"/>
                  <a:pt x="11918" y="8323"/>
                </a:cubicBezTo>
                <a:cubicBezTo>
                  <a:pt x="11896" y="8323"/>
                  <a:pt x="11919" y="8387"/>
                  <a:pt x="11950" y="8408"/>
                </a:cubicBezTo>
                <a:cubicBezTo>
                  <a:pt x="11812" y="8345"/>
                  <a:pt x="11762" y="8270"/>
                  <a:pt x="11699" y="8232"/>
                </a:cubicBezTo>
                <a:lnTo>
                  <a:pt x="11699" y="8232"/>
                </a:lnTo>
                <a:cubicBezTo>
                  <a:pt x="11752" y="8263"/>
                  <a:pt x="11788" y="8275"/>
                  <a:pt x="11812" y="8275"/>
                </a:cubicBezTo>
                <a:cubicBezTo>
                  <a:pt x="11883" y="8275"/>
                  <a:pt x="11853" y="8169"/>
                  <a:pt x="11900" y="8169"/>
                </a:cubicBezTo>
                <a:cubicBezTo>
                  <a:pt x="11724" y="8119"/>
                  <a:pt x="11573" y="8031"/>
                  <a:pt x="11410" y="7955"/>
                </a:cubicBezTo>
                <a:cubicBezTo>
                  <a:pt x="11435" y="7955"/>
                  <a:pt x="11498" y="7943"/>
                  <a:pt x="11498" y="7943"/>
                </a:cubicBezTo>
                <a:cubicBezTo>
                  <a:pt x="11460" y="7943"/>
                  <a:pt x="11360" y="7830"/>
                  <a:pt x="11234" y="7704"/>
                </a:cubicBezTo>
                <a:cubicBezTo>
                  <a:pt x="11122" y="7570"/>
                  <a:pt x="11010" y="7425"/>
                  <a:pt x="10942" y="7306"/>
                </a:cubicBezTo>
                <a:lnTo>
                  <a:pt x="10942" y="7306"/>
                </a:lnTo>
                <a:cubicBezTo>
                  <a:pt x="10958" y="7301"/>
                  <a:pt x="10851" y="7131"/>
                  <a:pt x="10794" y="7063"/>
                </a:cubicBezTo>
                <a:lnTo>
                  <a:pt x="10794" y="7063"/>
                </a:lnTo>
                <a:cubicBezTo>
                  <a:pt x="10807" y="7076"/>
                  <a:pt x="10819" y="7088"/>
                  <a:pt x="10844" y="7126"/>
                </a:cubicBezTo>
                <a:cubicBezTo>
                  <a:pt x="10782" y="6950"/>
                  <a:pt x="10656" y="6950"/>
                  <a:pt x="10606" y="6774"/>
                </a:cubicBezTo>
                <a:lnTo>
                  <a:pt x="10606" y="6774"/>
                </a:lnTo>
                <a:cubicBezTo>
                  <a:pt x="10668" y="6898"/>
                  <a:pt x="10704" y="6929"/>
                  <a:pt x="10722" y="6929"/>
                </a:cubicBezTo>
                <a:cubicBezTo>
                  <a:pt x="10726" y="6929"/>
                  <a:pt x="10729" y="6927"/>
                  <a:pt x="10731" y="6925"/>
                </a:cubicBezTo>
                <a:cubicBezTo>
                  <a:pt x="10681" y="6862"/>
                  <a:pt x="10631" y="6762"/>
                  <a:pt x="10581" y="6686"/>
                </a:cubicBezTo>
                <a:cubicBezTo>
                  <a:pt x="10544" y="6632"/>
                  <a:pt x="10515" y="6591"/>
                  <a:pt x="10501" y="6591"/>
                </a:cubicBezTo>
                <a:cubicBezTo>
                  <a:pt x="10495" y="6591"/>
                  <a:pt x="10493" y="6597"/>
                  <a:pt x="10493" y="6611"/>
                </a:cubicBezTo>
                <a:cubicBezTo>
                  <a:pt x="10455" y="6523"/>
                  <a:pt x="10417" y="6448"/>
                  <a:pt x="10442" y="6448"/>
                </a:cubicBezTo>
                <a:cubicBezTo>
                  <a:pt x="10379" y="6347"/>
                  <a:pt x="10317" y="6246"/>
                  <a:pt x="10266" y="6158"/>
                </a:cubicBezTo>
                <a:lnTo>
                  <a:pt x="10266" y="6158"/>
                </a:lnTo>
                <a:cubicBezTo>
                  <a:pt x="10271" y="6163"/>
                  <a:pt x="10277" y="6167"/>
                  <a:pt x="10281" y="6167"/>
                </a:cubicBezTo>
                <a:cubicBezTo>
                  <a:pt x="10287" y="6167"/>
                  <a:pt x="10289" y="6159"/>
                  <a:pt x="10280" y="6130"/>
                </a:cubicBezTo>
                <a:lnTo>
                  <a:pt x="10280" y="6130"/>
                </a:lnTo>
                <a:cubicBezTo>
                  <a:pt x="10347" y="6290"/>
                  <a:pt x="10468" y="6417"/>
                  <a:pt x="10480" y="6523"/>
                </a:cubicBezTo>
                <a:cubicBezTo>
                  <a:pt x="10507" y="6514"/>
                  <a:pt x="10508" y="6473"/>
                  <a:pt x="10529" y="6473"/>
                </a:cubicBezTo>
                <a:cubicBezTo>
                  <a:pt x="10538" y="6473"/>
                  <a:pt x="10550" y="6480"/>
                  <a:pt x="10568" y="6498"/>
                </a:cubicBezTo>
                <a:cubicBezTo>
                  <a:pt x="10379" y="6184"/>
                  <a:pt x="10254" y="6020"/>
                  <a:pt x="10116" y="5832"/>
                </a:cubicBezTo>
                <a:lnTo>
                  <a:pt x="10015" y="5518"/>
                </a:lnTo>
                <a:lnTo>
                  <a:pt x="9990" y="5518"/>
                </a:lnTo>
                <a:lnTo>
                  <a:pt x="10002" y="5442"/>
                </a:lnTo>
                <a:cubicBezTo>
                  <a:pt x="9977" y="5417"/>
                  <a:pt x="9965" y="5392"/>
                  <a:pt x="9965" y="5379"/>
                </a:cubicBezTo>
                <a:lnTo>
                  <a:pt x="9965" y="5379"/>
                </a:lnTo>
                <a:cubicBezTo>
                  <a:pt x="9965" y="5379"/>
                  <a:pt x="9977" y="5379"/>
                  <a:pt x="9990" y="5392"/>
                </a:cubicBezTo>
                <a:cubicBezTo>
                  <a:pt x="9965" y="5367"/>
                  <a:pt x="9952" y="5342"/>
                  <a:pt x="9940" y="5329"/>
                </a:cubicBezTo>
                <a:cubicBezTo>
                  <a:pt x="9945" y="5324"/>
                  <a:pt x="9951" y="5321"/>
                  <a:pt x="9958" y="5321"/>
                </a:cubicBezTo>
                <a:cubicBezTo>
                  <a:pt x="9982" y="5321"/>
                  <a:pt x="10014" y="5353"/>
                  <a:pt x="10053" y="5392"/>
                </a:cubicBezTo>
                <a:cubicBezTo>
                  <a:pt x="10053" y="5430"/>
                  <a:pt x="10053" y="5455"/>
                  <a:pt x="10065" y="5480"/>
                </a:cubicBezTo>
                <a:cubicBezTo>
                  <a:pt x="10087" y="5508"/>
                  <a:pt x="10108" y="5533"/>
                  <a:pt x="10118" y="5533"/>
                </a:cubicBezTo>
                <a:cubicBezTo>
                  <a:pt x="10126" y="5533"/>
                  <a:pt x="10127" y="5518"/>
                  <a:pt x="10116" y="5480"/>
                </a:cubicBezTo>
                <a:cubicBezTo>
                  <a:pt x="10116" y="5467"/>
                  <a:pt x="10103" y="5455"/>
                  <a:pt x="10091" y="5442"/>
                </a:cubicBezTo>
                <a:lnTo>
                  <a:pt x="10091" y="5442"/>
                </a:lnTo>
                <a:cubicBezTo>
                  <a:pt x="10115" y="5467"/>
                  <a:pt x="10134" y="5480"/>
                  <a:pt x="10141" y="5480"/>
                </a:cubicBezTo>
                <a:cubicBezTo>
                  <a:pt x="10145" y="5480"/>
                  <a:pt x="10145" y="5476"/>
                  <a:pt x="10141" y="5467"/>
                </a:cubicBezTo>
                <a:lnTo>
                  <a:pt x="10028" y="5241"/>
                </a:lnTo>
                <a:lnTo>
                  <a:pt x="10028" y="5241"/>
                </a:lnTo>
                <a:cubicBezTo>
                  <a:pt x="10028" y="5279"/>
                  <a:pt x="10040" y="5317"/>
                  <a:pt x="10040" y="5367"/>
                </a:cubicBezTo>
                <a:cubicBezTo>
                  <a:pt x="9985" y="5275"/>
                  <a:pt x="9917" y="5163"/>
                  <a:pt x="9894" y="5163"/>
                </a:cubicBezTo>
                <a:cubicBezTo>
                  <a:pt x="9885" y="5163"/>
                  <a:pt x="9883" y="5179"/>
                  <a:pt x="9889" y="5216"/>
                </a:cubicBezTo>
                <a:lnTo>
                  <a:pt x="9852" y="5040"/>
                </a:lnTo>
                <a:cubicBezTo>
                  <a:pt x="9726" y="4839"/>
                  <a:pt x="9751" y="4877"/>
                  <a:pt x="9626" y="4638"/>
                </a:cubicBezTo>
                <a:cubicBezTo>
                  <a:pt x="9628" y="4633"/>
                  <a:pt x="9631" y="4632"/>
                  <a:pt x="9634" y="4632"/>
                </a:cubicBezTo>
                <a:cubicBezTo>
                  <a:pt x="9644" y="4632"/>
                  <a:pt x="9657" y="4646"/>
                  <a:pt x="9663" y="4646"/>
                </a:cubicBezTo>
                <a:cubicBezTo>
                  <a:pt x="9666" y="4646"/>
                  <a:pt x="9667" y="4641"/>
                  <a:pt x="9663" y="4625"/>
                </a:cubicBezTo>
                <a:cubicBezTo>
                  <a:pt x="9550" y="4462"/>
                  <a:pt x="9563" y="4160"/>
                  <a:pt x="9500" y="4135"/>
                </a:cubicBezTo>
                <a:cubicBezTo>
                  <a:pt x="9437" y="3985"/>
                  <a:pt x="9450" y="4085"/>
                  <a:pt x="9399" y="3997"/>
                </a:cubicBezTo>
                <a:cubicBezTo>
                  <a:pt x="9404" y="3997"/>
                  <a:pt x="9409" y="3999"/>
                  <a:pt x="9413" y="3999"/>
                </a:cubicBezTo>
                <a:cubicBezTo>
                  <a:pt x="9418" y="3999"/>
                  <a:pt x="9419" y="3995"/>
                  <a:pt x="9412" y="3972"/>
                </a:cubicBezTo>
                <a:lnTo>
                  <a:pt x="9349" y="3884"/>
                </a:lnTo>
                <a:cubicBezTo>
                  <a:pt x="9347" y="3876"/>
                  <a:pt x="9347" y="3873"/>
                  <a:pt x="9348" y="3873"/>
                </a:cubicBezTo>
                <a:lnTo>
                  <a:pt x="9348" y="3873"/>
                </a:lnTo>
                <a:cubicBezTo>
                  <a:pt x="9352" y="3873"/>
                  <a:pt x="9367" y="3901"/>
                  <a:pt x="9372" y="3901"/>
                </a:cubicBezTo>
                <a:cubicBezTo>
                  <a:pt x="9376" y="3901"/>
                  <a:pt x="9374" y="3888"/>
                  <a:pt x="9362" y="3846"/>
                </a:cubicBezTo>
                <a:cubicBezTo>
                  <a:pt x="9261" y="3645"/>
                  <a:pt x="9211" y="3520"/>
                  <a:pt x="9148" y="3356"/>
                </a:cubicBezTo>
                <a:cubicBezTo>
                  <a:pt x="9114" y="3293"/>
                  <a:pt x="9098" y="3272"/>
                  <a:pt x="9090" y="3272"/>
                </a:cubicBezTo>
                <a:cubicBezTo>
                  <a:pt x="9075" y="3272"/>
                  <a:pt x="9091" y="3344"/>
                  <a:pt x="9082" y="3344"/>
                </a:cubicBezTo>
                <a:cubicBezTo>
                  <a:pt x="9078" y="3344"/>
                  <a:pt x="9068" y="3328"/>
                  <a:pt x="9047" y="3281"/>
                </a:cubicBezTo>
                <a:cubicBezTo>
                  <a:pt x="9060" y="3231"/>
                  <a:pt x="9073" y="3193"/>
                  <a:pt x="9010" y="3067"/>
                </a:cubicBezTo>
                <a:cubicBezTo>
                  <a:pt x="8972" y="3017"/>
                  <a:pt x="8960" y="3030"/>
                  <a:pt x="8884" y="2916"/>
                </a:cubicBezTo>
                <a:lnTo>
                  <a:pt x="8922" y="2916"/>
                </a:lnTo>
                <a:cubicBezTo>
                  <a:pt x="8872" y="2816"/>
                  <a:pt x="8821" y="2741"/>
                  <a:pt x="8834" y="2715"/>
                </a:cubicBezTo>
                <a:cubicBezTo>
                  <a:pt x="8784" y="2653"/>
                  <a:pt x="8746" y="2590"/>
                  <a:pt x="8733" y="2539"/>
                </a:cubicBezTo>
                <a:cubicBezTo>
                  <a:pt x="8712" y="2513"/>
                  <a:pt x="8699" y="2502"/>
                  <a:pt x="8691" y="2502"/>
                </a:cubicBezTo>
                <a:cubicBezTo>
                  <a:pt x="8659" y="2502"/>
                  <a:pt x="8733" y="2700"/>
                  <a:pt x="8733" y="2741"/>
                </a:cubicBezTo>
                <a:cubicBezTo>
                  <a:pt x="8670" y="2577"/>
                  <a:pt x="8608" y="2477"/>
                  <a:pt x="8583" y="2376"/>
                </a:cubicBezTo>
                <a:lnTo>
                  <a:pt x="8583" y="2376"/>
                </a:lnTo>
                <a:cubicBezTo>
                  <a:pt x="8620" y="2414"/>
                  <a:pt x="8645" y="2452"/>
                  <a:pt x="8670" y="2502"/>
                </a:cubicBezTo>
                <a:cubicBezTo>
                  <a:pt x="8532" y="2200"/>
                  <a:pt x="8457" y="2276"/>
                  <a:pt x="8444" y="2112"/>
                </a:cubicBezTo>
                <a:lnTo>
                  <a:pt x="8444" y="2112"/>
                </a:lnTo>
                <a:cubicBezTo>
                  <a:pt x="8484" y="2181"/>
                  <a:pt x="8554" y="2258"/>
                  <a:pt x="8570" y="2258"/>
                </a:cubicBezTo>
                <a:cubicBezTo>
                  <a:pt x="8575" y="2258"/>
                  <a:pt x="8575" y="2252"/>
                  <a:pt x="8570" y="2238"/>
                </a:cubicBezTo>
                <a:lnTo>
                  <a:pt x="8469" y="2112"/>
                </a:lnTo>
                <a:cubicBezTo>
                  <a:pt x="8468" y="2109"/>
                  <a:pt x="8468" y="2108"/>
                  <a:pt x="8468" y="2108"/>
                </a:cubicBezTo>
                <a:lnTo>
                  <a:pt x="8468" y="2108"/>
                </a:lnTo>
                <a:cubicBezTo>
                  <a:pt x="8470" y="2108"/>
                  <a:pt x="8492" y="2141"/>
                  <a:pt x="8498" y="2141"/>
                </a:cubicBezTo>
                <a:cubicBezTo>
                  <a:pt x="8502" y="2141"/>
                  <a:pt x="8502" y="2134"/>
                  <a:pt x="8495" y="2112"/>
                </a:cubicBezTo>
                <a:cubicBezTo>
                  <a:pt x="8457" y="2087"/>
                  <a:pt x="8381" y="2012"/>
                  <a:pt x="8356" y="1987"/>
                </a:cubicBezTo>
                <a:lnTo>
                  <a:pt x="8180" y="1798"/>
                </a:lnTo>
                <a:lnTo>
                  <a:pt x="8180" y="1798"/>
                </a:lnTo>
                <a:cubicBezTo>
                  <a:pt x="8190" y="1803"/>
                  <a:pt x="8195" y="1806"/>
                  <a:pt x="8198" y="1806"/>
                </a:cubicBezTo>
                <a:cubicBezTo>
                  <a:pt x="8202" y="1806"/>
                  <a:pt x="8196" y="1797"/>
                  <a:pt x="8180" y="1773"/>
                </a:cubicBezTo>
                <a:lnTo>
                  <a:pt x="8042" y="1647"/>
                </a:lnTo>
                <a:lnTo>
                  <a:pt x="8042" y="1647"/>
                </a:lnTo>
                <a:cubicBezTo>
                  <a:pt x="8053" y="1655"/>
                  <a:pt x="8060" y="1659"/>
                  <a:pt x="8064" y="1659"/>
                </a:cubicBezTo>
                <a:cubicBezTo>
                  <a:pt x="8080" y="1659"/>
                  <a:pt x="8054" y="1609"/>
                  <a:pt x="8004" y="1559"/>
                </a:cubicBezTo>
                <a:cubicBezTo>
                  <a:pt x="7841" y="1383"/>
                  <a:pt x="7803" y="1484"/>
                  <a:pt x="7703" y="1333"/>
                </a:cubicBezTo>
                <a:lnTo>
                  <a:pt x="7703" y="1333"/>
                </a:lnTo>
                <a:cubicBezTo>
                  <a:pt x="7714" y="1344"/>
                  <a:pt x="7725" y="1345"/>
                  <a:pt x="7736" y="1362"/>
                </a:cubicBezTo>
                <a:lnTo>
                  <a:pt x="7736" y="1362"/>
                </a:lnTo>
                <a:lnTo>
                  <a:pt x="7690" y="1283"/>
                </a:lnTo>
                <a:cubicBezTo>
                  <a:pt x="7686" y="1286"/>
                  <a:pt x="7680" y="1287"/>
                  <a:pt x="7674" y="1287"/>
                </a:cubicBezTo>
                <a:cubicBezTo>
                  <a:pt x="7579" y="1287"/>
                  <a:pt x="7285" y="987"/>
                  <a:pt x="7194" y="987"/>
                </a:cubicBezTo>
                <a:cubicBezTo>
                  <a:pt x="7186" y="987"/>
                  <a:pt x="7180" y="989"/>
                  <a:pt x="7175" y="994"/>
                </a:cubicBezTo>
                <a:cubicBezTo>
                  <a:pt x="7140" y="959"/>
                  <a:pt x="7130" y="945"/>
                  <a:pt x="7137" y="945"/>
                </a:cubicBezTo>
                <a:cubicBezTo>
                  <a:pt x="7152" y="945"/>
                  <a:pt x="7232" y="995"/>
                  <a:pt x="7339" y="1044"/>
                </a:cubicBezTo>
                <a:cubicBezTo>
                  <a:pt x="7301" y="1006"/>
                  <a:pt x="7263" y="981"/>
                  <a:pt x="7225" y="944"/>
                </a:cubicBezTo>
                <a:lnTo>
                  <a:pt x="7225" y="944"/>
                </a:lnTo>
                <a:cubicBezTo>
                  <a:pt x="7276" y="969"/>
                  <a:pt x="7326" y="1006"/>
                  <a:pt x="7376" y="1044"/>
                </a:cubicBezTo>
                <a:cubicBezTo>
                  <a:pt x="7238" y="893"/>
                  <a:pt x="7062" y="831"/>
                  <a:pt x="6962" y="793"/>
                </a:cubicBezTo>
                <a:cubicBezTo>
                  <a:pt x="6911" y="743"/>
                  <a:pt x="7049" y="768"/>
                  <a:pt x="6861" y="680"/>
                </a:cubicBezTo>
                <a:cubicBezTo>
                  <a:pt x="6792" y="648"/>
                  <a:pt x="6758" y="637"/>
                  <a:pt x="6744" y="637"/>
                </a:cubicBezTo>
                <a:cubicBezTo>
                  <a:pt x="6711" y="637"/>
                  <a:pt x="6785" y="697"/>
                  <a:pt x="6766" y="697"/>
                </a:cubicBezTo>
                <a:cubicBezTo>
                  <a:pt x="6761" y="697"/>
                  <a:pt x="6748" y="692"/>
                  <a:pt x="6723" y="680"/>
                </a:cubicBezTo>
                <a:lnTo>
                  <a:pt x="6622" y="579"/>
                </a:lnTo>
                <a:cubicBezTo>
                  <a:pt x="6522" y="541"/>
                  <a:pt x="6421" y="504"/>
                  <a:pt x="6333" y="466"/>
                </a:cubicBezTo>
                <a:cubicBezTo>
                  <a:pt x="6258" y="428"/>
                  <a:pt x="6170" y="378"/>
                  <a:pt x="6082" y="353"/>
                </a:cubicBezTo>
                <a:cubicBezTo>
                  <a:pt x="6055" y="344"/>
                  <a:pt x="6035" y="335"/>
                  <a:pt x="6021" y="335"/>
                </a:cubicBezTo>
                <a:cubicBezTo>
                  <a:pt x="6015" y="335"/>
                  <a:pt x="6010" y="337"/>
                  <a:pt x="6007" y="340"/>
                </a:cubicBezTo>
                <a:cubicBezTo>
                  <a:pt x="5818" y="240"/>
                  <a:pt x="5592" y="252"/>
                  <a:pt x="5441" y="190"/>
                </a:cubicBezTo>
                <a:lnTo>
                  <a:pt x="5441" y="190"/>
                </a:lnTo>
                <a:cubicBezTo>
                  <a:pt x="5445" y="191"/>
                  <a:pt x="5448" y="192"/>
                  <a:pt x="5448" y="192"/>
                </a:cubicBezTo>
                <a:cubicBezTo>
                  <a:pt x="5455" y="192"/>
                  <a:pt x="5364" y="151"/>
                  <a:pt x="5353" y="139"/>
                </a:cubicBezTo>
                <a:lnTo>
                  <a:pt x="5064" y="114"/>
                </a:lnTo>
                <a:cubicBezTo>
                  <a:pt x="5139" y="114"/>
                  <a:pt x="5165" y="114"/>
                  <a:pt x="5190" y="102"/>
                </a:cubicBezTo>
                <a:cubicBezTo>
                  <a:pt x="5039" y="77"/>
                  <a:pt x="4901" y="51"/>
                  <a:pt x="4775" y="39"/>
                </a:cubicBezTo>
                <a:cubicBezTo>
                  <a:pt x="4687" y="39"/>
                  <a:pt x="4599" y="26"/>
                  <a:pt x="4511" y="14"/>
                </a:cubicBezTo>
                <a:cubicBezTo>
                  <a:pt x="4329" y="4"/>
                  <a:pt x="4163" y="0"/>
                  <a:pt x="4013" y="0"/>
                </a:cubicBezTo>
                <a:close/>
              </a:path>
            </a:pathLst>
          </a:custGeom>
          <a:solidFill>
            <a:srgbClr val="FFCF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8" name="Google Shape;4698;p50"/>
          <p:cNvSpPr/>
          <p:nvPr/>
        </p:nvSpPr>
        <p:spPr>
          <a:xfrm>
            <a:off x="4552559" y="1142990"/>
            <a:ext cx="4311058" cy="859209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699" name="Google Shape;4699;p5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2352378">
            <a:off x="4462109" y="4226237"/>
            <a:ext cx="767582" cy="1333699"/>
          </a:xfrm>
          <a:prstGeom prst="rect">
            <a:avLst/>
          </a:prstGeom>
          <a:noFill/>
          <a:ln>
            <a:noFill/>
          </a:ln>
        </p:spPr>
      </p:pic>
      <p:sp>
        <p:nvSpPr>
          <p:cNvPr id="4700" name="Google Shape;4700;p50"/>
          <p:cNvSpPr/>
          <p:nvPr/>
        </p:nvSpPr>
        <p:spPr>
          <a:xfrm flipH="1">
            <a:off x="4552559" y="1998293"/>
            <a:ext cx="4311058" cy="859209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1" name="Google Shape;4701;p50"/>
          <p:cNvSpPr txBox="1">
            <a:spLocks noGrp="1"/>
          </p:cNvSpPr>
          <p:nvPr>
            <p:ph type="title"/>
          </p:nvPr>
        </p:nvSpPr>
        <p:spPr>
          <a:xfrm>
            <a:off x="4767900" y="1357304"/>
            <a:ext cx="3632100" cy="1324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id-ID" dirty="0" smtClean="0"/>
              <a:t>Apresiasi</a:t>
            </a:r>
            <a:endParaRPr/>
          </a:p>
        </p:txBody>
      </p:sp>
      <p:sp>
        <p:nvSpPr>
          <p:cNvPr id="4702" name="Google Shape;4702;p50"/>
          <p:cNvSpPr txBox="1">
            <a:spLocks noGrp="1"/>
          </p:cNvSpPr>
          <p:nvPr>
            <p:ph type="subTitle" idx="1"/>
          </p:nvPr>
        </p:nvSpPr>
        <p:spPr>
          <a:xfrm>
            <a:off x="4767900" y="3000378"/>
            <a:ext cx="3632100" cy="803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/>
            <a:r>
              <a:rPr lang="id-ID" sz="1400" dirty="0" smtClean="0"/>
              <a:t>a</a:t>
            </a:r>
            <a:r>
              <a:rPr lang="en-US" sz="1400" dirty="0" err="1" smtClean="0"/>
              <a:t>dalah</a:t>
            </a:r>
            <a:r>
              <a:rPr lang="en-US" sz="1400" dirty="0" smtClean="0"/>
              <a:t> </a:t>
            </a:r>
            <a:r>
              <a:rPr lang="en-US" sz="1400" dirty="0" err="1" smtClean="0"/>
              <a:t>menilai</a:t>
            </a:r>
            <a:r>
              <a:rPr lang="en-US" sz="1400" dirty="0" smtClean="0"/>
              <a:t> </a:t>
            </a:r>
            <a:r>
              <a:rPr lang="en-US" sz="1400" dirty="0" err="1" smtClean="0"/>
              <a:t>dengan</a:t>
            </a:r>
            <a:r>
              <a:rPr lang="en-US" sz="1400" dirty="0" smtClean="0"/>
              <a:t> </a:t>
            </a:r>
            <a:r>
              <a:rPr lang="en-US" sz="1400" dirty="0" err="1" smtClean="0"/>
              <a:t>melalui</a:t>
            </a:r>
            <a:r>
              <a:rPr lang="en-US" sz="1400" dirty="0" smtClean="0"/>
              <a:t> </a:t>
            </a:r>
            <a:r>
              <a:rPr lang="en-US" sz="1400" dirty="0" err="1" smtClean="0"/>
              <a:t>proses</a:t>
            </a:r>
            <a:r>
              <a:rPr lang="en-US" sz="1400" dirty="0" smtClean="0"/>
              <a:t> </a:t>
            </a:r>
            <a:r>
              <a:rPr lang="en-US" sz="1400" dirty="0" err="1" smtClean="0"/>
              <a:t>menghargai</a:t>
            </a:r>
            <a:r>
              <a:rPr lang="en-US" sz="1400" dirty="0" smtClean="0"/>
              <a:t> </a:t>
            </a:r>
            <a:r>
              <a:rPr lang="en-US" sz="1400" dirty="0" err="1" smtClean="0"/>
              <a:t>dan</a:t>
            </a:r>
            <a:r>
              <a:rPr lang="en-US" sz="1400" dirty="0" smtClean="0"/>
              <a:t> </a:t>
            </a:r>
            <a:r>
              <a:rPr lang="en-US" sz="1400" dirty="0" err="1" smtClean="0"/>
              <a:t>bertujuan</a:t>
            </a:r>
            <a:r>
              <a:rPr lang="en-US" sz="1400" dirty="0" smtClean="0"/>
              <a:t> </a:t>
            </a:r>
            <a:r>
              <a:rPr lang="en-US" sz="1400" dirty="0" err="1" smtClean="0"/>
              <a:t>untuk</a:t>
            </a:r>
            <a:r>
              <a:rPr lang="en-US" sz="1400" dirty="0" smtClean="0"/>
              <a:t> </a:t>
            </a:r>
            <a:r>
              <a:rPr lang="en-US" sz="1400" dirty="0" err="1" smtClean="0"/>
              <a:t>menghargai</a:t>
            </a:r>
            <a:r>
              <a:rPr lang="en-US" sz="1400" dirty="0" smtClean="0"/>
              <a:t> </a:t>
            </a:r>
            <a:r>
              <a:rPr lang="en-US" sz="1400" dirty="0" err="1" smtClean="0"/>
              <a:t>dan</a:t>
            </a:r>
            <a:r>
              <a:rPr lang="en-US" sz="1400" dirty="0" smtClean="0"/>
              <a:t> </a:t>
            </a:r>
            <a:r>
              <a:rPr lang="en-US" sz="1400" dirty="0" err="1" smtClean="0"/>
              <a:t>mengerti</a:t>
            </a:r>
            <a:r>
              <a:rPr lang="en-US" sz="1400" dirty="0" smtClean="0"/>
              <a:t> </a:t>
            </a:r>
            <a:r>
              <a:rPr lang="en-US" sz="1400" dirty="0" err="1" smtClean="0"/>
              <a:t>maupun</a:t>
            </a:r>
            <a:r>
              <a:rPr lang="en-US" sz="1400" dirty="0" smtClean="0"/>
              <a:t> </a:t>
            </a:r>
            <a:r>
              <a:rPr lang="en-US" sz="1400" dirty="0" err="1" smtClean="0"/>
              <a:t>memahami</a:t>
            </a:r>
            <a:r>
              <a:rPr lang="en-US" sz="1400" dirty="0" smtClean="0"/>
              <a:t> </a:t>
            </a:r>
            <a:r>
              <a:rPr lang="en-US" sz="1400" dirty="0" err="1" smtClean="0"/>
              <a:t>karya</a:t>
            </a:r>
            <a:r>
              <a:rPr lang="en-US" sz="1400" dirty="0" smtClean="0"/>
              <a:t> </a:t>
            </a:r>
            <a:r>
              <a:rPr lang="en-US" sz="1400" dirty="0" err="1" smtClean="0"/>
              <a:t>orang</a:t>
            </a:r>
            <a:r>
              <a:rPr lang="en-US" sz="1400" dirty="0" smtClean="0"/>
              <a:t> lain.</a:t>
            </a:r>
            <a:endParaRPr sz="1400">
              <a:solidFill>
                <a:schemeClr val="bg2"/>
              </a:solidFill>
            </a:endParaRPr>
          </a:p>
        </p:txBody>
      </p:sp>
      <p:pic>
        <p:nvPicPr>
          <p:cNvPr id="4703" name="Google Shape;4703;p5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7695525" y="1870794"/>
            <a:ext cx="1448475" cy="579381"/>
          </a:xfrm>
          <a:prstGeom prst="rect">
            <a:avLst/>
          </a:prstGeom>
          <a:noFill/>
          <a:ln>
            <a:noFill/>
          </a:ln>
        </p:spPr>
      </p:pic>
      <p:sp>
        <p:nvSpPr>
          <p:cNvPr id="4704" name="Google Shape;4704;p50"/>
          <p:cNvSpPr/>
          <p:nvPr/>
        </p:nvSpPr>
        <p:spPr>
          <a:xfrm rot="-2700000">
            <a:off x="-764639" y="510008"/>
            <a:ext cx="1919960" cy="382643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" name="Google Shape;4702;p50"/>
          <p:cNvSpPr txBox="1">
            <a:spLocks/>
          </p:cNvSpPr>
          <p:nvPr/>
        </p:nvSpPr>
        <p:spPr>
          <a:xfrm>
            <a:off x="357158" y="1071552"/>
            <a:ext cx="3929090" cy="80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301943" lvl="1" indent="0" algn="ctr">
              <a:buNone/>
            </a:pPr>
            <a:r>
              <a:rPr lang="en-US" sz="1800" dirty="0" err="1" smtClean="0"/>
              <a:t>Menurut</a:t>
            </a:r>
            <a:r>
              <a:rPr lang="en-US" sz="1800" dirty="0" smtClean="0"/>
              <a:t> </a:t>
            </a:r>
            <a:r>
              <a:rPr lang="en-US" sz="1800" dirty="0" err="1" smtClean="0"/>
              <a:t>Primadi</a:t>
            </a:r>
            <a:r>
              <a:rPr lang="en-US" sz="1800" dirty="0" smtClean="0"/>
              <a:t> (</a:t>
            </a:r>
            <a:r>
              <a:rPr lang="id-ID" sz="1800" dirty="0" smtClean="0"/>
              <a:t>d</a:t>
            </a:r>
            <a:r>
              <a:rPr lang="en-US" sz="1800" dirty="0" err="1" smtClean="0"/>
              <a:t>alam</a:t>
            </a:r>
            <a:r>
              <a:rPr lang="en-US" sz="1800" dirty="0" smtClean="0"/>
              <a:t> </a:t>
            </a:r>
            <a:r>
              <a:rPr lang="en-US" sz="1800" dirty="0" err="1" smtClean="0"/>
              <a:t>Supriatun</a:t>
            </a:r>
            <a:r>
              <a:rPr lang="en-US" sz="1800" dirty="0" smtClean="0"/>
              <a:t>, 2004:33) </a:t>
            </a:r>
            <a:r>
              <a:rPr lang="en-US" sz="1800" dirty="0" err="1" smtClean="0"/>
              <a:t>apresiasi</a:t>
            </a:r>
            <a:r>
              <a:rPr lang="en-US" sz="1800" dirty="0" smtClean="0"/>
              <a:t> </a:t>
            </a:r>
            <a:r>
              <a:rPr lang="en-US" sz="1800" dirty="0" err="1" smtClean="0"/>
              <a:t>seni</a:t>
            </a:r>
            <a:r>
              <a:rPr lang="en-US" sz="1800" dirty="0" smtClean="0"/>
              <a:t> </a:t>
            </a:r>
            <a:r>
              <a:rPr lang="en-US" sz="1800" dirty="0" err="1" smtClean="0"/>
              <a:t>sebagai</a:t>
            </a:r>
            <a:r>
              <a:rPr lang="en-US" sz="1800" dirty="0" smtClean="0"/>
              <a:t> </a:t>
            </a:r>
            <a:r>
              <a:rPr lang="en-US" sz="1800" dirty="0" err="1" smtClean="0"/>
              <a:t>aktivitas</a:t>
            </a:r>
            <a:r>
              <a:rPr lang="en-US" sz="1800" dirty="0" smtClean="0"/>
              <a:t> mental </a:t>
            </a:r>
            <a:r>
              <a:rPr lang="en-US" sz="1800" dirty="0" err="1" smtClean="0"/>
              <a:t>terdiri</a:t>
            </a:r>
            <a:r>
              <a:rPr lang="en-US" sz="1800" dirty="0" smtClean="0"/>
              <a:t> </a:t>
            </a:r>
            <a:r>
              <a:rPr lang="en-US" sz="1800" dirty="0" err="1" smtClean="0"/>
              <a:t>dari</a:t>
            </a:r>
            <a:r>
              <a:rPr lang="en-US" sz="1800" dirty="0" smtClean="0"/>
              <a:t> </a:t>
            </a:r>
            <a:r>
              <a:rPr lang="en-US" sz="1800" dirty="0" err="1" smtClean="0"/>
              <a:t>beberapa</a:t>
            </a:r>
            <a:r>
              <a:rPr lang="en-US" sz="1800" dirty="0" smtClean="0"/>
              <a:t> </a:t>
            </a:r>
            <a:r>
              <a:rPr lang="en-US" sz="1800" dirty="0" err="1" smtClean="0"/>
              <a:t>tahapan</a:t>
            </a:r>
            <a:r>
              <a:rPr lang="en-US" sz="1800" dirty="0" smtClean="0"/>
              <a:t>:</a:t>
            </a:r>
            <a:endParaRPr lang="id-ID" sz="1800" dirty="0" smtClean="0"/>
          </a:p>
          <a:p>
            <a:pPr marL="301943" lvl="1" indent="0" algn="ctr">
              <a:buNone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Fira Sans" charset="0"/>
              <a:ea typeface="Fira Sans"/>
              <a:cs typeface="Fira Sans"/>
              <a:sym typeface="Fira Sans"/>
            </a:endParaRPr>
          </a:p>
        </p:txBody>
      </p:sp>
      <p:sp>
        <p:nvSpPr>
          <p:cNvPr id="272" name="Google Shape;4269;p44"/>
          <p:cNvSpPr/>
          <p:nvPr/>
        </p:nvSpPr>
        <p:spPr>
          <a:xfrm rot="21268261">
            <a:off x="464984" y="3127347"/>
            <a:ext cx="1229444" cy="456488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100"/>
          </a:p>
        </p:txBody>
      </p:sp>
      <p:sp>
        <p:nvSpPr>
          <p:cNvPr id="274" name="Google Shape;4271;p44"/>
          <p:cNvSpPr txBox="1"/>
          <p:nvPr/>
        </p:nvSpPr>
        <p:spPr>
          <a:xfrm rot="21268261">
            <a:off x="363651" y="2992381"/>
            <a:ext cx="1335428" cy="3841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sz="1600" dirty="0" smtClean="0">
                <a:latin typeface="Englebert"/>
                <a:ea typeface="Englebert"/>
                <a:cs typeface="Englebert"/>
                <a:sym typeface="Englebert"/>
              </a:rPr>
              <a:t>Kejutan (Suprise)</a:t>
            </a:r>
            <a:endParaRPr sz="1600">
              <a:latin typeface="Englebert"/>
              <a:ea typeface="Englebert"/>
              <a:cs typeface="Englebert"/>
              <a:sym typeface="Englebert"/>
            </a:endParaRPr>
          </a:p>
        </p:txBody>
      </p:sp>
      <p:grpSp>
        <p:nvGrpSpPr>
          <p:cNvPr id="300" name="Group 299"/>
          <p:cNvGrpSpPr/>
          <p:nvPr/>
        </p:nvGrpSpPr>
        <p:grpSpPr>
          <a:xfrm>
            <a:off x="619891" y="2284680"/>
            <a:ext cx="723515" cy="762558"/>
            <a:chOff x="872243" y="2814439"/>
            <a:chExt cx="723515" cy="762558"/>
          </a:xfrm>
        </p:grpSpPr>
        <p:sp>
          <p:nvSpPr>
            <p:cNvPr id="278" name="Google Shape;4277;p44"/>
            <p:cNvSpPr/>
            <p:nvPr/>
          </p:nvSpPr>
          <p:spPr>
            <a:xfrm rot="21268261">
              <a:off x="872243" y="2814439"/>
              <a:ext cx="723515" cy="762558"/>
            </a:xfrm>
            <a:custGeom>
              <a:avLst/>
              <a:gdLst/>
              <a:ahLst/>
              <a:cxnLst/>
              <a:rect l="l" t="t" r="r" b="b"/>
              <a:pathLst>
                <a:path w="2772" h="2497" extrusionOk="0">
                  <a:moveTo>
                    <a:pt x="1439" y="0"/>
                  </a:moveTo>
                  <a:cubicBezTo>
                    <a:pt x="946" y="0"/>
                    <a:pt x="449" y="272"/>
                    <a:pt x="271" y="807"/>
                  </a:cubicBezTo>
                  <a:cubicBezTo>
                    <a:pt x="0" y="1652"/>
                    <a:pt x="665" y="2497"/>
                    <a:pt x="1441" y="2497"/>
                  </a:cubicBezTo>
                  <a:cubicBezTo>
                    <a:pt x="1647" y="2497"/>
                    <a:pt x="1860" y="2438"/>
                    <a:pt x="2066" y="2303"/>
                  </a:cubicBezTo>
                  <a:lnTo>
                    <a:pt x="2152" y="2303"/>
                  </a:lnTo>
                  <a:cubicBezTo>
                    <a:pt x="2601" y="1961"/>
                    <a:pt x="2772" y="1427"/>
                    <a:pt x="2601" y="893"/>
                  </a:cubicBezTo>
                  <a:cubicBezTo>
                    <a:pt x="2459" y="294"/>
                    <a:pt x="1951" y="0"/>
                    <a:pt x="1439" y="0"/>
                  </a:cubicBezTo>
                  <a:close/>
                </a:path>
              </a:pathLst>
            </a:custGeom>
            <a:solidFill>
              <a:srgbClr val="B4F0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/>
            </a:p>
          </p:txBody>
        </p:sp>
        <p:sp>
          <p:nvSpPr>
            <p:cNvPr id="281" name="Google Shape;4280;p44"/>
            <p:cNvSpPr txBox="1"/>
            <p:nvPr/>
          </p:nvSpPr>
          <p:spPr>
            <a:xfrm rot="21268261">
              <a:off x="1041981" y="3017388"/>
              <a:ext cx="460096" cy="38416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dirty="0">
                  <a:solidFill>
                    <a:srgbClr val="000000"/>
                  </a:solidFill>
                  <a:latin typeface="Englebert"/>
                  <a:ea typeface="Englebert"/>
                  <a:cs typeface="Englebert"/>
                  <a:sym typeface="Englebert"/>
                </a:rPr>
                <a:t>01</a:t>
              </a:r>
              <a:endParaRPr sz="2400">
                <a:solidFill>
                  <a:srgbClr val="000000"/>
                </a:solidFill>
                <a:latin typeface="Englebert"/>
                <a:ea typeface="Englebert"/>
                <a:cs typeface="Englebert"/>
                <a:sym typeface="Englebert"/>
              </a:endParaRPr>
            </a:p>
          </p:txBody>
        </p:sp>
      </p:grpSp>
      <p:grpSp>
        <p:nvGrpSpPr>
          <p:cNvPr id="302" name="Group 301"/>
          <p:cNvGrpSpPr/>
          <p:nvPr/>
        </p:nvGrpSpPr>
        <p:grpSpPr>
          <a:xfrm>
            <a:off x="1977214" y="2784746"/>
            <a:ext cx="785818" cy="785818"/>
            <a:chOff x="3000247" y="2194509"/>
            <a:chExt cx="924178" cy="832500"/>
          </a:xfrm>
        </p:grpSpPr>
        <p:sp>
          <p:nvSpPr>
            <p:cNvPr id="275" name="Google Shape;4274;p44"/>
            <p:cNvSpPr/>
            <p:nvPr/>
          </p:nvSpPr>
          <p:spPr>
            <a:xfrm rot="21268261">
              <a:off x="3000247" y="2194509"/>
              <a:ext cx="924178" cy="832500"/>
            </a:xfrm>
            <a:custGeom>
              <a:avLst/>
              <a:gdLst/>
              <a:ahLst/>
              <a:cxnLst/>
              <a:rect l="l" t="t" r="r" b="b"/>
              <a:pathLst>
                <a:path w="2772" h="2497" extrusionOk="0">
                  <a:moveTo>
                    <a:pt x="1439" y="0"/>
                  </a:moveTo>
                  <a:cubicBezTo>
                    <a:pt x="946" y="0"/>
                    <a:pt x="449" y="272"/>
                    <a:pt x="271" y="807"/>
                  </a:cubicBezTo>
                  <a:cubicBezTo>
                    <a:pt x="0" y="1652"/>
                    <a:pt x="665" y="2497"/>
                    <a:pt x="1441" y="2497"/>
                  </a:cubicBezTo>
                  <a:cubicBezTo>
                    <a:pt x="1647" y="2497"/>
                    <a:pt x="1860" y="2438"/>
                    <a:pt x="2066" y="2303"/>
                  </a:cubicBezTo>
                  <a:lnTo>
                    <a:pt x="2152" y="2303"/>
                  </a:lnTo>
                  <a:cubicBezTo>
                    <a:pt x="2601" y="1961"/>
                    <a:pt x="2772" y="1427"/>
                    <a:pt x="2601" y="893"/>
                  </a:cubicBezTo>
                  <a:cubicBezTo>
                    <a:pt x="2459" y="294"/>
                    <a:pt x="1951" y="0"/>
                    <a:pt x="1439" y="0"/>
                  </a:cubicBezTo>
                  <a:close/>
                </a:path>
              </a:pathLst>
            </a:custGeom>
            <a:solidFill>
              <a:srgbClr val="B4F0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/>
            </a:p>
          </p:txBody>
        </p:sp>
        <p:sp>
          <p:nvSpPr>
            <p:cNvPr id="282" name="Google Shape;4281;p44"/>
            <p:cNvSpPr txBox="1"/>
            <p:nvPr/>
          </p:nvSpPr>
          <p:spPr>
            <a:xfrm rot="21268261">
              <a:off x="3168181" y="2401059"/>
              <a:ext cx="587700" cy="419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dirty="0">
                  <a:solidFill>
                    <a:srgbClr val="000000"/>
                  </a:solidFill>
                  <a:latin typeface="Englebert"/>
                  <a:ea typeface="Englebert"/>
                  <a:cs typeface="Englebert"/>
                  <a:sym typeface="Englebert"/>
                </a:rPr>
                <a:t>02</a:t>
              </a:r>
              <a:endParaRPr sz="2400">
                <a:solidFill>
                  <a:srgbClr val="000000"/>
                </a:solidFill>
                <a:latin typeface="Englebert"/>
                <a:ea typeface="Englebert"/>
                <a:cs typeface="Englebert"/>
                <a:sym typeface="Englebert"/>
              </a:endParaRPr>
            </a:p>
          </p:txBody>
        </p:sp>
      </p:grpSp>
      <p:cxnSp>
        <p:nvCxnSpPr>
          <p:cNvPr id="291" name="Google Shape;4290;p44"/>
          <p:cNvCxnSpPr/>
          <p:nvPr/>
        </p:nvCxnSpPr>
        <p:spPr>
          <a:xfrm>
            <a:off x="1334271" y="2868566"/>
            <a:ext cx="673220" cy="344806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92" name="Google Shape;4291;p44"/>
          <p:cNvCxnSpPr/>
          <p:nvPr/>
        </p:nvCxnSpPr>
        <p:spPr>
          <a:xfrm rot="10800000" flipV="1">
            <a:off x="2763032" y="2784746"/>
            <a:ext cx="642942" cy="428628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7" name="Google Shape;4269;p44"/>
          <p:cNvSpPr/>
          <p:nvPr/>
        </p:nvSpPr>
        <p:spPr>
          <a:xfrm rot="21268261">
            <a:off x="1871645" y="3628731"/>
            <a:ext cx="1229444" cy="456488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100"/>
          </a:p>
        </p:txBody>
      </p:sp>
      <p:sp>
        <p:nvSpPr>
          <p:cNvPr id="308" name="Google Shape;4271;p44"/>
          <p:cNvSpPr txBox="1"/>
          <p:nvPr/>
        </p:nvSpPr>
        <p:spPr>
          <a:xfrm rot="21268261">
            <a:off x="1756201" y="3623024"/>
            <a:ext cx="1335428" cy="3841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sz="1600" dirty="0" smtClean="0">
                <a:latin typeface="Englebert"/>
                <a:ea typeface="Englebert"/>
                <a:cs typeface="Englebert"/>
                <a:sym typeface="Englebert"/>
              </a:rPr>
              <a:t>Empati</a:t>
            </a:r>
            <a:endParaRPr sz="1600">
              <a:latin typeface="Englebert"/>
              <a:ea typeface="Englebert"/>
              <a:cs typeface="Englebert"/>
              <a:sym typeface="Englebert"/>
            </a:endParaRPr>
          </a:p>
        </p:txBody>
      </p:sp>
      <p:grpSp>
        <p:nvGrpSpPr>
          <p:cNvPr id="309" name="Group 308"/>
          <p:cNvGrpSpPr/>
          <p:nvPr/>
        </p:nvGrpSpPr>
        <p:grpSpPr>
          <a:xfrm>
            <a:off x="3405973" y="2356118"/>
            <a:ext cx="785818" cy="785818"/>
            <a:chOff x="3000247" y="2194509"/>
            <a:chExt cx="924178" cy="832500"/>
          </a:xfrm>
        </p:grpSpPr>
        <p:sp>
          <p:nvSpPr>
            <p:cNvPr id="310" name="Google Shape;4274;p44"/>
            <p:cNvSpPr/>
            <p:nvPr/>
          </p:nvSpPr>
          <p:spPr>
            <a:xfrm rot="21268261">
              <a:off x="3000247" y="2194509"/>
              <a:ext cx="924178" cy="832500"/>
            </a:xfrm>
            <a:custGeom>
              <a:avLst/>
              <a:gdLst/>
              <a:ahLst/>
              <a:cxnLst/>
              <a:rect l="l" t="t" r="r" b="b"/>
              <a:pathLst>
                <a:path w="2772" h="2497" extrusionOk="0">
                  <a:moveTo>
                    <a:pt x="1439" y="0"/>
                  </a:moveTo>
                  <a:cubicBezTo>
                    <a:pt x="946" y="0"/>
                    <a:pt x="449" y="272"/>
                    <a:pt x="271" y="807"/>
                  </a:cubicBezTo>
                  <a:cubicBezTo>
                    <a:pt x="0" y="1652"/>
                    <a:pt x="665" y="2497"/>
                    <a:pt x="1441" y="2497"/>
                  </a:cubicBezTo>
                  <a:cubicBezTo>
                    <a:pt x="1647" y="2497"/>
                    <a:pt x="1860" y="2438"/>
                    <a:pt x="2066" y="2303"/>
                  </a:cubicBezTo>
                  <a:lnTo>
                    <a:pt x="2152" y="2303"/>
                  </a:lnTo>
                  <a:cubicBezTo>
                    <a:pt x="2601" y="1961"/>
                    <a:pt x="2772" y="1427"/>
                    <a:pt x="2601" y="893"/>
                  </a:cubicBezTo>
                  <a:cubicBezTo>
                    <a:pt x="2459" y="294"/>
                    <a:pt x="1951" y="0"/>
                    <a:pt x="1439" y="0"/>
                  </a:cubicBezTo>
                  <a:close/>
                </a:path>
              </a:pathLst>
            </a:custGeom>
            <a:solidFill>
              <a:srgbClr val="B4F0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/>
            </a:p>
          </p:txBody>
        </p:sp>
        <p:sp>
          <p:nvSpPr>
            <p:cNvPr id="311" name="Google Shape;4281;p44"/>
            <p:cNvSpPr txBox="1"/>
            <p:nvPr/>
          </p:nvSpPr>
          <p:spPr>
            <a:xfrm rot="21268261">
              <a:off x="3168181" y="2401059"/>
              <a:ext cx="587700" cy="419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dirty="0" smtClean="0">
                  <a:solidFill>
                    <a:srgbClr val="000000"/>
                  </a:solidFill>
                  <a:latin typeface="Englebert"/>
                  <a:ea typeface="Englebert"/>
                  <a:cs typeface="Englebert"/>
                  <a:sym typeface="Englebert"/>
                </a:rPr>
                <a:t>0</a:t>
              </a:r>
              <a:r>
                <a:rPr lang="id-ID" sz="2400" dirty="0" smtClean="0">
                  <a:solidFill>
                    <a:srgbClr val="000000"/>
                  </a:solidFill>
                  <a:latin typeface="Englebert"/>
                  <a:ea typeface="Englebert"/>
                  <a:cs typeface="Englebert"/>
                  <a:sym typeface="Englebert"/>
                </a:rPr>
                <a:t>3</a:t>
              </a:r>
              <a:endParaRPr sz="2400">
                <a:solidFill>
                  <a:srgbClr val="000000"/>
                </a:solidFill>
                <a:latin typeface="Englebert"/>
                <a:ea typeface="Englebert"/>
                <a:cs typeface="Englebert"/>
                <a:sym typeface="Englebert"/>
              </a:endParaRPr>
            </a:p>
          </p:txBody>
        </p:sp>
      </p:grpSp>
      <p:sp>
        <p:nvSpPr>
          <p:cNvPr id="312" name="Google Shape;4269;p44"/>
          <p:cNvSpPr/>
          <p:nvPr/>
        </p:nvSpPr>
        <p:spPr>
          <a:xfrm rot="21268261">
            <a:off x="3322504" y="3198785"/>
            <a:ext cx="1229444" cy="456488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100"/>
          </a:p>
        </p:txBody>
      </p:sp>
      <p:sp>
        <p:nvSpPr>
          <p:cNvPr id="313" name="Google Shape;4271;p44"/>
          <p:cNvSpPr txBox="1"/>
          <p:nvPr/>
        </p:nvSpPr>
        <p:spPr>
          <a:xfrm rot="21268261">
            <a:off x="3269590" y="3194396"/>
            <a:ext cx="1335428" cy="3841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sz="1600" dirty="0" smtClean="0">
                <a:latin typeface="Englebert"/>
                <a:ea typeface="Englebert"/>
                <a:cs typeface="Englebert"/>
                <a:sym typeface="Englebert"/>
              </a:rPr>
              <a:t>Estetik </a:t>
            </a:r>
            <a:endParaRPr sz="1600">
              <a:latin typeface="Englebert"/>
              <a:ea typeface="Englebert"/>
              <a:cs typeface="Englebert"/>
              <a:sym typeface="Engleber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8" name="Google Shape;4438;p50"/>
          <p:cNvSpPr/>
          <p:nvPr/>
        </p:nvSpPr>
        <p:spPr>
          <a:xfrm rot="-1473211" flipH="1">
            <a:off x="3319693" y="14009"/>
            <a:ext cx="2099061" cy="933410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oogle Shape;4439;p50"/>
          <p:cNvGrpSpPr/>
          <p:nvPr/>
        </p:nvGrpSpPr>
        <p:grpSpPr>
          <a:xfrm>
            <a:off x="7901035" y="4511083"/>
            <a:ext cx="687066" cy="632416"/>
            <a:chOff x="7509335" y="4276933"/>
            <a:chExt cx="687066" cy="632416"/>
          </a:xfrm>
        </p:grpSpPr>
        <p:sp>
          <p:nvSpPr>
            <p:cNvPr id="4440" name="Google Shape;4440;p50"/>
            <p:cNvSpPr/>
            <p:nvPr/>
          </p:nvSpPr>
          <p:spPr>
            <a:xfrm>
              <a:off x="7671616" y="4527011"/>
              <a:ext cx="1731" cy="2596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lnTo>
                    <a:pt x="13" y="26"/>
                  </a:lnTo>
                  <a:cubicBezTo>
                    <a:pt x="13" y="26"/>
                    <a:pt x="13" y="26"/>
                    <a:pt x="1" y="38"/>
                  </a:cubicBezTo>
                  <a:cubicBezTo>
                    <a:pt x="13" y="38"/>
                    <a:pt x="26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50"/>
            <p:cNvSpPr/>
            <p:nvPr/>
          </p:nvSpPr>
          <p:spPr>
            <a:xfrm>
              <a:off x="7674146" y="4524481"/>
              <a:ext cx="1731" cy="2796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1" y="24"/>
                    <a:pt x="4" y="42"/>
                    <a:pt x="8" y="42"/>
                  </a:cubicBezTo>
                  <a:cubicBezTo>
                    <a:pt x="9" y="42"/>
                    <a:pt x="11" y="41"/>
                    <a:pt x="13" y="39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50"/>
            <p:cNvSpPr/>
            <p:nvPr/>
          </p:nvSpPr>
          <p:spPr>
            <a:xfrm>
              <a:off x="7676675" y="4506975"/>
              <a:ext cx="8387" cy="14244"/>
            </a:xfrm>
            <a:custGeom>
              <a:avLst/>
              <a:gdLst/>
              <a:ahLst/>
              <a:cxnLst/>
              <a:rect l="l" t="t" r="r" b="b"/>
              <a:pathLst>
                <a:path w="126" h="214" extrusionOk="0">
                  <a:moveTo>
                    <a:pt x="126" y="0"/>
                  </a:moveTo>
                  <a:cubicBezTo>
                    <a:pt x="101" y="50"/>
                    <a:pt x="63" y="101"/>
                    <a:pt x="38" y="151"/>
                  </a:cubicBezTo>
                  <a:lnTo>
                    <a:pt x="13" y="201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25" y="214"/>
                    <a:pt x="25" y="214"/>
                    <a:pt x="25" y="201"/>
                  </a:cubicBezTo>
                  <a:lnTo>
                    <a:pt x="50" y="176"/>
                  </a:lnTo>
                  <a:cubicBezTo>
                    <a:pt x="50" y="163"/>
                    <a:pt x="50" y="163"/>
                    <a:pt x="50" y="151"/>
                  </a:cubicBezTo>
                  <a:cubicBezTo>
                    <a:pt x="63" y="126"/>
                    <a:pt x="88" y="75"/>
                    <a:pt x="1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0"/>
            <p:cNvSpPr/>
            <p:nvPr/>
          </p:nvSpPr>
          <p:spPr>
            <a:xfrm>
              <a:off x="7664095" y="4530339"/>
              <a:ext cx="7588" cy="9319"/>
            </a:xfrm>
            <a:custGeom>
              <a:avLst/>
              <a:gdLst/>
              <a:ahLst/>
              <a:cxnLst/>
              <a:rect l="l" t="t" r="r" b="b"/>
              <a:pathLst>
                <a:path w="114" h="140" extrusionOk="0">
                  <a:moveTo>
                    <a:pt x="101" y="1"/>
                  </a:moveTo>
                  <a:cubicBezTo>
                    <a:pt x="63" y="51"/>
                    <a:pt x="38" y="101"/>
                    <a:pt x="1" y="139"/>
                  </a:cubicBezTo>
                  <a:cubicBezTo>
                    <a:pt x="38" y="101"/>
                    <a:pt x="89" y="51"/>
                    <a:pt x="1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0"/>
            <p:cNvSpPr/>
            <p:nvPr/>
          </p:nvSpPr>
          <p:spPr>
            <a:xfrm>
              <a:off x="7779516" y="4555433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0"/>
            <p:cNvSpPr/>
            <p:nvPr/>
          </p:nvSpPr>
          <p:spPr>
            <a:xfrm>
              <a:off x="7630680" y="4562622"/>
              <a:ext cx="4859" cy="4593"/>
            </a:xfrm>
            <a:custGeom>
              <a:avLst/>
              <a:gdLst/>
              <a:ahLst/>
              <a:cxnLst/>
              <a:rect l="l" t="t" r="r" b="b"/>
              <a:pathLst>
                <a:path w="73" h="69" extrusionOk="0">
                  <a:moveTo>
                    <a:pt x="55" y="1"/>
                  </a:moveTo>
                  <a:cubicBezTo>
                    <a:pt x="50" y="1"/>
                    <a:pt x="44" y="3"/>
                    <a:pt x="38" y="6"/>
                  </a:cubicBezTo>
                  <a:cubicBezTo>
                    <a:pt x="38" y="6"/>
                    <a:pt x="25" y="18"/>
                    <a:pt x="25" y="31"/>
                  </a:cubicBezTo>
                  <a:cubicBezTo>
                    <a:pt x="25" y="31"/>
                    <a:pt x="13" y="31"/>
                    <a:pt x="13" y="44"/>
                  </a:cubicBezTo>
                  <a:cubicBezTo>
                    <a:pt x="13" y="44"/>
                    <a:pt x="13" y="56"/>
                    <a:pt x="0" y="56"/>
                  </a:cubicBezTo>
                  <a:cubicBezTo>
                    <a:pt x="0" y="56"/>
                    <a:pt x="13" y="69"/>
                    <a:pt x="25" y="69"/>
                  </a:cubicBezTo>
                  <a:cubicBezTo>
                    <a:pt x="38" y="31"/>
                    <a:pt x="38" y="56"/>
                    <a:pt x="63" y="31"/>
                  </a:cubicBezTo>
                  <a:cubicBezTo>
                    <a:pt x="72" y="13"/>
                    <a:pt x="68" y="1"/>
                    <a:pt x="5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50"/>
            <p:cNvSpPr/>
            <p:nvPr/>
          </p:nvSpPr>
          <p:spPr>
            <a:xfrm>
              <a:off x="7626486" y="4568812"/>
              <a:ext cx="3395" cy="5924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1"/>
                  </a:moveTo>
                  <a:cubicBezTo>
                    <a:pt x="25" y="26"/>
                    <a:pt x="13" y="51"/>
                    <a:pt x="0" y="89"/>
                  </a:cubicBezTo>
                  <a:lnTo>
                    <a:pt x="13" y="89"/>
                  </a:lnTo>
                  <a:cubicBezTo>
                    <a:pt x="25" y="64"/>
                    <a:pt x="13" y="64"/>
                    <a:pt x="25" y="51"/>
                  </a:cubicBezTo>
                  <a:cubicBezTo>
                    <a:pt x="25" y="51"/>
                    <a:pt x="25" y="57"/>
                    <a:pt x="33" y="57"/>
                  </a:cubicBezTo>
                  <a:cubicBezTo>
                    <a:pt x="36" y="57"/>
                    <a:pt x="42" y="55"/>
                    <a:pt x="50" y="51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50"/>
            <p:cNvSpPr/>
            <p:nvPr/>
          </p:nvSpPr>
          <p:spPr>
            <a:xfrm>
              <a:off x="7638202" y="4554634"/>
              <a:ext cx="4193" cy="2529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13"/>
                  </a:lnTo>
                  <a:lnTo>
                    <a:pt x="25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0"/>
            <p:cNvSpPr/>
            <p:nvPr/>
          </p:nvSpPr>
          <p:spPr>
            <a:xfrm>
              <a:off x="7641530" y="4550441"/>
              <a:ext cx="865" cy="1731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0"/>
            <p:cNvSpPr/>
            <p:nvPr/>
          </p:nvSpPr>
          <p:spPr>
            <a:xfrm>
              <a:off x="7636471" y="4557097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4" y="1"/>
                  </a:moveTo>
                  <a:cubicBezTo>
                    <a:pt x="14" y="1"/>
                    <a:pt x="14" y="1"/>
                    <a:pt x="1" y="14"/>
                  </a:cubicBezTo>
                  <a:lnTo>
                    <a:pt x="14" y="14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0"/>
            <p:cNvSpPr/>
            <p:nvPr/>
          </p:nvSpPr>
          <p:spPr>
            <a:xfrm>
              <a:off x="7685861" y="4401539"/>
              <a:ext cx="2596" cy="1731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0" y="26"/>
                    <a:pt x="13" y="13"/>
                    <a:pt x="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50"/>
            <p:cNvSpPr/>
            <p:nvPr/>
          </p:nvSpPr>
          <p:spPr>
            <a:xfrm>
              <a:off x="7684996" y="4399542"/>
              <a:ext cx="13313" cy="6257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8" y="0"/>
                    <a:pt x="164" y="23"/>
                    <a:pt x="141" y="23"/>
                  </a:cubicBezTo>
                  <a:cubicBezTo>
                    <a:pt x="135" y="23"/>
                    <a:pt x="130" y="22"/>
                    <a:pt x="126" y="18"/>
                  </a:cubicBezTo>
                  <a:cubicBezTo>
                    <a:pt x="38" y="43"/>
                    <a:pt x="101" y="43"/>
                    <a:pt x="76" y="68"/>
                  </a:cubicBezTo>
                  <a:cubicBezTo>
                    <a:pt x="64" y="68"/>
                    <a:pt x="26" y="68"/>
                    <a:pt x="13" y="56"/>
                  </a:cubicBezTo>
                  <a:lnTo>
                    <a:pt x="13" y="56"/>
                  </a:lnTo>
                  <a:cubicBezTo>
                    <a:pt x="1" y="81"/>
                    <a:pt x="13" y="94"/>
                    <a:pt x="38" y="94"/>
                  </a:cubicBezTo>
                  <a:cubicBezTo>
                    <a:pt x="76" y="81"/>
                    <a:pt x="139" y="43"/>
                    <a:pt x="177" y="18"/>
                  </a:cubicBez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50"/>
            <p:cNvSpPr/>
            <p:nvPr/>
          </p:nvSpPr>
          <p:spPr>
            <a:xfrm>
              <a:off x="7683332" y="4410725"/>
              <a:ext cx="4260" cy="426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26" y="1"/>
                  </a:moveTo>
                  <a:lnTo>
                    <a:pt x="1" y="13"/>
                  </a:lnTo>
                  <a:lnTo>
                    <a:pt x="63" y="6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50"/>
            <p:cNvSpPr/>
            <p:nvPr/>
          </p:nvSpPr>
          <p:spPr>
            <a:xfrm>
              <a:off x="7572104" y="4494395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0"/>
            <p:cNvSpPr/>
            <p:nvPr/>
          </p:nvSpPr>
          <p:spPr>
            <a:xfrm>
              <a:off x="7707627" y="4394017"/>
              <a:ext cx="6723" cy="2596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8"/>
                  </a:cubicBezTo>
                  <a:lnTo>
                    <a:pt x="38" y="38"/>
                  </a:lnTo>
                  <a:cubicBezTo>
                    <a:pt x="63" y="26"/>
                    <a:pt x="101" y="13"/>
                    <a:pt x="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50"/>
            <p:cNvSpPr/>
            <p:nvPr/>
          </p:nvSpPr>
          <p:spPr>
            <a:xfrm>
              <a:off x="7701770" y="4398211"/>
              <a:ext cx="3395" cy="86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10"/>
                  </a:cubicBezTo>
                  <a:lnTo>
                    <a:pt x="13" y="10"/>
                  </a:lnTo>
                  <a:lnTo>
                    <a:pt x="50" y="0"/>
                  </a:lnTo>
                  <a:close/>
                  <a:moveTo>
                    <a:pt x="13" y="10"/>
                  </a:moveTo>
                  <a:lnTo>
                    <a:pt x="0" y="13"/>
                  </a:lnTo>
                  <a:cubicBezTo>
                    <a:pt x="4" y="13"/>
                    <a:pt x="8" y="12"/>
                    <a:pt x="13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50"/>
            <p:cNvSpPr/>
            <p:nvPr/>
          </p:nvSpPr>
          <p:spPr>
            <a:xfrm>
              <a:off x="7588812" y="4475158"/>
              <a:ext cx="2596" cy="2596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cubicBezTo>
                    <a:pt x="13" y="26"/>
                    <a:pt x="1" y="38"/>
                    <a:pt x="1" y="38"/>
                  </a:cubicBezTo>
                  <a:cubicBezTo>
                    <a:pt x="13" y="26"/>
                    <a:pt x="26" y="1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0"/>
            <p:cNvSpPr/>
            <p:nvPr/>
          </p:nvSpPr>
          <p:spPr>
            <a:xfrm>
              <a:off x="7516058" y="4629651"/>
              <a:ext cx="1997" cy="2796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0" y="4"/>
                  </a:cubicBezTo>
                  <a:cubicBezTo>
                    <a:pt x="0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50"/>
            <p:cNvSpPr/>
            <p:nvPr/>
          </p:nvSpPr>
          <p:spPr>
            <a:xfrm>
              <a:off x="7527773" y="465414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0" y="13"/>
                  </a:lnTo>
                  <a:lnTo>
                    <a:pt x="0" y="26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50"/>
            <p:cNvSpPr/>
            <p:nvPr/>
          </p:nvSpPr>
          <p:spPr>
            <a:xfrm>
              <a:off x="7579626" y="4471630"/>
              <a:ext cx="11515" cy="13845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158" y="0"/>
                  </a:moveTo>
                  <a:cubicBezTo>
                    <a:pt x="156" y="0"/>
                    <a:pt x="154" y="1"/>
                    <a:pt x="151" y="3"/>
                  </a:cubicBezTo>
                  <a:cubicBezTo>
                    <a:pt x="76" y="167"/>
                    <a:pt x="88" y="16"/>
                    <a:pt x="0" y="179"/>
                  </a:cubicBezTo>
                  <a:cubicBezTo>
                    <a:pt x="8" y="199"/>
                    <a:pt x="16" y="207"/>
                    <a:pt x="25" y="207"/>
                  </a:cubicBezTo>
                  <a:cubicBezTo>
                    <a:pt x="46" y="207"/>
                    <a:pt x="74" y="164"/>
                    <a:pt x="126" y="104"/>
                  </a:cubicBezTo>
                  <a:lnTo>
                    <a:pt x="126" y="104"/>
                  </a:lnTo>
                  <a:cubicBezTo>
                    <a:pt x="123" y="106"/>
                    <a:pt x="121" y="107"/>
                    <a:pt x="120" y="107"/>
                  </a:cubicBezTo>
                  <a:cubicBezTo>
                    <a:pt x="105" y="107"/>
                    <a:pt x="173" y="0"/>
                    <a:pt x="1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50"/>
            <p:cNvSpPr/>
            <p:nvPr/>
          </p:nvSpPr>
          <p:spPr>
            <a:xfrm>
              <a:off x="7531101" y="4672584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0"/>
                  </a:moveTo>
                  <a:cubicBezTo>
                    <a:pt x="18" y="0"/>
                    <a:pt x="15" y="0"/>
                    <a:pt x="14" y="3"/>
                  </a:cubicBezTo>
                  <a:lnTo>
                    <a:pt x="14" y="3"/>
                  </a:lnTo>
                  <a:cubicBezTo>
                    <a:pt x="18" y="1"/>
                    <a:pt x="22" y="0"/>
                    <a:pt x="26" y="0"/>
                  </a:cubicBezTo>
                  <a:close/>
                  <a:moveTo>
                    <a:pt x="14" y="3"/>
                  </a:moveTo>
                  <a:cubicBezTo>
                    <a:pt x="6" y="7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8"/>
                    <a:pt x="13" y="5"/>
                    <a:pt x="1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0"/>
            <p:cNvSpPr/>
            <p:nvPr/>
          </p:nvSpPr>
          <p:spPr>
            <a:xfrm>
              <a:off x="7682533" y="4534532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"/>
                    <a:pt x="0" y="1"/>
                  </a:cubicBez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50"/>
            <p:cNvSpPr/>
            <p:nvPr/>
          </p:nvSpPr>
          <p:spPr>
            <a:xfrm>
              <a:off x="7699240" y="4511102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50"/>
            <p:cNvSpPr/>
            <p:nvPr/>
          </p:nvSpPr>
          <p:spPr>
            <a:xfrm>
              <a:off x="7703434" y="4506909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4"/>
                    <a:pt x="0" y="14"/>
                    <a:pt x="0" y="14"/>
                  </a:cubicBezTo>
                  <a:lnTo>
                    <a:pt x="13" y="14"/>
                  </a:ln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50"/>
            <p:cNvSpPr/>
            <p:nvPr/>
          </p:nvSpPr>
          <p:spPr>
            <a:xfrm>
              <a:off x="7705098" y="4506110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0"/>
            <p:cNvSpPr/>
            <p:nvPr/>
          </p:nvSpPr>
          <p:spPr>
            <a:xfrm>
              <a:off x="7729327" y="4492731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3" y="0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50"/>
            <p:cNvSpPr/>
            <p:nvPr/>
          </p:nvSpPr>
          <p:spPr>
            <a:xfrm>
              <a:off x="7709291" y="4503580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50"/>
            <p:cNvSpPr/>
            <p:nvPr/>
          </p:nvSpPr>
          <p:spPr>
            <a:xfrm>
              <a:off x="7710955" y="4492731"/>
              <a:ext cx="18438" cy="7322"/>
            </a:xfrm>
            <a:custGeom>
              <a:avLst/>
              <a:gdLst/>
              <a:ahLst/>
              <a:cxnLst/>
              <a:rect l="l" t="t" r="r" b="b"/>
              <a:pathLst>
                <a:path w="277" h="110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26" y="51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5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1"/>
                  </a:cubicBezTo>
                  <a:cubicBezTo>
                    <a:pt x="201" y="38"/>
                    <a:pt x="239" y="26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50"/>
            <p:cNvSpPr/>
            <p:nvPr/>
          </p:nvSpPr>
          <p:spPr>
            <a:xfrm>
              <a:off x="7685861" y="4525347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2" y="7"/>
                  </a:cubicBezTo>
                  <a:cubicBezTo>
                    <a:pt x="13" y="7"/>
                    <a:pt x="13" y="9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50"/>
            <p:cNvSpPr/>
            <p:nvPr/>
          </p:nvSpPr>
          <p:spPr>
            <a:xfrm>
              <a:off x="7692517" y="4397612"/>
              <a:ext cx="8720" cy="3195"/>
            </a:xfrm>
            <a:custGeom>
              <a:avLst/>
              <a:gdLst/>
              <a:ahLst/>
              <a:cxnLst/>
              <a:rect l="l" t="t" r="r" b="b"/>
              <a:pathLst>
                <a:path w="131" h="48" extrusionOk="0">
                  <a:moveTo>
                    <a:pt x="109" y="1"/>
                  </a:moveTo>
                  <a:cubicBezTo>
                    <a:pt x="102" y="1"/>
                    <a:pt x="88" y="3"/>
                    <a:pt x="64" y="9"/>
                  </a:cubicBezTo>
                  <a:cubicBezTo>
                    <a:pt x="64" y="22"/>
                    <a:pt x="1" y="47"/>
                    <a:pt x="51" y="47"/>
                  </a:cubicBezTo>
                  <a:lnTo>
                    <a:pt x="64" y="35"/>
                  </a:lnTo>
                  <a:cubicBezTo>
                    <a:pt x="83" y="25"/>
                    <a:pt x="131" y="1"/>
                    <a:pt x="10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50"/>
            <p:cNvSpPr/>
            <p:nvPr/>
          </p:nvSpPr>
          <p:spPr>
            <a:xfrm>
              <a:off x="7695047" y="4514497"/>
              <a:ext cx="2596" cy="2529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38" y="13"/>
                    <a:pt x="26" y="25"/>
                    <a:pt x="1" y="38"/>
                  </a:cubicBezTo>
                  <a:lnTo>
                    <a:pt x="13" y="38"/>
                  </a:lnTo>
                  <a:lnTo>
                    <a:pt x="38" y="25"/>
                  </a:ln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0"/>
            <p:cNvSpPr/>
            <p:nvPr/>
          </p:nvSpPr>
          <p:spPr>
            <a:xfrm>
              <a:off x="7697576" y="4512766"/>
              <a:ext cx="865" cy="1797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3" y="1"/>
                  </a:moveTo>
                  <a:cubicBezTo>
                    <a:pt x="0" y="14"/>
                    <a:pt x="0" y="14"/>
                    <a:pt x="0" y="26"/>
                  </a:cubicBezTo>
                  <a:cubicBezTo>
                    <a:pt x="0" y="26"/>
                    <a:pt x="13" y="14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0"/>
            <p:cNvSpPr/>
            <p:nvPr/>
          </p:nvSpPr>
          <p:spPr>
            <a:xfrm>
              <a:off x="7691718" y="4519489"/>
              <a:ext cx="67" cy="1731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6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0"/>
            <p:cNvSpPr/>
            <p:nvPr/>
          </p:nvSpPr>
          <p:spPr>
            <a:xfrm>
              <a:off x="7736050" y="4481881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0"/>
            <p:cNvSpPr/>
            <p:nvPr/>
          </p:nvSpPr>
          <p:spPr>
            <a:xfrm>
              <a:off x="7724335" y="4549576"/>
              <a:ext cx="1731" cy="466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2" y="6"/>
                    <a:pt x="16" y="6"/>
                  </a:cubicBezTo>
                  <a:cubicBezTo>
                    <a:pt x="19" y="6"/>
                    <a:pt x="21" y="5"/>
                    <a:pt x="2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50"/>
            <p:cNvSpPr/>
            <p:nvPr/>
          </p:nvSpPr>
          <p:spPr>
            <a:xfrm>
              <a:off x="7735184" y="4537062"/>
              <a:ext cx="2596" cy="339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38" y="0"/>
                  </a:moveTo>
                  <a:cubicBezTo>
                    <a:pt x="30" y="0"/>
                    <a:pt x="27" y="0"/>
                    <a:pt x="26" y="4"/>
                  </a:cubicBezTo>
                  <a:lnTo>
                    <a:pt x="26" y="4"/>
                  </a:lnTo>
                  <a:cubicBezTo>
                    <a:pt x="30" y="2"/>
                    <a:pt x="34" y="0"/>
                    <a:pt x="38" y="0"/>
                  </a:cubicBezTo>
                  <a:close/>
                  <a:moveTo>
                    <a:pt x="26" y="4"/>
                  </a:moveTo>
                  <a:cubicBezTo>
                    <a:pt x="18" y="10"/>
                    <a:pt x="9" y="21"/>
                    <a:pt x="1" y="38"/>
                  </a:cubicBezTo>
                  <a:lnTo>
                    <a:pt x="13" y="38"/>
                  </a:lnTo>
                  <a:lnTo>
                    <a:pt x="13" y="51"/>
                  </a:lnTo>
                  <a:cubicBezTo>
                    <a:pt x="26" y="51"/>
                    <a:pt x="26" y="38"/>
                    <a:pt x="26" y="13"/>
                  </a:cubicBezTo>
                  <a:cubicBezTo>
                    <a:pt x="26" y="9"/>
                    <a:pt x="26" y="6"/>
                    <a:pt x="2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50"/>
            <p:cNvSpPr/>
            <p:nvPr/>
          </p:nvSpPr>
          <p:spPr>
            <a:xfrm>
              <a:off x="7675810" y="4596436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6" y="1"/>
                  </a:moveTo>
                  <a:lnTo>
                    <a:pt x="26" y="1"/>
                  </a:lnTo>
                  <a:cubicBezTo>
                    <a:pt x="1" y="13"/>
                    <a:pt x="1" y="13"/>
                    <a:pt x="13" y="13"/>
                  </a:cubicBezTo>
                  <a:cubicBezTo>
                    <a:pt x="26" y="13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50"/>
            <p:cNvSpPr/>
            <p:nvPr/>
          </p:nvSpPr>
          <p:spPr>
            <a:xfrm>
              <a:off x="7732721" y="4492731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0"/>
            <p:cNvSpPr/>
            <p:nvPr/>
          </p:nvSpPr>
          <p:spPr>
            <a:xfrm>
              <a:off x="7630347" y="4623394"/>
              <a:ext cx="2862" cy="1065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50"/>
            <p:cNvSpPr/>
            <p:nvPr/>
          </p:nvSpPr>
          <p:spPr>
            <a:xfrm>
              <a:off x="7746101" y="4516161"/>
              <a:ext cx="1731" cy="2529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25" y="0"/>
                  </a:moveTo>
                  <a:cubicBezTo>
                    <a:pt x="19" y="6"/>
                    <a:pt x="16" y="13"/>
                    <a:pt x="13" y="19"/>
                  </a:cubicBezTo>
                  <a:lnTo>
                    <a:pt x="25" y="0"/>
                  </a:lnTo>
                  <a:close/>
                  <a:moveTo>
                    <a:pt x="13" y="19"/>
                  </a:moveTo>
                  <a:lnTo>
                    <a:pt x="0" y="38"/>
                  </a:lnTo>
                  <a:cubicBezTo>
                    <a:pt x="6" y="32"/>
                    <a:pt x="10" y="25"/>
                    <a:pt x="13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50"/>
            <p:cNvSpPr/>
            <p:nvPr/>
          </p:nvSpPr>
          <p:spPr>
            <a:xfrm>
              <a:off x="7751958" y="4488537"/>
              <a:ext cx="4193" cy="666"/>
            </a:xfrm>
            <a:custGeom>
              <a:avLst/>
              <a:gdLst/>
              <a:ahLst/>
              <a:cxnLst/>
              <a:rect l="l" t="t" r="r" b="b"/>
              <a:pathLst>
                <a:path w="63" h="10" extrusionOk="0">
                  <a:moveTo>
                    <a:pt x="0" y="1"/>
                  </a:moveTo>
                  <a:cubicBezTo>
                    <a:pt x="13" y="7"/>
                    <a:pt x="22" y="10"/>
                    <a:pt x="31" y="10"/>
                  </a:cubicBezTo>
                  <a:cubicBezTo>
                    <a:pt x="41" y="10"/>
                    <a:pt x="50" y="7"/>
                    <a:pt x="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50"/>
            <p:cNvSpPr/>
            <p:nvPr/>
          </p:nvSpPr>
          <p:spPr>
            <a:xfrm>
              <a:off x="7730991" y="4489402"/>
              <a:ext cx="5125" cy="1731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0"/>
                  </a:moveTo>
                  <a:cubicBezTo>
                    <a:pt x="51" y="0"/>
                    <a:pt x="26" y="13"/>
                    <a:pt x="1" y="25"/>
                  </a:cubicBezTo>
                  <a:lnTo>
                    <a:pt x="13" y="25"/>
                  </a:lnTo>
                  <a:cubicBezTo>
                    <a:pt x="64" y="25"/>
                    <a:pt x="76" y="13"/>
                    <a:pt x="7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50"/>
            <p:cNvSpPr/>
            <p:nvPr/>
          </p:nvSpPr>
          <p:spPr>
            <a:xfrm>
              <a:off x="7634008" y="4615673"/>
              <a:ext cx="1731" cy="67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13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50"/>
            <p:cNvSpPr/>
            <p:nvPr/>
          </p:nvSpPr>
          <p:spPr>
            <a:xfrm>
              <a:off x="7749429" y="4488138"/>
              <a:ext cx="2596" cy="466"/>
            </a:xfrm>
            <a:custGeom>
              <a:avLst/>
              <a:gdLst/>
              <a:ahLst/>
              <a:cxnLst/>
              <a:rect l="l" t="t" r="r" b="b"/>
              <a:pathLst>
                <a:path w="39" h="7" extrusionOk="0">
                  <a:moveTo>
                    <a:pt x="5" y="1"/>
                  </a:moveTo>
                  <a:cubicBezTo>
                    <a:pt x="2" y="1"/>
                    <a:pt x="0" y="2"/>
                    <a:pt x="0" y="7"/>
                  </a:cubicBezTo>
                  <a:lnTo>
                    <a:pt x="38" y="7"/>
                  </a:lnTo>
                  <a:cubicBezTo>
                    <a:pt x="21" y="7"/>
                    <a:pt x="10" y="1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50"/>
            <p:cNvSpPr/>
            <p:nvPr/>
          </p:nvSpPr>
          <p:spPr>
            <a:xfrm>
              <a:off x="7524445" y="4664197"/>
              <a:ext cx="2529" cy="67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50"/>
            <p:cNvSpPr/>
            <p:nvPr/>
          </p:nvSpPr>
          <p:spPr>
            <a:xfrm>
              <a:off x="7525244" y="4662533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50"/>
            <p:cNvSpPr/>
            <p:nvPr/>
          </p:nvSpPr>
          <p:spPr>
            <a:xfrm>
              <a:off x="7539488" y="4562955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50"/>
            <p:cNvSpPr/>
            <p:nvPr/>
          </p:nvSpPr>
          <p:spPr>
            <a:xfrm>
              <a:off x="7531967" y="4562955"/>
              <a:ext cx="14244" cy="11782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4"/>
                    <a:pt x="101" y="101"/>
                    <a:pt x="0" y="177"/>
                  </a:cubicBezTo>
                  <a:cubicBezTo>
                    <a:pt x="76" y="139"/>
                    <a:pt x="151" y="89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50"/>
            <p:cNvSpPr/>
            <p:nvPr/>
          </p:nvSpPr>
          <p:spPr>
            <a:xfrm>
              <a:off x="7554531" y="4632380"/>
              <a:ext cx="7588" cy="5924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8" y="1"/>
                    <a:pt x="38" y="13"/>
                    <a:pt x="1" y="39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76" y="76"/>
                  </a:cubicBezTo>
                  <a:cubicBezTo>
                    <a:pt x="76" y="76"/>
                    <a:pt x="76" y="64"/>
                    <a:pt x="76" y="64"/>
                  </a:cubicBezTo>
                  <a:cubicBezTo>
                    <a:pt x="88" y="39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0"/>
            <p:cNvSpPr/>
            <p:nvPr/>
          </p:nvSpPr>
          <p:spPr>
            <a:xfrm>
              <a:off x="7684197" y="4404867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50"/>
            <p:cNvSpPr/>
            <p:nvPr/>
          </p:nvSpPr>
          <p:spPr>
            <a:xfrm>
              <a:off x="7570440" y="4496924"/>
              <a:ext cx="1731" cy="2529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25" y="0"/>
                  </a:moveTo>
                  <a:cubicBezTo>
                    <a:pt x="13" y="13"/>
                    <a:pt x="0" y="25"/>
                    <a:pt x="13" y="38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50"/>
            <p:cNvSpPr/>
            <p:nvPr/>
          </p:nvSpPr>
          <p:spPr>
            <a:xfrm>
              <a:off x="7562918" y="4567148"/>
              <a:ext cx="3395" cy="5125"/>
            </a:xfrm>
            <a:custGeom>
              <a:avLst/>
              <a:gdLst/>
              <a:ahLst/>
              <a:cxnLst/>
              <a:rect l="l" t="t" r="r" b="b"/>
              <a:pathLst>
                <a:path w="51" h="77" extrusionOk="0">
                  <a:moveTo>
                    <a:pt x="25" y="1"/>
                  </a:moveTo>
                  <a:lnTo>
                    <a:pt x="0" y="76"/>
                  </a:lnTo>
                  <a:cubicBezTo>
                    <a:pt x="9" y="76"/>
                    <a:pt x="17" y="71"/>
                    <a:pt x="29" y="71"/>
                  </a:cubicBezTo>
                  <a:cubicBezTo>
                    <a:pt x="35" y="71"/>
                    <a:pt x="42" y="72"/>
                    <a:pt x="50" y="76"/>
                  </a:cubicBezTo>
                  <a:cubicBezTo>
                    <a:pt x="50" y="51"/>
                    <a:pt x="38" y="26"/>
                    <a:pt x="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50"/>
            <p:cNvSpPr/>
            <p:nvPr/>
          </p:nvSpPr>
          <p:spPr>
            <a:xfrm>
              <a:off x="7509335" y="4396547"/>
              <a:ext cx="245150" cy="277898"/>
            </a:xfrm>
            <a:custGeom>
              <a:avLst/>
              <a:gdLst/>
              <a:ahLst/>
              <a:cxnLst/>
              <a:rect l="l" t="t" r="r" b="b"/>
              <a:pathLst>
                <a:path w="3683" h="4175" extrusionOk="0">
                  <a:moveTo>
                    <a:pt x="3303" y="262"/>
                  </a:moveTo>
                  <a:cubicBezTo>
                    <a:pt x="3300" y="263"/>
                    <a:pt x="3296" y="264"/>
                    <a:pt x="3293" y="264"/>
                  </a:cubicBezTo>
                  <a:lnTo>
                    <a:pt x="3268" y="289"/>
                  </a:lnTo>
                  <a:cubicBezTo>
                    <a:pt x="3296" y="275"/>
                    <a:pt x="3306" y="267"/>
                    <a:pt x="3303" y="262"/>
                  </a:cubicBezTo>
                  <a:close/>
                  <a:moveTo>
                    <a:pt x="3193" y="415"/>
                  </a:moveTo>
                  <a:cubicBezTo>
                    <a:pt x="3195" y="420"/>
                    <a:pt x="3197" y="424"/>
                    <a:pt x="3200" y="428"/>
                  </a:cubicBezTo>
                  <a:lnTo>
                    <a:pt x="3200" y="428"/>
                  </a:lnTo>
                  <a:cubicBezTo>
                    <a:pt x="3207" y="426"/>
                    <a:pt x="3215" y="424"/>
                    <a:pt x="3223" y="422"/>
                  </a:cubicBezTo>
                  <a:lnTo>
                    <a:pt x="3223" y="422"/>
                  </a:lnTo>
                  <a:cubicBezTo>
                    <a:pt x="3230" y="432"/>
                    <a:pt x="3235" y="435"/>
                    <a:pt x="3239" y="435"/>
                  </a:cubicBezTo>
                  <a:cubicBezTo>
                    <a:pt x="3248" y="435"/>
                    <a:pt x="3252" y="421"/>
                    <a:pt x="3254" y="421"/>
                  </a:cubicBezTo>
                  <a:cubicBezTo>
                    <a:pt x="3256" y="421"/>
                    <a:pt x="3256" y="431"/>
                    <a:pt x="3256" y="465"/>
                  </a:cubicBezTo>
                  <a:lnTo>
                    <a:pt x="3277" y="465"/>
                  </a:lnTo>
                  <a:cubicBezTo>
                    <a:pt x="3278" y="465"/>
                    <a:pt x="3279" y="465"/>
                    <a:pt x="3281" y="464"/>
                  </a:cubicBezTo>
                  <a:lnTo>
                    <a:pt x="3281" y="464"/>
                  </a:lnTo>
                  <a:cubicBezTo>
                    <a:pt x="3281" y="465"/>
                    <a:pt x="3281" y="465"/>
                    <a:pt x="3281" y="465"/>
                  </a:cubicBezTo>
                  <a:lnTo>
                    <a:pt x="3277" y="465"/>
                  </a:lnTo>
                  <a:cubicBezTo>
                    <a:pt x="3258" y="469"/>
                    <a:pt x="3238" y="474"/>
                    <a:pt x="3218" y="478"/>
                  </a:cubicBezTo>
                  <a:lnTo>
                    <a:pt x="3218" y="478"/>
                  </a:lnTo>
                  <a:cubicBezTo>
                    <a:pt x="3218" y="457"/>
                    <a:pt x="3209" y="445"/>
                    <a:pt x="3200" y="428"/>
                  </a:cubicBezTo>
                  <a:lnTo>
                    <a:pt x="3200" y="428"/>
                  </a:lnTo>
                  <a:cubicBezTo>
                    <a:pt x="3191" y="430"/>
                    <a:pt x="3182" y="432"/>
                    <a:pt x="3173" y="434"/>
                  </a:cubicBezTo>
                  <a:lnTo>
                    <a:pt x="3173" y="434"/>
                  </a:lnTo>
                  <a:lnTo>
                    <a:pt x="3193" y="415"/>
                  </a:lnTo>
                  <a:close/>
                  <a:moveTo>
                    <a:pt x="3168" y="440"/>
                  </a:moveTo>
                  <a:cubicBezTo>
                    <a:pt x="3180" y="453"/>
                    <a:pt x="3205" y="465"/>
                    <a:pt x="3205" y="478"/>
                  </a:cubicBezTo>
                  <a:lnTo>
                    <a:pt x="3217" y="478"/>
                  </a:lnTo>
                  <a:cubicBezTo>
                    <a:pt x="3218" y="478"/>
                    <a:pt x="3218" y="478"/>
                    <a:pt x="3218" y="478"/>
                  </a:cubicBezTo>
                  <a:lnTo>
                    <a:pt x="3218" y="478"/>
                  </a:lnTo>
                  <a:cubicBezTo>
                    <a:pt x="3218" y="478"/>
                    <a:pt x="3218" y="478"/>
                    <a:pt x="3218" y="478"/>
                  </a:cubicBezTo>
                  <a:lnTo>
                    <a:pt x="3217" y="478"/>
                  </a:lnTo>
                  <a:cubicBezTo>
                    <a:pt x="3204" y="481"/>
                    <a:pt x="3190" y="483"/>
                    <a:pt x="3176" y="486"/>
                  </a:cubicBezTo>
                  <a:lnTo>
                    <a:pt x="3176" y="486"/>
                  </a:lnTo>
                  <a:cubicBezTo>
                    <a:pt x="3182" y="483"/>
                    <a:pt x="3187" y="481"/>
                    <a:pt x="3193" y="478"/>
                  </a:cubicBezTo>
                  <a:cubicBezTo>
                    <a:pt x="3180" y="465"/>
                    <a:pt x="3180" y="453"/>
                    <a:pt x="3168" y="440"/>
                  </a:cubicBezTo>
                  <a:close/>
                  <a:moveTo>
                    <a:pt x="3176" y="486"/>
                  </a:moveTo>
                  <a:cubicBezTo>
                    <a:pt x="3172" y="488"/>
                    <a:pt x="3168" y="490"/>
                    <a:pt x="3164" y="492"/>
                  </a:cubicBezTo>
                  <a:lnTo>
                    <a:pt x="3164" y="492"/>
                  </a:lnTo>
                  <a:cubicBezTo>
                    <a:pt x="3161" y="491"/>
                    <a:pt x="3158" y="490"/>
                    <a:pt x="3155" y="490"/>
                  </a:cubicBezTo>
                  <a:cubicBezTo>
                    <a:pt x="3162" y="489"/>
                    <a:pt x="3169" y="488"/>
                    <a:pt x="3176" y="486"/>
                  </a:cubicBezTo>
                  <a:close/>
                  <a:moveTo>
                    <a:pt x="2471" y="137"/>
                  </a:moveTo>
                  <a:cubicBezTo>
                    <a:pt x="2445" y="137"/>
                    <a:pt x="2399" y="216"/>
                    <a:pt x="2363" y="239"/>
                  </a:cubicBezTo>
                  <a:cubicBezTo>
                    <a:pt x="2351" y="252"/>
                    <a:pt x="2326" y="277"/>
                    <a:pt x="2301" y="277"/>
                  </a:cubicBezTo>
                  <a:cubicBezTo>
                    <a:pt x="2275" y="302"/>
                    <a:pt x="2250" y="314"/>
                    <a:pt x="2225" y="314"/>
                  </a:cubicBezTo>
                  <a:cubicBezTo>
                    <a:pt x="2175" y="340"/>
                    <a:pt x="2125" y="352"/>
                    <a:pt x="2074" y="390"/>
                  </a:cubicBezTo>
                  <a:lnTo>
                    <a:pt x="2175" y="365"/>
                  </a:lnTo>
                  <a:lnTo>
                    <a:pt x="2175" y="365"/>
                  </a:lnTo>
                  <a:cubicBezTo>
                    <a:pt x="2162" y="390"/>
                    <a:pt x="1999" y="465"/>
                    <a:pt x="1961" y="478"/>
                  </a:cubicBezTo>
                  <a:cubicBezTo>
                    <a:pt x="1973" y="489"/>
                    <a:pt x="2077" y="480"/>
                    <a:pt x="2078" y="515"/>
                  </a:cubicBezTo>
                  <a:lnTo>
                    <a:pt x="2099" y="515"/>
                  </a:lnTo>
                  <a:cubicBezTo>
                    <a:pt x="2099" y="503"/>
                    <a:pt x="2099" y="503"/>
                    <a:pt x="2112" y="503"/>
                  </a:cubicBezTo>
                  <a:cubicBezTo>
                    <a:pt x="2125" y="490"/>
                    <a:pt x="2150" y="478"/>
                    <a:pt x="2162" y="465"/>
                  </a:cubicBezTo>
                  <a:cubicBezTo>
                    <a:pt x="2200" y="440"/>
                    <a:pt x="2225" y="415"/>
                    <a:pt x="2263" y="390"/>
                  </a:cubicBezTo>
                  <a:cubicBezTo>
                    <a:pt x="2338" y="352"/>
                    <a:pt x="2414" y="302"/>
                    <a:pt x="2489" y="264"/>
                  </a:cubicBezTo>
                  <a:lnTo>
                    <a:pt x="2490" y="264"/>
                  </a:lnTo>
                  <a:cubicBezTo>
                    <a:pt x="2468" y="221"/>
                    <a:pt x="2459" y="173"/>
                    <a:pt x="2476" y="139"/>
                  </a:cubicBezTo>
                  <a:cubicBezTo>
                    <a:pt x="2475" y="138"/>
                    <a:pt x="2473" y="137"/>
                    <a:pt x="2471" y="137"/>
                  </a:cubicBezTo>
                  <a:close/>
                  <a:moveTo>
                    <a:pt x="3096" y="534"/>
                  </a:moveTo>
                  <a:cubicBezTo>
                    <a:pt x="3093" y="536"/>
                    <a:pt x="3090" y="538"/>
                    <a:pt x="3088" y="539"/>
                  </a:cubicBezTo>
                  <a:lnTo>
                    <a:pt x="3088" y="539"/>
                  </a:lnTo>
                  <a:cubicBezTo>
                    <a:pt x="3090" y="537"/>
                    <a:pt x="3093" y="536"/>
                    <a:pt x="3096" y="534"/>
                  </a:cubicBezTo>
                  <a:close/>
                  <a:moveTo>
                    <a:pt x="2941" y="478"/>
                  </a:moveTo>
                  <a:cubicBezTo>
                    <a:pt x="2830" y="530"/>
                    <a:pt x="2791" y="552"/>
                    <a:pt x="2799" y="552"/>
                  </a:cubicBezTo>
                  <a:cubicBezTo>
                    <a:pt x="2807" y="552"/>
                    <a:pt x="2856" y="533"/>
                    <a:pt x="2929" y="503"/>
                  </a:cubicBezTo>
                  <a:cubicBezTo>
                    <a:pt x="2929" y="503"/>
                    <a:pt x="2929" y="490"/>
                    <a:pt x="2941" y="478"/>
                  </a:cubicBezTo>
                  <a:close/>
                  <a:moveTo>
                    <a:pt x="3006" y="533"/>
                  </a:moveTo>
                  <a:cubicBezTo>
                    <a:pt x="2951" y="547"/>
                    <a:pt x="2898" y="567"/>
                    <a:pt x="2853" y="578"/>
                  </a:cubicBezTo>
                  <a:lnTo>
                    <a:pt x="2877" y="613"/>
                  </a:lnTo>
                  <a:lnTo>
                    <a:pt x="2877" y="613"/>
                  </a:lnTo>
                  <a:cubicBezTo>
                    <a:pt x="2920" y="586"/>
                    <a:pt x="2964" y="559"/>
                    <a:pt x="3006" y="533"/>
                  </a:cubicBezTo>
                  <a:close/>
                  <a:moveTo>
                    <a:pt x="2890" y="610"/>
                  </a:moveTo>
                  <a:cubicBezTo>
                    <a:pt x="2886" y="612"/>
                    <a:pt x="2881" y="613"/>
                    <a:pt x="2877" y="614"/>
                  </a:cubicBezTo>
                  <a:lnTo>
                    <a:pt x="2877" y="614"/>
                  </a:lnTo>
                  <a:lnTo>
                    <a:pt x="2879" y="616"/>
                  </a:lnTo>
                  <a:cubicBezTo>
                    <a:pt x="2882" y="614"/>
                    <a:pt x="2886" y="612"/>
                    <a:pt x="2890" y="610"/>
                  </a:cubicBezTo>
                  <a:close/>
                  <a:moveTo>
                    <a:pt x="2074" y="515"/>
                  </a:moveTo>
                  <a:cubicBezTo>
                    <a:pt x="2032" y="550"/>
                    <a:pt x="1992" y="584"/>
                    <a:pt x="1956" y="617"/>
                  </a:cubicBezTo>
                  <a:lnTo>
                    <a:pt x="1956" y="617"/>
                  </a:lnTo>
                  <a:cubicBezTo>
                    <a:pt x="1996" y="590"/>
                    <a:pt x="2037" y="560"/>
                    <a:pt x="2074" y="528"/>
                  </a:cubicBezTo>
                  <a:cubicBezTo>
                    <a:pt x="2077" y="523"/>
                    <a:pt x="2078" y="519"/>
                    <a:pt x="2078" y="515"/>
                  </a:cubicBezTo>
                  <a:close/>
                  <a:moveTo>
                    <a:pt x="2697" y="454"/>
                  </a:moveTo>
                  <a:cubicBezTo>
                    <a:pt x="2669" y="469"/>
                    <a:pt x="2647" y="485"/>
                    <a:pt x="2627" y="501"/>
                  </a:cubicBezTo>
                  <a:lnTo>
                    <a:pt x="2627" y="501"/>
                  </a:lnTo>
                  <a:cubicBezTo>
                    <a:pt x="2636" y="496"/>
                    <a:pt x="2645" y="492"/>
                    <a:pt x="2653" y="488"/>
                  </a:cubicBezTo>
                  <a:lnTo>
                    <a:pt x="2653" y="488"/>
                  </a:lnTo>
                  <a:cubicBezTo>
                    <a:pt x="2633" y="501"/>
                    <a:pt x="2611" y="514"/>
                    <a:pt x="2590" y="528"/>
                  </a:cubicBezTo>
                  <a:cubicBezTo>
                    <a:pt x="2602" y="520"/>
                    <a:pt x="2614" y="511"/>
                    <a:pt x="2627" y="501"/>
                  </a:cubicBezTo>
                  <a:lnTo>
                    <a:pt x="2627" y="501"/>
                  </a:lnTo>
                  <a:cubicBezTo>
                    <a:pt x="2610" y="509"/>
                    <a:pt x="2594" y="518"/>
                    <a:pt x="2577" y="528"/>
                  </a:cubicBezTo>
                  <a:cubicBezTo>
                    <a:pt x="2502" y="553"/>
                    <a:pt x="2426" y="591"/>
                    <a:pt x="2338" y="641"/>
                  </a:cubicBezTo>
                  <a:cubicBezTo>
                    <a:pt x="2446" y="569"/>
                    <a:pt x="2568" y="510"/>
                    <a:pt x="2697" y="454"/>
                  </a:cubicBezTo>
                  <a:close/>
                  <a:moveTo>
                    <a:pt x="2720" y="558"/>
                  </a:moveTo>
                  <a:lnTo>
                    <a:pt x="2720" y="558"/>
                  </a:lnTo>
                  <a:cubicBezTo>
                    <a:pt x="2629" y="598"/>
                    <a:pt x="2541" y="640"/>
                    <a:pt x="2455" y="688"/>
                  </a:cubicBezTo>
                  <a:lnTo>
                    <a:pt x="2455" y="688"/>
                  </a:lnTo>
                  <a:cubicBezTo>
                    <a:pt x="2403" y="726"/>
                    <a:pt x="2354" y="763"/>
                    <a:pt x="2313" y="805"/>
                  </a:cubicBezTo>
                  <a:cubicBezTo>
                    <a:pt x="2326" y="805"/>
                    <a:pt x="2338" y="817"/>
                    <a:pt x="2351" y="817"/>
                  </a:cubicBezTo>
                  <a:cubicBezTo>
                    <a:pt x="2483" y="714"/>
                    <a:pt x="2607" y="629"/>
                    <a:pt x="2720" y="558"/>
                  </a:cubicBezTo>
                  <a:close/>
                  <a:moveTo>
                    <a:pt x="3205" y="0"/>
                  </a:moveTo>
                  <a:lnTo>
                    <a:pt x="3155" y="13"/>
                  </a:lnTo>
                  <a:lnTo>
                    <a:pt x="3054" y="38"/>
                  </a:lnTo>
                  <a:cubicBezTo>
                    <a:pt x="2929" y="76"/>
                    <a:pt x="2803" y="126"/>
                    <a:pt x="2690" y="176"/>
                  </a:cubicBezTo>
                  <a:cubicBezTo>
                    <a:pt x="2665" y="189"/>
                    <a:pt x="2640" y="189"/>
                    <a:pt x="2615" y="201"/>
                  </a:cubicBezTo>
                  <a:cubicBezTo>
                    <a:pt x="2577" y="226"/>
                    <a:pt x="2552" y="239"/>
                    <a:pt x="2514" y="252"/>
                  </a:cubicBezTo>
                  <a:cubicBezTo>
                    <a:pt x="2514" y="252"/>
                    <a:pt x="2502" y="252"/>
                    <a:pt x="2502" y="264"/>
                  </a:cubicBezTo>
                  <a:lnTo>
                    <a:pt x="2490" y="264"/>
                  </a:lnTo>
                  <a:cubicBezTo>
                    <a:pt x="2495" y="274"/>
                    <a:pt x="2500" y="284"/>
                    <a:pt x="2506" y="294"/>
                  </a:cubicBezTo>
                  <a:lnTo>
                    <a:pt x="2506" y="294"/>
                  </a:lnTo>
                  <a:cubicBezTo>
                    <a:pt x="2551" y="274"/>
                    <a:pt x="2594" y="263"/>
                    <a:pt x="2627" y="252"/>
                  </a:cubicBezTo>
                  <a:lnTo>
                    <a:pt x="2627" y="252"/>
                  </a:lnTo>
                  <a:cubicBezTo>
                    <a:pt x="2596" y="262"/>
                    <a:pt x="2557" y="281"/>
                    <a:pt x="2516" y="308"/>
                  </a:cubicBezTo>
                  <a:lnTo>
                    <a:pt x="2516" y="308"/>
                  </a:lnTo>
                  <a:cubicBezTo>
                    <a:pt x="2513" y="303"/>
                    <a:pt x="2510" y="298"/>
                    <a:pt x="2506" y="294"/>
                  </a:cubicBezTo>
                  <a:lnTo>
                    <a:pt x="2506" y="294"/>
                  </a:lnTo>
                  <a:cubicBezTo>
                    <a:pt x="2501" y="296"/>
                    <a:pt x="2495" y="299"/>
                    <a:pt x="2489" y="302"/>
                  </a:cubicBezTo>
                  <a:cubicBezTo>
                    <a:pt x="2401" y="352"/>
                    <a:pt x="2313" y="390"/>
                    <a:pt x="2238" y="440"/>
                  </a:cubicBezTo>
                  <a:cubicBezTo>
                    <a:pt x="2200" y="465"/>
                    <a:pt x="2162" y="490"/>
                    <a:pt x="2125" y="515"/>
                  </a:cubicBezTo>
                  <a:cubicBezTo>
                    <a:pt x="2112" y="528"/>
                    <a:pt x="2087" y="541"/>
                    <a:pt x="2062" y="553"/>
                  </a:cubicBezTo>
                  <a:lnTo>
                    <a:pt x="2062" y="566"/>
                  </a:lnTo>
                  <a:lnTo>
                    <a:pt x="2049" y="566"/>
                  </a:lnTo>
                  <a:cubicBezTo>
                    <a:pt x="2037" y="591"/>
                    <a:pt x="2012" y="603"/>
                    <a:pt x="1986" y="629"/>
                  </a:cubicBezTo>
                  <a:cubicBezTo>
                    <a:pt x="1910" y="683"/>
                    <a:pt x="1852" y="748"/>
                    <a:pt x="1805" y="797"/>
                  </a:cubicBezTo>
                  <a:lnTo>
                    <a:pt x="1805" y="797"/>
                  </a:lnTo>
                  <a:cubicBezTo>
                    <a:pt x="1833" y="786"/>
                    <a:pt x="1861" y="776"/>
                    <a:pt x="1887" y="768"/>
                  </a:cubicBezTo>
                  <a:lnTo>
                    <a:pt x="1887" y="768"/>
                  </a:lnTo>
                  <a:cubicBezTo>
                    <a:pt x="1852" y="800"/>
                    <a:pt x="1819" y="834"/>
                    <a:pt x="1785" y="867"/>
                  </a:cubicBezTo>
                  <a:cubicBezTo>
                    <a:pt x="1773" y="880"/>
                    <a:pt x="1760" y="892"/>
                    <a:pt x="1760" y="905"/>
                  </a:cubicBezTo>
                  <a:lnTo>
                    <a:pt x="1748" y="905"/>
                  </a:lnTo>
                  <a:cubicBezTo>
                    <a:pt x="1748" y="918"/>
                    <a:pt x="1735" y="930"/>
                    <a:pt x="1722" y="943"/>
                  </a:cubicBezTo>
                  <a:cubicBezTo>
                    <a:pt x="1748" y="930"/>
                    <a:pt x="1760" y="918"/>
                    <a:pt x="1773" y="905"/>
                  </a:cubicBezTo>
                  <a:cubicBezTo>
                    <a:pt x="1773" y="905"/>
                    <a:pt x="1785" y="892"/>
                    <a:pt x="1785" y="892"/>
                  </a:cubicBezTo>
                  <a:cubicBezTo>
                    <a:pt x="1823" y="867"/>
                    <a:pt x="1886" y="817"/>
                    <a:pt x="1949" y="754"/>
                  </a:cubicBezTo>
                  <a:cubicBezTo>
                    <a:pt x="1952" y="751"/>
                    <a:pt x="1955" y="749"/>
                    <a:pt x="1958" y="747"/>
                  </a:cubicBezTo>
                  <a:lnTo>
                    <a:pt x="1958" y="747"/>
                  </a:lnTo>
                  <a:cubicBezTo>
                    <a:pt x="1936" y="753"/>
                    <a:pt x="1912" y="760"/>
                    <a:pt x="1887" y="768"/>
                  </a:cubicBezTo>
                  <a:lnTo>
                    <a:pt x="1887" y="768"/>
                  </a:lnTo>
                  <a:cubicBezTo>
                    <a:pt x="1930" y="727"/>
                    <a:pt x="1975" y="689"/>
                    <a:pt x="2024" y="654"/>
                  </a:cubicBezTo>
                  <a:cubicBezTo>
                    <a:pt x="2200" y="503"/>
                    <a:pt x="2363" y="402"/>
                    <a:pt x="2489" y="327"/>
                  </a:cubicBezTo>
                  <a:cubicBezTo>
                    <a:pt x="2498" y="320"/>
                    <a:pt x="2507" y="314"/>
                    <a:pt x="2516" y="308"/>
                  </a:cubicBezTo>
                  <a:lnTo>
                    <a:pt x="2516" y="308"/>
                  </a:lnTo>
                  <a:cubicBezTo>
                    <a:pt x="2530" y="326"/>
                    <a:pt x="2545" y="341"/>
                    <a:pt x="2560" y="351"/>
                  </a:cubicBezTo>
                  <a:lnTo>
                    <a:pt x="2560" y="351"/>
                  </a:lnTo>
                  <a:cubicBezTo>
                    <a:pt x="2587" y="338"/>
                    <a:pt x="2614" y="325"/>
                    <a:pt x="2642" y="312"/>
                  </a:cubicBezTo>
                  <a:lnTo>
                    <a:pt x="2642" y="312"/>
                  </a:lnTo>
                  <a:cubicBezTo>
                    <a:pt x="2650" y="305"/>
                    <a:pt x="2657" y="297"/>
                    <a:pt x="2665" y="289"/>
                  </a:cubicBezTo>
                  <a:cubicBezTo>
                    <a:pt x="2703" y="252"/>
                    <a:pt x="2740" y="214"/>
                    <a:pt x="2753" y="201"/>
                  </a:cubicBezTo>
                  <a:cubicBezTo>
                    <a:pt x="2765" y="176"/>
                    <a:pt x="2753" y="176"/>
                    <a:pt x="2740" y="164"/>
                  </a:cubicBezTo>
                  <a:cubicBezTo>
                    <a:pt x="2791" y="139"/>
                    <a:pt x="2828" y="126"/>
                    <a:pt x="2866" y="113"/>
                  </a:cubicBezTo>
                  <a:cubicBezTo>
                    <a:pt x="2916" y="101"/>
                    <a:pt x="2967" y="76"/>
                    <a:pt x="3004" y="63"/>
                  </a:cubicBezTo>
                  <a:cubicBezTo>
                    <a:pt x="3042" y="51"/>
                    <a:pt x="3080" y="38"/>
                    <a:pt x="3117" y="25"/>
                  </a:cubicBezTo>
                  <a:cubicBezTo>
                    <a:pt x="3142" y="25"/>
                    <a:pt x="3180" y="13"/>
                    <a:pt x="3205" y="0"/>
                  </a:cubicBezTo>
                  <a:close/>
                  <a:moveTo>
                    <a:pt x="1936" y="523"/>
                  </a:moveTo>
                  <a:cubicBezTo>
                    <a:pt x="1889" y="523"/>
                    <a:pt x="1744" y="634"/>
                    <a:pt x="1697" y="634"/>
                  </a:cubicBezTo>
                  <a:cubicBezTo>
                    <a:pt x="1692" y="634"/>
                    <a:pt x="1687" y="632"/>
                    <a:pt x="1685" y="629"/>
                  </a:cubicBezTo>
                  <a:cubicBezTo>
                    <a:pt x="1597" y="717"/>
                    <a:pt x="1484" y="805"/>
                    <a:pt x="1383" y="880"/>
                  </a:cubicBezTo>
                  <a:cubicBezTo>
                    <a:pt x="1423" y="860"/>
                    <a:pt x="1508" y="802"/>
                    <a:pt x="1531" y="802"/>
                  </a:cubicBezTo>
                  <a:cubicBezTo>
                    <a:pt x="1538" y="802"/>
                    <a:pt x="1539" y="806"/>
                    <a:pt x="1534" y="817"/>
                  </a:cubicBezTo>
                  <a:cubicBezTo>
                    <a:pt x="1396" y="918"/>
                    <a:pt x="1471" y="880"/>
                    <a:pt x="1408" y="955"/>
                  </a:cubicBezTo>
                  <a:cubicBezTo>
                    <a:pt x="1501" y="909"/>
                    <a:pt x="1624" y="863"/>
                    <a:pt x="1751" y="817"/>
                  </a:cubicBezTo>
                  <a:lnTo>
                    <a:pt x="1751" y="817"/>
                  </a:lnTo>
                  <a:cubicBezTo>
                    <a:pt x="1745" y="821"/>
                    <a:pt x="1739" y="825"/>
                    <a:pt x="1735" y="830"/>
                  </a:cubicBezTo>
                  <a:cubicBezTo>
                    <a:pt x="1722" y="855"/>
                    <a:pt x="1710" y="867"/>
                    <a:pt x="1697" y="880"/>
                  </a:cubicBezTo>
                  <a:cubicBezTo>
                    <a:pt x="1697" y="892"/>
                    <a:pt x="1697" y="892"/>
                    <a:pt x="1697" y="905"/>
                  </a:cubicBezTo>
                  <a:lnTo>
                    <a:pt x="1710" y="905"/>
                  </a:lnTo>
                  <a:cubicBezTo>
                    <a:pt x="1710" y="905"/>
                    <a:pt x="1710" y="905"/>
                    <a:pt x="1722" y="892"/>
                  </a:cubicBezTo>
                  <a:cubicBezTo>
                    <a:pt x="1722" y="892"/>
                    <a:pt x="1722" y="892"/>
                    <a:pt x="1735" y="880"/>
                  </a:cubicBezTo>
                  <a:cubicBezTo>
                    <a:pt x="1748" y="867"/>
                    <a:pt x="1760" y="842"/>
                    <a:pt x="1785" y="817"/>
                  </a:cubicBezTo>
                  <a:cubicBezTo>
                    <a:pt x="1792" y="811"/>
                    <a:pt x="1798" y="804"/>
                    <a:pt x="1805" y="797"/>
                  </a:cubicBezTo>
                  <a:lnTo>
                    <a:pt x="1805" y="797"/>
                  </a:lnTo>
                  <a:cubicBezTo>
                    <a:pt x="1799" y="799"/>
                    <a:pt x="1792" y="802"/>
                    <a:pt x="1785" y="805"/>
                  </a:cubicBezTo>
                  <a:cubicBezTo>
                    <a:pt x="1774" y="809"/>
                    <a:pt x="1762" y="813"/>
                    <a:pt x="1751" y="817"/>
                  </a:cubicBezTo>
                  <a:lnTo>
                    <a:pt x="1751" y="817"/>
                  </a:lnTo>
                  <a:cubicBezTo>
                    <a:pt x="1763" y="809"/>
                    <a:pt x="1777" y="800"/>
                    <a:pt x="1785" y="792"/>
                  </a:cubicBezTo>
                  <a:cubicBezTo>
                    <a:pt x="1827" y="742"/>
                    <a:pt x="1885" y="681"/>
                    <a:pt x="1956" y="617"/>
                  </a:cubicBezTo>
                  <a:lnTo>
                    <a:pt x="1956" y="617"/>
                  </a:lnTo>
                  <a:cubicBezTo>
                    <a:pt x="1832" y="698"/>
                    <a:pt x="1705" y="750"/>
                    <a:pt x="1642" y="750"/>
                  </a:cubicBezTo>
                  <a:cubicBezTo>
                    <a:pt x="1628" y="750"/>
                    <a:pt x="1617" y="747"/>
                    <a:pt x="1609" y="742"/>
                  </a:cubicBezTo>
                  <a:lnTo>
                    <a:pt x="1949" y="528"/>
                  </a:lnTo>
                  <a:cubicBezTo>
                    <a:pt x="1946" y="524"/>
                    <a:pt x="1942" y="523"/>
                    <a:pt x="1936" y="523"/>
                  </a:cubicBezTo>
                  <a:close/>
                  <a:moveTo>
                    <a:pt x="2489" y="892"/>
                  </a:moveTo>
                  <a:cubicBezTo>
                    <a:pt x="2439" y="918"/>
                    <a:pt x="2388" y="943"/>
                    <a:pt x="2338" y="980"/>
                  </a:cubicBezTo>
                  <a:cubicBezTo>
                    <a:pt x="2338" y="980"/>
                    <a:pt x="2351" y="993"/>
                    <a:pt x="2351" y="993"/>
                  </a:cubicBezTo>
                  <a:cubicBezTo>
                    <a:pt x="2376" y="980"/>
                    <a:pt x="2388" y="955"/>
                    <a:pt x="2414" y="943"/>
                  </a:cubicBezTo>
                  <a:lnTo>
                    <a:pt x="2426" y="930"/>
                  </a:lnTo>
                  <a:cubicBezTo>
                    <a:pt x="2451" y="918"/>
                    <a:pt x="2476" y="905"/>
                    <a:pt x="2489" y="892"/>
                  </a:cubicBezTo>
                  <a:close/>
                  <a:moveTo>
                    <a:pt x="2943" y="628"/>
                  </a:moveTo>
                  <a:lnTo>
                    <a:pt x="2943" y="628"/>
                  </a:lnTo>
                  <a:cubicBezTo>
                    <a:pt x="2848" y="665"/>
                    <a:pt x="2756" y="706"/>
                    <a:pt x="2669" y="750"/>
                  </a:cubicBezTo>
                  <a:lnTo>
                    <a:pt x="2669" y="750"/>
                  </a:lnTo>
                  <a:cubicBezTo>
                    <a:pt x="2597" y="821"/>
                    <a:pt x="2525" y="869"/>
                    <a:pt x="2489" y="905"/>
                  </a:cubicBezTo>
                  <a:cubicBezTo>
                    <a:pt x="2439" y="955"/>
                    <a:pt x="2414" y="980"/>
                    <a:pt x="2414" y="993"/>
                  </a:cubicBezTo>
                  <a:cubicBezTo>
                    <a:pt x="2638" y="804"/>
                    <a:pt x="2818" y="693"/>
                    <a:pt x="2943" y="628"/>
                  </a:cubicBezTo>
                  <a:close/>
                  <a:moveTo>
                    <a:pt x="2313" y="993"/>
                  </a:moveTo>
                  <a:lnTo>
                    <a:pt x="2301" y="1006"/>
                  </a:lnTo>
                  <a:cubicBezTo>
                    <a:pt x="2301" y="1006"/>
                    <a:pt x="2301" y="1006"/>
                    <a:pt x="2313" y="1018"/>
                  </a:cubicBezTo>
                  <a:lnTo>
                    <a:pt x="2313" y="993"/>
                  </a:lnTo>
                  <a:close/>
                  <a:moveTo>
                    <a:pt x="2803" y="1094"/>
                  </a:moveTo>
                  <a:lnTo>
                    <a:pt x="2816" y="1106"/>
                  </a:lnTo>
                  <a:cubicBezTo>
                    <a:pt x="2803" y="1106"/>
                    <a:pt x="2803" y="1106"/>
                    <a:pt x="2803" y="1094"/>
                  </a:cubicBezTo>
                  <a:close/>
                  <a:moveTo>
                    <a:pt x="2740" y="1094"/>
                  </a:moveTo>
                  <a:lnTo>
                    <a:pt x="2740" y="1094"/>
                  </a:lnTo>
                  <a:cubicBezTo>
                    <a:pt x="2703" y="1119"/>
                    <a:pt x="2665" y="1131"/>
                    <a:pt x="2640" y="1156"/>
                  </a:cubicBezTo>
                  <a:cubicBezTo>
                    <a:pt x="2677" y="1131"/>
                    <a:pt x="2703" y="1119"/>
                    <a:pt x="2740" y="1094"/>
                  </a:cubicBezTo>
                  <a:close/>
                  <a:moveTo>
                    <a:pt x="2690" y="968"/>
                  </a:moveTo>
                  <a:lnTo>
                    <a:pt x="2690" y="968"/>
                  </a:lnTo>
                  <a:cubicBezTo>
                    <a:pt x="2652" y="993"/>
                    <a:pt x="2590" y="1018"/>
                    <a:pt x="2552" y="1043"/>
                  </a:cubicBezTo>
                  <a:cubicBezTo>
                    <a:pt x="2543" y="1062"/>
                    <a:pt x="2540" y="1073"/>
                    <a:pt x="2530" y="1073"/>
                  </a:cubicBezTo>
                  <a:cubicBezTo>
                    <a:pt x="2526" y="1073"/>
                    <a:pt x="2521" y="1072"/>
                    <a:pt x="2514" y="1068"/>
                  </a:cubicBezTo>
                  <a:cubicBezTo>
                    <a:pt x="2476" y="1094"/>
                    <a:pt x="2439" y="1119"/>
                    <a:pt x="2401" y="1144"/>
                  </a:cubicBezTo>
                  <a:cubicBezTo>
                    <a:pt x="2457" y="1096"/>
                    <a:pt x="2472" y="1078"/>
                    <a:pt x="2457" y="1078"/>
                  </a:cubicBezTo>
                  <a:cubicBezTo>
                    <a:pt x="2448" y="1078"/>
                    <a:pt x="2429" y="1084"/>
                    <a:pt x="2401" y="1094"/>
                  </a:cubicBezTo>
                  <a:cubicBezTo>
                    <a:pt x="2401" y="1106"/>
                    <a:pt x="2414" y="1106"/>
                    <a:pt x="2414" y="1106"/>
                  </a:cubicBezTo>
                  <a:lnTo>
                    <a:pt x="2388" y="1106"/>
                  </a:lnTo>
                  <a:cubicBezTo>
                    <a:pt x="2376" y="1119"/>
                    <a:pt x="2363" y="1119"/>
                    <a:pt x="2338" y="1131"/>
                  </a:cubicBezTo>
                  <a:cubicBezTo>
                    <a:pt x="2351" y="1150"/>
                    <a:pt x="2373" y="1153"/>
                    <a:pt x="2396" y="1153"/>
                  </a:cubicBezTo>
                  <a:cubicBezTo>
                    <a:pt x="2408" y="1153"/>
                    <a:pt x="2420" y="1152"/>
                    <a:pt x="2432" y="1152"/>
                  </a:cubicBezTo>
                  <a:cubicBezTo>
                    <a:pt x="2443" y="1152"/>
                    <a:pt x="2454" y="1153"/>
                    <a:pt x="2464" y="1156"/>
                  </a:cubicBezTo>
                  <a:cubicBezTo>
                    <a:pt x="2451" y="1169"/>
                    <a:pt x="2451" y="1169"/>
                    <a:pt x="2464" y="1181"/>
                  </a:cubicBezTo>
                  <a:cubicBezTo>
                    <a:pt x="2527" y="1106"/>
                    <a:pt x="2652" y="1006"/>
                    <a:pt x="2690" y="968"/>
                  </a:cubicBezTo>
                  <a:close/>
                  <a:moveTo>
                    <a:pt x="2627" y="1156"/>
                  </a:moveTo>
                  <a:cubicBezTo>
                    <a:pt x="2590" y="1181"/>
                    <a:pt x="2552" y="1194"/>
                    <a:pt x="2527" y="1207"/>
                  </a:cubicBezTo>
                  <a:lnTo>
                    <a:pt x="2539" y="1232"/>
                  </a:lnTo>
                  <a:cubicBezTo>
                    <a:pt x="2552" y="1219"/>
                    <a:pt x="2564" y="1207"/>
                    <a:pt x="2590" y="1194"/>
                  </a:cubicBezTo>
                  <a:lnTo>
                    <a:pt x="2640" y="1156"/>
                  </a:lnTo>
                  <a:close/>
                  <a:moveTo>
                    <a:pt x="2288" y="1006"/>
                  </a:moveTo>
                  <a:cubicBezTo>
                    <a:pt x="2225" y="1056"/>
                    <a:pt x="2175" y="1094"/>
                    <a:pt x="2112" y="1144"/>
                  </a:cubicBezTo>
                  <a:cubicBezTo>
                    <a:pt x="2086" y="1164"/>
                    <a:pt x="2063" y="1185"/>
                    <a:pt x="2040" y="1205"/>
                  </a:cubicBezTo>
                  <a:lnTo>
                    <a:pt x="2040" y="1205"/>
                  </a:lnTo>
                  <a:cubicBezTo>
                    <a:pt x="2053" y="1213"/>
                    <a:pt x="2064" y="1222"/>
                    <a:pt x="2074" y="1232"/>
                  </a:cubicBezTo>
                  <a:lnTo>
                    <a:pt x="2074" y="1207"/>
                  </a:lnTo>
                  <a:lnTo>
                    <a:pt x="2074" y="1207"/>
                  </a:lnTo>
                  <a:cubicBezTo>
                    <a:pt x="2094" y="1221"/>
                    <a:pt x="2094" y="1230"/>
                    <a:pt x="2091" y="1239"/>
                  </a:cubicBezTo>
                  <a:lnTo>
                    <a:pt x="2091" y="1239"/>
                  </a:lnTo>
                  <a:cubicBezTo>
                    <a:pt x="2124" y="1203"/>
                    <a:pt x="2161" y="1166"/>
                    <a:pt x="2200" y="1131"/>
                  </a:cubicBezTo>
                  <a:lnTo>
                    <a:pt x="2187" y="1119"/>
                  </a:lnTo>
                  <a:cubicBezTo>
                    <a:pt x="2175" y="1106"/>
                    <a:pt x="2187" y="1106"/>
                    <a:pt x="2187" y="1106"/>
                  </a:cubicBezTo>
                  <a:cubicBezTo>
                    <a:pt x="2192" y="1102"/>
                    <a:pt x="2196" y="1101"/>
                    <a:pt x="2200" y="1101"/>
                  </a:cubicBezTo>
                  <a:cubicBezTo>
                    <a:pt x="2207" y="1101"/>
                    <a:pt x="2213" y="1106"/>
                    <a:pt x="2213" y="1106"/>
                  </a:cubicBezTo>
                  <a:lnTo>
                    <a:pt x="2250" y="1081"/>
                  </a:lnTo>
                  <a:cubicBezTo>
                    <a:pt x="2238" y="1068"/>
                    <a:pt x="2238" y="1068"/>
                    <a:pt x="2238" y="1056"/>
                  </a:cubicBezTo>
                  <a:lnTo>
                    <a:pt x="2238" y="1056"/>
                  </a:lnTo>
                  <a:cubicBezTo>
                    <a:pt x="2242" y="1060"/>
                    <a:pt x="2246" y="1061"/>
                    <a:pt x="2250" y="1061"/>
                  </a:cubicBezTo>
                  <a:cubicBezTo>
                    <a:pt x="2259" y="1061"/>
                    <a:pt x="2267" y="1056"/>
                    <a:pt x="2275" y="1056"/>
                  </a:cubicBezTo>
                  <a:lnTo>
                    <a:pt x="2301" y="1031"/>
                  </a:lnTo>
                  <a:cubicBezTo>
                    <a:pt x="2301" y="1031"/>
                    <a:pt x="2301" y="1018"/>
                    <a:pt x="2288" y="1006"/>
                  </a:cubicBezTo>
                  <a:close/>
                  <a:moveTo>
                    <a:pt x="3645" y="1207"/>
                  </a:moveTo>
                  <a:cubicBezTo>
                    <a:pt x="3635" y="1207"/>
                    <a:pt x="3625" y="1207"/>
                    <a:pt x="3615" y="1207"/>
                  </a:cubicBezTo>
                  <a:lnTo>
                    <a:pt x="3615" y="1207"/>
                  </a:lnTo>
                  <a:cubicBezTo>
                    <a:pt x="3613" y="1220"/>
                    <a:pt x="3611" y="1233"/>
                    <a:pt x="3609" y="1244"/>
                  </a:cubicBezTo>
                  <a:lnTo>
                    <a:pt x="3635" y="1244"/>
                  </a:lnTo>
                  <a:cubicBezTo>
                    <a:pt x="3638" y="1232"/>
                    <a:pt x="3645" y="1216"/>
                    <a:pt x="3645" y="1207"/>
                  </a:cubicBezTo>
                  <a:close/>
                  <a:moveTo>
                    <a:pt x="2527" y="1219"/>
                  </a:moveTo>
                  <a:cubicBezTo>
                    <a:pt x="2514" y="1219"/>
                    <a:pt x="2502" y="1219"/>
                    <a:pt x="2502" y="1232"/>
                  </a:cubicBezTo>
                  <a:cubicBezTo>
                    <a:pt x="2502" y="1232"/>
                    <a:pt x="2514" y="1244"/>
                    <a:pt x="2514" y="1257"/>
                  </a:cubicBezTo>
                  <a:lnTo>
                    <a:pt x="2527" y="1244"/>
                  </a:lnTo>
                  <a:lnTo>
                    <a:pt x="2527" y="1232"/>
                  </a:lnTo>
                  <a:lnTo>
                    <a:pt x="2527" y="1219"/>
                  </a:lnTo>
                  <a:close/>
                  <a:moveTo>
                    <a:pt x="3635" y="1244"/>
                  </a:moveTo>
                  <a:cubicBezTo>
                    <a:pt x="3634" y="1246"/>
                    <a:pt x="3634" y="1248"/>
                    <a:pt x="3633" y="1250"/>
                  </a:cubicBezTo>
                  <a:lnTo>
                    <a:pt x="3633" y="1250"/>
                  </a:lnTo>
                  <a:cubicBezTo>
                    <a:pt x="3643" y="1248"/>
                    <a:pt x="3652" y="1246"/>
                    <a:pt x="3658" y="1246"/>
                  </a:cubicBezTo>
                  <a:lnTo>
                    <a:pt x="3658" y="1246"/>
                  </a:lnTo>
                  <a:cubicBezTo>
                    <a:pt x="3658" y="1248"/>
                    <a:pt x="3658" y="1252"/>
                    <a:pt x="3658" y="1257"/>
                  </a:cubicBezTo>
                  <a:cubicBezTo>
                    <a:pt x="3666" y="1249"/>
                    <a:pt x="3665" y="1246"/>
                    <a:pt x="3658" y="1246"/>
                  </a:cubicBezTo>
                  <a:cubicBezTo>
                    <a:pt x="3658" y="1246"/>
                    <a:pt x="3658" y="1246"/>
                    <a:pt x="3658" y="1246"/>
                  </a:cubicBezTo>
                  <a:lnTo>
                    <a:pt x="3658" y="1246"/>
                  </a:lnTo>
                  <a:cubicBezTo>
                    <a:pt x="3658" y="1245"/>
                    <a:pt x="3658" y="1244"/>
                    <a:pt x="3658" y="1244"/>
                  </a:cubicBezTo>
                  <a:close/>
                  <a:moveTo>
                    <a:pt x="2031" y="1200"/>
                  </a:moveTo>
                  <a:cubicBezTo>
                    <a:pt x="2008" y="1223"/>
                    <a:pt x="1984" y="1246"/>
                    <a:pt x="1961" y="1269"/>
                  </a:cubicBezTo>
                  <a:cubicBezTo>
                    <a:pt x="1961" y="1272"/>
                    <a:pt x="1961" y="1273"/>
                    <a:pt x="1960" y="1275"/>
                  </a:cubicBezTo>
                  <a:lnTo>
                    <a:pt x="1960" y="1275"/>
                  </a:lnTo>
                  <a:cubicBezTo>
                    <a:pt x="1988" y="1252"/>
                    <a:pt x="2014" y="1228"/>
                    <a:pt x="2040" y="1205"/>
                  </a:cubicBezTo>
                  <a:lnTo>
                    <a:pt x="2040" y="1205"/>
                  </a:lnTo>
                  <a:cubicBezTo>
                    <a:pt x="2037" y="1203"/>
                    <a:pt x="2034" y="1202"/>
                    <a:pt x="2031" y="1200"/>
                  </a:cubicBezTo>
                  <a:close/>
                  <a:moveTo>
                    <a:pt x="1960" y="1275"/>
                  </a:moveTo>
                  <a:cubicBezTo>
                    <a:pt x="1955" y="1279"/>
                    <a:pt x="1950" y="1283"/>
                    <a:pt x="1945" y="1287"/>
                  </a:cubicBezTo>
                  <a:lnTo>
                    <a:pt x="1945" y="1287"/>
                  </a:lnTo>
                  <a:cubicBezTo>
                    <a:pt x="1952" y="1283"/>
                    <a:pt x="1958" y="1280"/>
                    <a:pt x="1960" y="1275"/>
                  </a:cubicBezTo>
                  <a:close/>
                  <a:moveTo>
                    <a:pt x="1945" y="1287"/>
                  </a:moveTo>
                  <a:cubicBezTo>
                    <a:pt x="1942" y="1289"/>
                    <a:pt x="1939" y="1291"/>
                    <a:pt x="1936" y="1295"/>
                  </a:cubicBezTo>
                  <a:cubicBezTo>
                    <a:pt x="1939" y="1292"/>
                    <a:pt x="1942" y="1290"/>
                    <a:pt x="1945" y="1287"/>
                  </a:cubicBezTo>
                  <a:close/>
                  <a:moveTo>
                    <a:pt x="2376" y="1307"/>
                  </a:moveTo>
                  <a:cubicBezTo>
                    <a:pt x="2376" y="1320"/>
                    <a:pt x="2388" y="1320"/>
                    <a:pt x="2388" y="1320"/>
                  </a:cubicBezTo>
                  <a:cubicBezTo>
                    <a:pt x="2388" y="1320"/>
                    <a:pt x="2401" y="1307"/>
                    <a:pt x="2376" y="1307"/>
                  </a:cubicBezTo>
                  <a:close/>
                  <a:moveTo>
                    <a:pt x="2091" y="1239"/>
                  </a:moveTo>
                  <a:cubicBezTo>
                    <a:pt x="2061" y="1272"/>
                    <a:pt x="2033" y="1305"/>
                    <a:pt x="2006" y="1338"/>
                  </a:cubicBezTo>
                  <a:lnTo>
                    <a:pt x="2006" y="1338"/>
                  </a:lnTo>
                  <a:lnTo>
                    <a:pt x="2099" y="1307"/>
                  </a:lnTo>
                  <a:cubicBezTo>
                    <a:pt x="2069" y="1269"/>
                    <a:pt x="2085" y="1254"/>
                    <a:pt x="2091" y="1239"/>
                  </a:cubicBezTo>
                  <a:close/>
                  <a:moveTo>
                    <a:pt x="2006" y="1338"/>
                  </a:moveTo>
                  <a:lnTo>
                    <a:pt x="1986" y="1345"/>
                  </a:lnTo>
                  <a:cubicBezTo>
                    <a:pt x="1990" y="1346"/>
                    <a:pt x="1993" y="1348"/>
                    <a:pt x="1997" y="1350"/>
                  </a:cubicBezTo>
                  <a:lnTo>
                    <a:pt x="1997" y="1350"/>
                  </a:lnTo>
                  <a:cubicBezTo>
                    <a:pt x="2000" y="1346"/>
                    <a:pt x="2003" y="1342"/>
                    <a:pt x="2006" y="1338"/>
                  </a:cubicBezTo>
                  <a:close/>
                  <a:moveTo>
                    <a:pt x="2049" y="1379"/>
                  </a:moveTo>
                  <a:cubicBezTo>
                    <a:pt x="2054" y="1381"/>
                    <a:pt x="2059" y="1383"/>
                    <a:pt x="2062" y="1383"/>
                  </a:cubicBezTo>
                  <a:cubicBezTo>
                    <a:pt x="2052" y="1393"/>
                    <a:pt x="2050" y="1411"/>
                    <a:pt x="2076" y="1411"/>
                  </a:cubicBezTo>
                  <a:cubicBezTo>
                    <a:pt x="2082" y="1411"/>
                    <a:pt x="2090" y="1410"/>
                    <a:pt x="2099" y="1408"/>
                  </a:cubicBezTo>
                  <a:lnTo>
                    <a:pt x="2099" y="1408"/>
                  </a:lnTo>
                  <a:cubicBezTo>
                    <a:pt x="2072" y="1418"/>
                    <a:pt x="2047" y="1429"/>
                    <a:pt x="2025" y="1442"/>
                  </a:cubicBezTo>
                  <a:lnTo>
                    <a:pt x="2025" y="1442"/>
                  </a:lnTo>
                  <a:cubicBezTo>
                    <a:pt x="2016" y="1440"/>
                    <a:pt x="2007" y="1437"/>
                    <a:pt x="1999" y="1433"/>
                  </a:cubicBezTo>
                  <a:cubicBezTo>
                    <a:pt x="2015" y="1416"/>
                    <a:pt x="2032" y="1398"/>
                    <a:pt x="2049" y="1379"/>
                  </a:cubicBezTo>
                  <a:close/>
                  <a:moveTo>
                    <a:pt x="2025" y="1442"/>
                  </a:moveTo>
                  <a:cubicBezTo>
                    <a:pt x="2040" y="1446"/>
                    <a:pt x="2055" y="1449"/>
                    <a:pt x="2074" y="1454"/>
                  </a:cubicBezTo>
                  <a:lnTo>
                    <a:pt x="2074" y="1454"/>
                  </a:lnTo>
                  <a:cubicBezTo>
                    <a:pt x="2069" y="1453"/>
                    <a:pt x="2063" y="1453"/>
                    <a:pt x="2057" y="1453"/>
                  </a:cubicBezTo>
                  <a:cubicBezTo>
                    <a:pt x="2036" y="1453"/>
                    <a:pt x="2011" y="1457"/>
                    <a:pt x="1993" y="1463"/>
                  </a:cubicBezTo>
                  <a:lnTo>
                    <a:pt x="1993" y="1463"/>
                  </a:lnTo>
                  <a:cubicBezTo>
                    <a:pt x="2003" y="1456"/>
                    <a:pt x="2014" y="1449"/>
                    <a:pt x="2025" y="1442"/>
                  </a:cubicBezTo>
                  <a:close/>
                  <a:moveTo>
                    <a:pt x="1993" y="1463"/>
                  </a:moveTo>
                  <a:lnTo>
                    <a:pt x="1993" y="1463"/>
                  </a:lnTo>
                  <a:cubicBezTo>
                    <a:pt x="1972" y="1478"/>
                    <a:pt x="1954" y="1494"/>
                    <a:pt x="1938" y="1512"/>
                  </a:cubicBezTo>
                  <a:lnTo>
                    <a:pt x="1938" y="1512"/>
                  </a:lnTo>
                  <a:cubicBezTo>
                    <a:pt x="1945" y="1502"/>
                    <a:pt x="1953" y="1493"/>
                    <a:pt x="1961" y="1483"/>
                  </a:cubicBezTo>
                  <a:cubicBezTo>
                    <a:pt x="1961" y="1483"/>
                    <a:pt x="1974" y="1471"/>
                    <a:pt x="1974" y="1471"/>
                  </a:cubicBezTo>
                  <a:cubicBezTo>
                    <a:pt x="1979" y="1468"/>
                    <a:pt x="1985" y="1466"/>
                    <a:pt x="1993" y="1463"/>
                  </a:cubicBezTo>
                  <a:close/>
                  <a:moveTo>
                    <a:pt x="1938" y="1512"/>
                  </a:moveTo>
                  <a:cubicBezTo>
                    <a:pt x="1921" y="1532"/>
                    <a:pt x="1905" y="1553"/>
                    <a:pt x="1891" y="1572"/>
                  </a:cubicBezTo>
                  <a:lnTo>
                    <a:pt x="1891" y="1572"/>
                  </a:lnTo>
                  <a:cubicBezTo>
                    <a:pt x="1904" y="1551"/>
                    <a:pt x="1920" y="1530"/>
                    <a:pt x="1938" y="1512"/>
                  </a:cubicBezTo>
                  <a:close/>
                  <a:moveTo>
                    <a:pt x="855" y="1571"/>
                  </a:moveTo>
                  <a:lnTo>
                    <a:pt x="855" y="1571"/>
                  </a:lnTo>
                  <a:cubicBezTo>
                    <a:pt x="856" y="1573"/>
                    <a:pt x="857" y="1574"/>
                    <a:pt x="858" y="1576"/>
                  </a:cubicBezTo>
                  <a:lnTo>
                    <a:pt x="858" y="1576"/>
                  </a:lnTo>
                  <a:cubicBezTo>
                    <a:pt x="857" y="1574"/>
                    <a:pt x="856" y="1573"/>
                    <a:pt x="855" y="1571"/>
                  </a:cubicBezTo>
                  <a:close/>
                  <a:moveTo>
                    <a:pt x="918" y="1584"/>
                  </a:moveTo>
                  <a:cubicBezTo>
                    <a:pt x="918" y="1584"/>
                    <a:pt x="918" y="1596"/>
                    <a:pt x="906" y="1609"/>
                  </a:cubicBezTo>
                  <a:cubicBezTo>
                    <a:pt x="918" y="1596"/>
                    <a:pt x="918" y="1596"/>
                    <a:pt x="918" y="1584"/>
                  </a:cubicBezTo>
                  <a:close/>
                  <a:moveTo>
                    <a:pt x="889" y="1682"/>
                  </a:moveTo>
                  <a:cubicBezTo>
                    <a:pt x="876" y="1722"/>
                    <a:pt x="863" y="1763"/>
                    <a:pt x="852" y="1804"/>
                  </a:cubicBezTo>
                  <a:lnTo>
                    <a:pt x="852" y="1804"/>
                  </a:lnTo>
                  <a:cubicBezTo>
                    <a:pt x="841" y="1790"/>
                    <a:pt x="837" y="1769"/>
                    <a:pt x="843" y="1747"/>
                  </a:cubicBezTo>
                  <a:lnTo>
                    <a:pt x="843" y="1747"/>
                  </a:lnTo>
                  <a:cubicBezTo>
                    <a:pt x="843" y="1748"/>
                    <a:pt x="843" y="1749"/>
                    <a:pt x="844" y="1749"/>
                  </a:cubicBezTo>
                  <a:cubicBezTo>
                    <a:pt x="848" y="1749"/>
                    <a:pt x="866" y="1721"/>
                    <a:pt x="889" y="1682"/>
                  </a:cubicBezTo>
                  <a:close/>
                  <a:moveTo>
                    <a:pt x="918" y="1797"/>
                  </a:moveTo>
                  <a:cubicBezTo>
                    <a:pt x="887" y="1828"/>
                    <a:pt x="858" y="1857"/>
                    <a:pt x="830" y="1885"/>
                  </a:cubicBezTo>
                  <a:lnTo>
                    <a:pt x="830" y="1885"/>
                  </a:lnTo>
                  <a:cubicBezTo>
                    <a:pt x="837" y="1858"/>
                    <a:pt x="844" y="1831"/>
                    <a:pt x="852" y="1804"/>
                  </a:cubicBezTo>
                  <a:lnTo>
                    <a:pt x="852" y="1804"/>
                  </a:lnTo>
                  <a:cubicBezTo>
                    <a:pt x="858" y="1813"/>
                    <a:pt x="867" y="1818"/>
                    <a:pt x="878" y="1818"/>
                  </a:cubicBezTo>
                  <a:cubicBezTo>
                    <a:pt x="890" y="1818"/>
                    <a:pt x="904" y="1812"/>
                    <a:pt x="918" y="1797"/>
                  </a:cubicBezTo>
                  <a:close/>
                  <a:moveTo>
                    <a:pt x="830" y="1885"/>
                  </a:moveTo>
                  <a:cubicBezTo>
                    <a:pt x="821" y="1921"/>
                    <a:pt x="813" y="1956"/>
                    <a:pt x="805" y="1989"/>
                  </a:cubicBezTo>
                  <a:lnTo>
                    <a:pt x="805" y="1989"/>
                  </a:lnTo>
                  <a:cubicBezTo>
                    <a:pt x="788" y="1989"/>
                    <a:pt x="767" y="1987"/>
                    <a:pt x="748" y="1987"/>
                  </a:cubicBezTo>
                  <a:cubicBezTo>
                    <a:pt x="732" y="1987"/>
                    <a:pt x="718" y="1988"/>
                    <a:pt x="708" y="1995"/>
                  </a:cubicBezTo>
                  <a:lnTo>
                    <a:pt x="708" y="1995"/>
                  </a:lnTo>
                  <a:cubicBezTo>
                    <a:pt x="751" y="1959"/>
                    <a:pt x="790" y="1923"/>
                    <a:pt x="830" y="1885"/>
                  </a:cubicBezTo>
                  <a:close/>
                  <a:moveTo>
                    <a:pt x="830" y="1986"/>
                  </a:moveTo>
                  <a:lnTo>
                    <a:pt x="830" y="1986"/>
                  </a:lnTo>
                  <a:cubicBezTo>
                    <a:pt x="822" y="2004"/>
                    <a:pt x="810" y="2021"/>
                    <a:pt x="796" y="2035"/>
                  </a:cubicBezTo>
                  <a:lnTo>
                    <a:pt x="796" y="2035"/>
                  </a:lnTo>
                  <a:cubicBezTo>
                    <a:pt x="799" y="2020"/>
                    <a:pt x="802" y="2005"/>
                    <a:pt x="805" y="1989"/>
                  </a:cubicBezTo>
                  <a:lnTo>
                    <a:pt x="805" y="1989"/>
                  </a:lnTo>
                  <a:cubicBezTo>
                    <a:pt x="806" y="1989"/>
                    <a:pt x="806" y="1989"/>
                    <a:pt x="807" y="1989"/>
                  </a:cubicBezTo>
                  <a:cubicBezTo>
                    <a:pt x="816" y="1989"/>
                    <a:pt x="825" y="1989"/>
                    <a:pt x="830" y="1986"/>
                  </a:cubicBezTo>
                  <a:close/>
                  <a:moveTo>
                    <a:pt x="2023" y="2143"/>
                  </a:moveTo>
                  <a:cubicBezTo>
                    <a:pt x="2022" y="2152"/>
                    <a:pt x="2015" y="2169"/>
                    <a:pt x="2003" y="2194"/>
                  </a:cubicBezTo>
                  <a:lnTo>
                    <a:pt x="2003" y="2194"/>
                  </a:lnTo>
                  <a:lnTo>
                    <a:pt x="1999" y="2187"/>
                  </a:lnTo>
                  <a:cubicBezTo>
                    <a:pt x="1999" y="2174"/>
                    <a:pt x="1986" y="2162"/>
                    <a:pt x="1999" y="2162"/>
                  </a:cubicBezTo>
                  <a:cubicBezTo>
                    <a:pt x="2009" y="2157"/>
                    <a:pt x="2017" y="2150"/>
                    <a:pt x="2023" y="2143"/>
                  </a:cubicBezTo>
                  <a:close/>
                  <a:moveTo>
                    <a:pt x="3105" y="2212"/>
                  </a:moveTo>
                  <a:cubicBezTo>
                    <a:pt x="3102" y="2213"/>
                    <a:pt x="3099" y="2214"/>
                    <a:pt x="3097" y="2215"/>
                  </a:cubicBezTo>
                  <a:lnTo>
                    <a:pt x="3097" y="2215"/>
                  </a:lnTo>
                  <a:cubicBezTo>
                    <a:pt x="3100" y="2214"/>
                    <a:pt x="3102" y="2213"/>
                    <a:pt x="3105" y="2212"/>
                  </a:cubicBezTo>
                  <a:close/>
                  <a:moveTo>
                    <a:pt x="1509" y="2262"/>
                  </a:moveTo>
                  <a:lnTo>
                    <a:pt x="1509" y="2262"/>
                  </a:lnTo>
                  <a:cubicBezTo>
                    <a:pt x="1509" y="2262"/>
                    <a:pt x="1508" y="2262"/>
                    <a:pt x="1508" y="2262"/>
                  </a:cubicBezTo>
                  <a:lnTo>
                    <a:pt x="1509" y="2262"/>
                  </a:lnTo>
                  <a:cubicBezTo>
                    <a:pt x="1509" y="2262"/>
                    <a:pt x="1509" y="2262"/>
                    <a:pt x="1509" y="2262"/>
                  </a:cubicBezTo>
                  <a:close/>
                  <a:moveTo>
                    <a:pt x="1421" y="2262"/>
                  </a:moveTo>
                  <a:lnTo>
                    <a:pt x="1421" y="2275"/>
                  </a:lnTo>
                  <a:lnTo>
                    <a:pt x="1446" y="2275"/>
                  </a:lnTo>
                  <a:cubicBezTo>
                    <a:pt x="1471" y="2287"/>
                    <a:pt x="1446" y="2325"/>
                    <a:pt x="1459" y="2338"/>
                  </a:cubicBezTo>
                  <a:cubicBezTo>
                    <a:pt x="1476" y="2311"/>
                    <a:pt x="1493" y="2286"/>
                    <a:pt x="1508" y="2262"/>
                  </a:cubicBezTo>
                  <a:close/>
                  <a:moveTo>
                    <a:pt x="1446" y="2350"/>
                  </a:moveTo>
                  <a:cubicBezTo>
                    <a:pt x="1408" y="2363"/>
                    <a:pt x="1396" y="2388"/>
                    <a:pt x="1383" y="2400"/>
                  </a:cubicBezTo>
                  <a:cubicBezTo>
                    <a:pt x="1358" y="2451"/>
                    <a:pt x="1320" y="2501"/>
                    <a:pt x="1308" y="2551"/>
                  </a:cubicBezTo>
                  <a:cubicBezTo>
                    <a:pt x="1308" y="2551"/>
                    <a:pt x="1308" y="2564"/>
                    <a:pt x="1320" y="2564"/>
                  </a:cubicBezTo>
                  <a:cubicBezTo>
                    <a:pt x="1283" y="2576"/>
                    <a:pt x="1270" y="2652"/>
                    <a:pt x="1232" y="2715"/>
                  </a:cubicBezTo>
                  <a:lnTo>
                    <a:pt x="1195" y="2802"/>
                  </a:lnTo>
                  <a:cubicBezTo>
                    <a:pt x="1195" y="2802"/>
                    <a:pt x="1195" y="2815"/>
                    <a:pt x="1195" y="2815"/>
                  </a:cubicBezTo>
                  <a:cubicBezTo>
                    <a:pt x="1283" y="2627"/>
                    <a:pt x="1371" y="2476"/>
                    <a:pt x="1446" y="2350"/>
                  </a:cubicBezTo>
                  <a:close/>
                  <a:moveTo>
                    <a:pt x="2609" y="2991"/>
                  </a:moveTo>
                  <a:cubicBezTo>
                    <a:pt x="2603" y="2995"/>
                    <a:pt x="2596" y="2999"/>
                    <a:pt x="2590" y="3004"/>
                  </a:cubicBezTo>
                  <a:cubicBezTo>
                    <a:pt x="2600" y="2993"/>
                    <a:pt x="2602" y="2991"/>
                    <a:pt x="2609" y="2991"/>
                  </a:cubicBezTo>
                  <a:close/>
                  <a:moveTo>
                    <a:pt x="742" y="2978"/>
                  </a:moveTo>
                  <a:lnTo>
                    <a:pt x="742" y="3004"/>
                  </a:lnTo>
                  <a:lnTo>
                    <a:pt x="780" y="3016"/>
                  </a:lnTo>
                  <a:lnTo>
                    <a:pt x="793" y="3016"/>
                  </a:lnTo>
                  <a:cubicBezTo>
                    <a:pt x="767" y="3004"/>
                    <a:pt x="755" y="2991"/>
                    <a:pt x="742" y="2978"/>
                  </a:cubicBezTo>
                  <a:close/>
                  <a:moveTo>
                    <a:pt x="2652" y="2966"/>
                  </a:moveTo>
                  <a:lnTo>
                    <a:pt x="2652" y="2966"/>
                  </a:lnTo>
                  <a:cubicBezTo>
                    <a:pt x="2652" y="2966"/>
                    <a:pt x="2637" y="2974"/>
                    <a:pt x="2612" y="2989"/>
                  </a:cubicBezTo>
                  <a:lnTo>
                    <a:pt x="2612" y="2989"/>
                  </a:lnTo>
                  <a:cubicBezTo>
                    <a:pt x="2610" y="2988"/>
                    <a:pt x="2608" y="2988"/>
                    <a:pt x="2605" y="2988"/>
                  </a:cubicBezTo>
                  <a:cubicBezTo>
                    <a:pt x="2588" y="2988"/>
                    <a:pt x="2557" y="3008"/>
                    <a:pt x="2527" y="3029"/>
                  </a:cubicBezTo>
                  <a:lnTo>
                    <a:pt x="2536" y="3029"/>
                  </a:lnTo>
                  <a:cubicBezTo>
                    <a:pt x="2541" y="3025"/>
                    <a:pt x="2546" y="3020"/>
                    <a:pt x="2552" y="3016"/>
                  </a:cubicBezTo>
                  <a:lnTo>
                    <a:pt x="2577" y="3016"/>
                  </a:lnTo>
                  <a:lnTo>
                    <a:pt x="2652" y="2966"/>
                  </a:lnTo>
                  <a:close/>
                  <a:moveTo>
                    <a:pt x="2536" y="3029"/>
                  </a:moveTo>
                  <a:lnTo>
                    <a:pt x="2536" y="3029"/>
                  </a:lnTo>
                  <a:cubicBezTo>
                    <a:pt x="2532" y="3032"/>
                    <a:pt x="2528" y="3035"/>
                    <a:pt x="2524" y="3037"/>
                  </a:cubicBezTo>
                  <a:lnTo>
                    <a:pt x="2524" y="3037"/>
                  </a:lnTo>
                  <a:cubicBezTo>
                    <a:pt x="2533" y="3034"/>
                    <a:pt x="2542" y="3031"/>
                    <a:pt x="2552" y="3029"/>
                  </a:cubicBezTo>
                  <a:close/>
                  <a:moveTo>
                    <a:pt x="3230" y="126"/>
                  </a:moveTo>
                  <a:lnTo>
                    <a:pt x="3230" y="126"/>
                  </a:lnTo>
                  <a:cubicBezTo>
                    <a:pt x="3205" y="126"/>
                    <a:pt x="3180" y="139"/>
                    <a:pt x="3155" y="139"/>
                  </a:cubicBezTo>
                  <a:lnTo>
                    <a:pt x="3142" y="139"/>
                  </a:lnTo>
                  <a:cubicBezTo>
                    <a:pt x="3105" y="151"/>
                    <a:pt x="3067" y="164"/>
                    <a:pt x="3042" y="164"/>
                  </a:cubicBezTo>
                  <a:cubicBezTo>
                    <a:pt x="2906" y="206"/>
                    <a:pt x="2770" y="254"/>
                    <a:pt x="2642" y="312"/>
                  </a:cubicBezTo>
                  <a:lnTo>
                    <a:pt x="2642" y="312"/>
                  </a:lnTo>
                  <a:cubicBezTo>
                    <a:pt x="2613" y="341"/>
                    <a:pt x="2590" y="365"/>
                    <a:pt x="2590" y="365"/>
                  </a:cubicBezTo>
                  <a:cubicBezTo>
                    <a:pt x="2580" y="363"/>
                    <a:pt x="2570" y="358"/>
                    <a:pt x="2560" y="351"/>
                  </a:cubicBezTo>
                  <a:lnTo>
                    <a:pt x="2560" y="351"/>
                  </a:lnTo>
                  <a:cubicBezTo>
                    <a:pt x="2527" y="367"/>
                    <a:pt x="2495" y="385"/>
                    <a:pt x="2464" y="402"/>
                  </a:cubicBezTo>
                  <a:lnTo>
                    <a:pt x="2451" y="402"/>
                  </a:lnTo>
                  <a:cubicBezTo>
                    <a:pt x="2376" y="453"/>
                    <a:pt x="2301" y="490"/>
                    <a:pt x="2238" y="541"/>
                  </a:cubicBezTo>
                  <a:cubicBezTo>
                    <a:pt x="2200" y="566"/>
                    <a:pt x="2162" y="591"/>
                    <a:pt x="2125" y="616"/>
                  </a:cubicBezTo>
                  <a:lnTo>
                    <a:pt x="2125" y="629"/>
                  </a:lnTo>
                  <a:cubicBezTo>
                    <a:pt x="2074" y="654"/>
                    <a:pt x="2024" y="691"/>
                    <a:pt x="1986" y="729"/>
                  </a:cubicBezTo>
                  <a:cubicBezTo>
                    <a:pt x="1977" y="739"/>
                    <a:pt x="1967" y="741"/>
                    <a:pt x="1958" y="747"/>
                  </a:cubicBezTo>
                  <a:lnTo>
                    <a:pt x="1958" y="747"/>
                  </a:lnTo>
                  <a:cubicBezTo>
                    <a:pt x="2011" y="732"/>
                    <a:pt x="2055" y="723"/>
                    <a:pt x="2087" y="717"/>
                  </a:cubicBezTo>
                  <a:lnTo>
                    <a:pt x="2087" y="717"/>
                  </a:lnTo>
                  <a:lnTo>
                    <a:pt x="1949" y="805"/>
                  </a:lnTo>
                  <a:lnTo>
                    <a:pt x="1936" y="842"/>
                  </a:lnTo>
                  <a:cubicBezTo>
                    <a:pt x="1836" y="905"/>
                    <a:pt x="1697" y="955"/>
                    <a:pt x="1572" y="993"/>
                  </a:cubicBezTo>
                  <a:cubicBezTo>
                    <a:pt x="1459" y="1018"/>
                    <a:pt x="1333" y="1043"/>
                    <a:pt x="1308" y="1068"/>
                  </a:cubicBezTo>
                  <a:cubicBezTo>
                    <a:pt x="1255" y="1156"/>
                    <a:pt x="1301" y="1176"/>
                    <a:pt x="1346" y="1176"/>
                  </a:cubicBezTo>
                  <a:cubicBezTo>
                    <a:pt x="1365" y="1176"/>
                    <a:pt x="1384" y="1173"/>
                    <a:pt x="1396" y="1169"/>
                  </a:cubicBezTo>
                  <a:lnTo>
                    <a:pt x="1396" y="1169"/>
                  </a:lnTo>
                  <a:cubicBezTo>
                    <a:pt x="1245" y="1395"/>
                    <a:pt x="1107" y="1345"/>
                    <a:pt x="969" y="1596"/>
                  </a:cubicBezTo>
                  <a:lnTo>
                    <a:pt x="1006" y="1496"/>
                  </a:lnTo>
                  <a:lnTo>
                    <a:pt x="1006" y="1496"/>
                  </a:lnTo>
                  <a:cubicBezTo>
                    <a:pt x="977" y="1532"/>
                    <a:pt x="926" y="1620"/>
                    <a:pt x="889" y="1682"/>
                  </a:cubicBezTo>
                  <a:lnTo>
                    <a:pt x="889" y="1682"/>
                  </a:lnTo>
                  <a:cubicBezTo>
                    <a:pt x="894" y="1666"/>
                    <a:pt x="900" y="1650"/>
                    <a:pt x="906" y="1634"/>
                  </a:cubicBezTo>
                  <a:lnTo>
                    <a:pt x="906" y="1609"/>
                  </a:lnTo>
                  <a:cubicBezTo>
                    <a:pt x="881" y="1634"/>
                    <a:pt x="881" y="1659"/>
                    <a:pt x="855" y="1684"/>
                  </a:cubicBezTo>
                  <a:cubicBezTo>
                    <a:pt x="818" y="1672"/>
                    <a:pt x="918" y="1558"/>
                    <a:pt x="931" y="1496"/>
                  </a:cubicBezTo>
                  <a:lnTo>
                    <a:pt x="931" y="1496"/>
                  </a:lnTo>
                  <a:cubicBezTo>
                    <a:pt x="900" y="1516"/>
                    <a:pt x="886" y="1585"/>
                    <a:pt x="869" y="1585"/>
                  </a:cubicBezTo>
                  <a:cubicBezTo>
                    <a:pt x="865" y="1585"/>
                    <a:pt x="862" y="1582"/>
                    <a:pt x="858" y="1576"/>
                  </a:cubicBezTo>
                  <a:lnTo>
                    <a:pt x="858" y="1576"/>
                  </a:lnTo>
                  <a:cubicBezTo>
                    <a:pt x="888" y="1636"/>
                    <a:pt x="780" y="1686"/>
                    <a:pt x="780" y="1760"/>
                  </a:cubicBezTo>
                  <a:lnTo>
                    <a:pt x="755" y="1747"/>
                  </a:lnTo>
                  <a:cubicBezTo>
                    <a:pt x="755" y="1760"/>
                    <a:pt x="755" y="1797"/>
                    <a:pt x="742" y="1810"/>
                  </a:cubicBezTo>
                  <a:lnTo>
                    <a:pt x="730" y="1772"/>
                  </a:lnTo>
                  <a:cubicBezTo>
                    <a:pt x="717" y="1835"/>
                    <a:pt x="629" y="1885"/>
                    <a:pt x="617" y="1948"/>
                  </a:cubicBezTo>
                  <a:cubicBezTo>
                    <a:pt x="650" y="1893"/>
                    <a:pt x="663" y="1881"/>
                    <a:pt x="673" y="1881"/>
                  </a:cubicBezTo>
                  <a:cubicBezTo>
                    <a:pt x="680" y="1881"/>
                    <a:pt x="684" y="1888"/>
                    <a:pt x="692" y="1888"/>
                  </a:cubicBezTo>
                  <a:cubicBezTo>
                    <a:pt x="698" y="1888"/>
                    <a:pt x="705" y="1885"/>
                    <a:pt x="717" y="1873"/>
                  </a:cubicBezTo>
                  <a:lnTo>
                    <a:pt x="717" y="1873"/>
                  </a:lnTo>
                  <a:cubicBezTo>
                    <a:pt x="667" y="2023"/>
                    <a:pt x="592" y="1948"/>
                    <a:pt x="516" y="2111"/>
                  </a:cubicBezTo>
                  <a:cubicBezTo>
                    <a:pt x="525" y="2093"/>
                    <a:pt x="556" y="2060"/>
                    <a:pt x="565" y="2060"/>
                  </a:cubicBezTo>
                  <a:cubicBezTo>
                    <a:pt x="569" y="2060"/>
                    <a:pt x="570" y="2064"/>
                    <a:pt x="566" y="2074"/>
                  </a:cubicBezTo>
                  <a:cubicBezTo>
                    <a:pt x="554" y="2099"/>
                    <a:pt x="516" y="2136"/>
                    <a:pt x="491" y="2162"/>
                  </a:cubicBezTo>
                  <a:cubicBezTo>
                    <a:pt x="475" y="2199"/>
                    <a:pt x="473" y="2210"/>
                    <a:pt x="478" y="2210"/>
                  </a:cubicBezTo>
                  <a:cubicBezTo>
                    <a:pt x="487" y="2210"/>
                    <a:pt x="513" y="2179"/>
                    <a:pt x="524" y="2179"/>
                  </a:cubicBezTo>
                  <a:cubicBezTo>
                    <a:pt x="527" y="2179"/>
                    <a:pt x="529" y="2182"/>
                    <a:pt x="529" y="2187"/>
                  </a:cubicBezTo>
                  <a:cubicBezTo>
                    <a:pt x="466" y="2224"/>
                    <a:pt x="516" y="2250"/>
                    <a:pt x="504" y="2287"/>
                  </a:cubicBezTo>
                  <a:lnTo>
                    <a:pt x="466" y="2287"/>
                  </a:lnTo>
                  <a:cubicBezTo>
                    <a:pt x="390" y="2413"/>
                    <a:pt x="516" y="2325"/>
                    <a:pt x="441" y="2438"/>
                  </a:cubicBezTo>
                  <a:lnTo>
                    <a:pt x="428" y="2388"/>
                  </a:lnTo>
                  <a:lnTo>
                    <a:pt x="416" y="2451"/>
                  </a:lnTo>
                  <a:lnTo>
                    <a:pt x="378" y="2438"/>
                  </a:lnTo>
                  <a:cubicBezTo>
                    <a:pt x="378" y="2501"/>
                    <a:pt x="365" y="2513"/>
                    <a:pt x="328" y="2576"/>
                  </a:cubicBezTo>
                  <a:cubicBezTo>
                    <a:pt x="332" y="2574"/>
                    <a:pt x="336" y="2573"/>
                    <a:pt x="340" y="2573"/>
                  </a:cubicBezTo>
                  <a:cubicBezTo>
                    <a:pt x="360" y="2573"/>
                    <a:pt x="376" y="2597"/>
                    <a:pt x="365" y="2639"/>
                  </a:cubicBezTo>
                  <a:cubicBezTo>
                    <a:pt x="355" y="2650"/>
                    <a:pt x="348" y="2652"/>
                    <a:pt x="344" y="2652"/>
                  </a:cubicBezTo>
                  <a:cubicBezTo>
                    <a:pt x="339" y="2652"/>
                    <a:pt x="336" y="2650"/>
                    <a:pt x="334" y="2650"/>
                  </a:cubicBezTo>
                  <a:cubicBezTo>
                    <a:pt x="330" y="2650"/>
                    <a:pt x="326" y="2656"/>
                    <a:pt x="315" y="2689"/>
                  </a:cubicBezTo>
                  <a:cubicBezTo>
                    <a:pt x="315" y="2677"/>
                    <a:pt x="290" y="2664"/>
                    <a:pt x="328" y="2627"/>
                  </a:cubicBezTo>
                  <a:cubicBezTo>
                    <a:pt x="328" y="2627"/>
                    <a:pt x="315" y="2614"/>
                    <a:pt x="315" y="2601"/>
                  </a:cubicBezTo>
                  <a:cubicBezTo>
                    <a:pt x="277" y="2652"/>
                    <a:pt x="277" y="2702"/>
                    <a:pt x="265" y="2727"/>
                  </a:cubicBezTo>
                  <a:cubicBezTo>
                    <a:pt x="265" y="2727"/>
                    <a:pt x="277" y="2702"/>
                    <a:pt x="277" y="2702"/>
                  </a:cubicBezTo>
                  <a:cubicBezTo>
                    <a:pt x="277" y="2740"/>
                    <a:pt x="277" y="2777"/>
                    <a:pt x="277" y="2802"/>
                  </a:cubicBezTo>
                  <a:cubicBezTo>
                    <a:pt x="272" y="2813"/>
                    <a:pt x="269" y="2817"/>
                    <a:pt x="266" y="2817"/>
                  </a:cubicBezTo>
                  <a:cubicBezTo>
                    <a:pt x="263" y="2817"/>
                    <a:pt x="260" y="2810"/>
                    <a:pt x="252" y="2802"/>
                  </a:cubicBezTo>
                  <a:lnTo>
                    <a:pt x="252" y="2802"/>
                  </a:lnTo>
                  <a:cubicBezTo>
                    <a:pt x="252" y="2815"/>
                    <a:pt x="265" y="2828"/>
                    <a:pt x="252" y="2865"/>
                  </a:cubicBezTo>
                  <a:cubicBezTo>
                    <a:pt x="240" y="2865"/>
                    <a:pt x="215" y="2865"/>
                    <a:pt x="215" y="2815"/>
                  </a:cubicBezTo>
                  <a:lnTo>
                    <a:pt x="202" y="2916"/>
                  </a:lnTo>
                  <a:cubicBezTo>
                    <a:pt x="191" y="2927"/>
                    <a:pt x="170" y="2968"/>
                    <a:pt x="165" y="2968"/>
                  </a:cubicBezTo>
                  <a:cubicBezTo>
                    <a:pt x="165" y="2968"/>
                    <a:pt x="164" y="2967"/>
                    <a:pt x="164" y="2966"/>
                  </a:cubicBezTo>
                  <a:lnTo>
                    <a:pt x="164" y="2966"/>
                  </a:lnTo>
                  <a:cubicBezTo>
                    <a:pt x="142" y="3010"/>
                    <a:pt x="168" y="3072"/>
                    <a:pt x="159" y="3138"/>
                  </a:cubicBezTo>
                  <a:lnTo>
                    <a:pt x="159" y="3138"/>
                  </a:lnTo>
                  <a:cubicBezTo>
                    <a:pt x="183" y="3085"/>
                    <a:pt x="212" y="3029"/>
                    <a:pt x="240" y="2978"/>
                  </a:cubicBezTo>
                  <a:cubicBezTo>
                    <a:pt x="315" y="2865"/>
                    <a:pt x="403" y="2752"/>
                    <a:pt x="453" y="2727"/>
                  </a:cubicBezTo>
                  <a:cubicBezTo>
                    <a:pt x="441" y="2727"/>
                    <a:pt x="340" y="2765"/>
                    <a:pt x="315" y="2777"/>
                  </a:cubicBezTo>
                  <a:lnTo>
                    <a:pt x="554" y="2601"/>
                  </a:lnTo>
                  <a:lnTo>
                    <a:pt x="763" y="2417"/>
                  </a:lnTo>
                  <a:lnTo>
                    <a:pt x="763" y="2417"/>
                  </a:lnTo>
                  <a:cubicBezTo>
                    <a:pt x="763" y="2416"/>
                    <a:pt x="764" y="2415"/>
                    <a:pt x="764" y="2414"/>
                  </a:cubicBezTo>
                  <a:lnTo>
                    <a:pt x="764" y="2414"/>
                  </a:lnTo>
                  <a:cubicBezTo>
                    <a:pt x="752" y="2419"/>
                    <a:pt x="740" y="2420"/>
                    <a:pt x="728" y="2420"/>
                  </a:cubicBezTo>
                  <a:cubicBezTo>
                    <a:pt x="689" y="2420"/>
                    <a:pt x="646" y="2404"/>
                    <a:pt x="601" y="2404"/>
                  </a:cubicBezTo>
                  <a:cubicBezTo>
                    <a:pt x="553" y="2404"/>
                    <a:pt x="503" y="2423"/>
                    <a:pt x="453" y="2501"/>
                  </a:cubicBezTo>
                  <a:cubicBezTo>
                    <a:pt x="466" y="2451"/>
                    <a:pt x="478" y="2388"/>
                    <a:pt x="554" y="2287"/>
                  </a:cubicBezTo>
                  <a:cubicBezTo>
                    <a:pt x="554" y="2306"/>
                    <a:pt x="589" y="2339"/>
                    <a:pt x="617" y="2339"/>
                  </a:cubicBezTo>
                  <a:cubicBezTo>
                    <a:pt x="626" y="2339"/>
                    <a:pt x="635" y="2335"/>
                    <a:pt x="642" y="2325"/>
                  </a:cubicBezTo>
                  <a:cubicBezTo>
                    <a:pt x="617" y="2200"/>
                    <a:pt x="641" y="2236"/>
                    <a:pt x="666" y="2066"/>
                  </a:cubicBezTo>
                  <a:lnTo>
                    <a:pt x="666" y="2066"/>
                  </a:lnTo>
                  <a:cubicBezTo>
                    <a:pt x="665" y="2082"/>
                    <a:pt x="675" y="2089"/>
                    <a:pt x="691" y="2089"/>
                  </a:cubicBezTo>
                  <a:cubicBezTo>
                    <a:pt x="719" y="2089"/>
                    <a:pt x="763" y="2068"/>
                    <a:pt x="796" y="2035"/>
                  </a:cubicBezTo>
                  <a:lnTo>
                    <a:pt x="796" y="2035"/>
                  </a:lnTo>
                  <a:cubicBezTo>
                    <a:pt x="789" y="2074"/>
                    <a:pt x="783" y="2108"/>
                    <a:pt x="780" y="2136"/>
                  </a:cubicBezTo>
                  <a:cubicBezTo>
                    <a:pt x="780" y="2213"/>
                    <a:pt x="790" y="2252"/>
                    <a:pt x="826" y="2252"/>
                  </a:cubicBezTo>
                  <a:cubicBezTo>
                    <a:pt x="831" y="2252"/>
                    <a:pt x="837" y="2251"/>
                    <a:pt x="843" y="2250"/>
                  </a:cubicBezTo>
                  <a:lnTo>
                    <a:pt x="843" y="2250"/>
                  </a:lnTo>
                  <a:cubicBezTo>
                    <a:pt x="812" y="2312"/>
                    <a:pt x="786" y="2366"/>
                    <a:pt x="764" y="2414"/>
                  </a:cubicBezTo>
                  <a:lnTo>
                    <a:pt x="764" y="2414"/>
                  </a:lnTo>
                  <a:cubicBezTo>
                    <a:pt x="765" y="2414"/>
                    <a:pt x="766" y="2413"/>
                    <a:pt x="767" y="2413"/>
                  </a:cubicBezTo>
                  <a:lnTo>
                    <a:pt x="767" y="2413"/>
                  </a:lnTo>
                  <a:lnTo>
                    <a:pt x="763" y="2417"/>
                  </a:lnTo>
                  <a:lnTo>
                    <a:pt x="763" y="2417"/>
                  </a:lnTo>
                  <a:cubicBezTo>
                    <a:pt x="662" y="2640"/>
                    <a:pt x="652" y="2726"/>
                    <a:pt x="642" y="2777"/>
                  </a:cubicBezTo>
                  <a:cubicBezTo>
                    <a:pt x="642" y="2828"/>
                    <a:pt x="654" y="2840"/>
                    <a:pt x="629" y="2953"/>
                  </a:cubicBezTo>
                  <a:cubicBezTo>
                    <a:pt x="629" y="2966"/>
                    <a:pt x="629" y="2978"/>
                    <a:pt x="629" y="2991"/>
                  </a:cubicBezTo>
                  <a:cubicBezTo>
                    <a:pt x="629" y="3004"/>
                    <a:pt x="629" y="3016"/>
                    <a:pt x="629" y="3016"/>
                  </a:cubicBezTo>
                  <a:cubicBezTo>
                    <a:pt x="629" y="3029"/>
                    <a:pt x="617" y="3029"/>
                    <a:pt x="617" y="3041"/>
                  </a:cubicBezTo>
                  <a:cubicBezTo>
                    <a:pt x="617" y="3041"/>
                    <a:pt x="617" y="3054"/>
                    <a:pt x="617" y="3066"/>
                  </a:cubicBezTo>
                  <a:lnTo>
                    <a:pt x="617" y="3092"/>
                  </a:lnTo>
                  <a:cubicBezTo>
                    <a:pt x="692" y="3079"/>
                    <a:pt x="592" y="3054"/>
                    <a:pt x="642" y="3029"/>
                  </a:cubicBezTo>
                  <a:lnTo>
                    <a:pt x="642" y="3029"/>
                  </a:lnTo>
                  <a:cubicBezTo>
                    <a:pt x="708" y="3051"/>
                    <a:pt x="648" y="3121"/>
                    <a:pt x="701" y="3121"/>
                  </a:cubicBezTo>
                  <a:cubicBezTo>
                    <a:pt x="708" y="3121"/>
                    <a:pt x="717" y="3120"/>
                    <a:pt x="730" y="3117"/>
                  </a:cubicBezTo>
                  <a:cubicBezTo>
                    <a:pt x="767" y="3092"/>
                    <a:pt x="717" y="3092"/>
                    <a:pt x="755" y="3066"/>
                  </a:cubicBezTo>
                  <a:lnTo>
                    <a:pt x="755" y="3066"/>
                  </a:lnTo>
                  <a:cubicBezTo>
                    <a:pt x="755" y="3079"/>
                    <a:pt x="767" y="3079"/>
                    <a:pt x="793" y="3079"/>
                  </a:cubicBezTo>
                  <a:cubicBezTo>
                    <a:pt x="793" y="3066"/>
                    <a:pt x="805" y="3054"/>
                    <a:pt x="793" y="3054"/>
                  </a:cubicBezTo>
                  <a:lnTo>
                    <a:pt x="830" y="3041"/>
                  </a:lnTo>
                  <a:lnTo>
                    <a:pt x="780" y="3016"/>
                  </a:lnTo>
                  <a:lnTo>
                    <a:pt x="742" y="3016"/>
                  </a:lnTo>
                  <a:cubicBezTo>
                    <a:pt x="742" y="3029"/>
                    <a:pt x="755" y="3029"/>
                    <a:pt x="755" y="3041"/>
                  </a:cubicBezTo>
                  <a:cubicBezTo>
                    <a:pt x="692" y="3041"/>
                    <a:pt x="692" y="3041"/>
                    <a:pt x="692" y="3029"/>
                  </a:cubicBezTo>
                  <a:lnTo>
                    <a:pt x="667" y="3041"/>
                  </a:lnTo>
                  <a:cubicBezTo>
                    <a:pt x="667" y="3029"/>
                    <a:pt x="667" y="3016"/>
                    <a:pt x="667" y="3016"/>
                  </a:cubicBezTo>
                  <a:lnTo>
                    <a:pt x="654" y="3016"/>
                  </a:lnTo>
                  <a:cubicBezTo>
                    <a:pt x="667" y="3004"/>
                    <a:pt x="667" y="3004"/>
                    <a:pt x="667" y="3004"/>
                  </a:cubicBezTo>
                  <a:lnTo>
                    <a:pt x="667" y="2991"/>
                  </a:lnTo>
                  <a:cubicBezTo>
                    <a:pt x="667" y="2991"/>
                    <a:pt x="680" y="2978"/>
                    <a:pt x="680" y="2978"/>
                  </a:cubicBezTo>
                  <a:lnTo>
                    <a:pt x="692" y="2978"/>
                  </a:lnTo>
                  <a:cubicBezTo>
                    <a:pt x="692" y="2966"/>
                    <a:pt x="680" y="2966"/>
                    <a:pt x="680" y="2953"/>
                  </a:cubicBezTo>
                  <a:lnTo>
                    <a:pt x="680" y="2941"/>
                  </a:lnTo>
                  <a:cubicBezTo>
                    <a:pt x="680" y="2941"/>
                    <a:pt x="680" y="2928"/>
                    <a:pt x="692" y="2928"/>
                  </a:cubicBezTo>
                  <a:cubicBezTo>
                    <a:pt x="692" y="2928"/>
                    <a:pt x="692" y="2928"/>
                    <a:pt x="692" y="2941"/>
                  </a:cubicBezTo>
                  <a:cubicBezTo>
                    <a:pt x="705" y="2890"/>
                    <a:pt x="818" y="2840"/>
                    <a:pt x="881" y="2815"/>
                  </a:cubicBezTo>
                  <a:cubicBezTo>
                    <a:pt x="881" y="2802"/>
                    <a:pt x="893" y="2777"/>
                    <a:pt x="906" y="2752"/>
                  </a:cubicBezTo>
                  <a:cubicBezTo>
                    <a:pt x="899" y="2746"/>
                    <a:pt x="890" y="2743"/>
                    <a:pt x="879" y="2743"/>
                  </a:cubicBezTo>
                  <a:cubicBezTo>
                    <a:pt x="868" y="2743"/>
                    <a:pt x="855" y="2746"/>
                    <a:pt x="843" y="2752"/>
                  </a:cubicBezTo>
                  <a:cubicBezTo>
                    <a:pt x="840" y="2750"/>
                    <a:pt x="838" y="2749"/>
                    <a:pt x="837" y="2749"/>
                  </a:cubicBezTo>
                  <a:cubicBezTo>
                    <a:pt x="823" y="2749"/>
                    <a:pt x="828" y="2819"/>
                    <a:pt x="751" y="2819"/>
                  </a:cubicBezTo>
                  <a:cubicBezTo>
                    <a:pt x="741" y="2819"/>
                    <a:pt x="730" y="2818"/>
                    <a:pt x="717" y="2815"/>
                  </a:cubicBezTo>
                  <a:cubicBezTo>
                    <a:pt x="893" y="2752"/>
                    <a:pt x="680" y="2740"/>
                    <a:pt x="830" y="2639"/>
                  </a:cubicBezTo>
                  <a:lnTo>
                    <a:pt x="830" y="2639"/>
                  </a:lnTo>
                  <a:cubicBezTo>
                    <a:pt x="840" y="2646"/>
                    <a:pt x="851" y="2648"/>
                    <a:pt x="862" y="2648"/>
                  </a:cubicBezTo>
                  <a:cubicBezTo>
                    <a:pt x="887" y="2648"/>
                    <a:pt x="914" y="2636"/>
                    <a:pt x="938" y="2636"/>
                  </a:cubicBezTo>
                  <a:cubicBezTo>
                    <a:pt x="944" y="2636"/>
                    <a:pt x="950" y="2637"/>
                    <a:pt x="956" y="2639"/>
                  </a:cubicBezTo>
                  <a:cubicBezTo>
                    <a:pt x="956" y="2627"/>
                    <a:pt x="956" y="2627"/>
                    <a:pt x="956" y="2627"/>
                  </a:cubicBezTo>
                  <a:cubicBezTo>
                    <a:pt x="956" y="2601"/>
                    <a:pt x="931" y="2601"/>
                    <a:pt x="906" y="2589"/>
                  </a:cubicBezTo>
                  <a:lnTo>
                    <a:pt x="956" y="2564"/>
                  </a:lnTo>
                  <a:cubicBezTo>
                    <a:pt x="868" y="2526"/>
                    <a:pt x="855" y="2564"/>
                    <a:pt x="843" y="2476"/>
                  </a:cubicBezTo>
                  <a:lnTo>
                    <a:pt x="843" y="2476"/>
                  </a:lnTo>
                  <a:cubicBezTo>
                    <a:pt x="847" y="2480"/>
                    <a:pt x="853" y="2482"/>
                    <a:pt x="859" y="2482"/>
                  </a:cubicBezTo>
                  <a:cubicBezTo>
                    <a:pt x="882" y="2482"/>
                    <a:pt x="916" y="2457"/>
                    <a:pt x="940" y="2457"/>
                  </a:cubicBezTo>
                  <a:cubicBezTo>
                    <a:pt x="946" y="2457"/>
                    <a:pt x="952" y="2459"/>
                    <a:pt x="956" y="2463"/>
                  </a:cubicBezTo>
                  <a:cubicBezTo>
                    <a:pt x="969" y="2438"/>
                    <a:pt x="969" y="2426"/>
                    <a:pt x="943" y="2400"/>
                  </a:cubicBezTo>
                  <a:lnTo>
                    <a:pt x="943" y="2413"/>
                  </a:lnTo>
                  <a:lnTo>
                    <a:pt x="906" y="2438"/>
                  </a:lnTo>
                  <a:lnTo>
                    <a:pt x="906" y="2438"/>
                  </a:lnTo>
                  <a:lnTo>
                    <a:pt x="918" y="2400"/>
                  </a:lnTo>
                  <a:lnTo>
                    <a:pt x="931" y="2388"/>
                  </a:lnTo>
                  <a:cubicBezTo>
                    <a:pt x="931" y="2388"/>
                    <a:pt x="943" y="2400"/>
                    <a:pt x="943" y="2400"/>
                  </a:cubicBezTo>
                  <a:cubicBezTo>
                    <a:pt x="969" y="2312"/>
                    <a:pt x="1044" y="2338"/>
                    <a:pt x="1031" y="2250"/>
                  </a:cubicBezTo>
                  <a:lnTo>
                    <a:pt x="1031" y="2250"/>
                  </a:lnTo>
                  <a:lnTo>
                    <a:pt x="994" y="2262"/>
                  </a:lnTo>
                  <a:cubicBezTo>
                    <a:pt x="969" y="2149"/>
                    <a:pt x="1094" y="2023"/>
                    <a:pt x="1132" y="1910"/>
                  </a:cubicBezTo>
                  <a:lnTo>
                    <a:pt x="1132" y="1910"/>
                  </a:lnTo>
                  <a:lnTo>
                    <a:pt x="1082" y="1935"/>
                  </a:lnTo>
                  <a:cubicBezTo>
                    <a:pt x="1094" y="1910"/>
                    <a:pt x="1082" y="1847"/>
                    <a:pt x="1144" y="1835"/>
                  </a:cubicBezTo>
                  <a:cubicBezTo>
                    <a:pt x="1144" y="1835"/>
                    <a:pt x="1144" y="1847"/>
                    <a:pt x="1144" y="1860"/>
                  </a:cubicBezTo>
                  <a:cubicBezTo>
                    <a:pt x="1170" y="1860"/>
                    <a:pt x="1232" y="1860"/>
                    <a:pt x="1258" y="1835"/>
                  </a:cubicBezTo>
                  <a:lnTo>
                    <a:pt x="1220" y="1810"/>
                  </a:lnTo>
                  <a:lnTo>
                    <a:pt x="1258" y="1810"/>
                  </a:lnTo>
                  <a:cubicBezTo>
                    <a:pt x="1270" y="1791"/>
                    <a:pt x="1251" y="1791"/>
                    <a:pt x="1232" y="1791"/>
                  </a:cubicBezTo>
                  <a:cubicBezTo>
                    <a:pt x="1214" y="1791"/>
                    <a:pt x="1195" y="1791"/>
                    <a:pt x="1207" y="1772"/>
                  </a:cubicBezTo>
                  <a:cubicBezTo>
                    <a:pt x="1358" y="1772"/>
                    <a:pt x="1333" y="1596"/>
                    <a:pt x="1471" y="1596"/>
                  </a:cubicBezTo>
                  <a:cubicBezTo>
                    <a:pt x="1458" y="1587"/>
                    <a:pt x="1448" y="1584"/>
                    <a:pt x="1439" y="1584"/>
                  </a:cubicBezTo>
                  <a:cubicBezTo>
                    <a:pt x="1408" y="1584"/>
                    <a:pt x="1400" y="1627"/>
                    <a:pt x="1376" y="1627"/>
                  </a:cubicBezTo>
                  <a:cubicBezTo>
                    <a:pt x="1368" y="1627"/>
                    <a:pt x="1359" y="1622"/>
                    <a:pt x="1346" y="1609"/>
                  </a:cubicBezTo>
                  <a:cubicBezTo>
                    <a:pt x="1371" y="1609"/>
                    <a:pt x="1396" y="1609"/>
                    <a:pt x="1421" y="1584"/>
                  </a:cubicBezTo>
                  <a:lnTo>
                    <a:pt x="1358" y="1571"/>
                  </a:lnTo>
                  <a:cubicBezTo>
                    <a:pt x="1471" y="1458"/>
                    <a:pt x="1547" y="1433"/>
                    <a:pt x="1597" y="1320"/>
                  </a:cubicBezTo>
                  <a:lnTo>
                    <a:pt x="1609" y="1332"/>
                  </a:lnTo>
                  <a:cubicBezTo>
                    <a:pt x="1660" y="1295"/>
                    <a:pt x="1660" y="1269"/>
                    <a:pt x="1622" y="1232"/>
                  </a:cubicBezTo>
                  <a:lnTo>
                    <a:pt x="1622" y="1232"/>
                  </a:lnTo>
                  <a:cubicBezTo>
                    <a:pt x="1647" y="1244"/>
                    <a:pt x="1647" y="1269"/>
                    <a:pt x="1672" y="1269"/>
                  </a:cubicBezTo>
                  <a:cubicBezTo>
                    <a:pt x="1584" y="1131"/>
                    <a:pt x="1861" y="1181"/>
                    <a:pt x="1785" y="1094"/>
                  </a:cubicBezTo>
                  <a:lnTo>
                    <a:pt x="1785" y="1094"/>
                  </a:lnTo>
                  <a:cubicBezTo>
                    <a:pt x="1866" y="1144"/>
                    <a:pt x="1963" y="1162"/>
                    <a:pt x="2031" y="1200"/>
                  </a:cubicBezTo>
                  <a:lnTo>
                    <a:pt x="2031" y="1200"/>
                  </a:lnTo>
                  <a:cubicBezTo>
                    <a:pt x="2045" y="1185"/>
                    <a:pt x="2060" y="1171"/>
                    <a:pt x="2074" y="1156"/>
                  </a:cubicBezTo>
                  <a:cubicBezTo>
                    <a:pt x="2087" y="1144"/>
                    <a:pt x="2099" y="1131"/>
                    <a:pt x="2112" y="1119"/>
                  </a:cubicBezTo>
                  <a:lnTo>
                    <a:pt x="2162" y="1081"/>
                  </a:lnTo>
                  <a:lnTo>
                    <a:pt x="2213" y="1043"/>
                  </a:lnTo>
                  <a:cubicBezTo>
                    <a:pt x="2225" y="1031"/>
                    <a:pt x="2238" y="1018"/>
                    <a:pt x="2250" y="1006"/>
                  </a:cubicBezTo>
                  <a:lnTo>
                    <a:pt x="2275" y="993"/>
                  </a:lnTo>
                  <a:lnTo>
                    <a:pt x="2275" y="980"/>
                  </a:lnTo>
                  <a:lnTo>
                    <a:pt x="2288" y="980"/>
                  </a:lnTo>
                  <a:cubicBezTo>
                    <a:pt x="2326" y="955"/>
                    <a:pt x="2376" y="918"/>
                    <a:pt x="2426" y="880"/>
                  </a:cubicBezTo>
                  <a:cubicBezTo>
                    <a:pt x="2451" y="867"/>
                    <a:pt x="2476" y="855"/>
                    <a:pt x="2502" y="842"/>
                  </a:cubicBezTo>
                  <a:cubicBezTo>
                    <a:pt x="2555" y="810"/>
                    <a:pt x="2611" y="780"/>
                    <a:pt x="2669" y="750"/>
                  </a:cubicBezTo>
                  <a:lnTo>
                    <a:pt x="2669" y="750"/>
                  </a:lnTo>
                  <a:cubicBezTo>
                    <a:pt x="2672" y="747"/>
                    <a:pt x="2675" y="744"/>
                    <a:pt x="2677" y="742"/>
                  </a:cubicBezTo>
                  <a:cubicBezTo>
                    <a:pt x="2735" y="703"/>
                    <a:pt x="2801" y="661"/>
                    <a:pt x="2867" y="619"/>
                  </a:cubicBezTo>
                  <a:lnTo>
                    <a:pt x="2867" y="619"/>
                  </a:lnTo>
                  <a:lnTo>
                    <a:pt x="2879" y="616"/>
                  </a:lnTo>
                  <a:cubicBezTo>
                    <a:pt x="2878" y="616"/>
                    <a:pt x="2877" y="615"/>
                    <a:pt x="2876" y="615"/>
                  </a:cubicBezTo>
                  <a:lnTo>
                    <a:pt x="2876" y="615"/>
                  </a:lnTo>
                  <a:cubicBezTo>
                    <a:pt x="2875" y="615"/>
                    <a:pt x="2873" y="615"/>
                    <a:pt x="2872" y="616"/>
                  </a:cubicBezTo>
                  <a:lnTo>
                    <a:pt x="2872" y="616"/>
                  </a:lnTo>
                  <a:cubicBezTo>
                    <a:pt x="2873" y="615"/>
                    <a:pt x="2874" y="615"/>
                    <a:pt x="2875" y="614"/>
                  </a:cubicBezTo>
                  <a:lnTo>
                    <a:pt x="2875" y="614"/>
                  </a:lnTo>
                  <a:cubicBezTo>
                    <a:pt x="2875" y="614"/>
                    <a:pt x="2876" y="614"/>
                    <a:pt x="2876" y="615"/>
                  </a:cubicBezTo>
                  <a:lnTo>
                    <a:pt x="2876" y="615"/>
                  </a:lnTo>
                  <a:cubicBezTo>
                    <a:pt x="2876" y="615"/>
                    <a:pt x="2877" y="614"/>
                    <a:pt x="2877" y="614"/>
                  </a:cubicBezTo>
                  <a:lnTo>
                    <a:pt x="2877" y="614"/>
                  </a:lnTo>
                  <a:lnTo>
                    <a:pt x="2877" y="613"/>
                  </a:lnTo>
                  <a:lnTo>
                    <a:pt x="2877" y="613"/>
                  </a:lnTo>
                  <a:cubicBezTo>
                    <a:pt x="2876" y="613"/>
                    <a:pt x="2875" y="614"/>
                    <a:pt x="2875" y="614"/>
                  </a:cubicBezTo>
                  <a:lnTo>
                    <a:pt x="2875" y="614"/>
                  </a:lnTo>
                  <a:cubicBezTo>
                    <a:pt x="2853" y="602"/>
                    <a:pt x="2852" y="591"/>
                    <a:pt x="2828" y="591"/>
                  </a:cubicBezTo>
                  <a:cubicBezTo>
                    <a:pt x="2703" y="641"/>
                    <a:pt x="2564" y="691"/>
                    <a:pt x="2439" y="767"/>
                  </a:cubicBezTo>
                  <a:cubicBezTo>
                    <a:pt x="2353" y="820"/>
                    <a:pt x="2313" y="855"/>
                    <a:pt x="2288" y="880"/>
                  </a:cubicBezTo>
                  <a:lnTo>
                    <a:pt x="2288" y="880"/>
                  </a:lnTo>
                  <a:lnTo>
                    <a:pt x="2288" y="880"/>
                  </a:lnTo>
                  <a:cubicBezTo>
                    <a:pt x="2288" y="867"/>
                    <a:pt x="2275" y="855"/>
                    <a:pt x="2263" y="842"/>
                  </a:cubicBezTo>
                  <a:cubicBezTo>
                    <a:pt x="2206" y="899"/>
                    <a:pt x="2159" y="946"/>
                    <a:pt x="2125" y="980"/>
                  </a:cubicBezTo>
                  <a:lnTo>
                    <a:pt x="2125" y="980"/>
                  </a:lnTo>
                  <a:cubicBezTo>
                    <a:pt x="2162" y="955"/>
                    <a:pt x="2275" y="892"/>
                    <a:pt x="2275" y="892"/>
                  </a:cubicBezTo>
                  <a:cubicBezTo>
                    <a:pt x="2279" y="889"/>
                    <a:pt x="2283" y="885"/>
                    <a:pt x="2288" y="880"/>
                  </a:cubicBezTo>
                  <a:lnTo>
                    <a:pt x="2288" y="880"/>
                  </a:lnTo>
                  <a:lnTo>
                    <a:pt x="2275" y="905"/>
                  </a:lnTo>
                  <a:cubicBezTo>
                    <a:pt x="2150" y="999"/>
                    <a:pt x="2077" y="1050"/>
                    <a:pt x="2063" y="1050"/>
                  </a:cubicBezTo>
                  <a:cubicBezTo>
                    <a:pt x="2060" y="1050"/>
                    <a:pt x="2060" y="1048"/>
                    <a:pt x="2062" y="1043"/>
                  </a:cubicBezTo>
                  <a:cubicBezTo>
                    <a:pt x="2068" y="1037"/>
                    <a:pt x="2090" y="1015"/>
                    <a:pt x="2125" y="980"/>
                  </a:cubicBezTo>
                  <a:lnTo>
                    <a:pt x="2125" y="980"/>
                  </a:lnTo>
                  <a:cubicBezTo>
                    <a:pt x="2119" y="984"/>
                    <a:pt x="2113" y="986"/>
                    <a:pt x="2110" y="986"/>
                  </a:cubicBezTo>
                  <a:cubicBezTo>
                    <a:pt x="2089" y="986"/>
                    <a:pt x="2114" y="926"/>
                    <a:pt x="2326" y="767"/>
                  </a:cubicBezTo>
                  <a:cubicBezTo>
                    <a:pt x="2368" y="739"/>
                    <a:pt x="2411" y="713"/>
                    <a:pt x="2455" y="688"/>
                  </a:cubicBezTo>
                  <a:lnTo>
                    <a:pt x="2455" y="688"/>
                  </a:lnTo>
                  <a:cubicBezTo>
                    <a:pt x="2499" y="657"/>
                    <a:pt x="2544" y="625"/>
                    <a:pt x="2590" y="591"/>
                  </a:cubicBezTo>
                  <a:cubicBezTo>
                    <a:pt x="2677" y="541"/>
                    <a:pt x="2778" y="478"/>
                    <a:pt x="2866" y="428"/>
                  </a:cubicBezTo>
                  <a:cubicBezTo>
                    <a:pt x="2874" y="423"/>
                    <a:pt x="2883" y="419"/>
                    <a:pt x="2891" y="415"/>
                  </a:cubicBezTo>
                  <a:lnTo>
                    <a:pt x="2891" y="415"/>
                  </a:lnTo>
                  <a:cubicBezTo>
                    <a:pt x="2891" y="415"/>
                    <a:pt x="2891" y="415"/>
                    <a:pt x="2891" y="415"/>
                  </a:cubicBezTo>
                  <a:cubicBezTo>
                    <a:pt x="2879" y="415"/>
                    <a:pt x="2841" y="428"/>
                    <a:pt x="2753" y="453"/>
                  </a:cubicBezTo>
                  <a:cubicBezTo>
                    <a:pt x="2723" y="460"/>
                    <a:pt x="2689" y="472"/>
                    <a:pt x="2653" y="488"/>
                  </a:cubicBezTo>
                  <a:lnTo>
                    <a:pt x="2653" y="488"/>
                  </a:lnTo>
                  <a:cubicBezTo>
                    <a:pt x="2687" y="467"/>
                    <a:pt x="2720" y="449"/>
                    <a:pt x="2751" y="431"/>
                  </a:cubicBezTo>
                  <a:lnTo>
                    <a:pt x="2751" y="431"/>
                  </a:lnTo>
                  <a:cubicBezTo>
                    <a:pt x="2733" y="439"/>
                    <a:pt x="2715" y="447"/>
                    <a:pt x="2697" y="454"/>
                  </a:cubicBezTo>
                  <a:lnTo>
                    <a:pt x="2697" y="454"/>
                  </a:lnTo>
                  <a:cubicBezTo>
                    <a:pt x="2707" y="449"/>
                    <a:pt x="2717" y="444"/>
                    <a:pt x="2728" y="440"/>
                  </a:cubicBezTo>
                  <a:cubicBezTo>
                    <a:pt x="2778" y="402"/>
                    <a:pt x="2828" y="377"/>
                    <a:pt x="2891" y="340"/>
                  </a:cubicBezTo>
                  <a:cubicBezTo>
                    <a:pt x="2939" y="320"/>
                    <a:pt x="2994" y="294"/>
                    <a:pt x="3045" y="266"/>
                  </a:cubicBezTo>
                  <a:lnTo>
                    <a:pt x="3045" y="266"/>
                  </a:lnTo>
                  <a:cubicBezTo>
                    <a:pt x="3035" y="268"/>
                    <a:pt x="3027" y="269"/>
                    <a:pt x="3021" y="269"/>
                  </a:cubicBezTo>
                  <a:cubicBezTo>
                    <a:pt x="2998" y="269"/>
                    <a:pt x="3018" y="252"/>
                    <a:pt x="3105" y="214"/>
                  </a:cubicBezTo>
                  <a:cubicBezTo>
                    <a:pt x="3147" y="203"/>
                    <a:pt x="3178" y="195"/>
                    <a:pt x="3201" y="190"/>
                  </a:cubicBezTo>
                  <a:lnTo>
                    <a:pt x="3201" y="190"/>
                  </a:lnTo>
                  <a:cubicBezTo>
                    <a:pt x="3166" y="202"/>
                    <a:pt x="3141" y="215"/>
                    <a:pt x="3092" y="239"/>
                  </a:cubicBezTo>
                  <a:cubicBezTo>
                    <a:pt x="3077" y="248"/>
                    <a:pt x="3061" y="257"/>
                    <a:pt x="3045" y="266"/>
                  </a:cubicBezTo>
                  <a:lnTo>
                    <a:pt x="3045" y="266"/>
                  </a:lnTo>
                  <a:cubicBezTo>
                    <a:pt x="3048" y="265"/>
                    <a:pt x="3051" y="265"/>
                    <a:pt x="3054" y="264"/>
                  </a:cubicBezTo>
                  <a:cubicBezTo>
                    <a:pt x="3074" y="254"/>
                    <a:pt x="3110" y="244"/>
                    <a:pt x="3156" y="234"/>
                  </a:cubicBezTo>
                  <a:lnTo>
                    <a:pt x="3156" y="234"/>
                  </a:lnTo>
                  <a:cubicBezTo>
                    <a:pt x="3134" y="244"/>
                    <a:pt x="3111" y="255"/>
                    <a:pt x="3092" y="264"/>
                  </a:cubicBezTo>
                  <a:cubicBezTo>
                    <a:pt x="3000" y="310"/>
                    <a:pt x="2888" y="356"/>
                    <a:pt x="2751" y="431"/>
                  </a:cubicBezTo>
                  <a:lnTo>
                    <a:pt x="2751" y="431"/>
                  </a:lnTo>
                  <a:cubicBezTo>
                    <a:pt x="2785" y="417"/>
                    <a:pt x="2819" y="404"/>
                    <a:pt x="2853" y="390"/>
                  </a:cubicBezTo>
                  <a:cubicBezTo>
                    <a:pt x="2931" y="357"/>
                    <a:pt x="3017" y="333"/>
                    <a:pt x="3105" y="311"/>
                  </a:cubicBezTo>
                  <a:lnTo>
                    <a:pt x="3105" y="311"/>
                  </a:lnTo>
                  <a:cubicBezTo>
                    <a:pt x="3044" y="340"/>
                    <a:pt x="2972" y="375"/>
                    <a:pt x="2891" y="415"/>
                  </a:cubicBezTo>
                  <a:lnTo>
                    <a:pt x="2891" y="415"/>
                  </a:lnTo>
                  <a:cubicBezTo>
                    <a:pt x="2916" y="428"/>
                    <a:pt x="2791" y="478"/>
                    <a:pt x="2652" y="566"/>
                  </a:cubicBezTo>
                  <a:cubicBezTo>
                    <a:pt x="2716" y="537"/>
                    <a:pt x="2781" y="508"/>
                    <a:pt x="2850" y="481"/>
                  </a:cubicBezTo>
                  <a:lnTo>
                    <a:pt x="2850" y="481"/>
                  </a:lnTo>
                  <a:cubicBezTo>
                    <a:pt x="2809" y="504"/>
                    <a:pt x="2765" y="530"/>
                    <a:pt x="2720" y="558"/>
                  </a:cubicBezTo>
                  <a:lnTo>
                    <a:pt x="2720" y="558"/>
                  </a:lnTo>
                  <a:cubicBezTo>
                    <a:pt x="2793" y="526"/>
                    <a:pt x="2867" y="496"/>
                    <a:pt x="2941" y="465"/>
                  </a:cubicBezTo>
                  <a:cubicBezTo>
                    <a:pt x="2954" y="459"/>
                    <a:pt x="2960" y="456"/>
                    <a:pt x="2963" y="456"/>
                  </a:cubicBezTo>
                  <a:cubicBezTo>
                    <a:pt x="2967" y="456"/>
                    <a:pt x="2967" y="459"/>
                    <a:pt x="2967" y="465"/>
                  </a:cubicBezTo>
                  <a:cubicBezTo>
                    <a:pt x="2967" y="478"/>
                    <a:pt x="2967" y="478"/>
                    <a:pt x="2967" y="490"/>
                  </a:cubicBezTo>
                  <a:cubicBezTo>
                    <a:pt x="2992" y="478"/>
                    <a:pt x="3029" y="478"/>
                    <a:pt x="3080" y="465"/>
                  </a:cubicBezTo>
                  <a:cubicBezTo>
                    <a:pt x="3080" y="453"/>
                    <a:pt x="3080" y="440"/>
                    <a:pt x="3080" y="428"/>
                  </a:cubicBezTo>
                  <a:cubicBezTo>
                    <a:pt x="3080" y="428"/>
                    <a:pt x="3080" y="415"/>
                    <a:pt x="3080" y="415"/>
                  </a:cubicBezTo>
                  <a:cubicBezTo>
                    <a:pt x="3080" y="415"/>
                    <a:pt x="3080" y="415"/>
                    <a:pt x="3092" y="428"/>
                  </a:cubicBezTo>
                  <a:cubicBezTo>
                    <a:pt x="3105" y="440"/>
                    <a:pt x="3105" y="440"/>
                    <a:pt x="3105" y="453"/>
                  </a:cubicBezTo>
                  <a:cubicBezTo>
                    <a:pt x="3122" y="448"/>
                    <a:pt x="3147" y="441"/>
                    <a:pt x="3173" y="434"/>
                  </a:cubicBezTo>
                  <a:lnTo>
                    <a:pt x="3173" y="434"/>
                  </a:lnTo>
                  <a:lnTo>
                    <a:pt x="3168" y="440"/>
                  </a:lnTo>
                  <a:cubicBezTo>
                    <a:pt x="3120" y="466"/>
                    <a:pt x="3065" y="498"/>
                    <a:pt x="3006" y="533"/>
                  </a:cubicBezTo>
                  <a:lnTo>
                    <a:pt x="3006" y="533"/>
                  </a:lnTo>
                  <a:cubicBezTo>
                    <a:pt x="3011" y="532"/>
                    <a:pt x="3015" y="531"/>
                    <a:pt x="3019" y="530"/>
                  </a:cubicBezTo>
                  <a:lnTo>
                    <a:pt x="3019" y="530"/>
                  </a:lnTo>
                  <a:cubicBezTo>
                    <a:pt x="3031" y="542"/>
                    <a:pt x="3042" y="553"/>
                    <a:pt x="3042" y="553"/>
                  </a:cubicBezTo>
                  <a:cubicBezTo>
                    <a:pt x="2984" y="565"/>
                    <a:pt x="2936" y="587"/>
                    <a:pt x="2890" y="610"/>
                  </a:cubicBezTo>
                  <a:lnTo>
                    <a:pt x="2890" y="610"/>
                  </a:lnTo>
                  <a:cubicBezTo>
                    <a:pt x="2931" y="598"/>
                    <a:pt x="2985" y="581"/>
                    <a:pt x="3043" y="566"/>
                  </a:cubicBezTo>
                  <a:lnTo>
                    <a:pt x="3043" y="566"/>
                  </a:lnTo>
                  <a:cubicBezTo>
                    <a:pt x="3019" y="580"/>
                    <a:pt x="2993" y="596"/>
                    <a:pt x="2967" y="616"/>
                  </a:cubicBezTo>
                  <a:cubicBezTo>
                    <a:pt x="2959" y="620"/>
                    <a:pt x="2951" y="624"/>
                    <a:pt x="2943" y="628"/>
                  </a:cubicBezTo>
                  <a:lnTo>
                    <a:pt x="2943" y="628"/>
                  </a:lnTo>
                  <a:cubicBezTo>
                    <a:pt x="3012" y="601"/>
                    <a:pt x="3083" y="576"/>
                    <a:pt x="3155" y="553"/>
                  </a:cubicBezTo>
                  <a:lnTo>
                    <a:pt x="3155" y="541"/>
                  </a:lnTo>
                  <a:cubicBezTo>
                    <a:pt x="3117" y="548"/>
                    <a:pt x="3079" y="556"/>
                    <a:pt x="3043" y="566"/>
                  </a:cubicBezTo>
                  <a:lnTo>
                    <a:pt x="3043" y="566"/>
                  </a:lnTo>
                  <a:cubicBezTo>
                    <a:pt x="3059" y="556"/>
                    <a:pt x="3073" y="548"/>
                    <a:pt x="3087" y="539"/>
                  </a:cubicBezTo>
                  <a:lnTo>
                    <a:pt x="3087" y="539"/>
                  </a:lnTo>
                  <a:lnTo>
                    <a:pt x="3086" y="540"/>
                  </a:lnTo>
                  <a:lnTo>
                    <a:pt x="3086" y="540"/>
                  </a:lnTo>
                  <a:cubicBezTo>
                    <a:pt x="3087" y="539"/>
                    <a:pt x="3087" y="539"/>
                    <a:pt x="3088" y="539"/>
                  </a:cubicBezTo>
                  <a:lnTo>
                    <a:pt x="3088" y="539"/>
                  </a:lnTo>
                  <a:cubicBezTo>
                    <a:pt x="3087" y="539"/>
                    <a:pt x="3087" y="539"/>
                    <a:pt x="3087" y="539"/>
                  </a:cubicBezTo>
                  <a:lnTo>
                    <a:pt x="3087" y="539"/>
                  </a:lnTo>
                  <a:lnTo>
                    <a:pt x="3155" y="528"/>
                  </a:lnTo>
                  <a:lnTo>
                    <a:pt x="3142" y="515"/>
                  </a:lnTo>
                  <a:lnTo>
                    <a:pt x="3142" y="504"/>
                  </a:lnTo>
                  <a:lnTo>
                    <a:pt x="3142" y="504"/>
                  </a:lnTo>
                  <a:cubicBezTo>
                    <a:pt x="3131" y="511"/>
                    <a:pt x="3119" y="519"/>
                    <a:pt x="3105" y="528"/>
                  </a:cubicBezTo>
                  <a:cubicBezTo>
                    <a:pt x="3102" y="530"/>
                    <a:pt x="3099" y="532"/>
                    <a:pt x="3096" y="534"/>
                  </a:cubicBezTo>
                  <a:lnTo>
                    <a:pt x="3096" y="534"/>
                  </a:lnTo>
                  <a:cubicBezTo>
                    <a:pt x="3101" y="529"/>
                    <a:pt x="3105" y="522"/>
                    <a:pt x="3105" y="515"/>
                  </a:cubicBezTo>
                  <a:lnTo>
                    <a:pt x="3117" y="503"/>
                  </a:lnTo>
                  <a:lnTo>
                    <a:pt x="3142" y="490"/>
                  </a:lnTo>
                  <a:lnTo>
                    <a:pt x="3142" y="504"/>
                  </a:lnTo>
                  <a:lnTo>
                    <a:pt x="3142" y="504"/>
                  </a:lnTo>
                  <a:cubicBezTo>
                    <a:pt x="3150" y="500"/>
                    <a:pt x="3157" y="496"/>
                    <a:pt x="3164" y="492"/>
                  </a:cubicBezTo>
                  <a:lnTo>
                    <a:pt x="3164" y="492"/>
                  </a:lnTo>
                  <a:cubicBezTo>
                    <a:pt x="3173" y="496"/>
                    <a:pt x="3180" y="503"/>
                    <a:pt x="3180" y="503"/>
                  </a:cubicBezTo>
                  <a:cubicBezTo>
                    <a:pt x="3193" y="503"/>
                    <a:pt x="3193" y="515"/>
                    <a:pt x="3193" y="515"/>
                  </a:cubicBezTo>
                  <a:cubicBezTo>
                    <a:pt x="3243" y="503"/>
                    <a:pt x="3293" y="490"/>
                    <a:pt x="3343" y="478"/>
                  </a:cubicBezTo>
                  <a:lnTo>
                    <a:pt x="3362" y="472"/>
                  </a:lnTo>
                  <a:lnTo>
                    <a:pt x="3362" y="472"/>
                  </a:lnTo>
                  <a:cubicBezTo>
                    <a:pt x="3356" y="478"/>
                    <a:pt x="3354" y="480"/>
                    <a:pt x="3343" y="490"/>
                  </a:cubicBezTo>
                  <a:lnTo>
                    <a:pt x="3343" y="501"/>
                  </a:lnTo>
                  <a:lnTo>
                    <a:pt x="3343" y="501"/>
                  </a:lnTo>
                  <a:cubicBezTo>
                    <a:pt x="3348" y="501"/>
                    <a:pt x="3352" y="500"/>
                    <a:pt x="3356" y="499"/>
                  </a:cubicBezTo>
                  <a:lnTo>
                    <a:pt x="3356" y="499"/>
                  </a:lnTo>
                  <a:cubicBezTo>
                    <a:pt x="3352" y="502"/>
                    <a:pt x="3348" y="503"/>
                    <a:pt x="3343" y="503"/>
                  </a:cubicBezTo>
                  <a:lnTo>
                    <a:pt x="3343" y="501"/>
                  </a:lnTo>
                  <a:lnTo>
                    <a:pt x="3343" y="501"/>
                  </a:lnTo>
                  <a:cubicBezTo>
                    <a:pt x="3329" y="503"/>
                    <a:pt x="3313" y="503"/>
                    <a:pt x="3293" y="503"/>
                  </a:cubicBezTo>
                  <a:cubicBezTo>
                    <a:pt x="3306" y="503"/>
                    <a:pt x="3331" y="503"/>
                    <a:pt x="3343" y="515"/>
                  </a:cubicBezTo>
                  <a:lnTo>
                    <a:pt x="3386" y="505"/>
                  </a:lnTo>
                  <a:lnTo>
                    <a:pt x="3386" y="505"/>
                  </a:lnTo>
                  <a:cubicBezTo>
                    <a:pt x="3383" y="508"/>
                    <a:pt x="3381" y="512"/>
                    <a:pt x="3381" y="515"/>
                  </a:cubicBezTo>
                  <a:cubicBezTo>
                    <a:pt x="3394" y="503"/>
                    <a:pt x="3394" y="503"/>
                    <a:pt x="3394" y="503"/>
                  </a:cubicBezTo>
                  <a:lnTo>
                    <a:pt x="3394" y="503"/>
                  </a:lnTo>
                  <a:lnTo>
                    <a:pt x="3394" y="503"/>
                  </a:lnTo>
                  <a:cubicBezTo>
                    <a:pt x="3397" y="499"/>
                    <a:pt x="3398" y="498"/>
                    <a:pt x="3397" y="498"/>
                  </a:cubicBezTo>
                  <a:cubicBezTo>
                    <a:pt x="3396" y="498"/>
                    <a:pt x="3395" y="498"/>
                    <a:pt x="3394" y="499"/>
                  </a:cubicBezTo>
                  <a:lnTo>
                    <a:pt x="3394" y="499"/>
                  </a:lnTo>
                  <a:lnTo>
                    <a:pt x="3394" y="490"/>
                  </a:lnTo>
                  <a:lnTo>
                    <a:pt x="3381" y="490"/>
                  </a:lnTo>
                  <a:cubicBezTo>
                    <a:pt x="3373" y="495"/>
                    <a:pt x="3364" y="497"/>
                    <a:pt x="3356" y="499"/>
                  </a:cubicBezTo>
                  <a:lnTo>
                    <a:pt x="3356" y="499"/>
                  </a:lnTo>
                  <a:cubicBezTo>
                    <a:pt x="3363" y="495"/>
                    <a:pt x="3369" y="486"/>
                    <a:pt x="3369" y="478"/>
                  </a:cubicBezTo>
                  <a:cubicBezTo>
                    <a:pt x="3381" y="478"/>
                    <a:pt x="3381" y="478"/>
                    <a:pt x="3381" y="465"/>
                  </a:cubicBezTo>
                  <a:lnTo>
                    <a:pt x="3381" y="465"/>
                  </a:lnTo>
                  <a:lnTo>
                    <a:pt x="3362" y="472"/>
                  </a:lnTo>
                  <a:lnTo>
                    <a:pt x="3362" y="472"/>
                  </a:lnTo>
                  <a:cubicBezTo>
                    <a:pt x="3364" y="470"/>
                    <a:pt x="3366" y="468"/>
                    <a:pt x="3369" y="465"/>
                  </a:cubicBezTo>
                  <a:cubicBezTo>
                    <a:pt x="3369" y="453"/>
                    <a:pt x="3381" y="453"/>
                    <a:pt x="3381" y="453"/>
                  </a:cubicBezTo>
                  <a:lnTo>
                    <a:pt x="3331" y="453"/>
                  </a:lnTo>
                  <a:cubicBezTo>
                    <a:pt x="3315" y="457"/>
                    <a:pt x="3298" y="460"/>
                    <a:pt x="3281" y="464"/>
                  </a:cubicBezTo>
                  <a:lnTo>
                    <a:pt x="3281" y="464"/>
                  </a:lnTo>
                  <a:cubicBezTo>
                    <a:pt x="3281" y="452"/>
                    <a:pt x="3281" y="427"/>
                    <a:pt x="3306" y="415"/>
                  </a:cubicBezTo>
                  <a:cubicBezTo>
                    <a:pt x="3306" y="428"/>
                    <a:pt x="3306" y="428"/>
                    <a:pt x="3306" y="440"/>
                  </a:cubicBezTo>
                  <a:cubicBezTo>
                    <a:pt x="3354" y="414"/>
                    <a:pt x="3355" y="404"/>
                    <a:pt x="3331" y="404"/>
                  </a:cubicBezTo>
                  <a:cubicBezTo>
                    <a:pt x="3309" y="404"/>
                    <a:pt x="3267" y="412"/>
                    <a:pt x="3223" y="422"/>
                  </a:cubicBezTo>
                  <a:lnTo>
                    <a:pt x="3223" y="422"/>
                  </a:lnTo>
                  <a:cubicBezTo>
                    <a:pt x="3221" y="420"/>
                    <a:pt x="3220" y="418"/>
                    <a:pt x="3218" y="415"/>
                  </a:cubicBezTo>
                  <a:cubicBezTo>
                    <a:pt x="3268" y="377"/>
                    <a:pt x="3306" y="352"/>
                    <a:pt x="3331" y="340"/>
                  </a:cubicBezTo>
                  <a:cubicBezTo>
                    <a:pt x="3339" y="335"/>
                    <a:pt x="3339" y="334"/>
                    <a:pt x="3335" y="334"/>
                  </a:cubicBezTo>
                  <a:cubicBezTo>
                    <a:pt x="3327" y="334"/>
                    <a:pt x="3302" y="340"/>
                    <a:pt x="3293" y="340"/>
                  </a:cubicBezTo>
                  <a:lnTo>
                    <a:pt x="3230" y="352"/>
                  </a:lnTo>
                  <a:cubicBezTo>
                    <a:pt x="3193" y="365"/>
                    <a:pt x="3142" y="377"/>
                    <a:pt x="3105" y="390"/>
                  </a:cubicBezTo>
                  <a:cubicBezTo>
                    <a:pt x="3016" y="417"/>
                    <a:pt x="2931" y="448"/>
                    <a:pt x="2850" y="481"/>
                  </a:cubicBezTo>
                  <a:lnTo>
                    <a:pt x="2850" y="481"/>
                  </a:lnTo>
                  <a:cubicBezTo>
                    <a:pt x="2931" y="434"/>
                    <a:pt x="3004" y="396"/>
                    <a:pt x="3067" y="365"/>
                  </a:cubicBezTo>
                  <a:lnTo>
                    <a:pt x="3180" y="302"/>
                  </a:lnTo>
                  <a:cubicBezTo>
                    <a:pt x="3197" y="296"/>
                    <a:pt x="3212" y="288"/>
                    <a:pt x="3225" y="279"/>
                  </a:cubicBezTo>
                  <a:lnTo>
                    <a:pt x="3225" y="279"/>
                  </a:lnTo>
                  <a:lnTo>
                    <a:pt x="3142" y="302"/>
                  </a:lnTo>
                  <a:cubicBezTo>
                    <a:pt x="3130" y="305"/>
                    <a:pt x="3118" y="308"/>
                    <a:pt x="3105" y="311"/>
                  </a:cubicBezTo>
                  <a:lnTo>
                    <a:pt x="3105" y="311"/>
                  </a:lnTo>
                  <a:cubicBezTo>
                    <a:pt x="3139" y="295"/>
                    <a:pt x="3170" y="280"/>
                    <a:pt x="3197" y="268"/>
                  </a:cubicBezTo>
                  <a:lnTo>
                    <a:pt x="3197" y="268"/>
                  </a:lnTo>
                  <a:cubicBezTo>
                    <a:pt x="3147" y="275"/>
                    <a:pt x="3092" y="285"/>
                    <a:pt x="3054" y="289"/>
                  </a:cubicBezTo>
                  <a:cubicBezTo>
                    <a:pt x="3105" y="277"/>
                    <a:pt x="3168" y="264"/>
                    <a:pt x="3218" y="252"/>
                  </a:cubicBezTo>
                  <a:cubicBezTo>
                    <a:pt x="3228" y="246"/>
                    <a:pt x="3243" y="241"/>
                    <a:pt x="3258" y="237"/>
                  </a:cubicBezTo>
                  <a:lnTo>
                    <a:pt x="3258" y="237"/>
                  </a:lnTo>
                  <a:cubicBezTo>
                    <a:pt x="3257" y="238"/>
                    <a:pt x="3256" y="238"/>
                    <a:pt x="3256" y="239"/>
                  </a:cubicBezTo>
                  <a:cubicBezTo>
                    <a:pt x="3239" y="247"/>
                    <a:pt x="3219" y="257"/>
                    <a:pt x="3197" y="268"/>
                  </a:cubicBezTo>
                  <a:lnTo>
                    <a:pt x="3197" y="268"/>
                  </a:lnTo>
                  <a:cubicBezTo>
                    <a:pt x="3217" y="265"/>
                    <a:pt x="3237" y="262"/>
                    <a:pt x="3253" y="260"/>
                  </a:cubicBezTo>
                  <a:lnTo>
                    <a:pt x="3253" y="260"/>
                  </a:lnTo>
                  <a:cubicBezTo>
                    <a:pt x="3244" y="266"/>
                    <a:pt x="3235" y="273"/>
                    <a:pt x="3225" y="279"/>
                  </a:cubicBezTo>
                  <a:lnTo>
                    <a:pt x="3225" y="279"/>
                  </a:lnTo>
                  <a:lnTo>
                    <a:pt x="3281" y="264"/>
                  </a:lnTo>
                  <a:cubicBezTo>
                    <a:pt x="3289" y="262"/>
                    <a:pt x="3295" y="261"/>
                    <a:pt x="3299" y="260"/>
                  </a:cubicBezTo>
                  <a:lnTo>
                    <a:pt x="3299" y="260"/>
                  </a:lnTo>
                  <a:cubicBezTo>
                    <a:pt x="3301" y="261"/>
                    <a:pt x="3303" y="261"/>
                    <a:pt x="3303" y="262"/>
                  </a:cubicBezTo>
                  <a:lnTo>
                    <a:pt x="3303" y="262"/>
                  </a:lnTo>
                  <a:cubicBezTo>
                    <a:pt x="3309" y="261"/>
                    <a:pt x="3313" y="259"/>
                    <a:pt x="3309" y="259"/>
                  </a:cubicBezTo>
                  <a:cubicBezTo>
                    <a:pt x="3307" y="259"/>
                    <a:pt x="3304" y="259"/>
                    <a:pt x="3299" y="260"/>
                  </a:cubicBezTo>
                  <a:lnTo>
                    <a:pt x="3299" y="260"/>
                  </a:lnTo>
                  <a:cubicBezTo>
                    <a:pt x="3296" y="259"/>
                    <a:pt x="3291" y="258"/>
                    <a:pt x="3284" y="258"/>
                  </a:cubicBezTo>
                  <a:cubicBezTo>
                    <a:pt x="3276" y="258"/>
                    <a:pt x="3265" y="259"/>
                    <a:pt x="3253" y="260"/>
                  </a:cubicBezTo>
                  <a:lnTo>
                    <a:pt x="3253" y="260"/>
                  </a:lnTo>
                  <a:cubicBezTo>
                    <a:pt x="3258" y="257"/>
                    <a:pt x="3263" y="254"/>
                    <a:pt x="3268" y="252"/>
                  </a:cubicBezTo>
                  <a:lnTo>
                    <a:pt x="3306" y="226"/>
                  </a:lnTo>
                  <a:cubicBezTo>
                    <a:pt x="3298" y="226"/>
                    <a:pt x="3278" y="231"/>
                    <a:pt x="3258" y="237"/>
                  </a:cubicBezTo>
                  <a:lnTo>
                    <a:pt x="3258" y="237"/>
                  </a:lnTo>
                  <a:cubicBezTo>
                    <a:pt x="3270" y="225"/>
                    <a:pt x="3281" y="213"/>
                    <a:pt x="3293" y="201"/>
                  </a:cubicBezTo>
                  <a:lnTo>
                    <a:pt x="3293" y="201"/>
                  </a:lnTo>
                  <a:cubicBezTo>
                    <a:pt x="3256" y="214"/>
                    <a:pt x="3218" y="226"/>
                    <a:pt x="3193" y="226"/>
                  </a:cubicBezTo>
                  <a:cubicBezTo>
                    <a:pt x="3180" y="229"/>
                    <a:pt x="3168" y="232"/>
                    <a:pt x="3156" y="234"/>
                  </a:cubicBezTo>
                  <a:lnTo>
                    <a:pt x="3156" y="234"/>
                  </a:lnTo>
                  <a:cubicBezTo>
                    <a:pt x="3216" y="207"/>
                    <a:pt x="3272" y="182"/>
                    <a:pt x="3249" y="182"/>
                  </a:cubicBezTo>
                  <a:cubicBezTo>
                    <a:pt x="3242" y="182"/>
                    <a:pt x="3227" y="184"/>
                    <a:pt x="3201" y="190"/>
                  </a:cubicBezTo>
                  <a:lnTo>
                    <a:pt x="3201" y="190"/>
                  </a:lnTo>
                  <a:cubicBezTo>
                    <a:pt x="3203" y="190"/>
                    <a:pt x="3204" y="189"/>
                    <a:pt x="3205" y="189"/>
                  </a:cubicBezTo>
                  <a:lnTo>
                    <a:pt x="3243" y="164"/>
                  </a:lnTo>
                  <a:cubicBezTo>
                    <a:pt x="3256" y="164"/>
                    <a:pt x="3268" y="151"/>
                    <a:pt x="3268" y="151"/>
                  </a:cubicBezTo>
                  <a:lnTo>
                    <a:pt x="3268" y="151"/>
                  </a:lnTo>
                  <a:cubicBezTo>
                    <a:pt x="3155" y="176"/>
                    <a:pt x="3042" y="189"/>
                    <a:pt x="2967" y="226"/>
                  </a:cubicBezTo>
                  <a:cubicBezTo>
                    <a:pt x="2851" y="251"/>
                    <a:pt x="2785" y="276"/>
                    <a:pt x="2781" y="276"/>
                  </a:cubicBezTo>
                  <a:cubicBezTo>
                    <a:pt x="2778" y="276"/>
                    <a:pt x="2794" y="269"/>
                    <a:pt x="2828" y="252"/>
                  </a:cubicBezTo>
                  <a:cubicBezTo>
                    <a:pt x="2853" y="239"/>
                    <a:pt x="2866" y="239"/>
                    <a:pt x="2891" y="226"/>
                  </a:cubicBezTo>
                  <a:cubicBezTo>
                    <a:pt x="2929" y="214"/>
                    <a:pt x="2979" y="189"/>
                    <a:pt x="3042" y="176"/>
                  </a:cubicBezTo>
                  <a:cubicBezTo>
                    <a:pt x="3054" y="164"/>
                    <a:pt x="3080" y="164"/>
                    <a:pt x="3092" y="164"/>
                  </a:cubicBezTo>
                  <a:cubicBezTo>
                    <a:pt x="3117" y="151"/>
                    <a:pt x="3142" y="151"/>
                    <a:pt x="3168" y="139"/>
                  </a:cubicBezTo>
                  <a:cubicBezTo>
                    <a:pt x="3193" y="139"/>
                    <a:pt x="3205" y="126"/>
                    <a:pt x="3230" y="126"/>
                  </a:cubicBezTo>
                  <a:close/>
                  <a:moveTo>
                    <a:pt x="617" y="3092"/>
                  </a:moveTo>
                  <a:lnTo>
                    <a:pt x="617" y="3104"/>
                  </a:lnTo>
                  <a:lnTo>
                    <a:pt x="617" y="3117"/>
                  </a:lnTo>
                  <a:lnTo>
                    <a:pt x="617" y="3142"/>
                  </a:lnTo>
                  <a:lnTo>
                    <a:pt x="604" y="3142"/>
                  </a:lnTo>
                  <a:cubicBezTo>
                    <a:pt x="604" y="3154"/>
                    <a:pt x="604" y="3167"/>
                    <a:pt x="604" y="3179"/>
                  </a:cubicBezTo>
                  <a:cubicBezTo>
                    <a:pt x="604" y="3192"/>
                    <a:pt x="604" y="3205"/>
                    <a:pt x="604" y="3217"/>
                  </a:cubicBezTo>
                  <a:lnTo>
                    <a:pt x="642" y="3217"/>
                  </a:lnTo>
                  <a:cubicBezTo>
                    <a:pt x="642" y="3205"/>
                    <a:pt x="617" y="3192"/>
                    <a:pt x="617" y="3192"/>
                  </a:cubicBezTo>
                  <a:lnTo>
                    <a:pt x="680" y="3179"/>
                  </a:lnTo>
                  <a:cubicBezTo>
                    <a:pt x="579" y="3167"/>
                    <a:pt x="717" y="3092"/>
                    <a:pt x="617" y="3092"/>
                  </a:cubicBezTo>
                  <a:close/>
                  <a:moveTo>
                    <a:pt x="841" y="3195"/>
                  </a:moveTo>
                  <a:cubicBezTo>
                    <a:pt x="840" y="3195"/>
                    <a:pt x="837" y="3198"/>
                    <a:pt x="830" y="3205"/>
                  </a:cubicBezTo>
                  <a:lnTo>
                    <a:pt x="830" y="3217"/>
                  </a:lnTo>
                  <a:lnTo>
                    <a:pt x="843" y="3205"/>
                  </a:lnTo>
                  <a:cubicBezTo>
                    <a:pt x="843" y="3198"/>
                    <a:pt x="843" y="3195"/>
                    <a:pt x="841" y="3195"/>
                  </a:cubicBezTo>
                  <a:close/>
                  <a:moveTo>
                    <a:pt x="843" y="3242"/>
                  </a:moveTo>
                  <a:cubicBezTo>
                    <a:pt x="830" y="3242"/>
                    <a:pt x="830" y="3242"/>
                    <a:pt x="818" y="3255"/>
                  </a:cubicBezTo>
                  <a:cubicBezTo>
                    <a:pt x="830" y="3255"/>
                    <a:pt x="830" y="3242"/>
                    <a:pt x="843" y="3242"/>
                  </a:cubicBezTo>
                  <a:close/>
                  <a:moveTo>
                    <a:pt x="667" y="3293"/>
                  </a:moveTo>
                  <a:cubicBezTo>
                    <a:pt x="658" y="3293"/>
                    <a:pt x="655" y="3299"/>
                    <a:pt x="655" y="3303"/>
                  </a:cubicBezTo>
                  <a:lnTo>
                    <a:pt x="655" y="3303"/>
                  </a:lnTo>
                  <a:cubicBezTo>
                    <a:pt x="659" y="3299"/>
                    <a:pt x="664" y="3296"/>
                    <a:pt x="667" y="3293"/>
                  </a:cubicBezTo>
                  <a:close/>
                  <a:moveTo>
                    <a:pt x="92" y="3297"/>
                  </a:moveTo>
                  <a:cubicBezTo>
                    <a:pt x="89" y="3300"/>
                    <a:pt x="89" y="3305"/>
                    <a:pt x="89" y="3305"/>
                  </a:cubicBezTo>
                  <a:cubicBezTo>
                    <a:pt x="90" y="3302"/>
                    <a:pt x="91" y="3300"/>
                    <a:pt x="92" y="3297"/>
                  </a:cubicBezTo>
                  <a:close/>
                  <a:moveTo>
                    <a:pt x="2143" y="3305"/>
                  </a:moveTo>
                  <a:lnTo>
                    <a:pt x="2143" y="3305"/>
                  </a:lnTo>
                  <a:cubicBezTo>
                    <a:pt x="2134" y="3310"/>
                    <a:pt x="2119" y="3318"/>
                    <a:pt x="2112" y="3318"/>
                  </a:cubicBezTo>
                  <a:lnTo>
                    <a:pt x="2143" y="3305"/>
                  </a:lnTo>
                  <a:close/>
                  <a:moveTo>
                    <a:pt x="667" y="3242"/>
                  </a:moveTo>
                  <a:cubicBezTo>
                    <a:pt x="642" y="3267"/>
                    <a:pt x="629" y="3267"/>
                    <a:pt x="604" y="3267"/>
                  </a:cubicBezTo>
                  <a:cubicBezTo>
                    <a:pt x="604" y="3293"/>
                    <a:pt x="604" y="3305"/>
                    <a:pt x="604" y="3318"/>
                  </a:cubicBezTo>
                  <a:lnTo>
                    <a:pt x="604" y="3343"/>
                  </a:lnTo>
                  <a:cubicBezTo>
                    <a:pt x="623" y="3324"/>
                    <a:pt x="641" y="3313"/>
                    <a:pt x="654" y="3303"/>
                  </a:cubicBezTo>
                  <a:lnTo>
                    <a:pt x="654" y="3303"/>
                  </a:lnTo>
                  <a:lnTo>
                    <a:pt x="654" y="3305"/>
                  </a:lnTo>
                  <a:cubicBezTo>
                    <a:pt x="654" y="3305"/>
                    <a:pt x="654" y="3304"/>
                    <a:pt x="655" y="3303"/>
                  </a:cubicBezTo>
                  <a:lnTo>
                    <a:pt x="655" y="3303"/>
                  </a:lnTo>
                  <a:cubicBezTo>
                    <a:pt x="655" y="3303"/>
                    <a:pt x="654" y="3303"/>
                    <a:pt x="654" y="3303"/>
                  </a:cubicBezTo>
                  <a:lnTo>
                    <a:pt x="654" y="3303"/>
                  </a:lnTo>
                  <a:lnTo>
                    <a:pt x="654" y="3267"/>
                  </a:lnTo>
                  <a:cubicBezTo>
                    <a:pt x="667" y="3267"/>
                    <a:pt x="667" y="3267"/>
                    <a:pt x="680" y="3280"/>
                  </a:cubicBezTo>
                  <a:cubicBezTo>
                    <a:pt x="680" y="3267"/>
                    <a:pt x="680" y="3255"/>
                    <a:pt x="667" y="3242"/>
                  </a:cubicBezTo>
                  <a:close/>
                  <a:moveTo>
                    <a:pt x="114" y="3381"/>
                  </a:moveTo>
                  <a:cubicBezTo>
                    <a:pt x="114" y="3387"/>
                    <a:pt x="114" y="3392"/>
                    <a:pt x="114" y="3396"/>
                  </a:cubicBezTo>
                  <a:lnTo>
                    <a:pt x="114" y="3396"/>
                  </a:lnTo>
                  <a:cubicBezTo>
                    <a:pt x="115" y="3392"/>
                    <a:pt x="116" y="3389"/>
                    <a:pt x="117" y="3386"/>
                  </a:cubicBezTo>
                  <a:lnTo>
                    <a:pt x="117" y="3386"/>
                  </a:lnTo>
                  <a:cubicBezTo>
                    <a:pt x="116" y="3384"/>
                    <a:pt x="115" y="3382"/>
                    <a:pt x="114" y="3381"/>
                  </a:cubicBezTo>
                  <a:close/>
                  <a:moveTo>
                    <a:pt x="114" y="3396"/>
                  </a:moveTo>
                  <a:cubicBezTo>
                    <a:pt x="111" y="3404"/>
                    <a:pt x="106" y="3412"/>
                    <a:pt x="101" y="3418"/>
                  </a:cubicBezTo>
                  <a:cubicBezTo>
                    <a:pt x="111" y="3409"/>
                    <a:pt x="113" y="3406"/>
                    <a:pt x="114" y="3396"/>
                  </a:cubicBezTo>
                  <a:close/>
                  <a:moveTo>
                    <a:pt x="826" y="3409"/>
                  </a:moveTo>
                  <a:cubicBezTo>
                    <a:pt x="824" y="3412"/>
                    <a:pt x="821" y="3415"/>
                    <a:pt x="818" y="3418"/>
                  </a:cubicBezTo>
                  <a:cubicBezTo>
                    <a:pt x="826" y="3418"/>
                    <a:pt x="829" y="3413"/>
                    <a:pt x="826" y="3409"/>
                  </a:cubicBezTo>
                  <a:close/>
                  <a:moveTo>
                    <a:pt x="3431" y="892"/>
                  </a:moveTo>
                  <a:cubicBezTo>
                    <a:pt x="3293" y="905"/>
                    <a:pt x="3092" y="943"/>
                    <a:pt x="2891" y="1043"/>
                  </a:cubicBezTo>
                  <a:cubicBezTo>
                    <a:pt x="2891" y="1056"/>
                    <a:pt x="2891" y="1056"/>
                    <a:pt x="2891" y="1056"/>
                  </a:cubicBezTo>
                  <a:cubicBezTo>
                    <a:pt x="2853" y="1068"/>
                    <a:pt x="2828" y="1081"/>
                    <a:pt x="2803" y="1094"/>
                  </a:cubicBezTo>
                  <a:lnTo>
                    <a:pt x="2728" y="1131"/>
                  </a:lnTo>
                  <a:lnTo>
                    <a:pt x="2728" y="1144"/>
                  </a:lnTo>
                  <a:lnTo>
                    <a:pt x="2715" y="1144"/>
                  </a:lnTo>
                  <a:lnTo>
                    <a:pt x="2615" y="1219"/>
                  </a:lnTo>
                  <a:lnTo>
                    <a:pt x="2602" y="1219"/>
                  </a:lnTo>
                  <a:cubicBezTo>
                    <a:pt x="2590" y="1232"/>
                    <a:pt x="2564" y="1244"/>
                    <a:pt x="2552" y="1257"/>
                  </a:cubicBezTo>
                  <a:cubicBezTo>
                    <a:pt x="2414" y="1357"/>
                    <a:pt x="2301" y="1471"/>
                    <a:pt x="2225" y="1571"/>
                  </a:cubicBezTo>
                  <a:lnTo>
                    <a:pt x="2238" y="1584"/>
                  </a:lnTo>
                  <a:lnTo>
                    <a:pt x="2213" y="1584"/>
                  </a:lnTo>
                  <a:cubicBezTo>
                    <a:pt x="2187" y="1634"/>
                    <a:pt x="2162" y="1672"/>
                    <a:pt x="2125" y="1709"/>
                  </a:cubicBezTo>
                  <a:cubicBezTo>
                    <a:pt x="2150" y="1709"/>
                    <a:pt x="2175" y="1709"/>
                    <a:pt x="2175" y="1722"/>
                  </a:cubicBezTo>
                  <a:cubicBezTo>
                    <a:pt x="2175" y="1722"/>
                    <a:pt x="2175" y="1734"/>
                    <a:pt x="2175" y="1734"/>
                  </a:cubicBezTo>
                  <a:cubicBezTo>
                    <a:pt x="2162" y="1734"/>
                    <a:pt x="2150" y="1747"/>
                    <a:pt x="2137" y="1747"/>
                  </a:cubicBezTo>
                  <a:lnTo>
                    <a:pt x="2125" y="1722"/>
                  </a:lnTo>
                  <a:cubicBezTo>
                    <a:pt x="2112" y="1734"/>
                    <a:pt x="2099" y="1760"/>
                    <a:pt x="2087" y="1785"/>
                  </a:cubicBezTo>
                  <a:lnTo>
                    <a:pt x="2099" y="1785"/>
                  </a:lnTo>
                  <a:cubicBezTo>
                    <a:pt x="2087" y="1797"/>
                    <a:pt x="2087" y="1797"/>
                    <a:pt x="2087" y="1797"/>
                  </a:cubicBezTo>
                  <a:lnTo>
                    <a:pt x="2074" y="1797"/>
                  </a:lnTo>
                  <a:cubicBezTo>
                    <a:pt x="2074" y="1797"/>
                    <a:pt x="2074" y="1797"/>
                    <a:pt x="2074" y="1785"/>
                  </a:cubicBezTo>
                  <a:cubicBezTo>
                    <a:pt x="2070" y="1794"/>
                    <a:pt x="2065" y="1803"/>
                    <a:pt x="2061" y="1812"/>
                  </a:cubicBezTo>
                  <a:lnTo>
                    <a:pt x="2061" y="1812"/>
                  </a:lnTo>
                  <a:lnTo>
                    <a:pt x="2074" y="1772"/>
                  </a:lnTo>
                  <a:cubicBezTo>
                    <a:pt x="2112" y="1709"/>
                    <a:pt x="2150" y="1646"/>
                    <a:pt x="2187" y="1584"/>
                  </a:cubicBezTo>
                  <a:lnTo>
                    <a:pt x="2187" y="1571"/>
                  </a:lnTo>
                  <a:lnTo>
                    <a:pt x="2200" y="1571"/>
                  </a:lnTo>
                  <a:lnTo>
                    <a:pt x="2263" y="1496"/>
                  </a:lnTo>
                  <a:lnTo>
                    <a:pt x="2213" y="1496"/>
                  </a:lnTo>
                  <a:cubicBezTo>
                    <a:pt x="2225" y="1483"/>
                    <a:pt x="2225" y="1483"/>
                    <a:pt x="2225" y="1483"/>
                  </a:cubicBezTo>
                  <a:lnTo>
                    <a:pt x="2263" y="1496"/>
                  </a:lnTo>
                  <a:cubicBezTo>
                    <a:pt x="2313" y="1433"/>
                    <a:pt x="2363" y="1383"/>
                    <a:pt x="2426" y="1332"/>
                  </a:cubicBezTo>
                  <a:lnTo>
                    <a:pt x="2489" y="1269"/>
                  </a:lnTo>
                  <a:lnTo>
                    <a:pt x="2426" y="1269"/>
                  </a:lnTo>
                  <a:lnTo>
                    <a:pt x="2401" y="1332"/>
                  </a:lnTo>
                  <a:cubicBezTo>
                    <a:pt x="2401" y="1320"/>
                    <a:pt x="2388" y="1320"/>
                    <a:pt x="2388" y="1320"/>
                  </a:cubicBezTo>
                  <a:lnTo>
                    <a:pt x="2388" y="1320"/>
                  </a:lnTo>
                  <a:cubicBezTo>
                    <a:pt x="2388" y="1320"/>
                    <a:pt x="2388" y="1320"/>
                    <a:pt x="2401" y="1332"/>
                  </a:cubicBezTo>
                  <a:lnTo>
                    <a:pt x="2351" y="1332"/>
                  </a:lnTo>
                  <a:cubicBezTo>
                    <a:pt x="2363" y="1332"/>
                    <a:pt x="2363" y="1320"/>
                    <a:pt x="2376" y="1307"/>
                  </a:cubicBezTo>
                  <a:lnTo>
                    <a:pt x="2376" y="1307"/>
                  </a:lnTo>
                  <a:cubicBezTo>
                    <a:pt x="2371" y="1308"/>
                    <a:pt x="2367" y="1309"/>
                    <a:pt x="2363" y="1309"/>
                  </a:cubicBezTo>
                  <a:cubicBezTo>
                    <a:pt x="2329" y="1309"/>
                    <a:pt x="2330" y="1277"/>
                    <a:pt x="2320" y="1277"/>
                  </a:cubicBezTo>
                  <a:cubicBezTo>
                    <a:pt x="2316" y="1277"/>
                    <a:pt x="2310" y="1282"/>
                    <a:pt x="2301" y="1295"/>
                  </a:cubicBezTo>
                  <a:cubicBezTo>
                    <a:pt x="2301" y="1269"/>
                    <a:pt x="2250" y="1257"/>
                    <a:pt x="2288" y="1219"/>
                  </a:cubicBezTo>
                  <a:lnTo>
                    <a:pt x="2288" y="1219"/>
                  </a:lnTo>
                  <a:cubicBezTo>
                    <a:pt x="2351" y="1244"/>
                    <a:pt x="2338" y="1269"/>
                    <a:pt x="2376" y="1307"/>
                  </a:cubicBezTo>
                  <a:cubicBezTo>
                    <a:pt x="2388" y="1295"/>
                    <a:pt x="2388" y="1295"/>
                    <a:pt x="2401" y="1282"/>
                  </a:cubicBezTo>
                  <a:lnTo>
                    <a:pt x="2401" y="1282"/>
                  </a:lnTo>
                  <a:cubicBezTo>
                    <a:pt x="2396" y="1284"/>
                    <a:pt x="2392" y="1284"/>
                    <a:pt x="2389" y="1284"/>
                  </a:cubicBezTo>
                  <a:cubicBezTo>
                    <a:pt x="2370" y="1284"/>
                    <a:pt x="2395" y="1250"/>
                    <a:pt x="2439" y="1207"/>
                  </a:cubicBezTo>
                  <a:cubicBezTo>
                    <a:pt x="2401" y="1181"/>
                    <a:pt x="2363" y="1169"/>
                    <a:pt x="2326" y="1144"/>
                  </a:cubicBezTo>
                  <a:cubicBezTo>
                    <a:pt x="2275" y="1181"/>
                    <a:pt x="2200" y="1232"/>
                    <a:pt x="2137" y="1295"/>
                  </a:cubicBezTo>
                  <a:lnTo>
                    <a:pt x="2175" y="1295"/>
                  </a:lnTo>
                  <a:lnTo>
                    <a:pt x="2150" y="1345"/>
                  </a:lnTo>
                  <a:cubicBezTo>
                    <a:pt x="2137" y="1332"/>
                    <a:pt x="2099" y="1332"/>
                    <a:pt x="2137" y="1307"/>
                  </a:cubicBezTo>
                  <a:lnTo>
                    <a:pt x="2125" y="1307"/>
                  </a:lnTo>
                  <a:cubicBezTo>
                    <a:pt x="2096" y="1329"/>
                    <a:pt x="2072" y="1354"/>
                    <a:pt x="2049" y="1379"/>
                  </a:cubicBezTo>
                  <a:lnTo>
                    <a:pt x="2049" y="1379"/>
                  </a:lnTo>
                  <a:cubicBezTo>
                    <a:pt x="2035" y="1373"/>
                    <a:pt x="2014" y="1360"/>
                    <a:pt x="1997" y="1350"/>
                  </a:cubicBezTo>
                  <a:lnTo>
                    <a:pt x="1997" y="1350"/>
                  </a:lnTo>
                  <a:cubicBezTo>
                    <a:pt x="1971" y="1383"/>
                    <a:pt x="1947" y="1415"/>
                    <a:pt x="1924" y="1445"/>
                  </a:cubicBezTo>
                  <a:cubicBezTo>
                    <a:pt x="1873" y="1521"/>
                    <a:pt x="1823" y="1596"/>
                    <a:pt x="1798" y="1646"/>
                  </a:cubicBezTo>
                  <a:cubicBezTo>
                    <a:pt x="1783" y="1690"/>
                    <a:pt x="1779" y="1709"/>
                    <a:pt x="1784" y="1709"/>
                  </a:cubicBezTo>
                  <a:cubicBezTo>
                    <a:pt x="1793" y="1709"/>
                    <a:pt x="1832" y="1649"/>
                    <a:pt x="1891" y="1572"/>
                  </a:cubicBezTo>
                  <a:lnTo>
                    <a:pt x="1891" y="1572"/>
                  </a:lnTo>
                  <a:cubicBezTo>
                    <a:pt x="1875" y="1596"/>
                    <a:pt x="1861" y="1621"/>
                    <a:pt x="1848" y="1646"/>
                  </a:cubicBezTo>
                  <a:cubicBezTo>
                    <a:pt x="1798" y="1734"/>
                    <a:pt x="1760" y="1822"/>
                    <a:pt x="1647" y="1898"/>
                  </a:cubicBezTo>
                  <a:cubicBezTo>
                    <a:pt x="1647" y="1910"/>
                    <a:pt x="1685" y="1910"/>
                    <a:pt x="1710" y="1910"/>
                  </a:cubicBezTo>
                  <a:cubicBezTo>
                    <a:pt x="1609" y="1935"/>
                    <a:pt x="1722" y="1948"/>
                    <a:pt x="1722" y="1973"/>
                  </a:cubicBezTo>
                  <a:lnTo>
                    <a:pt x="1584" y="1998"/>
                  </a:lnTo>
                  <a:cubicBezTo>
                    <a:pt x="1609" y="2023"/>
                    <a:pt x="1647" y="2011"/>
                    <a:pt x="1672" y="2023"/>
                  </a:cubicBezTo>
                  <a:cubicBezTo>
                    <a:pt x="1647" y="2111"/>
                    <a:pt x="1484" y="2186"/>
                    <a:pt x="1509" y="2262"/>
                  </a:cubicBezTo>
                  <a:lnTo>
                    <a:pt x="1509" y="2262"/>
                  </a:lnTo>
                  <a:cubicBezTo>
                    <a:pt x="1618" y="2100"/>
                    <a:pt x="1686" y="2022"/>
                    <a:pt x="1697" y="2011"/>
                  </a:cubicBezTo>
                  <a:cubicBezTo>
                    <a:pt x="1699" y="2010"/>
                    <a:pt x="1700" y="2010"/>
                    <a:pt x="1702" y="2010"/>
                  </a:cubicBezTo>
                  <a:cubicBezTo>
                    <a:pt x="1719" y="2010"/>
                    <a:pt x="1693" y="2096"/>
                    <a:pt x="1635" y="2237"/>
                  </a:cubicBezTo>
                  <a:cubicBezTo>
                    <a:pt x="1572" y="2338"/>
                    <a:pt x="1471" y="2513"/>
                    <a:pt x="1421" y="2639"/>
                  </a:cubicBezTo>
                  <a:cubicBezTo>
                    <a:pt x="1630" y="2243"/>
                    <a:pt x="1916" y="1847"/>
                    <a:pt x="1959" y="1847"/>
                  </a:cubicBezTo>
                  <a:cubicBezTo>
                    <a:pt x="1965" y="1847"/>
                    <a:pt x="1966" y="1855"/>
                    <a:pt x="1961" y="1873"/>
                  </a:cubicBezTo>
                  <a:lnTo>
                    <a:pt x="1836" y="2061"/>
                  </a:lnTo>
                  <a:lnTo>
                    <a:pt x="1986" y="1986"/>
                  </a:lnTo>
                  <a:lnTo>
                    <a:pt x="1986" y="1986"/>
                  </a:lnTo>
                  <a:cubicBezTo>
                    <a:pt x="1748" y="2350"/>
                    <a:pt x="1672" y="2513"/>
                    <a:pt x="1660" y="2564"/>
                  </a:cubicBezTo>
                  <a:cubicBezTo>
                    <a:pt x="1657" y="2575"/>
                    <a:pt x="1657" y="2580"/>
                    <a:pt x="1659" y="2580"/>
                  </a:cubicBezTo>
                  <a:cubicBezTo>
                    <a:pt x="1666" y="2580"/>
                    <a:pt x="1702" y="2519"/>
                    <a:pt x="1760" y="2451"/>
                  </a:cubicBezTo>
                  <a:cubicBezTo>
                    <a:pt x="1838" y="2338"/>
                    <a:pt x="1943" y="2202"/>
                    <a:pt x="1994" y="2152"/>
                  </a:cubicBezTo>
                  <a:lnTo>
                    <a:pt x="1994" y="2152"/>
                  </a:lnTo>
                  <a:cubicBezTo>
                    <a:pt x="1985" y="2170"/>
                    <a:pt x="1983" y="2192"/>
                    <a:pt x="1990" y="2219"/>
                  </a:cubicBezTo>
                  <a:lnTo>
                    <a:pt x="1990" y="2219"/>
                  </a:lnTo>
                  <a:cubicBezTo>
                    <a:pt x="1995" y="2210"/>
                    <a:pt x="1999" y="2202"/>
                    <a:pt x="2003" y="2194"/>
                  </a:cubicBezTo>
                  <a:lnTo>
                    <a:pt x="2003" y="2194"/>
                  </a:lnTo>
                  <a:lnTo>
                    <a:pt x="2024" y="2237"/>
                  </a:lnTo>
                  <a:cubicBezTo>
                    <a:pt x="2037" y="2287"/>
                    <a:pt x="2074" y="2350"/>
                    <a:pt x="2074" y="2400"/>
                  </a:cubicBezTo>
                  <a:cubicBezTo>
                    <a:pt x="2087" y="2463"/>
                    <a:pt x="2099" y="2526"/>
                    <a:pt x="2112" y="2589"/>
                  </a:cubicBezTo>
                  <a:cubicBezTo>
                    <a:pt x="2137" y="2652"/>
                    <a:pt x="2162" y="2702"/>
                    <a:pt x="2187" y="2777"/>
                  </a:cubicBezTo>
                  <a:cubicBezTo>
                    <a:pt x="2137" y="2664"/>
                    <a:pt x="2099" y="2589"/>
                    <a:pt x="2087" y="2501"/>
                  </a:cubicBezTo>
                  <a:cubicBezTo>
                    <a:pt x="2074" y="2451"/>
                    <a:pt x="2074" y="2413"/>
                    <a:pt x="2062" y="2388"/>
                  </a:cubicBezTo>
                  <a:cubicBezTo>
                    <a:pt x="2049" y="2350"/>
                    <a:pt x="2037" y="2312"/>
                    <a:pt x="2024" y="2287"/>
                  </a:cubicBezTo>
                  <a:cubicBezTo>
                    <a:pt x="2006" y="2261"/>
                    <a:pt x="1996" y="2238"/>
                    <a:pt x="1990" y="2219"/>
                  </a:cubicBezTo>
                  <a:lnTo>
                    <a:pt x="1990" y="2219"/>
                  </a:lnTo>
                  <a:cubicBezTo>
                    <a:pt x="1985" y="2228"/>
                    <a:pt x="1980" y="2238"/>
                    <a:pt x="1974" y="2250"/>
                  </a:cubicBezTo>
                  <a:lnTo>
                    <a:pt x="1974" y="2262"/>
                  </a:lnTo>
                  <a:cubicBezTo>
                    <a:pt x="1974" y="2262"/>
                    <a:pt x="1961" y="2262"/>
                    <a:pt x="1961" y="2275"/>
                  </a:cubicBezTo>
                  <a:cubicBezTo>
                    <a:pt x="1936" y="2325"/>
                    <a:pt x="1886" y="2413"/>
                    <a:pt x="1823" y="2513"/>
                  </a:cubicBezTo>
                  <a:cubicBezTo>
                    <a:pt x="1823" y="2539"/>
                    <a:pt x="1810" y="2551"/>
                    <a:pt x="1798" y="2576"/>
                  </a:cubicBezTo>
                  <a:cubicBezTo>
                    <a:pt x="1785" y="2601"/>
                    <a:pt x="1760" y="2639"/>
                    <a:pt x="1748" y="2677"/>
                  </a:cubicBezTo>
                  <a:cubicBezTo>
                    <a:pt x="1735" y="2664"/>
                    <a:pt x="1735" y="2664"/>
                    <a:pt x="1735" y="2652"/>
                  </a:cubicBezTo>
                  <a:lnTo>
                    <a:pt x="1722" y="2715"/>
                  </a:lnTo>
                  <a:cubicBezTo>
                    <a:pt x="1712" y="2715"/>
                    <a:pt x="1692" y="2742"/>
                    <a:pt x="1678" y="2742"/>
                  </a:cubicBezTo>
                  <a:cubicBezTo>
                    <a:pt x="1676" y="2742"/>
                    <a:pt x="1674" y="2741"/>
                    <a:pt x="1672" y="2740"/>
                  </a:cubicBezTo>
                  <a:lnTo>
                    <a:pt x="1672" y="2740"/>
                  </a:lnTo>
                  <a:cubicBezTo>
                    <a:pt x="1647" y="2777"/>
                    <a:pt x="1685" y="2815"/>
                    <a:pt x="1647" y="2865"/>
                  </a:cubicBezTo>
                  <a:cubicBezTo>
                    <a:pt x="1647" y="2865"/>
                    <a:pt x="1647" y="2878"/>
                    <a:pt x="1647" y="2890"/>
                  </a:cubicBezTo>
                  <a:cubicBezTo>
                    <a:pt x="1622" y="2928"/>
                    <a:pt x="1584" y="2978"/>
                    <a:pt x="1597" y="3016"/>
                  </a:cubicBezTo>
                  <a:lnTo>
                    <a:pt x="1547" y="3066"/>
                  </a:lnTo>
                  <a:cubicBezTo>
                    <a:pt x="1544" y="3073"/>
                    <a:pt x="1545" y="3075"/>
                    <a:pt x="1547" y="3075"/>
                  </a:cubicBezTo>
                  <a:cubicBezTo>
                    <a:pt x="1554" y="3075"/>
                    <a:pt x="1581" y="3045"/>
                    <a:pt x="1593" y="3045"/>
                  </a:cubicBezTo>
                  <a:cubicBezTo>
                    <a:pt x="1598" y="3045"/>
                    <a:pt x="1600" y="3051"/>
                    <a:pt x="1597" y="3066"/>
                  </a:cubicBezTo>
                  <a:cubicBezTo>
                    <a:pt x="1597" y="3117"/>
                    <a:pt x="1559" y="3104"/>
                    <a:pt x="1547" y="3117"/>
                  </a:cubicBezTo>
                  <a:cubicBezTo>
                    <a:pt x="1559" y="3142"/>
                    <a:pt x="1584" y="3167"/>
                    <a:pt x="1534" y="3230"/>
                  </a:cubicBezTo>
                  <a:cubicBezTo>
                    <a:pt x="1534" y="3217"/>
                    <a:pt x="1547" y="3192"/>
                    <a:pt x="1547" y="3179"/>
                  </a:cubicBezTo>
                  <a:lnTo>
                    <a:pt x="1547" y="3179"/>
                  </a:lnTo>
                  <a:lnTo>
                    <a:pt x="1509" y="3230"/>
                  </a:lnTo>
                  <a:cubicBezTo>
                    <a:pt x="1501" y="3205"/>
                    <a:pt x="1503" y="3186"/>
                    <a:pt x="1495" y="3186"/>
                  </a:cubicBezTo>
                  <a:cubicBezTo>
                    <a:pt x="1491" y="3186"/>
                    <a:pt x="1484" y="3191"/>
                    <a:pt x="1471" y="3205"/>
                  </a:cubicBezTo>
                  <a:cubicBezTo>
                    <a:pt x="1477" y="3203"/>
                    <a:pt x="1482" y="3202"/>
                    <a:pt x="1486" y="3202"/>
                  </a:cubicBezTo>
                  <a:cubicBezTo>
                    <a:pt x="1532" y="3202"/>
                    <a:pt x="1469" y="3318"/>
                    <a:pt x="1515" y="3318"/>
                  </a:cubicBezTo>
                  <a:cubicBezTo>
                    <a:pt x="1517" y="3318"/>
                    <a:pt x="1519" y="3318"/>
                    <a:pt x="1521" y="3318"/>
                  </a:cubicBezTo>
                  <a:lnTo>
                    <a:pt x="1521" y="3318"/>
                  </a:lnTo>
                  <a:lnTo>
                    <a:pt x="1509" y="3330"/>
                  </a:lnTo>
                  <a:lnTo>
                    <a:pt x="1521" y="3343"/>
                  </a:lnTo>
                  <a:cubicBezTo>
                    <a:pt x="1509" y="3330"/>
                    <a:pt x="1509" y="3330"/>
                    <a:pt x="1496" y="3330"/>
                  </a:cubicBezTo>
                  <a:cubicBezTo>
                    <a:pt x="1503" y="3349"/>
                    <a:pt x="1521" y="3349"/>
                    <a:pt x="1545" y="3349"/>
                  </a:cubicBezTo>
                  <a:cubicBezTo>
                    <a:pt x="1569" y="3349"/>
                    <a:pt x="1597" y="3349"/>
                    <a:pt x="1622" y="3368"/>
                  </a:cubicBezTo>
                  <a:cubicBezTo>
                    <a:pt x="1635" y="3368"/>
                    <a:pt x="1635" y="3381"/>
                    <a:pt x="1609" y="3381"/>
                  </a:cubicBezTo>
                  <a:cubicBezTo>
                    <a:pt x="1635" y="3381"/>
                    <a:pt x="1647" y="3393"/>
                    <a:pt x="1672" y="3393"/>
                  </a:cubicBezTo>
                  <a:lnTo>
                    <a:pt x="1660" y="3393"/>
                  </a:lnTo>
                  <a:lnTo>
                    <a:pt x="1722" y="3406"/>
                  </a:lnTo>
                  <a:cubicBezTo>
                    <a:pt x="1735" y="3406"/>
                    <a:pt x="1773" y="3406"/>
                    <a:pt x="1798" y="3393"/>
                  </a:cubicBezTo>
                  <a:lnTo>
                    <a:pt x="1798" y="3393"/>
                  </a:lnTo>
                  <a:cubicBezTo>
                    <a:pt x="1798" y="3406"/>
                    <a:pt x="1773" y="3406"/>
                    <a:pt x="1773" y="3406"/>
                  </a:cubicBezTo>
                  <a:lnTo>
                    <a:pt x="1823" y="3406"/>
                  </a:lnTo>
                  <a:cubicBezTo>
                    <a:pt x="1823" y="3406"/>
                    <a:pt x="1773" y="3418"/>
                    <a:pt x="1748" y="3418"/>
                  </a:cubicBezTo>
                  <a:cubicBezTo>
                    <a:pt x="1736" y="3429"/>
                    <a:pt x="1736" y="3433"/>
                    <a:pt x="1742" y="3433"/>
                  </a:cubicBezTo>
                  <a:cubicBezTo>
                    <a:pt x="1752" y="3433"/>
                    <a:pt x="1778" y="3423"/>
                    <a:pt x="1800" y="3423"/>
                  </a:cubicBezTo>
                  <a:cubicBezTo>
                    <a:pt x="1809" y="3423"/>
                    <a:pt x="1818" y="3425"/>
                    <a:pt x="1823" y="3431"/>
                  </a:cubicBezTo>
                  <a:lnTo>
                    <a:pt x="1785" y="3431"/>
                  </a:lnTo>
                  <a:cubicBezTo>
                    <a:pt x="1760" y="3456"/>
                    <a:pt x="1798" y="3443"/>
                    <a:pt x="1798" y="3456"/>
                  </a:cubicBezTo>
                  <a:cubicBezTo>
                    <a:pt x="1810" y="3443"/>
                    <a:pt x="1810" y="3431"/>
                    <a:pt x="1861" y="3418"/>
                  </a:cubicBezTo>
                  <a:cubicBezTo>
                    <a:pt x="1861" y="3418"/>
                    <a:pt x="1873" y="3418"/>
                    <a:pt x="1911" y="3406"/>
                  </a:cubicBezTo>
                  <a:lnTo>
                    <a:pt x="1911" y="3406"/>
                  </a:lnTo>
                  <a:cubicBezTo>
                    <a:pt x="1903" y="3410"/>
                    <a:pt x="1900" y="3411"/>
                    <a:pt x="1901" y="3411"/>
                  </a:cubicBezTo>
                  <a:cubicBezTo>
                    <a:pt x="1902" y="3411"/>
                    <a:pt x="1906" y="3410"/>
                    <a:pt x="1913" y="3408"/>
                  </a:cubicBezTo>
                  <a:lnTo>
                    <a:pt x="1913" y="3408"/>
                  </a:lnTo>
                  <a:cubicBezTo>
                    <a:pt x="1905" y="3412"/>
                    <a:pt x="1896" y="3415"/>
                    <a:pt x="1886" y="3418"/>
                  </a:cubicBezTo>
                  <a:lnTo>
                    <a:pt x="1936" y="3406"/>
                  </a:lnTo>
                  <a:cubicBezTo>
                    <a:pt x="1928" y="3406"/>
                    <a:pt x="1919" y="3407"/>
                    <a:pt x="1913" y="3408"/>
                  </a:cubicBezTo>
                  <a:lnTo>
                    <a:pt x="1913" y="3408"/>
                  </a:lnTo>
                  <a:cubicBezTo>
                    <a:pt x="1937" y="3399"/>
                    <a:pt x="1955" y="3390"/>
                    <a:pt x="1974" y="3381"/>
                  </a:cubicBezTo>
                  <a:cubicBezTo>
                    <a:pt x="1999" y="3381"/>
                    <a:pt x="1974" y="3393"/>
                    <a:pt x="1949" y="3406"/>
                  </a:cubicBezTo>
                  <a:cubicBezTo>
                    <a:pt x="1974" y="3393"/>
                    <a:pt x="1999" y="3381"/>
                    <a:pt x="2024" y="3368"/>
                  </a:cubicBezTo>
                  <a:cubicBezTo>
                    <a:pt x="2049" y="3355"/>
                    <a:pt x="2087" y="3330"/>
                    <a:pt x="2150" y="3305"/>
                  </a:cubicBezTo>
                  <a:cubicBezTo>
                    <a:pt x="2152" y="3303"/>
                    <a:pt x="2153" y="3302"/>
                    <a:pt x="2152" y="3302"/>
                  </a:cubicBezTo>
                  <a:lnTo>
                    <a:pt x="2152" y="3302"/>
                  </a:lnTo>
                  <a:lnTo>
                    <a:pt x="2175" y="3293"/>
                  </a:lnTo>
                  <a:cubicBezTo>
                    <a:pt x="2175" y="3288"/>
                    <a:pt x="2173" y="3287"/>
                    <a:pt x="2171" y="3287"/>
                  </a:cubicBezTo>
                  <a:cubicBezTo>
                    <a:pt x="2166" y="3287"/>
                    <a:pt x="2158" y="3293"/>
                    <a:pt x="2150" y="3293"/>
                  </a:cubicBezTo>
                  <a:cubicBezTo>
                    <a:pt x="2187" y="3280"/>
                    <a:pt x="2200" y="3267"/>
                    <a:pt x="2238" y="3242"/>
                  </a:cubicBezTo>
                  <a:cubicBezTo>
                    <a:pt x="2301" y="3217"/>
                    <a:pt x="2213" y="3242"/>
                    <a:pt x="2301" y="3192"/>
                  </a:cubicBezTo>
                  <a:lnTo>
                    <a:pt x="2301" y="3192"/>
                  </a:lnTo>
                  <a:cubicBezTo>
                    <a:pt x="2300" y="3192"/>
                    <a:pt x="2275" y="3205"/>
                    <a:pt x="2250" y="3217"/>
                  </a:cubicBezTo>
                  <a:cubicBezTo>
                    <a:pt x="2338" y="3167"/>
                    <a:pt x="2313" y="3167"/>
                    <a:pt x="2401" y="3117"/>
                  </a:cubicBezTo>
                  <a:lnTo>
                    <a:pt x="2401" y="3104"/>
                  </a:lnTo>
                  <a:cubicBezTo>
                    <a:pt x="2412" y="3104"/>
                    <a:pt x="2468" y="3077"/>
                    <a:pt x="2524" y="3037"/>
                  </a:cubicBezTo>
                  <a:lnTo>
                    <a:pt x="2524" y="3037"/>
                  </a:lnTo>
                  <a:cubicBezTo>
                    <a:pt x="2494" y="3048"/>
                    <a:pt x="2469" y="3062"/>
                    <a:pt x="2444" y="3072"/>
                  </a:cubicBezTo>
                  <a:lnTo>
                    <a:pt x="2444" y="3072"/>
                  </a:lnTo>
                  <a:cubicBezTo>
                    <a:pt x="2449" y="3069"/>
                    <a:pt x="2451" y="3066"/>
                    <a:pt x="2451" y="3066"/>
                  </a:cubicBezTo>
                  <a:cubicBezTo>
                    <a:pt x="2443" y="3066"/>
                    <a:pt x="2440" y="3072"/>
                    <a:pt x="2436" y="3076"/>
                  </a:cubicBezTo>
                  <a:lnTo>
                    <a:pt x="2436" y="3076"/>
                  </a:lnTo>
                  <a:cubicBezTo>
                    <a:pt x="2433" y="3077"/>
                    <a:pt x="2429" y="3078"/>
                    <a:pt x="2426" y="3079"/>
                  </a:cubicBezTo>
                  <a:cubicBezTo>
                    <a:pt x="2426" y="3079"/>
                    <a:pt x="2439" y="3066"/>
                    <a:pt x="2464" y="3054"/>
                  </a:cubicBezTo>
                  <a:lnTo>
                    <a:pt x="2464" y="3054"/>
                  </a:lnTo>
                  <a:lnTo>
                    <a:pt x="2439" y="3064"/>
                  </a:lnTo>
                  <a:lnTo>
                    <a:pt x="2439" y="3029"/>
                  </a:lnTo>
                  <a:cubicBezTo>
                    <a:pt x="2527" y="2966"/>
                    <a:pt x="2652" y="2890"/>
                    <a:pt x="2740" y="2815"/>
                  </a:cubicBezTo>
                  <a:lnTo>
                    <a:pt x="2740" y="2815"/>
                  </a:lnTo>
                  <a:cubicBezTo>
                    <a:pt x="2677" y="2853"/>
                    <a:pt x="2652" y="2853"/>
                    <a:pt x="2590" y="2865"/>
                  </a:cubicBezTo>
                  <a:cubicBezTo>
                    <a:pt x="2640" y="2865"/>
                    <a:pt x="2527" y="2928"/>
                    <a:pt x="2514" y="2966"/>
                  </a:cubicBezTo>
                  <a:cubicBezTo>
                    <a:pt x="2514" y="2957"/>
                    <a:pt x="2511" y="2955"/>
                    <a:pt x="2507" y="2955"/>
                  </a:cubicBezTo>
                  <a:cubicBezTo>
                    <a:pt x="2499" y="2955"/>
                    <a:pt x="2485" y="2966"/>
                    <a:pt x="2476" y="2966"/>
                  </a:cubicBezTo>
                  <a:lnTo>
                    <a:pt x="2577" y="2890"/>
                  </a:lnTo>
                  <a:lnTo>
                    <a:pt x="2577" y="2890"/>
                  </a:lnTo>
                  <a:cubicBezTo>
                    <a:pt x="2562" y="2894"/>
                    <a:pt x="2554" y="2896"/>
                    <a:pt x="2549" y="2896"/>
                  </a:cubicBezTo>
                  <a:cubicBezTo>
                    <a:pt x="2538" y="2896"/>
                    <a:pt x="2548" y="2887"/>
                    <a:pt x="2539" y="2878"/>
                  </a:cubicBezTo>
                  <a:cubicBezTo>
                    <a:pt x="2627" y="2853"/>
                    <a:pt x="2640" y="2802"/>
                    <a:pt x="2690" y="2765"/>
                  </a:cubicBezTo>
                  <a:lnTo>
                    <a:pt x="2690" y="2765"/>
                  </a:lnTo>
                  <a:cubicBezTo>
                    <a:pt x="2652" y="2777"/>
                    <a:pt x="2615" y="2802"/>
                    <a:pt x="2602" y="2828"/>
                  </a:cubicBezTo>
                  <a:cubicBezTo>
                    <a:pt x="2552" y="2815"/>
                    <a:pt x="2753" y="2740"/>
                    <a:pt x="2715" y="2727"/>
                  </a:cubicBezTo>
                  <a:lnTo>
                    <a:pt x="2715" y="2727"/>
                  </a:lnTo>
                  <a:cubicBezTo>
                    <a:pt x="2715" y="2740"/>
                    <a:pt x="2715" y="2740"/>
                    <a:pt x="2690" y="2740"/>
                  </a:cubicBezTo>
                  <a:cubicBezTo>
                    <a:pt x="2733" y="2718"/>
                    <a:pt x="2739" y="2687"/>
                    <a:pt x="2716" y="2687"/>
                  </a:cubicBezTo>
                  <a:cubicBezTo>
                    <a:pt x="2714" y="2687"/>
                    <a:pt x="2713" y="2687"/>
                    <a:pt x="2711" y="2687"/>
                  </a:cubicBezTo>
                  <a:lnTo>
                    <a:pt x="2711" y="2687"/>
                  </a:lnTo>
                  <a:cubicBezTo>
                    <a:pt x="2745" y="2629"/>
                    <a:pt x="2837" y="2512"/>
                    <a:pt x="2929" y="2501"/>
                  </a:cubicBezTo>
                  <a:cubicBezTo>
                    <a:pt x="2916" y="2501"/>
                    <a:pt x="2816" y="2513"/>
                    <a:pt x="2803" y="2513"/>
                  </a:cubicBezTo>
                  <a:cubicBezTo>
                    <a:pt x="2916" y="2476"/>
                    <a:pt x="3042" y="2426"/>
                    <a:pt x="3155" y="2400"/>
                  </a:cubicBezTo>
                  <a:cubicBezTo>
                    <a:pt x="3114" y="2400"/>
                    <a:pt x="3050" y="2389"/>
                    <a:pt x="2991" y="2389"/>
                  </a:cubicBezTo>
                  <a:cubicBezTo>
                    <a:pt x="2941" y="2389"/>
                    <a:pt x="2895" y="2397"/>
                    <a:pt x="2866" y="2426"/>
                  </a:cubicBezTo>
                  <a:cubicBezTo>
                    <a:pt x="2866" y="2413"/>
                    <a:pt x="2866" y="2388"/>
                    <a:pt x="2904" y="2350"/>
                  </a:cubicBezTo>
                  <a:cubicBezTo>
                    <a:pt x="2913" y="2359"/>
                    <a:pt x="2953" y="2368"/>
                    <a:pt x="2980" y="2368"/>
                  </a:cubicBezTo>
                  <a:cubicBezTo>
                    <a:pt x="2991" y="2368"/>
                    <a:pt x="3001" y="2366"/>
                    <a:pt x="3004" y="2363"/>
                  </a:cubicBezTo>
                  <a:cubicBezTo>
                    <a:pt x="2955" y="2325"/>
                    <a:pt x="2979" y="2337"/>
                    <a:pt x="2955" y="2289"/>
                  </a:cubicBezTo>
                  <a:lnTo>
                    <a:pt x="2955" y="2289"/>
                  </a:lnTo>
                  <a:cubicBezTo>
                    <a:pt x="2957" y="2291"/>
                    <a:pt x="2964" y="2292"/>
                    <a:pt x="2974" y="2292"/>
                  </a:cubicBezTo>
                  <a:cubicBezTo>
                    <a:pt x="3007" y="2292"/>
                    <a:pt x="3070" y="2281"/>
                    <a:pt x="3080" y="2262"/>
                  </a:cubicBezTo>
                  <a:cubicBezTo>
                    <a:pt x="3071" y="2262"/>
                    <a:pt x="3029" y="2257"/>
                    <a:pt x="2999" y="2257"/>
                  </a:cubicBezTo>
                  <a:cubicBezTo>
                    <a:pt x="2988" y="2257"/>
                    <a:pt x="2979" y="2257"/>
                    <a:pt x="2973" y="2259"/>
                  </a:cubicBezTo>
                  <a:lnTo>
                    <a:pt x="2973" y="2259"/>
                  </a:lnTo>
                  <a:cubicBezTo>
                    <a:pt x="3018" y="2238"/>
                    <a:pt x="3062" y="2226"/>
                    <a:pt x="3097" y="2215"/>
                  </a:cubicBezTo>
                  <a:lnTo>
                    <a:pt x="3097" y="2215"/>
                  </a:lnTo>
                  <a:cubicBezTo>
                    <a:pt x="3094" y="2215"/>
                    <a:pt x="3091" y="2215"/>
                    <a:pt x="3089" y="2215"/>
                  </a:cubicBezTo>
                  <a:cubicBezTo>
                    <a:pt x="3062" y="2215"/>
                    <a:pt x="3025" y="2195"/>
                    <a:pt x="3004" y="2174"/>
                  </a:cubicBezTo>
                  <a:lnTo>
                    <a:pt x="3004" y="2174"/>
                  </a:lnTo>
                  <a:cubicBezTo>
                    <a:pt x="3005" y="2175"/>
                    <a:pt x="3006" y="2176"/>
                    <a:pt x="3007" y="2176"/>
                  </a:cubicBezTo>
                  <a:cubicBezTo>
                    <a:pt x="3021" y="2176"/>
                    <a:pt x="3044" y="2110"/>
                    <a:pt x="3067" y="2099"/>
                  </a:cubicBezTo>
                  <a:lnTo>
                    <a:pt x="3067" y="2136"/>
                  </a:lnTo>
                  <a:cubicBezTo>
                    <a:pt x="3105" y="2049"/>
                    <a:pt x="3243" y="2099"/>
                    <a:pt x="3281" y="2023"/>
                  </a:cubicBezTo>
                  <a:cubicBezTo>
                    <a:pt x="3256" y="2023"/>
                    <a:pt x="3155" y="1998"/>
                    <a:pt x="3180" y="1961"/>
                  </a:cubicBezTo>
                  <a:cubicBezTo>
                    <a:pt x="3214" y="1961"/>
                    <a:pt x="3314" y="1972"/>
                    <a:pt x="3392" y="1972"/>
                  </a:cubicBezTo>
                  <a:cubicBezTo>
                    <a:pt x="3431" y="1972"/>
                    <a:pt x="3465" y="1969"/>
                    <a:pt x="3482" y="1961"/>
                  </a:cubicBezTo>
                  <a:lnTo>
                    <a:pt x="3469" y="1935"/>
                  </a:lnTo>
                  <a:lnTo>
                    <a:pt x="3507" y="1910"/>
                  </a:lnTo>
                  <a:cubicBezTo>
                    <a:pt x="3475" y="1904"/>
                    <a:pt x="3419" y="1901"/>
                    <a:pt x="3359" y="1901"/>
                  </a:cubicBezTo>
                  <a:cubicBezTo>
                    <a:pt x="3300" y="1901"/>
                    <a:pt x="3237" y="1904"/>
                    <a:pt x="3193" y="1910"/>
                  </a:cubicBezTo>
                  <a:cubicBezTo>
                    <a:pt x="3193" y="1873"/>
                    <a:pt x="3168" y="1898"/>
                    <a:pt x="3205" y="1847"/>
                  </a:cubicBezTo>
                  <a:cubicBezTo>
                    <a:pt x="3202" y="1841"/>
                    <a:pt x="3198" y="1839"/>
                    <a:pt x="3193" y="1839"/>
                  </a:cubicBezTo>
                  <a:cubicBezTo>
                    <a:pt x="3176" y="1839"/>
                    <a:pt x="3152" y="1863"/>
                    <a:pt x="3142" y="1873"/>
                  </a:cubicBezTo>
                  <a:cubicBezTo>
                    <a:pt x="3168" y="1835"/>
                    <a:pt x="3193" y="1797"/>
                    <a:pt x="3218" y="1760"/>
                  </a:cubicBezTo>
                  <a:cubicBezTo>
                    <a:pt x="3225" y="1766"/>
                    <a:pt x="3232" y="1769"/>
                    <a:pt x="3240" y="1769"/>
                  </a:cubicBezTo>
                  <a:cubicBezTo>
                    <a:pt x="3266" y="1769"/>
                    <a:pt x="3294" y="1737"/>
                    <a:pt x="3315" y="1737"/>
                  </a:cubicBezTo>
                  <a:cubicBezTo>
                    <a:pt x="3321" y="1737"/>
                    <a:pt x="3326" y="1740"/>
                    <a:pt x="3331" y="1747"/>
                  </a:cubicBezTo>
                  <a:lnTo>
                    <a:pt x="3218" y="1822"/>
                  </a:lnTo>
                  <a:cubicBezTo>
                    <a:pt x="3236" y="1832"/>
                    <a:pt x="3263" y="1837"/>
                    <a:pt x="3291" y="1837"/>
                  </a:cubicBezTo>
                  <a:cubicBezTo>
                    <a:pt x="3339" y="1837"/>
                    <a:pt x="3390" y="1820"/>
                    <a:pt x="3406" y="1772"/>
                  </a:cubicBezTo>
                  <a:cubicBezTo>
                    <a:pt x="3406" y="1747"/>
                    <a:pt x="3343" y="1722"/>
                    <a:pt x="3331" y="1722"/>
                  </a:cubicBezTo>
                  <a:cubicBezTo>
                    <a:pt x="3343" y="1722"/>
                    <a:pt x="3394" y="1684"/>
                    <a:pt x="3394" y="1659"/>
                  </a:cubicBezTo>
                  <a:lnTo>
                    <a:pt x="3394" y="1659"/>
                  </a:lnTo>
                  <a:lnTo>
                    <a:pt x="3356" y="1672"/>
                  </a:lnTo>
                  <a:cubicBezTo>
                    <a:pt x="3369" y="1621"/>
                    <a:pt x="3431" y="1659"/>
                    <a:pt x="3431" y="1584"/>
                  </a:cubicBezTo>
                  <a:cubicBezTo>
                    <a:pt x="3442" y="1573"/>
                    <a:pt x="3434" y="1516"/>
                    <a:pt x="3440" y="1516"/>
                  </a:cubicBezTo>
                  <a:lnTo>
                    <a:pt x="3440" y="1516"/>
                  </a:lnTo>
                  <a:cubicBezTo>
                    <a:pt x="3441" y="1516"/>
                    <a:pt x="3442" y="1517"/>
                    <a:pt x="3444" y="1521"/>
                  </a:cubicBezTo>
                  <a:cubicBezTo>
                    <a:pt x="3457" y="1584"/>
                    <a:pt x="3557" y="1709"/>
                    <a:pt x="3582" y="1734"/>
                  </a:cubicBezTo>
                  <a:cubicBezTo>
                    <a:pt x="3582" y="1722"/>
                    <a:pt x="3582" y="1722"/>
                    <a:pt x="3582" y="1722"/>
                  </a:cubicBezTo>
                  <a:cubicBezTo>
                    <a:pt x="3620" y="1646"/>
                    <a:pt x="3645" y="1546"/>
                    <a:pt x="3670" y="1458"/>
                  </a:cubicBezTo>
                  <a:cubicBezTo>
                    <a:pt x="3670" y="1408"/>
                    <a:pt x="3683" y="1357"/>
                    <a:pt x="3683" y="1320"/>
                  </a:cubicBezTo>
                  <a:cubicBezTo>
                    <a:pt x="3683" y="1310"/>
                    <a:pt x="3678" y="1308"/>
                    <a:pt x="3670" y="1308"/>
                  </a:cubicBezTo>
                  <a:cubicBezTo>
                    <a:pt x="3661" y="1308"/>
                    <a:pt x="3650" y="1311"/>
                    <a:pt x="3638" y="1311"/>
                  </a:cubicBezTo>
                  <a:cubicBezTo>
                    <a:pt x="3632" y="1311"/>
                    <a:pt x="3626" y="1310"/>
                    <a:pt x="3620" y="1307"/>
                  </a:cubicBezTo>
                  <a:cubicBezTo>
                    <a:pt x="3617" y="1310"/>
                    <a:pt x="3614" y="1312"/>
                    <a:pt x="3610" y="1314"/>
                  </a:cubicBezTo>
                  <a:lnTo>
                    <a:pt x="3610" y="1314"/>
                  </a:lnTo>
                  <a:cubicBezTo>
                    <a:pt x="3617" y="1297"/>
                    <a:pt x="3625" y="1279"/>
                    <a:pt x="3633" y="1257"/>
                  </a:cubicBezTo>
                  <a:cubicBezTo>
                    <a:pt x="3633" y="1255"/>
                    <a:pt x="3633" y="1253"/>
                    <a:pt x="3633" y="1250"/>
                  </a:cubicBezTo>
                  <a:lnTo>
                    <a:pt x="3633" y="1250"/>
                  </a:lnTo>
                  <a:cubicBezTo>
                    <a:pt x="3624" y="1252"/>
                    <a:pt x="3615" y="1254"/>
                    <a:pt x="3607" y="1256"/>
                  </a:cubicBezTo>
                  <a:lnTo>
                    <a:pt x="3607" y="1256"/>
                  </a:lnTo>
                  <a:cubicBezTo>
                    <a:pt x="3601" y="1281"/>
                    <a:pt x="3596" y="1303"/>
                    <a:pt x="3592" y="1318"/>
                  </a:cubicBezTo>
                  <a:lnTo>
                    <a:pt x="3592" y="1318"/>
                  </a:lnTo>
                  <a:cubicBezTo>
                    <a:pt x="3599" y="1317"/>
                    <a:pt x="3605" y="1316"/>
                    <a:pt x="3610" y="1314"/>
                  </a:cubicBezTo>
                  <a:lnTo>
                    <a:pt x="3610" y="1314"/>
                  </a:lnTo>
                  <a:cubicBezTo>
                    <a:pt x="3605" y="1325"/>
                    <a:pt x="3600" y="1335"/>
                    <a:pt x="3595" y="1345"/>
                  </a:cubicBezTo>
                  <a:cubicBezTo>
                    <a:pt x="3592" y="1348"/>
                    <a:pt x="3589" y="1350"/>
                    <a:pt x="3588" y="1350"/>
                  </a:cubicBezTo>
                  <a:cubicBezTo>
                    <a:pt x="3584" y="1350"/>
                    <a:pt x="3587" y="1339"/>
                    <a:pt x="3592" y="1318"/>
                  </a:cubicBezTo>
                  <a:lnTo>
                    <a:pt x="3592" y="1318"/>
                  </a:lnTo>
                  <a:cubicBezTo>
                    <a:pt x="3581" y="1320"/>
                    <a:pt x="3569" y="1320"/>
                    <a:pt x="3557" y="1320"/>
                  </a:cubicBezTo>
                  <a:lnTo>
                    <a:pt x="3519" y="1307"/>
                  </a:lnTo>
                  <a:lnTo>
                    <a:pt x="3494" y="1307"/>
                  </a:lnTo>
                  <a:lnTo>
                    <a:pt x="3419" y="1295"/>
                  </a:lnTo>
                  <a:cubicBezTo>
                    <a:pt x="3457" y="1295"/>
                    <a:pt x="3532" y="1269"/>
                    <a:pt x="3595" y="1257"/>
                  </a:cubicBezTo>
                  <a:cubicBezTo>
                    <a:pt x="3598" y="1257"/>
                    <a:pt x="3602" y="1256"/>
                    <a:pt x="3607" y="1256"/>
                  </a:cubicBezTo>
                  <a:lnTo>
                    <a:pt x="3607" y="1256"/>
                  </a:lnTo>
                  <a:cubicBezTo>
                    <a:pt x="3607" y="1252"/>
                    <a:pt x="3608" y="1248"/>
                    <a:pt x="3609" y="1244"/>
                  </a:cubicBezTo>
                  <a:lnTo>
                    <a:pt x="3494" y="1244"/>
                  </a:lnTo>
                  <a:cubicBezTo>
                    <a:pt x="3457" y="1257"/>
                    <a:pt x="3406" y="1257"/>
                    <a:pt x="3356" y="1269"/>
                  </a:cubicBezTo>
                  <a:lnTo>
                    <a:pt x="3350" y="1269"/>
                  </a:lnTo>
                  <a:cubicBezTo>
                    <a:pt x="3378" y="1260"/>
                    <a:pt x="3406" y="1251"/>
                    <a:pt x="3431" y="1244"/>
                  </a:cubicBezTo>
                  <a:lnTo>
                    <a:pt x="3457" y="1244"/>
                  </a:lnTo>
                  <a:cubicBezTo>
                    <a:pt x="3482" y="1232"/>
                    <a:pt x="3519" y="1219"/>
                    <a:pt x="3545" y="1219"/>
                  </a:cubicBezTo>
                  <a:lnTo>
                    <a:pt x="3570" y="1219"/>
                  </a:lnTo>
                  <a:cubicBezTo>
                    <a:pt x="3585" y="1212"/>
                    <a:pt x="3600" y="1209"/>
                    <a:pt x="3615" y="1207"/>
                  </a:cubicBezTo>
                  <a:lnTo>
                    <a:pt x="3615" y="1207"/>
                  </a:lnTo>
                  <a:cubicBezTo>
                    <a:pt x="3617" y="1195"/>
                    <a:pt x="3619" y="1182"/>
                    <a:pt x="3620" y="1169"/>
                  </a:cubicBezTo>
                  <a:cubicBezTo>
                    <a:pt x="3620" y="1169"/>
                    <a:pt x="3633" y="1156"/>
                    <a:pt x="3620" y="1156"/>
                  </a:cubicBezTo>
                  <a:lnTo>
                    <a:pt x="3595" y="1156"/>
                  </a:lnTo>
                  <a:cubicBezTo>
                    <a:pt x="3570" y="1156"/>
                    <a:pt x="3545" y="1169"/>
                    <a:pt x="3532" y="1169"/>
                  </a:cubicBezTo>
                  <a:cubicBezTo>
                    <a:pt x="3482" y="1169"/>
                    <a:pt x="3431" y="1181"/>
                    <a:pt x="3394" y="1194"/>
                  </a:cubicBezTo>
                  <a:cubicBezTo>
                    <a:pt x="3293" y="1219"/>
                    <a:pt x="3193" y="1244"/>
                    <a:pt x="3105" y="1282"/>
                  </a:cubicBezTo>
                  <a:cubicBezTo>
                    <a:pt x="2916" y="1357"/>
                    <a:pt x="2765" y="1458"/>
                    <a:pt x="2703" y="1496"/>
                  </a:cubicBezTo>
                  <a:cubicBezTo>
                    <a:pt x="2685" y="1506"/>
                    <a:pt x="2673" y="1512"/>
                    <a:pt x="2669" y="1512"/>
                  </a:cubicBezTo>
                  <a:cubicBezTo>
                    <a:pt x="2659" y="1512"/>
                    <a:pt x="2699" y="1476"/>
                    <a:pt x="2816" y="1395"/>
                  </a:cubicBezTo>
                  <a:lnTo>
                    <a:pt x="2816" y="1395"/>
                  </a:lnTo>
                  <a:cubicBezTo>
                    <a:pt x="2815" y="1396"/>
                    <a:pt x="2814" y="1397"/>
                    <a:pt x="2815" y="1397"/>
                  </a:cubicBezTo>
                  <a:cubicBezTo>
                    <a:pt x="2818" y="1397"/>
                    <a:pt x="2877" y="1356"/>
                    <a:pt x="2889" y="1356"/>
                  </a:cubicBezTo>
                  <a:cubicBezTo>
                    <a:pt x="2890" y="1356"/>
                    <a:pt x="2891" y="1356"/>
                    <a:pt x="2891" y="1357"/>
                  </a:cubicBezTo>
                  <a:cubicBezTo>
                    <a:pt x="2992" y="1295"/>
                    <a:pt x="3105" y="1244"/>
                    <a:pt x="3218" y="1194"/>
                  </a:cubicBezTo>
                  <a:lnTo>
                    <a:pt x="3218" y="1194"/>
                  </a:lnTo>
                  <a:cubicBezTo>
                    <a:pt x="2791" y="1345"/>
                    <a:pt x="2615" y="1521"/>
                    <a:pt x="2502" y="1596"/>
                  </a:cubicBezTo>
                  <a:cubicBezTo>
                    <a:pt x="2401" y="1684"/>
                    <a:pt x="2376" y="1697"/>
                    <a:pt x="2351" y="1709"/>
                  </a:cubicBezTo>
                  <a:cubicBezTo>
                    <a:pt x="2326" y="1722"/>
                    <a:pt x="2288" y="1722"/>
                    <a:pt x="2213" y="1835"/>
                  </a:cubicBezTo>
                  <a:cubicBezTo>
                    <a:pt x="2187" y="1873"/>
                    <a:pt x="2162" y="1898"/>
                    <a:pt x="2150" y="1948"/>
                  </a:cubicBezTo>
                  <a:cubicBezTo>
                    <a:pt x="2137" y="1973"/>
                    <a:pt x="2137" y="1998"/>
                    <a:pt x="2125" y="2023"/>
                  </a:cubicBezTo>
                  <a:cubicBezTo>
                    <a:pt x="2112" y="2049"/>
                    <a:pt x="2074" y="2074"/>
                    <a:pt x="2049" y="2111"/>
                  </a:cubicBezTo>
                  <a:cubicBezTo>
                    <a:pt x="2042" y="2119"/>
                    <a:pt x="2034" y="2131"/>
                    <a:pt x="2023" y="2143"/>
                  </a:cubicBezTo>
                  <a:lnTo>
                    <a:pt x="2023" y="2143"/>
                  </a:lnTo>
                  <a:cubicBezTo>
                    <a:pt x="2024" y="2136"/>
                    <a:pt x="2023" y="2133"/>
                    <a:pt x="2020" y="2133"/>
                  </a:cubicBezTo>
                  <a:cubicBezTo>
                    <a:pt x="2015" y="2133"/>
                    <a:pt x="2006" y="2140"/>
                    <a:pt x="1994" y="2152"/>
                  </a:cubicBezTo>
                  <a:lnTo>
                    <a:pt x="1994" y="2152"/>
                  </a:lnTo>
                  <a:cubicBezTo>
                    <a:pt x="2013" y="2109"/>
                    <a:pt x="2065" y="2085"/>
                    <a:pt x="2087" y="2049"/>
                  </a:cubicBezTo>
                  <a:cubicBezTo>
                    <a:pt x="2125" y="1986"/>
                    <a:pt x="2137" y="1923"/>
                    <a:pt x="2200" y="1822"/>
                  </a:cubicBezTo>
                  <a:cubicBezTo>
                    <a:pt x="2263" y="1734"/>
                    <a:pt x="2351" y="1621"/>
                    <a:pt x="2527" y="1483"/>
                  </a:cubicBezTo>
                  <a:cubicBezTo>
                    <a:pt x="2652" y="1357"/>
                    <a:pt x="2791" y="1244"/>
                    <a:pt x="2954" y="1156"/>
                  </a:cubicBezTo>
                  <a:cubicBezTo>
                    <a:pt x="2961" y="1155"/>
                    <a:pt x="2967" y="1155"/>
                    <a:pt x="2970" y="1155"/>
                  </a:cubicBezTo>
                  <a:cubicBezTo>
                    <a:pt x="2994" y="1155"/>
                    <a:pt x="2970" y="1172"/>
                    <a:pt x="2988" y="1172"/>
                  </a:cubicBezTo>
                  <a:cubicBezTo>
                    <a:pt x="2999" y="1172"/>
                    <a:pt x="3027" y="1165"/>
                    <a:pt x="3092" y="1144"/>
                  </a:cubicBezTo>
                  <a:cubicBezTo>
                    <a:pt x="3256" y="1068"/>
                    <a:pt x="3343" y="1031"/>
                    <a:pt x="3356" y="1018"/>
                  </a:cubicBezTo>
                  <a:cubicBezTo>
                    <a:pt x="3361" y="1014"/>
                    <a:pt x="3355" y="1011"/>
                    <a:pt x="3341" y="1011"/>
                  </a:cubicBezTo>
                  <a:cubicBezTo>
                    <a:pt x="3318" y="1011"/>
                    <a:pt x="3269" y="1019"/>
                    <a:pt x="3205" y="1043"/>
                  </a:cubicBezTo>
                  <a:cubicBezTo>
                    <a:pt x="2992" y="1081"/>
                    <a:pt x="2640" y="1244"/>
                    <a:pt x="2451" y="1420"/>
                  </a:cubicBezTo>
                  <a:cubicBezTo>
                    <a:pt x="2451" y="1433"/>
                    <a:pt x="2451" y="1433"/>
                    <a:pt x="2464" y="1445"/>
                  </a:cubicBezTo>
                  <a:cubicBezTo>
                    <a:pt x="2464" y="1458"/>
                    <a:pt x="2464" y="1471"/>
                    <a:pt x="2464" y="1483"/>
                  </a:cubicBezTo>
                  <a:cubicBezTo>
                    <a:pt x="2451" y="1471"/>
                    <a:pt x="2451" y="1471"/>
                    <a:pt x="2439" y="1471"/>
                  </a:cubicBezTo>
                  <a:cubicBezTo>
                    <a:pt x="2426" y="1458"/>
                    <a:pt x="2414" y="1458"/>
                    <a:pt x="2401" y="1458"/>
                  </a:cubicBezTo>
                  <a:cubicBezTo>
                    <a:pt x="2401" y="1458"/>
                    <a:pt x="2388" y="1445"/>
                    <a:pt x="2388" y="1445"/>
                  </a:cubicBezTo>
                  <a:cubicBezTo>
                    <a:pt x="2401" y="1445"/>
                    <a:pt x="2414" y="1445"/>
                    <a:pt x="2426" y="1433"/>
                  </a:cubicBezTo>
                  <a:cubicBezTo>
                    <a:pt x="2439" y="1433"/>
                    <a:pt x="2439" y="1433"/>
                    <a:pt x="2439" y="1420"/>
                  </a:cubicBezTo>
                  <a:lnTo>
                    <a:pt x="2439" y="1420"/>
                  </a:lnTo>
                  <a:lnTo>
                    <a:pt x="2439" y="1420"/>
                  </a:lnTo>
                  <a:cubicBezTo>
                    <a:pt x="2564" y="1295"/>
                    <a:pt x="2866" y="1094"/>
                    <a:pt x="3142" y="1006"/>
                  </a:cubicBezTo>
                  <a:cubicBezTo>
                    <a:pt x="3406" y="905"/>
                    <a:pt x="3607" y="892"/>
                    <a:pt x="3431" y="892"/>
                  </a:cubicBezTo>
                  <a:close/>
                  <a:moveTo>
                    <a:pt x="617" y="3443"/>
                  </a:moveTo>
                  <a:lnTo>
                    <a:pt x="617" y="3468"/>
                  </a:lnTo>
                  <a:cubicBezTo>
                    <a:pt x="617" y="3456"/>
                    <a:pt x="629" y="3456"/>
                    <a:pt x="642" y="3443"/>
                  </a:cubicBezTo>
                  <a:close/>
                  <a:moveTo>
                    <a:pt x="629" y="3556"/>
                  </a:moveTo>
                  <a:cubicBezTo>
                    <a:pt x="629" y="3556"/>
                    <a:pt x="629" y="3556"/>
                    <a:pt x="629" y="3569"/>
                  </a:cubicBezTo>
                  <a:cubicBezTo>
                    <a:pt x="629" y="3569"/>
                    <a:pt x="629" y="3582"/>
                    <a:pt x="629" y="3594"/>
                  </a:cubicBezTo>
                  <a:lnTo>
                    <a:pt x="642" y="3594"/>
                  </a:lnTo>
                  <a:lnTo>
                    <a:pt x="629" y="3556"/>
                  </a:lnTo>
                  <a:close/>
                  <a:moveTo>
                    <a:pt x="629" y="3619"/>
                  </a:moveTo>
                  <a:lnTo>
                    <a:pt x="642" y="3644"/>
                  </a:lnTo>
                  <a:lnTo>
                    <a:pt x="642" y="3657"/>
                  </a:lnTo>
                  <a:lnTo>
                    <a:pt x="654" y="3670"/>
                  </a:lnTo>
                  <a:cubicBezTo>
                    <a:pt x="654" y="3657"/>
                    <a:pt x="654" y="3657"/>
                    <a:pt x="654" y="3644"/>
                  </a:cubicBezTo>
                  <a:cubicBezTo>
                    <a:pt x="654" y="3644"/>
                    <a:pt x="654" y="3632"/>
                    <a:pt x="654" y="3632"/>
                  </a:cubicBezTo>
                  <a:lnTo>
                    <a:pt x="642" y="3632"/>
                  </a:lnTo>
                  <a:cubicBezTo>
                    <a:pt x="642" y="3619"/>
                    <a:pt x="642" y="3619"/>
                    <a:pt x="629" y="3619"/>
                  </a:cubicBezTo>
                  <a:close/>
                  <a:moveTo>
                    <a:pt x="147" y="3602"/>
                  </a:moveTo>
                  <a:cubicBezTo>
                    <a:pt x="158" y="3602"/>
                    <a:pt x="169" y="3632"/>
                    <a:pt x="202" y="3657"/>
                  </a:cubicBezTo>
                  <a:cubicBezTo>
                    <a:pt x="202" y="3644"/>
                    <a:pt x="202" y="3632"/>
                    <a:pt x="202" y="3607"/>
                  </a:cubicBezTo>
                  <a:cubicBezTo>
                    <a:pt x="212" y="3627"/>
                    <a:pt x="214" y="3639"/>
                    <a:pt x="221" y="3650"/>
                  </a:cubicBezTo>
                  <a:lnTo>
                    <a:pt x="221" y="3650"/>
                  </a:lnTo>
                  <a:cubicBezTo>
                    <a:pt x="223" y="3648"/>
                    <a:pt x="225" y="3646"/>
                    <a:pt x="227" y="3644"/>
                  </a:cubicBezTo>
                  <a:lnTo>
                    <a:pt x="227" y="3644"/>
                  </a:lnTo>
                  <a:cubicBezTo>
                    <a:pt x="227" y="3648"/>
                    <a:pt x="226" y="3652"/>
                    <a:pt x="225" y="3655"/>
                  </a:cubicBezTo>
                  <a:lnTo>
                    <a:pt x="225" y="3655"/>
                  </a:lnTo>
                  <a:cubicBezTo>
                    <a:pt x="224" y="3653"/>
                    <a:pt x="223" y="3652"/>
                    <a:pt x="221" y="3650"/>
                  </a:cubicBezTo>
                  <a:lnTo>
                    <a:pt x="221" y="3650"/>
                  </a:lnTo>
                  <a:cubicBezTo>
                    <a:pt x="210" y="3660"/>
                    <a:pt x="200" y="3667"/>
                    <a:pt x="189" y="3671"/>
                  </a:cubicBezTo>
                  <a:lnTo>
                    <a:pt x="189" y="3671"/>
                  </a:lnTo>
                  <a:cubicBezTo>
                    <a:pt x="177" y="3648"/>
                    <a:pt x="162" y="3629"/>
                    <a:pt x="141" y="3629"/>
                  </a:cubicBezTo>
                  <a:cubicBezTo>
                    <a:pt x="136" y="3629"/>
                    <a:pt x="132" y="3630"/>
                    <a:pt x="127" y="3632"/>
                  </a:cubicBezTo>
                  <a:cubicBezTo>
                    <a:pt x="135" y="3610"/>
                    <a:pt x="141" y="3602"/>
                    <a:pt x="147" y="3602"/>
                  </a:cubicBezTo>
                  <a:close/>
                  <a:moveTo>
                    <a:pt x="1182" y="3770"/>
                  </a:moveTo>
                  <a:cubicBezTo>
                    <a:pt x="1163" y="3776"/>
                    <a:pt x="1163" y="3776"/>
                    <a:pt x="1163" y="3776"/>
                  </a:cubicBezTo>
                  <a:cubicBezTo>
                    <a:pt x="1163" y="3776"/>
                    <a:pt x="1163" y="3776"/>
                    <a:pt x="1144" y="3783"/>
                  </a:cubicBezTo>
                  <a:lnTo>
                    <a:pt x="1157" y="3783"/>
                  </a:lnTo>
                  <a:cubicBezTo>
                    <a:pt x="1162" y="3780"/>
                    <a:pt x="1170" y="3776"/>
                    <a:pt x="1182" y="3770"/>
                  </a:cubicBezTo>
                  <a:close/>
                  <a:moveTo>
                    <a:pt x="1144" y="3783"/>
                  </a:moveTo>
                  <a:cubicBezTo>
                    <a:pt x="1144" y="3783"/>
                    <a:pt x="1141" y="3786"/>
                    <a:pt x="1138" y="3789"/>
                  </a:cubicBezTo>
                  <a:lnTo>
                    <a:pt x="1138" y="3789"/>
                  </a:lnTo>
                  <a:cubicBezTo>
                    <a:pt x="1139" y="3789"/>
                    <a:pt x="1139" y="3789"/>
                    <a:pt x="1140" y="3789"/>
                  </a:cubicBezTo>
                  <a:cubicBezTo>
                    <a:pt x="1140" y="3789"/>
                    <a:pt x="1140" y="3789"/>
                    <a:pt x="1140" y="3789"/>
                  </a:cubicBezTo>
                  <a:lnTo>
                    <a:pt x="1140" y="3789"/>
                  </a:lnTo>
                  <a:cubicBezTo>
                    <a:pt x="1139" y="3789"/>
                    <a:pt x="1139" y="3789"/>
                    <a:pt x="1137" y="3790"/>
                  </a:cubicBezTo>
                  <a:lnTo>
                    <a:pt x="1137" y="3790"/>
                  </a:lnTo>
                  <a:cubicBezTo>
                    <a:pt x="1138" y="3789"/>
                    <a:pt x="1138" y="3789"/>
                    <a:pt x="1138" y="3789"/>
                  </a:cubicBezTo>
                  <a:lnTo>
                    <a:pt x="1138" y="3789"/>
                  </a:lnTo>
                  <a:cubicBezTo>
                    <a:pt x="1134" y="3789"/>
                    <a:pt x="1130" y="3790"/>
                    <a:pt x="1119" y="3795"/>
                  </a:cubicBezTo>
                  <a:cubicBezTo>
                    <a:pt x="1128" y="3792"/>
                    <a:pt x="1134" y="3791"/>
                    <a:pt x="1137" y="3790"/>
                  </a:cubicBezTo>
                  <a:lnTo>
                    <a:pt x="1137" y="3790"/>
                  </a:lnTo>
                  <a:cubicBezTo>
                    <a:pt x="1136" y="3791"/>
                    <a:pt x="1135" y="3792"/>
                    <a:pt x="1135" y="3793"/>
                  </a:cubicBezTo>
                  <a:lnTo>
                    <a:pt x="1135" y="3793"/>
                  </a:lnTo>
                  <a:cubicBezTo>
                    <a:pt x="1137" y="3791"/>
                    <a:pt x="1139" y="3790"/>
                    <a:pt x="1140" y="3789"/>
                  </a:cubicBezTo>
                  <a:lnTo>
                    <a:pt x="1140" y="3789"/>
                  </a:lnTo>
                  <a:cubicBezTo>
                    <a:pt x="1145" y="3789"/>
                    <a:pt x="1152" y="3789"/>
                    <a:pt x="1170" y="3783"/>
                  </a:cubicBezTo>
                  <a:lnTo>
                    <a:pt x="1157" y="3783"/>
                  </a:lnTo>
                  <a:cubicBezTo>
                    <a:pt x="1147" y="3787"/>
                    <a:pt x="1146" y="3788"/>
                    <a:pt x="1140" y="3789"/>
                  </a:cubicBezTo>
                  <a:lnTo>
                    <a:pt x="1140" y="3789"/>
                  </a:lnTo>
                  <a:cubicBezTo>
                    <a:pt x="1146" y="3785"/>
                    <a:pt x="1148" y="3783"/>
                    <a:pt x="1144" y="3783"/>
                  </a:cubicBezTo>
                  <a:close/>
                  <a:moveTo>
                    <a:pt x="1135" y="3793"/>
                  </a:moveTo>
                  <a:cubicBezTo>
                    <a:pt x="1133" y="3793"/>
                    <a:pt x="1132" y="3794"/>
                    <a:pt x="1130" y="3795"/>
                  </a:cubicBezTo>
                  <a:lnTo>
                    <a:pt x="1132" y="3795"/>
                  </a:lnTo>
                  <a:cubicBezTo>
                    <a:pt x="1132" y="3795"/>
                    <a:pt x="1133" y="3794"/>
                    <a:pt x="1135" y="3793"/>
                  </a:cubicBezTo>
                  <a:close/>
                  <a:moveTo>
                    <a:pt x="1073" y="3809"/>
                  </a:moveTo>
                  <a:cubicBezTo>
                    <a:pt x="1071" y="3811"/>
                    <a:pt x="1069" y="3813"/>
                    <a:pt x="1066" y="3815"/>
                  </a:cubicBezTo>
                  <a:lnTo>
                    <a:pt x="1066" y="3815"/>
                  </a:lnTo>
                  <a:cubicBezTo>
                    <a:pt x="1067" y="3814"/>
                    <a:pt x="1068" y="3814"/>
                    <a:pt x="1069" y="3814"/>
                  </a:cubicBezTo>
                  <a:lnTo>
                    <a:pt x="1069" y="3814"/>
                  </a:lnTo>
                  <a:lnTo>
                    <a:pt x="1056" y="3820"/>
                  </a:lnTo>
                  <a:lnTo>
                    <a:pt x="1056" y="3820"/>
                  </a:lnTo>
                  <a:cubicBezTo>
                    <a:pt x="1060" y="3818"/>
                    <a:pt x="1064" y="3817"/>
                    <a:pt x="1066" y="3815"/>
                  </a:cubicBezTo>
                  <a:lnTo>
                    <a:pt x="1066" y="3815"/>
                  </a:lnTo>
                  <a:cubicBezTo>
                    <a:pt x="1063" y="3815"/>
                    <a:pt x="1061" y="3817"/>
                    <a:pt x="1058" y="3819"/>
                  </a:cubicBezTo>
                  <a:lnTo>
                    <a:pt x="1058" y="3819"/>
                  </a:lnTo>
                  <a:cubicBezTo>
                    <a:pt x="1060" y="3817"/>
                    <a:pt x="1066" y="3812"/>
                    <a:pt x="1073" y="3809"/>
                  </a:cubicBezTo>
                  <a:close/>
                  <a:moveTo>
                    <a:pt x="159" y="3138"/>
                  </a:moveTo>
                  <a:lnTo>
                    <a:pt x="159" y="3138"/>
                  </a:lnTo>
                  <a:cubicBezTo>
                    <a:pt x="130" y="3199"/>
                    <a:pt x="106" y="3256"/>
                    <a:pt x="92" y="3297"/>
                  </a:cubicBezTo>
                  <a:lnTo>
                    <a:pt x="92" y="3297"/>
                  </a:lnTo>
                  <a:cubicBezTo>
                    <a:pt x="94" y="3294"/>
                    <a:pt x="97" y="3293"/>
                    <a:pt x="101" y="3293"/>
                  </a:cubicBezTo>
                  <a:cubicBezTo>
                    <a:pt x="105" y="3287"/>
                    <a:pt x="108" y="3285"/>
                    <a:pt x="111" y="3285"/>
                  </a:cubicBezTo>
                  <a:cubicBezTo>
                    <a:pt x="125" y="3285"/>
                    <a:pt x="131" y="3341"/>
                    <a:pt x="117" y="3386"/>
                  </a:cubicBezTo>
                  <a:lnTo>
                    <a:pt x="117" y="3386"/>
                  </a:lnTo>
                  <a:cubicBezTo>
                    <a:pt x="136" y="3422"/>
                    <a:pt x="100" y="3458"/>
                    <a:pt x="64" y="3494"/>
                  </a:cubicBezTo>
                  <a:cubicBezTo>
                    <a:pt x="26" y="3531"/>
                    <a:pt x="1" y="3582"/>
                    <a:pt x="39" y="3594"/>
                  </a:cubicBezTo>
                  <a:cubicBezTo>
                    <a:pt x="39" y="3582"/>
                    <a:pt x="39" y="3569"/>
                    <a:pt x="39" y="3556"/>
                  </a:cubicBezTo>
                  <a:cubicBezTo>
                    <a:pt x="39" y="3544"/>
                    <a:pt x="51" y="3531"/>
                    <a:pt x="51" y="3519"/>
                  </a:cubicBezTo>
                  <a:cubicBezTo>
                    <a:pt x="76" y="3506"/>
                    <a:pt x="89" y="3494"/>
                    <a:pt x="101" y="3494"/>
                  </a:cubicBezTo>
                  <a:cubicBezTo>
                    <a:pt x="76" y="3544"/>
                    <a:pt x="89" y="3582"/>
                    <a:pt x="89" y="3619"/>
                  </a:cubicBezTo>
                  <a:cubicBezTo>
                    <a:pt x="89" y="3657"/>
                    <a:pt x="76" y="3682"/>
                    <a:pt x="14" y="3682"/>
                  </a:cubicBezTo>
                  <a:cubicBezTo>
                    <a:pt x="34" y="3713"/>
                    <a:pt x="38" y="3736"/>
                    <a:pt x="67" y="3736"/>
                  </a:cubicBezTo>
                  <a:cubicBezTo>
                    <a:pt x="73" y="3736"/>
                    <a:pt x="80" y="3735"/>
                    <a:pt x="89" y="3732"/>
                  </a:cubicBezTo>
                  <a:lnTo>
                    <a:pt x="89" y="3732"/>
                  </a:lnTo>
                  <a:cubicBezTo>
                    <a:pt x="76" y="3770"/>
                    <a:pt x="76" y="3808"/>
                    <a:pt x="76" y="3845"/>
                  </a:cubicBezTo>
                  <a:cubicBezTo>
                    <a:pt x="76" y="3838"/>
                    <a:pt x="85" y="3831"/>
                    <a:pt x="97" y="3831"/>
                  </a:cubicBezTo>
                  <a:cubicBezTo>
                    <a:pt x="105" y="3831"/>
                    <a:pt x="116" y="3835"/>
                    <a:pt x="127" y="3845"/>
                  </a:cubicBezTo>
                  <a:cubicBezTo>
                    <a:pt x="89" y="3795"/>
                    <a:pt x="152" y="3720"/>
                    <a:pt x="89" y="3695"/>
                  </a:cubicBezTo>
                  <a:cubicBezTo>
                    <a:pt x="126" y="3676"/>
                    <a:pt x="156" y="3685"/>
                    <a:pt x="189" y="3671"/>
                  </a:cubicBezTo>
                  <a:lnTo>
                    <a:pt x="189" y="3671"/>
                  </a:lnTo>
                  <a:cubicBezTo>
                    <a:pt x="198" y="3687"/>
                    <a:pt x="206" y="3706"/>
                    <a:pt x="215" y="3723"/>
                  </a:cubicBezTo>
                  <a:lnTo>
                    <a:pt x="215" y="3723"/>
                  </a:lnTo>
                  <a:cubicBezTo>
                    <a:pt x="218" y="3703"/>
                    <a:pt x="221" y="3682"/>
                    <a:pt x="225" y="3655"/>
                  </a:cubicBezTo>
                  <a:lnTo>
                    <a:pt x="225" y="3655"/>
                  </a:lnTo>
                  <a:cubicBezTo>
                    <a:pt x="226" y="3656"/>
                    <a:pt x="227" y="3656"/>
                    <a:pt x="227" y="3657"/>
                  </a:cubicBezTo>
                  <a:cubicBezTo>
                    <a:pt x="240" y="3594"/>
                    <a:pt x="189" y="3544"/>
                    <a:pt x="152" y="3519"/>
                  </a:cubicBezTo>
                  <a:cubicBezTo>
                    <a:pt x="164" y="3494"/>
                    <a:pt x="215" y="3531"/>
                    <a:pt x="189" y="3468"/>
                  </a:cubicBezTo>
                  <a:cubicBezTo>
                    <a:pt x="182" y="3438"/>
                    <a:pt x="174" y="3428"/>
                    <a:pt x="167" y="3428"/>
                  </a:cubicBezTo>
                  <a:cubicBezTo>
                    <a:pt x="154" y="3428"/>
                    <a:pt x="143" y="3456"/>
                    <a:pt x="135" y="3456"/>
                  </a:cubicBezTo>
                  <a:cubicBezTo>
                    <a:pt x="132" y="3456"/>
                    <a:pt x="129" y="3452"/>
                    <a:pt x="127" y="3443"/>
                  </a:cubicBezTo>
                  <a:lnTo>
                    <a:pt x="164" y="3393"/>
                  </a:lnTo>
                  <a:cubicBezTo>
                    <a:pt x="114" y="3330"/>
                    <a:pt x="152" y="3255"/>
                    <a:pt x="164" y="3192"/>
                  </a:cubicBezTo>
                  <a:cubicBezTo>
                    <a:pt x="164" y="3179"/>
                    <a:pt x="152" y="3167"/>
                    <a:pt x="152" y="3167"/>
                  </a:cubicBezTo>
                  <a:cubicBezTo>
                    <a:pt x="155" y="3157"/>
                    <a:pt x="157" y="3147"/>
                    <a:pt x="159" y="3138"/>
                  </a:cubicBezTo>
                  <a:close/>
                  <a:moveTo>
                    <a:pt x="931" y="3896"/>
                  </a:moveTo>
                  <a:cubicBezTo>
                    <a:pt x="927" y="3896"/>
                    <a:pt x="923" y="3898"/>
                    <a:pt x="918" y="3901"/>
                  </a:cubicBezTo>
                  <a:lnTo>
                    <a:pt x="918" y="3901"/>
                  </a:lnTo>
                  <a:cubicBezTo>
                    <a:pt x="922" y="3900"/>
                    <a:pt x="926" y="3898"/>
                    <a:pt x="931" y="3896"/>
                  </a:cubicBezTo>
                  <a:close/>
                  <a:moveTo>
                    <a:pt x="805" y="3104"/>
                  </a:moveTo>
                  <a:cubicBezTo>
                    <a:pt x="767" y="3179"/>
                    <a:pt x="742" y="3255"/>
                    <a:pt x="705" y="3343"/>
                  </a:cubicBezTo>
                  <a:cubicBezTo>
                    <a:pt x="742" y="3355"/>
                    <a:pt x="767" y="3355"/>
                    <a:pt x="780" y="3368"/>
                  </a:cubicBezTo>
                  <a:lnTo>
                    <a:pt x="755" y="3381"/>
                  </a:lnTo>
                  <a:lnTo>
                    <a:pt x="780" y="3406"/>
                  </a:lnTo>
                  <a:cubicBezTo>
                    <a:pt x="755" y="3406"/>
                    <a:pt x="730" y="3406"/>
                    <a:pt x="692" y="3393"/>
                  </a:cubicBezTo>
                  <a:cubicBezTo>
                    <a:pt x="680" y="3418"/>
                    <a:pt x="680" y="3443"/>
                    <a:pt x="667" y="3481"/>
                  </a:cubicBezTo>
                  <a:cubicBezTo>
                    <a:pt x="654" y="3481"/>
                    <a:pt x="629" y="3481"/>
                    <a:pt x="617" y="3468"/>
                  </a:cubicBezTo>
                  <a:lnTo>
                    <a:pt x="617" y="3481"/>
                  </a:lnTo>
                  <a:cubicBezTo>
                    <a:pt x="617" y="3519"/>
                    <a:pt x="629" y="3556"/>
                    <a:pt x="642" y="3594"/>
                  </a:cubicBezTo>
                  <a:lnTo>
                    <a:pt x="667" y="3594"/>
                  </a:lnTo>
                  <a:lnTo>
                    <a:pt x="667" y="3644"/>
                  </a:lnTo>
                  <a:lnTo>
                    <a:pt x="667" y="3670"/>
                  </a:lnTo>
                  <a:lnTo>
                    <a:pt x="654" y="3670"/>
                  </a:lnTo>
                  <a:lnTo>
                    <a:pt x="654" y="3695"/>
                  </a:lnTo>
                  <a:lnTo>
                    <a:pt x="680" y="3695"/>
                  </a:lnTo>
                  <a:cubicBezTo>
                    <a:pt x="680" y="3695"/>
                    <a:pt x="690" y="3685"/>
                    <a:pt x="692" y="3682"/>
                  </a:cubicBezTo>
                  <a:lnTo>
                    <a:pt x="692" y="3682"/>
                  </a:lnTo>
                  <a:cubicBezTo>
                    <a:pt x="680" y="3695"/>
                    <a:pt x="680" y="3695"/>
                    <a:pt x="680" y="3707"/>
                  </a:cubicBezTo>
                  <a:lnTo>
                    <a:pt x="692" y="3745"/>
                  </a:lnTo>
                  <a:lnTo>
                    <a:pt x="680" y="3745"/>
                  </a:lnTo>
                  <a:cubicBezTo>
                    <a:pt x="717" y="3808"/>
                    <a:pt x="755" y="3845"/>
                    <a:pt x="780" y="3871"/>
                  </a:cubicBezTo>
                  <a:cubicBezTo>
                    <a:pt x="818" y="3896"/>
                    <a:pt x="843" y="3908"/>
                    <a:pt x="855" y="3908"/>
                  </a:cubicBezTo>
                  <a:cubicBezTo>
                    <a:pt x="865" y="3911"/>
                    <a:pt x="874" y="3912"/>
                    <a:pt x="881" y="3912"/>
                  </a:cubicBezTo>
                  <a:cubicBezTo>
                    <a:pt x="899" y="3912"/>
                    <a:pt x="910" y="3906"/>
                    <a:pt x="918" y="3901"/>
                  </a:cubicBezTo>
                  <a:lnTo>
                    <a:pt x="918" y="3901"/>
                  </a:lnTo>
                  <a:cubicBezTo>
                    <a:pt x="914" y="3903"/>
                    <a:pt x="910" y="3903"/>
                    <a:pt x="906" y="3903"/>
                  </a:cubicBezTo>
                  <a:cubicBezTo>
                    <a:pt x="893" y="3903"/>
                    <a:pt x="879" y="3894"/>
                    <a:pt x="855" y="3871"/>
                  </a:cubicBezTo>
                  <a:lnTo>
                    <a:pt x="830" y="3858"/>
                  </a:lnTo>
                  <a:cubicBezTo>
                    <a:pt x="818" y="3858"/>
                    <a:pt x="818" y="3845"/>
                    <a:pt x="805" y="3833"/>
                  </a:cubicBezTo>
                  <a:cubicBezTo>
                    <a:pt x="818" y="3833"/>
                    <a:pt x="830" y="3845"/>
                    <a:pt x="843" y="3845"/>
                  </a:cubicBezTo>
                  <a:cubicBezTo>
                    <a:pt x="881" y="3820"/>
                    <a:pt x="830" y="3820"/>
                    <a:pt x="805" y="3820"/>
                  </a:cubicBezTo>
                  <a:cubicBezTo>
                    <a:pt x="855" y="3795"/>
                    <a:pt x="918" y="3795"/>
                    <a:pt x="956" y="3795"/>
                  </a:cubicBezTo>
                  <a:cubicBezTo>
                    <a:pt x="981" y="3795"/>
                    <a:pt x="931" y="3808"/>
                    <a:pt x="943" y="3808"/>
                  </a:cubicBezTo>
                  <a:cubicBezTo>
                    <a:pt x="949" y="3813"/>
                    <a:pt x="957" y="3815"/>
                    <a:pt x="966" y="3815"/>
                  </a:cubicBezTo>
                  <a:cubicBezTo>
                    <a:pt x="992" y="3815"/>
                    <a:pt x="1027" y="3801"/>
                    <a:pt x="1040" y="3801"/>
                  </a:cubicBezTo>
                  <a:cubicBezTo>
                    <a:pt x="1045" y="3801"/>
                    <a:pt x="1047" y="3802"/>
                    <a:pt x="1044" y="3808"/>
                  </a:cubicBezTo>
                  <a:cubicBezTo>
                    <a:pt x="1019" y="3833"/>
                    <a:pt x="981" y="3845"/>
                    <a:pt x="956" y="3845"/>
                  </a:cubicBezTo>
                  <a:cubicBezTo>
                    <a:pt x="951" y="3848"/>
                    <a:pt x="948" y="3849"/>
                    <a:pt x="946" y="3849"/>
                  </a:cubicBezTo>
                  <a:cubicBezTo>
                    <a:pt x="940" y="3849"/>
                    <a:pt x="956" y="3833"/>
                    <a:pt x="956" y="3833"/>
                  </a:cubicBezTo>
                  <a:lnTo>
                    <a:pt x="956" y="3833"/>
                  </a:lnTo>
                  <a:lnTo>
                    <a:pt x="943" y="3845"/>
                  </a:lnTo>
                  <a:lnTo>
                    <a:pt x="918" y="3845"/>
                  </a:lnTo>
                  <a:cubicBezTo>
                    <a:pt x="906" y="3858"/>
                    <a:pt x="956" y="3871"/>
                    <a:pt x="943" y="3871"/>
                  </a:cubicBezTo>
                  <a:cubicBezTo>
                    <a:pt x="956" y="3871"/>
                    <a:pt x="969" y="3871"/>
                    <a:pt x="981" y="3858"/>
                  </a:cubicBezTo>
                  <a:lnTo>
                    <a:pt x="969" y="3858"/>
                  </a:lnTo>
                  <a:cubicBezTo>
                    <a:pt x="994" y="3845"/>
                    <a:pt x="1019" y="3845"/>
                    <a:pt x="1019" y="3833"/>
                  </a:cubicBezTo>
                  <a:cubicBezTo>
                    <a:pt x="1044" y="3833"/>
                    <a:pt x="1081" y="3821"/>
                    <a:pt x="1082" y="3820"/>
                  </a:cubicBezTo>
                  <a:lnTo>
                    <a:pt x="1082" y="3820"/>
                  </a:lnTo>
                  <a:lnTo>
                    <a:pt x="1050" y="3831"/>
                  </a:lnTo>
                  <a:lnTo>
                    <a:pt x="1050" y="3831"/>
                  </a:lnTo>
                  <a:cubicBezTo>
                    <a:pt x="1050" y="3831"/>
                    <a:pt x="1050" y="3830"/>
                    <a:pt x="1050" y="3830"/>
                  </a:cubicBezTo>
                  <a:lnTo>
                    <a:pt x="1050" y="3830"/>
                  </a:lnTo>
                  <a:cubicBezTo>
                    <a:pt x="1049" y="3830"/>
                    <a:pt x="1048" y="3831"/>
                    <a:pt x="1044" y="3833"/>
                  </a:cubicBezTo>
                  <a:lnTo>
                    <a:pt x="1050" y="3831"/>
                  </a:lnTo>
                  <a:lnTo>
                    <a:pt x="1050" y="3831"/>
                  </a:lnTo>
                  <a:cubicBezTo>
                    <a:pt x="1047" y="3834"/>
                    <a:pt x="1034" y="3842"/>
                    <a:pt x="1037" y="3842"/>
                  </a:cubicBezTo>
                  <a:cubicBezTo>
                    <a:pt x="1038" y="3842"/>
                    <a:pt x="1043" y="3839"/>
                    <a:pt x="1056" y="3833"/>
                  </a:cubicBezTo>
                  <a:lnTo>
                    <a:pt x="1082" y="3820"/>
                  </a:lnTo>
                  <a:cubicBezTo>
                    <a:pt x="1095" y="3814"/>
                    <a:pt x="1116" y="3803"/>
                    <a:pt x="1130" y="3795"/>
                  </a:cubicBezTo>
                  <a:lnTo>
                    <a:pt x="1119" y="3795"/>
                  </a:lnTo>
                  <a:cubicBezTo>
                    <a:pt x="1094" y="3812"/>
                    <a:pt x="1080" y="3812"/>
                    <a:pt x="1069" y="3814"/>
                  </a:cubicBezTo>
                  <a:lnTo>
                    <a:pt x="1069" y="3814"/>
                  </a:lnTo>
                  <a:lnTo>
                    <a:pt x="1082" y="3808"/>
                  </a:lnTo>
                  <a:cubicBezTo>
                    <a:pt x="1079" y="3808"/>
                    <a:pt x="1076" y="3808"/>
                    <a:pt x="1073" y="3809"/>
                  </a:cubicBezTo>
                  <a:lnTo>
                    <a:pt x="1073" y="3809"/>
                  </a:lnTo>
                  <a:cubicBezTo>
                    <a:pt x="1084" y="3800"/>
                    <a:pt x="1089" y="3792"/>
                    <a:pt x="1107" y="3783"/>
                  </a:cubicBezTo>
                  <a:cubicBezTo>
                    <a:pt x="1107" y="3783"/>
                    <a:pt x="1107" y="3770"/>
                    <a:pt x="1094" y="3770"/>
                  </a:cubicBezTo>
                  <a:cubicBezTo>
                    <a:pt x="1094" y="3770"/>
                    <a:pt x="1069" y="3783"/>
                    <a:pt x="1069" y="3783"/>
                  </a:cubicBezTo>
                  <a:cubicBezTo>
                    <a:pt x="1056" y="3783"/>
                    <a:pt x="1044" y="3770"/>
                    <a:pt x="1044" y="3770"/>
                  </a:cubicBezTo>
                  <a:cubicBezTo>
                    <a:pt x="1031" y="3758"/>
                    <a:pt x="956" y="3770"/>
                    <a:pt x="981" y="3720"/>
                  </a:cubicBezTo>
                  <a:cubicBezTo>
                    <a:pt x="969" y="3720"/>
                    <a:pt x="956" y="3720"/>
                    <a:pt x="943" y="3707"/>
                  </a:cubicBezTo>
                  <a:lnTo>
                    <a:pt x="969" y="3695"/>
                  </a:lnTo>
                  <a:cubicBezTo>
                    <a:pt x="947" y="3684"/>
                    <a:pt x="953" y="3654"/>
                    <a:pt x="939" y="3654"/>
                  </a:cubicBezTo>
                  <a:cubicBezTo>
                    <a:pt x="937" y="3654"/>
                    <a:pt x="934" y="3655"/>
                    <a:pt x="931" y="3657"/>
                  </a:cubicBezTo>
                  <a:cubicBezTo>
                    <a:pt x="969" y="3619"/>
                    <a:pt x="893" y="3582"/>
                    <a:pt x="893" y="3556"/>
                  </a:cubicBezTo>
                  <a:lnTo>
                    <a:pt x="868" y="3556"/>
                  </a:lnTo>
                  <a:cubicBezTo>
                    <a:pt x="868" y="3544"/>
                    <a:pt x="855" y="3519"/>
                    <a:pt x="843" y="3494"/>
                  </a:cubicBezTo>
                  <a:lnTo>
                    <a:pt x="818" y="3506"/>
                  </a:lnTo>
                  <a:cubicBezTo>
                    <a:pt x="793" y="3494"/>
                    <a:pt x="818" y="3443"/>
                    <a:pt x="818" y="3406"/>
                  </a:cubicBezTo>
                  <a:cubicBezTo>
                    <a:pt x="822" y="3406"/>
                    <a:pt x="825" y="3407"/>
                    <a:pt x="826" y="3409"/>
                  </a:cubicBezTo>
                  <a:lnTo>
                    <a:pt x="826" y="3409"/>
                  </a:lnTo>
                  <a:cubicBezTo>
                    <a:pt x="871" y="3354"/>
                    <a:pt x="782" y="3340"/>
                    <a:pt x="818" y="3280"/>
                  </a:cubicBezTo>
                  <a:cubicBezTo>
                    <a:pt x="805" y="3280"/>
                    <a:pt x="818" y="3267"/>
                    <a:pt x="818" y="3255"/>
                  </a:cubicBezTo>
                  <a:cubicBezTo>
                    <a:pt x="818" y="3255"/>
                    <a:pt x="818" y="3242"/>
                    <a:pt x="818" y="3230"/>
                  </a:cubicBezTo>
                  <a:cubicBezTo>
                    <a:pt x="818" y="3230"/>
                    <a:pt x="818" y="3230"/>
                    <a:pt x="818" y="3217"/>
                  </a:cubicBezTo>
                  <a:lnTo>
                    <a:pt x="818" y="3205"/>
                  </a:lnTo>
                  <a:lnTo>
                    <a:pt x="805" y="3217"/>
                  </a:lnTo>
                  <a:cubicBezTo>
                    <a:pt x="805" y="3205"/>
                    <a:pt x="805" y="3205"/>
                    <a:pt x="793" y="3205"/>
                  </a:cubicBezTo>
                  <a:cubicBezTo>
                    <a:pt x="830" y="3179"/>
                    <a:pt x="793" y="3179"/>
                    <a:pt x="818" y="3154"/>
                  </a:cubicBezTo>
                  <a:lnTo>
                    <a:pt x="818" y="3142"/>
                  </a:lnTo>
                  <a:cubicBezTo>
                    <a:pt x="818" y="3129"/>
                    <a:pt x="818" y="3117"/>
                    <a:pt x="805" y="3104"/>
                  </a:cubicBezTo>
                  <a:close/>
                  <a:moveTo>
                    <a:pt x="353" y="3946"/>
                  </a:moveTo>
                  <a:cubicBezTo>
                    <a:pt x="353" y="3952"/>
                    <a:pt x="350" y="3955"/>
                    <a:pt x="347" y="3955"/>
                  </a:cubicBezTo>
                  <a:cubicBezTo>
                    <a:pt x="346" y="3955"/>
                    <a:pt x="345" y="3955"/>
                    <a:pt x="344" y="3955"/>
                  </a:cubicBezTo>
                  <a:lnTo>
                    <a:pt x="344" y="3955"/>
                  </a:lnTo>
                  <a:cubicBezTo>
                    <a:pt x="344" y="3955"/>
                    <a:pt x="344" y="3955"/>
                    <a:pt x="344" y="3955"/>
                  </a:cubicBezTo>
                  <a:lnTo>
                    <a:pt x="344" y="3955"/>
                  </a:lnTo>
                  <a:lnTo>
                    <a:pt x="344" y="3954"/>
                  </a:lnTo>
                  <a:lnTo>
                    <a:pt x="344" y="3954"/>
                  </a:lnTo>
                  <a:cubicBezTo>
                    <a:pt x="344" y="3954"/>
                    <a:pt x="344" y="3955"/>
                    <a:pt x="344" y="3955"/>
                  </a:cubicBezTo>
                  <a:lnTo>
                    <a:pt x="344" y="3955"/>
                  </a:lnTo>
                  <a:cubicBezTo>
                    <a:pt x="347" y="3952"/>
                    <a:pt x="350" y="3949"/>
                    <a:pt x="353" y="3946"/>
                  </a:cubicBezTo>
                  <a:close/>
                  <a:moveTo>
                    <a:pt x="215" y="3723"/>
                  </a:moveTo>
                  <a:lnTo>
                    <a:pt x="215" y="3723"/>
                  </a:lnTo>
                  <a:cubicBezTo>
                    <a:pt x="210" y="3754"/>
                    <a:pt x="204" y="3779"/>
                    <a:pt x="189" y="3808"/>
                  </a:cubicBezTo>
                  <a:cubicBezTo>
                    <a:pt x="164" y="3845"/>
                    <a:pt x="139" y="3896"/>
                    <a:pt x="127" y="3933"/>
                  </a:cubicBezTo>
                  <a:lnTo>
                    <a:pt x="215" y="3984"/>
                  </a:lnTo>
                  <a:lnTo>
                    <a:pt x="189" y="3996"/>
                  </a:lnTo>
                  <a:lnTo>
                    <a:pt x="265" y="3971"/>
                  </a:lnTo>
                  <a:lnTo>
                    <a:pt x="265" y="3971"/>
                  </a:lnTo>
                  <a:cubicBezTo>
                    <a:pt x="252" y="3984"/>
                    <a:pt x="240" y="3996"/>
                    <a:pt x="252" y="3996"/>
                  </a:cubicBezTo>
                  <a:cubicBezTo>
                    <a:pt x="265" y="3996"/>
                    <a:pt x="265" y="3984"/>
                    <a:pt x="277" y="3984"/>
                  </a:cubicBezTo>
                  <a:cubicBezTo>
                    <a:pt x="277" y="3984"/>
                    <a:pt x="277" y="3990"/>
                    <a:pt x="273" y="3993"/>
                  </a:cubicBezTo>
                  <a:lnTo>
                    <a:pt x="273" y="3993"/>
                  </a:lnTo>
                  <a:cubicBezTo>
                    <a:pt x="302" y="3983"/>
                    <a:pt x="323" y="3972"/>
                    <a:pt x="344" y="3955"/>
                  </a:cubicBezTo>
                  <a:lnTo>
                    <a:pt x="344" y="3955"/>
                  </a:lnTo>
                  <a:lnTo>
                    <a:pt x="354" y="3980"/>
                  </a:lnTo>
                  <a:lnTo>
                    <a:pt x="354" y="3980"/>
                  </a:lnTo>
                  <a:cubicBezTo>
                    <a:pt x="362" y="3969"/>
                    <a:pt x="370" y="3958"/>
                    <a:pt x="378" y="3946"/>
                  </a:cubicBezTo>
                  <a:lnTo>
                    <a:pt x="353" y="3946"/>
                  </a:lnTo>
                  <a:cubicBezTo>
                    <a:pt x="340" y="3933"/>
                    <a:pt x="328" y="3921"/>
                    <a:pt x="315" y="3908"/>
                  </a:cubicBezTo>
                  <a:lnTo>
                    <a:pt x="315" y="3908"/>
                  </a:lnTo>
                  <a:cubicBezTo>
                    <a:pt x="318" y="3911"/>
                    <a:pt x="320" y="3912"/>
                    <a:pt x="322" y="3912"/>
                  </a:cubicBezTo>
                  <a:cubicBezTo>
                    <a:pt x="332" y="3912"/>
                    <a:pt x="338" y="3893"/>
                    <a:pt x="328" y="3883"/>
                  </a:cubicBezTo>
                  <a:cubicBezTo>
                    <a:pt x="328" y="3808"/>
                    <a:pt x="240" y="3858"/>
                    <a:pt x="265" y="3783"/>
                  </a:cubicBezTo>
                  <a:lnTo>
                    <a:pt x="265" y="3783"/>
                  </a:lnTo>
                  <a:cubicBezTo>
                    <a:pt x="265" y="3795"/>
                    <a:pt x="265" y="3795"/>
                    <a:pt x="265" y="3808"/>
                  </a:cubicBezTo>
                  <a:lnTo>
                    <a:pt x="277" y="3783"/>
                  </a:lnTo>
                  <a:lnTo>
                    <a:pt x="277" y="3770"/>
                  </a:lnTo>
                  <a:cubicBezTo>
                    <a:pt x="275" y="3771"/>
                    <a:pt x="272" y="3771"/>
                    <a:pt x="270" y="3771"/>
                  </a:cubicBezTo>
                  <a:cubicBezTo>
                    <a:pt x="245" y="3771"/>
                    <a:pt x="229" y="3749"/>
                    <a:pt x="215" y="3723"/>
                  </a:cubicBezTo>
                  <a:close/>
                  <a:moveTo>
                    <a:pt x="273" y="3993"/>
                  </a:moveTo>
                  <a:cubicBezTo>
                    <a:pt x="271" y="3994"/>
                    <a:pt x="268" y="3995"/>
                    <a:pt x="265" y="3996"/>
                  </a:cubicBezTo>
                  <a:cubicBezTo>
                    <a:pt x="269" y="3996"/>
                    <a:pt x="271" y="3995"/>
                    <a:pt x="273" y="3993"/>
                  </a:cubicBezTo>
                  <a:close/>
                  <a:moveTo>
                    <a:pt x="354" y="3980"/>
                  </a:moveTo>
                  <a:cubicBezTo>
                    <a:pt x="334" y="4003"/>
                    <a:pt x="308" y="4021"/>
                    <a:pt x="265" y="4021"/>
                  </a:cubicBezTo>
                  <a:cubicBezTo>
                    <a:pt x="290" y="4021"/>
                    <a:pt x="315" y="4034"/>
                    <a:pt x="328" y="4034"/>
                  </a:cubicBezTo>
                  <a:cubicBezTo>
                    <a:pt x="303" y="4084"/>
                    <a:pt x="303" y="4072"/>
                    <a:pt x="303" y="4109"/>
                  </a:cubicBezTo>
                  <a:cubicBezTo>
                    <a:pt x="313" y="4109"/>
                    <a:pt x="323" y="4101"/>
                    <a:pt x="340" y="4098"/>
                  </a:cubicBezTo>
                  <a:lnTo>
                    <a:pt x="340" y="4098"/>
                  </a:lnTo>
                  <a:cubicBezTo>
                    <a:pt x="344" y="4094"/>
                    <a:pt x="348" y="4089"/>
                    <a:pt x="353" y="4084"/>
                  </a:cubicBezTo>
                  <a:lnTo>
                    <a:pt x="365" y="4097"/>
                  </a:lnTo>
                  <a:cubicBezTo>
                    <a:pt x="403" y="4034"/>
                    <a:pt x="303" y="4084"/>
                    <a:pt x="378" y="4021"/>
                  </a:cubicBezTo>
                  <a:lnTo>
                    <a:pt x="378" y="4021"/>
                  </a:lnTo>
                  <a:cubicBezTo>
                    <a:pt x="378" y="4037"/>
                    <a:pt x="388" y="4048"/>
                    <a:pt x="398" y="4048"/>
                  </a:cubicBezTo>
                  <a:cubicBezTo>
                    <a:pt x="404" y="4048"/>
                    <a:pt x="411" y="4044"/>
                    <a:pt x="416" y="4034"/>
                  </a:cubicBezTo>
                  <a:cubicBezTo>
                    <a:pt x="416" y="4034"/>
                    <a:pt x="403" y="4021"/>
                    <a:pt x="390" y="4021"/>
                  </a:cubicBezTo>
                  <a:cubicBezTo>
                    <a:pt x="393" y="4019"/>
                    <a:pt x="395" y="4018"/>
                    <a:pt x="397" y="4018"/>
                  </a:cubicBezTo>
                  <a:cubicBezTo>
                    <a:pt x="402" y="4018"/>
                    <a:pt x="404" y="4025"/>
                    <a:pt x="409" y="4025"/>
                  </a:cubicBezTo>
                  <a:cubicBezTo>
                    <a:pt x="411" y="4025"/>
                    <a:pt x="413" y="4024"/>
                    <a:pt x="416" y="4021"/>
                  </a:cubicBezTo>
                  <a:cubicBezTo>
                    <a:pt x="403" y="4009"/>
                    <a:pt x="378" y="4009"/>
                    <a:pt x="365" y="4009"/>
                  </a:cubicBezTo>
                  <a:lnTo>
                    <a:pt x="354" y="3980"/>
                  </a:lnTo>
                  <a:close/>
                  <a:moveTo>
                    <a:pt x="386" y="4095"/>
                  </a:moveTo>
                  <a:cubicBezTo>
                    <a:pt x="380" y="4095"/>
                    <a:pt x="371" y="4102"/>
                    <a:pt x="360" y="4111"/>
                  </a:cubicBezTo>
                  <a:lnTo>
                    <a:pt x="360" y="4111"/>
                  </a:lnTo>
                  <a:cubicBezTo>
                    <a:pt x="370" y="4110"/>
                    <a:pt x="383" y="4108"/>
                    <a:pt x="394" y="4106"/>
                  </a:cubicBezTo>
                  <a:lnTo>
                    <a:pt x="394" y="4106"/>
                  </a:lnTo>
                  <a:cubicBezTo>
                    <a:pt x="396" y="4108"/>
                    <a:pt x="399" y="4109"/>
                    <a:pt x="403" y="4109"/>
                  </a:cubicBezTo>
                  <a:cubicBezTo>
                    <a:pt x="390" y="4116"/>
                    <a:pt x="387" y="4123"/>
                    <a:pt x="387" y="4127"/>
                  </a:cubicBezTo>
                  <a:lnTo>
                    <a:pt x="387" y="4127"/>
                  </a:lnTo>
                  <a:cubicBezTo>
                    <a:pt x="398" y="4121"/>
                    <a:pt x="410" y="4115"/>
                    <a:pt x="416" y="4109"/>
                  </a:cubicBezTo>
                  <a:cubicBezTo>
                    <a:pt x="427" y="4104"/>
                    <a:pt x="427" y="4102"/>
                    <a:pt x="422" y="4102"/>
                  </a:cubicBezTo>
                  <a:cubicBezTo>
                    <a:pt x="417" y="4102"/>
                    <a:pt x="406" y="4104"/>
                    <a:pt x="394" y="4106"/>
                  </a:cubicBezTo>
                  <a:lnTo>
                    <a:pt x="394" y="4106"/>
                  </a:lnTo>
                  <a:cubicBezTo>
                    <a:pt x="390" y="4102"/>
                    <a:pt x="390" y="4097"/>
                    <a:pt x="390" y="4097"/>
                  </a:cubicBezTo>
                  <a:cubicBezTo>
                    <a:pt x="389" y="4096"/>
                    <a:pt x="388" y="4095"/>
                    <a:pt x="386" y="4095"/>
                  </a:cubicBezTo>
                  <a:close/>
                  <a:moveTo>
                    <a:pt x="387" y="4127"/>
                  </a:moveTo>
                  <a:cubicBezTo>
                    <a:pt x="379" y="4132"/>
                    <a:pt x="370" y="4137"/>
                    <a:pt x="367" y="4142"/>
                  </a:cubicBezTo>
                  <a:lnTo>
                    <a:pt x="367" y="4142"/>
                  </a:lnTo>
                  <a:lnTo>
                    <a:pt x="390" y="4134"/>
                  </a:lnTo>
                  <a:cubicBezTo>
                    <a:pt x="390" y="4134"/>
                    <a:pt x="388" y="4132"/>
                    <a:pt x="387" y="4127"/>
                  </a:cubicBezTo>
                  <a:close/>
                  <a:moveTo>
                    <a:pt x="367" y="4142"/>
                  </a:moveTo>
                  <a:lnTo>
                    <a:pt x="353" y="4147"/>
                  </a:lnTo>
                  <a:cubicBezTo>
                    <a:pt x="355" y="4150"/>
                    <a:pt x="358" y="4151"/>
                    <a:pt x="361" y="4152"/>
                  </a:cubicBezTo>
                  <a:lnTo>
                    <a:pt x="361" y="4152"/>
                  </a:lnTo>
                  <a:lnTo>
                    <a:pt x="365" y="4147"/>
                  </a:lnTo>
                  <a:lnTo>
                    <a:pt x="365" y="4147"/>
                  </a:lnTo>
                  <a:cubicBezTo>
                    <a:pt x="365" y="4145"/>
                    <a:pt x="366" y="4144"/>
                    <a:pt x="367" y="4142"/>
                  </a:cubicBezTo>
                  <a:close/>
                  <a:moveTo>
                    <a:pt x="353" y="4097"/>
                  </a:moveTo>
                  <a:cubicBezTo>
                    <a:pt x="348" y="4097"/>
                    <a:pt x="344" y="4097"/>
                    <a:pt x="340" y="4098"/>
                  </a:cubicBezTo>
                  <a:lnTo>
                    <a:pt x="340" y="4098"/>
                  </a:lnTo>
                  <a:cubicBezTo>
                    <a:pt x="321" y="4123"/>
                    <a:pt x="335" y="4127"/>
                    <a:pt x="303" y="4160"/>
                  </a:cubicBezTo>
                  <a:cubicBezTo>
                    <a:pt x="317" y="4152"/>
                    <a:pt x="341" y="4128"/>
                    <a:pt x="360" y="4111"/>
                  </a:cubicBezTo>
                  <a:lnTo>
                    <a:pt x="360" y="4111"/>
                  </a:lnTo>
                  <a:cubicBezTo>
                    <a:pt x="357" y="4111"/>
                    <a:pt x="355" y="4111"/>
                    <a:pt x="353" y="4111"/>
                  </a:cubicBezTo>
                  <a:cubicBezTo>
                    <a:pt x="342" y="4111"/>
                    <a:pt x="338" y="4108"/>
                    <a:pt x="353" y="4097"/>
                  </a:cubicBezTo>
                  <a:close/>
                  <a:moveTo>
                    <a:pt x="403" y="4134"/>
                  </a:moveTo>
                  <a:lnTo>
                    <a:pt x="403" y="4134"/>
                  </a:lnTo>
                  <a:cubicBezTo>
                    <a:pt x="403" y="4134"/>
                    <a:pt x="403" y="4134"/>
                    <a:pt x="403" y="4135"/>
                  </a:cubicBezTo>
                  <a:lnTo>
                    <a:pt x="403" y="4135"/>
                  </a:lnTo>
                  <a:cubicBezTo>
                    <a:pt x="385" y="4143"/>
                    <a:pt x="374" y="4152"/>
                    <a:pt x="364" y="4152"/>
                  </a:cubicBezTo>
                  <a:cubicBezTo>
                    <a:pt x="363" y="4152"/>
                    <a:pt x="362" y="4152"/>
                    <a:pt x="361" y="4152"/>
                  </a:cubicBezTo>
                  <a:lnTo>
                    <a:pt x="361" y="4152"/>
                  </a:lnTo>
                  <a:lnTo>
                    <a:pt x="353" y="4160"/>
                  </a:lnTo>
                  <a:cubicBezTo>
                    <a:pt x="378" y="4160"/>
                    <a:pt x="378" y="4147"/>
                    <a:pt x="402" y="4135"/>
                  </a:cubicBezTo>
                  <a:lnTo>
                    <a:pt x="402" y="4135"/>
                  </a:lnTo>
                  <a:cubicBezTo>
                    <a:pt x="387" y="4143"/>
                    <a:pt x="382" y="4150"/>
                    <a:pt x="382" y="4152"/>
                  </a:cubicBezTo>
                  <a:lnTo>
                    <a:pt x="382" y="4152"/>
                  </a:lnTo>
                  <a:cubicBezTo>
                    <a:pt x="380" y="4153"/>
                    <a:pt x="377" y="4155"/>
                    <a:pt x="374" y="4157"/>
                  </a:cubicBezTo>
                  <a:lnTo>
                    <a:pt x="374" y="4157"/>
                  </a:lnTo>
                  <a:cubicBezTo>
                    <a:pt x="377" y="4155"/>
                    <a:pt x="380" y="4154"/>
                    <a:pt x="383" y="4152"/>
                  </a:cubicBezTo>
                  <a:lnTo>
                    <a:pt x="383" y="4152"/>
                  </a:lnTo>
                  <a:cubicBezTo>
                    <a:pt x="384" y="4152"/>
                    <a:pt x="385" y="4152"/>
                    <a:pt x="387" y="4150"/>
                  </a:cubicBezTo>
                  <a:lnTo>
                    <a:pt x="387" y="4150"/>
                  </a:lnTo>
                  <a:cubicBezTo>
                    <a:pt x="396" y="4145"/>
                    <a:pt x="403" y="4140"/>
                    <a:pt x="403" y="4134"/>
                  </a:cubicBezTo>
                  <a:close/>
                  <a:moveTo>
                    <a:pt x="374" y="4157"/>
                  </a:moveTo>
                  <a:cubicBezTo>
                    <a:pt x="363" y="4162"/>
                    <a:pt x="351" y="4167"/>
                    <a:pt x="340" y="4172"/>
                  </a:cubicBezTo>
                  <a:cubicBezTo>
                    <a:pt x="338" y="4174"/>
                    <a:pt x="338" y="4175"/>
                    <a:pt x="339" y="4175"/>
                  </a:cubicBezTo>
                  <a:cubicBezTo>
                    <a:pt x="342" y="4175"/>
                    <a:pt x="360" y="4165"/>
                    <a:pt x="374" y="4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50"/>
            <p:cNvSpPr/>
            <p:nvPr/>
          </p:nvSpPr>
          <p:spPr>
            <a:xfrm>
              <a:off x="7562053" y="4650818"/>
              <a:ext cx="2596" cy="86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26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0"/>
            <p:cNvSpPr/>
            <p:nvPr/>
          </p:nvSpPr>
          <p:spPr>
            <a:xfrm>
              <a:off x="7529437" y="4655810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50"/>
            <p:cNvSpPr/>
            <p:nvPr/>
          </p:nvSpPr>
          <p:spPr>
            <a:xfrm>
              <a:off x="7517256" y="4605622"/>
              <a:ext cx="1398" cy="1864"/>
            </a:xfrm>
            <a:custGeom>
              <a:avLst/>
              <a:gdLst/>
              <a:ahLst/>
              <a:cxnLst/>
              <a:rect l="l" t="t" r="r" b="b"/>
              <a:pathLst>
                <a:path w="21" h="28" extrusionOk="0">
                  <a:moveTo>
                    <a:pt x="8" y="1"/>
                  </a:moveTo>
                  <a:cubicBezTo>
                    <a:pt x="0" y="23"/>
                    <a:pt x="2" y="28"/>
                    <a:pt x="7" y="28"/>
                  </a:cubicBezTo>
                  <a:cubicBezTo>
                    <a:pt x="10" y="28"/>
                    <a:pt x="15" y="26"/>
                    <a:pt x="20" y="26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50"/>
            <p:cNvSpPr/>
            <p:nvPr/>
          </p:nvSpPr>
          <p:spPr>
            <a:xfrm>
              <a:off x="7518587" y="4607286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50"/>
            <p:cNvSpPr/>
            <p:nvPr/>
          </p:nvSpPr>
          <p:spPr>
            <a:xfrm>
              <a:off x="7532765" y="4662999"/>
              <a:ext cx="932" cy="399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0"/>
            <p:cNvSpPr/>
            <p:nvPr/>
          </p:nvSpPr>
          <p:spPr>
            <a:xfrm>
              <a:off x="7580491" y="4649154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0"/>
            <p:cNvSpPr/>
            <p:nvPr/>
          </p:nvSpPr>
          <p:spPr>
            <a:xfrm>
              <a:off x="7581290" y="4649154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0"/>
            <p:cNvSpPr/>
            <p:nvPr/>
          </p:nvSpPr>
          <p:spPr>
            <a:xfrm>
              <a:off x="7557061" y="4642897"/>
              <a:ext cx="7588" cy="7988"/>
            </a:xfrm>
            <a:custGeom>
              <a:avLst/>
              <a:gdLst/>
              <a:ahLst/>
              <a:cxnLst/>
              <a:rect l="l" t="t" r="r" b="b"/>
              <a:pathLst>
                <a:path w="114" h="120" extrusionOk="0">
                  <a:moveTo>
                    <a:pt x="40" y="1"/>
                  </a:moveTo>
                  <a:cubicBezTo>
                    <a:pt x="27" y="1"/>
                    <a:pt x="13" y="2"/>
                    <a:pt x="0" y="6"/>
                  </a:cubicBezTo>
                  <a:cubicBezTo>
                    <a:pt x="25" y="57"/>
                    <a:pt x="63" y="94"/>
                    <a:pt x="76" y="119"/>
                  </a:cubicBezTo>
                  <a:cubicBezTo>
                    <a:pt x="101" y="119"/>
                    <a:pt x="101" y="107"/>
                    <a:pt x="113" y="94"/>
                  </a:cubicBezTo>
                  <a:cubicBezTo>
                    <a:pt x="88" y="69"/>
                    <a:pt x="101" y="57"/>
                    <a:pt x="76" y="19"/>
                  </a:cubicBezTo>
                  <a:cubicBezTo>
                    <a:pt x="76" y="19"/>
                    <a:pt x="88" y="19"/>
                    <a:pt x="101" y="6"/>
                  </a:cubicBezTo>
                  <a:cubicBezTo>
                    <a:pt x="92" y="6"/>
                    <a:pt x="67" y="1"/>
                    <a:pt x="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0"/>
            <p:cNvSpPr/>
            <p:nvPr/>
          </p:nvSpPr>
          <p:spPr>
            <a:xfrm>
              <a:off x="7632677" y="4550707"/>
              <a:ext cx="4726" cy="1464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30" y="15"/>
                    <a:pt x="44" y="15"/>
                  </a:cubicBezTo>
                  <a:cubicBezTo>
                    <a:pt x="54" y="15"/>
                    <a:pt x="63" y="15"/>
                    <a:pt x="68" y="17"/>
                  </a:cubicBezTo>
                  <a:lnTo>
                    <a:pt x="68" y="17"/>
                  </a:lnTo>
                  <a:cubicBezTo>
                    <a:pt x="57" y="5"/>
                    <a:pt x="43" y="1"/>
                    <a:pt x="31" y="1"/>
                  </a:cubicBezTo>
                  <a:close/>
                  <a:moveTo>
                    <a:pt x="68" y="17"/>
                  </a:moveTo>
                  <a:cubicBezTo>
                    <a:pt x="69" y="19"/>
                    <a:pt x="70" y="20"/>
                    <a:pt x="71" y="22"/>
                  </a:cubicBezTo>
                  <a:cubicBezTo>
                    <a:pt x="71" y="20"/>
                    <a:pt x="69" y="18"/>
                    <a:pt x="68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50"/>
            <p:cNvSpPr/>
            <p:nvPr/>
          </p:nvSpPr>
          <p:spPr>
            <a:xfrm>
              <a:off x="7626486" y="4529540"/>
              <a:ext cx="865" cy="339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1"/>
                  </a:lnTo>
                  <a:cubicBezTo>
                    <a:pt x="13" y="38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50"/>
            <p:cNvSpPr/>
            <p:nvPr/>
          </p:nvSpPr>
          <p:spPr>
            <a:xfrm>
              <a:off x="7628151" y="4518624"/>
              <a:ext cx="5924" cy="9319"/>
            </a:xfrm>
            <a:custGeom>
              <a:avLst/>
              <a:gdLst/>
              <a:ahLst/>
              <a:cxnLst/>
              <a:rect l="l" t="t" r="r" b="b"/>
              <a:pathLst>
                <a:path w="89" h="140" extrusionOk="0">
                  <a:moveTo>
                    <a:pt x="88" y="1"/>
                  </a:moveTo>
                  <a:cubicBezTo>
                    <a:pt x="0" y="1"/>
                    <a:pt x="76" y="76"/>
                    <a:pt x="38" y="101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0"/>
            <p:cNvSpPr/>
            <p:nvPr/>
          </p:nvSpPr>
          <p:spPr>
            <a:xfrm>
              <a:off x="7648186" y="4516161"/>
              <a:ext cx="1797" cy="799"/>
            </a:xfrm>
            <a:custGeom>
              <a:avLst/>
              <a:gdLst/>
              <a:ahLst/>
              <a:cxnLst/>
              <a:rect l="l" t="t" r="r" b="b"/>
              <a:pathLst>
                <a:path w="27" h="12" extrusionOk="0">
                  <a:moveTo>
                    <a:pt x="1" y="0"/>
                  </a:moveTo>
                  <a:cubicBezTo>
                    <a:pt x="1" y="9"/>
                    <a:pt x="5" y="11"/>
                    <a:pt x="9" y="11"/>
                  </a:cubicBezTo>
                  <a:cubicBezTo>
                    <a:pt x="18" y="11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0"/>
            <p:cNvSpPr/>
            <p:nvPr/>
          </p:nvSpPr>
          <p:spPr>
            <a:xfrm>
              <a:off x="7647387" y="4507774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0"/>
            <p:cNvSpPr/>
            <p:nvPr/>
          </p:nvSpPr>
          <p:spPr>
            <a:xfrm>
              <a:off x="7645923" y="4508373"/>
              <a:ext cx="2330" cy="2796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3" y="1"/>
                  </a:moveTo>
                  <a:cubicBezTo>
                    <a:pt x="0" y="1"/>
                    <a:pt x="3" y="4"/>
                    <a:pt x="22" y="17"/>
                  </a:cubicBezTo>
                  <a:cubicBezTo>
                    <a:pt x="16" y="13"/>
                    <a:pt x="12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0"/>
            <p:cNvSpPr/>
            <p:nvPr/>
          </p:nvSpPr>
          <p:spPr>
            <a:xfrm>
              <a:off x="7641863" y="4511102"/>
              <a:ext cx="4726" cy="3062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8" y="13"/>
                    <a:pt x="49" y="17"/>
                    <a:pt x="39" y="17"/>
                  </a:cubicBezTo>
                  <a:cubicBezTo>
                    <a:pt x="30" y="17"/>
                    <a:pt x="21" y="13"/>
                    <a:pt x="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0"/>
            <p:cNvSpPr/>
            <p:nvPr/>
          </p:nvSpPr>
          <p:spPr>
            <a:xfrm>
              <a:off x="7626486" y="4516161"/>
              <a:ext cx="3262" cy="3395"/>
            </a:xfrm>
            <a:custGeom>
              <a:avLst/>
              <a:gdLst/>
              <a:ahLst/>
              <a:cxnLst/>
              <a:rect l="l" t="t" r="r" b="b"/>
              <a:pathLst>
                <a:path w="49" h="51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13"/>
                    <a:pt x="13" y="13"/>
                    <a:pt x="0" y="13"/>
                  </a:cubicBezTo>
                  <a:lnTo>
                    <a:pt x="23" y="47"/>
                  </a:lnTo>
                  <a:lnTo>
                    <a:pt x="23" y="47"/>
                  </a:lnTo>
                  <a:cubicBezTo>
                    <a:pt x="18" y="34"/>
                    <a:pt x="49" y="12"/>
                    <a:pt x="25" y="0"/>
                  </a:cubicBezTo>
                  <a:close/>
                  <a:moveTo>
                    <a:pt x="23" y="47"/>
                  </a:moveTo>
                  <a:lnTo>
                    <a:pt x="23" y="47"/>
                  </a:lnTo>
                  <a:cubicBezTo>
                    <a:pt x="24" y="49"/>
                    <a:pt x="24" y="50"/>
                    <a:pt x="25" y="50"/>
                  </a:cubicBezTo>
                  <a:lnTo>
                    <a:pt x="23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50"/>
            <p:cNvSpPr/>
            <p:nvPr/>
          </p:nvSpPr>
          <p:spPr>
            <a:xfrm>
              <a:off x="7652380" y="4498588"/>
              <a:ext cx="2596" cy="2596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0"/>
                  </a:move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50"/>
            <p:cNvSpPr/>
            <p:nvPr/>
          </p:nvSpPr>
          <p:spPr>
            <a:xfrm>
              <a:off x="7641530" y="4504446"/>
              <a:ext cx="2596" cy="5059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50"/>
            <p:cNvSpPr/>
            <p:nvPr/>
          </p:nvSpPr>
          <p:spPr>
            <a:xfrm>
              <a:off x="7664095" y="4495260"/>
              <a:ext cx="2596" cy="339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1" y="0"/>
                  </a:moveTo>
                  <a:lnTo>
                    <a:pt x="38" y="50"/>
                  </a:lnTo>
                  <a:lnTo>
                    <a:pt x="38" y="50"/>
                  </a:lnTo>
                  <a:lnTo>
                    <a:pt x="13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0"/>
            <p:cNvSpPr/>
            <p:nvPr/>
          </p:nvSpPr>
          <p:spPr>
            <a:xfrm>
              <a:off x="7670818" y="4487672"/>
              <a:ext cx="865" cy="2596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3"/>
                    <a:pt x="12" y="34"/>
                  </a:cubicBezTo>
                  <a:lnTo>
                    <a:pt x="12" y="34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4"/>
                  </a:moveTo>
                  <a:lnTo>
                    <a:pt x="12" y="34"/>
                  </a:lnTo>
                  <a:cubicBezTo>
                    <a:pt x="13" y="37"/>
                    <a:pt x="13" y="39"/>
                    <a:pt x="13" y="39"/>
                  </a:cubicBezTo>
                  <a:lnTo>
                    <a:pt x="13" y="39"/>
                  </a:lnTo>
                  <a:cubicBezTo>
                    <a:pt x="13" y="37"/>
                    <a:pt x="13" y="35"/>
                    <a:pt x="12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0"/>
            <p:cNvSpPr/>
            <p:nvPr/>
          </p:nvSpPr>
          <p:spPr>
            <a:xfrm>
              <a:off x="7657438" y="4494395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cubicBezTo>
                    <a:pt x="0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0"/>
            <p:cNvSpPr/>
            <p:nvPr/>
          </p:nvSpPr>
          <p:spPr>
            <a:xfrm>
              <a:off x="7656573" y="4496059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0"/>
            <p:cNvSpPr/>
            <p:nvPr/>
          </p:nvSpPr>
          <p:spPr>
            <a:xfrm>
              <a:off x="7641530" y="4497590"/>
              <a:ext cx="5924" cy="3594"/>
            </a:xfrm>
            <a:custGeom>
              <a:avLst/>
              <a:gdLst/>
              <a:ahLst/>
              <a:cxnLst/>
              <a:rect l="l" t="t" r="r" b="b"/>
              <a:pathLst>
                <a:path w="89" h="54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7" y="31"/>
                    <a:pt x="67" y="0"/>
                    <a:pt x="2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50"/>
            <p:cNvSpPr/>
            <p:nvPr/>
          </p:nvSpPr>
          <p:spPr>
            <a:xfrm>
              <a:off x="7649917" y="4495260"/>
              <a:ext cx="3395" cy="2529"/>
            </a:xfrm>
            <a:custGeom>
              <a:avLst/>
              <a:gdLst/>
              <a:ahLst/>
              <a:cxnLst/>
              <a:rect l="l" t="t" r="r" b="b"/>
              <a:pathLst>
                <a:path w="51" h="38" extrusionOk="0">
                  <a:moveTo>
                    <a:pt x="38" y="0"/>
                  </a:moveTo>
                  <a:lnTo>
                    <a:pt x="0" y="13"/>
                  </a:lnTo>
                  <a:cubicBezTo>
                    <a:pt x="13" y="25"/>
                    <a:pt x="38" y="25"/>
                    <a:pt x="50" y="38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50"/>
            <p:cNvSpPr/>
            <p:nvPr/>
          </p:nvSpPr>
          <p:spPr>
            <a:xfrm>
              <a:off x="7651581" y="4493529"/>
              <a:ext cx="1731" cy="1797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lnTo>
                    <a:pt x="13" y="26"/>
                  </a:ln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50"/>
            <p:cNvSpPr/>
            <p:nvPr/>
          </p:nvSpPr>
          <p:spPr>
            <a:xfrm>
              <a:off x="7662431" y="4485209"/>
              <a:ext cx="3395" cy="4127"/>
            </a:xfrm>
            <a:custGeom>
              <a:avLst/>
              <a:gdLst/>
              <a:ahLst/>
              <a:cxnLst/>
              <a:rect l="l" t="t" r="r" b="b"/>
              <a:pathLst>
                <a:path w="51" h="62" extrusionOk="0">
                  <a:moveTo>
                    <a:pt x="51" y="0"/>
                  </a:moveTo>
                  <a:lnTo>
                    <a:pt x="51" y="0"/>
                  </a:lnTo>
                  <a:cubicBezTo>
                    <a:pt x="38" y="13"/>
                    <a:pt x="13" y="25"/>
                    <a:pt x="1" y="38"/>
                  </a:cubicBezTo>
                  <a:cubicBezTo>
                    <a:pt x="9" y="47"/>
                    <a:pt x="24" y="61"/>
                    <a:pt x="36" y="61"/>
                  </a:cubicBezTo>
                  <a:cubicBezTo>
                    <a:pt x="42" y="61"/>
                    <a:pt x="47" y="58"/>
                    <a:pt x="51" y="51"/>
                  </a:cubicBezTo>
                  <a:cubicBezTo>
                    <a:pt x="38" y="38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0"/>
            <p:cNvSpPr/>
            <p:nvPr/>
          </p:nvSpPr>
          <p:spPr>
            <a:xfrm>
              <a:off x="7660767" y="4491067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50"/>
            <p:cNvSpPr/>
            <p:nvPr/>
          </p:nvSpPr>
          <p:spPr>
            <a:xfrm>
              <a:off x="7660767" y="4487672"/>
              <a:ext cx="1731" cy="1797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cubicBezTo>
                    <a:pt x="0" y="1"/>
                    <a:pt x="0" y="14"/>
                    <a:pt x="13" y="26"/>
                  </a:cubicBezTo>
                  <a:cubicBezTo>
                    <a:pt x="13" y="26"/>
                    <a:pt x="13" y="14"/>
                    <a:pt x="2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50"/>
            <p:cNvSpPr/>
            <p:nvPr/>
          </p:nvSpPr>
          <p:spPr>
            <a:xfrm>
              <a:off x="7662431" y="4491865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50"/>
            <p:cNvSpPr/>
            <p:nvPr/>
          </p:nvSpPr>
          <p:spPr>
            <a:xfrm>
              <a:off x="7660767" y="4489402"/>
              <a:ext cx="1731" cy="2529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13" y="0"/>
                  </a:moveTo>
                  <a:cubicBezTo>
                    <a:pt x="0" y="13"/>
                    <a:pt x="0" y="25"/>
                    <a:pt x="0" y="25"/>
                  </a:cubicBezTo>
                  <a:cubicBezTo>
                    <a:pt x="13" y="25"/>
                    <a:pt x="13" y="38"/>
                    <a:pt x="26" y="38"/>
                  </a:cubicBezTo>
                  <a:cubicBezTo>
                    <a:pt x="26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50"/>
            <p:cNvSpPr/>
            <p:nvPr/>
          </p:nvSpPr>
          <p:spPr>
            <a:xfrm>
              <a:off x="7636471" y="4492331"/>
              <a:ext cx="932" cy="466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4" y="1"/>
                  </a:moveTo>
                  <a:cubicBezTo>
                    <a:pt x="2" y="1"/>
                    <a:pt x="1" y="2"/>
                    <a:pt x="1" y="6"/>
                  </a:cubicBezTo>
                  <a:lnTo>
                    <a:pt x="14" y="6"/>
                  </a:lnTo>
                  <a:cubicBezTo>
                    <a:pt x="14" y="6"/>
                    <a:pt x="8" y="1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0"/>
            <p:cNvSpPr/>
            <p:nvPr/>
          </p:nvSpPr>
          <p:spPr>
            <a:xfrm>
              <a:off x="7585483" y="4517825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50"/>
            <p:cNvSpPr/>
            <p:nvPr/>
          </p:nvSpPr>
          <p:spPr>
            <a:xfrm>
              <a:off x="7646522" y="4486873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3" y="13"/>
                    <a:pt x="1" y="13"/>
                    <a:pt x="1" y="26"/>
                  </a:cubicBezTo>
                  <a:cubicBezTo>
                    <a:pt x="1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50"/>
            <p:cNvSpPr/>
            <p:nvPr/>
          </p:nvSpPr>
          <p:spPr>
            <a:xfrm>
              <a:off x="7558525" y="4599964"/>
              <a:ext cx="1065" cy="732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2" y="1"/>
                  </a:moveTo>
                  <a:lnTo>
                    <a:pt x="2" y="1"/>
                  </a:lnTo>
                  <a:cubicBezTo>
                    <a:pt x="0" y="1"/>
                    <a:pt x="3" y="4"/>
                    <a:pt x="16" y="10"/>
                  </a:cubicBezTo>
                  <a:cubicBezTo>
                    <a:pt x="10" y="4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0"/>
            <p:cNvSpPr/>
            <p:nvPr/>
          </p:nvSpPr>
          <p:spPr>
            <a:xfrm>
              <a:off x="7552002" y="463324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26" y="26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0"/>
            <p:cNvSpPr/>
            <p:nvPr/>
          </p:nvSpPr>
          <p:spPr>
            <a:xfrm>
              <a:off x="7551203" y="4629052"/>
              <a:ext cx="2529" cy="339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1"/>
                  </a:moveTo>
                  <a:lnTo>
                    <a:pt x="13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50"/>
            <p:cNvSpPr/>
            <p:nvPr/>
          </p:nvSpPr>
          <p:spPr>
            <a:xfrm>
              <a:off x="7654044" y="4481881"/>
              <a:ext cx="2596" cy="86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13" y="13"/>
                  </a:lnTo>
                  <a:lnTo>
                    <a:pt x="39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50"/>
            <p:cNvSpPr/>
            <p:nvPr/>
          </p:nvSpPr>
          <p:spPr>
            <a:xfrm>
              <a:off x="7650715" y="4476822"/>
              <a:ext cx="4260" cy="339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3" y="1"/>
                  </a:moveTo>
                  <a:cubicBezTo>
                    <a:pt x="13" y="9"/>
                    <a:pt x="13" y="18"/>
                    <a:pt x="9" y="18"/>
                  </a:cubicBezTo>
                  <a:lnTo>
                    <a:pt x="9" y="18"/>
                  </a:lnTo>
                  <a:lnTo>
                    <a:pt x="1" y="13"/>
                  </a:lnTo>
                  <a:lnTo>
                    <a:pt x="1" y="13"/>
                  </a:lnTo>
                  <a:cubicBezTo>
                    <a:pt x="4" y="17"/>
                    <a:pt x="7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lnTo>
                    <a:pt x="9" y="18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0"/>
            <p:cNvSpPr/>
            <p:nvPr/>
          </p:nvSpPr>
          <p:spPr>
            <a:xfrm>
              <a:off x="7803811" y="4782147"/>
              <a:ext cx="865" cy="1731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13"/>
                  </a:lnTo>
                  <a:cubicBezTo>
                    <a:pt x="0" y="13"/>
                    <a:pt x="0" y="25"/>
                    <a:pt x="0" y="25"/>
                  </a:cubicBezTo>
                  <a:cubicBezTo>
                    <a:pt x="13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0"/>
            <p:cNvSpPr/>
            <p:nvPr/>
          </p:nvSpPr>
          <p:spPr>
            <a:xfrm>
              <a:off x="7805741" y="4781282"/>
              <a:ext cx="1464" cy="1997"/>
            </a:xfrm>
            <a:custGeom>
              <a:avLst/>
              <a:gdLst/>
              <a:ahLst/>
              <a:cxnLst/>
              <a:rect l="l" t="t" r="r" b="b"/>
              <a:pathLst>
                <a:path w="22" h="30" extrusionOk="0">
                  <a:moveTo>
                    <a:pt x="9" y="1"/>
                  </a:moveTo>
                  <a:cubicBezTo>
                    <a:pt x="9" y="11"/>
                    <a:pt x="1" y="29"/>
                    <a:pt x="4" y="29"/>
                  </a:cubicBezTo>
                  <a:cubicBezTo>
                    <a:pt x="5" y="29"/>
                    <a:pt x="6" y="28"/>
                    <a:pt x="9" y="26"/>
                  </a:cubicBezTo>
                  <a:lnTo>
                    <a:pt x="21" y="13"/>
                  </a:lnTo>
                  <a:lnTo>
                    <a:pt x="9" y="13"/>
                  </a:lnTo>
                  <a:cubicBezTo>
                    <a:pt x="9" y="9"/>
                    <a:pt x="9" y="4"/>
                    <a:pt x="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0"/>
            <p:cNvSpPr/>
            <p:nvPr/>
          </p:nvSpPr>
          <p:spPr>
            <a:xfrm>
              <a:off x="7807938" y="4768768"/>
              <a:ext cx="9319" cy="10051"/>
            </a:xfrm>
            <a:custGeom>
              <a:avLst/>
              <a:gdLst/>
              <a:ahLst/>
              <a:cxnLst/>
              <a:rect l="l" t="t" r="r" b="b"/>
              <a:pathLst>
                <a:path w="140" h="151" extrusionOk="0">
                  <a:moveTo>
                    <a:pt x="139" y="0"/>
                  </a:moveTo>
                  <a:cubicBezTo>
                    <a:pt x="118" y="21"/>
                    <a:pt x="101" y="40"/>
                    <a:pt x="88" y="56"/>
                  </a:cubicBezTo>
                  <a:lnTo>
                    <a:pt x="88" y="56"/>
                  </a:lnTo>
                  <a:cubicBezTo>
                    <a:pt x="104" y="38"/>
                    <a:pt x="120" y="19"/>
                    <a:pt x="139" y="0"/>
                  </a:cubicBezTo>
                  <a:close/>
                  <a:moveTo>
                    <a:pt x="88" y="56"/>
                  </a:moveTo>
                  <a:cubicBezTo>
                    <a:pt x="73" y="73"/>
                    <a:pt x="57" y="88"/>
                    <a:pt x="39" y="101"/>
                  </a:cubicBezTo>
                  <a:lnTo>
                    <a:pt x="14" y="138"/>
                  </a:lnTo>
                  <a:lnTo>
                    <a:pt x="1" y="138"/>
                  </a:lnTo>
                  <a:cubicBezTo>
                    <a:pt x="14" y="138"/>
                    <a:pt x="14" y="151"/>
                    <a:pt x="26" y="151"/>
                  </a:cubicBezTo>
                  <a:cubicBezTo>
                    <a:pt x="26" y="151"/>
                    <a:pt x="26" y="151"/>
                    <a:pt x="26" y="138"/>
                  </a:cubicBezTo>
                  <a:lnTo>
                    <a:pt x="51" y="126"/>
                  </a:lnTo>
                  <a:cubicBezTo>
                    <a:pt x="51" y="113"/>
                    <a:pt x="51" y="113"/>
                    <a:pt x="51" y="101"/>
                  </a:cubicBezTo>
                  <a:cubicBezTo>
                    <a:pt x="59" y="93"/>
                    <a:pt x="70" y="78"/>
                    <a:pt x="88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0"/>
            <p:cNvSpPr/>
            <p:nvPr/>
          </p:nvSpPr>
          <p:spPr>
            <a:xfrm>
              <a:off x="7797088" y="4784610"/>
              <a:ext cx="5924" cy="6789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9"/>
                    <a:pt x="26" y="64"/>
                    <a:pt x="1" y="101"/>
                  </a:cubicBezTo>
                  <a:cubicBezTo>
                    <a:pt x="26" y="64"/>
                    <a:pt x="63" y="39"/>
                    <a:pt x="8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0"/>
            <p:cNvSpPr/>
            <p:nvPr/>
          </p:nvSpPr>
          <p:spPr>
            <a:xfrm>
              <a:off x="7778717" y="4791333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50"/>
            <p:cNvSpPr/>
            <p:nvPr/>
          </p:nvSpPr>
          <p:spPr>
            <a:xfrm>
              <a:off x="7794559" y="4718580"/>
              <a:ext cx="932" cy="8387"/>
            </a:xfrm>
            <a:custGeom>
              <a:avLst/>
              <a:gdLst/>
              <a:ahLst/>
              <a:cxnLst/>
              <a:rect l="l" t="t" r="r" b="b"/>
              <a:pathLst>
                <a:path w="14" h="126" extrusionOk="0">
                  <a:moveTo>
                    <a:pt x="1" y="0"/>
                  </a:moveTo>
                  <a:lnTo>
                    <a:pt x="1" y="0"/>
                  </a:lnTo>
                  <a:cubicBezTo>
                    <a:pt x="14" y="88"/>
                    <a:pt x="14" y="113"/>
                    <a:pt x="14" y="126"/>
                  </a:cubicBezTo>
                  <a:cubicBezTo>
                    <a:pt x="14" y="101"/>
                    <a:pt x="14" y="6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50"/>
            <p:cNvSpPr/>
            <p:nvPr/>
          </p:nvSpPr>
          <p:spPr>
            <a:xfrm>
              <a:off x="7795424" y="4697479"/>
              <a:ext cx="1731" cy="31950"/>
            </a:xfrm>
            <a:custGeom>
              <a:avLst/>
              <a:gdLst/>
              <a:ahLst/>
              <a:cxnLst/>
              <a:rect l="l" t="t" r="r" b="b"/>
              <a:pathLst>
                <a:path w="26" h="480" extrusionOk="0">
                  <a:moveTo>
                    <a:pt x="8" y="0"/>
                  </a:move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380"/>
                    <a:pt x="13" y="443"/>
                    <a:pt x="1" y="443"/>
                  </a:cubicBezTo>
                  <a:cubicBezTo>
                    <a:pt x="7" y="471"/>
                    <a:pt x="11" y="479"/>
                    <a:pt x="14" y="479"/>
                  </a:cubicBezTo>
                  <a:cubicBezTo>
                    <a:pt x="17" y="479"/>
                    <a:pt x="20" y="474"/>
                    <a:pt x="26" y="468"/>
                  </a:cubicBezTo>
                  <a:cubicBezTo>
                    <a:pt x="13" y="355"/>
                    <a:pt x="13" y="229"/>
                    <a:pt x="13" y="78"/>
                  </a:cubicBezTo>
                  <a:cubicBezTo>
                    <a:pt x="10" y="22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50"/>
            <p:cNvSpPr/>
            <p:nvPr/>
          </p:nvSpPr>
          <p:spPr>
            <a:xfrm>
              <a:off x="7797088" y="4742010"/>
              <a:ext cx="3395" cy="339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3"/>
                  </a:moveTo>
                  <a:cubicBezTo>
                    <a:pt x="1" y="21"/>
                    <a:pt x="6" y="23"/>
                    <a:pt x="13" y="25"/>
                  </a:cubicBezTo>
                  <a:lnTo>
                    <a:pt x="13" y="25"/>
                  </a:lnTo>
                  <a:lnTo>
                    <a:pt x="1" y="13"/>
                  </a:lnTo>
                  <a:close/>
                  <a:moveTo>
                    <a:pt x="26" y="0"/>
                  </a:moveTo>
                  <a:lnTo>
                    <a:pt x="26" y="25"/>
                  </a:lnTo>
                  <a:cubicBezTo>
                    <a:pt x="21" y="25"/>
                    <a:pt x="17" y="25"/>
                    <a:pt x="13" y="25"/>
                  </a:cubicBezTo>
                  <a:lnTo>
                    <a:pt x="13" y="25"/>
                  </a:lnTo>
                  <a:lnTo>
                    <a:pt x="38" y="50"/>
                  </a:lnTo>
                  <a:lnTo>
                    <a:pt x="51" y="5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0"/>
            <p:cNvSpPr/>
            <p:nvPr/>
          </p:nvSpPr>
          <p:spPr>
            <a:xfrm>
              <a:off x="7731856" y="4711058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0"/>
            <p:cNvSpPr/>
            <p:nvPr/>
          </p:nvSpPr>
          <p:spPr>
            <a:xfrm>
              <a:off x="7838757" y="4663332"/>
              <a:ext cx="5258" cy="1864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5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5" y="13"/>
                    <a:pt x="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0"/>
            <p:cNvSpPr/>
            <p:nvPr/>
          </p:nvSpPr>
          <p:spPr>
            <a:xfrm>
              <a:off x="7796289" y="4679241"/>
              <a:ext cx="67" cy="9252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51"/>
                    <a:pt x="0" y="89"/>
                    <a:pt x="0" y="1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50"/>
            <p:cNvSpPr/>
            <p:nvPr/>
          </p:nvSpPr>
          <p:spPr>
            <a:xfrm>
              <a:off x="7695047" y="4761247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0"/>
                  </a:moveTo>
                  <a:cubicBezTo>
                    <a:pt x="13" y="13"/>
                    <a:pt x="13" y="13"/>
                    <a:pt x="1" y="25"/>
                  </a:cubicBezTo>
                  <a:cubicBezTo>
                    <a:pt x="13" y="25"/>
                    <a:pt x="13" y="13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50"/>
            <p:cNvSpPr/>
            <p:nvPr/>
          </p:nvSpPr>
          <p:spPr>
            <a:xfrm>
              <a:off x="7687525" y="4758451"/>
              <a:ext cx="9052" cy="8986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22" y="1"/>
                  </a:moveTo>
                  <a:cubicBezTo>
                    <a:pt x="120" y="1"/>
                    <a:pt x="117" y="2"/>
                    <a:pt x="114" y="4"/>
                  </a:cubicBezTo>
                  <a:cubicBezTo>
                    <a:pt x="93" y="45"/>
                    <a:pt x="81" y="51"/>
                    <a:pt x="70" y="51"/>
                  </a:cubicBezTo>
                  <a:cubicBezTo>
                    <a:pt x="65" y="51"/>
                    <a:pt x="61" y="49"/>
                    <a:pt x="56" y="49"/>
                  </a:cubicBezTo>
                  <a:cubicBezTo>
                    <a:pt x="43" y="49"/>
                    <a:pt x="27" y="56"/>
                    <a:pt x="0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41" y="134"/>
                    <a:pt x="63" y="101"/>
                    <a:pt x="114" y="67"/>
                  </a:cubicBezTo>
                  <a:lnTo>
                    <a:pt x="114" y="67"/>
                  </a:lnTo>
                  <a:cubicBezTo>
                    <a:pt x="110" y="70"/>
                    <a:pt x="107" y="71"/>
                    <a:pt x="105" y="71"/>
                  </a:cubicBezTo>
                  <a:cubicBezTo>
                    <a:pt x="92" y="71"/>
                    <a:pt x="135" y="1"/>
                    <a:pt x="1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0"/>
            <p:cNvSpPr/>
            <p:nvPr/>
          </p:nvSpPr>
          <p:spPr>
            <a:xfrm>
              <a:off x="7854000" y="4762911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0"/>
            <p:cNvSpPr/>
            <p:nvPr/>
          </p:nvSpPr>
          <p:spPr>
            <a:xfrm>
              <a:off x="7874035" y="4767903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50"/>
            <p:cNvSpPr/>
            <p:nvPr/>
          </p:nvSpPr>
          <p:spPr>
            <a:xfrm>
              <a:off x="7876565" y="4772096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50"/>
            <p:cNvSpPr/>
            <p:nvPr/>
          </p:nvSpPr>
          <p:spPr>
            <a:xfrm>
              <a:off x="7876565" y="4773760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50"/>
            <p:cNvSpPr/>
            <p:nvPr/>
          </p:nvSpPr>
          <p:spPr>
            <a:xfrm>
              <a:off x="7874901" y="4792997"/>
              <a:ext cx="865" cy="1731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17"/>
                    <a:pt x="0" y="8"/>
                    <a:pt x="5" y="8"/>
                  </a:cubicBezTo>
                  <a:cubicBezTo>
                    <a:pt x="7" y="8"/>
                    <a:pt x="9" y="9"/>
                    <a:pt x="13" y="13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50"/>
            <p:cNvSpPr/>
            <p:nvPr/>
          </p:nvSpPr>
          <p:spPr>
            <a:xfrm>
              <a:off x="7877364" y="4777089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50"/>
            <p:cNvSpPr/>
            <p:nvPr/>
          </p:nvSpPr>
          <p:spPr>
            <a:xfrm>
              <a:off x="7875700" y="4779618"/>
              <a:ext cx="2596" cy="13446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20"/>
                    <a:pt x="39" y="56"/>
                    <a:pt x="26" y="100"/>
                  </a:cubicBezTo>
                  <a:lnTo>
                    <a:pt x="26" y="100"/>
                  </a:lnTo>
                  <a:cubicBezTo>
                    <a:pt x="39" y="75"/>
                    <a:pt x="39" y="51"/>
                    <a:pt x="39" y="26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1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2"/>
                  </a:cubicBezTo>
                  <a:lnTo>
                    <a:pt x="26" y="102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2"/>
                  </a:moveTo>
                  <a:lnTo>
                    <a:pt x="26" y="102"/>
                  </a:lnTo>
                  <a:cubicBezTo>
                    <a:pt x="23" y="113"/>
                    <a:pt x="19" y="126"/>
                    <a:pt x="13" y="139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2"/>
                    <a:pt x="1" y="202"/>
                  </a:cubicBezTo>
                  <a:cubicBezTo>
                    <a:pt x="13" y="177"/>
                    <a:pt x="26" y="139"/>
                    <a:pt x="26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0"/>
            <p:cNvSpPr/>
            <p:nvPr/>
          </p:nvSpPr>
          <p:spPr>
            <a:xfrm>
              <a:off x="7861522" y="4762045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13" y="1"/>
                    <a:pt x="13" y="1"/>
                    <a:pt x="13" y="13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50"/>
            <p:cNvSpPr/>
            <p:nvPr/>
          </p:nvSpPr>
          <p:spPr>
            <a:xfrm>
              <a:off x="7847277" y="4661668"/>
              <a:ext cx="9252" cy="2596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1"/>
                  </a:moveTo>
                  <a:cubicBezTo>
                    <a:pt x="1" y="1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50"/>
            <p:cNvSpPr/>
            <p:nvPr/>
          </p:nvSpPr>
          <p:spPr>
            <a:xfrm>
              <a:off x="7869842" y="4765374"/>
              <a:ext cx="2596" cy="2596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9"/>
                  </a:lnTo>
                  <a:lnTo>
                    <a:pt x="39" y="39"/>
                  </a:lnTo>
                  <a:cubicBezTo>
                    <a:pt x="39" y="39"/>
                    <a:pt x="26" y="26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0"/>
            <p:cNvSpPr/>
            <p:nvPr/>
          </p:nvSpPr>
          <p:spPr>
            <a:xfrm>
              <a:off x="7872371" y="4767903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0"/>
            <p:cNvSpPr/>
            <p:nvPr/>
          </p:nvSpPr>
          <p:spPr>
            <a:xfrm>
              <a:off x="7866514" y="4763709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lnTo>
                    <a:pt x="1" y="13"/>
                  </a:ln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0"/>
            <p:cNvSpPr/>
            <p:nvPr/>
          </p:nvSpPr>
          <p:spPr>
            <a:xfrm>
              <a:off x="7869842" y="4789669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0"/>
            <p:cNvSpPr/>
            <p:nvPr/>
          </p:nvSpPr>
          <p:spPr>
            <a:xfrm>
              <a:off x="7872371" y="4792997"/>
              <a:ext cx="2596" cy="3728"/>
            </a:xfrm>
            <a:custGeom>
              <a:avLst/>
              <a:gdLst/>
              <a:ahLst/>
              <a:cxnLst/>
              <a:rect l="l" t="t" r="r" b="b"/>
              <a:pathLst>
                <a:path w="39" h="56" extrusionOk="0">
                  <a:moveTo>
                    <a:pt x="38" y="1"/>
                  </a:moveTo>
                  <a:cubicBezTo>
                    <a:pt x="27" y="12"/>
                    <a:pt x="26" y="13"/>
                    <a:pt x="26" y="22"/>
                  </a:cubicBezTo>
                  <a:lnTo>
                    <a:pt x="26" y="22"/>
                  </a:lnTo>
                  <a:cubicBezTo>
                    <a:pt x="30" y="16"/>
                    <a:pt x="34" y="9"/>
                    <a:pt x="38" y="1"/>
                  </a:cubicBezTo>
                  <a:close/>
                  <a:moveTo>
                    <a:pt x="26" y="22"/>
                  </a:moveTo>
                  <a:cubicBezTo>
                    <a:pt x="17" y="34"/>
                    <a:pt x="9" y="42"/>
                    <a:pt x="1" y="51"/>
                  </a:cubicBezTo>
                  <a:cubicBezTo>
                    <a:pt x="4" y="54"/>
                    <a:pt x="6" y="56"/>
                    <a:pt x="8" y="56"/>
                  </a:cubicBezTo>
                  <a:cubicBezTo>
                    <a:pt x="14" y="56"/>
                    <a:pt x="16" y="44"/>
                    <a:pt x="26" y="26"/>
                  </a:cubicBezTo>
                  <a:cubicBezTo>
                    <a:pt x="26" y="24"/>
                    <a:pt x="26" y="23"/>
                    <a:pt x="26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0"/>
            <p:cNvSpPr/>
            <p:nvPr/>
          </p:nvSpPr>
          <p:spPr>
            <a:xfrm>
              <a:off x="7863186" y="4662533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0"/>
            <p:cNvSpPr/>
            <p:nvPr/>
          </p:nvSpPr>
          <p:spPr>
            <a:xfrm>
              <a:off x="7730991" y="4712722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cubicBezTo>
                    <a:pt x="1" y="13"/>
                    <a:pt x="1" y="13"/>
                    <a:pt x="1" y="25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0"/>
            <p:cNvSpPr/>
            <p:nvPr/>
          </p:nvSpPr>
          <p:spPr>
            <a:xfrm>
              <a:off x="7716813" y="4769567"/>
              <a:ext cx="3395" cy="5125"/>
            </a:xfrm>
            <a:custGeom>
              <a:avLst/>
              <a:gdLst/>
              <a:ahLst/>
              <a:cxnLst/>
              <a:rect l="l" t="t" r="r" b="b"/>
              <a:pathLst>
                <a:path w="51" h="77" extrusionOk="0">
                  <a:moveTo>
                    <a:pt x="38" y="1"/>
                  </a:moveTo>
                  <a:lnTo>
                    <a:pt x="0" y="51"/>
                  </a:lnTo>
                  <a:cubicBezTo>
                    <a:pt x="13" y="51"/>
                    <a:pt x="25" y="64"/>
                    <a:pt x="38" y="76"/>
                  </a:cubicBezTo>
                  <a:cubicBezTo>
                    <a:pt x="51" y="51"/>
                    <a:pt x="51" y="26"/>
                    <a:pt x="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0"/>
            <p:cNvSpPr/>
            <p:nvPr/>
          </p:nvSpPr>
          <p:spPr>
            <a:xfrm>
              <a:off x="7646522" y="4669190"/>
              <a:ext cx="234766" cy="207542"/>
            </a:xfrm>
            <a:custGeom>
              <a:avLst/>
              <a:gdLst/>
              <a:ahLst/>
              <a:cxnLst/>
              <a:rect l="l" t="t" r="r" b="b"/>
              <a:pathLst>
                <a:path w="3527" h="3118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8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507" y="403"/>
                    <a:pt x="3494" y="403"/>
                  </a:cubicBezTo>
                  <a:close/>
                  <a:moveTo>
                    <a:pt x="3230" y="503"/>
                  </a:moveTo>
                  <a:cubicBezTo>
                    <a:pt x="3230" y="503"/>
                    <a:pt x="3229" y="503"/>
                    <a:pt x="3229" y="504"/>
                  </a:cubicBezTo>
                  <a:lnTo>
                    <a:pt x="3229" y="504"/>
                  </a:lnTo>
                  <a:cubicBezTo>
                    <a:pt x="3229" y="504"/>
                    <a:pt x="3230" y="504"/>
                    <a:pt x="3231" y="504"/>
                  </a:cubicBezTo>
                  <a:lnTo>
                    <a:pt x="3231" y="504"/>
                  </a:lnTo>
                  <a:cubicBezTo>
                    <a:pt x="3231" y="504"/>
                    <a:pt x="3230" y="504"/>
                    <a:pt x="3230" y="503"/>
                  </a:cubicBezTo>
                  <a:close/>
                  <a:moveTo>
                    <a:pt x="3321" y="524"/>
                  </a:moveTo>
                  <a:cubicBezTo>
                    <a:pt x="3305" y="524"/>
                    <a:pt x="3280" y="525"/>
                    <a:pt x="3243" y="529"/>
                  </a:cubicBezTo>
                  <a:cubicBezTo>
                    <a:pt x="3250" y="536"/>
                    <a:pt x="3253" y="539"/>
                    <a:pt x="3257" y="543"/>
                  </a:cubicBezTo>
                  <a:lnTo>
                    <a:pt x="3257" y="543"/>
                  </a:lnTo>
                  <a:cubicBezTo>
                    <a:pt x="3265" y="545"/>
                    <a:pt x="3273" y="547"/>
                    <a:pt x="3281" y="550"/>
                  </a:cubicBezTo>
                  <a:lnTo>
                    <a:pt x="3281" y="550"/>
                  </a:lnTo>
                  <a:cubicBezTo>
                    <a:pt x="3336" y="534"/>
                    <a:pt x="3360" y="524"/>
                    <a:pt x="3321" y="524"/>
                  </a:cubicBezTo>
                  <a:close/>
                  <a:moveTo>
                    <a:pt x="3130" y="541"/>
                  </a:moveTo>
                  <a:lnTo>
                    <a:pt x="3130" y="541"/>
                  </a:lnTo>
                  <a:cubicBezTo>
                    <a:pt x="3105" y="554"/>
                    <a:pt x="3079" y="554"/>
                    <a:pt x="3054" y="566"/>
                  </a:cubicBezTo>
                  <a:cubicBezTo>
                    <a:pt x="3092" y="554"/>
                    <a:pt x="3105" y="554"/>
                    <a:pt x="3130" y="541"/>
                  </a:cubicBezTo>
                  <a:close/>
                  <a:moveTo>
                    <a:pt x="3332" y="620"/>
                  </a:moveTo>
                  <a:lnTo>
                    <a:pt x="3332" y="620"/>
                  </a:lnTo>
                  <a:cubicBezTo>
                    <a:pt x="3332" y="622"/>
                    <a:pt x="3332" y="624"/>
                    <a:pt x="3331" y="626"/>
                  </a:cubicBezTo>
                  <a:lnTo>
                    <a:pt x="3331" y="626"/>
                  </a:lnTo>
                  <a:cubicBezTo>
                    <a:pt x="3331" y="625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5"/>
                    <a:pt x="3331" y="635"/>
                    <a:pt x="3331" y="626"/>
                  </a:cubicBezTo>
                  <a:lnTo>
                    <a:pt x="3331" y="626"/>
                  </a:lnTo>
                  <a:cubicBezTo>
                    <a:pt x="3335" y="634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9"/>
                    <a:pt x="3352" y="645"/>
                    <a:pt x="3356" y="642"/>
                  </a:cubicBezTo>
                  <a:lnTo>
                    <a:pt x="3356" y="642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4" y="631"/>
                    <a:pt x="3332" y="620"/>
                  </a:cubicBezTo>
                  <a:close/>
                  <a:moveTo>
                    <a:pt x="1220" y="654"/>
                  </a:moveTo>
                  <a:lnTo>
                    <a:pt x="1220" y="654"/>
                  </a:lnTo>
                  <a:cubicBezTo>
                    <a:pt x="1221" y="657"/>
                    <a:pt x="1223" y="660"/>
                    <a:pt x="1224" y="662"/>
                  </a:cubicBezTo>
                  <a:lnTo>
                    <a:pt x="1224" y="662"/>
                  </a:lnTo>
                  <a:cubicBezTo>
                    <a:pt x="1223" y="660"/>
                    <a:pt x="1221" y="657"/>
                    <a:pt x="1220" y="654"/>
                  </a:cubicBezTo>
                  <a:close/>
                  <a:moveTo>
                    <a:pt x="1308" y="667"/>
                  </a:moveTo>
                  <a:cubicBezTo>
                    <a:pt x="1308" y="679"/>
                    <a:pt x="1308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42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3382" y="454"/>
                  </a:moveTo>
                  <a:lnTo>
                    <a:pt x="3394" y="466"/>
                  </a:lnTo>
                  <a:cubicBezTo>
                    <a:pt x="3400" y="469"/>
                    <a:pt x="3405" y="472"/>
                    <a:pt x="3410" y="475"/>
                  </a:cubicBezTo>
                  <a:lnTo>
                    <a:pt x="3410" y="475"/>
                  </a:lnTo>
                  <a:cubicBezTo>
                    <a:pt x="3370" y="485"/>
                    <a:pt x="3319" y="496"/>
                    <a:pt x="3264" y="510"/>
                  </a:cubicBezTo>
                  <a:lnTo>
                    <a:pt x="3264" y="510"/>
                  </a:lnTo>
                  <a:cubicBezTo>
                    <a:pt x="3253" y="508"/>
                    <a:pt x="3242" y="506"/>
                    <a:pt x="3231" y="504"/>
                  </a:cubicBezTo>
                  <a:lnTo>
                    <a:pt x="3231" y="504"/>
                  </a:lnTo>
                  <a:cubicBezTo>
                    <a:pt x="3243" y="516"/>
                    <a:pt x="3243" y="516"/>
                    <a:pt x="3243" y="516"/>
                  </a:cubicBezTo>
                  <a:cubicBezTo>
                    <a:pt x="3250" y="514"/>
                    <a:pt x="3257" y="512"/>
                    <a:pt x="3264" y="510"/>
                  </a:cubicBezTo>
                  <a:lnTo>
                    <a:pt x="3264" y="510"/>
                  </a:lnTo>
                  <a:cubicBezTo>
                    <a:pt x="3274" y="512"/>
                    <a:pt x="3283" y="514"/>
                    <a:pt x="3293" y="516"/>
                  </a:cubicBezTo>
                  <a:cubicBezTo>
                    <a:pt x="3349" y="524"/>
                    <a:pt x="3394" y="542"/>
                    <a:pt x="3430" y="561"/>
                  </a:cubicBezTo>
                  <a:lnTo>
                    <a:pt x="3430" y="561"/>
                  </a:lnTo>
                  <a:lnTo>
                    <a:pt x="3444" y="554"/>
                  </a:lnTo>
                  <a:cubicBezTo>
                    <a:pt x="3458" y="547"/>
                    <a:pt x="3468" y="540"/>
                    <a:pt x="3476" y="533"/>
                  </a:cubicBezTo>
                  <a:lnTo>
                    <a:pt x="3476" y="533"/>
                  </a:lnTo>
                  <a:cubicBezTo>
                    <a:pt x="3488" y="552"/>
                    <a:pt x="3494" y="572"/>
                    <a:pt x="3494" y="591"/>
                  </a:cubicBezTo>
                  <a:cubicBezTo>
                    <a:pt x="3494" y="598"/>
                    <a:pt x="3494" y="601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1"/>
                  </a:cubicBezTo>
                  <a:lnTo>
                    <a:pt x="3430" y="561"/>
                  </a:lnTo>
                  <a:lnTo>
                    <a:pt x="3394" y="579"/>
                  </a:lnTo>
                  <a:lnTo>
                    <a:pt x="3363" y="587"/>
                  </a:lnTo>
                  <a:lnTo>
                    <a:pt x="3363" y="587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1" y="576"/>
                    <a:pt x="3324" y="585"/>
                    <a:pt x="3326" y="594"/>
                  </a:cubicBezTo>
                  <a:lnTo>
                    <a:pt x="3326" y="594"/>
                  </a:lnTo>
                  <a:lnTo>
                    <a:pt x="3331" y="591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29" y="608"/>
                    <a:pt x="3328" y="601"/>
                    <a:pt x="3326" y="594"/>
                  </a:cubicBezTo>
                  <a:lnTo>
                    <a:pt x="3326" y="594"/>
                  </a:lnTo>
                  <a:lnTo>
                    <a:pt x="3319" y="597"/>
                  </a:lnTo>
                  <a:lnTo>
                    <a:pt x="3319" y="597"/>
                  </a:lnTo>
                  <a:cubicBezTo>
                    <a:pt x="3312" y="583"/>
                    <a:pt x="3303" y="571"/>
                    <a:pt x="3293" y="566"/>
                  </a:cubicBezTo>
                  <a:cubicBezTo>
                    <a:pt x="3293" y="566"/>
                    <a:pt x="3293" y="566"/>
                    <a:pt x="3293" y="554"/>
                  </a:cubicBezTo>
                  <a:cubicBezTo>
                    <a:pt x="3289" y="552"/>
                    <a:pt x="3285" y="551"/>
                    <a:pt x="3281" y="550"/>
                  </a:cubicBezTo>
                  <a:lnTo>
                    <a:pt x="3281" y="550"/>
                  </a:lnTo>
                  <a:cubicBezTo>
                    <a:pt x="3277" y="551"/>
                    <a:pt x="3273" y="552"/>
                    <a:pt x="3268" y="554"/>
                  </a:cubicBezTo>
                  <a:cubicBezTo>
                    <a:pt x="3263" y="548"/>
                    <a:pt x="3260" y="545"/>
                    <a:pt x="3257" y="543"/>
                  </a:cubicBezTo>
                  <a:lnTo>
                    <a:pt x="3257" y="543"/>
                  </a:lnTo>
                  <a:cubicBezTo>
                    <a:pt x="3244" y="539"/>
                    <a:pt x="3231" y="536"/>
                    <a:pt x="3218" y="533"/>
                  </a:cubicBezTo>
                  <a:lnTo>
                    <a:pt x="3218" y="533"/>
                  </a:lnTo>
                  <a:cubicBezTo>
                    <a:pt x="3221" y="544"/>
                    <a:pt x="3232" y="554"/>
                    <a:pt x="3243" y="554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66"/>
                    <a:pt x="3142" y="554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7"/>
                    <a:pt x="2979" y="642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30"/>
                    <a:pt x="2715" y="742"/>
                  </a:cubicBezTo>
                  <a:lnTo>
                    <a:pt x="2702" y="755"/>
                  </a:lnTo>
                  <a:lnTo>
                    <a:pt x="2677" y="755"/>
                  </a:lnTo>
                  <a:cubicBezTo>
                    <a:pt x="2691" y="706"/>
                    <a:pt x="2693" y="693"/>
                    <a:pt x="2689" y="693"/>
                  </a:cubicBezTo>
                  <a:cubicBezTo>
                    <a:pt x="2684" y="693"/>
                    <a:pt x="2672" y="709"/>
                    <a:pt x="2657" y="709"/>
                  </a:cubicBezTo>
                  <a:cubicBezTo>
                    <a:pt x="2647" y="709"/>
                    <a:pt x="2637" y="702"/>
                    <a:pt x="2627" y="679"/>
                  </a:cubicBezTo>
                  <a:cubicBezTo>
                    <a:pt x="2795" y="583"/>
                    <a:pt x="2940" y="545"/>
                    <a:pt x="3084" y="509"/>
                  </a:cubicBezTo>
                  <a:lnTo>
                    <a:pt x="3084" y="509"/>
                  </a:lnTo>
                  <a:cubicBezTo>
                    <a:pt x="3102" y="513"/>
                    <a:pt x="3148" y="518"/>
                    <a:pt x="3206" y="530"/>
                  </a:cubicBezTo>
                  <a:lnTo>
                    <a:pt x="3206" y="530"/>
                  </a:lnTo>
                  <a:lnTo>
                    <a:pt x="3218" y="529"/>
                  </a:lnTo>
                  <a:lnTo>
                    <a:pt x="3218" y="529"/>
                  </a:lnTo>
                  <a:cubicBezTo>
                    <a:pt x="3216" y="530"/>
                    <a:pt x="3213" y="531"/>
                    <a:pt x="3211" y="531"/>
                  </a:cubicBezTo>
                  <a:lnTo>
                    <a:pt x="3211" y="531"/>
                  </a:lnTo>
                  <a:cubicBezTo>
                    <a:pt x="3210" y="531"/>
                    <a:pt x="3208" y="531"/>
                    <a:pt x="3206" y="530"/>
                  </a:cubicBezTo>
                  <a:lnTo>
                    <a:pt x="3206" y="530"/>
                  </a:lnTo>
                  <a:lnTo>
                    <a:pt x="3130" y="541"/>
                  </a:lnTo>
                  <a:cubicBezTo>
                    <a:pt x="3164" y="541"/>
                    <a:pt x="3188" y="541"/>
                    <a:pt x="3211" y="531"/>
                  </a:cubicBezTo>
                  <a:lnTo>
                    <a:pt x="3211" y="531"/>
                  </a:lnTo>
                  <a:cubicBezTo>
                    <a:pt x="3214" y="532"/>
                    <a:pt x="3216" y="532"/>
                    <a:pt x="3218" y="533"/>
                  </a:cubicBezTo>
                  <a:lnTo>
                    <a:pt x="3218" y="533"/>
                  </a:lnTo>
                  <a:cubicBezTo>
                    <a:pt x="3218" y="531"/>
                    <a:pt x="3218" y="530"/>
                    <a:pt x="3218" y="529"/>
                  </a:cubicBezTo>
                  <a:cubicBezTo>
                    <a:pt x="3218" y="517"/>
                    <a:pt x="3218" y="505"/>
                    <a:pt x="3229" y="504"/>
                  </a:cubicBezTo>
                  <a:lnTo>
                    <a:pt x="3229" y="504"/>
                  </a:lnTo>
                  <a:cubicBezTo>
                    <a:pt x="3202" y="499"/>
                    <a:pt x="3175" y="495"/>
                    <a:pt x="3151" y="492"/>
                  </a:cubicBezTo>
                  <a:lnTo>
                    <a:pt x="3151" y="492"/>
                  </a:lnTo>
                  <a:cubicBezTo>
                    <a:pt x="3135" y="496"/>
                    <a:pt x="3119" y="500"/>
                    <a:pt x="3105" y="503"/>
                  </a:cubicBezTo>
                  <a:cubicBezTo>
                    <a:pt x="3098" y="505"/>
                    <a:pt x="3091" y="507"/>
                    <a:pt x="3084" y="509"/>
                  </a:cubicBezTo>
                  <a:lnTo>
                    <a:pt x="3084" y="509"/>
                  </a:lnTo>
                  <a:cubicBezTo>
                    <a:pt x="3068" y="504"/>
                    <a:pt x="3074" y="500"/>
                    <a:pt x="3117" y="491"/>
                  </a:cubicBezTo>
                  <a:cubicBezTo>
                    <a:pt x="3128" y="491"/>
                    <a:pt x="3139" y="491"/>
                    <a:pt x="3151" y="492"/>
                  </a:cubicBezTo>
                  <a:lnTo>
                    <a:pt x="3151" y="492"/>
                  </a:lnTo>
                  <a:cubicBezTo>
                    <a:pt x="3191" y="484"/>
                    <a:pt x="3236" y="475"/>
                    <a:pt x="3280" y="466"/>
                  </a:cubicBezTo>
                  <a:cubicBezTo>
                    <a:pt x="3311" y="466"/>
                    <a:pt x="3349" y="458"/>
                    <a:pt x="3382" y="454"/>
                  </a:cubicBezTo>
                  <a:close/>
                  <a:moveTo>
                    <a:pt x="1249" y="762"/>
                  </a:moveTo>
                  <a:cubicBezTo>
                    <a:pt x="1247" y="770"/>
                    <a:pt x="1245" y="778"/>
                    <a:pt x="1242" y="786"/>
                  </a:cubicBezTo>
                  <a:lnTo>
                    <a:pt x="1242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17" y="717"/>
                    <a:pt x="3117" y="717"/>
                  </a:cubicBezTo>
                  <a:cubicBezTo>
                    <a:pt x="3029" y="742"/>
                    <a:pt x="2941" y="767"/>
                    <a:pt x="2828" y="818"/>
                  </a:cubicBezTo>
                  <a:lnTo>
                    <a:pt x="2816" y="792"/>
                  </a:lnTo>
                  <a:cubicBezTo>
                    <a:pt x="2878" y="755"/>
                    <a:pt x="2929" y="755"/>
                    <a:pt x="2979" y="730"/>
                  </a:cubicBezTo>
                  <a:cubicBezTo>
                    <a:pt x="3029" y="704"/>
                    <a:pt x="3079" y="679"/>
                    <a:pt x="3117" y="667"/>
                  </a:cubicBezTo>
                  <a:close/>
                  <a:moveTo>
                    <a:pt x="3042" y="767"/>
                  </a:moveTo>
                  <a:cubicBezTo>
                    <a:pt x="3029" y="780"/>
                    <a:pt x="3017" y="792"/>
                    <a:pt x="3004" y="805"/>
                  </a:cubicBezTo>
                  <a:lnTo>
                    <a:pt x="2929" y="830"/>
                  </a:lnTo>
                  <a:cubicBezTo>
                    <a:pt x="2941" y="818"/>
                    <a:pt x="2979" y="792"/>
                    <a:pt x="3042" y="767"/>
                  </a:cubicBezTo>
                  <a:close/>
                  <a:moveTo>
                    <a:pt x="3465" y="728"/>
                  </a:moveTo>
                  <a:cubicBezTo>
                    <a:pt x="3466" y="728"/>
                    <a:pt x="3468" y="728"/>
                    <a:pt x="3469" y="730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44" y="805"/>
                    <a:pt x="3482" y="792"/>
                    <a:pt x="3456" y="780"/>
                  </a:cubicBezTo>
                  <a:cubicBezTo>
                    <a:pt x="3456" y="769"/>
                    <a:pt x="3456" y="728"/>
                    <a:pt x="3465" y="728"/>
                  </a:cubicBezTo>
                  <a:close/>
                  <a:moveTo>
                    <a:pt x="2652" y="893"/>
                  </a:moveTo>
                  <a:lnTo>
                    <a:pt x="2652" y="893"/>
                  </a:lnTo>
                  <a:cubicBezTo>
                    <a:pt x="2646" y="899"/>
                    <a:pt x="2640" y="902"/>
                    <a:pt x="2633" y="906"/>
                  </a:cubicBezTo>
                  <a:lnTo>
                    <a:pt x="2652" y="893"/>
                  </a:lnTo>
                  <a:close/>
                  <a:moveTo>
                    <a:pt x="3494" y="855"/>
                  </a:moveTo>
                  <a:cubicBezTo>
                    <a:pt x="3494" y="873"/>
                    <a:pt x="3492" y="885"/>
                    <a:pt x="3482" y="906"/>
                  </a:cubicBezTo>
                  <a:cubicBezTo>
                    <a:pt x="3494" y="906"/>
                    <a:pt x="3494" y="893"/>
                    <a:pt x="3494" y="893"/>
                  </a:cubicBezTo>
                  <a:cubicBezTo>
                    <a:pt x="3507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5"/>
                  </a:cubicBezTo>
                  <a:close/>
                  <a:moveTo>
                    <a:pt x="994" y="900"/>
                  </a:moveTo>
                  <a:cubicBezTo>
                    <a:pt x="989" y="905"/>
                    <a:pt x="984" y="912"/>
                    <a:pt x="981" y="918"/>
                  </a:cubicBezTo>
                  <a:cubicBezTo>
                    <a:pt x="985" y="911"/>
                    <a:pt x="990" y="905"/>
                    <a:pt x="994" y="900"/>
                  </a:cubicBezTo>
                  <a:close/>
                  <a:moveTo>
                    <a:pt x="1242" y="786"/>
                  </a:moveTo>
                  <a:cubicBezTo>
                    <a:pt x="1279" y="790"/>
                    <a:pt x="1342" y="792"/>
                    <a:pt x="1333" y="830"/>
                  </a:cubicBezTo>
                  <a:cubicBezTo>
                    <a:pt x="1290" y="885"/>
                    <a:pt x="1239" y="931"/>
                    <a:pt x="1189" y="965"/>
                  </a:cubicBezTo>
                  <a:lnTo>
                    <a:pt x="1189" y="965"/>
                  </a:lnTo>
                  <a:cubicBezTo>
                    <a:pt x="1208" y="901"/>
                    <a:pt x="1227" y="842"/>
                    <a:pt x="1242" y="786"/>
                  </a:cubicBezTo>
                  <a:close/>
                  <a:moveTo>
                    <a:pt x="871" y="1106"/>
                  </a:moveTo>
                  <a:cubicBezTo>
                    <a:pt x="853" y="1138"/>
                    <a:pt x="902" y="1133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2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51" y="1124"/>
                    <a:pt x="861" y="1114"/>
                    <a:pt x="871" y="1106"/>
                  </a:cubicBezTo>
                  <a:close/>
                  <a:moveTo>
                    <a:pt x="2036" y="1157"/>
                  </a:moveTo>
                  <a:cubicBezTo>
                    <a:pt x="2112" y="1182"/>
                    <a:pt x="2212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3"/>
                    <a:pt x="2388" y="1283"/>
                  </a:cubicBezTo>
                  <a:lnTo>
                    <a:pt x="2376" y="1283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21" y="1278"/>
                  </a:moveTo>
                  <a:lnTo>
                    <a:pt x="1810" y="1295"/>
                  </a:lnTo>
                  <a:cubicBezTo>
                    <a:pt x="1809" y="1296"/>
                    <a:pt x="1808" y="1296"/>
                    <a:pt x="1807" y="1297"/>
                  </a:cubicBezTo>
                  <a:lnTo>
                    <a:pt x="1807" y="1297"/>
                  </a:lnTo>
                  <a:cubicBezTo>
                    <a:pt x="1801" y="1292"/>
                    <a:pt x="1798" y="1287"/>
                    <a:pt x="1798" y="1283"/>
                  </a:cubicBezTo>
                  <a:cubicBezTo>
                    <a:pt x="1806" y="1282"/>
                    <a:pt x="1814" y="1280"/>
                    <a:pt x="1821" y="1278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3004" y="13"/>
                    <a:pt x="2929" y="26"/>
                  </a:cubicBezTo>
                  <a:cubicBezTo>
                    <a:pt x="2790" y="64"/>
                    <a:pt x="2677" y="64"/>
                    <a:pt x="2527" y="126"/>
                  </a:cubicBezTo>
                  <a:cubicBezTo>
                    <a:pt x="2464" y="152"/>
                    <a:pt x="2401" y="177"/>
                    <a:pt x="2338" y="202"/>
                  </a:cubicBezTo>
                  <a:lnTo>
                    <a:pt x="2288" y="227"/>
                  </a:lnTo>
                  <a:cubicBezTo>
                    <a:pt x="2285" y="225"/>
                    <a:pt x="2284" y="224"/>
                    <a:pt x="2283" y="224"/>
                  </a:cubicBezTo>
                  <a:lnTo>
                    <a:pt x="2283" y="224"/>
                  </a:lnTo>
                  <a:cubicBezTo>
                    <a:pt x="2279" y="224"/>
                    <a:pt x="2288" y="244"/>
                    <a:pt x="2288" y="265"/>
                  </a:cubicBezTo>
                  <a:lnTo>
                    <a:pt x="2288" y="315"/>
                  </a:lnTo>
                  <a:cubicBezTo>
                    <a:pt x="2288" y="378"/>
                    <a:pt x="2288" y="441"/>
                    <a:pt x="2275" y="503"/>
                  </a:cubicBezTo>
                  <a:cubicBezTo>
                    <a:pt x="2275" y="617"/>
                    <a:pt x="2275" y="730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1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5" y="1107"/>
                    <a:pt x="2087" y="1093"/>
                    <a:pt x="2071" y="1078"/>
                  </a:cubicBezTo>
                  <a:lnTo>
                    <a:pt x="2071" y="1078"/>
                  </a:lnTo>
                  <a:cubicBezTo>
                    <a:pt x="2010" y="1083"/>
                    <a:pt x="1976" y="1114"/>
                    <a:pt x="1948" y="1151"/>
                  </a:cubicBezTo>
                  <a:lnTo>
                    <a:pt x="1948" y="1151"/>
                  </a:lnTo>
                  <a:cubicBezTo>
                    <a:pt x="1868" y="1123"/>
                    <a:pt x="1797" y="1102"/>
                    <a:pt x="1735" y="1081"/>
                  </a:cubicBezTo>
                  <a:lnTo>
                    <a:pt x="1697" y="1069"/>
                  </a:lnTo>
                  <a:cubicBezTo>
                    <a:pt x="1691" y="1063"/>
                    <a:pt x="1685" y="1059"/>
                    <a:pt x="1680" y="1059"/>
                  </a:cubicBezTo>
                  <a:cubicBezTo>
                    <a:pt x="1675" y="1059"/>
                    <a:pt x="1672" y="1063"/>
                    <a:pt x="1672" y="1069"/>
                  </a:cubicBezTo>
                  <a:lnTo>
                    <a:pt x="1647" y="1094"/>
                  </a:lnTo>
                  <a:cubicBezTo>
                    <a:pt x="1634" y="1107"/>
                    <a:pt x="1622" y="1132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2"/>
                  </a:lnTo>
                  <a:lnTo>
                    <a:pt x="1710" y="1107"/>
                  </a:lnTo>
                  <a:cubicBezTo>
                    <a:pt x="1710" y="1107"/>
                    <a:pt x="1710" y="1094"/>
                    <a:pt x="1722" y="1094"/>
                  </a:cubicBezTo>
                  <a:lnTo>
                    <a:pt x="1747" y="1107"/>
                  </a:lnTo>
                  <a:lnTo>
                    <a:pt x="1923" y="1169"/>
                  </a:lnTo>
                  <a:lnTo>
                    <a:pt x="1933" y="1172"/>
                  </a:lnTo>
                  <a:lnTo>
                    <a:pt x="1933" y="1172"/>
                  </a:lnTo>
                  <a:cubicBezTo>
                    <a:pt x="1938" y="1165"/>
                    <a:pt x="1943" y="1158"/>
                    <a:pt x="1948" y="1151"/>
                  </a:cubicBezTo>
                  <a:lnTo>
                    <a:pt x="1948" y="1151"/>
                  </a:lnTo>
                  <a:cubicBezTo>
                    <a:pt x="1964" y="1157"/>
                    <a:pt x="1981" y="1163"/>
                    <a:pt x="1999" y="1169"/>
                  </a:cubicBezTo>
                  <a:cubicBezTo>
                    <a:pt x="2087" y="1207"/>
                    <a:pt x="2187" y="1232"/>
                    <a:pt x="2288" y="1270"/>
                  </a:cubicBezTo>
                  <a:lnTo>
                    <a:pt x="2351" y="1295"/>
                  </a:lnTo>
                  <a:lnTo>
                    <a:pt x="2388" y="1308"/>
                  </a:lnTo>
                  <a:lnTo>
                    <a:pt x="2413" y="1320"/>
                  </a:lnTo>
                  <a:cubicBezTo>
                    <a:pt x="2413" y="1320"/>
                    <a:pt x="2413" y="1308"/>
                    <a:pt x="2413" y="1295"/>
                  </a:cubicBezTo>
                  <a:cubicBezTo>
                    <a:pt x="2413" y="1245"/>
                    <a:pt x="2413" y="1195"/>
                    <a:pt x="2413" y="1132"/>
                  </a:cubicBezTo>
                  <a:cubicBezTo>
                    <a:pt x="2413" y="1031"/>
                    <a:pt x="2426" y="918"/>
                    <a:pt x="2426" y="805"/>
                  </a:cubicBezTo>
                  <a:lnTo>
                    <a:pt x="2426" y="642"/>
                  </a:lnTo>
                  <a:lnTo>
                    <a:pt x="2426" y="566"/>
                  </a:lnTo>
                  <a:cubicBezTo>
                    <a:pt x="2426" y="541"/>
                    <a:pt x="2451" y="554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205" y="277"/>
                    <a:pt x="3004" y="277"/>
                  </a:cubicBezTo>
                  <a:lnTo>
                    <a:pt x="2740" y="340"/>
                  </a:lnTo>
                  <a:lnTo>
                    <a:pt x="2451" y="466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9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3"/>
                    <a:pt x="2388" y="742"/>
                    <a:pt x="2388" y="642"/>
                  </a:cubicBezTo>
                  <a:cubicBezTo>
                    <a:pt x="2388" y="579"/>
                    <a:pt x="2388" y="529"/>
                    <a:pt x="2388" y="478"/>
                  </a:cubicBezTo>
                  <a:cubicBezTo>
                    <a:pt x="2401" y="453"/>
                    <a:pt x="2439" y="453"/>
                    <a:pt x="2464" y="441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7"/>
                    <a:pt x="3205" y="177"/>
                  </a:cubicBezTo>
                  <a:lnTo>
                    <a:pt x="3142" y="177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4" y="202"/>
                    <a:pt x="2929" y="214"/>
                    <a:pt x="2903" y="214"/>
                  </a:cubicBezTo>
                  <a:cubicBezTo>
                    <a:pt x="2891" y="214"/>
                    <a:pt x="2866" y="227"/>
                    <a:pt x="2853" y="227"/>
                  </a:cubicBezTo>
                  <a:lnTo>
                    <a:pt x="2853" y="227"/>
                  </a:lnTo>
                  <a:cubicBezTo>
                    <a:pt x="2866" y="227"/>
                    <a:pt x="2891" y="214"/>
                    <a:pt x="2916" y="202"/>
                  </a:cubicBezTo>
                  <a:lnTo>
                    <a:pt x="2929" y="202"/>
                  </a:lnTo>
                  <a:cubicBezTo>
                    <a:pt x="2966" y="189"/>
                    <a:pt x="2991" y="189"/>
                    <a:pt x="3029" y="177"/>
                  </a:cubicBezTo>
                  <a:cubicBezTo>
                    <a:pt x="3092" y="164"/>
                    <a:pt x="3193" y="152"/>
                    <a:pt x="3255" y="152"/>
                  </a:cubicBezTo>
                  <a:lnTo>
                    <a:pt x="3507" y="152"/>
                  </a:lnTo>
                  <a:cubicBezTo>
                    <a:pt x="3519" y="152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2" y="102"/>
                    <a:pt x="3469" y="89"/>
                  </a:cubicBezTo>
                  <a:lnTo>
                    <a:pt x="3469" y="89"/>
                  </a:lnTo>
                  <a:cubicBezTo>
                    <a:pt x="3489" y="92"/>
                    <a:pt x="3506" y="94"/>
                    <a:pt x="3516" y="94"/>
                  </a:cubicBezTo>
                  <a:cubicBezTo>
                    <a:pt x="3524" y="94"/>
                    <a:pt x="3527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4"/>
                  </a:lnTo>
                  <a:lnTo>
                    <a:pt x="3456" y="64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69" y="89"/>
                    <a:pt x="3469" y="89"/>
                  </a:cubicBezTo>
                  <a:lnTo>
                    <a:pt x="3469" y="89"/>
                  </a:lnTo>
                  <a:cubicBezTo>
                    <a:pt x="3446" y="86"/>
                    <a:pt x="3418" y="81"/>
                    <a:pt x="3394" y="76"/>
                  </a:cubicBezTo>
                  <a:cubicBezTo>
                    <a:pt x="3356" y="64"/>
                    <a:pt x="3331" y="64"/>
                    <a:pt x="3293" y="64"/>
                  </a:cubicBezTo>
                  <a:cubicBezTo>
                    <a:pt x="3331" y="51"/>
                    <a:pt x="3356" y="51"/>
                    <a:pt x="3394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69" y="26"/>
                  </a:lnTo>
                  <a:cubicBezTo>
                    <a:pt x="3456" y="26"/>
                    <a:pt x="3456" y="13"/>
                    <a:pt x="3456" y="13"/>
                  </a:cubicBezTo>
                  <a:lnTo>
                    <a:pt x="3469" y="13"/>
                  </a:lnTo>
                  <a:cubicBezTo>
                    <a:pt x="3469" y="13"/>
                    <a:pt x="3470" y="13"/>
                    <a:pt x="3471" y="13"/>
                  </a:cubicBezTo>
                  <a:lnTo>
                    <a:pt x="3471" y="13"/>
                  </a:lnTo>
                  <a:cubicBezTo>
                    <a:pt x="3475" y="13"/>
                    <a:pt x="3478" y="13"/>
                    <a:pt x="3482" y="13"/>
                  </a:cubicBezTo>
                  <a:lnTo>
                    <a:pt x="3494" y="13"/>
                  </a:lnTo>
                  <a:cubicBezTo>
                    <a:pt x="3494" y="1"/>
                    <a:pt x="3482" y="1"/>
                    <a:pt x="3482" y="1"/>
                  </a:cubicBezTo>
                  <a:cubicBezTo>
                    <a:pt x="3482" y="10"/>
                    <a:pt x="3475" y="12"/>
                    <a:pt x="3471" y="13"/>
                  </a:cubicBezTo>
                  <a:lnTo>
                    <a:pt x="3471" y="13"/>
                  </a:lnTo>
                  <a:cubicBezTo>
                    <a:pt x="3439" y="11"/>
                    <a:pt x="3414" y="1"/>
                    <a:pt x="3368" y="1"/>
                  </a:cubicBezTo>
                  <a:close/>
                  <a:moveTo>
                    <a:pt x="1572" y="1182"/>
                  </a:moveTo>
                  <a:cubicBezTo>
                    <a:pt x="1471" y="1304"/>
                    <a:pt x="1415" y="1377"/>
                    <a:pt x="1429" y="1377"/>
                  </a:cubicBezTo>
                  <a:cubicBezTo>
                    <a:pt x="1439" y="1377"/>
                    <a:pt x="1487" y="1336"/>
                    <a:pt x="1584" y="1245"/>
                  </a:cubicBezTo>
                  <a:lnTo>
                    <a:pt x="1609" y="1232"/>
                  </a:lnTo>
                  <a:cubicBezTo>
                    <a:pt x="1597" y="1220"/>
                    <a:pt x="1584" y="1207"/>
                    <a:pt x="1572" y="1182"/>
                  </a:cubicBezTo>
                  <a:close/>
                  <a:moveTo>
                    <a:pt x="3459" y="1245"/>
                  </a:moveTo>
                  <a:lnTo>
                    <a:pt x="3459" y="1245"/>
                  </a:lnTo>
                  <a:cubicBezTo>
                    <a:pt x="3461" y="1251"/>
                    <a:pt x="3464" y="1259"/>
                    <a:pt x="3469" y="1270"/>
                  </a:cubicBezTo>
                  <a:cubicBezTo>
                    <a:pt x="3470" y="1274"/>
                    <a:pt x="3472" y="1280"/>
                    <a:pt x="3474" y="1286"/>
                  </a:cubicBezTo>
                  <a:lnTo>
                    <a:pt x="3474" y="1286"/>
                  </a:lnTo>
                  <a:cubicBezTo>
                    <a:pt x="3474" y="1285"/>
                    <a:pt x="3475" y="1284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22"/>
                    <a:pt x="3482" y="1324"/>
                  </a:cubicBezTo>
                  <a:lnTo>
                    <a:pt x="3482" y="1324"/>
                  </a:lnTo>
                  <a:cubicBezTo>
                    <a:pt x="3479" y="1309"/>
                    <a:pt x="3476" y="1297"/>
                    <a:pt x="3474" y="1286"/>
                  </a:cubicBezTo>
                  <a:lnTo>
                    <a:pt x="3474" y="1286"/>
                  </a:lnTo>
                  <a:cubicBezTo>
                    <a:pt x="3472" y="1289"/>
                    <a:pt x="3471" y="1292"/>
                    <a:pt x="3469" y="1295"/>
                  </a:cubicBezTo>
                  <a:cubicBezTo>
                    <a:pt x="3444" y="1345"/>
                    <a:pt x="3494" y="1295"/>
                    <a:pt x="3431" y="1396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1"/>
                    <a:pt x="3343" y="1370"/>
                  </a:cubicBezTo>
                  <a:cubicBezTo>
                    <a:pt x="3380" y="1334"/>
                    <a:pt x="3430" y="1291"/>
                    <a:pt x="3459" y="1245"/>
                  </a:cubicBezTo>
                  <a:close/>
                  <a:moveTo>
                    <a:pt x="1597" y="1496"/>
                  </a:moveTo>
                  <a:lnTo>
                    <a:pt x="1597" y="1509"/>
                  </a:lnTo>
                  <a:cubicBezTo>
                    <a:pt x="1597" y="1509"/>
                    <a:pt x="1609" y="1521"/>
                    <a:pt x="1609" y="1521"/>
                  </a:cubicBezTo>
                  <a:cubicBezTo>
                    <a:pt x="1609" y="1509"/>
                    <a:pt x="1597" y="1509"/>
                    <a:pt x="1597" y="1496"/>
                  </a:cubicBezTo>
                  <a:close/>
                  <a:moveTo>
                    <a:pt x="3484" y="1403"/>
                  </a:moveTo>
                  <a:cubicBezTo>
                    <a:pt x="3486" y="1457"/>
                    <a:pt x="3450" y="1501"/>
                    <a:pt x="3394" y="1546"/>
                  </a:cubicBezTo>
                  <a:cubicBezTo>
                    <a:pt x="3449" y="1498"/>
                    <a:pt x="3474" y="1449"/>
                    <a:pt x="3484" y="1403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7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6"/>
                    <a:pt x="918" y="1861"/>
                    <a:pt x="918" y="1848"/>
                  </a:cubicBezTo>
                  <a:close/>
                  <a:moveTo>
                    <a:pt x="1572" y="1604"/>
                  </a:moveTo>
                  <a:cubicBezTo>
                    <a:pt x="1556" y="1604"/>
                    <a:pt x="1542" y="1609"/>
                    <a:pt x="1534" y="1609"/>
                  </a:cubicBezTo>
                  <a:lnTo>
                    <a:pt x="1458" y="1722"/>
                  </a:lnTo>
                  <a:cubicBezTo>
                    <a:pt x="1458" y="1722"/>
                    <a:pt x="1458" y="1735"/>
                    <a:pt x="1458" y="1735"/>
                  </a:cubicBezTo>
                  <a:cubicBezTo>
                    <a:pt x="1433" y="1735"/>
                    <a:pt x="1408" y="1798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33" y="1785"/>
                    <a:pt x="1521" y="1685"/>
                    <a:pt x="1597" y="1609"/>
                  </a:cubicBezTo>
                  <a:cubicBezTo>
                    <a:pt x="1588" y="1605"/>
                    <a:pt x="1580" y="1604"/>
                    <a:pt x="1572" y="1604"/>
                  </a:cubicBezTo>
                  <a:close/>
                  <a:moveTo>
                    <a:pt x="704" y="2049"/>
                  </a:moveTo>
                  <a:cubicBezTo>
                    <a:pt x="692" y="2062"/>
                    <a:pt x="692" y="2074"/>
                    <a:pt x="679" y="2087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30" y="2099"/>
                  </a:lnTo>
                  <a:lnTo>
                    <a:pt x="742" y="2062"/>
                  </a:lnTo>
                  <a:cubicBezTo>
                    <a:pt x="742" y="2074"/>
                    <a:pt x="755" y="2074"/>
                    <a:pt x="755" y="2087"/>
                  </a:cubicBezTo>
                  <a:cubicBezTo>
                    <a:pt x="767" y="2087"/>
                    <a:pt x="767" y="2074"/>
                    <a:pt x="755" y="2049"/>
                  </a:cubicBezTo>
                  <a:cubicBezTo>
                    <a:pt x="751" y="2053"/>
                    <a:pt x="745" y="2055"/>
                    <a:pt x="739" y="2055"/>
                  </a:cubicBezTo>
                  <a:cubicBezTo>
                    <a:pt x="727" y="2055"/>
                    <a:pt x="713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6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54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7"/>
                  </a:moveTo>
                  <a:cubicBezTo>
                    <a:pt x="2507" y="2527"/>
                    <a:pt x="2499" y="2527"/>
                    <a:pt x="2491" y="2528"/>
                  </a:cubicBezTo>
                  <a:lnTo>
                    <a:pt x="2491" y="2528"/>
                  </a:lnTo>
                  <a:cubicBezTo>
                    <a:pt x="2495" y="2529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7"/>
                  </a:cubicBezTo>
                  <a:close/>
                  <a:moveTo>
                    <a:pt x="101" y="2552"/>
                  </a:moveTo>
                  <a:cubicBezTo>
                    <a:pt x="101" y="2552"/>
                    <a:pt x="101" y="2552"/>
                    <a:pt x="101" y="2552"/>
                  </a:cubicBezTo>
                  <a:cubicBezTo>
                    <a:pt x="101" y="2552"/>
                    <a:pt x="101" y="2552"/>
                    <a:pt x="101" y="2552"/>
                  </a:cubicBezTo>
                  <a:close/>
                  <a:moveTo>
                    <a:pt x="1433" y="2677"/>
                  </a:moveTo>
                  <a:cubicBezTo>
                    <a:pt x="1433" y="2677"/>
                    <a:pt x="1433" y="2677"/>
                    <a:pt x="1433" y="2677"/>
                  </a:cubicBezTo>
                  <a:cubicBezTo>
                    <a:pt x="1433" y="2677"/>
                    <a:pt x="1433" y="2677"/>
                    <a:pt x="1433" y="2677"/>
                  </a:cubicBezTo>
                  <a:close/>
                  <a:moveTo>
                    <a:pt x="202" y="2669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5"/>
                    <a:pt x="199" y="2677"/>
                    <a:pt x="202" y="2669"/>
                  </a:cubicBezTo>
                  <a:close/>
                  <a:moveTo>
                    <a:pt x="2323" y="2689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9"/>
                    <a:pt x="2323" y="2689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2"/>
                    <a:pt x="604" y="2792"/>
                  </a:cubicBezTo>
                  <a:lnTo>
                    <a:pt x="604" y="2792"/>
                  </a:lnTo>
                  <a:cubicBezTo>
                    <a:pt x="604" y="2792"/>
                    <a:pt x="604" y="2791"/>
                    <a:pt x="604" y="2790"/>
                  </a:cubicBezTo>
                  <a:close/>
                  <a:moveTo>
                    <a:pt x="1873" y="2942"/>
                  </a:moveTo>
                  <a:cubicBezTo>
                    <a:pt x="1873" y="2948"/>
                    <a:pt x="1869" y="2951"/>
                    <a:pt x="1864" y="2952"/>
                  </a:cubicBezTo>
                  <a:lnTo>
                    <a:pt x="1864" y="2952"/>
                  </a:lnTo>
                  <a:cubicBezTo>
                    <a:pt x="1865" y="2952"/>
                    <a:pt x="1866" y="2952"/>
                    <a:pt x="1867" y="2952"/>
                  </a:cubicBezTo>
                  <a:lnTo>
                    <a:pt x="1867" y="2952"/>
                  </a:lnTo>
                  <a:cubicBezTo>
                    <a:pt x="1864" y="2954"/>
                    <a:pt x="1861" y="2954"/>
                    <a:pt x="1861" y="2954"/>
                  </a:cubicBezTo>
                  <a:cubicBezTo>
                    <a:pt x="1859" y="2954"/>
                    <a:pt x="1859" y="2954"/>
                    <a:pt x="1858" y="2954"/>
                  </a:cubicBezTo>
                  <a:lnTo>
                    <a:pt x="1858" y="2954"/>
                  </a:lnTo>
                  <a:cubicBezTo>
                    <a:pt x="1860" y="2953"/>
                    <a:pt x="1862" y="2953"/>
                    <a:pt x="1864" y="2952"/>
                  </a:cubicBezTo>
                  <a:lnTo>
                    <a:pt x="1864" y="2952"/>
                  </a:lnTo>
                  <a:cubicBezTo>
                    <a:pt x="1862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2" y="2952"/>
                    <a:pt x="1859" y="2945"/>
                    <a:pt x="1873" y="2942"/>
                  </a:cubicBezTo>
                  <a:close/>
                  <a:moveTo>
                    <a:pt x="1999" y="2929"/>
                  </a:moveTo>
                  <a:lnTo>
                    <a:pt x="1999" y="2929"/>
                  </a:lnTo>
                  <a:cubicBezTo>
                    <a:pt x="1999" y="2929"/>
                    <a:pt x="1974" y="2929"/>
                    <a:pt x="1936" y="2941"/>
                  </a:cubicBezTo>
                  <a:lnTo>
                    <a:pt x="1948" y="2941"/>
                  </a:lnTo>
                  <a:cubicBezTo>
                    <a:pt x="1961" y="2941"/>
                    <a:pt x="1974" y="2954"/>
                    <a:pt x="1974" y="2954"/>
                  </a:cubicBezTo>
                  <a:lnTo>
                    <a:pt x="2036" y="2929"/>
                  </a:lnTo>
                  <a:lnTo>
                    <a:pt x="2036" y="2929"/>
                  </a:lnTo>
                  <a:cubicBezTo>
                    <a:pt x="2036" y="2929"/>
                    <a:pt x="2019" y="2929"/>
                    <a:pt x="1999" y="2936"/>
                  </a:cubicBezTo>
                  <a:lnTo>
                    <a:pt x="1999" y="2936"/>
                  </a:lnTo>
                  <a:cubicBezTo>
                    <a:pt x="1999" y="2934"/>
                    <a:pt x="1999" y="2932"/>
                    <a:pt x="1999" y="2929"/>
                  </a:cubicBezTo>
                  <a:close/>
                  <a:moveTo>
                    <a:pt x="3487" y="322"/>
                  </a:moveTo>
                  <a:lnTo>
                    <a:pt x="3487" y="322"/>
                  </a:lnTo>
                  <a:cubicBezTo>
                    <a:pt x="3458" y="340"/>
                    <a:pt x="3357" y="343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1"/>
                    <a:pt x="2853" y="453"/>
                    <a:pt x="2753" y="491"/>
                  </a:cubicBezTo>
                  <a:cubicBezTo>
                    <a:pt x="2816" y="453"/>
                    <a:pt x="2866" y="441"/>
                    <a:pt x="2916" y="415"/>
                  </a:cubicBezTo>
                  <a:cubicBezTo>
                    <a:pt x="2979" y="390"/>
                    <a:pt x="3042" y="365"/>
                    <a:pt x="3079" y="353"/>
                  </a:cubicBezTo>
                  <a:lnTo>
                    <a:pt x="3079" y="353"/>
                  </a:lnTo>
                  <a:cubicBezTo>
                    <a:pt x="2991" y="365"/>
                    <a:pt x="2878" y="403"/>
                    <a:pt x="2765" y="441"/>
                  </a:cubicBezTo>
                  <a:lnTo>
                    <a:pt x="2589" y="529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7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3" y="1172"/>
                  </a:lnTo>
                  <a:lnTo>
                    <a:pt x="1933" y="1172"/>
                  </a:lnTo>
                  <a:cubicBezTo>
                    <a:pt x="1918" y="1194"/>
                    <a:pt x="1904" y="1217"/>
                    <a:pt x="1887" y="1235"/>
                  </a:cubicBezTo>
                  <a:lnTo>
                    <a:pt x="1887" y="1235"/>
                  </a:lnTo>
                  <a:cubicBezTo>
                    <a:pt x="1945" y="1249"/>
                    <a:pt x="2004" y="1272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6"/>
                    <a:pt x="2451" y="1421"/>
                  </a:cubicBezTo>
                  <a:lnTo>
                    <a:pt x="2489" y="1421"/>
                  </a:lnTo>
                  <a:cubicBezTo>
                    <a:pt x="2489" y="1421"/>
                    <a:pt x="2489" y="1408"/>
                    <a:pt x="2489" y="1396"/>
                  </a:cubicBezTo>
                  <a:lnTo>
                    <a:pt x="2489" y="1320"/>
                  </a:lnTo>
                  <a:cubicBezTo>
                    <a:pt x="2489" y="1274"/>
                    <a:pt x="2489" y="1228"/>
                    <a:pt x="2490" y="1181"/>
                  </a:cubicBezTo>
                  <a:lnTo>
                    <a:pt x="2490" y="1181"/>
                  </a:lnTo>
                  <a:cubicBezTo>
                    <a:pt x="2489" y="1182"/>
                    <a:pt x="2489" y="1182"/>
                    <a:pt x="2489" y="1182"/>
                  </a:cubicBezTo>
                  <a:cubicBezTo>
                    <a:pt x="2489" y="1182"/>
                    <a:pt x="2489" y="1182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9" y="1174"/>
                    <a:pt x="2509" y="1167"/>
                    <a:pt x="2519" y="1160"/>
                  </a:cubicBezTo>
                  <a:lnTo>
                    <a:pt x="2519" y="1160"/>
                  </a:lnTo>
                  <a:cubicBezTo>
                    <a:pt x="2516" y="1214"/>
                    <a:pt x="2514" y="1271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1"/>
                  </a:lnTo>
                  <a:cubicBezTo>
                    <a:pt x="2325" y="1396"/>
                    <a:pt x="2250" y="1370"/>
                    <a:pt x="2162" y="1345"/>
                  </a:cubicBezTo>
                  <a:cubicBezTo>
                    <a:pt x="2074" y="1308"/>
                    <a:pt x="1986" y="1283"/>
                    <a:pt x="1886" y="1245"/>
                  </a:cubicBezTo>
                  <a:cubicBezTo>
                    <a:pt x="1884" y="1245"/>
                    <a:pt x="1881" y="1244"/>
                    <a:pt x="1879" y="1244"/>
                  </a:cubicBezTo>
                  <a:lnTo>
                    <a:pt x="1879" y="1244"/>
                  </a:lnTo>
                  <a:cubicBezTo>
                    <a:pt x="1863" y="1260"/>
                    <a:pt x="1845" y="1272"/>
                    <a:pt x="1821" y="1278"/>
                  </a:cubicBezTo>
                  <a:lnTo>
                    <a:pt x="1821" y="1278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1"/>
                    <a:pt x="1856" y="1239"/>
                    <a:pt x="1861" y="1239"/>
                  </a:cubicBezTo>
                  <a:cubicBezTo>
                    <a:pt x="1867" y="1239"/>
                    <a:pt x="1873" y="1242"/>
                    <a:pt x="1879" y="1244"/>
                  </a:cubicBezTo>
                  <a:lnTo>
                    <a:pt x="1879" y="1244"/>
                  </a:lnTo>
                  <a:cubicBezTo>
                    <a:pt x="1882" y="1241"/>
                    <a:pt x="1885" y="1238"/>
                    <a:pt x="1887" y="1235"/>
                  </a:cubicBezTo>
                  <a:lnTo>
                    <a:pt x="1887" y="1235"/>
                  </a:lnTo>
                  <a:cubicBezTo>
                    <a:pt x="1883" y="1234"/>
                    <a:pt x="1878" y="1233"/>
                    <a:pt x="1873" y="1232"/>
                  </a:cubicBezTo>
                  <a:cubicBezTo>
                    <a:pt x="1861" y="1220"/>
                    <a:pt x="1848" y="1220"/>
                    <a:pt x="1835" y="1220"/>
                  </a:cubicBezTo>
                  <a:lnTo>
                    <a:pt x="1810" y="1232"/>
                  </a:lnTo>
                  <a:cubicBezTo>
                    <a:pt x="1810" y="1245"/>
                    <a:pt x="1798" y="1257"/>
                    <a:pt x="1785" y="1270"/>
                  </a:cubicBezTo>
                  <a:cubicBezTo>
                    <a:pt x="1771" y="1298"/>
                    <a:pt x="1757" y="1318"/>
                    <a:pt x="1747" y="1333"/>
                  </a:cubicBezTo>
                  <a:lnTo>
                    <a:pt x="1747" y="1333"/>
                  </a:lnTo>
                  <a:lnTo>
                    <a:pt x="1747" y="1333"/>
                  </a:lnTo>
                  <a:cubicBezTo>
                    <a:pt x="1747" y="1333"/>
                    <a:pt x="1747" y="1333"/>
                    <a:pt x="1747" y="1333"/>
                  </a:cubicBezTo>
                  <a:lnTo>
                    <a:pt x="1747" y="1333"/>
                  </a:lnTo>
                  <a:cubicBezTo>
                    <a:pt x="1747" y="1333"/>
                    <a:pt x="1747" y="1333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21"/>
                    <a:pt x="1790" y="1306"/>
                    <a:pt x="1807" y="1297"/>
                  </a:cubicBezTo>
                  <a:lnTo>
                    <a:pt x="1807" y="1297"/>
                  </a:lnTo>
                  <a:cubicBezTo>
                    <a:pt x="1815" y="1305"/>
                    <a:pt x="1828" y="1312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9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8" y="1336"/>
                    <a:pt x="1747" y="1333"/>
                  </a:cubicBezTo>
                  <a:lnTo>
                    <a:pt x="1747" y="1333"/>
                  </a:lnTo>
                  <a:cubicBezTo>
                    <a:pt x="1740" y="1344"/>
                    <a:pt x="1735" y="1352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6" y="1373"/>
                    <a:pt x="1799" y="1384"/>
                    <a:pt x="1810" y="1396"/>
                  </a:cubicBezTo>
                  <a:cubicBezTo>
                    <a:pt x="1785" y="1446"/>
                    <a:pt x="1647" y="1446"/>
                    <a:pt x="1659" y="1534"/>
                  </a:cubicBezTo>
                  <a:cubicBezTo>
                    <a:pt x="1647" y="1534"/>
                    <a:pt x="1622" y="1521"/>
                    <a:pt x="1609" y="1521"/>
                  </a:cubicBezTo>
                  <a:cubicBezTo>
                    <a:pt x="1622" y="1546"/>
                    <a:pt x="1597" y="1572"/>
                    <a:pt x="1609" y="1597"/>
                  </a:cubicBezTo>
                  <a:cubicBezTo>
                    <a:pt x="1672" y="1521"/>
                    <a:pt x="1735" y="1471"/>
                    <a:pt x="1773" y="1433"/>
                  </a:cubicBezTo>
                  <a:cubicBezTo>
                    <a:pt x="1798" y="1408"/>
                    <a:pt x="1823" y="1396"/>
                    <a:pt x="1823" y="1396"/>
                  </a:cubicBezTo>
                  <a:lnTo>
                    <a:pt x="1823" y="1396"/>
                  </a:lnTo>
                  <a:cubicBezTo>
                    <a:pt x="1848" y="1408"/>
                    <a:pt x="1823" y="1458"/>
                    <a:pt x="1747" y="1572"/>
                  </a:cubicBezTo>
                  <a:cubicBezTo>
                    <a:pt x="1697" y="1647"/>
                    <a:pt x="1584" y="1760"/>
                    <a:pt x="1521" y="1861"/>
                  </a:cubicBezTo>
                  <a:cubicBezTo>
                    <a:pt x="1659" y="1710"/>
                    <a:pt x="1810" y="1546"/>
                    <a:pt x="1886" y="1471"/>
                  </a:cubicBezTo>
                  <a:cubicBezTo>
                    <a:pt x="1943" y="1413"/>
                    <a:pt x="1985" y="1383"/>
                    <a:pt x="2003" y="1383"/>
                  </a:cubicBezTo>
                  <a:cubicBezTo>
                    <a:pt x="2013" y="1383"/>
                    <a:pt x="2016" y="1391"/>
                    <a:pt x="2011" y="1408"/>
                  </a:cubicBezTo>
                  <a:lnTo>
                    <a:pt x="1923" y="1509"/>
                  </a:lnTo>
                  <a:lnTo>
                    <a:pt x="2024" y="1509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6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4"/>
                    <a:pt x="1810" y="1848"/>
                  </a:cubicBezTo>
                  <a:cubicBezTo>
                    <a:pt x="1902" y="1765"/>
                    <a:pt x="2015" y="1666"/>
                    <a:pt x="2038" y="1666"/>
                  </a:cubicBezTo>
                  <a:cubicBezTo>
                    <a:pt x="2049" y="1666"/>
                    <a:pt x="2037" y="1692"/>
                    <a:pt x="1986" y="1760"/>
                  </a:cubicBezTo>
                  <a:cubicBezTo>
                    <a:pt x="1986" y="1760"/>
                    <a:pt x="1986" y="1773"/>
                    <a:pt x="1986" y="1773"/>
                  </a:cubicBezTo>
                  <a:cubicBezTo>
                    <a:pt x="1948" y="1810"/>
                    <a:pt x="1911" y="1873"/>
                    <a:pt x="1848" y="1949"/>
                  </a:cubicBezTo>
                  <a:cubicBezTo>
                    <a:pt x="1835" y="1961"/>
                    <a:pt x="1823" y="1986"/>
                    <a:pt x="1823" y="1999"/>
                  </a:cubicBezTo>
                  <a:cubicBezTo>
                    <a:pt x="1798" y="2024"/>
                    <a:pt x="1785" y="2036"/>
                    <a:pt x="1773" y="2062"/>
                  </a:cubicBezTo>
                  <a:cubicBezTo>
                    <a:pt x="1760" y="2062"/>
                    <a:pt x="1760" y="2049"/>
                    <a:pt x="1760" y="2036"/>
                  </a:cubicBezTo>
                  <a:lnTo>
                    <a:pt x="1747" y="2087"/>
                  </a:lnTo>
                  <a:cubicBezTo>
                    <a:pt x="1735" y="2087"/>
                    <a:pt x="1710" y="2099"/>
                    <a:pt x="1710" y="2099"/>
                  </a:cubicBezTo>
                  <a:cubicBezTo>
                    <a:pt x="1672" y="2112"/>
                    <a:pt x="1697" y="2175"/>
                    <a:pt x="1659" y="2200"/>
                  </a:cubicBezTo>
                  <a:cubicBezTo>
                    <a:pt x="1659" y="2212"/>
                    <a:pt x="1659" y="2212"/>
                    <a:pt x="1659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6"/>
                    <a:pt x="1550" y="2346"/>
                  </a:cubicBezTo>
                  <a:cubicBezTo>
                    <a:pt x="1556" y="2346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0" y="2386"/>
                    <a:pt x="1541" y="2386"/>
                  </a:cubicBezTo>
                  <a:cubicBezTo>
                    <a:pt x="1538" y="2386"/>
                    <a:pt x="1536" y="2386"/>
                    <a:pt x="1534" y="2388"/>
                  </a:cubicBezTo>
                  <a:cubicBezTo>
                    <a:pt x="1546" y="2413"/>
                    <a:pt x="1559" y="2451"/>
                    <a:pt x="1509" y="2476"/>
                  </a:cubicBezTo>
                  <a:cubicBezTo>
                    <a:pt x="1509" y="2464"/>
                    <a:pt x="1521" y="2464"/>
                    <a:pt x="1521" y="2451"/>
                  </a:cubicBezTo>
                  <a:lnTo>
                    <a:pt x="1521" y="2451"/>
                  </a:lnTo>
                  <a:lnTo>
                    <a:pt x="1496" y="2464"/>
                  </a:lnTo>
                  <a:cubicBezTo>
                    <a:pt x="1477" y="2435"/>
                    <a:pt x="1487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2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2"/>
                  </a:cubicBezTo>
                  <a:lnTo>
                    <a:pt x="1458" y="2552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51" y="2648"/>
                  </a:cubicBezTo>
                  <a:cubicBezTo>
                    <a:pt x="1448" y="2648"/>
                    <a:pt x="1446" y="2645"/>
                    <a:pt x="1446" y="2640"/>
                  </a:cubicBezTo>
                  <a:lnTo>
                    <a:pt x="1446" y="2677"/>
                  </a:lnTo>
                  <a:cubicBezTo>
                    <a:pt x="1446" y="2684"/>
                    <a:pt x="1443" y="2687"/>
                    <a:pt x="1440" y="2687"/>
                  </a:cubicBezTo>
                  <a:cubicBezTo>
                    <a:pt x="1436" y="2687"/>
                    <a:pt x="1433" y="2684"/>
                    <a:pt x="1433" y="2677"/>
                  </a:cubicBezTo>
                  <a:cubicBezTo>
                    <a:pt x="1433" y="2698"/>
                    <a:pt x="1425" y="2711"/>
                    <a:pt x="1422" y="2729"/>
                  </a:cubicBezTo>
                  <a:lnTo>
                    <a:pt x="1422" y="2729"/>
                  </a:lnTo>
                  <a:cubicBezTo>
                    <a:pt x="1421" y="2728"/>
                    <a:pt x="1421" y="2728"/>
                    <a:pt x="1421" y="2728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9"/>
                  </a:cubicBezTo>
                  <a:lnTo>
                    <a:pt x="1422" y="2729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46" y="2790"/>
                    <a:pt x="1446" y="2803"/>
                  </a:cubicBezTo>
                  <a:cubicBezTo>
                    <a:pt x="1442" y="2805"/>
                    <a:pt x="1439" y="2806"/>
                    <a:pt x="1436" y="2806"/>
                  </a:cubicBezTo>
                  <a:cubicBezTo>
                    <a:pt x="1418" y="2806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33" y="2790"/>
                    <a:pt x="1383" y="2853"/>
                  </a:cubicBezTo>
                  <a:cubicBezTo>
                    <a:pt x="1383" y="2841"/>
                    <a:pt x="1370" y="2828"/>
                    <a:pt x="1370" y="2816"/>
                  </a:cubicBezTo>
                  <a:cubicBezTo>
                    <a:pt x="1333" y="2841"/>
                    <a:pt x="1345" y="2866"/>
                    <a:pt x="1320" y="2904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2" y="2857"/>
                    <a:pt x="1408" y="2866"/>
                  </a:cubicBezTo>
                  <a:cubicBezTo>
                    <a:pt x="1396" y="2878"/>
                    <a:pt x="1396" y="2891"/>
                    <a:pt x="1421" y="2904"/>
                  </a:cubicBezTo>
                  <a:cubicBezTo>
                    <a:pt x="1396" y="2904"/>
                    <a:pt x="1396" y="2929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1"/>
                    <a:pt x="1425" y="3001"/>
                  </a:cubicBezTo>
                  <a:cubicBezTo>
                    <a:pt x="1432" y="3001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7"/>
                    <a:pt x="1521" y="3017"/>
                    <a:pt x="1584" y="3017"/>
                  </a:cubicBezTo>
                  <a:cubicBezTo>
                    <a:pt x="1609" y="3017"/>
                    <a:pt x="1647" y="3004"/>
                    <a:pt x="1659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4" y="2959"/>
                    <a:pt x="1845" y="2959"/>
                  </a:cubicBezTo>
                  <a:cubicBezTo>
                    <a:pt x="1871" y="2959"/>
                    <a:pt x="1913" y="2950"/>
                    <a:pt x="1948" y="2941"/>
                  </a:cubicBezTo>
                  <a:cubicBezTo>
                    <a:pt x="1919" y="2941"/>
                    <a:pt x="1890" y="2949"/>
                    <a:pt x="1867" y="2952"/>
                  </a:cubicBezTo>
                  <a:lnTo>
                    <a:pt x="1867" y="2952"/>
                  </a:lnTo>
                  <a:cubicBezTo>
                    <a:pt x="1870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3" y="2942"/>
                    <a:pt x="1873" y="2942"/>
                    <a:pt x="1873" y="2942"/>
                  </a:cubicBezTo>
                  <a:lnTo>
                    <a:pt x="1873" y="2942"/>
                  </a:lnTo>
                  <a:cubicBezTo>
                    <a:pt x="1873" y="2942"/>
                    <a:pt x="1873" y="2942"/>
                    <a:pt x="1873" y="2942"/>
                  </a:cubicBezTo>
                  <a:lnTo>
                    <a:pt x="1873" y="2942"/>
                  </a:lnTo>
                  <a:cubicBezTo>
                    <a:pt x="1873" y="2942"/>
                    <a:pt x="1873" y="2942"/>
                    <a:pt x="1873" y="2942"/>
                  </a:cubicBezTo>
                  <a:lnTo>
                    <a:pt x="1873" y="2942"/>
                  </a:lnTo>
                  <a:cubicBezTo>
                    <a:pt x="1877" y="2942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9"/>
                    <a:pt x="1873" y="2929"/>
                    <a:pt x="1886" y="2916"/>
                  </a:cubicBezTo>
                  <a:cubicBezTo>
                    <a:pt x="1961" y="2904"/>
                    <a:pt x="2074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8" y="2904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08" y="2855"/>
                    <a:pt x="2016" y="2856"/>
                    <a:pt x="2023" y="2856"/>
                  </a:cubicBezTo>
                  <a:cubicBezTo>
                    <a:pt x="2069" y="2856"/>
                    <a:pt x="2092" y="2826"/>
                    <a:pt x="2124" y="2816"/>
                  </a:cubicBezTo>
                  <a:cubicBezTo>
                    <a:pt x="2099" y="2816"/>
                    <a:pt x="2074" y="2828"/>
                    <a:pt x="2049" y="2841"/>
                  </a:cubicBezTo>
                  <a:cubicBezTo>
                    <a:pt x="2024" y="2816"/>
                    <a:pt x="2175" y="2816"/>
                    <a:pt x="2150" y="2803"/>
                  </a:cubicBezTo>
                  <a:lnTo>
                    <a:pt x="2137" y="2803"/>
                  </a:lnTo>
                  <a:cubicBezTo>
                    <a:pt x="2167" y="2793"/>
                    <a:pt x="2182" y="2774"/>
                    <a:pt x="2166" y="2774"/>
                  </a:cubicBezTo>
                  <a:cubicBezTo>
                    <a:pt x="2162" y="2774"/>
                    <a:pt x="2157" y="2775"/>
                    <a:pt x="2150" y="2778"/>
                  </a:cubicBezTo>
                  <a:cubicBezTo>
                    <a:pt x="2173" y="2755"/>
                    <a:pt x="2250" y="2689"/>
                    <a:pt x="2321" y="2689"/>
                  </a:cubicBezTo>
                  <a:cubicBezTo>
                    <a:pt x="2322" y="2689"/>
                    <a:pt x="2323" y="2689"/>
                    <a:pt x="2323" y="2689"/>
                  </a:cubicBezTo>
                  <a:lnTo>
                    <a:pt x="2323" y="2689"/>
                  </a:lnTo>
                  <a:cubicBezTo>
                    <a:pt x="2297" y="2685"/>
                    <a:pt x="2247" y="2677"/>
                    <a:pt x="2238" y="2677"/>
                  </a:cubicBezTo>
                  <a:cubicBezTo>
                    <a:pt x="2338" y="2665"/>
                    <a:pt x="2439" y="2665"/>
                    <a:pt x="2527" y="2665"/>
                  </a:cubicBezTo>
                  <a:cubicBezTo>
                    <a:pt x="2476" y="2655"/>
                    <a:pt x="2393" y="2620"/>
                    <a:pt x="2330" y="2620"/>
                  </a:cubicBezTo>
                  <a:cubicBezTo>
                    <a:pt x="2314" y="2620"/>
                    <a:pt x="2300" y="2622"/>
                    <a:pt x="2288" y="2627"/>
                  </a:cubicBezTo>
                  <a:cubicBezTo>
                    <a:pt x="2288" y="2615"/>
                    <a:pt x="2288" y="2602"/>
                    <a:pt x="2338" y="2589"/>
                  </a:cubicBezTo>
                  <a:cubicBezTo>
                    <a:pt x="2338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5"/>
                  </a:cubicBezTo>
                  <a:cubicBezTo>
                    <a:pt x="2377" y="2578"/>
                    <a:pt x="2399" y="2589"/>
                    <a:pt x="2378" y="2555"/>
                  </a:cubicBezTo>
                  <a:lnTo>
                    <a:pt x="2378" y="2555"/>
                  </a:lnTo>
                  <a:cubicBezTo>
                    <a:pt x="2388" y="2563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8"/>
                  </a:cubicBezTo>
                  <a:lnTo>
                    <a:pt x="2491" y="2528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9"/>
                  </a:cubicBezTo>
                  <a:lnTo>
                    <a:pt x="2476" y="2464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6" y="2443"/>
                    <a:pt x="2605" y="2451"/>
                    <a:pt x="2639" y="2451"/>
                  </a:cubicBezTo>
                  <a:cubicBezTo>
                    <a:pt x="2659" y="2451"/>
                    <a:pt x="2677" y="2448"/>
                    <a:pt x="2690" y="2439"/>
                  </a:cubicBezTo>
                  <a:cubicBezTo>
                    <a:pt x="2665" y="2439"/>
                    <a:pt x="2564" y="2401"/>
                    <a:pt x="2589" y="2363"/>
                  </a:cubicBezTo>
                  <a:lnTo>
                    <a:pt x="2589" y="2363"/>
                  </a:lnTo>
                  <a:cubicBezTo>
                    <a:pt x="2636" y="2375"/>
                    <a:pt x="2800" y="2440"/>
                    <a:pt x="2874" y="2440"/>
                  </a:cubicBezTo>
                  <a:cubicBezTo>
                    <a:pt x="2881" y="2440"/>
                    <a:pt x="2886" y="2440"/>
                    <a:pt x="2891" y="2439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14" y="2288"/>
                  </a:cubicBezTo>
                  <a:cubicBezTo>
                    <a:pt x="2610" y="2279"/>
                    <a:pt x="2603" y="2277"/>
                    <a:pt x="2595" y="2277"/>
                  </a:cubicBezTo>
                  <a:cubicBezTo>
                    <a:pt x="2580" y="2277"/>
                    <a:pt x="2560" y="2288"/>
                    <a:pt x="2552" y="2288"/>
                  </a:cubicBezTo>
                  <a:lnTo>
                    <a:pt x="2614" y="2212"/>
                  </a:lnTo>
                  <a:cubicBezTo>
                    <a:pt x="2626" y="2224"/>
                    <a:pt x="2638" y="2227"/>
                    <a:pt x="2651" y="2227"/>
                  </a:cubicBezTo>
                  <a:cubicBezTo>
                    <a:pt x="2671" y="2227"/>
                    <a:pt x="2693" y="2218"/>
                    <a:pt x="2714" y="2218"/>
                  </a:cubicBezTo>
                  <a:cubicBezTo>
                    <a:pt x="2723" y="2218"/>
                    <a:pt x="2732" y="2219"/>
                    <a:pt x="2740" y="2225"/>
                  </a:cubicBezTo>
                  <a:cubicBezTo>
                    <a:pt x="2702" y="2238"/>
                    <a:pt x="2652" y="2250"/>
                    <a:pt x="2614" y="2263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1"/>
                    <a:pt x="2747" y="2216"/>
                    <a:pt x="2730" y="2202"/>
                  </a:cubicBezTo>
                  <a:lnTo>
                    <a:pt x="2730" y="2202"/>
                  </a:lnTo>
                  <a:cubicBezTo>
                    <a:pt x="2733" y="2204"/>
                    <a:pt x="2737" y="2205"/>
                    <a:pt x="2740" y="2205"/>
                  </a:cubicBezTo>
                  <a:cubicBezTo>
                    <a:pt x="2749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5"/>
                    <a:pt x="2765" y="2175"/>
                    <a:pt x="2753" y="2175"/>
                  </a:cubicBezTo>
                  <a:cubicBezTo>
                    <a:pt x="2757" y="2170"/>
                    <a:pt x="2763" y="2169"/>
                    <a:pt x="2771" y="2169"/>
                  </a:cubicBezTo>
                  <a:cubicBezTo>
                    <a:pt x="2791" y="2169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3" y="2175"/>
                    <a:pt x="2991" y="2288"/>
                    <a:pt x="3029" y="2313"/>
                  </a:cubicBezTo>
                  <a:cubicBezTo>
                    <a:pt x="3079" y="2263"/>
                    <a:pt x="3117" y="2200"/>
                    <a:pt x="3167" y="2137"/>
                  </a:cubicBezTo>
                  <a:cubicBezTo>
                    <a:pt x="3218" y="2087"/>
                    <a:pt x="3268" y="2024"/>
                    <a:pt x="3306" y="1974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6"/>
                    <a:pt x="3268" y="1923"/>
                  </a:cubicBezTo>
                  <a:cubicBezTo>
                    <a:pt x="3243" y="1936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6"/>
                  </a:lnTo>
                  <a:cubicBezTo>
                    <a:pt x="3280" y="1873"/>
                    <a:pt x="3293" y="1848"/>
                    <a:pt x="3306" y="1835"/>
                  </a:cubicBezTo>
                  <a:cubicBezTo>
                    <a:pt x="3331" y="1810"/>
                    <a:pt x="3356" y="1773"/>
                    <a:pt x="3368" y="1747"/>
                  </a:cubicBezTo>
                  <a:lnTo>
                    <a:pt x="3381" y="1747"/>
                  </a:lnTo>
                  <a:lnTo>
                    <a:pt x="3406" y="1685"/>
                  </a:lnTo>
                  <a:lnTo>
                    <a:pt x="3406" y="1685"/>
                  </a:lnTo>
                  <a:cubicBezTo>
                    <a:pt x="3381" y="1722"/>
                    <a:pt x="3368" y="1760"/>
                    <a:pt x="3331" y="1785"/>
                  </a:cubicBezTo>
                  <a:lnTo>
                    <a:pt x="3318" y="1798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3"/>
                    <a:pt x="3069" y="1963"/>
                  </a:cubicBezTo>
                  <a:cubicBezTo>
                    <a:pt x="3038" y="1963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9" y="1483"/>
                    <a:pt x="3486" y="1433"/>
                    <a:pt x="3486" y="1389"/>
                  </a:cubicBezTo>
                  <a:lnTo>
                    <a:pt x="3486" y="1389"/>
                  </a:lnTo>
                  <a:cubicBezTo>
                    <a:pt x="3493" y="1345"/>
                    <a:pt x="3487" y="1305"/>
                    <a:pt x="3482" y="1270"/>
                  </a:cubicBezTo>
                  <a:cubicBezTo>
                    <a:pt x="3481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0"/>
                    <a:pt x="3466" y="1246"/>
                    <a:pt x="3462" y="1240"/>
                  </a:cubicBezTo>
                  <a:lnTo>
                    <a:pt x="3462" y="1240"/>
                  </a:lnTo>
                  <a:cubicBezTo>
                    <a:pt x="3461" y="1242"/>
                    <a:pt x="3460" y="1244"/>
                    <a:pt x="3459" y="1245"/>
                  </a:cubicBezTo>
                  <a:lnTo>
                    <a:pt x="3459" y="1245"/>
                  </a:lnTo>
                  <a:cubicBezTo>
                    <a:pt x="3458" y="1240"/>
                    <a:pt x="3458" y="1237"/>
                    <a:pt x="3459" y="1237"/>
                  </a:cubicBezTo>
                  <a:lnTo>
                    <a:pt x="3459" y="1237"/>
                  </a:lnTo>
                  <a:cubicBezTo>
                    <a:pt x="3460" y="1237"/>
                    <a:pt x="3461" y="1238"/>
                    <a:pt x="3462" y="1240"/>
                  </a:cubicBezTo>
                  <a:lnTo>
                    <a:pt x="3462" y="1240"/>
                  </a:lnTo>
                  <a:cubicBezTo>
                    <a:pt x="3465" y="1236"/>
                    <a:pt x="3468" y="1232"/>
                    <a:pt x="3470" y="1227"/>
                  </a:cubicBezTo>
                  <a:lnTo>
                    <a:pt x="3470" y="1227"/>
                  </a:lnTo>
                  <a:cubicBezTo>
                    <a:pt x="3475" y="1240"/>
                    <a:pt x="3479" y="1254"/>
                    <a:pt x="3481" y="1269"/>
                  </a:cubicBezTo>
                  <a:lnTo>
                    <a:pt x="3481" y="1269"/>
                  </a:lnTo>
                  <a:cubicBezTo>
                    <a:pt x="3493" y="1237"/>
                    <a:pt x="3494" y="1200"/>
                    <a:pt x="3485" y="1165"/>
                  </a:cubicBezTo>
                  <a:lnTo>
                    <a:pt x="3485" y="1165"/>
                  </a:lnTo>
                  <a:cubicBezTo>
                    <a:pt x="3484" y="1175"/>
                    <a:pt x="3483" y="1185"/>
                    <a:pt x="3482" y="1195"/>
                  </a:cubicBezTo>
                  <a:cubicBezTo>
                    <a:pt x="3479" y="1205"/>
                    <a:pt x="3475" y="1216"/>
                    <a:pt x="3470" y="1227"/>
                  </a:cubicBezTo>
                  <a:lnTo>
                    <a:pt x="3470" y="1227"/>
                  </a:lnTo>
                  <a:cubicBezTo>
                    <a:pt x="3467" y="1220"/>
                    <a:pt x="3464" y="1214"/>
                    <a:pt x="3461" y="1208"/>
                  </a:cubicBezTo>
                  <a:lnTo>
                    <a:pt x="3461" y="1208"/>
                  </a:lnTo>
                  <a:cubicBezTo>
                    <a:pt x="3442" y="1237"/>
                    <a:pt x="3412" y="1263"/>
                    <a:pt x="3368" y="1283"/>
                  </a:cubicBezTo>
                  <a:cubicBezTo>
                    <a:pt x="3269" y="1341"/>
                    <a:pt x="3158" y="1393"/>
                    <a:pt x="3131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8"/>
                    <a:pt x="3255" y="1270"/>
                    <a:pt x="3318" y="1232"/>
                  </a:cubicBezTo>
                  <a:cubicBezTo>
                    <a:pt x="3357" y="1213"/>
                    <a:pt x="3397" y="1185"/>
                    <a:pt x="3430" y="1156"/>
                  </a:cubicBezTo>
                  <a:lnTo>
                    <a:pt x="3430" y="1156"/>
                  </a:lnTo>
                  <a:cubicBezTo>
                    <a:pt x="3441" y="1172"/>
                    <a:pt x="3452" y="1189"/>
                    <a:pt x="3461" y="1208"/>
                  </a:cubicBezTo>
                  <a:lnTo>
                    <a:pt x="3461" y="1208"/>
                  </a:lnTo>
                  <a:cubicBezTo>
                    <a:pt x="3471" y="1192"/>
                    <a:pt x="3479" y="1177"/>
                    <a:pt x="3484" y="1160"/>
                  </a:cubicBezTo>
                  <a:lnTo>
                    <a:pt x="3484" y="1160"/>
                  </a:lnTo>
                  <a:cubicBezTo>
                    <a:pt x="3484" y="1162"/>
                    <a:pt x="3485" y="1164"/>
                    <a:pt x="3485" y="1165"/>
                  </a:cubicBezTo>
                  <a:lnTo>
                    <a:pt x="3485" y="1165"/>
                  </a:lnTo>
                  <a:cubicBezTo>
                    <a:pt x="3485" y="1161"/>
                    <a:pt x="3486" y="1157"/>
                    <a:pt x="3486" y="1153"/>
                  </a:cubicBezTo>
                  <a:lnTo>
                    <a:pt x="3486" y="1153"/>
                  </a:lnTo>
                  <a:cubicBezTo>
                    <a:pt x="3485" y="1156"/>
                    <a:pt x="3485" y="1158"/>
                    <a:pt x="3484" y="1160"/>
                  </a:cubicBezTo>
                  <a:lnTo>
                    <a:pt x="3484" y="1160"/>
                  </a:lnTo>
                  <a:cubicBezTo>
                    <a:pt x="3480" y="1146"/>
                    <a:pt x="3474" y="1131"/>
                    <a:pt x="3467" y="1117"/>
                  </a:cubicBezTo>
                  <a:lnTo>
                    <a:pt x="3467" y="1117"/>
                  </a:lnTo>
                  <a:cubicBezTo>
                    <a:pt x="3464" y="1122"/>
                    <a:pt x="3461" y="1127"/>
                    <a:pt x="3456" y="1132"/>
                  </a:cubicBezTo>
                  <a:cubicBezTo>
                    <a:pt x="3448" y="1140"/>
                    <a:pt x="3439" y="1148"/>
                    <a:pt x="3430" y="1156"/>
                  </a:cubicBezTo>
                  <a:lnTo>
                    <a:pt x="3430" y="1156"/>
                  </a:lnTo>
                  <a:cubicBezTo>
                    <a:pt x="3417" y="1137"/>
                    <a:pt x="3403" y="1121"/>
                    <a:pt x="3394" y="1107"/>
                  </a:cubicBezTo>
                  <a:cubicBezTo>
                    <a:pt x="3318" y="1044"/>
                    <a:pt x="3293" y="1031"/>
                    <a:pt x="3280" y="1006"/>
                  </a:cubicBezTo>
                  <a:cubicBezTo>
                    <a:pt x="3268" y="993"/>
                    <a:pt x="3243" y="956"/>
                    <a:pt x="3142" y="943"/>
                  </a:cubicBezTo>
                  <a:cubicBezTo>
                    <a:pt x="3092" y="943"/>
                    <a:pt x="3029" y="943"/>
                    <a:pt x="2903" y="968"/>
                  </a:cubicBezTo>
                  <a:cubicBezTo>
                    <a:pt x="2798" y="1004"/>
                    <a:pt x="2659" y="1061"/>
                    <a:pt x="2519" y="1160"/>
                  </a:cubicBezTo>
                  <a:lnTo>
                    <a:pt x="2519" y="1160"/>
                  </a:lnTo>
                  <a:cubicBezTo>
                    <a:pt x="2519" y="1160"/>
                    <a:pt x="2519" y="1159"/>
                    <a:pt x="2519" y="1159"/>
                  </a:cubicBezTo>
                  <a:lnTo>
                    <a:pt x="2519" y="1159"/>
                  </a:lnTo>
                  <a:cubicBezTo>
                    <a:pt x="2509" y="1166"/>
                    <a:pt x="2499" y="1174"/>
                    <a:pt x="2490" y="1181"/>
                  </a:cubicBezTo>
                  <a:lnTo>
                    <a:pt x="2490" y="1181"/>
                  </a:lnTo>
                  <a:cubicBezTo>
                    <a:pt x="2491" y="1115"/>
                    <a:pt x="2494" y="1048"/>
                    <a:pt x="2501" y="981"/>
                  </a:cubicBezTo>
                  <a:cubicBezTo>
                    <a:pt x="2501" y="931"/>
                    <a:pt x="2501" y="868"/>
                    <a:pt x="2501" y="818"/>
                  </a:cubicBezTo>
                  <a:cubicBezTo>
                    <a:pt x="2501" y="792"/>
                    <a:pt x="2501" y="755"/>
                    <a:pt x="2501" y="730"/>
                  </a:cubicBezTo>
                  <a:lnTo>
                    <a:pt x="2552" y="704"/>
                  </a:lnTo>
                  <a:lnTo>
                    <a:pt x="2589" y="692"/>
                  </a:lnTo>
                  <a:cubicBezTo>
                    <a:pt x="2589" y="704"/>
                    <a:pt x="2614" y="742"/>
                    <a:pt x="2614" y="767"/>
                  </a:cubicBezTo>
                  <a:lnTo>
                    <a:pt x="2602" y="767"/>
                  </a:lnTo>
                  <a:cubicBezTo>
                    <a:pt x="2589" y="755"/>
                    <a:pt x="2564" y="730"/>
                    <a:pt x="2552" y="704"/>
                  </a:cubicBezTo>
                  <a:lnTo>
                    <a:pt x="2552" y="704"/>
                  </a:lnTo>
                  <a:cubicBezTo>
                    <a:pt x="2552" y="730"/>
                    <a:pt x="2564" y="755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05"/>
                  </a:cubicBezTo>
                  <a:cubicBezTo>
                    <a:pt x="2527" y="855"/>
                    <a:pt x="2527" y="906"/>
                    <a:pt x="2527" y="956"/>
                  </a:cubicBezTo>
                  <a:cubicBezTo>
                    <a:pt x="2527" y="1015"/>
                    <a:pt x="2522" y="1083"/>
                    <a:pt x="2519" y="1159"/>
                  </a:cubicBezTo>
                  <a:lnTo>
                    <a:pt x="2519" y="1159"/>
                  </a:lnTo>
                  <a:cubicBezTo>
                    <a:pt x="2739" y="990"/>
                    <a:pt x="2870" y="955"/>
                    <a:pt x="2966" y="943"/>
                  </a:cubicBezTo>
                  <a:cubicBezTo>
                    <a:pt x="3017" y="931"/>
                    <a:pt x="3067" y="931"/>
                    <a:pt x="3155" y="931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3" y="1093"/>
                    <a:pt x="3461" y="1105"/>
                    <a:pt x="3467" y="1117"/>
                  </a:cubicBezTo>
                  <a:lnTo>
                    <a:pt x="3467" y="1117"/>
                  </a:lnTo>
                  <a:cubicBezTo>
                    <a:pt x="3471" y="1111"/>
                    <a:pt x="3474" y="1107"/>
                    <a:pt x="3482" y="1107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6" y="1112"/>
                    <a:pt x="3487" y="1133"/>
                    <a:pt x="3486" y="1153"/>
                  </a:cubicBezTo>
                  <a:lnTo>
                    <a:pt x="3486" y="1153"/>
                  </a:lnTo>
                  <a:cubicBezTo>
                    <a:pt x="3492" y="1129"/>
                    <a:pt x="3493" y="1105"/>
                    <a:pt x="3491" y="1081"/>
                  </a:cubicBezTo>
                  <a:lnTo>
                    <a:pt x="3491" y="1081"/>
                  </a:lnTo>
                  <a:cubicBezTo>
                    <a:pt x="3488" y="1086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cubicBezTo>
                    <a:pt x="3444" y="993"/>
                    <a:pt x="3444" y="993"/>
                    <a:pt x="3444" y="1006"/>
                  </a:cubicBezTo>
                  <a:cubicBezTo>
                    <a:pt x="3431" y="1006"/>
                    <a:pt x="3431" y="1019"/>
                    <a:pt x="3431" y="1019"/>
                  </a:cubicBezTo>
                  <a:cubicBezTo>
                    <a:pt x="3431" y="1006"/>
                    <a:pt x="3431" y="1006"/>
                    <a:pt x="3431" y="993"/>
                  </a:cubicBezTo>
                  <a:cubicBezTo>
                    <a:pt x="3431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1"/>
                  </a:cubicBezTo>
                  <a:cubicBezTo>
                    <a:pt x="3431" y="943"/>
                    <a:pt x="3431" y="956"/>
                    <a:pt x="3431" y="956"/>
                  </a:cubicBezTo>
                  <a:lnTo>
                    <a:pt x="3444" y="968"/>
                  </a:lnTo>
                  <a:cubicBezTo>
                    <a:pt x="3467" y="997"/>
                    <a:pt x="3486" y="1037"/>
                    <a:pt x="3491" y="1081"/>
                  </a:cubicBezTo>
                  <a:lnTo>
                    <a:pt x="3491" y="1081"/>
                  </a:lnTo>
                  <a:cubicBezTo>
                    <a:pt x="3493" y="1077"/>
                    <a:pt x="3494" y="1073"/>
                    <a:pt x="3494" y="1069"/>
                  </a:cubicBezTo>
                  <a:cubicBezTo>
                    <a:pt x="3494" y="1056"/>
                    <a:pt x="3494" y="1031"/>
                    <a:pt x="3494" y="1019"/>
                  </a:cubicBezTo>
                  <a:lnTo>
                    <a:pt x="3482" y="993"/>
                  </a:lnTo>
                  <a:cubicBezTo>
                    <a:pt x="3469" y="931"/>
                    <a:pt x="3406" y="868"/>
                    <a:pt x="3318" y="843"/>
                  </a:cubicBezTo>
                  <a:lnTo>
                    <a:pt x="3306" y="843"/>
                  </a:lnTo>
                  <a:cubicBezTo>
                    <a:pt x="3268" y="830"/>
                    <a:pt x="3230" y="818"/>
                    <a:pt x="3205" y="818"/>
                  </a:cubicBezTo>
                  <a:cubicBezTo>
                    <a:pt x="3205" y="830"/>
                    <a:pt x="3218" y="843"/>
                    <a:pt x="3205" y="855"/>
                  </a:cubicBezTo>
                  <a:cubicBezTo>
                    <a:pt x="3193" y="855"/>
                    <a:pt x="3180" y="843"/>
                    <a:pt x="3180" y="830"/>
                  </a:cubicBezTo>
                  <a:lnTo>
                    <a:pt x="3193" y="818"/>
                  </a:lnTo>
                  <a:cubicBezTo>
                    <a:pt x="3167" y="805"/>
                    <a:pt x="3155" y="805"/>
                    <a:pt x="3142" y="805"/>
                  </a:cubicBezTo>
                  <a:cubicBezTo>
                    <a:pt x="3142" y="818"/>
                    <a:pt x="3142" y="818"/>
                    <a:pt x="3142" y="818"/>
                  </a:cubicBezTo>
                  <a:lnTo>
                    <a:pt x="3117" y="818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105" y="805"/>
                    <a:pt x="3117" y="792"/>
                    <a:pt x="3142" y="792"/>
                  </a:cubicBezTo>
                  <a:cubicBezTo>
                    <a:pt x="3193" y="792"/>
                    <a:pt x="3255" y="805"/>
                    <a:pt x="3293" y="818"/>
                  </a:cubicBezTo>
                  <a:lnTo>
                    <a:pt x="3306" y="805"/>
                  </a:lnTo>
                  <a:cubicBezTo>
                    <a:pt x="3306" y="805"/>
                    <a:pt x="3306" y="818"/>
                    <a:pt x="3318" y="818"/>
                  </a:cubicBezTo>
                  <a:cubicBezTo>
                    <a:pt x="3331" y="818"/>
                    <a:pt x="3356" y="830"/>
                    <a:pt x="3368" y="843"/>
                  </a:cubicBezTo>
                  <a:cubicBezTo>
                    <a:pt x="3368" y="818"/>
                    <a:pt x="3356" y="805"/>
                    <a:pt x="3356" y="792"/>
                  </a:cubicBezTo>
                  <a:cubicBezTo>
                    <a:pt x="3368" y="792"/>
                    <a:pt x="3368" y="805"/>
                    <a:pt x="3368" y="805"/>
                  </a:cubicBezTo>
                  <a:lnTo>
                    <a:pt x="3368" y="843"/>
                  </a:lnTo>
                  <a:cubicBezTo>
                    <a:pt x="3419" y="868"/>
                    <a:pt x="3444" y="893"/>
                    <a:pt x="3469" y="918"/>
                  </a:cubicBezTo>
                  <a:lnTo>
                    <a:pt x="3463" y="906"/>
                  </a:lnTo>
                  <a:lnTo>
                    <a:pt x="3463" y="906"/>
                  </a:lnTo>
                  <a:cubicBezTo>
                    <a:pt x="3466" y="909"/>
                    <a:pt x="3469" y="912"/>
                    <a:pt x="3469" y="918"/>
                  </a:cubicBezTo>
                  <a:lnTo>
                    <a:pt x="3482" y="943"/>
                  </a:lnTo>
                  <a:cubicBezTo>
                    <a:pt x="3482" y="947"/>
                    <a:pt x="3482" y="951"/>
                    <a:pt x="3482" y="956"/>
                  </a:cubicBezTo>
                  <a:lnTo>
                    <a:pt x="3482" y="968"/>
                  </a:lnTo>
                  <a:lnTo>
                    <a:pt x="3494" y="956"/>
                  </a:lnTo>
                  <a:cubicBezTo>
                    <a:pt x="3494" y="951"/>
                    <a:pt x="3494" y="947"/>
                    <a:pt x="3494" y="943"/>
                  </a:cubicBezTo>
                  <a:lnTo>
                    <a:pt x="3482" y="931"/>
                  </a:lnTo>
                  <a:cubicBezTo>
                    <a:pt x="3482" y="914"/>
                    <a:pt x="3482" y="903"/>
                    <a:pt x="3482" y="893"/>
                  </a:cubicBezTo>
                  <a:lnTo>
                    <a:pt x="3469" y="880"/>
                  </a:lnTo>
                  <a:lnTo>
                    <a:pt x="3456" y="893"/>
                  </a:lnTo>
                  <a:cubicBezTo>
                    <a:pt x="3456" y="889"/>
                    <a:pt x="3456" y="885"/>
                    <a:pt x="3456" y="880"/>
                  </a:cubicBezTo>
                  <a:cubicBezTo>
                    <a:pt x="3469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7" y="847"/>
                    <a:pt x="3476" y="847"/>
                  </a:cubicBezTo>
                  <a:cubicBezTo>
                    <a:pt x="3481" y="847"/>
                    <a:pt x="3489" y="850"/>
                    <a:pt x="3494" y="855"/>
                  </a:cubicBezTo>
                  <a:lnTo>
                    <a:pt x="3494" y="855"/>
                  </a:lnTo>
                  <a:cubicBezTo>
                    <a:pt x="3494" y="851"/>
                    <a:pt x="3494" y="847"/>
                    <a:pt x="3494" y="843"/>
                  </a:cubicBezTo>
                  <a:cubicBezTo>
                    <a:pt x="3494" y="839"/>
                    <a:pt x="3494" y="834"/>
                    <a:pt x="3494" y="830"/>
                  </a:cubicBezTo>
                  <a:cubicBezTo>
                    <a:pt x="3507" y="818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5"/>
                  </a:cubicBezTo>
                  <a:cubicBezTo>
                    <a:pt x="3494" y="742"/>
                    <a:pt x="3494" y="730"/>
                    <a:pt x="3494" y="717"/>
                  </a:cubicBezTo>
                  <a:cubicBezTo>
                    <a:pt x="3486" y="701"/>
                    <a:pt x="3474" y="681"/>
                    <a:pt x="3456" y="662"/>
                  </a:cubicBezTo>
                  <a:lnTo>
                    <a:pt x="3456" y="662"/>
                  </a:lnTo>
                  <a:cubicBezTo>
                    <a:pt x="3401" y="689"/>
                    <a:pt x="3295" y="708"/>
                    <a:pt x="3155" y="755"/>
                  </a:cubicBezTo>
                  <a:lnTo>
                    <a:pt x="3155" y="742"/>
                  </a:lnTo>
                  <a:lnTo>
                    <a:pt x="3142" y="717"/>
                  </a:lnTo>
                  <a:cubicBezTo>
                    <a:pt x="3193" y="704"/>
                    <a:pt x="3243" y="692"/>
                    <a:pt x="3280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79"/>
                  </a:cubicBezTo>
                  <a:cubicBezTo>
                    <a:pt x="3218" y="679"/>
                    <a:pt x="3230" y="667"/>
                    <a:pt x="3218" y="642"/>
                  </a:cubicBezTo>
                  <a:lnTo>
                    <a:pt x="3319" y="597"/>
                  </a:lnTo>
                  <a:lnTo>
                    <a:pt x="3319" y="597"/>
                  </a:lnTo>
                  <a:cubicBezTo>
                    <a:pt x="3323" y="605"/>
                    <a:pt x="3327" y="615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19"/>
                    <a:pt x="3332" y="620"/>
                  </a:cubicBezTo>
                  <a:lnTo>
                    <a:pt x="3332" y="620"/>
                  </a:lnTo>
                  <a:cubicBezTo>
                    <a:pt x="3333" y="608"/>
                    <a:pt x="3337" y="598"/>
                    <a:pt x="3343" y="591"/>
                  </a:cubicBezTo>
                  <a:lnTo>
                    <a:pt x="3363" y="587"/>
                  </a:lnTo>
                  <a:lnTo>
                    <a:pt x="3363" y="587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2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3" y="639"/>
                    <a:pt x="3445" y="650"/>
                    <a:pt x="3456" y="662"/>
                  </a:cubicBezTo>
                  <a:lnTo>
                    <a:pt x="3456" y="662"/>
                  </a:lnTo>
                  <a:cubicBezTo>
                    <a:pt x="3475" y="652"/>
                    <a:pt x="3488" y="642"/>
                    <a:pt x="3494" y="629"/>
                  </a:cubicBezTo>
                  <a:cubicBezTo>
                    <a:pt x="3507" y="629"/>
                    <a:pt x="3507" y="617"/>
                    <a:pt x="3507" y="617"/>
                  </a:cubicBezTo>
                  <a:cubicBezTo>
                    <a:pt x="3507" y="604"/>
                    <a:pt x="3507" y="591"/>
                    <a:pt x="3507" y="566"/>
                  </a:cubicBezTo>
                  <a:lnTo>
                    <a:pt x="3494" y="566"/>
                  </a:lnTo>
                  <a:lnTo>
                    <a:pt x="3494" y="554"/>
                  </a:lnTo>
                  <a:cubicBezTo>
                    <a:pt x="3494" y="541"/>
                    <a:pt x="3482" y="541"/>
                    <a:pt x="3482" y="529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0" y="530"/>
                    <a:pt x="3478" y="531"/>
                    <a:pt x="3476" y="533"/>
                  </a:cubicBezTo>
                  <a:lnTo>
                    <a:pt x="3476" y="533"/>
                  </a:lnTo>
                  <a:cubicBezTo>
                    <a:pt x="3470" y="521"/>
                    <a:pt x="3461" y="510"/>
                    <a:pt x="3450" y="500"/>
                  </a:cubicBezTo>
                  <a:lnTo>
                    <a:pt x="3450" y="500"/>
                  </a:lnTo>
                  <a:cubicBezTo>
                    <a:pt x="3452" y="501"/>
                    <a:pt x="3454" y="502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0" y="455"/>
                    <a:pt x="3453" y="464"/>
                    <a:pt x="3416" y="473"/>
                  </a:cubicBezTo>
                  <a:lnTo>
                    <a:pt x="3416" y="473"/>
                  </a:lnTo>
                  <a:cubicBezTo>
                    <a:pt x="3406" y="467"/>
                    <a:pt x="3395" y="460"/>
                    <a:pt x="3383" y="454"/>
                  </a:cubicBezTo>
                  <a:lnTo>
                    <a:pt x="3383" y="454"/>
                  </a:lnTo>
                  <a:cubicBezTo>
                    <a:pt x="3391" y="454"/>
                    <a:pt x="3399" y="453"/>
                    <a:pt x="3406" y="453"/>
                  </a:cubicBezTo>
                  <a:cubicBezTo>
                    <a:pt x="3318" y="441"/>
                    <a:pt x="3243" y="441"/>
                    <a:pt x="3243" y="415"/>
                  </a:cubicBezTo>
                  <a:cubicBezTo>
                    <a:pt x="3243" y="415"/>
                    <a:pt x="3268" y="403"/>
                    <a:pt x="3331" y="378"/>
                  </a:cubicBezTo>
                  <a:cubicBezTo>
                    <a:pt x="3356" y="378"/>
                    <a:pt x="3394" y="365"/>
                    <a:pt x="3419" y="353"/>
                  </a:cubicBezTo>
                  <a:cubicBezTo>
                    <a:pt x="3431" y="353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80" y="2225"/>
                  </a:lnTo>
                  <a:lnTo>
                    <a:pt x="780" y="2263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3"/>
                  </a:lnTo>
                  <a:cubicBezTo>
                    <a:pt x="642" y="2250"/>
                    <a:pt x="616" y="2238"/>
                    <a:pt x="616" y="2238"/>
                  </a:cubicBezTo>
                  <a:cubicBezTo>
                    <a:pt x="591" y="2275"/>
                    <a:pt x="579" y="2313"/>
                    <a:pt x="566" y="2351"/>
                  </a:cubicBezTo>
                  <a:lnTo>
                    <a:pt x="566" y="2351"/>
                  </a:lnTo>
                  <a:lnTo>
                    <a:pt x="579" y="2313"/>
                  </a:lnTo>
                  <a:lnTo>
                    <a:pt x="579" y="2313"/>
                  </a:lnTo>
                  <a:cubicBezTo>
                    <a:pt x="579" y="2313"/>
                    <a:pt x="579" y="2313"/>
                    <a:pt x="566" y="2325"/>
                  </a:cubicBezTo>
                  <a:cubicBezTo>
                    <a:pt x="566" y="2325"/>
                    <a:pt x="566" y="2338"/>
                    <a:pt x="554" y="2351"/>
                  </a:cubicBezTo>
                  <a:lnTo>
                    <a:pt x="566" y="2351"/>
                  </a:ln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4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7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7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29" y="3029"/>
                    <a:pt x="516" y="2991"/>
                  </a:cubicBezTo>
                  <a:cubicBezTo>
                    <a:pt x="503" y="2954"/>
                    <a:pt x="491" y="2904"/>
                    <a:pt x="503" y="2841"/>
                  </a:cubicBezTo>
                  <a:cubicBezTo>
                    <a:pt x="503" y="2816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3"/>
                    <a:pt x="503" y="2728"/>
                    <a:pt x="503" y="2715"/>
                  </a:cubicBezTo>
                  <a:cubicBezTo>
                    <a:pt x="516" y="2728"/>
                    <a:pt x="516" y="2740"/>
                    <a:pt x="529" y="2753"/>
                  </a:cubicBezTo>
                  <a:cubicBezTo>
                    <a:pt x="554" y="2740"/>
                    <a:pt x="529" y="2702"/>
                    <a:pt x="529" y="2690"/>
                  </a:cubicBezTo>
                  <a:cubicBezTo>
                    <a:pt x="566" y="2690"/>
                    <a:pt x="604" y="2728"/>
                    <a:pt x="629" y="2765"/>
                  </a:cubicBezTo>
                  <a:cubicBezTo>
                    <a:pt x="629" y="2788"/>
                    <a:pt x="615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4"/>
                    <a:pt x="654" y="2904"/>
                  </a:cubicBezTo>
                  <a:cubicBezTo>
                    <a:pt x="642" y="2912"/>
                    <a:pt x="630" y="2915"/>
                    <a:pt x="620" y="2915"/>
                  </a:cubicBezTo>
                  <a:cubicBezTo>
                    <a:pt x="600" y="2915"/>
                    <a:pt x="583" y="2904"/>
                    <a:pt x="566" y="2904"/>
                  </a:cubicBezTo>
                  <a:cubicBezTo>
                    <a:pt x="554" y="2878"/>
                    <a:pt x="591" y="2866"/>
                    <a:pt x="591" y="2841"/>
                  </a:cubicBezTo>
                  <a:lnTo>
                    <a:pt x="591" y="2841"/>
                  </a:lnTo>
                  <a:lnTo>
                    <a:pt x="579" y="2866"/>
                  </a:lnTo>
                  <a:cubicBezTo>
                    <a:pt x="566" y="2866"/>
                    <a:pt x="554" y="2841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66" y="2954"/>
                    <a:pt x="554" y="2991"/>
                  </a:cubicBezTo>
                  <a:cubicBezTo>
                    <a:pt x="566" y="2991"/>
                    <a:pt x="579" y="3004"/>
                    <a:pt x="579" y="3004"/>
                  </a:cubicBezTo>
                  <a:cubicBezTo>
                    <a:pt x="579" y="2991"/>
                    <a:pt x="579" y="2991"/>
                    <a:pt x="579" y="2991"/>
                  </a:cubicBezTo>
                  <a:cubicBezTo>
                    <a:pt x="581" y="2990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6" y="2998"/>
                    <a:pt x="616" y="2991"/>
                  </a:cubicBezTo>
                  <a:cubicBezTo>
                    <a:pt x="642" y="3004"/>
                    <a:pt x="679" y="3029"/>
                    <a:pt x="667" y="3042"/>
                  </a:cubicBezTo>
                  <a:lnTo>
                    <a:pt x="642" y="3042"/>
                  </a:lnTo>
                  <a:cubicBezTo>
                    <a:pt x="654" y="3042"/>
                    <a:pt x="654" y="3029"/>
                    <a:pt x="642" y="3029"/>
                  </a:cubicBezTo>
                  <a:cubicBezTo>
                    <a:pt x="654" y="3042"/>
                    <a:pt x="604" y="3054"/>
                    <a:pt x="654" y="3054"/>
                  </a:cubicBezTo>
                  <a:lnTo>
                    <a:pt x="679" y="3042"/>
                  </a:lnTo>
                  <a:cubicBezTo>
                    <a:pt x="692" y="3054"/>
                    <a:pt x="742" y="3054"/>
                    <a:pt x="742" y="3067"/>
                  </a:cubicBezTo>
                  <a:cubicBezTo>
                    <a:pt x="755" y="3061"/>
                    <a:pt x="752" y="3061"/>
                    <a:pt x="750" y="3061"/>
                  </a:cubicBezTo>
                  <a:cubicBezTo>
                    <a:pt x="748" y="3061"/>
                    <a:pt x="748" y="3061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7" y="3042"/>
                    <a:pt x="717" y="3042"/>
                  </a:cubicBezTo>
                  <a:cubicBezTo>
                    <a:pt x="742" y="3029"/>
                    <a:pt x="717" y="3029"/>
                    <a:pt x="742" y="3017"/>
                  </a:cubicBezTo>
                  <a:cubicBezTo>
                    <a:pt x="730" y="3017"/>
                    <a:pt x="730" y="3017"/>
                    <a:pt x="730" y="3004"/>
                  </a:cubicBezTo>
                  <a:lnTo>
                    <a:pt x="717" y="3004"/>
                  </a:lnTo>
                  <a:cubicBezTo>
                    <a:pt x="704" y="3004"/>
                    <a:pt x="704" y="3017"/>
                    <a:pt x="704" y="3017"/>
                  </a:cubicBezTo>
                  <a:cubicBezTo>
                    <a:pt x="667" y="3004"/>
                    <a:pt x="667" y="2979"/>
                    <a:pt x="654" y="2966"/>
                  </a:cubicBezTo>
                  <a:lnTo>
                    <a:pt x="654" y="2966"/>
                  </a:lnTo>
                  <a:cubicBezTo>
                    <a:pt x="654" y="2967"/>
                    <a:pt x="660" y="2972"/>
                    <a:pt x="664" y="2972"/>
                  </a:cubicBezTo>
                  <a:cubicBezTo>
                    <a:pt x="665" y="2972"/>
                    <a:pt x="667" y="2971"/>
                    <a:pt x="667" y="2966"/>
                  </a:cubicBezTo>
                  <a:lnTo>
                    <a:pt x="654" y="2954"/>
                  </a:lnTo>
                  <a:cubicBezTo>
                    <a:pt x="663" y="2954"/>
                    <a:pt x="671" y="2943"/>
                    <a:pt x="683" y="2943"/>
                  </a:cubicBezTo>
                  <a:cubicBezTo>
                    <a:pt x="689" y="2943"/>
                    <a:pt x="696" y="2945"/>
                    <a:pt x="704" y="2954"/>
                  </a:cubicBezTo>
                  <a:cubicBezTo>
                    <a:pt x="704" y="2941"/>
                    <a:pt x="704" y="2929"/>
                    <a:pt x="704" y="2929"/>
                  </a:cubicBezTo>
                  <a:cubicBezTo>
                    <a:pt x="717" y="2904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1"/>
                    <a:pt x="679" y="2816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65"/>
                  </a:cubicBezTo>
                  <a:cubicBezTo>
                    <a:pt x="704" y="2652"/>
                    <a:pt x="704" y="2640"/>
                    <a:pt x="717" y="2615"/>
                  </a:cubicBezTo>
                  <a:lnTo>
                    <a:pt x="730" y="2615"/>
                  </a:lnTo>
                  <a:cubicBezTo>
                    <a:pt x="730" y="2602"/>
                    <a:pt x="767" y="2564"/>
                    <a:pt x="742" y="2552"/>
                  </a:cubicBezTo>
                  <a:cubicBezTo>
                    <a:pt x="805" y="2539"/>
                    <a:pt x="780" y="2476"/>
                    <a:pt x="805" y="2439"/>
                  </a:cubicBezTo>
                  <a:lnTo>
                    <a:pt x="780" y="2439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7"/>
                    <a:pt x="809" y="2288"/>
                    <a:pt x="805" y="2288"/>
                  </a:cubicBezTo>
                  <a:cubicBezTo>
                    <a:pt x="808" y="2287"/>
                    <a:pt x="811" y="2286"/>
                    <a:pt x="814" y="2284"/>
                  </a:cubicBezTo>
                  <a:lnTo>
                    <a:pt x="814" y="2284"/>
                  </a:lnTo>
                  <a:cubicBezTo>
                    <a:pt x="814" y="2285"/>
                    <a:pt x="813" y="2285"/>
                    <a:pt x="813" y="2285"/>
                  </a:cubicBezTo>
                  <a:lnTo>
                    <a:pt x="813" y="2285"/>
                  </a:lnTo>
                  <a:cubicBezTo>
                    <a:pt x="814" y="2285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6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1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50"/>
                    <a:pt x="880" y="2150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7"/>
                    <a:pt x="880" y="2087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7"/>
                    <a:pt x="893" y="2077"/>
                  </a:cubicBezTo>
                  <a:cubicBezTo>
                    <a:pt x="912" y="2077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1270" y="629"/>
                  </a:moveTo>
                  <a:cubicBezTo>
                    <a:pt x="1251" y="629"/>
                    <a:pt x="1246" y="671"/>
                    <a:pt x="1235" y="671"/>
                  </a:cubicBezTo>
                  <a:cubicBezTo>
                    <a:pt x="1232" y="671"/>
                    <a:pt x="1228" y="669"/>
                    <a:pt x="1224" y="662"/>
                  </a:cubicBezTo>
                  <a:lnTo>
                    <a:pt x="1224" y="662"/>
                  </a:lnTo>
                  <a:cubicBezTo>
                    <a:pt x="1251" y="716"/>
                    <a:pt x="1182" y="707"/>
                    <a:pt x="1182" y="755"/>
                  </a:cubicBezTo>
                  <a:lnTo>
                    <a:pt x="1169" y="742"/>
                  </a:lnTo>
                  <a:cubicBezTo>
                    <a:pt x="1169" y="755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7"/>
                    <a:pt x="1135" y="807"/>
                  </a:cubicBezTo>
                  <a:cubicBezTo>
                    <a:pt x="1138" y="807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9" y="888"/>
                    <a:pt x="1062" y="815"/>
                    <a:pt x="994" y="900"/>
                  </a:cubicBezTo>
                  <a:lnTo>
                    <a:pt x="994" y="900"/>
                  </a:lnTo>
                  <a:cubicBezTo>
                    <a:pt x="1002" y="892"/>
                    <a:pt x="1010" y="886"/>
                    <a:pt x="1016" y="886"/>
                  </a:cubicBezTo>
                  <a:cubicBezTo>
                    <a:pt x="1021" y="886"/>
                    <a:pt x="1023" y="892"/>
                    <a:pt x="1019" y="906"/>
                  </a:cubicBezTo>
                  <a:cubicBezTo>
                    <a:pt x="993" y="918"/>
                    <a:pt x="968" y="943"/>
                    <a:pt x="943" y="943"/>
                  </a:cubicBezTo>
                  <a:cubicBezTo>
                    <a:pt x="917" y="980"/>
                    <a:pt x="919" y="988"/>
                    <a:pt x="929" y="988"/>
                  </a:cubicBezTo>
                  <a:cubicBezTo>
                    <a:pt x="935" y="988"/>
                    <a:pt x="946" y="984"/>
                    <a:pt x="953" y="983"/>
                  </a:cubicBezTo>
                  <a:lnTo>
                    <a:pt x="953" y="983"/>
                  </a:lnTo>
                  <a:cubicBezTo>
                    <a:pt x="908" y="1036"/>
                    <a:pt x="866" y="1090"/>
                    <a:pt x="830" y="1144"/>
                  </a:cubicBezTo>
                  <a:cubicBezTo>
                    <a:pt x="833" y="1141"/>
                    <a:pt x="838" y="1137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20"/>
                    <a:pt x="730" y="1270"/>
                  </a:cubicBezTo>
                  <a:cubicBezTo>
                    <a:pt x="733" y="1268"/>
                    <a:pt x="736" y="1267"/>
                    <a:pt x="738" y="1267"/>
                  </a:cubicBezTo>
                  <a:cubicBezTo>
                    <a:pt x="754" y="1267"/>
                    <a:pt x="751" y="1300"/>
                    <a:pt x="730" y="1333"/>
                  </a:cubicBezTo>
                  <a:cubicBezTo>
                    <a:pt x="724" y="1339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79" y="1320"/>
                    <a:pt x="717" y="1308"/>
                  </a:cubicBezTo>
                  <a:cubicBezTo>
                    <a:pt x="704" y="1295"/>
                    <a:pt x="704" y="1283"/>
                    <a:pt x="704" y="1283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42" y="1370"/>
                    <a:pt x="642" y="1358"/>
                    <a:pt x="654" y="1358"/>
                  </a:cubicBezTo>
                  <a:lnTo>
                    <a:pt x="616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4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403" y="1722"/>
                  </a:cubicBezTo>
                  <a:cubicBezTo>
                    <a:pt x="403" y="1722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5"/>
                    <a:pt x="282" y="1965"/>
                  </a:cubicBezTo>
                  <a:cubicBezTo>
                    <a:pt x="293" y="1965"/>
                    <a:pt x="299" y="1974"/>
                    <a:pt x="290" y="2011"/>
                  </a:cubicBezTo>
                  <a:cubicBezTo>
                    <a:pt x="279" y="2039"/>
                    <a:pt x="268" y="2045"/>
                    <a:pt x="258" y="2045"/>
                  </a:cubicBezTo>
                  <a:cubicBezTo>
                    <a:pt x="250" y="2045"/>
                    <a:pt x="244" y="2041"/>
                    <a:pt x="238" y="2041"/>
                  </a:cubicBezTo>
                  <a:cubicBezTo>
                    <a:pt x="234" y="2041"/>
                    <a:pt x="230" y="2043"/>
                    <a:pt x="227" y="2049"/>
                  </a:cubicBezTo>
                  <a:cubicBezTo>
                    <a:pt x="227" y="2087"/>
                    <a:pt x="240" y="2150"/>
                    <a:pt x="189" y="2200"/>
                  </a:cubicBezTo>
                  <a:cubicBezTo>
                    <a:pt x="189" y="2175"/>
                    <a:pt x="202" y="2162"/>
                    <a:pt x="202" y="2150"/>
                  </a:cubicBezTo>
                  <a:lnTo>
                    <a:pt x="202" y="2150"/>
                  </a:lnTo>
                  <a:lnTo>
                    <a:pt x="164" y="2187"/>
                  </a:lnTo>
                  <a:cubicBezTo>
                    <a:pt x="155" y="2142"/>
                    <a:pt x="172" y="2109"/>
                    <a:pt x="163" y="2109"/>
                  </a:cubicBezTo>
                  <a:cubicBezTo>
                    <a:pt x="160" y="2109"/>
                    <a:pt x="153" y="2114"/>
                    <a:pt x="139" y="2124"/>
                  </a:cubicBezTo>
                  <a:cubicBezTo>
                    <a:pt x="202" y="2150"/>
                    <a:pt x="76" y="2300"/>
                    <a:pt x="152" y="2325"/>
                  </a:cubicBezTo>
                  <a:lnTo>
                    <a:pt x="126" y="2351"/>
                  </a:lnTo>
                  <a:cubicBezTo>
                    <a:pt x="126" y="2351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4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2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2"/>
                  </a:cubicBezTo>
                  <a:cubicBezTo>
                    <a:pt x="101" y="2577"/>
                    <a:pt x="101" y="2602"/>
                    <a:pt x="101" y="2640"/>
                  </a:cubicBez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5" y="2699"/>
                    <a:pt x="114" y="2687"/>
                    <a:pt x="114" y="2687"/>
                  </a:cubicBezTo>
                  <a:cubicBezTo>
                    <a:pt x="114" y="2687"/>
                    <a:pt x="114" y="2688"/>
                    <a:pt x="114" y="2690"/>
                  </a:cubicBezTo>
                  <a:cubicBezTo>
                    <a:pt x="114" y="2702"/>
                    <a:pt x="114" y="2728"/>
                    <a:pt x="126" y="2740"/>
                  </a:cubicBezTo>
                  <a:cubicBezTo>
                    <a:pt x="122" y="2745"/>
                    <a:pt x="117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8"/>
                    <a:pt x="101" y="2728"/>
                    <a:pt x="64" y="2828"/>
                  </a:cubicBezTo>
                  <a:lnTo>
                    <a:pt x="51" y="2778"/>
                  </a:lnTo>
                  <a:cubicBezTo>
                    <a:pt x="13" y="2816"/>
                    <a:pt x="26" y="2853"/>
                    <a:pt x="1" y="2904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9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8" y="2979"/>
                  </a:lnTo>
                  <a:cubicBezTo>
                    <a:pt x="51" y="3017"/>
                    <a:pt x="76" y="3017"/>
                    <a:pt x="89" y="3029"/>
                  </a:cubicBezTo>
                  <a:cubicBezTo>
                    <a:pt x="89" y="3054"/>
                    <a:pt x="64" y="3067"/>
                    <a:pt x="38" y="3067"/>
                  </a:cubicBezTo>
                  <a:cubicBezTo>
                    <a:pt x="38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5"/>
                    <a:pt x="101" y="3105"/>
                  </a:cubicBezTo>
                  <a:cubicBezTo>
                    <a:pt x="101" y="3105"/>
                    <a:pt x="112" y="3116"/>
                    <a:pt x="124" y="3117"/>
                  </a:cubicBezTo>
                  <a:lnTo>
                    <a:pt x="124" y="3117"/>
                  </a:lnTo>
                  <a:cubicBezTo>
                    <a:pt x="137" y="3117"/>
                    <a:pt x="154" y="3114"/>
                    <a:pt x="164" y="3105"/>
                  </a:cubicBezTo>
                  <a:cubicBezTo>
                    <a:pt x="202" y="3105"/>
                    <a:pt x="101" y="3105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31" y="3086"/>
                    <a:pt x="122" y="3092"/>
                    <a:pt x="114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63" y="3037"/>
                    <a:pt x="174" y="3040"/>
                    <a:pt x="184" y="3040"/>
                  </a:cubicBezTo>
                  <a:cubicBezTo>
                    <a:pt x="210" y="3040"/>
                    <a:pt x="234" y="3022"/>
                    <a:pt x="252" y="3004"/>
                  </a:cubicBezTo>
                  <a:lnTo>
                    <a:pt x="240" y="3004"/>
                  </a:lnTo>
                  <a:cubicBezTo>
                    <a:pt x="214" y="3017"/>
                    <a:pt x="189" y="3017"/>
                    <a:pt x="164" y="3017"/>
                  </a:cubicBezTo>
                  <a:cubicBezTo>
                    <a:pt x="152" y="3017"/>
                    <a:pt x="164" y="3004"/>
                    <a:pt x="177" y="3004"/>
                  </a:cubicBezTo>
                  <a:lnTo>
                    <a:pt x="152" y="3004"/>
                  </a:lnTo>
                  <a:cubicBezTo>
                    <a:pt x="139" y="2979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0" y="2832"/>
                    <a:pt x="248" y="2834"/>
                    <a:pt x="237" y="2834"/>
                  </a:cubicBezTo>
                  <a:cubicBezTo>
                    <a:pt x="214" y="2834"/>
                    <a:pt x="198" y="2828"/>
                    <a:pt x="164" y="2828"/>
                  </a:cubicBezTo>
                  <a:cubicBezTo>
                    <a:pt x="214" y="2853"/>
                    <a:pt x="139" y="2878"/>
                    <a:pt x="152" y="2904"/>
                  </a:cubicBezTo>
                  <a:cubicBezTo>
                    <a:pt x="147" y="2899"/>
                    <a:pt x="143" y="2898"/>
                    <a:pt x="139" y="2898"/>
                  </a:cubicBezTo>
                  <a:cubicBezTo>
                    <a:pt x="131" y="2898"/>
                    <a:pt x="122" y="2904"/>
                    <a:pt x="114" y="2904"/>
                  </a:cubicBezTo>
                  <a:lnTo>
                    <a:pt x="164" y="2841"/>
                  </a:lnTo>
                  <a:lnTo>
                    <a:pt x="164" y="2841"/>
                  </a:lnTo>
                  <a:cubicBezTo>
                    <a:pt x="154" y="2844"/>
                    <a:pt x="147" y="2846"/>
                    <a:pt x="141" y="2846"/>
                  </a:cubicBezTo>
                  <a:cubicBezTo>
                    <a:pt x="126" y="2846"/>
                    <a:pt x="123" y="2834"/>
                    <a:pt x="114" y="2816"/>
                  </a:cubicBezTo>
                  <a:lnTo>
                    <a:pt x="114" y="2816"/>
                  </a:lnTo>
                  <a:cubicBezTo>
                    <a:pt x="121" y="2817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8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1"/>
                    <a:pt x="195" y="2601"/>
                  </a:cubicBezTo>
                  <a:cubicBezTo>
                    <a:pt x="193" y="2601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2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7" y="2325"/>
                  </a:cubicBezTo>
                  <a:lnTo>
                    <a:pt x="227" y="2325"/>
                  </a:lnTo>
                  <a:cubicBezTo>
                    <a:pt x="327" y="2275"/>
                    <a:pt x="415" y="2238"/>
                    <a:pt x="529" y="2187"/>
                  </a:cubicBezTo>
                  <a:cubicBezTo>
                    <a:pt x="485" y="2187"/>
                    <a:pt x="417" y="2139"/>
                    <a:pt x="354" y="2139"/>
                  </a:cubicBezTo>
                  <a:cubicBezTo>
                    <a:pt x="327" y="2139"/>
                    <a:pt x="300" y="2148"/>
                    <a:pt x="277" y="2175"/>
                  </a:cubicBezTo>
                  <a:cubicBezTo>
                    <a:pt x="277" y="2150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3"/>
                    <a:pt x="414" y="2034"/>
                    <a:pt x="404" y="1936"/>
                  </a:cubicBezTo>
                  <a:lnTo>
                    <a:pt x="404" y="1936"/>
                  </a:lnTo>
                  <a:cubicBezTo>
                    <a:pt x="409" y="1943"/>
                    <a:pt x="422" y="1946"/>
                    <a:pt x="437" y="1946"/>
                  </a:cubicBezTo>
                  <a:cubicBezTo>
                    <a:pt x="467" y="1946"/>
                    <a:pt x="509" y="1933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6"/>
                    <a:pt x="504" y="1736"/>
                  </a:cubicBezTo>
                  <a:cubicBezTo>
                    <a:pt x="509" y="1736"/>
                    <a:pt x="568" y="1608"/>
                    <a:pt x="604" y="1584"/>
                  </a:cubicBezTo>
                  <a:lnTo>
                    <a:pt x="604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6"/>
                    <a:pt x="818" y="1308"/>
                  </a:cubicBezTo>
                  <a:cubicBezTo>
                    <a:pt x="855" y="1295"/>
                    <a:pt x="931" y="1283"/>
                    <a:pt x="1019" y="1270"/>
                  </a:cubicBezTo>
                  <a:cubicBezTo>
                    <a:pt x="1066" y="1254"/>
                    <a:pt x="1122" y="1239"/>
                    <a:pt x="1177" y="1214"/>
                  </a:cubicBezTo>
                  <a:lnTo>
                    <a:pt x="1177" y="1214"/>
                  </a:lnTo>
                  <a:cubicBezTo>
                    <a:pt x="1178" y="1212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80"/>
                    <a:pt x="868" y="1220"/>
                  </a:cubicBezTo>
                  <a:cubicBezTo>
                    <a:pt x="893" y="1144"/>
                    <a:pt x="855" y="1182"/>
                    <a:pt x="931" y="1094"/>
                  </a:cubicBezTo>
                  <a:cubicBezTo>
                    <a:pt x="931" y="1083"/>
                    <a:pt x="927" y="1078"/>
                    <a:pt x="921" y="1077"/>
                  </a:cubicBezTo>
                  <a:lnTo>
                    <a:pt x="921" y="1077"/>
                  </a:lnTo>
                  <a:cubicBezTo>
                    <a:pt x="920" y="1079"/>
                    <a:pt x="919" y="1080"/>
                    <a:pt x="918" y="1081"/>
                  </a:cubicBezTo>
                  <a:lnTo>
                    <a:pt x="914" y="1078"/>
                  </a:lnTo>
                  <a:lnTo>
                    <a:pt x="914" y="1078"/>
                  </a:lnTo>
                  <a:cubicBezTo>
                    <a:pt x="903" y="1081"/>
                    <a:pt x="887" y="1092"/>
                    <a:pt x="871" y="1106"/>
                  </a:cubicBezTo>
                  <a:lnTo>
                    <a:pt x="871" y="1106"/>
                  </a:lnTo>
                  <a:cubicBezTo>
                    <a:pt x="876" y="1097"/>
                    <a:pt x="887" y="1085"/>
                    <a:pt x="906" y="1069"/>
                  </a:cubicBezTo>
                  <a:lnTo>
                    <a:pt x="906" y="1069"/>
                  </a:lnTo>
                  <a:lnTo>
                    <a:pt x="914" y="1078"/>
                  </a:lnTo>
                  <a:lnTo>
                    <a:pt x="914" y="1078"/>
                  </a:lnTo>
                  <a:cubicBezTo>
                    <a:pt x="916" y="1077"/>
                    <a:pt x="918" y="1077"/>
                    <a:pt x="919" y="1077"/>
                  </a:cubicBezTo>
                  <a:cubicBezTo>
                    <a:pt x="920" y="1077"/>
                    <a:pt x="920" y="1077"/>
                    <a:pt x="921" y="1077"/>
                  </a:cubicBezTo>
                  <a:lnTo>
                    <a:pt x="921" y="1077"/>
                  </a:lnTo>
                  <a:cubicBezTo>
                    <a:pt x="941" y="1041"/>
                    <a:pt x="920" y="1006"/>
                    <a:pt x="956" y="993"/>
                  </a:cubicBezTo>
                  <a:cubicBezTo>
                    <a:pt x="962" y="985"/>
                    <a:pt x="961" y="982"/>
                    <a:pt x="957" y="982"/>
                  </a:cubicBezTo>
                  <a:cubicBezTo>
                    <a:pt x="955" y="982"/>
                    <a:pt x="954" y="982"/>
                    <a:pt x="953" y="983"/>
                  </a:cubicBezTo>
                  <a:lnTo>
                    <a:pt x="953" y="983"/>
                  </a:lnTo>
                  <a:cubicBezTo>
                    <a:pt x="970" y="961"/>
                    <a:pt x="988" y="940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8"/>
                    <a:pt x="986" y="1041"/>
                    <a:pt x="1001" y="1041"/>
                  </a:cubicBezTo>
                  <a:cubicBezTo>
                    <a:pt x="1043" y="1041"/>
                    <a:pt x="1115" y="1014"/>
                    <a:pt x="1189" y="965"/>
                  </a:cubicBezTo>
                  <a:lnTo>
                    <a:pt x="1189" y="965"/>
                  </a:lnTo>
                  <a:cubicBezTo>
                    <a:pt x="1178" y="998"/>
                    <a:pt x="1168" y="1033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1" y="1181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9"/>
                    <a:pt x="955" y="1572"/>
                    <a:pt x="843" y="1773"/>
                  </a:cubicBezTo>
                  <a:cubicBezTo>
                    <a:pt x="843" y="1785"/>
                    <a:pt x="830" y="1798"/>
                    <a:pt x="830" y="1798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805" y="1861"/>
                    <a:pt x="792" y="1873"/>
                  </a:cubicBezTo>
                  <a:lnTo>
                    <a:pt x="780" y="1886"/>
                  </a:lnTo>
                  <a:cubicBezTo>
                    <a:pt x="780" y="1886"/>
                    <a:pt x="780" y="1886"/>
                    <a:pt x="780" y="1886"/>
                  </a:cubicBezTo>
                  <a:lnTo>
                    <a:pt x="780" y="1886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67" y="1923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4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4"/>
                  </a:cubicBezTo>
                  <a:lnTo>
                    <a:pt x="742" y="1974"/>
                  </a:lnTo>
                  <a:lnTo>
                    <a:pt x="792" y="1999"/>
                  </a:lnTo>
                  <a:cubicBezTo>
                    <a:pt x="730" y="1936"/>
                    <a:pt x="868" y="1949"/>
                    <a:pt x="780" y="1886"/>
                  </a:cubicBezTo>
                  <a:lnTo>
                    <a:pt x="780" y="1886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4"/>
                  </a:cubicBezTo>
                  <a:cubicBezTo>
                    <a:pt x="893" y="1974"/>
                    <a:pt x="855" y="1936"/>
                    <a:pt x="893" y="1936"/>
                  </a:cubicBezTo>
                  <a:cubicBezTo>
                    <a:pt x="906" y="1949"/>
                    <a:pt x="906" y="1961"/>
                    <a:pt x="918" y="1974"/>
                  </a:cubicBezTo>
                  <a:cubicBezTo>
                    <a:pt x="931" y="1961"/>
                    <a:pt x="943" y="1949"/>
                    <a:pt x="931" y="1936"/>
                  </a:cubicBezTo>
                  <a:lnTo>
                    <a:pt x="931" y="1936"/>
                  </a:lnTo>
                  <a:lnTo>
                    <a:pt x="968" y="1949"/>
                  </a:lnTo>
                  <a:lnTo>
                    <a:pt x="943" y="1898"/>
                  </a:lnTo>
                  <a:cubicBezTo>
                    <a:pt x="931" y="1898"/>
                    <a:pt x="918" y="1886"/>
                    <a:pt x="918" y="1886"/>
                  </a:cubicBezTo>
                  <a:lnTo>
                    <a:pt x="906" y="1911"/>
                  </a:lnTo>
                  <a:cubicBezTo>
                    <a:pt x="868" y="1886"/>
                    <a:pt x="868" y="1886"/>
                    <a:pt x="868" y="1873"/>
                  </a:cubicBezTo>
                  <a:lnTo>
                    <a:pt x="843" y="1861"/>
                  </a:lnTo>
                  <a:lnTo>
                    <a:pt x="855" y="1848"/>
                  </a:lnTo>
                  <a:cubicBezTo>
                    <a:pt x="855" y="1848"/>
                    <a:pt x="855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798"/>
                    <a:pt x="880" y="1798"/>
                  </a:cubicBezTo>
                  <a:lnTo>
                    <a:pt x="880" y="1785"/>
                  </a:lnTo>
                  <a:cubicBezTo>
                    <a:pt x="880" y="1785"/>
                    <a:pt x="893" y="1773"/>
                    <a:pt x="893" y="1773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3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5"/>
                    <a:pt x="1056" y="1685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9"/>
                    <a:pt x="1002" y="1719"/>
                  </a:cubicBezTo>
                  <a:cubicBezTo>
                    <a:pt x="988" y="1719"/>
                    <a:pt x="969" y="1710"/>
                    <a:pt x="943" y="1685"/>
                  </a:cubicBezTo>
                  <a:lnTo>
                    <a:pt x="943" y="1685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2"/>
                  </a:cubicBezTo>
                  <a:cubicBezTo>
                    <a:pt x="1094" y="1622"/>
                    <a:pt x="1144" y="1597"/>
                    <a:pt x="1169" y="1622"/>
                  </a:cubicBezTo>
                  <a:lnTo>
                    <a:pt x="1182" y="1622"/>
                  </a:lnTo>
                  <a:cubicBezTo>
                    <a:pt x="1182" y="1597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2"/>
                  </a:lnTo>
                  <a:cubicBezTo>
                    <a:pt x="1132" y="1471"/>
                    <a:pt x="1119" y="1509"/>
                    <a:pt x="1132" y="1421"/>
                  </a:cubicBezTo>
                  <a:lnTo>
                    <a:pt x="1132" y="1421"/>
                  </a:lnTo>
                  <a:cubicBezTo>
                    <a:pt x="1144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207" y="1396"/>
                  </a:lnTo>
                  <a:lnTo>
                    <a:pt x="1220" y="1383"/>
                  </a:lnTo>
                  <a:lnTo>
                    <a:pt x="1220" y="1396"/>
                  </a:lnTo>
                  <a:lnTo>
                    <a:pt x="1220" y="1408"/>
                  </a:lnTo>
                  <a:cubicBezTo>
                    <a:pt x="1257" y="1333"/>
                    <a:pt x="1308" y="1383"/>
                    <a:pt x="1308" y="1308"/>
                  </a:cubicBezTo>
                  <a:lnTo>
                    <a:pt x="1282" y="1295"/>
                  </a:lnTo>
                  <a:cubicBezTo>
                    <a:pt x="1282" y="1169"/>
                    <a:pt x="1421" y="1094"/>
                    <a:pt x="1433" y="1031"/>
                  </a:cubicBezTo>
                  <a:lnTo>
                    <a:pt x="1433" y="1031"/>
                  </a:lnTo>
                  <a:lnTo>
                    <a:pt x="1396" y="1044"/>
                  </a:lnTo>
                  <a:cubicBezTo>
                    <a:pt x="1407" y="1033"/>
                    <a:pt x="1398" y="991"/>
                    <a:pt x="1431" y="991"/>
                  </a:cubicBezTo>
                  <a:cubicBezTo>
                    <a:pt x="1436" y="991"/>
                    <a:pt x="1440" y="992"/>
                    <a:pt x="1446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8" y="1031"/>
                    <a:pt x="1496" y="1044"/>
                    <a:pt x="1521" y="1044"/>
                  </a:cubicBez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2"/>
                    <a:pt x="1537" y="992"/>
                  </a:cubicBezTo>
                  <a:cubicBezTo>
                    <a:pt x="1572" y="992"/>
                    <a:pt x="1587" y="951"/>
                    <a:pt x="1624" y="951"/>
                  </a:cubicBezTo>
                  <a:cubicBezTo>
                    <a:pt x="1637" y="951"/>
                    <a:pt x="1652" y="956"/>
                    <a:pt x="1672" y="968"/>
                  </a:cubicBezTo>
                  <a:cubicBezTo>
                    <a:pt x="1652" y="945"/>
                    <a:pt x="1640" y="938"/>
                    <a:pt x="1631" y="938"/>
                  </a:cubicBezTo>
                  <a:cubicBezTo>
                    <a:pt x="1620" y="938"/>
                    <a:pt x="1614" y="948"/>
                    <a:pt x="1604" y="948"/>
                  </a:cubicBezTo>
                  <a:cubicBezTo>
                    <a:pt x="1597" y="948"/>
                    <a:pt x="1587" y="942"/>
                    <a:pt x="1572" y="918"/>
                  </a:cubicBezTo>
                  <a:cubicBezTo>
                    <a:pt x="1580" y="918"/>
                    <a:pt x="1594" y="924"/>
                    <a:pt x="1606" y="924"/>
                  </a:cubicBezTo>
                  <a:cubicBezTo>
                    <a:pt x="1612" y="924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5" y="866"/>
                    <a:pt x="1672" y="865"/>
                    <a:pt x="1709" y="844"/>
                  </a:cubicBezTo>
                  <a:lnTo>
                    <a:pt x="1709" y="844"/>
                  </a:lnTo>
                  <a:cubicBezTo>
                    <a:pt x="1750" y="860"/>
                    <a:pt x="1791" y="877"/>
                    <a:pt x="1835" y="893"/>
                  </a:cubicBezTo>
                  <a:cubicBezTo>
                    <a:pt x="1898" y="918"/>
                    <a:pt x="2036" y="943"/>
                    <a:pt x="2062" y="968"/>
                  </a:cubicBezTo>
                  <a:cubicBezTo>
                    <a:pt x="2052" y="966"/>
                    <a:pt x="2044" y="965"/>
                    <a:pt x="2037" y="965"/>
                  </a:cubicBezTo>
                  <a:cubicBezTo>
                    <a:pt x="1987" y="965"/>
                    <a:pt x="2013" y="1025"/>
                    <a:pt x="2071" y="1078"/>
                  </a:cubicBezTo>
                  <a:lnTo>
                    <a:pt x="2071" y="1078"/>
                  </a:lnTo>
                  <a:cubicBezTo>
                    <a:pt x="2077" y="1077"/>
                    <a:pt x="2083" y="1077"/>
                    <a:pt x="2089" y="1077"/>
                  </a:cubicBezTo>
                  <a:cubicBezTo>
                    <a:pt x="2104" y="1077"/>
                    <a:pt x="2120" y="1079"/>
                    <a:pt x="2137" y="1081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06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6"/>
                  </a:cubicBezTo>
                  <a:lnTo>
                    <a:pt x="2137" y="906"/>
                  </a:lnTo>
                  <a:lnTo>
                    <a:pt x="2137" y="931"/>
                  </a:lnTo>
                  <a:cubicBezTo>
                    <a:pt x="2099" y="843"/>
                    <a:pt x="1974" y="805"/>
                    <a:pt x="1898" y="730"/>
                  </a:cubicBezTo>
                  <a:lnTo>
                    <a:pt x="1898" y="730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5"/>
                  </a:cubicBezTo>
                  <a:lnTo>
                    <a:pt x="1760" y="755"/>
                  </a:lnTo>
                  <a:cubicBezTo>
                    <a:pt x="1798" y="805"/>
                    <a:pt x="1785" y="818"/>
                    <a:pt x="1760" y="818"/>
                  </a:cubicBezTo>
                  <a:lnTo>
                    <a:pt x="1747" y="805"/>
                  </a:lnTo>
                  <a:cubicBezTo>
                    <a:pt x="1737" y="823"/>
                    <a:pt x="1724" y="835"/>
                    <a:pt x="1709" y="844"/>
                  </a:cubicBezTo>
                  <a:lnTo>
                    <a:pt x="1709" y="844"/>
                  </a:lnTo>
                  <a:cubicBezTo>
                    <a:pt x="1656" y="822"/>
                    <a:pt x="1603" y="801"/>
                    <a:pt x="1546" y="780"/>
                  </a:cubicBezTo>
                  <a:cubicBezTo>
                    <a:pt x="1509" y="755"/>
                    <a:pt x="1458" y="730"/>
                    <a:pt x="1421" y="717"/>
                  </a:cubicBezTo>
                  <a:cubicBezTo>
                    <a:pt x="1396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45" y="704"/>
                  </a:cubicBezTo>
                  <a:cubicBezTo>
                    <a:pt x="1340" y="702"/>
                    <a:pt x="1336" y="701"/>
                    <a:pt x="1333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30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45" y="704"/>
                    <a:pt x="1245" y="730"/>
                    <a:pt x="1232" y="742"/>
                  </a:cubicBezTo>
                  <a:cubicBezTo>
                    <a:pt x="1207" y="704"/>
                    <a:pt x="1270" y="679"/>
                    <a:pt x="1270" y="629"/>
                  </a:cubicBezTo>
                  <a:close/>
                  <a:moveTo>
                    <a:pt x="124" y="3117"/>
                  </a:moveTo>
                  <a:lnTo>
                    <a:pt x="124" y="3117"/>
                  </a:lnTo>
                  <a:cubicBezTo>
                    <a:pt x="120" y="3117"/>
                    <a:pt x="117" y="3117"/>
                    <a:pt x="114" y="3117"/>
                  </a:cubicBezTo>
                  <a:lnTo>
                    <a:pt x="126" y="3117"/>
                  </a:lnTo>
                  <a:cubicBezTo>
                    <a:pt x="126" y="3117"/>
                    <a:pt x="125" y="3117"/>
                    <a:pt x="124" y="3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0"/>
            <p:cNvSpPr/>
            <p:nvPr/>
          </p:nvSpPr>
          <p:spPr>
            <a:xfrm>
              <a:off x="7670818" y="4781282"/>
              <a:ext cx="1731" cy="2596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0" y="38"/>
                    <a:pt x="25" y="26"/>
                    <a:pt x="25" y="38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0"/>
            <p:cNvSpPr/>
            <p:nvPr/>
          </p:nvSpPr>
          <p:spPr>
            <a:xfrm>
              <a:off x="7672482" y="4783812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0"/>
            <p:cNvSpPr/>
            <p:nvPr/>
          </p:nvSpPr>
          <p:spPr>
            <a:xfrm>
              <a:off x="7824845" y="4725968"/>
              <a:ext cx="2197" cy="3528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8" y="0"/>
                  </a:moveTo>
                  <a:cubicBezTo>
                    <a:pt x="8" y="0"/>
                    <a:pt x="8" y="1"/>
                    <a:pt x="9" y="3"/>
                  </a:cubicBezTo>
                  <a:lnTo>
                    <a:pt x="9" y="3"/>
                  </a:lnTo>
                  <a:cubicBezTo>
                    <a:pt x="10" y="2"/>
                    <a:pt x="10" y="2"/>
                    <a:pt x="11" y="2"/>
                  </a:cubicBezTo>
                  <a:cubicBezTo>
                    <a:pt x="9" y="1"/>
                    <a:pt x="9" y="0"/>
                    <a:pt x="8" y="0"/>
                  </a:cubicBezTo>
                  <a:close/>
                  <a:moveTo>
                    <a:pt x="9" y="3"/>
                  </a:moveTo>
                  <a:cubicBezTo>
                    <a:pt x="1" y="8"/>
                    <a:pt x="23" y="53"/>
                    <a:pt x="23" y="53"/>
                  </a:cubicBezTo>
                  <a:cubicBezTo>
                    <a:pt x="33" y="43"/>
                    <a:pt x="14" y="12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0"/>
            <p:cNvSpPr/>
            <p:nvPr/>
          </p:nvSpPr>
          <p:spPr>
            <a:xfrm>
              <a:off x="7836427" y="4711857"/>
              <a:ext cx="1731" cy="339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1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0"/>
            <p:cNvSpPr/>
            <p:nvPr/>
          </p:nvSpPr>
          <p:spPr>
            <a:xfrm>
              <a:off x="7841419" y="4709993"/>
              <a:ext cx="6789" cy="5258"/>
            </a:xfrm>
            <a:custGeom>
              <a:avLst/>
              <a:gdLst/>
              <a:ahLst/>
              <a:cxnLst/>
              <a:rect l="l" t="t" r="r" b="b"/>
              <a:pathLst>
                <a:path w="102" h="79" extrusionOk="0">
                  <a:moveTo>
                    <a:pt x="72" y="0"/>
                  </a:moveTo>
                  <a:cubicBezTo>
                    <a:pt x="53" y="0"/>
                    <a:pt x="37" y="33"/>
                    <a:pt x="22" y="33"/>
                  </a:cubicBezTo>
                  <a:cubicBezTo>
                    <a:pt x="19" y="33"/>
                    <a:pt x="16" y="32"/>
                    <a:pt x="13" y="29"/>
                  </a:cubicBezTo>
                  <a:lnTo>
                    <a:pt x="1" y="16"/>
                  </a:lnTo>
                  <a:lnTo>
                    <a:pt x="1" y="79"/>
                  </a:lnTo>
                  <a:cubicBezTo>
                    <a:pt x="32" y="68"/>
                    <a:pt x="64" y="23"/>
                    <a:pt x="88" y="23"/>
                  </a:cubicBezTo>
                  <a:cubicBezTo>
                    <a:pt x="93" y="23"/>
                    <a:pt x="97" y="25"/>
                    <a:pt x="101" y="29"/>
                  </a:cubicBezTo>
                  <a:cubicBezTo>
                    <a:pt x="90" y="7"/>
                    <a:pt x="81" y="0"/>
                    <a:pt x="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0"/>
            <p:cNvSpPr/>
            <p:nvPr/>
          </p:nvSpPr>
          <p:spPr>
            <a:xfrm>
              <a:off x="7854266" y="4723572"/>
              <a:ext cx="865" cy="799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9" y="1"/>
                  </a:moveTo>
                  <a:cubicBezTo>
                    <a:pt x="0" y="1"/>
                    <a:pt x="9" y="12"/>
                    <a:pt x="11" y="12"/>
                  </a:cubicBezTo>
                  <a:cubicBezTo>
                    <a:pt x="13" y="12"/>
                    <a:pt x="13" y="9"/>
                    <a:pt x="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0"/>
            <p:cNvSpPr/>
            <p:nvPr/>
          </p:nvSpPr>
          <p:spPr>
            <a:xfrm>
              <a:off x="7859857" y="4718580"/>
              <a:ext cx="67" cy="1731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25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0"/>
            <p:cNvSpPr/>
            <p:nvPr/>
          </p:nvSpPr>
          <p:spPr>
            <a:xfrm>
              <a:off x="7858127" y="4718247"/>
              <a:ext cx="1797" cy="2862"/>
            </a:xfrm>
            <a:custGeom>
              <a:avLst/>
              <a:gdLst/>
              <a:ahLst/>
              <a:cxnLst/>
              <a:rect l="l" t="t" r="r" b="b"/>
              <a:pathLst>
                <a:path w="27" h="43" extrusionOk="0">
                  <a:moveTo>
                    <a:pt x="15" y="0"/>
                  </a:moveTo>
                  <a:cubicBezTo>
                    <a:pt x="14" y="0"/>
                    <a:pt x="14" y="8"/>
                    <a:pt x="14" y="30"/>
                  </a:cubicBezTo>
                  <a:lnTo>
                    <a:pt x="14" y="30"/>
                  </a:lnTo>
                  <a:lnTo>
                    <a:pt x="26" y="18"/>
                  </a:lnTo>
                  <a:cubicBezTo>
                    <a:pt x="19" y="11"/>
                    <a:pt x="16" y="0"/>
                    <a:pt x="15" y="0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4"/>
                    <a:pt x="1" y="43"/>
                  </a:cubicBezTo>
                  <a:lnTo>
                    <a:pt x="14" y="30"/>
                  </a:lnTo>
                  <a:lnTo>
                    <a:pt x="14" y="30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0"/>
            <p:cNvSpPr/>
            <p:nvPr/>
          </p:nvSpPr>
          <p:spPr>
            <a:xfrm>
              <a:off x="7854200" y="4716050"/>
              <a:ext cx="3195" cy="4327"/>
            </a:xfrm>
            <a:custGeom>
              <a:avLst/>
              <a:gdLst/>
              <a:ahLst/>
              <a:cxnLst/>
              <a:rect l="l" t="t" r="r" b="b"/>
              <a:pathLst>
                <a:path w="48" h="65" extrusionOk="0">
                  <a:moveTo>
                    <a:pt x="35" y="0"/>
                  </a:moveTo>
                  <a:cubicBezTo>
                    <a:pt x="1" y="12"/>
                    <a:pt x="8" y="65"/>
                    <a:pt x="38" y="65"/>
                  </a:cubicBezTo>
                  <a:cubicBezTo>
                    <a:pt x="41" y="65"/>
                    <a:pt x="44" y="64"/>
                    <a:pt x="47" y="63"/>
                  </a:cubicBezTo>
                  <a:cubicBezTo>
                    <a:pt x="35" y="38"/>
                    <a:pt x="10" y="38"/>
                    <a:pt x="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0"/>
            <p:cNvSpPr/>
            <p:nvPr/>
          </p:nvSpPr>
          <p:spPr>
            <a:xfrm>
              <a:off x="7845613" y="4704335"/>
              <a:ext cx="2063" cy="2596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3" y="1"/>
                  </a:moveTo>
                  <a:lnTo>
                    <a:pt x="1" y="36"/>
                  </a:lnTo>
                  <a:lnTo>
                    <a:pt x="1" y="36"/>
                  </a:lnTo>
                  <a:cubicBezTo>
                    <a:pt x="2" y="35"/>
                    <a:pt x="4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6"/>
                  </a:cubicBezTo>
                  <a:lnTo>
                    <a:pt x="13" y="1"/>
                  </a:lnTo>
                  <a:close/>
                  <a:moveTo>
                    <a:pt x="1" y="36"/>
                  </a:moveTo>
                  <a:cubicBezTo>
                    <a:pt x="1" y="36"/>
                    <a:pt x="0" y="37"/>
                    <a:pt x="0" y="38"/>
                  </a:cubicBezTo>
                  <a:lnTo>
                    <a:pt x="1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50"/>
            <p:cNvSpPr/>
            <p:nvPr/>
          </p:nvSpPr>
          <p:spPr>
            <a:xfrm>
              <a:off x="7866514" y="4720710"/>
              <a:ext cx="1731" cy="213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0" y="1"/>
                  </a:moveTo>
                  <a:cubicBezTo>
                    <a:pt x="1" y="1"/>
                    <a:pt x="1" y="13"/>
                    <a:pt x="1" y="31"/>
                  </a:cubicBezTo>
                  <a:lnTo>
                    <a:pt x="26" y="6"/>
                  </a:lnTo>
                  <a:cubicBezTo>
                    <a:pt x="19" y="3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0"/>
            <p:cNvSpPr/>
            <p:nvPr/>
          </p:nvSpPr>
          <p:spPr>
            <a:xfrm>
              <a:off x="7857328" y="4712722"/>
              <a:ext cx="2596" cy="426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0"/>
                  </a:moveTo>
                  <a:lnTo>
                    <a:pt x="0" y="6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0"/>
            <p:cNvSpPr/>
            <p:nvPr/>
          </p:nvSpPr>
          <p:spPr>
            <a:xfrm>
              <a:off x="7871506" y="4728564"/>
              <a:ext cx="932" cy="3461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4" y="1"/>
                  </a:moveTo>
                  <a:lnTo>
                    <a:pt x="1" y="51"/>
                  </a:lnTo>
                  <a:lnTo>
                    <a:pt x="14" y="14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50"/>
            <p:cNvSpPr/>
            <p:nvPr/>
          </p:nvSpPr>
          <p:spPr>
            <a:xfrm>
              <a:off x="7875700" y="4731959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cubicBezTo>
                    <a:pt x="13" y="0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50"/>
            <p:cNvSpPr/>
            <p:nvPr/>
          </p:nvSpPr>
          <p:spPr>
            <a:xfrm>
              <a:off x="7870707" y="4722773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0"/>
            <p:cNvSpPr/>
            <p:nvPr/>
          </p:nvSpPr>
          <p:spPr>
            <a:xfrm>
              <a:off x="7869842" y="4721908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50"/>
            <p:cNvSpPr/>
            <p:nvPr/>
          </p:nvSpPr>
          <p:spPr>
            <a:xfrm>
              <a:off x="7863984" y="4709327"/>
              <a:ext cx="2596" cy="6789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39"/>
                    <a:pt x="13" y="64"/>
                    <a:pt x="1" y="101"/>
                  </a:cubicBezTo>
                  <a:cubicBezTo>
                    <a:pt x="13" y="76"/>
                    <a:pt x="39" y="5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50"/>
            <p:cNvSpPr/>
            <p:nvPr/>
          </p:nvSpPr>
          <p:spPr>
            <a:xfrm>
              <a:off x="7868178" y="4716050"/>
              <a:ext cx="932" cy="3395"/>
            </a:xfrm>
            <a:custGeom>
              <a:avLst/>
              <a:gdLst/>
              <a:ahLst/>
              <a:cxnLst/>
              <a:rect l="l" t="t" r="r" b="b"/>
              <a:pathLst>
                <a:path w="14" h="51" extrusionOk="0">
                  <a:moveTo>
                    <a:pt x="1" y="0"/>
                  </a:moveTo>
                  <a:cubicBezTo>
                    <a:pt x="1" y="13"/>
                    <a:pt x="1" y="38"/>
                    <a:pt x="1" y="51"/>
                  </a:cubicBezTo>
                  <a:lnTo>
                    <a:pt x="13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0"/>
            <p:cNvSpPr/>
            <p:nvPr/>
          </p:nvSpPr>
          <p:spPr>
            <a:xfrm>
              <a:off x="7869043" y="4716915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0"/>
            <p:cNvSpPr/>
            <p:nvPr/>
          </p:nvSpPr>
          <p:spPr>
            <a:xfrm>
              <a:off x="7874901" y="4723572"/>
              <a:ext cx="1731" cy="339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7" y="38"/>
                    <a:pt x="10" y="35"/>
                    <a:pt x="13" y="35"/>
                  </a:cubicBezTo>
                  <a:cubicBezTo>
                    <a:pt x="16" y="35"/>
                    <a:pt x="19" y="38"/>
                    <a:pt x="25" y="38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0"/>
            <p:cNvSpPr/>
            <p:nvPr/>
          </p:nvSpPr>
          <p:spPr>
            <a:xfrm>
              <a:off x="7873237" y="4723572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0"/>
            <p:cNvSpPr/>
            <p:nvPr/>
          </p:nvSpPr>
          <p:spPr>
            <a:xfrm>
              <a:off x="7874035" y="4722374"/>
              <a:ext cx="932" cy="126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1" y="1"/>
                  </a:moveTo>
                  <a:cubicBezTo>
                    <a:pt x="7" y="1"/>
                    <a:pt x="1" y="10"/>
                    <a:pt x="1" y="19"/>
                  </a:cubicBezTo>
                  <a:lnTo>
                    <a:pt x="13" y="19"/>
                  </a:lnTo>
                  <a:cubicBezTo>
                    <a:pt x="13" y="19"/>
                    <a:pt x="13" y="6"/>
                    <a:pt x="13" y="6"/>
                  </a:cubicBezTo>
                  <a:cubicBezTo>
                    <a:pt x="13" y="2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0"/>
            <p:cNvSpPr/>
            <p:nvPr/>
          </p:nvSpPr>
          <p:spPr>
            <a:xfrm>
              <a:off x="7873237" y="4725236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0"/>
            <p:cNvSpPr/>
            <p:nvPr/>
          </p:nvSpPr>
          <p:spPr>
            <a:xfrm>
              <a:off x="7873237" y="4723572"/>
              <a:ext cx="865" cy="1731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0" y="1"/>
                    <a:pt x="0" y="13"/>
                  </a:cubicBez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0"/>
            <p:cNvSpPr/>
            <p:nvPr/>
          </p:nvSpPr>
          <p:spPr>
            <a:xfrm>
              <a:off x="7865715" y="4701806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0"/>
            <p:cNvSpPr/>
            <p:nvPr/>
          </p:nvSpPr>
          <p:spPr>
            <a:xfrm>
              <a:off x="7742706" y="4734422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50"/>
            <p:cNvSpPr/>
            <p:nvPr/>
          </p:nvSpPr>
          <p:spPr>
            <a:xfrm>
              <a:off x="7787037" y="4738615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50"/>
            <p:cNvSpPr/>
            <p:nvPr/>
          </p:nvSpPr>
          <p:spPr>
            <a:xfrm>
              <a:off x="7793760" y="4736951"/>
              <a:ext cx="2596" cy="932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50"/>
            <p:cNvSpPr/>
            <p:nvPr/>
          </p:nvSpPr>
          <p:spPr>
            <a:xfrm>
              <a:off x="7792096" y="4731093"/>
              <a:ext cx="3395" cy="426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1"/>
                  </a:moveTo>
                  <a:cubicBezTo>
                    <a:pt x="13" y="1"/>
                    <a:pt x="13" y="13"/>
                    <a:pt x="0" y="13"/>
                  </a:cubicBezTo>
                  <a:lnTo>
                    <a:pt x="51" y="63"/>
                  </a:lnTo>
                  <a:lnTo>
                    <a:pt x="51" y="6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0"/>
            <p:cNvSpPr/>
            <p:nvPr/>
          </p:nvSpPr>
          <p:spPr>
            <a:xfrm>
              <a:off x="8079783" y="4324592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50"/>
            <p:cNvSpPr/>
            <p:nvPr/>
          </p:nvSpPr>
          <p:spPr>
            <a:xfrm>
              <a:off x="8078984" y="4325457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50"/>
            <p:cNvSpPr/>
            <p:nvPr/>
          </p:nvSpPr>
          <p:spPr>
            <a:xfrm>
              <a:off x="8079783" y="4327121"/>
              <a:ext cx="1797" cy="2529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26" y="38"/>
                  </a:cubicBezTo>
                  <a:cubicBezTo>
                    <a:pt x="26" y="25"/>
                    <a:pt x="26" y="25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50"/>
            <p:cNvSpPr/>
            <p:nvPr/>
          </p:nvSpPr>
          <p:spPr>
            <a:xfrm>
              <a:off x="8079783" y="4322928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cubicBezTo>
                    <a:pt x="13" y="0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0"/>
            <p:cNvSpPr/>
            <p:nvPr/>
          </p:nvSpPr>
          <p:spPr>
            <a:xfrm>
              <a:off x="8093162" y="4320399"/>
              <a:ext cx="2596" cy="1731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3"/>
                    <a:pt x="14" y="13"/>
                    <a:pt x="26" y="26"/>
                  </a:cubicBezTo>
                  <a:lnTo>
                    <a:pt x="39" y="13"/>
                  </a:lnTo>
                  <a:cubicBezTo>
                    <a:pt x="39" y="13"/>
                    <a:pt x="26" y="1"/>
                    <a:pt x="14" y="1"/>
                  </a:cubicBezTo>
                  <a:cubicBezTo>
                    <a:pt x="14" y="5"/>
                    <a:pt x="14" y="6"/>
                    <a:pt x="13" y="6"/>
                  </a:cubicBezTo>
                  <a:cubicBezTo>
                    <a:pt x="12" y="6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0"/>
            <p:cNvSpPr/>
            <p:nvPr/>
          </p:nvSpPr>
          <p:spPr>
            <a:xfrm>
              <a:off x="8094027" y="4319600"/>
              <a:ext cx="2596" cy="86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26" y="13"/>
                    <a:pt x="13" y="0"/>
                    <a:pt x="1" y="0"/>
                  </a:cubicBezTo>
                  <a:close/>
                  <a:moveTo>
                    <a:pt x="13" y="0"/>
                  </a:moveTo>
                  <a:cubicBezTo>
                    <a:pt x="13" y="0"/>
                    <a:pt x="26" y="13"/>
                    <a:pt x="26" y="13"/>
                  </a:cubicBezTo>
                  <a:lnTo>
                    <a:pt x="38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0"/>
            <p:cNvSpPr/>
            <p:nvPr/>
          </p:nvSpPr>
          <p:spPr>
            <a:xfrm>
              <a:off x="8091498" y="4322063"/>
              <a:ext cx="2596" cy="932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50"/>
            <p:cNvSpPr/>
            <p:nvPr/>
          </p:nvSpPr>
          <p:spPr>
            <a:xfrm>
              <a:off x="8093162" y="4322928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0"/>
                    <a:pt x="1" y="0"/>
                    <a:pt x="14" y="1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50"/>
            <p:cNvSpPr/>
            <p:nvPr/>
          </p:nvSpPr>
          <p:spPr>
            <a:xfrm>
              <a:off x="8094027" y="4322063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0"/>
            <p:cNvSpPr/>
            <p:nvPr/>
          </p:nvSpPr>
          <p:spPr>
            <a:xfrm>
              <a:off x="8097355" y="4308683"/>
              <a:ext cx="2596" cy="932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3" y="1"/>
                    <a:pt x="1" y="1"/>
                    <a:pt x="26" y="13"/>
                  </a:cubicBezTo>
                  <a:cubicBezTo>
                    <a:pt x="38" y="13"/>
                    <a:pt x="26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50"/>
            <p:cNvSpPr/>
            <p:nvPr/>
          </p:nvSpPr>
          <p:spPr>
            <a:xfrm>
              <a:off x="8083177" y="4305355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50"/>
            <p:cNvSpPr/>
            <p:nvPr/>
          </p:nvSpPr>
          <p:spPr>
            <a:xfrm>
              <a:off x="8145081" y="4331315"/>
              <a:ext cx="7588" cy="3395"/>
            </a:xfrm>
            <a:custGeom>
              <a:avLst/>
              <a:gdLst/>
              <a:ahLst/>
              <a:cxnLst/>
              <a:rect l="l" t="t" r="r" b="b"/>
              <a:pathLst>
                <a:path w="114" h="51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24" y="14"/>
                    <a:pt x="47" y="22"/>
                  </a:cubicBezTo>
                  <a:lnTo>
                    <a:pt x="47" y="22"/>
                  </a:lnTo>
                  <a:cubicBezTo>
                    <a:pt x="32" y="11"/>
                    <a:pt x="0" y="0"/>
                    <a:pt x="0" y="0"/>
                  </a:cubicBezTo>
                  <a:close/>
                  <a:moveTo>
                    <a:pt x="47" y="22"/>
                  </a:moveTo>
                  <a:lnTo>
                    <a:pt x="47" y="22"/>
                  </a:lnTo>
                  <a:cubicBezTo>
                    <a:pt x="48" y="23"/>
                    <a:pt x="49" y="24"/>
                    <a:pt x="50" y="25"/>
                  </a:cubicBezTo>
                  <a:cubicBezTo>
                    <a:pt x="52" y="25"/>
                    <a:pt x="54" y="25"/>
                    <a:pt x="55" y="25"/>
                  </a:cubicBezTo>
                  <a:lnTo>
                    <a:pt x="55" y="25"/>
                  </a:lnTo>
                  <a:cubicBezTo>
                    <a:pt x="52" y="24"/>
                    <a:pt x="50" y="23"/>
                    <a:pt x="47" y="22"/>
                  </a:cubicBezTo>
                  <a:close/>
                  <a:moveTo>
                    <a:pt x="55" y="25"/>
                  </a:moveTo>
                  <a:cubicBezTo>
                    <a:pt x="73" y="32"/>
                    <a:pt x="93" y="40"/>
                    <a:pt x="113" y="50"/>
                  </a:cubicBezTo>
                  <a:cubicBezTo>
                    <a:pt x="113" y="50"/>
                    <a:pt x="113" y="50"/>
                    <a:pt x="113" y="38"/>
                  </a:cubicBezTo>
                  <a:cubicBezTo>
                    <a:pt x="90" y="38"/>
                    <a:pt x="77" y="27"/>
                    <a:pt x="55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50"/>
            <p:cNvSpPr/>
            <p:nvPr/>
          </p:nvSpPr>
          <p:spPr>
            <a:xfrm>
              <a:off x="8148409" y="4336307"/>
              <a:ext cx="3395" cy="932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0" y="1"/>
                  </a:moveTo>
                  <a:cubicBezTo>
                    <a:pt x="13" y="1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0"/>
            <p:cNvSpPr/>
            <p:nvPr/>
          </p:nvSpPr>
          <p:spPr>
            <a:xfrm>
              <a:off x="8092363" y="4276933"/>
              <a:ext cx="92056" cy="69491"/>
            </a:xfrm>
            <a:custGeom>
              <a:avLst/>
              <a:gdLst/>
              <a:ahLst/>
              <a:cxnLst/>
              <a:rect l="l" t="t" r="r" b="b"/>
              <a:pathLst>
                <a:path w="1383" h="1044" extrusionOk="0">
                  <a:moveTo>
                    <a:pt x="553" y="164"/>
                  </a:moveTo>
                  <a:cubicBezTo>
                    <a:pt x="553" y="164"/>
                    <a:pt x="566" y="176"/>
                    <a:pt x="578" y="189"/>
                  </a:cubicBezTo>
                  <a:cubicBezTo>
                    <a:pt x="578" y="189"/>
                    <a:pt x="591" y="201"/>
                    <a:pt x="591" y="201"/>
                  </a:cubicBezTo>
                  <a:cubicBezTo>
                    <a:pt x="604" y="201"/>
                    <a:pt x="604" y="214"/>
                    <a:pt x="616" y="214"/>
                  </a:cubicBezTo>
                  <a:cubicBezTo>
                    <a:pt x="604" y="214"/>
                    <a:pt x="604" y="201"/>
                    <a:pt x="604" y="201"/>
                  </a:cubicBezTo>
                  <a:cubicBezTo>
                    <a:pt x="591" y="189"/>
                    <a:pt x="578" y="189"/>
                    <a:pt x="578" y="176"/>
                  </a:cubicBezTo>
                  <a:cubicBezTo>
                    <a:pt x="566" y="176"/>
                    <a:pt x="566" y="164"/>
                    <a:pt x="553" y="164"/>
                  </a:cubicBezTo>
                  <a:close/>
                  <a:moveTo>
                    <a:pt x="629" y="201"/>
                  </a:moveTo>
                  <a:cubicBezTo>
                    <a:pt x="629" y="201"/>
                    <a:pt x="629" y="214"/>
                    <a:pt x="641" y="214"/>
                  </a:cubicBezTo>
                  <a:cubicBezTo>
                    <a:pt x="641" y="214"/>
                    <a:pt x="629" y="201"/>
                    <a:pt x="629" y="201"/>
                  </a:cubicBezTo>
                  <a:close/>
                  <a:moveTo>
                    <a:pt x="189" y="264"/>
                  </a:moveTo>
                  <a:lnTo>
                    <a:pt x="189" y="264"/>
                  </a:lnTo>
                  <a:cubicBezTo>
                    <a:pt x="195" y="271"/>
                    <a:pt x="195" y="274"/>
                    <a:pt x="194" y="274"/>
                  </a:cubicBezTo>
                  <a:cubicBezTo>
                    <a:pt x="192" y="274"/>
                    <a:pt x="189" y="271"/>
                    <a:pt x="189" y="264"/>
                  </a:cubicBezTo>
                  <a:close/>
                  <a:moveTo>
                    <a:pt x="641" y="264"/>
                  </a:moveTo>
                  <a:cubicBezTo>
                    <a:pt x="641" y="277"/>
                    <a:pt x="654" y="277"/>
                    <a:pt x="654" y="277"/>
                  </a:cubicBezTo>
                  <a:lnTo>
                    <a:pt x="641" y="264"/>
                  </a:lnTo>
                  <a:close/>
                  <a:moveTo>
                    <a:pt x="641" y="277"/>
                  </a:moveTo>
                  <a:lnTo>
                    <a:pt x="641" y="277"/>
                  </a:lnTo>
                  <a:cubicBezTo>
                    <a:pt x="641" y="277"/>
                    <a:pt x="641" y="277"/>
                    <a:pt x="641" y="277"/>
                  </a:cubicBezTo>
                  <a:close/>
                  <a:moveTo>
                    <a:pt x="654" y="277"/>
                  </a:moveTo>
                  <a:cubicBezTo>
                    <a:pt x="654" y="282"/>
                    <a:pt x="656" y="285"/>
                    <a:pt x="659" y="287"/>
                  </a:cubicBezTo>
                  <a:lnTo>
                    <a:pt x="659" y="287"/>
                  </a:lnTo>
                  <a:lnTo>
                    <a:pt x="654" y="277"/>
                  </a:lnTo>
                  <a:close/>
                  <a:moveTo>
                    <a:pt x="648" y="289"/>
                  </a:moveTo>
                  <a:cubicBezTo>
                    <a:pt x="651" y="293"/>
                    <a:pt x="654" y="296"/>
                    <a:pt x="654" y="302"/>
                  </a:cubicBezTo>
                  <a:lnTo>
                    <a:pt x="648" y="289"/>
                  </a:lnTo>
                  <a:close/>
                  <a:moveTo>
                    <a:pt x="679" y="302"/>
                  </a:moveTo>
                  <a:cubicBezTo>
                    <a:pt x="698" y="321"/>
                    <a:pt x="717" y="347"/>
                    <a:pt x="725" y="348"/>
                  </a:cubicBezTo>
                  <a:lnTo>
                    <a:pt x="725" y="348"/>
                  </a:lnTo>
                  <a:cubicBezTo>
                    <a:pt x="712" y="335"/>
                    <a:pt x="699" y="322"/>
                    <a:pt x="679" y="302"/>
                  </a:cubicBezTo>
                  <a:close/>
                  <a:moveTo>
                    <a:pt x="0" y="302"/>
                  </a:moveTo>
                  <a:lnTo>
                    <a:pt x="13" y="314"/>
                  </a:lnTo>
                  <a:cubicBezTo>
                    <a:pt x="26" y="314"/>
                    <a:pt x="26" y="327"/>
                    <a:pt x="38" y="327"/>
                  </a:cubicBezTo>
                  <a:cubicBezTo>
                    <a:pt x="58" y="337"/>
                    <a:pt x="78" y="355"/>
                    <a:pt x="98" y="362"/>
                  </a:cubicBezTo>
                  <a:lnTo>
                    <a:pt x="98" y="362"/>
                  </a:lnTo>
                  <a:cubicBezTo>
                    <a:pt x="85" y="350"/>
                    <a:pt x="62" y="339"/>
                    <a:pt x="51" y="327"/>
                  </a:cubicBezTo>
                  <a:lnTo>
                    <a:pt x="51" y="327"/>
                  </a:lnTo>
                  <a:cubicBezTo>
                    <a:pt x="51" y="328"/>
                    <a:pt x="63" y="340"/>
                    <a:pt x="63" y="340"/>
                  </a:cubicBezTo>
                  <a:cubicBezTo>
                    <a:pt x="51" y="327"/>
                    <a:pt x="38" y="314"/>
                    <a:pt x="26" y="314"/>
                  </a:cubicBezTo>
                  <a:cubicBezTo>
                    <a:pt x="13" y="302"/>
                    <a:pt x="13" y="302"/>
                    <a:pt x="0" y="302"/>
                  </a:cubicBezTo>
                  <a:close/>
                  <a:moveTo>
                    <a:pt x="729" y="340"/>
                  </a:moveTo>
                  <a:cubicBezTo>
                    <a:pt x="729" y="345"/>
                    <a:pt x="728" y="348"/>
                    <a:pt x="725" y="348"/>
                  </a:cubicBezTo>
                  <a:cubicBezTo>
                    <a:pt x="725" y="348"/>
                    <a:pt x="725" y="348"/>
                    <a:pt x="725" y="348"/>
                  </a:cubicBezTo>
                  <a:lnTo>
                    <a:pt x="725" y="348"/>
                  </a:lnTo>
                  <a:cubicBezTo>
                    <a:pt x="737" y="360"/>
                    <a:pt x="749" y="372"/>
                    <a:pt x="767" y="390"/>
                  </a:cubicBezTo>
                  <a:cubicBezTo>
                    <a:pt x="767" y="390"/>
                    <a:pt x="742" y="365"/>
                    <a:pt x="729" y="340"/>
                  </a:cubicBezTo>
                  <a:close/>
                  <a:moveTo>
                    <a:pt x="779" y="415"/>
                  </a:moveTo>
                  <a:lnTo>
                    <a:pt x="779" y="415"/>
                  </a:lnTo>
                  <a:cubicBezTo>
                    <a:pt x="779" y="415"/>
                    <a:pt x="779" y="415"/>
                    <a:pt x="779" y="415"/>
                  </a:cubicBezTo>
                  <a:cubicBezTo>
                    <a:pt x="779" y="415"/>
                    <a:pt x="779" y="415"/>
                    <a:pt x="779" y="415"/>
                  </a:cubicBezTo>
                  <a:close/>
                  <a:moveTo>
                    <a:pt x="767" y="365"/>
                  </a:moveTo>
                  <a:lnTo>
                    <a:pt x="767" y="365"/>
                  </a:lnTo>
                  <a:cubicBezTo>
                    <a:pt x="792" y="390"/>
                    <a:pt x="805" y="402"/>
                    <a:pt x="830" y="428"/>
                  </a:cubicBezTo>
                  <a:lnTo>
                    <a:pt x="830" y="415"/>
                  </a:lnTo>
                  <a:cubicBezTo>
                    <a:pt x="817" y="415"/>
                    <a:pt x="792" y="377"/>
                    <a:pt x="767" y="365"/>
                  </a:cubicBezTo>
                  <a:close/>
                  <a:moveTo>
                    <a:pt x="113" y="434"/>
                  </a:moveTo>
                  <a:lnTo>
                    <a:pt x="126" y="440"/>
                  </a:lnTo>
                  <a:cubicBezTo>
                    <a:pt x="120" y="440"/>
                    <a:pt x="117" y="437"/>
                    <a:pt x="113" y="434"/>
                  </a:cubicBezTo>
                  <a:close/>
                  <a:moveTo>
                    <a:pt x="51" y="478"/>
                  </a:moveTo>
                  <a:lnTo>
                    <a:pt x="63" y="490"/>
                  </a:lnTo>
                  <a:lnTo>
                    <a:pt x="51" y="490"/>
                  </a:lnTo>
                  <a:cubicBezTo>
                    <a:pt x="63" y="490"/>
                    <a:pt x="76" y="503"/>
                    <a:pt x="88" y="503"/>
                  </a:cubicBezTo>
                  <a:cubicBezTo>
                    <a:pt x="88" y="503"/>
                    <a:pt x="76" y="490"/>
                    <a:pt x="51" y="478"/>
                  </a:cubicBezTo>
                  <a:close/>
                  <a:moveTo>
                    <a:pt x="113" y="492"/>
                  </a:moveTo>
                  <a:lnTo>
                    <a:pt x="113" y="492"/>
                  </a:lnTo>
                  <a:cubicBezTo>
                    <a:pt x="133" y="500"/>
                    <a:pt x="156" y="508"/>
                    <a:pt x="164" y="516"/>
                  </a:cubicBezTo>
                  <a:cubicBezTo>
                    <a:pt x="151" y="509"/>
                    <a:pt x="148" y="509"/>
                    <a:pt x="143" y="509"/>
                  </a:cubicBezTo>
                  <a:cubicBezTo>
                    <a:pt x="139" y="509"/>
                    <a:pt x="132" y="509"/>
                    <a:pt x="113" y="503"/>
                  </a:cubicBezTo>
                  <a:lnTo>
                    <a:pt x="113" y="492"/>
                  </a:lnTo>
                  <a:close/>
                  <a:moveTo>
                    <a:pt x="880" y="528"/>
                  </a:moveTo>
                  <a:cubicBezTo>
                    <a:pt x="880" y="541"/>
                    <a:pt x="880" y="541"/>
                    <a:pt x="893" y="541"/>
                  </a:cubicBezTo>
                  <a:lnTo>
                    <a:pt x="880" y="528"/>
                  </a:lnTo>
                  <a:close/>
                  <a:moveTo>
                    <a:pt x="97" y="549"/>
                  </a:moveTo>
                  <a:cubicBezTo>
                    <a:pt x="99" y="551"/>
                    <a:pt x="101" y="553"/>
                    <a:pt x="101" y="553"/>
                  </a:cubicBezTo>
                  <a:cubicBezTo>
                    <a:pt x="103" y="553"/>
                    <a:pt x="104" y="553"/>
                    <a:pt x="105" y="553"/>
                  </a:cubicBezTo>
                  <a:lnTo>
                    <a:pt x="105" y="553"/>
                  </a:lnTo>
                  <a:cubicBezTo>
                    <a:pt x="103" y="552"/>
                    <a:pt x="100" y="550"/>
                    <a:pt x="97" y="549"/>
                  </a:cubicBezTo>
                  <a:close/>
                  <a:moveTo>
                    <a:pt x="855" y="591"/>
                  </a:moveTo>
                  <a:lnTo>
                    <a:pt x="867" y="604"/>
                  </a:lnTo>
                  <a:lnTo>
                    <a:pt x="880" y="604"/>
                  </a:lnTo>
                  <a:cubicBezTo>
                    <a:pt x="880" y="604"/>
                    <a:pt x="867" y="604"/>
                    <a:pt x="867" y="591"/>
                  </a:cubicBezTo>
                  <a:lnTo>
                    <a:pt x="867" y="591"/>
                  </a:lnTo>
                  <a:cubicBezTo>
                    <a:pt x="867" y="591"/>
                    <a:pt x="868" y="591"/>
                    <a:pt x="880" y="604"/>
                  </a:cubicBezTo>
                  <a:lnTo>
                    <a:pt x="855" y="616"/>
                  </a:lnTo>
                  <a:lnTo>
                    <a:pt x="842" y="604"/>
                  </a:lnTo>
                  <a:cubicBezTo>
                    <a:pt x="855" y="591"/>
                    <a:pt x="855" y="591"/>
                    <a:pt x="855" y="591"/>
                  </a:cubicBezTo>
                  <a:close/>
                  <a:moveTo>
                    <a:pt x="918" y="666"/>
                  </a:moveTo>
                  <a:cubicBezTo>
                    <a:pt x="918" y="679"/>
                    <a:pt x="943" y="691"/>
                    <a:pt x="955" y="704"/>
                  </a:cubicBezTo>
                  <a:cubicBezTo>
                    <a:pt x="943" y="704"/>
                    <a:pt x="918" y="704"/>
                    <a:pt x="905" y="691"/>
                  </a:cubicBezTo>
                  <a:cubicBezTo>
                    <a:pt x="905" y="679"/>
                    <a:pt x="918" y="679"/>
                    <a:pt x="918" y="666"/>
                  </a:cubicBezTo>
                  <a:close/>
                  <a:moveTo>
                    <a:pt x="726" y="757"/>
                  </a:moveTo>
                  <a:cubicBezTo>
                    <a:pt x="729" y="757"/>
                    <a:pt x="736" y="761"/>
                    <a:pt x="742" y="767"/>
                  </a:cubicBezTo>
                  <a:lnTo>
                    <a:pt x="742" y="767"/>
                  </a:lnTo>
                  <a:cubicBezTo>
                    <a:pt x="742" y="767"/>
                    <a:pt x="736" y="761"/>
                    <a:pt x="732" y="761"/>
                  </a:cubicBezTo>
                  <a:cubicBezTo>
                    <a:pt x="731" y="761"/>
                    <a:pt x="729" y="763"/>
                    <a:pt x="729" y="767"/>
                  </a:cubicBezTo>
                  <a:cubicBezTo>
                    <a:pt x="723" y="761"/>
                    <a:pt x="723" y="757"/>
                    <a:pt x="726" y="757"/>
                  </a:cubicBezTo>
                  <a:close/>
                  <a:moveTo>
                    <a:pt x="779" y="767"/>
                  </a:moveTo>
                  <a:cubicBezTo>
                    <a:pt x="779" y="770"/>
                    <a:pt x="780" y="773"/>
                    <a:pt x="782" y="775"/>
                  </a:cubicBezTo>
                  <a:lnTo>
                    <a:pt x="782" y="775"/>
                  </a:lnTo>
                  <a:cubicBezTo>
                    <a:pt x="777" y="773"/>
                    <a:pt x="774" y="771"/>
                    <a:pt x="770" y="770"/>
                  </a:cubicBezTo>
                  <a:lnTo>
                    <a:pt x="770" y="770"/>
                  </a:lnTo>
                  <a:cubicBezTo>
                    <a:pt x="780" y="779"/>
                    <a:pt x="781" y="779"/>
                    <a:pt x="792" y="779"/>
                  </a:cubicBezTo>
                  <a:cubicBezTo>
                    <a:pt x="792" y="779"/>
                    <a:pt x="785" y="779"/>
                    <a:pt x="782" y="775"/>
                  </a:cubicBezTo>
                  <a:lnTo>
                    <a:pt x="782" y="775"/>
                  </a:lnTo>
                  <a:cubicBezTo>
                    <a:pt x="785" y="776"/>
                    <a:pt x="788" y="778"/>
                    <a:pt x="792" y="779"/>
                  </a:cubicBezTo>
                  <a:lnTo>
                    <a:pt x="779" y="767"/>
                  </a:lnTo>
                  <a:close/>
                  <a:moveTo>
                    <a:pt x="757" y="812"/>
                  </a:moveTo>
                  <a:lnTo>
                    <a:pt x="767" y="817"/>
                  </a:lnTo>
                  <a:cubicBezTo>
                    <a:pt x="774" y="817"/>
                    <a:pt x="766" y="813"/>
                    <a:pt x="757" y="812"/>
                  </a:cubicBezTo>
                  <a:close/>
                  <a:moveTo>
                    <a:pt x="842" y="805"/>
                  </a:moveTo>
                  <a:lnTo>
                    <a:pt x="855" y="817"/>
                  </a:lnTo>
                  <a:cubicBezTo>
                    <a:pt x="867" y="817"/>
                    <a:pt x="842" y="805"/>
                    <a:pt x="842" y="805"/>
                  </a:cubicBezTo>
                  <a:close/>
                  <a:moveTo>
                    <a:pt x="742" y="817"/>
                  </a:moveTo>
                  <a:cubicBezTo>
                    <a:pt x="742" y="823"/>
                    <a:pt x="745" y="827"/>
                    <a:pt x="747" y="827"/>
                  </a:cubicBezTo>
                  <a:cubicBezTo>
                    <a:pt x="748" y="827"/>
                    <a:pt x="748" y="823"/>
                    <a:pt x="742" y="817"/>
                  </a:cubicBezTo>
                  <a:close/>
                  <a:moveTo>
                    <a:pt x="729" y="817"/>
                  </a:moveTo>
                  <a:lnTo>
                    <a:pt x="742" y="830"/>
                  </a:lnTo>
                  <a:cubicBezTo>
                    <a:pt x="729" y="817"/>
                    <a:pt x="717" y="817"/>
                    <a:pt x="729" y="817"/>
                  </a:cubicBezTo>
                  <a:close/>
                  <a:moveTo>
                    <a:pt x="403" y="830"/>
                  </a:moveTo>
                  <a:lnTo>
                    <a:pt x="453" y="842"/>
                  </a:lnTo>
                  <a:lnTo>
                    <a:pt x="453" y="842"/>
                  </a:lnTo>
                  <a:cubicBezTo>
                    <a:pt x="453" y="842"/>
                    <a:pt x="453" y="842"/>
                    <a:pt x="453" y="842"/>
                  </a:cubicBezTo>
                  <a:lnTo>
                    <a:pt x="453" y="842"/>
                  </a:lnTo>
                  <a:cubicBezTo>
                    <a:pt x="465" y="855"/>
                    <a:pt x="490" y="855"/>
                    <a:pt x="503" y="855"/>
                  </a:cubicBezTo>
                  <a:lnTo>
                    <a:pt x="453" y="842"/>
                  </a:lnTo>
                  <a:lnTo>
                    <a:pt x="453" y="842"/>
                  </a:lnTo>
                  <a:cubicBezTo>
                    <a:pt x="468" y="845"/>
                    <a:pt x="475" y="846"/>
                    <a:pt x="478" y="846"/>
                  </a:cubicBezTo>
                  <a:cubicBezTo>
                    <a:pt x="487" y="846"/>
                    <a:pt x="413" y="830"/>
                    <a:pt x="403" y="830"/>
                  </a:cubicBezTo>
                  <a:close/>
                  <a:moveTo>
                    <a:pt x="805" y="855"/>
                  </a:moveTo>
                  <a:lnTo>
                    <a:pt x="808" y="856"/>
                  </a:lnTo>
                  <a:lnTo>
                    <a:pt x="808" y="856"/>
                  </a:lnTo>
                  <a:cubicBezTo>
                    <a:pt x="811" y="857"/>
                    <a:pt x="813" y="858"/>
                    <a:pt x="814" y="860"/>
                  </a:cubicBezTo>
                  <a:lnTo>
                    <a:pt x="814" y="860"/>
                  </a:lnTo>
                  <a:lnTo>
                    <a:pt x="808" y="856"/>
                  </a:lnTo>
                  <a:lnTo>
                    <a:pt x="808" y="856"/>
                  </a:lnTo>
                  <a:cubicBezTo>
                    <a:pt x="807" y="856"/>
                    <a:pt x="806" y="856"/>
                    <a:pt x="805" y="856"/>
                  </a:cubicBezTo>
                  <a:lnTo>
                    <a:pt x="805" y="856"/>
                  </a:lnTo>
                  <a:cubicBezTo>
                    <a:pt x="805" y="858"/>
                    <a:pt x="805" y="860"/>
                    <a:pt x="806" y="861"/>
                  </a:cubicBezTo>
                  <a:lnTo>
                    <a:pt x="806" y="861"/>
                  </a:lnTo>
                  <a:cubicBezTo>
                    <a:pt x="810" y="863"/>
                    <a:pt x="814" y="864"/>
                    <a:pt x="817" y="866"/>
                  </a:cubicBezTo>
                  <a:lnTo>
                    <a:pt x="817" y="866"/>
                  </a:lnTo>
                  <a:cubicBezTo>
                    <a:pt x="817" y="863"/>
                    <a:pt x="816" y="861"/>
                    <a:pt x="814" y="860"/>
                  </a:cubicBezTo>
                  <a:lnTo>
                    <a:pt x="814" y="860"/>
                  </a:lnTo>
                  <a:lnTo>
                    <a:pt x="828" y="867"/>
                  </a:lnTo>
                  <a:lnTo>
                    <a:pt x="828" y="867"/>
                  </a:lnTo>
                  <a:cubicBezTo>
                    <a:pt x="828" y="867"/>
                    <a:pt x="828" y="867"/>
                    <a:pt x="828" y="867"/>
                  </a:cubicBezTo>
                  <a:lnTo>
                    <a:pt x="828" y="867"/>
                  </a:lnTo>
                  <a:cubicBezTo>
                    <a:pt x="829" y="867"/>
                    <a:pt x="829" y="867"/>
                    <a:pt x="830" y="867"/>
                  </a:cubicBezTo>
                  <a:lnTo>
                    <a:pt x="822" y="867"/>
                  </a:lnTo>
                  <a:cubicBezTo>
                    <a:pt x="824" y="868"/>
                    <a:pt x="826" y="869"/>
                    <a:pt x="828" y="870"/>
                  </a:cubicBezTo>
                  <a:lnTo>
                    <a:pt x="828" y="870"/>
                  </a:lnTo>
                  <a:cubicBezTo>
                    <a:pt x="825" y="869"/>
                    <a:pt x="821" y="868"/>
                    <a:pt x="817" y="867"/>
                  </a:cubicBezTo>
                  <a:lnTo>
                    <a:pt x="822" y="867"/>
                  </a:lnTo>
                  <a:cubicBezTo>
                    <a:pt x="822" y="867"/>
                    <a:pt x="822" y="867"/>
                    <a:pt x="822" y="867"/>
                  </a:cubicBezTo>
                  <a:lnTo>
                    <a:pt x="822" y="867"/>
                  </a:lnTo>
                  <a:cubicBezTo>
                    <a:pt x="822" y="867"/>
                    <a:pt x="822" y="867"/>
                    <a:pt x="822" y="867"/>
                  </a:cubicBezTo>
                  <a:lnTo>
                    <a:pt x="822" y="867"/>
                  </a:lnTo>
                  <a:cubicBezTo>
                    <a:pt x="825" y="867"/>
                    <a:pt x="827" y="867"/>
                    <a:pt x="830" y="867"/>
                  </a:cubicBezTo>
                  <a:lnTo>
                    <a:pt x="828" y="867"/>
                  </a:lnTo>
                  <a:lnTo>
                    <a:pt x="828" y="867"/>
                  </a:lnTo>
                  <a:cubicBezTo>
                    <a:pt x="827" y="867"/>
                    <a:pt x="825" y="867"/>
                    <a:pt x="822" y="867"/>
                  </a:cubicBezTo>
                  <a:lnTo>
                    <a:pt x="822" y="867"/>
                  </a:lnTo>
                  <a:cubicBezTo>
                    <a:pt x="822" y="867"/>
                    <a:pt x="822" y="867"/>
                    <a:pt x="822" y="867"/>
                  </a:cubicBezTo>
                  <a:lnTo>
                    <a:pt x="822" y="867"/>
                  </a:lnTo>
                  <a:cubicBezTo>
                    <a:pt x="820" y="867"/>
                    <a:pt x="819" y="866"/>
                    <a:pt x="817" y="866"/>
                  </a:cubicBezTo>
                  <a:lnTo>
                    <a:pt x="817" y="866"/>
                  </a:lnTo>
                  <a:cubicBezTo>
                    <a:pt x="817" y="866"/>
                    <a:pt x="817" y="866"/>
                    <a:pt x="817" y="867"/>
                  </a:cubicBezTo>
                  <a:lnTo>
                    <a:pt x="817" y="867"/>
                  </a:lnTo>
                  <a:cubicBezTo>
                    <a:pt x="812" y="866"/>
                    <a:pt x="808" y="865"/>
                    <a:pt x="806" y="861"/>
                  </a:cubicBezTo>
                  <a:lnTo>
                    <a:pt x="806" y="861"/>
                  </a:lnTo>
                  <a:cubicBezTo>
                    <a:pt x="802" y="860"/>
                    <a:pt x="797" y="857"/>
                    <a:pt x="792" y="855"/>
                  </a:cubicBezTo>
                  <a:lnTo>
                    <a:pt x="792" y="855"/>
                  </a:lnTo>
                  <a:cubicBezTo>
                    <a:pt x="797" y="855"/>
                    <a:pt x="801" y="855"/>
                    <a:pt x="805" y="856"/>
                  </a:cubicBezTo>
                  <a:lnTo>
                    <a:pt x="805" y="856"/>
                  </a:lnTo>
                  <a:cubicBezTo>
                    <a:pt x="805" y="855"/>
                    <a:pt x="805" y="855"/>
                    <a:pt x="805" y="855"/>
                  </a:cubicBezTo>
                  <a:close/>
                  <a:moveTo>
                    <a:pt x="943" y="874"/>
                  </a:moveTo>
                  <a:lnTo>
                    <a:pt x="955" y="880"/>
                  </a:lnTo>
                  <a:cubicBezTo>
                    <a:pt x="949" y="880"/>
                    <a:pt x="946" y="877"/>
                    <a:pt x="943" y="874"/>
                  </a:cubicBezTo>
                  <a:close/>
                  <a:moveTo>
                    <a:pt x="729" y="742"/>
                  </a:moveTo>
                  <a:cubicBezTo>
                    <a:pt x="742" y="748"/>
                    <a:pt x="745" y="751"/>
                    <a:pt x="748" y="754"/>
                  </a:cubicBezTo>
                  <a:lnTo>
                    <a:pt x="742" y="754"/>
                  </a:lnTo>
                  <a:cubicBezTo>
                    <a:pt x="750" y="763"/>
                    <a:pt x="758" y="765"/>
                    <a:pt x="770" y="770"/>
                  </a:cubicBezTo>
                  <a:lnTo>
                    <a:pt x="770" y="770"/>
                  </a:lnTo>
                  <a:cubicBezTo>
                    <a:pt x="769" y="769"/>
                    <a:pt x="768" y="768"/>
                    <a:pt x="767" y="767"/>
                  </a:cubicBezTo>
                  <a:cubicBezTo>
                    <a:pt x="761" y="767"/>
                    <a:pt x="758" y="764"/>
                    <a:pt x="756" y="761"/>
                  </a:cubicBezTo>
                  <a:lnTo>
                    <a:pt x="756" y="761"/>
                  </a:lnTo>
                  <a:cubicBezTo>
                    <a:pt x="759" y="762"/>
                    <a:pt x="762" y="764"/>
                    <a:pt x="767" y="767"/>
                  </a:cubicBezTo>
                  <a:cubicBezTo>
                    <a:pt x="749" y="758"/>
                    <a:pt x="762" y="755"/>
                    <a:pt x="759" y="750"/>
                  </a:cubicBezTo>
                  <a:lnTo>
                    <a:pt x="759" y="750"/>
                  </a:lnTo>
                  <a:cubicBezTo>
                    <a:pt x="761" y="751"/>
                    <a:pt x="763" y="753"/>
                    <a:pt x="767" y="754"/>
                  </a:cubicBezTo>
                  <a:cubicBezTo>
                    <a:pt x="754" y="754"/>
                    <a:pt x="792" y="767"/>
                    <a:pt x="805" y="779"/>
                  </a:cubicBezTo>
                  <a:lnTo>
                    <a:pt x="817" y="779"/>
                  </a:lnTo>
                  <a:cubicBezTo>
                    <a:pt x="831" y="789"/>
                    <a:pt x="833" y="791"/>
                    <a:pt x="831" y="791"/>
                  </a:cubicBezTo>
                  <a:cubicBezTo>
                    <a:pt x="830" y="791"/>
                    <a:pt x="828" y="791"/>
                    <a:pt x="827" y="790"/>
                  </a:cubicBezTo>
                  <a:lnTo>
                    <a:pt x="827" y="790"/>
                  </a:lnTo>
                  <a:lnTo>
                    <a:pt x="805" y="779"/>
                  </a:lnTo>
                  <a:cubicBezTo>
                    <a:pt x="794" y="779"/>
                    <a:pt x="801" y="779"/>
                    <a:pt x="818" y="786"/>
                  </a:cubicBezTo>
                  <a:lnTo>
                    <a:pt x="818" y="786"/>
                  </a:lnTo>
                  <a:cubicBezTo>
                    <a:pt x="818" y="786"/>
                    <a:pt x="818" y="786"/>
                    <a:pt x="818" y="786"/>
                  </a:cubicBezTo>
                  <a:cubicBezTo>
                    <a:pt x="818" y="786"/>
                    <a:pt x="818" y="786"/>
                    <a:pt x="818" y="787"/>
                  </a:cubicBezTo>
                  <a:lnTo>
                    <a:pt x="818" y="787"/>
                  </a:lnTo>
                  <a:cubicBezTo>
                    <a:pt x="818" y="787"/>
                    <a:pt x="818" y="786"/>
                    <a:pt x="818" y="786"/>
                  </a:cubicBezTo>
                  <a:lnTo>
                    <a:pt x="818" y="786"/>
                  </a:lnTo>
                  <a:cubicBezTo>
                    <a:pt x="817" y="786"/>
                    <a:pt x="817" y="787"/>
                    <a:pt x="817" y="788"/>
                  </a:cubicBezTo>
                  <a:lnTo>
                    <a:pt x="817" y="788"/>
                  </a:lnTo>
                  <a:cubicBezTo>
                    <a:pt x="817" y="788"/>
                    <a:pt x="817" y="788"/>
                    <a:pt x="817" y="788"/>
                  </a:cubicBezTo>
                  <a:cubicBezTo>
                    <a:pt x="815" y="788"/>
                    <a:pt x="814" y="789"/>
                    <a:pt x="817" y="792"/>
                  </a:cubicBezTo>
                  <a:cubicBezTo>
                    <a:pt x="817" y="790"/>
                    <a:pt x="817" y="789"/>
                    <a:pt x="817" y="788"/>
                  </a:cubicBezTo>
                  <a:lnTo>
                    <a:pt x="817" y="788"/>
                  </a:lnTo>
                  <a:cubicBezTo>
                    <a:pt x="818" y="788"/>
                    <a:pt x="819" y="789"/>
                    <a:pt x="820" y="789"/>
                  </a:cubicBezTo>
                  <a:lnTo>
                    <a:pt x="820" y="789"/>
                  </a:lnTo>
                  <a:cubicBezTo>
                    <a:pt x="819" y="788"/>
                    <a:pt x="818" y="787"/>
                    <a:pt x="818" y="787"/>
                  </a:cubicBezTo>
                  <a:lnTo>
                    <a:pt x="818" y="787"/>
                  </a:lnTo>
                  <a:cubicBezTo>
                    <a:pt x="821" y="788"/>
                    <a:pt x="823" y="789"/>
                    <a:pt x="826" y="790"/>
                  </a:cubicBezTo>
                  <a:lnTo>
                    <a:pt x="826" y="790"/>
                  </a:lnTo>
                  <a:cubicBezTo>
                    <a:pt x="825" y="790"/>
                    <a:pt x="822" y="789"/>
                    <a:pt x="820" y="789"/>
                  </a:cubicBezTo>
                  <a:lnTo>
                    <a:pt x="820" y="789"/>
                  </a:lnTo>
                  <a:cubicBezTo>
                    <a:pt x="822" y="790"/>
                    <a:pt x="825" y="792"/>
                    <a:pt x="830" y="792"/>
                  </a:cubicBezTo>
                  <a:cubicBezTo>
                    <a:pt x="830" y="792"/>
                    <a:pt x="842" y="805"/>
                    <a:pt x="867" y="817"/>
                  </a:cubicBezTo>
                  <a:lnTo>
                    <a:pt x="855" y="805"/>
                  </a:lnTo>
                  <a:lnTo>
                    <a:pt x="855" y="805"/>
                  </a:lnTo>
                  <a:cubicBezTo>
                    <a:pt x="867" y="817"/>
                    <a:pt x="880" y="817"/>
                    <a:pt x="880" y="817"/>
                  </a:cubicBezTo>
                  <a:cubicBezTo>
                    <a:pt x="872" y="817"/>
                    <a:pt x="874" y="823"/>
                    <a:pt x="870" y="823"/>
                  </a:cubicBezTo>
                  <a:cubicBezTo>
                    <a:pt x="867" y="823"/>
                    <a:pt x="863" y="821"/>
                    <a:pt x="855" y="817"/>
                  </a:cubicBezTo>
                  <a:cubicBezTo>
                    <a:pt x="830" y="805"/>
                    <a:pt x="805" y="792"/>
                    <a:pt x="779" y="779"/>
                  </a:cubicBezTo>
                  <a:cubicBezTo>
                    <a:pt x="776" y="778"/>
                    <a:pt x="774" y="777"/>
                    <a:pt x="774" y="777"/>
                  </a:cubicBezTo>
                  <a:lnTo>
                    <a:pt x="774" y="777"/>
                  </a:lnTo>
                  <a:cubicBezTo>
                    <a:pt x="774" y="777"/>
                    <a:pt x="810" y="795"/>
                    <a:pt x="817" y="802"/>
                  </a:cubicBezTo>
                  <a:lnTo>
                    <a:pt x="817" y="802"/>
                  </a:lnTo>
                  <a:cubicBezTo>
                    <a:pt x="814" y="801"/>
                    <a:pt x="809" y="799"/>
                    <a:pt x="805" y="799"/>
                  </a:cubicBezTo>
                  <a:cubicBezTo>
                    <a:pt x="802" y="799"/>
                    <a:pt x="800" y="800"/>
                    <a:pt x="805" y="805"/>
                  </a:cubicBezTo>
                  <a:cubicBezTo>
                    <a:pt x="817" y="805"/>
                    <a:pt x="867" y="830"/>
                    <a:pt x="905" y="842"/>
                  </a:cubicBezTo>
                  <a:cubicBezTo>
                    <a:pt x="897" y="842"/>
                    <a:pt x="883" y="837"/>
                    <a:pt x="882" y="837"/>
                  </a:cubicBezTo>
                  <a:lnTo>
                    <a:pt x="882" y="837"/>
                  </a:lnTo>
                  <a:cubicBezTo>
                    <a:pt x="881" y="837"/>
                    <a:pt x="884" y="838"/>
                    <a:pt x="893" y="842"/>
                  </a:cubicBezTo>
                  <a:cubicBezTo>
                    <a:pt x="905" y="842"/>
                    <a:pt x="905" y="842"/>
                    <a:pt x="918" y="855"/>
                  </a:cubicBezTo>
                  <a:lnTo>
                    <a:pt x="918" y="842"/>
                  </a:lnTo>
                  <a:cubicBezTo>
                    <a:pt x="918" y="842"/>
                    <a:pt x="918" y="830"/>
                    <a:pt x="918" y="830"/>
                  </a:cubicBezTo>
                  <a:cubicBezTo>
                    <a:pt x="943" y="830"/>
                    <a:pt x="955" y="867"/>
                    <a:pt x="955" y="880"/>
                  </a:cubicBezTo>
                  <a:lnTo>
                    <a:pt x="943" y="867"/>
                  </a:lnTo>
                  <a:lnTo>
                    <a:pt x="918" y="867"/>
                  </a:lnTo>
                  <a:lnTo>
                    <a:pt x="930" y="880"/>
                  </a:lnTo>
                  <a:cubicBezTo>
                    <a:pt x="930" y="880"/>
                    <a:pt x="905" y="867"/>
                    <a:pt x="880" y="867"/>
                  </a:cubicBezTo>
                  <a:lnTo>
                    <a:pt x="855" y="855"/>
                  </a:lnTo>
                  <a:cubicBezTo>
                    <a:pt x="830" y="842"/>
                    <a:pt x="805" y="830"/>
                    <a:pt x="779" y="830"/>
                  </a:cubicBezTo>
                  <a:cubicBezTo>
                    <a:pt x="792" y="830"/>
                    <a:pt x="817" y="842"/>
                    <a:pt x="842" y="855"/>
                  </a:cubicBezTo>
                  <a:cubicBezTo>
                    <a:pt x="817" y="855"/>
                    <a:pt x="792" y="842"/>
                    <a:pt x="767" y="842"/>
                  </a:cubicBezTo>
                  <a:cubicBezTo>
                    <a:pt x="760" y="842"/>
                    <a:pt x="757" y="839"/>
                    <a:pt x="756" y="835"/>
                  </a:cubicBezTo>
                  <a:lnTo>
                    <a:pt x="756" y="835"/>
                  </a:lnTo>
                  <a:cubicBezTo>
                    <a:pt x="755" y="835"/>
                    <a:pt x="755" y="835"/>
                    <a:pt x="755" y="835"/>
                  </a:cubicBezTo>
                  <a:cubicBezTo>
                    <a:pt x="751" y="835"/>
                    <a:pt x="745" y="832"/>
                    <a:pt x="754" y="830"/>
                  </a:cubicBezTo>
                  <a:lnTo>
                    <a:pt x="754" y="830"/>
                  </a:lnTo>
                  <a:cubicBezTo>
                    <a:pt x="754" y="831"/>
                    <a:pt x="755" y="833"/>
                    <a:pt x="756" y="835"/>
                  </a:cubicBezTo>
                  <a:lnTo>
                    <a:pt x="756" y="835"/>
                  </a:lnTo>
                  <a:cubicBezTo>
                    <a:pt x="757" y="835"/>
                    <a:pt x="758" y="834"/>
                    <a:pt x="755" y="830"/>
                  </a:cubicBezTo>
                  <a:lnTo>
                    <a:pt x="755" y="830"/>
                  </a:lnTo>
                  <a:cubicBezTo>
                    <a:pt x="755" y="830"/>
                    <a:pt x="755" y="830"/>
                    <a:pt x="754" y="830"/>
                  </a:cubicBezTo>
                  <a:lnTo>
                    <a:pt x="754" y="830"/>
                  </a:lnTo>
                  <a:cubicBezTo>
                    <a:pt x="754" y="830"/>
                    <a:pt x="754" y="830"/>
                    <a:pt x="754" y="830"/>
                  </a:cubicBezTo>
                  <a:lnTo>
                    <a:pt x="754" y="830"/>
                  </a:lnTo>
                  <a:cubicBezTo>
                    <a:pt x="755" y="830"/>
                    <a:pt x="755" y="830"/>
                    <a:pt x="755" y="830"/>
                  </a:cubicBezTo>
                  <a:lnTo>
                    <a:pt x="755" y="830"/>
                  </a:lnTo>
                  <a:cubicBezTo>
                    <a:pt x="758" y="830"/>
                    <a:pt x="762" y="830"/>
                    <a:pt x="767" y="830"/>
                  </a:cubicBezTo>
                  <a:lnTo>
                    <a:pt x="742" y="830"/>
                  </a:lnTo>
                  <a:lnTo>
                    <a:pt x="742" y="817"/>
                  </a:lnTo>
                  <a:cubicBezTo>
                    <a:pt x="742" y="817"/>
                    <a:pt x="742" y="817"/>
                    <a:pt x="742" y="817"/>
                  </a:cubicBezTo>
                  <a:lnTo>
                    <a:pt x="742" y="817"/>
                  </a:lnTo>
                  <a:cubicBezTo>
                    <a:pt x="747" y="819"/>
                    <a:pt x="750" y="820"/>
                    <a:pt x="751" y="820"/>
                  </a:cubicBezTo>
                  <a:cubicBezTo>
                    <a:pt x="753" y="820"/>
                    <a:pt x="748" y="817"/>
                    <a:pt x="742" y="815"/>
                  </a:cubicBezTo>
                  <a:lnTo>
                    <a:pt x="742" y="815"/>
                  </a:lnTo>
                  <a:cubicBezTo>
                    <a:pt x="744" y="812"/>
                    <a:pt x="747" y="812"/>
                    <a:pt x="751" y="812"/>
                  </a:cubicBezTo>
                  <a:cubicBezTo>
                    <a:pt x="753" y="812"/>
                    <a:pt x="755" y="812"/>
                    <a:pt x="757" y="812"/>
                  </a:cubicBezTo>
                  <a:lnTo>
                    <a:pt x="757" y="812"/>
                  </a:lnTo>
                  <a:lnTo>
                    <a:pt x="742" y="805"/>
                  </a:lnTo>
                  <a:cubicBezTo>
                    <a:pt x="729" y="792"/>
                    <a:pt x="729" y="792"/>
                    <a:pt x="729" y="792"/>
                  </a:cubicBezTo>
                  <a:lnTo>
                    <a:pt x="704" y="779"/>
                  </a:lnTo>
                  <a:cubicBezTo>
                    <a:pt x="712" y="779"/>
                    <a:pt x="693" y="774"/>
                    <a:pt x="698" y="774"/>
                  </a:cubicBezTo>
                  <a:cubicBezTo>
                    <a:pt x="700" y="774"/>
                    <a:pt x="708" y="775"/>
                    <a:pt x="729" y="779"/>
                  </a:cubicBezTo>
                  <a:lnTo>
                    <a:pt x="742" y="779"/>
                  </a:lnTo>
                  <a:cubicBezTo>
                    <a:pt x="742" y="779"/>
                    <a:pt x="742" y="779"/>
                    <a:pt x="742" y="779"/>
                  </a:cubicBezTo>
                  <a:lnTo>
                    <a:pt x="742" y="779"/>
                  </a:lnTo>
                  <a:cubicBezTo>
                    <a:pt x="753" y="783"/>
                    <a:pt x="757" y="785"/>
                    <a:pt x="758" y="785"/>
                  </a:cubicBezTo>
                  <a:cubicBezTo>
                    <a:pt x="761" y="785"/>
                    <a:pt x="742" y="776"/>
                    <a:pt x="742" y="767"/>
                  </a:cubicBezTo>
                  <a:lnTo>
                    <a:pt x="742" y="754"/>
                  </a:lnTo>
                  <a:cubicBezTo>
                    <a:pt x="742" y="754"/>
                    <a:pt x="742" y="754"/>
                    <a:pt x="729" y="742"/>
                  </a:cubicBezTo>
                  <a:close/>
                  <a:moveTo>
                    <a:pt x="767" y="867"/>
                  </a:moveTo>
                  <a:cubicBezTo>
                    <a:pt x="783" y="876"/>
                    <a:pt x="800" y="878"/>
                    <a:pt x="823" y="883"/>
                  </a:cubicBezTo>
                  <a:lnTo>
                    <a:pt x="823" y="883"/>
                  </a:lnTo>
                  <a:cubicBezTo>
                    <a:pt x="822" y="882"/>
                    <a:pt x="820" y="881"/>
                    <a:pt x="817" y="880"/>
                  </a:cubicBezTo>
                  <a:cubicBezTo>
                    <a:pt x="805" y="867"/>
                    <a:pt x="779" y="867"/>
                    <a:pt x="767" y="867"/>
                  </a:cubicBezTo>
                  <a:close/>
                  <a:moveTo>
                    <a:pt x="823" y="883"/>
                  </a:moveTo>
                  <a:cubicBezTo>
                    <a:pt x="825" y="884"/>
                    <a:pt x="825" y="884"/>
                    <a:pt x="826" y="884"/>
                  </a:cubicBezTo>
                  <a:cubicBezTo>
                    <a:pt x="826" y="884"/>
                    <a:pt x="826" y="884"/>
                    <a:pt x="826" y="884"/>
                  </a:cubicBezTo>
                  <a:lnTo>
                    <a:pt x="826" y="884"/>
                  </a:lnTo>
                  <a:cubicBezTo>
                    <a:pt x="836" y="885"/>
                    <a:pt x="847" y="888"/>
                    <a:pt x="860" y="891"/>
                  </a:cubicBezTo>
                  <a:lnTo>
                    <a:pt x="860" y="891"/>
                  </a:lnTo>
                  <a:cubicBezTo>
                    <a:pt x="839" y="884"/>
                    <a:pt x="831" y="883"/>
                    <a:pt x="828" y="883"/>
                  </a:cubicBezTo>
                  <a:cubicBezTo>
                    <a:pt x="827" y="883"/>
                    <a:pt x="826" y="883"/>
                    <a:pt x="826" y="884"/>
                  </a:cubicBezTo>
                  <a:lnTo>
                    <a:pt x="826" y="884"/>
                  </a:lnTo>
                  <a:cubicBezTo>
                    <a:pt x="825" y="883"/>
                    <a:pt x="824" y="883"/>
                    <a:pt x="823" y="883"/>
                  </a:cubicBezTo>
                  <a:close/>
                  <a:moveTo>
                    <a:pt x="916" y="890"/>
                  </a:moveTo>
                  <a:lnTo>
                    <a:pt x="916" y="890"/>
                  </a:lnTo>
                  <a:cubicBezTo>
                    <a:pt x="921" y="891"/>
                    <a:pt x="926" y="893"/>
                    <a:pt x="930" y="893"/>
                  </a:cubicBezTo>
                  <a:lnTo>
                    <a:pt x="916" y="890"/>
                  </a:lnTo>
                  <a:close/>
                  <a:moveTo>
                    <a:pt x="858" y="891"/>
                  </a:moveTo>
                  <a:cubicBezTo>
                    <a:pt x="857" y="891"/>
                    <a:pt x="868" y="894"/>
                    <a:pt x="905" y="905"/>
                  </a:cubicBezTo>
                  <a:cubicBezTo>
                    <a:pt x="888" y="899"/>
                    <a:pt x="875" y="895"/>
                    <a:pt x="864" y="892"/>
                  </a:cubicBezTo>
                  <a:lnTo>
                    <a:pt x="864" y="892"/>
                  </a:lnTo>
                  <a:cubicBezTo>
                    <a:pt x="875" y="895"/>
                    <a:pt x="893" y="900"/>
                    <a:pt x="893" y="900"/>
                  </a:cubicBezTo>
                  <a:cubicBezTo>
                    <a:pt x="893" y="900"/>
                    <a:pt x="887" y="898"/>
                    <a:pt x="867" y="893"/>
                  </a:cubicBezTo>
                  <a:cubicBezTo>
                    <a:pt x="865" y="892"/>
                    <a:pt x="863" y="891"/>
                    <a:pt x="860" y="891"/>
                  </a:cubicBezTo>
                  <a:lnTo>
                    <a:pt x="860" y="891"/>
                  </a:lnTo>
                  <a:cubicBezTo>
                    <a:pt x="862" y="891"/>
                    <a:pt x="863" y="892"/>
                    <a:pt x="864" y="892"/>
                  </a:cubicBezTo>
                  <a:lnTo>
                    <a:pt x="864" y="892"/>
                  </a:lnTo>
                  <a:cubicBezTo>
                    <a:pt x="861" y="891"/>
                    <a:pt x="859" y="891"/>
                    <a:pt x="858" y="891"/>
                  </a:cubicBezTo>
                  <a:close/>
                  <a:moveTo>
                    <a:pt x="909" y="896"/>
                  </a:moveTo>
                  <a:cubicBezTo>
                    <a:pt x="912" y="897"/>
                    <a:pt x="918" y="900"/>
                    <a:pt x="930" y="905"/>
                  </a:cubicBezTo>
                  <a:cubicBezTo>
                    <a:pt x="921" y="901"/>
                    <a:pt x="914" y="898"/>
                    <a:pt x="909" y="896"/>
                  </a:cubicBezTo>
                  <a:close/>
                  <a:moveTo>
                    <a:pt x="884" y="908"/>
                  </a:moveTo>
                  <a:cubicBezTo>
                    <a:pt x="893" y="911"/>
                    <a:pt x="902" y="914"/>
                    <a:pt x="918" y="918"/>
                  </a:cubicBezTo>
                  <a:cubicBezTo>
                    <a:pt x="905" y="914"/>
                    <a:pt x="894" y="911"/>
                    <a:pt x="884" y="908"/>
                  </a:cubicBezTo>
                  <a:close/>
                  <a:moveTo>
                    <a:pt x="1219" y="924"/>
                  </a:moveTo>
                  <a:cubicBezTo>
                    <a:pt x="1219" y="930"/>
                    <a:pt x="1219" y="930"/>
                    <a:pt x="1219" y="930"/>
                  </a:cubicBezTo>
                  <a:lnTo>
                    <a:pt x="1232" y="930"/>
                  </a:lnTo>
                  <a:cubicBezTo>
                    <a:pt x="1226" y="930"/>
                    <a:pt x="1222" y="927"/>
                    <a:pt x="1219" y="924"/>
                  </a:cubicBezTo>
                  <a:close/>
                  <a:moveTo>
                    <a:pt x="916" y="942"/>
                  </a:moveTo>
                  <a:lnTo>
                    <a:pt x="916" y="942"/>
                  </a:lnTo>
                  <a:cubicBezTo>
                    <a:pt x="916" y="942"/>
                    <a:pt x="917" y="942"/>
                    <a:pt x="918" y="943"/>
                  </a:cubicBezTo>
                  <a:lnTo>
                    <a:pt x="930" y="943"/>
                  </a:lnTo>
                  <a:cubicBezTo>
                    <a:pt x="926" y="943"/>
                    <a:pt x="921" y="942"/>
                    <a:pt x="916" y="942"/>
                  </a:cubicBezTo>
                  <a:close/>
                  <a:moveTo>
                    <a:pt x="859" y="943"/>
                  </a:moveTo>
                  <a:lnTo>
                    <a:pt x="859" y="943"/>
                  </a:lnTo>
                  <a:cubicBezTo>
                    <a:pt x="865" y="943"/>
                    <a:pt x="871" y="943"/>
                    <a:pt x="876" y="945"/>
                  </a:cubicBezTo>
                  <a:lnTo>
                    <a:pt x="876" y="945"/>
                  </a:lnTo>
                  <a:cubicBezTo>
                    <a:pt x="866" y="943"/>
                    <a:pt x="861" y="943"/>
                    <a:pt x="859" y="943"/>
                  </a:cubicBezTo>
                  <a:close/>
                  <a:moveTo>
                    <a:pt x="884" y="949"/>
                  </a:moveTo>
                  <a:cubicBezTo>
                    <a:pt x="886" y="950"/>
                    <a:pt x="889" y="952"/>
                    <a:pt x="891" y="954"/>
                  </a:cubicBezTo>
                  <a:lnTo>
                    <a:pt x="891" y="954"/>
                  </a:lnTo>
                  <a:cubicBezTo>
                    <a:pt x="889" y="953"/>
                    <a:pt x="887" y="953"/>
                    <a:pt x="886" y="953"/>
                  </a:cubicBezTo>
                  <a:lnTo>
                    <a:pt x="886" y="953"/>
                  </a:lnTo>
                  <a:cubicBezTo>
                    <a:pt x="888" y="954"/>
                    <a:pt x="890" y="955"/>
                    <a:pt x="893" y="955"/>
                  </a:cubicBezTo>
                  <a:cubicBezTo>
                    <a:pt x="892" y="955"/>
                    <a:pt x="891" y="954"/>
                    <a:pt x="891" y="954"/>
                  </a:cubicBezTo>
                  <a:lnTo>
                    <a:pt x="891" y="954"/>
                  </a:lnTo>
                  <a:cubicBezTo>
                    <a:pt x="899" y="955"/>
                    <a:pt x="909" y="955"/>
                    <a:pt x="918" y="955"/>
                  </a:cubicBezTo>
                  <a:lnTo>
                    <a:pt x="884" y="949"/>
                  </a:lnTo>
                  <a:close/>
                  <a:moveTo>
                    <a:pt x="930" y="943"/>
                  </a:moveTo>
                  <a:cubicBezTo>
                    <a:pt x="930" y="943"/>
                    <a:pt x="943" y="955"/>
                    <a:pt x="943" y="955"/>
                  </a:cubicBezTo>
                  <a:cubicBezTo>
                    <a:pt x="981" y="955"/>
                    <a:pt x="943" y="943"/>
                    <a:pt x="943" y="943"/>
                  </a:cubicBezTo>
                  <a:close/>
                  <a:moveTo>
                    <a:pt x="1244" y="955"/>
                  </a:move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close/>
                  <a:moveTo>
                    <a:pt x="1244" y="956"/>
                  </a:moveTo>
                  <a:cubicBezTo>
                    <a:pt x="1245" y="956"/>
                    <a:pt x="1245" y="956"/>
                    <a:pt x="1246" y="957"/>
                  </a:cubicBezTo>
                  <a:lnTo>
                    <a:pt x="1246" y="957"/>
                  </a:lnTo>
                  <a:cubicBezTo>
                    <a:pt x="1246" y="957"/>
                    <a:pt x="1246" y="957"/>
                    <a:pt x="1247" y="958"/>
                  </a:cubicBezTo>
                  <a:lnTo>
                    <a:pt x="1247" y="958"/>
                  </a:lnTo>
                  <a:cubicBezTo>
                    <a:pt x="1246" y="957"/>
                    <a:pt x="1245" y="957"/>
                    <a:pt x="1244" y="956"/>
                  </a:cubicBezTo>
                  <a:lnTo>
                    <a:pt x="1244" y="956"/>
                  </a:lnTo>
                  <a:cubicBezTo>
                    <a:pt x="1244" y="956"/>
                    <a:pt x="1244" y="956"/>
                    <a:pt x="1244" y="956"/>
                  </a:cubicBezTo>
                  <a:close/>
                  <a:moveTo>
                    <a:pt x="1239" y="951"/>
                  </a:moveTo>
                  <a:cubicBezTo>
                    <a:pt x="1240" y="952"/>
                    <a:pt x="1242" y="953"/>
                    <a:pt x="1243" y="954"/>
                  </a:cubicBezTo>
                  <a:lnTo>
                    <a:pt x="1243" y="954"/>
                  </a:lnTo>
                  <a:cubicBezTo>
                    <a:pt x="1243" y="954"/>
                    <a:pt x="1244" y="955"/>
                    <a:pt x="1244" y="955"/>
                  </a:cubicBezTo>
                  <a:cubicBezTo>
                    <a:pt x="1245" y="955"/>
                    <a:pt x="1245" y="955"/>
                    <a:pt x="1246" y="956"/>
                  </a:cubicBezTo>
                  <a:lnTo>
                    <a:pt x="1246" y="956"/>
                  </a:lnTo>
                  <a:cubicBezTo>
                    <a:pt x="1248" y="957"/>
                    <a:pt x="1250" y="958"/>
                    <a:pt x="1252" y="959"/>
                  </a:cubicBezTo>
                  <a:lnTo>
                    <a:pt x="1252" y="959"/>
                  </a:lnTo>
                  <a:cubicBezTo>
                    <a:pt x="1247" y="957"/>
                    <a:pt x="1244" y="955"/>
                    <a:pt x="1244" y="955"/>
                  </a:cubicBez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lnTo>
                    <a:pt x="1244" y="955"/>
                  </a:lnTo>
                  <a:lnTo>
                    <a:pt x="1244" y="955"/>
                  </a:ln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lnTo>
                    <a:pt x="1244" y="955"/>
                  </a:lnTo>
                  <a:cubicBezTo>
                    <a:pt x="1244" y="955"/>
                    <a:pt x="1244" y="956"/>
                    <a:pt x="1244" y="956"/>
                  </a:cubicBezTo>
                  <a:lnTo>
                    <a:pt x="1244" y="956"/>
                  </a:lnTo>
                  <a:cubicBezTo>
                    <a:pt x="1243" y="954"/>
                    <a:pt x="1241" y="953"/>
                    <a:pt x="1239" y="951"/>
                  </a:cubicBezTo>
                  <a:close/>
                  <a:moveTo>
                    <a:pt x="1249" y="957"/>
                  </a:moveTo>
                  <a:cubicBezTo>
                    <a:pt x="1252" y="958"/>
                    <a:pt x="1254" y="960"/>
                    <a:pt x="1258" y="963"/>
                  </a:cubicBezTo>
                  <a:lnTo>
                    <a:pt x="1258" y="963"/>
                  </a:lnTo>
                  <a:cubicBezTo>
                    <a:pt x="1256" y="962"/>
                    <a:pt x="1255" y="961"/>
                    <a:pt x="1254" y="960"/>
                  </a:cubicBezTo>
                  <a:lnTo>
                    <a:pt x="1254" y="960"/>
                  </a:lnTo>
                  <a:cubicBezTo>
                    <a:pt x="1254" y="961"/>
                    <a:pt x="1255" y="961"/>
                    <a:pt x="1255" y="961"/>
                  </a:cubicBezTo>
                  <a:lnTo>
                    <a:pt x="1255" y="961"/>
                  </a:lnTo>
                  <a:cubicBezTo>
                    <a:pt x="1254" y="961"/>
                    <a:pt x="1253" y="960"/>
                    <a:pt x="1252" y="959"/>
                  </a:cubicBezTo>
                  <a:lnTo>
                    <a:pt x="1252" y="959"/>
                  </a:lnTo>
                  <a:cubicBezTo>
                    <a:pt x="1252" y="959"/>
                    <a:pt x="1253" y="960"/>
                    <a:pt x="1254" y="960"/>
                  </a:cubicBezTo>
                  <a:lnTo>
                    <a:pt x="1254" y="960"/>
                  </a:lnTo>
                  <a:cubicBezTo>
                    <a:pt x="1252" y="959"/>
                    <a:pt x="1251" y="958"/>
                    <a:pt x="1249" y="957"/>
                  </a:cubicBezTo>
                  <a:close/>
                  <a:moveTo>
                    <a:pt x="1245" y="957"/>
                  </a:moveTo>
                  <a:cubicBezTo>
                    <a:pt x="1247" y="959"/>
                    <a:pt x="1249" y="960"/>
                    <a:pt x="1252" y="962"/>
                  </a:cubicBezTo>
                  <a:lnTo>
                    <a:pt x="1252" y="962"/>
                  </a:lnTo>
                  <a:cubicBezTo>
                    <a:pt x="1250" y="960"/>
                    <a:pt x="1248" y="959"/>
                    <a:pt x="1247" y="958"/>
                  </a:cubicBezTo>
                  <a:lnTo>
                    <a:pt x="1247" y="958"/>
                  </a:lnTo>
                  <a:cubicBezTo>
                    <a:pt x="1247" y="958"/>
                    <a:pt x="1248" y="958"/>
                    <a:pt x="1248" y="959"/>
                  </a:cubicBezTo>
                  <a:lnTo>
                    <a:pt x="1248" y="959"/>
                  </a:lnTo>
                  <a:cubicBezTo>
                    <a:pt x="1251" y="960"/>
                    <a:pt x="1253" y="962"/>
                    <a:pt x="1255" y="964"/>
                  </a:cubicBezTo>
                  <a:lnTo>
                    <a:pt x="1255" y="964"/>
                  </a:lnTo>
                  <a:cubicBezTo>
                    <a:pt x="1254" y="963"/>
                    <a:pt x="1253" y="963"/>
                    <a:pt x="1252" y="962"/>
                  </a:cubicBezTo>
                  <a:lnTo>
                    <a:pt x="1252" y="962"/>
                  </a:lnTo>
                  <a:cubicBezTo>
                    <a:pt x="1253" y="963"/>
                    <a:pt x="1254" y="963"/>
                    <a:pt x="1255" y="964"/>
                  </a:cubicBezTo>
                  <a:lnTo>
                    <a:pt x="1255" y="964"/>
                  </a:lnTo>
                  <a:cubicBezTo>
                    <a:pt x="1252" y="962"/>
                    <a:pt x="1248" y="960"/>
                    <a:pt x="1245" y="958"/>
                  </a:cubicBezTo>
                  <a:lnTo>
                    <a:pt x="1245" y="958"/>
                  </a:lnTo>
                  <a:cubicBezTo>
                    <a:pt x="1245" y="958"/>
                    <a:pt x="1245" y="958"/>
                    <a:pt x="1245" y="958"/>
                  </a:cubicBezTo>
                  <a:lnTo>
                    <a:pt x="1245" y="958"/>
                  </a:lnTo>
                  <a:lnTo>
                    <a:pt x="1244" y="958"/>
                  </a:lnTo>
                  <a:lnTo>
                    <a:pt x="1244" y="958"/>
                  </a:lnTo>
                  <a:cubicBezTo>
                    <a:pt x="1245" y="958"/>
                    <a:pt x="1245" y="958"/>
                    <a:pt x="1245" y="958"/>
                  </a:cubicBezTo>
                  <a:lnTo>
                    <a:pt x="1245" y="958"/>
                  </a:lnTo>
                  <a:cubicBezTo>
                    <a:pt x="1245" y="958"/>
                    <a:pt x="1245" y="957"/>
                    <a:pt x="1245" y="957"/>
                  </a:cubicBezTo>
                  <a:close/>
                  <a:moveTo>
                    <a:pt x="1244" y="955"/>
                  </a:moveTo>
                  <a:cubicBezTo>
                    <a:pt x="1244" y="955"/>
                    <a:pt x="1255" y="962"/>
                    <a:pt x="1267" y="971"/>
                  </a:cubicBezTo>
                  <a:lnTo>
                    <a:pt x="1267" y="971"/>
                  </a:lnTo>
                  <a:cubicBezTo>
                    <a:pt x="1268" y="971"/>
                    <a:pt x="1268" y="972"/>
                    <a:pt x="1269" y="972"/>
                  </a:cubicBezTo>
                  <a:lnTo>
                    <a:pt x="1269" y="972"/>
                  </a:lnTo>
                  <a:cubicBezTo>
                    <a:pt x="1267" y="972"/>
                    <a:pt x="1266" y="971"/>
                    <a:pt x="1264" y="970"/>
                  </a:cubicBezTo>
                  <a:lnTo>
                    <a:pt x="1264" y="970"/>
                  </a:lnTo>
                  <a:cubicBezTo>
                    <a:pt x="1265" y="970"/>
                    <a:pt x="1266" y="971"/>
                    <a:pt x="1267" y="972"/>
                  </a:cubicBezTo>
                  <a:lnTo>
                    <a:pt x="1267" y="972"/>
                  </a:lnTo>
                  <a:cubicBezTo>
                    <a:pt x="1265" y="971"/>
                    <a:pt x="1264" y="970"/>
                    <a:pt x="1262" y="968"/>
                  </a:cubicBezTo>
                  <a:lnTo>
                    <a:pt x="1262" y="968"/>
                  </a:lnTo>
                  <a:lnTo>
                    <a:pt x="1261" y="968"/>
                  </a:lnTo>
                  <a:lnTo>
                    <a:pt x="1261" y="968"/>
                  </a:lnTo>
                  <a:cubicBezTo>
                    <a:pt x="1262" y="969"/>
                    <a:pt x="1263" y="969"/>
                    <a:pt x="1264" y="970"/>
                  </a:cubicBezTo>
                  <a:lnTo>
                    <a:pt x="1264" y="970"/>
                  </a:lnTo>
                  <a:cubicBezTo>
                    <a:pt x="1261" y="968"/>
                    <a:pt x="1258" y="965"/>
                    <a:pt x="1255" y="963"/>
                  </a:cubicBezTo>
                  <a:lnTo>
                    <a:pt x="1255" y="963"/>
                  </a:lnTo>
                  <a:lnTo>
                    <a:pt x="1244" y="955"/>
                  </a:lnTo>
                  <a:close/>
                  <a:moveTo>
                    <a:pt x="1207" y="943"/>
                  </a:moveTo>
                  <a:lnTo>
                    <a:pt x="1207" y="943"/>
                  </a:lnTo>
                  <a:cubicBezTo>
                    <a:pt x="1228" y="953"/>
                    <a:pt x="1240" y="964"/>
                    <a:pt x="1258" y="974"/>
                  </a:cubicBezTo>
                  <a:lnTo>
                    <a:pt x="1258" y="974"/>
                  </a:lnTo>
                  <a:cubicBezTo>
                    <a:pt x="1256" y="974"/>
                    <a:pt x="1255" y="973"/>
                    <a:pt x="1254" y="973"/>
                  </a:cubicBezTo>
                  <a:cubicBezTo>
                    <a:pt x="1253" y="973"/>
                    <a:pt x="1253" y="973"/>
                    <a:pt x="1253" y="974"/>
                  </a:cubicBezTo>
                  <a:lnTo>
                    <a:pt x="1253" y="974"/>
                  </a:lnTo>
                  <a:cubicBezTo>
                    <a:pt x="1233" y="961"/>
                    <a:pt x="1214" y="950"/>
                    <a:pt x="1207" y="943"/>
                  </a:cubicBezTo>
                  <a:close/>
                  <a:moveTo>
                    <a:pt x="1269" y="972"/>
                  </a:moveTo>
                  <a:cubicBezTo>
                    <a:pt x="1269" y="973"/>
                    <a:pt x="1270" y="973"/>
                    <a:pt x="1270" y="973"/>
                  </a:cubicBezTo>
                  <a:lnTo>
                    <a:pt x="1270" y="973"/>
                  </a:lnTo>
                  <a:cubicBezTo>
                    <a:pt x="1271" y="974"/>
                    <a:pt x="1272" y="975"/>
                    <a:pt x="1273" y="975"/>
                  </a:cubicBezTo>
                  <a:lnTo>
                    <a:pt x="1273" y="975"/>
                  </a:lnTo>
                  <a:cubicBezTo>
                    <a:pt x="1272" y="975"/>
                    <a:pt x="1271" y="974"/>
                    <a:pt x="1270" y="974"/>
                  </a:cubicBezTo>
                  <a:lnTo>
                    <a:pt x="1270" y="974"/>
                  </a:lnTo>
                  <a:cubicBezTo>
                    <a:pt x="1270" y="973"/>
                    <a:pt x="1269" y="973"/>
                    <a:pt x="1269" y="972"/>
                  </a:cubicBezTo>
                  <a:close/>
                  <a:moveTo>
                    <a:pt x="1263" y="975"/>
                  </a:moveTo>
                  <a:cubicBezTo>
                    <a:pt x="1264" y="976"/>
                    <a:pt x="1266" y="977"/>
                    <a:pt x="1267" y="978"/>
                  </a:cubicBezTo>
                  <a:lnTo>
                    <a:pt x="1267" y="978"/>
                  </a:lnTo>
                  <a:cubicBezTo>
                    <a:pt x="1266" y="978"/>
                    <a:pt x="1265" y="977"/>
                    <a:pt x="1264" y="977"/>
                  </a:cubicBezTo>
                  <a:lnTo>
                    <a:pt x="1264" y="977"/>
                  </a:lnTo>
                  <a:cubicBezTo>
                    <a:pt x="1264" y="976"/>
                    <a:pt x="1263" y="976"/>
                    <a:pt x="1263" y="975"/>
                  </a:cubicBezTo>
                  <a:close/>
                  <a:moveTo>
                    <a:pt x="1275" y="979"/>
                  </a:moveTo>
                  <a:lnTo>
                    <a:pt x="1275" y="979"/>
                  </a:lnTo>
                  <a:cubicBezTo>
                    <a:pt x="1275" y="979"/>
                    <a:pt x="1275" y="979"/>
                    <a:pt x="1276" y="980"/>
                  </a:cubicBezTo>
                  <a:lnTo>
                    <a:pt x="1276" y="980"/>
                  </a:lnTo>
                  <a:cubicBezTo>
                    <a:pt x="1277" y="981"/>
                    <a:pt x="1279" y="982"/>
                    <a:pt x="1280" y="983"/>
                  </a:cubicBezTo>
                  <a:lnTo>
                    <a:pt x="1280" y="983"/>
                  </a:lnTo>
                  <a:lnTo>
                    <a:pt x="1275" y="979"/>
                  </a:lnTo>
                  <a:close/>
                  <a:moveTo>
                    <a:pt x="1280" y="980"/>
                  </a:moveTo>
                  <a:lnTo>
                    <a:pt x="1280" y="980"/>
                  </a:lnTo>
                  <a:cubicBezTo>
                    <a:pt x="1286" y="985"/>
                    <a:pt x="1291" y="989"/>
                    <a:pt x="1295" y="993"/>
                  </a:cubicBezTo>
                  <a:lnTo>
                    <a:pt x="1295" y="993"/>
                  </a:lnTo>
                  <a:cubicBezTo>
                    <a:pt x="1294" y="992"/>
                    <a:pt x="1288" y="987"/>
                    <a:pt x="1281" y="980"/>
                  </a:cubicBezTo>
                  <a:lnTo>
                    <a:pt x="1281" y="980"/>
                  </a:lnTo>
                  <a:cubicBezTo>
                    <a:pt x="1281" y="980"/>
                    <a:pt x="1280" y="980"/>
                    <a:pt x="1280" y="980"/>
                  </a:cubicBezTo>
                  <a:close/>
                  <a:moveTo>
                    <a:pt x="1257" y="980"/>
                  </a:moveTo>
                  <a:cubicBezTo>
                    <a:pt x="1257" y="980"/>
                    <a:pt x="1257" y="980"/>
                    <a:pt x="1257" y="980"/>
                  </a:cubicBezTo>
                  <a:lnTo>
                    <a:pt x="1257" y="980"/>
                  </a:lnTo>
                  <a:lnTo>
                    <a:pt x="1263" y="986"/>
                  </a:lnTo>
                  <a:lnTo>
                    <a:pt x="1263" y="986"/>
                  </a:lnTo>
                  <a:cubicBezTo>
                    <a:pt x="1261" y="986"/>
                    <a:pt x="1260" y="985"/>
                    <a:pt x="1258" y="985"/>
                  </a:cubicBezTo>
                  <a:lnTo>
                    <a:pt x="1258" y="985"/>
                  </a:lnTo>
                  <a:cubicBezTo>
                    <a:pt x="1263" y="988"/>
                    <a:pt x="1267" y="990"/>
                    <a:pt x="1270" y="993"/>
                  </a:cubicBezTo>
                  <a:lnTo>
                    <a:pt x="1263" y="986"/>
                  </a:lnTo>
                  <a:lnTo>
                    <a:pt x="1263" y="986"/>
                  </a:lnTo>
                  <a:cubicBezTo>
                    <a:pt x="1265" y="987"/>
                    <a:pt x="1267" y="988"/>
                    <a:pt x="1269" y="989"/>
                  </a:cubicBezTo>
                  <a:lnTo>
                    <a:pt x="1269" y="989"/>
                  </a:lnTo>
                  <a:cubicBezTo>
                    <a:pt x="1268" y="988"/>
                    <a:pt x="1268" y="987"/>
                    <a:pt x="1267" y="986"/>
                  </a:cubicBezTo>
                  <a:lnTo>
                    <a:pt x="1267" y="986"/>
                  </a:lnTo>
                  <a:cubicBezTo>
                    <a:pt x="1267" y="986"/>
                    <a:pt x="1268" y="986"/>
                    <a:pt x="1268" y="986"/>
                  </a:cubicBezTo>
                  <a:lnTo>
                    <a:pt x="1268" y="986"/>
                  </a:lnTo>
                  <a:cubicBezTo>
                    <a:pt x="1267" y="985"/>
                    <a:pt x="1267" y="985"/>
                    <a:pt x="1266" y="984"/>
                  </a:cubicBezTo>
                  <a:lnTo>
                    <a:pt x="1266" y="984"/>
                  </a:lnTo>
                  <a:cubicBezTo>
                    <a:pt x="1267" y="985"/>
                    <a:pt x="1267" y="985"/>
                    <a:pt x="1267" y="986"/>
                  </a:cubicBezTo>
                  <a:lnTo>
                    <a:pt x="1267" y="986"/>
                  </a:lnTo>
                  <a:cubicBezTo>
                    <a:pt x="1264" y="984"/>
                    <a:pt x="1261" y="983"/>
                    <a:pt x="1257" y="980"/>
                  </a:cubicBezTo>
                  <a:lnTo>
                    <a:pt x="1257" y="980"/>
                  </a:lnTo>
                  <a:lnTo>
                    <a:pt x="1265" y="983"/>
                  </a:lnTo>
                  <a:lnTo>
                    <a:pt x="1265" y="983"/>
                  </a:lnTo>
                  <a:cubicBezTo>
                    <a:pt x="1265" y="983"/>
                    <a:pt x="1266" y="984"/>
                    <a:pt x="1266" y="984"/>
                  </a:cubicBezTo>
                  <a:lnTo>
                    <a:pt x="1266" y="984"/>
                  </a:lnTo>
                  <a:cubicBezTo>
                    <a:pt x="1266" y="984"/>
                    <a:pt x="1266" y="984"/>
                    <a:pt x="1265" y="983"/>
                  </a:cubicBezTo>
                  <a:lnTo>
                    <a:pt x="1265" y="983"/>
                  </a:lnTo>
                  <a:lnTo>
                    <a:pt x="1268" y="984"/>
                  </a:lnTo>
                  <a:lnTo>
                    <a:pt x="1268" y="984"/>
                  </a:lnTo>
                  <a:cubicBezTo>
                    <a:pt x="1266" y="983"/>
                    <a:pt x="1265" y="982"/>
                    <a:pt x="1263" y="980"/>
                  </a:cubicBezTo>
                  <a:close/>
                  <a:moveTo>
                    <a:pt x="1282" y="993"/>
                  </a:moveTo>
                  <a:lnTo>
                    <a:pt x="1282" y="993"/>
                  </a:lnTo>
                  <a:lnTo>
                    <a:pt x="1282" y="993"/>
                  </a:lnTo>
                  <a:close/>
                  <a:moveTo>
                    <a:pt x="1282" y="993"/>
                  </a:moveTo>
                  <a:lnTo>
                    <a:pt x="1282" y="993"/>
                  </a:lnTo>
                  <a:lnTo>
                    <a:pt x="1282" y="993"/>
                  </a:lnTo>
                  <a:close/>
                  <a:moveTo>
                    <a:pt x="1282" y="993"/>
                  </a:moveTo>
                  <a:lnTo>
                    <a:pt x="1282" y="993"/>
                  </a:lnTo>
                  <a:lnTo>
                    <a:pt x="1282" y="993"/>
                  </a:lnTo>
                  <a:close/>
                  <a:moveTo>
                    <a:pt x="1282" y="993"/>
                  </a:moveTo>
                  <a:lnTo>
                    <a:pt x="1282" y="993"/>
                  </a:lnTo>
                  <a:cubicBezTo>
                    <a:pt x="1282" y="993"/>
                    <a:pt x="1282" y="993"/>
                    <a:pt x="1282" y="993"/>
                  </a:cubicBezTo>
                  <a:lnTo>
                    <a:pt x="1282" y="993"/>
                  </a:lnTo>
                  <a:cubicBezTo>
                    <a:pt x="1282" y="993"/>
                    <a:pt x="1283" y="993"/>
                    <a:pt x="1284" y="993"/>
                  </a:cubicBezTo>
                  <a:lnTo>
                    <a:pt x="1284" y="993"/>
                  </a:lnTo>
                  <a:cubicBezTo>
                    <a:pt x="1284" y="993"/>
                    <a:pt x="1284" y="993"/>
                    <a:pt x="1284" y="993"/>
                  </a:cubicBezTo>
                  <a:close/>
                  <a:moveTo>
                    <a:pt x="1282" y="993"/>
                  </a:moveTo>
                  <a:lnTo>
                    <a:pt x="1283" y="994"/>
                  </a:lnTo>
                  <a:lnTo>
                    <a:pt x="1282" y="993"/>
                  </a:lnTo>
                  <a:close/>
                  <a:moveTo>
                    <a:pt x="1294" y="990"/>
                  </a:moveTo>
                  <a:cubicBezTo>
                    <a:pt x="1294" y="991"/>
                    <a:pt x="1295" y="992"/>
                    <a:pt x="1295" y="993"/>
                  </a:cubicBezTo>
                  <a:cubicBezTo>
                    <a:pt x="1297" y="993"/>
                    <a:pt x="1299" y="993"/>
                    <a:pt x="1300" y="994"/>
                  </a:cubicBezTo>
                  <a:lnTo>
                    <a:pt x="1300" y="994"/>
                  </a:lnTo>
                  <a:cubicBezTo>
                    <a:pt x="1298" y="993"/>
                    <a:pt x="1296" y="992"/>
                    <a:pt x="1294" y="990"/>
                  </a:cubicBezTo>
                  <a:close/>
                  <a:moveTo>
                    <a:pt x="1283" y="994"/>
                  </a:moveTo>
                  <a:lnTo>
                    <a:pt x="1283" y="994"/>
                  </a:lnTo>
                  <a:lnTo>
                    <a:pt x="1283" y="994"/>
                  </a:lnTo>
                  <a:close/>
                  <a:moveTo>
                    <a:pt x="1293" y="993"/>
                  </a:moveTo>
                  <a:lnTo>
                    <a:pt x="1293" y="993"/>
                  </a:lnTo>
                  <a:cubicBezTo>
                    <a:pt x="1294" y="993"/>
                    <a:pt x="1294" y="994"/>
                    <a:pt x="1295" y="994"/>
                  </a:cubicBezTo>
                  <a:lnTo>
                    <a:pt x="1295" y="994"/>
                  </a:lnTo>
                  <a:cubicBezTo>
                    <a:pt x="1294" y="994"/>
                    <a:pt x="1294" y="993"/>
                    <a:pt x="1293" y="993"/>
                  </a:cubicBezTo>
                  <a:close/>
                  <a:moveTo>
                    <a:pt x="1283" y="994"/>
                  </a:moveTo>
                  <a:lnTo>
                    <a:pt x="1283" y="994"/>
                  </a:lnTo>
                  <a:lnTo>
                    <a:pt x="1283" y="994"/>
                  </a:lnTo>
                  <a:close/>
                  <a:moveTo>
                    <a:pt x="1283" y="994"/>
                  </a:moveTo>
                  <a:lnTo>
                    <a:pt x="1284" y="995"/>
                  </a:lnTo>
                  <a:lnTo>
                    <a:pt x="1283" y="994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300" y="994"/>
                  </a:moveTo>
                  <a:cubicBezTo>
                    <a:pt x="1301" y="994"/>
                    <a:pt x="1301" y="994"/>
                    <a:pt x="1301" y="995"/>
                  </a:cubicBezTo>
                  <a:lnTo>
                    <a:pt x="1301" y="995"/>
                  </a:lnTo>
                  <a:cubicBezTo>
                    <a:pt x="1301" y="994"/>
                    <a:pt x="1301" y="994"/>
                    <a:pt x="1300" y="994"/>
                  </a:cubicBez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5" y="996"/>
                  </a:lnTo>
                  <a:lnTo>
                    <a:pt x="1284" y="995"/>
                  </a:lnTo>
                  <a:close/>
                  <a:moveTo>
                    <a:pt x="1285" y="996"/>
                  </a:moveTo>
                  <a:lnTo>
                    <a:pt x="1285" y="996"/>
                  </a:lnTo>
                  <a:lnTo>
                    <a:pt x="1285" y="996"/>
                  </a:lnTo>
                  <a:close/>
                  <a:moveTo>
                    <a:pt x="1285" y="996"/>
                  </a:moveTo>
                  <a:lnTo>
                    <a:pt x="1285" y="996"/>
                  </a:lnTo>
                  <a:lnTo>
                    <a:pt x="1285" y="996"/>
                  </a:lnTo>
                  <a:close/>
                  <a:moveTo>
                    <a:pt x="1285" y="996"/>
                  </a:moveTo>
                  <a:lnTo>
                    <a:pt x="1285" y="996"/>
                  </a:lnTo>
                  <a:lnTo>
                    <a:pt x="1285" y="996"/>
                  </a:lnTo>
                  <a:close/>
                  <a:moveTo>
                    <a:pt x="1285" y="996"/>
                  </a:moveTo>
                  <a:lnTo>
                    <a:pt x="1285" y="996"/>
                  </a:lnTo>
                  <a:lnTo>
                    <a:pt x="1285" y="996"/>
                  </a:lnTo>
                  <a:close/>
                  <a:moveTo>
                    <a:pt x="1285" y="996"/>
                  </a:moveTo>
                  <a:lnTo>
                    <a:pt x="1286" y="996"/>
                  </a:lnTo>
                  <a:lnTo>
                    <a:pt x="1285" y="996"/>
                  </a:lnTo>
                  <a:close/>
                  <a:moveTo>
                    <a:pt x="1286" y="996"/>
                  </a:moveTo>
                  <a:lnTo>
                    <a:pt x="1286" y="996"/>
                  </a:lnTo>
                  <a:lnTo>
                    <a:pt x="1286" y="996"/>
                  </a:lnTo>
                  <a:close/>
                  <a:moveTo>
                    <a:pt x="1286" y="996"/>
                  </a:moveTo>
                  <a:lnTo>
                    <a:pt x="1287" y="998"/>
                  </a:lnTo>
                  <a:lnTo>
                    <a:pt x="1286" y="996"/>
                  </a:lnTo>
                  <a:close/>
                  <a:moveTo>
                    <a:pt x="1264" y="980"/>
                  </a:moveTo>
                  <a:lnTo>
                    <a:pt x="1264" y="980"/>
                  </a:lnTo>
                  <a:cubicBezTo>
                    <a:pt x="1266" y="982"/>
                    <a:pt x="1268" y="983"/>
                    <a:pt x="1270" y="985"/>
                  </a:cubicBezTo>
                  <a:lnTo>
                    <a:pt x="1270" y="985"/>
                  </a:lnTo>
                  <a:lnTo>
                    <a:pt x="1268" y="984"/>
                  </a:lnTo>
                  <a:lnTo>
                    <a:pt x="1268" y="984"/>
                  </a:lnTo>
                  <a:cubicBezTo>
                    <a:pt x="1271" y="986"/>
                    <a:pt x="1274" y="988"/>
                    <a:pt x="1277" y="990"/>
                  </a:cubicBezTo>
                  <a:lnTo>
                    <a:pt x="1277" y="990"/>
                  </a:lnTo>
                  <a:cubicBezTo>
                    <a:pt x="1274" y="989"/>
                    <a:pt x="1271" y="988"/>
                    <a:pt x="1268" y="986"/>
                  </a:cubicBezTo>
                  <a:lnTo>
                    <a:pt x="1268" y="986"/>
                  </a:lnTo>
                  <a:cubicBezTo>
                    <a:pt x="1268" y="987"/>
                    <a:pt x="1269" y="988"/>
                    <a:pt x="1269" y="989"/>
                  </a:cubicBezTo>
                  <a:lnTo>
                    <a:pt x="1269" y="989"/>
                  </a:lnTo>
                  <a:cubicBezTo>
                    <a:pt x="1269" y="989"/>
                    <a:pt x="1269" y="989"/>
                    <a:pt x="1269" y="989"/>
                  </a:cubicBezTo>
                  <a:lnTo>
                    <a:pt x="1269" y="989"/>
                  </a:lnTo>
                  <a:cubicBezTo>
                    <a:pt x="1270" y="991"/>
                    <a:pt x="1270" y="993"/>
                    <a:pt x="1270" y="993"/>
                  </a:cubicBezTo>
                  <a:lnTo>
                    <a:pt x="1270" y="993"/>
                  </a:lnTo>
                  <a:cubicBezTo>
                    <a:pt x="1270" y="991"/>
                    <a:pt x="1269" y="990"/>
                    <a:pt x="1269" y="989"/>
                  </a:cubicBezTo>
                  <a:lnTo>
                    <a:pt x="1269" y="989"/>
                  </a:lnTo>
                  <a:cubicBezTo>
                    <a:pt x="1275" y="992"/>
                    <a:pt x="1281" y="995"/>
                    <a:pt x="1280" y="996"/>
                  </a:cubicBezTo>
                  <a:lnTo>
                    <a:pt x="1280" y="996"/>
                  </a:lnTo>
                  <a:cubicBezTo>
                    <a:pt x="1277" y="994"/>
                    <a:pt x="1273" y="993"/>
                    <a:pt x="1270" y="993"/>
                  </a:cubicBezTo>
                  <a:cubicBezTo>
                    <a:pt x="1270" y="993"/>
                    <a:pt x="1270" y="993"/>
                    <a:pt x="1270" y="993"/>
                  </a:cubicBezTo>
                  <a:lnTo>
                    <a:pt x="1270" y="993"/>
                  </a:lnTo>
                  <a:cubicBezTo>
                    <a:pt x="1275" y="995"/>
                    <a:pt x="1278" y="996"/>
                    <a:pt x="1280" y="996"/>
                  </a:cubicBezTo>
                  <a:cubicBezTo>
                    <a:pt x="1280" y="996"/>
                    <a:pt x="1280" y="996"/>
                    <a:pt x="1280" y="996"/>
                  </a:cubicBezTo>
                  <a:lnTo>
                    <a:pt x="1280" y="996"/>
                  </a:lnTo>
                  <a:cubicBezTo>
                    <a:pt x="1283" y="996"/>
                    <a:pt x="1285" y="998"/>
                    <a:pt x="1287" y="999"/>
                  </a:cubicBezTo>
                  <a:lnTo>
                    <a:pt x="1287" y="999"/>
                  </a:lnTo>
                  <a:cubicBezTo>
                    <a:pt x="1284" y="996"/>
                    <a:pt x="1280" y="993"/>
                    <a:pt x="1277" y="990"/>
                  </a:cubicBezTo>
                  <a:lnTo>
                    <a:pt x="1277" y="990"/>
                  </a:lnTo>
                  <a:cubicBezTo>
                    <a:pt x="1279" y="991"/>
                    <a:pt x="1280" y="992"/>
                    <a:pt x="1282" y="993"/>
                  </a:cubicBezTo>
                  <a:lnTo>
                    <a:pt x="1282" y="993"/>
                  </a:lnTo>
                  <a:cubicBezTo>
                    <a:pt x="1282" y="993"/>
                    <a:pt x="1276" y="989"/>
                    <a:pt x="1270" y="985"/>
                  </a:cubicBezTo>
                  <a:lnTo>
                    <a:pt x="1270" y="985"/>
                  </a:lnTo>
                  <a:lnTo>
                    <a:pt x="1272" y="985"/>
                  </a:lnTo>
                  <a:lnTo>
                    <a:pt x="1272" y="985"/>
                  </a:lnTo>
                  <a:cubicBezTo>
                    <a:pt x="1269" y="984"/>
                    <a:pt x="1268" y="982"/>
                    <a:pt x="1267" y="980"/>
                  </a:cubicBezTo>
                  <a:close/>
                  <a:moveTo>
                    <a:pt x="1287" y="998"/>
                  </a:moveTo>
                  <a:lnTo>
                    <a:pt x="1288" y="999"/>
                  </a:lnTo>
                  <a:lnTo>
                    <a:pt x="1287" y="998"/>
                  </a:lnTo>
                  <a:close/>
                  <a:moveTo>
                    <a:pt x="1288" y="999"/>
                  </a:moveTo>
                  <a:lnTo>
                    <a:pt x="1288" y="999"/>
                  </a:lnTo>
                  <a:lnTo>
                    <a:pt x="1288" y="999"/>
                  </a:lnTo>
                  <a:close/>
                  <a:moveTo>
                    <a:pt x="1292" y="1003"/>
                  </a:moveTo>
                  <a:lnTo>
                    <a:pt x="1292" y="1003"/>
                  </a:lnTo>
                  <a:lnTo>
                    <a:pt x="1292" y="1003"/>
                  </a:lnTo>
                  <a:close/>
                  <a:moveTo>
                    <a:pt x="1292" y="1003"/>
                  </a:moveTo>
                  <a:lnTo>
                    <a:pt x="1292" y="1003"/>
                  </a:lnTo>
                  <a:lnTo>
                    <a:pt x="1292" y="1003"/>
                  </a:lnTo>
                  <a:close/>
                  <a:moveTo>
                    <a:pt x="1292" y="1003"/>
                  </a:moveTo>
                  <a:lnTo>
                    <a:pt x="1295" y="1006"/>
                  </a:lnTo>
                  <a:lnTo>
                    <a:pt x="1292" y="1003"/>
                  </a:lnTo>
                  <a:close/>
                  <a:moveTo>
                    <a:pt x="1305" y="996"/>
                  </a:moveTo>
                  <a:cubicBezTo>
                    <a:pt x="1305" y="996"/>
                    <a:pt x="1305" y="996"/>
                    <a:pt x="1305" y="996"/>
                  </a:cubicBezTo>
                  <a:cubicBezTo>
                    <a:pt x="1305" y="996"/>
                    <a:pt x="1305" y="996"/>
                    <a:pt x="1305" y="996"/>
                  </a:cubicBezTo>
                  <a:lnTo>
                    <a:pt x="1305" y="996"/>
                  </a:lnTo>
                  <a:lnTo>
                    <a:pt x="1320" y="1006"/>
                  </a:lnTo>
                  <a:lnTo>
                    <a:pt x="1320" y="1006"/>
                  </a:lnTo>
                  <a:cubicBezTo>
                    <a:pt x="1315" y="1002"/>
                    <a:pt x="1310" y="999"/>
                    <a:pt x="1305" y="996"/>
                  </a:cubicBezTo>
                  <a:close/>
                  <a:moveTo>
                    <a:pt x="1295" y="1006"/>
                  </a:moveTo>
                  <a:lnTo>
                    <a:pt x="1295" y="1006"/>
                  </a:lnTo>
                  <a:lnTo>
                    <a:pt x="1295" y="1006"/>
                  </a:lnTo>
                  <a:close/>
                  <a:moveTo>
                    <a:pt x="1295" y="1006"/>
                  </a:moveTo>
                  <a:lnTo>
                    <a:pt x="1295" y="1006"/>
                  </a:lnTo>
                  <a:lnTo>
                    <a:pt x="1295" y="1006"/>
                  </a:lnTo>
                  <a:close/>
                  <a:moveTo>
                    <a:pt x="1273" y="996"/>
                  </a:moveTo>
                  <a:lnTo>
                    <a:pt x="1273" y="996"/>
                  </a:lnTo>
                  <a:cubicBezTo>
                    <a:pt x="1285" y="1006"/>
                    <a:pt x="1295" y="1006"/>
                    <a:pt x="1295" y="1006"/>
                  </a:cubicBezTo>
                  <a:cubicBezTo>
                    <a:pt x="1294" y="1005"/>
                    <a:pt x="1292" y="1003"/>
                    <a:pt x="1291" y="1002"/>
                  </a:cubicBezTo>
                  <a:lnTo>
                    <a:pt x="1291" y="1002"/>
                  </a:lnTo>
                  <a:cubicBezTo>
                    <a:pt x="1291" y="1002"/>
                    <a:pt x="1291" y="1002"/>
                    <a:pt x="1291" y="1002"/>
                  </a:cubicBezTo>
                  <a:lnTo>
                    <a:pt x="1291" y="1002"/>
                  </a:lnTo>
                  <a:lnTo>
                    <a:pt x="1288" y="999"/>
                  </a:lnTo>
                  <a:lnTo>
                    <a:pt x="1288" y="999"/>
                  </a:lnTo>
                  <a:lnTo>
                    <a:pt x="1288" y="999"/>
                  </a:lnTo>
                  <a:lnTo>
                    <a:pt x="1288" y="999"/>
                  </a:lnTo>
                  <a:cubicBezTo>
                    <a:pt x="1288" y="999"/>
                    <a:pt x="1288" y="999"/>
                    <a:pt x="1287" y="999"/>
                  </a:cubicBezTo>
                  <a:lnTo>
                    <a:pt x="1287" y="999"/>
                  </a:lnTo>
                  <a:cubicBezTo>
                    <a:pt x="1289" y="1000"/>
                    <a:pt x="1290" y="1001"/>
                    <a:pt x="1291" y="1002"/>
                  </a:cubicBezTo>
                  <a:lnTo>
                    <a:pt x="1291" y="1002"/>
                  </a:lnTo>
                  <a:cubicBezTo>
                    <a:pt x="1285" y="1001"/>
                    <a:pt x="1279" y="998"/>
                    <a:pt x="1273" y="996"/>
                  </a:cubicBezTo>
                  <a:close/>
                  <a:moveTo>
                    <a:pt x="1295" y="1006"/>
                  </a:moveTo>
                  <a:lnTo>
                    <a:pt x="1295" y="1006"/>
                  </a:lnTo>
                  <a:lnTo>
                    <a:pt x="1295" y="1006"/>
                  </a:lnTo>
                  <a:close/>
                  <a:moveTo>
                    <a:pt x="1295" y="1003"/>
                  </a:moveTo>
                  <a:cubicBezTo>
                    <a:pt x="1295" y="1004"/>
                    <a:pt x="1295" y="1005"/>
                    <a:pt x="1295" y="1006"/>
                  </a:cubicBezTo>
                  <a:lnTo>
                    <a:pt x="1307" y="1006"/>
                  </a:lnTo>
                  <a:cubicBezTo>
                    <a:pt x="1304" y="1006"/>
                    <a:pt x="1299" y="1005"/>
                    <a:pt x="1295" y="1003"/>
                  </a:cubicBezTo>
                  <a:close/>
                  <a:moveTo>
                    <a:pt x="1282" y="1006"/>
                  </a:moveTo>
                  <a:cubicBezTo>
                    <a:pt x="1280" y="1006"/>
                    <a:pt x="1281" y="1007"/>
                    <a:pt x="1285" y="1008"/>
                  </a:cubicBezTo>
                  <a:lnTo>
                    <a:pt x="1285" y="1008"/>
                  </a:lnTo>
                  <a:cubicBezTo>
                    <a:pt x="1283" y="1007"/>
                    <a:pt x="1282" y="1006"/>
                    <a:pt x="1282" y="1006"/>
                  </a:cubicBezTo>
                  <a:close/>
                  <a:moveTo>
                    <a:pt x="1303" y="1014"/>
                  </a:moveTo>
                  <a:lnTo>
                    <a:pt x="1303" y="1014"/>
                  </a:lnTo>
                  <a:cubicBezTo>
                    <a:pt x="1304" y="1014"/>
                    <a:pt x="1306" y="1015"/>
                    <a:pt x="1307" y="1016"/>
                  </a:cubicBezTo>
                  <a:lnTo>
                    <a:pt x="1307" y="1016"/>
                  </a:lnTo>
                  <a:cubicBezTo>
                    <a:pt x="1306" y="1015"/>
                    <a:pt x="1305" y="1015"/>
                    <a:pt x="1304" y="1015"/>
                  </a:cubicBezTo>
                  <a:lnTo>
                    <a:pt x="1304" y="1015"/>
                  </a:lnTo>
                  <a:lnTo>
                    <a:pt x="1303" y="1014"/>
                  </a:lnTo>
                  <a:close/>
                  <a:moveTo>
                    <a:pt x="1306" y="1013"/>
                  </a:moveTo>
                  <a:cubicBezTo>
                    <a:pt x="1307" y="1013"/>
                    <a:pt x="1308" y="1014"/>
                    <a:pt x="1309" y="1014"/>
                  </a:cubicBezTo>
                  <a:lnTo>
                    <a:pt x="1309" y="1014"/>
                  </a:lnTo>
                  <a:cubicBezTo>
                    <a:pt x="1310" y="1015"/>
                    <a:pt x="1310" y="1015"/>
                    <a:pt x="1310" y="1016"/>
                  </a:cubicBezTo>
                  <a:lnTo>
                    <a:pt x="1310" y="1016"/>
                  </a:lnTo>
                  <a:cubicBezTo>
                    <a:pt x="1310" y="1016"/>
                    <a:pt x="1310" y="1016"/>
                    <a:pt x="1310" y="1016"/>
                  </a:cubicBezTo>
                  <a:cubicBezTo>
                    <a:pt x="1309" y="1016"/>
                    <a:pt x="1309" y="1016"/>
                    <a:pt x="1309" y="1016"/>
                  </a:cubicBezTo>
                  <a:lnTo>
                    <a:pt x="1309" y="1016"/>
                  </a:lnTo>
                  <a:cubicBezTo>
                    <a:pt x="1308" y="1016"/>
                    <a:pt x="1308" y="1016"/>
                    <a:pt x="1307" y="1016"/>
                  </a:cubicBezTo>
                  <a:lnTo>
                    <a:pt x="1307" y="1016"/>
                  </a:lnTo>
                  <a:cubicBezTo>
                    <a:pt x="1307" y="1016"/>
                    <a:pt x="1307" y="1016"/>
                    <a:pt x="1307" y="1016"/>
                  </a:cubicBezTo>
                  <a:lnTo>
                    <a:pt x="1307" y="1016"/>
                  </a:lnTo>
                  <a:cubicBezTo>
                    <a:pt x="1307" y="1016"/>
                    <a:pt x="1307" y="1016"/>
                    <a:pt x="1307" y="1016"/>
                  </a:cubicBezTo>
                  <a:lnTo>
                    <a:pt x="1307" y="1016"/>
                  </a:lnTo>
                  <a:cubicBezTo>
                    <a:pt x="1307" y="1016"/>
                    <a:pt x="1307" y="1016"/>
                    <a:pt x="1307" y="1016"/>
                  </a:cubicBezTo>
                  <a:lnTo>
                    <a:pt x="1307" y="1016"/>
                  </a:lnTo>
                  <a:cubicBezTo>
                    <a:pt x="1307" y="1014"/>
                    <a:pt x="1307" y="1013"/>
                    <a:pt x="1306" y="1013"/>
                  </a:cubicBezTo>
                  <a:close/>
                  <a:moveTo>
                    <a:pt x="1310" y="1016"/>
                  </a:moveTo>
                  <a:cubicBezTo>
                    <a:pt x="1310" y="1016"/>
                    <a:pt x="1311" y="1016"/>
                    <a:pt x="1311" y="1016"/>
                  </a:cubicBezTo>
                  <a:lnTo>
                    <a:pt x="1311" y="1016"/>
                  </a:lnTo>
                  <a:cubicBezTo>
                    <a:pt x="1312" y="1016"/>
                    <a:pt x="1313" y="1017"/>
                    <a:pt x="1314" y="1018"/>
                  </a:cubicBezTo>
                  <a:lnTo>
                    <a:pt x="1314" y="1018"/>
                  </a:lnTo>
                  <a:cubicBezTo>
                    <a:pt x="1313" y="1017"/>
                    <a:pt x="1312" y="1017"/>
                    <a:pt x="1310" y="1017"/>
                  </a:cubicBezTo>
                  <a:lnTo>
                    <a:pt x="1310" y="1017"/>
                  </a:lnTo>
                  <a:cubicBezTo>
                    <a:pt x="1310" y="1017"/>
                    <a:pt x="1310" y="1017"/>
                    <a:pt x="1310" y="1017"/>
                  </a:cubicBezTo>
                  <a:lnTo>
                    <a:pt x="1310" y="1017"/>
                  </a:lnTo>
                  <a:cubicBezTo>
                    <a:pt x="1310" y="1017"/>
                    <a:pt x="1309" y="1017"/>
                    <a:pt x="1309" y="1016"/>
                  </a:cubicBezTo>
                  <a:lnTo>
                    <a:pt x="1309" y="1016"/>
                  </a:lnTo>
                  <a:cubicBezTo>
                    <a:pt x="1309" y="1016"/>
                    <a:pt x="1309" y="1016"/>
                    <a:pt x="1309" y="1016"/>
                  </a:cubicBezTo>
                  <a:lnTo>
                    <a:pt x="1309" y="1016"/>
                  </a:lnTo>
                  <a:cubicBezTo>
                    <a:pt x="1309" y="1016"/>
                    <a:pt x="1310" y="1016"/>
                    <a:pt x="1310" y="1017"/>
                  </a:cubicBezTo>
                  <a:lnTo>
                    <a:pt x="1310" y="1017"/>
                  </a:lnTo>
                  <a:cubicBezTo>
                    <a:pt x="1310" y="1016"/>
                    <a:pt x="1310" y="1016"/>
                    <a:pt x="1310" y="1016"/>
                  </a:cubicBezTo>
                  <a:close/>
                  <a:moveTo>
                    <a:pt x="1307" y="1018"/>
                  </a:moveTo>
                  <a:lnTo>
                    <a:pt x="1307" y="1018"/>
                  </a:lnTo>
                  <a:cubicBezTo>
                    <a:pt x="1308" y="1019"/>
                    <a:pt x="1309" y="1020"/>
                    <a:pt x="1310" y="1021"/>
                  </a:cubicBezTo>
                  <a:lnTo>
                    <a:pt x="1310" y="1021"/>
                  </a:lnTo>
                  <a:cubicBezTo>
                    <a:pt x="1310" y="1021"/>
                    <a:pt x="1310" y="1021"/>
                    <a:pt x="1310" y="1021"/>
                  </a:cubicBezTo>
                  <a:lnTo>
                    <a:pt x="1310" y="1021"/>
                  </a:lnTo>
                  <a:cubicBezTo>
                    <a:pt x="1309" y="1020"/>
                    <a:pt x="1308" y="1019"/>
                    <a:pt x="1307" y="1018"/>
                  </a:cubicBezTo>
                  <a:close/>
                  <a:moveTo>
                    <a:pt x="1315" y="1018"/>
                  </a:moveTo>
                  <a:cubicBezTo>
                    <a:pt x="1318" y="1020"/>
                    <a:pt x="1319" y="1021"/>
                    <a:pt x="1320" y="1022"/>
                  </a:cubicBezTo>
                  <a:lnTo>
                    <a:pt x="1320" y="1022"/>
                  </a:lnTo>
                  <a:cubicBezTo>
                    <a:pt x="1318" y="1021"/>
                    <a:pt x="1315" y="1019"/>
                    <a:pt x="1313" y="1018"/>
                  </a:cubicBezTo>
                  <a:close/>
                  <a:moveTo>
                    <a:pt x="1319" y="1019"/>
                  </a:moveTo>
                  <a:lnTo>
                    <a:pt x="1319" y="1019"/>
                  </a:lnTo>
                  <a:cubicBezTo>
                    <a:pt x="1320" y="1019"/>
                    <a:pt x="1320" y="1019"/>
                    <a:pt x="1320" y="1019"/>
                  </a:cubicBezTo>
                  <a:lnTo>
                    <a:pt x="1320" y="1019"/>
                  </a:lnTo>
                  <a:cubicBezTo>
                    <a:pt x="1321" y="1020"/>
                    <a:pt x="1323" y="1021"/>
                    <a:pt x="1325" y="1022"/>
                  </a:cubicBezTo>
                  <a:lnTo>
                    <a:pt x="1325" y="1022"/>
                  </a:lnTo>
                  <a:cubicBezTo>
                    <a:pt x="1323" y="1021"/>
                    <a:pt x="1321" y="1020"/>
                    <a:pt x="1319" y="1019"/>
                  </a:cubicBezTo>
                  <a:close/>
                  <a:moveTo>
                    <a:pt x="1317" y="1021"/>
                  </a:moveTo>
                  <a:lnTo>
                    <a:pt x="1321" y="1023"/>
                  </a:lnTo>
                  <a:lnTo>
                    <a:pt x="1321" y="1023"/>
                  </a:lnTo>
                  <a:cubicBezTo>
                    <a:pt x="1321" y="1023"/>
                    <a:pt x="1321" y="1023"/>
                    <a:pt x="1321" y="1023"/>
                  </a:cubicBezTo>
                  <a:cubicBezTo>
                    <a:pt x="1320" y="1023"/>
                    <a:pt x="1319" y="1022"/>
                    <a:pt x="1317" y="1021"/>
                  </a:cubicBezTo>
                  <a:close/>
                  <a:moveTo>
                    <a:pt x="1289" y="1021"/>
                  </a:moveTo>
                  <a:cubicBezTo>
                    <a:pt x="1289" y="1021"/>
                    <a:pt x="1289" y="1022"/>
                    <a:pt x="1289" y="1022"/>
                  </a:cubicBezTo>
                  <a:lnTo>
                    <a:pt x="1289" y="1022"/>
                  </a:lnTo>
                  <a:cubicBezTo>
                    <a:pt x="1293" y="1023"/>
                    <a:pt x="1297" y="1025"/>
                    <a:pt x="1300" y="1026"/>
                  </a:cubicBezTo>
                  <a:lnTo>
                    <a:pt x="1300" y="1026"/>
                  </a:lnTo>
                  <a:cubicBezTo>
                    <a:pt x="1299" y="1026"/>
                    <a:pt x="1297" y="1025"/>
                    <a:pt x="1296" y="1025"/>
                  </a:cubicBezTo>
                  <a:lnTo>
                    <a:pt x="1296" y="1025"/>
                  </a:lnTo>
                  <a:lnTo>
                    <a:pt x="1289" y="1021"/>
                  </a:lnTo>
                  <a:close/>
                  <a:moveTo>
                    <a:pt x="1286" y="1022"/>
                  </a:moveTo>
                  <a:cubicBezTo>
                    <a:pt x="1289" y="1023"/>
                    <a:pt x="1291" y="1024"/>
                    <a:pt x="1294" y="1025"/>
                  </a:cubicBezTo>
                  <a:lnTo>
                    <a:pt x="1294" y="1025"/>
                  </a:lnTo>
                  <a:cubicBezTo>
                    <a:pt x="1293" y="1025"/>
                    <a:pt x="1292" y="1025"/>
                    <a:pt x="1290" y="1024"/>
                  </a:cubicBezTo>
                  <a:lnTo>
                    <a:pt x="1290" y="1024"/>
                  </a:lnTo>
                  <a:cubicBezTo>
                    <a:pt x="1290" y="1024"/>
                    <a:pt x="1289" y="1024"/>
                    <a:pt x="1288" y="1024"/>
                  </a:cubicBezTo>
                  <a:cubicBezTo>
                    <a:pt x="1289" y="1025"/>
                    <a:pt x="1289" y="1026"/>
                    <a:pt x="1290" y="1026"/>
                  </a:cubicBezTo>
                  <a:lnTo>
                    <a:pt x="1290" y="1026"/>
                  </a:lnTo>
                  <a:cubicBezTo>
                    <a:pt x="1289" y="1026"/>
                    <a:pt x="1288" y="1025"/>
                    <a:pt x="1287" y="1025"/>
                  </a:cubicBezTo>
                  <a:lnTo>
                    <a:pt x="1287" y="1025"/>
                  </a:lnTo>
                  <a:cubicBezTo>
                    <a:pt x="1285" y="1024"/>
                    <a:pt x="1287" y="1024"/>
                    <a:pt x="1288" y="1024"/>
                  </a:cubicBezTo>
                  <a:cubicBezTo>
                    <a:pt x="1288" y="1024"/>
                    <a:pt x="1288" y="1024"/>
                    <a:pt x="1288" y="1024"/>
                  </a:cubicBezTo>
                  <a:lnTo>
                    <a:pt x="1288" y="1024"/>
                  </a:lnTo>
                  <a:cubicBezTo>
                    <a:pt x="1289" y="1024"/>
                    <a:pt x="1290" y="1024"/>
                    <a:pt x="1290" y="1024"/>
                  </a:cubicBezTo>
                  <a:lnTo>
                    <a:pt x="1290" y="1024"/>
                  </a:lnTo>
                  <a:cubicBezTo>
                    <a:pt x="1291" y="1024"/>
                    <a:pt x="1290" y="1024"/>
                    <a:pt x="1287" y="1023"/>
                  </a:cubicBezTo>
                  <a:lnTo>
                    <a:pt x="1287" y="1023"/>
                  </a:lnTo>
                  <a:cubicBezTo>
                    <a:pt x="1286" y="1022"/>
                    <a:pt x="1286" y="1022"/>
                    <a:pt x="1286" y="1022"/>
                  </a:cubicBezTo>
                  <a:close/>
                  <a:moveTo>
                    <a:pt x="1322" y="1023"/>
                  </a:moveTo>
                  <a:lnTo>
                    <a:pt x="1331" y="1026"/>
                  </a:lnTo>
                  <a:lnTo>
                    <a:pt x="1331" y="1026"/>
                  </a:lnTo>
                  <a:cubicBezTo>
                    <a:pt x="1330" y="1026"/>
                    <a:pt x="1330" y="1026"/>
                    <a:pt x="1330" y="1025"/>
                  </a:cubicBezTo>
                  <a:lnTo>
                    <a:pt x="1330" y="1025"/>
                  </a:lnTo>
                  <a:cubicBezTo>
                    <a:pt x="1331" y="1026"/>
                    <a:pt x="1332" y="1026"/>
                    <a:pt x="1332" y="1027"/>
                  </a:cubicBezTo>
                  <a:lnTo>
                    <a:pt x="1332" y="1027"/>
                  </a:lnTo>
                  <a:lnTo>
                    <a:pt x="1331" y="1026"/>
                  </a:lnTo>
                  <a:lnTo>
                    <a:pt x="1331" y="1026"/>
                  </a:lnTo>
                  <a:cubicBezTo>
                    <a:pt x="1331" y="1026"/>
                    <a:pt x="1331" y="1026"/>
                    <a:pt x="1331" y="1026"/>
                  </a:cubicBezTo>
                  <a:lnTo>
                    <a:pt x="1331" y="1026"/>
                  </a:lnTo>
                  <a:cubicBezTo>
                    <a:pt x="1328" y="1026"/>
                    <a:pt x="1326" y="1025"/>
                    <a:pt x="1324" y="1024"/>
                  </a:cubicBezTo>
                  <a:lnTo>
                    <a:pt x="1324" y="1024"/>
                  </a:lnTo>
                  <a:cubicBezTo>
                    <a:pt x="1323" y="1024"/>
                    <a:pt x="1323" y="1024"/>
                    <a:pt x="1322" y="1023"/>
                  </a:cubicBezTo>
                  <a:close/>
                  <a:moveTo>
                    <a:pt x="1290" y="1026"/>
                  </a:moveTo>
                  <a:lnTo>
                    <a:pt x="1290" y="1026"/>
                  </a:lnTo>
                  <a:cubicBezTo>
                    <a:pt x="1291" y="1026"/>
                    <a:pt x="1292" y="1027"/>
                    <a:pt x="1293" y="1027"/>
                  </a:cubicBezTo>
                  <a:lnTo>
                    <a:pt x="1293" y="1027"/>
                  </a:lnTo>
                  <a:cubicBezTo>
                    <a:pt x="1294" y="1027"/>
                    <a:pt x="1294" y="1027"/>
                    <a:pt x="1294" y="1027"/>
                  </a:cubicBezTo>
                  <a:lnTo>
                    <a:pt x="1294" y="1027"/>
                  </a:lnTo>
                  <a:cubicBezTo>
                    <a:pt x="1292" y="1027"/>
                    <a:pt x="1291" y="1027"/>
                    <a:pt x="1290" y="1026"/>
                  </a:cubicBezTo>
                  <a:lnTo>
                    <a:pt x="1290" y="1026"/>
                  </a:lnTo>
                  <a:cubicBezTo>
                    <a:pt x="1290" y="1026"/>
                    <a:pt x="1290" y="1026"/>
                    <a:pt x="1290" y="1026"/>
                  </a:cubicBezTo>
                  <a:close/>
                  <a:moveTo>
                    <a:pt x="1340" y="1031"/>
                  </a:moveTo>
                  <a:lnTo>
                    <a:pt x="1340" y="1031"/>
                  </a:lnTo>
                  <a:cubicBezTo>
                    <a:pt x="1340" y="1031"/>
                    <a:pt x="1340" y="1031"/>
                    <a:pt x="1340" y="1031"/>
                  </a:cubicBezTo>
                  <a:cubicBezTo>
                    <a:pt x="1341" y="1031"/>
                    <a:pt x="1342" y="1031"/>
                    <a:pt x="1346" y="1032"/>
                  </a:cubicBezTo>
                  <a:lnTo>
                    <a:pt x="1346" y="1032"/>
                  </a:lnTo>
                  <a:cubicBezTo>
                    <a:pt x="1346" y="1031"/>
                    <a:pt x="1345" y="1031"/>
                    <a:pt x="1345" y="1031"/>
                  </a:cubicBezTo>
                  <a:close/>
                  <a:moveTo>
                    <a:pt x="214" y="0"/>
                  </a:moveTo>
                  <a:lnTo>
                    <a:pt x="201" y="13"/>
                  </a:lnTo>
                  <a:cubicBezTo>
                    <a:pt x="189" y="25"/>
                    <a:pt x="151" y="51"/>
                    <a:pt x="126" y="63"/>
                  </a:cubicBezTo>
                  <a:cubicBezTo>
                    <a:pt x="151" y="88"/>
                    <a:pt x="239" y="164"/>
                    <a:pt x="277" y="176"/>
                  </a:cubicBezTo>
                  <a:cubicBezTo>
                    <a:pt x="281" y="180"/>
                    <a:pt x="280" y="182"/>
                    <a:pt x="276" y="182"/>
                  </a:cubicBezTo>
                  <a:cubicBezTo>
                    <a:pt x="268" y="182"/>
                    <a:pt x="252" y="176"/>
                    <a:pt x="252" y="176"/>
                  </a:cubicBezTo>
                  <a:cubicBezTo>
                    <a:pt x="247" y="171"/>
                    <a:pt x="244" y="169"/>
                    <a:pt x="243" y="169"/>
                  </a:cubicBezTo>
                  <a:lnTo>
                    <a:pt x="243" y="169"/>
                  </a:lnTo>
                  <a:cubicBezTo>
                    <a:pt x="240" y="169"/>
                    <a:pt x="256" y="191"/>
                    <a:pt x="254" y="191"/>
                  </a:cubicBezTo>
                  <a:cubicBezTo>
                    <a:pt x="254" y="191"/>
                    <a:pt x="253" y="190"/>
                    <a:pt x="252" y="189"/>
                  </a:cubicBezTo>
                  <a:lnTo>
                    <a:pt x="239" y="176"/>
                  </a:lnTo>
                  <a:lnTo>
                    <a:pt x="239" y="176"/>
                  </a:lnTo>
                  <a:cubicBezTo>
                    <a:pt x="239" y="176"/>
                    <a:pt x="239" y="182"/>
                    <a:pt x="243" y="186"/>
                  </a:cubicBezTo>
                  <a:lnTo>
                    <a:pt x="243" y="186"/>
                  </a:lnTo>
                  <a:cubicBezTo>
                    <a:pt x="227" y="177"/>
                    <a:pt x="199" y="151"/>
                    <a:pt x="189" y="151"/>
                  </a:cubicBezTo>
                  <a:cubicBezTo>
                    <a:pt x="176" y="151"/>
                    <a:pt x="227" y="201"/>
                    <a:pt x="252" y="214"/>
                  </a:cubicBezTo>
                  <a:lnTo>
                    <a:pt x="239" y="189"/>
                  </a:lnTo>
                  <a:lnTo>
                    <a:pt x="239" y="189"/>
                  </a:lnTo>
                  <a:cubicBezTo>
                    <a:pt x="252" y="201"/>
                    <a:pt x="252" y="214"/>
                    <a:pt x="277" y="227"/>
                  </a:cubicBezTo>
                  <a:lnTo>
                    <a:pt x="264" y="239"/>
                  </a:lnTo>
                  <a:cubicBezTo>
                    <a:pt x="264" y="239"/>
                    <a:pt x="264" y="227"/>
                    <a:pt x="239" y="214"/>
                  </a:cubicBezTo>
                  <a:cubicBezTo>
                    <a:pt x="239" y="218"/>
                    <a:pt x="239" y="220"/>
                    <a:pt x="239" y="220"/>
                  </a:cubicBezTo>
                  <a:cubicBezTo>
                    <a:pt x="238" y="220"/>
                    <a:pt x="235" y="214"/>
                    <a:pt x="227" y="214"/>
                  </a:cubicBezTo>
                  <a:cubicBezTo>
                    <a:pt x="205" y="192"/>
                    <a:pt x="145" y="133"/>
                    <a:pt x="113" y="101"/>
                  </a:cubicBezTo>
                  <a:lnTo>
                    <a:pt x="113" y="101"/>
                  </a:lnTo>
                  <a:lnTo>
                    <a:pt x="88" y="88"/>
                  </a:lnTo>
                  <a:lnTo>
                    <a:pt x="88" y="88"/>
                  </a:lnTo>
                  <a:cubicBezTo>
                    <a:pt x="101" y="113"/>
                    <a:pt x="189" y="189"/>
                    <a:pt x="214" y="214"/>
                  </a:cubicBezTo>
                  <a:cubicBezTo>
                    <a:pt x="201" y="214"/>
                    <a:pt x="151" y="176"/>
                    <a:pt x="151" y="164"/>
                  </a:cubicBezTo>
                  <a:lnTo>
                    <a:pt x="151" y="164"/>
                  </a:lnTo>
                  <a:cubicBezTo>
                    <a:pt x="139" y="176"/>
                    <a:pt x="214" y="227"/>
                    <a:pt x="201" y="227"/>
                  </a:cubicBezTo>
                  <a:lnTo>
                    <a:pt x="214" y="239"/>
                  </a:lnTo>
                  <a:cubicBezTo>
                    <a:pt x="201" y="239"/>
                    <a:pt x="164" y="214"/>
                    <a:pt x="151" y="214"/>
                  </a:cubicBezTo>
                  <a:cubicBezTo>
                    <a:pt x="141" y="214"/>
                    <a:pt x="174" y="240"/>
                    <a:pt x="192" y="249"/>
                  </a:cubicBezTo>
                  <a:lnTo>
                    <a:pt x="192" y="249"/>
                  </a:lnTo>
                  <a:cubicBezTo>
                    <a:pt x="166" y="241"/>
                    <a:pt x="173" y="249"/>
                    <a:pt x="139" y="227"/>
                  </a:cubicBezTo>
                  <a:lnTo>
                    <a:pt x="139" y="227"/>
                  </a:lnTo>
                  <a:cubicBezTo>
                    <a:pt x="139" y="227"/>
                    <a:pt x="139" y="228"/>
                    <a:pt x="139" y="229"/>
                  </a:cubicBezTo>
                  <a:lnTo>
                    <a:pt x="139" y="229"/>
                  </a:lnTo>
                  <a:cubicBezTo>
                    <a:pt x="113" y="212"/>
                    <a:pt x="83" y="195"/>
                    <a:pt x="63" y="189"/>
                  </a:cubicBezTo>
                  <a:lnTo>
                    <a:pt x="63" y="189"/>
                  </a:lnTo>
                  <a:lnTo>
                    <a:pt x="176" y="277"/>
                  </a:lnTo>
                  <a:cubicBezTo>
                    <a:pt x="176" y="277"/>
                    <a:pt x="139" y="252"/>
                    <a:pt x="126" y="252"/>
                  </a:cubicBezTo>
                  <a:cubicBezTo>
                    <a:pt x="164" y="277"/>
                    <a:pt x="164" y="289"/>
                    <a:pt x="151" y="302"/>
                  </a:cubicBezTo>
                  <a:cubicBezTo>
                    <a:pt x="145" y="296"/>
                    <a:pt x="139" y="293"/>
                    <a:pt x="135" y="293"/>
                  </a:cubicBezTo>
                  <a:cubicBezTo>
                    <a:pt x="132" y="293"/>
                    <a:pt x="132" y="296"/>
                    <a:pt x="139" y="302"/>
                  </a:cubicBezTo>
                  <a:cubicBezTo>
                    <a:pt x="126" y="289"/>
                    <a:pt x="126" y="289"/>
                    <a:pt x="126" y="289"/>
                  </a:cubicBezTo>
                  <a:cubicBezTo>
                    <a:pt x="124" y="288"/>
                    <a:pt x="122" y="288"/>
                    <a:pt x="122" y="288"/>
                  </a:cubicBezTo>
                  <a:lnTo>
                    <a:pt x="122" y="288"/>
                  </a:lnTo>
                  <a:cubicBezTo>
                    <a:pt x="117" y="288"/>
                    <a:pt x="162" y="320"/>
                    <a:pt x="161" y="320"/>
                  </a:cubicBezTo>
                  <a:cubicBezTo>
                    <a:pt x="160" y="320"/>
                    <a:pt x="158" y="319"/>
                    <a:pt x="151" y="314"/>
                  </a:cubicBezTo>
                  <a:cubicBezTo>
                    <a:pt x="151" y="314"/>
                    <a:pt x="139" y="302"/>
                    <a:pt x="126" y="302"/>
                  </a:cubicBezTo>
                  <a:cubicBezTo>
                    <a:pt x="139" y="314"/>
                    <a:pt x="113" y="314"/>
                    <a:pt x="164" y="340"/>
                  </a:cubicBezTo>
                  <a:cubicBezTo>
                    <a:pt x="151" y="340"/>
                    <a:pt x="151" y="340"/>
                    <a:pt x="126" y="327"/>
                  </a:cubicBezTo>
                  <a:lnTo>
                    <a:pt x="126" y="327"/>
                  </a:lnTo>
                  <a:lnTo>
                    <a:pt x="151" y="352"/>
                  </a:lnTo>
                  <a:cubicBezTo>
                    <a:pt x="151" y="352"/>
                    <a:pt x="139" y="340"/>
                    <a:pt x="126" y="340"/>
                  </a:cubicBezTo>
                  <a:cubicBezTo>
                    <a:pt x="136" y="340"/>
                    <a:pt x="114" y="324"/>
                    <a:pt x="118" y="324"/>
                  </a:cubicBezTo>
                  <a:cubicBezTo>
                    <a:pt x="119" y="324"/>
                    <a:pt x="121" y="325"/>
                    <a:pt x="126" y="327"/>
                  </a:cubicBezTo>
                  <a:cubicBezTo>
                    <a:pt x="101" y="302"/>
                    <a:pt x="88" y="302"/>
                    <a:pt x="63" y="289"/>
                  </a:cubicBezTo>
                  <a:lnTo>
                    <a:pt x="63" y="289"/>
                  </a:lnTo>
                  <a:cubicBezTo>
                    <a:pt x="76" y="302"/>
                    <a:pt x="113" y="340"/>
                    <a:pt x="139" y="365"/>
                  </a:cubicBezTo>
                  <a:lnTo>
                    <a:pt x="126" y="365"/>
                  </a:lnTo>
                  <a:lnTo>
                    <a:pt x="101" y="352"/>
                  </a:lnTo>
                  <a:lnTo>
                    <a:pt x="101" y="352"/>
                  </a:lnTo>
                  <a:cubicBezTo>
                    <a:pt x="101" y="360"/>
                    <a:pt x="106" y="363"/>
                    <a:pt x="106" y="364"/>
                  </a:cubicBezTo>
                  <a:lnTo>
                    <a:pt x="106" y="364"/>
                  </a:lnTo>
                  <a:cubicBezTo>
                    <a:pt x="104" y="364"/>
                    <a:pt x="101" y="363"/>
                    <a:pt x="98" y="362"/>
                  </a:cubicBezTo>
                  <a:lnTo>
                    <a:pt x="98" y="362"/>
                  </a:lnTo>
                  <a:cubicBezTo>
                    <a:pt x="99" y="363"/>
                    <a:pt x="100" y="364"/>
                    <a:pt x="101" y="365"/>
                  </a:cubicBezTo>
                  <a:cubicBezTo>
                    <a:pt x="106" y="365"/>
                    <a:pt x="107" y="365"/>
                    <a:pt x="106" y="364"/>
                  </a:cubicBezTo>
                  <a:lnTo>
                    <a:pt x="106" y="364"/>
                  </a:lnTo>
                  <a:cubicBezTo>
                    <a:pt x="109" y="365"/>
                    <a:pt x="111" y="365"/>
                    <a:pt x="113" y="365"/>
                  </a:cubicBezTo>
                  <a:lnTo>
                    <a:pt x="88" y="365"/>
                  </a:lnTo>
                  <a:cubicBezTo>
                    <a:pt x="113" y="390"/>
                    <a:pt x="113" y="390"/>
                    <a:pt x="126" y="402"/>
                  </a:cubicBezTo>
                  <a:cubicBezTo>
                    <a:pt x="113" y="402"/>
                    <a:pt x="113" y="390"/>
                    <a:pt x="101" y="390"/>
                  </a:cubicBezTo>
                  <a:cubicBezTo>
                    <a:pt x="115" y="399"/>
                    <a:pt x="112" y="402"/>
                    <a:pt x="103" y="402"/>
                  </a:cubicBezTo>
                  <a:cubicBezTo>
                    <a:pt x="94" y="402"/>
                    <a:pt x="79" y="399"/>
                    <a:pt x="73" y="399"/>
                  </a:cubicBezTo>
                  <a:cubicBezTo>
                    <a:pt x="70" y="399"/>
                    <a:pt x="70" y="400"/>
                    <a:pt x="76" y="402"/>
                  </a:cubicBezTo>
                  <a:cubicBezTo>
                    <a:pt x="88" y="415"/>
                    <a:pt x="113" y="415"/>
                    <a:pt x="113" y="428"/>
                  </a:cubicBezTo>
                  <a:lnTo>
                    <a:pt x="101" y="428"/>
                  </a:lnTo>
                  <a:cubicBezTo>
                    <a:pt x="113" y="440"/>
                    <a:pt x="126" y="453"/>
                    <a:pt x="113" y="453"/>
                  </a:cubicBezTo>
                  <a:cubicBezTo>
                    <a:pt x="113" y="465"/>
                    <a:pt x="164" y="478"/>
                    <a:pt x="151" y="478"/>
                  </a:cubicBezTo>
                  <a:cubicBezTo>
                    <a:pt x="126" y="465"/>
                    <a:pt x="113" y="465"/>
                    <a:pt x="101" y="465"/>
                  </a:cubicBezTo>
                  <a:cubicBezTo>
                    <a:pt x="113" y="478"/>
                    <a:pt x="126" y="478"/>
                    <a:pt x="139" y="490"/>
                  </a:cubicBezTo>
                  <a:lnTo>
                    <a:pt x="113" y="478"/>
                  </a:lnTo>
                  <a:lnTo>
                    <a:pt x="88" y="478"/>
                  </a:lnTo>
                  <a:cubicBezTo>
                    <a:pt x="93" y="482"/>
                    <a:pt x="101" y="486"/>
                    <a:pt x="111" y="490"/>
                  </a:cubicBezTo>
                  <a:lnTo>
                    <a:pt x="111" y="490"/>
                  </a:lnTo>
                  <a:cubicBezTo>
                    <a:pt x="78" y="491"/>
                    <a:pt x="116" y="512"/>
                    <a:pt x="112" y="512"/>
                  </a:cubicBezTo>
                  <a:cubicBezTo>
                    <a:pt x="110" y="512"/>
                    <a:pt x="104" y="509"/>
                    <a:pt x="88" y="503"/>
                  </a:cubicBezTo>
                  <a:lnTo>
                    <a:pt x="76" y="503"/>
                  </a:lnTo>
                  <a:lnTo>
                    <a:pt x="88" y="516"/>
                  </a:lnTo>
                  <a:lnTo>
                    <a:pt x="76" y="516"/>
                  </a:lnTo>
                  <a:lnTo>
                    <a:pt x="88" y="528"/>
                  </a:lnTo>
                  <a:cubicBezTo>
                    <a:pt x="76" y="516"/>
                    <a:pt x="63" y="516"/>
                    <a:pt x="63" y="516"/>
                  </a:cubicBezTo>
                  <a:lnTo>
                    <a:pt x="63" y="516"/>
                  </a:lnTo>
                  <a:cubicBezTo>
                    <a:pt x="57" y="522"/>
                    <a:pt x="75" y="533"/>
                    <a:pt x="90" y="541"/>
                  </a:cubicBezTo>
                  <a:lnTo>
                    <a:pt x="76" y="541"/>
                  </a:lnTo>
                  <a:cubicBezTo>
                    <a:pt x="85" y="544"/>
                    <a:pt x="92" y="547"/>
                    <a:pt x="97" y="549"/>
                  </a:cubicBezTo>
                  <a:lnTo>
                    <a:pt x="97" y="549"/>
                  </a:lnTo>
                  <a:cubicBezTo>
                    <a:pt x="96" y="547"/>
                    <a:pt x="95" y="545"/>
                    <a:pt x="95" y="544"/>
                  </a:cubicBezTo>
                  <a:lnTo>
                    <a:pt x="95" y="544"/>
                  </a:lnTo>
                  <a:cubicBezTo>
                    <a:pt x="103" y="548"/>
                    <a:pt x="109" y="552"/>
                    <a:pt x="105" y="553"/>
                  </a:cubicBezTo>
                  <a:lnTo>
                    <a:pt x="105" y="553"/>
                  </a:lnTo>
                  <a:cubicBezTo>
                    <a:pt x="128" y="567"/>
                    <a:pt x="90" y="571"/>
                    <a:pt x="151" y="591"/>
                  </a:cubicBezTo>
                  <a:cubicBezTo>
                    <a:pt x="113" y="591"/>
                    <a:pt x="126" y="591"/>
                    <a:pt x="101" y="566"/>
                  </a:cubicBezTo>
                  <a:lnTo>
                    <a:pt x="76" y="566"/>
                  </a:lnTo>
                  <a:cubicBezTo>
                    <a:pt x="71" y="563"/>
                    <a:pt x="68" y="562"/>
                    <a:pt x="67" y="562"/>
                  </a:cubicBezTo>
                  <a:cubicBezTo>
                    <a:pt x="60" y="562"/>
                    <a:pt x="81" y="581"/>
                    <a:pt x="101" y="591"/>
                  </a:cubicBezTo>
                  <a:cubicBezTo>
                    <a:pt x="91" y="591"/>
                    <a:pt x="65" y="575"/>
                    <a:pt x="61" y="575"/>
                  </a:cubicBezTo>
                  <a:cubicBezTo>
                    <a:pt x="60" y="575"/>
                    <a:pt x="61" y="576"/>
                    <a:pt x="63" y="578"/>
                  </a:cubicBezTo>
                  <a:cubicBezTo>
                    <a:pt x="63" y="591"/>
                    <a:pt x="101" y="591"/>
                    <a:pt x="113" y="604"/>
                  </a:cubicBezTo>
                  <a:lnTo>
                    <a:pt x="76" y="591"/>
                  </a:lnTo>
                  <a:lnTo>
                    <a:pt x="76" y="591"/>
                  </a:lnTo>
                  <a:cubicBezTo>
                    <a:pt x="101" y="616"/>
                    <a:pt x="76" y="604"/>
                    <a:pt x="76" y="616"/>
                  </a:cubicBezTo>
                  <a:cubicBezTo>
                    <a:pt x="63" y="629"/>
                    <a:pt x="113" y="654"/>
                    <a:pt x="101" y="654"/>
                  </a:cubicBezTo>
                  <a:cubicBezTo>
                    <a:pt x="88" y="641"/>
                    <a:pt x="76" y="641"/>
                    <a:pt x="63" y="641"/>
                  </a:cubicBezTo>
                  <a:lnTo>
                    <a:pt x="76" y="654"/>
                  </a:lnTo>
                  <a:lnTo>
                    <a:pt x="76" y="654"/>
                  </a:lnTo>
                  <a:cubicBezTo>
                    <a:pt x="72" y="654"/>
                    <a:pt x="68" y="654"/>
                    <a:pt x="63" y="654"/>
                  </a:cubicBezTo>
                  <a:lnTo>
                    <a:pt x="63" y="666"/>
                  </a:lnTo>
                  <a:cubicBezTo>
                    <a:pt x="63" y="666"/>
                    <a:pt x="63" y="666"/>
                    <a:pt x="63" y="679"/>
                  </a:cubicBezTo>
                  <a:cubicBezTo>
                    <a:pt x="63" y="691"/>
                    <a:pt x="63" y="704"/>
                    <a:pt x="63" y="717"/>
                  </a:cubicBezTo>
                  <a:cubicBezTo>
                    <a:pt x="71" y="737"/>
                    <a:pt x="82" y="744"/>
                    <a:pt x="94" y="744"/>
                  </a:cubicBezTo>
                  <a:cubicBezTo>
                    <a:pt x="124" y="744"/>
                    <a:pt x="162" y="705"/>
                    <a:pt x="185" y="705"/>
                  </a:cubicBezTo>
                  <a:cubicBezTo>
                    <a:pt x="201" y="705"/>
                    <a:pt x="210" y="725"/>
                    <a:pt x="201" y="792"/>
                  </a:cubicBezTo>
                  <a:lnTo>
                    <a:pt x="277" y="792"/>
                  </a:lnTo>
                  <a:lnTo>
                    <a:pt x="264" y="817"/>
                  </a:lnTo>
                  <a:cubicBezTo>
                    <a:pt x="274" y="822"/>
                    <a:pt x="281" y="824"/>
                    <a:pt x="288" y="824"/>
                  </a:cubicBezTo>
                  <a:cubicBezTo>
                    <a:pt x="320" y="824"/>
                    <a:pt x="332" y="783"/>
                    <a:pt x="352" y="742"/>
                  </a:cubicBezTo>
                  <a:cubicBezTo>
                    <a:pt x="365" y="767"/>
                    <a:pt x="352" y="779"/>
                    <a:pt x="352" y="792"/>
                  </a:cubicBezTo>
                  <a:cubicBezTo>
                    <a:pt x="381" y="814"/>
                    <a:pt x="398" y="827"/>
                    <a:pt x="414" y="827"/>
                  </a:cubicBezTo>
                  <a:cubicBezTo>
                    <a:pt x="426" y="827"/>
                    <a:pt x="437" y="820"/>
                    <a:pt x="453" y="805"/>
                  </a:cubicBezTo>
                  <a:cubicBezTo>
                    <a:pt x="465" y="792"/>
                    <a:pt x="478" y="779"/>
                    <a:pt x="490" y="767"/>
                  </a:cubicBezTo>
                  <a:lnTo>
                    <a:pt x="490" y="779"/>
                  </a:lnTo>
                  <a:cubicBezTo>
                    <a:pt x="478" y="779"/>
                    <a:pt x="503" y="792"/>
                    <a:pt x="478" y="792"/>
                  </a:cubicBezTo>
                  <a:lnTo>
                    <a:pt x="490" y="792"/>
                  </a:lnTo>
                  <a:lnTo>
                    <a:pt x="490" y="805"/>
                  </a:lnTo>
                  <a:lnTo>
                    <a:pt x="453" y="805"/>
                  </a:lnTo>
                  <a:cubicBezTo>
                    <a:pt x="465" y="817"/>
                    <a:pt x="465" y="817"/>
                    <a:pt x="490" y="817"/>
                  </a:cubicBezTo>
                  <a:cubicBezTo>
                    <a:pt x="503" y="817"/>
                    <a:pt x="503" y="830"/>
                    <a:pt x="516" y="830"/>
                  </a:cubicBezTo>
                  <a:cubicBezTo>
                    <a:pt x="503" y="830"/>
                    <a:pt x="503" y="830"/>
                    <a:pt x="490" y="817"/>
                  </a:cubicBezTo>
                  <a:lnTo>
                    <a:pt x="453" y="817"/>
                  </a:lnTo>
                  <a:cubicBezTo>
                    <a:pt x="478" y="823"/>
                    <a:pt x="468" y="823"/>
                    <a:pt x="454" y="823"/>
                  </a:cubicBezTo>
                  <a:cubicBezTo>
                    <a:pt x="440" y="823"/>
                    <a:pt x="421" y="823"/>
                    <a:pt x="428" y="830"/>
                  </a:cubicBezTo>
                  <a:cubicBezTo>
                    <a:pt x="453" y="830"/>
                    <a:pt x="478" y="842"/>
                    <a:pt x="503" y="855"/>
                  </a:cubicBezTo>
                  <a:cubicBezTo>
                    <a:pt x="423" y="855"/>
                    <a:pt x="519" y="887"/>
                    <a:pt x="471" y="887"/>
                  </a:cubicBezTo>
                  <a:cubicBezTo>
                    <a:pt x="459" y="887"/>
                    <a:pt x="438" y="885"/>
                    <a:pt x="403" y="880"/>
                  </a:cubicBezTo>
                  <a:lnTo>
                    <a:pt x="403" y="880"/>
                  </a:lnTo>
                  <a:cubicBezTo>
                    <a:pt x="440" y="893"/>
                    <a:pt x="440" y="893"/>
                    <a:pt x="440" y="893"/>
                  </a:cubicBezTo>
                  <a:cubicBezTo>
                    <a:pt x="453" y="893"/>
                    <a:pt x="490" y="905"/>
                    <a:pt x="516" y="905"/>
                  </a:cubicBezTo>
                  <a:lnTo>
                    <a:pt x="440" y="905"/>
                  </a:lnTo>
                  <a:cubicBezTo>
                    <a:pt x="478" y="911"/>
                    <a:pt x="481" y="911"/>
                    <a:pt x="483" y="911"/>
                  </a:cubicBezTo>
                  <a:cubicBezTo>
                    <a:pt x="484" y="911"/>
                    <a:pt x="484" y="911"/>
                    <a:pt x="516" y="918"/>
                  </a:cubicBezTo>
                  <a:lnTo>
                    <a:pt x="503" y="918"/>
                  </a:lnTo>
                  <a:cubicBezTo>
                    <a:pt x="585" y="929"/>
                    <a:pt x="678" y="941"/>
                    <a:pt x="782" y="953"/>
                  </a:cubicBezTo>
                  <a:lnTo>
                    <a:pt x="782" y="953"/>
                  </a:lnTo>
                  <a:cubicBezTo>
                    <a:pt x="781" y="953"/>
                    <a:pt x="780" y="953"/>
                    <a:pt x="780" y="953"/>
                  </a:cubicBezTo>
                  <a:cubicBezTo>
                    <a:pt x="771" y="953"/>
                    <a:pt x="843" y="964"/>
                    <a:pt x="849" y="964"/>
                  </a:cubicBezTo>
                  <a:cubicBezTo>
                    <a:pt x="851" y="964"/>
                    <a:pt x="841" y="962"/>
                    <a:pt x="805" y="955"/>
                  </a:cubicBezTo>
                  <a:lnTo>
                    <a:pt x="842" y="955"/>
                  </a:lnTo>
                  <a:cubicBezTo>
                    <a:pt x="842" y="951"/>
                    <a:pt x="847" y="950"/>
                    <a:pt x="853" y="950"/>
                  </a:cubicBezTo>
                  <a:cubicBezTo>
                    <a:pt x="861" y="950"/>
                    <a:pt x="873" y="952"/>
                    <a:pt x="886" y="953"/>
                  </a:cubicBezTo>
                  <a:lnTo>
                    <a:pt x="886" y="953"/>
                  </a:lnTo>
                  <a:cubicBezTo>
                    <a:pt x="855" y="943"/>
                    <a:pt x="855" y="943"/>
                    <a:pt x="853" y="943"/>
                  </a:cubicBezTo>
                  <a:cubicBezTo>
                    <a:pt x="852" y="943"/>
                    <a:pt x="849" y="943"/>
                    <a:pt x="805" y="930"/>
                  </a:cubicBezTo>
                  <a:lnTo>
                    <a:pt x="805" y="930"/>
                  </a:lnTo>
                  <a:cubicBezTo>
                    <a:pt x="855" y="943"/>
                    <a:pt x="855" y="943"/>
                    <a:pt x="858" y="943"/>
                  </a:cubicBezTo>
                  <a:cubicBezTo>
                    <a:pt x="858" y="943"/>
                    <a:pt x="859" y="943"/>
                    <a:pt x="859" y="943"/>
                  </a:cubicBezTo>
                  <a:lnTo>
                    <a:pt x="859" y="943"/>
                  </a:lnTo>
                  <a:cubicBezTo>
                    <a:pt x="858" y="943"/>
                    <a:pt x="856" y="943"/>
                    <a:pt x="855" y="943"/>
                  </a:cubicBezTo>
                  <a:lnTo>
                    <a:pt x="884" y="949"/>
                  </a:lnTo>
                  <a:lnTo>
                    <a:pt x="884" y="949"/>
                  </a:lnTo>
                  <a:cubicBezTo>
                    <a:pt x="882" y="947"/>
                    <a:pt x="879" y="946"/>
                    <a:pt x="876" y="945"/>
                  </a:cubicBezTo>
                  <a:lnTo>
                    <a:pt x="876" y="945"/>
                  </a:lnTo>
                  <a:cubicBezTo>
                    <a:pt x="887" y="947"/>
                    <a:pt x="903" y="950"/>
                    <a:pt x="930" y="955"/>
                  </a:cubicBezTo>
                  <a:cubicBezTo>
                    <a:pt x="930" y="944"/>
                    <a:pt x="880" y="943"/>
                    <a:pt x="869" y="934"/>
                  </a:cubicBezTo>
                  <a:lnTo>
                    <a:pt x="869" y="934"/>
                  </a:lnTo>
                  <a:lnTo>
                    <a:pt x="855" y="930"/>
                  </a:lnTo>
                  <a:cubicBezTo>
                    <a:pt x="858" y="930"/>
                    <a:pt x="862" y="931"/>
                    <a:pt x="868" y="932"/>
                  </a:cubicBezTo>
                  <a:lnTo>
                    <a:pt x="868" y="932"/>
                  </a:lnTo>
                  <a:cubicBezTo>
                    <a:pt x="868" y="932"/>
                    <a:pt x="867" y="931"/>
                    <a:pt x="867" y="930"/>
                  </a:cubicBezTo>
                  <a:lnTo>
                    <a:pt x="867" y="930"/>
                  </a:lnTo>
                  <a:lnTo>
                    <a:pt x="883" y="935"/>
                  </a:lnTo>
                  <a:lnTo>
                    <a:pt x="883" y="935"/>
                  </a:lnTo>
                  <a:cubicBezTo>
                    <a:pt x="878" y="934"/>
                    <a:pt x="872" y="933"/>
                    <a:pt x="868" y="932"/>
                  </a:cubicBezTo>
                  <a:lnTo>
                    <a:pt x="868" y="932"/>
                  </a:lnTo>
                  <a:cubicBezTo>
                    <a:pt x="868" y="933"/>
                    <a:pt x="869" y="933"/>
                    <a:pt x="869" y="934"/>
                  </a:cubicBezTo>
                  <a:lnTo>
                    <a:pt x="869" y="934"/>
                  </a:lnTo>
                  <a:lnTo>
                    <a:pt x="905" y="943"/>
                  </a:lnTo>
                  <a:lnTo>
                    <a:pt x="905" y="943"/>
                  </a:lnTo>
                  <a:lnTo>
                    <a:pt x="883" y="935"/>
                  </a:lnTo>
                  <a:lnTo>
                    <a:pt x="883" y="935"/>
                  </a:lnTo>
                  <a:cubicBezTo>
                    <a:pt x="893" y="938"/>
                    <a:pt x="905" y="940"/>
                    <a:pt x="916" y="942"/>
                  </a:cubicBezTo>
                  <a:lnTo>
                    <a:pt x="916" y="942"/>
                  </a:lnTo>
                  <a:cubicBezTo>
                    <a:pt x="896" y="931"/>
                    <a:pt x="941" y="942"/>
                    <a:pt x="867" y="918"/>
                  </a:cubicBezTo>
                  <a:lnTo>
                    <a:pt x="849" y="908"/>
                  </a:lnTo>
                  <a:lnTo>
                    <a:pt x="849" y="908"/>
                  </a:lnTo>
                  <a:cubicBezTo>
                    <a:pt x="850" y="909"/>
                    <a:pt x="852" y="909"/>
                    <a:pt x="853" y="909"/>
                  </a:cubicBezTo>
                  <a:cubicBezTo>
                    <a:pt x="856" y="909"/>
                    <a:pt x="858" y="908"/>
                    <a:pt x="855" y="905"/>
                  </a:cubicBezTo>
                  <a:cubicBezTo>
                    <a:pt x="830" y="905"/>
                    <a:pt x="817" y="893"/>
                    <a:pt x="817" y="893"/>
                  </a:cubicBezTo>
                  <a:lnTo>
                    <a:pt x="817" y="893"/>
                  </a:lnTo>
                  <a:cubicBezTo>
                    <a:pt x="843" y="901"/>
                    <a:pt x="862" y="904"/>
                    <a:pt x="884" y="908"/>
                  </a:cubicBezTo>
                  <a:lnTo>
                    <a:pt x="884" y="908"/>
                  </a:lnTo>
                  <a:cubicBezTo>
                    <a:pt x="867" y="903"/>
                    <a:pt x="853" y="899"/>
                    <a:pt x="805" y="886"/>
                  </a:cubicBezTo>
                  <a:lnTo>
                    <a:pt x="805" y="886"/>
                  </a:lnTo>
                  <a:cubicBezTo>
                    <a:pt x="784" y="876"/>
                    <a:pt x="765" y="867"/>
                    <a:pt x="754" y="867"/>
                  </a:cubicBezTo>
                  <a:lnTo>
                    <a:pt x="767" y="867"/>
                  </a:lnTo>
                  <a:cubicBezTo>
                    <a:pt x="767" y="855"/>
                    <a:pt x="767" y="855"/>
                    <a:pt x="767" y="855"/>
                  </a:cubicBezTo>
                  <a:cubicBezTo>
                    <a:pt x="785" y="861"/>
                    <a:pt x="813" y="869"/>
                    <a:pt x="839" y="877"/>
                  </a:cubicBezTo>
                  <a:lnTo>
                    <a:pt x="839" y="877"/>
                  </a:lnTo>
                  <a:cubicBezTo>
                    <a:pt x="836" y="874"/>
                    <a:pt x="832" y="872"/>
                    <a:pt x="828" y="870"/>
                  </a:cubicBezTo>
                  <a:lnTo>
                    <a:pt x="828" y="870"/>
                  </a:lnTo>
                  <a:cubicBezTo>
                    <a:pt x="830" y="871"/>
                    <a:pt x="832" y="871"/>
                    <a:pt x="834" y="872"/>
                  </a:cubicBezTo>
                  <a:lnTo>
                    <a:pt x="834" y="872"/>
                  </a:lnTo>
                  <a:lnTo>
                    <a:pt x="830" y="867"/>
                  </a:lnTo>
                  <a:lnTo>
                    <a:pt x="830" y="867"/>
                  </a:lnTo>
                  <a:cubicBezTo>
                    <a:pt x="874" y="880"/>
                    <a:pt x="880" y="880"/>
                    <a:pt x="883" y="880"/>
                  </a:cubicBezTo>
                  <a:cubicBezTo>
                    <a:pt x="886" y="880"/>
                    <a:pt x="886" y="880"/>
                    <a:pt x="905" y="888"/>
                  </a:cubicBezTo>
                  <a:lnTo>
                    <a:pt x="905" y="888"/>
                  </a:lnTo>
                  <a:lnTo>
                    <a:pt x="867" y="880"/>
                  </a:lnTo>
                  <a:cubicBezTo>
                    <a:pt x="867" y="880"/>
                    <a:pt x="867" y="880"/>
                    <a:pt x="834" y="872"/>
                  </a:cubicBezTo>
                  <a:lnTo>
                    <a:pt x="834" y="872"/>
                  </a:lnTo>
                  <a:lnTo>
                    <a:pt x="839" y="877"/>
                  </a:lnTo>
                  <a:lnTo>
                    <a:pt x="839" y="877"/>
                  </a:lnTo>
                  <a:cubicBezTo>
                    <a:pt x="839" y="877"/>
                    <a:pt x="839" y="877"/>
                    <a:pt x="839" y="877"/>
                  </a:cubicBezTo>
                  <a:lnTo>
                    <a:pt x="839" y="877"/>
                  </a:lnTo>
                  <a:cubicBezTo>
                    <a:pt x="840" y="878"/>
                    <a:pt x="841" y="879"/>
                    <a:pt x="842" y="880"/>
                  </a:cubicBezTo>
                  <a:lnTo>
                    <a:pt x="839" y="877"/>
                  </a:lnTo>
                  <a:lnTo>
                    <a:pt x="839" y="877"/>
                  </a:lnTo>
                  <a:cubicBezTo>
                    <a:pt x="868" y="886"/>
                    <a:pt x="893" y="893"/>
                    <a:pt x="893" y="893"/>
                  </a:cubicBezTo>
                  <a:lnTo>
                    <a:pt x="867" y="880"/>
                  </a:lnTo>
                  <a:lnTo>
                    <a:pt x="867" y="880"/>
                  </a:lnTo>
                  <a:cubicBezTo>
                    <a:pt x="880" y="884"/>
                    <a:pt x="889" y="886"/>
                    <a:pt x="894" y="887"/>
                  </a:cubicBezTo>
                  <a:lnTo>
                    <a:pt x="894" y="887"/>
                  </a:lnTo>
                  <a:cubicBezTo>
                    <a:pt x="894" y="888"/>
                    <a:pt x="897" y="890"/>
                    <a:pt x="909" y="896"/>
                  </a:cubicBezTo>
                  <a:lnTo>
                    <a:pt x="909" y="896"/>
                  </a:lnTo>
                  <a:cubicBezTo>
                    <a:pt x="906" y="894"/>
                    <a:pt x="906" y="893"/>
                    <a:pt x="908" y="893"/>
                  </a:cubicBezTo>
                  <a:cubicBezTo>
                    <a:pt x="913" y="893"/>
                    <a:pt x="925" y="896"/>
                    <a:pt x="927" y="896"/>
                  </a:cubicBezTo>
                  <a:cubicBezTo>
                    <a:pt x="928" y="896"/>
                    <a:pt x="926" y="895"/>
                    <a:pt x="918" y="893"/>
                  </a:cubicBezTo>
                  <a:cubicBezTo>
                    <a:pt x="913" y="891"/>
                    <a:pt x="909" y="889"/>
                    <a:pt x="905" y="888"/>
                  </a:cubicBezTo>
                  <a:lnTo>
                    <a:pt x="905" y="888"/>
                  </a:lnTo>
                  <a:lnTo>
                    <a:pt x="916" y="890"/>
                  </a:lnTo>
                  <a:lnTo>
                    <a:pt x="916" y="890"/>
                  </a:lnTo>
                  <a:cubicBezTo>
                    <a:pt x="905" y="886"/>
                    <a:pt x="893" y="880"/>
                    <a:pt x="893" y="880"/>
                  </a:cubicBezTo>
                  <a:lnTo>
                    <a:pt x="893" y="880"/>
                  </a:lnTo>
                  <a:lnTo>
                    <a:pt x="930" y="893"/>
                  </a:lnTo>
                  <a:lnTo>
                    <a:pt x="930" y="905"/>
                  </a:lnTo>
                  <a:lnTo>
                    <a:pt x="943" y="905"/>
                  </a:lnTo>
                  <a:cubicBezTo>
                    <a:pt x="968" y="918"/>
                    <a:pt x="1006" y="930"/>
                    <a:pt x="1006" y="955"/>
                  </a:cubicBezTo>
                  <a:cubicBezTo>
                    <a:pt x="1031" y="955"/>
                    <a:pt x="1069" y="968"/>
                    <a:pt x="1094" y="980"/>
                  </a:cubicBezTo>
                  <a:cubicBezTo>
                    <a:pt x="1144" y="993"/>
                    <a:pt x="1194" y="1006"/>
                    <a:pt x="1244" y="1018"/>
                  </a:cubicBezTo>
                  <a:lnTo>
                    <a:pt x="1270" y="1018"/>
                  </a:lnTo>
                  <a:cubicBezTo>
                    <a:pt x="1273" y="1018"/>
                    <a:pt x="1279" y="1019"/>
                    <a:pt x="1284" y="1020"/>
                  </a:cubicBezTo>
                  <a:lnTo>
                    <a:pt x="1284" y="1020"/>
                  </a:lnTo>
                  <a:cubicBezTo>
                    <a:pt x="1285" y="1021"/>
                    <a:pt x="1285" y="1021"/>
                    <a:pt x="1286" y="1022"/>
                  </a:cubicBezTo>
                  <a:lnTo>
                    <a:pt x="1286" y="1022"/>
                  </a:lnTo>
                  <a:cubicBezTo>
                    <a:pt x="1281" y="1020"/>
                    <a:pt x="1277" y="1019"/>
                    <a:pt x="1273" y="1019"/>
                  </a:cubicBezTo>
                  <a:lnTo>
                    <a:pt x="1273" y="1019"/>
                  </a:lnTo>
                  <a:cubicBezTo>
                    <a:pt x="1272" y="1019"/>
                    <a:pt x="1271" y="1018"/>
                    <a:pt x="1270" y="1018"/>
                  </a:cubicBezTo>
                  <a:lnTo>
                    <a:pt x="1270" y="1018"/>
                  </a:lnTo>
                  <a:cubicBezTo>
                    <a:pt x="1270" y="1018"/>
                    <a:pt x="1270" y="1018"/>
                    <a:pt x="1270" y="1018"/>
                  </a:cubicBezTo>
                  <a:cubicBezTo>
                    <a:pt x="1268" y="1018"/>
                    <a:pt x="1267" y="1018"/>
                    <a:pt x="1266" y="1018"/>
                  </a:cubicBezTo>
                  <a:lnTo>
                    <a:pt x="1266" y="1018"/>
                  </a:lnTo>
                  <a:cubicBezTo>
                    <a:pt x="1263" y="1018"/>
                    <a:pt x="1260" y="1018"/>
                    <a:pt x="1257" y="1018"/>
                  </a:cubicBezTo>
                  <a:cubicBezTo>
                    <a:pt x="1276" y="1024"/>
                    <a:pt x="1279" y="1024"/>
                    <a:pt x="1281" y="1024"/>
                  </a:cubicBezTo>
                  <a:cubicBezTo>
                    <a:pt x="1282" y="1024"/>
                    <a:pt x="1282" y="1024"/>
                    <a:pt x="1295" y="1031"/>
                  </a:cubicBezTo>
                  <a:cubicBezTo>
                    <a:pt x="1300" y="1031"/>
                    <a:pt x="1297" y="1029"/>
                    <a:pt x="1294" y="1027"/>
                  </a:cubicBezTo>
                  <a:lnTo>
                    <a:pt x="1294" y="1027"/>
                  </a:lnTo>
                  <a:cubicBezTo>
                    <a:pt x="1297" y="1028"/>
                    <a:pt x="1301" y="1029"/>
                    <a:pt x="1307" y="1031"/>
                  </a:cubicBezTo>
                  <a:cubicBezTo>
                    <a:pt x="1305" y="1030"/>
                    <a:pt x="1303" y="1029"/>
                    <a:pt x="1301" y="1029"/>
                  </a:cubicBezTo>
                  <a:lnTo>
                    <a:pt x="1301" y="1029"/>
                  </a:lnTo>
                  <a:cubicBezTo>
                    <a:pt x="1302" y="1029"/>
                    <a:pt x="1303" y="1029"/>
                    <a:pt x="1304" y="1029"/>
                  </a:cubicBezTo>
                  <a:lnTo>
                    <a:pt x="1304" y="1029"/>
                  </a:lnTo>
                  <a:cubicBezTo>
                    <a:pt x="1305" y="1030"/>
                    <a:pt x="1306" y="1030"/>
                    <a:pt x="1307" y="1031"/>
                  </a:cubicBezTo>
                  <a:lnTo>
                    <a:pt x="1304" y="1029"/>
                  </a:lnTo>
                  <a:lnTo>
                    <a:pt x="1304" y="1029"/>
                  </a:lnTo>
                  <a:cubicBezTo>
                    <a:pt x="1314" y="1031"/>
                    <a:pt x="1320" y="1031"/>
                    <a:pt x="1320" y="1031"/>
                  </a:cubicBezTo>
                  <a:lnTo>
                    <a:pt x="1319" y="1030"/>
                  </a:lnTo>
                  <a:lnTo>
                    <a:pt x="1319" y="1030"/>
                  </a:lnTo>
                  <a:cubicBezTo>
                    <a:pt x="1319" y="1030"/>
                    <a:pt x="1319" y="1030"/>
                    <a:pt x="1319" y="1030"/>
                  </a:cubicBezTo>
                  <a:lnTo>
                    <a:pt x="1319" y="1030"/>
                  </a:lnTo>
                  <a:cubicBezTo>
                    <a:pt x="1320" y="1031"/>
                    <a:pt x="1320" y="1031"/>
                    <a:pt x="1320" y="1031"/>
                  </a:cubicBezTo>
                  <a:cubicBezTo>
                    <a:pt x="1320" y="1031"/>
                    <a:pt x="1320" y="1030"/>
                    <a:pt x="1319" y="1030"/>
                  </a:cubicBezTo>
                  <a:lnTo>
                    <a:pt x="1319" y="1030"/>
                  </a:lnTo>
                  <a:cubicBezTo>
                    <a:pt x="1324" y="1031"/>
                    <a:pt x="1328" y="1031"/>
                    <a:pt x="1332" y="1031"/>
                  </a:cubicBezTo>
                  <a:cubicBezTo>
                    <a:pt x="1331" y="1031"/>
                    <a:pt x="1330" y="1031"/>
                    <a:pt x="1328" y="1030"/>
                  </a:cubicBezTo>
                  <a:lnTo>
                    <a:pt x="1328" y="1030"/>
                  </a:lnTo>
                  <a:cubicBezTo>
                    <a:pt x="1331" y="1031"/>
                    <a:pt x="1332" y="1031"/>
                    <a:pt x="1332" y="1031"/>
                  </a:cubicBezTo>
                  <a:lnTo>
                    <a:pt x="1332" y="1031"/>
                  </a:lnTo>
                  <a:cubicBezTo>
                    <a:pt x="1327" y="1029"/>
                    <a:pt x="1322" y="1027"/>
                    <a:pt x="1320" y="1027"/>
                  </a:cubicBezTo>
                  <a:lnTo>
                    <a:pt x="1320" y="1027"/>
                  </a:lnTo>
                  <a:cubicBezTo>
                    <a:pt x="1323" y="1028"/>
                    <a:pt x="1326" y="1030"/>
                    <a:pt x="1328" y="1030"/>
                  </a:cubicBezTo>
                  <a:lnTo>
                    <a:pt x="1328" y="1030"/>
                  </a:lnTo>
                  <a:cubicBezTo>
                    <a:pt x="1326" y="1030"/>
                    <a:pt x="1322" y="1029"/>
                    <a:pt x="1318" y="1029"/>
                  </a:cubicBezTo>
                  <a:lnTo>
                    <a:pt x="1318" y="1029"/>
                  </a:lnTo>
                  <a:cubicBezTo>
                    <a:pt x="1317" y="1028"/>
                    <a:pt x="1318" y="1027"/>
                    <a:pt x="1319" y="1027"/>
                  </a:cubicBezTo>
                  <a:cubicBezTo>
                    <a:pt x="1319" y="1027"/>
                    <a:pt x="1320" y="1027"/>
                    <a:pt x="1320" y="1027"/>
                  </a:cubicBezTo>
                  <a:lnTo>
                    <a:pt x="1320" y="1027"/>
                  </a:lnTo>
                  <a:cubicBezTo>
                    <a:pt x="1318" y="1026"/>
                    <a:pt x="1316" y="1025"/>
                    <a:pt x="1313" y="1024"/>
                  </a:cubicBezTo>
                  <a:lnTo>
                    <a:pt x="1313" y="1024"/>
                  </a:lnTo>
                  <a:cubicBezTo>
                    <a:pt x="1315" y="1026"/>
                    <a:pt x="1317" y="1028"/>
                    <a:pt x="1318" y="1029"/>
                  </a:cubicBezTo>
                  <a:lnTo>
                    <a:pt x="1318" y="1029"/>
                  </a:lnTo>
                  <a:cubicBezTo>
                    <a:pt x="1317" y="1028"/>
                    <a:pt x="1316" y="1028"/>
                    <a:pt x="1315" y="1028"/>
                  </a:cubicBezTo>
                  <a:lnTo>
                    <a:pt x="1315" y="1028"/>
                  </a:lnTo>
                  <a:lnTo>
                    <a:pt x="1297" y="1020"/>
                  </a:lnTo>
                  <a:lnTo>
                    <a:pt x="1297" y="1020"/>
                  </a:lnTo>
                  <a:cubicBezTo>
                    <a:pt x="1301" y="1020"/>
                    <a:pt x="1305" y="1021"/>
                    <a:pt x="1309" y="1022"/>
                  </a:cubicBezTo>
                  <a:lnTo>
                    <a:pt x="1309" y="1022"/>
                  </a:lnTo>
                  <a:cubicBezTo>
                    <a:pt x="1310" y="1023"/>
                    <a:pt x="1312" y="1024"/>
                    <a:pt x="1313" y="1024"/>
                  </a:cubicBezTo>
                  <a:lnTo>
                    <a:pt x="1313" y="1024"/>
                  </a:lnTo>
                  <a:cubicBezTo>
                    <a:pt x="1313" y="1024"/>
                    <a:pt x="1313" y="1023"/>
                    <a:pt x="1312" y="1023"/>
                  </a:cubicBezTo>
                  <a:lnTo>
                    <a:pt x="1312" y="1023"/>
                  </a:lnTo>
                  <a:cubicBezTo>
                    <a:pt x="1313" y="1023"/>
                    <a:pt x="1314" y="1024"/>
                    <a:pt x="1316" y="1024"/>
                  </a:cubicBezTo>
                  <a:lnTo>
                    <a:pt x="1316" y="1024"/>
                  </a:lnTo>
                  <a:cubicBezTo>
                    <a:pt x="1319" y="1026"/>
                    <a:pt x="1322" y="1027"/>
                    <a:pt x="1324" y="1027"/>
                  </a:cubicBezTo>
                  <a:lnTo>
                    <a:pt x="1324" y="1027"/>
                  </a:lnTo>
                  <a:cubicBezTo>
                    <a:pt x="1329" y="1029"/>
                    <a:pt x="1332" y="1031"/>
                    <a:pt x="1332" y="1031"/>
                  </a:cubicBezTo>
                  <a:lnTo>
                    <a:pt x="1340" y="1031"/>
                  </a:lnTo>
                  <a:cubicBezTo>
                    <a:pt x="1342" y="1032"/>
                    <a:pt x="1344" y="1033"/>
                    <a:pt x="1346" y="1034"/>
                  </a:cubicBezTo>
                  <a:lnTo>
                    <a:pt x="1346" y="1034"/>
                  </a:lnTo>
                  <a:cubicBezTo>
                    <a:pt x="1344" y="1033"/>
                    <a:pt x="1342" y="1032"/>
                    <a:pt x="1340" y="1031"/>
                  </a:cubicBezTo>
                  <a:lnTo>
                    <a:pt x="1340" y="1031"/>
                  </a:lnTo>
                  <a:cubicBezTo>
                    <a:pt x="1340" y="1031"/>
                    <a:pt x="1340" y="1031"/>
                    <a:pt x="1340" y="1031"/>
                  </a:cubicBezTo>
                  <a:lnTo>
                    <a:pt x="1340" y="1031"/>
                  </a:lnTo>
                  <a:cubicBezTo>
                    <a:pt x="1339" y="1030"/>
                    <a:pt x="1337" y="1029"/>
                    <a:pt x="1336" y="1028"/>
                  </a:cubicBezTo>
                  <a:lnTo>
                    <a:pt x="1336" y="1028"/>
                  </a:lnTo>
                  <a:cubicBezTo>
                    <a:pt x="1337" y="1029"/>
                    <a:pt x="1339" y="1030"/>
                    <a:pt x="1340" y="1031"/>
                  </a:cubicBezTo>
                  <a:lnTo>
                    <a:pt x="1340" y="1031"/>
                  </a:lnTo>
                  <a:cubicBezTo>
                    <a:pt x="1339" y="1031"/>
                    <a:pt x="1337" y="1030"/>
                    <a:pt x="1330" y="1027"/>
                  </a:cubicBezTo>
                  <a:lnTo>
                    <a:pt x="1330" y="1027"/>
                  </a:lnTo>
                  <a:cubicBezTo>
                    <a:pt x="1330" y="1027"/>
                    <a:pt x="1331" y="1027"/>
                    <a:pt x="1331" y="1026"/>
                  </a:cubicBezTo>
                  <a:lnTo>
                    <a:pt x="1331" y="1026"/>
                  </a:lnTo>
                  <a:cubicBezTo>
                    <a:pt x="1332" y="1027"/>
                    <a:pt x="1332" y="1027"/>
                    <a:pt x="1333" y="1027"/>
                  </a:cubicBezTo>
                  <a:lnTo>
                    <a:pt x="1333" y="1027"/>
                  </a:lnTo>
                  <a:cubicBezTo>
                    <a:pt x="1334" y="1028"/>
                    <a:pt x="1335" y="1028"/>
                    <a:pt x="1336" y="1028"/>
                  </a:cubicBezTo>
                  <a:lnTo>
                    <a:pt x="1336" y="1028"/>
                  </a:lnTo>
                  <a:cubicBezTo>
                    <a:pt x="1335" y="1028"/>
                    <a:pt x="1334" y="1028"/>
                    <a:pt x="1334" y="1027"/>
                  </a:cubicBezTo>
                  <a:lnTo>
                    <a:pt x="1334" y="1027"/>
                  </a:lnTo>
                  <a:cubicBezTo>
                    <a:pt x="1340" y="1029"/>
                    <a:pt x="1345" y="1031"/>
                    <a:pt x="1345" y="1031"/>
                  </a:cubicBezTo>
                  <a:lnTo>
                    <a:pt x="1333" y="1027"/>
                  </a:lnTo>
                  <a:lnTo>
                    <a:pt x="1333" y="1027"/>
                  </a:lnTo>
                  <a:cubicBezTo>
                    <a:pt x="1332" y="1026"/>
                    <a:pt x="1331" y="1025"/>
                    <a:pt x="1330" y="1025"/>
                  </a:cubicBezTo>
                  <a:lnTo>
                    <a:pt x="1330" y="1025"/>
                  </a:lnTo>
                  <a:cubicBezTo>
                    <a:pt x="1330" y="1025"/>
                    <a:pt x="1330" y="1025"/>
                    <a:pt x="1330" y="1025"/>
                  </a:cubicBezTo>
                  <a:lnTo>
                    <a:pt x="1330" y="1025"/>
                  </a:lnTo>
                  <a:cubicBezTo>
                    <a:pt x="1329" y="1024"/>
                    <a:pt x="1327" y="1023"/>
                    <a:pt x="1325" y="1022"/>
                  </a:cubicBezTo>
                  <a:lnTo>
                    <a:pt x="1325" y="1022"/>
                  </a:lnTo>
                  <a:cubicBezTo>
                    <a:pt x="1326" y="1023"/>
                    <a:pt x="1328" y="1024"/>
                    <a:pt x="1330" y="1025"/>
                  </a:cubicBezTo>
                  <a:lnTo>
                    <a:pt x="1330" y="1025"/>
                  </a:lnTo>
                  <a:cubicBezTo>
                    <a:pt x="1328" y="1023"/>
                    <a:pt x="1325" y="1022"/>
                    <a:pt x="1323" y="1020"/>
                  </a:cubicBezTo>
                  <a:lnTo>
                    <a:pt x="1323" y="1020"/>
                  </a:lnTo>
                  <a:cubicBezTo>
                    <a:pt x="1323" y="1020"/>
                    <a:pt x="1324" y="1020"/>
                    <a:pt x="1324" y="1021"/>
                  </a:cubicBezTo>
                  <a:lnTo>
                    <a:pt x="1324" y="1021"/>
                  </a:lnTo>
                  <a:cubicBezTo>
                    <a:pt x="1327" y="1022"/>
                    <a:pt x="1329" y="1024"/>
                    <a:pt x="1330" y="1025"/>
                  </a:cubicBezTo>
                  <a:lnTo>
                    <a:pt x="1330" y="1025"/>
                  </a:lnTo>
                  <a:cubicBezTo>
                    <a:pt x="1330" y="1025"/>
                    <a:pt x="1330" y="1025"/>
                    <a:pt x="1330" y="1025"/>
                  </a:cubicBezTo>
                  <a:lnTo>
                    <a:pt x="1330" y="1025"/>
                  </a:lnTo>
                  <a:cubicBezTo>
                    <a:pt x="1330" y="1025"/>
                    <a:pt x="1330" y="1025"/>
                    <a:pt x="1330" y="1025"/>
                  </a:cubicBezTo>
                  <a:lnTo>
                    <a:pt x="1330" y="1025"/>
                  </a:lnTo>
                  <a:cubicBezTo>
                    <a:pt x="1330" y="1025"/>
                    <a:pt x="1330" y="1025"/>
                    <a:pt x="1330" y="1025"/>
                  </a:cubicBezTo>
                  <a:lnTo>
                    <a:pt x="1330" y="1025"/>
                  </a:lnTo>
                  <a:cubicBezTo>
                    <a:pt x="1338" y="1028"/>
                    <a:pt x="1345" y="1031"/>
                    <a:pt x="1345" y="1031"/>
                  </a:cubicBezTo>
                  <a:lnTo>
                    <a:pt x="1325" y="1021"/>
                  </a:lnTo>
                  <a:lnTo>
                    <a:pt x="1325" y="1021"/>
                  </a:lnTo>
                  <a:cubicBezTo>
                    <a:pt x="1327" y="1021"/>
                    <a:pt x="1329" y="1022"/>
                    <a:pt x="1329" y="1022"/>
                  </a:cubicBezTo>
                  <a:cubicBezTo>
                    <a:pt x="1330" y="1022"/>
                    <a:pt x="1327" y="1021"/>
                    <a:pt x="1320" y="1018"/>
                  </a:cubicBezTo>
                  <a:lnTo>
                    <a:pt x="1320" y="1018"/>
                  </a:lnTo>
                  <a:lnTo>
                    <a:pt x="1320" y="1018"/>
                  </a:lnTo>
                  <a:lnTo>
                    <a:pt x="1320" y="1018"/>
                  </a:lnTo>
                  <a:cubicBezTo>
                    <a:pt x="1320" y="1018"/>
                    <a:pt x="1320" y="1018"/>
                    <a:pt x="1320" y="1018"/>
                  </a:cubicBezTo>
                  <a:cubicBezTo>
                    <a:pt x="1318" y="1018"/>
                    <a:pt x="1317" y="1017"/>
                    <a:pt x="1316" y="1017"/>
                  </a:cubicBezTo>
                  <a:lnTo>
                    <a:pt x="1316" y="1017"/>
                  </a:lnTo>
                  <a:cubicBezTo>
                    <a:pt x="1316" y="1017"/>
                    <a:pt x="1317" y="1018"/>
                    <a:pt x="1318" y="1018"/>
                  </a:cubicBezTo>
                  <a:lnTo>
                    <a:pt x="1318" y="1018"/>
                  </a:lnTo>
                  <a:cubicBezTo>
                    <a:pt x="1318" y="1018"/>
                    <a:pt x="1318" y="1018"/>
                    <a:pt x="1318" y="1018"/>
                  </a:cubicBezTo>
                  <a:lnTo>
                    <a:pt x="1318" y="1018"/>
                  </a:lnTo>
                  <a:cubicBezTo>
                    <a:pt x="1318" y="1019"/>
                    <a:pt x="1319" y="1019"/>
                    <a:pt x="1319" y="1019"/>
                  </a:cubicBezTo>
                  <a:lnTo>
                    <a:pt x="1319" y="1019"/>
                  </a:lnTo>
                  <a:cubicBezTo>
                    <a:pt x="1318" y="1019"/>
                    <a:pt x="1317" y="1019"/>
                    <a:pt x="1316" y="1018"/>
                  </a:cubicBezTo>
                  <a:lnTo>
                    <a:pt x="1318" y="1018"/>
                  </a:lnTo>
                  <a:cubicBezTo>
                    <a:pt x="1317" y="1018"/>
                    <a:pt x="1316" y="1017"/>
                    <a:pt x="1315" y="1017"/>
                  </a:cubicBezTo>
                  <a:lnTo>
                    <a:pt x="1315" y="1017"/>
                  </a:lnTo>
                  <a:cubicBezTo>
                    <a:pt x="1315" y="1017"/>
                    <a:pt x="1316" y="1017"/>
                    <a:pt x="1316" y="1017"/>
                  </a:cubicBezTo>
                  <a:lnTo>
                    <a:pt x="1316" y="1017"/>
                  </a:lnTo>
                  <a:cubicBezTo>
                    <a:pt x="1313" y="1015"/>
                    <a:pt x="1310" y="1013"/>
                    <a:pt x="1309" y="1010"/>
                  </a:cubicBezTo>
                  <a:lnTo>
                    <a:pt x="1309" y="1010"/>
                  </a:lnTo>
                  <a:cubicBezTo>
                    <a:pt x="1310" y="1011"/>
                    <a:pt x="1311" y="1011"/>
                    <a:pt x="1312" y="1011"/>
                  </a:cubicBezTo>
                  <a:cubicBezTo>
                    <a:pt x="1313" y="1011"/>
                    <a:pt x="1311" y="1010"/>
                    <a:pt x="1307" y="1006"/>
                  </a:cubicBezTo>
                  <a:lnTo>
                    <a:pt x="1307" y="1006"/>
                  </a:lnTo>
                  <a:cubicBezTo>
                    <a:pt x="1320" y="1018"/>
                    <a:pt x="1332" y="1018"/>
                    <a:pt x="1345" y="1031"/>
                  </a:cubicBezTo>
                  <a:lnTo>
                    <a:pt x="1345" y="1031"/>
                  </a:lnTo>
                  <a:cubicBezTo>
                    <a:pt x="1332" y="1018"/>
                    <a:pt x="1308" y="1006"/>
                    <a:pt x="1307" y="1006"/>
                  </a:cubicBezTo>
                  <a:lnTo>
                    <a:pt x="1307" y="1006"/>
                  </a:lnTo>
                  <a:lnTo>
                    <a:pt x="1332" y="1018"/>
                  </a:lnTo>
                  <a:cubicBezTo>
                    <a:pt x="1332" y="1018"/>
                    <a:pt x="1327" y="1012"/>
                    <a:pt x="1319" y="1009"/>
                  </a:cubicBezTo>
                  <a:lnTo>
                    <a:pt x="1319" y="1009"/>
                  </a:lnTo>
                  <a:cubicBezTo>
                    <a:pt x="1320" y="1008"/>
                    <a:pt x="1320" y="1007"/>
                    <a:pt x="1320" y="1006"/>
                  </a:cubicBezTo>
                  <a:lnTo>
                    <a:pt x="1314" y="1006"/>
                  </a:lnTo>
                  <a:cubicBezTo>
                    <a:pt x="1314" y="1006"/>
                    <a:pt x="1315" y="1007"/>
                    <a:pt x="1315" y="1007"/>
                  </a:cubicBezTo>
                  <a:lnTo>
                    <a:pt x="1315" y="1007"/>
                  </a:lnTo>
                  <a:cubicBezTo>
                    <a:pt x="1315" y="1007"/>
                    <a:pt x="1314" y="1007"/>
                    <a:pt x="1314" y="1007"/>
                  </a:cubicBezTo>
                  <a:lnTo>
                    <a:pt x="1314" y="1007"/>
                  </a:lnTo>
                  <a:cubicBezTo>
                    <a:pt x="1313" y="1006"/>
                    <a:pt x="1313" y="1006"/>
                    <a:pt x="1312" y="1006"/>
                  </a:cubicBezTo>
                  <a:lnTo>
                    <a:pt x="1307" y="1006"/>
                  </a:lnTo>
                  <a:cubicBezTo>
                    <a:pt x="1307" y="1006"/>
                    <a:pt x="1307" y="1006"/>
                    <a:pt x="1307" y="1006"/>
                  </a:cubicBezTo>
                  <a:lnTo>
                    <a:pt x="1307" y="1006"/>
                  </a:lnTo>
                  <a:cubicBezTo>
                    <a:pt x="1307" y="1006"/>
                    <a:pt x="1307" y="1006"/>
                    <a:pt x="1307" y="1006"/>
                  </a:cubicBezTo>
                  <a:lnTo>
                    <a:pt x="1307" y="1006"/>
                  </a:lnTo>
                  <a:cubicBezTo>
                    <a:pt x="1307" y="1006"/>
                    <a:pt x="1307" y="1006"/>
                    <a:pt x="1307" y="1006"/>
                  </a:cubicBezTo>
                  <a:lnTo>
                    <a:pt x="1307" y="1006"/>
                  </a:lnTo>
                  <a:cubicBezTo>
                    <a:pt x="1307" y="1007"/>
                    <a:pt x="1308" y="1009"/>
                    <a:pt x="1309" y="1010"/>
                  </a:cubicBezTo>
                  <a:lnTo>
                    <a:pt x="1309" y="1010"/>
                  </a:lnTo>
                  <a:cubicBezTo>
                    <a:pt x="1307" y="1010"/>
                    <a:pt x="1305" y="1009"/>
                    <a:pt x="1302" y="1008"/>
                  </a:cubicBezTo>
                  <a:lnTo>
                    <a:pt x="1302" y="1008"/>
                  </a:lnTo>
                  <a:cubicBezTo>
                    <a:pt x="1303" y="1009"/>
                    <a:pt x="1304" y="1010"/>
                    <a:pt x="1305" y="1011"/>
                  </a:cubicBezTo>
                  <a:lnTo>
                    <a:pt x="1305" y="1011"/>
                  </a:lnTo>
                  <a:cubicBezTo>
                    <a:pt x="1303" y="1010"/>
                    <a:pt x="1300" y="1009"/>
                    <a:pt x="1298" y="1007"/>
                  </a:cubicBezTo>
                  <a:lnTo>
                    <a:pt x="1298" y="1007"/>
                  </a:lnTo>
                  <a:cubicBezTo>
                    <a:pt x="1299" y="1008"/>
                    <a:pt x="1301" y="1008"/>
                    <a:pt x="1302" y="1008"/>
                  </a:cubicBezTo>
                  <a:lnTo>
                    <a:pt x="1302" y="1008"/>
                  </a:lnTo>
                  <a:cubicBezTo>
                    <a:pt x="1300" y="1007"/>
                    <a:pt x="1298" y="1007"/>
                    <a:pt x="1296" y="1006"/>
                  </a:cubicBezTo>
                  <a:lnTo>
                    <a:pt x="1296" y="1006"/>
                  </a:lnTo>
                  <a:cubicBezTo>
                    <a:pt x="1297" y="1007"/>
                    <a:pt x="1297" y="1007"/>
                    <a:pt x="1298" y="1007"/>
                  </a:cubicBezTo>
                  <a:lnTo>
                    <a:pt x="1298" y="1007"/>
                  </a:lnTo>
                  <a:cubicBezTo>
                    <a:pt x="1298" y="1007"/>
                    <a:pt x="1298" y="1007"/>
                    <a:pt x="1298" y="1007"/>
                  </a:cubicBezTo>
                  <a:lnTo>
                    <a:pt x="1298" y="1007"/>
                  </a:lnTo>
                  <a:cubicBezTo>
                    <a:pt x="1301" y="1009"/>
                    <a:pt x="1304" y="1011"/>
                    <a:pt x="1306" y="1012"/>
                  </a:cubicBezTo>
                  <a:lnTo>
                    <a:pt x="1306" y="1012"/>
                  </a:lnTo>
                  <a:cubicBezTo>
                    <a:pt x="1306" y="1012"/>
                    <a:pt x="1306" y="1012"/>
                    <a:pt x="1306" y="1013"/>
                  </a:cubicBezTo>
                  <a:lnTo>
                    <a:pt x="1306" y="1013"/>
                  </a:lnTo>
                  <a:cubicBezTo>
                    <a:pt x="1304" y="1011"/>
                    <a:pt x="1301" y="1009"/>
                    <a:pt x="1297" y="1007"/>
                  </a:cubicBezTo>
                  <a:lnTo>
                    <a:pt x="1297" y="1007"/>
                  </a:lnTo>
                  <a:cubicBezTo>
                    <a:pt x="1297" y="1007"/>
                    <a:pt x="1298" y="1007"/>
                    <a:pt x="1298" y="1007"/>
                  </a:cubicBezTo>
                  <a:lnTo>
                    <a:pt x="1298" y="1007"/>
                  </a:lnTo>
                  <a:cubicBezTo>
                    <a:pt x="1297" y="1007"/>
                    <a:pt x="1297" y="1007"/>
                    <a:pt x="1296" y="1006"/>
                  </a:cubicBezTo>
                  <a:lnTo>
                    <a:pt x="1296" y="1006"/>
                  </a:lnTo>
                  <a:cubicBezTo>
                    <a:pt x="1296" y="1006"/>
                    <a:pt x="1296" y="1006"/>
                    <a:pt x="1296" y="1006"/>
                  </a:cubicBezTo>
                  <a:lnTo>
                    <a:pt x="1296" y="1006"/>
                  </a:lnTo>
                  <a:cubicBezTo>
                    <a:pt x="1296" y="1006"/>
                    <a:pt x="1295" y="1006"/>
                    <a:pt x="1295" y="1006"/>
                  </a:cubicBezTo>
                  <a:lnTo>
                    <a:pt x="1295" y="1006"/>
                  </a:lnTo>
                  <a:cubicBezTo>
                    <a:pt x="1295" y="1006"/>
                    <a:pt x="1296" y="1006"/>
                    <a:pt x="1296" y="1006"/>
                  </a:cubicBezTo>
                  <a:lnTo>
                    <a:pt x="1296" y="1006"/>
                  </a:lnTo>
                  <a:cubicBezTo>
                    <a:pt x="1296" y="1006"/>
                    <a:pt x="1296" y="1006"/>
                    <a:pt x="1296" y="1006"/>
                  </a:cubicBezTo>
                  <a:lnTo>
                    <a:pt x="1296" y="1006"/>
                  </a:lnTo>
                  <a:cubicBezTo>
                    <a:pt x="1295" y="1006"/>
                    <a:pt x="1295" y="1006"/>
                    <a:pt x="1295" y="1006"/>
                  </a:cubicBezTo>
                  <a:lnTo>
                    <a:pt x="1295" y="1006"/>
                  </a:lnTo>
                  <a:cubicBezTo>
                    <a:pt x="1295" y="1006"/>
                    <a:pt x="1295" y="1006"/>
                    <a:pt x="1295" y="1006"/>
                  </a:cubicBezTo>
                  <a:lnTo>
                    <a:pt x="1295" y="1006"/>
                  </a:lnTo>
                  <a:lnTo>
                    <a:pt x="1295" y="1006"/>
                  </a:lnTo>
                  <a:lnTo>
                    <a:pt x="1295" y="1006"/>
                  </a:lnTo>
                  <a:cubicBezTo>
                    <a:pt x="1295" y="1006"/>
                    <a:pt x="1295" y="1006"/>
                    <a:pt x="1295" y="1006"/>
                  </a:cubicBezTo>
                  <a:lnTo>
                    <a:pt x="1295" y="1006"/>
                  </a:lnTo>
                  <a:lnTo>
                    <a:pt x="1295" y="1006"/>
                  </a:lnTo>
                  <a:cubicBezTo>
                    <a:pt x="1291" y="1006"/>
                    <a:pt x="1286" y="1006"/>
                    <a:pt x="1282" y="1006"/>
                  </a:cubicBezTo>
                  <a:cubicBezTo>
                    <a:pt x="1287" y="1006"/>
                    <a:pt x="1291" y="1006"/>
                    <a:pt x="1295" y="1007"/>
                  </a:cubicBezTo>
                  <a:lnTo>
                    <a:pt x="1295" y="1007"/>
                  </a:lnTo>
                  <a:lnTo>
                    <a:pt x="1295" y="1006"/>
                  </a:lnTo>
                  <a:lnTo>
                    <a:pt x="1295" y="1006"/>
                  </a:lnTo>
                  <a:cubicBezTo>
                    <a:pt x="1295" y="1006"/>
                    <a:pt x="1295" y="1006"/>
                    <a:pt x="1295" y="1006"/>
                  </a:cubicBezTo>
                  <a:lnTo>
                    <a:pt x="1295" y="1006"/>
                  </a:lnTo>
                  <a:lnTo>
                    <a:pt x="1296" y="1007"/>
                  </a:lnTo>
                  <a:lnTo>
                    <a:pt x="1296" y="1007"/>
                  </a:lnTo>
                  <a:cubicBezTo>
                    <a:pt x="1296" y="1007"/>
                    <a:pt x="1295" y="1007"/>
                    <a:pt x="1295" y="1007"/>
                  </a:cubicBezTo>
                  <a:lnTo>
                    <a:pt x="1295" y="1007"/>
                  </a:lnTo>
                  <a:lnTo>
                    <a:pt x="1295" y="1012"/>
                  </a:lnTo>
                  <a:lnTo>
                    <a:pt x="1295" y="1012"/>
                  </a:lnTo>
                  <a:cubicBezTo>
                    <a:pt x="1291" y="1010"/>
                    <a:pt x="1287" y="1009"/>
                    <a:pt x="1285" y="1008"/>
                  </a:cubicBezTo>
                  <a:lnTo>
                    <a:pt x="1285" y="1008"/>
                  </a:lnTo>
                  <a:cubicBezTo>
                    <a:pt x="1287" y="1010"/>
                    <a:pt x="1291" y="1013"/>
                    <a:pt x="1295" y="1015"/>
                  </a:cubicBezTo>
                  <a:lnTo>
                    <a:pt x="1295" y="1015"/>
                  </a:lnTo>
                  <a:lnTo>
                    <a:pt x="1295" y="1015"/>
                  </a:lnTo>
                  <a:lnTo>
                    <a:pt x="1295" y="1015"/>
                  </a:lnTo>
                  <a:cubicBezTo>
                    <a:pt x="1294" y="1015"/>
                    <a:pt x="1293" y="1015"/>
                    <a:pt x="1293" y="1015"/>
                  </a:cubicBezTo>
                  <a:cubicBezTo>
                    <a:pt x="1292" y="1015"/>
                    <a:pt x="1292" y="1016"/>
                    <a:pt x="1295" y="1018"/>
                  </a:cubicBezTo>
                  <a:lnTo>
                    <a:pt x="1295" y="1015"/>
                  </a:lnTo>
                  <a:lnTo>
                    <a:pt x="1295" y="1015"/>
                  </a:lnTo>
                  <a:cubicBezTo>
                    <a:pt x="1297" y="1016"/>
                    <a:pt x="1300" y="1017"/>
                    <a:pt x="1303" y="1019"/>
                  </a:cubicBezTo>
                  <a:lnTo>
                    <a:pt x="1303" y="1019"/>
                  </a:lnTo>
                  <a:cubicBezTo>
                    <a:pt x="1300" y="1019"/>
                    <a:pt x="1297" y="1018"/>
                    <a:pt x="1295" y="1018"/>
                  </a:cubicBezTo>
                  <a:lnTo>
                    <a:pt x="1295" y="1018"/>
                  </a:lnTo>
                  <a:lnTo>
                    <a:pt x="1295" y="1018"/>
                  </a:lnTo>
                  <a:cubicBezTo>
                    <a:pt x="1295" y="1019"/>
                    <a:pt x="1295" y="1019"/>
                    <a:pt x="1296" y="1019"/>
                  </a:cubicBezTo>
                  <a:lnTo>
                    <a:pt x="1296" y="1019"/>
                  </a:lnTo>
                  <a:cubicBezTo>
                    <a:pt x="1296" y="1019"/>
                    <a:pt x="1297" y="1019"/>
                    <a:pt x="1297" y="1020"/>
                  </a:cubicBezTo>
                  <a:lnTo>
                    <a:pt x="1297" y="1020"/>
                  </a:lnTo>
                  <a:cubicBezTo>
                    <a:pt x="1297" y="1019"/>
                    <a:pt x="1296" y="1019"/>
                    <a:pt x="1295" y="1019"/>
                  </a:cubicBezTo>
                  <a:lnTo>
                    <a:pt x="1295" y="1019"/>
                  </a:lnTo>
                  <a:lnTo>
                    <a:pt x="1297" y="1020"/>
                  </a:lnTo>
                  <a:lnTo>
                    <a:pt x="1297" y="1020"/>
                  </a:lnTo>
                  <a:cubicBezTo>
                    <a:pt x="1297" y="1020"/>
                    <a:pt x="1297" y="1020"/>
                    <a:pt x="1297" y="1020"/>
                  </a:cubicBezTo>
                  <a:lnTo>
                    <a:pt x="1297" y="1020"/>
                  </a:lnTo>
                  <a:cubicBezTo>
                    <a:pt x="1304" y="1023"/>
                    <a:pt x="1306" y="1024"/>
                    <a:pt x="1305" y="1024"/>
                  </a:cubicBezTo>
                  <a:cubicBezTo>
                    <a:pt x="1305" y="1024"/>
                    <a:pt x="1301" y="1022"/>
                    <a:pt x="1296" y="1021"/>
                  </a:cubicBezTo>
                  <a:lnTo>
                    <a:pt x="1296" y="1021"/>
                  </a:lnTo>
                  <a:cubicBezTo>
                    <a:pt x="1296" y="1021"/>
                    <a:pt x="1296" y="1020"/>
                    <a:pt x="1296" y="1019"/>
                  </a:cubicBezTo>
                  <a:lnTo>
                    <a:pt x="1296" y="1019"/>
                  </a:lnTo>
                  <a:cubicBezTo>
                    <a:pt x="1291" y="1019"/>
                    <a:pt x="1287" y="1018"/>
                    <a:pt x="1282" y="1018"/>
                  </a:cubicBezTo>
                  <a:lnTo>
                    <a:pt x="1295" y="1018"/>
                  </a:lnTo>
                  <a:cubicBezTo>
                    <a:pt x="1288" y="1012"/>
                    <a:pt x="1282" y="1009"/>
                    <a:pt x="1277" y="1006"/>
                  </a:cubicBezTo>
                  <a:lnTo>
                    <a:pt x="1277" y="1006"/>
                  </a:lnTo>
                  <a:cubicBezTo>
                    <a:pt x="1279" y="1006"/>
                    <a:pt x="1280" y="1006"/>
                    <a:pt x="1282" y="1006"/>
                  </a:cubicBezTo>
                  <a:lnTo>
                    <a:pt x="1273" y="996"/>
                  </a:lnTo>
                  <a:lnTo>
                    <a:pt x="1273" y="996"/>
                  </a:lnTo>
                  <a:cubicBezTo>
                    <a:pt x="1273" y="996"/>
                    <a:pt x="1273" y="996"/>
                    <a:pt x="1273" y="996"/>
                  </a:cubicBezTo>
                  <a:lnTo>
                    <a:pt x="1273" y="996"/>
                  </a:lnTo>
                  <a:cubicBezTo>
                    <a:pt x="1272" y="995"/>
                    <a:pt x="1271" y="994"/>
                    <a:pt x="1270" y="993"/>
                  </a:cubicBezTo>
                  <a:lnTo>
                    <a:pt x="1270" y="993"/>
                  </a:lnTo>
                  <a:lnTo>
                    <a:pt x="1273" y="996"/>
                  </a:lnTo>
                  <a:lnTo>
                    <a:pt x="1273" y="996"/>
                  </a:lnTo>
                  <a:cubicBezTo>
                    <a:pt x="1272" y="996"/>
                    <a:pt x="1271" y="996"/>
                    <a:pt x="1270" y="995"/>
                  </a:cubicBezTo>
                  <a:lnTo>
                    <a:pt x="1270" y="995"/>
                  </a:lnTo>
                  <a:cubicBezTo>
                    <a:pt x="1270" y="995"/>
                    <a:pt x="1270" y="994"/>
                    <a:pt x="1270" y="993"/>
                  </a:cubicBezTo>
                  <a:lnTo>
                    <a:pt x="1270" y="993"/>
                  </a:lnTo>
                  <a:cubicBezTo>
                    <a:pt x="1270" y="994"/>
                    <a:pt x="1270" y="995"/>
                    <a:pt x="1270" y="995"/>
                  </a:cubicBezTo>
                  <a:lnTo>
                    <a:pt x="1270" y="995"/>
                  </a:lnTo>
                  <a:cubicBezTo>
                    <a:pt x="1265" y="994"/>
                    <a:pt x="1260" y="993"/>
                    <a:pt x="1257" y="993"/>
                  </a:cubicBezTo>
                  <a:cubicBezTo>
                    <a:pt x="1250" y="986"/>
                    <a:pt x="1251" y="984"/>
                    <a:pt x="1254" y="984"/>
                  </a:cubicBezTo>
                  <a:lnTo>
                    <a:pt x="1254" y="984"/>
                  </a:lnTo>
                  <a:cubicBezTo>
                    <a:pt x="1255" y="984"/>
                    <a:pt x="1257" y="984"/>
                    <a:pt x="1258" y="985"/>
                  </a:cubicBezTo>
                  <a:lnTo>
                    <a:pt x="1258" y="985"/>
                  </a:lnTo>
                  <a:cubicBezTo>
                    <a:pt x="1242" y="975"/>
                    <a:pt x="1217" y="965"/>
                    <a:pt x="1207" y="955"/>
                  </a:cubicBezTo>
                  <a:lnTo>
                    <a:pt x="1207" y="955"/>
                  </a:lnTo>
                  <a:cubicBezTo>
                    <a:pt x="1227" y="965"/>
                    <a:pt x="1239" y="975"/>
                    <a:pt x="1256" y="979"/>
                  </a:cubicBezTo>
                  <a:lnTo>
                    <a:pt x="1256" y="979"/>
                  </a:lnTo>
                  <a:cubicBezTo>
                    <a:pt x="1256" y="979"/>
                    <a:pt x="1256" y="980"/>
                    <a:pt x="1257" y="980"/>
                  </a:cubicBezTo>
                  <a:cubicBezTo>
                    <a:pt x="1257" y="980"/>
                    <a:pt x="1257" y="980"/>
                    <a:pt x="1257" y="979"/>
                  </a:cubicBezTo>
                  <a:lnTo>
                    <a:pt x="1257" y="979"/>
                  </a:lnTo>
                  <a:cubicBezTo>
                    <a:pt x="1259" y="980"/>
                    <a:pt x="1260" y="980"/>
                    <a:pt x="1262" y="980"/>
                  </a:cubicBezTo>
                  <a:lnTo>
                    <a:pt x="1262" y="980"/>
                  </a:lnTo>
                  <a:cubicBezTo>
                    <a:pt x="1261" y="979"/>
                    <a:pt x="1259" y="978"/>
                    <a:pt x="1258" y="977"/>
                  </a:cubicBezTo>
                  <a:lnTo>
                    <a:pt x="1258" y="977"/>
                  </a:lnTo>
                  <a:cubicBezTo>
                    <a:pt x="1258" y="976"/>
                    <a:pt x="1259" y="975"/>
                    <a:pt x="1260" y="975"/>
                  </a:cubicBezTo>
                  <a:lnTo>
                    <a:pt x="1260" y="975"/>
                  </a:lnTo>
                  <a:cubicBezTo>
                    <a:pt x="1260" y="975"/>
                    <a:pt x="1260" y="976"/>
                    <a:pt x="1261" y="976"/>
                  </a:cubicBezTo>
                  <a:lnTo>
                    <a:pt x="1261" y="976"/>
                  </a:lnTo>
                  <a:cubicBezTo>
                    <a:pt x="1261" y="976"/>
                    <a:pt x="1262" y="977"/>
                    <a:pt x="1263" y="977"/>
                  </a:cubicBezTo>
                  <a:lnTo>
                    <a:pt x="1263" y="977"/>
                  </a:lnTo>
                  <a:cubicBezTo>
                    <a:pt x="1262" y="977"/>
                    <a:pt x="1262" y="977"/>
                    <a:pt x="1261" y="977"/>
                  </a:cubicBezTo>
                  <a:lnTo>
                    <a:pt x="1261" y="977"/>
                  </a:lnTo>
                  <a:cubicBezTo>
                    <a:pt x="1260" y="977"/>
                    <a:pt x="1262" y="978"/>
                    <a:pt x="1264" y="980"/>
                  </a:cubicBezTo>
                  <a:lnTo>
                    <a:pt x="1264" y="980"/>
                  </a:lnTo>
                  <a:cubicBezTo>
                    <a:pt x="1263" y="980"/>
                    <a:pt x="1263" y="980"/>
                    <a:pt x="1262" y="980"/>
                  </a:cubicBezTo>
                  <a:lnTo>
                    <a:pt x="1262" y="980"/>
                  </a:lnTo>
                  <a:cubicBezTo>
                    <a:pt x="1262" y="980"/>
                    <a:pt x="1263" y="980"/>
                    <a:pt x="1263" y="980"/>
                  </a:cubicBezTo>
                  <a:lnTo>
                    <a:pt x="1264" y="980"/>
                  </a:lnTo>
                  <a:cubicBezTo>
                    <a:pt x="1264" y="980"/>
                    <a:pt x="1264" y="980"/>
                    <a:pt x="1264" y="980"/>
                  </a:cubicBezTo>
                  <a:lnTo>
                    <a:pt x="1264" y="980"/>
                  </a:lnTo>
                  <a:cubicBezTo>
                    <a:pt x="1265" y="980"/>
                    <a:pt x="1266" y="980"/>
                    <a:pt x="1266" y="980"/>
                  </a:cubicBezTo>
                  <a:lnTo>
                    <a:pt x="1266" y="980"/>
                  </a:lnTo>
                  <a:cubicBezTo>
                    <a:pt x="1266" y="980"/>
                    <a:pt x="1266" y="980"/>
                    <a:pt x="1266" y="980"/>
                  </a:cubicBezTo>
                  <a:lnTo>
                    <a:pt x="1266" y="980"/>
                  </a:lnTo>
                  <a:cubicBezTo>
                    <a:pt x="1266" y="980"/>
                    <a:pt x="1267" y="980"/>
                    <a:pt x="1267" y="980"/>
                  </a:cubicBezTo>
                  <a:lnTo>
                    <a:pt x="1267" y="980"/>
                  </a:lnTo>
                  <a:cubicBezTo>
                    <a:pt x="1267" y="980"/>
                    <a:pt x="1267" y="980"/>
                    <a:pt x="1266" y="980"/>
                  </a:cubicBezTo>
                  <a:lnTo>
                    <a:pt x="1266" y="980"/>
                  </a:lnTo>
                  <a:cubicBezTo>
                    <a:pt x="1267" y="980"/>
                    <a:pt x="1267" y="980"/>
                    <a:pt x="1267" y="980"/>
                  </a:cubicBezTo>
                  <a:lnTo>
                    <a:pt x="1267" y="980"/>
                  </a:lnTo>
                  <a:cubicBezTo>
                    <a:pt x="1267" y="980"/>
                    <a:pt x="1267" y="980"/>
                    <a:pt x="1267" y="980"/>
                  </a:cubicBezTo>
                  <a:lnTo>
                    <a:pt x="1267" y="980"/>
                  </a:lnTo>
                  <a:cubicBezTo>
                    <a:pt x="1268" y="980"/>
                    <a:pt x="1269" y="980"/>
                    <a:pt x="1270" y="980"/>
                  </a:cubicBezTo>
                  <a:cubicBezTo>
                    <a:pt x="1268" y="980"/>
                    <a:pt x="1266" y="979"/>
                    <a:pt x="1265" y="978"/>
                  </a:cubicBezTo>
                  <a:lnTo>
                    <a:pt x="1265" y="978"/>
                  </a:lnTo>
                  <a:cubicBezTo>
                    <a:pt x="1265" y="978"/>
                    <a:pt x="1265" y="978"/>
                    <a:pt x="1265" y="978"/>
                  </a:cubicBezTo>
                  <a:lnTo>
                    <a:pt x="1265" y="978"/>
                  </a:lnTo>
                  <a:cubicBezTo>
                    <a:pt x="1266" y="979"/>
                    <a:pt x="1268" y="980"/>
                    <a:pt x="1270" y="980"/>
                  </a:cubicBezTo>
                  <a:lnTo>
                    <a:pt x="1267" y="980"/>
                  </a:lnTo>
                  <a:cubicBezTo>
                    <a:pt x="1271" y="983"/>
                    <a:pt x="1276" y="986"/>
                    <a:pt x="1280" y="988"/>
                  </a:cubicBezTo>
                  <a:lnTo>
                    <a:pt x="1280" y="988"/>
                  </a:lnTo>
                  <a:lnTo>
                    <a:pt x="1288" y="991"/>
                  </a:lnTo>
                  <a:lnTo>
                    <a:pt x="1288" y="991"/>
                  </a:lnTo>
                  <a:cubicBezTo>
                    <a:pt x="1287" y="990"/>
                    <a:pt x="1285" y="989"/>
                    <a:pt x="1283" y="987"/>
                  </a:cubicBezTo>
                  <a:lnTo>
                    <a:pt x="1283" y="987"/>
                  </a:lnTo>
                  <a:cubicBezTo>
                    <a:pt x="1287" y="989"/>
                    <a:pt x="1289" y="991"/>
                    <a:pt x="1291" y="992"/>
                  </a:cubicBezTo>
                  <a:lnTo>
                    <a:pt x="1291" y="992"/>
                  </a:lnTo>
                  <a:lnTo>
                    <a:pt x="1288" y="991"/>
                  </a:lnTo>
                  <a:lnTo>
                    <a:pt x="1288" y="991"/>
                  </a:lnTo>
                  <a:cubicBezTo>
                    <a:pt x="1289" y="991"/>
                    <a:pt x="1289" y="992"/>
                    <a:pt x="1290" y="992"/>
                  </a:cubicBezTo>
                  <a:lnTo>
                    <a:pt x="1290" y="992"/>
                  </a:lnTo>
                  <a:cubicBezTo>
                    <a:pt x="1287" y="991"/>
                    <a:pt x="1284" y="990"/>
                    <a:pt x="1280" y="988"/>
                  </a:cubicBezTo>
                  <a:lnTo>
                    <a:pt x="1280" y="988"/>
                  </a:lnTo>
                  <a:lnTo>
                    <a:pt x="1272" y="985"/>
                  </a:lnTo>
                  <a:lnTo>
                    <a:pt x="1272" y="985"/>
                  </a:lnTo>
                  <a:cubicBezTo>
                    <a:pt x="1275" y="988"/>
                    <a:pt x="1278" y="990"/>
                    <a:pt x="1284" y="993"/>
                  </a:cubicBezTo>
                  <a:lnTo>
                    <a:pt x="1291" y="993"/>
                  </a:lnTo>
                  <a:cubicBezTo>
                    <a:pt x="1292" y="994"/>
                    <a:pt x="1292" y="995"/>
                    <a:pt x="1290" y="995"/>
                  </a:cubicBezTo>
                  <a:cubicBezTo>
                    <a:pt x="1290" y="995"/>
                    <a:pt x="1290" y="995"/>
                    <a:pt x="1289" y="995"/>
                  </a:cubicBezTo>
                  <a:lnTo>
                    <a:pt x="1289" y="995"/>
                  </a:lnTo>
                  <a:cubicBezTo>
                    <a:pt x="1287" y="994"/>
                    <a:pt x="1285" y="993"/>
                    <a:pt x="1284" y="993"/>
                  </a:cubicBezTo>
                  <a:lnTo>
                    <a:pt x="1284" y="993"/>
                  </a:lnTo>
                  <a:cubicBezTo>
                    <a:pt x="1284" y="994"/>
                    <a:pt x="1285" y="994"/>
                    <a:pt x="1285" y="994"/>
                  </a:cubicBezTo>
                  <a:lnTo>
                    <a:pt x="1285" y="994"/>
                  </a:lnTo>
                  <a:cubicBezTo>
                    <a:pt x="1284" y="994"/>
                    <a:pt x="1283" y="993"/>
                    <a:pt x="1282" y="993"/>
                  </a:cubicBezTo>
                  <a:lnTo>
                    <a:pt x="1282" y="993"/>
                  </a:lnTo>
                  <a:cubicBezTo>
                    <a:pt x="1285" y="995"/>
                    <a:pt x="1289" y="996"/>
                    <a:pt x="1293" y="998"/>
                  </a:cubicBezTo>
                  <a:lnTo>
                    <a:pt x="1293" y="998"/>
                  </a:lnTo>
                  <a:cubicBezTo>
                    <a:pt x="1293" y="998"/>
                    <a:pt x="1293" y="998"/>
                    <a:pt x="1292" y="998"/>
                  </a:cubicBezTo>
                  <a:lnTo>
                    <a:pt x="1292" y="998"/>
                  </a:lnTo>
                  <a:cubicBezTo>
                    <a:pt x="1297" y="1000"/>
                    <a:pt x="1302" y="1003"/>
                    <a:pt x="1307" y="1006"/>
                  </a:cubicBezTo>
                  <a:lnTo>
                    <a:pt x="1307" y="1006"/>
                  </a:lnTo>
                  <a:cubicBezTo>
                    <a:pt x="1301" y="1003"/>
                    <a:pt x="1297" y="1000"/>
                    <a:pt x="1293" y="998"/>
                  </a:cubicBezTo>
                  <a:lnTo>
                    <a:pt x="1293" y="998"/>
                  </a:lnTo>
                  <a:cubicBezTo>
                    <a:pt x="1293" y="999"/>
                    <a:pt x="1294" y="1001"/>
                    <a:pt x="1294" y="1002"/>
                  </a:cubicBezTo>
                  <a:lnTo>
                    <a:pt x="1294" y="1002"/>
                  </a:lnTo>
                  <a:cubicBezTo>
                    <a:pt x="1292" y="1001"/>
                    <a:pt x="1290" y="1000"/>
                    <a:pt x="1288" y="999"/>
                  </a:cubicBezTo>
                  <a:lnTo>
                    <a:pt x="1288" y="999"/>
                  </a:lnTo>
                  <a:lnTo>
                    <a:pt x="1291" y="1002"/>
                  </a:lnTo>
                  <a:lnTo>
                    <a:pt x="1291" y="1002"/>
                  </a:lnTo>
                  <a:lnTo>
                    <a:pt x="1292" y="1003"/>
                  </a:lnTo>
                  <a:lnTo>
                    <a:pt x="1291" y="1002"/>
                  </a:lnTo>
                  <a:lnTo>
                    <a:pt x="1291" y="1002"/>
                  </a:lnTo>
                  <a:cubicBezTo>
                    <a:pt x="1292" y="1003"/>
                    <a:pt x="1294" y="1003"/>
                    <a:pt x="1295" y="1003"/>
                  </a:cubicBezTo>
                  <a:lnTo>
                    <a:pt x="1295" y="1003"/>
                  </a:lnTo>
                  <a:cubicBezTo>
                    <a:pt x="1294" y="1003"/>
                    <a:pt x="1294" y="1003"/>
                    <a:pt x="1294" y="1002"/>
                  </a:cubicBezTo>
                  <a:lnTo>
                    <a:pt x="1294" y="1002"/>
                  </a:lnTo>
                  <a:cubicBezTo>
                    <a:pt x="1299" y="1004"/>
                    <a:pt x="1303" y="1006"/>
                    <a:pt x="1307" y="1006"/>
                  </a:cubicBezTo>
                  <a:cubicBezTo>
                    <a:pt x="1307" y="1006"/>
                    <a:pt x="1307" y="1004"/>
                    <a:pt x="1306" y="1001"/>
                  </a:cubicBezTo>
                  <a:lnTo>
                    <a:pt x="1306" y="1001"/>
                  </a:lnTo>
                  <a:cubicBezTo>
                    <a:pt x="1309" y="1003"/>
                    <a:pt x="1311" y="1004"/>
                    <a:pt x="1312" y="1006"/>
                  </a:cubicBezTo>
                  <a:lnTo>
                    <a:pt x="1314" y="1006"/>
                  </a:lnTo>
                  <a:cubicBezTo>
                    <a:pt x="1311" y="1003"/>
                    <a:pt x="1307" y="999"/>
                    <a:pt x="1303" y="995"/>
                  </a:cubicBezTo>
                  <a:lnTo>
                    <a:pt x="1303" y="995"/>
                  </a:lnTo>
                  <a:cubicBezTo>
                    <a:pt x="1304" y="996"/>
                    <a:pt x="1304" y="996"/>
                    <a:pt x="1305" y="996"/>
                  </a:cubicBezTo>
                  <a:lnTo>
                    <a:pt x="1305" y="996"/>
                  </a:lnTo>
                  <a:lnTo>
                    <a:pt x="1299" y="991"/>
                  </a:lnTo>
                  <a:lnTo>
                    <a:pt x="1299" y="991"/>
                  </a:lnTo>
                  <a:cubicBezTo>
                    <a:pt x="1300" y="993"/>
                    <a:pt x="1302" y="994"/>
                    <a:pt x="1303" y="995"/>
                  </a:cubicBezTo>
                  <a:lnTo>
                    <a:pt x="1303" y="995"/>
                  </a:lnTo>
                  <a:cubicBezTo>
                    <a:pt x="1302" y="995"/>
                    <a:pt x="1302" y="995"/>
                    <a:pt x="1301" y="995"/>
                  </a:cubicBezTo>
                  <a:lnTo>
                    <a:pt x="1301" y="995"/>
                  </a:lnTo>
                  <a:cubicBezTo>
                    <a:pt x="1304" y="996"/>
                    <a:pt x="1306" y="999"/>
                    <a:pt x="1306" y="1001"/>
                  </a:cubicBezTo>
                  <a:lnTo>
                    <a:pt x="1306" y="1001"/>
                  </a:lnTo>
                  <a:cubicBezTo>
                    <a:pt x="1301" y="997"/>
                    <a:pt x="1295" y="993"/>
                    <a:pt x="1295" y="993"/>
                  </a:cubicBezTo>
                  <a:lnTo>
                    <a:pt x="1293" y="992"/>
                  </a:lnTo>
                  <a:lnTo>
                    <a:pt x="1293" y="992"/>
                  </a:lnTo>
                  <a:cubicBezTo>
                    <a:pt x="1293" y="993"/>
                    <a:pt x="1293" y="993"/>
                    <a:pt x="1293" y="993"/>
                  </a:cubicBezTo>
                  <a:lnTo>
                    <a:pt x="1293" y="993"/>
                  </a:lnTo>
                  <a:cubicBezTo>
                    <a:pt x="1293" y="993"/>
                    <a:pt x="1293" y="993"/>
                    <a:pt x="1293" y="993"/>
                  </a:cubicBezTo>
                  <a:lnTo>
                    <a:pt x="1293" y="993"/>
                  </a:lnTo>
                  <a:cubicBezTo>
                    <a:pt x="1292" y="993"/>
                    <a:pt x="1292" y="992"/>
                    <a:pt x="1291" y="992"/>
                  </a:cubicBezTo>
                  <a:lnTo>
                    <a:pt x="1291" y="992"/>
                  </a:lnTo>
                  <a:lnTo>
                    <a:pt x="1293" y="992"/>
                  </a:lnTo>
                  <a:lnTo>
                    <a:pt x="1293" y="992"/>
                  </a:lnTo>
                  <a:cubicBezTo>
                    <a:pt x="1291" y="991"/>
                    <a:pt x="1290" y="990"/>
                    <a:pt x="1289" y="989"/>
                  </a:cubicBezTo>
                  <a:lnTo>
                    <a:pt x="1289" y="989"/>
                  </a:lnTo>
                  <a:cubicBezTo>
                    <a:pt x="1291" y="990"/>
                    <a:pt x="1293" y="992"/>
                    <a:pt x="1295" y="993"/>
                  </a:cubicBezTo>
                  <a:lnTo>
                    <a:pt x="1295" y="993"/>
                  </a:lnTo>
                  <a:lnTo>
                    <a:pt x="1288" y="988"/>
                  </a:lnTo>
                  <a:lnTo>
                    <a:pt x="1288" y="988"/>
                  </a:lnTo>
                  <a:cubicBezTo>
                    <a:pt x="1287" y="987"/>
                    <a:pt x="1285" y="986"/>
                    <a:pt x="1284" y="985"/>
                  </a:cubicBezTo>
                  <a:lnTo>
                    <a:pt x="1284" y="985"/>
                  </a:ln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1" y="990"/>
                    <a:pt x="1287" y="986"/>
                    <a:pt x="1282" y="983"/>
                  </a:cubicBezTo>
                  <a:lnTo>
                    <a:pt x="1282" y="983"/>
                  </a:lnTo>
                  <a:cubicBezTo>
                    <a:pt x="1281" y="982"/>
                    <a:pt x="1280" y="981"/>
                    <a:pt x="1279" y="980"/>
                  </a:cubicBezTo>
                  <a:lnTo>
                    <a:pt x="1279" y="980"/>
                  </a:lnTo>
                  <a:cubicBezTo>
                    <a:pt x="1279" y="980"/>
                    <a:pt x="1278" y="980"/>
                    <a:pt x="1278" y="980"/>
                  </a:cubicBezTo>
                  <a:lnTo>
                    <a:pt x="1278" y="980"/>
                  </a:lnTo>
                  <a:cubicBezTo>
                    <a:pt x="1278" y="980"/>
                    <a:pt x="1277" y="979"/>
                    <a:pt x="1277" y="979"/>
                  </a:cubicBezTo>
                  <a:lnTo>
                    <a:pt x="1277" y="979"/>
                  </a:lnTo>
                  <a:cubicBezTo>
                    <a:pt x="1277" y="979"/>
                    <a:pt x="1278" y="980"/>
                    <a:pt x="1278" y="980"/>
                  </a:cubicBezTo>
                  <a:lnTo>
                    <a:pt x="1278" y="980"/>
                  </a:lnTo>
                  <a:cubicBezTo>
                    <a:pt x="1278" y="980"/>
                    <a:pt x="1277" y="980"/>
                    <a:pt x="1277" y="980"/>
                  </a:cubicBezTo>
                  <a:lnTo>
                    <a:pt x="1277" y="980"/>
                  </a:lnTo>
                  <a:lnTo>
                    <a:pt x="1270" y="974"/>
                  </a:lnTo>
                  <a:lnTo>
                    <a:pt x="1270" y="974"/>
                  </a:lnTo>
                  <a:cubicBezTo>
                    <a:pt x="1272" y="976"/>
                    <a:pt x="1274" y="977"/>
                    <a:pt x="1277" y="979"/>
                  </a:cubicBezTo>
                  <a:lnTo>
                    <a:pt x="1277" y="979"/>
                  </a:lnTo>
                  <a:cubicBezTo>
                    <a:pt x="1276" y="978"/>
                    <a:pt x="1275" y="978"/>
                    <a:pt x="1274" y="977"/>
                  </a:cubicBezTo>
                  <a:lnTo>
                    <a:pt x="1274" y="977"/>
                  </a:lnTo>
                  <a:cubicBezTo>
                    <a:pt x="1276" y="978"/>
                    <a:pt x="1277" y="979"/>
                    <a:pt x="1279" y="980"/>
                  </a:cubicBezTo>
                  <a:lnTo>
                    <a:pt x="1279" y="980"/>
                  </a:lnTo>
                  <a:cubicBezTo>
                    <a:pt x="1279" y="980"/>
                    <a:pt x="1279" y="980"/>
                    <a:pt x="1280" y="980"/>
                  </a:cubicBezTo>
                  <a:lnTo>
                    <a:pt x="1280" y="980"/>
                  </a:lnTo>
                  <a:cubicBezTo>
                    <a:pt x="1277" y="979"/>
                    <a:pt x="1275" y="977"/>
                    <a:pt x="1273" y="975"/>
                  </a:cubicBezTo>
                  <a:lnTo>
                    <a:pt x="1273" y="975"/>
                  </a:lnTo>
                  <a:cubicBezTo>
                    <a:pt x="1276" y="977"/>
                    <a:pt x="1278" y="978"/>
                    <a:pt x="1280" y="980"/>
                  </a:cubicBezTo>
                  <a:lnTo>
                    <a:pt x="1280" y="980"/>
                  </a:lnTo>
                  <a:cubicBezTo>
                    <a:pt x="1280" y="979"/>
                    <a:pt x="1280" y="979"/>
                    <a:pt x="1280" y="979"/>
                  </a:cubicBezTo>
                  <a:lnTo>
                    <a:pt x="1280" y="979"/>
                  </a:lnTo>
                  <a:cubicBezTo>
                    <a:pt x="1281" y="980"/>
                    <a:pt x="1281" y="980"/>
                    <a:pt x="1282" y="980"/>
                  </a:cubicBezTo>
                  <a:lnTo>
                    <a:pt x="1282" y="980"/>
                  </a:lnTo>
                  <a:cubicBezTo>
                    <a:pt x="1282" y="980"/>
                    <a:pt x="1282" y="980"/>
                    <a:pt x="1282" y="980"/>
                  </a:cubicBezTo>
                  <a:lnTo>
                    <a:pt x="1282" y="980"/>
                  </a:lnTo>
                  <a:cubicBezTo>
                    <a:pt x="1282" y="980"/>
                    <a:pt x="1282" y="980"/>
                    <a:pt x="1282" y="980"/>
                  </a:cubicBezTo>
                  <a:cubicBezTo>
                    <a:pt x="1282" y="980"/>
                    <a:pt x="1282" y="980"/>
                    <a:pt x="1281" y="980"/>
                  </a:cubicBezTo>
                  <a:lnTo>
                    <a:pt x="1281" y="980"/>
                  </a:lnTo>
                  <a:cubicBezTo>
                    <a:pt x="1278" y="977"/>
                    <a:pt x="1277" y="976"/>
                    <a:pt x="1274" y="974"/>
                  </a:cubicBezTo>
                  <a:lnTo>
                    <a:pt x="1274" y="974"/>
                  </a:lnTo>
                  <a:cubicBezTo>
                    <a:pt x="1274" y="974"/>
                    <a:pt x="1274" y="974"/>
                    <a:pt x="1273" y="973"/>
                  </a:cubicBezTo>
                  <a:lnTo>
                    <a:pt x="1273" y="973"/>
                  </a:lnTo>
                  <a:cubicBezTo>
                    <a:pt x="1278" y="976"/>
                    <a:pt x="1282" y="980"/>
                    <a:pt x="1286" y="983"/>
                  </a:cubicBezTo>
                  <a:lnTo>
                    <a:pt x="1286" y="983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4" y="982"/>
                    <a:pt x="1286" y="983"/>
                    <a:pt x="1288" y="984"/>
                  </a:cubicBezTo>
                  <a:lnTo>
                    <a:pt x="1288" y="984"/>
                  </a:lnTo>
                  <a:cubicBezTo>
                    <a:pt x="1289" y="985"/>
                    <a:pt x="1290" y="985"/>
                    <a:pt x="1291" y="986"/>
                  </a:cubicBezTo>
                  <a:lnTo>
                    <a:pt x="1291" y="986"/>
                  </a:lnTo>
                  <a:cubicBezTo>
                    <a:pt x="1291" y="986"/>
                    <a:pt x="1291" y="985"/>
                    <a:pt x="1290" y="985"/>
                  </a:cubicBezTo>
                  <a:lnTo>
                    <a:pt x="1290" y="985"/>
                  </a:lnTo>
                  <a:cubicBezTo>
                    <a:pt x="1292" y="987"/>
                    <a:pt x="1294" y="988"/>
                    <a:pt x="1295" y="989"/>
                  </a:cubicBezTo>
                  <a:lnTo>
                    <a:pt x="1295" y="989"/>
                  </a:lnTo>
                  <a:cubicBezTo>
                    <a:pt x="1294" y="988"/>
                    <a:pt x="1292" y="987"/>
                    <a:pt x="1291" y="986"/>
                  </a:cubicBezTo>
                  <a:lnTo>
                    <a:pt x="1291" y="986"/>
                  </a:lnTo>
                  <a:cubicBezTo>
                    <a:pt x="1291" y="986"/>
                    <a:pt x="1292" y="987"/>
                    <a:pt x="1292" y="987"/>
                  </a:cubicBezTo>
                  <a:lnTo>
                    <a:pt x="1292" y="987"/>
                  </a:lnTo>
                  <a:lnTo>
                    <a:pt x="1282" y="980"/>
                  </a:lnTo>
                  <a:lnTo>
                    <a:pt x="1282" y="980"/>
                  </a:lnTo>
                  <a:cubicBezTo>
                    <a:pt x="1282" y="980"/>
                    <a:pt x="1282" y="980"/>
                    <a:pt x="1282" y="980"/>
                  </a:cubicBezTo>
                  <a:cubicBezTo>
                    <a:pt x="1282" y="980"/>
                    <a:pt x="1282" y="980"/>
                    <a:pt x="1282" y="980"/>
                  </a:cubicBezTo>
                  <a:lnTo>
                    <a:pt x="1282" y="980"/>
                  </a:lnTo>
                  <a:cubicBezTo>
                    <a:pt x="1282" y="980"/>
                    <a:pt x="1282" y="980"/>
                    <a:pt x="1282" y="980"/>
                  </a:cubicBezTo>
                  <a:lnTo>
                    <a:pt x="1282" y="980"/>
                  </a:lnTo>
                  <a:cubicBezTo>
                    <a:pt x="1281" y="980"/>
                    <a:pt x="1281" y="980"/>
                    <a:pt x="1280" y="980"/>
                  </a:cubicBezTo>
                  <a:lnTo>
                    <a:pt x="1280" y="980"/>
                  </a:lnTo>
                  <a:cubicBezTo>
                    <a:pt x="1281" y="980"/>
                    <a:pt x="1281" y="980"/>
                    <a:pt x="1281" y="980"/>
                  </a:cubicBezTo>
                  <a:lnTo>
                    <a:pt x="1281" y="980"/>
                  </a:lnTo>
                  <a:cubicBezTo>
                    <a:pt x="1282" y="980"/>
                    <a:pt x="1282" y="980"/>
                    <a:pt x="1282" y="980"/>
                  </a:cubicBezTo>
                  <a:lnTo>
                    <a:pt x="1282" y="980"/>
                  </a:lnTo>
                  <a:cubicBezTo>
                    <a:pt x="1285" y="983"/>
                    <a:pt x="1288" y="987"/>
                    <a:pt x="1294" y="992"/>
                  </a:cubicBezTo>
                  <a:lnTo>
                    <a:pt x="1294" y="992"/>
                  </a:lnTo>
                  <a:cubicBezTo>
                    <a:pt x="1288" y="986"/>
                    <a:pt x="1286" y="984"/>
                    <a:pt x="1286" y="984"/>
                  </a:cubicBezTo>
                  <a:lnTo>
                    <a:pt x="1286" y="984"/>
                  </a:lnTo>
                  <a:cubicBezTo>
                    <a:pt x="1286" y="984"/>
                    <a:pt x="1290" y="987"/>
                    <a:pt x="1294" y="990"/>
                  </a:cubicBezTo>
                  <a:lnTo>
                    <a:pt x="1294" y="990"/>
                  </a:lnTo>
                  <a:cubicBezTo>
                    <a:pt x="1293" y="989"/>
                    <a:pt x="1293" y="988"/>
                    <a:pt x="1292" y="987"/>
                  </a:cubicBezTo>
                  <a:lnTo>
                    <a:pt x="1292" y="987"/>
                  </a:lnTo>
                  <a:lnTo>
                    <a:pt x="1299" y="991"/>
                  </a:lnTo>
                  <a:lnTo>
                    <a:pt x="1299" y="991"/>
                  </a:lnTo>
                  <a:cubicBezTo>
                    <a:pt x="1298" y="991"/>
                    <a:pt x="1297" y="990"/>
                    <a:pt x="1295" y="989"/>
                  </a:cubicBezTo>
                  <a:lnTo>
                    <a:pt x="1295" y="989"/>
                  </a:lnTo>
                  <a:cubicBezTo>
                    <a:pt x="1299" y="991"/>
                    <a:pt x="1302" y="993"/>
                    <a:pt x="1305" y="996"/>
                  </a:cubicBezTo>
                  <a:lnTo>
                    <a:pt x="1305" y="996"/>
                  </a:lnTo>
                  <a:cubicBezTo>
                    <a:pt x="1306" y="996"/>
                    <a:pt x="1307" y="995"/>
                    <a:pt x="1307" y="993"/>
                  </a:cubicBezTo>
                  <a:lnTo>
                    <a:pt x="1289" y="984"/>
                  </a:lnTo>
                  <a:lnTo>
                    <a:pt x="1289" y="984"/>
                  </a:lnTo>
                  <a:cubicBezTo>
                    <a:pt x="1283" y="978"/>
                    <a:pt x="1274" y="972"/>
                    <a:pt x="1265" y="967"/>
                  </a:cubicBezTo>
                  <a:lnTo>
                    <a:pt x="1265" y="967"/>
                  </a:lnTo>
                  <a:cubicBezTo>
                    <a:pt x="1259" y="962"/>
                    <a:pt x="1253" y="958"/>
                    <a:pt x="1249" y="956"/>
                  </a:cubicBezTo>
                  <a:lnTo>
                    <a:pt x="1249" y="956"/>
                  </a:lnTo>
                  <a:cubicBezTo>
                    <a:pt x="1249" y="957"/>
                    <a:pt x="1249" y="957"/>
                    <a:pt x="1249" y="957"/>
                  </a:cubicBezTo>
                  <a:lnTo>
                    <a:pt x="1249" y="957"/>
                  </a:lnTo>
                  <a:cubicBezTo>
                    <a:pt x="1249" y="957"/>
                    <a:pt x="1249" y="956"/>
                    <a:pt x="1249" y="956"/>
                  </a:cubicBezTo>
                  <a:lnTo>
                    <a:pt x="1249" y="956"/>
                  </a:lnTo>
                  <a:cubicBezTo>
                    <a:pt x="1249" y="956"/>
                    <a:pt x="1249" y="956"/>
                    <a:pt x="1249" y="956"/>
                  </a:cubicBezTo>
                  <a:lnTo>
                    <a:pt x="1249" y="956"/>
                  </a:lnTo>
                  <a:cubicBezTo>
                    <a:pt x="1213" y="927"/>
                    <a:pt x="1171" y="895"/>
                    <a:pt x="1157" y="880"/>
                  </a:cubicBezTo>
                  <a:lnTo>
                    <a:pt x="1157" y="880"/>
                  </a:lnTo>
                  <a:cubicBezTo>
                    <a:pt x="1172" y="895"/>
                    <a:pt x="1206" y="925"/>
                    <a:pt x="1239" y="951"/>
                  </a:cubicBezTo>
                  <a:lnTo>
                    <a:pt x="1239" y="951"/>
                  </a:lnTo>
                  <a:cubicBezTo>
                    <a:pt x="1237" y="950"/>
                    <a:pt x="1234" y="949"/>
                    <a:pt x="1232" y="947"/>
                  </a:cubicBezTo>
                  <a:lnTo>
                    <a:pt x="1232" y="947"/>
                  </a:lnTo>
                  <a:cubicBezTo>
                    <a:pt x="1229" y="945"/>
                    <a:pt x="1226" y="943"/>
                    <a:pt x="1223" y="942"/>
                  </a:cubicBezTo>
                  <a:lnTo>
                    <a:pt x="1223" y="942"/>
                  </a:lnTo>
                  <a:cubicBezTo>
                    <a:pt x="1225" y="943"/>
                    <a:pt x="1228" y="945"/>
                    <a:pt x="1230" y="946"/>
                  </a:cubicBezTo>
                  <a:lnTo>
                    <a:pt x="1230" y="946"/>
                  </a:lnTo>
                  <a:cubicBezTo>
                    <a:pt x="1228" y="945"/>
                    <a:pt x="1226" y="945"/>
                    <a:pt x="1225" y="944"/>
                  </a:cubicBezTo>
                  <a:lnTo>
                    <a:pt x="1225" y="944"/>
                  </a:lnTo>
                  <a:lnTo>
                    <a:pt x="1244" y="958"/>
                  </a:lnTo>
                  <a:lnTo>
                    <a:pt x="1244" y="958"/>
                  </a:lnTo>
                  <a:cubicBezTo>
                    <a:pt x="1231" y="950"/>
                    <a:pt x="1219" y="943"/>
                    <a:pt x="1219" y="943"/>
                  </a:cubicBezTo>
                  <a:cubicBezTo>
                    <a:pt x="1221" y="943"/>
                    <a:pt x="1223" y="943"/>
                    <a:pt x="1225" y="944"/>
                  </a:cubicBezTo>
                  <a:lnTo>
                    <a:pt x="1225" y="944"/>
                  </a:lnTo>
                  <a:lnTo>
                    <a:pt x="1169" y="905"/>
                  </a:lnTo>
                  <a:lnTo>
                    <a:pt x="1169" y="905"/>
                  </a:lnTo>
                  <a:cubicBezTo>
                    <a:pt x="1183" y="915"/>
                    <a:pt x="1203" y="928"/>
                    <a:pt x="1223" y="942"/>
                  </a:cubicBezTo>
                  <a:lnTo>
                    <a:pt x="1223" y="942"/>
                  </a:lnTo>
                  <a:cubicBezTo>
                    <a:pt x="1194" y="919"/>
                    <a:pt x="1163" y="894"/>
                    <a:pt x="1156" y="880"/>
                  </a:cubicBezTo>
                  <a:lnTo>
                    <a:pt x="1156" y="880"/>
                  </a:lnTo>
                  <a:cubicBezTo>
                    <a:pt x="1157" y="880"/>
                    <a:pt x="1194" y="905"/>
                    <a:pt x="1207" y="918"/>
                  </a:cubicBezTo>
                  <a:cubicBezTo>
                    <a:pt x="1213" y="918"/>
                    <a:pt x="1216" y="921"/>
                    <a:pt x="1219" y="924"/>
                  </a:cubicBezTo>
                  <a:lnTo>
                    <a:pt x="1219" y="924"/>
                  </a:lnTo>
                  <a:cubicBezTo>
                    <a:pt x="1219" y="922"/>
                    <a:pt x="1219" y="920"/>
                    <a:pt x="1219" y="918"/>
                  </a:cubicBezTo>
                  <a:cubicBezTo>
                    <a:pt x="1219" y="918"/>
                    <a:pt x="1219" y="905"/>
                    <a:pt x="1219" y="905"/>
                  </a:cubicBezTo>
                  <a:cubicBezTo>
                    <a:pt x="1219" y="893"/>
                    <a:pt x="1219" y="893"/>
                    <a:pt x="1219" y="893"/>
                  </a:cubicBezTo>
                  <a:lnTo>
                    <a:pt x="1219" y="880"/>
                  </a:lnTo>
                  <a:cubicBezTo>
                    <a:pt x="1219" y="880"/>
                    <a:pt x="1219" y="867"/>
                    <a:pt x="1219" y="867"/>
                  </a:cubicBezTo>
                  <a:lnTo>
                    <a:pt x="1219" y="855"/>
                  </a:lnTo>
                  <a:lnTo>
                    <a:pt x="1207" y="855"/>
                  </a:lnTo>
                  <a:cubicBezTo>
                    <a:pt x="1207" y="855"/>
                    <a:pt x="1207" y="855"/>
                    <a:pt x="1207" y="867"/>
                  </a:cubicBezTo>
                  <a:cubicBezTo>
                    <a:pt x="1207" y="880"/>
                    <a:pt x="1194" y="880"/>
                    <a:pt x="1194" y="880"/>
                  </a:cubicBezTo>
                  <a:lnTo>
                    <a:pt x="1182" y="867"/>
                  </a:lnTo>
                  <a:cubicBezTo>
                    <a:pt x="1182" y="855"/>
                    <a:pt x="1182" y="842"/>
                    <a:pt x="1169" y="830"/>
                  </a:cubicBezTo>
                  <a:cubicBezTo>
                    <a:pt x="1169" y="830"/>
                    <a:pt x="1169" y="830"/>
                    <a:pt x="1182" y="817"/>
                  </a:cubicBezTo>
                  <a:cubicBezTo>
                    <a:pt x="1169" y="817"/>
                    <a:pt x="1169" y="805"/>
                    <a:pt x="1169" y="805"/>
                  </a:cubicBezTo>
                  <a:lnTo>
                    <a:pt x="1144" y="805"/>
                  </a:lnTo>
                  <a:cubicBezTo>
                    <a:pt x="1144" y="805"/>
                    <a:pt x="1144" y="817"/>
                    <a:pt x="1144" y="817"/>
                  </a:cubicBezTo>
                  <a:lnTo>
                    <a:pt x="1144" y="830"/>
                  </a:lnTo>
                  <a:cubicBezTo>
                    <a:pt x="1144" y="830"/>
                    <a:pt x="1144" y="842"/>
                    <a:pt x="1144" y="842"/>
                  </a:cubicBezTo>
                  <a:lnTo>
                    <a:pt x="1131" y="842"/>
                  </a:lnTo>
                  <a:lnTo>
                    <a:pt x="1131" y="830"/>
                  </a:lnTo>
                  <a:cubicBezTo>
                    <a:pt x="1131" y="817"/>
                    <a:pt x="1106" y="817"/>
                    <a:pt x="1094" y="817"/>
                  </a:cubicBezTo>
                  <a:lnTo>
                    <a:pt x="1069" y="817"/>
                  </a:lnTo>
                  <a:cubicBezTo>
                    <a:pt x="1081" y="805"/>
                    <a:pt x="1081" y="805"/>
                    <a:pt x="1094" y="792"/>
                  </a:cubicBezTo>
                  <a:cubicBezTo>
                    <a:pt x="1081" y="779"/>
                    <a:pt x="1071" y="775"/>
                    <a:pt x="1063" y="775"/>
                  </a:cubicBezTo>
                  <a:cubicBezTo>
                    <a:pt x="1048" y="775"/>
                    <a:pt x="1039" y="792"/>
                    <a:pt x="1031" y="792"/>
                  </a:cubicBezTo>
                  <a:cubicBezTo>
                    <a:pt x="1018" y="792"/>
                    <a:pt x="1018" y="792"/>
                    <a:pt x="1006" y="767"/>
                  </a:cubicBezTo>
                  <a:lnTo>
                    <a:pt x="1043" y="754"/>
                  </a:lnTo>
                  <a:lnTo>
                    <a:pt x="1018" y="742"/>
                  </a:lnTo>
                  <a:lnTo>
                    <a:pt x="1043" y="717"/>
                  </a:lnTo>
                  <a:cubicBezTo>
                    <a:pt x="1006" y="717"/>
                    <a:pt x="993" y="704"/>
                    <a:pt x="981" y="666"/>
                  </a:cubicBezTo>
                  <a:cubicBezTo>
                    <a:pt x="968" y="679"/>
                    <a:pt x="968" y="691"/>
                    <a:pt x="955" y="691"/>
                  </a:cubicBezTo>
                  <a:lnTo>
                    <a:pt x="955" y="704"/>
                  </a:lnTo>
                  <a:cubicBezTo>
                    <a:pt x="943" y="692"/>
                    <a:pt x="931" y="679"/>
                    <a:pt x="918" y="667"/>
                  </a:cubicBezTo>
                  <a:lnTo>
                    <a:pt x="918" y="667"/>
                  </a:lnTo>
                  <a:cubicBezTo>
                    <a:pt x="931" y="679"/>
                    <a:pt x="943" y="691"/>
                    <a:pt x="955" y="691"/>
                  </a:cubicBezTo>
                  <a:cubicBezTo>
                    <a:pt x="939" y="679"/>
                    <a:pt x="934" y="676"/>
                    <a:pt x="934" y="676"/>
                  </a:cubicBezTo>
                  <a:lnTo>
                    <a:pt x="934" y="676"/>
                  </a:lnTo>
                  <a:cubicBezTo>
                    <a:pt x="934" y="676"/>
                    <a:pt x="936" y="678"/>
                    <a:pt x="936" y="678"/>
                  </a:cubicBezTo>
                  <a:cubicBezTo>
                    <a:pt x="935" y="678"/>
                    <a:pt x="932" y="675"/>
                    <a:pt x="918" y="664"/>
                  </a:cubicBezTo>
                  <a:lnTo>
                    <a:pt x="918" y="664"/>
                  </a:lnTo>
                  <a:cubicBezTo>
                    <a:pt x="916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cubicBezTo>
                    <a:pt x="918" y="654"/>
                    <a:pt x="918" y="641"/>
                    <a:pt x="918" y="641"/>
                  </a:cubicBezTo>
                  <a:cubicBezTo>
                    <a:pt x="930" y="654"/>
                    <a:pt x="930" y="654"/>
                    <a:pt x="943" y="666"/>
                  </a:cubicBezTo>
                  <a:cubicBezTo>
                    <a:pt x="930" y="654"/>
                    <a:pt x="930" y="641"/>
                    <a:pt x="918" y="641"/>
                  </a:cubicBezTo>
                  <a:lnTo>
                    <a:pt x="930" y="641"/>
                  </a:lnTo>
                  <a:cubicBezTo>
                    <a:pt x="943" y="641"/>
                    <a:pt x="943" y="641"/>
                    <a:pt x="943" y="654"/>
                  </a:cubicBezTo>
                  <a:lnTo>
                    <a:pt x="943" y="666"/>
                  </a:lnTo>
                  <a:lnTo>
                    <a:pt x="955" y="666"/>
                  </a:lnTo>
                  <a:cubicBezTo>
                    <a:pt x="955" y="654"/>
                    <a:pt x="968" y="654"/>
                    <a:pt x="981" y="641"/>
                  </a:cubicBezTo>
                  <a:cubicBezTo>
                    <a:pt x="981" y="604"/>
                    <a:pt x="943" y="604"/>
                    <a:pt x="930" y="591"/>
                  </a:cubicBezTo>
                  <a:lnTo>
                    <a:pt x="930" y="591"/>
                  </a:lnTo>
                  <a:cubicBezTo>
                    <a:pt x="931" y="591"/>
                    <a:pt x="943" y="604"/>
                    <a:pt x="930" y="604"/>
                  </a:cubicBezTo>
                  <a:lnTo>
                    <a:pt x="905" y="604"/>
                  </a:lnTo>
                  <a:lnTo>
                    <a:pt x="880" y="578"/>
                  </a:lnTo>
                  <a:lnTo>
                    <a:pt x="880" y="578"/>
                  </a:lnTo>
                  <a:cubicBezTo>
                    <a:pt x="893" y="591"/>
                    <a:pt x="893" y="604"/>
                    <a:pt x="905" y="604"/>
                  </a:cubicBezTo>
                  <a:lnTo>
                    <a:pt x="893" y="604"/>
                  </a:lnTo>
                  <a:cubicBezTo>
                    <a:pt x="880" y="591"/>
                    <a:pt x="867" y="591"/>
                    <a:pt x="867" y="591"/>
                  </a:cubicBezTo>
                  <a:lnTo>
                    <a:pt x="867" y="591"/>
                  </a:lnTo>
                  <a:cubicBezTo>
                    <a:pt x="867" y="591"/>
                    <a:pt x="867" y="591"/>
                    <a:pt x="867" y="591"/>
                  </a:cubicBezTo>
                  <a:lnTo>
                    <a:pt x="880" y="578"/>
                  </a:lnTo>
                  <a:lnTo>
                    <a:pt x="842" y="578"/>
                  </a:lnTo>
                  <a:lnTo>
                    <a:pt x="842" y="566"/>
                  </a:lnTo>
                  <a:cubicBezTo>
                    <a:pt x="842" y="553"/>
                    <a:pt x="855" y="553"/>
                    <a:pt x="867" y="541"/>
                  </a:cubicBezTo>
                  <a:lnTo>
                    <a:pt x="880" y="528"/>
                  </a:lnTo>
                  <a:lnTo>
                    <a:pt x="905" y="528"/>
                  </a:lnTo>
                  <a:lnTo>
                    <a:pt x="867" y="516"/>
                  </a:lnTo>
                  <a:lnTo>
                    <a:pt x="855" y="503"/>
                  </a:lnTo>
                  <a:lnTo>
                    <a:pt x="855" y="503"/>
                  </a:lnTo>
                  <a:cubicBezTo>
                    <a:pt x="855" y="503"/>
                    <a:pt x="855" y="503"/>
                    <a:pt x="855" y="503"/>
                  </a:cubicBezTo>
                  <a:lnTo>
                    <a:pt x="855" y="490"/>
                  </a:lnTo>
                  <a:cubicBezTo>
                    <a:pt x="855" y="478"/>
                    <a:pt x="855" y="465"/>
                    <a:pt x="867" y="453"/>
                  </a:cubicBezTo>
                  <a:lnTo>
                    <a:pt x="880" y="453"/>
                  </a:lnTo>
                  <a:cubicBezTo>
                    <a:pt x="880" y="428"/>
                    <a:pt x="855" y="428"/>
                    <a:pt x="830" y="428"/>
                  </a:cubicBezTo>
                  <a:lnTo>
                    <a:pt x="805" y="428"/>
                  </a:lnTo>
                  <a:lnTo>
                    <a:pt x="805" y="415"/>
                  </a:lnTo>
                  <a:cubicBezTo>
                    <a:pt x="805" y="417"/>
                    <a:pt x="804" y="418"/>
                    <a:pt x="803" y="418"/>
                  </a:cubicBezTo>
                  <a:cubicBezTo>
                    <a:pt x="800" y="418"/>
                    <a:pt x="790" y="398"/>
                    <a:pt x="780" y="378"/>
                  </a:cubicBezTo>
                  <a:lnTo>
                    <a:pt x="780" y="378"/>
                  </a:lnTo>
                  <a:lnTo>
                    <a:pt x="792" y="402"/>
                  </a:lnTo>
                  <a:lnTo>
                    <a:pt x="805" y="428"/>
                  </a:lnTo>
                  <a:cubicBezTo>
                    <a:pt x="792" y="428"/>
                    <a:pt x="792" y="428"/>
                    <a:pt x="779" y="415"/>
                  </a:cubicBezTo>
                  <a:lnTo>
                    <a:pt x="767" y="415"/>
                  </a:lnTo>
                  <a:lnTo>
                    <a:pt x="754" y="402"/>
                  </a:lnTo>
                  <a:lnTo>
                    <a:pt x="754" y="402"/>
                  </a:lnTo>
                  <a:cubicBezTo>
                    <a:pt x="754" y="415"/>
                    <a:pt x="767" y="415"/>
                    <a:pt x="767" y="415"/>
                  </a:cubicBezTo>
                  <a:cubicBezTo>
                    <a:pt x="754" y="415"/>
                    <a:pt x="742" y="402"/>
                    <a:pt x="742" y="390"/>
                  </a:cubicBezTo>
                  <a:cubicBezTo>
                    <a:pt x="742" y="390"/>
                    <a:pt x="742" y="390"/>
                    <a:pt x="729" y="402"/>
                  </a:cubicBezTo>
                  <a:cubicBezTo>
                    <a:pt x="724" y="392"/>
                    <a:pt x="721" y="388"/>
                    <a:pt x="720" y="388"/>
                  </a:cubicBezTo>
                  <a:lnTo>
                    <a:pt x="720" y="388"/>
                  </a:lnTo>
                  <a:cubicBezTo>
                    <a:pt x="719" y="388"/>
                    <a:pt x="722" y="395"/>
                    <a:pt x="729" y="402"/>
                  </a:cubicBezTo>
                  <a:lnTo>
                    <a:pt x="717" y="402"/>
                  </a:lnTo>
                  <a:cubicBezTo>
                    <a:pt x="704" y="377"/>
                    <a:pt x="704" y="365"/>
                    <a:pt x="704" y="340"/>
                  </a:cubicBezTo>
                  <a:lnTo>
                    <a:pt x="704" y="340"/>
                  </a:lnTo>
                  <a:cubicBezTo>
                    <a:pt x="704" y="352"/>
                    <a:pt x="704" y="352"/>
                    <a:pt x="717" y="365"/>
                  </a:cubicBezTo>
                  <a:cubicBezTo>
                    <a:pt x="729" y="377"/>
                    <a:pt x="754" y="390"/>
                    <a:pt x="779" y="415"/>
                  </a:cubicBezTo>
                  <a:cubicBezTo>
                    <a:pt x="754" y="390"/>
                    <a:pt x="729" y="365"/>
                    <a:pt x="704" y="340"/>
                  </a:cubicBezTo>
                  <a:cubicBezTo>
                    <a:pt x="692" y="327"/>
                    <a:pt x="692" y="315"/>
                    <a:pt x="679" y="302"/>
                  </a:cubicBezTo>
                  <a:lnTo>
                    <a:pt x="679" y="302"/>
                  </a:lnTo>
                  <a:cubicBezTo>
                    <a:pt x="679" y="302"/>
                    <a:pt x="679" y="302"/>
                    <a:pt x="679" y="302"/>
                  </a:cubicBezTo>
                  <a:cubicBezTo>
                    <a:pt x="679" y="302"/>
                    <a:pt x="679" y="302"/>
                    <a:pt x="679" y="289"/>
                  </a:cubicBezTo>
                  <a:cubicBezTo>
                    <a:pt x="667" y="289"/>
                    <a:pt x="666" y="289"/>
                    <a:pt x="654" y="277"/>
                  </a:cubicBezTo>
                  <a:lnTo>
                    <a:pt x="654" y="277"/>
                  </a:lnTo>
                  <a:cubicBezTo>
                    <a:pt x="666" y="289"/>
                    <a:pt x="666" y="289"/>
                    <a:pt x="666" y="289"/>
                  </a:cubicBezTo>
                  <a:cubicBezTo>
                    <a:pt x="666" y="289"/>
                    <a:pt x="662" y="289"/>
                    <a:pt x="659" y="287"/>
                  </a:cubicBezTo>
                  <a:lnTo>
                    <a:pt x="659" y="287"/>
                  </a:lnTo>
                  <a:lnTo>
                    <a:pt x="666" y="302"/>
                  </a:lnTo>
                  <a:cubicBezTo>
                    <a:pt x="666" y="302"/>
                    <a:pt x="654" y="289"/>
                    <a:pt x="641" y="277"/>
                  </a:cubicBezTo>
                  <a:lnTo>
                    <a:pt x="641" y="277"/>
                  </a:lnTo>
                  <a:lnTo>
                    <a:pt x="648" y="289"/>
                  </a:lnTo>
                  <a:cubicBezTo>
                    <a:pt x="644" y="286"/>
                    <a:pt x="641" y="283"/>
                    <a:pt x="641" y="277"/>
                  </a:cubicBezTo>
                  <a:lnTo>
                    <a:pt x="641" y="289"/>
                  </a:lnTo>
                  <a:lnTo>
                    <a:pt x="654" y="302"/>
                  </a:lnTo>
                  <a:lnTo>
                    <a:pt x="641" y="302"/>
                  </a:lnTo>
                  <a:lnTo>
                    <a:pt x="629" y="289"/>
                  </a:lnTo>
                  <a:lnTo>
                    <a:pt x="629" y="289"/>
                  </a:lnTo>
                  <a:cubicBezTo>
                    <a:pt x="629" y="302"/>
                    <a:pt x="641" y="302"/>
                    <a:pt x="641" y="302"/>
                  </a:cubicBezTo>
                  <a:lnTo>
                    <a:pt x="629" y="302"/>
                  </a:lnTo>
                  <a:lnTo>
                    <a:pt x="629" y="289"/>
                  </a:lnTo>
                  <a:lnTo>
                    <a:pt x="641" y="277"/>
                  </a:lnTo>
                  <a:lnTo>
                    <a:pt x="641" y="264"/>
                  </a:lnTo>
                  <a:lnTo>
                    <a:pt x="654" y="252"/>
                  </a:lnTo>
                  <a:lnTo>
                    <a:pt x="666" y="239"/>
                  </a:lnTo>
                  <a:lnTo>
                    <a:pt x="679" y="214"/>
                  </a:lnTo>
                  <a:lnTo>
                    <a:pt x="666" y="214"/>
                  </a:lnTo>
                  <a:lnTo>
                    <a:pt x="666" y="201"/>
                  </a:lnTo>
                  <a:lnTo>
                    <a:pt x="654" y="201"/>
                  </a:lnTo>
                  <a:cubicBezTo>
                    <a:pt x="666" y="201"/>
                    <a:pt x="666" y="201"/>
                    <a:pt x="666" y="214"/>
                  </a:cubicBezTo>
                  <a:lnTo>
                    <a:pt x="654" y="201"/>
                  </a:lnTo>
                  <a:cubicBezTo>
                    <a:pt x="641" y="189"/>
                    <a:pt x="641" y="189"/>
                    <a:pt x="629" y="176"/>
                  </a:cubicBezTo>
                  <a:lnTo>
                    <a:pt x="629" y="176"/>
                  </a:lnTo>
                  <a:cubicBezTo>
                    <a:pt x="641" y="189"/>
                    <a:pt x="641" y="201"/>
                    <a:pt x="654" y="214"/>
                  </a:cubicBezTo>
                  <a:cubicBezTo>
                    <a:pt x="654" y="214"/>
                    <a:pt x="654" y="214"/>
                    <a:pt x="641" y="227"/>
                  </a:cubicBezTo>
                  <a:cubicBezTo>
                    <a:pt x="641" y="239"/>
                    <a:pt x="629" y="252"/>
                    <a:pt x="616" y="264"/>
                  </a:cubicBezTo>
                  <a:lnTo>
                    <a:pt x="604" y="277"/>
                  </a:lnTo>
                  <a:lnTo>
                    <a:pt x="604" y="289"/>
                  </a:lnTo>
                  <a:lnTo>
                    <a:pt x="591" y="289"/>
                  </a:lnTo>
                  <a:cubicBezTo>
                    <a:pt x="578" y="302"/>
                    <a:pt x="566" y="314"/>
                    <a:pt x="541" y="314"/>
                  </a:cubicBezTo>
                  <a:cubicBezTo>
                    <a:pt x="490" y="302"/>
                    <a:pt x="566" y="239"/>
                    <a:pt x="591" y="214"/>
                  </a:cubicBezTo>
                  <a:lnTo>
                    <a:pt x="591" y="201"/>
                  </a:lnTo>
                  <a:cubicBezTo>
                    <a:pt x="555" y="216"/>
                    <a:pt x="510" y="239"/>
                    <a:pt x="484" y="239"/>
                  </a:cubicBezTo>
                  <a:cubicBezTo>
                    <a:pt x="464" y="239"/>
                    <a:pt x="455" y="226"/>
                    <a:pt x="465" y="189"/>
                  </a:cubicBezTo>
                  <a:cubicBezTo>
                    <a:pt x="470" y="186"/>
                    <a:pt x="474" y="185"/>
                    <a:pt x="478" y="185"/>
                  </a:cubicBezTo>
                  <a:cubicBezTo>
                    <a:pt x="491" y="185"/>
                    <a:pt x="493" y="201"/>
                    <a:pt x="503" y="201"/>
                  </a:cubicBezTo>
                  <a:cubicBezTo>
                    <a:pt x="503" y="176"/>
                    <a:pt x="516" y="151"/>
                    <a:pt x="528" y="139"/>
                  </a:cubicBezTo>
                  <a:cubicBezTo>
                    <a:pt x="629" y="88"/>
                    <a:pt x="616" y="139"/>
                    <a:pt x="666" y="51"/>
                  </a:cubicBezTo>
                  <a:lnTo>
                    <a:pt x="666" y="51"/>
                  </a:lnTo>
                  <a:cubicBezTo>
                    <a:pt x="620" y="91"/>
                    <a:pt x="591" y="103"/>
                    <a:pt x="570" y="103"/>
                  </a:cubicBezTo>
                  <a:cubicBezTo>
                    <a:pt x="535" y="103"/>
                    <a:pt x="524" y="66"/>
                    <a:pt x="490" y="66"/>
                  </a:cubicBezTo>
                  <a:cubicBezTo>
                    <a:pt x="469" y="66"/>
                    <a:pt x="439" y="80"/>
                    <a:pt x="390" y="126"/>
                  </a:cubicBezTo>
                  <a:lnTo>
                    <a:pt x="415" y="76"/>
                  </a:lnTo>
                  <a:cubicBezTo>
                    <a:pt x="415" y="80"/>
                    <a:pt x="416" y="81"/>
                    <a:pt x="418" y="81"/>
                  </a:cubicBezTo>
                  <a:cubicBezTo>
                    <a:pt x="422" y="81"/>
                    <a:pt x="428" y="76"/>
                    <a:pt x="428" y="76"/>
                  </a:cubicBezTo>
                  <a:cubicBezTo>
                    <a:pt x="438" y="52"/>
                    <a:pt x="438" y="44"/>
                    <a:pt x="432" y="44"/>
                  </a:cubicBezTo>
                  <a:cubicBezTo>
                    <a:pt x="411" y="44"/>
                    <a:pt x="321" y="137"/>
                    <a:pt x="281" y="137"/>
                  </a:cubicBezTo>
                  <a:cubicBezTo>
                    <a:pt x="273" y="137"/>
                    <a:pt x="267" y="134"/>
                    <a:pt x="264" y="126"/>
                  </a:cubicBezTo>
                  <a:cubicBezTo>
                    <a:pt x="264" y="113"/>
                    <a:pt x="277" y="101"/>
                    <a:pt x="277" y="88"/>
                  </a:cubicBezTo>
                  <a:lnTo>
                    <a:pt x="277" y="76"/>
                  </a:lnTo>
                  <a:cubicBezTo>
                    <a:pt x="277" y="76"/>
                    <a:pt x="289" y="76"/>
                    <a:pt x="289" y="63"/>
                  </a:cubicBezTo>
                  <a:cubicBezTo>
                    <a:pt x="302" y="63"/>
                    <a:pt x="302" y="51"/>
                    <a:pt x="315" y="51"/>
                  </a:cubicBezTo>
                  <a:lnTo>
                    <a:pt x="302" y="51"/>
                  </a:lnTo>
                  <a:lnTo>
                    <a:pt x="277" y="63"/>
                  </a:lnTo>
                  <a:lnTo>
                    <a:pt x="239" y="63"/>
                  </a:lnTo>
                  <a:cubicBezTo>
                    <a:pt x="239" y="63"/>
                    <a:pt x="239" y="51"/>
                    <a:pt x="239" y="51"/>
                  </a:cubicBezTo>
                  <a:cubicBezTo>
                    <a:pt x="252" y="38"/>
                    <a:pt x="252" y="38"/>
                    <a:pt x="264" y="38"/>
                  </a:cubicBezTo>
                  <a:lnTo>
                    <a:pt x="239" y="25"/>
                  </a:lnTo>
                  <a:lnTo>
                    <a:pt x="227" y="13"/>
                  </a:lnTo>
                  <a:lnTo>
                    <a:pt x="214" y="13"/>
                  </a:lnTo>
                  <a:lnTo>
                    <a:pt x="214" y="0"/>
                  </a:lnTo>
                  <a:close/>
                  <a:moveTo>
                    <a:pt x="1332" y="1031"/>
                  </a:moveTo>
                  <a:cubicBezTo>
                    <a:pt x="1344" y="1037"/>
                    <a:pt x="1348" y="1037"/>
                    <a:pt x="1352" y="1037"/>
                  </a:cubicBezTo>
                  <a:lnTo>
                    <a:pt x="1352" y="1037"/>
                  </a:lnTo>
                  <a:cubicBezTo>
                    <a:pt x="1350" y="1036"/>
                    <a:pt x="1348" y="1035"/>
                    <a:pt x="1347" y="1034"/>
                  </a:cubicBezTo>
                  <a:lnTo>
                    <a:pt x="1347" y="1034"/>
                  </a:lnTo>
                  <a:cubicBezTo>
                    <a:pt x="1346" y="1034"/>
                    <a:pt x="1346" y="1034"/>
                    <a:pt x="1346" y="1034"/>
                  </a:cubicBezTo>
                  <a:cubicBezTo>
                    <a:pt x="1343" y="1034"/>
                    <a:pt x="1338" y="1033"/>
                    <a:pt x="1332" y="1031"/>
                  </a:cubicBezTo>
                  <a:close/>
                  <a:moveTo>
                    <a:pt x="1346" y="1032"/>
                  </a:moveTo>
                  <a:cubicBezTo>
                    <a:pt x="1347" y="1033"/>
                    <a:pt x="1347" y="1034"/>
                    <a:pt x="1347" y="1034"/>
                  </a:cubicBezTo>
                  <a:lnTo>
                    <a:pt x="1347" y="1034"/>
                  </a:lnTo>
                  <a:cubicBezTo>
                    <a:pt x="1346" y="1034"/>
                    <a:pt x="1346" y="1034"/>
                    <a:pt x="1346" y="1034"/>
                  </a:cubicBezTo>
                  <a:lnTo>
                    <a:pt x="1346" y="1034"/>
                  </a:lnTo>
                  <a:cubicBezTo>
                    <a:pt x="1346" y="1034"/>
                    <a:pt x="1346" y="1034"/>
                    <a:pt x="1347" y="1034"/>
                  </a:cubicBezTo>
                  <a:lnTo>
                    <a:pt x="1347" y="1034"/>
                  </a:lnTo>
                  <a:cubicBezTo>
                    <a:pt x="1347" y="1034"/>
                    <a:pt x="1347" y="1034"/>
                    <a:pt x="1347" y="1034"/>
                  </a:cubicBezTo>
                  <a:lnTo>
                    <a:pt x="1347" y="1034"/>
                  </a:lnTo>
                  <a:cubicBezTo>
                    <a:pt x="1350" y="1036"/>
                    <a:pt x="1352" y="1036"/>
                    <a:pt x="1355" y="1037"/>
                  </a:cubicBezTo>
                  <a:lnTo>
                    <a:pt x="1355" y="1037"/>
                  </a:lnTo>
                  <a:cubicBezTo>
                    <a:pt x="1354" y="1037"/>
                    <a:pt x="1354" y="1037"/>
                    <a:pt x="1353" y="1037"/>
                  </a:cubicBezTo>
                  <a:cubicBezTo>
                    <a:pt x="1353" y="1037"/>
                    <a:pt x="1352" y="1037"/>
                    <a:pt x="1352" y="1037"/>
                  </a:cubicBezTo>
                  <a:lnTo>
                    <a:pt x="1352" y="1037"/>
                  </a:lnTo>
                  <a:cubicBezTo>
                    <a:pt x="1360" y="1041"/>
                    <a:pt x="1366" y="1043"/>
                    <a:pt x="1370" y="1043"/>
                  </a:cubicBezTo>
                  <a:cubicBezTo>
                    <a:pt x="1362" y="1040"/>
                    <a:pt x="1358" y="1038"/>
                    <a:pt x="1355" y="1037"/>
                  </a:cubicBezTo>
                  <a:lnTo>
                    <a:pt x="1355" y="1037"/>
                  </a:lnTo>
                  <a:cubicBezTo>
                    <a:pt x="1360" y="1037"/>
                    <a:pt x="1367" y="1038"/>
                    <a:pt x="1383" y="1043"/>
                  </a:cubicBezTo>
                  <a:cubicBezTo>
                    <a:pt x="1361" y="1036"/>
                    <a:pt x="1351" y="1033"/>
                    <a:pt x="1346" y="10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0"/>
            <p:cNvSpPr/>
            <p:nvPr/>
          </p:nvSpPr>
          <p:spPr>
            <a:xfrm>
              <a:off x="8151738" y="4332979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0"/>
                    <a:pt x="6" y="0"/>
                    <a:pt x="13" y="4"/>
                  </a:cubicBezTo>
                  <a:lnTo>
                    <a:pt x="13" y="4"/>
                  </a:lnTo>
                  <a:cubicBezTo>
                    <a:pt x="9" y="2"/>
                    <a:pt x="5" y="0"/>
                    <a:pt x="1" y="0"/>
                  </a:cubicBezTo>
                  <a:close/>
                  <a:moveTo>
                    <a:pt x="13" y="4"/>
                  </a:moveTo>
                  <a:lnTo>
                    <a:pt x="13" y="4"/>
                  </a:lnTo>
                  <a:cubicBezTo>
                    <a:pt x="20" y="7"/>
                    <a:pt x="26" y="13"/>
                    <a:pt x="26" y="13"/>
                  </a:cubicBezTo>
                  <a:lnTo>
                    <a:pt x="26" y="13"/>
                  </a:lnTo>
                  <a:cubicBezTo>
                    <a:pt x="21" y="8"/>
                    <a:pt x="17" y="6"/>
                    <a:pt x="1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50"/>
            <p:cNvSpPr/>
            <p:nvPr/>
          </p:nvSpPr>
          <p:spPr>
            <a:xfrm>
              <a:off x="8142552" y="4327920"/>
              <a:ext cx="865" cy="466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2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50"/>
            <p:cNvSpPr/>
            <p:nvPr/>
          </p:nvSpPr>
          <p:spPr>
            <a:xfrm>
              <a:off x="8142552" y="4327920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0"/>
            <p:cNvSpPr/>
            <p:nvPr/>
          </p:nvSpPr>
          <p:spPr>
            <a:xfrm>
              <a:off x="8148409" y="4332114"/>
              <a:ext cx="5059" cy="1731"/>
            </a:xfrm>
            <a:custGeom>
              <a:avLst/>
              <a:gdLst/>
              <a:ahLst/>
              <a:cxnLst/>
              <a:rect l="l" t="t" r="r" b="b"/>
              <a:pathLst>
                <a:path w="76" h="26" extrusionOk="0">
                  <a:moveTo>
                    <a:pt x="0" y="1"/>
                  </a:moveTo>
                  <a:cubicBezTo>
                    <a:pt x="0" y="1"/>
                    <a:pt x="7" y="3"/>
                    <a:pt x="17" y="7"/>
                  </a:cubicBezTo>
                  <a:lnTo>
                    <a:pt x="17" y="7"/>
                  </a:lnTo>
                  <a:cubicBezTo>
                    <a:pt x="8" y="1"/>
                    <a:pt x="0" y="1"/>
                    <a:pt x="0" y="1"/>
                  </a:cubicBezTo>
                  <a:close/>
                  <a:moveTo>
                    <a:pt x="17" y="7"/>
                  </a:moveTo>
                  <a:cubicBezTo>
                    <a:pt x="20" y="8"/>
                    <a:pt x="23" y="11"/>
                    <a:pt x="25" y="13"/>
                  </a:cubicBezTo>
                  <a:cubicBezTo>
                    <a:pt x="25" y="12"/>
                    <a:pt x="26" y="11"/>
                    <a:pt x="26" y="10"/>
                  </a:cubicBezTo>
                  <a:lnTo>
                    <a:pt x="26" y="10"/>
                  </a:lnTo>
                  <a:cubicBezTo>
                    <a:pt x="38" y="14"/>
                    <a:pt x="52" y="20"/>
                    <a:pt x="63" y="26"/>
                  </a:cubicBezTo>
                  <a:lnTo>
                    <a:pt x="76" y="26"/>
                  </a:lnTo>
                  <a:cubicBezTo>
                    <a:pt x="51" y="13"/>
                    <a:pt x="51" y="13"/>
                    <a:pt x="38" y="13"/>
                  </a:cubicBezTo>
                  <a:cubicBezTo>
                    <a:pt x="38" y="13"/>
                    <a:pt x="32" y="8"/>
                    <a:pt x="29" y="8"/>
                  </a:cubicBezTo>
                  <a:cubicBezTo>
                    <a:pt x="27" y="8"/>
                    <a:pt x="26" y="8"/>
                    <a:pt x="26" y="10"/>
                  </a:cubicBezTo>
                  <a:lnTo>
                    <a:pt x="26" y="10"/>
                  </a:lnTo>
                  <a:cubicBezTo>
                    <a:pt x="23" y="9"/>
                    <a:pt x="20" y="8"/>
                    <a:pt x="1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0"/>
            <p:cNvSpPr/>
            <p:nvPr/>
          </p:nvSpPr>
          <p:spPr>
            <a:xfrm>
              <a:off x="8150074" y="4307885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0"/>
            <p:cNvSpPr/>
            <p:nvPr/>
          </p:nvSpPr>
          <p:spPr>
            <a:xfrm>
              <a:off x="8155066" y="4340501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0"/>
            <p:cNvSpPr/>
            <p:nvPr/>
          </p:nvSpPr>
          <p:spPr>
            <a:xfrm>
              <a:off x="8121651" y="4336307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50"/>
            <p:cNvSpPr/>
            <p:nvPr/>
          </p:nvSpPr>
          <p:spPr>
            <a:xfrm>
              <a:off x="8146745" y="4333778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3" y="13"/>
                    <a:pt x="25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50"/>
            <p:cNvSpPr/>
            <p:nvPr/>
          </p:nvSpPr>
          <p:spPr>
            <a:xfrm>
              <a:off x="8152603" y="4334643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5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0"/>
            <p:cNvSpPr/>
            <p:nvPr/>
          </p:nvSpPr>
          <p:spPr>
            <a:xfrm>
              <a:off x="8151738" y="4334643"/>
              <a:ext cx="2596" cy="86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0"/>
            <p:cNvSpPr/>
            <p:nvPr/>
          </p:nvSpPr>
          <p:spPr>
            <a:xfrm>
              <a:off x="8116592" y="4336307"/>
              <a:ext cx="2596" cy="932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39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50"/>
            <p:cNvSpPr/>
            <p:nvPr/>
          </p:nvSpPr>
          <p:spPr>
            <a:xfrm>
              <a:off x="8119122" y="4337172"/>
              <a:ext cx="4260" cy="865"/>
            </a:xfrm>
            <a:custGeom>
              <a:avLst/>
              <a:gdLst/>
              <a:ahLst/>
              <a:cxnLst/>
              <a:rect l="l" t="t" r="r" b="b"/>
              <a:pathLst>
                <a:path w="64" h="13" extrusionOk="0">
                  <a:moveTo>
                    <a:pt x="63" y="13"/>
                  </a:moveTo>
                  <a:cubicBezTo>
                    <a:pt x="63" y="13"/>
                    <a:pt x="51" y="13"/>
                    <a:pt x="6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0"/>
            <p:cNvSpPr/>
            <p:nvPr/>
          </p:nvSpPr>
          <p:spPr>
            <a:xfrm>
              <a:off x="8039645" y="4783812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0"/>
            <p:cNvSpPr/>
            <p:nvPr/>
          </p:nvSpPr>
          <p:spPr>
            <a:xfrm>
              <a:off x="8037981" y="4790468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50"/>
            <p:cNvSpPr/>
            <p:nvPr/>
          </p:nvSpPr>
          <p:spPr>
            <a:xfrm>
              <a:off x="8037981" y="4791333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0"/>
            <p:cNvSpPr/>
            <p:nvPr/>
          </p:nvSpPr>
          <p:spPr>
            <a:xfrm>
              <a:off x="8037182" y="4791333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50"/>
            <p:cNvSpPr/>
            <p:nvPr/>
          </p:nvSpPr>
          <p:spPr>
            <a:xfrm>
              <a:off x="8037182" y="4792997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50"/>
            <p:cNvSpPr/>
            <p:nvPr/>
          </p:nvSpPr>
          <p:spPr>
            <a:xfrm>
              <a:off x="8038846" y="4786341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0"/>
            <p:cNvSpPr/>
            <p:nvPr/>
          </p:nvSpPr>
          <p:spPr>
            <a:xfrm>
              <a:off x="8036317" y="4788005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0"/>
            <p:cNvSpPr/>
            <p:nvPr/>
          </p:nvSpPr>
          <p:spPr>
            <a:xfrm>
              <a:off x="8037182" y="4788804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0"/>
            <p:cNvSpPr/>
            <p:nvPr/>
          </p:nvSpPr>
          <p:spPr>
            <a:xfrm>
              <a:off x="8037182" y="4786341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0"/>
            <p:cNvSpPr/>
            <p:nvPr/>
          </p:nvSpPr>
          <p:spPr>
            <a:xfrm>
              <a:off x="8029328" y="4792132"/>
              <a:ext cx="101574" cy="117217"/>
            </a:xfrm>
            <a:custGeom>
              <a:avLst/>
              <a:gdLst/>
              <a:ahLst/>
              <a:cxnLst/>
              <a:rect l="l" t="t" r="r" b="b"/>
              <a:pathLst>
                <a:path w="1526" h="1761" extrusionOk="0">
                  <a:moveTo>
                    <a:pt x="633" y="152"/>
                  </a:moveTo>
                  <a:cubicBezTo>
                    <a:pt x="646" y="164"/>
                    <a:pt x="658" y="164"/>
                    <a:pt x="671" y="177"/>
                  </a:cubicBezTo>
                  <a:lnTo>
                    <a:pt x="658" y="164"/>
                  </a:lnTo>
                  <a:cubicBezTo>
                    <a:pt x="646" y="164"/>
                    <a:pt x="646" y="152"/>
                    <a:pt x="633" y="152"/>
                  </a:cubicBezTo>
                  <a:close/>
                  <a:moveTo>
                    <a:pt x="558" y="177"/>
                  </a:moveTo>
                  <a:cubicBezTo>
                    <a:pt x="558" y="177"/>
                    <a:pt x="570" y="189"/>
                    <a:pt x="583" y="189"/>
                  </a:cubicBezTo>
                  <a:cubicBezTo>
                    <a:pt x="570" y="177"/>
                    <a:pt x="558" y="177"/>
                    <a:pt x="558" y="177"/>
                  </a:cubicBezTo>
                  <a:close/>
                  <a:moveTo>
                    <a:pt x="583" y="189"/>
                  </a:moveTo>
                  <a:cubicBezTo>
                    <a:pt x="583" y="189"/>
                    <a:pt x="596" y="202"/>
                    <a:pt x="608" y="202"/>
                  </a:cubicBezTo>
                  <a:cubicBezTo>
                    <a:pt x="596" y="189"/>
                    <a:pt x="596" y="189"/>
                    <a:pt x="583" y="189"/>
                  </a:cubicBezTo>
                  <a:close/>
                  <a:moveTo>
                    <a:pt x="684" y="202"/>
                  </a:moveTo>
                  <a:lnTo>
                    <a:pt x="696" y="215"/>
                  </a:lnTo>
                  <a:cubicBezTo>
                    <a:pt x="696" y="202"/>
                    <a:pt x="684" y="202"/>
                    <a:pt x="684" y="202"/>
                  </a:cubicBezTo>
                  <a:close/>
                  <a:moveTo>
                    <a:pt x="684" y="215"/>
                  </a:moveTo>
                  <a:lnTo>
                    <a:pt x="709" y="227"/>
                  </a:lnTo>
                  <a:lnTo>
                    <a:pt x="721" y="227"/>
                  </a:lnTo>
                  <a:cubicBezTo>
                    <a:pt x="709" y="227"/>
                    <a:pt x="696" y="215"/>
                    <a:pt x="684" y="215"/>
                  </a:cubicBezTo>
                  <a:close/>
                  <a:moveTo>
                    <a:pt x="671" y="265"/>
                  </a:moveTo>
                  <a:lnTo>
                    <a:pt x="696" y="277"/>
                  </a:lnTo>
                  <a:cubicBezTo>
                    <a:pt x="684" y="277"/>
                    <a:pt x="684" y="277"/>
                    <a:pt x="684" y="290"/>
                  </a:cubicBezTo>
                  <a:cubicBezTo>
                    <a:pt x="671" y="290"/>
                    <a:pt x="671" y="277"/>
                    <a:pt x="671" y="277"/>
                  </a:cubicBezTo>
                  <a:cubicBezTo>
                    <a:pt x="671" y="277"/>
                    <a:pt x="671" y="290"/>
                    <a:pt x="671" y="290"/>
                  </a:cubicBezTo>
                  <a:lnTo>
                    <a:pt x="658" y="303"/>
                  </a:lnTo>
                  <a:lnTo>
                    <a:pt x="671" y="277"/>
                  </a:lnTo>
                  <a:lnTo>
                    <a:pt x="671" y="265"/>
                  </a:lnTo>
                  <a:close/>
                  <a:moveTo>
                    <a:pt x="721" y="265"/>
                  </a:moveTo>
                  <a:cubicBezTo>
                    <a:pt x="759" y="290"/>
                    <a:pt x="784" y="303"/>
                    <a:pt x="834" y="315"/>
                  </a:cubicBezTo>
                  <a:cubicBezTo>
                    <a:pt x="834" y="315"/>
                    <a:pt x="797" y="303"/>
                    <a:pt x="771" y="290"/>
                  </a:cubicBezTo>
                  <a:lnTo>
                    <a:pt x="771" y="290"/>
                  </a:lnTo>
                  <a:cubicBezTo>
                    <a:pt x="774" y="292"/>
                    <a:pt x="774" y="293"/>
                    <a:pt x="774" y="293"/>
                  </a:cubicBezTo>
                  <a:cubicBezTo>
                    <a:pt x="770" y="293"/>
                    <a:pt x="742" y="275"/>
                    <a:pt x="721" y="265"/>
                  </a:cubicBezTo>
                  <a:close/>
                  <a:moveTo>
                    <a:pt x="834" y="277"/>
                  </a:moveTo>
                  <a:cubicBezTo>
                    <a:pt x="859" y="290"/>
                    <a:pt x="885" y="303"/>
                    <a:pt x="910" y="315"/>
                  </a:cubicBezTo>
                  <a:cubicBezTo>
                    <a:pt x="897" y="303"/>
                    <a:pt x="859" y="290"/>
                    <a:pt x="834" y="277"/>
                  </a:cubicBezTo>
                  <a:close/>
                  <a:moveTo>
                    <a:pt x="765" y="309"/>
                  </a:moveTo>
                  <a:cubicBezTo>
                    <a:pt x="767" y="310"/>
                    <a:pt x="769" y="313"/>
                    <a:pt x="771" y="315"/>
                  </a:cubicBezTo>
                  <a:cubicBezTo>
                    <a:pt x="778" y="315"/>
                    <a:pt x="784" y="316"/>
                    <a:pt x="791" y="317"/>
                  </a:cubicBezTo>
                  <a:lnTo>
                    <a:pt x="791" y="317"/>
                  </a:lnTo>
                  <a:cubicBezTo>
                    <a:pt x="782" y="314"/>
                    <a:pt x="774" y="312"/>
                    <a:pt x="765" y="309"/>
                  </a:cubicBezTo>
                  <a:close/>
                  <a:moveTo>
                    <a:pt x="835" y="303"/>
                  </a:moveTo>
                  <a:cubicBezTo>
                    <a:pt x="860" y="315"/>
                    <a:pt x="884" y="328"/>
                    <a:pt x="872" y="328"/>
                  </a:cubicBezTo>
                  <a:lnTo>
                    <a:pt x="885" y="328"/>
                  </a:lnTo>
                  <a:lnTo>
                    <a:pt x="859" y="315"/>
                  </a:lnTo>
                  <a:lnTo>
                    <a:pt x="835" y="303"/>
                  </a:lnTo>
                  <a:close/>
                  <a:moveTo>
                    <a:pt x="788" y="335"/>
                  </a:moveTo>
                  <a:cubicBezTo>
                    <a:pt x="785" y="335"/>
                    <a:pt x="788" y="340"/>
                    <a:pt x="797" y="340"/>
                  </a:cubicBezTo>
                  <a:cubicBezTo>
                    <a:pt x="792" y="336"/>
                    <a:pt x="790" y="335"/>
                    <a:pt x="788" y="335"/>
                  </a:cubicBezTo>
                  <a:close/>
                  <a:moveTo>
                    <a:pt x="791" y="317"/>
                  </a:moveTo>
                  <a:lnTo>
                    <a:pt x="791" y="317"/>
                  </a:lnTo>
                  <a:cubicBezTo>
                    <a:pt x="813" y="325"/>
                    <a:pt x="836" y="333"/>
                    <a:pt x="859" y="340"/>
                  </a:cubicBezTo>
                  <a:cubicBezTo>
                    <a:pt x="831" y="331"/>
                    <a:pt x="810" y="321"/>
                    <a:pt x="791" y="317"/>
                  </a:cubicBezTo>
                  <a:close/>
                  <a:moveTo>
                    <a:pt x="947" y="378"/>
                  </a:moveTo>
                  <a:cubicBezTo>
                    <a:pt x="957" y="378"/>
                    <a:pt x="959" y="386"/>
                    <a:pt x="966" y="389"/>
                  </a:cubicBezTo>
                  <a:lnTo>
                    <a:pt x="966" y="389"/>
                  </a:lnTo>
                  <a:cubicBezTo>
                    <a:pt x="966" y="388"/>
                    <a:pt x="967" y="385"/>
                    <a:pt x="960" y="378"/>
                  </a:cubicBezTo>
                  <a:close/>
                  <a:moveTo>
                    <a:pt x="966" y="389"/>
                  </a:moveTo>
                  <a:cubicBezTo>
                    <a:pt x="966" y="391"/>
                    <a:pt x="967" y="391"/>
                    <a:pt x="973" y="391"/>
                  </a:cubicBezTo>
                  <a:cubicBezTo>
                    <a:pt x="970" y="391"/>
                    <a:pt x="968" y="390"/>
                    <a:pt x="966" y="389"/>
                  </a:cubicBezTo>
                  <a:close/>
                  <a:moveTo>
                    <a:pt x="1023" y="378"/>
                  </a:moveTo>
                  <a:lnTo>
                    <a:pt x="998" y="391"/>
                  </a:lnTo>
                  <a:lnTo>
                    <a:pt x="1010" y="391"/>
                  </a:lnTo>
                  <a:cubicBezTo>
                    <a:pt x="1010" y="391"/>
                    <a:pt x="1010" y="391"/>
                    <a:pt x="1023" y="378"/>
                  </a:cubicBezTo>
                  <a:close/>
                  <a:moveTo>
                    <a:pt x="960" y="403"/>
                  </a:moveTo>
                  <a:lnTo>
                    <a:pt x="947" y="416"/>
                  </a:lnTo>
                  <a:lnTo>
                    <a:pt x="947" y="403"/>
                  </a:lnTo>
                  <a:close/>
                  <a:moveTo>
                    <a:pt x="156" y="416"/>
                  </a:moveTo>
                  <a:cubicBezTo>
                    <a:pt x="158" y="418"/>
                    <a:pt x="161" y="420"/>
                    <a:pt x="165" y="422"/>
                  </a:cubicBezTo>
                  <a:lnTo>
                    <a:pt x="165" y="422"/>
                  </a:lnTo>
                  <a:lnTo>
                    <a:pt x="156" y="416"/>
                  </a:lnTo>
                  <a:close/>
                  <a:moveTo>
                    <a:pt x="156" y="428"/>
                  </a:moveTo>
                  <a:cubicBezTo>
                    <a:pt x="143" y="428"/>
                    <a:pt x="206" y="453"/>
                    <a:pt x="206" y="453"/>
                  </a:cubicBezTo>
                  <a:cubicBezTo>
                    <a:pt x="206" y="453"/>
                    <a:pt x="156" y="428"/>
                    <a:pt x="156" y="428"/>
                  </a:cubicBezTo>
                  <a:close/>
                  <a:moveTo>
                    <a:pt x="143" y="478"/>
                  </a:moveTo>
                  <a:cubicBezTo>
                    <a:pt x="143" y="479"/>
                    <a:pt x="144" y="479"/>
                    <a:pt x="144" y="479"/>
                  </a:cubicBezTo>
                  <a:lnTo>
                    <a:pt x="144" y="479"/>
                  </a:lnTo>
                  <a:cubicBezTo>
                    <a:pt x="144" y="479"/>
                    <a:pt x="144" y="479"/>
                    <a:pt x="143" y="478"/>
                  </a:cubicBezTo>
                  <a:close/>
                  <a:moveTo>
                    <a:pt x="985" y="491"/>
                  </a:moveTo>
                  <a:lnTo>
                    <a:pt x="1023" y="504"/>
                  </a:lnTo>
                  <a:cubicBezTo>
                    <a:pt x="1023" y="491"/>
                    <a:pt x="1010" y="491"/>
                    <a:pt x="985" y="491"/>
                  </a:cubicBezTo>
                  <a:close/>
                  <a:moveTo>
                    <a:pt x="1060" y="529"/>
                  </a:moveTo>
                  <a:cubicBezTo>
                    <a:pt x="1060" y="529"/>
                    <a:pt x="1073" y="541"/>
                    <a:pt x="1073" y="541"/>
                  </a:cubicBezTo>
                  <a:cubicBezTo>
                    <a:pt x="1073" y="529"/>
                    <a:pt x="1061" y="529"/>
                    <a:pt x="1060" y="529"/>
                  </a:cubicBezTo>
                  <a:close/>
                  <a:moveTo>
                    <a:pt x="1048" y="541"/>
                  </a:moveTo>
                  <a:cubicBezTo>
                    <a:pt x="1060" y="541"/>
                    <a:pt x="1061" y="541"/>
                    <a:pt x="1073" y="554"/>
                  </a:cubicBezTo>
                  <a:cubicBezTo>
                    <a:pt x="1073" y="541"/>
                    <a:pt x="1061" y="541"/>
                    <a:pt x="1048" y="541"/>
                  </a:cubicBezTo>
                  <a:close/>
                  <a:moveTo>
                    <a:pt x="164" y="550"/>
                  </a:moveTo>
                  <a:lnTo>
                    <a:pt x="164" y="550"/>
                  </a:lnTo>
                  <a:cubicBezTo>
                    <a:pt x="172" y="554"/>
                    <a:pt x="178" y="556"/>
                    <a:pt x="177" y="556"/>
                  </a:cubicBezTo>
                  <a:cubicBezTo>
                    <a:pt x="176" y="556"/>
                    <a:pt x="174" y="556"/>
                    <a:pt x="168" y="554"/>
                  </a:cubicBezTo>
                  <a:cubicBezTo>
                    <a:pt x="168" y="554"/>
                    <a:pt x="167" y="552"/>
                    <a:pt x="164" y="550"/>
                  </a:cubicBezTo>
                  <a:close/>
                  <a:moveTo>
                    <a:pt x="80" y="541"/>
                  </a:moveTo>
                  <a:cubicBezTo>
                    <a:pt x="80" y="551"/>
                    <a:pt x="113" y="570"/>
                    <a:pt x="145" y="589"/>
                  </a:cubicBezTo>
                  <a:lnTo>
                    <a:pt x="145" y="589"/>
                  </a:lnTo>
                  <a:cubicBezTo>
                    <a:pt x="150" y="579"/>
                    <a:pt x="131" y="563"/>
                    <a:pt x="135" y="563"/>
                  </a:cubicBezTo>
                  <a:cubicBezTo>
                    <a:pt x="136" y="563"/>
                    <a:pt x="138" y="564"/>
                    <a:pt x="143" y="566"/>
                  </a:cubicBezTo>
                  <a:lnTo>
                    <a:pt x="143" y="566"/>
                  </a:lnTo>
                  <a:cubicBezTo>
                    <a:pt x="118" y="554"/>
                    <a:pt x="105" y="554"/>
                    <a:pt x="80" y="541"/>
                  </a:cubicBezTo>
                  <a:close/>
                  <a:moveTo>
                    <a:pt x="1060" y="602"/>
                  </a:moveTo>
                  <a:cubicBezTo>
                    <a:pt x="1067" y="607"/>
                    <a:pt x="1075" y="612"/>
                    <a:pt x="1086" y="617"/>
                  </a:cubicBezTo>
                  <a:cubicBezTo>
                    <a:pt x="1078" y="609"/>
                    <a:pt x="1071" y="606"/>
                    <a:pt x="1060" y="602"/>
                  </a:cubicBezTo>
                  <a:close/>
                  <a:moveTo>
                    <a:pt x="131" y="698"/>
                  </a:moveTo>
                  <a:lnTo>
                    <a:pt x="143" y="705"/>
                  </a:lnTo>
                  <a:cubicBezTo>
                    <a:pt x="137" y="705"/>
                    <a:pt x="134" y="702"/>
                    <a:pt x="131" y="698"/>
                  </a:cubicBezTo>
                  <a:close/>
                  <a:moveTo>
                    <a:pt x="1136" y="717"/>
                  </a:moveTo>
                  <a:cubicBezTo>
                    <a:pt x="1148" y="717"/>
                    <a:pt x="1148" y="717"/>
                    <a:pt x="1161" y="730"/>
                  </a:cubicBezTo>
                  <a:cubicBezTo>
                    <a:pt x="1156" y="735"/>
                    <a:pt x="1153" y="738"/>
                    <a:pt x="1150" y="738"/>
                  </a:cubicBezTo>
                  <a:cubicBezTo>
                    <a:pt x="1146" y="738"/>
                    <a:pt x="1143" y="732"/>
                    <a:pt x="1136" y="717"/>
                  </a:cubicBezTo>
                  <a:close/>
                  <a:moveTo>
                    <a:pt x="1480" y="841"/>
                  </a:moveTo>
                  <a:cubicBezTo>
                    <a:pt x="1482" y="842"/>
                    <a:pt x="1485" y="843"/>
                    <a:pt x="1488" y="843"/>
                  </a:cubicBezTo>
                  <a:cubicBezTo>
                    <a:pt x="1486" y="843"/>
                    <a:pt x="1483" y="842"/>
                    <a:pt x="1480" y="841"/>
                  </a:cubicBezTo>
                  <a:close/>
                  <a:moveTo>
                    <a:pt x="1457" y="906"/>
                  </a:moveTo>
                  <a:cubicBezTo>
                    <a:pt x="1458" y="906"/>
                    <a:pt x="1460" y="906"/>
                    <a:pt x="1463" y="906"/>
                  </a:cubicBezTo>
                  <a:cubicBezTo>
                    <a:pt x="1461" y="906"/>
                    <a:pt x="1459" y="906"/>
                    <a:pt x="1457" y="906"/>
                  </a:cubicBezTo>
                  <a:close/>
                  <a:moveTo>
                    <a:pt x="1405" y="951"/>
                  </a:moveTo>
                  <a:lnTo>
                    <a:pt x="1437" y="969"/>
                  </a:lnTo>
                  <a:cubicBezTo>
                    <a:pt x="1431" y="962"/>
                    <a:pt x="1418" y="956"/>
                    <a:pt x="1405" y="951"/>
                  </a:cubicBezTo>
                  <a:close/>
                  <a:moveTo>
                    <a:pt x="1389" y="1009"/>
                  </a:moveTo>
                  <a:lnTo>
                    <a:pt x="1389" y="1009"/>
                  </a:lnTo>
                  <a:cubicBezTo>
                    <a:pt x="1394" y="1012"/>
                    <a:pt x="1399" y="1015"/>
                    <a:pt x="1403" y="1017"/>
                  </a:cubicBezTo>
                  <a:lnTo>
                    <a:pt x="1403" y="1017"/>
                  </a:lnTo>
                  <a:cubicBezTo>
                    <a:pt x="1402" y="1015"/>
                    <a:pt x="1396" y="1012"/>
                    <a:pt x="1389" y="1009"/>
                  </a:cubicBezTo>
                  <a:close/>
                  <a:moveTo>
                    <a:pt x="1403" y="1017"/>
                  </a:moveTo>
                  <a:cubicBezTo>
                    <a:pt x="1404" y="1018"/>
                    <a:pt x="1403" y="1019"/>
                    <a:pt x="1400" y="1019"/>
                  </a:cubicBezTo>
                  <a:cubicBezTo>
                    <a:pt x="1405" y="1021"/>
                    <a:pt x="1408" y="1021"/>
                    <a:pt x="1409" y="1021"/>
                  </a:cubicBezTo>
                  <a:cubicBezTo>
                    <a:pt x="1410" y="1021"/>
                    <a:pt x="1408" y="1020"/>
                    <a:pt x="1403" y="1017"/>
                  </a:cubicBezTo>
                  <a:close/>
                  <a:moveTo>
                    <a:pt x="861" y="1019"/>
                  </a:moveTo>
                  <a:lnTo>
                    <a:pt x="861" y="1019"/>
                  </a:lnTo>
                  <a:cubicBezTo>
                    <a:pt x="878" y="1025"/>
                    <a:pt x="875" y="1025"/>
                    <a:pt x="869" y="1025"/>
                  </a:cubicBezTo>
                  <a:cubicBezTo>
                    <a:pt x="863" y="1025"/>
                    <a:pt x="853" y="1025"/>
                    <a:pt x="859" y="1031"/>
                  </a:cubicBezTo>
                  <a:cubicBezTo>
                    <a:pt x="851" y="1023"/>
                    <a:pt x="854" y="1020"/>
                    <a:pt x="861" y="1019"/>
                  </a:cubicBezTo>
                  <a:close/>
                  <a:moveTo>
                    <a:pt x="1362" y="1176"/>
                  </a:moveTo>
                  <a:cubicBezTo>
                    <a:pt x="1365" y="1179"/>
                    <a:pt x="1368" y="1182"/>
                    <a:pt x="1375" y="1182"/>
                  </a:cubicBezTo>
                  <a:lnTo>
                    <a:pt x="1362" y="1176"/>
                  </a:lnTo>
                  <a:close/>
                  <a:moveTo>
                    <a:pt x="922" y="1182"/>
                  </a:moveTo>
                  <a:cubicBezTo>
                    <a:pt x="922" y="1182"/>
                    <a:pt x="935" y="1195"/>
                    <a:pt x="935" y="1195"/>
                  </a:cubicBezTo>
                  <a:lnTo>
                    <a:pt x="947" y="1195"/>
                  </a:lnTo>
                  <a:cubicBezTo>
                    <a:pt x="935" y="1195"/>
                    <a:pt x="935" y="1182"/>
                    <a:pt x="922" y="1182"/>
                  </a:cubicBezTo>
                  <a:close/>
                  <a:moveTo>
                    <a:pt x="772" y="969"/>
                  </a:moveTo>
                  <a:cubicBezTo>
                    <a:pt x="790" y="975"/>
                    <a:pt x="790" y="975"/>
                    <a:pt x="790" y="975"/>
                  </a:cubicBezTo>
                  <a:cubicBezTo>
                    <a:pt x="790" y="975"/>
                    <a:pt x="790" y="975"/>
                    <a:pt x="809" y="981"/>
                  </a:cubicBezTo>
                  <a:cubicBezTo>
                    <a:pt x="797" y="981"/>
                    <a:pt x="822" y="1006"/>
                    <a:pt x="834" y="1006"/>
                  </a:cubicBezTo>
                  <a:lnTo>
                    <a:pt x="859" y="1019"/>
                  </a:lnTo>
                  <a:lnTo>
                    <a:pt x="834" y="1019"/>
                  </a:lnTo>
                  <a:cubicBezTo>
                    <a:pt x="822" y="1019"/>
                    <a:pt x="847" y="1031"/>
                    <a:pt x="859" y="1044"/>
                  </a:cubicBezTo>
                  <a:cubicBezTo>
                    <a:pt x="863" y="1040"/>
                    <a:pt x="866" y="1039"/>
                    <a:pt x="868" y="1039"/>
                  </a:cubicBezTo>
                  <a:cubicBezTo>
                    <a:pt x="874" y="1039"/>
                    <a:pt x="879" y="1048"/>
                    <a:pt x="897" y="1057"/>
                  </a:cubicBezTo>
                  <a:cubicBezTo>
                    <a:pt x="897" y="1057"/>
                    <a:pt x="910" y="1057"/>
                    <a:pt x="922" y="1069"/>
                  </a:cubicBezTo>
                  <a:cubicBezTo>
                    <a:pt x="902" y="1069"/>
                    <a:pt x="906" y="1085"/>
                    <a:pt x="896" y="1085"/>
                  </a:cubicBezTo>
                  <a:cubicBezTo>
                    <a:pt x="893" y="1085"/>
                    <a:pt x="890" y="1084"/>
                    <a:pt x="885" y="1082"/>
                  </a:cubicBezTo>
                  <a:cubicBezTo>
                    <a:pt x="885" y="1082"/>
                    <a:pt x="885" y="1082"/>
                    <a:pt x="878" y="1075"/>
                  </a:cubicBezTo>
                  <a:lnTo>
                    <a:pt x="878" y="1075"/>
                  </a:lnTo>
                  <a:cubicBezTo>
                    <a:pt x="878" y="1075"/>
                    <a:pt x="878" y="1075"/>
                    <a:pt x="878" y="1075"/>
                  </a:cubicBezTo>
                  <a:cubicBezTo>
                    <a:pt x="882" y="1075"/>
                    <a:pt x="885" y="1073"/>
                    <a:pt x="885" y="1069"/>
                  </a:cubicBezTo>
                  <a:cubicBezTo>
                    <a:pt x="859" y="1057"/>
                    <a:pt x="834" y="1044"/>
                    <a:pt x="809" y="1044"/>
                  </a:cubicBezTo>
                  <a:cubicBezTo>
                    <a:pt x="771" y="1044"/>
                    <a:pt x="859" y="1069"/>
                    <a:pt x="847" y="1082"/>
                  </a:cubicBezTo>
                  <a:cubicBezTo>
                    <a:pt x="847" y="1082"/>
                    <a:pt x="830" y="1076"/>
                    <a:pt x="823" y="1076"/>
                  </a:cubicBezTo>
                  <a:cubicBezTo>
                    <a:pt x="819" y="1076"/>
                    <a:pt x="818" y="1077"/>
                    <a:pt x="822" y="1082"/>
                  </a:cubicBezTo>
                  <a:cubicBezTo>
                    <a:pt x="834" y="1094"/>
                    <a:pt x="872" y="1119"/>
                    <a:pt x="922" y="1132"/>
                  </a:cubicBezTo>
                  <a:cubicBezTo>
                    <a:pt x="913" y="1123"/>
                    <a:pt x="898" y="1114"/>
                    <a:pt x="903" y="1114"/>
                  </a:cubicBezTo>
                  <a:cubicBezTo>
                    <a:pt x="906" y="1114"/>
                    <a:pt x="911" y="1116"/>
                    <a:pt x="922" y="1119"/>
                  </a:cubicBezTo>
                  <a:cubicBezTo>
                    <a:pt x="922" y="1119"/>
                    <a:pt x="922" y="1132"/>
                    <a:pt x="935" y="1132"/>
                  </a:cubicBezTo>
                  <a:lnTo>
                    <a:pt x="935" y="1119"/>
                  </a:lnTo>
                  <a:cubicBezTo>
                    <a:pt x="935" y="1119"/>
                    <a:pt x="947" y="1107"/>
                    <a:pt x="947" y="1107"/>
                  </a:cubicBezTo>
                  <a:cubicBezTo>
                    <a:pt x="947" y="1082"/>
                    <a:pt x="960" y="1069"/>
                    <a:pt x="960" y="1044"/>
                  </a:cubicBezTo>
                  <a:cubicBezTo>
                    <a:pt x="961" y="1043"/>
                    <a:pt x="963" y="1043"/>
                    <a:pt x="964" y="1043"/>
                  </a:cubicBezTo>
                  <a:cubicBezTo>
                    <a:pt x="985" y="1043"/>
                    <a:pt x="984" y="1135"/>
                    <a:pt x="960" y="1182"/>
                  </a:cubicBezTo>
                  <a:lnTo>
                    <a:pt x="947" y="1182"/>
                  </a:lnTo>
                  <a:lnTo>
                    <a:pt x="947" y="1195"/>
                  </a:lnTo>
                  <a:lnTo>
                    <a:pt x="947" y="1207"/>
                  </a:lnTo>
                  <a:lnTo>
                    <a:pt x="947" y="1220"/>
                  </a:lnTo>
                  <a:cubicBezTo>
                    <a:pt x="935" y="1207"/>
                    <a:pt x="935" y="1207"/>
                    <a:pt x="935" y="1207"/>
                  </a:cubicBezTo>
                  <a:lnTo>
                    <a:pt x="947" y="1207"/>
                  </a:lnTo>
                  <a:cubicBezTo>
                    <a:pt x="947" y="1195"/>
                    <a:pt x="935" y="1195"/>
                    <a:pt x="935" y="1195"/>
                  </a:cubicBezTo>
                  <a:lnTo>
                    <a:pt x="910" y="1207"/>
                  </a:lnTo>
                  <a:lnTo>
                    <a:pt x="922" y="1207"/>
                  </a:lnTo>
                  <a:cubicBezTo>
                    <a:pt x="922" y="1220"/>
                    <a:pt x="922" y="1232"/>
                    <a:pt x="922" y="1232"/>
                  </a:cubicBezTo>
                  <a:cubicBezTo>
                    <a:pt x="910" y="1232"/>
                    <a:pt x="885" y="1220"/>
                    <a:pt x="872" y="1207"/>
                  </a:cubicBezTo>
                  <a:lnTo>
                    <a:pt x="847" y="1220"/>
                  </a:lnTo>
                  <a:cubicBezTo>
                    <a:pt x="809" y="1207"/>
                    <a:pt x="784" y="1182"/>
                    <a:pt x="771" y="1182"/>
                  </a:cubicBezTo>
                  <a:cubicBezTo>
                    <a:pt x="771" y="1195"/>
                    <a:pt x="797" y="1207"/>
                    <a:pt x="822" y="1220"/>
                  </a:cubicBezTo>
                  <a:cubicBezTo>
                    <a:pt x="784" y="1220"/>
                    <a:pt x="759" y="1220"/>
                    <a:pt x="734" y="1232"/>
                  </a:cubicBezTo>
                  <a:cubicBezTo>
                    <a:pt x="721" y="1232"/>
                    <a:pt x="721" y="1220"/>
                    <a:pt x="721" y="1220"/>
                  </a:cubicBezTo>
                  <a:cubicBezTo>
                    <a:pt x="738" y="1220"/>
                    <a:pt x="727" y="1214"/>
                    <a:pt x="729" y="1214"/>
                  </a:cubicBezTo>
                  <a:lnTo>
                    <a:pt x="729" y="1214"/>
                  </a:lnTo>
                  <a:cubicBezTo>
                    <a:pt x="730" y="1214"/>
                    <a:pt x="734" y="1216"/>
                    <a:pt x="746" y="1220"/>
                  </a:cubicBezTo>
                  <a:cubicBezTo>
                    <a:pt x="734" y="1207"/>
                    <a:pt x="734" y="1207"/>
                    <a:pt x="734" y="1207"/>
                  </a:cubicBezTo>
                  <a:lnTo>
                    <a:pt x="721" y="1207"/>
                  </a:lnTo>
                  <a:lnTo>
                    <a:pt x="721" y="1195"/>
                  </a:lnTo>
                  <a:cubicBezTo>
                    <a:pt x="721" y="1195"/>
                    <a:pt x="709" y="1195"/>
                    <a:pt x="709" y="1182"/>
                  </a:cubicBezTo>
                  <a:lnTo>
                    <a:pt x="709" y="1182"/>
                  </a:lnTo>
                  <a:lnTo>
                    <a:pt x="721" y="1195"/>
                  </a:lnTo>
                  <a:cubicBezTo>
                    <a:pt x="721" y="1195"/>
                    <a:pt x="734" y="1195"/>
                    <a:pt x="721" y="1182"/>
                  </a:cubicBezTo>
                  <a:lnTo>
                    <a:pt x="721" y="1182"/>
                  </a:lnTo>
                  <a:cubicBezTo>
                    <a:pt x="725" y="1184"/>
                    <a:pt x="728" y="1184"/>
                    <a:pt x="730" y="1184"/>
                  </a:cubicBezTo>
                  <a:cubicBezTo>
                    <a:pt x="742" y="1184"/>
                    <a:pt x="702" y="1155"/>
                    <a:pt x="721" y="1155"/>
                  </a:cubicBezTo>
                  <a:cubicBezTo>
                    <a:pt x="724" y="1155"/>
                    <a:pt x="728" y="1156"/>
                    <a:pt x="734" y="1157"/>
                  </a:cubicBezTo>
                  <a:cubicBezTo>
                    <a:pt x="734" y="1157"/>
                    <a:pt x="771" y="1157"/>
                    <a:pt x="759" y="1144"/>
                  </a:cubicBezTo>
                  <a:lnTo>
                    <a:pt x="734" y="1132"/>
                  </a:lnTo>
                  <a:cubicBezTo>
                    <a:pt x="721" y="1132"/>
                    <a:pt x="721" y="1119"/>
                    <a:pt x="721" y="1119"/>
                  </a:cubicBezTo>
                  <a:lnTo>
                    <a:pt x="696" y="1107"/>
                  </a:lnTo>
                  <a:cubicBezTo>
                    <a:pt x="706" y="1107"/>
                    <a:pt x="687" y="1086"/>
                    <a:pt x="703" y="1086"/>
                  </a:cubicBezTo>
                  <a:cubicBezTo>
                    <a:pt x="709" y="1086"/>
                    <a:pt x="718" y="1088"/>
                    <a:pt x="734" y="1094"/>
                  </a:cubicBezTo>
                  <a:cubicBezTo>
                    <a:pt x="709" y="1082"/>
                    <a:pt x="734" y="1082"/>
                    <a:pt x="734" y="1082"/>
                  </a:cubicBezTo>
                  <a:lnTo>
                    <a:pt x="759" y="1082"/>
                  </a:lnTo>
                  <a:cubicBezTo>
                    <a:pt x="759" y="1082"/>
                    <a:pt x="759" y="1082"/>
                    <a:pt x="746" y="1069"/>
                  </a:cubicBezTo>
                  <a:lnTo>
                    <a:pt x="746" y="1069"/>
                  </a:lnTo>
                  <a:cubicBezTo>
                    <a:pt x="756" y="1071"/>
                    <a:pt x="762" y="1073"/>
                    <a:pt x="766" y="1073"/>
                  </a:cubicBezTo>
                  <a:cubicBezTo>
                    <a:pt x="784" y="1073"/>
                    <a:pt x="759" y="1054"/>
                    <a:pt x="759" y="1044"/>
                  </a:cubicBezTo>
                  <a:lnTo>
                    <a:pt x="771" y="1044"/>
                  </a:lnTo>
                  <a:lnTo>
                    <a:pt x="759" y="1031"/>
                  </a:lnTo>
                  <a:cubicBezTo>
                    <a:pt x="746" y="1019"/>
                    <a:pt x="759" y="1019"/>
                    <a:pt x="771" y="1019"/>
                  </a:cubicBezTo>
                  <a:cubicBezTo>
                    <a:pt x="784" y="1031"/>
                    <a:pt x="797" y="1031"/>
                    <a:pt x="822" y="1031"/>
                  </a:cubicBezTo>
                  <a:cubicBezTo>
                    <a:pt x="809" y="1019"/>
                    <a:pt x="822" y="1019"/>
                    <a:pt x="797" y="1006"/>
                  </a:cubicBezTo>
                  <a:lnTo>
                    <a:pt x="784" y="1006"/>
                  </a:lnTo>
                  <a:cubicBezTo>
                    <a:pt x="771" y="1006"/>
                    <a:pt x="771" y="994"/>
                    <a:pt x="771" y="994"/>
                  </a:cubicBezTo>
                  <a:lnTo>
                    <a:pt x="809" y="994"/>
                  </a:lnTo>
                  <a:cubicBezTo>
                    <a:pt x="771" y="981"/>
                    <a:pt x="809" y="981"/>
                    <a:pt x="772" y="969"/>
                  </a:cubicBezTo>
                  <a:close/>
                  <a:moveTo>
                    <a:pt x="897" y="1232"/>
                  </a:moveTo>
                  <a:cubicBezTo>
                    <a:pt x="910" y="1232"/>
                    <a:pt x="910" y="1232"/>
                    <a:pt x="922" y="1245"/>
                  </a:cubicBezTo>
                  <a:lnTo>
                    <a:pt x="910" y="1245"/>
                  </a:lnTo>
                  <a:cubicBezTo>
                    <a:pt x="910" y="1245"/>
                    <a:pt x="897" y="1232"/>
                    <a:pt x="897" y="1232"/>
                  </a:cubicBezTo>
                  <a:close/>
                  <a:moveTo>
                    <a:pt x="407" y="1270"/>
                  </a:moveTo>
                  <a:cubicBezTo>
                    <a:pt x="420" y="1270"/>
                    <a:pt x="420" y="1270"/>
                    <a:pt x="432" y="1283"/>
                  </a:cubicBezTo>
                  <a:cubicBezTo>
                    <a:pt x="420" y="1283"/>
                    <a:pt x="420" y="1270"/>
                    <a:pt x="407" y="1270"/>
                  </a:cubicBezTo>
                  <a:close/>
                  <a:moveTo>
                    <a:pt x="778" y="1276"/>
                  </a:moveTo>
                  <a:cubicBezTo>
                    <a:pt x="779" y="1278"/>
                    <a:pt x="781" y="1280"/>
                    <a:pt x="784" y="1283"/>
                  </a:cubicBezTo>
                  <a:lnTo>
                    <a:pt x="784" y="1279"/>
                  </a:lnTo>
                  <a:lnTo>
                    <a:pt x="784" y="1279"/>
                  </a:lnTo>
                  <a:lnTo>
                    <a:pt x="778" y="1276"/>
                  </a:lnTo>
                  <a:close/>
                  <a:moveTo>
                    <a:pt x="847" y="1245"/>
                  </a:moveTo>
                  <a:cubicBezTo>
                    <a:pt x="847" y="1245"/>
                    <a:pt x="859" y="1258"/>
                    <a:pt x="859" y="1258"/>
                  </a:cubicBezTo>
                  <a:lnTo>
                    <a:pt x="872" y="1258"/>
                  </a:lnTo>
                  <a:cubicBezTo>
                    <a:pt x="868" y="1253"/>
                    <a:pt x="865" y="1250"/>
                    <a:pt x="862" y="1248"/>
                  </a:cubicBezTo>
                  <a:lnTo>
                    <a:pt x="862" y="1248"/>
                  </a:lnTo>
                  <a:cubicBezTo>
                    <a:pt x="875" y="1253"/>
                    <a:pt x="893" y="1262"/>
                    <a:pt x="910" y="1270"/>
                  </a:cubicBezTo>
                  <a:lnTo>
                    <a:pt x="897" y="1283"/>
                  </a:lnTo>
                  <a:cubicBezTo>
                    <a:pt x="885" y="1270"/>
                    <a:pt x="872" y="1258"/>
                    <a:pt x="847" y="1258"/>
                  </a:cubicBezTo>
                  <a:cubicBezTo>
                    <a:pt x="847" y="1245"/>
                    <a:pt x="834" y="1245"/>
                    <a:pt x="847" y="1245"/>
                  </a:cubicBezTo>
                  <a:close/>
                  <a:moveTo>
                    <a:pt x="1307" y="1323"/>
                  </a:moveTo>
                  <a:lnTo>
                    <a:pt x="1312" y="1333"/>
                  </a:lnTo>
                  <a:cubicBezTo>
                    <a:pt x="1312" y="1328"/>
                    <a:pt x="1310" y="1325"/>
                    <a:pt x="1307" y="1323"/>
                  </a:cubicBezTo>
                  <a:close/>
                  <a:moveTo>
                    <a:pt x="1246" y="1540"/>
                  </a:moveTo>
                  <a:lnTo>
                    <a:pt x="1249" y="1547"/>
                  </a:lnTo>
                  <a:cubicBezTo>
                    <a:pt x="1249" y="1544"/>
                    <a:pt x="1248" y="1542"/>
                    <a:pt x="1246" y="1540"/>
                  </a:cubicBezTo>
                  <a:close/>
                  <a:moveTo>
                    <a:pt x="718" y="1562"/>
                  </a:moveTo>
                  <a:cubicBezTo>
                    <a:pt x="723" y="1564"/>
                    <a:pt x="728" y="1568"/>
                    <a:pt x="734" y="1572"/>
                  </a:cubicBezTo>
                  <a:cubicBezTo>
                    <a:pt x="729" y="1567"/>
                    <a:pt x="723" y="1563"/>
                    <a:pt x="718" y="1562"/>
                  </a:cubicBezTo>
                  <a:close/>
                  <a:moveTo>
                    <a:pt x="1174" y="1697"/>
                  </a:moveTo>
                  <a:cubicBezTo>
                    <a:pt x="1173" y="1699"/>
                    <a:pt x="1172" y="1700"/>
                    <a:pt x="1171" y="1701"/>
                  </a:cubicBezTo>
                  <a:lnTo>
                    <a:pt x="1171" y="1701"/>
                  </a:lnTo>
                  <a:cubicBezTo>
                    <a:pt x="1173" y="1700"/>
                    <a:pt x="1174" y="1699"/>
                    <a:pt x="1174" y="1697"/>
                  </a:cubicBezTo>
                  <a:close/>
                  <a:moveTo>
                    <a:pt x="1171" y="1701"/>
                  </a:moveTo>
                  <a:cubicBezTo>
                    <a:pt x="1168" y="1703"/>
                    <a:pt x="1162" y="1704"/>
                    <a:pt x="1156" y="1705"/>
                  </a:cubicBezTo>
                  <a:lnTo>
                    <a:pt x="1156" y="1705"/>
                  </a:lnTo>
                  <a:cubicBezTo>
                    <a:pt x="1158" y="1706"/>
                    <a:pt x="1160" y="1706"/>
                    <a:pt x="1162" y="1706"/>
                  </a:cubicBezTo>
                  <a:cubicBezTo>
                    <a:pt x="1166" y="1706"/>
                    <a:pt x="1169" y="1705"/>
                    <a:pt x="1171" y="1701"/>
                  </a:cubicBezTo>
                  <a:close/>
                  <a:moveTo>
                    <a:pt x="633" y="1"/>
                  </a:moveTo>
                  <a:lnTo>
                    <a:pt x="633" y="1"/>
                  </a:lnTo>
                  <a:cubicBezTo>
                    <a:pt x="586" y="91"/>
                    <a:pt x="556" y="108"/>
                    <a:pt x="531" y="108"/>
                  </a:cubicBezTo>
                  <a:cubicBezTo>
                    <a:pt x="516" y="108"/>
                    <a:pt x="503" y="102"/>
                    <a:pt x="489" y="102"/>
                  </a:cubicBezTo>
                  <a:cubicBezTo>
                    <a:pt x="463" y="102"/>
                    <a:pt x="432" y="121"/>
                    <a:pt x="382" y="227"/>
                  </a:cubicBezTo>
                  <a:lnTo>
                    <a:pt x="382" y="164"/>
                  </a:lnTo>
                  <a:cubicBezTo>
                    <a:pt x="395" y="164"/>
                    <a:pt x="395" y="152"/>
                    <a:pt x="407" y="152"/>
                  </a:cubicBezTo>
                  <a:cubicBezTo>
                    <a:pt x="409" y="127"/>
                    <a:pt x="407" y="117"/>
                    <a:pt x="402" y="117"/>
                  </a:cubicBezTo>
                  <a:cubicBezTo>
                    <a:pt x="380" y="117"/>
                    <a:pt x="306" y="286"/>
                    <a:pt x="268" y="286"/>
                  </a:cubicBezTo>
                  <a:cubicBezTo>
                    <a:pt x="264" y="286"/>
                    <a:pt x="260" y="283"/>
                    <a:pt x="256" y="277"/>
                  </a:cubicBezTo>
                  <a:cubicBezTo>
                    <a:pt x="256" y="265"/>
                    <a:pt x="256" y="252"/>
                    <a:pt x="256" y="227"/>
                  </a:cubicBezTo>
                  <a:cubicBezTo>
                    <a:pt x="256" y="215"/>
                    <a:pt x="256" y="215"/>
                    <a:pt x="256" y="202"/>
                  </a:cubicBezTo>
                  <a:cubicBezTo>
                    <a:pt x="263" y="196"/>
                    <a:pt x="266" y="193"/>
                    <a:pt x="269" y="189"/>
                  </a:cubicBezTo>
                  <a:lnTo>
                    <a:pt x="269" y="189"/>
                  </a:lnTo>
                  <a:lnTo>
                    <a:pt x="244" y="202"/>
                  </a:lnTo>
                  <a:lnTo>
                    <a:pt x="231" y="215"/>
                  </a:lnTo>
                  <a:lnTo>
                    <a:pt x="219" y="227"/>
                  </a:lnTo>
                  <a:lnTo>
                    <a:pt x="206" y="227"/>
                  </a:lnTo>
                  <a:cubicBezTo>
                    <a:pt x="206" y="227"/>
                    <a:pt x="206" y="215"/>
                    <a:pt x="206" y="215"/>
                  </a:cubicBezTo>
                  <a:cubicBezTo>
                    <a:pt x="219" y="202"/>
                    <a:pt x="219" y="189"/>
                    <a:pt x="231" y="177"/>
                  </a:cubicBezTo>
                  <a:lnTo>
                    <a:pt x="168" y="177"/>
                  </a:lnTo>
                  <a:cubicBezTo>
                    <a:pt x="143" y="202"/>
                    <a:pt x="118" y="240"/>
                    <a:pt x="105" y="265"/>
                  </a:cubicBezTo>
                  <a:lnTo>
                    <a:pt x="93" y="277"/>
                  </a:lnTo>
                  <a:cubicBezTo>
                    <a:pt x="131" y="290"/>
                    <a:pt x="244" y="328"/>
                    <a:pt x="281" y="340"/>
                  </a:cubicBezTo>
                  <a:cubicBezTo>
                    <a:pt x="286" y="344"/>
                    <a:pt x="284" y="346"/>
                    <a:pt x="280" y="346"/>
                  </a:cubicBezTo>
                  <a:cubicBezTo>
                    <a:pt x="273" y="346"/>
                    <a:pt x="256" y="340"/>
                    <a:pt x="256" y="340"/>
                  </a:cubicBezTo>
                  <a:cubicBezTo>
                    <a:pt x="219" y="340"/>
                    <a:pt x="269" y="365"/>
                    <a:pt x="256" y="365"/>
                  </a:cubicBezTo>
                  <a:lnTo>
                    <a:pt x="244" y="353"/>
                  </a:lnTo>
                  <a:cubicBezTo>
                    <a:pt x="234" y="353"/>
                    <a:pt x="239" y="361"/>
                    <a:pt x="248" y="364"/>
                  </a:cubicBezTo>
                  <a:lnTo>
                    <a:pt x="248" y="364"/>
                  </a:lnTo>
                  <a:cubicBezTo>
                    <a:pt x="229" y="358"/>
                    <a:pt x="192" y="340"/>
                    <a:pt x="181" y="340"/>
                  </a:cubicBezTo>
                  <a:cubicBezTo>
                    <a:pt x="168" y="353"/>
                    <a:pt x="231" y="378"/>
                    <a:pt x="256" y="391"/>
                  </a:cubicBezTo>
                  <a:lnTo>
                    <a:pt x="231" y="365"/>
                  </a:lnTo>
                  <a:lnTo>
                    <a:pt x="231" y="365"/>
                  </a:lnTo>
                  <a:cubicBezTo>
                    <a:pt x="256" y="378"/>
                    <a:pt x="256" y="391"/>
                    <a:pt x="294" y="403"/>
                  </a:cubicBezTo>
                  <a:lnTo>
                    <a:pt x="269" y="416"/>
                  </a:lnTo>
                  <a:cubicBezTo>
                    <a:pt x="269" y="403"/>
                    <a:pt x="269" y="403"/>
                    <a:pt x="256" y="391"/>
                  </a:cubicBezTo>
                  <a:cubicBezTo>
                    <a:pt x="256" y="403"/>
                    <a:pt x="244" y="403"/>
                    <a:pt x="231" y="403"/>
                  </a:cubicBezTo>
                  <a:cubicBezTo>
                    <a:pt x="193" y="378"/>
                    <a:pt x="118" y="328"/>
                    <a:pt x="80" y="303"/>
                  </a:cubicBezTo>
                  <a:lnTo>
                    <a:pt x="80" y="303"/>
                  </a:lnTo>
                  <a:lnTo>
                    <a:pt x="93" y="315"/>
                  </a:lnTo>
                  <a:lnTo>
                    <a:pt x="68" y="315"/>
                  </a:lnTo>
                  <a:cubicBezTo>
                    <a:pt x="93" y="340"/>
                    <a:pt x="193" y="391"/>
                    <a:pt x="219" y="403"/>
                  </a:cubicBezTo>
                  <a:cubicBezTo>
                    <a:pt x="219" y="403"/>
                    <a:pt x="156" y="378"/>
                    <a:pt x="143" y="378"/>
                  </a:cubicBezTo>
                  <a:cubicBezTo>
                    <a:pt x="131" y="391"/>
                    <a:pt x="219" y="416"/>
                    <a:pt x="206" y="428"/>
                  </a:cubicBezTo>
                  <a:lnTo>
                    <a:pt x="219" y="428"/>
                  </a:lnTo>
                  <a:cubicBezTo>
                    <a:pt x="231" y="428"/>
                    <a:pt x="206" y="441"/>
                    <a:pt x="219" y="441"/>
                  </a:cubicBezTo>
                  <a:cubicBezTo>
                    <a:pt x="208" y="441"/>
                    <a:pt x="181" y="432"/>
                    <a:pt x="165" y="422"/>
                  </a:cubicBezTo>
                  <a:lnTo>
                    <a:pt x="165" y="422"/>
                  </a:lnTo>
                  <a:lnTo>
                    <a:pt x="206" y="453"/>
                  </a:lnTo>
                  <a:lnTo>
                    <a:pt x="143" y="453"/>
                  </a:lnTo>
                  <a:cubicBezTo>
                    <a:pt x="156" y="453"/>
                    <a:pt x="193" y="466"/>
                    <a:pt x="206" y="466"/>
                  </a:cubicBezTo>
                  <a:cubicBezTo>
                    <a:pt x="219" y="478"/>
                    <a:pt x="206" y="478"/>
                    <a:pt x="206" y="478"/>
                  </a:cubicBezTo>
                  <a:cubicBezTo>
                    <a:pt x="181" y="466"/>
                    <a:pt x="93" y="441"/>
                    <a:pt x="68" y="428"/>
                  </a:cubicBezTo>
                  <a:lnTo>
                    <a:pt x="68" y="428"/>
                  </a:lnTo>
                  <a:lnTo>
                    <a:pt x="168" y="488"/>
                  </a:lnTo>
                  <a:lnTo>
                    <a:pt x="168" y="488"/>
                  </a:lnTo>
                  <a:cubicBezTo>
                    <a:pt x="157" y="483"/>
                    <a:pt x="148" y="480"/>
                    <a:pt x="144" y="479"/>
                  </a:cubicBezTo>
                  <a:lnTo>
                    <a:pt x="144" y="479"/>
                  </a:lnTo>
                  <a:cubicBezTo>
                    <a:pt x="181" y="492"/>
                    <a:pt x="168" y="516"/>
                    <a:pt x="168" y="529"/>
                  </a:cubicBezTo>
                  <a:cubicBezTo>
                    <a:pt x="164" y="525"/>
                    <a:pt x="159" y="523"/>
                    <a:pt x="153" y="523"/>
                  </a:cubicBezTo>
                  <a:cubicBezTo>
                    <a:pt x="143" y="523"/>
                    <a:pt x="135" y="529"/>
                    <a:pt x="143" y="529"/>
                  </a:cubicBezTo>
                  <a:cubicBezTo>
                    <a:pt x="128" y="529"/>
                    <a:pt x="136" y="535"/>
                    <a:pt x="148" y="542"/>
                  </a:cubicBezTo>
                  <a:lnTo>
                    <a:pt x="148" y="542"/>
                  </a:lnTo>
                  <a:cubicBezTo>
                    <a:pt x="146" y="542"/>
                    <a:pt x="145" y="541"/>
                    <a:pt x="143" y="541"/>
                  </a:cubicBezTo>
                  <a:cubicBezTo>
                    <a:pt x="143" y="554"/>
                    <a:pt x="131" y="554"/>
                    <a:pt x="181" y="566"/>
                  </a:cubicBezTo>
                  <a:cubicBezTo>
                    <a:pt x="173" y="566"/>
                    <a:pt x="170" y="572"/>
                    <a:pt x="161" y="572"/>
                  </a:cubicBezTo>
                  <a:cubicBezTo>
                    <a:pt x="157" y="572"/>
                    <a:pt x="152" y="571"/>
                    <a:pt x="143" y="566"/>
                  </a:cubicBezTo>
                  <a:lnTo>
                    <a:pt x="143" y="566"/>
                  </a:lnTo>
                  <a:lnTo>
                    <a:pt x="168" y="592"/>
                  </a:lnTo>
                  <a:cubicBezTo>
                    <a:pt x="168" y="592"/>
                    <a:pt x="163" y="586"/>
                    <a:pt x="155" y="586"/>
                  </a:cubicBezTo>
                  <a:cubicBezTo>
                    <a:pt x="152" y="586"/>
                    <a:pt x="149" y="587"/>
                    <a:pt x="145" y="590"/>
                  </a:cubicBezTo>
                  <a:lnTo>
                    <a:pt x="145" y="590"/>
                  </a:lnTo>
                  <a:cubicBezTo>
                    <a:pt x="145" y="590"/>
                    <a:pt x="145" y="589"/>
                    <a:pt x="145" y="589"/>
                  </a:cubicBezTo>
                  <a:lnTo>
                    <a:pt x="145" y="589"/>
                  </a:lnTo>
                  <a:cubicBezTo>
                    <a:pt x="144" y="590"/>
                    <a:pt x="144" y="591"/>
                    <a:pt x="143" y="592"/>
                  </a:cubicBezTo>
                  <a:cubicBezTo>
                    <a:pt x="144" y="591"/>
                    <a:pt x="145" y="590"/>
                    <a:pt x="145" y="590"/>
                  </a:cubicBezTo>
                  <a:lnTo>
                    <a:pt x="145" y="590"/>
                  </a:lnTo>
                  <a:cubicBezTo>
                    <a:pt x="153" y="594"/>
                    <a:pt x="161" y="599"/>
                    <a:pt x="168" y="604"/>
                  </a:cubicBezTo>
                  <a:lnTo>
                    <a:pt x="143" y="613"/>
                  </a:lnTo>
                  <a:lnTo>
                    <a:pt x="143" y="613"/>
                  </a:lnTo>
                  <a:lnTo>
                    <a:pt x="118" y="604"/>
                  </a:lnTo>
                  <a:lnTo>
                    <a:pt x="118" y="604"/>
                  </a:lnTo>
                  <a:cubicBezTo>
                    <a:pt x="118" y="617"/>
                    <a:pt x="131" y="617"/>
                    <a:pt x="118" y="617"/>
                  </a:cubicBezTo>
                  <a:cubicBezTo>
                    <a:pt x="105" y="617"/>
                    <a:pt x="80" y="604"/>
                    <a:pt x="68" y="592"/>
                  </a:cubicBezTo>
                  <a:lnTo>
                    <a:pt x="80" y="592"/>
                  </a:lnTo>
                  <a:cubicBezTo>
                    <a:pt x="68" y="592"/>
                    <a:pt x="43" y="579"/>
                    <a:pt x="30" y="579"/>
                  </a:cubicBezTo>
                  <a:lnTo>
                    <a:pt x="43" y="579"/>
                  </a:lnTo>
                  <a:cubicBezTo>
                    <a:pt x="30" y="579"/>
                    <a:pt x="18" y="566"/>
                    <a:pt x="18" y="566"/>
                  </a:cubicBezTo>
                  <a:lnTo>
                    <a:pt x="18" y="566"/>
                  </a:lnTo>
                  <a:lnTo>
                    <a:pt x="30" y="592"/>
                  </a:lnTo>
                  <a:lnTo>
                    <a:pt x="55" y="592"/>
                  </a:lnTo>
                  <a:cubicBezTo>
                    <a:pt x="80" y="604"/>
                    <a:pt x="105" y="629"/>
                    <a:pt x="131" y="629"/>
                  </a:cubicBezTo>
                  <a:lnTo>
                    <a:pt x="105" y="629"/>
                  </a:lnTo>
                  <a:cubicBezTo>
                    <a:pt x="131" y="654"/>
                    <a:pt x="131" y="642"/>
                    <a:pt x="143" y="667"/>
                  </a:cubicBezTo>
                  <a:cubicBezTo>
                    <a:pt x="131" y="667"/>
                    <a:pt x="131" y="654"/>
                    <a:pt x="118" y="654"/>
                  </a:cubicBezTo>
                  <a:cubicBezTo>
                    <a:pt x="137" y="667"/>
                    <a:pt x="124" y="667"/>
                    <a:pt x="110" y="667"/>
                  </a:cubicBezTo>
                  <a:cubicBezTo>
                    <a:pt x="96" y="667"/>
                    <a:pt x="80" y="667"/>
                    <a:pt x="93" y="680"/>
                  </a:cubicBezTo>
                  <a:cubicBezTo>
                    <a:pt x="105" y="680"/>
                    <a:pt x="131" y="692"/>
                    <a:pt x="131" y="692"/>
                  </a:cubicBezTo>
                  <a:lnTo>
                    <a:pt x="118" y="692"/>
                  </a:lnTo>
                  <a:cubicBezTo>
                    <a:pt x="131" y="717"/>
                    <a:pt x="143" y="730"/>
                    <a:pt x="131" y="730"/>
                  </a:cubicBezTo>
                  <a:cubicBezTo>
                    <a:pt x="131" y="742"/>
                    <a:pt x="181" y="742"/>
                    <a:pt x="168" y="755"/>
                  </a:cubicBezTo>
                  <a:cubicBezTo>
                    <a:pt x="143" y="742"/>
                    <a:pt x="118" y="742"/>
                    <a:pt x="118" y="742"/>
                  </a:cubicBezTo>
                  <a:lnTo>
                    <a:pt x="118" y="742"/>
                  </a:lnTo>
                  <a:cubicBezTo>
                    <a:pt x="131" y="755"/>
                    <a:pt x="143" y="755"/>
                    <a:pt x="156" y="768"/>
                  </a:cubicBezTo>
                  <a:lnTo>
                    <a:pt x="118" y="755"/>
                  </a:lnTo>
                  <a:lnTo>
                    <a:pt x="118" y="755"/>
                  </a:lnTo>
                  <a:cubicBezTo>
                    <a:pt x="118" y="761"/>
                    <a:pt x="121" y="764"/>
                    <a:pt x="121" y="764"/>
                  </a:cubicBezTo>
                  <a:cubicBezTo>
                    <a:pt x="121" y="764"/>
                    <a:pt x="118" y="761"/>
                    <a:pt x="105" y="755"/>
                  </a:cubicBezTo>
                  <a:lnTo>
                    <a:pt x="105" y="755"/>
                  </a:lnTo>
                  <a:cubicBezTo>
                    <a:pt x="118" y="768"/>
                    <a:pt x="105" y="768"/>
                    <a:pt x="105" y="768"/>
                  </a:cubicBezTo>
                  <a:cubicBezTo>
                    <a:pt x="118" y="780"/>
                    <a:pt x="168" y="793"/>
                    <a:pt x="181" y="793"/>
                  </a:cubicBezTo>
                  <a:cubicBezTo>
                    <a:pt x="164" y="793"/>
                    <a:pt x="164" y="798"/>
                    <a:pt x="155" y="798"/>
                  </a:cubicBezTo>
                  <a:cubicBezTo>
                    <a:pt x="150" y="798"/>
                    <a:pt x="143" y="797"/>
                    <a:pt x="131" y="793"/>
                  </a:cubicBezTo>
                  <a:lnTo>
                    <a:pt x="118" y="780"/>
                  </a:lnTo>
                  <a:cubicBezTo>
                    <a:pt x="90" y="780"/>
                    <a:pt x="125" y="801"/>
                    <a:pt x="118" y="801"/>
                  </a:cubicBezTo>
                  <a:cubicBezTo>
                    <a:pt x="116" y="801"/>
                    <a:pt x="109" y="799"/>
                    <a:pt x="93" y="793"/>
                  </a:cubicBezTo>
                  <a:cubicBezTo>
                    <a:pt x="93" y="793"/>
                    <a:pt x="80" y="780"/>
                    <a:pt x="68" y="768"/>
                  </a:cubicBezTo>
                  <a:lnTo>
                    <a:pt x="68" y="768"/>
                  </a:lnTo>
                  <a:lnTo>
                    <a:pt x="80" y="793"/>
                  </a:lnTo>
                  <a:cubicBezTo>
                    <a:pt x="68" y="780"/>
                    <a:pt x="68" y="780"/>
                    <a:pt x="55" y="780"/>
                  </a:cubicBezTo>
                  <a:cubicBezTo>
                    <a:pt x="68" y="780"/>
                    <a:pt x="80" y="793"/>
                    <a:pt x="93" y="805"/>
                  </a:cubicBezTo>
                  <a:lnTo>
                    <a:pt x="93" y="818"/>
                  </a:lnTo>
                  <a:cubicBezTo>
                    <a:pt x="93" y="818"/>
                    <a:pt x="87" y="812"/>
                    <a:pt x="84" y="812"/>
                  </a:cubicBezTo>
                  <a:cubicBezTo>
                    <a:pt x="82" y="812"/>
                    <a:pt x="80" y="814"/>
                    <a:pt x="80" y="818"/>
                  </a:cubicBezTo>
                  <a:lnTo>
                    <a:pt x="93" y="830"/>
                  </a:lnTo>
                  <a:cubicBezTo>
                    <a:pt x="80" y="818"/>
                    <a:pt x="68" y="818"/>
                    <a:pt x="68" y="818"/>
                  </a:cubicBezTo>
                  <a:lnTo>
                    <a:pt x="68" y="818"/>
                  </a:lnTo>
                  <a:cubicBezTo>
                    <a:pt x="55" y="830"/>
                    <a:pt x="131" y="855"/>
                    <a:pt x="93" y="855"/>
                  </a:cubicBezTo>
                  <a:lnTo>
                    <a:pt x="80" y="855"/>
                  </a:lnTo>
                  <a:cubicBezTo>
                    <a:pt x="143" y="881"/>
                    <a:pt x="80" y="881"/>
                    <a:pt x="143" y="906"/>
                  </a:cubicBezTo>
                  <a:cubicBezTo>
                    <a:pt x="105" y="906"/>
                    <a:pt x="131" y="906"/>
                    <a:pt x="93" y="881"/>
                  </a:cubicBezTo>
                  <a:lnTo>
                    <a:pt x="80" y="881"/>
                  </a:lnTo>
                  <a:cubicBezTo>
                    <a:pt x="80" y="881"/>
                    <a:pt x="80" y="881"/>
                    <a:pt x="80" y="868"/>
                  </a:cubicBezTo>
                  <a:cubicBezTo>
                    <a:pt x="43" y="868"/>
                    <a:pt x="80" y="893"/>
                    <a:pt x="93" y="906"/>
                  </a:cubicBezTo>
                  <a:cubicBezTo>
                    <a:pt x="83" y="906"/>
                    <a:pt x="57" y="890"/>
                    <a:pt x="47" y="890"/>
                  </a:cubicBezTo>
                  <a:cubicBezTo>
                    <a:pt x="44" y="890"/>
                    <a:pt x="43" y="891"/>
                    <a:pt x="43" y="893"/>
                  </a:cubicBezTo>
                  <a:cubicBezTo>
                    <a:pt x="55" y="918"/>
                    <a:pt x="93" y="918"/>
                    <a:pt x="105" y="931"/>
                  </a:cubicBezTo>
                  <a:lnTo>
                    <a:pt x="68" y="918"/>
                  </a:lnTo>
                  <a:lnTo>
                    <a:pt x="68" y="918"/>
                  </a:lnTo>
                  <a:cubicBezTo>
                    <a:pt x="80" y="943"/>
                    <a:pt x="55" y="931"/>
                    <a:pt x="55" y="943"/>
                  </a:cubicBezTo>
                  <a:cubicBezTo>
                    <a:pt x="55" y="943"/>
                    <a:pt x="55" y="956"/>
                    <a:pt x="55" y="956"/>
                  </a:cubicBezTo>
                  <a:cubicBezTo>
                    <a:pt x="43" y="956"/>
                    <a:pt x="80" y="981"/>
                    <a:pt x="68" y="994"/>
                  </a:cubicBezTo>
                  <a:cubicBezTo>
                    <a:pt x="68" y="981"/>
                    <a:pt x="43" y="981"/>
                    <a:pt x="43" y="981"/>
                  </a:cubicBezTo>
                  <a:lnTo>
                    <a:pt x="43" y="981"/>
                  </a:lnTo>
                  <a:lnTo>
                    <a:pt x="50" y="997"/>
                  </a:lnTo>
                  <a:lnTo>
                    <a:pt x="50" y="997"/>
                  </a:lnTo>
                  <a:cubicBezTo>
                    <a:pt x="46" y="994"/>
                    <a:pt x="38" y="994"/>
                    <a:pt x="30" y="994"/>
                  </a:cubicBezTo>
                  <a:cubicBezTo>
                    <a:pt x="30" y="994"/>
                    <a:pt x="30" y="1006"/>
                    <a:pt x="30" y="1006"/>
                  </a:cubicBezTo>
                  <a:cubicBezTo>
                    <a:pt x="18" y="1019"/>
                    <a:pt x="18" y="1019"/>
                    <a:pt x="18" y="1019"/>
                  </a:cubicBezTo>
                  <a:cubicBezTo>
                    <a:pt x="18" y="1044"/>
                    <a:pt x="5" y="1069"/>
                    <a:pt x="5" y="1082"/>
                  </a:cubicBezTo>
                  <a:cubicBezTo>
                    <a:pt x="0" y="1108"/>
                    <a:pt x="6" y="1118"/>
                    <a:pt x="18" y="1118"/>
                  </a:cubicBezTo>
                  <a:cubicBezTo>
                    <a:pt x="46" y="1118"/>
                    <a:pt x="108" y="1062"/>
                    <a:pt x="134" y="1062"/>
                  </a:cubicBezTo>
                  <a:cubicBezTo>
                    <a:pt x="153" y="1062"/>
                    <a:pt x="153" y="1092"/>
                    <a:pt x="105" y="1195"/>
                  </a:cubicBezTo>
                  <a:lnTo>
                    <a:pt x="181" y="1207"/>
                  </a:lnTo>
                  <a:lnTo>
                    <a:pt x="156" y="1245"/>
                  </a:lnTo>
                  <a:cubicBezTo>
                    <a:pt x="164" y="1256"/>
                    <a:pt x="174" y="1261"/>
                    <a:pt x="184" y="1261"/>
                  </a:cubicBezTo>
                  <a:cubicBezTo>
                    <a:pt x="221" y="1261"/>
                    <a:pt x="267" y="1200"/>
                    <a:pt x="307" y="1132"/>
                  </a:cubicBezTo>
                  <a:lnTo>
                    <a:pt x="307" y="1132"/>
                  </a:lnTo>
                  <a:cubicBezTo>
                    <a:pt x="307" y="1170"/>
                    <a:pt x="281" y="1195"/>
                    <a:pt x="269" y="1220"/>
                  </a:cubicBezTo>
                  <a:cubicBezTo>
                    <a:pt x="282" y="1261"/>
                    <a:pt x="292" y="1283"/>
                    <a:pt x="311" y="1283"/>
                  </a:cubicBezTo>
                  <a:cubicBezTo>
                    <a:pt x="326" y="1283"/>
                    <a:pt x="347" y="1267"/>
                    <a:pt x="382" y="1232"/>
                  </a:cubicBezTo>
                  <a:cubicBezTo>
                    <a:pt x="395" y="1220"/>
                    <a:pt x="420" y="1195"/>
                    <a:pt x="445" y="1157"/>
                  </a:cubicBezTo>
                  <a:lnTo>
                    <a:pt x="457" y="1157"/>
                  </a:lnTo>
                  <a:lnTo>
                    <a:pt x="445" y="1182"/>
                  </a:lnTo>
                  <a:cubicBezTo>
                    <a:pt x="432" y="1182"/>
                    <a:pt x="445" y="1207"/>
                    <a:pt x="420" y="1207"/>
                  </a:cubicBezTo>
                  <a:lnTo>
                    <a:pt x="432" y="1207"/>
                  </a:lnTo>
                  <a:lnTo>
                    <a:pt x="420" y="1245"/>
                  </a:lnTo>
                  <a:cubicBezTo>
                    <a:pt x="407" y="1245"/>
                    <a:pt x="407" y="1245"/>
                    <a:pt x="382" y="1232"/>
                  </a:cubicBezTo>
                  <a:lnTo>
                    <a:pt x="382" y="1232"/>
                  </a:lnTo>
                  <a:cubicBezTo>
                    <a:pt x="391" y="1242"/>
                    <a:pt x="387" y="1251"/>
                    <a:pt x="394" y="1261"/>
                  </a:cubicBezTo>
                  <a:lnTo>
                    <a:pt x="394" y="1261"/>
                  </a:lnTo>
                  <a:cubicBezTo>
                    <a:pt x="386" y="1256"/>
                    <a:pt x="378" y="1253"/>
                    <a:pt x="369" y="1245"/>
                  </a:cubicBezTo>
                  <a:lnTo>
                    <a:pt x="369" y="1245"/>
                  </a:lnTo>
                  <a:cubicBezTo>
                    <a:pt x="420" y="1295"/>
                    <a:pt x="319" y="1258"/>
                    <a:pt x="332" y="1295"/>
                  </a:cubicBezTo>
                  <a:cubicBezTo>
                    <a:pt x="344" y="1295"/>
                    <a:pt x="369" y="1308"/>
                    <a:pt x="395" y="1333"/>
                  </a:cubicBezTo>
                  <a:lnTo>
                    <a:pt x="307" y="1295"/>
                  </a:lnTo>
                  <a:lnTo>
                    <a:pt x="307" y="1295"/>
                  </a:lnTo>
                  <a:cubicBezTo>
                    <a:pt x="307" y="1295"/>
                    <a:pt x="371" y="1327"/>
                    <a:pt x="364" y="1327"/>
                  </a:cubicBezTo>
                  <a:cubicBezTo>
                    <a:pt x="363" y="1327"/>
                    <a:pt x="357" y="1325"/>
                    <a:pt x="344" y="1320"/>
                  </a:cubicBezTo>
                  <a:lnTo>
                    <a:pt x="344" y="1320"/>
                  </a:lnTo>
                  <a:cubicBezTo>
                    <a:pt x="357" y="1333"/>
                    <a:pt x="382" y="1333"/>
                    <a:pt x="382" y="1346"/>
                  </a:cubicBezTo>
                  <a:cubicBezTo>
                    <a:pt x="377" y="1345"/>
                    <a:pt x="373" y="1345"/>
                    <a:pt x="369" y="1345"/>
                  </a:cubicBezTo>
                  <a:cubicBezTo>
                    <a:pt x="310" y="1345"/>
                    <a:pt x="370" y="1414"/>
                    <a:pt x="310" y="1414"/>
                  </a:cubicBezTo>
                  <a:cubicBezTo>
                    <a:pt x="294" y="1414"/>
                    <a:pt x="269" y="1409"/>
                    <a:pt x="231" y="1396"/>
                  </a:cubicBezTo>
                  <a:lnTo>
                    <a:pt x="231" y="1396"/>
                  </a:lnTo>
                  <a:cubicBezTo>
                    <a:pt x="269" y="1408"/>
                    <a:pt x="269" y="1421"/>
                    <a:pt x="269" y="1421"/>
                  </a:cubicBezTo>
                  <a:cubicBezTo>
                    <a:pt x="281" y="1421"/>
                    <a:pt x="319" y="1446"/>
                    <a:pt x="344" y="1459"/>
                  </a:cubicBezTo>
                  <a:lnTo>
                    <a:pt x="269" y="1434"/>
                  </a:lnTo>
                  <a:lnTo>
                    <a:pt x="269" y="1434"/>
                  </a:lnTo>
                  <a:cubicBezTo>
                    <a:pt x="332" y="1471"/>
                    <a:pt x="269" y="1446"/>
                    <a:pt x="332" y="1496"/>
                  </a:cubicBezTo>
                  <a:lnTo>
                    <a:pt x="319" y="1484"/>
                  </a:lnTo>
                  <a:lnTo>
                    <a:pt x="319" y="1484"/>
                  </a:lnTo>
                  <a:cubicBezTo>
                    <a:pt x="395" y="1534"/>
                    <a:pt x="495" y="1572"/>
                    <a:pt x="596" y="1622"/>
                  </a:cubicBezTo>
                  <a:cubicBezTo>
                    <a:pt x="578" y="1612"/>
                    <a:pt x="573" y="1609"/>
                    <a:pt x="575" y="1609"/>
                  </a:cubicBezTo>
                  <a:cubicBezTo>
                    <a:pt x="580" y="1609"/>
                    <a:pt x="632" y="1632"/>
                    <a:pt x="648" y="1632"/>
                  </a:cubicBezTo>
                  <a:cubicBezTo>
                    <a:pt x="655" y="1632"/>
                    <a:pt x="656" y="1627"/>
                    <a:pt x="642" y="1615"/>
                  </a:cubicBezTo>
                  <a:lnTo>
                    <a:pt x="642" y="1615"/>
                  </a:lnTo>
                  <a:cubicBezTo>
                    <a:pt x="650" y="1619"/>
                    <a:pt x="659" y="1622"/>
                    <a:pt x="671" y="1622"/>
                  </a:cubicBezTo>
                  <a:cubicBezTo>
                    <a:pt x="633" y="1597"/>
                    <a:pt x="621" y="1597"/>
                    <a:pt x="646" y="1597"/>
                  </a:cubicBezTo>
                  <a:lnTo>
                    <a:pt x="658" y="1597"/>
                  </a:lnTo>
                  <a:cubicBezTo>
                    <a:pt x="658" y="1588"/>
                    <a:pt x="665" y="1585"/>
                    <a:pt x="676" y="1585"/>
                  </a:cubicBezTo>
                  <a:cubicBezTo>
                    <a:pt x="687" y="1585"/>
                    <a:pt x="703" y="1588"/>
                    <a:pt x="720" y="1588"/>
                  </a:cubicBezTo>
                  <a:cubicBezTo>
                    <a:pt x="729" y="1588"/>
                    <a:pt x="738" y="1587"/>
                    <a:pt x="746" y="1584"/>
                  </a:cubicBezTo>
                  <a:lnTo>
                    <a:pt x="696" y="1559"/>
                  </a:lnTo>
                  <a:cubicBezTo>
                    <a:pt x="703" y="1559"/>
                    <a:pt x="711" y="1559"/>
                    <a:pt x="718" y="1562"/>
                  </a:cubicBezTo>
                  <a:lnTo>
                    <a:pt x="718" y="1562"/>
                  </a:lnTo>
                  <a:cubicBezTo>
                    <a:pt x="704" y="1553"/>
                    <a:pt x="698" y="1551"/>
                    <a:pt x="694" y="1551"/>
                  </a:cubicBezTo>
                  <a:cubicBezTo>
                    <a:pt x="690" y="1551"/>
                    <a:pt x="690" y="1555"/>
                    <a:pt x="685" y="1555"/>
                  </a:cubicBezTo>
                  <a:cubicBezTo>
                    <a:pt x="681" y="1555"/>
                    <a:pt x="671" y="1551"/>
                    <a:pt x="646" y="1534"/>
                  </a:cubicBezTo>
                  <a:lnTo>
                    <a:pt x="646" y="1534"/>
                  </a:lnTo>
                  <a:cubicBezTo>
                    <a:pt x="670" y="1546"/>
                    <a:pt x="684" y="1550"/>
                    <a:pt x="692" y="1550"/>
                  </a:cubicBezTo>
                  <a:cubicBezTo>
                    <a:pt x="707" y="1550"/>
                    <a:pt x="702" y="1535"/>
                    <a:pt x="719" y="1535"/>
                  </a:cubicBezTo>
                  <a:cubicBezTo>
                    <a:pt x="729" y="1535"/>
                    <a:pt x="748" y="1541"/>
                    <a:pt x="784" y="1559"/>
                  </a:cubicBezTo>
                  <a:cubicBezTo>
                    <a:pt x="784" y="1547"/>
                    <a:pt x="721" y="1521"/>
                    <a:pt x="721" y="1521"/>
                  </a:cubicBezTo>
                  <a:lnTo>
                    <a:pt x="721" y="1521"/>
                  </a:lnTo>
                  <a:lnTo>
                    <a:pt x="759" y="1534"/>
                  </a:lnTo>
                  <a:lnTo>
                    <a:pt x="721" y="1509"/>
                  </a:lnTo>
                  <a:lnTo>
                    <a:pt x="721" y="1509"/>
                  </a:lnTo>
                  <a:cubicBezTo>
                    <a:pt x="721" y="1509"/>
                    <a:pt x="771" y="1534"/>
                    <a:pt x="797" y="1547"/>
                  </a:cubicBezTo>
                  <a:cubicBezTo>
                    <a:pt x="804" y="1549"/>
                    <a:pt x="809" y="1550"/>
                    <a:pt x="812" y="1550"/>
                  </a:cubicBezTo>
                  <a:cubicBezTo>
                    <a:pt x="825" y="1550"/>
                    <a:pt x="809" y="1534"/>
                    <a:pt x="809" y="1534"/>
                  </a:cubicBezTo>
                  <a:lnTo>
                    <a:pt x="784" y="1534"/>
                  </a:lnTo>
                  <a:cubicBezTo>
                    <a:pt x="771" y="1496"/>
                    <a:pt x="822" y="1484"/>
                    <a:pt x="771" y="1434"/>
                  </a:cubicBezTo>
                  <a:lnTo>
                    <a:pt x="746" y="1434"/>
                  </a:lnTo>
                  <a:cubicBezTo>
                    <a:pt x="732" y="1419"/>
                    <a:pt x="732" y="1416"/>
                    <a:pt x="738" y="1416"/>
                  </a:cubicBezTo>
                  <a:cubicBezTo>
                    <a:pt x="742" y="1416"/>
                    <a:pt x="750" y="1418"/>
                    <a:pt x="755" y="1418"/>
                  </a:cubicBezTo>
                  <a:cubicBezTo>
                    <a:pt x="760" y="1418"/>
                    <a:pt x="763" y="1416"/>
                    <a:pt x="759" y="1408"/>
                  </a:cubicBezTo>
                  <a:lnTo>
                    <a:pt x="759" y="1408"/>
                  </a:lnTo>
                  <a:lnTo>
                    <a:pt x="771" y="1421"/>
                  </a:lnTo>
                  <a:lnTo>
                    <a:pt x="784" y="1408"/>
                  </a:lnTo>
                  <a:lnTo>
                    <a:pt x="759" y="1408"/>
                  </a:lnTo>
                  <a:cubicBezTo>
                    <a:pt x="746" y="1396"/>
                    <a:pt x="734" y="1383"/>
                    <a:pt x="734" y="1383"/>
                  </a:cubicBezTo>
                  <a:lnTo>
                    <a:pt x="734" y="1383"/>
                  </a:lnTo>
                  <a:cubicBezTo>
                    <a:pt x="759" y="1396"/>
                    <a:pt x="797" y="1396"/>
                    <a:pt x="822" y="1421"/>
                  </a:cubicBezTo>
                  <a:cubicBezTo>
                    <a:pt x="784" y="1383"/>
                    <a:pt x="797" y="1396"/>
                    <a:pt x="709" y="1346"/>
                  </a:cubicBezTo>
                  <a:lnTo>
                    <a:pt x="709" y="1346"/>
                  </a:lnTo>
                  <a:lnTo>
                    <a:pt x="746" y="1358"/>
                  </a:lnTo>
                  <a:cubicBezTo>
                    <a:pt x="721" y="1346"/>
                    <a:pt x="696" y="1333"/>
                    <a:pt x="696" y="1320"/>
                  </a:cubicBezTo>
                  <a:lnTo>
                    <a:pt x="696" y="1320"/>
                  </a:lnTo>
                  <a:cubicBezTo>
                    <a:pt x="721" y="1333"/>
                    <a:pt x="759" y="1346"/>
                    <a:pt x="797" y="1371"/>
                  </a:cubicBezTo>
                  <a:cubicBezTo>
                    <a:pt x="808" y="1374"/>
                    <a:pt x="815" y="1375"/>
                    <a:pt x="819" y="1375"/>
                  </a:cubicBezTo>
                  <a:cubicBezTo>
                    <a:pt x="840" y="1375"/>
                    <a:pt x="786" y="1342"/>
                    <a:pt x="799" y="1342"/>
                  </a:cubicBezTo>
                  <a:cubicBezTo>
                    <a:pt x="804" y="1342"/>
                    <a:pt x="818" y="1347"/>
                    <a:pt x="847" y="1358"/>
                  </a:cubicBezTo>
                  <a:cubicBezTo>
                    <a:pt x="797" y="1331"/>
                    <a:pt x="779" y="1325"/>
                    <a:pt x="772" y="1325"/>
                  </a:cubicBezTo>
                  <a:cubicBezTo>
                    <a:pt x="767" y="1325"/>
                    <a:pt x="768" y="1328"/>
                    <a:pt x="767" y="1328"/>
                  </a:cubicBezTo>
                  <a:cubicBezTo>
                    <a:pt x="767" y="1328"/>
                    <a:pt x="765" y="1326"/>
                    <a:pt x="759" y="1320"/>
                  </a:cubicBezTo>
                  <a:cubicBezTo>
                    <a:pt x="734" y="1320"/>
                    <a:pt x="721" y="1308"/>
                    <a:pt x="709" y="1295"/>
                  </a:cubicBezTo>
                  <a:cubicBezTo>
                    <a:pt x="709" y="1295"/>
                    <a:pt x="709" y="1295"/>
                    <a:pt x="709" y="1283"/>
                  </a:cubicBezTo>
                  <a:cubicBezTo>
                    <a:pt x="741" y="1294"/>
                    <a:pt x="811" y="1323"/>
                    <a:pt x="830" y="1323"/>
                  </a:cubicBezTo>
                  <a:cubicBezTo>
                    <a:pt x="833" y="1323"/>
                    <a:pt x="834" y="1322"/>
                    <a:pt x="834" y="1320"/>
                  </a:cubicBezTo>
                  <a:cubicBezTo>
                    <a:pt x="834" y="1320"/>
                    <a:pt x="847" y="1333"/>
                    <a:pt x="847" y="1333"/>
                  </a:cubicBezTo>
                  <a:lnTo>
                    <a:pt x="859" y="1333"/>
                  </a:lnTo>
                  <a:lnTo>
                    <a:pt x="847" y="1320"/>
                  </a:lnTo>
                  <a:lnTo>
                    <a:pt x="859" y="1320"/>
                  </a:lnTo>
                  <a:cubicBezTo>
                    <a:pt x="859" y="1320"/>
                    <a:pt x="859" y="1320"/>
                    <a:pt x="847" y="1308"/>
                  </a:cubicBezTo>
                  <a:lnTo>
                    <a:pt x="834" y="1295"/>
                  </a:lnTo>
                  <a:cubicBezTo>
                    <a:pt x="822" y="1295"/>
                    <a:pt x="822" y="1295"/>
                    <a:pt x="784" y="1270"/>
                  </a:cubicBezTo>
                  <a:lnTo>
                    <a:pt x="784" y="1279"/>
                  </a:lnTo>
                  <a:lnTo>
                    <a:pt x="784" y="1279"/>
                  </a:lnTo>
                  <a:lnTo>
                    <a:pt x="797" y="1283"/>
                  </a:lnTo>
                  <a:lnTo>
                    <a:pt x="797" y="1295"/>
                  </a:lnTo>
                  <a:cubicBezTo>
                    <a:pt x="789" y="1288"/>
                    <a:pt x="781" y="1280"/>
                    <a:pt x="773" y="1275"/>
                  </a:cubicBezTo>
                  <a:lnTo>
                    <a:pt x="773" y="1275"/>
                  </a:lnTo>
                  <a:lnTo>
                    <a:pt x="778" y="1276"/>
                  </a:lnTo>
                  <a:lnTo>
                    <a:pt x="778" y="1276"/>
                  </a:lnTo>
                  <a:cubicBezTo>
                    <a:pt x="771" y="1270"/>
                    <a:pt x="769" y="1270"/>
                    <a:pt x="759" y="1270"/>
                  </a:cubicBezTo>
                  <a:lnTo>
                    <a:pt x="721" y="1245"/>
                  </a:lnTo>
                  <a:lnTo>
                    <a:pt x="746" y="1258"/>
                  </a:lnTo>
                  <a:cubicBezTo>
                    <a:pt x="746" y="1245"/>
                    <a:pt x="746" y="1245"/>
                    <a:pt x="746" y="1245"/>
                  </a:cubicBezTo>
                  <a:cubicBezTo>
                    <a:pt x="759" y="1258"/>
                    <a:pt x="771" y="1258"/>
                    <a:pt x="784" y="1270"/>
                  </a:cubicBezTo>
                  <a:cubicBezTo>
                    <a:pt x="809" y="1270"/>
                    <a:pt x="771" y="1258"/>
                    <a:pt x="797" y="1258"/>
                  </a:cubicBezTo>
                  <a:cubicBezTo>
                    <a:pt x="885" y="1295"/>
                    <a:pt x="809" y="1283"/>
                    <a:pt x="872" y="1320"/>
                  </a:cubicBezTo>
                  <a:cubicBezTo>
                    <a:pt x="876" y="1322"/>
                    <a:pt x="879" y="1322"/>
                    <a:pt x="881" y="1322"/>
                  </a:cubicBezTo>
                  <a:cubicBezTo>
                    <a:pt x="888" y="1322"/>
                    <a:pt x="862" y="1306"/>
                    <a:pt x="866" y="1306"/>
                  </a:cubicBezTo>
                  <a:cubicBezTo>
                    <a:pt x="868" y="1306"/>
                    <a:pt x="876" y="1310"/>
                    <a:pt x="897" y="1320"/>
                  </a:cubicBezTo>
                  <a:cubicBezTo>
                    <a:pt x="809" y="1270"/>
                    <a:pt x="922" y="1308"/>
                    <a:pt x="834" y="1270"/>
                  </a:cubicBezTo>
                  <a:lnTo>
                    <a:pt x="834" y="1270"/>
                  </a:lnTo>
                  <a:lnTo>
                    <a:pt x="897" y="1295"/>
                  </a:lnTo>
                  <a:cubicBezTo>
                    <a:pt x="897" y="1295"/>
                    <a:pt x="897" y="1295"/>
                    <a:pt x="897" y="1308"/>
                  </a:cubicBezTo>
                  <a:lnTo>
                    <a:pt x="897" y="1320"/>
                  </a:lnTo>
                  <a:lnTo>
                    <a:pt x="885" y="1320"/>
                  </a:lnTo>
                  <a:lnTo>
                    <a:pt x="885" y="1333"/>
                  </a:lnTo>
                  <a:lnTo>
                    <a:pt x="885" y="1346"/>
                  </a:lnTo>
                  <a:cubicBezTo>
                    <a:pt x="897" y="1396"/>
                    <a:pt x="947" y="1371"/>
                    <a:pt x="885" y="1496"/>
                  </a:cubicBezTo>
                  <a:cubicBezTo>
                    <a:pt x="922" y="1509"/>
                    <a:pt x="947" y="1534"/>
                    <a:pt x="973" y="1559"/>
                  </a:cubicBezTo>
                  <a:cubicBezTo>
                    <a:pt x="1010" y="1609"/>
                    <a:pt x="1035" y="1660"/>
                    <a:pt x="1060" y="1723"/>
                  </a:cubicBezTo>
                  <a:lnTo>
                    <a:pt x="1073" y="1723"/>
                  </a:lnTo>
                  <a:cubicBezTo>
                    <a:pt x="1086" y="1723"/>
                    <a:pt x="1073" y="1710"/>
                    <a:pt x="1086" y="1710"/>
                  </a:cubicBezTo>
                  <a:cubicBezTo>
                    <a:pt x="1123" y="1735"/>
                    <a:pt x="1073" y="1735"/>
                    <a:pt x="1098" y="1760"/>
                  </a:cubicBezTo>
                  <a:cubicBezTo>
                    <a:pt x="1115" y="1760"/>
                    <a:pt x="1104" y="1749"/>
                    <a:pt x="1106" y="1749"/>
                  </a:cubicBezTo>
                  <a:lnTo>
                    <a:pt x="1106" y="1749"/>
                  </a:lnTo>
                  <a:cubicBezTo>
                    <a:pt x="1107" y="1749"/>
                    <a:pt x="1111" y="1752"/>
                    <a:pt x="1123" y="1760"/>
                  </a:cubicBezTo>
                  <a:cubicBezTo>
                    <a:pt x="1073" y="1723"/>
                    <a:pt x="1136" y="1735"/>
                    <a:pt x="1111" y="1710"/>
                  </a:cubicBezTo>
                  <a:lnTo>
                    <a:pt x="1111" y="1710"/>
                  </a:lnTo>
                  <a:lnTo>
                    <a:pt x="1123" y="1723"/>
                  </a:lnTo>
                  <a:cubicBezTo>
                    <a:pt x="1123" y="1710"/>
                    <a:pt x="1111" y="1710"/>
                    <a:pt x="1123" y="1697"/>
                  </a:cubicBezTo>
                  <a:lnTo>
                    <a:pt x="1148" y="1723"/>
                  </a:lnTo>
                  <a:cubicBezTo>
                    <a:pt x="1134" y="1708"/>
                    <a:pt x="1144" y="1706"/>
                    <a:pt x="1156" y="1705"/>
                  </a:cubicBezTo>
                  <a:lnTo>
                    <a:pt x="1156" y="1705"/>
                  </a:lnTo>
                  <a:cubicBezTo>
                    <a:pt x="1144" y="1700"/>
                    <a:pt x="1131" y="1685"/>
                    <a:pt x="1123" y="1685"/>
                  </a:cubicBezTo>
                  <a:cubicBezTo>
                    <a:pt x="1116" y="1674"/>
                    <a:pt x="1118" y="1670"/>
                    <a:pt x="1125" y="1670"/>
                  </a:cubicBezTo>
                  <a:cubicBezTo>
                    <a:pt x="1137" y="1670"/>
                    <a:pt x="1162" y="1680"/>
                    <a:pt x="1176" y="1680"/>
                  </a:cubicBezTo>
                  <a:cubicBezTo>
                    <a:pt x="1182" y="1680"/>
                    <a:pt x="1186" y="1678"/>
                    <a:pt x="1186" y="1672"/>
                  </a:cubicBezTo>
                  <a:lnTo>
                    <a:pt x="1161" y="1672"/>
                  </a:lnTo>
                  <a:cubicBezTo>
                    <a:pt x="1161" y="1660"/>
                    <a:pt x="1174" y="1660"/>
                    <a:pt x="1199" y="1660"/>
                  </a:cubicBezTo>
                  <a:cubicBezTo>
                    <a:pt x="1199" y="1647"/>
                    <a:pt x="1174" y="1660"/>
                    <a:pt x="1161" y="1635"/>
                  </a:cubicBezTo>
                  <a:lnTo>
                    <a:pt x="1161" y="1635"/>
                  </a:lnTo>
                  <a:cubicBezTo>
                    <a:pt x="1166" y="1637"/>
                    <a:pt x="1168" y="1638"/>
                    <a:pt x="1169" y="1638"/>
                  </a:cubicBezTo>
                  <a:cubicBezTo>
                    <a:pt x="1173" y="1638"/>
                    <a:pt x="1148" y="1620"/>
                    <a:pt x="1148" y="1609"/>
                  </a:cubicBezTo>
                  <a:lnTo>
                    <a:pt x="1148" y="1609"/>
                  </a:lnTo>
                  <a:lnTo>
                    <a:pt x="1174" y="1622"/>
                  </a:lnTo>
                  <a:cubicBezTo>
                    <a:pt x="1199" y="1609"/>
                    <a:pt x="1123" y="1597"/>
                    <a:pt x="1148" y="1584"/>
                  </a:cubicBezTo>
                  <a:lnTo>
                    <a:pt x="1148" y="1584"/>
                  </a:lnTo>
                  <a:lnTo>
                    <a:pt x="1174" y="1609"/>
                  </a:lnTo>
                  <a:lnTo>
                    <a:pt x="1174" y="1597"/>
                  </a:lnTo>
                  <a:lnTo>
                    <a:pt x="1199" y="1609"/>
                  </a:lnTo>
                  <a:cubicBezTo>
                    <a:pt x="1186" y="1584"/>
                    <a:pt x="1199" y="1584"/>
                    <a:pt x="1211" y="1584"/>
                  </a:cubicBezTo>
                  <a:cubicBezTo>
                    <a:pt x="1186" y="1572"/>
                    <a:pt x="1161" y="1559"/>
                    <a:pt x="1174" y="1547"/>
                  </a:cubicBezTo>
                  <a:cubicBezTo>
                    <a:pt x="1182" y="1547"/>
                    <a:pt x="1185" y="1552"/>
                    <a:pt x="1186" y="1552"/>
                  </a:cubicBezTo>
                  <a:cubicBezTo>
                    <a:pt x="1186" y="1552"/>
                    <a:pt x="1186" y="1551"/>
                    <a:pt x="1186" y="1547"/>
                  </a:cubicBezTo>
                  <a:cubicBezTo>
                    <a:pt x="1199" y="1559"/>
                    <a:pt x="1224" y="1572"/>
                    <a:pt x="1199" y="1572"/>
                  </a:cubicBezTo>
                  <a:lnTo>
                    <a:pt x="1211" y="1584"/>
                  </a:lnTo>
                  <a:cubicBezTo>
                    <a:pt x="1236" y="1584"/>
                    <a:pt x="1224" y="1559"/>
                    <a:pt x="1236" y="1559"/>
                  </a:cubicBezTo>
                  <a:lnTo>
                    <a:pt x="1224" y="1559"/>
                  </a:lnTo>
                  <a:lnTo>
                    <a:pt x="1199" y="1534"/>
                  </a:lnTo>
                  <a:cubicBezTo>
                    <a:pt x="1211" y="1534"/>
                    <a:pt x="1211" y="1534"/>
                    <a:pt x="1224" y="1547"/>
                  </a:cubicBezTo>
                  <a:cubicBezTo>
                    <a:pt x="1224" y="1534"/>
                    <a:pt x="1211" y="1534"/>
                    <a:pt x="1211" y="1521"/>
                  </a:cubicBezTo>
                  <a:lnTo>
                    <a:pt x="1211" y="1521"/>
                  </a:lnTo>
                  <a:cubicBezTo>
                    <a:pt x="1221" y="1531"/>
                    <a:pt x="1238" y="1533"/>
                    <a:pt x="1246" y="1540"/>
                  </a:cubicBezTo>
                  <a:lnTo>
                    <a:pt x="1246" y="1540"/>
                  </a:lnTo>
                  <a:lnTo>
                    <a:pt x="1236" y="1521"/>
                  </a:lnTo>
                  <a:cubicBezTo>
                    <a:pt x="1249" y="1521"/>
                    <a:pt x="1274" y="1521"/>
                    <a:pt x="1274" y="1534"/>
                  </a:cubicBezTo>
                  <a:cubicBezTo>
                    <a:pt x="1287" y="1521"/>
                    <a:pt x="1249" y="1496"/>
                    <a:pt x="1274" y="1484"/>
                  </a:cubicBezTo>
                  <a:cubicBezTo>
                    <a:pt x="1262" y="1484"/>
                    <a:pt x="1262" y="1484"/>
                    <a:pt x="1262" y="1471"/>
                  </a:cubicBezTo>
                  <a:cubicBezTo>
                    <a:pt x="1274" y="1471"/>
                    <a:pt x="1299" y="1459"/>
                    <a:pt x="1274" y="1434"/>
                  </a:cubicBezTo>
                  <a:lnTo>
                    <a:pt x="1274" y="1434"/>
                  </a:lnTo>
                  <a:lnTo>
                    <a:pt x="1312" y="1446"/>
                  </a:lnTo>
                  <a:cubicBezTo>
                    <a:pt x="1312" y="1434"/>
                    <a:pt x="1274" y="1434"/>
                    <a:pt x="1262" y="1408"/>
                  </a:cubicBezTo>
                  <a:cubicBezTo>
                    <a:pt x="1262" y="1406"/>
                    <a:pt x="1263" y="1405"/>
                    <a:pt x="1266" y="1405"/>
                  </a:cubicBezTo>
                  <a:cubicBezTo>
                    <a:pt x="1276" y="1405"/>
                    <a:pt x="1302" y="1421"/>
                    <a:pt x="1312" y="1421"/>
                  </a:cubicBezTo>
                  <a:cubicBezTo>
                    <a:pt x="1287" y="1408"/>
                    <a:pt x="1262" y="1383"/>
                    <a:pt x="1299" y="1383"/>
                  </a:cubicBezTo>
                  <a:cubicBezTo>
                    <a:pt x="1299" y="1383"/>
                    <a:pt x="1287" y="1383"/>
                    <a:pt x="1299" y="1396"/>
                  </a:cubicBezTo>
                  <a:lnTo>
                    <a:pt x="1312" y="1396"/>
                  </a:lnTo>
                  <a:cubicBezTo>
                    <a:pt x="1337" y="1421"/>
                    <a:pt x="1324" y="1421"/>
                    <a:pt x="1362" y="1421"/>
                  </a:cubicBezTo>
                  <a:cubicBezTo>
                    <a:pt x="1299" y="1396"/>
                    <a:pt x="1362" y="1383"/>
                    <a:pt x="1299" y="1358"/>
                  </a:cubicBezTo>
                  <a:lnTo>
                    <a:pt x="1324" y="1358"/>
                  </a:lnTo>
                  <a:cubicBezTo>
                    <a:pt x="1350" y="1358"/>
                    <a:pt x="1274" y="1333"/>
                    <a:pt x="1287" y="1320"/>
                  </a:cubicBezTo>
                  <a:cubicBezTo>
                    <a:pt x="1294" y="1320"/>
                    <a:pt x="1302" y="1320"/>
                    <a:pt x="1307" y="1323"/>
                  </a:cubicBezTo>
                  <a:lnTo>
                    <a:pt x="1307" y="1323"/>
                  </a:lnTo>
                  <a:lnTo>
                    <a:pt x="1299" y="1308"/>
                  </a:lnTo>
                  <a:lnTo>
                    <a:pt x="1312" y="1308"/>
                  </a:lnTo>
                  <a:lnTo>
                    <a:pt x="1312" y="1295"/>
                  </a:lnTo>
                  <a:cubicBezTo>
                    <a:pt x="1312" y="1295"/>
                    <a:pt x="1306" y="1290"/>
                    <a:pt x="1299" y="1283"/>
                  </a:cubicBezTo>
                  <a:lnTo>
                    <a:pt x="1299" y="1283"/>
                  </a:lnTo>
                  <a:cubicBezTo>
                    <a:pt x="1299" y="1283"/>
                    <a:pt x="1299" y="1270"/>
                    <a:pt x="1287" y="1270"/>
                  </a:cubicBezTo>
                  <a:cubicBezTo>
                    <a:pt x="1312" y="1270"/>
                    <a:pt x="1324" y="1283"/>
                    <a:pt x="1312" y="1283"/>
                  </a:cubicBezTo>
                  <a:cubicBezTo>
                    <a:pt x="1331" y="1289"/>
                    <a:pt x="1339" y="1291"/>
                    <a:pt x="1342" y="1291"/>
                  </a:cubicBezTo>
                  <a:cubicBezTo>
                    <a:pt x="1352" y="1291"/>
                    <a:pt x="1312" y="1270"/>
                    <a:pt x="1350" y="1270"/>
                  </a:cubicBezTo>
                  <a:lnTo>
                    <a:pt x="1350" y="1283"/>
                  </a:lnTo>
                  <a:cubicBezTo>
                    <a:pt x="1366" y="1287"/>
                    <a:pt x="1376" y="1288"/>
                    <a:pt x="1383" y="1288"/>
                  </a:cubicBezTo>
                  <a:cubicBezTo>
                    <a:pt x="1396" y="1288"/>
                    <a:pt x="1396" y="1283"/>
                    <a:pt x="1412" y="1283"/>
                  </a:cubicBezTo>
                  <a:cubicBezTo>
                    <a:pt x="1400" y="1283"/>
                    <a:pt x="1350" y="1270"/>
                    <a:pt x="1337" y="1258"/>
                  </a:cubicBezTo>
                  <a:cubicBezTo>
                    <a:pt x="1337" y="1258"/>
                    <a:pt x="1337" y="1258"/>
                    <a:pt x="1324" y="1245"/>
                  </a:cubicBezTo>
                  <a:lnTo>
                    <a:pt x="1324" y="1245"/>
                  </a:lnTo>
                  <a:cubicBezTo>
                    <a:pt x="1333" y="1249"/>
                    <a:pt x="1338" y="1251"/>
                    <a:pt x="1342" y="1251"/>
                  </a:cubicBezTo>
                  <a:cubicBezTo>
                    <a:pt x="1350" y="1251"/>
                    <a:pt x="1350" y="1245"/>
                    <a:pt x="1350" y="1245"/>
                  </a:cubicBezTo>
                  <a:lnTo>
                    <a:pt x="1387" y="1258"/>
                  </a:lnTo>
                  <a:cubicBezTo>
                    <a:pt x="1375" y="1245"/>
                    <a:pt x="1362" y="1232"/>
                    <a:pt x="1350" y="1232"/>
                  </a:cubicBezTo>
                  <a:cubicBezTo>
                    <a:pt x="1350" y="1228"/>
                    <a:pt x="1352" y="1227"/>
                    <a:pt x="1357" y="1227"/>
                  </a:cubicBezTo>
                  <a:cubicBezTo>
                    <a:pt x="1366" y="1227"/>
                    <a:pt x="1383" y="1232"/>
                    <a:pt x="1400" y="1232"/>
                  </a:cubicBezTo>
                  <a:cubicBezTo>
                    <a:pt x="1412" y="1220"/>
                    <a:pt x="1362" y="1232"/>
                    <a:pt x="1362" y="1207"/>
                  </a:cubicBezTo>
                  <a:cubicBezTo>
                    <a:pt x="1375" y="1207"/>
                    <a:pt x="1362" y="1195"/>
                    <a:pt x="1350" y="1170"/>
                  </a:cubicBezTo>
                  <a:lnTo>
                    <a:pt x="1350" y="1170"/>
                  </a:lnTo>
                  <a:lnTo>
                    <a:pt x="1362" y="1176"/>
                  </a:lnTo>
                  <a:lnTo>
                    <a:pt x="1362" y="1176"/>
                  </a:lnTo>
                  <a:cubicBezTo>
                    <a:pt x="1359" y="1173"/>
                    <a:pt x="1356" y="1170"/>
                    <a:pt x="1350" y="1170"/>
                  </a:cubicBezTo>
                  <a:lnTo>
                    <a:pt x="1362" y="1170"/>
                  </a:lnTo>
                  <a:cubicBezTo>
                    <a:pt x="1362" y="1170"/>
                    <a:pt x="1337" y="1157"/>
                    <a:pt x="1324" y="1144"/>
                  </a:cubicBezTo>
                  <a:cubicBezTo>
                    <a:pt x="1319" y="1142"/>
                    <a:pt x="1319" y="1141"/>
                    <a:pt x="1322" y="1141"/>
                  </a:cubicBezTo>
                  <a:cubicBezTo>
                    <a:pt x="1328" y="1141"/>
                    <a:pt x="1343" y="1144"/>
                    <a:pt x="1352" y="1144"/>
                  </a:cubicBezTo>
                  <a:cubicBezTo>
                    <a:pt x="1360" y="1144"/>
                    <a:pt x="1363" y="1141"/>
                    <a:pt x="1350" y="1132"/>
                  </a:cubicBezTo>
                  <a:cubicBezTo>
                    <a:pt x="1362" y="1132"/>
                    <a:pt x="1375" y="1132"/>
                    <a:pt x="1387" y="1144"/>
                  </a:cubicBezTo>
                  <a:cubicBezTo>
                    <a:pt x="1362" y="1119"/>
                    <a:pt x="1362" y="1119"/>
                    <a:pt x="1337" y="1094"/>
                  </a:cubicBezTo>
                  <a:lnTo>
                    <a:pt x="1362" y="1094"/>
                  </a:lnTo>
                  <a:cubicBezTo>
                    <a:pt x="1337" y="1094"/>
                    <a:pt x="1312" y="1069"/>
                    <a:pt x="1287" y="1057"/>
                  </a:cubicBezTo>
                  <a:lnTo>
                    <a:pt x="1299" y="1057"/>
                  </a:lnTo>
                  <a:cubicBezTo>
                    <a:pt x="1312" y="1069"/>
                    <a:pt x="1337" y="1082"/>
                    <a:pt x="1350" y="1082"/>
                  </a:cubicBezTo>
                  <a:lnTo>
                    <a:pt x="1387" y="1094"/>
                  </a:lnTo>
                  <a:lnTo>
                    <a:pt x="1375" y="1082"/>
                  </a:lnTo>
                  <a:lnTo>
                    <a:pt x="1400" y="1082"/>
                  </a:lnTo>
                  <a:cubicBezTo>
                    <a:pt x="1362" y="1057"/>
                    <a:pt x="1324" y="1019"/>
                    <a:pt x="1312" y="1006"/>
                  </a:cubicBezTo>
                  <a:lnTo>
                    <a:pt x="1312" y="1006"/>
                  </a:lnTo>
                  <a:cubicBezTo>
                    <a:pt x="1337" y="1019"/>
                    <a:pt x="1350" y="1019"/>
                    <a:pt x="1387" y="1031"/>
                  </a:cubicBezTo>
                  <a:lnTo>
                    <a:pt x="1387" y="1031"/>
                  </a:lnTo>
                  <a:cubicBezTo>
                    <a:pt x="1380" y="1029"/>
                    <a:pt x="1376" y="1028"/>
                    <a:pt x="1373" y="1028"/>
                  </a:cubicBezTo>
                  <a:cubicBezTo>
                    <a:pt x="1363" y="1028"/>
                    <a:pt x="1387" y="1046"/>
                    <a:pt x="1387" y="1057"/>
                  </a:cubicBezTo>
                  <a:cubicBezTo>
                    <a:pt x="1387" y="1052"/>
                    <a:pt x="1389" y="1051"/>
                    <a:pt x="1391" y="1051"/>
                  </a:cubicBezTo>
                  <a:cubicBezTo>
                    <a:pt x="1396" y="1051"/>
                    <a:pt x="1404" y="1057"/>
                    <a:pt x="1412" y="1057"/>
                  </a:cubicBezTo>
                  <a:lnTo>
                    <a:pt x="1387" y="1031"/>
                  </a:lnTo>
                  <a:lnTo>
                    <a:pt x="1387" y="1031"/>
                  </a:lnTo>
                  <a:cubicBezTo>
                    <a:pt x="1396" y="1036"/>
                    <a:pt x="1400" y="1037"/>
                    <a:pt x="1402" y="1037"/>
                  </a:cubicBezTo>
                  <a:cubicBezTo>
                    <a:pt x="1407" y="1037"/>
                    <a:pt x="1404" y="1031"/>
                    <a:pt x="1412" y="1031"/>
                  </a:cubicBezTo>
                  <a:cubicBezTo>
                    <a:pt x="1362" y="1019"/>
                    <a:pt x="1387" y="1006"/>
                    <a:pt x="1375" y="1006"/>
                  </a:cubicBezTo>
                  <a:lnTo>
                    <a:pt x="1375" y="1006"/>
                  </a:lnTo>
                  <a:cubicBezTo>
                    <a:pt x="1379" y="1006"/>
                    <a:pt x="1384" y="1008"/>
                    <a:pt x="1389" y="1009"/>
                  </a:cubicBezTo>
                  <a:lnTo>
                    <a:pt x="1389" y="1009"/>
                  </a:lnTo>
                  <a:cubicBezTo>
                    <a:pt x="1376" y="1002"/>
                    <a:pt x="1363" y="994"/>
                    <a:pt x="1375" y="994"/>
                  </a:cubicBezTo>
                  <a:lnTo>
                    <a:pt x="1387" y="994"/>
                  </a:lnTo>
                  <a:cubicBezTo>
                    <a:pt x="1381" y="987"/>
                    <a:pt x="1381" y="984"/>
                    <a:pt x="1384" y="984"/>
                  </a:cubicBezTo>
                  <a:cubicBezTo>
                    <a:pt x="1387" y="984"/>
                    <a:pt x="1393" y="987"/>
                    <a:pt x="1400" y="994"/>
                  </a:cubicBezTo>
                  <a:cubicBezTo>
                    <a:pt x="1412" y="981"/>
                    <a:pt x="1412" y="956"/>
                    <a:pt x="1375" y="943"/>
                  </a:cubicBezTo>
                  <a:cubicBezTo>
                    <a:pt x="1381" y="943"/>
                    <a:pt x="1393" y="946"/>
                    <a:pt x="1405" y="951"/>
                  </a:cubicBezTo>
                  <a:lnTo>
                    <a:pt x="1405" y="951"/>
                  </a:lnTo>
                  <a:lnTo>
                    <a:pt x="1299" y="893"/>
                  </a:lnTo>
                  <a:lnTo>
                    <a:pt x="1299" y="893"/>
                  </a:lnTo>
                  <a:cubicBezTo>
                    <a:pt x="1337" y="906"/>
                    <a:pt x="1425" y="931"/>
                    <a:pt x="1437" y="943"/>
                  </a:cubicBezTo>
                  <a:cubicBezTo>
                    <a:pt x="1450" y="943"/>
                    <a:pt x="1450" y="943"/>
                    <a:pt x="1437" y="931"/>
                  </a:cubicBezTo>
                  <a:cubicBezTo>
                    <a:pt x="1437" y="931"/>
                    <a:pt x="1387" y="918"/>
                    <a:pt x="1387" y="918"/>
                  </a:cubicBezTo>
                  <a:lnTo>
                    <a:pt x="1450" y="918"/>
                  </a:lnTo>
                  <a:cubicBezTo>
                    <a:pt x="1437" y="918"/>
                    <a:pt x="1387" y="893"/>
                    <a:pt x="1387" y="893"/>
                  </a:cubicBezTo>
                  <a:cubicBezTo>
                    <a:pt x="1400" y="893"/>
                    <a:pt x="1437" y="918"/>
                    <a:pt x="1450" y="918"/>
                  </a:cubicBezTo>
                  <a:lnTo>
                    <a:pt x="1400" y="893"/>
                  </a:lnTo>
                  <a:lnTo>
                    <a:pt x="1400" y="893"/>
                  </a:lnTo>
                  <a:cubicBezTo>
                    <a:pt x="1400" y="893"/>
                    <a:pt x="1433" y="904"/>
                    <a:pt x="1457" y="906"/>
                  </a:cubicBezTo>
                  <a:lnTo>
                    <a:pt x="1457" y="906"/>
                  </a:lnTo>
                  <a:cubicBezTo>
                    <a:pt x="1455" y="905"/>
                    <a:pt x="1463" y="903"/>
                    <a:pt x="1463" y="893"/>
                  </a:cubicBezTo>
                  <a:lnTo>
                    <a:pt x="1450" y="893"/>
                  </a:lnTo>
                  <a:cubicBezTo>
                    <a:pt x="1463" y="893"/>
                    <a:pt x="1375" y="855"/>
                    <a:pt x="1375" y="843"/>
                  </a:cubicBezTo>
                  <a:lnTo>
                    <a:pt x="1375" y="843"/>
                  </a:lnTo>
                  <a:cubicBezTo>
                    <a:pt x="1385" y="853"/>
                    <a:pt x="1428" y="871"/>
                    <a:pt x="1444" y="871"/>
                  </a:cubicBezTo>
                  <a:cubicBezTo>
                    <a:pt x="1448" y="871"/>
                    <a:pt x="1450" y="870"/>
                    <a:pt x="1450" y="868"/>
                  </a:cubicBezTo>
                  <a:cubicBezTo>
                    <a:pt x="1425" y="855"/>
                    <a:pt x="1324" y="805"/>
                    <a:pt x="1312" y="793"/>
                  </a:cubicBezTo>
                  <a:lnTo>
                    <a:pt x="1324" y="793"/>
                  </a:lnTo>
                  <a:lnTo>
                    <a:pt x="1312" y="780"/>
                  </a:lnTo>
                  <a:lnTo>
                    <a:pt x="1312" y="780"/>
                  </a:lnTo>
                  <a:cubicBezTo>
                    <a:pt x="1350" y="805"/>
                    <a:pt x="1437" y="843"/>
                    <a:pt x="1463" y="868"/>
                  </a:cubicBezTo>
                  <a:cubicBezTo>
                    <a:pt x="1471" y="868"/>
                    <a:pt x="1479" y="874"/>
                    <a:pt x="1484" y="874"/>
                  </a:cubicBezTo>
                  <a:cubicBezTo>
                    <a:pt x="1486" y="874"/>
                    <a:pt x="1488" y="872"/>
                    <a:pt x="1488" y="868"/>
                  </a:cubicBezTo>
                  <a:cubicBezTo>
                    <a:pt x="1500" y="868"/>
                    <a:pt x="1513" y="881"/>
                    <a:pt x="1513" y="881"/>
                  </a:cubicBezTo>
                  <a:lnTo>
                    <a:pt x="1525" y="868"/>
                  </a:lnTo>
                  <a:cubicBezTo>
                    <a:pt x="1488" y="855"/>
                    <a:pt x="1488" y="843"/>
                    <a:pt x="1463" y="843"/>
                  </a:cubicBezTo>
                  <a:lnTo>
                    <a:pt x="1500" y="868"/>
                  </a:lnTo>
                  <a:cubicBezTo>
                    <a:pt x="1463" y="855"/>
                    <a:pt x="1400" y="818"/>
                    <a:pt x="1412" y="818"/>
                  </a:cubicBezTo>
                  <a:cubicBezTo>
                    <a:pt x="1423" y="818"/>
                    <a:pt x="1461" y="836"/>
                    <a:pt x="1480" y="841"/>
                  </a:cubicBezTo>
                  <a:lnTo>
                    <a:pt x="1480" y="841"/>
                  </a:lnTo>
                  <a:cubicBezTo>
                    <a:pt x="1471" y="838"/>
                    <a:pt x="1465" y="830"/>
                    <a:pt x="1475" y="830"/>
                  </a:cubicBezTo>
                  <a:lnTo>
                    <a:pt x="1488" y="843"/>
                  </a:lnTo>
                  <a:cubicBezTo>
                    <a:pt x="1500" y="843"/>
                    <a:pt x="1450" y="818"/>
                    <a:pt x="1488" y="818"/>
                  </a:cubicBezTo>
                  <a:cubicBezTo>
                    <a:pt x="1488" y="818"/>
                    <a:pt x="1504" y="823"/>
                    <a:pt x="1512" y="823"/>
                  </a:cubicBezTo>
                  <a:cubicBezTo>
                    <a:pt x="1516" y="823"/>
                    <a:pt x="1517" y="822"/>
                    <a:pt x="1513" y="818"/>
                  </a:cubicBezTo>
                  <a:cubicBezTo>
                    <a:pt x="1475" y="805"/>
                    <a:pt x="1350" y="768"/>
                    <a:pt x="1324" y="755"/>
                  </a:cubicBezTo>
                  <a:lnTo>
                    <a:pt x="1387" y="755"/>
                  </a:lnTo>
                  <a:cubicBezTo>
                    <a:pt x="1400" y="755"/>
                    <a:pt x="1400" y="768"/>
                    <a:pt x="1412" y="768"/>
                  </a:cubicBezTo>
                  <a:cubicBezTo>
                    <a:pt x="1412" y="768"/>
                    <a:pt x="1412" y="755"/>
                    <a:pt x="1412" y="742"/>
                  </a:cubicBezTo>
                  <a:cubicBezTo>
                    <a:pt x="1412" y="742"/>
                    <a:pt x="1412" y="742"/>
                    <a:pt x="1412" y="730"/>
                  </a:cubicBezTo>
                  <a:cubicBezTo>
                    <a:pt x="1412" y="717"/>
                    <a:pt x="1425" y="717"/>
                    <a:pt x="1425" y="705"/>
                  </a:cubicBezTo>
                  <a:cubicBezTo>
                    <a:pt x="1425" y="692"/>
                    <a:pt x="1425" y="692"/>
                    <a:pt x="1425" y="680"/>
                  </a:cubicBezTo>
                  <a:cubicBezTo>
                    <a:pt x="1425" y="680"/>
                    <a:pt x="1425" y="667"/>
                    <a:pt x="1425" y="667"/>
                  </a:cubicBezTo>
                  <a:cubicBezTo>
                    <a:pt x="1425" y="654"/>
                    <a:pt x="1425" y="654"/>
                    <a:pt x="1425" y="642"/>
                  </a:cubicBezTo>
                  <a:lnTo>
                    <a:pt x="1425" y="629"/>
                  </a:lnTo>
                  <a:cubicBezTo>
                    <a:pt x="1425" y="617"/>
                    <a:pt x="1425" y="604"/>
                    <a:pt x="1425" y="592"/>
                  </a:cubicBezTo>
                  <a:cubicBezTo>
                    <a:pt x="1425" y="592"/>
                    <a:pt x="1412" y="592"/>
                    <a:pt x="1412" y="579"/>
                  </a:cubicBezTo>
                  <a:lnTo>
                    <a:pt x="1400" y="579"/>
                  </a:lnTo>
                  <a:cubicBezTo>
                    <a:pt x="1400" y="579"/>
                    <a:pt x="1400" y="579"/>
                    <a:pt x="1400" y="592"/>
                  </a:cubicBezTo>
                  <a:cubicBezTo>
                    <a:pt x="1412" y="592"/>
                    <a:pt x="1412" y="604"/>
                    <a:pt x="1412" y="604"/>
                  </a:cubicBezTo>
                  <a:lnTo>
                    <a:pt x="1412" y="617"/>
                  </a:lnTo>
                  <a:cubicBezTo>
                    <a:pt x="1412" y="629"/>
                    <a:pt x="1400" y="629"/>
                    <a:pt x="1400" y="629"/>
                  </a:cubicBezTo>
                  <a:cubicBezTo>
                    <a:pt x="1400" y="642"/>
                    <a:pt x="1400" y="642"/>
                    <a:pt x="1400" y="642"/>
                  </a:cubicBezTo>
                  <a:cubicBezTo>
                    <a:pt x="1387" y="654"/>
                    <a:pt x="1387" y="654"/>
                    <a:pt x="1387" y="654"/>
                  </a:cubicBezTo>
                  <a:cubicBezTo>
                    <a:pt x="1387" y="654"/>
                    <a:pt x="1387" y="642"/>
                    <a:pt x="1375" y="642"/>
                  </a:cubicBezTo>
                  <a:cubicBezTo>
                    <a:pt x="1375" y="629"/>
                    <a:pt x="1375" y="604"/>
                    <a:pt x="1375" y="592"/>
                  </a:cubicBezTo>
                  <a:cubicBezTo>
                    <a:pt x="1375" y="579"/>
                    <a:pt x="1375" y="579"/>
                    <a:pt x="1375" y="566"/>
                  </a:cubicBezTo>
                  <a:cubicBezTo>
                    <a:pt x="1362" y="554"/>
                    <a:pt x="1362" y="554"/>
                    <a:pt x="1362" y="554"/>
                  </a:cubicBezTo>
                  <a:cubicBezTo>
                    <a:pt x="1350" y="554"/>
                    <a:pt x="1337" y="566"/>
                    <a:pt x="1337" y="566"/>
                  </a:cubicBezTo>
                  <a:cubicBezTo>
                    <a:pt x="1337" y="579"/>
                    <a:pt x="1337" y="579"/>
                    <a:pt x="1337" y="579"/>
                  </a:cubicBezTo>
                  <a:cubicBezTo>
                    <a:pt x="1337" y="579"/>
                    <a:pt x="1337" y="592"/>
                    <a:pt x="1337" y="592"/>
                  </a:cubicBezTo>
                  <a:cubicBezTo>
                    <a:pt x="1337" y="604"/>
                    <a:pt x="1324" y="604"/>
                    <a:pt x="1324" y="617"/>
                  </a:cubicBezTo>
                  <a:cubicBezTo>
                    <a:pt x="1324" y="629"/>
                    <a:pt x="1324" y="642"/>
                    <a:pt x="1312" y="654"/>
                  </a:cubicBezTo>
                  <a:cubicBezTo>
                    <a:pt x="1312" y="642"/>
                    <a:pt x="1312" y="642"/>
                    <a:pt x="1312" y="642"/>
                  </a:cubicBezTo>
                  <a:cubicBezTo>
                    <a:pt x="1312" y="642"/>
                    <a:pt x="1312" y="642"/>
                    <a:pt x="1312" y="629"/>
                  </a:cubicBezTo>
                  <a:cubicBezTo>
                    <a:pt x="1312" y="628"/>
                    <a:pt x="1311" y="627"/>
                    <a:pt x="1310" y="627"/>
                  </a:cubicBezTo>
                  <a:cubicBezTo>
                    <a:pt x="1305" y="627"/>
                    <a:pt x="1283" y="658"/>
                    <a:pt x="1262" y="680"/>
                  </a:cubicBezTo>
                  <a:lnTo>
                    <a:pt x="1249" y="692"/>
                  </a:lnTo>
                  <a:lnTo>
                    <a:pt x="1236" y="705"/>
                  </a:lnTo>
                  <a:cubicBezTo>
                    <a:pt x="1236" y="705"/>
                    <a:pt x="1224" y="717"/>
                    <a:pt x="1224" y="717"/>
                  </a:cubicBezTo>
                  <a:lnTo>
                    <a:pt x="1262" y="629"/>
                  </a:lnTo>
                  <a:cubicBezTo>
                    <a:pt x="1254" y="620"/>
                    <a:pt x="1247" y="615"/>
                    <a:pt x="1241" y="615"/>
                  </a:cubicBezTo>
                  <a:cubicBezTo>
                    <a:pt x="1214" y="615"/>
                    <a:pt x="1191" y="687"/>
                    <a:pt x="1161" y="717"/>
                  </a:cubicBezTo>
                  <a:cubicBezTo>
                    <a:pt x="1161" y="717"/>
                    <a:pt x="1148" y="717"/>
                    <a:pt x="1136" y="705"/>
                  </a:cubicBezTo>
                  <a:cubicBezTo>
                    <a:pt x="1161" y="667"/>
                    <a:pt x="1186" y="642"/>
                    <a:pt x="1211" y="604"/>
                  </a:cubicBezTo>
                  <a:lnTo>
                    <a:pt x="1211" y="604"/>
                  </a:lnTo>
                  <a:lnTo>
                    <a:pt x="1161" y="629"/>
                  </a:lnTo>
                  <a:lnTo>
                    <a:pt x="1211" y="541"/>
                  </a:lnTo>
                  <a:lnTo>
                    <a:pt x="1211" y="541"/>
                  </a:lnTo>
                  <a:cubicBezTo>
                    <a:pt x="1186" y="561"/>
                    <a:pt x="1169" y="569"/>
                    <a:pt x="1157" y="569"/>
                  </a:cubicBezTo>
                  <a:cubicBezTo>
                    <a:pt x="1138" y="569"/>
                    <a:pt x="1131" y="551"/>
                    <a:pt x="1123" y="529"/>
                  </a:cubicBezTo>
                  <a:cubicBezTo>
                    <a:pt x="1111" y="554"/>
                    <a:pt x="1098" y="579"/>
                    <a:pt x="1086" y="604"/>
                  </a:cubicBezTo>
                  <a:lnTo>
                    <a:pt x="1086" y="617"/>
                  </a:lnTo>
                  <a:cubicBezTo>
                    <a:pt x="1064" y="638"/>
                    <a:pt x="1042" y="669"/>
                    <a:pt x="1029" y="669"/>
                  </a:cubicBezTo>
                  <a:cubicBezTo>
                    <a:pt x="1026" y="669"/>
                    <a:pt x="1025" y="669"/>
                    <a:pt x="1023" y="667"/>
                  </a:cubicBezTo>
                  <a:cubicBezTo>
                    <a:pt x="1023" y="629"/>
                    <a:pt x="1048" y="604"/>
                    <a:pt x="1035" y="592"/>
                  </a:cubicBezTo>
                  <a:lnTo>
                    <a:pt x="1035" y="592"/>
                  </a:lnTo>
                  <a:cubicBezTo>
                    <a:pt x="1046" y="597"/>
                    <a:pt x="1054" y="600"/>
                    <a:pt x="1060" y="602"/>
                  </a:cubicBezTo>
                  <a:lnTo>
                    <a:pt x="1060" y="602"/>
                  </a:lnTo>
                  <a:cubicBezTo>
                    <a:pt x="1050" y="596"/>
                    <a:pt x="1043" y="592"/>
                    <a:pt x="1035" y="592"/>
                  </a:cubicBezTo>
                  <a:lnTo>
                    <a:pt x="1035" y="592"/>
                  </a:lnTo>
                  <a:cubicBezTo>
                    <a:pt x="1048" y="592"/>
                    <a:pt x="1073" y="604"/>
                    <a:pt x="1086" y="604"/>
                  </a:cubicBezTo>
                  <a:cubicBezTo>
                    <a:pt x="1054" y="592"/>
                    <a:pt x="1057" y="592"/>
                    <a:pt x="1060" y="592"/>
                  </a:cubicBezTo>
                  <a:cubicBezTo>
                    <a:pt x="1064" y="592"/>
                    <a:pt x="1067" y="592"/>
                    <a:pt x="1035" y="579"/>
                  </a:cubicBezTo>
                  <a:lnTo>
                    <a:pt x="1048" y="579"/>
                  </a:lnTo>
                  <a:cubicBezTo>
                    <a:pt x="1035" y="579"/>
                    <a:pt x="1035" y="579"/>
                    <a:pt x="1023" y="566"/>
                  </a:cubicBezTo>
                  <a:cubicBezTo>
                    <a:pt x="1035" y="566"/>
                    <a:pt x="1048" y="554"/>
                    <a:pt x="1048" y="541"/>
                  </a:cubicBezTo>
                  <a:lnTo>
                    <a:pt x="1060" y="529"/>
                  </a:lnTo>
                  <a:cubicBezTo>
                    <a:pt x="1066" y="524"/>
                    <a:pt x="1069" y="521"/>
                    <a:pt x="1071" y="521"/>
                  </a:cubicBezTo>
                  <a:cubicBezTo>
                    <a:pt x="1073" y="521"/>
                    <a:pt x="1073" y="527"/>
                    <a:pt x="1073" y="541"/>
                  </a:cubicBezTo>
                  <a:lnTo>
                    <a:pt x="1073" y="554"/>
                  </a:lnTo>
                  <a:lnTo>
                    <a:pt x="1086" y="554"/>
                  </a:lnTo>
                  <a:lnTo>
                    <a:pt x="1086" y="541"/>
                  </a:lnTo>
                  <a:cubicBezTo>
                    <a:pt x="1098" y="529"/>
                    <a:pt x="1111" y="504"/>
                    <a:pt x="1123" y="491"/>
                  </a:cubicBezTo>
                  <a:cubicBezTo>
                    <a:pt x="1123" y="456"/>
                    <a:pt x="1108" y="448"/>
                    <a:pt x="1090" y="448"/>
                  </a:cubicBezTo>
                  <a:cubicBezTo>
                    <a:pt x="1075" y="448"/>
                    <a:pt x="1059" y="453"/>
                    <a:pt x="1048" y="453"/>
                  </a:cubicBezTo>
                  <a:cubicBezTo>
                    <a:pt x="1060" y="453"/>
                    <a:pt x="1060" y="466"/>
                    <a:pt x="1060" y="478"/>
                  </a:cubicBezTo>
                  <a:lnTo>
                    <a:pt x="1023" y="504"/>
                  </a:lnTo>
                  <a:lnTo>
                    <a:pt x="1010" y="516"/>
                  </a:lnTo>
                  <a:cubicBezTo>
                    <a:pt x="998" y="504"/>
                    <a:pt x="985" y="504"/>
                    <a:pt x="973" y="504"/>
                  </a:cubicBezTo>
                  <a:cubicBezTo>
                    <a:pt x="985" y="504"/>
                    <a:pt x="985" y="516"/>
                    <a:pt x="998" y="516"/>
                  </a:cubicBezTo>
                  <a:lnTo>
                    <a:pt x="985" y="516"/>
                  </a:lnTo>
                  <a:cubicBezTo>
                    <a:pt x="985" y="516"/>
                    <a:pt x="998" y="516"/>
                    <a:pt x="998" y="529"/>
                  </a:cubicBezTo>
                  <a:lnTo>
                    <a:pt x="973" y="554"/>
                  </a:lnTo>
                  <a:lnTo>
                    <a:pt x="960" y="541"/>
                  </a:lnTo>
                  <a:cubicBezTo>
                    <a:pt x="960" y="529"/>
                    <a:pt x="960" y="516"/>
                    <a:pt x="973" y="516"/>
                  </a:cubicBezTo>
                  <a:lnTo>
                    <a:pt x="985" y="516"/>
                  </a:lnTo>
                  <a:lnTo>
                    <a:pt x="973" y="504"/>
                  </a:lnTo>
                  <a:lnTo>
                    <a:pt x="985" y="491"/>
                  </a:lnTo>
                  <a:lnTo>
                    <a:pt x="998" y="478"/>
                  </a:lnTo>
                  <a:cubicBezTo>
                    <a:pt x="985" y="478"/>
                    <a:pt x="973" y="491"/>
                    <a:pt x="960" y="504"/>
                  </a:cubicBezTo>
                  <a:lnTo>
                    <a:pt x="947" y="504"/>
                  </a:lnTo>
                  <a:lnTo>
                    <a:pt x="947" y="491"/>
                  </a:lnTo>
                  <a:cubicBezTo>
                    <a:pt x="960" y="478"/>
                    <a:pt x="960" y="453"/>
                    <a:pt x="973" y="441"/>
                  </a:cubicBezTo>
                  <a:lnTo>
                    <a:pt x="985" y="428"/>
                  </a:lnTo>
                  <a:lnTo>
                    <a:pt x="985" y="416"/>
                  </a:lnTo>
                  <a:lnTo>
                    <a:pt x="998" y="403"/>
                  </a:lnTo>
                  <a:cubicBezTo>
                    <a:pt x="998" y="403"/>
                    <a:pt x="998" y="403"/>
                    <a:pt x="998" y="391"/>
                  </a:cubicBezTo>
                  <a:lnTo>
                    <a:pt x="998" y="391"/>
                  </a:lnTo>
                  <a:lnTo>
                    <a:pt x="973" y="403"/>
                  </a:lnTo>
                  <a:cubicBezTo>
                    <a:pt x="960" y="403"/>
                    <a:pt x="947" y="391"/>
                    <a:pt x="947" y="391"/>
                  </a:cubicBezTo>
                  <a:lnTo>
                    <a:pt x="960" y="391"/>
                  </a:lnTo>
                  <a:cubicBezTo>
                    <a:pt x="960" y="391"/>
                    <a:pt x="960" y="391"/>
                    <a:pt x="947" y="378"/>
                  </a:cubicBezTo>
                  <a:cubicBezTo>
                    <a:pt x="947" y="365"/>
                    <a:pt x="947" y="340"/>
                    <a:pt x="960" y="328"/>
                  </a:cubicBezTo>
                  <a:cubicBezTo>
                    <a:pt x="960" y="328"/>
                    <a:pt x="960" y="315"/>
                    <a:pt x="960" y="315"/>
                  </a:cubicBezTo>
                  <a:cubicBezTo>
                    <a:pt x="960" y="305"/>
                    <a:pt x="955" y="301"/>
                    <a:pt x="948" y="301"/>
                  </a:cubicBezTo>
                  <a:cubicBezTo>
                    <a:pt x="939" y="301"/>
                    <a:pt x="924" y="308"/>
                    <a:pt x="910" y="315"/>
                  </a:cubicBezTo>
                  <a:lnTo>
                    <a:pt x="885" y="328"/>
                  </a:lnTo>
                  <a:cubicBezTo>
                    <a:pt x="872" y="328"/>
                    <a:pt x="859" y="340"/>
                    <a:pt x="859" y="340"/>
                  </a:cubicBezTo>
                  <a:lnTo>
                    <a:pt x="847" y="340"/>
                  </a:lnTo>
                  <a:cubicBezTo>
                    <a:pt x="843" y="344"/>
                    <a:pt x="840" y="345"/>
                    <a:pt x="836" y="345"/>
                  </a:cubicBezTo>
                  <a:cubicBezTo>
                    <a:pt x="827" y="345"/>
                    <a:pt x="818" y="337"/>
                    <a:pt x="809" y="328"/>
                  </a:cubicBezTo>
                  <a:cubicBezTo>
                    <a:pt x="809" y="328"/>
                    <a:pt x="809" y="340"/>
                    <a:pt x="797" y="340"/>
                  </a:cubicBezTo>
                  <a:cubicBezTo>
                    <a:pt x="797" y="353"/>
                    <a:pt x="784" y="353"/>
                    <a:pt x="784" y="353"/>
                  </a:cubicBezTo>
                  <a:cubicBezTo>
                    <a:pt x="771" y="340"/>
                    <a:pt x="759" y="315"/>
                    <a:pt x="746" y="303"/>
                  </a:cubicBezTo>
                  <a:lnTo>
                    <a:pt x="746" y="303"/>
                  </a:lnTo>
                  <a:cubicBezTo>
                    <a:pt x="753" y="305"/>
                    <a:pt x="759" y="307"/>
                    <a:pt x="765" y="309"/>
                  </a:cubicBezTo>
                  <a:lnTo>
                    <a:pt x="765" y="309"/>
                  </a:lnTo>
                  <a:cubicBezTo>
                    <a:pt x="758" y="303"/>
                    <a:pt x="756" y="303"/>
                    <a:pt x="746" y="303"/>
                  </a:cubicBezTo>
                  <a:cubicBezTo>
                    <a:pt x="746" y="277"/>
                    <a:pt x="734" y="277"/>
                    <a:pt x="721" y="265"/>
                  </a:cubicBezTo>
                  <a:lnTo>
                    <a:pt x="721" y="265"/>
                  </a:lnTo>
                  <a:cubicBezTo>
                    <a:pt x="721" y="265"/>
                    <a:pt x="721" y="265"/>
                    <a:pt x="721" y="265"/>
                  </a:cubicBezTo>
                  <a:cubicBezTo>
                    <a:pt x="709" y="265"/>
                    <a:pt x="709" y="265"/>
                    <a:pt x="709" y="252"/>
                  </a:cubicBezTo>
                  <a:lnTo>
                    <a:pt x="696" y="252"/>
                  </a:lnTo>
                  <a:lnTo>
                    <a:pt x="709" y="265"/>
                  </a:lnTo>
                  <a:cubicBezTo>
                    <a:pt x="709" y="265"/>
                    <a:pt x="696" y="265"/>
                    <a:pt x="671" y="252"/>
                  </a:cubicBezTo>
                  <a:lnTo>
                    <a:pt x="684" y="252"/>
                  </a:lnTo>
                  <a:lnTo>
                    <a:pt x="671" y="240"/>
                  </a:lnTo>
                  <a:lnTo>
                    <a:pt x="684" y="215"/>
                  </a:lnTo>
                  <a:lnTo>
                    <a:pt x="684" y="202"/>
                  </a:lnTo>
                  <a:lnTo>
                    <a:pt x="696" y="177"/>
                  </a:lnTo>
                  <a:lnTo>
                    <a:pt x="696" y="164"/>
                  </a:lnTo>
                  <a:lnTo>
                    <a:pt x="684" y="164"/>
                  </a:lnTo>
                  <a:cubicBezTo>
                    <a:pt x="684" y="164"/>
                    <a:pt x="684" y="177"/>
                    <a:pt x="671" y="177"/>
                  </a:cubicBezTo>
                  <a:cubicBezTo>
                    <a:pt x="671" y="177"/>
                    <a:pt x="671" y="189"/>
                    <a:pt x="671" y="189"/>
                  </a:cubicBezTo>
                  <a:cubicBezTo>
                    <a:pt x="658" y="215"/>
                    <a:pt x="658" y="227"/>
                    <a:pt x="646" y="252"/>
                  </a:cubicBezTo>
                  <a:lnTo>
                    <a:pt x="646" y="265"/>
                  </a:lnTo>
                  <a:lnTo>
                    <a:pt x="633" y="277"/>
                  </a:lnTo>
                  <a:lnTo>
                    <a:pt x="633" y="290"/>
                  </a:lnTo>
                  <a:lnTo>
                    <a:pt x="633" y="303"/>
                  </a:lnTo>
                  <a:cubicBezTo>
                    <a:pt x="621" y="328"/>
                    <a:pt x="596" y="353"/>
                    <a:pt x="570" y="353"/>
                  </a:cubicBezTo>
                  <a:cubicBezTo>
                    <a:pt x="566" y="355"/>
                    <a:pt x="562" y="356"/>
                    <a:pt x="560" y="356"/>
                  </a:cubicBezTo>
                  <a:cubicBezTo>
                    <a:pt x="533" y="356"/>
                    <a:pt x="597" y="248"/>
                    <a:pt x="608" y="202"/>
                  </a:cubicBezTo>
                  <a:lnTo>
                    <a:pt x="608" y="202"/>
                  </a:lnTo>
                  <a:cubicBezTo>
                    <a:pt x="565" y="237"/>
                    <a:pt x="510" y="306"/>
                    <a:pt x="484" y="306"/>
                  </a:cubicBezTo>
                  <a:cubicBezTo>
                    <a:pt x="472" y="306"/>
                    <a:pt x="466" y="292"/>
                    <a:pt x="470" y="252"/>
                  </a:cubicBezTo>
                  <a:cubicBezTo>
                    <a:pt x="478" y="244"/>
                    <a:pt x="484" y="241"/>
                    <a:pt x="488" y="241"/>
                  </a:cubicBezTo>
                  <a:cubicBezTo>
                    <a:pt x="496" y="241"/>
                    <a:pt x="499" y="252"/>
                    <a:pt x="508" y="252"/>
                  </a:cubicBezTo>
                  <a:lnTo>
                    <a:pt x="520" y="164"/>
                  </a:lnTo>
                  <a:cubicBezTo>
                    <a:pt x="608" y="64"/>
                    <a:pt x="608" y="114"/>
                    <a:pt x="6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0"/>
            <p:cNvSpPr/>
            <p:nvPr/>
          </p:nvSpPr>
          <p:spPr>
            <a:xfrm>
              <a:off x="8099951" y="4565950"/>
              <a:ext cx="865" cy="466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4" y="1"/>
                  </a:moveTo>
                  <a:cubicBezTo>
                    <a:pt x="1" y="1"/>
                    <a:pt x="4" y="6"/>
                    <a:pt x="12" y="6"/>
                  </a:cubicBez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0"/>
            <p:cNvSpPr/>
            <p:nvPr/>
          </p:nvSpPr>
          <p:spPr>
            <a:xfrm>
              <a:off x="8099019" y="4565484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"/>
                    <a:pt x="13" y="13"/>
                    <a:pt x="13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0"/>
            <p:cNvSpPr/>
            <p:nvPr/>
          </p:nvSpPr>
          <p:spPr>
            <a:xfrm>
              <a:off x="8099019" y="4566350"/>
              <a:ext cx="932" cy="2529"/>
            </a:xfrm>
            <a:custGeom>
              <a:avLst/>
              <a:gdLst/>
              <a:ahLst/>
              <a:cxnLst/>
              <a:rect l="l" t="t" r="r" b="b"/>
              <a:pathLst>
                <a:path w="14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" y="13"/>
                    <a:pt x="1" y="25"/>
                    <a:pt x="1" y="38"/>
                  </a:cubicBezTo>
                  <a:cubicBezTo>
                    <a:pt x="1" y="25"/>
                    <a:pt x="1" y="25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0"/>
            <p:cNvSpPr/>
            <p:nvPr/>
          </p:nvSpPr>
          <p:spPr>
            <a:xfrm>
              <a:off x="8099885" y="4565484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13" y="13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0"/>
            <p:cNvSpPr/>
            <p:nvPr/>
          </p:nvSpPr>
          <p:spPr>
            <a:xfrm>
              <a:off x="8036317" y="4482680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0"/>
            <p:cNvSpPr/>
            <p:nvPr/>
          </p:nvSpPr>
          <p:spPr>
            <a:xfrm>
              <a:off x="8111600" y="457300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ubicBezTo>
                    <a:pt x="0" y="1"/>
                    <a:pt x="13" y="13"/>
                    <a:pt x="26" y="26"/>
                  </a:cubicBezTo>
                  <a:lnTo>
                    <a:pt x="26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0"/>
            <p:cNvSpPr/>
            <p:nvPr/>
          </p:nvSpPr>
          <p:spPr>
            <a:xfrm>
              <a:off x="8113264" y="4573871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0"/>
            <p:cNvSpPr/>
            <p:nvPr/>
          </p:nvSpPr>
          <p:spPr>
            <a:xfrm>
              <a:off x="8109936" y="457300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0" y="1"/>
                    <a:pt x="13" y="13"/>
                    <a:pt x="25" y="26"/>
                  </a:cubicBezTo>
                  <a:lnTo>
                    <a:pt x="25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0"/>
            <p:cNvSpPr/>
            <p:nvPr/>
          </p:nvSpPr>
          <p:spPr>
            <a:xfrm>
              <a:off x="8110735" y="4574670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0"/>
            <p:cNvSpPr/>
            <p:nvPr/>
          </p:nvSpPr>
          <p:spPr>
            <a:xfrm>
              <a:off x="8111600" y="4574670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0"/>
            <p:cNvSpPr/>
            <p:nvPr/>
          </p:nvSpPr>
          <p:spPr>
            <a:xfrm>
              <a:off x="8162587" y="4646625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cubicBezTo>
                    <a:pt x="14" y="1"/>
                    <a:pt x="14" y="1"/>
                    <a:pt x="1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0"/>
            <p:cNvSpPr/>
            <p:nvPr/>
          </p:nvSpPr>
          <p:spPr>
            <a:xfrm>
              <a:off x="8124114" y="4535398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0"/>
            <p:cNvSpPr/>
            <p:nvPr/>
          </p:nvSpPr>
          <p:spPr>
            <a:xfrm>
              <a:off x="8124114" y="4538726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0"/>
            <p:cNvSpPr/>
            <p:nvPr/>
          </p:nvSpPr>
          <p:spPr>
            <a:xfrm>
              <a:off x="8123315" y="4539591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0"/>
            <p:cNvSpPr/>
            <p:nvPr/>
          </p:nvSpPr>
          <p:spPr>
            <a:xfrm>
              <a:off x="8123315" y="4539591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0"/>
            <p:cNvSpPr/>
            <p:nvPr/>
          </p:nvSpPr>
          <p:spPr>
            <a:xfrm>
              <a:off x="8123315" y="4542919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0"/>
            <p:cNvSpPr/>
            <p:nvPr/>
          </p:nvSpPr>
          <p:spPr>
            <a:xfrm>
              <a:off x="8123315" y="4539591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50"/>
            <p:cNvSpPr/>
            <p:nvPr/>
          </p:nvSpPr>
          <p:spPr>
            <a:xfrm>
              <a:off x="8123315" y="4542919"/>
              <a:ext cx="2596" cy="1731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5" y="25"/>
                  </a:cubicBezTo>
                  <a:lnTo>
                    <a:pt x="13" y="13"/>
                  </a:lnTo>
                  <a:cubicBezTo>
                    <a:pt x="25" y="13"/>
                    <a:pt x="25" y="25"/>
                    <a:pt x="25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50"/>
            <p:cNvSpPr/>
            <p:nvPr/>
          </p:nvSpPr>
          <p:spPr>
            <a:xfrm>
              <a:off x="8124114" y="4536196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50"/>
            <p:cNvSpPr/>
            <p:nvPr/>
          </p:nvSpPr>
          <p:spPr>
            <a:xfrm>
              <a:off x="8122450" y="4537062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0"/>
            <p:cNvSpPr/>
            <p:nvPr/>
          </p:nvSpPr>
          <p:spPr>
            <a:xfrm>
              <a:off x="8123315" y="4537860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0"/>
            <p:cNvSpPr/>
            <p:nvPr/>
          </p:nvSpPr>
          <p:spPr>
            <a:xfrm>
              <a:off x="8122450" y="453619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0"/>
            <p:cNvSpPr/>
            <p:nvPr/>
          </p:nvSpPr>
          <p:spPr>
            <a:xfrm>
              <a:off x="8129173" y="4550441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0"/>
            <p:cNvSpPr/>
            <p:nvPr/>
          </p:nvSpPr>
          <p:spPr>
            <a:xfrm>
              <a:off x="8119122" y="4552970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0"/>
            <p:cNvSpPr/>
            <p:nvPr/>
          </p:nvSpPr>
          <p:spPr>
            <a:xfrm>
              <a:off x="8115061" y="4547179"/>
              <a:ext cx="3262" cy="2463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3" y="4"/>
                    <a:pt x="11" y="12"/>
                  </a:cubicBezTo>
                  <a:lnTo>
                    <a:pt x="24" y="24"/>
                  </a:lnTo>
                  <a:lnTo>
                    <a:pt x="36" y="31"/>
                  </a:lnTo>
                  <a:lnTo>
                    <a:pt x="36" y="31"/>
                  </a:lnTo>
                  <a:cubicBezTo>
                    <a:pt x="36" y="29"/>
                    <a:pt x="36" y="27"/>
                    <a:pt x="36" y="24"/>
                  </a:cubicBezTo>
                  <a:cubicBezTo>
                    <a:pt x="19" y="16"/>
                    <a:pt x="2" y="1"/>
                    <a:pt x="1" y="1"/>
                  </a:cubicBezTo>
                  <a:close/>
                  <a:moveTo>
                    <a:pt x="36" y="31"/>
                  </a:moveTo>
                  <a:cubicBezTo>
                    <a:pt x="37" y="37"/>
                    <a:pt x="39" y="37"/>
                    <a:pt x="49" y="37"/>
                  </a:cubicBezTo>
                  <a:lnTo>
                    <a:pt x="36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0"/>
            <p:cNvSpPr/>
            <p:nvPr/>
          </p:nvSpPr>
          <p:spPr>
            <a:xfrm>
              <a:off x="8120786" y="4562156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3" y="1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0"/>
            <p:cNvSpPr/>
            <p:nvPr/>
          </p:nvSpPr>
          <p:spPr>
            <a:xfrm>
              <a:off x="8122450" y="4542919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50"/>
            <p:cNvSpPr/>
            <p:nvPr/>
          </p:nvSpPr>
          <p:spPr>
            <a:xfrm>
              <a:off x="8119122" y="4568812"/>
              <a:ext cx="932" cy="126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cubicBezTo>
                    <a:pt x="9" y="10"/>
                    <a:pt x="12" y="19"/>
                    <a:pt x="13" y="19"/>
                  </a:cubicBezTo>
                  <a:cubicBezTo>
                    <a:pt x="13" y="19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0"/>
            <p:cNvSpPr/>
            <p:nvPr/>
          </p:nvSpPr>
          <p:spPr>
            <a:xfrm>
              <a:off x="8119987" y="4548777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0"/>
            <p:cNvSpPr/>
            <p:nvPr/>
          </p:nvSpPr>
          <p:spPr>
            <a:xfrm>
              <a:off x="8119987" y="4543718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0"/>
            <p:cNvSpPr/>
            <p:nvPr/>
          </p:nvSpPr>
          <p:spPr>
            <a:xfrm>
              <a:off x="8123315" y="4544583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cubicBezTo>
                    <a:pt x="0" y="0"/>
                    <a:pt x="13" y="0"/>
                    <a:pt x="25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50"/>
            <p:cNvSpPr/>
            <p:nvPr/>
          </p:nvSpPr>
          <p:spPr>
            <a:xfrm>
              <a:off x="8108272" y="4558828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50"/>
            <p:cNvSpPr/>
            <p:nvPr/>
          </p:nvSpPr>
          <p:spPr>
            <a:xfrm>
              <a:off x="8120786" y="4543718"/>
              <a:ext cx="1731" cy="1797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0"/>
            <p:cNvSpPr/>
            <p:nvPr/>
          </p:nvSpPr>
          <p:spPr>
            <a:xfrm>
              <a:off x="8151738" y="4609815"/>
              <a:ext cx="5059" cy="5924"/>
            </a:xfrm>
            <a:custGeom>
              <a:avLst/>
              <a:gdLst/>
              <a:ahLst/>
              <a:cxnLst/>
              <a:rect l="l" t="t" r="r" b="b"/>
              <a:pathLst>
                <a:path w="76" h="8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38" y="51"/>
                    <a:pt x="76" y="89"/>
                  </a:cubicBezTo>
                  <a:cubicBezTo>
                    <a:pt x="63" y="63"/>
                    <a:pt x="51" y="51"/>
                    <a:pt x="38" y="38"/>
                  </a:cubicBezTo>
                  <a:cubicBezTo>
                    <a:pt x="26" y="2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0"/>
            <p:cNvSpPr/>
            <p:nvPr/>
          </p:nvSpPr>
          <p:spPr>
            <a:xfrm>
              <a:off x="8162587" y="4644961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50"/>
            <p:cNvSpPr/>
            <p:nvPr/>
          </p:nvSpPr>
          <p:spPr>
            <a:xfrm>
              <a:off x="8149208" y="4618202"/>
              <a:ext cx="2596" cy="2529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6" y="5"/>
                    <a:pt x="11" y="10"/>
                    <a:pt x="16" y="15"/>
                  </a:cubicBezTo>
                  <a:lnTo>
                    <a:pt x="16" y="15"/>
                  </a:lnTo>
                  <a:cubicBezTo>
                    <a:pt x="12" y="5"/>
                    <a:pt x="9" y="0"/>
                    <a:pt x="1" y="0"/>
                  </a:cubicBezTo>
                  <a:close/>
                  <a:moveTo>
                    <a:pt x="16" y="15"/>
                  </a:moveTo>
                  <a:cubicBezTo>
                    <a:pt x="19" y="21"/>
                    <a:pt x="21" y="29"/>
                    <a:pt x="26" y="38"/>
                  </a:cubicBezTo>
                  <a:lnTo>
                    <a:pt x="39" y="38"/>
                  </a:lnTo>
                  <a:cubicBezTo>
                    <a:pt x="31" y="30"/>
                    <a:pt x="24" y="23"/>
                    <a:pt x="16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50"/>
            <p:cNvSpPr/>
            <p:nvPr/>
          </p:nvSpPr>
          <p:spPr>
            <a:xfrm>
              <a:off x="8111600" y="4547912"/>
              <a:ext cx="84801" cy="99644"/>
            </a:xfrm>
            <a:custGeom>
              <a:avLst/>
              <a:gdLst/>
              <a:ahLst/>
              <a:cxnLst/>
              <a:rect l="l" t="t" r="r" b="b"/>
              <a:pathLst>
                <a:path w="1274" h="1497" extrusionOk="0">
                  <a:moveTo>
                    <a:pt x="201" y="139"/>
                  </a:moveTo>
                  <a:cubicBezTo>
                    <a:pt x="201" y="144"/>
                    <a:pt x="208" y="152"/>
                    <a:pt x="217" y="160"/>
                  </a:cubicBezTo>
                  <a:lnTo>
                    <a:pt x="217" y="160"/>
                  </a:lnTo>
                  <a:lnTo>
                    <a:pt x="201" y="139"/>
                  </a:lnTo>
                  <a:close/>
                  <a:moveTo>
                    <a:pt x="139" y="38"/>
                  </a:moveTo>
                  <a:cubicBezTo>
                    <a:pt x="151" y="64"/>
                    <a:pt x="227" y="139"/>
                    <a:pt x="252" y="164"/>
                  </a:cubicBezTo>
                  <a:cubicBezTo>
                    <a:pt x="227" y="139"/>
                    <a:pt x="164" y="64"/>
                    <a:pt x="139" y="38"/>
                  </a:cubicBezTo>
                  <a:close/>
                  <a:moveTo>
                    <a:pt x="76" y="152"/>
                  </a:moveTo>
                  <a:lnTo>
                    <a:pt x="76" y="164"/>
                  </a:lnTo>
                  <a:cubicBezTo>
                    <a:pt x="82" y="170"/>
                    <a:pt x="85" y="174"/>
                    <a:pt x="88" y="177"/>
                  </a:cubicBezTo>
                  <a:cubicBezTo>
                    <a:pt x="88" y="164"/>
                    <a:pt x="76" y="152"/>
                    <a:pt x="76" y="152"/>
                  </a:cubicBezTo>
                  <a:close/>
                  <a:moveTo>
                    <a:pt x="222" y="178"/>
                  </a:moveTo>
                  <a:lnTo>
                    <a:pt x="222" y="178"/>
                  </a:lnTo>
                  <a:cubicBezTo>
                    <a:pt x="229" y="184"/>
                    <a:pt x="235" y="189"/>
                    <a:pt x="239" y="189"/>
                  </a:cubicBezTo>
                  <a:cubicBezTo>
                    <a:pt x="235" y="189"/>
                    <a:pt x="229" y="184"/>
                    <a:pt x="222" y="178"/>
                  </a:cubicBezTo>
                  <a:close/>
                  <a:moveTo>
                    <a:pt x="88" y="164"/>
                  </a:moveTo>
                  <a:cubicBezTo>
                    <a:pt x="88" y="164"/>
                    <a:pt x="88" y="177"/>
                    <a:pt x="88" y="177"/>
                  </a:cubicBezTo>
                  <a:cubicBezTo>
                    <a:pt x="92" y="180"/>
                    <a:pt x="95" y="183"/>
                    <a:pt x="101" y="189"/>
                  </a:cubicBezTo>
                  <a:cubicBezTo>
                    <a:pt x="101" y="189"/>
                    <a:pt x="101" y="189"/>
                    <a:pt x="101" y="190"/>
                  </a:cubicBezTo>
                  <a:lnTo>
                    <a:pt x="101" y="190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7"/>
                    <a:pt x="88" y="164"/>
                  </a:cubicBezTo>
                  <a:close/>
                  <a:moveTo>
                    <a:pt x="616" y="177"/>
                  </a:moveTo>
                  <a:cubicBezTo>
                    <a:pt x="629" y="189"/>
                    <a:pt x="629" y="202"/>
                    <a:pt x="654" y="202"/>
                  </a:cubicBezTo>
                  <a:lnTo>
                    <a:pt x="629" y="189"/>
                  </a:lnTo>
                  <a:cubicBezTo>
                    <a:pt x="629" y="189"/>
                    <a:pt x="617" y="177"/>
                    <a:pt x="616" y="177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616" y="202"/>
                  </a:moveTo>
                  <a:cubicBezTo>
                    <a:pt x="616" y="202"/>
                    <a:pt x="629" y="214"/>
                    <a:pt x="629" y="214"/>
                  </a:cubicBezTo>
                  <a:cubicBezTo>
                    <a:pt x="629" y="202"/>
                    <a:pt x="616" y="202"/>
                    <a:pt x="616" y="202"/>
                  </a:cubicBezTo>
                  <a:close/>
                  <a:moveTo>
                    <a:pt x="126" y="164"/>
                  </a:moveTo>
                  <a:cubicBezTo>
                    <a:pt x="126" y="185"/>
                    <a:pt x="153" y="215"/>
                    <a:pt x="176" y="239"/>
                  </a:cubicBezTo>
                  <a:lnTo>
                    <a:pt x="176" y="239"/>
                  </a:lnTo>
                  <a:cubicBezTo>
                    <a:pt x="174" y="237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1"/>
                    <a:pt x="176" y="227"/>
                  </a:cubicBezTo>
                  <a:cubicBezTo>
                    <a:pt x="151" y="202"/>
                    <a:pt x="139" y="189"/>
                    <a:pt x="126" y="164"/>
                  </a:cubicBezTo>
                  <a:close/>
                  <a:moveTo>
                    <a:pt x="176" y="239"/>
                  </a:moveTo>
                  <a:cubicBezTo>
                    <a:pt x="176" y="239"/>
                    <a:pt x="176" y="239"/>
                    <a:pt x="176" y="239"/>
                  </a:cubicBezTo>
                  <a:cubicBezTo>
                    <a:pt x="176" y="239"/>
                    <a:pt x="189" y="252"/>
                    <a:pt x="189" y="252"/>
                  </a:cubicBezTo>
                  <a:cubicBezTo>
                    <a:pt x="185" y="248"/>
                    <a:pt x="181" y="244"/>
                    <a:pt x="176" y="239"/>
                  </a:cubicBezTo>
                  <a:close/>
                  <a:moveTo>
                    <a:pt x="654" y="239"/>
                  </a:moveTo>
                  <a:lnTo>
                    <a:pt x="679" y="265"/>
                  </a:lnTo>
                  <a:cubicBezTo>
                    <a:pt x="679" y="252"/>
                    <a:pt x="666" y="252"/>
                    <a:pt x="654" y="239"/>
                  </a:cubicBezTo>
                  <a:close/>
                  <a:moveTo>
                    <a:pt x="591" y="265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5"/>
                  </a:lnTo>
                  <a:close/>
                  <a:moveTo>
                    <a:pt x="629" y="277"/>
                  </a:moveTo>
                  <a:lnTo>
                    <a:pt x="641" y="290"/>
                  </a:lnTo>
                  <a:lnTo>
                    <a:pt x="629" y="290"/>
                  </a:lnTo>
                  <a:lnTo>
                    <a:pt x="629" y="277"/>
                  </a:lnTo>
                  <a:close/>
                  <a:moveTo>
                    <a:pt x="641" y="277"/>
                  </a:moveTo>
                  <a:lnTo>
                    <a:pt x="641" y="277"/>
                  </a:lnTo>
                  <a:lnTo>
                    <a:pt x="641" y="277"/>
                  </a:lnTo>
                  <a:cubicBezTo>
                    <a:pt x="642" y="277"/>
                    <a:pt x="654" y="290"/>
                    <a:pt x="666" y="290"/>
                  </a:cubicBezTo>
                  <a:lnTo>
                    <a:pt x="641" y="290"/>
                  </a:lnTo>
                  <a:lnTo>
                    <a:pt x="641" y="277"/>
                  </a:lnTo>
                  <a:close/>
                  <a:moveTo>
                    <a:pt x="669" y="285"/>
                  </a:moveTo>
                  <a:cubicBezTo>
                    <a:pt x="670" y="287"/>
                    <a:pt x="673" y="290"/>
                    <a:pt x="679" y="290"/>
                  </a:cubicBezTo>
                  <a:lnTo>
                    <a:pt x="669" y="285"/>
                  </a:lnTo>
                  <a:close/>
                  <a:moveTo>
                    <a:pt x="139" y="277"/>
                  </a:moveTo>
                  <a:lnTo>
                    <a:pt x="164" y="302"/>
                  </a:lnTo>
                  <a:cubicBezTo>
                    <a:pt x="151" y="302"/>
                    <a:pt x="151" y="290"/>
                    <a:pt x="139" y="277"/>
                  </a:cubicBezTo>
                  <a:close/>
                  <a:moveTo>
                    <a:pt x="88" y="302"/>
                  </a:moveTo>
                  <a:cubicBezTo>
                    <a:pt x="88" y="302"/>
                    <a:pt x="101" y="327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lnTo>
                    <a:pt x="101" y="315"/>
                  </a:lnTo>
                  <a:cubicBezTo>
                    <a:pt x="88" y="302"/>
                    <a:pt x="101" y="302"/>
                    <a:pt x="88" y="302"/>
                  </a:cubicBezTo>
                  <a:close/>
                  <a:moveTo>
                    <a:pt x="101" y="353"/>
                  </a:moveTo>
                  <a:lnTo>
                    <a:pt x="101" y="365"/>
                  </a:lnTo>
                  <a:lnTo>
                    <a:pt x="110" y="365"/>
                  </a:lnTo>
                  <a:cubicBezTo>
                    <a:pt x="108" y="362"/>
                    <a:pt x="105" y="358"/>
                    <a:pt x="101" y="353"/>
                  </a:cubicBezTo>
                  <a:close/>
                  <a:moveTo>
                    <a:pt x="146" y="350"/>
                  </a:moveTo>
                  <a:cubicBezTo>
                    <a:pt x="157" y="362"/>
                    <a:pt x="170" y="371"/>
                    <a:pt x="176" y="378"/>
                  </a:cubicBezTo>
                  <a:lnTo>
                    <a:pt x="176" y="378"/>
                  </a:lnTo>
                  <a:cubicBezTo>
                    <a:pt x="165" y="366"/>
                    <a:pt x="164" y="375"/>
                    <a:pt x="146" y="350"/>
                  </a:cubicBezTo>
                  <a:close/>
                  <a:moveTo>
                    <a:pt x="780" y="366"/>
                  </a:moveTo>
                  <a:lnTo>
                    <a:pt x="780" y="366"/>
                  </a:lnTo>
                  <a:cubicBezTo>
                    <a:pt x="805" y="378"/>
                    <a:pt x="830" y="390"/>
                    <a:pt x="817" y="390"/>
                  </a:cubicBezTo>
                  <a:lnTo>
                    <a:pt x="830" y="390"/>
                  </a:lnTo>
                  <a:lnTo>
                    <a:pt x="805" y="378"/>
                  </a:lnTo>
                  <a:lnTo>
                    <a:pt x="780" y="366"/>
                  </a:lnTo>
                  <a:close/>
                  <a:moveTo>
                    <a:pt x="780" y="340"/>
                  </a:moveTo>
                  <a:lnTo>
                    <a:pt x="780" y="340"/>
                  </a:lnTo>
                  <a:cubicBezTo>
                    <a:pt x="805" y="365"/>
                    <a:pt x="830" y="378"/>
                    <a:pt x="842" y="390"/>
                  </a:cubicBezTo>
                  <a:cubicBezTo>
                    <a:pt x="830" y="378"/>
                    <a:pt x="805" y="353"/>
                    <a:pt x="780" y="340"/>
                  </a:cubicBezTo>
                  <a:close/>
                  <a:moveTo>
                    <a:pt x="704" y="327"/>
                  </a:moveTo>
                  <a:cubicBezTo>
                    <a:pt x="717" y="340"/>
                    <a:pt x="717" y="340"/>
                    <a:pt x="717" y="340"/>
                  </a:cubicBezTo>
                  <a:cubicBezTo>
                    <a:pt x="742" y="365"/>
                    <a:pt x="767" y="378"/>
                    <a:pt x="792" y="403"/>
                  </a:cubicBezTo>
                  <a:lnTo>
                    <a:pt x="792" y="403"/>
                  </a:lnTo>
                  <a:cubicBezTo>
                    <a:pt x="767" y="378"/>
                    <a:pt x="729" y="353"/>
                    <a:pt x="704" y="327"/>
                  </a:cubicBezTo>
                  <a:close/>
                  <a:moveTo>
                    <a:pt x="943" y="478"/>
                  </a:moveTo>
                  <a:cubicBezTo>
                    <a:pt x="940" y="478"/>
                    <a:pt x="938" y="479"/>
                    <a:pt x="936" y="480"/>
                  </a:cubicBezTo>
                  <a:lnTo>
                    <a:pt x="936" y="480"/>
                  </a:lnTo>
                  <a:lnTo>
                    <a:pt x="943" y="478"/>
                  </a:lnTo>
                  <a:close/>
                  <a:moveTo>
                    <a:pt x="867" y="478"/>
                  </a:moveTo>
                  <a:lnTo>
                    <a:pt x="880" y="491"/>
                  </a:lnTo>
                  <a:lnTo>
                    <a:pt x="867" y="491"/>
                  </a:lnTo>
                  <a:lnTo>
                    <a:pt x="867" y="478"/>
                  </a:lnTo>
                  <a:close/>
                  <a:moveTo>
                    <a:pt x="842" y="566"/>
                  </a:moveTo>
                  <a:lnTo>
                    <a:pt x="855" y="579"/>
                  </a:lnTo>
                  <a:cubicBezTo>
                    <a:pt x="842" y="579"/>
                    <a:pt x="842" y="579"/>
                    <a:pt x="830" y="566"/>
                  </a:cubicBezTo>
                  <a:close/>
                  <a:moveTo>
                    <a:pt x="943" y="629"/>
                  </a:moveTo>
                  <a:cubicBezTo>
                    <a:pt x="943" y="629"/>
                    <a:pt x="955" y="642"/>
                    <a:pt x="955" y="642"/>
                  </a:cubicBezTo>
                  <a:cubicBezTo>
                    <a:pt x="955" y="629"/>
                    <a:pt x="955" y="629"/>
                    <a:pt x="943" y="629"/>
                  </a:cubicBezTo>
                  <a:close/>
                  <a:moveTo>
                    <a:pt x="922" y="680"/>
                  </a:moveTo>
                  <a:cubicBezTo>
                    <a:pt x="926" y="688"/>
                    <a:pt x="935" y="696"/>
                    <a:pt x="943" y="704"/>
                  </a:cubicBezTo>
                  <a:cubicBezTo>
                    <a:pt x="932" y="693"/>
                    <a:pt x="930" y="682"/>
                    <a:pt x="922" y="680"/>
                  </a:cubicBezTo>
                  <a:close/>
                  <a:moveTo>
                    <a:pt x="918" y="667"/>
                  </a:moveTo>
                  <a:lnTo>
                    <a:pt x="918" y="667"/>
                  </a:lnTo>
                  <a:cubicBezTo>
                    <a:pt x="918" y="679"/>
                    <a:pt x="943" y="692"/>
                    <a:pt x="943" y="704"/>
                  </a:cubicBezTo>
                  <a:cubicBezTo>
                    <a:pt x="918" y="730"/>
                    <a:pt x="893" y="730"/>
                    <a:pt x="880" y="730"/>
                  </a:cubicBezTo>
                  <a:cubicBezTo>
                    <a:pt x="893" y="692"/>
                    <a:pt x="905" y="679"/>
                    <a:pt x="918" y="679"/>
                  </a:cubicBezTo>
                  <a:cubicBezTo>
                    <a:pt x="919" y="679"/>
                    <a:pt x="921" y="679"/>
                    <a:pt x="922" y="680"/>
                  </a:cubicBezTo>
                  <a:lnTo>
                    <a:pt x="922" y="680"/>
                  </a:lnTo>
                  <a:cubicBezTo>
                    <a:pt x="919" y="675"/>
                    <a:pt x="918" y="671"/>
                    <a:pt x="918" y="667"/>
                  </a:cubicBezTo>
                  <a:close/>
                  <a:moveTo>
                    <a:pt x="249" y="757"/>
                  </a:moveTo>
                  <a:cubicBezTo>
                    <a:pt x="253" y="757"/>
                    <a:pt x="257" y="758"/>
                    <a:pt x="262" y="758"/>
                  </a:cubicBezTo>
                  <a:cubicBezTo>
                    <a:pt x="267" y="758"/>
                    <a:pt x="272" y="757"/>
                    <a:pt x="278" y="757"/>
                  </a:cubicBezTo>
                  <a:lnTo>
                    <a:pt x="278" y="757"/>
                  </a:lnTo>
                  <a:cubicBezTo>
                    <a:pt x="284" y="770"/>
                    <a:pt x="284" y="774"/>
                    <a:pt x="280" y="774"/>
                  </a:cubicBezTo>
                  <a:cubicBezTo>
                    <a:pt x="274" y="774"/>
                    <a:pt x="259" y="763"/>
                    <a:pt x="249" y="757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8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340" y="742"/>
                  </a:moveTo>
                  <a:cubicBezTo>
                    <a:pt x="340" y="755"/>
                    <a:pt x="340" y="755"/>
                    <a:pt x="340" y="755"/>
                  </a:cubicBezTo>
                  <a:cubicBezTo>
                    <a:pt x="331" y="755"/>
                    <a:pt x="334" y="766"/>
                    <a:pt x="329" y="766"/>
                  </a:cubicBezTo>
                  <a:cubicBezTo>
                    <a:pt x="327" y="766"/>
                    <a:pt x="323" y="763"/>
                    <a:pt x="315" y="755"/>
                  </a:cubicBezTo>
                  <a:lnTo>
                    <a:pt x="315" y="755"/>
                  </a:lnTo>
                  <a:cubicBezTo>
                    <a:pt x="327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5"/>
                  </a:cubicBezTo>
                  <a:lnTo>
                    <a:pt x="289" y="755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315" y="792"/>
                    <a:pt x="315" y="805"/>
                    <a:pt x="315" y="805"/>
                  </a:cubicBezTo>
                  <a:lnTo>
                    <a:pt x="315" y="818"/>
                  </a:lnTo>
                  <a:cubicBezTo>
                    <a:pt x="315" y="805"/>
                    <a:pt x="315" y="805"/>
                    <a:pt x="302" y="792"/>
                  </a:cubicBezTo>
                  <a:cubicBezTo>
                    <a:pt x="290" y="780"/>
                    <a:pt x="289" y="768"/>
                    <a:pt x="279" y="757"/>
                  </a:cubicBezTo>
                  <a:lnTo>
                    <a:pt x="279" y="757"/>
                  </a:lnTo>
                  <a:cubicBezTo>
                    <a:pt x="282" y="756"/>
                    <a:pt x="286" y="755"/>
                    <a:pt x="289" y="755"/>
                  </a:cubicBezTo>
                  <a:cubicBezTo>
                    <a:pt x="302" y="755"/>
                    <a:pt x="315" y="755"/>
                    <a:pt x="340" y="742"/>
                  </a:cubicBezTo>
                  <a:close/>
                  <a:moveTo>
                    <a:pt x="231" y="748"/>
                  </a:moveTo>
                  <a:cubicBezTo>
                    <a:pt x="233" y="750"/>
                    <a:pt x="236" y="752"/>
                    <a:pt x="239" y="754"/>
                  </a:cubicBezTo>
                  <a:lnTo>
                    <a:pt x="239" y="754"/>
                  </a:lnTo>
                  <a:cubicBezTo>
                    <a:pt x="239" y="754"/>
                    <a:pt x="239" y="754"/>
                    <a:pt x="239" y="755"/>
                  </a:cubicBezTo>
                  <a:cubicBezTo>
                    <a:pt x="252" y="780"/>
                    <a:pt x="277" y="805"/>
                    <a:pt x="289" y="830"/>
                  </a:cubicBezTo>
                  <a:lnTo>
                    <a:pt x="231" y="748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8"/>
                    <a:pt x="981" y="818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18" y="988"/>
                    <a:pt x="521" y="994"/>
                    <a:pt x="524" y="1000"/>
                  </a:cubicBezTo>
                  <a:lnTo>
                    <a:pt x="524" y="1000"/>
                  </a:lnTo>
                  <a:cubicBezTo>
                    <a:pt x="518" y="993"/>
                    <a:pt x="516" y="987"/>
                    <a:pt x="516" y="981"/>
                  </a:cubicBezTo>
                  <a:close/>
                  <a:moveTo>
                    <a:pt x="629" y="1019"/>
                  </a:moveTo>
                  <a:cubicBezTo>
                    <a:pt x="637" y="1019"/>
                    <a:pt x="640" y="1024"/>
                    <a:pt x="641" y="1031"/>
                  </a:cubicBezTo>
                  <a:lnTo>
                    <a:pt x="641" y="1031"/>
                  </a:lnTo>
                  <a:cubicBezTo>
                    <a:pt x="629" y="1019"/>
                    <a:pt x="629" y="1019"/>
                    <a:pt x="629" y="1019"/>
                  </a:cubicBezTo>
                  <a:close/>
                  <a:moveTo>
                    <a:pt x="1240" y="1040"/>
                  </a:moveTo>
                  <a:lnTo>
                    <a:pt x="1240" y="1040"/>
                  </a:lnTo>
                  <a:cubicBezTo>
                    <a:pt x="1242" y="1042"/>
                    <a:pt x="1243" y="1045"/>
                    <a:pt x="1244" y="1047"/>
                  </a:cubicBezTo>
                  <a:lnTo>
                    <a:pt x="1244" y="1047"/>
                  </a:lnTo>
                  <a:lnTo>
                    <a:pt x="1244" y="1044"/>
                  </a:lnTo>
                  <a:cubicBezTo>
                    <a:pt x="1243" y="1042"/>
                    <a:pt x="1242" y="1041"/>
                    <a:pt x="1240" y="1040"/>
                  </a:cubicBezTo>
                  <a:close/>
                  <a:moveTo>
                    <a:pt x="617" y="806"/>
                  </a:moveTo>
                  <a:lnTo>
                    <a:pt x="617" y="806"/>
                  </a:lnTo>
                  <a:cubicBezTo>
                    <a:pt x="629" y="824"/>
                    <a:pt x="629" y="827"/>
                    <a:pt x="629" y="827"/>
                  </a:cubicBezTo>
                  <a:cubicBezTo>
                    <a:pt x="629" y="827"/>
                    <a:pt x="629" y="826"/>
                    <a:pt x="630" y="826"/>
                  </a:cubicBezTo>
                  <a:cubicBezTo>
                    <a:pt x="632" y="826"/>
                    <a:pt x="635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4"/>
                    <a:pt x="689" y="898"/>
                    <a:pt x="687" y="898"/>
                  </a:cubicBezTo>
                  <a:cubicBezTo>
                    <a:pt x="685" y="898"/>
                    <a:pt x="682" y="895"/>
                    <a:pt x="679" y="892"/>
                  </a:cubicBezTo>
                  <a:lnTo>
                    <a:pt x="679" y="892"/>
                  </a:lnTo>
                  <a:cubicBezTo>
                    <a:pt x="679" y="893"/>
                    <a:pt x="679" y="893"/>
                    <a:pt x="679" y="893"/>
                  </a:cubicBezTo>
                  <a:lnTo>
                    <a:pt x="679" y="893"/>
                  </a:lnTo>
                  <a:cubicBezTo>
                    <a:pt x="678" y="892"/>
                    <a:pt x="677" y="891"/>
                    <a:pt x="677" y="891"/>
                  </a:cubicBezTo>
                  <a:lnTo>
                    <a:pt x="677" y="891"/>
                  </a:lnTo>
                  <a:cubicBezTo>
                    <a:pt x="677" y="891"/>
                    <a:pt x="678" y="892"/>
                    <a:pt x="679" y="892"/>
                  </a:cubicBezTo>
                  <a:lnTo>
                    <a:pt x="679" y="892"/>
                  </a:lnTo>
                  <a:cubicBezTo>
                    <a:pt x="679" y="886"/>
                    <a:pt x="676" y="883"/>
                    <a:pt x="674" y="883"/>
                  </a:cubicBezTo>
                  <a:lnTo>
                    <a:pt x="674" y="883"/>
                  </a:lnTo>
                  <a:cubicBezTo>
                    <a:pt x="673" y="883"/>
                    <a:pt x="673" y="886"/>
                    <a:pt x="677" y="891"/>
                  </a:cubicBezTo>
                  <a:lnTo>
                    <a:pt x="677" y="891"/>
                  </a:lnTo>
                  <a:cubicBezTo>
                    <a:pt x="677" y="890"/>
                    <a:pt x="676" y="890"/>
                    <a:pt x="676" y="890"/>
                  </a:cubicBezTo>
                  <a:lnTo>
                    <a:pt x="676" y="890"/>
                  </a:lnTo>
                  <a:cubicBezTo>
                    <a:pt x="676" y="890"/>
                    <a:pt x="677" y="891"/>
                    <a:pt x="679" y="893"/>
                  </a:cubicBezTo>
                  <a:lnTo>
                    <a:pt x="654" y="868"/>
                  </a:lnTo>
                  <a:lnTo>
                    <a:pt x="654" y="868"/>
                  </a:lnTo>
                  <a:cubicBezTo>
                    <a:pt x="654" y="868"/>
                    <a:pt x="666" y="880"/>
                    <a:pt x="666" y="893"/>
                  </a:cubicBezTo>
                  <a:cubicBezTo>
                    <a:pt x="679" y="905"/>
                    <a:pt x="679" y="918"/>
                    <a:pt x="704" y="931"/>
                  </a:cubicBezTo>
                  <a:lnTo>
                    <a:pt x="704" y="918"/>
                  </a:lnTo>
                  <a:cubicBezTo>
                    <a:pt x="704" y="931"/>
                    <a:pt x="717" y="943"/>
                    <a:pt x="717" y="943"/>
                  </a:cubicBezTo>
                  <a:cubicBezTo>
                    <a:pt x="711" y="941"/>
                    <a:pt x="708" y="940"/>
                    <a:pt x="705" y="940"/>
                  </a:cubicBezTo>
                  <a:cubicBezTo>
                    <a:pt x="698" y="940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1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1"/>
                  </a:cubicBezTo>
                  <a:cubicBezTo>
                    <a:pt x="679" y="918"/>
                    <a:pt x="654" y="893"/>
                    <a:pt x="641" y="880"/>
                  </a:cubicBezTo>
                  <a:cubicBezTo>
                    <a:pt x="635" y="876"/>
                    <a:pt x="632" y="874"/>
                    <a:pt x="630" y="874"/>
                  </a:cubicBezTo>
                  <a:cubicBezTo>
                    <a:pt x="625" y="874"/>
                    <a:pt x="640" y="891"/>
                    <a:pt x="649" y="904"/>
                  </a:cubicBezTo>
                  <a:lnTo>
                    <a:pt x="649" y="904"/>
                  </a:lnTo>
                  <a:cubicBezTo>
                    <a:pt x="647" y="903"/>
                    <a:pt x="645" y="902"/>
                    <a:pt x="644" y="902"/>
                  </a:cubicBezTo>
                  <a:cubicBezTo>
                    <a:pt x="642" y="902"/>
                    <a:pt x="641" y="903"/>
                    <a:pt x="641" y="905"/>
                  </a:cubicBez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8" y="970"/>
                    <a:pt x="699" y="970"/>
                  </a:cubicBezTo>
                  <a:lnTo>
                    <a:pt x="699" y="970"/>
                  </a:lnTo>
                  <a:cubicBezTo>
                    <a:pt x="699" y="970"/>
                    <a:pt x="700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6"/>
                  </a:cubicBezTo>
                  <a:lnTo>
                    <a:pt x="754" y="956"/>
                  </a:lnTo>
                  <a:cubicBezTo>
                    <a:pt x="780" y="968"/>
                    <a:pt x="754" y="1019"/>
                    <a:pt x="729" y="1044"/>
                  </a:cubicBezTo>
                  <a:lnTo>
                    <a:pt x="717" y="1044"/>
                  </a:lnTo>
                  <a:lnTo>
                    <a:pt x="729" y="1056"/>
                  </a:lnTo>
                  <a:lnTo>
                    <a:pt x="717" y="1056"/>
                  </a:lnTo>
                  <a:cubicBezTo>
                    <a:pt x="717" y="1044"/>
                    <a:pt x="717" y="1044"/>
                    <a:pt x="704" y="1031"/>
                  </a:cubicBezTo>
                  <a:lnTo>
                    <a:pt x="704" y="1031"/>
                  </a:lnTo>
                  <a:cubicBezTo>
                    <a:pt x="705" y="1032"/>
                    <a:pt x="708" y="1035"/>
                    <a:pt x="717" y="1044"/>
                  </a:cubicBezTo>
                  <a:cubicBezTo>
                    <a:pt x="717" y="1031"/>
                    <a:pt x="704" y="1031"/>
                    <a:pt x="704" y="1031"/>
                  </a:cubicBezTo>
                  <a:lnTo>
                    <a:pt x="704" y="1031"/>
                  </a:lnTo>
                  <a:cubicBezTo>
                    <a:pt x="704" y="1031"/>
                    <a:pt x="704" y="1031"/>
                    <a:pt x="704" y="1031"/>
                  </a:cubicBezTo>
                  <a:lnTo>
                    <a:pt x="692" y="1031"/>
                  </a:lnTo>
                  <a:lnTo>
                    <a:pt x="704" y="1044"/>
                  </a:lnTo>
                  <a:cubicBezTo>
                    <a:pt x="704" y="1044"/>
                    <a:pt x="717" y="1044"/>
                    <a:pt x="717" y="1056"/>
                  </a:cubicBezTo>
                  <a:lnTo>
                    <a:pt x="704" y="1056"/>
                  </a:lnTo>
                  <a:lnTo>
                    <a:pt x="704" y="1044"/>
                  </a:lnTo>
                  <a:cubicBezTo>
                    <a:pt x="704" y="1044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66" y="1019"/>
                  </a:cubicBezTo>
                  <a:lnTo>
                    <a:pt x="629" y="1006"/>
                  </a:lnTo>
                  <a:cubicBezTo>
                    <a:pt x="616" y="981"/>
                    <a:pt x="591" y="956"/>
                    <a:pt x="578" y="931"/>
                  </a:cubicBezTo>
                  <a:lnTo>
                    <a:pt x="578" y="931"/>
                  </a:lnTo>
                  <a:lnTo>
                    <a:pt x="591" y="956"/>
                  </a:lnTo>
                  <a:lnTo>
                    <a:pt x="591" y="956"/>
                  </a:lnTo>
                  <a:lnTo>
                    <a:pt x="579" y="944"/>
                  </a:lnTo>
                  <a:lnTo>
                    <a:pt x="579" y="944"/>
                  </a:lnTo>
                  <a:cubicBezTo>
                    <a:pt x="591" y="956"/>
                    <a:pt x="604" y="969"/>
                    <a:pt x="616" y="993"/>
                  </a:cubicBezTo>
                  <a:cubicBezTo>
                    <a:pt x="591" y="981"/>
                    <a:pt x="566" y="956"/>
                    <a:pt x="553" y="956"/>
                  </a:cubicBezTo>
                  <a:cubicBezTo>
                    <a:pt x="541" y="943"/>
                    <a:pt x="541" y="943"/>
                    <a:pt x="541" y="931"/>
                  </a:cubicBezTo>
                  <a:lnTo>
                    <a:pt x="541" y="931"/>
                  </a:lnTo>
                  <a:cubicBezTo>
                    <a:pt x="544" y="933"/>
                    <a:pt x="545" y="934"/>
                    <a:pt x="546" y="934"/>
                  </a:cubicBezTo>
                  <a:cubicBezTo>
                    <a:pt x="548" y="934"/>
                    <a:pt x="547" y="931"/>
                    <a:pt x="547" y="931"/>
                  </a:cubicBezTo>
                  <a:lnTo>
                    <a:pt x="547" y="931"/>
                  </a:lnTo>
                  <a:cubicBezTo>
                    <a:pt x="547" y="931"/>
                    <a:pt x="549" y="934"/>
                    <a:pt x="553" y="943"/>
                  </a:cubicBezTo>
                  <a:cubicBezTo>
                    <a:pt x="553" y="943"/>
                    <a:pt x="553" y="931"/>
                    <a:pt x="553" y="931"/>
                  </a:cubicBezTo>
                  <a:lnTo>
                    <a:pt x="541" y="931"/>
                  </a:lnTo>
                  <a:lnTo>
                    <a:pt x="541" y="918"/>
                  </a:lnTo>
                  <a:lnTo>
                    <a:pt x="553" y="918"/>
                  </a:lnTo>
                  <a:cubicBezTo>
                    <a:pt x="557" y="922"/>
                    <a:pt x="559" y="923"/>
                    <a:pt x="559" y="923"/>
                  </a:cubicBezTo>
                  <a:cubicBezTo>
                    <a:pt x="562" y="923"/>
                    <a:pt x="540" y="895"/>
                    <a:pt x="547" y="895"/>
                  </a:cubicBezTo>
                  <a:cubicBezTo>
                    <a:pt x="550" y="895"/>
                    <a:pt x="555" y="898"/>
                    <a:pt x="566" y="905"/>
                  </a:cubicBezTo>
                  <a:lnTo>
                    <a:pt x="553" y="905"/>
                  </a:lnTo>
                  <a:cubicBezTo>
                    <a:pt x="562" y="905"/>
                    <a:pt x="576" y="917"/>
                    <a:pt x="580" y="917"/>
                  </a:cubicBezTo>
                  <a:cubicBezTo>
                    <a:pt x="583" y="917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68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3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604" y="843"/>
                  </a:lnTo>
                  <a:cubicBezTo>
                    <a:pt x="604" y="843"/>
                    <a:pt x="591" y="830"/>
                    <a:pt x="591" y="830"/>
                  </a:cubicBezTo>
                  <a:lnTo>
                    <a:pt x="604" y="830"/>
                  </a:lnTo>
                  <a:cubicBezTo>
                    <a:pt x="616" y="843"/>
                    <a:pt x="629" y="855"/>
                    <a:pt x="641" y="868"/>
                  </a:cubicBezTo>
                  <a:lnTo>
                    <a:pt x="641" y="868"/>
                  </a:lnTo>
                  <a:cubicBezTo>
                    <a:pt x="644" y="871"/>
                    <a:pt x="648" y="874"/>
                    <a:pt x="654" y="880"/>
                  </a:cubicBezTo>
                  <a:cubicBezTo>
                    <a:pt x="641" y="868"/>
                    <a:pt x="641" y="868"/>
                    <a:pt x="629" y="843"/>
                  </a:cubicBezTo>
                  <a:cubicBezTo>
                    <a:pt x="629" y="843"/>
                    <a:pt x="616" y="830"/>
                    <a:pt x="616" y="830"/>
                  </a:cubicBezTo>
                  <a:cubicBezTo>
                    <a:pt x="616" y="830"/>
                    <a:pt x="604" y="818"/>
                    <a:pt x="604" y="818"/>
                  </a:cubicBezTo>
                  <a:lnTo>
                    <a:pt x="604" y="818"/>
                  </a:lnTo>
                  <a:cubicBezTo>
                    <a:pt x="629" y="830"/>
                    <a:pt x="616" y="818"/>
                    <a:pt x="641" y="843"/>
                  </a:cubicBezTo>
                  <a:cubicBezTo>
                    <a:pt x="616" y="818"/>
                    <a:pt x="641" y="842"/>
                    <a:pt x="617" y="806"/>
                  </a:cubicBezTo>
                  <a:close/>
                  <a:moveTo>
                    <a:pt x="1244" y="1047"/>
                  </a:moveTo>
                  <a:lnTo>
                    <a:pt x="1244" y="1056"/>
                  </a:lnTo>
                  <a:cubicBezTo>
                    <a:pt x="1249" y="1056"/>
                    <a:pt x="1247" y="1052"/>
                    <a:pt x="1244" y="104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4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4"/>
                    <a:pt x="550" y="1072"/>
                    <a:pt x="548" y="1071"/>
                  </a:cubicBezTo>
                  <a:lnTo>
                    <a:pt x="548" y="1071"/>
                  </a:lnTo>
                  <a:cubicBezTo>
                    <a:pt x="550" y="1074"/>
                    <a:pt x="551" y="1078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553" y="1081"/>
                  </a:moveTo>
                  <a:lnTo>
                    <a:pt x="566" y="1094"/>
                  </a:lnTo>
                  <a:lnTo>
                    <a:pt x="578" y="1094"/>
                  </a:lnTo>
                  <a:lnTo>
                    <a:pt x="553" y="1081"/>
                  </a:lnTo>
                  <a:close/>
                  <a:moveTo>
                    <a:pt x="655" y="1080"/>
                  </a:moveTo>
                  <a:lnTo>
                    <a:pt x="655" y="1080"/>
                  </a:lnTo>
                  <a:cubicBezTo>
                    <a:pt x="658" y="1084"/>
                    <a:pt x="662" y="1088"/>
                    <a:pt x="666" y="1094"/>
                  </a:cubicBezTo>
                  <a:cubicBezTo>
                    <a:pt x="662" y="1088"/>
                    <a:pt x="658" y="1084"/>
                    <a:pt x="655" y="1080"/>
                  </a:cubicBezTo>
                  <a:close/>
                  <a:moveTo>
                    <a:pt x="1131" y="1081"/>
                  </a:moveTo>
                  <a:cubicBezTo>
                    <a:pt x="1149" y="1099"/>
                    <a:pt x="1164" y="1114"/>
                    <a:pt x="1169" y="1119"/>
                  </a:cubicBezTo>
                  <a:cubicBezTo>
                    <a:pt x="1175" y="1125"/>
                    <a:pt x="1178" y="1129"/>
                    <a:pt x="1180" y="1129"/>
                  </a:cubicBezTo>
                  <a:cubicBezTo>
                    <a:pt x="1182" y="1129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1101" y="1126"/>
                  </a:moveTo>
                  <a:cubicBezTo>
                    <a:pt x="1101" y="1126"/>
                    <a:pt x="1103" y="1128"/>
                    <a:pt x="1106" y="1132"/>
                  </a:cubicBezTo>
                  <a:cubicBezTo>
                    <a:pt x="1106" y="1132"/>
                    <a:pt x="1106" y="1132"/>
                    <a:pt x="1106" y="1132"/>
                  </a:cubicBezTo>
                  <a:lnTo>
                    <a:pt x="1106" y="1132"/>
                  </a:lnTo>
                  <a:cubicBezTo>
                    <a:pt x="1103" y="1129"/>
                    <a:pt x="1101" y="1126"/>
                    <a:pt x="1101" y="1126"/>
                  </a:cubicBezTo>
                  <a:close/>
                  <a:moveTo>
                    <a:pt x="1123" y="1152"/>
                  </a:moveTo>
                  <a:cubicBezTo>
                    <a:pt x="1125" y="1155"/>
                    <a:pt x="1124" y="1157"/>
                    <a:pt x="1119" y="1157"/>
                  </a:cubicBezTo>
                  <a:cubicBezTo>
                    <a:pt x="1124" y="1160"/>
                    <a:pt x="1127" y="1162"/>
                    <a:pt x="1129" y="1162"/>
                  </a:cubicBezTo>
                  <a:cubicBezTo>
                    <a:pt x="1131" y="1162"/>
                    <a:pt x="1128" y="1157"/>
                    <a:pt x="1123" y="1152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2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56" y="1182"/>
                  </a:moveTo>
                  <a:cubicBezTo>
                    <a:pt x="1069" y="1182"/>
                    <a:pt x="1069" y="1182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close/>
                  <a:moveTo>
                    <a:pt x="1023" y="1306"/>
                  </a:moveTo>
                  <a:lnTo>
                    <a:pt x="1023" y="1306"/>
                  </a:lnTo>
                  <a:cubicBezTo>
                    <a:pt x="1025" y="1309"/>
                    <a:pt x="1028" y="1313"/>
                    <a:pt x="1031" y="1316"/>
                  </a:cubicBezTo>
                  <a:lnTo>
                    <a:pt x="1031" y="1316"/>
                  </a:lnTo>
                  <a:lnTo>
                    <a:pt x="1031" y="1308"/>
                  </a:lnTo>
                  <a:cubicBezTo>
                    <a:pt x="1028" y="1306"/>
                    <a:pt x="1025" y="1306"/>
                    <a:pt x="1023" y="1306"/>
                  </a:cubicBezTo>
                  <a:close/>
                  <a:moveTo>
                    <a:pt x="1031" y="1316"/>
                  </a:moveTo>
                  <a:lnTo>
                    <a:pt x="1031" y="1320"/>
                  </a:lnTo>
                  <a:cubicBezTo>
                    <a:pt x="1041" y="1330"/>
                    <a:pt x="1047" y="1334"/>
                    <a:pt x="1051" y="1336"/>
                  </a:cubicBezTo>
                  <a:lnTo>
                    <a:pt x="1051" y="1336"/>
                  </a:lnTo>
                  <a:cubicBezTo>
                    <a:pt x="1045" y="1331"/>
                    <a:pt x="1037" y="1324"/>
                    <a:pt x="1031" y="1316"/>
                  </a:cubicBezTo>
                  <a:close/>
                  <a:moveTo>
                    <a:pt x="1051" y="1336"/>
                  </a:moveTo>
                  <a:cubicBezTo>
                    <a:pt x="1058" y="1342"/>
                    <a:pt x="1065" y="1345"/>
                    <a:pt x="1069" y="1345"/>
                  </a:cubicBezTo>
                  <a:cubicBezTo>
                    <a:pt x="1061" y="1338"/>
                    <a:pt x="1058" y="1339"/>
                    <a:pt x="1051" y="1336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9"/>
                    <a:pt x="986" y="1392"/>
                  </a:cubicBezTo>
                  <a:lnTo>
                    <a:pt x="986" y="1392"/>
                  </a:lnTo>
                  <a:cubicBezTo>
                    <a:pt x="986" y="1390"/>
                    <a:pt x="986" y="1387"/>
                    <a:pt x="985" y="1384"/>
                  </a:cubicBezTo>
                  <a:close/>
                  <a:moveTo>
                    <a:pt x="986" y="1392"/>
                  </a:moveTo>
                  <a:cubicBezTo>
                    <a:pt x="989" y="1404"/>
                    <a:pt x="987" y="1402"/>
                    <a:pt x="1006" y="1421"/>
                  </a:cubicBezTo>
                  <a:cubicBezTo>
                    <a:pt x="995" y="1407"/>
                    <a:pt x="989" y="1398"/>
                    <a:pt x="986" y="1392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62" y="1446"/>
                  </a:moveTo>
                  <a:cubicBezTo>
                    <a:pt x="763" y="1448"/>
                    <a:pt x="765" y="1449"/>
                    <a:pt x="766" y="1449"/>
                  </a:cubicBezTo>
                  <a:cubicBezTo>
                    <a:pt x="766" y="1449"/>
                    <a:pt x="767" y="1448"/>
                    <a:pt x="767" y="1446"/>
                  </a:cubicBezTo>
                  <a:close/>
                  <a:moveTo>
                    <a:pt x="825" y="1480"/>
                  </a:moveTo>
                  <a:cubicBezTo>
                    <a:pt x="827" y="1484"/>
                    <a:pt x="828" y="1486"/>
                    <a:pt x="829" y="1486"/>
                  </a:cubicBezTo>
                  <a:cubicBezTo>
                    <a:pt x="829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4"/>
                  </a:cubicBezTo>
                  <a:cubicBezTo>
                    <a:pt x="830" y="1484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3"/>
                    <a:pt x="827" y="1481"/>
                    <a:pt x="825" y="1480"/>
                  </a:cubicBezTo>
                  <a:close/>
                  <a:moveTo>
                    <a:pt x="214" y="1"/>
                  </a:moveTo>
                  <a:cubicBezTo>
                    <a:pt x="201" y="13"/>
                    <a:pt x="176" y="13"/>
                    <a:pt x="164" y="26"/>
                  </a:cubicBezTo>
                  <a:lnTo>
                    <a:pt x="151" y="26"/>
                  </a:lnTo>
                  <a:cubicBezTo>
                    <a:pt x="176" y="51"/>
                    <a:pt x="264" y="126"/>
                    <a:pt x="302" y="152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79" y="154"/>
                    <a:pt x="279" y="153"/>
                    <a:pt x="277" y="152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44"/>
                    <a:pt x="268" y="148"/>
                  </a:cubicBezTo>
                  <a:lnTo>
                    <a:pt x="268" y="148"/>
                  </a:lnTo>
                  <a:cubicBezTo>
                    <a:pt x="252" y="139"/>
                    <a:pt x="227" y="112"/>
                    <a:pt x="227" y="101"/>
                  </a:cubicBezTo>
                  <a:lnTo>
                    <a:pt x="227" y="101"/>
                  </a:lnTo>
                  <a:cubicBezTo>
                    <a:pt x="214" y="101"/>
                    <a:pt x="252" y="152"/>
                    <a:pt x="277" y="177"/>
                  </a:cubicBezTo>
                  <a:lnTo>
                    <a:pt x="264" y="152"/>
                  </a:lnTo>
                  <a:lnTo>
                    <a:pt x="264" y="152"/>
                  </a:lnTo>
                  <a:cubicBezTo>
                    <a:pt x="277" y="164"/>
                    <a:pt x="277" y="177"/>
                    <a:pt x="302" y="189"/>
                  </a:cubicBezTo>
                  <a:lnTo>
                    <a:pt x="289" y="189"/>
                  </a:lnTo>
                  <a:cubicBezTo>
                    <a:pt x="289" y="189"/>
                    <a:pt x="289" y="189"/>
                    <a:pt x="277" y="177"/>
                  </a:cubicBezTo>
                  <a:cubicBezTo>
                    <a:pt x="277" y="177"/>
                    <a:pt x="264" y="177"/>
                    <a:pt x="252" y="164"/>
                  </a:cubicBezTo>
                  <a:cubicBezTo>
                    <a:pt x="239" y="164"/>
                    <a:pt x="201" y="114"/>
                    <a:pt x="189" y="114"/>
                  </a:cubicBezTo>
                  <a:cubicBezTo>
                    <a:pt x="176" y="114"/>
                    <a:pt x="252" y="177"/>
                    <a:pt x="239" y="177"/>
                  </a:cubicBezTo>
                  <a:lnTo>
                    <a:pt x="252" y="177"/>
                  </a:lnTo>
                  <a:cubicBezTo>
                    <a:pt x="252" y="183"/>
                    <a:pt x="249" y="183"/>
                    <a:pt x="247" y="183"/>
                  </a:cubicBezTo>
                  <a:cubicBezTo>
                    <a:pt x="245" y="183"/>
                    <a:pt x="245" y="183"/>
                    <a:pt x="252" y="189"/>
                  </a:cubicBezTo>
                  <a:cubicBezTo>
                    <a:pt x="245" y="182"/>
                    <a:pt x="229" y="171"/>
                    <a:pt x="217" y="160"/>
                  </a:cubicBezTo>
                  <a:lnTo>
                    <a:pt x="217" y="160"/>
                  </a:lnTo>
                  <a:lnTo>
                    <a:pt x="239" y="189"/>
                  </a:lnTo>
                  <a:cubicBezTo>
                    <a:pt x="230" y="183"/>
                    <a:pt x="224" y="179"/>
                    <a:pt x="221" y="176"/>
                  </a:cubicBezTo>
                  <a:lnTo>
                    <a:pt x="221" y="176"/>
                  </a:lnTo>
                  <a:cubicBezTo>
                    <a:pt x="209" y="164"/>
                    <a:pt x="197" y="147"/>
                    <a:pt x="189" y="139"/>
                  </a:cubicBezTo>
                  <a:lnTo>
                    <a:pt x="189" y="139"/>
                  </a:lnTo>
                  <a:cubicBezTo>
                    <a:pt x="189" y="139"/>
                    <a:pt x="206" y="161"/>
                    <a:pt x="220" y="176"/>
                  </a:cubicBezTo>
                  <a:lnTo>
                    <a:pt x="220" y="176"/>
                  </a:lnTo>
                  <a:cubicBezTo>
                    <a:pt x="210" y="168"/>
                    <a:pt x="217" y="170"/>
                    <a:pt x="189" y="152"/>
                  </a:cubicBezTo>
                  <a:lnTo>
                    <a:pt x="189" y="152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77"/>
                    <a:pt x="151" y="126"/>
                    <a:pt x="114" y="89"/>
                  </a:cubicBezTo>
                  <a:lnTo>
                    <a:pt x="114" y="89"/>
                  </a:lnTo>
                  <a:lnTo>
                    <a:pt x="214" y="202"/>
                  </a:lnTo>
                  <a:cubicBezTo>
                    <a:pt x="214" y="202"/>
                    <a:pt x="178" y="165"/>
                    <a:pt x="176" y="164"/>
                  </a:cubicBezTo>
                  <a:lnTo>
                    <a:pt x="176" y="164"/>
                  </a:lnTo>
                  <a:cubicBezTo>
                    <a:pt x="201" y="189"/>
                    <a:pt x="201" y="214"/>
                    <a:pt x="189" y="214"/>
                  </a:cubicBezTo>
                  <a:lnTo>
                    <a:pt x="189" y="202"/>
                  </a:lnTo>
                  <a:cubicBezTo>
                    <a:pt x="181" y="202"/>
                    <a:pt x="172" y="196"/>
                    <a:pt x="171" y="196"/>
                  </a:cubicBezTo>
                  <a:lnTo>
                    <a:pt x="171" y="196"/>
                  </a:lnTo>
                  <a:cubicBezTo>
                    <a:pt x="171" y="196"/>
                    <a:pt x="172" y="198"/>
                    <a:pt x="176" y="202"/>
                  </a:cubicBezTo>
                  <a:cubicBezTo>
                    <a:pt x="173" y="198"/>
                    <a:pt x="171" y="197"/>
                    <a:pt x="170" y="197"/>
                  </a:cubicBezTo>
                  <a:lnTo>
                    <a:pt x="170" y="197"/>
                  </a:lnTo>
                  <a:cubicBezTo>
                    <a:pt x="168" y="197"/>
                    <a:pt x="197" y="232"/>
                    <a:pt x="195" y="232"/>
                  </a:cubicBezTo>
                  <a:cubicBezTo>
                    <a:pt x="194" y="232"/>
                    <a:pt x="193" y="231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6" y="234"/>
                    <a:pt x="201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lnTo>
                    <a:pt x="164" y="239"/>
                  </a:lnTo>
                  <a:lnTo>
                    <a:pt x="164" y="239"/>
                  </a:lnTo>
                  <a:lnTo>
                    <a:pt x="176" y="252"/>
                  </a:lnTo>
                  <a:lnTo>
                    <a:pt x="176" y="252"/>
                  </a:lnTo>
                  <a:lnTo>
                    <a:pt x="139" y="227"/>
                  </a:lnTo>
                  <a:lnTo>
                    <a:pt x="139" y="227"/>
                  </a:lnTo>
                  <a:cubicBezTo>
                    <a:pt x="126" y="214"/>
                    <a:pt x="111" y="199"/>
                    <a:pt x="101" y="190"/>
                  </a:cubicBezTo>
                  <a:lnTo>
                    <a:pt x="101" y="190"/>
                  </a:lnTo>
                  <a:cubicBezTo>
                    <a:pt x="114" y="202"/>
                    <a:pt x="139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5"/>
                    <a:pt x="151" y="265"/>
                    <a:pt x="164" y="290"/>
                  </a:cubicBezTo>
                  <a:cubicBezTo>
                    <a:pt x="151" y="277"/>
                    <a:pt x="151" y="265"/>
                    <a:pt x="139" y="265"/>
                  </a:cubicBezTo>
                  <a:cubicBezTo>
                    <a:pt x="143" y="269"/>
                    <a:pt x="145" y="271"/>
                    <a:pt x="145" y="271"/>
                  </a:cubicBezTo>
                  <a:cubicBezTo>
                    <a:pt x="144" y="271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5"/>
                  </a:cubicBezTo>
                  <a:cubicBezTo>
                    <a:pt x="126" y="265"/>
                    <a:pt x="132" y="271"/>
                    <a:pt x="139" y="277"/>
                  </a:cubicBezTo>
                  <a:lnTo>
                    <a:pt x="139" y="277"/>
                  </a:lnTo>
                  <a:cubicBezTo>
                    <a:pt x="148" y="296"/>
                    <a:pt x="150" y="307"/>
                    <a:pt x="146" y="307"/>
                  </a:cubicBezTo>
                  <a:cubicBezTo>
                    <a:pt x="144" y="307"/>
                    <a:pt x="142" y="306"/>
                    <a:pt x="139" y="302"/>
                  </a:cubicBezTo>
                  <a:lnTo>
                    <a:pt x="139" y="302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lnTo>
                    <a:pt x="139" y="315"/>
                  </a:lnTo>
                  <a:lnTo>
                    <a:pt x="139" y="315"/>
                  </a:lnTo>
                  <a:cubicBezTo>
                    <a:pt x="139" y="321"/>
                    <a:pt x="139" y="324"/>
                    <a:pt x="137" y="324"/>
                  </a:cubicBezTo>
                  <a:cubicBezTo>
                    <a:pt x="136" y="324"/>
                    <a:pt x="132" y="321"/>
                    <a:pt x="126" y="315"/>
                  </a:cubicBezTo>
                  <a:lnTo>
                    <a:pt x="126" y="315"/>
                  </a:lnTo>
                  <a:cubicBezTo>
                    <a:pt x="126" y="323"/>
                    <a:pt x="130" y="330"/>
                    <a:pt x="135" y="338"/>
                  </a:cubicBezTo>
                  <a:lnTo>
                    <a:pt x="135" y="338"/>
                  </a:lnTo>
                  <a:cubicBezTo>
                    <a:pt x="130" y="335"/>
                    <a:pt x="128" y="334"/>
                    <a:pt x="127" y="334"/>
                  </a:cubicBezTo>
                  <a:cubicBezTo>
                    <a:pt x="122" y="334"/>
                    <a:pt x="135" y="348"/>
                    <a:pt x="134" y="348"/>
                  </a:cubicBezTo>
                  <a:cubicBezTo>
                    <a:pt x="134" y="348"/>
                    <a:pt x="129" y="343"/>
                    <a:pt x="114" y="327"/>
                  </a:cubicBezTo>
                  <a:lnTo>
                    <a:pt x="101" y="327"/>
                  </a:lnTo>
                  <a:lnTo>
                    <a:pt x="101" y="340"/>
                  </a:lnTo>
                  <a:cubicBezTo>
                    <a:pt x="101" y="340"/>
                    <a:pt x="88" y="327"/>
                    <a:pt x="88" y="327"/>
                  </a:cubicBezTo>
                  <a:lnTo>
                    <a:pt x="88" y="327"/>
                  </a:lnTo>
                  <a:cubicBezTo>
                    <a:pt x="78" y="327"/>
                    <a:pt x="120" y="371"/>
                    <a:pt x="120" y="371"/>
                  </a:cubicBezTo>
                  <a:cubicBezTo>
                    <a:pt x="119" y="371"/>
                    <a:pt x="118" y="369"/>
                    <a:pt x="114" y="365"/>
                  </a:cubicBezTo>
                  <a:lnTo>
                    <a:pt x="110" y="365"/>
                  </a:lnTo>
                  <a:cubicBezTo>
                    <a:pt x="130" y="396"/>
                    <a:pt x="93" y="371"/>
                    <a:pt x="139" y="428"/>
                  </a:cubicBezTo>
                  <a:cubicBezTo>
                    <a:pt x="114" y="403"/>
                    <a:pt x="126" y="415"/>
                    <a:pt x="101" y="378"/>
                  </a:cubicBezTo>
                  <a:lnTo>
                    <a:pt x="88" y="365"/>
                  </a:lnTo>
                  <a:cubicBezTo>
                    <a:pt x="82" y="359"/>
                    <a:pt x="79" y="357"/>
                    <a:pt x="78" y="357"/>
                  </a:cubicBezTo>
                  <a:lnTo>
                    <a:pt x="78" y="357"/>
                  </a:lnTo>
                  <a:cubicBezTo>
                    <a:pt x="75" y="357"/>
                    <a:pt x="91" y="381"/>
                    <a:pt x="101" y="390"/>
                  </a:cubicBezTo>
                  <a:cubicBezTo>
                    <a:pt x="90" y="390"/>
                    <a:pt x="70" y="363"/>
                    <a:pt x="65" y="363"/>
                  </a:cubicBezTo>
                  <a:cubicBezTo>
                    <a:pt x="64" y="363"/>
                    <a:pt x="63" y="363"/>
                    <a:pt x="63" y="365"/>
                  </a:cubicBezTo>
                  <a:cubicBezTo>
                    <a:pt x="76" y="378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9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397"/>
                    <a:pt x="69" y="401"/>
                  </a:cubicBezTo>
                  <a:lnTo>
                    <a:pt x="69" y="401"/>
                  </a:lnTo>
                  <a:cubicBezTo>
                    <a:pt x="61" y="403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6" y="428"/>
                    <a:pt x="63" y="415"/>
                    <a:pt x="51" y="403"/>
                  </a:cubicBezTo>
                  <a:lnTo>
                    <a:pt x="51" y="403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03"/>
                  </a:cubicBezTo>
                  <a:lnTo>
                    <a:pt x="38" y="415"/>
                  </a:lnTo>
                  <a:cubicBezTo>
                    <a:pt x="38" y="415"/>
                    <a:pt x="38" y="415"/>
                    <a:pt x="38" y="428"/>
                  </a:cubicBezTo>
                  <a:cubicBezTo>
                    <a:pt x="26" y="428"/>
                    <a:pt x="26" y="441"/>
                    <a:pt x="26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2"/>
                  </a:lnTo>
                  <a:cubicBezTo>
                    <a:pt x="132" y="664"/>
                    <a:pt x="145" y="672"/>
                    <a:pt x="163" y="672"/>
                  </a:cubicBezTo>
                  <a:cubicBezTo>
                    <a:pt x="184" y="672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7"/>
                    <a:pt x="214" y="679"/>
                    <a:pt x="214" y="679"/>
                  </a:cubicBezTo>
                  <a:cubicBezTo>
                    <a:pt x="214" y="709"/>
                    <a:pt x="217" y="731"/>
                    <a:pt x="227" y="744"/>
                  </a:cubicBezTo>
                  <a:lnTo>
                    <a:pt x="227" y="744"/>
                  </a:lnTo>
                  <a:cubicBezTo>
                    <a:pt x="231" y="757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8"/>
                    <a:pt x="277" y="830"/>
                  </a:cubicBezTo>
                  <a:cubicBezTo>
                    <a:pt x="261" y="815"/>
                    <a:pt x="253" y="809"/>
                    <a:pt x="249" y="809"/>
                  </a:cubicBezTo>
                  <a:cubicBezTo>
                    <a:pt x="240" y="809"/>
                    <a:pt x="251" y="838"/>
                    <a:pt x="241" y="838"/>
                  </a:cubicBezTo>
                  <a:cubicBezTo>
                    <a:pt x="234" y="838"/>
                    <a:pt x="220" y="827"/>
                    <a:pt x="187" y="791"/>
                  </a:cubicBezTo>
                  <a:lnTo>
                    <a:pt x="187" y="791"/>
                  </a:lnTo>
                  <a:cubicBezTo>
                    <a:pt x="201" y="809"/>
                    <a:pt x="201" y="818"/>
                    <a:pt x="201" y="818"/>
                  </a:cubicBezTo>
                  <a:cubicBezTo>
                    <a:pt x="201" y="818"/>
                    <a:pt x="227" y="855"/>
                    <a:pt x="252" y="880"/>
                  </a:cubicBezTo>
                  <a:lnTo>
                    <a:pt x="189" y="818"/>
                  </a:lnTo>
                  <a:lnTo>
                    <a:pt x="189" y="818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7" y="943"/>
                    <a:pt x="352" y="1031"/>
                    <a:pt x="428" y="1119"/>
                  </a:cubicBezTo>
                  <a:cubicBezTo>
                    <a:pt x="417" y="1106"/>
                    <a:pt x="413" y="1101"/>
                    <a:pt x="413" y="1101"/>
                  </a:cubicBezTo>
                  <a:lnTo>
                    <a:pt x="413" y="1101"/>
                  </a:lnTo>
                  <a:cubicBezTo>
                    <a:pt x="414" y="1101"/>
                    <a:pt x="463" y="1156"/>
                    <a:pt x="467" y="1156"/>
                  </a:cubicBezTo>
                  <a:cubicBezTo>
                    <a:pt x="468" y="1156"/>
                    <a:pt x="462" y="1147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9"/>
                    <a:pt x="465" y="1132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0" y="1132"/>
                  </a:lnTo>
                  <a:lnTo>
                    <a:pt x="490" y="1132"/>
                  </a:lnTo>
                  <a:cubicBezTo>
                    <a:pt x="503" y="1144"/>
                    <a:pt x="516" y="1157"/>
                    <a:pt x="528" y="1157"/>
                  </a:cubicBezTo>
                  <a:cubicBezTo>
                    <a:pt x="519" y="1145"/>
                    <a:pt x="512" y="1137"/>
                    <a:pt x="508" y="1133"/>
                  </a:cubicBezTo>
                  <a:lnTo>
                    <a:pt x="508" y="1133"/>
                  </a:lnTo>
                  <a:cubicBezTo>
                    <a:pt x="513" y="1134"/>
                    <a:pt x="523" y="1142"/>
                    <a:pt x="553" y="1182"/>
                  </a:cubicBezTo>
                  <a:cubicBezTo>
                    <a:pt x="566" y="1182"/>
                    <a:pt x="517" y="1133"/>
                    <a:pt x="516" y="1132"/>
                  </a:cubicBezTo>
                  <a:lnTo>
                    <a:pt x="516" y="1132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78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2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7"/>
                    <a:pt x="548" y="1071"/>
                  </a:cubicBezTo>
                  <a:lnTo>
                    <a:pt x="548" y="1071"/>
                  </a:lnTo>
                  <a:cubicBezTo>
                    <a:pt x="541" y="1053"/>
                    <a:pt x="541" y="1044"/>
                    <a:pt x="541" y="1044"/>
                  </a:cubicBezTo>
                  <a:lnTo>
                    <a:pt x="541" y="1044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40" y="1022"/>
                  </a:lnTo>
                  <a:lnTo>
                    <a:pt x="540" y="1022"/>
                  </a:lnTo>
                  <a:cubicBezTo>
                    <a:pt x="552" y="1036"/>
                    <a:pt x="565" y="1049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1"/>
                    <a:pt x="588" y="1051"/>
                  </a:cubicBezTo>
                  <a:lnTo>
                    <a:pt x="588" y="1051"/>
                  </a:lnTo>
                  <a:cubicBezTo>
                    <a:pt x="589" y="1051"/>
                    <a:pt x="599" y="1061"/>
                    <a:pt x="629" y="1094"/>
                  </a:cubicBezTo>
                  <a:cubicBezTo>
                    <a:pt x="578" y="1027"/>
                    <a:pt x="573" y="1027"/>
                    <a:pt x="567" y="1027"/>
                  </a:cubicBezTo>
                  <a:lnTo>
                    <a:pt x="567" y="1027"/>
                  </a:lnTo>
                  <a:cubicBezTo>
                    <a:pt x="564" y="1027"/>
                    <a:pt x="562" y="1027"/>
                    <a:pt x="553" y="1019"/>
                  </a:cubicBezTo>
                  <a:cubicBezTo>
                    <a:pt x="541" y="1006"/>
                    <a:pt x="528" y="993"/>
                    <a:pt x="516" y="981"/>
                  </a:cubicBezTo>
                  <a:lnTo>
                    <a:pt x="516" y="981"/>
                  </a:lnTo>
                  <a:cubicBezTo>
                    <a:pt x="516" y="981"/>
                    <a:pt x="516" y="981"/>
                    <a:pt x="516" y="981"/>
                  </a:cubicBez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4"/>
                  </a:lnTo>
                  <a:cubicBezTo>
                    <a:pt x="616" y="1044"/>
                    <a:pt x="616" y="1044"/>
                    <a:pt x="591" y="1019"/>
                  </a:cubicBezTo>
                  <a:lnTo>
                    <a:pt x="591" y="1019"/>
                  </a:lnTo>
                  <a:cubicBezTo>
                    <a:pt x="591" y="1019"/>
                    <a:pt x="588" y="1013"/>
                    <a:pt x="584" y="1006"/>
                  </a:cubicBezTo>
                  <a:lnTo>
                    <a:pt x="591" y="1006"/>
                  </a:lnTo>
                  <a:cubicBezTo>
                    <a:pt x="587" y="1006"/>
                    <a:pt x="585" y="1005"/>
                    <a:pt x="583" y="1003"/>
                  </a:cubicBezTo>
                  <a:lnTo>
                    <a:pt x="583" y="1003"/>
                  </a:lnTo>
                  <a:cubicBezTo>
                    <a:pt x="578" y="996"/>
                    <a:pt x="572" y="987"/>
                    <a:pt x="566" y="981"/>
                  </a:cubicBezTo>
                  <a:lnTo>
                    <a:pt x="541" y="956"/>
                  </a:lnTo>
                  <a:lnTo>
                    <a:pt x="566" y="968"/>
                  </a:lnTo>
                  <a:cubicBezTo>
                    <a:pt x="566" y="981"/>
                    <a:pt x="578" y="993"/>
                    <a:pt x="578" y="993"/>
                  </a:cubicBezTo>
                  <a:cubicBezTo>
                    <a:pt x="585" y="1000"/>
                    <a:pt x="588" y="1002"/>
                    <a:pt x="589" y="1002"/>
                  </a:cubicBezTo>
                  <a:lnTo>
                    <a:pt x="589" y="1002"/>
                  </a:lnTo>
                  <a:cubicBezTo>
                    <a:pt x="590" y="1003"/>
                    <a:pt x="590" y="1005"/>
                    <a:pt x="591" y="1006"/>
                  </a:cubicBezTo>
                  <a:cubicBezTo>
                    <a:pt x="654" y="1081"/>
                    <a:pt x="604" y="1019"/>
                    <a:pt x="641" y="1081"/>
                  </a:cubicBezTo>
                  <a:cubicBezTo>
                    <a:pt x="645" y="1085"/>
                    <a:pt x="647" y="1087"/>
                    <a:pt x="648" y="1087"/>
                  </a:cubicBezTo>
                  <a:cubicBezTo>
                    <a:pt x="651" y="1087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8" y="1071"/>
                    <a:pt x="655" y="1080"/>
                  </a:cubicBezTo>
                  <a:lnTo>
                    <a:pt x="655" y="1080"/>
                  </a:lnTo>
                  <a:cubicBezTo>
                    <a:pt x="643" y="1065"/>
                    <a:pt x="641" y="1061"/>
                    <a:pt x="643" y="1061"/>
                  </a:cubicBezTo>
                  <a:cubicBezTo>
                    <a:pt x="645" y="1061"/>
                    <a:pt x="650" y="1064"/>
                    <a:pt x="652" y="1064"/>
                  </a:cubicBezTo>
                  <a:cubicBezTo>
                    <a:pt x="652" y="1064"/>
                    <a:pt x="653" y="1064"/>
                    <a:pt x="653" y="1064"/>
                  </a:cubicBezTo>
                  <a:lnTo>
                    <a:pt x="653" y="1064"/>
                  </a:lnTo>
                  <a:cubicBezTo>
                    <a:pt x="657" y="1070"/>
                    <a:pt x="662" y="1077"/>
                    <a:pt x="666" y="1081"/>
                  </a:cubicBezTo>
                  <a:lnTo>
                    <a:pt x="666" y="1081"/>
                  </a:lnTo>
                  <a:lnTo>
                    <a:pt x="653" y="1063"/>
                  </a:lnTo>
                  <a:lnTo>
                    <a:pt x="653" y="1063"/>
                  </a:lnTo>
                  <a:cubicBezTo>
                    <a:pt x="653" y="1063"/>
                    <a:pt x="653" y="1063"/>
                    <a:pt x="653" y="1064"/>
                  </a:cubicBezTo>
                  <a:lnTo>
                    <a:pt x="653" y="1064"/>
                  </a:lnTo>
                  <a:cubicBezTo>
                    <a:pt x="652" y="1063"/>
                    <a:pt x="651" y="1062"/>
                    <a:pt x="651" y="1061"/>
                  </a:cubicBezTo>
                  <a:lnTo>
                    <a:pt x="651" y="1061"/>
                  </a:lnTo>
                  <a:lnTo>
                    <a:pt x="653" y="1063"/>
                  </a:lnTo>
                  <a:lnTo>
                    <a:pt x="653" y="1063"/>
                  </a:lnTo>
                  <a:cubicBezTo>
                    <a:pt x="652" y="1061"/>
                    <a:pt x="650" y="1059"/>
                    <a:pt x="646" y="1053"/>
                  </a:cubicBezTo>
                  <a:lnTo>
                    <a:pt x="646" y="1053"/>
                  </a:lnTo>
                  <a:cubicBezTo>
                    <a:pt x="643" y="1048"/>
                    <a:pt x="641" y="1044"/>
                    <a:pt x="641" y="1044"/>
                  </a:cubicBezTo>
                  <a:lnTo>
                    <a:pt x="641" y="1044"/>
                  </a:lnTo>
                  <a:lnTo>
                    <a:pt x="666" y="1081"/>
                  </a:lnTo>
                  <a:lnTo>
                    <a:pt x="666" y="1081"/>
                  </a:lnTo>
                  <a:cubicBezTo>
                    <a:pt x="666" y="1081"/>
                    <a:pt x="666" y="1081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7"/>
                  </a:lnTo>
                  <a:cubicBezTo>
                    <a:pt x="654" y="1144"/>
                    <a:pt x="704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29" y="1345"/>
                    <a:pt x="742" y="1396"/>
                    <a:pt x="754" y="1433"/>
                  </a:cubicBezTo>
                  <a:lnTo>
                    <a:pt x="754" y="1446"/>
                  </a:lnTo>
                  <a:lnTo>
                    <a:pt x="762" y="1446"/>
                  </a:lnTo>
                  <a:cubicBezTo>
                    <a:pt x="761" y="1444"/>
                    <a:pt x="761" y="1442"/>
                    <a:pt x="762" y="1442"/>
                  </a:cubicBezTo>
                  <a:lnTo>
                    <a:pt x="762" y="1442"/>
                  </a:lnTo>
                  <a:cubicBezTo>
                    <a:pt x="763" y="1442"/>
                    <a:pt x="764" y="1443"/>
                    <a:pt x="767" y="1446"/>
                  </a:cubicBezTo>
                  <a:cubicBezTo>
                    <a:pt x="792" y="1484"/>
                    <a:pt x="767" y="1458"/>
                    <a:pt x="780" y="1484"/>
                  </a:cubicBezTo>
                  <a:cubicBezTo>
                    <a:pt x="781" y="1485"/>
                    <a:pt x="782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3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4"/>
                    <a:pt x="792" y="1474"/>
                  </a:cubicBezTo>
                  <a:cubicBezTo>
                    <a:pt x="795" y="1474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05" y="1471"/>
                  </a:lnTo>
                  <a:cubicBezTo>
                    <a:pt x="805" y="1471"/>
                    <a:pt x="792" y="1458"/>
                    <a:pt x="805" y="1458"/>
                  </a:cubicBezTo>
                  <a:lnTo>
                    <a:pt x="817" y="1484"/>
                  </a:lnTo>
                  <a:cubicBezTo>
                    <a:pt x="814" y="1477"/>
                    <a:pt x="814" y="1475"/>
                    <a:pt x="816" y="1475"/>
                  </a:cubicBezTo>
                  <a:cubicBezTo>
                    <a:pt x="818" y="1475"/>
                    <a:pt x="821" y="1477"/>
                    <a:pt x="825" y="1480"/>
                  </a:cubicBezTo>
                  <a:lnTo>
                    <a:pt x="825" y="1480"/>
                  </a:lnTo>
                  <a:cubicBezTo>
                    <a:pt x="820" y="1471"/>
                    <a:pt x="812" y="1453"/>
                    <a:pt x="805" y="1446"/>
                  </a:cubicBezTo>
                  <a:cubicBezTo>
                    <a:pt x="803" y="1442"/>
                    <a:pt x="802" y="1441"/>
                    <a:pt x="803" y="1441"/>
                  </a:cubicBezTo>
                  <a:lnTo>
                    <a:pt x="803" y="1441"/>
                  </a:lnTo>
                  <a:cubicBezTo>
                    <a:pt x="806" y="1441"/>
                    <a:pt x="837" y="1485"/>
                    <a:pt x="851" y="1485"/>
                  </a:cubicBezTo>
                  <a:cubicBezTo>
                    <a:pt x="853" y="1485"/>
                    <a:pt x="854" y="1484"/>
                    <a:pt x="855" y="1484"/>
                  </a:cubicBezTo>
                  <a:cubicBezTo>
                    <a:pt x="842" y="1484"/>
                    <a:pt x="830" y="1471"/>
                    <a:pt x="830" y="1458"/>
                  </a:cubicBezTo>
                  <a:cubicBezTo>
                    <a:pt x="842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1"/>
                  </a:cubicBezTo>
                  <a:lnTo>
                    <a:pt x="830" y="1421"/>
                  </a:lnTo>
                  <a:lnTo>
                    <a:pt x="842" y="1433"/>
                  </a:lnTo>
                  <a:cubicBezTo>
                    <a:pt x="844" y="1435"/>
                    <a:pt x="844" y="1435"/>
                    <a:pt x="844" y="1435"/>
                  </a:cubicBezTo>
                  <a:cubicBezTo>
                    <a:pt x="845" y="1435"/>
                    <a:pt x="816" y="1406"/>
                    <a:pt x="824" y="1406"/>
                  </a:cubicBezTo>
                  <a:cubicBezTo>
                    <a:pt x="825" y="1406"/>
                    <a:pt x="827" y="1407"/>
                    <a:pt x="830" y="1408"/>
                  </a:cubicBezTo>
                  <a:lnTo>
                    <a:pt x="855" y="1433"/>
                  </a:lnTo>
                  <a:lnTo>
                    <a:pt x="867" y="1446"/>
                  </a:lnTo>
                  <a:cubicBezTo>
                    <a:pt x="861" y="1433"/>
                    <a:pt x="861" y="1430"/>
                    <a:pt x="863" y="1430"/>
                  </a:cubicBezTo>
                  <a:lnTo>
                    <a:pt x="863" y="1430"/>
                  </a:lnTo>
                  <a:cubicBezTo>
                    <a:pt x="864" y="1430"/>
                    <a:pt x="867" y="1433"/>
                    <a:pt x="867" y="1433"/>
                  </a:cubicBezTo>
                  <a:cubicBezTo>
                    <a:pt x="855" y="1421"/>
                    <a:pt x="842" y="1396"/>
                    <a:pt x="842" y="1396"/>
                  </a:cubicBezTo>
                  <a:cubicBezTo>
                    <a:pt x="855" y="1396"/>
                    <a:pt x="855" y="1408"/>
                    <a:pt x="867" y="1408"/>
                  </a:cubicBezTo>
                  <a:cubicBezTo>
                    <a:pt x="867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7" y="1396"/>
                  </a:lnTo>
                  <a:lnTo>
                    <a:pt x="867" y="1396"/>
                  </a:lnTo>
                  <a:cubicBezTo>
                    <a:pt x="880" y="1408"/>
                    <a:pt x="880" y="1408"/>
                    <a:pt x="893" y="1421"/>
                  </a:cubicBezTo>
                  <a:cubicBezTo>
                    <a:pt x="893" y="1408"/>
                    <a:pt x="880" y="1408"/>
                    <a:pt x="880" y="1396"/>
                  </a:cubicBezTo>
                  <a:lnTo>
                    <a:pt x="880" y="1396"/>
                  </a:lnTo>
                  <a:cubicBezTo>
                    <a:pt x="893" y="1408"/>
                    <a:pt x="905" y="1433"/>
                    <a:pt x="905" y="1446"/>
                  </a:cubicBezTo>
                  <a:lnTo>
                    <a:pt x="905" y="1421"/>
                  </a:lnTo>
                  <a:cubicBezTo>
                    <a:pt x="905" y="1421"/>
                    <a:pt x="930" y="1433"/>
                    <a:pt x="930" y="1433"/>
                  </a:cubicBezTo>
                  <a:cubicBezTo>
                    <a:pt x="932" y="1435"/>
                    <a:pt x="933" y="1435"/>
                    <a:pt x="933" y="1435"/>
                  </a:cubicBezTo>
                  <a:cubicBezTo>
                    <a:pt x="937" y="1435"/>
                    <a:pt x="923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7"/>
                    <a:pt x="930" y="1408"/>
                  </a:cubicBezTo>
                  <a:cubicBezTo>
                    <a:pt x="930" y="1408"/>
                    <a:pt x="930" y="1396"/>
                    <a:pt x="930" y="1396"/>
                  </a:cubicBezTo>
                  <a:cubicBezTo>
                    <a:pt x="930" y="1396"/>
                    <a:pt x="937" y="1399"/>
                    <a:pt x="941" y="1399"/>
                  </a:cubicBezTo>
                  <a:cubicBezTo>
                    <a:pt x="946" y="1399"/>
                    <a:pt x="949" y="1396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6"/>
                    <a:pt x="930" y="1370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9" y="1349"/>
                    <a:pt x="956" y="1349"/>
                  </a:cubicBezTo>
                  <a:cubicBezTo>
                    <a:pt x="958" y="1349"/>
                    <a:pt x="962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2" y="1376"/>
                    <a:pt x="984" y="1381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1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4" y="1359"/>
                    <a:pt x="987" y="1360"/>
                    <a:pt x="988" y="1360"/>
                  </a:cubicBezTo>
                  <a:cubicBezTo>
                    <a:pt x="1007" y="1360"/>
                    <a:pt x="957" y="1308"/>
                    <a:pt x="968" y="1308"/>
                  </a:cubicBezTo>
                  <a:lnTo>
                    <a:pt x="968" y="1308"/>
                  </a:lnTo>
                  <a:cubicBezTo>
                    <a:pt x="981" y="1320"/>
                    <a:pt x="981" y="1320"/>
                    <a:pt x="993" y="1333"/>
                  </a:cubicBezTo>
                  <a:lnTo>
                    <a:pt x="981" y="1308"/>
                  </a:lnTo>
                  <a:lnTo>
                    <a:pt x="981" y="1308"/>
                  </a:lnTo>
                  <a:cubicBezTo>
                    <a:pt x="981" y="1308"/>
                    <a:pt x="993" y="1320"/>
                    <a:pt x="993" y="1320"/>
                  </a:cubicBezTo>
                  <a:lnTo>
                    <a:pt x="993" y="1308"/>
                  </a:lnTo>
                  <a:cubicBezTo>
                    <a:pt x="993" y="1295"/>
                    <a:pt x="981" y="1282"/>
                    <a:pt x="981" y="1282"/>
                  </a:cubicBezTo>
                  <a:lnTo>
                    <a:pt x="981" y="1270"/>
                  </a:lnTo>
                  <a:cubicBezTo>
                    <a:pt x="993" y="1282"/>
                    <a:pt x="1006" y="1308"/>
                    <a:pt x="993" y="1308"/>
                  </a:cubicBezTo>
                  <a:cubicBezTo>
                    <a:pt x="1008" y="1322"/>
                    <a:pt x="1014" y="1327"/>
                    <a:pt x="1016" y="1327"/>
                  </a:cubicBezTo>
                  <a:cubicBezTo>
                    <a:pt x="1021" y="1327"/>
                    <a:pt x="1008" y="1306"/>
                    <a:pt x="1022" y="1306"/>
                  </a:cubicBezTo>
                  <a:cubicBezTo>
                    <a:pt x="1022" y="1306"/>
                    <a:pt x="1023" y="1306"/>
                    <a:pt x="1023" y="1306"/>
                  </a:cubicBezTo>
                  <a:lnTo>
                    <a:pt x="1023" y="1306"/>
                  </a:lnTo>
                  <a:cubicBezTo>
                    <a:pt x="1020" y="1302"/>
                    <a:pt x="1018" y="1298"/>
                    <a:pt x="1018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8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08"/>
                  </a:cubicBezTo>
                  <a:cubicBezTo>
                    <a:pt x="1081" y="1308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9" y="1275"/>
                    <a:pt x="1051" y="1275"/>
                  </a:cubicBezTo>
                  <a:cubicBezTo>
                    <a:pt x="1055" y="1275"/>
                    <a:pt x="105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20"/>
                  </a:cubicBezTo>
                  <a:cubicBezTo>
                    <a:pt x="1026" y="1214"/>
                    <a:pt x="1025" y="1212"/>
                    <a:pt x="1026" y="1212"/>
                  </a:cubicBezTo>
                  <a:cubicBezTo>
                    <a:pt x="1031" y="1212"/>
                    <a:pt x="1055" y="1227"/>
                    <a:pt x="1060" y="1227"/>
                  </a:cubicBezTo>
                  <a:cubicBezTo>
                    <a:pt x="1062" y="1227"/>
                    <a:pt x="1061" y="1225"/>
                    <a:pt x="1056" y="1220"/>
                  </a:cubicBezTo>
                  <a:lnTo>
                    <a:pt x="1056" y="1220"/>
                  </a:lnTo>
                  <a:cubicBezTo>
                    <a:pt x="1057" y="1220"/>
                    <a:pt x="1069" y="1233"/>
                    <a:pt x="1081" y="1245"/>
                  </a:cubicBezTo>
                  <a:cubicBezTo>
                    <a:pt x="1069" y="1207"/>
                    <a:pt x="1069" y="1220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43" y="1182"/>
                    <a:pt x="1031" y="1157"/>
                    <a:pt x="1018" y="1132"/>
                  </a:cubicBezTo>
                  <a:lnTo>
                    <a:pt x="1018" y="1132"/>
                  </a:lnTo>
                  <a:lnTo>
                    <a:pt x="1031" y="1144"/>
                  </a:lnTo>
                  <a:cubicBezTo>
                    <a:pt x="1043" y="1157"/>
                    <a:pt x="1056" y="1169"/>
                    <a:pt x="1069" y="1182"/>
                  </a:cubicBezTo>
                  <a:lnTo>
                    <a:pt x="1081" y="1194"/>
                  </a:ln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19"/>
                    <a:pt x="1056" y="1107"/>
                  </a:cubicBezTo>
                  <a:lnTo>
                    <a:pt x="1056" y="1107"/>
                  </a:lnTo>
                  <a:cubicBezTo>
                    <a:pt x="1069" y="1132"/>
                    <a:pt x="1081" y="1132"/>
                    <a:pt x="1106" y="1157"/>
                  </a:cubicBezTo>
                  <a:lnTo>
                    <a:pt x="1106" y="1157"/>
                  </a:ln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094" y="1145"/>
                    <a:pt x="1106" y="1144"/>
                    <a:pt x="1106" y="1132"/>
                  </a:cubicBezTo>
                  <a:lnTo>
                    <a:pt x="1106" y="1132"/>
                  </a:lnTo>
                  <a:cubicBezTo>
                    <a:pt x="1111" y="1137"/>
                    <a:pt x="1118" y="1145"/>
                    <a:pt x="1123" y="1152"/>
                  </a:cubicBezTo>
                  <a:lnTo>
                    <a:pt x="1123" y="1152"/>
                  </a:lnTo>
                  <a:cubicBezTo>
                    <a:pt x="1121" y="1147"/>
                    <a:pt x="1114" y="1139"/>
                    <a:pt x="1107" y="1132"/>
                  </a:cubicBezTo>
                  <a:lnTo>
                    <a:pt x="1107" y="1132"/>
                  </a:lnTo>
                  <a:cubicBezTo>
                    <a:pt x="1107" y="1133"/>
                    <a:pt x="1110" y="1136"/>
                    <a:pt x="1119" y="1144"/>
                  </a:cubicBezTo>
                  <a:cubicBezTo>
                    <a:pt x="1113" y="1134"/>
                    <a:pt x="1113" y="1130"/>
                    <a:pt x="1114" y="1130"/>
                  </a:cubicBezTo>
                  <a:cubicBezTo>
                    <a:pt x="1117" y="1130"/>
                    <a:pt x="1124" y="1137"/>
                    <a:pt x="1131" y="1144"/>
                  </a:cubicBezTo>
                  <a:cubicBezTo>
                    <a:pt x="1144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6" y="1132"/>
                    <a:pt x="1156" y="1132"/>
                  </a:cubicBezTo>
                  <a:lnTo>
                    <a:pt x="1069" y="1019"/>
                  </a:lnTo>
                  <a:lnTo>
                    <a:pt x="1069" y="1019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7"/>
                    <a:pt x="1156" y="1094"/>
                    <a:pt x="1182" y="1107"/>
                  </a:cubicBezTo>
                  <a:cubicBezTo>
                    <a:pt x="1182" y="1107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7"/>
                    <a:pt x="1182" y="1107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6" y="1069"/>
                    <a:pt x="1182" y="1094"/>
                    <a:pt x="1194" y="1107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45" y="1020"/>
                    <a:pt x="1144" y="1019"/>
                  </a:cubicBezTo>
                  <a:lnTo>
                    <a:pt x="1144" y="1019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94" y="1044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19" y="956"/>
                  </a:lnTo>
                  <a:lnTo>
                    <a:pt x="1119" y="956"/>
                  </a:lnTo>
                  <a:lnTo>
                    <a:pt x="1106" y="931"/>
                  </a:lnTo>
                  <a:lnTo>
                    <a:pt x="1106" y="931"/>
                  </a:lnTo>
                  <a:cubicBezTo>
                    <a:pt x="1131" y="968"/>
                    <a:pt x="1194" y="1044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57" y="1107"/>
                  </a:cubicBezTo>
                  <a:lnTo>
                    <a:pt x="1270" y="1094"/>
                  </a:lnTo>
                  <a:cubicBezTo>
                    <a:pt x="1244" y="1069"/>
                    <a:pt x="1244" y="1069"/>
                    <a:pt x="1232" y="1044"/>
                  </a:cubicBezTo>
                  <a:lnTo>
                    <a:pt x="1232" y="1044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94" y="1006"/>
                  </a:cubicBezTo>
                  <a:lnTo>
                    <a:pt x="1194" y="1006"/>
                  </a:lnTo>
                  <a:cubicBezTo>
                    <a:pt x="1203" y="1015"/>
                    <a:pt x="1219" y="1031"/>
                    <a:pt x="1232" y="1044"/>
                  </a:cubicBezTo>
                  <a:lnTo>
                    <a:pt x="1232" y="1044"/>
                  </a:lnTo>
                  <a:lnTo>
                    <a:pt x="1232" y="1044"/>
                  </a:lnTo>
                  <a:lnTo>
                    <a:pt x="1232" y="1044"/>
                  </a:lnTo>
                  <a:cubicBezTo>
                    <a:pt x="1237" y="1048"/>
                    <a:pt x="1241" y="1053"/>
                    <a:pt x="1244" y="1056"/>
                  </a:cubicBezTo>
                  <a:cubicBezTo>
                    <a:pt x="1236" y="1047"/>
                    <a:pt x="1233" y="1038"/>
                    <a:pt x="1237" y="1038"/>
                  </a:cubicBezTo>
                  <a:cubicBezTo>
                    <a:pt x="1238" y="1038"/>
                    <a:pt x="1239" y="1039"/>
                    <a:pt x="1240" y="1040"/>
                  </a:cubicBezTo>
                  <a:lnTo>
                    <a:pt x="1240" y="1040"/>
                  </a:lnTo>
                  <a:cubicBezTo>
                    <a:pt x="1237" y="1034"/>
                    <a:pt x="1234" y="1029"/>
                    <a:pt x="1237" y="1029"/>
                  </a:cubicBezTo>
                  <a:cubicBezTo>
                    <a:pt x="1239" y="1029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4"/>
                  </a:cubicBezTo>
                  <a:cubicBezTo>
                    <a:pt x="1244" y="1019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69" y="931"/>
                    <a:pt x="1182" y="943"/>
                  </a:cubicBezTo>
                  <a:cubicBezTo>
                    <a:pt x="1194" y="956"/>
                    <a:pt x="1194" y="956"/>
                    <a:pt x="1207" y="968"/>
                  </a:cubicBezTo>
                  <a:cubicBezTo>
                    <a:pt x="1207" y="956"/>
                    <a:pt x="1207" y="956"/>
                    <a:pt x="1207" y="943"/>
                  </a:cubicBezTo>
                  <a:cubicBezTo>
                    <a:pt x="1207" y="943"/>
                    <a:pt x="1219" y="931"/>
                    <a:pt x="1219" y="931"/>
                  </a:cubicBezTo>
                  <a:lnTo>
                    <a:pt x="1232" y="905"/>
                  </a:lnTo>
                  <a:cubicBezTo>
                    <a:pt x="1232" y="905"/>
                    <a:pt x="1244" y="893"/>
                    <a:pt x="1244" y="880"/>
                  </a:cubicBezTo>
                  <a:cubicBezTo>
                    <a:pt x="1244" y="880"/>
                    <a:pt x="1244" y="868"/>
                    <a:pt x="1257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70" y="843"/>
                  </a:lnTo>
                  <a:lnTo>
                    <a:pt x="1270" y="830"/>
                  </a:lnTo>
                  <a:cubicBezTo>
                    <a:pt x="1270" y="818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70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8"/>
                  </a:lnTo>
                  <a:cubicBezTo>
                    <a:pt x="1244" y="818"/>
                    <a:pt x="1244" y="830"/>
                    <a:pt x="1244" y="830"/>
                  </a:cubicBezTo>
                  <a:cubicBezTo>
                    <a:pt x="1232" y="830"/>
                    <a:pt x="1232" y="843"/>
                    <a:pt x="1232" y="843"/>
                  </a:cubicBezTo>
                  <a:lnTo>
                    <a:pt x="1219" y="843"/>
                  </a:lnTo>
                  <a:cubicBezTo>
                    <a:pt x="1219" y="843"/>
                    <a:pt x="1219" y="843"/>
                    <a:pt x="1219" y="830"/>
                  </a:cubicBezTo>
                  <a:cubicBezTo>
                    <a:pt x="1219" y="818"/>
                    <a:pt x="1219" y="792"/>
                    <a:pt x="1219" y="780"/>
                  </a:cubicBezTo>
                  <a:cubicBezTo>
                    <a:pt x="1219" y="767"/>
                    <a:pt x="1232" y="767"/>
                    <a:pt x="1232" y="755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42"/>
                    <a:pt x="1194" y="755"/>
                    <a:pt x="1194" y="755"/>
                  </a:cubicBezTo>
                  <a:cubicBezTo>
                    <a:pt x="1182" y="767"/>
                    <a:pt x="1182" y="767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6" y="818"/>
                    <a:pt x="1144" y="830"/>
                  </a:cubicBezTo>
                  <a:lnTo>
                    <a:pt x="1144" y="818"/>
                  </a:lnTo>
                  <a:cubicBezTo>
                    <a:pt x="1144" y="818"/>
                    <a:pt x="1144" y="818"/>
                    <a:pt x="1144" y="805"/>
                  </a:cubicBezTo>
                  <a:cubicBezTo>
                    <a:pt x="1148" y="798"/>
                    <a:pt x="1147" y="795"/>
                    <a:pt x="1143" y="795"/>
                  </a:cubicBezTo>
                  <a:cubicBezTo>
                    <a:pt x="1134" y="795"/>
                    <a:pt x="1108" y="812"/>
                    <a:pt x="1081" y="830"/>
                  </a:cubicBezTo>
                  <a:lnTo>
                    <a:pt x="1069" y="843"/>
                  </a:lnTo>
                  <a:lnTo>
                    <a:pt x="1043" y="843"/>
                  </a:lnTo>
                  <a:lnTo>
                    <a:pt x="1094" y="792"/>
                  </a:lnTo>
                  <a:cubicBezTo>
                    <a:pt x="1090" y="775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8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8"/>
                    <a:pt x="1039" y="692"/>
                    <a:pt x="1028" y="692"/>
                  </a:cubicBezTo>
                  <a:cubicBezTo>
                    <a:pt x="1006" y="692"/>
                    <a:pt x="1006" y="675"/>
                    <a:pt x="1006" y="642"/>
                  </a:cubicBezTo>
                  <a:cubicBezTo>
                    <a:pt x="993" y="667"/>
                    <a:pt x="968" y="679"/>
                    <a:pt x="955" y="704"/>
                  </a:cubicBezTo>
                  <a:cubicBezTo>
                    <a:pt x="930" y="679"/>
                    <a:pt x="933" y="679"/>
                    <a:pt x="935" y="679"/>
                  </a:cubicBezTo>
                  <a:cubicBezTo>
                    <a:pt x="936" y="679"/>
                    <a:pt x="937" y="679"/>
                    <a:pt x="918" y="664"/>
                  </a:cubicBezTo>
                  <a:lnTo>
                    <a:pt x="918" y="664"/>
                  </a:lnTo>
                  <a:cubicBezTo>
                    <a:pt x="916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2"/>
                  </a:cubicBezTo>
                  <a:lnTo>
                    <a:pt x="955" y="654"/>
                  </a:lnTo>
                  <a:lnTo>
                    <a:pt x="968" y="642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4"/>
                    <a:pt x="968" y="566"/>
                    <a:pt x="955" y="554"/>
                  </a:cubicBezTo>
                  <a:lnTo>
                    <a:pt x="955" y="554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lnTo>
                    <a:pt x="893" y="566"/>
                  </a:lnTo>
                  <a:lnTo>
                    <a:pt x="918" y="591"/>
                  </a:lnTo>
                  <a:lnTo>
                    <a:pt x="905" y="591"/>
                  </a:lnTo>
                  <a:cubicBezTo>
                    <a:pt x="893" y="579"/>
                    <a:pt x="880" y="579"/>
                    <a:pt x="880" y="579"/>
                  </a:cubicBezTo>
                  <a:lnTo>
                    <a:pt x="880" y="579"/>
                  </a:lnTo>
                  <a:cubicBezTo>
                    <a:pt x="880" y="579"/>
                    <a:pt x="880" y="579"/>
                    <a:pt x="893" y="591"/>
                  </a:cubicBezTo>
                  <a:lnTo>
                    <a:pt x="893" y="604"/>
                  </a:lnTo>
                  <a:lnTo>
                    <a:pt x="855" y="604"/>
                  </a:lnTo>
                  <a:cubicBezTo>
                    <a:pt x="855" y="591"/>
                    <a:pt x="867" y="579"/>
                    <a:pt x="867" y="579"/>
                  </a:cubicBezTo>
                  <a:lnTo>
                    <a:pt x="880" y="579"/>
                  </a:lnTo>
                  <a:lnTo>
                    <a:pt x="893" y="566"/>
                  </a:lnTo>
                  <a:lnTo>
                    <a:pt x="855" y="566"/>
                  </a:lnTo>
                  <a:lnTo>
                    <a:pt x="842" y="554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18" y="491"/>
                    <a:pt x="918" y="491"/>
                    <a:pt x="918" y="491"/>
                  </a:cubicBezTo>
                  <a:lnTo>
                    <a:pt x="930" y="491"/>
                  </a:lnTo>
                  <a:cubicBezTo>
                    <a:pt x="930" y="491"/>
                    <a:pt x="930" y="483"/>
                    <a:pt x="936" y="480"/>
                  </a:cubicBezTo>
                  <a:lnTo>
                    <a:pt x="936" y="480"/>
                  </a:lnTo>
                  <a:lnTo>
                    <a:pt x="893" y="491"/>
                  </a:lnTo>
                  <a:lnTo>
                    <a:pt x="880" y="491"/>
                  </a:lnTo>
                  <a:lnTo>
                    <a:pt x="880" y="478"/>
                  </a:lnTo>
                  <a:lnTo>
                    <a:pt x="880" y="478"/>
                  </a:lnTo>
                  <a:cubicBezTo>
                    <a:pt x="877" y="475"/>
                    <a:pt x="874" y="472"/>
                    <a:pt x="867" y="466"/>
                  </a:cubicBezTo>
                  <a:cubicBezTo>
                    <a:pt x="880" y="466"/>
                    <a:pt x="880" y="466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6"/>
                  </a:cubicBezTo>
                  <a:lnTo>
                    <a:pt x="880" y="453"/>
                  </a:lnTo>
                  <a:cubicBezTo>
                    <a:pt x="880" y="441"/>
                    <a:pt x="880" y="428"/>
                    <a:pt x="893" y="415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8"/>
                  </a:lnTo>
                  <a:lnTo>
                    <a:pt x="842" y="390"/>
                  </a:lnTo>
                  <a:lnTo>
                    <a:pt x="830" y="390"/>
                  </a:lnTo>
                  <a:cubicBezTo>
                    <a:pt x="817" y="403"/>
                    <a:pt x="805" y="403"/>
                    <a:pt x="792" y="403"/>
                  </a:cubicBez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8"/>
                  </a:cubicBezTo>
                  <a:lnTo>
                    <a:pt x="742" y="378"/>
                  </a:lnTo>
                  <a:cubicBezTo>
                    <a:pt x="742" y="378"/>
                    <a:pt x="736" y="383"/>
                    <a:pt x="733" y="383"/>
                  </a:cubicBezTo>
                  <a:cubicBezTo>
                    <a:pt x="731" y="383"/>
                    <a:pt x="729" y="382"/>
                    <a:pt x="729" y="378"/>
                  </a:cubicBezTo>
                  <a:cubicBezTo>
                    <a:pt x="717" y="365"/>
                    <a:pt x="717" y="353"/>
                    <a:pt x="704" y="327"/>
                  </a:cubicBezTo>
                  <a:lnTo>
                    <a:pt x="704" y="327"/>
                  </a:lnTo>
                  <a:cubicBezTo>
                    <a:pt x="704" y="327"/>
                    <a:pt x="704" y="327"/>
                    <a:pt x="704" y="327"/>
                  </a:cubicBezTo>
                  <a:cubicBezTo>
                    <a:pt x="704" y="315"/>
                    <a:pt x="692" y="303"/>
                    <a:pt x="679" y="290"/>
                  </a:cubicBezTo>
                  <a:lnTo>
                    <a:pt x="679" y="290"/>
                  </a:lnTo>
                  <a:cubicBezTo>
                    <a:pt x="717" y="328"/>
                    <a:pt x="729" y="340"/>
                    <a:pt x="780" y="378"/>
                  </a:cubicBezTo>
                  <a:cubicBezTo>
                    <a:pt x="780" y="365"/>
                    <a:pt x="742" y="340"/>
                    <a:pt x="729" y="327"/>
                  </a:cubicBezTo>
                  <a:lnTo>
                    <a:pt x="729" y="327"/>
                  </a:lnTo>
                  <a:cubicBezTo>
                    <a:pt x="732" y="330"/>
                    <a:pt x="732" y="331"/>
                    <a:pt x="731" y="331"/>
                  </a:cubicBezTo>
                  <a:cubicBezTo>
                    <a:pt x="728" y="331"/>
                    <a:pt x="700" y="310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1" y="290"/>
                    <a:pt x="663" y="285"/>
                    <a:pt x="655" y="278"/>
                  </a:cubicBezTo>
                  <a:lnTo>
                    <a:pt x="655" y="278"/>
                  </a:lnTo>
                  <a:lnTo>
                    <a:pt x="669" y="285"/>
                  </a:lnTo>
                  <a:lnTo>
                    <a:pt x="669" y="285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6" y="277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6" y="277"/>
                    <a:pt x="666" y="277"/>
                    <a:pt x="654" y="265"/>
                  </a:cubicBezTo>
                  <a:cubicBezTo>
                    <a:pt x="654" y="265"/>
                    <a:pt x="654" y="274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5" y="269"/>
                    <a:pt x="641" y="265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cubicBezTo>
                    <a:pt x="641" y="214"/>
                    <a:pt x="641" y="214"/>
                    <a:pt x="641" y="214"/>
                  </a:cubicBezTo>
                  <a:cubicBezTo>
                    <a:pt x="629" y="227"/>
                    <a:pt x="629" y="239"/>
                    <a:pt x="616" y="252"/>
                  </a:cubicBezTo>
                  <a:lnTo>
                    <a:pt x="616" y="265"/>
                  </a:lnTo>
                  <a:lnTo>
                    <a:pt x="604" y="277"/>
                  </a:lnTo>
                  <a:lnTo>
                    <a:pt x="604" y="290"/>
                  </a:lnTo>
                  <a:cubicBezTo>
                    <a:pt x="595" y="299"/>
                    <a:pt x="580" y="308"/>
                    <a:pt x="563" y="308"/>
                  </a:cubicBezTo>
                  <a:cubicBezTo>
                    <a:pt x="555" y="308"/>
                    <a:pt x="548" y="306"/>
                    <a:pt x="541" y="302"/>
                  </a:cubicBezTo>
                  <a:cubicBezTo>
                    <a:pt x="490" y="290"/>
                    <a:pt x="578" y="239"/>
                    <a:pt x="591" y="202"/>
                  </a:cubicBezTo>
                  <a:cubicBezTo>
                    <a:pt x="578" y="189"/>
                    <a:pt x="578" y="189"/>
                    <a:pt x="566" y="177"/>
                  </a:cubicBezTo>
                  <a:cubicBezTo>
                    <a:pt x="553" y="177"/>
                    <a:pt x="553" y="164"/>
                    <a:pt x="541" y="164"/>
                  </a:cubicBezTo>
                  <a:cubicBezTo>
                    <a:pt x="541" y="164"/>
                    <a:pt x="553" y="177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7"/>
                  </a:cubicBezTo>
                  <a:cubicBezTo>
                    <a:pt x="490" y="177"/>
                    <a:pt x="490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4"/>
                  </a:cubicBezTo>
                  <a:lnTo>
                    <a:pt x="616" y="64"/>
                  </a:lnTo>
                  <a:cubicBezTo>
                    <a:pt x="584" y="102"/>
                    <a:pt x="561" y="114"/>
                    <a:pt x="542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9"/>
                  </a:lnTo>
                  <a:lnTo>
                    <a:pt x="415" y="89"/>
                  </a:lnTo>
                  <a:cubicBezTo>
                    <a:pt x="418" y="69"/>
                    <a:pt x="414" y="62"/>
                    <a:pt x="407" y="62"/>
                  </a:cubicBezTo>
                  <a:cubicBezTo>
                    <a:pt x="387" y="62"/>
                    <a:pt x="338" y="116"/>
                    <a:pt x="309" y="116"/>
                  </a:cubicBezTo>
                  <a:cubicBezTo>
                    <a:pt x="300" y="116"/>
                    <a:pt x="294" y="112"/>
                    <a:pt x="289" y="101"/>
                  </a:cubicBezTo>
                  <a:cubicBezTo>
                    <a:pt x="277" y="101"/>
                    <a:pt x="277" y="89"/>
                    <a:pt x="289" y="76"/>
                  </a:cubicBezTo>
                  <a:cubicBezTo>
                    <a:pt x="289" y="64"/>
                    <a:pt x="289" y="64"/>
                    <a:pt x="289" y="64"/>
                  </a:cubicBezTo>
                  <a:cubicBezTo>
                    <a:pt x="302" y="64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0"/>
            <p:cNvSpPr/>
            <p:nvPr/>
          </p:nvSpPr>
          <p:spPr>
            <a:xfrm>
              <a:off x="8158461" y="4613143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0" y="1"/>
                  </a:cubicBez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0"/>
            <p:cNvSpPr/>
            <p:nvPr/>
          </p:nvSpPr>
          <p:spPr>
            <a:xfrm>
              <a:off x="8152603" y="4603958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0"/>
            <p:cNvSpPr/>
            <p:nvPr/>
          </p:nvSpPr>
          <p:spPr>
            <a:xfrm>
              <a:off x="8152603" y="4603958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lnTo>
                    <a:pt x="0" y="1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0"/>
            <p:cNvSpPr/>
            <p:nvPr/>
          </p:nvSpPr>
          <p:spPr>
            <a:xfrm>
              <a:off x="8155066" y="4611479"/>
              <a:ext cx="4260" cy="339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1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39" y="26"/>
                    <a:pt x="26" y="13"/>
                    <a:pt x="13" y="13"/>
                  </a:cubicBezTo>
                  <a:cubicBezTo>
                    <a:pt x="13" y="1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0"/>
            <p:cNvSpPr/>
            <p:nvPr/>
          </p:nvSpPr>
          <p:spPr>
            <a:xfrm>
              <a:off x="8157595" y="4558828"/>
              <a:ext cx="2729" cy="2729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1" y="0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0"/>
                    <a:pt x="1" y="4"/>
                    <a:pt x="1" y="0"/>
                  </a:cubicBezTo>
                  <a:close/>
                  <a:moveTo>
                    <a:pt x="12" y="17"/>
                  </a:moveTo>
                  <a:cubicBezTo>
                    <a:pt x="23" y="28"/>
                    <a:pt x="39" y="40"/>
                    <a:pt x="40" y="40"/>
                  </a:cubicBezTo>
                  <a:cubicBezTo>
                    <a:pt x="41" y="40"/>
                    <a:pt x="40" y="40"/>
                    <a:pt x="38" y="38"/>
                  </a:cubicBezTo>
                  <a:cubicBezTo>
                    <a:pt x="38" y="38"/>
                    <a:pt x="23" y="27"/>
                    <a:pt x="12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0"/>
            <p:cNvSpPr/>
            <p:nvPr/>
          </p:nvSpPr>
          <p:spPr>
            <a:xfrm>
              <a:off x="8164318" y="4566350"/>
              <a:ext cx="2529" cy="1731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13" y="13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0"/>
            <p:cNvSpPr/>
            <p:nvPr/>
          </p:nvSpPr>
          <p:spPr>
            <a:xfrm>
              <a:off x="8163453" y="4566350"/>
              <a:ext cx="3461" cy="3062"/>
            </a:xfrm>
            <a:custGeom>
              <a:avLst/>
              <a:gdLst/>
              <a:ahLst/>
              <a:cxnLst/>
              <a:rect l="l" t="t" r="r" b="b"/>
              <a:pathLst>
                <a:path w="5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8" y="28"/>
                    <a:pt x="20" y="28"/>
                  </a:cubicBezTo>
                  <a:cubicBezTo>
                    <a:pt x="19" y="28"/>
                    <a:pt x="17" y="27"/>
                    <a:pt x="13" y="25"/>
                  </a:cubicBezTo>
                  <a:lnTo>
                    <a:pt x="13" y="25"/>
                  </a:lnTo>
                  <a:cubicBezTo>
                    <a:pt x="35" y="40"/>
                    <a:pt x="44" y="45"/>
                    <a:pt x="47" y="45"/>
                  </a:cubicBezTo>
                  <a:cubicBezTo>
                    <a:pt x="51" y="45"/>
                    <a:pt x="34" y="28"/>
                    <a:pt x="33" y="24"/>
                  </a:cubicBezTo>
                  <a:lnTo>
                    <a:pt x="33" y="24"/>
                  </a:lnTo>
                  <a:lnTo>
                    <a:pt x="51" y="38"/>
                  </a:lnTo>
                  <a:lnTo>
                    <a:pt x="38" y="25"/>
                  </a:lnTo>
                  <a:cubicBezTo>
                    <a:pt x="36" y="24"/>
                    <a:pt x="34" y="24"/>
                    <a:pt x="34" y="24"/>
                  </a:cubicBezTo>
                  <a:cubicBezTo>
                    <a:pt x="33" y="24"/>
                    <a:pt x="33" y="24"/>
                    <a:pt x="33" y="24"/>
                  </a:cubicBezTo>
                  <a:lnTo>
                    <a:pt x="33" y="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0"/>
            <p:cNvSpPr/>
            <p:nvPr/>
          </p:nvSpPr>
          <p:spPr>
            <a:xfrm>
              <a:off x="8153402" y="4559627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" y="1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50"/>
            <p:cNvSpPr/>
            <p:nvPr/>
          </p:nvSpPr>
          <p:spPr>
            <a:xfrm>
              <a:off x="8157595" y="4564020"/>
              <a:ext cx="932" cy="732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1" y="1"/>
                    <a:pt x="1" y="4"/>
                    <a:pt x="1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50"/>
            <p:cNvSpPr/>
            <p:nvPr/>
          </p:nvSpPr>
          <p:spPr>
            <a:xfrm>
              <a:off x="8156730" y="4562955"/>
              <a:ext cx="2330" cy="2330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1" y="1"/>
                  </a:moveTo>
                  <a:lnTo>
                    <a:pt x="14" y="26"/>
                  </a:lnTo>
                  <a:cubicBezTo>
                    <a:pt x="21" y="26"/>
                    <a:pt x="32" y="34"/>
                    <a:pt x="33" y="34"/>
                  </a:cubicBezTo>
                  <a:cubicBezTo>
                    <a:pt x="34" y="34"/>
                    <a:pt x="30" y="30"/>
                    <a:pt x="15" y="15"/>
                  </a:cubicBezTo>
                  <a:lnTo>
                    <a:pt x="15" y="15"/>
                  </a:lnTo>
                  <a:cubicBezTo>
                    <a:pt x="11" y="11"/>
                    <a:pt x="6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0"/>
            <p:cNvSpPr/>
            <p:nvPr/>
          </p:nvSpPr>
          <p:spPr>
            <a:xfrm>
              <a:off x="8157462" y="4563620"/>
              <a:ext cx="2729" cy="2796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0" y="1"/>
                    <a:pt x="1" y="2"/>
                    <a:pt x="3" y="3"/>
                  </a:cubicBezTo>
                  <a:cubicBezTo>
                    <a:pt x="3" y="3"/>
                    <a:pt x="4" y="4"/>
                    <a:pt x="5" y="4"/>
                  </a:cubicBezTo>
                  <a:lnTo>
                    <a:pt x="5" y="4"/>
                  </a:lnTo>
                  <a:cubicBezTo>
                    <a:pt x="3" y="2"/>
                    <a:pt x="1" y="1"/>
                    <a:pt x="1" y="1"/>
                  </a:cubicBezTo>
                  <a:close/>
                  <a:moveTo>
                    <a:pt x="5" y="4"/>
                  </a:moveTo>
                  <a:cubicBezTo>
                    <a:pt x="12" y="9"/>
                    <a:pt x="26" y="21"/>
                    <a:pt x="34" y="30"/>
                  </a:cubicBezTo>
                  <a:lnTo>
                    <a:pt x="34" y="30"/>
                  </a:lnTo>
                  <a:cubicBezTo>
                    <a:pt x="25" y="14"/>
                    <a:pt x="15" y="5"/>
                    <a:pt x="5" y="4"/>
                  </a:cubicBezTo>
                  <a:close/>
                  <a:moveTo>
                    <a:pt x="34" y="30"/>
                  </a:moveTo>
                  <a:cubicBezTo>
                    <a:pt x="36" y="34"/>
                    <a:pt x="38" y="37"/>
                    <a:pt x="40" y="41"/>
                  </a:cubicBezTo>
                  <a:cubicBezTo>
                    <a:pt x="40" y="38"/>
                    <a:pt x="38" y="35"/>
                    <a:pt x="3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0"/>
            <p:cNvSpPr/>
            <p:nvPr/>
          </p:nvSpPr>
          <p:spPr>
            <a:xfrm>
              <a:off x="8155931" y="4563820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0"/>
            <p:cNvSpPr/>
            <p:nvPr/>
          </p:nvSpPr>
          <p:spPr>
            <a:xfrm>
              <a:off x="8160125" y="4565484"/>
              <a:ext cx="3395" cy="339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1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0"/>
            <p:cNvSpPr/>
            <p:nvPr/>
          </p:nvSpPr>
          <p:spPr>
            <a:xfrm>
              <a:off x="8150074" y="4559627"/>
              <a:ext cx="2596" cy="2596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1"/>
                  </a:moveTo>
                  <a:lnTo>
                    <a:pt x="38" y="38"/>
                  </a:lnTo>
                  <a:lnTo>
                    <a:pt x="26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50"/>
            <p:cNvSpPr/>
            <p:nvPr/>
          </p:nvSpPr>
          <p:spPr>
            <a:xfrm>
              <a:off x="8150939" y="456215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0"/>
            <p:cNvSpPr/>
            <p:nvPr/>
          </p:nvSpPr>
          <p:spPr>
            <a:xfrm>
              <a:off x="8156730" y="4565484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0"/>
            <p:cNvSpPr/>
            <p:nvPr/>
          </p:nvSpPr>
          <p:spPr>
            <a:xfrm>
              <a:off x="8156730" y="4565484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1"/>
                    <a:pt x="14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0"/>
            <p:cNvSpPr/>
            <p:nvPr/>
          </p:nvSpPr>
          <p:spPr>
            <a:xfrm>
              <a:off x="8160923" y="4567148"/>
              <a:ext cx="5125" cy="4260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1" y="1"/>
                  </a:moveTo>
                  <a:cubicBezTo>
                    <a:pt x="10" y="20"/>
                    <a:pt x="27" y="31"/>
                    <a:pt x="50" y="47"/>
                  </a:cubicBezTo>
                  <a:lnTo>
                    <a:pt x="50" y="47"/>
                  </a:lnTo>
                  <a:cubicBezTo>
                    <a:pt x="34" y="34"/>
                    <a:pt x="17" y="17"/>
                    <a:pt x="1" y="1"/>
                  </a:cubicBezTo>
                  <a:close/>
                  <a:moveTo>
                    <a:pt x="50" y="47"/>
                  </a:moveTo>
                  <a:cubicBezTo>
                    <a:pt x="59" y="54"/>
                    <a:pt x="68" y="59"/>
                    <a:pt x="76" y="64"/>
                  </a:cubicBezTo>
                  <a:cubicBezTo>
                    <a:pt x="67" y="57"/>
                    <a:pt x="58" y="52"/>
                    <a:pt x="50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0"/>
            <p:cNvSpPr/>
            <p:nvPr/>
          </p:nvSpPr>
          <p:spPr>
            <a:xfrm>
              <a:off x="8158461" y="4566350"/>
              <a:ext cx="2529" cy="1731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50"/>
            <p:cNvSpPr/>
            <p:nvPr/>
          </p:nvSpPr>
          <p:spPr>
            <a:xfrm>
              <a:off x="8160125" y="4568014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50"/>
            <p:cNvSpPr/>
            <p:nvPr/>
          </p:nvSpPr>
          <p:spPr>
            <a:xfrm>
              <a:off x="8155066" y="4565484"/>
              <a:ext cx="2596" cy="1731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4" y="7"/>
                    <a:pt x="26" y="16"/>
                  </a:cubicBezTo>
                  <a:lnTo>
                    <a:pt x="26" y="16"/>
                  </a:lnTo>
                  <a:cubicBezTo>
                    <a:pt x="26" y="15"/>
                    <a:pt x="26" y="14"/>
                    <a:pt x="26" y="13"/>
                  </a:cubicBezTo>
                  <a:cubicBezTo>
                    <a:pt x="26" y="13"/>
                    <a:pt x="26" y="13"/>
                    <a:pt x="1" y="1"/>
                  </a:cubicBezTo>
                  <a:close/>
                  <a:moveTo>
                    <a:pt x="26" y="16"/>
                  </a:moveTo>
                  <a:cubicBezTo>
                    <a:pt x="28" y="26"/>
                    <a:pt x="39" y="26"/>
                    <a:pt x="39" y="26"/>
                  </a:cubicBezTo>
                  <a:cubicBezTo>
                    <a:pt x="35" y="22"/>
                    <a:pt x="31" y="19"/>
                    <a:pt x="2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0"/>
            <p:cNvSpPr/>
            <p:nvPr/>
          </p:nvSpPr>
          <p:spPr>
            <a:xfrm>
              <a:off x="8155931" y="4565484"/>
              <a:ext cx="865" cy="466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0"/>
            <p:cNvSpPr/>
            <p:nvPr/>
          </p:nvSpPr>
          <p:spPr>
            <a:xfrm>
              <a:off x="8157595" y="4566350"/>
              <a:ext cx="932" cy="1198"/>
            </a:xfrm>
            <a:custGeom>
              <a:avLst/>
              <a:gdLst/>
              <a:ahLst/>
              <a:cxnLst/>
              <a:rect l="l" t="t" r="r" b="b"/>
              <a:pathLst>
                <a:path w="14" h="18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4" y="13"/>
                  </a:lnTo>
                  <a:cubicBezTo>
                    <a:pt x="2" y="9"/>
                    <a:pt x="1" y="5"/>
                    <a:pt x="1" y="0"/>
                  </a:cubicBezTo>
                  <a:close/>
                  <a:moveTo>
                    <a:pt x="4" y="13"/>
                  </a:moveTo>
                  <a:lnTo>
                    <a:pt x="4" y="13"/>
                  </a:lnTo>
                  <a:cubicBezTo>
                    <a:pt x="6" y="16"/>
                    <a:pt x="9" y="18"/>
                    <a:pt x="11" y="18"/>
                  </a:cubicBezTo>
                  <a:cubicBezTo>
                    <a:pt x="12" y="18"/>
                    <a:pt x="13" y="16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0"/>
            <p:cNvSpPr/>
            <p:nvPr/>
          </p:nvSpPr>
          <p:spPr>
            <a:xfrm>
              <a:off x="8155066" y="4564685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" y="0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50"/>
            <p:cNvSpPr/>
            <p:nvPr/>
          </p:nvSpPr>
          <p:spPr>
            <a:xfrm>
              <a:off x="8155931" y="4565484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50"/>
            <p:cNvSpPr/>
            <p:nvPr/>
          </p:nvSpPr>
          <p:spPr>
            <a:xfrm>
              <a:off x="8149208" y="4626523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50"/>
            <p:cNvSpPr/>
            <p:nvPr/>
          </p:nvSpPr>
          <p:spPr>
            <a:xfrm>
              <a:off x="8124979" y="4602294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50"/>
            <p:cNvSpPr/>
            <p:nvPr/>
          </p:nvSpPr>
          <p:spPr>
            <a:xfrm>
              <a:off x="8150074" y="4614009"/>
              <a:ext cx="732" cy="998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cubicBezTo>
                    <a:pt x="6" y="11"/>
                    <a:pt x="9" y="15"/>
                    <a:pt x="10" y="15"/>
                  </a:cubicBezTo>
                  <a:cubicBezTo>
                    <a:pt x="11" y="15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50"/>
            <p:cNvSpPr/>
            <p:nvPr/>
          </p:nvSpPr>
          <p:spPr>
            <a:xfrm>
              <a:off x="8156730" y="4616538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50"/>
            <p:cNvSpPr/>
            <p:nvPr/>
          </p:nvSpPr>
          <p:spPr>
            <a:xfrm>
              <a:off x="8156796" y="4616538"/>
              <a:ext cx="865" cy="1198"/>
            </a:xfrm>
            <a:custGeom>
              <a:avLst/>
              <a:gdLst/>
              <a:ahLst/>
              <a:cxnLst/>
              <a:rect l="l" t="t" r="r" b="b"/>
              <a:pathLst>
                <a:path w="13" h="18" extrusionOk="0">
                  <a:moveTo>
                    <a:pt x="0" y="0"/>
                  </a:moveTo>
                  <a:cubicBezTo>
                    <a:pt x="9" y="9"/>
                    <a:pt x="11" y="18"/>
                    <a:pt x="12" y="18"/>
                  </a:cubicBezTo>
                  <a:cubicBezTo>
                    <a:pt x="13" y="18"/>
                    <a:pt x="13" y="16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50"/>
            <p:cNvSpPr/>
            <p:nvPr/>
          </p:nvSpPr>
          <p:spPr>
            <a:xfrm>
              <a:off x="8120786" y="4598100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13" y="13"/>
                  </a:lnTo>
                  <a:lnTo>
                    <a:pt x="26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0"/>
            <p:cNvSpPr/>
            <p:nvPr/>
          </p:nvSpPr>
          <p:spPr>
            <a:xfrm>
              <a:off x="8124247" y="4603625"/>
              <a:ext cx="799" cy="399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3" y="0"/>
                  </a:moveTo>
                  <a:cubicBezTo>
                    <a:pt x="0" y="0"/>
                    <a:pt x="3" y="6"/>
                    <a:pt x="11" y="6"/>
                  </a:cubicBezTo>
                  <a:cubicBezTo>
                    <a:pt x="7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96" name="Google Shape;4696;p50"/>
          <p:cNvSpPr/>
          <p:nvPr/>
        </p:nvSpPr>
        <p:spPr>
          <a:xfrm>
            <a:off x="7475175" y="210857"/>
            <a:ext cx="1725921" cy="780417"/>
          </a:xfrm>
          <a:custGeom>
            <a:avLst/>
            <a:gdLst/>
            <a:ahLst/>
            <a:cxnLst/>
            <a:rect l="l" t="t" r="r" b="b"/>
            <a:pathLst>
              <a:path w="39832" h="18011" extrusionOk="0">
                <a:moveTo>
                  <a:pt x="12450" y="2174"/>
                </a:moveTo>
                <a:cubicBezTo>
                  <a:pt x="12450" y="2174"/>
                  <a:pt x="12438" y="2174"/>
                  <a:pt x="12438" y="2187"/>
                </a:cubicBezTo>
                <a:lnTo>
                  <a:pt x="12425" y="2187"/>
                </a:lnTo>
                <a:cubicBezTo>
                  <a:pt x="12438" y="2174"/>
                  <a:pt x="12438" y="2174"/>
                  <a:pt x="12450" y="2174"/>
                </a:cubicBezTo>
                <a:close/>
                <a:moveTo>
                  <a:pt x="13116" y="2187"/>
                </a:moveTo>
                <a:cubicBezTo>
                  <a:pt x="13122" y="2188"/>
                  <a:pt x="13127" y="2188"/>
                  <a:pt x="13133" y="2189"/>
                </a:cubicBezTo>
                <a:lnTo>
                  <a:pt x="13133" y="2189"/>
                </a:lnTo>
                <a:cubicBezTo>
                  <a:pt x="13126" y="2188"/>
                  <a:pt x="13120" y="2187"/>
                  <a:pt x="13116" y="2187"/>
                </a:cubicBezTo>
                <a:close/>
                <a:moveTo>
                  <a:pt x="13133" y="2189"/>
                </a:moveTo>
                <a:cubicBezTo>
                  <a:pt x="13145" y="2192"/>
                  <a:pt x="13161" y="2196"/>
                  <a:pt x="13175" y="2198"/>
                </a:cubicBezTo>
                <a:lnTo>
                  <a:pt x="13175" y="2198"/>
                </a:lnTo>
                <a:cubicBezTo>
                  <a:pt x="13161" y="2195"/>
                  <a:pt x="13147" y="2192"/>
                  <a:pt x="13133" y="2189"/>
                </a:cubicBezTo>
                <a:close/>
                <a:moveTo>
                  <a:pt x="12224" y="2199"/>
                </a:moveTo>
                <a:lnTo>
                  <a:pt x="12237" y="2212"/>
                </a:lnTo>
                <a:cubicBezTo>
                  <a:pt x="12212" y="2224"/>
                  <a:pt x="12186" y="2224"/>
                  <a:pt x="12174" y="2224"/>
                </a:cubicBezTo>
                <a:cubicBezTo>
                  <a:pt x="12161" y="2224"/>
                  <a:pt x="12161" y="2212"/>
                  <a:pt x="12212" y="2212"/>
                </a:cubicBezTo>
                <a:cubicBezTo>
                  <a:pt x="12212" y="2212"/>
                  <a:pt x="12212" y="2199"/>
                  <a:pt x="12224" y="2199"/>
                </a:cubicBezTo>
                <a:close/>
                <a:moveTo>
                  <a:pt x="13028" y="2375"/>
                </a:moveTo>
                <a:cubicBezTo>
                  <a:pt x="13041" y="2388"/>
                  <a:pt x="13053" y="2400"/>
                  <a:pt x="13066" y="2400"/>
                </a:cubicBezTo>
                <a:cubicBezTo>
                  <a:pt x="13041" y="2400"/>
                  <a:pt x="13016" y="2400"/>
                  <a:pt x="13003" y="2388"/>
                </a:cubicBezTo>
                <a:cubicBezTo>
                  <a:pt x="13003" y="2388"/>
                  <a:pt x="13003" y="2375"/>
                  <a:pt x="13028" y="2375"/>
                </a:cubicBezTo>
                <a:close/>
                <a:moveTo>
                  <a:pt x="12450" y="2338"/>
                </a:moveTo>
                <a:cubicBezTo>
                  <a:pt x="12501" y="2350"/>
                  <a:pt x="12526" y="2375"/>
                  <a:pt x="12563" y="2388"/>
                </a:cubicBezTo>
                <a:lnTo>
                  <a:pt x="12475" y="2400"/>
                </a:lnTo>
                <a:cubicBezTo>
                  <a:pt x="12413" y="2413"/>
                  <a:pt x="12350" y="2426"/>
                  <a:pt x="12274" y="2438"/>
                </a:cubicBezTo>
                <a:cubicBezTo>
                  <a:pt x="12287" y="2413"/>
                  <a:pt x="12287" y="2400"/>
                  <a:pt x="12224" y="2388"/>
                </a:cubicBezTo>
                <a:cubicBezTo>
                  <a:pt x="12287" y="2363"/>
                  <a:pt x="12337" y="2350"/>
                  <a:pt x="12375" y="2338"/>
                </a:cubicBezTo>
                <a:lnTo>
                  <a:pt x="12375" y="2338"/>
                </a:lnTo>
                <a:cubicBezTo>
                  <a:pt x="12337" y="2363"/>
                  <a:pt x="12312" y="2375"/>
                  <a:pt x="12287" y="2388"/>
                </a:cubicBezTo>
                <a:cubicBezTo>
                  <a:pt x="12337" y="2375"/>
                  <a:pt x="12387" y="2375"/>
                  <a:pt x="12450" y="2363"/>
                </a:cubicBezTo>
                <a:cubicBezTo>
                  <a:pt x="12450" y="2350"/>
                  <a:pt x="12450" y="2350"/>
                  <a:pt x="12450" y="2338"/>
                </a:cubicBezTo>
                <a:close/>
                <a:moveTo>
                  <a:pt x="13631" y="2627"/>
                </a:moveTo>
                <a:lnTo>
                  <a:pt x="13631" y="2627"/>
                </a:lnTo>
                <a:cubicBezTo>
                  <a:pt x="13669" y="2639"/>
                  <a:pt x="13694" y="2652"/>
                  <a:pt x="13719" y="2664"/>
                </a:cubicBezTo>
                <a:lnTo>
                  <a:pt x="13757" y="2677"/>
                </a:lnTo>
                <a:cubicBezTo>
                  <a:pt x="13795" y="2702"/>
                  <a:pt x="13833" y="2740"/>
                  <a:pt x="13883" y="2777"/>
                </a:cubicBezTo>
                <a:cubicBezTo>
                  <a:pt x="13858" y="2765"/>
                  <a:pt x="13833" y="2752"/>
                  <a:pt x="13807" y="2727"/>
                </a:cubicBezTo>
                <a:lnTo>
                  <a:pt x="13795" y="2727"/>
                </a:lnTo>
                <a:cubicBezTo>
                  <a:pt x="13732" y="2677"/>
                  <a:pt x="13682" y="2652"/>
                  <a:pt x="13631" y="2627"/>
                </a:cubicBezTo>
                <a:close/>
                <a:moveTo>
                  <a:pt x="11118" y="2715"/>
                </a:moveTo>
                <a:lnTo>
                  <a:pt x="11043" y="2803"/>
                </a:lnTo>
                <a:lnTo>
                  <a:pt x="10942" y="2865"/>
                </a:lnTo>
                <a:cubicBezTo>
                  <a:pt x="11005" y="2815"/>
                  <a:pt x="11055" y="2765"/>
                  <a:pt x="11118" y="2715"/>
                </a:cubicBezTo>
                <a:close/>
                <a:moveTo>
                  <a:pt x="9070" y="3708"/>
                </a:moveTo>
                <a:lnTo>
                  <a:pt x="9070" y="3708"/>
                </a:lnTo>
                <a:cubicBezTo>
                  <a:pt x="9057" y="3720"/>
                  <a:pt x="9057" y="3720"/>
                  <a:pt x="9057" y="3732"/>
                </a:cubicBezTo>
                <a:cubicBezTo>
                  <a:pt x="9057" y="3732"/>
                  <a:pt x="9045" y="3720"/>
                  <a:pt x="9045" y="3720"/>
                </a:cubicBezTo>
                <a:cubicBezTo>
                  <a:pt x="9057" y="3720"/>
                  <a:pt x="9057" y="3720"/>
                  <a:pt x="9070" y="3708"/>
                </a:cubicBezTo>
                <a:close/>
                <a:moveTo>
                  <a:pt x="2473" y="3732"/>
                </a:moveTo>
                <a:cubicBezTo>
                  <a:pt x="2473" y="3732"/>
                  <a:pt x="2473" y="3733"/>
                  <a:pt x="2486" y="3745"/>
                </a:cubicBezTo>
                <a:lnTo>
                  <a:pt x="2524" y="3768"/>
                </a:lnTo>
                <a:lnTo>
                  <a:pt x="2524" y="3768"/>
                </a:lnTo>
                <a:cubicBezTo>
                  <a:pt x="2493" y="3746"/>
                  <a:pt x="2473" y="3732"/>
                  <a:pt x="2473" y="3732"/>
                </a:cubicBezTo>
                <a:close/>
                <a:moveTo>
                  <a:pt x="10035" y="3985"/>
                </a:moveTo>
                <a:lnTo>
                  <a:pt x="9975" y="4021"/>
                </a:lnTo>
                <a:cubicBezTo>
                  <a:pt x="9997" y="4008"/>
                  <a:pt x="10017" y="3996"/>
                  <a:pt x="10035" y="3985"/>
                </a:cubicBezTo>
                <a:close/>
                <a:moveTo>
                  <a:pt x="10188" y="2790"/>
                </a:moveTo>
                <a:lnTo>
                  <a:pt x="10188" y="2790"/>
                </a:lnTo>
                <a:cubicBezTo>
                  <a:pt x="10176" y="2803"/>
                  <a:pt x="10163" y="2803"/>
                  <a:pt x="10163" y="2815"/>
                </a:cubicBezTo>
                <a:lnTo>
                  <a:pt x="9560" y="3129"/>
                </a:lnTo>
                <a:cubicBezTo>
                  <a:pt x="9183" y="3318"/>
                  <a:pt x="8706" y="3569"/>
                  <a:pt x="8593" y="3582"/>
                </a:cubicBezTo>
                <a:cubicBezTo>
                  <a:pt x="8567" y="3594"/>
                  <a:pt x="8542" y="3607"/>
                  <a:pt x="8530" y="3632"/>
                </a:cubicBezTo>
                <a:cubicBezTo>
                  <a:pt x="8190" y="3770"/>
                  <a:pt x="7839" y="3896"/>
                  <a:pt x="7462" y="3996"/>
                </a:cubicBezTo>
                <a:cubicBezTo>
                  <a:pt x="7336" y="4009"/>
                  <a:pt x="7198" y="4034"/>
                  <a:pt x="7085" y="4034"/>
                </a:cubicBezTo>
                <a:cubicBezTo>
                  <a:pt x="7537" y="3946"/>
                  <a:pt x="8052" y="3795"/>
                  <a:pt x="8567" y="3582"/>
                </a:cubicBezTo>
                <a:cubicBezTo>
                  <a:pt x="9083" y="3368"/>
                  <a:pt x="9623" y="3079"/>
                  <a:pt x="10188" y="2790"/>
                </a:cubicBezTo>
                <a:close/>
                <a:moveTo>
                  <a:pt x="4850" y="3888"/>
                </a:moveTo>
                <a:cubicBezTo>
                  <a:pt x="4896" y="3903"/>
                  <a:pt x="4946" y="3918"/>
                  <a:pt x="4999" y="3933"/>
                </a:cubicBezTo>
                <a:cubicBezTo>
                  <a:pt x="5291" y="4013"/>
                  <a:pt x="5707" y="4099"/>
                  <a:pt x="6235" y="4099"/>
                </a:cubicBezTo>
                <a:cubicBezTo>
                  <a:pt x="6251" y="4099"/>
                  <a:pt x="6267" y="4099"/>
                  <a:pt x="6282" y="4099"/>
                </a:cubicBezTo>
                <a:lnTo>
                  <a:pt x="6282" y="4099"/>
                </a:lnTo>
                <a:cubicBezTo>
                  <a:pt x="6199" y="4113"/>
                  <a:pt x="6112" y="4120"/>
                  <a:pt x="6022" y="4120"/>
                </a:cubicBezTo>
                <a:cubicBezTo>
                  <a:pt x="5818" y="4120"/>
                  <a:pt x="5600" y="4086"/>
                  <a:pt x="5376" y="4034"/>
                </a:cubicBezTo>
                <a:cubicBezTo>
                  <a:pt x="5198" y="4000"/>
                  <a:pt x="5024" y="3947"/>
                  <a:pt x="4850" y="3888"/>
                </a:cubicBezTo>
                <a:close/>
                <a:moveTo>
                  <a:pt x="6959" y="4047"/>
                </a:moveTo>
                <a:lnTo>
                  <a:pt x="6959" y="4047"/>
                </a:lnTo>
                <a:cubicBezTo>
                  <a:pt x="6846" y="4084"/>
                  <a:pt x="6532" y="4109"/>
                  <a:pt x="6456" y="4147"/>
                </a:cubicBezTo>
                <a:cubicBezTo>
                  <a:pt x="6431" y="4160"/>
                  <a:pt x="6431" y="4160"/>
                  <a:pt x="6444" y="4172"/>
                </a:cubicBezTo>
                <a:lnTo>
                  <a:pt x="6381" y="4172"/>
                </a:lnTo>
                <a:cubicBezTo>
                  <a:pt x="6381" y="4172"/>
                  <a:pt x="6381" y="4160"/>
                  <a:pt x="6381" y="4147"/>
                </a:cubicBezTo>
                <a:cubicBezTo>
                  <a:pt x="6381" y="4135"/>
                  <a:pt x="6369" y="4111"/>
                  <a:pt x="6302" y="4098"/>
                </a:cubicBezTo>
                <a:lnTo>
                  <a:pt x="6302" y="4098"/>
                </a:lnTo>
                <a:cubicBezTo>
                  <a:pt x="6505" y="4096"/>
                  <a:pt x="6725" y="4080"/>
                  <a:pt x="6959" y="4047"/>
                </a:cubicBezTo>
                <a:close/>
                <a:moveTo>
                  <a:pt x="9535" y="4222"/>
                </a:moveTo>
                <a:lnTo>
                  <a:pt x="9535" y="4222"/>
                </a:lnTo>
                <a:cubicBezTo>
                  <a:pt x="9526" y="4227"/>
                  <a:pt x="9516" y="4231"/>
                  <a:pt x="9506" y="4236"/>
                </a:cubicBezTo>
                <a:lnTo>
                  <a:pt x="9506" y="4236"/>
                </a:lnTo>
                <a:cubicBezTo>
                  <a:pt x="9516" y="4232"/>
                  <a:pt x="9526" y="4227"/>
                  <a:pt x="9535" y="4222"/>
                </a:cubicBezTo>
                <a:close/>
                <a:moveTo>
                  <a:pt x="15680" y="4336"/>
                </a:moveTo>
                <a:cubicBezTo>
                  <a:pt x="15680" y="4336"/>
                  <a:pt x="15680" y="4344"/>
                  <a:pt x="15687" y="4347"/>
                </a:cubicBezTo>
                <a:lnTo>
                  <a:pt x="15687" y="4347"/>
                </a:lnTo>
                <a:cubicBezTo>
                  <a:pt x="15684" y="4343"/>
                  <a:pt x="15681" y="4339"/>
                  <a:pt x="15680" y="4336"/>
                </a:cubicBezTo>
                <a:close/>
                <a:moveTo>
                  <a:pt x="7581" y="4380"/>
                </a:moveTo>
                <a:cubicBezTo>
                  <a:pt x="7570" y="4390"/>
                  <a:pt x="7558" y="4398"/>
                  <a:pt x="7537" y="4398"/>
                </a:cubicBezTo>
                <a:cubicBezTo>
                  <a:pt x="7551" y="4392"/>
                  <a:pt x="7566" y="4386"/>
                  <a:pt x="7581" y="4380"/>
                </a:cubicBezTo>
                <a:close/>
                <a:moveTo>
                  <a:pt x="5588" y="5082"/>
                </a:moveTo>
                <a:cubicBezTo>
                  <a:pt x="5615" y="5085"/>
                  <a:pt x="5641" y="5088"/>
                  <a:pt x="5665" y="5090"/>
                </a:cubicBezTo>
                <a:cubicBezTo>
                  <a:pt x="5638" y="5087"/>
                  <a:pt x="5613" y="5085"/>
                  <a:pt x="5588" y="5082"/>
                </a:cubicBezTo>
                <a:close/>
                <a:moveTo>
                  <a:pt x="12960" y="2151"/>
                </a:moveTo>
                <a:cubicBezTo>
                  <a:pt x="13042" y="2151"/>
                  <a:pt x="13121" y="2162"/>
                  <a:pt x="13192" y="2199"/>
                </a:cubicBezTo>
                <a:cubicBezTo>
                  <a:pt x="13187" y="2199"/>
                  <a:pt x="13181" y="2199"/>
                  <a:pt x="13175" y="2198"/>
                </a:cubicBezTo>
                <a:lnTo>
                  <a:pt x="13175" y="2198"/>
                </a:lnTo>
                <a:cubicBezTo>
                  <a:pt x="13326" y="2234"/>
                  <a:pt x="13456" y="2315"/>
                  <a:pt x="13556" y="2338"/>
                </a:cubicBezTo>
                <a:lnTo>
                  <a:pt x="13556" y="2312"/>
                </a:lnTo>
                <a:cubicBezTo>
                  <a:pt x="13694" y="2363"/>
                  <a:pt x="13795" y="2413"/>
                  <a:pt x="13895" y="2463"/>
                </a:cubicBezTo>
                <a:lnTo>
                  <a:pt x="13908" y="2451"/>
                </a:lnTo>
                <a:cubicBezTo>
                  <a:pt x="14059" y="2539"/>
                  <a:pt x="14411" y="2752"/>
                  <a:pt x="14461" y="2890"/>
                </a:cubicBezTo>
                <a:cubicBezTo>
                  <a:pt x="14511" y="2903"/>
                  <a:pt x="14649" y="3079"/>
                  <a:pt x="14737" y="3154"/>
                </a:cubicBezTo>
                <a:lnTo>
                  <a:pt x="14737" y="3192"/>
                </a:lnTo>
                <a:cubicBezTo>
                  <a:pt x="14838" y="3305"/>
                  <a:pt x="14901" y="3368"/>
                  <a:pt x="14963" y="3431"/>
                </a:cubicBezTo>
                <a:cubicBezTo>
                  <a:pt x="15139" y="3695"/>
                  <a:pt x="15353" y="3896"/>
                  <a:pt x="15516" y="4122"/>
                </a:cubicBezTo>
                <a:lnTo>
                  <a:pt x="15504" y="4122"/>
                </a:lnTo>
                <a:lnTo>
                  <a:pt x="15692" y="4348"/>
                </a:lnTo>
                <a:cubicBezTo>
                  <a:pt x="15690" y="4348"/>
                  <a:pt x="15688" y="4348"/>
                  <a:pt x="15687" y="4347"/>
                </a:cubicBezTo>
                <a:lnTo>
                  <a:pt x="15687" y="4347"/>
                </a:lnTo>
                <a:cubicBezTo>
                  <a:pt x="15706" y="4374"/>
                  <a:pt x="15748" y="4418"/>
                  <a:pt x="15780" y="4461"/>
                </a:cubicBezTo>
                <a:cubicBezTo>
                  <a:pt x="15831" y="4537"/>
                  <a:pt x="15918" y="4662"/>
                  <a:pt x="15956" y="4763"/>
                </a:cubicBezTo>
                <a:lnTo>
                  <a:pt x="16057" y="4914"/>
                </a:lnTo>
                <a:cubicBezTo>
                  <a:pt x="16021" y="4867"/>
                  <a:pt x="16005" y="4850"/>
                  <a:pt x="15999" y="4850"/>
                </a:cubicBezTo>
                <a:cubicBezTo>
                  <a:pt x="15984" y="4850"/>
                  <a:pt x="16037" y="4958"/>
                  <a:pt x="16019" y="4976"/>
                </a:cubicBezTo>
                <a:lnTo>
                  <a:pt x="16107" y="5064"/>
                </a:lnTo>
                <a:cubicBezTo>
                  <a:pt x="16110" y="5075"/>
                  <a:pt x="16108" y="5079"/>
                  <a:pt x="16105" y="5079"/>
                </a:cubicBezTo>
                <a:cubicBezTo>
                  <a:pt x="16097" y="5079"/>
                  <a:pt x="16078" y="5060"/>
                  <a:pt x="16073" y="5060"/>
                </a:cubicBezTo>
                <a:cubicBezTo>
                  <a:pt x="16069" y="5060"/>
                  <a:pt x="16071" y="5067"/>
                  <a:pt x="16082" y="5090"/>
                </a:cubicBezTo>
                <a:cubicBezTo>
                  <a:pt x="16145" y="5140"/>
                  <a:pt x="16258" y="5353"/>
                  <a:pt x="16321" y="5404"/>
                </a:cubicBezTo>
                <a:cubicBezTo>
                  <a:pt x="16321" y="5391"/>
                  <a:pt x="16308" y="5366"/>
                  <a:pt x="16295" y="5328"/>
                </a:cubicBezTo>
                <a:cubicBezTo>
                  <a:pt x="16308" y="5328"/>
                  <a:pt x="16321" y="5341"/>
                  <a:pt x="16321" y="5353"/>
                </a:cubicBezTo>
                <a:cubicBezTo>
                  <a:pt x="16360" y="5419"/>
                  <a:pt x="16372" y="5437"/>
                  <a:pt x="16376" y="5437"/>
                </a:cubicBezTo>
                <a:cubicBezTo>
                  <a:pt x="16380" y="5437"/>
                  <a:pt x="16377" y="5422"/>
                  <a:pt x="16383" y="5416"/>
                </a:cubicBezTo>
                <a:cubicBezTo>
                  <a:pt x="16434" y="5567"/>
                  <a:pt x="16497" y="5642"/>
                  <a:pt x="16534" y="5768"/>
                </a:cubicBezTo>
                <a:cubicBezTo>
                  <a:pt x="16533" y="5760"/>
                  <a:pt x="16534" y="5757"/>
                  <a:pt x="16536" y="5757"/>
                </a:cubicBezTo>
                <a:cubicBezTo>
                  <a:pt x="16557" y="5757"/>
                  <a:pt x="16704" y="6050"/>
                  <a:pt x="16731" y="6050"/>
                </a:cubicBezTo>
                <a:cubicBezTo>
                  <a:pt x="16735" y="6050"/>
                  <a:pt x="16737" y="6044"/>
                  <a:pt x="16735" y="6032"/>
                </a:cubicBezTo>
                <a:lnTo>
                  <a:pt x="16735" y="6032"/>
                </a:lnTo>
                <a:cubicBezTo>
                  <a:pt x="16760" y="6170"/>
                  <a:pt x="16773" y="6107"/>
                  <a:pt x="16786" y="6208"/>
                </a:cubicBezTo>
                <a:cubicBezTo>
                  <a:pt x="16698" y="6032"/>
                  <a:pt x="16572" y="5894"/>
                  <a:pt x="16484" y="5768"/>
                </a:cubicBezTo>
                <a:lnTo>
                  <a:pt x="16484" y="5768"/>
                </a:lnTo>
                <a:lnTo>
                  <a:pt x="16534" y="5906"/>
                </a:lnTo>
                <a:cubicBezTo>
                  <a:pt x="16466" y="5857"/>
                  <a:pt x="16413" y="5702"/>
                  <a:pt x="16363" y="5606"/>
                </a:cubicBezTo>
                <a:lnTo>
                  <a:pt x="16363" y="5606"/>
                </a:lnTo>
                <a:cubicBezTo>
                  <a:pt x="16393" y="5656"/>
                  <a:pt x="16421" y="5709"/>
                  <a:pt x="16421" y="5718"/>
                </a:cubicBezTo>
                <a:lnTo>
                  <a:pt x="16421" y="5668"/>
                </a:lnTo>
                <a:cubicBezTo>
                  <a:pt x="16333" y="5479"/>
                  <a:pt x="16233" y="5353"/>
                  <a:pt x="16145" y="5240"/>
                </a:cubicBezTo>
                <a:lnTo>
                  <a:pt x="16145" y="5240"/>
                </a:lnTo>
                <a:cubicBezTo>
                  <a:pt x="16158" y="5267"/>
                  <a:pt x="16161" y="5276"/>
                  <a:pt x="16158" y="5276"/>
                </a:cubicBezTo>
                <a:cubicBezTo>
                  <a:pt x="16150" y="5276"/>
                  <a:pt x="16088" y="5191"/>
                  <a:pt x="16071" y="5191"/>
                </a:cubicBezTo>
                <a:cubicBezTo>
                  <a:pt x="16066" y="5191"/>
                  <a:pt x="16065" y="5198"/>
                  <a:pt x="16069" y="5215"/>
                </a:cubicBezTo>
                <a:lnTo>
                  <a:pt x="16132" y="5303"/>
                </a:lnTo>
                <a:cubicBezTo>
                  <a:pt x="16135" y="5314"/>
                  <a:pt x="16134" y="5318"/>
                  <a:pt x="16131" y="5318"/>
                </a:cubicBezTo>
                <a:cubicBezTo>
                  <a:pt x="16119" y="5318"/>
                  <a:pt x="16074" y="5255"/>
                  <a:pt x="16044" y="5215"/>
                </a:cubicBezTo>
                <a:cubicBezTo>
                  <a:pt x="15893" y="4926"/>
                  <a:pt x="15542" y="4436"/>
                  <a:pt x="15504" y="4336"/>
                </a:cubicBezTo>
                <a:lnTo>
                  <a:pt x="15504" y="4336"/>
                </a:lnTo>
                <a:cubicBezTo>
                  <a:pt x="15529" y="4386"/>
                  <a:pt x="15604" y="4486"/>
                  <a:pt x="15642" y="4537"/>
                </a:cubicBezTo>
                <a:lnTo>
                  <a:pt x="15567" y="4398"/>
                </a:lnTo>
                <a:lnTo>
                  <a:pt x="15567" y="4398"/>
                </a:lnTo>
                <a:cubicBezTo>
                  <a:pt x="15642" y="4499"/>
                  <a:pt x="15667" y="4599"/>
                  <a:pt x="15780" y="4738"/>
                </a:cubicBezTo>
                <a:cubicBezTo>
                  <a:pt x="15780" y="4731"/>
                  <a:pt x="15784" y="4729"/>
                  <a:pt x="15789" y="4729"/>
                </a:cubicBezTo>
                <a:cubicBezTo>
                  <a:pt x="15799" y="4729"/>
                  <a:pt x="15817" y="4738"/>
                  <a:pt x="15830" y="4738"/>
                </a:cubicBezTo>
                <a:cubicBezTo>
                  <a:pt x="15845" y="4738"/>
                  <a:pt x="15853" y="4724"/>
                  <a:pt x="15831" y="4662"/>
                </a:cubicBezTo>
                <a:cubicBezTo>
                  <a:pt x="15667" y="4348"/>
                  <a:pt x="15629" y="4449"/>
                  <a:pt x="15391" y="4109"/>
                </a:cubicBezTo>
                <a:cubicBezTo>
                  <a:pt x="15384" y="4105"/>
                  <a:pt x="15382" y="4104"/>
                  <a:pt x="15383" y="4104"/>
                </a:cubicBezTo>
                <a:cubicBezTo>
                  <a:pt x="15384" y="4104"/>
                  <a:pt x="15388" y="4105"/>
                  <a:pt x="15391" y="4105"/>
                </a:cubicBezTo>
                <a:cubicBezTo>
                  <a:pt x="15403" y="4105"/>
                  <a:pt x="15413" y="4092"/>
                  <a:pt x="15328" y="3984"/>
                </a:cubicBezTo>
                <a:cubicBezTo>
                  <a:pt x="15162" y="3807"/>
                  <a:pt x="15015" y="3688"/>
                  <a:pt x="14957" y="3688"/>
                </a:cubicBezTo>
                <a:cubicBezTo>
                  <a:pt x="14949" y="3688"/>
                  <a:pt x="14943" y="3690"/>
                  <a:pt x="14938" y="3695"/>
                </a:cubicBezTo>
                <a:cubicBezTo>
                  <a:pt x="15026" y="3770"/>
                  <a:pt x="15190" y="3933"/>
                  <a:pt x="15177" y="3984"/>
                </a:cubicBezTo>
                <a:cubicBezTo>
                  <a:pt x="15139" y="3933"/>
                  <a:pt x="15077" y="3883"/>
                  <a:pt x="15039" y="3833"/>
                </a:cubicBezTo>
                <a:lnTo>
                  <a:pt x="15039" y="3833"/>
                </a:lnTo>
                <a:cubicBezTo>
                  <a:pt x="15102" y="3921"/>
                  <a:pt x="15165" y="4009"/>
                  <a:pt x="15240" y="4097"/>
                </a:cubicBezTo>
                <a:lnTo>
                  <a:pt x="15265" y="4135"/>
                </a:lnTo>
                <a:lnTo>
                  <a:pt x="15466" y="4411"/>
                </a:lnTo>
                <a:lnTo>
                  <a:pt x="15466" y="4424"/>
                </a:lnTo>
                <a:cubicBezTo>
                  <a:pt x="15680" y="4713"/>
                  <a:pt x="15868" y="5014"/>
                  <a:pt x="16032" y="5291"/>
                </a:cubicBezTo>
                <a:cubicBezTo>
                  <a:pt x="16208" y="5580"/>
                  <a:pt x="16371" y="5856"/>
                  <a:pt x="16509" y="6095"/>
                </a:cubicBezTo>
                <a:cubicBezTo>
                  <a:pt x="16546" y="6158"/>
                  <a:pt x="16561" y="6188"/>
                  <a:pt x="16557" y="6188"/>
                </a:cubicBezTo>
                <a:cubicBezTo>
                  <a:pt x="16552" y="6188"/>
                  <a:pt x="16512" y="6129"/>
                  <a:pt x="16446" y="6019"/>
                </a:cubicBezTo>
                <a:cubicBezTo>
                  <a:pt x="16346" y="5843"/>
                  <a:pt x="16157" y="5542"/>
                  <a:pt x="15931" y="5177"/>
                </a:cubicBezTo>
                <a:cubicBezTo>
                  <a:pt x="15491" y="4474"/>
                  <a:pt x="14825" y="3556"/>
                  <a:pt x="14247" y="3066"/>
                </a:cubicBezTo>
                <a:lnTo>
                  <a:pt x="14247" y="3066"/>
                </a:lnTo>
                <a:lnTo>
                  <a:pt x="14272" y="3079"/>
                </a:lnTo>
                <a:cubicBezTo>
                  <a:pt x="14210" y="3029"/>
                  <a:pt x="14159" y="2978"/>
                  <a:pt x="14109" y="2928"/>
                </a:cubicBezTo>
                <a:cubicBezTo>
                  <a:pt x="14084" y="2928"/>
                  <a:pt x="14071" y="2916"/>
                  <a:pt x="14059" y="2890"/>
                </a:cubicBezTo>
                <a:lnTo>
                  <a:pt x="14046" y="2890"/>
                </a:lnTo>
                <a:cubicBezTo>
                  <a:pt x="14046" y="2878"/>
                  <a:pt x="14034" y="2865"/>
                  <a:pt x="14034" y="2840"/>
                </a:cubicBezTo>
                <a:cubicBezTo>
                  <a:pt x="14021" y="2853"/>
                  <a:pt x="14021" y="2853"/>
                  <a:pt x="14008" y="2853"/>
                </a:cubicBezTo>
                <a:lnTo>
                  <a:pt x="13983" y="2853"/>
                </a:lnTo>
                <a:cubicBezTo>
                  <a:pt x="13946" y="2828"/>
                  <a:pt x="13921" y="2803"/>
                  <a:pt x="13895" y="2790"/>
                </a:cubicBezTo>
                <a:cubicBezTo>
                  <a:pt x="13895" y="2777"/>
                  <a:pt x="13895" y="2765"/>
                  <a:pt x="13895" y="2765"/>
                </a:cubicBezTo>
                <a:cubicBezTo>
                  <a:pt x="13795" y="2677"/>
                  <a:pt x="13694" y="2627"/>
                  <a:pt x="13606" y="2564"/>
                </a:cubicBezTo>
                <a:lnTo>
                  <a:pt x="13581" y="2576"/>
                </a:lnTo>
                <a:lnTo>
                  <a:pt x="13569" y="2576"/>
                </a:lnTo>
                <a:lnTo>
                  <a:pt x="13581" y="2589"/>
                </a:lnTo>
                <a:lnTo>
                  <a:pt x="13569" y="2589"/>
                </a:lnTo>
                <a:cubicBezTo>
                  <a:pt x="13519" y="2564"/>
                  <a:pt x="13482" y="2552"/>
                  <a:pt x="13457" y="2527"/>
                </a:cubicBezTo>
                <a:lnTo>
                  <a:pt x="13457" y="2527"/>
                </a:lnTo>
                <a:cubicBezTo>
                  <a:pt x="13494" y="2544"/>
                  <a:pt x="13531" y="2567"/>
                  <a:pt x="13569" y="2576"/>
                </a:cubicBezTo>
                <a:cubicBezTo>
                  <a:pt x="13418" y="2488"/>
                  <a:pt x="13267" y="2451"/>
                  <a:pt x="13129" y="2413"/>
                </a:cubicBezTo>
                <a:lnTo>
                  <a:pt x="13091" y="2413"/>
                </a:lnTo>
                <a:cubicBezTo>
                  <a:pt x="13129" y="2413"/>
                  <a:pt x="13154" y="2388"/>
                  <a:pt x="13204" y="2375"/>
                </a:cubicBezTo>
                <a:cubicBezTo>
                  <a:pt x="13141" y="2350"/>
                  <a:pt x="13091" y="2350"/>
                  <a:pt x="13041" y="2325"/>
                </a:cubicBezTo>
                <a:cubicBezTo>
                  <a:pt x="12991" y="2312"/>
                  <a:pt x="12928" y="2300"/>
                  <a:pt x="12878" y="2300"/>
                </a:cubicBezTo>
                <a:cubicBezTo>
                  <a:pt x="12953" y="2262"/>
                  <a:pt x="13028" y="2237"/>
                  <a:pt x="13079" y="2224"/>
                </a:cubicBezTo>
                <a:lnTo>
                  <a:pt x="12940" y="2224"/>
                </a:lnTo>
                <a:lnTo>
                  <a:pt x="12903" y="2212"/>
                </a:lnTo>
                <a:cubicBezTo>
                  <a:pt x="12827" y="2224"/>
                  <a:pt x="12752" y="2237"/>
                  <a:pt x="12689" y="2275"/>
                </a:cubicBezTo>
                <a:cubicBezTo>
                  <a:pt x="12649" y="2271"/>
                  <a:pt x="12606" y="2270"/>
                  <a:pt x="12563" y="2270"/>
                </a:cubicBezTo>
                <a:cubicBezTo>
                  <a:pt x="12444" y="2270"/>
                  <a:pt x="12315" y="2281"/>
                  <a:pt x="12186" y="2300"/>
                </a:cubicBezTo>
                <a:cubicBezTo>
                  <a:pt x="12010" y="2325"/>
                  <a:pt x="11835" y="2375"/>
                  <a:pt x="11646" y="2438"/>
                </a:cubicBezTo>
                <a:cubicBezTo>
                  <a:pt x="11696" y="2413"/>
                  <a:pt x="11772" y="2375"/>
                  <a:pt x="11822" y="2350"/>
                </a:cubicBezTo>
                <a:cubicBezTo>
                  <a:pt x="11847" y="2350"/>
                  <a:pt x="11872" y="2338"/>
                  <a:pt x="11910" y="2325"/>
                </a:cubicBezTo>
                <a:cubicBezTo>
                  <a:pt x="11970" y="2325"/>
                  <a:pt x="12039" y="2277"/>
                  <a:pt x="12089" y="2277"/>
                </a:cubicBezTo>
                <a:cubicBezTo>
                  <a:pt x="12102" y="2277"/>
                  <a:pt x="12114" y="2280"/>
                  <a:pt x="12124" y="2287"/>
                </a:cubicBezTo>
                <a:cubicBezTo>
                  <a:pt x="12136" y="2275"/>
                  <a:pt x="12174" y="2262"/>
                  <a:pt x="12199" y="2250"/>
                </a:cubicBezTo>
                <a:cubicBezTo>
                  <a:pt x="12186" y="2237"/>
                  <a:pt x="12186" y="2237"/>
                  <a:pt x="12186" y="2237"/>
                </a:cubicBezTo>
                <a:lnTo>
                  <a:pt x="12249" y="2224"/>
                </a:lnTo>
                <a:cubicBezTo>
                  <a:pt x="12274" y="2224"/>
                  <a:pt x="12287" y="2212"/>
                  <a:pt x="12300" y="2212"/>
                </a:cubicBezTo>
                <a:cubicBezTo>
                  <a:pt x="12350" y="2199"/>
                  <a:pt x="12400" y="2187"/>
                  <a:pt x="12450" y="2187"/>
                </a:cubicBezTo>
                <a:cubicBezTo>
                  <a:pt x="12475" y="2187"/>
                  <a:pt x="12513" y="2187"/>
                  <a:pt x="12551" y="2174"/>
                </a:cubicBezTo>
                <a:cubicBezTo>
                  <a:pt x="12565" y="2175"/>
                  <a:pt x="12579" y="2175"/>
                  <a:pt x="12593" y="2175"/>
                </a:cubicBezTo>
                <a:cubicBezTo>
                  <a:pt x="12709" y="2175"/>
                  <a:pt x="12838" y="2151"/>
                  <a:pt x="12960" y="2151"/>
                </a:cubicBezTo>
                <a:close/>
                <a:moveTo>
                  <a:pt x="32342" y="10166"/>
                </a:moveTo>
                <a:lnTo>
                  <a:pt x="32342" y="10179"/>
                </a:lnTo>
                <a:lnTo>
                  <a:pt x="32191" y="10191"/>
                </a:lnTo>
                <a:cubicBezTo>
                  <a:pt x="32242" y="10179"/>
                  <a:pt x="32292" y="10179"/>
                  <a:pt x="32342" y="10166"/>
                </a:cubicBezTo>
                <a:close/>
                <a:moveTo>
                  <a:pt x="33021" y="10141"/>
                </a:moveTo>
                <a:lnTo>
                  <a:pt x="33021" y="10141"/>
                </a:lnTo>
                <a:cubicBezTo>
                  <a:pt x="33071" y="10154"/>
                  <a:pt x="33134" y="10179"/>
                  <a:pt x="33184" y="10216"/>
                </a:cubicBezTo>
                <a:cubicBezTo>
                  <a:pt x="33209" y="10229"/>
                  <a:pt x="33234" y="10254"/>
                  <a:pt x="33259" y="10279"/>
                </a:cubicBezTo>
                <a:cubicBezTo>
                  <a:pt x="33159" y="10191"/>
                  <a:pt x="33058" y="10166"/>
                  <a:pt x="33021" y="10141"/>
                </a:cubicBezTo>
                <a:close/>
                <a:moveTo>
                  <a:pt x="32380" y="10267"/>
                </a:moveTo>
                <a:cubicBezTo>
                  <a:pt x="32418" y="10279"/>
                  <a:pt x="32405" y="10304"/>
                  <a:pt x="32418" y="10317"/>
                </a:cubicBezTo>
                <a:lnTo>
                  <a:pt x="32279" y="10330"/>
                </a:lnTo>
                <a:cubicBezTo>
                  <a:pt x="32292" y="10304"/>
                  <a:pt x="32342" y="10279"/>
                  <a:pt x="32367" y="10267"/>
                </a:cubicBezTo>
                <a:close/>
                <a:moveTo>
                  <a:pt x="32832" y="10154"/>
                </a:moveTo>
                <a:cubicBezTo>
                  <a:pt x="33058" y="10166"/>
                  <a:pt x="33259" y="10254"/>
                  <a:pt x="33360" y="10443"/>
                </a:cubicBezTo>
                <a:cubicBezTo>
                  <a:pt x="33360" y="10443"/>
                  <a:pt x="33347" y="10455"/>
                  <a:pt x="33347" y="10455"/>
                </a:cubicBezTo>
                <a:cubicBezTo>
                  <a:pt x="33347" y="10468"/>
                  <a:pt x="33347" y="10480"/>
                  <a:pt x="33347" y="10493"/>
                </a:cubicBezTo>
                <a:cubicBezTo>
                  <a:pt x="33310" y="10392"/>
                  <a:pt x="33234" y="10317"/>
                  <a:pt x="33134" y="10254"/>
                </a:cubicBezTo>
                <a:cubicBezTo>
                  <a:pt x="33046" y="10204"/>
                  <a:pt x="32933" y="10179"/>
                  <a:pt x="32820" y="10166"/>
                </a:cubicBezTo>
                <a:lnTo>
                  <a:pt x="32832" y="10154"/>
                </a:lnTo>
                <a:close/>
                <a:moveTo>
                  <a:pt x="33209" y="10468"/>
                </a:moveTo>
                <a:lnTo>
                  <a:pt x="33209" y="10468"/>
                </a:lnTo>
                <a:cubicBezTo>
                  <a:pt x="33247" y="10506"/>
                  <a:pt x="33259" y="10556"/>
                  <a:pt x="33285" y="10593"/>
                </a:cubicBezTo>
                <a:cubicBezTo>
                  <a:pt x="33272" y="10556"/>
                  <a:pt x="33247" y="10506"/>
                  <a:pt x="33209" y="10468"/>
                </a:cubicBezTo>
                <a:close/>
                <a:moveTo>
                  <a:pt x="33373" y="10581"/>
                </a:moveTo>
                <a:cubicBezTo>
                  <a:pt x="33373" y="10593"/>
                  <a:pt x="33373" y="10593"/>
                  <a:pt x="33385" y="10593"/>
                </a:cubicBezTo>
                <a:cubicBezTo>
                  <a:pt x="33373" y="10593"/>
                  <a:pt x="33373" y="10606"/>
                  <a:pt x="33373" y="10606"/>
                </a:cubicBezTo>
                <a:lnTo>
                  <a:pt x="33373" y="10581"/>
                </a:lnTo>
                <a:close/>
                <a:moveTo>
                  <a:pt x="33398" y="10518"/>
                </a:moveTo>
                <a:cubicBezTo>
                  <a:pt x="33410" y="10556"/>
                  <a:pt x="33410" y="10606"/>
                  <a:pt x="33423" y="10644"/>
                </a:cubicBezTo>
                <a:cubicBezTo>
                  <a:pt x="33410" y="10619"/>
                  <a:pt x="33398" y="10606"/>
                  <a:pt x="33385" y="10581"/>
                </a:cubicBezTo>
                <a:lnTo>
                  <a:pt x="33373" y="10568"/>
                </a:lnTo>
                <a:lnTo>
                  <a:pt x="33360" y="10531"/>
                </a:lnTo>
                <a:cubicBezTo>
                  <a:pt x="33360" y="10531"/>
                  <a:pt x="33373" y="10531"/>
                  <a:pt x="33373" y="10518"/>
                </a:cubicBezTo>
                <a:close/>
                <a:moveTo>
                  <a:pt x="19374" y="10920"/>
                </a:moveTo>
                <a:lnTo>
                  <a:pt x="19374" y="10920"/>
                </a:lnTo>
                <a:cubicBezTo>
                  <a:pt x="19382" y="10928"/>
                  <a:pt x="19389" y="10935"/>
                  <a:pt x="19395" y="10940"/>
                </a:cubicBezTo>
                <a:lnTo>
                  <a:pt x="19395" y="10940"/>
                </a:lnTo>
                <a:cubicBezTo>
                  <a:pt x="19388" y="10933"/>
                  <a:pt x="19381" y="10927"/>
                  <a:pt x="19374" y="10920"/>
                </a:cubicBezTo>
                <a:close/>
                <a:moveTo>
                  <a:pt x="32254" y="10279"/>
                </a:moveTo>
                <a:cubicBezTo>
                  <a:pt x="32254" y="10304"/>
                  <a:pt x="32254" y="10317"/>
                  <a:pt x="32267" y="10330"/>
                </a:cubicBezTo>
                <a:cubicBezTo>
                  <a:pt x="32179" y="10342"/>
                  <a:pt x="32078" y="10355"/>
                  <a:pt x="31990" y="10367"/>
                </a:cubicBezTo>
                <a:cubicBezTo>
                  <a:pt x="31890" y="10392"/>
                  <a:pt x="31802" y="10405"/>
                  <a:pt x="31701" y="10430"/>
                </a:cubicBezTo>
                <a:cubicBezTo>
                  <a:pt x="31513" y="10455"/>
                  <a:pt x="31324" y="10505"/>
                  <a:pt x="31148" y="10543"/>
                </a:cubicBezTo>
                <a:cubicBezTo>
                  <a:pt x="30797" y="10631"/>
                  <a:pt x="30482" y="10732"/>
                  <a:pt x="30219" y="10820"/>
                </a:cubicBezTo>
                <a:cubicBezTo>
                  <a:pt x="29678" y="10996"/>
                  <a:pt x="29326" y="11134"/>
                  <a:pt x="29289" y="11146"/>
                </a:cubicBezTo>
                <a:cubicBezTo>
                  <a:pt x="30030" y="10832"/>
                  <a:pt x="30658" y="10631"/>
                  <a:pt x="31174" y="10493"/>
                </a:cubicBezTo>
                <a:cubicBezTo>
                  <a:pt x="31689" y="10367"/>
                  <a:pt x="32066" y="10317"/>
                  <a:pt x="32254" y="10279"/>
                </a:cubicBezTo>
                <a:close/>
                <a:moveTo>
                  <a:pt x="33435" y="10719"/>
                </a:moveTo>
                <a:cubicBezTo>
                  <a:pt x="33435" y="10782"/>
                  <a:pt x="33435" y="10845"/>
                  <a:pt x="33435" y="10908"/>
                </a:cubicBezTo>
                <a:cubicBezTo>
                  <a:pt x="33435" y="10933"/>
                  <a:pt x="33423" y="10970"/>
                  <a:pt x="33423" y="11008"/>
                </a:cubicBezTo>
                <a:lnTo>
                  <a:pt x="33398" y="11171"/>
                </a:lnTo>
                <a:lnTo>
                  <a:pt x="33360" y="11159"/>
                </a:lnTo>
                <a:lnTo>
                  <a:pt x="33385" y="11008"/>
                </a:lnTo>
                <a:lnTo>
                  <a:pt x="33385" y="10908"/>
                </a:lnTo>
                <a:cubicBezTo>
                  <a:pt x="33398" y="10845"/>
                  <a:pt x="33398" y="10794"/>
                  <a:pt x="33398" y="10744"/>
                </a:cubicBezTo>
                <a:lnTo>
                  <a:pt x="33398" y="10757"/>
                </a:lnTo>
                <a:cubicBezTo>
                  <a:pt x="33423" y="10744"/>
                  <a:pt x="33423" y="10732"/>
                  <a:pt x="33435" y="10719"/>
                </a:cubicBezTo>
                <a:close/>
                <a:moveTo>
                  <a:pt x="21925" y="11146"/>
                </a:moveTo>
                <a:cubicBezTo>
                  <a:pt x="21937" y="11152"/>
                  <a:pt x="21951" y="11161"/>
                  <a:pt x="21969" y="11172"/>
                </a:cubicBezTo>
                <a:lnTo>
                  <a:pt x="21969" y="11172"/>
                </a:lnTo>
                <a:cubicBezTo>
                  <a:pt x="21953" y="11162"/>
                  <a:pt x="21938" y="11154"/>
                  <a:pt x="21925" y="11146"/>
                </a:cubicBezTo>
                <a:close/>
                <a:moveTo>
                  <a:pt x="33322" y="10845"/>
                </a:moveTo>
                <a:cubicBezTo>
                  <a:pt x="33322" y="10857"/>
                  <a:pt x="33335" y="10870"/>
                  <a:pt x="33347" y="10870"/>
                </a:cubicBezTo>
                <a:cubicBezTo>
                  <a:pt x="33335" y="10933"/>
                  <a:pt x="33322" y="11021"/>
                  <a:pt x="33310" y="11109"/>
                </a:cubicBezTo>
                <a:cubicBezTo>
                  <a:pt x="33304" y="11149"/>
                  <a:pt x="33298" y="11182"/>
                  <a:pt x="33294" y="11205"/>
                </a:cubicBezTo>
                <a:lnTo>
                  <a:pt x="33294" y="11205"/>
                </a:lnTo>
                <a:cubicBezTo>
                  <a:pt x="33296" y="11185"/>
                  <a:pt x="33297" y="11157"/>
                  <a:pt x="33297" y="11121"/>
                </a:cubicBezTo>
                <a:cubicBezTo>
                  <a:pt x="33310" y="11021"/>
                  <a:pt x="33322" y="10920"/>
                  <a:pt x="33322" y="10845"/>
                </a:cubicBezTo>
                <a:close/>
                <a:moveTo>
                  <a:pt x="33384" y="11263"/>
                </a:moveTo>
                <a:cubicBezTo>
                  <a:pt x="33375" y="11306"/>
                  <a:pt x="33367" y="11343"/>
                  <a:pt x="33360" y="11373"/>
                </a:cubicBezTo>
                <a:cubicBezTo>
                  <a:pt x="33373" y="11333"/>
                  <a:pt x="33379" y="11297"/>
                  <a:pt x="33384" y="11263"/>
                </a:cubicBezTo>
                <a:close/>
                <a:moveTo>
                  <a:pt x="29364" y="11259"/>
                </a:moveTo>
                <a:cubicBezTo>
                  <a:pt x="29364" y="11259"/>
                  <a:pt x="29377" y="11272"/>
                  <a:pt x="29389" y="11285"/>
                </a:cubicBezTo>
                <a:cubicBezTo>
                  <a:pt x="29020" y="11432"/>
                  <a:pt x="28784" y="11526"/>
                  <a:pt x="28768" y="11526"/>
                </a:cubicBezTo>
                <a:cubicBezTo>
                  <a:pt x="28754" y="11526"/>
                  <a:pt x="28908" y="11454"/>
                  <a:pt x="29289" y="11285"/>
                </a:cubicBezTo>
                <a:lnTo>
                  <a:pt x="29364" y="11259"/>
                </a:lnTo>
                <a:close/>
                <a:moveTo>
                  <a:pt x="34277" y="11046"/>
                </a:moveTo>
                <a:cubicBezTo>
                  <a:pt x="34252" y="11247"/>
                  <a:pt x="34227" y="11448"/>
                  <a:pt x="34189" y="11636"/>
                </a:cubicBezTo>
                <a:cubicBezTo>
                  <a:pt x="34227" y="11460"/>
                  <a:pt x="34252" y="11272"/>
                  <a:pt x="34277" y="11083"/>
                </a:cubicBezTo>
                <a:lnTo>
                  <a:pt x="34277" y="11046"/>
                </a:lnTo>
                <a:close/>
                <a:moveTo>
                  <a:pt x="21133" y="12365"/>
                </a:moveTo>
                <a:lnTo>
                  <a:pt x="21133" y="12365"/>
                </a:lnTo>
                <a:cubicBezTo>
                  <a:pt x="21172" y="12391"/>
                  <a:pt x="21225" y="12423"/>
                  <a:pt x="21284" y="12457"/>
                </a:cubicBezTo>
                <a:lnTo>
                  <a:pt x="21284" y="12457"/>
                </a:lnTo>
                <a:cubicBezTo>
                  <a:pt x="21217" y="12411"/>
                  <a:pt x="21181" y="12377"/>
                  <a:pt x="21133" y="12365"/>
                </a:cubicBezTo>
                <a:close/>
                <a:moveTo>
                  <a:pt x="26713" y="12818"/>
                </a:moveTo>
                <a:cubicBezTo>
                  <a:pt x="26712" y="12818"/>
                  <a:pt x="26711" y="12818"/>
                  <a:pt x="26710" y="12818"/>
                </a:cubicBezTo>
                <a:lnTo>
                  <a:pt x="26710" y="12818"/>
                </a:lnTo>
                <a:cubicBezTo>
                  <a:pt x="26711" y="12818"/>
                  <a:pt x="26712" y="12818"/>
                  <a:pt x="26713" y="12818"/>
                </a:cubicBezTo>
                <a:close/>
                <a:moveTo>
                  <a:pt x="33310" y="13232"/>
                </a:moveTo>
                <a:lnTo>
                  <a:pt x="33121" y="13886"/>
                </a:lnTo>
                <a:cubicBezTo>
                  <a:pt x="33121" y="13886"/>
                  <a:pt x="33109" y="13886"/>
                  <a:pt x="33109" y="13873"/>
                </a:cubicBezTo>
                <a:cubicBezTo>
                  <a:pt x="33172" y="13685"/>
                  <a:pt x="33234" y="13471"/>
                  <a:pt x="33310" y="13232"/>
                </a:cubicBezTo>
                <a:close/>
                <a:moveTo>
                  <a:pt x="32945" y="13270"/>
                </a:moveTo>
                <a:cubicBezTo>
                  <a:pt x="32920" y="13383"/>
                  <a:pt x="32882" y="13509"/>
                  <a:pt x="32845" y="13634"/>
                </a:cubicBezTo>
                <a:lnTo>
                  <a:pt x="32807" y="13722"/>
                </a:lnTo>
                <a:lnTo>
                  <a:pt x="32820" y="13722"/>
                </a:lnTo>
                <a:cubicBezTo>
                  <a:pt x="32782" y="13861"/>
                  <a:pt x="32744" y="13999"/>
                  <a:pt x="32707" y="14137"/>
                </a:cubicBezTo>
                <a:cubicBezTo>
                  <a:pt x="32694" y="14137"/>
                  <a:pt x="32694" y="14124"/>
                  <a:pt x="32694" y="14124"/>
                </a:cubicBezTo>
                <a:cubicBezTo>
                  <a:pt x="32769" y="13835"/>
                  <a:pt x="32857" y="13546"/>
                  <a:pt x="32945" y="13270"/>
                </a:cubicBezTo>
                <a:close/>
                <a:moveTo>
                  <a:pt x="32656" y="14250"/>
                </a:moveTo>
                <a:lnTo>
                  <a:pt x="32644" y="14363"/>
                </a:lnTo>
                <a:cubicBezTo>
                  <a:pt x="32631" y="14363"/>
                  <a:pt x="32631" y="14351"/>
                  <a:pt x="32631" y="14338"/>
                </a:cubicBezTo>
                <a:lnTo>
                  <a:pt x="32656" y="14250"/>
                </a:lnTo>
                <a:close/>
                <a:moveTo>
                  <a:pt x="32769" y="14451"/>
                </a:moveTo>
                <a:cubicBezTo>
                  <a:pt x="32767" y="14455"/>
                  <a:pt x="32766" y="14459"/>
                  <a:pt x="32764" y="14462"/>
                </a:cubicBezTo>
                <a:lnTo>
                  <a:pt x="32764" y="14462"/>
                </a:lnTo>
                <a:cubicBezTo>
                  <a:pt x="32767" y="14460"/>
                  <a:pt x="32769" y="14457"/>
                  <a:pt x="32769" y="14451"/>
                </a:cubicBezTo>
                <a:close/>
                <a:moveTo>
                  <a:pt x="33109" y="13923"/>
                </a:moveTo>
                <a:lnTo>
                  <a:pt x="33033" y="14225"/>
                </a:lnTo>
                <a:lnTo>
                  <a:pt x="32996" y="14288"/>
                </a:lnTo>
                <a:lnTo>
                  <a:pt x="33008" y="14300"/>
                </a:lnTo>
                <a:lnTo>
                  <a:pt x="32920" y="14652"/>
                </a:lnTo>
                <a:lnTo>
                  <a:pt x="32908" y="14589"/>
                </a:lnTo>
                <a:cubicBezTo>
                  <a:pt x="32958" y="14401"/>
                  <a:pt x="33021" y="14187"/>
                  <a:pt x="33084" y="13949"/>
                </a:cubicBezTo>
                <a:cubicBezTo>
                  <a:pt x="33096" y="13936"/>
                  <a:pt x="33096" y="13936"/>
                  <a:pt x="33109" y="13923"/>
                </a:cubicBezTo>
                <a:close/>
                <a:moveTo>
                  <a:pt x="32754" y="14630"/>
                </a:moveTo>
                <a:lnTo>
                  <a:pt x="32754" y="14630"/>
                </a:lnTo>
                <a:cubicBezTo>
                  <a:pt x="32745" y="14665"/>
                  <a:pt x="32737" y="14701"/>
                  <a:pt x="32732" y="14740"/>
                </a:cubicBezTo>
                <a:cubicBezTo>
                  <a:pt x="32739" y="14701"/>
                  <a:pt x="32747" y="14664"/>
                  <a:pt x="32754" y="14630"/>
                </a:cubicBezTo>
                <a:close/>
                <a:moveTo>
                  <a:pt x="32908" y="14602"/>
                </a:moveTo>
                <a:lnTo>
                  <a:pt x="32895" y="14728"/>
                </a:lnTo>
                <a:lnTo>
                  <a:pt x="32895" y="14740"/>
                </a:lnTo>
                <a:lnTo>
                  <a:pt x="32870" y="14904"/>
                </a:lnTo>
                <a:cubicBezTo>
                  <a:pt x="32870" y="14853"/>
                  <a:pt x="32857" y="14828"/>
                  <a:pt x="32857" y="14816"/>
                </a:cubicBezTo>
                <a:cubicBezTo>
                  <a:pt x="32870" y="14740"/>
                  <a:pt x="32882" y="14665"/>
                  <a:pt x="32908" y="14602"/>
                </a:cubicBezTo>
                <a:close/>
                <a:moveTo>
                  <a:pt x="33259" y="12906"/>
                </a:moveTo>
                <a:cubicBezTo>
                  <a:pt x="33184" y="13207"/>
                  <a:pt x="32958" y="13999"/>
                  <a:pt x="32820" y="14677"/>
                </a:cubicBezTo>
                <a:cubicBezTo>
                  <a:pt x="32820" y="14627"/>
                  <a:pt x="32820" y="14602"/>
                  <a:pt x="32820" y="14539"/>
                </a:cubicBezTo>
                <a:cubicBezTo>
                  <a:pt x="32796" y="14563"/>
                  <a:pt x="32686" y="14923"/>
                  <a:pt x="32650" y="14923"/>
                </a:cubicBezTo>
                <a:cubicBezTo>
                  <a:pt x="32648" y="14923"/>
                  <a:pt x="32646" y="14921"/>
                  <a:pt x="32644" y="14916"/>
                </a:cubicBezTo>
                <a:cubicBezTo>
                  <a:pt x="32656" y="14828"/>
                  <a:pt x="32681" y="14753"/>
                  <a:pt x="32694" y="14677"/>
                </a:cubicBezTo>
                <a:cubicBezTo>
                  <a:pt x="32707" y="14615"/>
                  <a:pt x="32719" y="14564"/>
                  <a:pt x="32744" y="14514"/>
                </a:cubicBezTo>
                <a:cubicBezTo>
                  <a:pt x="32744" y="14493"/>
                  <a:pt x="32753" y="14480"/>
                  <a:pt x="32764" y="14462"/>
                </a:cubicBezTo>
                <a:lnTo>
                  <a:pt x="32764" y="14462"/>
                </a:lnTo>
                <a:cubicBezTo>
                  <a:pt x="32760" y="14464"/>
                  <a:pt x="32757" y="14464"/>
                  <a:pt x="32757" y="14464"/>
                </a:cubicBezTo>
                <a:cubicBezTo>
                  <a:pt x="32802" y="14272"/>
                  <a:pt x="32837" y="14171"/>
                  <a:pt x="32844" y="14171"/>
                </a:cubicBezTo>
                <a:cubicBezTo>
                  <a:pt x="32844" y="14171"/>
                  <a:pt x="32845" y="14172"/>
                  <a:pt x="32845" y="14175"/>
                </a:cubicBezTo>
                <a:cubicBezTo>
                  <a:pt x="32845" y="14187"/>
                  <a:pt x="32832" y="14238"/>
                  <a:pt x="32820" y="14326"/>
                </a:cubicBezTo>
                <a:cubicBezTo>
                  <a:pt x="32800" y="14395"/>
                  <a:pt x="32780" y="14497"/>
                  <a:pt x="32754" y="14630"/>
                </a:cubicBezTo>
                <a:lnTo>
                  <a:pt x="32754" y="14630"/>
                </a:lnTo>
                <a:cubicBezTo>
                  <a:pt x="32764" y="14586"/>
                  <a:pt x="32775" y="14543"/>
                  <a:pt x="32782" y="14501"/>
                </a:cubicBezTo>
                <a:cubicBezTo>
                  <a:pt x="32795" y="14439"/>
                  <a:pt x="32820" y="14363"/>
                  <a:pt x="32832" y="14300"/>
                </a:cubicBezTo>
                <a:cubicBezTo>
                  <a:pt x="32870" y="14175"/>
                  <a:pt x="32908" y="14036"/>
                  <a:pt x="32945" y="13911"/>
                </a:cubicBezTo>
                <a:cubicBezTo>
                  <a:pt x="32970" y="13898"/>
                  <a:pt x="32983" y="13823"/>
                  <a:pt x="32996" y="13722"/>
                </a:cubicBezTo>
                <a:cubicBezTo>
                  <a:pt x="33096" y="13421"/>
                  <a:pt x="33184" y="13144"/>
                  <a:pt x="33259" y="12906"/>
                </a:cubicBezTo>
                <a:close/>
                <a:moveTo>
                  <a:pt x="32730" y="15909"/>
                </a:moveTo>
                <a:cubicBezTo>
                  <a:pt x="32730" y="15910"/>
                  <a:pt x="32730" y="15912"/>
                  <a:pt x="32729" y="15914"/>
                </a:cubicBezTo>
                <a:lnTo>
                  <a:pt x="32729" y="15914"/>
                </a:lnTo>
                <a:cubicBezTo>
                  <a:pt x="32730" y="15912"/>
                  <a:pt x="32731" y="15910"/>
                  <a:pt x="32732" y="15909"/>
                </a:cubicBezTo>
                <a:close/>
                <a:moveTo>
                  <a:pt x="33083" y="15814"/>
                </a:moveTo>
                <a:lnTo>
                  <a:pt x="33083" y="15814"/>
                </a:lnTo>
                <a:cubicBezTo>
                  <a:pt x="33080" y="15881"/>
                  <a:pt x="33080" y="15916"/>
                  <a:pt x="33081" y="15916"/>
                </a:cubicBezTo>
                <a:cubicBezTo>
                  <a:pt x="33082" y="15916"/>
                  <a:pt x="33084" y="15886"/>
                  <a:pt x="33084" y="15821"/>
                </a:cubicBezTo>
                <a:cubicBezTo>
                  <a:pt x="33083" y="15819"/>
                  <a:pt x="33083" y="15816"/>
                  <a:pt x="33083" y="15814"/>
                </a:cubicBezTo>
                <a:close/>
                <a:moveTo>
                  <a:pt x="32607" y="15673"/>
                </a:moveTo>
                <a:cubicBezTo>
                  <a:pt x="32596" y="15673"/>
                  <a:pt x="32584" y="15690"/>
                  <a:pt x="32568" y="15733"/>
                </a:cubicBezTo>
                <a:cubicBezTo>
                  <a:pt x="32556" y="15896"/>
                  <a:pt x="32568" y="15959"/>
                  <a:pt x="32593" y="15997"/>
                </a:cubicBezTo>
                <a:cubicBezTo>
                  <a:pt x="32606" y="16022"/>
                  <a:pt x="32619" y="16047"/>
                  <a:pt x="32644" y="16135"/>
                </a:cubicBezTo>
                <a:cubicBezTo>
                  <a:pt x="32632" y="15978"/>
                  <a:pt x="32630" y="15933"/>
                  <a:pt x="32634" y="15933"/>
                </a:cubicBezTo>
                <a:lnTo>
                  <a:pt x="32634" y="15933"/>
                </a:lnTo>
                <a:cubicBezTo>
                  <a:pt x="32639" y="15933"/>
                  <a:pt x="32655" y="16022"/>
                  <a:pt x="32670" y="16022"/>
                </a:cubicBezTo>
                <a:cubicBezTo>
                  <a:pt x="32679" y="16022"/>
                  <a:pt x="32688" y="15992"/>
                  <a:pt x="32694" y="15896"/>
                </a:cubicBezTo>
                <a:cubicBezTo>
                  <a:pt x="32707" y="15997"/>
                  <a:pt x="32707" y="16085"/>
                  <a:pt x="32719" y="16160"/>
                </a:cubicBezTo>
                <a:cubicBezTo>
                  <a:pt x="32719" y="16078"/>
                  <a:pt x="32719" y="15996"/>
                  <a:pt x="32729" y="15914"/>
                </a:cubicBezTo>
                <a:lnTo>
                  <a:pt x="32729" y="15914"/>
                </a:lnTo>
                <a:cubicBezTo>
                  <a:pt x="32723" y="15927"/>
                  <a:pt x="32721" y="15935"/>
                  <a:pt x="32720" y="15935"/>
                </a:cubicBezTo>
                <a:cubicBezTo>
                  <a:pt x="32719" y="15935"/>
                  <a:pt x="32719" y="15931"/>
                  <a:pt x="32719" y="15921"/>
                </a:cubicBezTo>
                <a:cubicBezTo>
                  <a:pt x="32719" y="15921"/>
                  <a:pt x="32719" y="15909"/>
                  <a:pt x="32719" y="15909"/>
                </a:cubicBezTo>
                <a:cubicBezTo>
                  <a:pt x="32719" y="15909"/>
                  <a:pt x="32707" y="15896"/>
                  <a:pt x="32694" y="15884"/>
                </a:cubicBezTo>
                <a:cubicBezTo>
                  <a:pt x="32656" y="15836"/>
                  <a:pt x="32640" y="15673"/>
                  <a:pt x="32607" y="15673"/>
                </a:cubicBezTo>
                <a:close/>
                <a:moveTo>
                  <a:pt x="36464" y="17203"/>
                </a:moveTo>
                <a:lnTo>
                  <a:pt x="36464" y="17203"/>
                </a:lnTo>
                <a:cubicBezTo>
                  <a:pt x="36449" y="17210"/>
                  <a:pt x="36434" y="17217"/>
                  <a:pt x="36420" y="17224"/>
                </a:cubicBezTo>
                <a:lnTo>
                  <a:pt x="36420" y="17224"/>
                </a:lnTo>
                <a:cubicBezTo>
                  <a:pt x="36435" y="17217"/>
                  <a:pt x="36450" y="17210"/>
                  <a:pt x="36464" y="17203"/>
                </a:cubicBezTo>
                <a:close/>
                <a:moveTo>
                  <a:pt x="32788" y="17378"/>
                </a:moveTo>
                <a:cubicBezTo>
                  <a:pt x="32821" y="17422"/>
                  <a:pt x="32857" y="17464"/>
                  <a:pt x="32895" y="17505"/>
                </a:cubicBezTo>
                <a:cubicBezTo>
                  <a:pt x="32862" y="17464"/>
                  <a:pt x="32824" y="17423"/>
                  <a:pt x="32788" y="17378"/>
                </a:cubicBezTo>
                <a:close/>
                <a:moveTo>
                  <a:pt x="34026" y="17568"/>
                </a:moveTo>
                <a:cubicBezTo>
                  <a:pt x="34026" y="17568"/>
                  <a:pt x="34026" y="17568"/>
                  <a:pt x="34026" y="17569"/>
                </a:cubicBezTo>
                <a:lnTo>
                  <a:pt x="34026" y="17569"/>
                </a:lnTo>
                <a:cubicBezTo>
                  <a:pt x="34026" y="17568"/>
                  <a:pt x="34026" y="17568"/>
                  <a:pt x="34026" y="17568"/>
                </a:cubicBezTo>
                <a:close/>
                <a:moveTo>
                  <a:pt x="60" y="0"/>
                </a:moveTo>
                <a:lnTo>
                  <a:pt x="173" y="126"/>
                </a:lnTo>
                <a:cubicBezTo>
                  <a:pt x="151" y="114"/>
                  <a:pt x="134" y="109"/>
                  <a:pt x="120" y="109"/>
                </a:cubicBezTo>
                <a:cubicBezTo>
                  <a:pt x="0" y="109"/>
                  <a:pt x="162" y="508"/>
                  <a:pt x="60" y="553"/>
                </a:cubicBezTo>
                <a:cubicBezTo>
                  <a:pt x="299" y="679"/>
                  <a:pt x="337" y="1169"/>
                  <a:pt x="726" y="1383"/>
                </a:cubicBezTo>
                <a:cubicBezTo>
                  <a:pt x="738" y="1409"/>
                  <a:pt x="734" y="1417"/>
                  <a:pt x="724" y="1417"/>
                </a:cubicBezTo>
                <a:cubicBezTo>
                  <a:pt x="707" y="1417"/>
                  <a:pt x="672" y="1394"/>
                  <a:pt x="657" y="1394"/>
                </a:cubicBezTo>
                <a:cubicBezTo>
                  <a:pt x="651" y="1394"/>
                  <a:pt x="648" y="1398"/>
                  <a:pt x="651" y="1408"/>
                </a:cubicBezTo>
                <a:cubicBezTo>
                  <a:pt x="764" y="1458"/>
                  <a:pt x="852" y="1546"/>
                  <a:pt x="990" y="1734"/>
                </a:cubicBezTo>
                <a:lnTo>
                  <a:pt x="965" y="1722"/>
                </a:lnTo>
                <a:lnTo>
                  <a:pt x="965" y="1722"/>
                </a:lnTo>
                <a:cubicBezTo>
                  <a:pt x="1430" y="2199"/>
                  <a:pt x="1581" y="2451"/>
                  <a:pt x="2146" y="2991"/>
                </a:cubicBezTo>
                <a:lnTo>
                  <a:pt x="2146" y="2903"/>
                </a:lnTo>
                <a:cubicBezTo>
                  <a:pt x="2272" y="3016"/>
                  <a:pt x="2284" y="3054"/>
                  <a:pt x="2335" y="3117"/>
                </a:cubicBezTo>
                <a:cubicBezTo>
                  <a:pt x="2350" y="3120"/>
                  <a:pt x="2361" y="3122"/>
                  <a:pt x="2369" y="3122"/>
                </a:cubicBezTo>
                <a:cubicBezTo>
                  <a:pt x="2421" y="3122"/>
                  <a:pt x="2336" y="3056"/>
                  <a:pt x="2259" y="2991"/>
                </a:cubicBezTo>
                <a:cubicBezTo>
                  <a:pt x="2178" y="2910"/>
                  <a:pt x="2096" y="2839"/>
                  <a:pt x="2155" y="2839"/>
                </a:cubicBezTo>
                <a:cubicBezTo>
                  <a:pt x="2159" y="2839"/>
                  <a:pt x="2165" y="2839"/>
                  <a:pt x="2171" y="2840"/>
                </a:cubicBezTo>
                <a:cubicBezTo>
                  <a:pt x="2222" y="2966"/>
                  <a:pt x="2448" y="3154"/>
                  <a:pt x="2687" y="3330"/>
                </a:cubicBezTo>
                <a:cubicBezTo>
                  <a:pt x="2913" y="3506"/>
                  <a:pt x="3164" y="3657"/>
                  <a:pt x="3189" y="3770"/>
                </a:cubicBezTo>
                <a:cubicBezTo>
                  <a:pt x="3247" y="3804"/>
                  <a:pt x="3275" y="3815"/>
                  <a:pt x="3288" y="3815"/>
                </a:cubicBezTo>
                <a:cubicBezTo>
                  <a:pt x="3317" y="3815"/>
                  <a:pt x="3275" y="3763"/>
                  <a:pt x="3304" y="3763"/>
                </a:cubicBezTo>
                <a:cubicBezTo>
                  <a:pt x="3317" y="3763"/>
                  <a:pt x="3345" y="3774"/>
                  <a:pt x="3403" y="3808"/>
                </a:cubicBezTo>
                <a:lnTo>
                  <a:pt x="3441" y="3871"/>
                </a:lnTo>
                <a:lnTo>
                  <a:pt x="3528" y="3858"/>
                </a:lnTo>
                <a:cubicBezTo>
                  <a:pt x="3679" y="3959"/>
                  <a:pt x="3742" y="4034"/>
                  <a:pt x="3730" y="4072"/>
                </a:cubicBezTo>
                <a:cubicBezTo>
                  <a:pt x="3692" y="4047"/>
                  <a:pt x="3616" y="4021"/>
                  <a:pt x="3566" y="3996"/>
                </a:cubicBezTo>
                <a:lnTo>
                  <a:pt x="3566" y="3996"/>
                </a:lnTo>
                <a:cubicBezTo>
                  <a:pt x="3742" y="4147"/>
                  <a:pt x="4107" y="4260"/>
                  <a:pt x="4232" y="4298"/>
                </a:cubicBezTo>
                <a:lnTo>
                  <a:pt x="4019" y="4197"/>
                </a:lnTo>
                <a:lnTo>
                  <a:pt x="4019" y="4197"/>
                </a:lnTo>
                <a:cubicBezTo>
                  <a:pt x="4383" y="4336"/>
                  <a:pt x="4810" y="4474"/>
                  <a:pt x="5250" y="4549"/>
                </a:cubicBezTo>
                <a:cubicBezTo>
                  <a:pt x="5488" y="4597"/>
                  <a:pt x="5730" y="4619"/>
                  <a:pt x="5962" y="4619"/>
                </a:cubicBezTo>
                <a:cubicBezTo>
                  <a:pt x="6158" y="4619"/>
                  <a:pt x="6347" y="4603"/>
                  <a:pt x="6519" y="4574"/>
                </a:cubicBezTo>
                <a:lnTo>
                  <a:pt x="6469" y="4549"/>
                </a:lnTo>
                <a:cubicBezTo>
                  <a:pt x="6758" y="4511"/>
                  <a:pt x="6871" y="4499"/>
                  <a:pt x="6997" y="4486"/>
                </a:cubicBezTo>
                <a:cubicBezTo>
                  <a:pt x="7110" y="4486"/>
                  <a:pt x="7248" y="4474"/>
                  <a:pt x="7550" y="4398"/>
                </a:cubicBezTo>
                <a:lnTo>
                  <a:pt x="7550" y="4398"/>
                </a:lnTo>
                <a:lnTo>
                  <a:pt x="7524" y="4411"/>
                </a:lnTo>
                <a:cubicBezTo>
                  <a:pt x="7487" y="4424"/>
                  <a:pt x="7449" y="4436"/>
                  <a:pt x="7411" y="4449"/>
                </a:cubicBezTo>
                <a:cubicBezTo>
                  <a:pt x="7474" y="4436"/>
                  <a:pt x="7512" y="4424"/>
                  <a:pt x="7562" y="4411"/>
                </a:cubicBezTo>
                <a:lnTo>
                  <a:pt x="7751" y="4373"/>
                </a:lnTo>
                <a:lnTo>
                  <a:pt x="7597" y="4373"/>
                </a:lnTo>
                <a:cubicBezTo>
                  <a:pt x="7700" y="4331"/>
                  <a:pt x="7826" y="4289"/>
                  <a:pt x="7952" y="4248"/>
                </a:cubicBezTo>
                <a:lnTo>
                  <a:pt x="7952" y="4248"/>
                </a:lnTo>
                <a:cubicBezTo>
                  <a:pt x="7906" y="4273"/>
                  <a:pt x="7922" y="4278"/>
                  <a:pt x="7959" y="4278"/>
                </a:cubicBezTo>
                <a:cubicBezTo>
                  <a:pt x="7988" y="4278"/>
                  <a:pt x="8029" y="4275"/>
                  <a:pt x="8061" y="4275"/>
                </a:cubicBezTo>
                <a:cubicBezTo>
                  <a:pt x="8109" y="4275"/>
                  <a:pt x="8135" y="4283"/>
                  <a:pt x="8065" y="4323"/>
                </a:cubicBezTo>
                <a:cubicBezTo>
                  <a:pt x="8593" y="4072"/>
                  <a:pt x="8316" y="4185"/>
                  <a:pt x="8630" y="3946"/>
                </a:cubicBezTo>
                <a:lnTo>
                  <a:pt x="8718" y="3959"/>
                </a:lnTo>
                <a:cubicBezTo>
                  <a:pt x="8806" y="3883"/>
                  <a:pt x="8831" y="3846"/>
                  <a:pt x="8970" y="3770"/>
                </a:cubicBezTo>
                <a:cubicBezTo>
                  <a:pt x="8995" y="3758"/>
                  <a:pt x="9020" y="3745"/>
                  <a:pt x="9032" y="3745"/>
                </a:cubicBezTo>
                <a:cubicBezTo>
                  <a:pt x="8957" y="3820"/>
                  <a:pt x="9246" y="3720"/>
                  <a:pt x="9057" y="3858"/>
                </a:cubicBezTo>
                <a:cubicBezTo>
                  <a:pt x="9601" y="3713"/>
                  <a:pt x="9750" y="3417"/>
                  <a:pt x="10018" y="3417"/>
                </a:cubicBezTo>
                <a:cubicBezTo>
                  <a:pt x="10028" y="3417"/>
                  <a:pt x="10039" y="3417"/>
                  <a:pt x="10050" y="3418"/>
                </a:cubicBezTo>
                <a:cubicBezTo>
                  <a:pt x="10090" y="3361"/>
                  <a:pt x="10084" y="3340"/>
                  <a:pt x="10054" y="3340"/>
                </a:cubicBezTo>
                <a:cubicBezTo>
                  <a:pt x="9972" y="3340"/>
                  <a:pt x="9713" y="3494"/>
                  <a:pt x="9698" y="3494"/>
                </a:cubicBezTo>
                <a:cubicBezTo>
                  <a:pt x="9695" y="3494"/>
                  <a:pt x="9699" y="3490"/>
                  <a:pt x="9711" y="3481"/>
                </a:cubicBezTo>
                <a:lnTo>
                  <a:pt x="9711" y="3481"/>
                </a:lnTo>
                <a:cubicBezTo>
                  <a:pt x="9704" y="3482"/>
                  <a:pt x="9699" y="3483"/>
                  <a:pt x="9694" y="3483"/>
                </a:cubicBezTo>
                <a:cubicBezTo>
                  <a:pt x="9654" y="3483"/>
                  <a:pt x="9681" y="3437"/>
                  <a:pt x="9749" y="3381"/>
                </a:cubicBezTo>
                <a:cubicBezTo>
                  <a:pt x="9874" y="3318"/>
                  <a:pt x="10000" y="3255"/>
                  <a:pt x="10113" y="3192"/>
                </a:cubicBezTo>
                <a:cubicBezTo>
                  <a:pt x="10239" y="3180"/>
                  <a:pt x="10415" y="3192"/>
                  <a:pt x="10691" y="3054"/>
                </a:cubicBezTo>
                <a:lnTo>
                  <a:pt x="10691" y="3054"/>
                </a:lnTo>
                <a:cubicBezTo>
                  <a:pt x="10666" y="3066"/>
                  <a:pt x="10666" y="3079"/>
                  <a:pt x="10628" y="3092"/>
                </a:cubicBezTo>
                <a:cubicBezTo>
                  <a:pt x="10651" y="3092"/>
                  <a:pt x="10669" y="3087"/>
                  <a:pt x="10686" y="3078"/>
                </a:cubicBezTo>
                <a:lnTo>
                  <a:pt x="10686" y="3078"/>
                </a:lnTo>
                <a:cubicBezTo>
                  <a:pt x="10683" y="3079"/>
                  <a:pt x="10681" y="3079"/>
                  <a:pt x="10678" y="3079"/>
                </a:cubicBezTo>
                <a:cubicBezTo>
                  <a:pt x="10683" y="3078"/>
                  <a:pt x="10687" y="3076"/>
                  <a:pt x="10691" y="3075"/>
                </a:cubicBezTo>
                <a:lnTo>
                  <a:pt x="10691" y="3075"/>
                </a:lnTo>
                <a:cubicBezTo>
                  <a:pt x="10689" y="3076"/>
                  <a:pt x="10687" y="3077"/>
                  <a:pt x="10686" y="3078"/>
                </a:cubicBezTo>
                <a:lnTo>
                  <a:pt x="10686" y="3078"/>
                </a:lnTo>
                <a:cubicBezTo>
                  <a:pt x="10688" y="3077"/>
                  <a:pt x="10691" y="3075"/>
                  <a:pt x="10694" y="3074"/>
                </a:cubicBezTo>
                <a:lnTo>
                  <a:pt x="10694" y="3074"/>
                </a:lnTo>
                <a:cubicBezTo>
                  <a:pt x="10693" y="3074"/>
                  <a:pt x="10692" y="3074"/>
                  <a:pt x="10691" y="3075"/>
                </a:cubicBezTo>
                <a:lnTo>
                  <a:pt x="10691" y="3075"/>
                </a:lnTo>
                <a:cubicBezTo>
                  <a:pt x="10699" y="3069"/>
                  <a:pt x="10708" y="3062"/>
                  <a:pt x="10716" y="3054"/>
                </a:cubicBezTo>
                <a:lnTo>
                  <a:pt x="10716" y="3054"/>
                </a:lnTo>
                <a:cubicBezTo>
                  <a:pt x="10709" y="3061"/>
                  <a:pt x="10701" y="3069"/>
                  <a:pt x="10694" y="3074"/>
                </a:cubicBezTo>
                <a:lnTo>
                  <a:pt x="10694" y="3074"/>
                </a:lnTo>
                <a:cubicBezTo>
                  <a:pt x="10724" y="3063"/>
                  <a:pt x="10747" y="3050"/>
                  <a:pt x="10779" y="3029"/>
                </a:cubicBezTo>
                <a:cubicBezTo>
                  <a:pt x="10817" y="2991"/>
                  <a:pt x="10854" y="2966"/>
                  <a:pt x="10905" y="2941"/>
                </a:cubicBezTo>
                <a:lnTo>
                  <a:pt x="10905" y="2941"/>
                </a:lnTo>
                <a:lnTo>
                  <a:pt x="10867" y="2978"/>
                </a:lnTo>
                <a:cubicBezTo>
                  <a:pt x="10905" y="2953"/>
                  <a:pt x="10942" y="2941"/>
                  <a:pt x="10980" y="2916"/>
                </a:cubicBezTo>
                <a:cubicBezTo>
                  <a:pt x="10993" y="2916"/>
                  <a:pt x="11005" y="2903"/>
                  <a:pt x="11018" y="2890"/>
                </a:cubicBezTo>
                <a:lnTo>
                  <a:pt x="11055" y="2890"/>
                </a:lnTo>
                <a:cubicBezTo>
                  <a:pt x="11055" y="2878"/>
                  <a:pt x="11068" y="2878"/>
                  <a:pt x="11068" y="2865"/>
                </a:cubicBezTo>
                <a:cubicBezTo>
                  <a:pt x="11106" y="2853"/>
                  <a:pt x="11143" y="2828"/>
                  <a:pt x="11194" y="2803"/>
                </a:cubicBezTo>
                <a:cubicBezTo>
                  <a:pt x="11181" y="2803"/>
                  <a:pt x="11181" y="2790"/>
                  <a:pt x="11169" y="2790"/>
                </a:cubicBezTo>
                <a:cubicBezTo>
                  <a:pt x="11219" y="2752"/>
                  <a:pt x="11257" y="2740"/>
                  <a:pt x="11244" y="2689"/>
                </a:cubicBezTo>
                <a:lnTo>
                  <a:pt x="11244" y="2689"/>
                </a:lnTo>
                <a:lnTo>
                  <a:pt x="11131" y="2752"/>
                </a:lnTo>
                <a:cubicBezTo>
                  <a:pt x="11131" y="2740"/>
                  <a:pt x="11118" y="2727"/>
                  <a:pt x="11118" y="2715"/>
                </a:cubicBezTo>
                <a:cubicBezTo>
                  <a:pt x="11131" y="2702"/>
                  <a:pt x="11131" y="2702"/>
                  <a:pt x="11143" y="2702"/>
                </a:cubicBezTo>
                <a:lnTo>
                  <a:pt x="11282" y="2589"/>
                </a:lnTo>
                <a:lnTo>
                  <a:pt x="11332" y="2601"/>
                </a:lnTo>
                <a:cubicBezTo>
                  <a:pt x="11382" y="2564"/>
                  <a:pt x="11445" y="2539"/>
                  <a:pt x="11508" y="2514"/>
                </a:cubicBezTo>
                <a:lnTo>
                  <a:pt x="11508" y="2514"/>
                </a:lnTo>
                <a:cubicBezTo>
                  <a:pt x="11483" y="2551"/>
                  <a:pt x="11432" y="2589"/>
                  <a:pt x="11395" y="2614"/>
                </a:cubicBezTo>
                <a:cubicBezTo>
                  <a:pt x="11495" y="2601"/>
                  <a:pt x="11558" y="2526"/>
                  <a:pt x="11659" y="2514"/>
                </a:cubicBezTo>
                <a:lnTo>
                  <a:pt x="11659" y="2514"/>
                </a:lnTo>
                <a:cubicBezTo>
                  <a:pt x="11671" y="2614"/>
                  <a:pt x="11294" y="2689"/>
                  <a:pt x="11131" y="2865"/>
                </a:cubicBezTo>
                <a:cubicBezTo>
                  <a:pt x="11211" y="2855"/>
                  <a:pt x="11356" y="2724"/>
                  <a:pt x="11405" y="2724"/>
                </a:cubicBezTo>
                <a:cubicBezTo>
                  <a:pt x="11413" y="2724"/>
                  <a:pt x="11419" y="2729"/>
                  <a:pt x="11420" y="2739"/>
                </a:cubicBezTo>
                <a:lnTo>
                  <a:pt x="11420" y="2739"/>
                </a:lnTo>
                <a:cubicBezTo>
                  <a:pt x="11521" y="2589"/>
                  <a:pt x="11747" y="2639"/>
                  <a:pt x="11923" y="2476"/>
                </a:cubicBezTo>
                <a:lnTo>
                  <a:pt x="11923" y="2539"/>
                </a:lnTo>
                <a:cubicBezTo>
                  <a:pt x="11948" y="2514"/>
                  <a:pt x="12010" y="2463"/>
                  <a:pt x="12073" y="2451"/>
                </a:cubicBezTo>
                <a:lnTo>
                  <a:pt x="12073" y="2451"/>
                </a:lnTo>
                <a:lnTo>
                  <a:pt x="12036" y="2501"/>
                </a:lnTo>
                <a:cubicBezTo>
                  <a:pt x="11973" y="2526"/>
                  <a:pt x="11910" y="2551"/>
                  <a:pt x="11847" y="2564"/>
                </a:cubicBezTo>
                <a:cubicBezTo>
                  <a:pt x="11797" y="2589"/>
                  <a:pt x="11747" y="2614"/>
                  <a:pt x="11696" y="2627"/>
                </a:cubicBezTo>
                <a:lnTo>
                  <a:pt x="11659" y="2639"/>
                </a:lnTo>
                <a:cubicBezTo>
                  <a:pt x="11621" y="2652"/>
                  <a:pt x="11583" y="2677"/>
                  <a:pt x="11558" y="2689"/>
                </a:cubicBezTo>
                <a:lnTo>
                  <a:pt x="11508" y="2702"/>
                </a:lnTo>
                <a:cubicBezTo>
                  <a:pt x="11483" y="2715"/>
                  <a:pt x="11458" y="2727"/>
                  <a:pt x="11420" y="2740"/>
                </a:cubicBezTo>
                <a:lnTo>
                  <a:pt x="11420" y="2740"/>
                </a:lnTo>
                <a:cubicBezTo>
                  <a:pt x="11420" y="2739"/>
                  <a:pt x="11420" y="2739"/>
                  <a:pt x="11420" y="2739"/>
                </a:cubicBezTo>
                <a:lnTo>
                  <a:pt x="11420" y="2739"/>
                </a:lnTo>
                <a:cubicBezTo>
                  <a:pt x="11420" y="2739"/>
                  <a:pt x="11420" y="2740"/>
                  <a:pt x="11420" y="2740"/>
                </a:cubicBezTo>
                <a:cubicBezTo>
                  <a:pt x="11420" y="2740"/>
                  <a:pt x="11420" y="2740"/>
                  <a:pt x="11420" y="2740"/>
                </a:cubicBezTo>
                <a:lnTo>
                  <a:pt x="11420" y="2740"/>
                </a:lnTo>
                <a:cubicBezTo>
                  <a:pt x="11421" y="2743"/>
                  <a:pt x="11421" y="2747"/>
                  <a:pt x="11420" y="2752"/>
                </a:cubicBezTo>
                <a:cubicBezTo>
                  <a:pt x="11382" y="2765"/>
                  <a:pt x="11344" y="2777"/>
                  <a:pt x="11319" y="2790"/>
                </a:cubicBezTo>
                <a:cubicBezTo>
                  <a:pt x="11257" y="2815"/>
                  <a:pt x="11206" y="2853"/>
                  <a:pt x="11156" y="2878"/>
                </a:cubicBezTo>
                <a:cubicBezTo>
                  <a:pt x="11131" y="2890"/>
                  <a:pt x="11106" y="2903"/>
                  <a:pt x="11081" y="2916"/>
                </a:cubicBezTo>
                <a:cubicBezTo>
                  <a:pt x="11030" y="2941"/>
                  <a:pt x="10980" y="2966"/>
                  <a:pt x="10942" y="2991"/>
                </a:cubicBezTo>
                <a:cubicBezTo>
                  <a:pt x="10880" y="3016"/>
                  <a:pt x="10817" y="3054"/>
                  <a:pt x="10766" y="3079"/>
                </a:cubicBezTo>
                <a:cubicBezTo>
                  <a:pt x="10151" y="3418"/>
                  <a:pt x="10113" y="3469"/>
                  <a:pt x="9799" y="3644"/>
                </a:cubicBezTo>
                <a:cubicBezTo>
                  <a:pt x="9636" y="3732"/>
                  <a:pt x="9409" y="3871"/>
                  <a:pt x="8944" y="4084"/>
                </a:cubicBezTo>
                <a:cubicBezTo>
                  <a:pt x="8706" y="4185"/>
                  <a:pt x="8417" y="4310"/>
                  <a:pt x="8015" y="4436"/>
                </a:cubicBezTo>
                <a:cubicBezTo>
                  <a:pt x="7625" y="4562"/>
                  <a:pt x="7122" y="4700"/>
                  <a:pt x="6481" y="4738"/>
                </a:cubicBezTo>
                <a:cubicBezTo>
                  <a:pt x="6557" y="4750"/>
                  <a:pt x="6519" y="4775"/>
                  <a:pt x="6381" y="4788"/>
                </a:cubicBezTo>
                <a:cubicBezTo>
                  <a:pt x="6255" y="4813"/>
                  <a:pt x="6029" y="4838"/>
                  <a:pt x="5740" y="4838"/>
                </a:cubicBezTo>
                <a:cubicBezTo>
                  <a:pt x="5325" y="4838"/>
                  <a:pt x="4773" y="4750"/>
                  <a:pt x="4220" y="4574"/>
                </a:cubicBezTo>
                <a:cubicBezTo>
                  <a:pt x="3667" y="4398"/>
                  <a:pt x="3139" y="4135"/>
                  <a:pt x="2687" y="3871"/>
                </a:cubicBezTo>
                <a:cubicBezTo>
                  <a:pt x="2687" y="3871"/>
                  <a:pt x="2674" y="3858"/>
                  <a:pt x="2674" y="3858"/>
                </a:cubicBezTo>
                <a:lnTo>
                  <a:pt x="2548" y="3783"/>
                </a:lnTo>
                <a:lnTo>
                  <a:pt x="2524" y="3768"/>
                </a:lnTo>
                <a:lnTo>
                  <a:pt x="2524" y="3768"/>
                </a:lnTo>
                <a:cubicBezTo>
                  <a:pt x="2535" y="3776"/>
                  <a:pt x="2547" y="3785"/>
                  <a:pt x="2561" y="3795"/>
                </a:cubicBezTo>
                <a:cubicBezTo>
                  <a:pt x="2687" y="3896"/>
                  <a:pt x="2837" y="3959"/>
                  <a:pt x="2976" y="4072"/>
                </a:cubicBezTo>
                <a:cubicBezTo>
                  <a:pt x="2974" y="4072"/>
                  <a:pt x="2973" y="4072"/>
                  <a:pt x="2972" y="4072"/>
                </a:cubicBezTo>
                <a:cubicBezTo>
                  <a:pt x="2883" y="4072"/>
                  <a:pt x="2330" y="3667"/>
                  <a:pt x="2046" y="3469"/>
                </a:cubicBezTo>
                <a:lnTo>
                  <a:pt x="2046" y="3469"/>
                </a:lnTo>
                <a:cubicBezTo>
                  <a:pt x="2156" y="3579"/>
                  <a:pt x="2519" y="3796"/>
                  <a:pt x="2486" y="3796"/>
                </a:cubicBezTo>
                <a:cubicBezTo>
                  <a:pt x="2481" y="3796"/>
                  <a:pt x="2469" y="3792"/>
                  <a:pt x="2448" y="3783"/>
                </a:cubicBezTo>
                <a:lnTo>
                  <a:pt x="2448" y="3783"/>
                </a:lnTo>
                <a:cubicBezTo>
                  <a:pt x="2687" y="3896"/>
                  <a:pt x="2976" y="4172"/>
                  <a:pt x="3415" y="4348"/>
                </a:cubicBezTo>
                <a:lnTo>
                  <a:pt x="3378" y="4348"/>
                </a:lnTo>
                <a:cubicBezTo>
                  <a:pt x="3441" y="4386"/>
                  <a:pt x="3591" y="4449"/>
                  <a:pt x="3717" y="4499"/>
                </a:cubicBezTo>
                <a:lnTo>
                  <a:pt x="3466" y="4424"/>
                </a:lnTo>
                <a:lnTo>
                  <a:pt x="3466" y="4424"/>
                </a:lnTo>
                <a:cubicBezTo>
                  <a:pt x="3830" y="4574"/>
                  <a:pt x="4144" y="4763"/>
                  <a:pt x="4534" y="4863"/>
                </a:cubicBezTo>
                <a:cubicBezTo>
                  <a:pt x="4144" y="4738"/>
                  <a:pt x="4107" y="4713"/>
                  <a:pt x="4119" y="4700"/>
                </a:cubicBezTo>
                <a:cubicBezTo>
                  <a:pt x="4122" y="4700"/>
                  <a:pt x="4129" y="4701"/>
                  <a:pt x="4136" y="4701"/>
                </a:cubicBezTo>
                <a:cubicBezTo>
                  <a:pt x="4155" y="4701"/>
                  <a:pt x="4169" y="4694"/>
                  <a:pt x="4056" y="4637"/>
                </a:cubicBezTo>
                <a:lnTo>
                  <a:pt x="4056" y="4637"/>
                </a:lnTo>
                <a:cubicBezTo>
                  <a:pt x="4509" y="4801"/>
                  <a:pt x="4647" y="4838"/>
                  <a:pt x="4798" y="4901"/>
                </a:cubicBezTo>
                <a:cubicBezTo>
                  <a:pt x="4941" y="4961"/>
                  <a:pt x="5096" y="5032"/>
                  <a:pt x="5588" y="5082"/>
                </a:cubicBezTo>
                <a:lnTo>
                  <a:pt x="5588" y="5082"/>
                </a:lnTo>
                <a:cubicBezTo>
                  <a:pt x="5430" y="5063"/>
                  <a:pt x="5240" y="5022"/>
                  <a:pt x="5299" y="5022"/>
                </a:cubicBezTo>
                <a:cubicBezTo>
                  <a:pt x="5311" y="5022"/>
                  <a:pt x="5331" y="5023"/>
                  <a:pt x="5363" y="5027"/>
                </a:cubicBezTo>
                <a:cubicBezTo>
                  <a:pt x="5577" y="5064"/>
                  <a:pt x="5866" y="5102"/>
                  <a:pt x="6004" y="5115"/>
                </a:cubicBezTo>
                <a:cubicBezTo>
                  <a:pt x="6770" y="5115"/>
                  <a:pt x="5891" y="5090"/>
                  <a:pt x="6218" y="5077"/>
                </a:cubicBezTo>
                <a:lnTo>
                  <a:pt x="6218" y="5077"/>
                </a:lnTo>
                <a:cubicBezTo>
                  <a:pt x="6264" y="5082"/>
                  <a:pt x="6305" y="5084"/>
                  <a:pt x="6344" y="5084"/>
                </a:cubicBezTo>
                <a:cubicBezTo>
                  <a:pt x="6517" y="5084"/>
                  <a:pt x="6640" y="5043"/>
                  <a:pt x="6896" y="5002"/>
                </a:cubicBezTo>
                <a:lnTo>
                  <a:pt x="6909" y="5027"/>
                </a:lnTo>
                <a:cubicBezTo>
                  <a:pt x="7323" y="4976"/>
                  <a:pt x="7374" y="4951"/>
                  <a:pt x="7411" y="4926"/>
                </a:cubicBezTo>
                <a:cubicBezTo>
                  <a:pt x="7449" y="4901"/>
                  <a:pt x="7487" y="4888"/>
                  <a:pt x="7839" y="4813"/>
                </a:cubicBezTo>
                <a:lnTo>
                  <a:pt x="7839" y="4813"/>
                </a:lnTo>
                <a:cubicBezTo>
                  <a:pt x="7738" y="4851"/>
                  <a:pt x="7650" y="4888"/>
                  <a:pt x="7550" y="4926"/>
                </a:cubicBezTo>
                <a:cubicBezTo>
                  <a:pt x="7675" y="4888"/>
                  <a:pt x="7788" y="4851"/>
                  <a:pt x="7914" y="4813"/>
                </a:cubicBezTo>
                <a:lnTo>
                  <a:pt x="7914" y="4813"/>
                </a:lnTo>
                <a:lnTo>
                  <a:pt x="7851" y="4863"/>
                </a:lnTo>
                <a:cubicBezTo>
                  <a:pt x="8228" y="4738"/>
                  <a:pt x="8341" y="4700"/>
                  <a:pt x="8693" y="4574"/>
                </a:cubicBezTo>
                <a:lnTo>
                  <a:pt x="8693" y="4574"/>
                </a:lnTo>
                <a:cubicBezTo>
                  <a:pt x="8687" y="4575"/>
                  <a:pt x="8681" y="4576"/>
                  <a:pt x="8677" y="4576"/>
                </a:cubicBezTo>
                <a:cubicBezTo>
                  <a:pt x="8624" y="4576"/>
                  <a:pt x="8752" y="4502"/>
                  <a:pt x="9020" y="4386"/>
                </a:cubicBezTo>
                <a:cubicBezTo>
                  <a:pt x="9067" y="4368"/>
                  <a:pt x="9087" y="4363"/>
                  <a:pt x="9094" y="4363"/>
                </a:cubicBezTo>
                <a:cubicBezTo>
                  <a:pt x="9104" y="4363"/>
                  <a:pt x="9091" y="4373"/>
                  <a:pt x="9097" y="4373"/>
                </a:cubicBezTo>
                <a:cubicBezTo>
                  <a:pt x="9104" y="4373"/>
                  <a:pt x="9146" y="4355"/>
                  <a:pt x="9321" y="4273"/>
                </a:cubicBezTo>
                <a:lnTo>
                  <a:pt x="9321" y="4273"/>
                </a:lnTo>
                <a:cubicBezTo>
                  <a:pt x="9233" y="4323"/>
                  <a:pt x="9158" y="4398"/>
                  <a:pt x="8957" y="4449"/>
                </a:cubicBezTo>
                <a:cubicBezTo>
                  <a:pt x="8944" y="4461"/>
                  <a:pt x="8882" y="4499"/>
                  <a:pt x="8856" y="4524"/>
                </a:cubicBezTo>
                <a:cubicBezTo>
                  <a:pt x="9068" y="4454"/>
                  <a:pt x="9356" y="4306"/>
                  <a:pt x="9506" y="4236"/>
                </a:cubicBezTo>
                <a:lnTo>
                  <a:pt x="9506" y="4236"/>
                </a:lnTo>
                <a:cubicBezTo>
                  <a:pt x="9459" y="4256"/>
                  <a:pt x="9405" y="4275"/>
                  <a:pt x="9384" y="4285"/>
                </a:cubicBezTo>
                <a:cubicBezTo>
                  <a:pt x="9560" y="4185"/>
                  <a:pt x="9736" y="4084"/>
                  <a:pt x="9912" y="3971"/>
                </a:cubicBezTo>
                <a:cubicBezTo>
                  <a:pt x="9932" y="3965"/>
                  <a:pt x="9944" y="3963"/>
                  <a:pt x="9950" y="3963"/>
                </a:cubicBezTo>
                <a:cubicBezTo>
                  <a:pt x="9972" y="3963"/>
                  <a:pt x="9923" y="3992"/>
                  <a:pt x="9874" y="4021"/>
                </a:cubicBezTo>
                <a:cubicBezTo>
                  <a:pt x="9975" y="3971"/>
                  <a:pt x="10050" y="3921"/>
                  <a:pt x="10201" y="3833"/>
                </a:cubicBezTo>
                <a:lnTo>
                  <a:pt x="10201" y="3833"/>
                </a:lnTo>
                <a:cubicBezTo>
                  <a:pt x="10178" y="3867"/>
                  <a:pt x="10186" y="3890"/>
                  <a:pt x="10035" y="3985"/>
                </a:cubicBezTo>
                <a:lnTo>
                  <a:pt x="10035" y="3985"/>
                </a:lnTo>
                <a:lnTo>
                  <a:pt x="10452" y="3732"/>
                </a:lnTo>
                <a:cubicBezTo>
                  <a:pt x="10484" y="3732"/>
                  <a:pt x="10641" y="3661"/>
                  <a:pt x="10659" y="3661"/>
                </a:cubicBezTo>
                <a:cubicBezTo>
                  <a:pt x="10663" y="3661"/>
                  <a:pt x="10661" y="3664"/>
                  <a:pt x="10653" y="3670"/>
                </a:cubicBezTo>
                <a:cubicBezTo>
                  <a:pt x="10917" y="3544"/>
                  <a:pt x="11244" y="3305"/>
                  <a:pt x="11546" y="3192"/>
                </a:cubicBezTo>
                <a:cubicBezTo>
                  <a:pt x="11558" y="3180"/>
                  <a:pt x="11583" y="3167"/>
                  <a:pt x="11646" y="3129"/>
                </a:cubicBezTo>
                <a:cubicBezTo>
                  <a:pt x="11910" y="3016"/>
                  <a:pt x="12149" y="2966"/>
                  <a:pt x="12387" y="2878"/>
                </a:cubicBezTo>
                <a:cubicBezTo>
                  <a:pt x="12438" y="2878"/>
                  <a:pt x="12488" y="2890"/>
                  <a:pt x="12526" y="2890"/>
                </a:cubicBezTo>
                <a:cubicBezTo>
                  <a:pt x="12702" y="2865"/>
                  <a:pt x="12350" y="2853"/>
                  <a:pt x="12639" y="2803"/>
                </a:cubicBezTo>
                <a:cubicBezTo>
                  <a:pt x="12659" y="2801"/>
                  <a:pt x="12676" y="2801"/>
                  <a:pt x="12691" y="2801"/>
                </a:cubicBezTo>
                <a:cubicBezTo>
                  <a:pt x="12805" y="2801"/>
                  <a:pt x="12721" y="2842"/>
                  <a:pt x="12777" y="2853"/>
                </a:cubicBezTo>
                <a:cubicBezTo>
                  <a:pt x="12821" y="2840"/>
                  <a:pt x="12881" y="2828"/>
                  <a:pt x="12948" y="2828"/>
                </a:cubicBezTo>
                <a:cubicBezTo>
                  <a:pt x="13016" y="2828"/>
                  <a:pt x="13091" y="2840"/>
                  <a:pt x="13167" y="2878"/>
                </a:cubicBezTo>
                <a:cubicBezTo>
                  <a:pt x="13116" y="2878"/>
                  <a:pt x="13066" y="2853"/>
                  <a:pt x="13028" y="2853"/>
                </a:cubicBezTo>
                <a:cubicBezTo>
                  <a:pt x="13066" y="2865"/>
                  <a:pt x="13104" y="2890"/>
                  <a:pt x="13141" y="2903"/>
                </a:cubicBezTo>
                <a:cubicBezTo>
                  <a:pt x="13066" y="2903"/>
                  <a:pt x="13003" y="2890"/>
                  <a:pt x="12978" y="2890"/>
                </a:cubicBezTo>
                <a:cubicBezTo>
                  <a:pt x="12940" y="2890"/>
                  <a:pt x="12940" y="2903"/>
                  <a:pt x="12991" y="2928"/>
                </a:cubicBezTo>
                <a:cubicBezTo>
                  <a:pt x="12996" y="2913"/>
                  <a:pt x="13016" y="2906"/>
                  <a:pt x="13046" y="2906"/>
                </a:cubicBezTo>
                <a:cubicBezTo>
                  <a:pt x="13092" y="2906"/>
                  <a:pt x="13161" y="2923"/>
                  <a:pt x="13229" y="2953"/>
                </a:cubicBezTo>
                <a:cubicBezTo>
                  <a:pt x="13331" y="2994"/>
                  <a:pt x="13442" y="3051"/>
                  <a:pt x="13493" y="3051"/>
                </a:cubicBezTo>
                <a:cubicBezTo>
                  <a:pt x="13505" y="3051"/>
                  <a:pt x="13514" y="3048"/>
                  <a:pt x="13518" y="3041"/>
                </a:cubicBezTo>
                <a:cubicBezTo>
                  <a:pt x="13544" y="3066"/>
                  <a:pt x="13569" y="3092"/>
                  <a:pt x="13606" y="3117"/>
                </a:cubicBezTo>
                <a:cubicBezTo>
                  <a:pt x="13581" y="3104"/>
                  <a:pt x="13569" y="3104"/>
                  <a:pt x="13544" y="3079"/>
                </a:cubicBezTo>
                <a:lnTo>
                  <a:pt x="13544" y="3079"/>
                </a:lnTo>
                <a:cubicBezTo>
                  <a:pt x="13707" y="3242"/>
                  <a:pt x="13707" y="3117"/>
                  <a:pt x="13946" y="3330"/>
                </a:cubicBezTo>
                <a:cubicBezTo>
                  <a:pt x="14015" y="3390"/>
                  <a:pt x="14062" y="3442"/>
                  <a:pt x="14046" y="3442"/>
                </a:cubicBezTo>
                <a:cubicBezTo>
                  <a:pt x="14042" y="3442"/>
                  <a:pt x="14034" y="3439"/>
                  <a:pt x="14021" y="3431"/>
                </a:cubicBezTo>
                <a:lnTo>
                  <a:pt x="14021" y="3431"/>
                </a:lnTo>
                <a:lnTo>
                  <a:pt x="14235" y="3594"/>
                </a:lnTo>
                <a:cubicBezTo>
                  <a:pt x="14257" y="3625"/>
                  <a:pt x="14266" y="3641"/>
                  <a:pt x="14262" y="3641"/>
                </a:cubicBezTo>
                <a:cubicBezTo>
                  <a:pt x="14259" y="3641"/>
                  <a:pt x="14250" y="3634"/>
                  <a:pt x="14235" y="3619"/>
                </a:cubicBezTo>
                <a:lnTo>
                  <a:pt x="14235" y="3619"/>
                </a:lnTo>
                <a:cubicBezTo>
                  <a:pt x="14323" y="3720"/>
                  <a:pt x="14411" y="3808"/>
                  <a:pt x="14499" y="3908"/>
                </a:cubicBezTo>
                <a:cubicBezTo>
                  <a:pt x="14549" y="3946"/>
                  <a:pt x="14662" y="4047"/>
                  <a:pt x="14712" y="4109"/>
                </a:cubicBezTo>
                <a:cubicBezTo>
                  <a:pt x="14728" y="4131"/>
                  <a:pt x="14733" y="4139"/>
                  <a:pt x="14733" y="4139"/>
                </a:cubicBezTo>
                <a:cubicBezTo>
                  <a:pt x="14731" y="4139"/>
                  <a:pt x="14692" y="4090"/>
                  <a:pt x="14679" y="4090"/>
                </a:cubicBezTo>
                <a:cubicBezTo>
                  <a:pt x="14676" y="4090"/>
                  <a:pt x="14674" y="4092"/>
                  <a:pt x="14674" y="4097"/>
                </a:cubicBezTo>
                <a:lnTo>
                  <a:pt x="14850" y="4285"/>
                </a:lnTo>
                <a:cubicBezTo>
                  <a:pt x="14861" y="4307"/>
                  <a:pt x="14863" y="4316"/>
                  <a:pt x="14859" y="4316"/>
                </a:cubicBezTo>
                <a:cubicBezTo>
                  <a:pt x="14842" y="4316"/>
                  <a:pt x="14738" y="4193"/>
                  <a:pt x="14649" y="4084"/>
                </a:cubicBezTo>
                <a:lnTo>
                  <a:pt x="14649" y="4084"/>
                </a:lnTo>
                <a:cubicBezTo>
                  <a:pt x="14737" y="4323"/>
                  <a:pt x="14800" y="4222"/>
                  <a:pt x="15077" y="4687"/>
                </a:cubicBezTo>
                <a:lnTo>
                  <a:pt x="14913" y="4486"/>
                </a:lnTo>
                <a:lnTo>
                  <a:pt x="14913" y="4486"/>
                </a:lnTo>
                <a:cubicBezTo>
                  <a:pt x="14976" y="4650"/>
                  <a:pt x="15102" y="4801"/>
                  <a:pt x="15240" y="5052"/>
                </a:cubicBezTo>
                <a:cubicBezTo>
                  <a:pt x="15220" y="5001"/>
                  <a:pt x="15062" y="4700"/>
                  <a:pt x="15091" y="4700"/>
                </a:cubicBezTo>
                <a:cubicBezTo>
                  <a:pt x="15099" y="4700"/>
                  <a:pt x="15117" y="4718"/>
                  <a:pt x="15152" y="4763"/>
                </a:cubicBezTo>
                <a:cubicBezTo>
                  <a:pt x="15202" y="4838"/>
                  <a:pt x="15252" y="4926"/>
                  <a:pt x="15353" y="5052"/>
                </a:cubicBezTo>
                <a:cubicBezTo>
                  <a:pt x="15340" y="5077"/>
                  <a:pt x="15428" y="5203"/>
                  <a:pt x="15529" y="5366"/>
                </a:cubicBezTo>
                <a:lnTo>
                  <a:pt x="15491" y="5379"/>
                </a:lnTo>
                <a:cubicBezTo>
                  <a:pt x="15617" y="5554"/>
                  <a:pt x="15617" y="5529"/>
                  <a:pt x="15705" y="5630"/>
                </a:cubicBezTo>
                <a:cubicBezTo>
                  <a:pt x="15818" y="5843"/>
                  <a:pt x="15818" y="5894"/>
                  <a:pt x="15831" y="5957"/>
                </a:cubicBezTo>
                <a:cubicBezTo>
                  <a:pt x="15883" y="6049"/>
                  <a:pt x="15903" y="6079"/>
                  <a:pt x="15907" y="6079"/>
                </a:cubicBezTo>
                <a:cubicBezTo>
                  <a:pt x="15915" y="6079"/>
                  <a:pt x="15862" y="5961"/>
                  <a:pt x="15874" y="5961"/>
                </a:cubicBezTo>
                <a:cubicBezTo>
                  <a:pt x="15881" y="5961"/>
                  <a:pt x="15909" y="5999"/>
                  <a:pt x="15981" y="6120"/>
                </a:cubicBezTo>
                <a:cubicBezTo>
                  <a:pt x="16145" y="6434"/>
                  <a:pt x="16295" y="6648"/>
                  <a:pt x="16534" y="7012"/>
                </a:cubicBezTo>
                <a:cubicBezTo>
                  <a:pt x="16575" y="7086"/>
                  <a:pt x="16584" y="7109"/>
                  <a:pt x="16579" y="7109"/>
                </a:cubicBezTo>
                <a:cubicBezTo>
                  <a:pt x="16571" y="7109"/>
                  <a:pt x="16526" y="7048"/>
                  <a:pt x="16525" y="7048"/>
                </a:cubicBezTo>
                <a:lnTo>
                  <a:pt x="16525" y="7048"/>
                </a:lnTo>
                <a:cubicBezTo>
                  <a:pt x="16525" y="7048"/>
                  <a:pt x="16527" y="7052"/>
                  <a:pt x="16534" y="7062"/>
                </a:cubicBezTo>
                <a:lnTo>
                  <a:pt x="16672" y="7238"/>
                </a:lnTo>
                <a:cubicBezTo>
                  <a:pt x="16689" y="7272"/>
                  <a:pt x="16689" y="7277"/>
                  <a:pt x="16684" y="7277"/>
                </a:cubicBezTo>
                <a:cubicBezTo>
                  <a:pt x="16681" y="7277"/>
                  <a:pt x="16677" y="7276"/>
                  <a:pt x="16672" y="7276"/>
                </a:cubicBezTo>
                <a:cubicBezTo>
                  <a:pt x="16786" y="7439"/>
                  <a:pt x="16710" y="7263"/>
                  <a:pt x="16886" y="7515"/>
                </a:cubicBezTo>
                <a:cubicBezTo>
                  <a:pt x="16924" y="7540"/>
                  <a:pt x="16987" y="7678"/>
                  <a:pt x="17075" y="7854"/>
                </a:cubicBezTo>
                <a:cubicBezTo>
                  <a:pt x="17175" y="8017"/>
                  <a:pt x="17288" y="8218"/>
                  <a:pt x="17414" y="8357"/>
                </a:cubicBezTo>
                <a:cubicBezTo>
                  <a:pt x="17425" y="8383"/>
                  <a:pt x="17425" y="8391"/>
                  <a:pt x="17420" y="8391"/>
                </a:cubicBezTo>
                <a:cubicBezTo>
                  <a:pt x="17411" y="8391"/>
                  <a:pt x="17384" y="8361"/>
                  <a:pt x="17377" y="8361"/>
                </a:cubicBezTo>
                <a:cubicBezTo>
                  <a:pt x="17375" y="8361"/>
                  <a:pt x="17374" y="8364"/>
                  <a:pt x="17376" y="8369"/>
                </a:cubicBezTo>
                <a:cubicBezTo>
                  <a:pt x="17678" y="8784"/>
                  <a:pt x="17640" y="8721"/>
                  <a:pt x="17916" y="9048"/>
                </a:cubicBezTo>
                <a:lnTo>
                  <a:pt x="18118" y="9362"/>
                </a:lnTo>
                <a:cubicBezTo>
                  <a:pt x="18079" y="9295"/>
                  <a:pt x="18069" y="9268"/>
                  <a:pt x="18079" y="9268"/>
                </a:cubicBezTo>
                <a:cubicBezTo>
                  <a:pt x="18105" y="9268"/>
                  <a:pt x="18265" y="9450"/>
                  <a:pt x="18419" y="9613"/>
                </a:cubicBezTo>
                <a:lnTo>
                  <a:pt x="18444" y="9664"/>
                </a:lnTo>
                <a:cubicBezTo>
                  <a:pt x="18362" y="9592"/>
                  <a:pt x="18288" y="9528"/>
                  <a:pt x="18264" y="9528"/>
                </a:cubicBezTo>
                <a:cubicBezTo>
                  <a:pt x="18259" y="9528"/>
                  <a:pt x="18256" y="9531"/>
                  <a:pt x="18256" y="9538"/>
                </a:cubicBezTo>
                <a:cubicBezTo>
                  <a:pt x="18281" y="9563"/>
                  <a:pt x="18319" y="9601"/>
                  <a:pt x="18369" y="9651"/>
                </a:cubicBezTo>
                <a:cubicBezTo>
                  <a:pt x="18351" y="9642"/>
                  <a:pt x="18340" y="9633"/>
                  <a:pt x="18334" y="9633"/>
                </a:cubicBezTo>
                <a:cubicBezTo>
                  <a:pt x="18332" y="9633"/>
                  <a:pt x="18331" y="9635"/>
                  <a:pt x="18331" y="9638"/>
                </a:cubicBezTo>
                <a:cubicBezTo>
                  <a:pt x="18344" y="9651"/>
                  <a:pt x="18369" y="9689"/>
                  <a:pt x="18432" y="9739"/>
                </a:cubicBezTo>
                <a:lnTo>
                  <a:pt x="18469" y="9852"/>
                </a:lnTo>
                <a:lnTo>
                  <a:pt x="18495" y="9865"/>
                </a:lnTo>
                <a:lnTo>
                  <a:pt x="18683" y="10128"/>
                </a:lnTo>
                <a:lnTo>
                  <a:pt x="18884" y="10392"/>
                </a:lnTo>
                <a:cubicBezTo>
                  <a:pt x="19060" y="10556"/>
                  <a:pt x="19211" y="10707"/>
                  <a:pt x="19412" y="10870"/>
                </a:cubicBezTo>
                <a:cubicBezTo>
                  <a:pt x="19613" y="11046"/>
                  <a:pt x="19826" y="11247"/>
                  <a:pt x="20128" y="11498"/>
                </a:cubicBezTo>
                <a:cubicBezTo>
                  <a:pt x="20079" y="11468"/>
                  <a:pt x="20053" y="11457"/>
                  <a:pt x="20041" y="11457"/>
                </a:cubicBezTo>
                <a:cubicBezTo>
                  <a:pt x="20013" y="11457"/>
                  <a:pt x="20054" y="11515"/>
                  <a:pt x="20028" y="11523"/>
                </a:cubicBezTo>
                <a:cubicBezTo>
                  <a:pt x="19965" y="11435"/>
                  <a:pt x="19852" y="11347"/>
                  <a:pt x="19713" y="11222"/>
                </a:cubicBezTo>
                <a:cubicBezTo>
                  <a:pt x="19600" y="11109"/>
                  <a:pt x="19450" y="10970"/>
                  <a:pt x="19311" y="10832"/>
                </a:cubicBezTo>
                <a:lnTo>
                  <a:pt x="19311" y="10832"/>
                </a:lnTo>
                <a:cubicBezTo>
                  <a:pt x="19393" y="10921"/>
                  <a:pt x="19413" y="10949"/>
                  <a:pt x="19408" y="10949"/>
                </a:cubicBezTo>
                <a:cubicBezTo>
                  <a:pt x="19407" y="10949"/>
                  <a:pt x="19402" y="10945"/>
                  <a:pt x="19395" y="10940"/>
                </a:cubicBezTo>
                <a:lnTo>
                  <a:pt x="19395" y="10940"/>
                </a:lnTo>
                <a:cubicBezTo>
                  <a:pt x="19562" y="11097"/>
                  <a:pt x="19709" y="11253"/>
                  <a:pt x="19902" y="11410"/>
                </a:cubicBezTo>
                <a:cubicBezTo>
                  <a:pt x="19864" y="11423"/>
                  <a:pt x="20002" y="11523"/>
                  <a:pt x="20141" y="11662"/>
                </a:cubicBezTo>
                <a:cubicBezTo>
                  <a:pt x="20132" y="11647"/>
                  <a:pt x="20131" y="11641"/>
                  <a:pt x="20136" y="11641"/>
                </a:cubicBezTo>
                <a:cubicBezTo>
                  <a:pt x="20152" y="11641"/>
                  <a:pt x="20238" y="11713"/>
                  <a:pt x="20354" y="11800"/>
                </a:cubicBezTo>
                <a:cubicBezTo>
                  <a:pt x="20518" y="11925"/>
                  <a:pt x="20719" y="12076"/>
                  <a:pt x="20857" y="12164"/>
                </a:cubicBezTo>
                <a:cubicBezTo>
                  <a:pt x="20857" y="12169"/>
                  <a:pt x="20854" y="12172"/>
                  <a:pt x="20848" y="12172"/>
                </a:cubicBezTo>
                <a:cubicBezTo>
                  <a:pt x="20820" y="12172"/>
                  <a:pt x="20724" y="12119"/>
                  <a:pt x="20480" y="11925"/>
                </a:cubicBezTo>
                <a:lnTo>
                  <a:pt x="20480" y="11925"/>
                </a:lnTo>
                <a:cubicBezTo>
                  <a:pt x="20780" y="12225"/>
                  <a:pt x="20968" y="12202"/>
                  <a:pt x="21291" y="12461"/>
                </a:cubicBezTo>
                <a:lnTo>
                  <a:pt x="21291" y="12461"/>
                </a:lnTo>
                <a:cubicBezTo>
                  <a:pt x="21289" y="12460"/>
                  <a:pt x="21286" y="12458"/>
                  <a:pt x="21284" y="12457"/>
                </a:cubicBezTo>
                <a:lnTo>
                  <a:pt x="21284" y="12457"/>
                </a:lnTo>
                <a:cubicBezTo>
                  <a:pt x="21288" y="12460"/>
                  <a:pt x="21292" y="12463"/>
                  <a:pt x="21297" y="12466"/>
                </a:cubicBezTo>
                <a:cubicBezTo>
                  <a:pt x="21295" y="12464"/>
                  <a:pt x="21293" y="12463"/>
                  <a:pt x="21291" y="12461"/>
                </a:cubicBezTo>
                <a:lnTo>
                  <a:pt x="21291" y="12461"/>
                </a:lnTo>
                <a:cubicBezTo>
                  <a:pt x="21490" y="12576"/>
                  <a:pt x="21747" y="12711"/>
                  <a:pt x="21730" y="12711"/>
                </a:cubicBezTo>
                <a:cubicBezTo>
                  <a:pt x="21728" y="12711"/>
                  <a:pt x="21722" y="12709"/>
                  <a:pt x="21711" y="12705"/>
                </a:cubicBezTo>
                <a:lnTo>
                  <a:pt x="21623" y="12667"/>
                </a:lnTo>
                <a:lnTo>
                  <a:pt x="21623" y="12667"/>
                </a:lnTo>
                <a:cubicBezTo>
                  <a:pt x="21699" y="12705"/>
                  <a:pt x="21774" y="12742"/>
                  <a:pt x="21862" y="12792"/>
                </a:cubicBezTo>
                <a:cubicBezTo>
                  <a:pt x="21963" y="12843"/>
                  <a:pt x="22063" y="12880"/>
                  <a:pt x="22176" y="12918"/>
                </a:cubicBezTo>
                <a:cubicBezTo>
                  <a:pt x="22277" y="12968"/>
                  <a:pt x="22390" y="13006"/>
                  <a:pt x="22503" y="13044"/>
                </a:cubicBezTo>
                <a:cubicBezTo>
                  <a:pt x="22616" y="13081"/>
                  <a:pt x="22742" y="13107"/>
                  <a:pt x="22842" y="13144"/>
                </a:cubicBezTo>
                <a:cubicBezTo>
                  <a:pt x="23069" y="13207"/>
                  <a:pt x="23295" y="13220"/>
                  <a:pt x="23458" y="13245"/>
                </a:cubicBezTo>
                <a:cubicBezTo>
                  <a:pt x="23540" y="13251"/>
                  <a:pt x="23609" y="13254"/>
                  <a:pt x="23661" y="13254"/>
                </a:cubicBezTo>
                <a:cubicBezTo>
                  <a:pt x="23713" y="13254"/>
                  <a:pt x="23747" y="13251"/>
                  <a:pt x="23760" y="13245"/>
                </a:cubicBezTo>
                <a:lnTo>
                  <a:pt x="23760" y="13245"/>
                </a:lnTo>
                <a:cubicBezTo>
                  <a:pt x="23760" y="13257"/>
                  <a:pt x="23659" y="13295"/>
                  <a:pt x="23621" y="13308"/>
                </a:cubicBezTo>
                <a:cubicBezTo>
                  <a:pt x="23835" y="13295"/>
                  <a:pt x="24049" y="13283"/>
                  <a:pt x="24250" y="13245"/>
                </a:cubicBezTo>
                <a:cubicBezTo>
                  <a:pt x="24451" y="13207"/>
                  <a:pt x="24664" y="13182"/>
                  <a:pt x="24853" y="13119"/>
                </a:cubicBezTo>
                <a:lnTo>
                  <a:pt x="24853" y="13119"/>
                </a:lnTo>
                <a:cubicBezTo>
                  <a:pt x="24752" y="13169"/>
                  <a:pt x="25167" y="13232"/>
                  <a:pt x="24602" y="13308"/>
                </a:cubicBezTo>
                <a:cubicBezTo>
                  <a:pt x="24690" y="13308"/>
                  <a:pt x="24777" y="13308"/>
                  <a:pt x="24891" y="13295"/>
                </a:cubicBezTo>
                <a:cubicBezTo>
                  <a:pt x="25004" y="13270"/>
                  <a:pt x="25142" y="13257"/>
                  <a:pt x="25293" y="13220"/>
                </a:cubicBezTo>
                <a:lnTo>
                  <a:pt x="25293" y="13220"/>
                </a:lnTo>
                <a:cubicBezTo>
                  <a:pt x="25274" y="13222"/>
                  <a:pt x="25253" y="13223"/>
                  <a:pt x="25232" y="13223"/>
                </a:cubicBezTo>
                <a:cubicBezTo>
                  <a:pt x="25139" y="13223"/>
                  <a:pt x="25044" y="13203"/>
                  <a:pt x="25167" y="13182"/>
                </a:cubicBezTo>
                <a:cubicBezTo>
                  <a:pt x="25368" y="13169"/>
                  <a:pt x="25431" y="13157"/>
                  <a:pt x="25506" y="13144"/>
                </a:cubicBezTo>
                <a:cubicBezTo>
                  <a:pt x="25582" y="13132"/>
                  <a:pt x="25682" y="13119"/>
                  <a:pt x="25908" y="13081"/>
                </a:cubicBezTo>
                <a:lnTo>
                  <a:pt x="25908" y="13081"/>
                </a:lnTo>
                <a:cubicBezTo>
                  <a:pt x="25892" y="13084"/>
                  <a:pt x="25879" y="13085"/>
                  <a:pt x="25870" y="13085"/>
                </a:cubicBezTo>
                <a:cubicBezTo>
                  <a:pt x="25788" y="13085"/>
                  <a:pt x="25920" y="12999"/>
                  <a:pt x="26122" y="12943"/>
                </a:cubicBezTo>
                <a:lnTo>
                  <a:pt x="26122" y="12943"/>
                </a:lnTo>
                <a:cubicBezTo>
                  <a:pt x="26097" y="12956"/>
                  <a:pt x="26160" y="12994"/>
                  <a:pt x="26084" y="13019"/>
                </a:cubicBezTo>
                <a:cubicBezTo>
                  <a:pt x="26273" y="12956"/>
                  <a:pt x="26424" y="12868"/>
                  <a:pt x="26599" y="12780"/>
                </a:cubicBezTo>
                <a:lnTo>
                  <a:pt x="26599" y="12780"/>
                </a:lnTo>
                <a:cubicBezTo>
                  <a:pt x="26523" y="12818"/>
                  <a:pt x="26540" y="12833"/>
                  <a:pt x="26591" y="12833"/>
                </a:cubicBezTo>
                <a:cubicBezTo>
                  <a:pt x="26622" y="12833"/>
                  <a:pt x="26667" y="12828"/>
                  <a:pt x="26710" y="12818"/>
                </a:cubicBezTo>
                <a:lnTo>
                  <a:pt x="26710" y="12818"/>
                </a:lnTo>
                <a:cubicBezTo>
                  <a:pt x="26710" y="12818"/>
                  <a:pt x="26709" y="12818"/>
                  <a:pt x="26709" y="12818"/>
                </a:cubicBezTo>
                <a:cubicBezTo>
                  <a:pt x="26696" y="12818"/>
                  <a:pt x="27156" y="12653"/>
                  <a:pt x="27266" y="12604"/>
                </a:cubicBezTo>
                <a:lnTo>
                  <a:pt x="27266" y="12604"/>
                </a:lnTo>
                <a:lnTo>
                  <a:pt x="27052" y="12667"/>
                </a:lnTo>
                <a:cubicBezTo>
                  <a:pt x="27605" y="12453"/>
                  <a:pt x="27555" y="12365"/>
                  <a:pt x="28057" y="12152"/>
                </a:cubicBezTo>
                <a:lnTo>
                  <a:pt x="28057" y="12152"/>
                </a:lnTo>
                <a:cubicBezTo>
                  <a:pt x="28014" y="12177"/>
                  <a:pt x="27977" y="12233"/>
                  <a:pt x="28039" y="12233"/>
                </a:cubicBezTo>
                <a:cubicBezTo>
                  <a:pt x="28067" y="12233"/>
                  <a:pt x="28116" y="12221"/>
                  <a:pt x="28195" y="12189"/>
                </a:cubicBezTo>
                <a:cubicBezTo>
                  <a:pt x="28296" y="12101"/>
                  <a:pt x="28635" y="11812"/>
                  <a:pt x="29037" y="11611"/>
                </a:cubicBezTo>
                <a:lnTo>
                  <a:pt x="29113" y="11599"/>
                </a:lnTo>
                <a:lnTo>
                  <a:pt x="29427" y="11448"/>
                </a:lnTo>
                <a:lnTo>
                  <a:pt x="29427" y="11448"/>
                </a:lnTo>
                <a:cubicBezTo>
                  <a:pt x="29251" y="11574"/>
                  <a:pt x="28736" y="11913"/>
                  <a:pt x="28447" y="12089"/>
                </a:cubicBezTo>
                <a:cubicBezTo>
                  <a:pt x="28635" y="12013"/>
                  <a:pt x="28510" y="12076"/>
                  <a:pt x="28773" y="11963"/>
                </a:cubicBezTo>
                <a:cubicBezTo>
                  <a:pt x="28783" y="11961"/>
                  <a:pt x="28790" y="11960"/>
                  <a:pt x="28794" y="11960"/>
                </a:cubicBezTo>
                <a:cubicBezTo>
                  <a:pt x="28829" y="11960"/>
                  <a:pt x="28628" y="12055"/>
                  <a:pt x="28560" y="12089"/>
                </a:cubicBezTo>
                <a:lnTo>
                  <a:pt x="29176" y="11825"/>
                </a:lnTo>
                <a:cubicBezTo>
                  <a:pt x="29138" y="11800"/>
                  <a:pt x="29628" y="11599"/>
                  <a:pt x="29590" y="11586"/>
                </a:cubicBezTo>
                <a:lnTo>
                  <a:pt x="29590" y="11586"/>
                </a:lnTo>
                <a:cubicBezTo>
                  <a:pt x="29377" y="11687"/>
                  <a:pt x="29163" y="11787"/>
                  <a:pt x="28949" y="11900"/>
                </a:cubicBezTo>
                <a:cubicBezTo>
                  <a:pt x="28899" y="11875"/>
                  <a:pt x="29289" y="11624"/>
                  <a:pt x="29716" y="11460"/>
                </a:cubicBezTo>
                <a:cubicBezTo>
                  <a:pt x="29726" y="11458"/>
                  <a:pt x="29734" y="11457"/>
                  <a:pt x="29740" y="11457"/>
                </a:cubicBezTo>
                <a:cubicBezTo>
                  <a:pt x="29801" y="11457"/>
                  <a:pt x="29667" y="11562"/>
                  <a:pt x="29678" y="11574"/>
                </a:cubicBezTo>
                <a:cubicBezTo>
                  <a:pt x="29728" y="11536"/>
                  <a:pt x="30068" y="11398"/>
                  <a:pt x="30105" y="11385"/>
                </a:cubicBezTo>
                <a:lnTo>
                  <a:pt x="30105" y="11385"/>
                </a:lnTo>
                <a:lnTo>
                  <a:pt x="29942" y="11473"/>
                </a:lnTo>
                <a:cubicBezTo>
                  <a:pt x="30168" y="11398"/>
                  <a:pt x="30294" y="11285"/>
                  <a:pt x="30595" y="11222"/>
                </a:cubicBezTo>
                <a:cubicBezTo>
                  <a:pt x="30683" y="11197"/>
                  <a:pt x="30897" y="11184"/>
                  <a:pt x="30897" y="11159"/>
                </a:cubicBezTo>
                <a:cubicBezTo>
                  <a:pt x="30734" y="11159"/>
                  <a:pt x="30658" y="11046"/>
                  <a:pt x="30759" y="10983"/>
                </a:cubicBezTo>
                <a:cubicBezTo>
                  <a:pt x="30771" y="10970"/>
                  <a:pt x="30910" y="10945"/>
                  <a:pt x="31048" y="10920"/>
                </a:cubicBezTo>
                <a:cubicBezTo>
                  <a:pt x="31186" y="10895"/>
                  <a:pt x="31337" y="10882"/>
                  <a:pt x="31400" y="10870"/>
                </a:cubicBezTo>
                <a:cubicBezTo>
                  <a:pt x="31437" y="10870"/>
                  <a:pt x="31450" y="10882"/>
                  <a:pt x="31425" y="10895"/>
                </a:cubicBezTo>
                <a:cubicBezTo>
                  <a:pt x="31551" y="10857"/>
                  <a:pt x="31689" y="10845"/>
                  <a:pt x="31840" y="10807"/>
                </a:cubicBezTo>
                <a:cubicBezTo>
                  <a:pt x="32003" y="10769"/>
                  <a:pt x="32154" y="10744"/>
                  <a:pt x="32317" y="10719"/>
                </a:cubicBezTo>
                <a:cubicBezTo>
                  <a:pt x="32392" y="10719"/>
                  <a:pt x="32468" y="10707"/>
                  <a:pt x="32543" y="10694"/>
                </a:cubicBezTo>
                <a:lnTo>
                  <a:pt x="32681" y="10694"/>
                </a:lnTo>
                <a:cubicBezTo>
                  <a:pt x="32744" y="10694"/>
                  <a:pt x="32807" y="10694"/>
                  <a:pt x="32857" y="10744"/>
                </a:cubicBezTo>
                <a:cubicBezTo>
                  <a:pt x="32895" y="10782"/>
                  <a:pt x="32908" y="10845"/>
                  <a:pt x="32908" y="10908"/>
                </a:cubicBezTo>
                <a:cubicBezTo>
                  <a:pt x="32895" y="10958"/>
                  <a:pt x="32895" y="11008"/>
                  <a:pt x="32895" y="11058"/>
                </a:cubicBezTo>
                <a:cubicBezTo>
                  <a:pt x="32882" y="11159"/>
                  <a:pt x="32857" y="11272"/>
                  <a:pt x="32845" y="11373"/>
                </a:cubicBezTo>
                <a:cubicBezTo>
                  <a:pt x="32832" y="11398"/>
                  <a:pt x="32832" y="11410"/>
                  <a:pt x="32832" y="11423"/>
                </a:cubicBezTo>
                <a:cubicBezTo>
                  <a:pt x="32832" y="11435"/>
                  <a:pt x="32832" y="11448"/>
                  <a:pt x="32820" y="11448"/>
                </a:cubicBezTo>
                <a:cubicBezTo>
                  <a:pt x="32769" y="11737"/>
                  <a:pt x="32694" y="12039"/>
                  <a:pt x="32606" y="12340"/>
                </a:cubicBezTo>
                <a:cubicBezTo>
                  <a:pt x="32568" y="12491"/>
                  <a:pt x="32531" y="12629"/>
                  <a:pt x="32493" y="12767"/>
                </a:cubicBezTo>
                <a:lnTo>
                  <a:pt x="32480" y="12767"/>
                </a:lnTo>
                <a:cubicBezTo>
                  <a:pt x="32455" y="12855"/>
                  <a:pt x="32443" y="12943"/>
                  <a:pt x="32418" y="13031"/>
                </a:cubicBezTo>
                <a:lnTo>
                  <a:pt x="32405" y="13031"/>
                </a:lnTo>
                <a:cubicBezTo>
                  <a:pt x="32405" y="13056"/>
                  <a:pt x="32392" y="13081"/>
                  <a:pt x="32392" y="13094"/>
                </a:cubicBezTo>
                <a:lnTo>
                  <a:pt x="32380" y="13157"/>
                </a:lnTo>
                <a:lnTo>
                  <a:pt x="32367" y="13169"/>
                </a:lnTo>
                <a:cubicBezTo>
                  <a:pt x="32279" y="13484"/>
                  <a:pt x="32191" y="13810"/>
                  <a:pt x="32116" y="14099"/>
                </a:cubicBezTo>
                <a:cubicBezTo>
                  <a:pt x="32091" y="14175"/>
                  <a:pt x="32078" y="14250"/>
                  <a:pt x="32066" y="14313"/>
                </a:cubicBezTo>
                <a:cubicBezTo>
                  <a:pt x="32041" y="14401"/>
                  <a:pt x="32028" y="14489"/>
                  <a:pt x="32003" y="14564"/>
                </a:cubicBezTo>
                <a:cubicBezTo>
                  <a:pt x="31953" y="14790"/>
                  <a:pt x="31927" y="14992"/>
                  <a:pt x="31890" y="15180"/>
                </a:cubicBezTo>
                <a:cubicBezTo>
                  <a:pt x="31865" y="15368"/>
                  <a:pt x="31852" y="15532"/>
                  <a:pt x="31852" y="15670"/>
                </a:cubicBezTo>
                <a:lnTo>
                  <a:pt x="31852" y="15683"/>
                </a:lnTo>
                <a:cubicBezTo>
                  <a:pt x="31840" y="15884"/>
                  <a:pt x="31852" y="16034"/>
                  <a:pt x="31865" y="16135"/>
                </a:cubicBezTo>
                <a:lnTo>
                  <a:pt x="31865" y="16148"/>
                </a:lnTo>
                <a:cubicBezTo>
                  <a:pt x="31865" y="16210"/>
                  <a:pt x="31865" y="16261"/>
                  <a:pt x="31877" y="16286"/>
                </a:cubicBezTo>
                <a:cubicBezTo>
                  <a:pt x="31882" y="16309"/>
                  <a:pt x="31885" y="16320"/>
                  <a:pt x="31887" y="16320"/>
                </a:cubicBezTo>
                <a:cubicBezTo>
                  <a:pt x="31890" y="16320"/>
                  <a:pt x="31890" y="16287"/>
                  <a:pt x="31890" y="16223"/>
                </a:cubicBezTo>
                <a:cubicBezTo>
                  <a:pt x="31890" y="16210"/>
                  <a:pt x="31890" y="16185"/>
                  <a:pt x="31890" y="16148"/>
                </a:cubicBezTo>
                <a:cubicBezTo>
                  <a:pt x="31890" y="16148"/>
                  <a:pt x="31877" y="16097"/>
                  <a:pt x="31877" y="15997"/>
                </a:cubicBezTo>
                <a:cubicBezTo>
                  <a:pt x="31865" y="15859"/>
                  <a:pt x="31865" y="15645"/>
                  <a:pt x="31902" y="15343"/>
                </a:cubicBezTo>
                <a:lnTo>
                  <a:pt x="31902" y="15331"/>
                </a:lnTo>
                <a:cubicBezTo>
                  <a:pt x="31902" y="15331"/>
                  <a:pt x="31902" y="15331"/>
                  <a:pt x="31902" y="15306"/>
                </a:cubicBezTo>
                <a:cubicBezTo>
                  <a:pt x="31915" y="15180"/>
                  <a:pt x="31940" y="15042"/>
                  <a:pt x="31965" y="14891"/>
                </a:cubicBezTo>
                <a:cubicBezTo>
                  <a:pt x="31978" y="14803"/>
                  <a:pt x="32003" y="14728"/>
                  <a:pt x="32015" y="14652"/>
                </a:cubicBezTo>
                <a:cubicBezTo>
                  <a:pt x="32028" y="14577"/>
                  <a:pt x="32053" y="14464"/>
                  <a:pt x="32066" y="14426"/>
                </a:cubicBezTo>
                <a:cubicBezTo>
                  <a:pt x="32116" y="14212"/>
                  <a:pt x="32166" y="13986"/>
                  <a:pt x="32229" y="13747"/>
                </a:cubicBezTo>
                <a:cubicBezTo>
                  <a:pt x="32267" y="13634"/>
                  <a:pt x="32304" y="13509"/>
                  <a:pt x="32342" y="13383"/>
                </a:cubicBezTo>
                <a:lnTo>
                  <a:pt x="32355" y="13320"/>
                </a:lnTo>
                <a:cubicBezTo>
                  <a:pt x="32380" y="13232"/>
                  <a:pt x="32405" y="13132"/>
                  <a:pt x="32443" y="13044"/>
                </a:cubicBezTo>
                <a:cubicBezTo>
                  <a:pt x="32480" y="12868"/>
                  <a:pt x="32531" y="12705"/>
                  <a:pt x="32581" y="12541"/>
                </a:cubicBezTo>
                <a:cubicBezTo>
                  <a:pt x="32681" y="12189"/>
                  <a:pt x="32769" y="11863"/>
                  <a:pt x="32845" y="11561"/>
                </a:cubicBezTo>
                <a:cubicBezTo>
                  <a:pt x="32882" y="11385"/>
                  <a:pt x="32908" y="11222"/>
                  <a:pt x="32933" y="11083"/>
                </a:cubicBezTo>
                <a:lnTo>
                  <a:pt x="32933" y="11083"/>
                </a:lnTo>
                <a:cubicBezTo>
                  <a:pt x="32920" y="11222"/>
                  <a:pt x="32895" y="11373"/>
                  <a:pt x="32857" y="11574"/>
                </a:cubicBezTo>
                <a:cubicBezTo>
                  <a:pt x="32757" y="12076"/>
                  <a:pt x="32556" y="12792"/>
                  <a:pt x="32279" y="13760"/>
                </a:cubicBezTo>
                <a:cubicBezTo>
                  <a:pt x="32216" y="13974"/>
                  <a:pt x="32154" y="14212"/>
                  <a:pt x="32103" y="14464"/>
                </a:cubicBezTo>
                <a:cubicBezTo>
                  <a:pt x="32015" y="14853"/>
                  <a:pt x="31927" y="15293"/>
                  <a:pt x="31915" y="15720"/>
                </a:cubicBezTo>
                <a:cubicBezTo>
                  <a:pt x="31902" y="15833"/>
                  <a:pt x="31902" y="15934"/>
                  <a:pt x="31902" y="16034"/>
                </a:cubicBezTo>
                <a:lnTo>
                  <a:pt x="31902" y="16047"/>
                </a:lnTo>
                <a:cubicBezTo>
                  <a:pt x="31915" y="16160"/>
                  <a:pt x="31915" y="16273"/>
                  <a:pt x="31940" y="16386"/>
                </a:cubicBezTo>
                <a:cubicBezTo>
                  <a:pt x="31927" y="16324"/>
                  <a:pt x="31927" y="16261"/>
                  <a:pt x="31927" y="16185"/>
                </a:cubicBezTo>
                <a:cubicBezTo>
                  <a:pt x="31927" y="16110"/>
                  <a:pt x="31915" y="16022"/>
                  <a:pt x="31927" y="15934"/>
                </a:cubicBezTo>
                <a:cubicBezTo>
                  <a:pt x="31927" y="15921"/>
                  <a:pt x="31927" y="15896"/>
                  <a:pt x="31927" y="15884"/>
                </a:cubicBezTo>
                <a:cubicBezTo>
                  <a:pt x="31927" y="15683"/>
                  <a:pt x="31953" y="15431"/>
                  <a:pt x="31990" y="15155"/>
                </a:cubicBezTo>
                <a:cubicBezTo>
                  <a:pt x="32015" y="15017"/>
                  <a:pt x="32041" y="14866"/>
                  <a:pt x="32078" y="14715"/>
                </a:cubicBezTo>
                <a:cubicBezTo>
                  <a:pt x="32091" y="14640"/>
                  <a:pt x="32116" y="14564"/>
                  <a:pt x="32129" y="14489"/>
                </a:cubicBezTo>
                <a:cubicBezTo>
                  <a:pt x="32141" y="14439"/>
                  <a:pt x="32154" y="14388"/>
                  <a:pt x="32166" y="14338"/>
                </a:cubicBezTo>
                <a:lnTo>
                  <a:pt x="32179" y="14313"/>
                </a:lnTo>
                <a:cubicBezTo>
                  <a:pt x="32191" y="14250"/>
                  <a:pt x="32204" y="14187"/>
                  <a:pt x="32229" y="14112"/>
                </a:cubicBezTo>
                <a:cubicBezTo>
                  <a:pt x="32292" y="13886"/>
                  <a:pt x="32355" y="13647"/>
                  <a:pt x="32430" y="13396"/>
                </a:cubicBezTo>
                <a:cubicBezTo>
                  <a:pt x="32430" y="13396"/>
                  <a:pt x="32430" y="13383"/>
                  <a:pt x="32430" y="13383"/>
                </a:cubicBezTo>
                <a:cubicBezTo>
                  <a:pt x="32480" y="13207"/>
                  <a:pt x="32543" y="13006"/>
                  <a:pt x="32593" y="12818"/>
                </a:cubicBezTo>
                <a:cubicBezTo>
                  <a:pt x="32681" y="12503"/>
                  <a:pt x="32769" y="12189"/>
                  <a:pt x="32857" y="11875"/>
                </a:cubicBezTo>
                <a:cubicBezTo>
                  <a:pt x="32857" y="11863"/>
                  <a:pt x="32857" y="11863"/>
                  <a:pt x="32857" y="11850"/>
                </a:cubicBezTo>
                <a:cubicBezTo>
                  <a:pt x="32857" y="11837"/>
                  <a:pt x="32857" y="11837"/>
                  <a:pt x="32857" y="11825"/>
                </a:cubicBezTo>
                <a:cubicBezTo>
                  <a:pt x="32908" y="11649"/>
                  <a:pt x="32945" y="11486"/>
                  <a:pt x="32970" y="11322"/>
                </a:cubicBezTo>
                <a:cubicBezTo>
                  <a:pt x="32983" y="11247"/>
                  <a:pt x="32996" y="11159"/>
                  <a:pt x="33008" y="11083"/>
                </a:cubicBezTo>
                <a:lnTo>
                  <a:pt x="33021" y="10983"/>
                </a:lnTo>
                <a:cubicBezTo>
                  <a:pt x="33021" y="10958"/>
                  <a:pt x="33021" y="10945"/>
                  <a:pt x="33021" y="10920"/>
                </a:cubicBezTo>
                <a:cubicBezTo>
                  <a:pt x="33033" y="10832"/>
                  <a:pt x="33021" y="10757"/>
                  <a:pt x="32983" y="10681"/>
                </a:cubicBezTo>
                <a:cubicBezTo>
                  <a:pt x="32970" y="10669"/>
                  <a:pt x="32958" y="10644"/>
                  <a:pt x="32933" y="10631"/>
                </a:cubicBezTo>
                <a:cubicBezTo>
                  <a:pt x="32933" y="10619"/>
                  <a:pt x="32933" y="10619"/>
                  <a:pt x="32933" y="10619"/>
                </a:cubicBezTo>
                <a:cubicBezTo>
                  <a:pt x="32928" y="10614"/>
                  <a:pt x="32924" y="10610"/>
                  <a:pt x="32919" y="10606"/>
                </a:cubicBezTo>
                <a:lnTo>
                  <a:pt x="32919" y="10606"/>
                </a:lnTo>
                <a:cubicBezTo>
                  <a:pt x="32919" y="10606"/>
                  <a:pt x="32920" y="10606"/>
                  <a:pt x="32920" y="10606"/>
                </a:cubicBezTo>
                <a:cubicBezTo>
                  <a:pt x="32945" y="10619"/>
                  <a:pt x="32958" y="10631"/>
                  <a:pt x="32970" y="10644"/>
                </a:cubicBezTo>
                <a:lnTo>
                  <a:pt x="32970" y="10656"/>
                </a:lnTo>
                <a:cubicBezTo>
                  <a:pt x="32983" y="10656"/>
                  <a:pt x="32983" y="10669"/>
                  <a:pt x="32996" y="10681"/>
                </a:cubicBezTo>
                <a:cubicBezTo>
                  <a:pt x="33021" y="10719"/>
                  <a:pt x="33033" y="10769"/>
                  <a:pt x="33033" y="10794"/>
                </a:cubicBezTo>
                <a:cubicBezTo>
                  <a:pt x="33033" y="10820"/>
                  <a:pt x="33046" y="10832"/>
                  <a:pt x="33046" y="10857"/>
                </a:cubicBezTo>
                <a:cubicBezTo>
                  <a:pt x="33046" y="10885"/>
                  <a:pt x="33048" y="10898"/>
                  <a:pt x="33051" y="10898"/>
                </a:cubicBezTo>
                <a:cubicBezTo>
                  <a:pt x="33057" y="10898"/>
                  <a:pt x="33063" y="10839"/>
                  <a:pt x="33046" y="10744"/>
                </a:cubicBezTo>
                <a:cubicBezTo>
                  <a:pt x="33033" y="10669"/>
                  <a:pt x="32983" y="10581"/>
                  <a:pt x="32882" y="10543"/>
                </a:cubicBezTo>
                <a:cubicBezTo>
                  <a:pt x="32832" y="10531"/>
                  <a:pt x="32782" y="10518"/>
                  <a:pt x="32732" y="10518"/>
                </a:cubicBezTo>
                <a:cubicBezTo>
                  <a:pt x="32707" y="10505"/>
                  <a:pt x="32656" y="10505"/>
                  <a:pt x="32619" y="10505"/>
                </a:cubicBezTo>
                <a:cubicBezTo>
                  <a:pt x="32531" y="10518"/>
                  <a:pt x="32443" y="10518"/>
                  <a:pt x="32355" y="10531"/>
                </a:cubicBezTo>
                <a:cubicBezTo>
                  <a:pt x="32078" y="10556"/>
                  <a:pt x="31764" y="10619"/>
                  <a:pt x="31500" y="10669"/>
                </a:cubicBezTo>
                <a:lnTo>
                  <a:pt x="31475" y="10681"/>
                </a:lnTo>
                <a:cubicBezTo>
                  <a:pt x="31060" y="10769"/>
                  <a:pt x="30709" y="10870"/>
                  <a:pt x="30482" y="10945"/>
                </a:cubicBezTo>
                <a:cubicBezTo>
                  <a:pt x="30784" y="10845"/>
                  <a:pt x="31098" y="10757"/>
                  <a:pt x="31400" y="10681"/>
                </a:cubicBezTo>
                <a:cubicBezTo>
                  <a:pt x="31714" y="10619"/>
                  <a:pt x="32041" y="10543"/>
                  <a:pt x="32317" y="10518"/>
                </a:cubicBezTo>
                <a:cubicBezTo>
                  <a:pt x="32380" y="10505"/>
                  <a:pt x="32455" y="10493"/>
                  <a:pt x="32518" y="10493"/>
                </a:cubicBezTo>
                <a:lnTo>
                  <a:pt x="32619" y="10493"/>
                </a:lnTo>
                <a:lnTo>
                  <a:pt x="32669" y="10480"/>
                </a:lnTo>
                <a:cubicBezTo>
                  <a:pt x="32732" y="10480"/>
                  <a:pt x="32757" y="10493"/>
                  <a:pt x="32807" y="10493"/>
                </a:cubicBezTo>
                <a:cubicBezTo>
                  <a:pt x="32895" y="10505"/>
                  <a:pt x="32970" y="10543"/>
                  <a:pt x="33021" y="10606"/>
                </a:cubicBezTo>
                <a:cubicBezTo>
                  <a:pt x="33066" y="10658"/>
                  <a:pt x="33084" y="10688"/>
                  <a:pt x="33088" y="10688"/>
                </a:cubicBezTo>
                <a:cubicBezTo>
                  <a:pt x="33092" y="10688"/>
                  <a:pt x="33089" y="10674"/>
                  <a:pt x="33084" y="10644"/>
                </a:cubicBezTo>
                <a:cubicBezTo>
                  <a:pt x="33084" y="10619"/>
                  <a:pt x="33058" y="10568"/>
                  <a:pt x="33008" y="10531"/>
                </a:cubicBezTo>
                <a:cubicBezTo>
                  <a:pt x="32958" y="10493"/>
                  <a:pt x="32882" y="10455"/>
                  <a:pt x="32795" y="10443"/>
                </a:cubicBezTo>
                <a:lnTo>
                  <a:pt x="32568" y="10443"/>
                </a:lnTo>
                <a:lnTo>
                  <a:pt x="32455" y="10455"/>
                </a:lnTo>
                <a:cubicBezTo>
                  <a:pt x="32392" y="10455"/>
                  <a:pt x="32317" y="10468"/>
                  <a:pt x="32242" y="10468"/>
                </a:cubicBezTo>
                <a:cubicBezTo>
                  <a:pt x="32166" y="10480"/>
                  <a:pt x="32091" y="10493"/>
                  <a:pt x="32015" y="10505"/>
                </a:cubicBezTo>
                <a:lnTo>
                  <a:pt x="31764" y="10556"/>
                </a:lnTo>
                <a:cubicBezTo>
                  <a:pt x="31601" y="10581"/>
                  <a:pt x="31437" y="10619"/>
                  <a:pt x="31274" y="10669"/>
                </a:cubicBezTo>
                <a:cubicBezTo>
                  <a:pt x="30621" y="10820"/>
                  <a:pt x="29992" y="11046"/>
                  <a:pt x="29527" y="11222"/>
                </a:cubicBezTo>
                <a:cubicBezTo>
                  <a:pt x="29540" y="11209"/>
                  <a:pt x="29540" y="11197"/>
                  <a:pt x="29553" y="11184"/>
                </a:cubicBezTo>
                <a:cubicBezTo>
                  <a:pt x="30382" y="10857"/>
                  <a:pt x="31199" y="10619"/>
                  <a:pt x="32015" y="10480"/>
                </a:cubicBezTo>
                <a:cubicBezTo>
                  <a:pt x="32216" y="10443"/>
                  <a:pt x="32405" y="10418"/>
                  <a:pt x="32581" y="10418"/>
                </a:cubicBezTo>
                <a:cubicBezTo>
                  <a:pt x="32621" y="10414"/>
                  <a:pt x="32653" y="10412"/>
                  <a:pt x="32680" y="10412"/>
                </a:cubicBezTo>
                <a:cubicBezTo>
                  <a:pt x="32744" y="10412"/>
                  <a:pt x="32779" y="10421"/>
                  <a:pt x="32832" y="10430"/>
                </a:cubicBezTo>
                <a:cubicBezTo>
                  <a:pt x="32958" y="10443"/>
                  <a:pt x="33084" y="10518"/>
                  <a:pt x="33121" y="10644"/>
                </a:cubicBezTo>
                <a:cubicBezTo>
                  <a:pt x="33084" y="10505"/>
                  <a:pt x="32945" y="10418"/>
                  <a:pt x="32795" y="10392"/>
                </a:cubicBezTo>
                <a:lnTo>
                  <a:pt x="32795" y="10392"/>
                </a:lnTo>
                <a:cubicBezTo>
                  <a:pt x="32920" y="10405"/>
                  <a:pt x="33046" y="10443"/>
                  <a:pt x="33109" y="10543"/>
                </a:cubicBezTo>
                <a:cubicBezTo>
                  <a:pt x="33184" y="10644"/>
                  <a:pt x="33197" y="10769"/>
                  <a:pt x="33197" y="10882"/>
                </a:cubicBezTo>
                <a:cubicBezTo>
                  <a:pt x="33197" y="10908"/>
                  <a:pt x="33184" y="10958"/>
                  <a:pt x="33184" y="11021"/>
                </a:cubicBezTo>
                <a:cubicBezTo>
                  <a:pt x="33172" y="11096"/>
                  <a:pt x="33159" y="11171"/>
                  <a:pt x="33146" y="11259"/>
                </a:cubicBezTo>
                <a:cubicBezTo>
                  <a:pt x="33121" y="11423"/>
                  <a:pt x="33084" y="11586"/>
                  <a:pt x="33046" y="11762"/>
                </a:cubicBezTo>
                <a:cubicBezTo>
                  <a:pt x="32958" y="12126"/>
                  <a:pt x="32845" y="12491"/>
                  <a:pt x="32732" y="12880"/>
                </a:cubicBezTo>
                <a:cubicBezTo>
                  <a:pt x="32996" y="12026"/>
                  <a:pt x="33134" y="11498"/>
                  <a:pt x="33184" y="11184"/>
                </a:cubicBezTo>
                <a:cubicBezTo>
                  <a:pt x="33197" y="11058"/>
                  <a:pt x="33209" y="10970"/>
                  <a:pt x="33222" y="10908"/>
                </a:cubicBezTo>
                <a:cubicBezTo>
                  <a:pt x="33234" y="10882"/>
                  <a:pt x="33234" y="10857"/>
                  <a:pt x="33234" y="10857"/>
                </a:cubicBezTo>
                <a:cubicBezTo>
                  <a:pt x="33234" y="10857"/>
                  <a:pt x="33247" y="10857"/>
                  <a:pt x="33247" y="10882"/>
                </a:cubicBezTo>
                <a:cubicBezTo>
                  <a:pt x="33247" y="10895"/>
                  <a:pt x="33247" y="10920"/>
                  <a:pt x="33247" y="10983"/>
                </a:cubicBezTo>
                <a:cubicBezTo>
                  <a:pt x="33247" y="11134"/>
                  <a:pt x="33209" y="11410"/>
                  <a:pt x="33146" y="11699"/>
                </a:cubicBezTo>
                <a:lnTo>
                  <a:pt x="33146" y="11699"/>
                </a:lnTo>
                <a:cubicBezTo>
                  <a:pt x="33184" y="11561"/>
                  <a:pt x="33209" y="11435"/>
                  <a:pt x="33234" y="11297"/>
                </a:cubicBezTo>
                <a:cubicBezTo>
                  <a:pt x="33234" y="11222"/>
                  <a:pt x="33247" y="11159"/>
                  <a:pt x="33259" y="11096"/>
                </a:cubicBezTo>
                <a:cubicBezTo>
                  <a:pt x="33259" y="11058"/>
                  <a:pt x="33272" y="11021"/>
                  <a:pt x="33272" y="10996"/>
                </a:cubicBezTo>
                <a:lnTo>
                  <a:pt x="33272" y="10933"/>
                </a:lnTo>
                <a:cubicBezTo>
                  <a:pt x="33285" y="10807"/>
                  <a:pt x="33285" y="10694"/>
                  <a:pt x="33234" y="10568"/>
                </a:cubicBezTo>
                <a:cubicBezTo>
                  <a:pt x="33184" y="10455"/>
                  <a:pt x="33084" y="10367"/>
                  <a:pt x="32958" y="10342"/>
                </a:cubicBezTo>
                <a:cubicBezTo>
                  <a:pt x="32895" y="10317"/>
                  <a:pt x="32832" y="10317"/>
                  <a:pt x="32782" y="10304"/>
                </a:cubicBezTo>
                <a:lnTo>
                  <a:pt x="32518" y="10304"/>
                </a:lnTo>
                <a:cubicBezTo>
                  <a:pt x="32541" y="10277"/>
                  <a:pt x="32578" y="10271"/>
                  <a:pt x="32609" y="10271"/>
                </a:cubicBezTo>
                <a:cubicBezTo>
                  <a:pt x="32632" y="10271"/>
                  <a:pt x="32651" y="10275"/>
                  <a:pt x="32656" y="10275"/>
                </a:cubicBezTo>
                <a:cubicBezTo>
                  <a:pt x="32662" y="10275"/>
                  <a:pt x="32644" y="10269"/>
                  <a:pt x="32581" y="10242"/>
                </a:cubicBezTo>
                <a:cubicBezTo>
                  <a:pt x="32619" y="10229"/>
                  <a:pt x="32619" y="10229"/>
                  <a:pt x="32631" y="10229"/>
                </a:cubicBezTo>
                <a:lnTo>
                  <a:pt x="32669" y="10229"/>
                </a:lnTo>
                <a:cubicBezTo>
                  <a:pt x="32707" y="10229"/>
                  <a:pt x="32732" y="10254"/>
                  <a:pt x="32795" y="10254"/>
                </a:cubicBezTo>
                <a:cubicBezTo>
                  <a:pt x="32782" y="10242"/>
                  <a:pt x="32795" y="10242"/>
                  <a:pt x="32795" y="10229"/>
                </a:cubicBezTo>
                <a:cubicBezTo>
                  <a:pt x="32908" y="10242"/>
                  <a:pt x="33033" y="10267"/>
                  <a:pt x="33121" y="10330"/>
                </a:cubicBezTo>
                <a:cubicBezTo>
                  <a:pt x="33222" y="10392"/>
                  <a:pt x="33285" y="10493"/>
                  <a:pt x="33310" y="10581"/>
                </a:cubicBezTo>
                <a:cubicBezTo>
                  <a:pt x="33297" y="10581"/>
                  <a:pt x="33297" y="10581"/>
                  <a:pt x="33285" y="10593"/>
                </a:cubicBezTo>
                <a:cubicBezTo>
                  <a:pt x="33272" y="10606"/>
                  <a:pt x="33272" y="10606"/>
                  <a:pt x="33272" y="10606"/>
                </a:cubicBezTo>
                <a:lnTo>
                  <a:pt x="33285" y="10606"/>
                </a:lnTo>
                <a:cubicBezTo>
                  <a:pt x="33285" y="10606"/>
                  <a:pt x="33285" y="10606"/>
                  <a:pt x="33285" y="10606"/>
                </a:cubicBezTo>
                <a:lnTo>
                  <a:pt x="33285" y="10606"/>
                </a:lnTo>
                <a:cubicBezTo>
                  <a:pt x="33297" y="10619"/>
                  <a:pt x="33310" y="10619"/>
                  <a:pt x="33322" y="10631"/>
                </a:cubicBezTo>
                <a:cubicBezTo>
                  <a:pt x="33335" y="10694"/>
                  <a:pt x="33347" y="10757"/>
                  <a:pt x="33347" y="10820"/>
                </a:cubicBezTo>
                <a:cubicBezTo>
                  <a:pt x="33335" y="10807"/>
                  <a:pt x="33322" y="10794"/>
                  <a:pt x="33322" y="10782"/>
                </a:cubicBezTo>
                <a:cubicBezTo>
                  <a:pt x="33310" y="10732"/>
                  <a:pt x="33310" y="10669"/>
                  <a:pt x="33285" y="10606"/>
                </a:cubicBezTo>
                <a:lnTo>
                  <a:pt x="33285" y="10606"/>
                </a:lnTo>
                <a:cubicBezTo>
                  <a:pt x="33297" y="10669"/>
                  <a:pt x="33310" y="10719"/>
                  <a:pt x="33310" y="10782"/>
                </a:cubicBezTo>
                <a:cubicBezTo>
                  <a:pt x="33297" y="10782"/>
                  <a:pt x="33297" y="10794"/>
                  <a:pt x="33297" y="10832"/>
                </a:cubicBezTo>
                <a:lnTo>
                  <a:pt x="33310" y="10832"/>
                </a:lnTo>
                <a:cubicBezTo>
                  <a:pt x="33310" y="10882"/>
                  <a:pt x="33310" y="10908"/>
                  <a:pt x="33297" y="10983"/>
                </a:cubicBezTo>
                <a:cubicBezTo>
                  <a:pt x="33297" y="11058"/>
                  <a:pt x="33272" y="11171"/>
                  <a:pt x="33259" y="11272"/>
                </a:cubicBezTo>
                <a:cubicBezTo>
                  <a:pt x="33222" y="11473"/>
                  <a:pt x="33184" y="11687"/>
                  <a:pt x="33121" y="11900"/>
                </a:cubicBezTo>
                <a:cubicBezTo>
                  <a:pt x="33008" y="12353"/>
                  <a:pt x="32870" y="12805"/>
                  <a:pt x="32719" y="13308"/>
                </a:cubicBezTo>
                <a:cubicBezTo>
                  <a:pt x="32619" y="13660"/>
                  <a:pt x="32543" y="13949"/>
                  <a:pt x="32480" y="14175"/>
                </a:cubicBezTo>
                <a:cubicBezTo>
                  <a:pt x="32455" y="14300"/>
                  <a:pt x="32430" y="14388"/>
                  <a:pt x="32418" y="14476"/>
                </a:cubicBezTo>
                <a:cubicBezTo>
                  <a:pt x="32405" y="14539"/>
                  <a:pt x="32367" y="14677"/>
                  <a:pt x="32355" y="14753"/>
                </a:cubicBezTo>
                <a:cubicBezTo>
                  <a:pt x="32319" y="14931"/>
                  <a:pt x="32312" y="15004"/>
                  <a:pt x="32319" y="15004"/>
                </a:cubicBezTo>
                <a:cubicBezTo>
                  <a:pt x="32324" y="15004"/>
                  <a:pt x="32338" y="14962"/>
                  <a:pt x="32355" y="14891"/>
                </a:cubicBezTo>
                <a:cubicBezTo>
                  <a:pt x="32367" y="14803"/>
                  <a:pt x="32405" y="14690"/>
                  <a:pt x="32430" y="14564"/>
                </a:cubicBezTo>
                <a:cubicBezTo>
                  <a:pt x="32455" y="14476"/>
                  <a:pt x="32493" y="14376"/>
                  <a:pt x="32518" y="14288"/>
                </a:cubicBezTo>
                <a:cubicBezTo>
                  <a:pt x="32568" y="14112"/>
                  <a:pt x="32619" y="13961"/>
                  <a:pt x="32619" y="13949"/>
                </a:cubicBezTo>
                <a:cubicBezTo>
                  <a:pt x="32656" y="13785"/>
                  <a:pt x="32719" y="13546"/>
                  <a:pt x="32882" y="12968"/>
                </a:cubicBezTo>
                <a:cubicBezTo>
                  <a:pt x="33071" y="12365"/>
                  <a:pt x="33259" y="11775"/>
                  <a:pt x="33347" y="11234"/>
                </a:cubicBezTo>
                <a:cubicBezTo>
                  <a:pt x="33360" y="11197"/>
                  <a:pt x="33373" y="11197"/>
                  <a:pt x="33398" y="11171"/>
                </a:cubicBezTo>
                <a:lnTo>
                  <a:pt x="33398" y="11171"/>
                </a:lnTo>
                <a:cubicBezTo>
                  <a:pt x="33392" y="11201"/>
                  <a:pt x="33389" y="11231"/>
                  <a:pt x="33384" y="11263"/>
                </a:cubicBezTo>
                <a:lnTo>
                  <a:pt x="33384" y="11263"/>
                </a:lnTo>
                <a:cubicBezTo>
                  <a:pt x="33391" y="11231"/>
                  <a:pt x="33400" y="11196"/>
                  <a:pt x="33410" y="11159"/>
                </a:cubicBezTo>
                <a:cubicBezTo>
                  <a:pt x="33410" y="11121"/>
                  <a:pt x="33423" y="11071"/>
                  <a:pt x="33423" y="11021"/>
                </a:cubicBezTo>
                <a:cubicBezTo>
                  <a:pt x="33435" y="10983"/>
                  <a:pt x="33435" y="10945"/>
                  <a:pt x="33435" y="10920"/>
                </a:cubicBezTo>
                <a:cubicBezTo>
                  <a:pt x="33448" y="10794"/>
                  <a:pt x="33448" y="10656"/>
                  <a:pt x="33410" y="10518"/>
                </a:cubicBezTo>
                <a:lnTo>
                  <a:pt x="33435" y="10518"/>
                </a:lnTo>
                <a:cubicBezTo>
                  <a:pt x="33473" y="10644"/>
                  <a:pt x="33473" y="10769"/>
                  <a:pt x="33473" y="10908"/>
                </a:cubicBezTo>
                <a:cubicBezTo>
                  <a:pt x="33473" y="10933"/>
                  <a:pt x="33461" y="10983"/>
                  <a:pt x="33461" y="11021"/>
                </a:cubicBezTo>
                <a:lnTo>
                  <a:pt x="33435" y="11184"/>
                </a:lnTo>
                <a:cubicBezTo>
                  <a:pt x="33423" y="11310"/>
                  <a:pt x="33398" y="11423"/>
                  <a:pt x="33373" y="11548"/>
                </a:cubicBezTo>
                <a:cubicBezTo>
                  <a:pt x="33272" y="12039"/>
                  <a:pt x="33121" y="12541"/>
                  <a:pt x="32970" y="13044"/>
                </a:cubicBezTo>
                <a:cubicBezTo>
                  <a:pt x="32933" y="13182"/>
                  <a:pt x="32895" y="13308"/>
                  <a:pt x="32857" y="13446"/>
                </a:cubicBezTo>
                <a:cubicBezTo>
                  <a:pt x="32769" y="13735"/>
                  <a:pt x="32681" y="14024"/>
                  <a:pt x="32606" y="14313"/>
                </a:cubicBezTo>
                <a:cubicBezTo>
                  <a:pt x="32606" y="14313"/>
                  <a:pt x="32593" y="14313"/>
                  <a:pt x="32593" y="14338"/>
                </a:cubicBezTo>
                <a:cubicBezTo>
                  <a:pt x="32593" y="14338"/>
                  <a:pt x="32593" y="14338"/>
                  <a:pt x="32593" y="14351"/>
                </a:cubicBezTo>
                <a:cubicBezTo>
                  <a:pt x="32581" y="14401"/>
                  <a:pt x="32568" y="14451"/>
                  <a:pt x="32556" y="14489"/>
                </a:cubicBezTo>
                <a:lnTo>
                  <a:pt x="32543" y="14577"/>
                </a:lnTo>
                <a:lnTo>
                  <a:pt x="32518" y="14702"/>
                </a:lnTo>
                <a:cubicBezTo>
                  <a:pt x="32493" y="14778"/>
                  <a:pt x="32480" y="14853"/>
                  <a:pt x="32468" y="14941"/>
                </a:cubicBezTo>
                <a:cubicBezTo>
                  <a:pt x="32430" y="15079"/>
                  <a:pt x="32405" y="15230"/>
                  <a:pt x="32392" y="15381"/>
                </a:cubicBezTo>
                <a:cubicBezTo>
                  <a:pt x="32367" y="15532"/>
                  <a:pt x="32355" y="15683"/>
                  <a:pt x="32355" y="15821"/>
                </a:cubicBezTo>
                <a:cubicBezTo>
                  <a:pt x="32355" y="15972"/>
                  <a:pt x="32355" y="16135"/>
                  <a:pt x="32367" y="16273"/>
                </a:cubicBezTo>
                <a:cubicBezTo>
                  <a:pt x="32418" y="16675"/>
                  <a:pt x="32543" y="17027"/>
                  <a:pt x="32732" y="17304"/>
                </a:cubicBezTo>
                <a:cubicBezTo>
                  <a:pt x="32749" y="17330"/>
                  <a:pt x="32768" y="17355"/>
                  <a:pt x="32788" y="17378"/>
                </a:cubicBezTo>
                <a:lnTo>
                  <a:pt x="32788" y="17378"/>
                </a:lnTo>
                <a:cubicBezTo>
                  <a:pt x="32491" y="16993"/>
                  <a:pt x="32379" y="16506"/>
                  <a:pt x="32367" y="16009"/>
                </a:cubicBezTo>
                <a:cubicBezTo>
                  <a:pt x="32367" y="15733"/>
                  <a:pt x="32392" y="15444"/>
                  <a:pt x="32443" y="15155"/>
                </a:cubicBezTo>
                <a:cubicBezTo>
                  <a:pt x="32480" y="14878"/>
                  <a:pt x="32568" y="14552"/>
                  <a:pt x="32619" y="14388"/>
                </a:cubicBezTo>
                <a:lnTo>
                  <a:pt x="32619" y="14388"/>
                </a:lnTo>
                <a:cubicBezTo>
                  <a:pt x="32619" y="14426"/>
                  <a:pt x="32619" y="14464"/>
                  <a:pt x="32606" y="14514"/>
                </a:cubicBezTo>
                <a:lnTo>
                  <a:pt x="32593" y="14602"/>
                </a:lnTo>
                <a:lnTo>
                  <a:pt x="32556" y="14728"/>
                </a:lnTo>
                <a:cubicBezTo>
                  <a:pt x="32543" y="14790"/>
                  <a:pt x="32531" y="14841"/>
                  <a:pt x="32506" y="14891"/>
                </a:cubicBezTo>
                <a:cubicBezTo>
                  <a:pt x="32506" y="14929"/>
                  <a:pt x="32506" y="14954"/>
                  <a:pt x="32506" y="14979"/>
                </a:cubicBezTo>
                <a:cubicBezTo>
                  <a:pt x="32493" y="15092"/>
                  <a:pt x="32468" y="15218"/>
                  <a:pt x="32455" y="15331"/>
                </a:cubicBezTo>
                <a:cubicBezTo>
                  <a:pt x="32455" y="15312"/>
                  <a:pt x="32454" y="15302"/>
                  <a:pt x="32451" y="15302"/>
                </a:cubicBezTo>
                <a:cubicBezTo>
                  <a:pt x="32446" y="15302"/>
                  <a:pt x="32438" y="15331"/>
                  <a:pt x="32430" y="15394"/>
                </a:cubicBezTo>
                <a:cubicBezTo>
                  <a:pt x="32430" y="15431"/>
                  <a:pt x="32418" y="15482"/>
                  <a:pt x="32418" y="15519"/>
                </a:cubicBezTo>
                <a:lnTo>
                  <a:pt x="32443" y="15507"/>
                </a:lnTo>
                <a:lnTo>
                  <a:pt x="32443" y="15507"/>
                </a:lnTo>
                <a:cubicBezTo>
                  <a:pt x="32380" y="16072"/>
                  <a:pt x="32443" y="16625"/>
                  <a:pt x="32694" y="17090"/>
                </a:cubicBezTo>
                <a:cubicBezTo>
                  <a:pt x="32820" y="17316"/>
                  <a:pt x="33008" y="17517"/>
                  <a:pt x="33222" y="17655"/>
                </a:cubicBezTo>
                <a:cubicBezTo>
                  <a:pt x="33435" y="17794"/>
                  <a:pt x="33662" y="17894"/>
                  <a:pt x="33900" y="17932"/>
                </a:cubicBezTo>
                <a:lnTo>
                  <a:pt x="33913" y="17932"/>
                </a:lnTo>
                <a:cubicBezTo>
                  <a:pt x="34051" y="17957"/>
                  <a:pt x="34189" y="17995"/>
                  <a:pt x="34277" y="17995"/>
                </a:cubicBezTo>
                <a:cubicBezTo>
                  <a:pt x="34404" y="18006"/>
                  <a:pt x="34526" y="18011"/>
                  <a:pt x="34645" y="18011"/>
                </a:cubicBezTo>
                <a:cubicBezTo>
                  <a:pt x="35083" y="18011"/>
                  <a:pt x="35469" y="17943"/>
                  <a:pt x="35785" y="17844"/>
                </a:cubicBezTo>
                <a:cubicBezTo>
                  <a:pt x="36062" y="17756"/>
                  <a:pt x="36187" y="17693"/>
                  <a:pt x="36225" y="17681"/>
                </a:cubicBezTo>
                <a:cubicBezTo>
                  <a:pt x="36231" y="17675"/>
                  <a:pt x="36231" y="17673"/>
                  <a:pt x="36227" y="17673"/>
                </a:cubicBezTo>
                <a:cubicBezTo>
                  <a:pt x="36213" y="17673"/>
                  <a:pt x="36142" y="17704"/>
                  <a:pt x="36024" y="17743"/>
                </a:cubicBezTo>
                <a:cubicBezTo>
                  <a:pt x="35873" y="17794"/>
                  <a:pt x="35622" y="17857"/>
                  <a:pt x="35320" y="17919"/>
                </a:cubicBezTo>
                <a:cubicBezTo>
                  <a:pt x="35201" y="17930"/>
                  <a:pt x="35055" y="17960"/>
                  <a:pt x="34912" y="17960"/>
                </a:cubicBezTo>
                <a:cubicBezTo>
                  <a:pt x="34889" y="17960"/>
                  <a:pt x="34866" y="17959"/>
                  <a:pt x="34843" y="17957"/>
                </a:cubicBezTo>
                <a:cubicBezTo>
                  <a:pt x="34791" y="17961"/>
                  <a:pt x="34739" y="17962"/>
                  <a:pt x="34685" y="17962"/>
                </a:cubicBezTo>
                <a:cubicBezTo>
                  <a:pt x="34556" y="17962"/>
                  <a:pt x="34423" y="17953"/>
                  <a:pt x="34290" y="17945"/>
                </a:cubicBezTo>
                <a:cubicBezTo>
                  <a:pt x="34202" y="17945"/>
                  <a:pt x="34127" y="17919"/>
                  <a:pt x="34039" y="17907"/>
                </a:cubicBezTo>
                <a:cubicBezTo>
                  <a:pt x="34026" y="17894"/>
                  <a:pt x="34001" y="17894"/>
                  <a:pt x="33963" y="17882"/>
                </a:cubicBezTo>
                <a:lnTo>
                  <a:pt x="33913" y="17882"/>
                </a:lnTo>
                <a:cubicBezTo>
                  <a:pt x="33750" y="17831"/>
                  <a:pt x="33599" y="17718"/>
                  <a:pt x="33561" y="17681"/>
                </a:cubicBezTo>
                <a:lnTo>
                  <a:pt x="33561" y="17681"/>
                </a:lnTo>
                <a:cubicBezTo>
                  <a:pt x="33574" y="17718"/>
                  <a:pt x="33599" y="17756"/>
                  <a:pt x="33649" y="17806"/>
                </a:cubicBezTo>
                <a:cubicBezTo>
                  <a:pt x="33448" y="17731"/>
                  <a:pt x="33247" y="17618"/>
                  <a:pt x="33071" y="17467"/>
                </a:cubicBezTo>
                <a:cubicBezTo>
                  <a:pt x="32908" y="17304"/>
                  <a:pt x="32769" y="17103"/>
                  <a:pt x="32681" y="16902"/>
                </a:cubicBezTo>
                <a:lnTo>
                  <a:pt x="32694" y="16889"/>
                </a:lnTo>
                <a:cubicBezTo>
                  <a:pt x="32765" y="17048"/>
                  <a:pt x="32792" y="17064"/>
                  <a:pt x="32810" y="17064"/>
                </a:cubicBezTo>
                <a:cubicBezTo>
                  <a:pt x="32815" y="17064"/>
                  <a:pt x="32820" y="17063"/>
                  <a:pt x="32824" y="17063"/>
                </a:cubicBezTo>
                <a:cubicBezTo>
                  <a:pt x="32827" y="17063"/>
                  <a:pt x="32829" y="17063"/>
                  <a:pt x="32832" y="17065"/>
                </a:cubicBezTo>
                <a:cubicBezTo>
                  <a:pt x="32757" y="16939"/>
                  <a:pt x="32681" y="16814"/>
                  <a:pt x="32644" y="16688"/>
                </a:cubicBezTo>
                <a:lnTo>
                  <a:pt x="32644" y="16688"/>
                </a:lnTo>
                <a:cubicBezTo>
                  <a:pt x="32644" y="16738"/>
                  <a:pt x="32644" y="16776"/>
                  <a:pt x="32656" y="16826"/>
                </a:cubicBezTo>
                <a:cubicBezTo>
                  <a:pt x="32443" y="16210"/>
                  <a:pt x="32506" y="15532"/>
                  <a:pt x="32619" y="15029"/>
                </a:cubicBezTo>
                <a:cubicBezTo>
                  <a:pt x="32669" y="15004"/>
                  <a:pt x="32719" y="14941"/>
                  <a:pt x="32769" y="14878"/>
                </a:cubicBezTo>
                <a:lnTo>
                  <a:pt x="32769" y="14878"/>
                </a:lnTo>
                <a:cubicBezTo>
                  <a:pt x="32681" y="15358"/>
                  <a:pt x="32677" y="15693"/>
                  <a:pt x="32691" y="15693"/>
                </a:cubicBezTo>
                <a:cubicBezTo>
                  <a:pt x="32695" y="15693"/>
                  <a:pt x="32701" y="15666"/>
                  <a:pt x="32707" y="15607"/>
                </a:cubicBezTo>
                <a:lnTo>
                  <a:pt x="32707" y="15607"/>
                </a:lnTo>
                <a:cubicBezTo>
                  <a:pt x="32707" y="15683"/>
                  <a:pt x="32694" y="15771"/>
                  <a:pt x="32694" y="15884"/>
                </a:cubicBezTo>
                <a:cubicBezTo>
                  <a:pt x="32698" y="15835"/>
                  <a:pt x="32703" y="15817"/>
                  <a:pt x="32707" y="15817"/>
                </a:cubicBezTo>
                <a:cubicBezTo>
                  <a:pt x="32714" y="15817"/>
                  <a:pt x="32719" y="15876"/>
                  <a:pt x="32719" y="15909"/>
                </a:cubicBezTo>
                <a:lnTo>
                  <a:pt x="32730" y="15909"/>
                </a:lnTo>
                <a:cubicBezTo>
                  <a:pt x="32730" y="15906"/>
                  <a:pt x="32731" y="15904"/>
                  <a:pt x="32731" y="15901"/>
                </a:cubicBezTo>
                <a:lnTo>
                  <a:pt x="32731" y="15901"/>
                </a:lnTo>
                <a:cubicBezTo>
                  <a:pt x="32731" y="15904"/>
                  <a:pt x="32731" y="15906"/>
                  <a:pt x="32732" y="15909"/>
                </a:cubicBezTo>
                <a:cubicBezTo>
                  <a:pt x="32732" y="15909"/>
                  <a:pt x="32732" y="15896"/>
                  <a:pt x="32732" y="15896"/>
                </a:cubicBezTo>
                <a:cubicBezTo>
                  <a:pt x="32731" y="15898"/>
                  <a:pt x="32731" y="15899"/>
                  <a:pt x="32731" y="15901"/>
                </a:cubicBezTo>
                <a:lnTo>
                  <a:pt x="32731" y="15901"/>
                </a:lnTo>
                <a:cubicBezTo>
                  <a:pt x="32719" y="15752"/>
                  <a:pt x="32719" y="15592"/>
                  <a:pt x="32732" y="15431"/>
                </a:cubicBezTo>
                <a:cubicBezTo>
                  <a:pt x="32732" y="15406"/>
                  <a:pt x="32732" y="15394"/>
                  <a:pt x="32744" y="15368"/>
                </a:cubicBezTo>
                <a:cubicBezTo>
                  <a:pt x="32757" y="15293"/>
                  <a:pt x="32782" y="15218"/>
                  <a:pt x="32820" y="15130"/>
                </a:cubicBezTo>
                <a:lnTo>
                  <a:pt x="32820" y="15130"/>
                </a:lnTo>
                <a:cubicBezTo>
                  <a:pt x="32782" y="15343"/>
                  <a:pt x="32757" y="15570"/>
                  <a:pt x="32757" y="15783"/>
                </a:cubicBezTo>
                <a:cubicBezTo>
                  <a:pt x="32744" y="15821"/>
                  <a:pt x="32744" y="15859"/>
                  <a:pt x="32732" y="15896"/>
                </a:cubicBezTo>
                <a:cubicBezTo>
                  <a:pt x="32744" y="15884"/>
                  <a:pt x="32744" y="15859"/>
                  <a:pt x="32757" y="15833"/>
                </a:cubicBezTo>
                <a:lnTo>
                  <a:pt x="32757" y="15833"/>
                </a:lnTo>
                <a:cubicBezTo>
                  <a:pt x="32744" y="16122"/>
                  <a:pt x="32782" y="16411"/>
                  <a:pt x="32870" y="16675"/>
                </a:cubicBezTo>
                <a:cubicBezTo>
                  <a:pt x="32920" y="16801"/>
                  <a:pt x="32970" y="16939"/>
                  <a:pt x="33058" y="17052"/>
                </a:cubicBezTo>
                <a:cubicBezTo>
                  <a:pt x="33134" y="17165"/>
                  <a:pt x="33234" y="17266"/>
                  <a:pt x="33347" y="17354"/>
                </a:cubicBezTo>
                <a:lnTo>
                  <a:pt x="33385" y="17417"/>
                </a:lnTo>
                <a:cubicBezTo>
                  <a:pt x="33410" y="17442"/>
                  <a:pt x="33435" y="17454"/>
                  <a:pt x="33461" y="17467"/>
                </a:cubicBezTo>
                <a:cubicBezTo>
                  <a:pt x="33461" y="17454"/>
                  <a:pt x="33448" y="17429"/>
                  <a:pt x="33410" y="17392"/>
                </a:cubicBezTo>
                <a:lnTo>
                  <a:pt x="33410" y="17392"/>
                </a:lnTo>
                <a:cubicBezTo>
                  <a:pt x="33611" y="17517"/>
                  <a:pt x="33825" y="17593"/>
                  <a:pt x="34064" y="17630"/>
                </a:cubicBezTo>
                <a:cubicBezTo>
                  <a:pt x="34076" y="17643"/>
                  <a:pt x="34076" y="17643"/>
                  <a:pt x="34076" y="17655"/>
                </a:cubicBezTo>
                <a:lnTo>
                  <a:pt x="34227" y="17655"/>
                </a:lnTo>
                <a:cubicBezTo>
                  <a:pt x="34277" y="17668"/>
                  <a:pt x="34328" y="17668"/>
                  <a:pt x="34378" y="17668"/>
                </a:cubicBezTo>
                <a:cubicBezTo>
                  <a:pt x="34464" y="17674"/>
                  <a:pt x="34550" y="17677"/>
                  <a:pt x="34637" y="17677"/>
                </a:cubicBezTo>
                <a:cubicBezTo>
                  <a:pt x="35072" y="17677"/>
                  <a:pt x="35517" y="17599"/>
                  <a:pt x="35936" y="17442"/>
                </a:cubicBezTo>
                <a:cubicBezTo>
                  <a:pt x="36130" y="17373"/>
                  <a:pt x="36273" y="17294"/>
                  <a:pt x="36420" y="17224"/>
                </a:cubicBezTo>
                <a:lnTo>
                  <a:pt x="36420" y="17224"/>
                </a:lnTo>
                <a:cubicBezTo>
                  <a:pt x="36379" y="17242"/>
                  <a:pt x="36333" y="17260"/>
                  <a:pt x="36288" y="17279"/>
                </a:cubicBezTo>
                <a:cubicBezTo>
                  <a:pt x="36212" y="17316"/>
                  <a:pt x="36150" y="17354"/>
                  <a:pt x="36049" y="17379"/>
                </a:cubicBezTo>
                <a:cubicBezTo>
                  <a:pt x="36074" y="17366"/>
                  <a:pt x="36099" y="17366"/>
                  <a:pt x="36137" y="17341"/>
                </a:cubicBezTo>
                <a:cubicBezTo>
                  <a:pt x="36125" y="17341"/>
                  <a:pt x="36112" y="17341"/>
                  <a:pt x="36099" y="17354"/>
                </a:cubicBezTo>
                <a:cubicBezTo>
                  <a:pt x="36074" y="17366"/>
                  <a:pt x="36024" y="17379"/>
                  <a:pt x="35949" y="17404"/>
                </a:cubicBezTo>
                <a:cubicBezTo>
                  <a:pt x="35961" y="17404"/>
                  <a:pt x="35961" y="17417"/>
                  <a:pt x="35961" y="17417"/>
                </a:cubicBezTo>
                <a:cubicBezTo>
                  <a:pt x="35798" y="17480"/>
                  <a:pt x="35622" y="17530"/>
                  <a:pt x="35433" y="17580"/>
                </a:cubicBezTo>
                <a:lnTo>
                  <a:pt x="35572" y="17517"/>
                </a:lnTo>
                <a:cubicBezTo>
                  <a:pt x="35567" y="17515"/>
                  <a:pt x="35558" y="17514"/>
                  <a:pt x="35547" y="17514"/>
                </a:cubicBezTo>
                <a:cubicBezTo>
                  <a:pt x="35504" y="17514"/>
                  <a:pt x="35426" y="17530"/>
                  <a:pt x="35396" y="17530"/>
                </a:cubicBezTo>
                <a:cubicBezTo>
                  <a:pt x="35396" y="17530"/>
                  <a:pt x="35383" y="17530"/>
                  <a:pt x="35396" y="17517"/>
                </a:cubicBezTo>
                <a:lnTo>
                  <a:pt x="35396" y="17517"/>
                </a:lnTo>
                <a:cubicBezTo>
                  <a:pt x="35345" y="17530"/>
                  <a:pt x="35308" y="17542"/>
                  <a:pt x="35283" y="17555"/>
                </a:cubicBezTo>
                <a:cubicBezTo>
                  <a:pt x="35220" y="17580"/>
                  <a:pt x="35257" y="17580"/>
                  <a:pt x="35320" y="17593"/>
                </a:cubicBezTo>
                <a:cubicBezTo>
                  <a:pt x="35182" y="17618"/>
                  <a:pt x="35031" y="17643"/>
                  <a:pt x="34880" y="17655"/>
                </a:cubicBezTo>
                <a:cubicBezTo>
                  <a:pt x="34830" y="17660"/>
                  <a:pt x="34779" y="17661"/>
                  <a:pt x="34726" y="17661"/>
                </a:cubicBezTo>
                <a:cubicBezTo>
                  <a:pt x="34619" y="17661"/>
                  <a:pt x="34508" y="17655"/>
                  <a:pt x="34390" y="17655"/>
                </a:cubicBezTo>
                <a:cubicBezTo>
                  <a:pt x="34315" y="17655"/>
                  <a:pt x="34227" y="17630"/>
                  <a:pt x="34127" y="17618"/>
                </a:cubicBezTo>
                <a:cubicBezTo>
                  <a:pt x="34114" y="17605"/>
                  <a:pt x="34089" y="17605"/>
                  <a:pt x="34076" y="17593"/>
                </a:cubicBezTo>
                <a:cubicBezTo>
                  <a:pt x="34052" y="17580"/>
                  <a:pt x="34028" y="17580"/>
                  <a:pt x="34026" y="17569"/>
                </a:cubicBezTo>
                <a:lnTo>
                  <a:pt x="34026" y="17569"/>
                </a:lnTo>
                <a:cubicBezTo>
                  <a:pt x="34026" y="17572"/>
                  <a:pt x="34028" y="17582"/>
                  <a:pt x="34039" y="17593"/>
                </a:cubicBezTo>
                <a:cubicBezTo>
                  <a:pt x="34039" y="17593"/>
                  <a:pt x="34039" y="17601"/>
                  <a:pt x="34045" y="17604"/>
                </a:cubicBezTo>
                <a:lnTo>
                  <a:pt x="34045" y="17604"/>
                </a:lnTo>
                <a:cubicBezTo>
                  <a:pt x="33796" y="17554"/>
                  <a:pt x="33547" y="17478"/>
                  <a:pt x="33335" y="17304"/>
                </a:cubicBezTo>
                <a:cubicBezTo>
                  <a:pt x="33109" y="17140"/>
                  <a:pt x="32958" y="16876"/>
                  <a:pt x="32870" y="16613"/>
                </a:cubicBezTo>
                <a:cubicBezTo>
                  <a:pt x="32707" y="16060"/>
                  <a:pt x="32782" y="15406"/>
                  <a:pt x="32920" y="14778"/>
                </a:cubicBezTo>
                <a:lnTo>
                  <a:pt x="32933" y="14803"/>
                </a:lnTo>
                <a:lnTo>
                  <a:pt x="32933" y="14740"/>
                </a:lnTo>
                <a:cubicBezTo>
                  <a:pt x="32970" y="14577"/>
                  <a:pt x="32996" y="14451"/>
                  <a:pt x="33033" y="14313"/>
                </a:cubicBezTo>
                <a:lnTo>
                  <a:pt x="33046" y="14313"/>
                </a:lnTo>
                <a:lnTo>
                  <a:pt x="33046" y="14288"/>
                </a:lnTo>
                <a:cubicBezTo>
                  <a:pt x="33109" y="14024"/>
                  <a:pt x="33184" y="13773"/>
                  <a:pt x="33259" y="13521"/>
                </a:cubicBezTo>
                <a:cubicBezTo>
                  <a:pt x="33259" y="13521"/>
                  <a:pt x="33259" y="13521"/>
                  <a:pt x="33259" y="13534"/>
                </a:cubicBezTo>
                <a:lnTo>
                  <a:pt x="33285" y="13433"/>
                </a:lnTo>
                <a:cubicBezTo>
                  <a:pt x="33322" y="13295"/>
                  <a:pt x="33360" y="13157"/>
                  <a:pt x="33410" y="13019"/>
                </a:cubicBezTo>
                <a:cubicBezTo>
                  <a:pt x="33410" y="13006"/>
                  <a:pt x="33423" y="12994"/>
                  <a:pt x="33435" y="12981"/>
                </a:cubicBezTo>
                <a:lnTo>
                  <a:pt x="33410" y="12981"/>
                </a:lnTo>
                <a:cubicBezTo>
                  <a:pt x="33461" y="12818"/>
                  <a:pt x="33511" y="12642"/>
                  <a:pt x="33561" y="12478"/>
                </a:cubicBezTo>
                <a:cubicBezTo>
                  <a:pt x="33561" y="12478"/>
                  <a:pt x="33574" y="12453"/>
                  <a:pt x="33574" y="12428"/>
                </a:cubicBezTo>
                <a:cubicBezTo>
                  <a:pt x="33662" y="12126"/>
                  <a:pt x="33724" y="11850"/>
                  <a:pt x="33787" y="11574"/>
                </a:cubicBezTo>
                <a:cubicBezTo>
                  <a:pt x="33838" y="11310"/>
                  <a:pt x="33875" y="11033"/>
                  <a:pt x="33875" y="10857"/>
                </a:cubicBezTo>
                <a:cubicBezTo>
                  <a:pt x="33900" y="10505"/>
                  <a:pt x="33825" y="10166"/>
                  <a:pt x="33636" y="9978"/>
                </a:cubicBezTo>
                <a:cubicBezTo>
                  <a:pt x="33523" y="9852"/>
                  <a:pt x="33461" y="9827"/>
                  <a:pt x="33461" y="9814"/>
                </a:cubicBezTo>
                <a:lnTo>
                  <a:pt x="33461" y="9814"/>
                </a:lnTo>
                <a:cubicBezTo>
                  <a:pt x="33461" y="9814"/>
                  <a:pt x="33473" y="9827"/>
                  <a:pt x="33511" y="9839"/>
                </a:cubicBezTo>
                <a:cubicBezTo>
                  <a:pt x="33536" y="9852"/>
                  <a:pt x="33586" y="9890"/>
                  <a:pt x="33636" y="9927"/>
                </a:cubicBezTo>
                <a:cubicBezTo>
                  <a:pt x="33724" y="10015"/>
                  <a:pt x="33850" y="10166"/>
                  <a:pt x="33900" y="10392"/>
                </a:cubicBezTo>
                <a:cubicBezTo>
                  <a:pt x="33925" y="10505"/>
                  <a:pt x="33938" y="10631"/>
                  <a:pt x="33938" y="10757"/>
                </a:cubicBezTo>
                <a:cubicBezTo>
                  <a:pt x="33938" y="10895"/>
                  <a:pt x="33925" y="11021"/>
                  <a:pt x="33900" y="11222"/>
                </a:cubicBezTo>
                <a:cubicBezTo>
                  <a:pt x="33800" y="11963"/>
                  <a:pt x="33511" y="12855"/>
                  <a:pt x="33272" y="13710"/>
                </a:cubicBezTo>
                <a:cubicBezTo>
                  <a:pt x="33209" y="13923"/>
                  <a:pt x="33146" y="14124"/>
                  <a:pt x="33084" y="14338"/>
                </a:cubicBezTo>
                <a:cubicBezTo>
                  <a:pt x="33058" y="14439"/>
                  <a:pt x="33033" y="14552"/>
                  <a:pt x="33008" y="14652"/>
                </a:cubicBezTo>
                <a:cubicBezTo>
                  <a:pt x="32983" y="14753"/>
                  <a:pt x="32958" y="14891"/>
                  <a:pt x="32933" y="15004"/>
                </a:cubicBezTo>
                <a:cubicBezTo>
                  <a:pt x="32832" y="15494"/>
                  <a:pt x="32807" y="15934"/>
                  <a:pt x="32857" y="16261"/>
                </a:cubicBezTo>
                <a:lnTo>
                  <a:pt x="32857" y="16286"/>
                </a:lnTo>
                <a:cubicBezTo>
                  <a:pt x="32866" y="16347"/>
                  <a:pt x="32881" y="16403"/>
                  <a:pt x="32894" y="16457"/>
                </a:cubicBezTo>
                <a:lnTo>
                  <a:pt x="32894" y="16457"/>
                </a:lnTo>
                <a:cubicBezTo>
                  <a:pt x="32890" y="16416"/>
                  <a:pt x="32880" y="16376"/>
                  <a:pt x="32870" y="16336"/>
                </a:cubicBezTo>
                <a:lnTo>
                  <a:pt x="32870" y="16336"/>
                </a:lnTo>
                <a:cubicBezTo>
                  <a:pt x="32881" y="16378"/>
                  <a:pt x="32891" y="16412"/>
                  <a:pt x="32894" y="16459"/>
                </a:cubicBezTo>
                <a:lnTo>
                  <a:pt x="32894" y="16459"/>
                </a:lnTo>
                <a:cubicBezTo>
                  <a:pt x="32894" y="16458"/>
                  <a:pt x="32894" y="16457"/>
                  <a:pt x="32894" y="16457"/>
                </a:cubicBezTo>
                <a:lnTo>
                  <a:pt x="32894" y="16457"/>
                </a:lnTo>
                <a:cubicBezTo>
                  <a:pt x="32895" y="16467"/>
                  <a:pt x="32895" y="16477"/>
                  <a:pt x="32895" y="16487"/>
                </a:cubicBezTo>
                <a:cubicBezTo>
                  <a:pt x="32895" y="16477"/>
                  <a:pt x="32895" y="16468"/>
                  <a:pt x="32894" y="16459"/>
                </a:cubicBezTo>
                <a:lnTo>
                  <a:pt x="32894" y="16459"/>
                </a:lnTo>
                <a:cubicBezTo>
                  <a:pt x="32899" y="16481"/>
                  <a:pt x="32904" y="16503"/>
                  <a:pt x="32908" y="16525"/>
                </a:cubicBezTo>
                <a:cubicBezTo>
                  <a:pt x="32920" y="16575"/>
                  <a:pt x="32920" y="16638"/>
                  <a:pt x="32945" y="16700"/>
                </a:cubicBezTo>
                <a:cubicBezTo>
                  <a:pt x="32952" y="16707"/>
                  <a:pt x="32955" y="16710"/>
                  <a:pt x="32958" y="16710"/>
                </a:cubicBezTo>
                <a:cubicBezTo>
                  <a:pt x="32961" y="16710"/>
                  <a:pt x="32964" y="16707"/>
                  <a:pt x="32970" y="16700"/>
                </a:cubicBezTo>
                <a:cubicBezTo>
                  <a:pt x="32970" y="16688"/>
                  <a:pt x="32970" y="16663"/>
                  <a:pt x="32970" y="16638"/>
                </a:cubicBezTo>
                <a:cubicBezTo>
                  <a:pt x="32979" y="16613"/>
                  <a:pt x="32981" y="16599"/>
                  <a:pt x="32989" y="16599"/>
                </a:cubicBezTo>
                <a:cubicBezTo>
                  <a:pt x="32994" y="16599"/>
                  <a:pt x="32999" y="16604"/>
                  <a:pt x="33008" y="16613"/>
                </a:cubicBezTo>
                <a:cubicBezTo>
                  <a:pt x="32970" y="16537"/>
                  <a:pt x="32945" y="16462"/>
                  <a:pt x="32920" y="16399"/>
                </a:cubicBezTo>
                <a:cubicBezTo>
                  <a:pt x="32895" y="16361"/>
                  <a:pt x="32882" y="16324"/>
                  <a:pt x="32870" y="16286"/>
                </a:cubicBezTo>
                <a:cubicBezTo>
                  <a:pt x="32795" y="15796"/>
                  <a:pt x="32895" y="15205"/>
                  <a:pt x="33033" y="14652"/>
                </a:cubicBezTo>
                <a:cubicBezTo>
                  <a:pt x="33146" y="14187"/>
                  <a:pt x="33285" y="13735"/>
                  <a:pt x="33423" y="13295"/>
                </a:cubicBezTo>
                <a:cubicBezTo>
                  <a:pt x="33699" y="12415"/>
                  <a:pt x="33925" y="11586"/>
                  <a:pt x="33988" y="11033"/>
                </a:cubicBezTo>
                <a:cubicBezTo>
                  <a:pt x="34034" y="10602"/>
                  <a:pt x="33966" y="10346"/>
                  <a:pt x="33981" y="10346"/>
                </a:cubicBezTo>
                <a:cubicBezTo>
                  <a:pt x="33982" y="10346"/>
                  <a:pt x="33985" y="10349"/>
                  <a:pt x="33988" y="10355"/>
                </a:cubicBezTo>
                <a:cubicBezTo>
                  <a:pt x="34001" y="10392"/>
                  <a:pt x="34039" y="10518"/>
                  <a:pt x="34051" y="10744"/>
                </a:cubicBezTo>
                <a:cubicBezTo>
                  <a:pt x="34051" y="10870"/>
                  <a:pt x="34051" y="11008"/>
                  <a:pt x="34026" y="11222"/>
                </a:cubicBezTo>
                <a:cubicBezTo>
                  <a:pt x="33988" y="11435"/>
                  <a:pt x="33951" y="11674"/>
                  <a:pt x="33888" y="11976"/>
                </a:cubicBezTo>
                <a:cubicBezTo>
                  <a:pt x="33756" y="12461"/>
                  <a:pt x="33722" y="12564"/>
                  <a:pt x="33715" y="12564"/>
                </a:cubicBezTo>
                <a:cubicBezTo>
                  <a:pt x="33710" y="12564"/>
                  <a:pt x="33719" y="12507"/>
                  <a:pt x="33712" y="12507"/>
                </a:cubicBezTo>
                <a:cubicBezTo>
                  <a:pt x="33707" y="12507"/>
                  <a:pt x="33694" y="12537"/>
                  <a:pt x="33662" y="12642"/>
                </a:cubicBezTo>
                <a:cubicBezTo>
                  <a:pt x="33511" y="13195"/>
                  <a:pt x="33347" y="13747"/>
                  <a:pt x="33197" y="14326"/>
                </a:cubicBezTo>
                <a:cubicBezTo>
                  <a:pt x="33159" y="14464"/>
                  <a:pt x="33121" y="14602"/>
                  <a:pt x="33084" y="14765"/>
                </a:cubicBezTo>
                <a:cubicBezTo>
                  <a:pt x="33046" y="14941"/>
                  <a:pt x="33021" y="15117"/>
                  <a:pt x="32996" y="15293"/>
                </a:cubicBezTo>
                <a:cubicBezTo>
                  <a:pt x="32945" y="15645"/>
                  <a:pt x="32920" y="15984"/>
                  <a:pt x="32983" y="16324"/>
                </a:cubicBezTo>
                <a:cubicBezTo>
                  <a:pt x="33021" y="16562"/>
                  <a:pt x="33096" y="16776"/>
                  <a:pt x="33222" y="16952"/>
                </a:cubicBezTo>
                <a:cubicBezTo>
                  <a:pt x="33347" y="17128"/>
                  <a:pt x="33511" y="17253"/>
                  <a:pt x="33662" y="17329"/>
                </a:cubicBezTo>
                <a:cubicBezTo>
                  <a:pt x="33825" y="17404"/>
                  <a:pt x="33976" y="17442"/>
                  <a:pt x="34114" y="17467"/>
                </a:cubicBezTo>
                <a:cubicBezTo>
                  <a:pt x="34240" y="17480"/>
                  <a:pt x="34353" y="17505"/>
                  <a:pt x="34441" y="17505"/>
                </a:cubicBezTo>
                <a:cubicBezTo>
                  <a:pt x="34524" y="17511"/>
                  <a:pt x="34606" y="17514"/>
                  <a:pt x="34686" y="17514"/>
                </a:cubicBezTo>
                <a:cubicBezTo>
                  <a:pt x="35110" y="17514"/>
                  <a:pt x="35481" y="17434"/>
                  <a:pt x="35798" y="17329"/>
                </a:cubicBezTo>
                <a:cubicBezTo>
                  <a:pt x="35898" y="17291"/>
                  <a:pt x="35986" y="17266"/>
                  <a:pt x="36074" y="17228"/>
                </a:cubicBezTo>
                <a:cubicBezTo>
                  <a:pt x="36150" y="17191"/>
                  <a:pt x="36225" y="17153"/>
                  <a:pt x="36288" y="17128"/>
                </a:cubicBezTo>
                <a:cubicBezTo>
                  <a:pt x="36426" y="17052"/>
                  <a:pt x="36552" y="16989"/>
                  <a:pt x="36665" y="16914"/>
                </a:cubicBezTo>
                <a:cubicBezTo>
                  <a:pt x="37117" y="16638"/>
                  <a:pt x="37406" y="16386"/>
                  <a:pt x="37695" y="16110"/>
                </a:cubicBezTo>
                <a:cubicBezTo>
                  <a:pt x="37984" y="15833"/>
                  <a:pt x="38273" y="15519"/>
                  <a:pt x="38613" y="15042"/>
                </a:cubicBezTo>
                <a:cubicBezTo>
                  <a:pt x="38788" y="14803"/>
                  <a:pt x="38977" y="14527"/>
                  <a:pt x="39191" y="14187"/>
                </a:cubicBezTo>
                <a:cubicBezTo>
                  <a:pt x="39392" y="13835"/>
                  <a:pt x="39605" y="13446"/>
                  <a:pt x="39831" y="12931"/>
                </a:cubicBezTo>
                <a:lnTo>
                  <a:pt x="39831" y="12931"/>
                </a:lnTo>
                <a:cubicBezTo>
                  <a:pt x="39442" y="13785"/>
                  <a:pt x="39027" y="14451"/>
                  <a:pt x="38625" y="15004"/>
                </a:cubicBezTo>
                <a:cubicBezTo>
                  <a:pt x="38223" y="15557"/>
                  <a:pt x="37821" y="15984"/>
                  <a:pt x="37444" y="16324"/>
                </a:cubicBezTo>
                <a:cubicBezTo>
                  <a:pt x="37080" y="16650"/>
                  <a:pt x="36728" y="16876"/>
                  <a:pt x="36426" y="17040"/>
                </a:cubicBezTo>
                <a:cubicBezTo>
                  <a:pt x="36275" y="17128"/>
                  <a:pt x="36137" y="17178"/>
                  <a:pt x="35999" y="17241"/>
                </a:cubicBezTo>
                <a:cubicBezTo>
                  <a:pt x="35861" y="17291"/>
                  <a:pt x="35735" y="17341"/>
                  <a:pt x="35622" y="17366"/>
                </a:cubicBezTo>
                <a:cubicBezTo>
                  <a:pt x="35252" y="17459"/>
                  <a:pt x="35041" y="17467"/>
                  <a:pt x="34902" y="17467"/>
                </a:cubicBezTo>
                <a:cubicBezTo>
                  <a:pt x="34870" y="17467"/>
                  <a:pt x="34843" y="17467"/>
                  <a:pt x="34818" y="17467"/>
                </a:cubicBezTo>
                <a:cubicBezTo>
                  <a:pt x="34791" y="17469"/>
                  <a:pt x="34768" y="17470"/>
                  <a:pt x="34745" y="17470"/>
                </a:cubicBezTo>
                <a:cubicBezTo>
                  <a:pt x="34652" y="17470"/>
                  <a:pt x="34585" y="17452"/>
                  <a:pt x="34453" y="17442"/>
                </a:cubicBezTo>
                <a:cubicBezTo>
                  <a:pt x="34403" y="17442"/>
                  <a:pt x="34340" y="17429"/>
                  <a:pt x="34252" y="17404"/>
                </a:cubicBezTo>
                <a:cubicBezTo>
                  <a:pt x="34177" y="17392"/>
                  <a:pt x="34064" y="17379"/>
                  <a:pt x="33938" y="17341"/>
                </a:cubicBezTo>
                <a:cubicBezTo>
                  <a:pt x="33812" y="17304"/>
                  <a:pt x="33662" y="17253"/>
                  <a:pt x="33511" y="17140"/>
                </a:cubicBezTo>
                <a:cubicBezTo>
                  <a:pt x="33360" y="17015"/>
                  <a:pt x="33209" y="16839"/>
                  <a:pt x="33134" y="16575"/>
                </a:cubicBezTo>
                <a:cubicBezTo>
                  <a:pt x="33046" y="16324"/>
                  <a:pt x="33021" y="16009"/>
                  <a:pt x="33046" y="15658"/>
                </a:cubicBezTo>
                <a:cubicBezTo>
                  <a:pt x="33071" y="15469"/>
                  <a:pt x="33096" y="15281"/>
                  <a:pt x="33134" y="15079"/>
                </a:cubicBezTo>
                <a:cubicBezTo>
                  <a:pt x="33159" y="14966"/>
                  <a:pt x="33184" y="14866"/>
                  <a:pt x="33209" y="14753"/>
                </a:cubicBezTo>
                <a:cubicBezTo>
                  <a:pt x="33234" y="14665"/>
                  <a:pt x="33259" y="14564"/>
                  <a:pt x="33285" y="14464"/>
                </a:cubicBezTo>
                <a:cubicBezTo>
                  <a:pt x="33385" y="14062"/>
                  <a:pt x="33523" y="13622"/>
                  <a:pt x="33662" y="13132"/>
                </a:cubicBezTo>
                <a:cubicBezTo>
                  <a:pt x="33784" y="12735"/>
                  <a:pt x="33914" y="12306"/>
                  <a:pt x="34012" y="11844"/>
                </a:cubicBezTo>
                <a:lnTo>
                  <a:pt x="34012" y="11844"/>
                </a:lnTo>
                <a:cubicBezTo>
                  <a:pt x="33866" y="12538"/>
                  <a:pt x="33643" y="13234"/>
                  <a:pt x="33448" y="13949"/>
                </a:cubicBezTo>
                <a:cubicBezTo>
                  <a:pt x="33450" y="13940"/>
                  <a:pt x="33451" y="13936"/>
                  <a:pt x="33450" y="13936"/>
                </a:cubicBezTo>
                <a:lnTo>
                  <a:pt x="33450" y="13936"/>
                </a:lnTo>
                <a:cubicBezTo>
                  <a:pt x="33446" y="13936"/>
                  <a:pt x="33312" y="14426"/>
                  <a:pt x="33308" y="14426"/>
                </a:cubicBezTo>
                <a:cubicBezTo>
                  <a:pt x="33307" y="14426"/>
                  <a:pt x="33308" y="14422"/>
                  <a:pt x="33310" y="14413"/>
                </a:cubicBezTo>
                <a:lnTo>
                  <a:pt x="33310" y="14413"/>
                </a:lnTo>
                <a:cubicBezTo>
                  <a:pt x="33222" y="14753"/>
                  <a:pt x="33146" y="15105"/>
                  <a:pt x="33121" y="15331"/>
                </a:cubicBezTo>
                <a:cubicBezTo>
                  <a:pt x="33084" y="15576"/>
                  <a:pt x="33072" y="15725"/>
                  <a:pt x="33083" y="15814"/>
                </a:cubicBezTo>
                <a:lnTo>
                  <a:pt x="33083" y="15814"/>
                </a:lnTo>
                <a:cubicBezTo>
                  <a:pt x="33085" y="15763"/>
                  <a:pt x="33089" y="15693"/>
                  <a:pt x="33096" y="15607"/>
                </a:cubicBezTo>
                <a:cubicBezTo>
                  <a:pt x="33121" y="15469"/>
                  <a:pt x="33146" y="15268"/>
                  <a:pt x="33197" y="15042"/>
                </a:cubicBezTo>
                <a:cubicBezTo>
                  <a:pt x="33222" y="14929"/>
                  <a:pt x="33247" y="14790"/>
                  <a:pt x="33272" y="14665"/>
                </a:cubicBezTo>
                <a:cubicBezTo>
                  <a:pt x="33310" y="14552"/>
                  <a:pt x="33347" y="14426"/>
                  <a:pt x="33373" y="14288"/>
                </a:cubicBezTo>
                <a:cubicBezTo>
                  <a:pt x="33523" y="13760"/>
                  <a:pt x="33724" y="13144"/>
                  <a:pt x="33900" y="12503"/>
                </a:cubicBezTo>
                <a:cubicBezTo>
                  <a:pt x="33988" y="12189"/>
                  <a:pt x="34076" y="11850"/>
                  <a:pt x="34139" y="11523"/>
                </a:cubicBezTo>
                <a:cubicBezTo>
                  <a:pt x="34164" y="11360"/>
                  <a:pt x="34189" y="11197"/>
                  <a:pt x="34202" y="11046"/>
                </a:cubicBezTo>
                <a:cubicBezTo>
                  <a:pt x="34214" y="10882"/>
                  <a:pt x="34227" y="10744"/>
                  <a:pt x="34214" y="10593"/>
                </a:cubicBezTo>
                <a:cubicBezTo>
                  <a:pt x="34202" y="10304"/>
                  <a:pt x="34127" y="10015"/>
                  <a:pt x="33963" y="9814"/>
                </a:cubicBezTo>
                <a:cubicBezTo>
                  <a:pt x="33800" y="9601"/>
                  <a:pt x="33561" y="9488"/>
                  <a:pt x="33335" y="9425"/>
                </a:cubicBezTo>
                <a:cubicBezTo>
                  <a:pt x="33091" y="9362"/>
                  <a:pt x="32871" y="9346"/>
                  <a:pt x="32686" y="9346"/>
                </a:cubicBezTo>
                <a:cubicBezTo>
                  <a:pt x="32538" y="9346"/>
                  <a:pt x="32412" y="9356"/>
                  <a:pt x="32317" y="9362"/>
                </a:cubicBezTo>
                <a:cubicBezTo>
                  <a:pt x="32235" y="9372"/>
                  <a:pt x="32180" y="9376"/>
                  <a:pt x="32153" y="9376"/>
                </a:cubicBezTo>
                <a:cubicBezTo>
                  <a:pt x="32109" y="9376"/>
                  <a:pt x="32143" y="9365"/>
                  <a:pt x="32267" y="9349"/>
                </a:cubicBezTo>
                <a:cubicBezTo>
                  <a:pt x="32427" y="9332"/>
                  <a:pt x="32612" y="9314"/>
                  <a:pt x="32809" y="9314"/>
                </a:cubicBezTo>
                <a:cubicBezTo>
                  <a:pt x="32890" y="9314"/>
                  <a:pt x="32974" y="9317"/>
                  <a:pt x="33058" y="9324"/>
                </a:cubicBezTo>
                <a:cubicBezTo>
                  <a:pt x="33347" y="9349"/>
                  <a:pt x="33687" y="9437"/>
                  <a:pt x="33938" y="9676"/>
                </a:cubicBezTo>
                <a:cubicBezTo>
                  <a:pt x="33976" y="9714"/>
                  <a:pt x="34001" y="9752"/>
                  <a:pt x="34039" y="9789"/>
                </a:cubicBezTo>
                <a:cubicBezTo>
                  <a:pt x="34164" y="9953"/>
                  <a:pt x="34227" y="10154"/>
                  <a:pt x="34265" y="10355"/>
                </a:cubicBezTo>
                <a:cubicBezTo>
                  <a:pt x="34265" y="10392"/>
                  <a:pt x="34277" y="10430"/>
                  <a:pt x="34277" y="10468"/>
                </a:cubicBezTo>
                <a:cubicBezTo>
                  <a:pt x="34302" y="10669"/>
                  <a:pt x="34290" y="10857"/>
                  <a:pt x="34277" y="11046"/>
                </a:cubicBezTo>
                <a:cubicBezTo>
                  <a:pt x="34315" y="10732"/>
                  <a:pt x="34315" y="10418"/>
                  <a:pt x="34227" y="10116"/>
                </a:cubicBezTo>
                <a:cubicBezTo>
                  <a:pt x="34189" y="9978"/>
                  <a:pt x="34127" y="9852"/>
                  <a:pt x="34039" y="9739"/>
                </a:cubicBezTo>
                <a:cubicBezTo>
                  <a:pt x="34001" y="9689"/>
                  <a:pt x="33963" y="9651"/>
                  <a:pt x="33913" y="9613"/>
                </a:cubicBezTo>
                <a:cubicBezTo>
                  <a:pt x="33863" y="9563"/>
                  <a:pt x="33825" y="9525"/>
                  <a:pt x="33762" y="9500"/>
                </a:cubicBezTo>
                <a:cubicBezTo>
                  <a:pt x="33624" y="9412"/>
                  <a:pt x="33486" y="9349"/>
                  <a:pt x="33322" y="9312"/>
                </a:cubicBezTo>
                <a:cubicBezTo>
                  <a:pt x="33347" y="9312"/>
                  <a:pt x="33360" y="9324"/>
                  <a:pt x="33398" y="9324"/>
                </a:cubicBezTo>
                <a:cubicBezTo>
                  <a:pt x="33523" y="9362"/>
                  <a:pt x="33762" y="9437"/>
                  <a:pt x="33963" y="9626"/>
                </a:cubicBezTo>
                <a:cubicBezTo>
                  <a:pt x="34127" y="9777"/>
                  <a:pt x="34240" y="10003"/>
                  <a:pt x="34290" y="10216"/>
                </a:cubicBezTo>
                <a:cubicBezTo>
                  <a:pt x="34340" y="10430"/>
                  <a:pt x="34340" y="10606"/>
                  <a:pt x="34340" y="10719"/>
                </a:cubicBezTo>
                <a:cubicBezTo>
                  <a:pt x="34340" y="10568"/>
                  <a:pt x="34353" y="10418"/>
                  <a:pt x="34328" y="10279"/>
                </a:cubicBezTo>
                <a:lnTo>
                  <a:pt x="34328" y="10267"/>
                </a:lnTo>
                <a:cubicBezTo>
                  <a:pt x="34328" y="10229"/>
                  <a:pt x="34315" y="10191"/>
                  <a:pt x="34315" y="10154"/>
                </a:cubicBezTo>
                <a:cubicBezTo>
                  <a:pt x="34290" y="10066"/>
                  <a:pt x="34265" y="9965"/>
                  <a:pt x="34227" y="9877"/>
                </a:cubicBezTo>
                <a:lnTo>
                  <a:pt x="34227" y="9877"/>
                </a:lnTo>
                <a:cubicBezTo>
                  <a:pt x="34277" y="9978"/>
                  <a:pt x="34315" y="10091"/>
                  <a:pt x="34340" y="10204"/>
                </a:cubicBezTo>
                <a:cubicBezTo>
                  <a:pt x="34328" y="10103"/>
                  <a:pt x="34290" y="10003"/>
                  <a:pt x="34240" y="9902"/>
                </a:cubicBezTo>
                <a:cubicBezTo>
                  <a:pt x="34114" y="9613"/>
                  <a:pt x="33838" y="9387"/>
                  <a:pt x="33511" y="9287"/>
                </a:cubicBezTo>
                <a:cubicBezTo>
                  <a:pt x="33273" y="9204"/>
                  <a:pt x="33015" y="9175"/>
                  <a:pt x="32752" y="9175"/>
                </a:cubicBezTo>
                <a:cubicBezTo>
                  <a:pt x="32653" y="9175"/>
                  <a:pt x="32554" y="9179"/>
                  <a:pt x="32455" y="9186"/>
                </a:cubicBezTo>
                <a:cubicBezTo>
                  <a:pt x="32091" y="9199"/>
                  <a:pt x="31739" y="9261"/>
                  <a:pt x="31387" y="9337"/>
                </a:cubicBezTo>
                <a:cubicBezTo>
                  <a:pt x="31211" y="9362"/>
                  <a:pt x="31035" y="9412"/>
                  <a:pt x="30872" y="9450"/>
                </a:cubicBezTo>
                <a:cubicBezTo>
                  <a:pt x="30709" y="9488"/>
                  <a:pt x="30545" y="9538"/>
                  <a:pt x="30394" y="9576"/>
                </a:cubicBezTo>
                <a:cubicBezTo>
                  <a:pt x="30369" y="9588"/>
                  <a:pt x="30344" y="9588"/>
                  <a:pt x="30332" y="9601"/>
                </a:cubicBezTo>
                <a:cubicBezTo>
                  <a:pt x="30236" y="9660"/>
                  <a:pt x="30299" y="9765"/>
                  <a:pt x="30467" y="9765"/>
                </a:cubicBezTo>
                <a:cubicBezTo>
                  <a:pt x="30476" y="9765"/>
                  <a:pt x="30485" y="9765"/>
                  <a:pt x="30495" y="9764"/>
                </a:cubicBezTo>
                <a:lnTo>
                  <a:pt x="30495" y="9764"/>
                </a:lnTo>
                <a:cubicBezTo>
                  <a:pt x="30482" y="9802"/>
                  <a:pt x="30256" y="9814"/>
                  <a:pt x="30143" y="9839"/>
                </a:cubicBezTo>
                <a:cubicBezTo>
                  <a:pt x="29816" y="9915"/>
                  <a:pt x="29678" y="10028"/>
                  <a:pt x="29427" y="10116"/>
                </a:cubicBezTo>
                <a:lnTo>
                  <a:pt x="29603" y="10028"/>
                </a:lnTo>
                <a:cubicBezTo>
                  <a:pt x="29565" y="10028"/>
                  <a:pt x="29188" y="10179"/>
                  <a:pt x="29138" y="10216"/>
                </a:cubicBezTo>
                <a:cubicBezTo>
                  <a:pt x="29127" y="10216"/>
                  <a:pt x="29271" y="10109"/>
                  <a:pt x="29221" y="10109"/>
                </a:cubicBezTo>
                <a:cubicBezTo>
                  <a:pt x="29214" y="10109"/>
                  <a:pt x="29203" y="10111"/>
                  <a:pt x="29188" y="10116"/>
                </a:cubicBezTo>
                <a:cubicBezTo>
                  <a:pt x="28723" y="10292"/>
                  <a:pt x="28321" y="10543"/>
                  <a:pt x="28371" y="10568"/>
                </a:cubicBezTo>
                <a:cubicBezTo>
                  <a:pt x="28598" y="10455"/>
                  <a:pt x="28824" y="10342"/>
                  <a:pt x="29050" y="10242"/>
                </a:cubicBezTo>
                <a:lnTo>
                  <a:pt x="29050" y="10242"/>
                </a:lnTo>
                <a:cubicBezTo>
                  <a:pt x="29088" y="10254"/>
                  <a:pt x="28572" y="10468"/>
                  <a:pt x="28610" y="10493"/>
                </a:cubicBezTo>
                <a:lnTo>
                  <a:pt x="27969" y="10757"/>
                </a:lnTo>
                <a:cubicBezTo>
                  <a:pt x="28037" y="10723"/>
                  <a:pt x="28248" y="10628"/>
                  <a:pt x="28206" y="10628"/>
                </a:cubicBezTo>
                <a:cubicBezTo>
                  <a:pt x="28202" y="10628"/>
                  <a:pt x="28194" y="10629"/>
                  <a:pt x="28183" y="10631"/>
                </a:cubicBezTo>
                <a:cubicBezTo>
                  <a:pt x="27919" y="10757"/>
                  <a:pt x="28045" y="10694"/>
                  <a:pt x="27856" y="10757"/>
                </a:cubicBezTo>
                <a:cubicBezTo>
                  <a:pt x="28145" y="10581"/>
                  <a:pt x="28685" y="10229"/>
                  <a:pt x="28874" y="10103"/>
                </a:cubicBezTo>
                <a:lnTo>
                  <a:pt x="28874" y="10103"/>
                </a:lnTo>
                <a:lnTo>
                  <a:pt x="28547" y="10267"/>
                </a:lnTo>
                <a:lnTo>
                  <a:pt x="28459" y="10279"/>
                </a:lnTo>
                <a:cubicBezTo>
                  <a:pt x="28045" y="10493"/>
                  <a:pt x="27705" y="10782"/>
                  <a:pt x="27605" y="10857"/>
                </a:cubicBezTo>
                <a:cubicBezTo>
                  <a:pt x="27526" y="10889"/>
                  <a:pt x="27478" y="10901"/>
                  <a:pt x="27451" y="10901"/>
                </a:cubicBezTo>
                <a:cubicBezTo>
                  <a:pt x="27392" y="10901"/>
                  <a:pt x="27432" y="10845"/>
                  <a:pt x="27467" y="10820"/>
                </a:cubicBezTo>
                <a:lnTo>
                  <a:pt x="27467" y="10820"/>
                </a:lnTo>
                <a:cubicBezTo>
                  <a:pt x="26977" y="11033"/>
                  <a:pt x="27027" y="11121"/>
                  <a:pt x="26524" y="11322"/>
                </a:cubicBezTo>
                <a:lnTo>
                  <a:pt x="26713" y="11259"/>
                </a:lnTo>
                <a:lnTo>
                  <a:pt x="26713" y="11259"/>
                </a:lnTo>
                <a:cubicBezTo>
                  <a:pt x="26600" y="11310"/>
                  <a:pt x="26160" y="11460"/>
                  <a:pt x="26210" y="11460"/>
                </a:cubicBezTo>
                <a:cubicBezTo>
                  <a:pt x="26176" y="11469"/>
                  <a:pt x="26142" y="11473"/>
                  <a:pt x="26114" y="11473"/>
                </a:cubicBezTo>
                <a:cubicBezTo>
                  <a:pt x="26059" y="11473"/>
                  <a:pt x="26034" y="11456"/>
                  <a:pt x="26109" y="11423"/>
                </a:cubicBezTo>
                <a:lnTo>
                  <a:pt x="26109" y="11423"/>
                </a:lnTo>
                <a:cubicBezTo>
                  <a:pt x="25960" y="11485"/>
                  <a:pt x="25822" y="11572"/>
                  <a:pt x="25673" y="11635"/>
                </a:cubicBezTo>
                <a:lnTo>
                  <a:pt x="25673" y="11635"/>
                </a:lnTo>
                <a:cubicBezTo>
                  <a:pt x="25730" y="11610"/>
                  <a:pt x="25670" y="11573"/>
                  <a:pt x="25695" y="11548"/>
                </a:cubicBezTo>
                <a:lnTo>
                  <a:pt x="25695" y="11548"/>
                </a:lnTo>
                <a:cubicBezTo>
                  <a:pt x="25527" y="11593"/>
                  <a:pt x="25419" y="11678"/>
                  <a:pt x="25486" y="11678"/>
                </a:cubicBezTo>
                <a:cubicBezTo>
                  <a:pt x="25491" y="11678"/>
                  <a:pt x="25496" y="11678"/>
                  <a:pt x="25502" y="11677"/>
                </a:cubicBezTo>
                <a:lnTo>
                  <a:pt x="25502" y="11677"/>
                </a:lnTo>
                <a:cubicBezTo>
                  <a:pt x="25144" y="11737"/>
                  <a:pt x="25225" y="11725"/>
                  <a:pt x="24916" y="11749"/>
                </a:cubicBezTo>
                <a:cubicBezTo>
                  <a:pt x="24826" y="11761"/>
                  <a:pt x="24916" y="11802"/>
                  <a:pt x="24999" y="11802"/>
                </a:cubicBezTo>
                <a:cubicBezTo>
                  <a:pt x="25009" y="11802"/>
                  <a:pt x="25019" y="11801"/>
                  <a:pt x="25029" y="11800"/>
                </a:cubicBezTo>
                <a:lnTo>
                  <a:pt x="25029" y="11800"/>
                </a:lnTo>
                <a:cubicBezTo>
                  <a:pt x="24765" y="11850"/>
                  <a:pt x="24614" y="11863"/>
                  <a:pt x="24488" y="11863"/>
                </a:cubicBezTo>
                <a:cubicBezTo>
                  <a:pt x="24916" y="11800"/>
                  <a:pt x="24602" y="11737"/>
                  <a:pt x="24677" y="11687"/>
                </a:cubicBezTo>
                <a:lnTo>
                  <a:pt x="24677" y="11687"/>
                </a:lnTo>
                <a:cubicBezTo>
                  <a:pt x="24526" y="11737"/>
                  <a:pt x="24375" y="11762"/>
                  <a:pt x="24225" y="11800"/>
                </a:cubicBezTo>
                <a:cubicBezTo>
                  <a:pt x="24074" y="11825"/>
                  <a:pt x="23923" y="11837"/>
                  <a:pt x="23772" y="11863"/>
                </a:cubicBezTo>
                <a:cubicBezTo>
                  <a:pt x="23797" y="11850"/>
                  <a:pt x="23873" y="11800"/>
                  <a:pt x="23873" y="11800"/>
                </a:cubicBezTo>
                <a:lnTo>
                  <a:pt x="23873" y="11800"/>
                </a:lnTo>
                <a:cubicBezTo>
                  <a:pt x="23860" y="11806"/>
                  <a:pt x="23832" y="11809"/>
                  <a:pt x="23793" y="11809"/>
                </a:cubicBezTo>
                <a:cubicBezTo>
                  <a:pt x="23753" y="11809"/>
                  <a:pt x="23703" y="11806"/>
                  <a:pt x="23647" y="11800"/>
                </a:cubicBezTo>
                <a:cubicBezTo>
                  <a:pt x="23533" y="11787"/>
                  <a:pt x="23370" y="11787"/>
                  <a:pt x="23207" y="11737"/>
                </a:cubicBezTo>
                <a:cubicBezTo>
                  <a:pt x="23131" y="11712"/>
                  <a:pt x="23043" y="11687"/>
                  <a:pt x="22955" y="11662"/>
                </a:cubicBezTo>
                <a:cubicBezTo>
                  <a:pt x="22867" y="11636"/>
                  <a:pt x="22792" y="11599"/>
                  <a:pt x="22717" y="11574"/>
                </a:cubicBezTo>
                <a:cubicBezTo>
                  <a:pt x="22629" y="11536"/>
                  <a:pt x="22553" y="11511"/>
                  <a:pt x="22478" y="11473"/>
                </a:cubicBezTo>
                <a:cubicBezTo>
                  <a:pt x="22415" y="11435"/>
                  <a:pt x="22352" y="11410"/>
                  <a:pt x="22289" y="11373"/>
                </a:cubicBezTo>
                <a:lnTo>
                  <a:pt x="22289" y="11373"/>
                </a:lnTo>
                <a:lnTo>
                  <a:pt x="22365" y="11410"/>
                </a:lnTo>
                <a:cubicBezTo>
                  <a:pt x="22373" y="11413"/>
                  <a:pt x="22378" y="11415"/>
                  <a:pt x="22380" y="11415"/>
                </a:cubicBezTo>
                <a:cubicBezTo>
                  <a:pt x="22399" y="11415"/>
                  <a:pt x="22192" y="11298"/>
                  <a:pt x="22035" y="11209"/>
                </a:cubicBezTo>
                <a:lnTo>
                  <a:pt x="22035" y="11209"/>
                </a:lnTo>
                <a:cubicBezTo>
                  <a:pt x="21781" y="11009"/>
                  <a:pt x="21631" y="11041"/>
                  <a:pt x="21385" y="10794"/>
                </a:cubicBezTo>
                <a:lnTo>
                  <a:pt x="21385" y="10794"/>
                </a:lnTo>
                <a:cubicBezTo>
                  <a:pt x="21579" y="10950"/>
                  <a:pt x="21660" y="10992"/>
                  <a:pt x="21682" y="10992"/>
                </a:cubicBezTo>
                <a:cubicBezTo>
                  <a:pt x="21688" y="10992"/>
                  <a:pt x="21689" y="10989"/>
                  <a:pt x="21686" y="10983"/>
                </a:cubicBezTo>
                <a:cubicBezTo>
                  <a:pt x="21586" y="10908"/>
                  <a:pt x="21422" y="10782"/>
                  <a:pt x="21284" y="10681"/>
                </a:cubicBezTo>
                <a:cubicBezTo>
                  <a:pt x="21181" y="10606"/>
                  <a:pt x="21113" y="10545"/>
                  <a:pt x="21095" y="10545"/>
                </a:cubicBezTo>
                <a:cubicBezTo>
                  <a:pt x="21089" y="10545"/>
                  <a:pt x="21089" y="10552"/>
                  <a:pt x="21096" y="10568"/>
                </a:cubicBezTo>
                <a:cubicBezTo>
                  <a:pt x="20970" y="10455"/>
                  <a:pt x="20857" y="10355"/>
                  <a:pt x="20895" y="10342"/>
                </a:cubicBezTo>
                <a:cubicBezTo>
                  <a:pt x="20722" y="10218"/>
                  <a:pt x="20585" y="10071"/>
                  <a:pt x="20437" y="9934"/>
                </a:cubicBezTo>
                <a:lnTo>
                  <a:pt x="20437" y="9934"/>
                </a:lnTo>
                <a:cubicBezTo>
                  <a:pt x="20445" y="9941"/>
                  <a:pt x="20454" y="9947"/>
                  <a:pt x="20459" y="9947"/>
                </a:cubicBezTo>
                <a:cubicBezTo>
                  <a:pt x="20467" y="9947"/>
                  <a:pt x="20457" y="9925"/>
                  <a:pt x="20387" y="9848"/>
                </a:cubicBezTo>
                <a:lnTo>
                  <a:pt x="20387" y="9848"/>
                </a:lnTo>
                <a:cubicBezTo>
                  <a:pt x="20499" y="9971"/>
                  <a:pt x="20633" y="10093"/>
                  <a:pt x="20731" y="10191"/>
                </a:cubicBezTo>
                <a:cubicBezTo>
                  <a:pt x="20844" y="10292"/>
                  <a:pt x="20957" y="10367"/>
                  <a:pt x="21008" y="10443"/>
                </a:cubicBezTo>
                <a:cubicBezTo>
                  <a:pt x="21025" y="10434"/>
                  <a:pt x="20994" y="10382"/>
                  <a:pt x="21021" y="10382"/>
                </a:cubicBezTo>
                <a:cubicBezTo>
                  <a:pt x="21032" y="10382"/>
                  <a:pt x="21054" y="10391"/>
                  <a:pt x="21096" y="10418"/>
                </a:cubicBezTo>
                <a:cubicBezTo>
                  <a:pt x="20832" y="10204"/>
                  <a:pt x="20643" y="10028"/>
                  <a:pt x="20467" y="9877"/>
                </a:cubicBezTo>
                <a:cubicBezTo>
                  <a:pt x="20291" y="9726"/>
                  <a:pt x="20153" y="9588"/>
                  <a:pt x="19990" y="9450"/>
                </a:cubicBezTo>
                <a:lnTo>
                  <a:pt x="19814" y="9211"/>
                </a:lnTo>
                <a:lnTo>
                  <a:pt x="19638" y="8972"/>
                </a:lnTo>
                <a:lnTo>
                  <a:pt x="19613" y="8960"/>
                </a:lnTo>
                <a:lnTo>
                  <a:pt x="19575" y="8847"/>
                </a:lnTo>
                <a:cubicBezTo>
                  <a:pt x="19525" y="8796"/>
                  <a:pt x="19487" y="8771"/>
                  <a:pt x="19487" y="8759"/>
                </a:cubicBezTo>
                <a:cubicBezTo>
                  <a:pt x="19482" y="8754"/>
                  <a:pt x="19481" y="8751"/>
                  <a:pt x="19484" y="8751"/>
                </a:cubicBezTo>
                <a:cubicBezTo>
                  <a:pt x="19487" y="8751"/>
                  <a:pt x="19498" y="8757"/>
                  <a:pt x="19512" y="8771"/>
                </a:cubicBezTo>
                <a:cubicBezTo>
                  <a:pt x="19475" y="8721"/>
                  <a:pt x="19437" y="8683"/>
                  <a:pt x="19412" y="8658"/>
                </a:cubicBezTo>
                <a:cubicBezTo>
                  <a:pt x="19414" y="8654"/>
                  <a:pt x="19417" y="8653"/>
                  <a:pt x="19422" y="8653"/>
                </a:cubicBezTo>
                <a:cubicBezTo>
                  <a:pt x="19448" y="8653"/>
                  <a:pt x="19513" y="8707"/>
                  <a:pt x="19588" y="8771"/>
                </a:cubicBezTo>
                <a:cubicBezTo>
                  <a:pt x="19613" y="8822"/>
                  <a:pt x="19638" y="8872"/>
                  <a:pt x="19676" y="8910"/>
                </a:cubicBezTo>
                <a:cubicBezTo>
                  <a:pt x="19726" y="8953"/>
                  <a:pt x="19768" y="8991"/>
                  <a:pt x="19778" y="8991"/>
                </a:cubicBezTo>
                <a:cubicBezTo>
                  <a:pt x="19786" y="8991"/>
                  <a:pt x="19776" y="8969"/>
                  <a:pt x="19739" y="8910"/>
                </a:cubicBezTo>
                <a:cubicBezTo>
                  <a:pt x="19726" y="8897"/>
                  <a:pt x="19701" y="8872"/>
                  <a:pt x="19676" y="8847"/>
                </a:cubicBezTo>
                <a:lnTo>
                  <a:pt x="19676" y="8847"/>
                </a:lnTo>
                <a:cubicBezTo>
                  <a:pt x="19715" y="8878"/>
                  <a:pt x="19744" y="8899"/>
                  <a:pt x="19754" y="8899"/>
                </a:cubicBezTo>
                <a:cubicBezTo>
                  <a:pt x="19761" y="8899"/>
                  <a:pt x="19761" y="8891"/>
                  <a:pt x="19751" y="8872"/>
                </a:cubicBezTo>
                <a:lnTo>
                  <a:pt x="19450" y="8533"/>
                </a:lnTo>
                <a:lnTo>
                  <a:pt x="19450" y="8533"/>
                </a:lnTo>
                <a:cubicBezTo>
                  <a:pt x="19475" y="8583"/>
                  <a:pt x="19512" y="8646"/>
                  <a:pt x="19563" y="8721"/>
                </a:cubicBezTo>
                <a:cubicBezTo>
                  <a:pt x="19417" y="8576"/>
                  <a:pt x="19272" y="8411"/>
                  <a:pt x="19250" y="8411"/>
                </a:cubicBezTo>
                <a:cubicBezTo>
                  <a:pt x="19242" y="8411"/>
                  <a:pt x="19251" y="8436"/>
                  <a:pt x="19286" y="8495"/>
                </a:cubicBezTo>
                <a:lnTo>
                  <a:pt x="19098" y="8206"/>
                </a:lnTo>
                <a:cubicBezTo>
                  <a:pt x="18834" y="7904"/>
                  <a:pt x="18871" y="7955"/>
                  <a:pt x="18582" y="7565"/>
                </a:cubicBezTo>
                <a:cubicBezTo>
                  <a:pt x="18580" y="7559"/>
                  <a:pt x="18581" y="7556"/>
                  <a:pt x="18584" y="7556"/>
                </a:cubicBezTo>
                <a:cubicBezTo>
                  <a:pt x="18592" y="7556"/>
                  <a:pt x="18618" y="7581"/>
                  <a:pt x="18627" y="7581"/>
                </a:cubicBezTo>
                <a:cubicBezTo>
                  <a:pt x="18631" y="7581"/>
                  <a:pt x="18631" y="7574"/>
                  <a:pt x="18620" y="7552"/>
                </a:cubicBezTo>
                <a:cubicBezTo>
                  <a:pt x="18495" y="7414"/>
                  <a:pt x="18394" y="7226"/>
                  <a:pt x="18293" y="7062"/>
                </a:cubicBezTo>
                <a:cubicBezTo>
                  <a:pt x="18218" y="6899"/>
                  <a:pt x="18155" y="6773"/>
                  <a:pt x="18118" y="6748"/>
                </a:cubicBezTo>
                <a:cubicBezTo>
                  <a:pt x="17954" y="6509"/>
                  <a:pt x="18017" y="6660"/>
                  <a:pt x="17916" y="6522"/>
                </a:cubicBezTo>
                <a:lnTo>
                  <a:pt x="17916" y="6522"/>
                </a:lnTo>
                <a:cubicBezTo>
                  <a:pt x="17916" y="6522"/>
                  <a:pt x="17919" y="6523"/>
                  <a:pt x="17922" y="6523"/>
                </a:cubicBezTo>
                <a:cubicBezTo>
                  <a:pt x="17926" y="6523"/>
                  <a:pt x="17929" y="6518"/>
                  <a:pt x="17904" y="6484"/>
                </a:cubicBezTo>
                <a:lnTo>
                  <a:pt x="17766" y="6321"/>
                </a:lnTo>
                <a:cubicBezTo>
                  <a:pt x="17759" y="6306"/>
                  <a:pt x="17759" y="6301"/>
                  <a:pt x="17761" y="6301"/>
                </a:cubicBezTo>
                <a:cubicBezTo>
                  <a:pt x="17770" y="6301"/>
                  <a:pt x="17808" y="6350"/>
                  <a:pt x="17817" y="6350"/>
                </a:cubicBezTo>
                <a:cubicBezTo>
                  <a:pt x="17823" y="6350"/>
                  <a:pt x="17816" y="6329"/>
                  <a:pt x="17778" y="6258"/>
                </a:cubicBezTo>
                <a:cubicBezTo>
                  <a:pt x="17539" y="5906"/>
                  <a:pt x="17401" y="5705"/>
                  <a:pt x="17238" y="5391"/>
                </a:cubicBezTo>
                <a:cubicBezTo>
                  <a:pt x="17170" y="5275"/>
                  <a:pt x="17143" y="5238"/>
                  <a:pt x="17136" y="5238"/>
                </a:cubicBezTo>
                <a:cubicBezTo>
                  <a:pt x="17124" y="5238"/>
                  <a:pt x="17176" y="5358"/>
                  <a:pt x="17165" y="5358"/>
                </a:cubicBezTo>
                <a:cubicBezTo>
                  <a:pt x="17159" y="5358"/>
                  <a:pt x="17139" y="5328"/>
                  <a:pt x="17087" y="5240"/>
                </a:cubicBezTo>
                <a:cubicBezTo>
                  <a:pt x="17075" y="5177"/>
                  <a:pt x="17075" y="5115"/>
                  <a:pt x="16949" y="4888"/>
                </a:cubicBezTo>
                <a:cubicBezTo>
                  <a:pt x="16861" y="4775"/>
                  <a:pt x="16861" y="4801"/>
                  <a:pt x="16723" y="4612"/>
                </a:cubicBezTo>
                <a:lnTo>
                  <a:pt x="16760" y="4599"/>
                </a:lnTo>
                <a:cubicBezTo>
                  <a:pt x="16647" y="4424"/>
                  <a:pt x="16559" y="4285"/>
                  <a:pt x="16572" y="4260"/>
                </a:cubicBezTo>
                <a:cubicBezTo>
                  <a:pt x="16459" y="4122"/>
                  <a:pt x="16396" y="4021"/>
                  <a:pt x="16358" y="3946"/>
                </a:cubicBezTo>
                <a:cubicBezTo>
                  <a:pt x="16318" y="3896"/>
                  <a:pt x="16296" y="3875"/>
                  <a:pt x="16288" y="3875"/>
                </a:cubicBezTo>
                <a:cubicBezTo>
                  <a:pt x="16254" y="3875"/>
                  <a:pt x="16429" y="4200"/>
                  <a:pt x="16459" y="4260"/>
                </a:cubicBezTo>
                <a:cubicBezTo>
                  <a:pt x="16308" y="3971"/>
                  <a:pt x="16157" y="3808"/>
                  <a:pt x="16094" y="3632"/>
                </a:cubicBezTo>
                <a:lnTo>
                  <a:pt x="16094" y="3632"/>
                </a:lnTo>
                <a:lnTo>
                  <a:pt x="16258" y="3858"/>
                </a:lnTo>
                <a:cubicBezTo>
                  <a:pt x="15944" y="3343"/>
                  <a:pt x="15881" y="3431"/>
                  <a:pt x="15780" y="3167"/>
                </a:cubicBezTo>
                <a:lnTo>
                  <a:pt x="15780" y="3167"/>
                </a:lnTo>
                <a:cubicBezTo>
                  <a:pt x="15880" y="3297"/>
                  <a:pt x="16004" y="3435"/>
                  <a:pt x="16019" y="3435"/>
                </a:cubicBezTo>
                <a:cubicBezTo>
                  <a:pt x="16023" y="3435"/>
                  <a:pt x="16019" y="3426"/>
                  <a:pt x="16006" y="3406"/>
                </a:cubicBezTo>
                <a:lnTo>
                  <a:pt x="15805" y="3180"/>
                </a:lnTo>
                <a:cubicBezTo>
                  <a:pt x="15804" y="3175"/>
                  <a:pt x="15804" y="3174"/>
                  <a:pt x="15806" y="3174"/>
                </a:cubicBezTo>
                <a:cubicBezTo>
                  <a:pt x="15814" y="3174"/>
                  <a:pt x="15862" y="3233"/>
                  <a:pt x="15867" y="3233"/>
                </a:cubicBezTo>
                <a:cubicBezTo>
                  <a:pt x="15869" y="3233"/>
                  <a:pt x="15863" y="3222"/>
                  <a:pt x="15843" y="3192"/>
                </a:cubicBezTo>
                <a:cubicBezTo>
                  <a:pt x="15780" y="3129"/>
                  <a:pt x="15655" y="3004"/>
                  <a:pt x="15592" y="2966"/>
                </a:cubicBezTo>
                <a:lnTo>
                  <a:pt x="15604" y="2966"/>
                </a:lnTo>
                <a:cubicBezTo>
                  <a:pt x="15491" y="2840"/>
                  <a:pt x="15378" y="2727"/>
                  <a:pt x="15265" y="2601"/>
                </a:cubicBezTo>
                <a:lnTo>
                  <a:pt x="15265" y="2601"/>
                </a:lnTo>
                <a:cubicBezTo>
                  <a:pt x="15286" y="2622"/>
                  <a:pt x="15298" y="2632"/>
                  <a:pt x="15302" y="2632"/>
                </a:cubicBezTo>
                <a:cubicBezTo>
                  <a:pt x="15307" y="2632"/>
                  <a:pt x="15294" y="2613"/>
                  <a:pt x="15265" y="2576"/>
                </a:cubicBezTo>
                <a:lnTo>
                  <a:pt x="15001" y="2350"/>
                </a:lnTo>
                <a:lnTo>
                  <a:pt x="15001" y="2350"/>
                </a:lnTo>
                <a:cubicBezTo>
                  <a:pt x="15020" y="2366"/>
                  <a:pt x="15030" y="2373"/>
                  <a:pt x="15033" y="2373"/>
                </a:cubicBezTo>
                <a:cubicBezTo>
                  <a:pt x="15042" y="2373"/>
                  <a:pt x="14985" y="2309"/>
                  <a:pt x="14901" y="2224"/>
                </a:cubicBezTo>
                <a:cubicBezTo>
                  <a:pt x="14581" y="1952"/>
                  <a:pt x="14574" y="2059"/>
                  <a:pt x="14352" y="1883"/>
                </a:cubicBezTo>
                <a:lnTo>
                  <a:pt x="14352" y="1883"/>
                </a:lnTo>
                <a:cubicBezTo>
                  <a:pt x="14365" y="1891"/>
                  <a:pt x="14378" y="1897"/>
                  <a:pt x="14398" y="1910"/>
                </a:cubicBezTo>
                <a:cubicBezTo>
                  <a:pt x="14360" y="1873"/>
                  <a:pt x="14310" y="1835"/>
                  <a:pt x="14260" y="1797"/>
                </a:cubicBezTo>
                <a:cubicBezTo>
                  <a:pt x="14256" y="1799"/>
                  <a:pt x="14252" y="1801"/>
                  <a:pt x="14246" y="1801"/>
                </a:cubicBezTo>
                <a:cubicBezTo>
                  <a:pt x="14184" y="1801"/>
                  <a:pt x="13987" y="1689"/>
                  <a:pt x="13770" y="1609"/>
                </a:cubicBezTo>
                <a:cubicBezTo>
                  <a:pt x="13589" y="1528"/>
                  <a:pt x="13392" y="1488"/>
                  <a:pt x="13307" y="1488"/>
                </a:cubicBezTo>
                <a:cubicBezTo>
                  <a:pt x="13286" y="1488"/>
                  <a:pt x="13272" y="1491"/>
                  <a:pt x="13267" y="1496"/>
                </a:cubicBezTo>
                <a:cubicBezTo>
                  <a:pt x="13195" y="1472"/>
                  <a:pt x="13169" y="1463"/>
                  <a:pt x="13176" y="1463"/>
                </a:cubicBezTo>
                <a:cubicBezTo>
                  <a:pt x="13179" y="1463"/>
                  <a:pt x="13194" y="1466"/>
                  <a:pt x="13217" y="1471"/>
                </a:cubicBezTo>
                <a:cubicBezTo>
                  <a:pt x="13280" y="1471"/>
                  <a:pt x="13418" y="1483"/>
                  <a:pt x="13569" y="1521"/>
                </a:cubicBezTo>
                <a:cubicBezTo>
                  <a:pt x="13481" y="1483"/>
                  <a:pt x="13405" y="1445"/>
                  <a:pt x="13317" y="1433"/>
                </a:cubicBezTo>
                <a:lnTo>
                  <a:pt x="13317" y="1433"/>
                </a:lnTo>
                <a:cubicBezTo>
                  <a:pt x="13418" y="1445"/>
                  <a:pt x="13506" y="1483"/>
                  <a:pt x="13619" y="1508"/>
                </a:cubicBezTo>
                <a:cubicBezTo>
                  <a:pt x="13399" y="1411"/>
                  <a:pt x="13166" y="1382"/>
                  <a:pt x="12986" y="1382"/>
                </a:cubicBezTo>
                <a:cubicBezTo>
                  <a:pt x="12909" y="1382"/>
                  <a:pt x="12842" y="1388"/>
                  <a:pt x="12790" y="1395"/>
                </a:cubicBezTo>
                <a:cubicBezTo>
                  <a:pt x="12688" y="1385"/>
                  <a:pt x="12815" y="1351"/>
                  <a:pt x="12672" y="1351"/>
                </a:cubicBezTo>
                <a:cubicBezTo>
                  <a:pt x="12637" y="1351"/>
                  <a:pt x="12587" y="1353"/>
                  <a:pt x="12513" y="1357"/>
                </a:cubicBezTo>
                <a:cubicBezTo>
                  <a:pt x="11998" y="1445"/>
                  <a:pt x="12626" y="1408"/>
                  <a:pt x="12312" y="1458"/>
                </a:cubicBezTo>
                <a:lnTo>
                  <a:pt x="12073" y="1458"/>
                </a:lnTo>
                <a:cubicBezTo>
                  <a:pt x="11684" y="1584"/>
                  <a:pt x="11382" y="1672"/>
                  <a:pt x="11055" y="1797"/>
                </a:cubicBezTo>
                <a:cubicBezTo>
                  <a:pt x="10980" y="1835"/>
                  <a:pt x="10955" y="1860"/>
                  <a:pt x="10930" y="1873"/>
                </a:cubicBezTo>
                <a:cubicBezTo>
                  <a:pt x="10578" y="2011"/>
                  <a:pt x="10239" y="2262"/>
                  <a:pt x="9962" y="2388"/>
                </a:cubicBezTo>
                <a:cubicBezTo>
                  <a:pt x="9972" y="2382"/>
                  <a:pt x="9975" y="2379"/>
                  <a:pt x="9973" y="2379"/>
                </a:cubicBezTo>
                <a:cubicBezTo>
                  <a:pt x="9962" y="2379"/>
                  <a:pt x="9805" y="2451"/>
                  <a:pt x="9774" y="2451"/>
                </a:cubicBezTo>
                <a:lnTo>
                  <a:pt x="9410" y="2667"/>
                </a:lnTo>
                <a:lnTo>
                  <a:pt x="9410" y="2667"/>
                </a:lnTo>
                <a:cubicBezTo>
                  <a:pt x="9454" y="2638"/>
                  <a:pt x="9477" y="2617"/>
                  <a:pt x="9485" y="2601"/>
                </a:cubicBezTo>
                <a:lnTo>
                  <a:pt x="9485" y="2601"/>
                </a:lnTo>
                <a:cubicBezTo>
                  <a:pt x="9246" y="2727"/>
                  <a:pt x="9007" y="2853"/>
                  <a:pt x="8781" y="2966"/>
                </a:cubicBezTo>
                <a:cubicBezTo>
                  <a:pt x="8630" y="3041"/>
                  <a:pt x="8467" y="3104"/>
                  <a:pt x="8316" y="3180"/>
                </a:cubicBezTo>
                <a:cubicBezTo>
                  <a:pt x="7462" y="3544"/>
                  <a:pt x="6733" y="3657"/>
                  <a:pt x="6205" y="3657"/>
                </a:cubicBezTo>
                <a:cubicBezTo>
                  <a:pt x="6192" y="3663"/>
                  <a:pt x="6174" y="3666"/>
                  <a:pt x="6152" y="3666"/>
                </a:cubicBezTo>
                <a:cubicBezTo>
                  <a:pt x="6130" y="3666"/>
                  <a:pt x="6104" y="3663"/>
                  <a:pt x="6079" y="3657"/>
                </a:cubicBezTo>
                <a:lnTo>
                  <a:pt x="6054" y="3657"/>
                </a:lnTo>
                <a:cubicBezTo>
                  <a:pt x="5426" y="3644"/>
                  <a:pt x="5137" y="3531"/>
                  <a:pt x="5049" y="3531"/>
                </a:cubicBezTo>
                <a:cubicBezTo>
                  <a:pt x="5041" y="3530"/>
                  <a:pt x="5035" y="3529"/>
                  <a:pt x="5032" y="3529"/>
                </a:cubicBezTo>
                <a:cubicBezTo>
                  <a:pt x="5001" y="3529"/>
                  <a:pt x="5127" y="3576"/>
                  <a:pt x="5363" y="3632"/>
                </a:cubicBezTo>
                <a:cubicBezTo>
                  <a:pt x="5588" y="3688"/>
                  <a:pt x="5934" y="3734"/>
                  <a:pt x="6320" y="3734"/>
                </a:cubicBezTo>
                <a:cubicBezTo>
                  <a:pt x="6365" y="3734"/>
                  <a:pt x="6410" y="3734"/>
                  <a:pt x="6456" y="3732"/>
                </a:cubicBezTo>
                <a:cubicBezTo>
                  <a:pt x="6884" y="3707"/>
                  <a:pt x="7349" y="3619"/>
                  <a:pt x="7726" y="3506"/>
                </a:cubicBezTo>
                <a:cubicBezTo>
                  <a:pt x="8309" y="3324"/>
                  <a:pt x="8740" y="3128"/>
                  <a:pt x="8757" y="3128"/>
                </a:cubicBezTo>
                <a:cubicBezTo>
                  <a:pt x="8762" y="3128"/>
                  <a:pt x="8727" y="3147"/>
                  <a:pt x="8643" y="3192"/>
                </a:cubicBezTo>
                <a:cubicBezTo>
                  <a:pt x="8567" y="3230"/>
                  <a:pt x="8417" y="3305"/>
                  <a:pt x="8203" y="3381"/>
                </a:cubicBezTo>
                <a:cubicBezTo>
                  <a:pt x="7989" y="3469"/>
                  <a:pt x="7713" y="3582"/>
                  <a:pt x="7323" y="3670"/>
                </a:cubicBezTo>
                <a:cubicBezTo>
                  <a:pt x="7014" y="3752"/>
                  <a:pt x="6628" y="3818"/>
                  <a:pt x="6173" y="3818"/>
                </a:cubicBezTo>
                <a:cubicBezTo>
                  <a:pt x="6074" y="3818"/>
                  <a:pt x="5972" y="3815"/>
                  <a:pt x="5866" y="3808"/>
                </a:cubicBezTo>
                <a:cubicBezTo>
                  <a:pt x="5577" y="3783"/>
                  <a:pt x="5250" y="3732"/>
                  <a:pt x="4923" y="3632"/>
                </a:cubicBezTo>
                <a:cubicBezTo>
                  <a:pt x="4597" y="3531"/>
                  <a:pt x="4257" y="3393"/>
                  <a:pt x="3918" y="3205"/>
                </a:cubicBezTo>
                <a:lnTo>
                  <a:pt x="3918" y="3205"/>
                </a:lnTo>
                <a:cubicBezTo>
                  <a:pt x="4132" y="3355"/>
                  <a:pt x="4358" y="3494"/>
                  <a:pt x="4597" y="3619"/>
                </a:cubicBezTo>
                <a:cubicBezTo>
                  <a:pt x="4119" y="3431"/>
                  <a:pt x="3679" y="3192"/>
                  <a:pt x="3265" y="2903"/>
                </a:cubicBezTo>
                <a:cubicBezTo>
                  <a:pt x="3182" y="2851"/>
                  <a:pt x="3138" y="2827"/>
                  <a:pt x="3127" y="2827"/>
                </a:cubicBezTo>
                <a:cubicBezTo>
                  <a:pt x="3112" y="2827"/>
                  <a:pt x="3166" y="2877"/>
                  <a:pt x="3277" y="2966"/>
                </a:cubicBezTo>
                <a:cubicBezTo>
                  <a:pt x="3491" y="3104"/>
                  <a:pt x="3868" y="3368"/>
                  <a:pt x="4446" y="3607"/>
                </a:cubicBezTo>
                <a:cubicBezTo>
                  <a:pt x="4921" y="3818"/>
                  <a:pt x="5557" y="3976"/>
                  <a:pt x="6256" y="3976"/>
                </a:cubicBezTo>
                <a:cubicBezTo>
                  <a:pt x="6388" y="3976"/>
                  <a:pt x="6522" y="3971"/>
                  <a:pt x="6657" y="3959"/>
                </a:cubicBezTo>
                <a:cubicBezTo>
                  <a:pt x="7512" y="3883"/>
                  <a:pt x="8354" y="3556"/>
                  <a:pt x="9120" y="3180"/>
                </a:cubicBezTo>
                <a:lnTo>
                  <a:pt x="9120" y="3180"/>
                </a:lnTo>
                <a:cubicBezTo>
                  <a:pt x="8693" y="3393"/>
                  <a:pt x="8153" y="3644"/>
                  <a:pt x="7587" y="3795"/>
                </a:cubicBezTo>
                <a:cubicBezTo>
                  <a:pt x="7311" y="3871"/>
                  <a:pt x="7034" y="3933"/>
                  <a:pt x="6770" y="3959"/>
                </a:cubicBezTo>
                <a:cubicBezTo>
                  <a:pt x="6507" y="3984"/>
                  <a:pt x="6255" y="3996"/>
                  <a:pt x="6054" y="3996"/>
                </a:cubicBezTo>
                <a:cubicBezTo>
                  <a:pt x="5451" y="3984"/>
                  <a:pt x="4999" y="3871"/>
                  <a:pt x="4710" y="3795"/>
                </a:cubicBezTo>
                <a:cubicBezTo>
                  <a:pt x="4471" y="3723"/>
                  <a:pt x="4344" y="3676"/>
                  <a:pt x="4328" y="3676"/>
                </a:cubicBezTo>
                <a:cubicBezTo>
                  <a:pt x="4325" y="3676"/>
                  <a:pt x="4326" y="3678"/>
                  <a:pt x="4333" y="3682"/>
                </a:cubicBezTo>
                <a:cubicBezTo>
                  <a:pt x="4353" y="3696"/>
                  <a:pt x="4423" y="3732"/>
                  <a:pt x="4552" y="3783"/>
                </a:cubicBezTo>
                <a:lnTo>
                  <a:pt x="4552" y="3783"/>
                </a:lnTo>
                <a:cubicBezTo>
                  <a:pt x="4505" y="3766"/>
                  <a:pt x="4456" y="3749"/>
                  <a:pt x="4408" y="3732"/>
                </a:cubicBezTo>
                <a:lnTo>
                  <a:pt x="4408" y="3732"/>
                </a:lnTo>
                <a:cubicBezTo>
                  <a:pt x="4396" y="3744"/>
                  <a:pt x="4471" y="3809"/>
                  <a:pt x="4363" y="3809"/>
                </a:cubicBezTo>
                <a:cubicBezTo>
                  <a:pt x="4354" y="3809"/>
                  <a:pt x="4344" y="3809"/>
                  <a:pt x="4333" y="3808"/>
                </a:cubicBezTo>
                <a:cubicBezTo>
                  <a:pt x="4232" y="3720"/>
                  <a:pt x="4144" y="3632"/>
                  <a:pt x="4056" y="3556"/>
                </a:cubicBezTo>
                <a:cubicBezTo>
                  <a:pt x="4028" y="3545"/>
                  <a:pt x="4003" y="3542"/>
                  <a:pt x="3980" y="3542"/>
                </a:cubicBezTo>
                <a:cubicBezTo>
                  <a:pt x="3955" y="3542"/>
                  <a:pt x="3931" y="3546"/>
                  <a:pt x="3907" y="3546"/>
                </a:cubicBezTo>
                <a:cubicBezTo>
                  <a:pt x="3854" y="3546"/>
                  <a:pt x="3797" y="3530"/>
                  <a:pt x="3704" y="3431"/>
                </a:cubicBezTo>
                <a:lnTo>
                  <a:pt x="3704" y="3431"/>
                </a:lnTo>
                <a:cubicBezTo>
                  <a:pt x="3723" y="3459"/>
                  <a:pt x="3742" y="3494"/>
                  <a:pt x="3719" y="3494"/>
                </a:cubicBezTo>
                <a:cubicBezTo>
                  <a:pt x="3711" y="3494"/>
                  <a:pt x="3698" y="3491"/>
                  <a:pt x="3679" y="3481"/>
                </a:cubicBezTo>
                <a:cubicBezTo>
                  <a:pt x="3126" y="3104"/>
                  <a:pt x="2599" y="2727"/>
                  <a:pt x="2109" y="2300"/>
                </a:cubicBezTo>
                <a:cubicBezTo>
                  <a:pt x="1631" y="1873"/>
                  <a:pt x="1204" y="1395"/>
                  <a:pt x="890" y="855"/>
                </a:cubicBezTo>
                <a:lnTo>
                  <a:pt x="890" y="855"/>
                </a:lnTo>
                <a:cubicBezTo>
                  <a:pt x="920" y="916"/>
                  <a:pt x="926" y="940"/>
                  <a:pt x="917" y="940"/>
                </a:cubicBezTo>
                <a:cubicBezTo>
                  <a:pt x="904" y="940"/>
                  <a:pt x="859" y="889"/>
                  <a:pt x="814" y="830"/>
                </a:cubicBezTo>
                <a:lnTo>
                  <a:pt x="814" y="830"/>
                </a:lnTo>
                <a:cubicBezTo>
                  <a:pt x="852" y="905"/>
                  <a:pt x="764" y="867"/>
                  <a:pt x="751" y="893"/>
                </a:cubicBezTo>
                <a:cubicBezTo>
                  <a:pt x="663" y="742"/>
                  <a:pt x="575" y="591"/>
                  <a:pt x="500" y="440"/>
                </a:cubicBezTo>
                <a:cubicBezTo>
                  <a:pt x="362" y="415"/>
                  <a:pt x="161" y="0"/>
                  <a:pt x="60" y="0"/>
                </a:cubicBezTo>
                <a:close/>
              </a:path>
            </a:pathLst>
          </a:custGeom>
          <a:solidFill>
            <a:srgbClr val="FFCF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7" name="Google Shape;4697;p50"/>
          <p:cNvSpPr/>
          <p:nvPr/>
        </p:nvSpPr>
        <p:spPr>
          <a:xfrm>
            <a:off x="7958559" y="-29837"/>
            <a:ext cx="749219" cy="618016"/>
          </a:xfrm>
          <a:custGeom>
            <a:avLst/>
            <a:gdLst/>
            <a:ahLst/>
            <a:cxnLst/>
            <a:rect l="l" t="t" r="r" b="b"/>
            <a:pathLst>
              <a:path w="17291" h="14263" extrusionOk="0">
                <a:moveTo>
                  <a:pt x="3757" y="454"/>
                </a:moveTo>
                <a:cubicBezTo>
                  <a:pt x="3707" y="466"/>
                  <a:pt x="3581" y="479"/>
                  <a:pt x="3544" y="504"/>
                </a:cubicBezTo>
                <a:cubicBezTo>
                  <a:pt x="3531" y="516"/>
                  <a:pt x="3531" y="516"/>
                  <a:pt x="3544" y="529"/>
                </a:cubicBezTo>
                <a:lnTo>
                  <a:pt x="3506" y="529"/>
                </a:lnTo>
                <a:cubicBezTo>
                  <a:pt x="3506" y="529"/>
                  <a:pt x="3506" y="516"/>
                  <a:pt x="3506" y="504"/>
                </a:cubicBezTo>
                <a:cubicBezTo>
                  <a:pt x="3506" y="492"/>
                  <a:pt x="3506" y="470"/>
                  <a:pt x="3486" y="457"/>
                </a:cubicBezTo>
                <a:lnTo>
                  <a:pt x="3486" y="457"/>
                </a:lnTo>
                <a:cubicBezTo>
                  <a:pt x="3571" y="455"/>
                  <a:pt x="3661" y="454"/>
                  <a:pt x="3757" y="454"/>
                </a:cubicBezTo>
                <a:close/>
                <a:moveTo>
                  <a:pt x="3820" y="454"/>
                </a:moveTo>
                <a:cubicBezTo>
                  <a:pt x="4222" y="454"/>
                  <a:pt x="4750" y="479"/>
                  <a:pt x="5341" y="642"/>
                </a:cubicBezTo>
                <a:lnTo>
                  <a:pt x="5328" y="642"/>
                </a:lnTo>
                <a:cubicBezTo>
                  <a:pt x="5227" y="617"/>
                  <a:pt x="5114" y="604"/>
                  <a:pt x="5014" y="579"/>
                </a:cubicBezTo>
                <a:cubicBezTo>
                  <a:pt x="4813" y="529"/>
                  <a:pt x="4561" y="541"/>
                  <a:pt x="4524" y="504"/>
                </a:cubicBezTo>
                <a:cubicBezTo>
                  <a:pt x="4511" y="504"/>
                  <a:pt x="4499" y="516"/>
                  <a:pt x="4486" y="516"/>
                </a:cubicBezTo>
                <a:cubicBezTo>
                  <a:pt x="4310" y="504"/>
                  <a:pt x="4147" y="491"/>
                  <a:pt x="3983" y="491"/>
                </a:cubicBezTo>
                <a:cubicBezTo>
                  <a:pt x="3921" y="491"/>
                  <a:pt x="3858" y="479"/>
                  <a:pt x="3820" y="454"/>
                </a:cubicBezTo>
                <a:close/>
                <a:moveTo>
                  <a:pt x="6245" y="1243"/>
                </a:moveTo>
                <a:cubicBezTo>
                  <a:pt x="6251" y="1243"/>
                  <a:pt x="6260" y="1247"/>
                  <a:pt x="6270" y="1258"/>
                </a:cubicBezTo>
                <a:lnTo>
                  <a:pt x="6270" y="1270"/>
                </a:lnTo>
                <a:cubicBezTo>
                  <a:pt x="6258" y="1270"/>
                  <a:pt x="6245" y="1258"/>
                  <a:pt x="6233" y="1258"/>
                </a:cubicBezTo>
                <a:cubicBezTo>
                  <a:pt x="6233" y="1250"/>
                  <a:pt x="6237" y="1243"/>
                  <a:pt x="6245" y="1243"/>
                </a:cubicBezTo>
                <a:close/>
                <a:moveTo>
                  <a:pt x="7736" y="1362"/>
                </a:moveTo>
                <a:lnTo>
                  <a:pt x="7741" y="1371"/>
                </a:lnTo>
                <a:cubicBezTo>
                  <a:pt x="7739" y="1367"/>
                  <a:pt x="7737" y="1365"/>
                  <a:pt x="7736" y="1362"/>
                </a:cubicBezTo>
                <a:close/>
                <a:moveTo>
                  <a:pt x="2953" y="1522"/>
                </a:moveTo>
                <a:cubicBezTo>
                  <a:pt x="2925" y="1526"/>
                  <a:pt x="2902" y="1528"/>
                  <a:pt x="2884" y="1530"/>
                </a:cubicBezTo>
                <a:lnTo>
                  <a:pt x="2884" y="1530"/>
                </a:lnTo>
                <a:cubicBezTo>
                  <a:pt x="2908" y="1529"/>
                  <a:pt x="2931" y="1527"/>
                  <a:pt x="2953" y="1522"/>
                </a:cubicBezTo>
                <a:close/>
                <a:moveTo>
                  <a:pt x="6170" y="1409"/>
                </a:moveTo>
                <a:cubicBezTo>
                  <a:pt x="6208" y="1421"/>
                  <a:pt x="6245" y="1421"/>
                  <a:pt x="6258" y="1446"/>
                </a:cubicBezTo>
                <a:cubicBezTo>
                  <a:pt x="6233" y="1434"/>
                  <a:pt x="6220" y="1434"/>
                  <a:pt x="6195" y="1434"/>
                </a:cubicBezTo>
                <a:lnTo>
                  <a:pt x="6283" y="1484"/>
                </a:lnTo>
                <a:cubicBezTo>
                  <a:pt x="6283" y="1484"/>
                  <a:pt x="6296" y="1471"/>
                  <a:pt x="6296" y="1471"/>
                </a:cubicBezTo>
                <a:cubicBezTo>
                  <a:pt x="6308" y="1497"/>
                  <a:pt x="6321" y="1522"/>
                  <a:pt x="6321" y="1559"/>
                </a:cubicBezTo>
                <a:lnTo>
                  <a:pt x="6270" y="1534"/>
                </a:lnTo>
                <a:cubicBezTo>
                  <a:pt x="6233" y="1509"/>
                  <a:pt x="6208" y="1497"/>
                  <a:pt x="6170" y="1471"/>
                </a:cubicBezTo>
                <a:cubicBezTo>
                  <a:pt x="6182" y="1459"/>
                  <a:pt x="6195" y="1434"/>
                  <a:pt x="6170" y="1409"/>
                </a:cubicBezTo>
                <a:close/>
                <a:moveTo>
                  <a:pt x="2161" y="1572"/>
                </a:moveTo>
                <a:lnTo>
                  <a:pt x="2124" y="1584"/>
                </a:lnTo>
                <a:cubicBezTo>
                  <a:pt x="2124" y="1584"/>
                  <a:pt x="2136" y="1584"/>
                  <a:pt x="2161" y="1572"/>
                </a:cubicBezTo>
                <a:close/>
                <a:moveTo>
                  <a:pt x="6610" y="1710"/>
                </a:moveTo>
                <a:cubicBezTo>
                  <a:pt x="6610" y="1723"/>
                  <a:pt x="6610" y="1735"/>
                  <a:pt x="6622" y="1748"/>
                </a:cubicBezTo>
                <a:lnTo>
                  <a:pt x="6585" y="1723"/>
                </a:lnTo>
                <a:cubicBezTo>
                  <a:pt x="6585" y="1710"/>
                  <a:pt x="6597" y="1710"/>
                  <a:pt x="6610" y="1710"/>
                </a:cubicBezTo>
                <a:close/>
                <a:moveTo>
                  <a:pt x="6823" y="1899"/>
                </a:moveTo>
                <a:lnTo>
                  <a:pt x="6911" y="1974"/>
                </a:lnTo>
                <a:cubicBezTo>
                  <a:pt x="6886" y="1961"/>
                  <a:pt x="6861" y="1936"/>
                  <a:pt x="6848" y="1924"/>
                </a:cubicBezTo>
                <a:cubicBezTo>
                  <a:pt x="6840" y="1915"/>
                  <a:pt x="6832" y="1907"/>
                  <a:pt x="6823" y="1899"/>
                </a:cubicBezTo>
                <a:close/>
                <a:moveTo>
                  <a:pt x="8321" y="3655"/>
                </a:moveTo>
                <a:lnTo>
                  <a:pt x="8319" y="3658"/>
                </a:lnTo>
                <a:cubicBezTo>
                  <a:pt x="8319" y="3657"/>
                  <a:pt x="8320" y="3656"/>
                  <a:pt x="8321" y="3655"/>
                </a:cubicBezTo>
                <a:close/>
                <a:moveTo>
                  <a:pt x="5944" y="1157"/>
                </a:moveTo>
                <a:cubicBezTo>
                  <a:pt x="5969" y="1170"/>
                  <a:pt x="6007" y="1182"/>
                  <a:pt x="6044" y="1182"/>
                </a:cubicBezTo>
                <a:lnTo>
                  <a:pt x="6082" y="1207"/>
                </a:lnTo>
                <a:cubicBezTo>
                  <a:pt x="6120" y="1245"/>
                  <a:pt x="6182" y="1220"/>
                  <a:pt x="6195" y="1270"/>
                </a:cubicBezTo>
                <a:cubicBezTo>
                  <a:pt x="6208" y="1270"/>
                  <a:pt x="6220" y="1270"/>
                  <a:pt x="6245" y="1283"/>
                </a:cubicBezTo>
                <a:lnTo>
                  <a:pt x="6233" y="1270"/>
                </a:lnTo>
                <a:lnTo>
                  <a:pt x="6233" y="1270"/>
                </a:lnTo>
                <a:lnTo>
                  <a:pt x="6270" y="1283"/>
                </a:lnTo>
                <a:cubicBezTo>
                  <a:pt x="6283" y="1295"/>
                  <a:pt x="6296" y="1295"/>
                  <a:pt x="6296" y="1295"/>
                </a:cubicBezTo>
                <a:cubicBezTo>
                  <a:pt x="6333" y="1308"/>
                  <a:pt x="6358" y="1321"/>
                  <a:pt x="6383" y="1333"/>
                </a:cubicBezTo>
                <a:cubicBezTo>
                  <a:pt x="6396" y="1358"/>
                  <a:pt x="6409" y="1358"/>
                  <a:pt x="6446" y="1371"/>
                </a:cubicBezTo>
                <a:cubicBezTo>
                  <a:pt x="6534" y="1459"/>
                  <a:pt x="6710" y="1471"/>
                  <a:pt x="6798" y="1597"/>
                </a:cubicBezTo>
                <a:cubicBezTo>
                  <a:pt x="6788" y="1587"/>
                  <a:pt x="6770" y="1568"/>
                  <a:pt x="6756" y="1568"/>
                </a:cubicBezTo>
                <a:cubicBezTo>
                  <a:pt x="6753" y="1568"/>
                  <a:pt x="6750" y="1570"/>
                  <a:pt x="6748" y="1572"/>
                </a:cubicBezTo>
                <a:cubicBezTo>
                  <a:pt x="6861" y="1622"/>
                  <a:pt x="6924" y="1735"/>
                  <a:pt x="6987" y="1760"/>
                </a:cubicBezTo>
                <a:lnTo>
                  <a:pt x="6999" y="1735"/>
                </a:lnTo>
                <a:cubicBezTo>
                  <a:pt x="7075" y="1786"/>
                  <a:pt x="7137" y="1823"/>
                  <a:pt x="7188" y="1873"/>
                </a:cubicBezTo>
                <a:lnTo>
                  <a:pt x="7213" y="1848"/>
                </a:lnTo>
                <a:cubicBezTo>
                  <a:pt x="7276" y="1936"/>
                  <a:pt x="7477" y="2049"/>
                  <a:pt x="7477" y="2137"/>
                </a:cubicBezTo>
                <a:cubicBezTo>
                  <a:pt x="7502" y="2150"/>
                  <a:pt x="7565" y="2250"/>
                  <a:pt x="7602" y="2301"/>
                </a:cubicBezTo>
                <a:lnTo>
                  <a:pt x="7602" y="2326"/>
                </a:lnTo>
                <a:cubicBezTo>
                  <a:pt x="7640" y="2389"/>
                  <a:pt x="7678" y="2414"/>
                  <a:pt x="7715" y="2452"/>
                </a:cubicBezTo>
                <a:cubicBezTo>
                  <a:pt x="7778" y="2602"/>
                  <a:pt x="7891" y="2703"/>
                  <a:pt x="7967" y="2816"/>
                </a:cubicBezTo>
                <a:cubicBezTo>
                  <a:pt x="8004" y="2854"/>
                  <a:pt x="8030" y="2891"/>
                  <a:pt x="8055" y="2929"/>
                </a:cubicBezTo>
                <a:lnTo>
                  <a:pt x="8042" y="2929"/>
                </a:lnTo>
                <a:cubicBezTo>
                  <a:pt x="8055" y="2942"/>
                  <a:pt x="8092" y="2967"/>
                  <a:pt x="8092" y="2992"/>
                </a:cubicBezTo>
                <a:cubicBezTo>
                  <a:pt x="8130" y="3017"/>
                  <a:pt x="8168" y="3092"/>
                  <a:pt x="8180" y="3143"/>
                </a:cubicBezTo>
                <a:lnTo>
                  <a:pt x="8218" y="3231"/>
                </a:lnTo>
                <a:cubicBezTo>
                  <a:pt x="8200" y="3205"/>
                  <a:pt x="8190" y="3195"/>
                  <a:pt x="8185" y="3195"/>
                </a:cubicBezTo>
                <a:cubicBezTo>
                  <a:pt x="8173" y="3195"/>
                  <a:pt x="8189" y="3251"/>
                  <a:pt x="8180" y="3268"/>
                </a:cubicBezTo>
                <a:lnTo>
                  <a:pt x="8231" y="3306"/>
                </a:lnTo>
                <a:cubicBezTo>
                  <a:pt x="8231" y="3311"/>
                  <a:pt x="8229" y="3313"/>
                  <a:pt x="8226" y="3313"/>
                </a:cubicBezTo>
                <a:cubicBezTo>
                  <a:pt x="8220" y="3313"/>
                  <a:pt x="8210" y="3304"/>
                  <a:pt x="8205" y="3304"/>
                </a:cubicBezTo>
                <a:cubicBezTo>
                  <a:pt x="8203" y="3304"/>
                  <a:pt x="8202" y="3307"/>
                  <a:pt x="8206" y="3319"/>
                </a:cubicBezTo>
                <a:cubicBezTo>
                  <a:pt x="8231" y="3356"/>
                  <a:pt x="8281" y="3457"/>
                  <a:pt x="8319" y="3482"/>
                </a:cubicBezTo>
                <a:cubicBezTo>
                  <a:pt x="8331" y="3469"/>
                  <a:pt x="8331" y="3457"/>
                  <a:pt x="8319" y="3432"/>
                </a:cubicBezTo>
                <a:lnTo>
                  <a:pt x="8319" y="3432"/>
                </a:lnTo>
                <a:cubicBezTo>
                  <a:pt x="8331" y="3444"/>
                  <a:pt x="8331" y="3444"/>
                  <a:pt x="8344" y="3444"/>
                </a:cubicBezTo>
                <a:cubicBezTo>
                  <a:pt x="8356" y="3482"/>
                  <a:pt x="8363" y="3491"/>
                  <a:pt x="8366" y="3491"/>
                </a:cubicBezTo>
                <a:cubicBezTo>
                  <a:pt x="8369" y="3491"/>
                  <a:pt x="8369" y="3482"/>
                  <a:pt x="8369" y="3482"/>
                </a:cubicBezTo>
                <a:cubicBezTo>
                  <a:pt x="8369" y="3570"/>
                  <a:pt x="8407" y="3595"/>
                  <a:pt x="8407" y="3670"/>
                </a:cubicBezTo>
                <a:cubicBezTo>
                  <a:pt x="8408" y="3666"/>
                  <a:pt x="8410" y="3663"/>
                  <a:pt x="8412" y="3663"/>
                </a:cubicBezTo>
                <a:cubicBezTo>
                  <a:pt x="8428" y="3663"/>
                  <a:pt x="8469" y="3798"/>
                  <a:pt x="8495" y="3798"/>
                </a:cubicBezTo>
                <a:cubicBezTo>
                  <a:pt x="8499" y="3798"/>
                  <a:pt x="8504" y="3794"/>
                  <a:pt x="8507" y="3784"/>
                </a:cubicBezTo>
                <a:lnTo>
                  <a:pt x="8507" y="3784"/>
                </a:lnTo>
                <a:cubicBezTo>
                  <a:pt x="8495" y="3871"/>
                  <a:pt x="8520" y="3834"/>
                  <a:pt x="8507" y="3884"/>
                </a:cubicBezTo>
                <a:cubicBezTo>
                  <a:pt x="8482" y="3796"/>
                  <a:pt x="8407" y="3733"/>
                  <a:pt x="8369" y="3670"/>
                </a:cubicBezTo>
                <a:lnTo>
                  <a:pt x="8369" y="3746"/>
                </a:lnTo>
                <a:cubicBezTo>
                  <a:pt x="8307" y="3721"/>
                  <a:pt x="8318" y="3598"/>
                  <a:pt x="8294" y="3571"/>
                </a:cubicBezTo>
                <a:lnTo>
                  <a:pt x="8294" y="3571"/>
                </a:lnTo>
                <a:cubicBezTo>
                  <a:pt x="8307" y="3585"/>
                  <a:pt x="8328" y="3638"/>
                  <a:pt x="8321" y="3655"/>
                </a:cubicBezTo>
                <a:lnTo>
                  <a:pt x="8321" y="3655"/>
                </a:lnTo>
                <a:lnTo>
                  <a:pt x="8344" y="3620"/>
                </a:lnTo>
                <a:cubicBezTo>
                  <a:pt x="8319" y="3532"/>
                  <a:pt x="8256" y="3469"/>
                  <a:pt x="8206" y="3407"/>
                </a:cubicBezTo>
                <a:lnTo>
                  <a:pt x="8206" y="3407"/>
                </a:lnTo>
                <a:cubicBezTo>
                  <a:pt x="8211" y="3424"/>
                  <a:pt x="8212" y="3430"/>
                  <a:pt x="8209" y="3430"/>
                </a:cubicBezTo>
                <a:cubicBezTo>
                  <a:pt x="8203" y="3430"/>
                  <a:pt x="8176" y="3390"/>
                  <a:pt x="8163" y="3390"/>
                </a:cubicBezTo>
                <a:cubicBezTo>
                  <a:pt x="8158" y="3390"/>
                  <a:pt x="8155" y="3394"/>
                  <a:pt x="8155" y="3407"/>
                </a:cubicBezTo>
                <a:lnTo>
                  <a:pt x="8180" y="3444"/>
                </a:lnTo>
                <a:cubicBezTo>
                  <a:pt x="8180" y="3454"/>
                  <a:pt x="8178" y="3458"/>
                  <a:pt x="8174" y="3458"/>
                </a:cubicBezTo>
                <a:cubicBezTo>
                  <a:pt x="8162" y="3458"/>
                  <a:pt x="8139" y="3428"/>
                  <a:pt x="8130" y="3419"/>
                </a:cubicBezTo>
                <a:cubicBezTo>
                  <a:pt x="8080" y="3256"/>
                  <a:pt x="7904" y="3017"/>
                  <a:pt x="7904" y="2954"/>
                </a:cubicBezTo>
                <a:lnTo>
                  <a:pt x="7904" y="2954"/>
                </a:lnTo>
                <a:cubicBezTo>
                  <a:pt x="7904" y="2979"/>
                  <a:pt x="7942" y="3030"/>
                  <a:pt x="7967" y="3055"/>
                </a:cubicBezTo>
                <a:lnTo>
                  <a:pt x="7942" y="2979"/>
                </a:lnTo>
                <a:lnTo>
                  <a:pt x="7942" y="2979"/>
                </a:lnTo>
                <a:cubicBezTo>
                  <a:pt x="7979" y="3030"/>
                  <a:pt x="7979" y="3092"/>
                  <a:pt x="8030" y="3168"/>
                </a:cubicBezTo>
                <a:cubicBezTo>
                  <a:pt x="8042" y="3143"/>
                  <a:pt x="8105" y="3180"/>
                  <a:pt x="8092" y="3105"/>
                </a:cubicBezTo>
                <a:cubicBezTo>
                  <a:pt x="8030" y="2942"/>
                  <a:pt x="7979" y="3004"/>
                  <a:pt x="7866" y="2828"/>
                </a:cubicBezTo>
                <a:cubicBezTo>
                  <a:pt x="7854" y="2816"/>
                  <a:pt x="7917" y="2841"/>
                  <a:pt x="7854" y="2766"/>
                </a:cubicBezTo>
                <a:cubicBezTo>
                  <a:pt x="7770" y="2682"/>
                  <a:pt x="7687" y="2634"/>
                  <a:pt x="7640" y="2634"/>
                </a:cubicBezTo>
                <a:cubicBezTo>
                  <a:pt x="7630" y="2634"/>
                  <a:pt x="7621" y="2636"/>
                  <a:pt x="7615" y="2640"/>
                </a:cubicBezTo>
                <a:cubicBezTo>
                  <a:pt x="7653" y="2678"/>
                  <a:pt x="7741" y="2753"/>
                  <a:pt x="7728" y="2791"/>
                </a:cubicBezTo>
                <a:cubicBezTo>
                  <a:pt x="7703" y="2766"/>
                  <a:pt x="7678" y="2741"/>
                  <a:pt x="7653" y="2715"/>
                </a:cubicBezTo>
                <a:lnTo>
                  <a:pt x="7653" y="2715"/>
                </a:lnTo>
                <a:cubicBezTo>
                  <a:pt x="7678" y="2766"/>
                  <a:pt x="7715" y="2803"/>
                  <a:pt x="7741" y="2854"/>
                </a:cubicBezTo>
                <a:lnTo>
                  <a:pt x="7766" y="2879"/>
                </a:lnTo>
                <a:cubicBezTo>
                  <a:pt x="7791" y="2916"/>
                  <a:pt x="7829" y="2967"/>
                  <a:pt x="7854" y="3017"/>
                </a:cubicBezTo>
                <a:cubicBezTo>
                  <a:pt x="7942" y="3168"/>
                  <a:pt x="8030" y="3306"/>
                  <a:pt x="8105" y="3457"/>
                </a:cubicBezTo>
                <a:cubicBezTo>
                  <a:pt x="8168" y="3595"/>
                  <a:pt x="8231" y="3733"/>
                  <a:pt x="8294" y="3846"/>
                </a:cubicBezTo>
                <a:cubicBezTo>
                  <a:pt x="8304" y="3884"/>
                  <a:pt x="8308" y="3901"/>
                  <a:pt x="8305" y="3901"/>
                </a:cubicBezTo>
                <a:cubicBezTo>
                  <a:pt x="8301" y="3901"/>
                  <a:pt x="8284" y="3871"/>
                  <a:pt x="8256" y="3821"/>
                </a:cubicBezTo>
                <a:cubicBezTo>
                  <a:pt x="8218" y="3733"/>
                  <a:pt x="8130" y="3582"/>
                  <a:pt x="8042" y="3407"/>
                </a:cubicBezTo>
                <a:cubicBezTo>
                  <a:pt x="7841" y="3055"/>
                  <a:pt x="7540" y="2602"/>
                  <a:pt x="7263" y="2313"/>
                </a:cubicBezTo>
                <a:lnTo>
                  <a:pt x="7276" y="2313"/>
                </a:lnTo>
                <a:cubicBezTo>
                  <a:pt x="7251" y="2288"/>
                  <a:pt x="7213" y="2263"/>
                  <a:pt x="7188" y="2225"/>
                </a:cubicBezTo>
                <a:cubicBezTo>
                  <a:pt x="7175" y="2225"/>
                  <a:pt x="7175" y="2213"/>
                  <a:pt x="7163" y="2200"/>
                </a:cubicBezTo>
                <a:cubicBezTo>
                  <a:pt x="7163" y="2188"/>
                  <a:pt x="7163" y="2175"/>
                  <a:pt x="7163" y="2175"/>
                </a:cubicBezTo>
                <a:lnTo>
                  <a:pt x="7125" y="2175"/>
                </a:lnTo>
                <a:lnTo>
                  <a:pt x="7075" y="2137"/>
                </a:lnTo>
                <a:cubicBezTo>
                  <a:pt x="7062" y="2125"/>
                  <a:pt x="7049" y="2112"/>
                  <a:pt x="7037" y="2100"/>
                </a:cubicBezTo>
                <a:lnTo>
                  <a:pt x="7037" y="2087"/>
                </a:lnTo>
                <a:cubicBezTo>
                  <a:pt x="6999" y="2049"/>
                  <a:pt x="6974" y="2037"/>
                  <a:pt x="6949" y="2012"/>
                </a:cubicBezTo>
                <a:cubicBezTo>
                  <a:pt x="6974" y="2012"/>
                  <a:pt x="6987" y="2024"/>
                  <a:pt x="6999" y="2037"/>
                </a:cubicBezTo>
                <a:cubicBezTo>
                  <a:pt x="6999" y="2037"/>
                  <a:pt x="7012" y="2049"/>
                  <a:pt x="7012" y="2049"/>
                </a:cubicBezTo>
                <a:cubicBezTo>
                  <a:pt x="7037" y="2075"/>
                  <a:pt x="7049" y="2100"/>
                  <a:pt x="7075" y="2137"/>
                </a:cubicBezTo>
                <a:cubicBezTo>
                  <a:pt x="7087" y="2125"/>
                  <a:pt x="7087" y="2125"/>
                  <a:pt x="7087" y="2112"/>
                </a:cubicBezTo>
                <a:cubicBezTo>
                  <a:pt x="7049" y="2049"/>
                  <a:pt x="6987" y="1999"/>
                  <a:pt x="6936" y="1961"/>
                </a:cubicBezTo>
                <a:lnTo>
                  <a:pt x="6924" y="1974"/>
                </a:lnTo>
                <a:lnTo>
                  <a:pt x="6911" y="1961"/>
                </a:lnTo>
                <a:cubicBezTo>
                  <a:pt x="6823" y="1899"/>
                  <a:pt x="6748" y="1823"/>
                  <a:pt x="6660" y="1773"/>
                </a:cubicBezTo>
                <a:lnTo>
                  <a:pt x="6647" y="1760"/>
                </a:lnTo>
                <a:cubicBezTo>
                  <a:pt x="6660" y="1760"/>
                  <a:pt x="6698" y="1748"/>
                  <a:pt x="6735" y="1748"/>
                </a:cubicBezTo>
                <a:cubicBezTo>
                  <a:pt x="6673" y="1698"/>
                  <a:pt x="6610" y="1647"/>
                  <a:pt x="6559" y="1597"/>
                </a:cubicBezTo>
                <a:cubicBezTo>
                  <a:pt x="6622" y="1597"/>
                  <a:pt x="6673" y="1597"/>
                  <a:pt x="6710" y="1584"/>
                </a:cubicBezTo>
                <a:lnTo>
                  <a:pt x="6622" y="1559"/>
                </a:lnTo>
                <a:lnTo>
                  <a:pt x="6610" y="1522"/>
                </a:lnTo>
                <a:cubicBezTo>
                  <a:pt x="6574" y="1513"/>
                  <a:pt x="6539" y="1504"/>
                  <a:pt x="6503" y="1504"/>
                </a:cubicBezTo>
                <a:cubicBezTo>
                  <a:pt x="6488" y="1504"/>
                  <a:pt x="6474" y="1505"/>
                  <a:pt x="6459" y="1509"/>
                </a:cubicBezTo>
                <a:cubicBezTo>
                  <a:pt x="6371" y="1446"/>
                  <a:pt x="6283" y="1383"/>
                  <a:pt x="6208" y="1321"/>
                </a:cubicBezTo>
                <a:cubicBezTo>
                  <a:pt x="6120" y="1270"/>
                  <a:pt x="6032" y="1220"/>
                  <a:pt x="5944" y="1157"/>
                </a:cubicBezTo>
                <a:close/>
                <a:moveTo>
                  <a:pt x="8947" y="6711"/>
                </a:moveTo>
                <a:lnTo>
                  <a:pt x="8947" y="6711"/>
                </a:lnTo>
                <a:cubicBezTo>
                  <a:pt x="8955" y="6734"/>
                  <a:pt x="8965" y="6756"/>
                  <a:pt x="8975" y="6777"/>
                </a:cubicBezTo>
                <a:lnTo>
                  <a:pt x="8975" y="6777"/>
                </a:lnTo>
                <a:cubicBezTo>
                  <a:pt x="8972" y="6765"/>
                  <a:pt x="8963" y="6744"/>
                  <a:pt x="8947" y="6711"/>
                </a:cubicBezTo>
                <a:close/>
                <a:moveTo>
                  <a:pt x="17193" y="7459"/>
                </a:moveTo>
                <a:lnTo>
                  <a:pt x="17193" y="7459"/>
                </a:lnTo>
                <a:cubicBezTo>
                  <a:pt x="17218" y="7470"/>
                  <a:pt x="17242" y="7481"/>
                  <a:pt x="17263" y="7499"/>
                </a:cubicBezTo>
                <a:lnTo>
                  <a:pt x="17263" y="7499"/>
                </a:lnTo>
                <a:cubicBezTo>
                  <a:pt x="17243" y="7482"/>
                  <a:pt x="17219" y="7469"/>
                  <a:pt x="17193" y="7459"/>
                </a:cubicBezTo>
                <a:close/>
                <a:moveTo>
                  <a:pt x="17263" y="7499"/>
                </a:moveTo>
                <a:cubicBezTo>
                  <a:pt x="17273" y="7508"/>
                  <a:pt x="17283" y="7517"/>
                  <a:pt x="17291" y="7528"/>
                </a:cubicBezTo>
                <a:cubicBezTo>
                  <a:pt x="17282" y="7517"/>
                  <a:pt x="17273" y="7507"/>
                  <a:pt x="17263" y="7499"/>
                </a:cubicBezTo>
                <a:close/>
                <a:moveTo>
                  <a:pt x="9563" y="7817"/>
                </a:moveTo>
                <a:cubicBezTo>
                  <a:pt x="9565" y="7820"/>
                  <a:pt x="9568" y="7824"/>
                  <a:pt x="9571" y="7827"/>
                </a:cubicBezTo>
                <a:lnTo>
                  <a:pt x="9571" y="7827"/>
                </a:lnTo>
                <a:cubicBezTo>
                  <a:pt x="9568" y="7823"/>
                  <a:pt x="9565" y="7820"/>
                  <a:pt x="9563" y="7817"/>
                </a:cubicBezTo>
                <a:close/>
                <a:moveTo>
                  <a:pt x="12555" y="8645"/>
                </a:moveTo>
                <a:cubicBezTo>
                  <a:pt x="12559" y="8646"/>
                  <a:pt x="12562" y="8646"/>
                  <a:pt x="12566" y="8647"/>
                </a:cubicBezTo>
                <a:cubicBezTo>
                  <a:pt x="12562" y="8646"/>
                  <a:pt x="12558" y="8645"/>
                  <a:pt x="12555" y="8645"/>
                </a:cubicBezTo>
                <a:close/>
                <a:moveTo>
                  <a:pt x="15180" y="9011"/>
                </a:moveTo>
                <a:lnTo>
                  <a:pt x="15217" y="9024"/>
                </a:lnTo>
                <a:cubicBezTo>
                  <a:pt x="15155" y="9024"/>
                  <a:pt x="15104" y="9036"/>
                  <a:pt x="15092" y="9036"/>
                </a:cubicBezTo>
                <a:lnTo>
                  <a:pt x="15180" y="9011"/>
                </a:lnTo>
                <a:close/>
                <a:moveTo>
                  <a:pt x="15318" y="9061"/>
                </a:moveTo>
                <a:cubicBezTo>
                  <a:pt x="15343" y="9074"/>
                  <a:pt x="15356" y="9099"/>
                  <a:pt x="15368" y="9111"/>
                </a:cubicBezTo>
                <a:cubicBezTo>
                  <a:pt x="15356" y="9111"/>
                  <a:pt x="15330" y="9111"/>
                  <a:pt x="15305" y="9124"/>
                </a:cubicBezTo>
                <a:lnTo>
                  <a:pt x="15268" y="9124"/>
                </a:lnTo>
                <a:lnTo>
                  <a:pt x="15255" y="9111"/>
                </a:lnTo>
                <a:cubicBezTo>
                  <a:pt x="15268" y="9111"/>
                  <a:pt x="15268" y="9099"/>
                  <a:pt x="15280" y="9086"/>
                </a:cubicBezTo>
                <a:cubicBezTo>
                  <a:pt x="15293" y="9086"/>
                  <a:pt x="15305" y="9074"/>
                  <a:pt x="15318" y="9061"/>
                </a:cubicBezTo>
                <a:close/>
                <a:moveTo>
                  <a:pt x="15244" y="9047"/>
                </a:moveTo>
                <a:cubicBezTo>
                  <a:pt x="15256" y="9047"/>
                  <a:pt x="15268" y="9047"/>
                  <a:pt x="15280" y="9049"/>
                </a:cubicBezTo>
                <a:cubicBezTo>
                  <a:pt x="15268" y="9049"/>
                  <a:pt x="15268" y="9061"/>
                  <a:pt x="15268" y="9061"/>
                </a:cubicBezTo>
                <a:cubicBezTo>
                  <a:pt x="15255" y="9086"/>
                  <a:pt x="15242" y="9099"/>
                  <a:pt x="15230" y="9111"/>
                </a:cubicBezTo>
                <a:cubicBezTo>
                  <a:pt x="15204" y="9102"/>
                  <a:pt x="15178" y="9098"/>
                  <a:pt x="15152" y="9098"/>
                </a:cubicBezTo>
                <a:cubicBezTo>
                  <a:pt x="15077" y="9098"/>
                  <a:pt x="15000" y="9131"/>
                  <a:pt x="14916" y="9149"/>
                </a:cubicBezTo>
                <a:lnTo>
                  <a:pt x="14953" y="9111"/>
                </a:lnTo>
                <a:cubicBezTo>
                  <a:pt x="15054" y="9089"/>
                  <a:pt x="15145" y="9047"/>
                  <a:pt x="15244" y="9047"/>
                </a:cubicBezTo>
                <a:close/>
                <a:moveTo>
                  <a:pt x="15280" y="9137"/>
                </a:moveTo>
                <a:cubicBezTo>
                  <a:pt x="15280" y="9137"/>
                  <a:pt x="15280" y="9137"/>
                  <a:pt x="15280" y="9149"/>
                </a:cubicBezTo>
                <a:lnTo>
                  <a:pt x="15268" y="9137"/>
                </a:lnTo>
                <a:close/>
                <a:moveTo>
                  <a:pt x="15028" y="9257"/>
                </a:moveTo>
                <a:cubicBezTo>
                  <a:pt x="15020" y="9257"/>
                  <a:pt x="15011" y="9259"/>
                  <a:pt x="15004" y="9262"/>
                </a:cubicBezTo>
                <a:cubicBezTo>
                  <a:pt x="15029" y="9262"/>
                  <a:pt x="15054" y="9262"/>
                  <a:pt x="15079" y="9275"/>
                </a:cubicBezTo>
                <a:cubicBezTo>
                  <a:pt x="15079" y="9287"/>
                  <a:pt x="15067" y="9287"/>
                  <a:pt x="15054" y="9300"/>
                </a:cubicBezTo>
                <a:cubicBezTo>
                  <a:pt x="15067" y="9287"/>
                  <a:pt x="15079" y="9287"/>
                  <a:pt x="15092" y="9275"/>
                </a:cubicBezTo>
                <a:cubicBezTo>
                  <a:pt x="15074" y="9266"/>
                  <a:pt x="15050" y="9257"/>
                  <a:pt x="15028" y="9257"/>
                </a:cubicBezTo>
                <a:close/>
                <a:moveTo>
                  <a:pt x="14639" y="9338"/>
                </a:moveTo>
                <a:cubicBezTo>
                  <a:pt x="14639" y="9350"/>
                  <a:pt x="14602" y="9388"/>
                  <a:pt x="14589" y="9413"/>
                </a:cubicBezTo>
                <a:lnTo>
                  <a:pt x="14564" y="9426"/>
                </a:lnTo>
                <a:cubicBezTo>
                  <a:pt x="14589" y="9388"/>
                  <a:pt x="14614" y="9363"/>
                  <a:pt x="14639" y="9338"/>
                </a:cubicBezTo>
                <a:close/>
                <a:moveTo>
                  <a:pt x="15167" y="9375"/>
                </a:moveTo>
                <a:cubicBezTo>
                  <a:pt x="15142" y="9451"/>
                  <a:pt x="15117" y="9488"/>
                  <a:pt x="15104" y="9501"/>
                </a:cubicBezTo>
                <a:cubicBezTo>
                  <a:pt x="15103" y="9503"/>
                  <a:pt x="15102" y="9503"/>
                  <a:pt x="15101" y="9503"/>
                </a:cubicBezTo>
                <a:cubicBezTo>
                  <a:pt x="15098" y="9503"/>
                  <a:pt x="15118" y="9465"/>
                  <a:pt x="15129" y="9388"/>
                </a:cubicBezTo>
                <a:cubicBezTo>
                  <a:pt x="15142" y="9388"/>
                  <a:pt x="15155" y="9375"/>
                  <a:pt x="15167" y="9375"/>
                </a:cubicBezTo>
                <a:close/>
                <a:moveTo>
                  <a:pt x="14614" y="9350"/>
                </a:moveTo>
                <a:lnTo>
                  <a:pt x="14614" y="9350"/>
                </a:lnTo>
                <a:cubicBezTo>
                  <a:pt x="14589" y="9375"/>
                  <a:pt x="14564" y="9401"/>
                  <a:pt x="14551" y="9426"/>
                </a:cubicBezTo>
                <a:cubicBezTo>
                  <a:pt x="14269" y="9543"/>
                  <a:pt x="14020" y="9628"/>
                  <a:pt x="13979" y="9628"/>
                </a:cubicBezTo>
                <a:cubicBezTo>
                  <a:pt x="13976" y="9628"/>
                  <a:pt x="13974" y="9627"/>
                  <a:pt x="13973" y="9627"/>
                </a:cubicBezTo>
                <a:cubicBezTo>
                  <a:pt x="14300" y="9488"/>
                  <a:pt x="14514" y="9388"/>
                  <a:pt x="14614" y="9350"/>
                </a:cubicBezTo>
                <a:close/>
                <a:moveTo>
                  <a:pt x="15745" y="9501"/>
                </a:moveTo>
                <a:lnTo>
                  <a:pt x="15619" y="9702"/>
                </a:lnTo>
                <a:cubicBezTo>
                  <a:pt x="15619" y="9702"/>
                  <a:pt x="15607" y="9715"/>
                  <a:pt x="15607" y="9715"/>
                </a:cubicBezTo>
                <a:cubicBezTo>
                  <a:pt x="15645" y="9652"/>
                  <a:pt x="15695" y="9576"/>
                  <a:pt x="15745" y="9501"/>
                </a:cubicBezTo>
                <a:close/>
                <a:moveTo>
                  <a:pt x="13948" y="9765"/>
                </a:moveTo>
                <a:cubicBezTo>
                  <a:pt x="13948" y="9777"/>
                  <a:pt x="13948" y="9790"/>
                  <a:pt x="13936" y="9803"/>
                </a:cubicBezTo>
                <a:cubicBezTo>
                  <a:pt x="13897" y="9812"/>
                  <a:pt x="13865" y="9818"/>
                  <a:pt x="13850" y="9818"/>
                </a:cubicBezTo>
                <a:cubicBezTo>
                  <a:pt x="13826" y="9818"/>
                  <a:pt x="13843" y="9803"/>
                  <a:pt x="13936" y="9765"/>
                </a:cubicBezTo>
                <a:close/>
                <a:moveTo>
                  <a:pt x="11511" y="9845"/>
                </a:moveTo>
                <a:cubicBezTo>
                  <a:pt x="11514" y="9847"/>
                  <a:pt x="11518" y="9850"/>
                  <a:pt x="11523" y="9853"/>
                </a:cubicBezTo>
                <a:cubicBezTo>
                  <a:pt x="11519" y="9850"/>
                  <a:pt x="11515" y="9847"/>
                  <a:pt x="11511" y="9845"/>
                </a:cubicBezTo>
                <a:close/>
                <a:moveTo>
                  <a:pt x="11661" y="9916"/>
                </a:moveTo>
                <a:lnTo>
                  <a:pt x="11661" y="9916"/>
                </a:lnTo>
                <a:cubicBezTo>
                  <a:pt x="11665" y="9917"/>
                  <a:pt x="11669" y="9918"/>
                  <a:pt x="11672" y="9919"/>
                </a:cubicBezTo>
                <a:lnTo>
                  <a:pt x="11672" y="9919"/>
                </a:lnTo>
                <a:cubicBezTo>
                  <a:pt x="11668" y="9918"/>
                  <a:pt x="11665" y="9917"/>
                  <a:pt x="11661" y="9916"/>
                </a:cubicBezTo>
                <a:close/>
                <a:moveTo>
                  <a:pt x="15149" y="9806"/>
                </a:moveTo>
                <a:cubicBezTo>
                  <a:pt x="15141" y="9820"/>
                  <a:pt x="15135" y="9835"/>
                  <a:pt x="15129" y="9853"/>
                </a:cubicBezTo>
                <a:lnTo>
                  <a:pt x="15117" y="9865"/>
                </a:lnTo>
                <a:lnTo>
                  <a:pt x="15117" y="9865"/>
                </a:lnTo>
                <a:cubicBezTo>
                  <a:pt x="15092" y="9891"/>
                  <a:pt x="15079" y="9928"/>
                  <a:pt x="15054" y="9953"/>
                </a:cubicBezTo>
                <a:cubicBezTo>
                  <a:pt x="15054" y="9953"/>
                  <a:pt x="15041" y="9953"/>
                  <a:pt x="15029" y="9966"/>
                </a:cubicBezTo>
                <a:lnTo>
                  <a:pt x="15149" y="9806"/>
                </a:lnTo>
                <a:close/>
                <a:moveTo>
                  <a:pt x="15619" y="9715"/>
                </a:moveTo>
                <a:lnTo>
                  <a:pt x="15557" y="9803"/>
                </a:lnTo>
                <a:lnTo>
                  <a:pt x="15519" y="9840"/>
                </a:lnTo>
                <a:lnTo>
                  <a:pt x="15544" y="9828"/>
                </a:lnTo>
                <a:lnTo>
                  <a:pt x="15544" y="9828"/>
                </a:lnTo>
                <a:lnTo>
                  <a:pt x="15469" y="9928"/>
                </a:lnTo>
                <a:lnTo>
                  <a:pt x="15444" y="9928"/>
                </a:lnTo>
                <a:lnTo>
                  <a:pt x="15444" y="9953"/>
                </a:lnTo>
                <a:lnTo>
                  <a:pt x="15456" y="9953"/>
                </a:lnTo>
                <a:lnTo>
                  <a:pt x="15431" y="9991"/>
                </a:lnTo>
                <a:cubicBezTo>
                  <a:pt x="15431" y="9991"/>
                  <a:pt x="15418" y="9979"/>
                  <a:pt x="15406" y="9979"/>
                </a:cubicBezTo>
                <a:cubicBezTo>
                  <a:pt x="15418" y="9966"/>
                  <a:pt x="15431" y="9953"/>
                  <a:pt x="15444" y="9928"/>
                </a:cubicBezTo>
                <a:cubicBezTo>
                  <a:pt x="15481" y="9865"/>
                  <a:pt x="15531" y="9803"/>
                  <a:pt x="15594" y="9727"/>
                </a:cubicBezTo>
                <a:cubicBezTo>
                  <a:pt x="15594" y="9727"/>
                  <a:pt x="15607" y="9727"/>
                  <a:pt x="15619" y="9715"/>
                </a:cubicBezTo>
                <a:close/>
                <a:moveTo>
                  <a:pt x="15004" y="9991"/>
                </a:moveTo>
                <a:lnTo>
                  <a:pt x="15016" y="10004"/>
                </a:lnTo>
                <a:lnTo>
                  <a:pt x="14991" y="10004"/>
                </a:lnTo>
                <a:lnTo>
                  <a:pt x="15004" y="9991"/>
                </a:lnTo>
                <a:close/>
                <a:moveTo>
                  <a:pt x="15557" y="9526"/>
                </a:moveTo>
                <a:lnTo>
                  <a:pt x="15557" y="9526"/>
                </a:lnTo>
                <a:cubicBezTo>
                  <a:pt x="15544" y="9589"/>
                  <a:pt x="15418" y="9803"/>
                  <a:pt x="15330" y="9979"/>
                </a:cubicBezTo>
                <a:cubicBezTo>
                  <a:pt x="15318" y="9966"/>
                  <a:pt x="15318" y="9966"/>
                  <a:pt x="15318" y="9953"/>
                </a:cubicBezTo>
                <a:cubicBezTo>
                  <a:pt x="15268" y="9979"/>
                  <a:pt x="15180" y="10066"/>
                  <a:pt x="15129" y="10066"/>
                </a:cubicBezTo>
                <a:cubicBezTo>
                  <a:pt x="15155" y="10029"/>
                  <a:pt x="15180" y="10004"/>
                  <a:pt x="15192" y="9979"/>
                </a:cubicBezTo>
                <a:cubicBezTo>
                  <a:pt x="15204" y="9979"/>
                  <a:pt x="15217" y="9967"/>
                  <a:pt x="15229" y="9954"/>
                </a:cubicBezTo>
                <a:lnTo>
                  <a:pt x="15229" y="9954"/>
                </a:lnTo>
                <a:cubicBezTo>
                  <a:pt x="15217" y="9966"/>
                  <a:pt x="15217" y="9966"/>
                  <a:pt x="15205" y="9966"/>
                </a:cubicBezTo>
                <a:cubicBezTo>
                  <a:pt x="15241" y="9918"/>
                  <a:pt x="15268" y="9887"/>
                  <a:pt x="15276" y="9887"/>
                </a:cubicBezTo>
                <a:cubicBezTo>
                  <a:pt x="15285" y="9887"/>
                  <a:pt x="15270" y="9924"/>
                  <a:pt x="15217" y="10016"/>
                </a:cubicBezTo>
                <a:cubicBezTo>
                  <a:pt x="15268" y="9941"/>
                  <a:pt x="15318" y="9878"/>
                  <a:pt x="15356" y="9815"/>
                </a:cubicBezTo>
                <a:cubicBezTo>
                  <a:pt x="15406" y="9790"/>
                  <a:pt x="15406" y="9777"/>
                  <a:pt x="15393" y="9752"/>
                </a:cubicBezTo>
                <a:cubicBezTo>
                  <a:pt x="15456" y="9677"/>
                  <a:pt x="15506" y="9589"/>
                  <a:pt x="15557" y="9526"/>
                </a:cubicBezTo>
                <a:close/>
                <a:moveTo>
                  <a:pt x="15318" y="10343"/>
                </a:moveTo>
                <a:lnTo>
                  <a:pt x="15318" y="10343"/>
                </a:lnTo>
                <a:cubicBezTo>
                  <a:pt x="15318" y="10356"/>
                  <a:pt x="15305" y="10368"/>
                  <a:pt x="15293" y="10381"/>
                </a:cubicBezTo>
                <a:lnTo>
                  <a:pt x="15318" y="10343"/>
                </a:lnTo>
                <a:close/>
                <a:moveTo>
                  <a:pt x="14651" y="10451"/>
                </a:moveTo>
                <a:lnTo>
                  <a:pt x="14627" y="10481"/>
                </a:lnTo>
                <a:cubicBezTo>
                  <a:pt x="14637" y="10471"/>
                  <a:pt x="14647" y="10461"/>
                  <a:pt x="14651" y="10451"/>
                </a:cubicBezTo>
                <a:close/>
                <a:moveTo>
                  <a:pt x="14419" y="11652"/>
                </a:moveTo>
                <a:cubicBezTo>
                  <a:pt x="14412" y="11665"/>
                  <a:pt x="14406" y="11676"/>
                  <a:pt x="14401" y="11688"/>
                </a:cubicBezTo>
                <a:lnTo>
                  <a:pt x="14419" y="11652"/>
                </a:lnTo>
                <a:close/>
                <a:moveTo>
                  <a:pt x="4013" y="0"/>
                </a:moveTo>
                <a:cubicBezTo>
                  <a:pt x="3770" y="0"/>
                  <a:pt x="3568" y="11"/>
                  <a:pt x="3405" y="26"/>
                </a:cubicBezTo>
                <a:lnTo>
                  <a:pt x="3330" y="26"/>
                </a:lnTo>
                <a:cubicBezTo>
                  <a:pt x="2858" y="89"/>
                  <a:pt x="2755" y="105"/>
                  <a:pt x="2853" y="105"/>
                </a:cubicBezTo>
                <a:cubicBezTo>
                  <a:pt x="2961" y="105"/>
                  <a:pt x="3312" y="85"/>
                  <a:pt x="3680" y="85"/>
                </a:cubicBezTo>
                <a:cubicBezTo>
                  <a:pt x="3848" y="85"/>
                  <a:pt x="4019" y="90"/>
                  <a:pt x="4172" y="102"/>
                </a:cubicBezTo>
                <a:cubicBezTo>
                  <a:pt x="4531" y="135"/>
                  <a:pt x="4780" y="179"/>
                  <a:pt x="4695" y="179"/>
                </a:cubicBezTo>
                <a:cubicBezTo>
                  <a:pt x="4685" y="179"/>
                  <a:pt x="4670" y="178"/>
                  <a:pt x="4649" y="177"/>
                </a:cubicBezTo>
                <a:cubicBezTo>
                  <a:pt x="4549" y="177"/>
                  <a:pt x="4335" y="152"/>
                  <a:pt x="3958" y="152"/>
                </a:cubicBezTo>
                <a:cubicBezTo>
                  <a:pt x="3581" y="152"/>
                  <a:pt x="3028" y="177"/>
                  <a:pt x="2274" y="315"/>
                </a:cubicBezTo>
                <a:cubicBezTo>
                  <a:pt x="2413" y="328"/>
                  <a:pt x="2538" y="328"/>
                  <a:pt x="2664" y="340"/>
                </a:cubicBezTo>
                <a:cubicBezTo>
                  <a:pt x="2425" y="378"/>
                  <a:pt x="2186" y="416"/>
                  <a:pt x="1948" y="466"/>
                </a:cubicBezTo>
                <a:cubicBezTo>
                  <a:pt x="1876" y="490"/>
                  <a:pt x="1858" y="500"/>
                  <a:pt x="1887" y="500"/>
                </a:cubicBezTo>
                <a:cubicBezTo>
                  <a:pt x="1948" y="500"/>
                  <a:pt x="2216" y="455"/>
                  <a:pt x="2601" y="403"/>
                </a:cubicBezTo>
                <a:cubicBezTo>
                  <a:pt x="2941" y="359"/>
                  <a:pt x="3371" y="319"/>
                  <a:pt x="3834" y="319"/>
                </a:cubicBezTo>
                <a:cubicBezTo>
                  <a:pt x="4159" y="319"/>
                  <a:pt x="4501" y="339"/>
                  <a:pt x="4838" y="391"/>
                </a:cubicBezTo>
                <a:cubicBezTo>
                  <a:pt x="4528" y="357"/>
                  <a:pt x="4140" y="340"/>
                  <a:pt x="3807" y="340"/>
                </a:cubicBezTo>
                <a:cubicBezTo>
                  <a:pt x="3641" y="340"/>
                  <a:pt x="3489" y="345"/>
                  <a:pt x="3368" y="353"/>
                </a:cubicBezTo>
                <a:cubicBezTo>
                  <a:pt x="2827" y="428"/>
                  <a:pt x="2551" y="504"/>
                  <a:pt x="2589" y="504"/>
                </a:cubicBezTo>
                <a:cubicBezTo>
                  <a:pt x="2594" y="507"/>
                  <a:pt x="2606" y="509"/>
                  <a:pt x="2626" y="509"/>
                </a:cubicBezTo>
                <a:cubicBezTo>
                  <a:pt x="2723" y="509"/>
                  <a:pt x="3000" y="470"/>
                  <a:pt x="3470" y="457"/>
                </a:cubicBezTo>
                <a:lnTo>
                  <a:pt x="3470" y="457"/>
                </a:lnTo>
                <a:cubicBezTo>
                  <a:pt x="3372" y="491"/>
                  <a:pt x="3262" y="496"/>
                  <a:pt x="3146" y="496"/>
                </a:cubicBezTo>
                <a:cubicBezTo>
                  <a:pt x="3090" y="496"/>
                  <a:pt x="3032" y="495"/>
                  <a:pt x="2974" y="495"/>
                </a:cubicBezTo>
                <a:cubicBezTo>
                  <a:pt x="2859" y="495"/>
                  <a:pt x="2742" y="500"/>
                  <a:pt x="2626" y="529"/>
                </a:cubicBezTo>
                <a:cubicBezTo>
                  <a:pt x="2626" y="541"/>
                  <a:pt x="2689" y="579"/>
                  <a:pt x="2626" y="617"/>
                </a:cubicBezTo>
                <a:lnTo>
                  <a:pt x="2450" y="529"/>
                </a:lnTo>
                <a:cubicBezTo>
                  <a:pt x="2399" y="550"/>
                  <a:pt x="2406" y="630"/>
                  <a:pt x="2348" y="630"/>
                </a:cubicBezTo>
                <a:cubicBezTo>
                  <a:pt x="2336" y="630"/>
                  <a:pt x="2320" y="626"/>
                  <a:pt x="2300" y="617"/>
                </a:cubicBezTo>
                <a:lnTo>
                  <a:pt x="2300" y="617"/>
                </a:lnTo>
                <a:cubicBezTo>
                  <a:pt x="2312" y="629"/>
                  <a:pt x="2337" y="655"/>
                  <a:pt x="2300" y="667"/>
                </a:cubicBezTo>
                <a:cubicBezTo>
                  <a:pt x="1684" y="667"/>
                  <a:pt x="1144" y="1032"/>
                  <a:pt x="490" y="1044"/>
                </a:cubicBezTo>
                <a:cubicBezTo>
                  <a:pt x="591" y="1057"/>
                  <a:pt x="540" y="1082"/>
                  <a:pt x="478" y="1107"/>
                </a:cubicBezTo>
                <a:cubicBezTo>
                  <a:pt x="481" y="1106"/>
                  <a:pt x="484" y="1105"/>
                  <a:pt x="486" y="1105"/>
                </a:cubicBezTo>
                <a:cubicBezTo>
                  <a:pt x="513" y="1105"/>
                  <a:pt x="504" y="1159"/>
                  <a:pt x="515" y="1182"/>
                </a:cubicBezTo>
                <a:lnTo>
                  <a:pt x="251" y="1195"/>
                </a:lnTo>
                <a:cubicBezTo>
                  <a:pt x="239" y="1295"/>
                  <a:pt x="0" y="1308"/>
                  <a:pt x="13" y="1383"/>
                </a:cubicBezTo>
                <a:lnTo>
                  <a:pt x="75" y="1346"/>
                </a:lnTo>
                <a:lnTo>
                  <a:pt x="75" y="1346"/>
                </a:lnTo>
                <a:cubicBezTo>
                  <a:pt x="25" y="1471"/>
                  <a:pt x="289" y="1484"/>
                  <a:pt x="327" y="1610"/>
                </a:cubicBezTo>
                <a:cubicBezTo>
                  <a:pt x="350" y="1554"/>
                  <a:pt x="401" y="1545"/>
                  <a:pt x="464" y="1545"/>
                </a:cubicBezTo>
                <a:cubicBezTo>
                  <a:pt x="498" y="1545"/>
                  <a:pt x="535" y="1547"/>
                  <a:pt x="572" y="1547"/>
                </a:cubicBezTo>
                <a:cubicBezTo>
                  <a:pt x="654" y="1547"/>
                  <a:pt x="737" y="1534"/>
                  <a:pt x="792" y="1446"/>
                </a:cubicBezTo>
                <a:cubicBezTo>
                  <a:pt x="842" y="1446"/>
                  <a:pt x="767" y="1497"/>
                  <a:pt x="804" y="1509"/>
                </a:cubicBezTo>
                <a:cubicBezTo>
                  <a:pt x="829" y="1446"/>
                  <a:pt x="880" y="1409"/>
                  <a:pt x="993" y="1409"/>
                </a:cubicBezTo>
                <a:lnTo>
                  <a:pt x="980" y="1421"/>
                </a:lnTo>
                <a:cubicBezTo>
                  <a:pt x="1269" y="1308"/>
                  <a:pt x="1407" y="1333"/>
                  <a:pt x="1747" y="1270"/>
                </a:cubicBezTo>
                <a:lnTo>
                  <a:pt x="1709" y="1220"/>
                </a:lnTo>
                <a:cubicBezTo>
                  <a:pt x="1731" y="1216"/>
                  <a:pt x="1748" y="1215"/>
                  <a:pt x="1761" y="1215"/>
                </a:cubicBezTo>
                <a:cubicBezTo>
                  <a:pt x="1794" y="1215"/>
                  <a:pt x="1808" y="1224"/>
                  <a:pt x="1835" y="1233"/>
                </a:cubicBezTo>
                <a:cubicBezTo>
                  <a:pt x="1853" y="1200"/>
                  <a:pt x="1844" y="1190"/>
                  <a:pt x="1822" y="1190"/>
                </a:cubicBezTo>
                <a:cubicBezTo>
                  <a:pt x="1793" y="1190"/>
                  <a:pt x="1743" y="1208"/>
                  <a:pt x="1709" y="1208"/>
                </a:cubicBezTo>
                <a:cubicBezTo>
                  <a:pt x="1683" y="1208"/>
                  <a:pt x="1668" y="1197"/>
                  <a:pt x="1684" y="1157"/>
                </a:cubicBezTo>
                <a:lnTo>
                  <a:pt x="1684" y="1157"/>
                </a:lnTo>
                <a:cubicBezTo>
                  <a:pt x="1709" y="1178"/>
                  <a:pt x="1745" y="1185"/>
                  <a:pt x="1787" y="1185"/>
                </a:cubicBezTo>
                <a:cubicBezTo>
                  <a:pt x="1901" y="1185"/>
                  <a:pt x="2060" y="1129"/>
                  <a:pt x="2173" y="1129"/>
                </a:cubicBezTo>
                <a:cubicBezTo>
                  <a:pt x="2222" y="1129"/>
                  <a:pt x="2263" y="1139"/>
                  <a:pt x="2287" y="1170"/>
                </a:cubicBezTo>
                <a:cubicBezTo>
                  <a:pt x="2388" y="1145"/>
                  <a:pt x="2237" y="1107"/>
                  <a:pt x="2350" y="1082"/>
                </a:cubicBezTo>
                <a:lnTo>
                  <a:pt x="2350" y="1082"/>
                </a:lnTo>
                <a:lnTo>
                  <a:pt x="2388" y="1120"/>
                </a:lnTo>
                <a:lnTo>
                  <a:pt x="2400" y="1069"/>
                </a:lnTo>
                <a:cubicBezTo>
                  <a:pt x="2408" y="1068"/>
                  <a:pt x="2416" y="1067"/>
                  <a:pt x="2424" y="1067"/>
                </a:cubicBezTo>
                <a:cubicBezTo>
                  <a:pt x="2486" y="1067"/>
                  <a:pt x="2526" y="1110"/>
                  <a:pt x="2526" y="1132"/>
                </a:cubicBezTo>
                <a:cubicBezTo>
                  <a:pt x="2513" y="1132"/>
                  <a:pt x="2475" y="1157"/>
                  <a:pt x="2463" y="1157"/>
                </a:cubicBezTo>
                <a:cubicBezTo>
                  <a:pt x="2477" y="1161"/>
                  <a:pt x="2493" y="1163"/>
                  <a:pt x="2510" y="1163"/>
                </a:cubicBezTo>
                <a:cubicBezTo>
                  <a:pt x="2594" y="1163"/>
                  <a:pt x="2697" y="1117"/>
                  <a:pt x="2739" y="1107"/>
                </a:cubicBezTo>
                <a:lnTo>
                  <a:pt x="2639" y="1107"/>
                </a:lnTo>
                <a:cubicBezTo>
                  <a:pt x="2940" y="1019"/>
                  <a:pt x="3305" y="1032"/>
                  <a:pt x="3581" y="944"/>
                </a:cubicBezTo>
                <a:lnTo>
                  <a:pt x="3556" y="906"/>
                </a:lnTo>
                <a:cubicBezTo>
                  <a:pt x="3615" y="889"/>
                  <a:pt x="3654" y="883"/>
                  <a:pt x="3686" y="883"/>
                </a:cubicBezTo>
                <a:cubicBezTo>
                  <a:pt x="3755" y="883"/>
                  <a:pt x="3786" y="911"/>
                  <a:pt x="3890" y="911"/>
                </a:cubicBezTo>
                <a:cubicBezTo>
                  <a:pt x="3913" y="911"/>
                  <a:pt x="3940" y="909"/>
                  <a:pt x="3971" y="906"/>
                </a:cubicBezTo>
                <a:lnTo>
                  <a:pt x="3971" y="906"/>
                </a:lnTo>
                <a:lnTo>
                  <a:pt x="3958" y="918"/>
                </a:lnTo>
                <a:cubicBezTo>
                  <a:pt x="3946" y="918"/>
                  <a:pt x="3933" y="931"/>
                  <a:pt x="3921" y="931"/>
                </a:cubicBezTo>
                <a:lnTo>
                  <a:pt x="4046" y="931"/>
                </a:lnTo>
                <a:lnTo>
                  <a:pt x="4009" y="918"/>
                </a:lnTo>
                <a:lnTo>
                  <a:pt x="3996" y="906"/>
                </a:lnTo>
                <a:lnTo>
                  <a:pt x="3996" y="906"/>
                </a:lnTo>
                <a:cubicBezTo>
                  <a:pt x="4029" y="890"/>
                  <a:pt x="4063" y="877"/>
                  <a:pt x="4101" y="877"/>
                </a:cubicBezTo>
                <a:cubicBezTo>
                  <a:pt x="4112" y="877"/>
                  <a:pt x="4123" y="878"/>
                  <a:pt x="4134" y="881"/>
                </a:cubicBezTo>
                <a:cubicBezTo>
                  <a:pt x="4071" y="906"/>
                  <a:pt x="4247" y="956"/>
                  <a:pt x="4172" y="981"/>
                </a:cubicBezTo>
                <a:cubicBezTo>
                  <a:pt x="4398" y="944"/>
                  <a:pt x="4285" y="944"/>
                  <a:pt x="4436" y="843"/>
                </a:cubicBezTo>
                <a:lnTo>
                  <a:pt x="4473" y="893"/>
                </a:lnTo>
                <a:cubicBezTo>
                  <a:pt x="4524" y="868"/>
                  <a:pt x="4536" y="843"/>
                  <a:pt x="4612" y="843"/>
                </a:cubicBezTo>
                <a:lnTo>
                  <a:pt x="4637" y="843"/>
                </a:lnTo>
                <a:cubicBezTo>
                  <a:pt x="4637" y="843"/>
                  <a:pt x="4637" y="843"/>
                  <a:pt x="4637" y="831"/>
                </a:cubicBezTo>
                <a:lnTo>
                  <a:pt x="4649" y="831"/>
                </a:lnTo>
                <a:cubicBezTo>
                  <a:pt x="4649" y="843"/>
                  <a:pt x="4649" y="843"/>
                  <a:pt x="4637" y="843"/>
                </a:cubicBezTo>
                <a:cubicBezTo>
                  <a:pt x="4587" y="881"/>
                  <a:pt x="4700" y="918"/>
                  <a:pt x="4612" y="956"/>
                </a:cubicBezTo>
                <a:cubicBezTo>
                  <a:pt x="4680" y="1000"/>
                  <a:pt x="4742" y="1011"/>
                  <a:pt x="4797" y="1011"/>
                </a:cubicBezTo>
                <a:cubicBezTo>
                  <a:pt x="4850" y="1011"/>
                  <a:pt x="4896" y="1001"/>
                  <a:pt x="4936" y="1001"/>
                </a:cubicBezTo>
                <a:cubicBezTo>
                  <a:pt x="4985" y="1001"/>
                  <a:pt x="5023" y="1016"/>
                  <a:pt x="5052" y="1082"/>
                </a:cubicBezTo>
                <a:cubicBezTo>
                  <a:pt x="5190" y="969"/>
                  <a:pt x="4863" y="969"/>
                  <a:pt x="4926" y="944"/>
                </a:cubicBezTo>
                <a:cubicBezTo>
                  <a:pt x="4913" y="918"/>
                  <a:pt x="4938" y="906"/>
                  <a:pt x="4976" y="893"/>
                </a:cubicBezTo>
                <a:cubicBezTo>
                  <a:pt x="5039" y="906"/>
                  <a:pt x="5102" y="918"/>
                  <a:pt x="5152" y="931"/>
                </a:cubicBezTo>
                <a:cubicBezTo>
                  <a:pt x="5202" y="981"/>
                  <a:pt x="5240" y="1094"/>
                  <a:pt x="5378" y="1132"/>
                </a:cubicBezTo>
                <a:lnTo>
                  <a:pt x="5341" y="1132"/>
                </a:lnTo>
                <a:cubicBezTo>
                  <a:pt x="5353" y="1145"/>
                  <a:pt x="5366" y="1145"/>
                  <a:pt x="5378" y="1145"/>
                </a:cubicBezTo>
                <a:cubicBezTo>
                  <a:pt x="5366" y="1145"/>
                  <a:pt x="5366" y="1145"/>
                  <a:pt x="5353" y="1157"/>
                </a:cubicBezTo>
                <a:lnTo>
                  <a:pt x="5479" y="1157"/>
                </a:lnTo>
                <a:lnTo>
                  <a:pt x="5454" y="1170"/>
                </a:lnTo>
                <a:cubicBezTo>
                  <a:pt x="5479" y="1170"/>
                  <a:pt x="5491" y="1170"/>
                  <a:pt x="5516" y="1182"/>
                </a:cubicBezTo>
                <a:lnTo>
                  <a:pt x="5529" y="1182"/>
                </a:lnTo>
                <a:cubicBezTo>
                  <a:pt x="5542" y="1195"/>
                  <a:pt x="5542" y="1195"/>
                  <a:pt x="5554" y="1195"/>
                </a:cubicBezTo>
                <a:cubicBezTo>
                  <a:pt x="5579" y="1195"/>
                  <a:pt x="5604" y="1207"/>
                  <a:pt x="5617" y="1207"/>
                </a:cubicBezTo>
                <a:cubicBezTo>
                  <a:pt x="5630" y="1207"/>
                  <a:pt x="5630" y="1195"/>
                  <a:pt x="5630" y="1182"/>
                </a:cubicBezTo>
                <a:cubicBezTo>
                  <a:pt x="5638" y="1187"/>
                  <a:pt x="5645" y="1189"/>
                  <a:pt x="5651" y="1189"/>
                </a:cubicBezTo>
                <a:cubicBezTo>
                  <a:pt x="5664" y="1189"/>
                  <a:pt x="5676" y="1178"/>
                  <a:pt x="5692" y="1145"/>
                </a:cubicBezTo>
                <a:lnTo>
                  <a:pt x="5630" y="1132"/>
                </a:lnTo>
                <a:cubicBezTo>
                  <a:pt x="5642" y="1120"/>
                  <a:pt x="5642" y="1107"/>
                  <a:pt x="5642" y="1107"/>
                </a:cubicBezTo>
                <a:lnTo>
                  <a:pt x="5642" y="1107"/>
                </a:lnTo>
                <a:lnTo>
                  <a:pt x="5579" y="1120"/>
                </a:lnTo>
                <a:lnTo>
                  <a:pt x="5544" y="1111"/>
                </a:lnTo>
                <a:lnTo>
                  <a:pt x="5544" y="1111"/>
                </a:lnTo>
                <a:cubicBezTo>
                  <a:pt x="5550" y="1112"/>
                  <a:pt x="5556" y="1112"/>
                  <a:pt x="5562" y="1112"/>
                </a:cubicBezTo>
                <a:cubicBezTo>
                  <a:pt x="5590" y="1112"/>
                  <a:pt x="5619" y="1103"/>
                  <a:pt x="5655" y="1094"/>
                </a:cubicBezTo>
                <a:cubicBezTo>
                  <a:pt x="5655" y="1094"/>
                  <a:pt x="5655" y="1094"/>
                  <a:pt x="5655" y="1107"/>
                </a:cubicBezTo>
                <a:lnTo>
                  <a:pt x="5755" y="1082"/>
                </a:lnTo>
                <a:lnTo>
                  <a:pt x="5768" y="1132"/>
                </a:lnTo>
                <a:cubicBezTo>
                  <a:pt x="5774" y="1129"/>
                  <a:pt x="5782" y="1127"/>
                  <a:pt x="5790" y="1127"/>
                </a:cubicBezTo>
                <a:cubicBezTo>
                  <a:pt x="5812" y="1127"/>
                  <a:pt x="5837" y="1139"/>
                  <a:pt x="5856" y="1157"/>
                </a:cubicBezTo>
                <a:cubicBezTo>
                  <a:pt x="5831" y="1157"/>
                  <a:pt x="5805" y="1170"/>
                  <a:pt x="5780" y="1170"/>
                </a:cubicBezTo>
                <a:cubicBezTo>
                  <a:pt x="5805" y="1220"/>
                  <a:pt x="5868" y="1182"/>
                  <a:pt x="5906" y="1233"/>
                </a:cubicBezTo>
                <a:cubicBezTo>
                  <a:pt x="5893" y="1255"/>
                  <a:pt x="5875" y="1262"/>
                  <a:pt x="5851" y="1262"/>
                </a:cubicBezTo>
                <a:cubicBezTo>
                  <a:pt x="5793" y="1262"/>
                  <a:pt x="5709" y="1213"/>
                  <a:pt x="5627" y="1213"/>
                </a:cubicBezTo>
                <a:cubicBezTo>
                  <a:pt x="5611" y="1213"/>
                  <a:pt x="5595" y="1215"/>
                  <a:pt x="5579" y="1220"/>
                </a:cubicBezTo>
                <a:cubicBezTo>
                  <a:pt x="5604" y="1270"/>
                  <a:pt x="5768" y="1220"/>
                  <a:pt x="5717" y="1283"/>
                </a:cubicBezTo>
                <a:cubicBezTo>
                  <a:pt x="5738" y="1269"/>
                  <a:pt x="5756" y="1264"/>
                  <a:pt x="5773" y="1264"/>
                </a:cubicBezTo>
                <a:cubicBezTo>
                  <a:pt x="5836" y="1264"/>
                  <a:pt x="5878" y="1342"/>
                  <a:pt x="5958" y="1342"/>
                </a:cubicBezTo>
                <a:cubicBezTo>
                  <a:pt x="5973" y="1342"/>
                  <a:pt x="5989" y="1340"/>
                  <a:pt x="6007" y="1333"/>
                </a:cubicBezTo>
                <a:lnTo>
                  <a:pt x="6007" y="1333"/>
                </a:lnTo>
                <a:lnTo>
                  <a:pt x="5981" y="1383"/>
                </a:lnTo>
                <a:cubicBezTo>
                  <a:pt x="5990" y="1383"/>
                  <a:pt x="6015" y="1378"/>
                  <a:pt x="6042" y="1378"/>
                </a:cubicBezTo>
                <a:cubicBezTo>
                  <a:pt x="6055" y="1378"/>
                  <a:pt x="6069" y="1379"/>
                  <a:pt x="6082" y="1383"/>
                </a:cubicBezTo>
                <a:lnTo>
                  <a:pt x="6032" y="1409"/>
                </a:lnTo>
                <a:cubicBezTo>
                  <a:pt x="5994" y="1396"/>
                  <a:pt x="5969" y="1383"/>
                  <a:pt x="5931" y="1371"/>
                </a:cubicBezTo>
                <a:cubicBezTo>
                  <a:pt x="5906" y="1358"/>
                  <a:pt x="5881" y="1346"/>
                  <a:pt x="5856" y="1333"/>
                </a:cubicBezTo>
                <a:lnTo>
                  <a:pt x="5843" y="1333"/>
                </a:lnTo>
                <a:cubicBezTo>
                  <a:pt x="5818" y="1321"/>
                  <a:pt x="5805" y="1321"/>
                  <a:pt x="5780" y="1308"/>
                </a:cubicBezTo>
                <a:lnTo>
                  <a:pt x="5755" y="1308"/>
                </a:lnTo>
                <a:cubicBezTo>
                  <a:pt x="5743" y="1295"/>
                  <a:pt x="5730" y="1295"/>
                  <a:pt x="5717" y="1283"/>
                </a:cubicBezTo>
                <a:cubicBezTo>
                  <a:pt x="5692" y="1283"/>
                  <a:pt x="5680" y="1283"/>
                  <a:pt x="5667" y="1270"/>
                </a:cubicBezTo>
                <a:cubicBezTo>
                  <a:pt x="5630" y="1258"/>
                  <a:pt x="5604" y="1258"/>
                  <a:pt x="5579" y="1245"/>
                </a:cubicBezTo>
                <a:cubicBezTo>
                  <a:pt x="5567" y="1245"/>
                  <a:pt x="5554" y="1233"/>
                  <a:pt x="5542" y="1233"/>
                </a:cubicBezTo>
                <a:cubicBezTo>
                  <a:pt x="5516" y="1233"/>
                  <a:pt x="5491" y="1220"/>
                  <a:pt x="5466" y="1207"/>
                </a:cubicBezTo>
                <a:cubicBezTo>
                  <a:pt x="5441" y="1207"/>
                  <a:pt x="5416" y="1195"/>
                  <a:pt x="5391" y="1195"/>
                </a:cubicBezTo>
                <a:lnTo>
                  <a:pt x="5378" y="1195"/>
                </a:lnTo>
                <a:cubicBezTo>
                  <a:pt x="5077" y="1120"/>
                  <a:pt x="5052" y="1157"/>
                  <a:pt x="4901" y="1132"/>
                </a:cubicBezTo>
                <a:cubicBezTo>
                  <a:pt x="4825" y="1120"/>
                  <a:pt x="4712" y="1120"/>
                  <a:pt x="4511" y="1107"/>
                </a:cubicBezTo>
                <a:cubicBezTo>
                  <a:pt x="4372" y="1098"/>
                  <a:pt x="4192" y="1084"/>
                  <a:pt x="3945" y="1084"/>
                </a:cubicBezTo>
                <a:cubicBezTo>
                  <a:pt x="3834" y="1084"/>
                  <a:pt x="3709" y="1087"/>
                  <a:pt x="3569" y="1094"/>
                </a:cubicBezTo>
                <a:cubicBezTo>
                  <a:pt x="3619" y="1132"/>
                  <a:pt x="3518" y="1170"/>
                  <a:pt x="3317" y="1220"/>
                </a:cubicBezTo>
                <a:cubicBezTo>
                  <a:pt x="3041" y="1295"/>
                  <a:pt x="2589" y="1421"/>
                  <a:pt x="2212" y="1559"/>
                </a:cubicBezTo>
                <a:lnTo>
                  <a:pt x="2161" y="1572"/>
                </a:lnTo>
                <a:cubicBezTo>
                  <a:pt x="2224" y="1572"/>
                  <a:pt x="2274" y="1547"/>
                  <a:pt x="2350" y="1547"/>
                </a:cubicBezTo>
                <a:cubicBezTo>
                  <a:pt x="2337" y="1584"/>
                  <a:pt x="2073" y="1610"/>
                  <a:pt x="1948" y="1672"/>
                </a:cubicBezTo>
                <a:cubicBezTo>
                  <a:pt x="1952" y="1673"/>
                  <a:pt x="1957" y="1674"/>
                  <a:pt x="1962" y="1674"/>
                </a:cubicBezTo>
                <a:cubicBezTo>
                  <a:pt x="2023" y="1674"/>
                  <a:pt x="2122" y="1626"/>
                  <a:pt x="2145" y="1626"/>
                </a:cubicBezTo>
                <a:cubicBezTo>
                  <a:pt x="2153" y="1626"/>
                  <a:pt x="2151" y="1632"/>
                  <a:pt x="2136" y="1647"/>
                </a:cubicBezTo>
                <a:cubicBezTo>
                  <a:pt x="2224" y="1572"/>
                  <a:pt x="2375" y="1597"/>
                  <a:pt x="2538" y="1522"/>
                </a:cubicBezTo>
                <a:lnTo>
                  <a:pt x="2538" y="1522"/>
                </a:lnTo>
                <a:lnTo>
                  <a:pt x="2526" y="1559"/>
                </a:lnTo>
                <a:cubicBezTo>
                  <a:pt x="2551" y="1547"/>
                  <a:pt x="2614" y="1522"/>
                  <a:pt x="2651" y="1522"/>
                </a:cubicBezTo>
                <a:lnTo>
                  <a:pt x="2576" y="1572"/>
                </a:lnTo>
                <a:cubicBezTo>
                  <a:pt x="2655" y="1533"/>
                  <a:pt x="2738" y="1533"/>
                  <a:pt x="2818" y="1532"/>
                </a:cubicBezTo>
                <a:lnTo>
                  <a:pt x="2818" y="1532"/>
                </a:lnTo>
                <a:cubicBezTo>
                  <a:pt x="2822" y="1533"/>
                  <a:pt x="2828" y="1534"/>
                  <a:pt x="2836" y="1534"/>
                </a:cubicBezTo>
                <a:cubicBezTo>
                  <a:pt x="2848" y="1534"/>
                  <a:pt x="2863" y="1533"/>
                  <a:pt x="2884" y="1530"/>
                </a:cubicBezTo>
                <a:lnTo>
                  <a:pt x="2884" y="1530"/>
                </a:lnTo>
                <a:cubicBezTo>
                  <a:pt x="2862" y="1532"/>
                  <a:pt x="2840" y="1532"/>
                  <a:pt x="2818" y="1532"/>
                </a:cubicBezTo>
                <a:lnTo>
                  <a:pt x="2818" y="1532"/>
                </a:lnTo>
                <a:cubicBezTo>
                  <a:pt x="2785" y="1525"/>
                  <a:pt x="2854" y="1493"/>
                  <a:pt x="2777" y="1484"/>
                </a:cubicBezTo>
                <a:cubicBezTo>
                  <a:pt x="2863" y="1464"/>
                  <a:pt x="2917" y="1457"/>
                  <a:pt x="2957" y="1457"/>
                </a:cubicBezTo>
                <a:cubicBezTo>
                  <a:pt x="3048" y="1457"/>
                  <a:pt x="3066" y="1492"/>
                  <a:pt x="3200" y="1492"/>
                </a:cubicBezTo>
                <a:cubicBezTo>
                  <a:pt x="3235" y="1492"/>
                  <a:pt x="3277" y="1490"/>
                  <a:pt x="3330" y="1484"/>
                </a:cubicBezTo>
                <a:cubicBezTo>
                  <a:pt x="3267" y="1484"/>
                  <a:pt x="3154" y="1484"/>
                  <a:pt x="3229" y="1459"/>
                </a:cubicBezTo>
                <a:cubicBezTo>
                  <a:pt x="3292" y="1459"/>
                  <a:pt x="3393" y="1471"/>
                  <a:pt x="3431" y="1471"/>
                </a:cubicBezTo>
                <a:cubicBezTo>
                  <a:pt x="3669" y="1459"/>
                  <a:pt x="3393" y="1446"/>
                  <a:pt x="3493" y="1421"/>
                </a:cubicBezTo>
                <a:lnTo>
                  <a:pt x="3493" y="1421"/>
                </a:lnTo>
                <a:cubicBezTo>
                  <a:pt x="3517" y="1431"/>
                  <a:pt x="3535" y="1435"/>
                  <a:pt x="3553" y="1435"/>
                </a:cubicBezTo>
                <a:cubicBezTo>
                  <a:pt x="3601" y="1435"/>
                  <a:pt x="3636" y="1405"/>
                  <a:pt x="3720" y="1396"/>
                </a:cubicBezTo>
                <a:lnTo>
                  <a:pt x="3720" y="1421"/>
                </a:lnTo>
                <a:cubicBezTo>
                  <a:pt x="3740" y="1422"/>
                  <a:pt x="3758" y="1423"/>
                  <a:pt x="3773" y="1423"/>
                </a:cubicBezTo>
                <a:cubicBezTo>
                  <a:pt x="3926" y="1423"/>
                  <a:pt x="3842" y="1378"/>
                  <a:pt x="3950" y="1378"/>
                </a:cubicBezTo>
                <a:cubicBezTo>
                  <a:pt x="3970" y="1378"/>
                  <a:pt x="3997" y="1380"/>
                  <a:pt x="4034" y="1383"/>
                </a:cubicBezTo>
                <a:lnTo>
                  <a:pt x="3921" y="1421"/>
                </a:lnTo>
                <a:lnTo>
                  <a:pt x="4046" y="1409"/>
                </a:lnTo>
                <a:lnTo>
                  <a:pt x="4021" y="1446"/>
                </a:lnTo>
                <a:cubicBezTo>
                  <a:pt x="4080" y="1436"/>
                  <a:pt x="4120" y="1432"/>
                  <a:pt x="4158" y="1432"/>
                </a:cubicBezTo>
                <a:cubicBezTo>
                  <a:pt x="4209" y="1432"/>
                  <a:pt x="4255" y="1439"/>
                  <a:pt x="4335" y="1446"/>
                </a:cubicBezTo>
                <a:cubicBezTo>
                  <a:pt x="4303" y="1435"/>
                  <a:pt x="4335" y="1406"/>
                  <a:pt x="4417" y="1406"/>
                </a:cubicBezTo>
                <a:cubicBezTo>
                  <a:pt x="4431" y="1406"/>
                  <a:pt x="4445" y="1407"/>
                  <a:pt x="4461" y="1409"/>
                </a:cubicBezTo>
                <a:cubicBezTo>
                  <a:pt x="4536" y="1434"/>
                  <a:pt x="4423" y="1434"/>
                  <a:pt x="4587" y="1446"/>
                </a:cubicBezTo>
                <a:cubicBezTo>
                  <a:pt x="4561" y="1453"/>
                  <a:pt x="4539" y="1459"/>
                  <a:pt x="4516" y="1459"/>
                </a:cubicBezTo>
                <a:cubicBezTo>
                  <a:pt x="4492" y="1459"/>
                  <a:pt x="4467" y="1453"/>
                  <a:pt x="4436" y="1434"/>
                </a:cubicBezTo>
                <a:cubicBezTo>
                  <a:pt x="4423" y="1446"/>
                  <a:pt x="4398" y="1459"/>
                  <a:pt x="4386" y="1459"/>
                </a:cubicBezTo>
                <a:cubicBezTo>
                  <a:pt x="4473" y="1484"/>
                  <a:pt x="4599" y="1497"/>
                  <a:pt x="4649" y="1497"/>
                </a:cubicBezTo>
                <a:cubicBezTo>
                  <a:pt x="4637" y="1497"/>
                  <a:pt x="4599" y="1484"/>
                  <a:pt x="4587" y="1484"/>
                </a:cubicBezTo>
                <a:cubicBezTo>
                  <a:pt x="4675" y="1484"/>
                  <a:pt x="4750" y="1471"/>
                  <a:pt x="4825" y="1471"/>
                </a:cubicBezTo>
                <a:cubicBezTo>
                  <a:pt x="4850" y="1497"/>
                  <a:pt x="4825" y="1497"/>
                  <a:pt x="4800" y="1497"/>
                </a:cubicBezTo>
                <a:cubicBezTo>
                  <a:pt x="4819" y="1503"/>
                  <a:pt x="4838" y="1503"/>
                  <a:pt x="4860" y="1503"/>
                </a:cubicBezTo>
                <a:cubicBezTo>
                  <a:pt x="4882" y="1503"/>
                  <a:pt x="4907" y="1503"/>
                  <a:pt x="4938" y="1509"/>
                </a:cubicBezTo>
                <a:cubicBezTo>
                  <a:pt x="4926" y="1522"/>
                  <a:pt x="4926" y="1547"/>
                  <a:pt x="4825" y="1547"/>
                </a:cubicBezTo>
                <a:lnTo>
                  <a:pt x="5039" y="1559"/>
                </a:lnTo>
                <a:cubicBezTo>
                  <a:pt x="5052" y="1572"/>
                  <a:pt x="5139" y="1610"/>
                  <a:pt x="5114" y="1610"/>
                </a:cubicBezTo>
                <a:cubicBezTo>
                  <a:pt x="5215" y="1647"/>
                  <a:pt x="5391" y="1635"/>
                  <a:pt x="5529" y="1710"/>
                </a:cubicBezTo>
                <a:cubicBezTo>
                  <a:pt x="5533" y="1706"/>
                  <a:pt x="5537" y="1705"/>
                  <a:pt x="5543" y="1705"/>
                </a:cubicBezTo>
                <a:cubicBezTo>
                  <a:pt x="5553" y="1705"/>
                  <a:pt x="5567" y="1710"/>
                  <a:pt x="5592" y="1710"/>
                </a:cubicBezTo>
                <a:cubicBezTo>
                  <a:pt x="5655" y="1735"/>
                  <a:pt x="5705" y="1773"/>
                  <a:pt x="5768" y="1798"/>
                </a:cubicBezTo>
                <a:cubicBezTo>
                  <a:pt x="5831" y="1836"/>
                  <a:pt x="5893" y="1848"/>
                  <a:pt x="5969" y="1873"/>
                </a:cubicBezTo>
                <a:lnTo>
                  <a:pt x="6032" y="1961"/>
                </a:lnTo>
                <a:cubicBezTo>
                  <a:pt x="6048" y="1969"/>
                  <a:pt x="6058" y="1972"/>
                  <a:pt x="6064" y="1972"/>
                </a:cubicBezTo>
                <a:cubicBezTo>
                  <a:pt x="6087" y="1972"/>
                  <a:pt x="6023" y="1915"/>
                  <a:pt x="6065" y="1915"/>
                </a:cubicBezTo>
                <a:cubicBezTo>
                  <a:pt x="6079" y="1915"/>
                  <a:pt x="6103" y="1921"/>
                  <a:pt x="6145" y="1936"/>
                </a:cubicBezTo>
                <a:cubicBezTo>
                  <a:pt x="6270" y="1999"/>
                  <a:pt x="6170" y="1999"/>
                  <a:pt x="6208" y="2037"/>
                </a:cubicBezTo>
                <a:cubicBezTo>
                  <a:pt x="6283" y="2062"/>
                  <a:pt x="6409" y="2087"/>
                  <a:pt x="6497" y="2200"/>
                </a:cubicBezTo>
                <a:cubicBezTo>
                  <a:pt x="6459" y="2175"/>
                  <a:pt x="6434" y="2150"/>
                  <a:pt x="6396" y="2125"/>
                </a:cubicBezTo>
                <a:lnTo>
                  <a:pt x="6396" y="2125"/>
                </a:lnTo>
                <a:cubicBezTo>
                  <a:pt x="6421" y="2163"/>
                  <a:pt x="6446" y="2175"/>
                  <a:pt x="6471" y="2213"/>
                </a:cubicBezTo>
                <a:cubicBezTo>
                  <a:pt x="6392" y="2181"/>
                  <a:pt x="6338" y="2149"/>
                  <a:pt x="6324" y="2149"/>
                </a:cubicBezTo>
                <a:cubicBezTo>
                  <a:pt x="6317" y="2149"/>
                  <a:pt x="6323" y="2160"/>
                  <a:pt x="6346" y="2188"/>
                </a:cubicBezTo>
                <a:cubicBezTo>
                  <a:pt x="6352" y="2182"/>
                  <a:pt x="6359" y="2179"/>
                  <a:pt x="6369" y="2179"/>
                </a:cubicBezTo>
                <a:cubicBezTo>
                  <a:pt x="6447" y="2179"/>
                  <a:pt x="6631" y="2382"/>
                  <a:pt x="6705" y="2382"/>
                </a:cubicBezTo>
                <a:cubicBezTo>
                  <a:pt x="6712" y="2382"/>
                  <a:pt x="6718" y="2380"/>
                  <a:pt x="6723" y="2376"/>
                </a:cubicBezTo>
                <a:lnTo>
                  <a:pt x="6760" y="2426"/>
                </a:lnTo>
                <a:cubicBezTo>
                  <a:pt x="6748" y="2414"/>
                  <a:pt x="6735" y="2414"/>
                  <a:pt x="6723" y="2401"/>
                </a:cubicBezTo>
                <a:lnTo>
                  <a:pt x="6723" y="2401"/>
                </a:lnTo>
                <a:cubicBezTo>
                  <a:pt x="6798" y="2527"/>
                  <a:pt x="6836" y="2439"/>
                  <a:pt x="6949" y="2565"/>
                </a:cubicBezTo>
                <a:cubicBezTo>
                  <a:pt x="6990" y="2595"/>
                  <a:pt x="7006" y="2634"/>
                  <a:pt x="6990" y="2634"/>
                </a:cubicBezTo>
                <a:cubicBezTo>
                  <a:pt x="6986" y="2634"/>
                  <a:pt x="6981" y="2632"/>
                  <a:pt x="6974" y="2627"/>
                </a:cubicBezTo>
                <a:lnTo>
                  <a:pt x="6974" y="2627"/>
                </a:lnTo>
                <a:lnTo>
                  <a:pt x="7087" y="2715"/>
                </a:lnTo>
                <a:cubicBezTo>
                  <a:pt x="7095" y="2739"/>
                  <a:pt x="7098" y="2748"/>
                  <a:pt x="7093" y="2748"/>
                </a:cubicBezTo>
                <a:cubicBezTo>
                  <a:pt x="7090" y="2748"/>
                  <a:pt x="7084" y="2745"/>
                  <a:pt x="7075" y="2741"/>
                </a:cubicBezTo>
                <a:lnTo>
                  <a:pt x="7075" y="2741"/>
                </a:lnTo>
                <a:lnTo>
                  <a:pt x="7213" y="2879"/>
                </a:lnTo>
                <a:lnTo>
                  <a:pt x="7200" y="2879"/>
                </a:lnTo>
                <a:cubicBezTo>
                  <a:pt x="7238" y="2891"/>
                  <a:pt x="7288" y="2942"/>
                  <a:pt x="7313" y="2967"/>
                </a:cubicBezTo>
                <a:cubicBezTo>
                  <a:pt x="7321" y="2982"/>
                  <a:pt x="7322" y="2987"/>
                  <a:pt x="7319" y="2987"/>
                </a:cubicBezTo>
                <a:cubicBezTo>
                  <a:pt x="7314" y="2987"/>
                  <a:pt x="7295" y="2965"/>
                  <a:pt x="7289" y="2965"/>
                </a:cubicBezTo>
                <a:cubicBezTo>
                  <a:pt x="7289" y="2965"/>
                  <a:pt x="7288" y="2966"/>
                  <a:pt x="7288" y="2967"/>
                </a:cubicBezTo>
                <a:lnTo>
                  <a:pt x="7376" y="3055"/>
                </a:lnTo>
                <a:cubicBezTo>
                  <a:pt x="7379" y="3067"/>
                  <a:pt x="7377" y="3073"/>
                  <a:pt x="7371" y="3073"/>
                </a:cubicBezTo>
                <a:cubicBezTo>
                  <a:pt x="7353" y="3073"/>
                  <a:pt x="7304" y="3023"/>
                  <a:pt x="7276" y="2967"/>
                </a:cubicBezTo>
                <a:lnTo>
                  <a:pt x="7276" y="2967"/>
                </a:lnTo>
                <a:cubicBezTo>
                  <a:pt x="7263" y="3103"/>
                  <a:pt x="7348" y="3032"/>
                  <a:pt x="7435" y="3258"/>
                </a:cubicBezTo>
                <a:lnTo>
                  <a:pt x="7435" y="3258"/>
                </a:lnTo>
                <a:cubicBezTo>
                  <a:pt x="7422" y="3226"/>
                  <a:pt x="7399" y="3203"/>
                  <a:pt x="7376" y="3180"/>
                </a:cubicBezTo>
                <a:lnTo>
                  <a:pt x="7376" y="3180"/>
                </a:lnTo>
                <a:cubicBezTo>
                  <a:pt x="7376" y="3256"/>
                  <a:pt x="7439" y="3331"/>
                  <a:pt x="7477" y="3457"/>
                </a:cubicBezTo>
                <a:cubicBezTo>
                  <a:pt x="7477" y="3436"/>
                  <a:pt x="7427" y="3276"/>
                  <a:pt x="7455" y="3276"/>
                </a:cubicBezTo>
                <a:cubicBezTo>
                  <a:pt x="7462" y="3276"/>
                  <a:pt x="7473" y="3285"/>
                  <a:pt x="7489" y="3306"/>
                </a:cubicBezTo>
                <a:cubicBezTo>
                  <a:pt x="7502" y="3331"/>
                  <a:pt x="7527" y="3381"/>
                  <a:pt x="7577" y="3444"/>
                </a:cubicBezTo>
                <a:cubicBezTo>
                  <a:pt x="7552" y="3457"/>
                  <a:pt x="7590" y="3507"/>
                  <a:pt x="7640" y="3582"/>
                </a:cubicBezTo>
                <a:lnTo>
                  <a:pt x="7602" y="3595"/>
                </a:lnTo>
                <a:cubicBezTo>
                  <a:pt x="7665" y="3683"/>
                  <a:pt x="7678" y="3670"/>
                  <a:pt x="7715" y="3721"/>
                </a:cubicBezTo>
                <a:cubicBezTo>
                  <a:pt x="7753" y="3821"/>
                  <a:pt x="7741" y="3846"/>
                  <a:pt x="7728" y="3884"/>
                </a:cubicBezTo>
                <a:cubicBezTo>
                  <a:pt x="7746" y="3923"/>
                  <a:pt x="7755" y="3936"/>
                  <a:pt x="7759" y="3936"/>
                </a:cubicBezTo>
                <a:cubicBezTo>
                  <a:pt x="7768" y="3936"/>
                  <a:pt x="7757" y="3880"/>
                  <a:pt x="7769" y="3880"/>
                </a:cubicBezTo>
                <a:cubicBezTo>
                  <a:pt x="7776" y="3880"/>
                  <a:pt x="7789" y="3897"/>
                  <a:pt x="7816" y="3947"/>
                </a:cubicBezTo>
                <a:cubicBezTo>
                  <a:pt x="7879" y="4085"/>
                  <a:pt x="7917" y="4186"/>
                  <a:pt x="8004" y="4349"/>
                </a:cubicBezTo>
                <a:cubicBezTo>
                  <a:pt x="8013" y="4387"/>
                  <a:pt x="8013" y="4398"/>
                  <a:pt x="8009" y="4398"/>
                </a:cubicBezTo>
                <a:cubicBezTo>
                  <a:pt x="8004" y="4398"/>
                  <a:pt x="7990" y="4374"/>
                  <a:pt x="7984" y="4374"/>
                </a:cubicBezTo>
                <a:cubicBezTo>
                  <a:pt x="7981" y="4374"/>
                  <a:pt x="7979" y="4378"/>
                  <a:pt x="7979" y="4387"/>
                </a:cubicBezTo>
                <a:lnTo>
                  <a:pt x="8042" y="4462"/>
                </a:lnTo>
                <a:cubicBezTo>
                  <a:pt x="8048" y="4475"/>
                  <a:pt x="8048" y="4478"/>
                  <a:pt x="8045" y="4478"/>
                </a:cubicBezTo>
                <a:cubicBezTo>
                  <a:pt x="8042" y="4478"/>
                  <a:pt x="8036" y="4475"/>
                  <a:pt x="8030" y="4475"/>
                </a:cubicBezTo>
                <a:cubicBezTo>
                  <a:pt x="8055" y="4512"/>
                  <a:pt x="8067" y="4512"/>
                  <a:pt x="8080" y="4512"/>
                </a:cubicBezTo>
                <a:cubicBezTo>
                  <a:pt x="8080" y="4525"/>
                  <a:pt x="8092" y="4525"/>
                  <a:pt x="8130" y="4600"/>
                </a:cubicBezTo>
                <a:cubicBezTo>
                  <a:pt x="8180" y="4638"/>
                  <a:pt x="8193" y="4952"/>
                  <a:pt x="8306" y="5128"/>
                </a:cubicBezTo>
                <a:cubicBezTo>
                  <a:pt x="8306" y="5143"/>
                  <a:pt x="8303" y="5148"/>
                  <a:pt x="8298" y="5148"/>
                </a:cubicBezTo>
                <a:cubicBezTo>
                  <a:pt x="8289" y="5148"/>
                  <a:pt x="8273" y="5126"/>
                  <a:pt x="8269" y="5126"/>
                </a:cubicBezTo>
                <a:cubicBezTo>
                  <a:pt x="8269" y="5126"/>
                  <a:pt x="8268" y="5127"/>
                  <a:pt x="8268" y="5128"/>
                </a:cubicBezTo>
                <a:cubicBezTo>
                  <a:pt x="8394" y="5392"/>
                  <a:pt x="8369" y="5354"/>
                  <a:pt x="8495" y="5555"/>
                </a:cubicBezTo>
                <a:lnTo>
                  <a:pt x="8545" y="5756"/>
                </a:lnTo>
                <a:cubicBezTo>
                  <a:pt x="8538" y="5714"/>
                  <a:pt x="8540" y="5696"/>
                  <a:pt x="8548" y="5696"/>
                </a:cubicBezTo>
                <a:cubicBezTo>
                  <a:pt x="8570" y="5696"/>
                  <a:pt x="8636" y="5811"/>
                  <a:pt x="8708" y="5920"/>
                </a:cubicBezTo>
                <a:lnTo>
                  <a:pt x="8708" y="5945"/>
                </a:lnTo>
                <a:cubicBezTo>
                  <a:pt x="8667" y="5904"/>
                  <a:pt x="8634" y="5863"/>
                  <a:pt x="8610" y="5863"/>
                </a:cubicBezTo>
                <a:cubicBezTo>
                  <a:pt x="8605" y="5863"/>
                  <a:pt x="8600" y="5865"/>
                  <a:pt x="8595" y="5869"/>
                </a:cubicBezTo>
                <a:cubicBezTo>
                  <a:pt x="8608" y="5882"/>
                  <a:pt x="8620" y="5907"/>
                  <a:pt x="8645" y="5945"/>
                </a:cubicBezTo>
                <a:cubicBezTo>
                  <a:pt x="8636" y="5936"/>
                  <a:pt x="8628" y="5927"/>
                  <a:pt x="8623" y="5927"/>
                </a:cubicBezTo>
                <a:cubicBezTo>
                  <a:pt x="8621" y="5927"/>
                  <a:pt x="8620" y="5929"/>
                  <a:pt x="8620" y="5932"/>
                </a:cubicBezTo>
                <a:cubicBezTo>
                  <a:pt x="8620" y="5945"/>
                  <a:pt x="8633" y="5970"/>
                  <a:pt x="8658" y="6008"/>
                </a:cubicBezTo>
                <a:lnTo>
                  <a:pt x="8645" y="6071"/>
                </a:lnTo>
                <a:lnTo>
                  <a:pt x="8670" y="6083"/>
                </a:lnTo>
                <a:lnTo>
                  <a:pt x="8784" y="6422"/>
                </a:lnTo>
                <a:cubicBezTo>
                  <a:pt x="8934" y="6636"/>
                  <a:pt x="9073" y="6812"/>
                  <a:pt x="9286" y="7176"/>
                </a:cubicBezTo>
                <a:cubicBezTo>
                  <a:pt x="9262" y="7152"/>
                  <a:pt x="9247" y="7143"/>
                  <a:pt x="9236" y="7143"/>
                </a:cubicBezTo>
                <a:cubicBezTo>
                  <a:pt x="9215" y="7143"/>
                  <a:pt x="9215" y="7180"/>
                  <a:pt x="9198" y="7189"/>
                </a:cubicBezTo>
                <a:cubicBezTo>
                  <a:pt x="9176" y="7088"/>
                  <a:pt x="9054" y="6948"/>
                  <a:pt x="8975" y="6777"/>
                </a:cubicBezTo>
                <a:lnTo>
                  <a:pt x="8975" y="6777"/>
                </a:lnTo>
                <a:cubicBezTo>
                  <a:pt x="8977" y="6788"/>
                  <a:pt x="8976" y="6792"/>
                  <a:pt x="8972" y="6792"/>
                </a:cubicBezTo>
                <a:cubicBezTo>
                  <a:pt x="8967" y="6792"/>
                  <a:pt x="8957" y="6784"/>
                  <a:pt x="8947" y="6774"/>
                </a:cubicBezTo>
                <a:lnTo>
                  <a:pt x="8947" y="6774"/>
                </a:lnTo>
                <a:cubicBezTo>
                  <a:pt x="9010" y="6887"/>
                  <a:pt x="9085" y="7000"/>
                  <a:pt x="9148" y="7101"/>
                </a:cubicBezTo>
                <a:cubicBezTo>
                  <a:pt x="9123" y="7113"/>
                  <a:pt x="9173" y="7189"/>
                  <a:pt x="9211" y="7289"/>
                </a:cubicBezTo>
                <a:cubicBezTo>
                  <a:pt x="9211" y="7277"/>
                  <a:pt x="9213" y="7272"/>
                  <a:pt x="9217" y="7272"/>
                </a:cubicBezTo>
                <a:cubicBezTo>
                  <a:pt x="9231" y="7272"/>
                  <a:pt x="9264" y="7324"/>
                  <a:pt x="9311" y="7390"/>
                </a:cubicBezTo>
                <a:cubicBezTo>
                  <a:pt x="9362" y="7478"/>
                  <a:pt x="9424" y="7591"/>
                  <a:pt x="9475" y="7654"/>
                </a:cubicBezTo>
                <a:cubicBezTo>
                  <a:pt x="9472" y="7659"/>
                  <a:pt x="9468" y="7662"/>
                  <a:pt x="9463" y="7662"/>
                </a:cubicBezTo>
                <a:cubicBezTo>
                  <a:pt x="9444" y="7662"/>
                  <a:pt x="9406" y="7617"/>
                  <a:pt x="9336" y="7478"/>
                </a:cubicBezTo>
                <a:lnTo>
                  <a:pt x="9336" y="7478"/>
                </a:lnTo>
                <a:cubicBezTo>
                  <a:pt x="9408" y="7682"/>
                  <a:pt x="9515" y="7691"/>
                  <a:pt x="9601" y="7866"/>
                </a:cubicBezTo>
                <a:lnTo>
                  <a:pt x="9601" y="7866"/>
                </a:lnTo>
                <a:cubicBezTo>
                  <a:pt x="9590" y="7852"/>
                  <a:pt x="9580" y="7839"/>
                  <a:pt x="9571" y="7827"/>
                </a:cubicBezTo>
                <a:lnTo>
                  <a:pt x="9571" y="7827"/>
                </a:lnTo>
                <a:cubicBezTo>
                  <a:pt x="9581" y="7841"/>
                  <a:pt x="9593" y="7863"/>
                  <a:pt x="9613" y="7893"/>
                </a:cubicBezTo>
                <a:cubicBezTo>
                  <a:pt x="9609" y="7883"/>
                  <a:pt x="9605" y="7875"/>
                  <a:pt x="9601" y="7866"/>
                </a:cubicBezTo>
                <a:lnTo>
                  <a:pt x="9601" y="7866"/>
                </a:lnTo>
                <a:cubicBezTo>
                  <a:pt x="9670" y="7962"/>
                  <a:pt x="9758" y="8113"/>
                  <a:pt x="9738" y="8113"/>
                </a:cubicBezTo>
                <a:cubicBezTo>
                  <a:pt x="9736" y="8113"/>
                  <a:pt x="9732" y="8111"/>
                  <a:pt x="9726" y="8106"/>
                </a:cubicBezTo>
                <a:lnTo>
                  <a:pt x="9701" y="8069"/>
                </a:lnTo>
                <a:lnTo>
                  <a:pt x="9701" y="8069"/>
                </a:lnTo>
                <a:cubicBezTo>
                  <a:pt x="9789" y="8207"/>
                  <a:pt x="9952" y="8433"/>
                  <a:pt x="10103" y="8609"/>
                </a:cubicBezTo>
                <a:cubicBezTo>
                  <a:pt x="10266" y="8797"/>
                  <a:pt x="10405" y="8936"/>
                  <a:pt x="10455" y="8948"/>
                </a:cubicBezTo>
                <a:cubicBezTo>
                  <a:pt x="10442" y="8948"/>
                  <a:pt x="10379" y="8948"/>
                  <a:pt x="10354" y="8936"/>
                </a:cubicBezTo>
                <a:lnTo>
                  <a:pt x="10354" y="8936"/>
                </a:lnTo>
                <a:cubicBezTo>
                  <a:pt x="10555" y="9074"/>
                  <a:pt x="10756" y="9199"/>
                  <a:pt x="10995" y="9313"/>
                </a:cubicBezTo>
                <a:cubicBezTo>
                  <a:pt x="10993" y="9312"/>
                  <a:pt x="10991" y="9312"/>
                  <a:pt x="10990" y="9312"/>
                </a:cubicBezTo>
                <a:cubicBezTo>
                  <a:pt x="10946" y="9312"/>
                  <a:pt x="10992" y="9419"/>
                  <a:pt x="10931" y="9419"/>
                </a:cubicBezTo>
                <a:cubicBezTo>
                  <a:pt x="10904" y="9419"/>
                  <a:pt x="10855" y="9398"/>
                  <a:pt x="10769" y="9338"/>
                </a:cubicBezTo>
                <a:lnTo>
                  <a:pt x="10769" y="9338"/>
                </a:lnTo>
                <a:cubicBezTo>
                  <a:pt x="10844" y="9401"/>
                  <a:pt x="10932" y="9488"/>
                  <a:pt x="11121" y="9614"/>
                </a:cubicBezTo>
                <a:cubicBezTo>
                  <a:pt x="11081" y="9574"/>
                  <a:pt x="11041" y="9495"/>
                  <a:pt x="11064" y="9495"/>
                </a:cubicBezTo>
                <a:cubicBezTo>
                  <a:pt x="11070" y="9495"/>
                  <a:pt x="11080" y="9501"/>
                  <a:pt x="11096" y="9514"/>
                </a:cubicBezTo>
                <a:cubicBezTo>
                  <a:pt x="11196" y="9602"/>
                  <a:pt x="11234" y="9639"/>
                  <a:pt x="11284" y="9677"/>
                </a:cubicBezTo>
                <a:cubicBezTo>
                  <a:pt x="11333" y="9701"/>
                  <a:pt x="11370" y="9750"/>
                  <a:pt x="11511" y="9845"/>
                </a:cubicBezTo>
                <a:lnTo>
                  <a:pt x="11511" y="9845"/>
                </a:lnTo>
                <a:cubicBezTo>
                  <a:pt x="11477" y="9820"/>
                  <a:pt x="11488" y="9807"/>
                  <a:pt x="11525" y="9807"/>
                </a:cubicBezTo>
                <a:cubicBezTo>
                  <a:pt x="11569" y="9807"/>
                  <a:pt x="11651" y="9826"/>
                  <a:pt x="11737" y="9865"/>
                </a:cubicBezTo>
                <a:cubicBezTo>
                  <a:pt x="11715" y="9865"/>
                  <a:pt x="11721" y="9921"/>
                  <a:pt x="11684" y="9921"/>
                </a:cubicBezTo>
                <a:cubicBezTo>
                  <a:pt x="11680" y="9921"/>
                  <a:pt x="11676" y="9920"/>
                  <a:pt x="11672" y="9919"/>
                </a:cubicBezTo>
                <a:lnTo>
                  <a:pt x="11672" y="9919"/>
                </a:lnTo>
                <a:cubicBezTo>
                  <a:pt x="11819" y="9967"/>
                  <a:pt x="11967" y="9992"/>
                  <a:pt x="12126" y="10029"/>
                </a:cubicBezTo>
                <a:cubicBezTo>
                  <a:pt x="12111" y="10025"/>
                  <a:pt x="12099" y="10024"/>
                  <a:pt x="12090" y="10024"/>
                </a:cubicBezTo>
                <a:cubicBezTo>
                  <a:pt x="12034" y="10024"/>
                  <a:pt x="12102" y="10086"/>
                  <a:pt x="12189" y="10129"/>
                </a:cubicBezTo>
                <a:lnTo>
                  <a:pt x="12189" y="10129"/>
                </a:lnTo>
                <a:cubicBezTo>
                  <a:pt x="12184" y="10127"/>
                  <a:pt x="12184" y="10126"/>
                  <a:pt x="12187" y="10126"/>
                </a:cubicBezTo>
                <a:cubicBezTo>
                  <a:pt x="12218" y="10126"/>
                  <a:pt x="12602" y="10230"/>
                  <a:pt x="12717" y="10230"/>
                </a:cubicBezTo>
                <a:cubicBezTo>
                  <a:pt x="12654" y="10217"/>
                  <a:pt x="12591" y="10205"/>
                  <a:pt x="12516" y="10180"/>
                </a:cubicBezTo>
                <a:lnTo>
                  <a:pt x="12516" y="10180"/>
                </a:lnTo>
                <a:cubicBezTo>
                  <a:pt x="12662" y="10207"/>
                  <a:pt x="12769" y="10216"/>
                  <a:pt x="12857" y="10216"/>
                </a:cubicBezTo>
                <a:cubicBezTo>
                  <a:pt x="12929" y="10216"/>
                  <a:pt x="12987" y="10210"/>
                  <a:pt x="13043" y="10205"/>
                </a:cubicBezTo>
                <a:cubicBezTo>
                  <a:pt x="13169" y="10180"/>
                  <a:pt x="13307" y="10167"/>
                  <a:pt x="13534" y="10142"/>
                </a:cubicBezTo>
                <a:lnTo>
                  <a:pt x="13534" y="10142"/>
                </a:lnTo>
                <a:cubicBezTo>
                  <a:pt x="13487" y="10165"/>
                  <a:pt x="13408" y="10231"/>
                  <a:pt x="13585" y="10231"/>
                </a:cubicBezTo>
                <a:cubicBezTo>
                  <a:pt x="13600" y="10231"/>
                  <a:pt x="13616" y="10231"/>
                  <a:pt x="13634" y="10230"/>
                </a:cubicBezTo>
                <a:cubicBezTo>
                  <a:pt x="13647" y="10217"/>
                  <a:pt x="13672" y="10217"/>
                  <a:pt x="13697" y="10205"/>
                </a:cubicBezTo>
                <a:cubicBezTo>
                  <a:pt x="13709" y="10192"/>
                  <a:pt x="13747" y="10180"/>
                  <a:pt x="13735" y="10180"/>
                </a:cubicBezTo>
                <a:cubicBezTo>
                  <a:pt x="13747" y="10154"/>
                  <a:pt x="13760" y="10129"/>
                  <a:pt x="13785" y="10117"/>
                </a:cubicBezTo>
                <a:lnTo>
                  <a:pt x="13810" y="10079"/>
                </a:lnTo>
                <a:cubicBezTo>
                  <a:pt x="13810" y="10066"/>
                  <a:pt x="13823" y="10054"/>
                  <a:pt x="13823" y="10054"/>
                </a:cubicBezTo>
                <a:cubicBezTo>
                  <a:pt x="13835" y="10029"/>
                  <a:pt x="13848" y="10016"/>
                  <a:pt x="13848" y="10004"/>
                </a:cubicBezTo>
                <a:lnTo>
                  <a:pt x="13860" y="10016"/>
                </a:lnTo>
                <a:lnTo>
                  <a:pt x="13898" y="9991"/>
                </a:lnTo>
                <a:lnTo>
                  <a:pt x="13898" y="9991"/>
                </a:lnTo>
                <a:cubicBezTo>
                  <a:pt x="13873" y="10016"/>
                  <a:pt x="13848" y="10066"/>
                  <a:pt x="13835" y="10104"/>
                </a:cubicBezTo>
                <a:cubicBezTo>
                  <a:pt x="13823" y="10129"/>
                  <a:pt x="13823" y="10154"/>
                  <a:pt x="13810" y="10167"/>
                </a:cubicBezTo>
                <a:cubicBezTo>
                  <a:pt x="13810" y="10192"/>
                  <a:pt x="13785" y="10205"/>
                  <a:pt x="13772" y="10217"/>
                </a:cubicBezTo>
                <a:cubicBezTo>
                  <a:pt x="13785" y="10217"/>
                  <a:pt x="13797" y="10230"/>
                  <a:pt x="13797" y="10230"/>
                </a:cubicBezTo>
                <a:lnTo>
                  <a:pt x="13823" y="10230"/>
                </a:lnTo>
                <a:cubicBezTo>
                  <a:pt x="13823" y="10242"/>
                  <a:pt x="13823" y="10255"/>
                  <a:pt x="13797" y="10268"/>
                </a:cubicBezTo>
                <a:lnTo>
                  <a:pt x="13823" y="10268"/>
                </a:lnTo>
                <a:cubicBezTo>
                  <a:pt x="13835" y="10230"/>
                  <a:pt x="13848" y="10230"/>
                  <a:pt x="13848" y="10192"/>
                </a:cubicBezTo>
                <a:lnTo>
                  <a:pt x="13848" y="10192"/>
                </a:lnTo>
                <a:cubicBezTo>
                  <a:pt x="13835" y="10205"/>
                  <a:pt x="13835" y="10217"/>
                  <a:pt x="13823" y="10242"/>
                </a:cubicBezTo>
                <a:cubicBezTo>
                  <a:pt x="13823" y="10205"/>
                  <a:pt x="13848" y="10117"/>
                  <a:pt x="13885" y="10117"/>
                </a:cubicBezTo>
                <a:cubicBezTo>
                  <a:pt x="13885" y="10129"/>
                  <a:pt x="13848" y="10192"/>
                  <a:pt x="13848" y="10205"/>
                </a:cubicBezTo>
                <a:cubicBezTo>
                  <a:pt x="13858" y="10195"/>
                  <a:pt x="13868" y="10176"/>
                  <a:pt x="13872" y="10176"/>
                </a:cubicBezTo>
                <a:cubicBezTo>
                  <a:pt x="13872" y="10176"/>
                  <a:pt x="13873" y="10177"/>
                  <a:pt x="13873" y="10180"/>
                </a:cubicBezTo>
                <a:lnTo>
                  <a:pt x="13860" y="10205"/>
                </a:lnTo>
                <a:cubicBezTo>
                  <a:pt x="13860" y="10208"/>
                  <a:pt x="13861" y="10209"/>
                  <a:pt x="13862" y="10209"/>
                </a:cubicBezTo>
                <a:cubicBezTo>
                  <a:pt x="13868" y="10209"/>
                  <a:pt x="13886" y="10170"/>
                  <a:pt x="13888" y="10170"/>
                </a:cubicBezTo>
                <a:lnTo>
                  <a:pt x="13888" y="10170"/>
                </a:lnTo>
                <a:cubicBezTo>
                  <a:pt x="13888" y="10170"/>
                  <a:pt x="13888" y="10173"/>
                  <a:pt x="13885" y="10180"/>
                </a:cubicBezTo>
                <a:cubicBezTo>
                  <a:pt x="13896" y="10180"/>
                  <a:pt x="13871" y="10223"/>
                  <a:pt x="13877" y="10223"/>
                </a:cubicBezTo>
                <a:cubicBezTo>
                  <a:pt x="13879" y="10223"/>
                  <a:pt x="13881" y="10221"/>
                  <a:pt x="13885" y="10217"/>
                </a:cubicBezTo>
                <a:cubicBezTo>
                  <a:pt x="13910" y="10154"/>
                  <a:pt x="13998" y="9991"/>
                  <a:pt x="14024" y="9941"/>
                </a:cubicBezTo>
                <a:cubicBezTo>
                  <a:pt x="14024" y="9941"/>
                  <a:pt x="14049" y="9979"/>
                  <a:pt x="14036" y="10004"/>
                </a:cubicBezTo>
                <a:cubicBezTo>
                  <a:pt x="14024" y="10016"/>
                  <a:pt x="14011" y="10029"/>
                  <a:pt x="13998" y="10041"/>
                </a:cubicBezTo>
                <a:cubicBezTo>
                  <a:pt x="14024" y="10029"/>
                  <a:pt x="14049" y="10016"/>
                  <a:pt x="14074" y="10004"/>
                </a:cubicBezTo>
                <a:cubicBezTo>
                  <a:pt x="14086" y="10004"/>
                  <a:pt x="14112" y="9991"/>
                  <a:pt x="14124" y="9991"/>
                </a:cubicBezTo>
                <a:cubicBezTo>
                  <a:pt x="14149" y="9979"/>
                  <a:pt x="14187" y="9953"/>
                  <a:pt x="14225" y="9953"/>
                </a:cubicBezTo>
                <a:cubicBezTo>
                  <a:pt x="14237" y="9947"/>
                  <a:pt x="14250" y="9944"/>
                  <a:pt x="14259" y="9944"/>
                </a:cubicBezTo>
                <a:cubicBezTo>
                  <a:pt x="14269" y="9944"/>
                  <a:pt x="14275" y="9947"/>
                  <a:pt x="14275" y="9953"/>
                </a:cubicBezTo>
                <a:cubicBezTo>
                  <a:pt x="14287" y="9966"/>
                  <a:pt x="14287" y="9991"/>
                  <a:pt x="14287" y="10004"/>
                </a:cubicBezTo>
                <a:lnTo>
                  <a:pt x="14275" y="10016"/>
                </a:lnTo>
                <a:cubicBezTo>
                  <a:pt x="14275" y="10029"/>
                  <a:pt x="14275" y="10041"/>
                  <a:pt x="14275" y="10041"/>
                </a:cubicBezTo>
                <a:cubicBezTo>
                  <a:pt x="14275" y="10041"/>
                  <a:pt x="14275" y="10054"/>
                  <a:pt x="14275" y="10054"/>
                </a:cubicBezTo>
                <a:cubicBezTo>
                  <a:pt x="14262" y="10066"/>
                  <a:pt x="14250" y="10092"/>
                  <a:pt x="14250" y="10104"/>
                </a:cubicBezTo>
                <a:lnTo>
                  <a:pt x="14225" y="10142"/>
                </a:lnTo>
                <a:lnTo>
                  <a:pt x="14225" y="10154"/>
                </a:lnTo>
                <a:lnTo>
                  <a:pt x="14225" y="10167"/>
                </a:lnTo>
                <a:cubicBezTo>
                  <a:pt x="14200" y="10205"/>
                  <a:pt x="14187" y="10242"/>
                  <a:pt x="14174" y="10268"/>
                </a:cubicBezTo>
                <a:cubicBezTo>
                  <a:pt x="14174" y="10268"/>
                  <a:pt x="14174" y="10280"/>
                  <a:pt x="14174" y="10280"/>
                </a:cubicBezTo>
                <a:cubicBezTo>
                  <a:pt x="14174" y="10293"/>
                  <a:pt x="14174" y="10293"/>
                  <a:pt x="14174" y="10293"/>
                </a:cubicBezTo>
                <a:cubicBezTo>
                  <a:pt x="14174" y="10305"/>
                  <a:pt x="14174" y="10305"/>
                  <a:pt x="14174" y="10305"/>
                </a:cubicBezTo>
                <a:lnTo>
                  <a:pt x="14200" y="10305"/>
                </a:lnTo>
                <a:cubicBezTo>
                  <a:pt x="14200" y="10305"/>
                  <a:pt x="14200" y="10293"/>
                  <a:pt x="14200" y="10293"/>
                </a:cubicBezTo>
                <a:cubicBezTo>
                  <a:pt x="14200" y="10280"/>
                  <a:pt x="14200" y="10280"/>
                  <a:pt x="14212" y="10268"/>
                </a:cubicBezTo>
                <a:cubicBezTo>
                  <a:pt x="14212" y="10242"/>
                  <a:pt x="14225" y="10217"/>
                  <a:pt x="14237" y="10180"/>
                </a:cubicBezTo>
                <a:lnTo>
                  <a:pt x="14250" y="10154"/>
                </a:lnTo>
                <a:lnTo>
                  <a:pt x="14262" y="10154"/>
                </a:lnTo>
                <a:lnTo>
                  <a:pt x="14275" y="10129"/>
                </a:lnTo>
                <a:lnTo>
                  <a:pt x="14287" y="10092"/>
                </a:lnTo>
                <a:cubicBezTo>
                  <a:pt x="14313" y="10066"/>
                  <a:pt x="14325" y="10041"/>
                  <a:pt x="14338" y="10016"/>
                </a:cubicBezTo>
                <a:cubicBezTo>
                  <a:pt x="14350" y="9991"/>
                  <a:pt x="14363" y="9979"/>
                  <a:pt x="14375" y="9966"/>
                </a:cubicBezTo>
                <a:cubicBezTo>
                  <a:pt x="14375" y="9966"/>
                  <a:pt x="14375" y="9979"/>
                  <a:pt x="14375" y="9991"/>
                </a:cubicBezTo>
                <a:cubicBezTo>
                  <a:pt x="14363" y="10029"/>
                  <a:pt x="14350" y="10079"/>
                  <a:pt x="14313" y="10154"/>
                </a:cubicBezTo>
                <a:cubicBezTo>
                  <a:pt x="14287" y="10192"/>
                  <a:pt x="14275" y="10230"/>
                  <a:pt x="14250" y="10280"/>
                </a:cubicBezTo>
                <a:cubicBezTo>
                  <a:pt x="14250" y="10280"/>
                  <a:pt x="14250" y="10280"/>
                  <a:pt x="14237" y="10293"/>
                </a:cubicBezTo>
                <a:lnTo>
                  <a:pt x="14225" y="10305"/>
                </a:lnTo>
                <a:cubicBezTo>
                  <a:pt x="14237" y="10305"/>
                  <a:pt x="14250" y="10293"/>
                  <a:pt x="14262" y="10280"/>
                </a:cubicBezTo>
                <a:cubicBezTo>
                  <a:pt x="14287" y="10255"/>
                  <a:pt x="14313" y="10230"/>
                  <a:pt x="14338" y="10192"/>
                </a:cubicBezTo>
                <a:cubicBezTo>
                  <a:pt x="14350" y="10180"/>
                  <a:pt x="14350" y="10180"/>
                  <a:pt x="14363" y="10167"/>
                </a:cubicBezTo>
                <a:cubicBezTo>
                  <a:pt x="14375" y="10154"/>
                  <a:pt x="14388" y="10129"/>
                  <a:pt x="14401" y="10104"/>
                </a:cubicBezTo>
                <a:cubicBezTo>
                  <a:pt x="14413" y="10092"/>
                  <a:pt x="14413" y="10066"/>
                  <a:pt x="14426" y="10054"/>
                </a:cubicBezTo>
                <a:cubicBezTo>
                  <a:pt x="14451" y="10016"/>
                  <a:pt x="14463" y="9991"/>
                  <a:pt x="14476" y="9953"/>
                </a:cubicBezTo>
                <a:cubicBezTo>
                  <a:pt x="14501" y="9916"/>
                  <a:pt x="14514" y="9878"/>
                  <a:pt x="14526" y="9840"/>
                </a:cubicBezTo>
                <a:cubicBezTo>
                  <a:pt x="14526" y="9815"/>
                  <a:pt x="14539" y="9803"/>
                  <a:pt x="14526" y="9777"/>
                </a:cubicBezTo>
                <a:cubicBezTo>
                  <a:pt x="14526" y="9752"/>
                  <a:pt x="14514" y="9740"/>
                  <a:pt x="14489" y="9740"/>
                </a:cubicBezTo>
                <a:lnTo>
                  <a:pt x="14426" y="9740"/>
                </a:lnTo>
                <a:cubicBezTo>
                  <a:pt x="14426" y="9740"/>
                  <a:pt x="14438" y="9740"/>
                  <a:pt x="14438" y="9727"/>
                </a:cubicBezTo>
                <a:lnTo>
                  <a:pt x="14476" y="9727"/>
                </a:lnTo>
                <a:cubicBezTo>
                  <a:pt x="14484" y="9727"/>
                  <a:pt x="14493" y="9722"/>
                  <a:pt x="14497" y="9722"/>
                </a:cubicBezTo>
                <a:cubicBezTo>
                  <a:pt x="14500" y="9722"/>
                  <a:pt x="14501" y="9723"/>
                  <a:pt x="14501" y="9727"/>
                </a:cubicBezTo>
                <a:cubicBezTo>
                  <a:pt x="14508" y="9725"/>
                  <a:pt x="14515" y="9724"/>
                  <a:pt x="14520" y="9724"/>
                </a:cubicBezTo>
                <a:cubicBezTo>
                  <a:pt x="14544" y="9724"/>
                  <a:pt x="14554" y="9742"/>
                  <a:pt x="14564" y="9752"/>
                </a:cubicBezTo>
                <a:cubicBezTo>
                  <a:pt x="14564" y="9765"/>
                  <a:pt x="14564" y="9765"/>
                  <a:pt x="14564" y="9777"/>
                </a:cubicBezTo>
                <a:cubicBezTo>
                  <a:pt x="14564" y="9792"/>
                  <a:pt x="14568" y="9798"/>
                  <a:pt x="14572" y="9798"/>
                </a:cubicBezTo>
                <a:cubicBezTo>
                  <a:pt x="14574" y="9798"/>
                  <a:pt x="14576" y="9795"/>
                  <a:pt x="14576" y="9790"/>
                </a:cubicBezTo>
                <a:cubicBezTo>
                  <a:pt x="14589" y="9777"/>
                  <a:pt x="14614" y="9740"/>
                  <a:pt x="14589" y="9702"/>
                </a:cubicBezTo>
                <a:cubicBezTo>
                  <a:pt x="14576" y="9683"/>
                  <a:pt x="14558" y="9677"/>
                  <a:pt x="14536" y="9677"/>
                </a:cubicBezTo>
                <a:cubicBezTo>
                  <a:pt x="14514" y="9677"/>
                  <a:pt x="14489" y="9683"/>
                  <a:pt x="14463" y="9690"/>
                </a:cubicBezTo>
                <a:cubicBezTo>
                  <a:pt x="14413" y="9690"/>
                  <a:pt x="14363" y="9715"/>
                  <a:pt x="14313" y="9727"/>
                </a:cubicBezTo>
                <a:cubicBezTo>
                  <a:pt x="14275" y="9740"/>
                  <a:pt x="14237" y="9752"/>
                  <a:pt x="14200" y="9765"/>
                </a:cubicBezTo>
                <a:cubicBezTo>
                  <a:pt x="14149" y="9790"/>
                  <a:pt x="14099" y="9803"/>
                  <a:pt x="14074" y="9803"/>
                </a:cubicBezTo>
                <a:cubicBezTo>
                  <a:pt x="14250" y="9740"/>
                  <a:pt x="14413" y="9652"/>
                  <a:pt x="14602" y="9614"/>
                </a:cubicBezTo>
                <a:cubicBezTo>
                  <a:pt x="14726" y="9605"/>
                  <a:pt x="14725" y="9559"/>
                  <a:pt x="14651" y="9559"/>
                </a:cubicBezTo>
                <a:cubicBezTo>
                  <a:pt x="14621" y="9559"/>
                  <a:pt x="14578" y="9567"/>
                  <a:pt x="14526" y="9589"/>
                </a:cubicBezTo>
                <a:cubicBezTo>
                  <a:pt x="14350" y="9627"/>
                  <a:pt x="14112" y="9752"/>
                  <a:pt x="13961" y="9803"/>
                </a:cubicBezTo>
                <a:cubicBezTo>
                  <a:pt x="13973" y="9777"/>
                  <a:pt x="13973" y="9765"/>
                  <a:pt x="13973" y="9752"/>
                </a:cubicBezTo>
                <a:cubicBezTo>
                  <a:pt x="14112" y="9715"/>
                  <a:pt x="14250" y="9652"/>
                  <a:pt x="14375" y="9602"/>
                </a:cubicBezTo>
                <a:cubicBezTo>
                  <a:pt x="14438" y="9576"/>
                  <a:pt x="14501" y="9551"/>
                  <a:pt x="14564" y="9539"/>
                </a:cubicBezTo>
                <a:cubicBezTo>
                  <a:pt x="14625" y="9529"/>
                  <a:pt x="14678" y="9510"/>
                  <a:pt x="14729" y="9510"/>
                </a:cubicBezTo>
                <a:cubicBezTo>
                  <a:pt x="14741" y="9510"/>
                  <a:pt x="14753" y="9511"/>
                  <a:pt x="14765" y="9514"/>
                </a:cubicBezTo>
                <a:cubicBezTo>
                  <a:pt x="14743" y="9497"/>
                  <a:pt x="14720" y="9493"/>
                  <a:pt x="14695" y="9493"/>
                </a:cubicBezTo>
                <a:cubicBezTo>
                  <a:pt x="14663" y="9493"/>
                  <a:pt x="14630" y="9501"/>
                  <a:pt x="14602" y="9501"/>
                </a:cubicBezTo>
                <a:cubicBezTo>
                  <a:pt x="14664" y="9476"/>
                  <a:pt x="14715" y="9463"/>
                  <a:pt x="14790" y="9451"/>
                </a:cubicBezTo>
                <a:cubicBezTo>
                  <a:pt x="14815" y="9451"/>
                  <a:pt x="14853" y="9463"/>
                  <a:pt x="14865" y="9488"/>
                </a:cubicBezTo>
                <a:cubicBezTo>
                  <a:pt x="14878" y="9526"/>
                  <a:pt x="14878" y="9551"/>
                  <a:pt x="14865" y="9589"/>
                </a:cubicBezTo>
                <a:cubicBezTo>
                  <a:pt x="14828" y="9715"/>
                  <a:pt x="14752" y="9828"/>
                  <a:pt x="14677" y="9941"/>
                </a:cubicBezTo>
                <a:cubicBezTo>
                  <a:pt x="14878" y="9677"/>
                  <a:pt x="14928" y="9539"/>
                  <a:pt x="14953" y="9514"/>
                </a:cubicBezTo>
                <a:cubicBezTo>
                  <a:pt x="14958" y="9510"/>
                  <a:pt x="14963" y="9509"/>
                  <a:pt x="14967" y="9509"/>
                </a:cubicBezTo>
                <a:cubicBezTo>
                  <a:pt x="14991" y="9509"/>
                  <a:pt x="14988" y="9576"/>
                  <a:pt x="14966" y="9652"/>
                </a:cubicBezTo>
                <a:cubicBezTo>
                  <a:pt x="14991" y="9602"/>
                  <a:pt x="15016" y="9551"/>
                  <a:pt x="15029" y="9488"/>
                </a:cubicBezTo>
                <a:cubicBezTo>
                  <a:pt x="15041" y="9463"/>
                  <a:pt x="15054" y="9426"/>
                  <a:pt x="15054" y="9388"/>
                </a:cubicBezTo>
                <a:cubicBezTo>
                  <a:pt x="15054" y="9363"/>
                  <a:pt x="15029" y="9325"/>
                  <a:pt x="14991" y="9325"/>
                </a:cubicBezTo>
                <a:cubicBezTo>
                  <a:pt x="14972" y="9317"/>
                  <a:pt x="14951" y="9314"/>
                  <a:pt x="14930" y="9314"/>
                </a:cubicBezTo>
                <a:cubicBezTo>
                  <a:pt x="14883" y="9314"/>
                  <a:pt x="14833" y="9329"/>
                  <a:pt x="14790" y="9338"/>
                </a:cubicBezTo>
                <a:cubicBezTo>
                  <a:pt x="14727" y="9363"/>
                  <a:pt x="14664" y="9388"/>
                  <a:pt x="14602" y="9401"/>
                </a:cubicBezTo>
                <a:cubicBezTo>
                  <a:pt x="14650" y="9352"/>
                  <a:pt x="14669" y="9345"/>
                  <a:pt x="14678" y="9345"/>
                </a:cubicBezTo>
                <a:cubicBezTo>
                  <a:pt x="14681" y="9345"/>
                  <a:pt x="14684" y="9346"/>
                  <a:pt x="14686" y="9346"/>
                </a:cubicBezTo>
                <a:cubicBezTo>
                  <a:pt x="14691" y="9346"/>
                  <a:pt x="14695" y="9340"/>
                  <a:pt x="14715" y="9300"/>
                </a:cubicBezTo>
                <a:cubicBezTo>
                  <a:pt x="14727" y="9287"/>
                  <a:pt x="14740" y="9275"/>
                  <a:pt x="14740" y="9275"/>
                </a:cubicBezTo>
                <a:lnTo>
                  <a:pt x="14752" y="9275"/>
                </a:lnTo>
                <a:cubicBezTo>
                  <a:pt x="14762" y="9275"/>
                  <a:pt x="14756" y="9291"/>
                  <a:pt x="14766" y="9291"/>
                </a:cubicBezTo>
                <a:cubicBezTo>
                  <a:pt x="14769" y="9291"/>
                  <a:pt x="14773" y="9290"/>
                  <a:pt x="14778" y="9287"/>
                </a:cubicBezTo>
                <a:cubicBezTo>
                  <a:pt x="14790" y="9275"/>
                  <a:pt x="14803" y="9262"/>
                  <a:pt x="14803" y="9250"/>
                </a:cubicBezTo>
                <a:cubicBezTo>
                  <a:pt x="14894" y="9231"/>
                  <a:pt x="14986" y="9193"/>
                  <a:pt x="15068" y="9193"/>
                </a:cubicBezTo>
                <a:cubicBezTo>
                  <a:pt x="15098" y="9193"/>
                  <a:pt x="15127" y="9198"/>
                  <a:pt x="15155" y="9212"/>
                </a:cubicBezTo>
                <a:lnTo>
                  <a:pt x="15142" y="9225"/>
                </a:lnTo>
                <a:cubicBezTo>
                  <a:pt x="15129" y="9225"/>
                  <a:pt x="15117" y="9250"/>
                  <a:pt x="15092" y="9275"/>
                </a:cubicBezTo>
                <a:cubicBezTo>
                  <a:pt x="15117" y="9262"/>
                  <a:pt x="15142" y="9250"/>
                  <a:pt x="15167" y="9237"/>
                </a:cubicBezTo>
                <a:cubicBezTo>
                  <a:pt x="15192" y="9262"/>
                  <a:pt x="15180" y="9313"/>
                  <a:pt x="15180" y="9338"/>
                </a:cubicBezTo>
                <a:cubicBezTo>
                  <a:pt x="15167" y="9350"/>
                  <a:pt x="15142" y="9350"/>
                  <a:pt x="15129" y="9363"/>
                </a:cubicBezTo>
                <a:cubicBezTo>
                  <a:pt x="15129" y="9325"/>
                  <a:pt x="15129" y="9300"/>
                  <a:pt x="15092" y="9275"/>
                </a:cubicBezTo>
                <a:lnTo>
                  <a:pt x="15092" y="9275"/>
                </a:lnTo>
                <a:cubicBezTo>
                  <a:pt x="15117" y="9300"/>
                  <a:pt x="15117" y="9338"/>
                  <a:pt x="15117" y="9363"/>
                </a:cubicBezTo>
                <a:cubicBezTo>
                  <a:pt x="15104" y="9375"/>
                  <a:pt x="15092" y="9388"/>
                  <a:pt x="15092" y="9401"/>
                </a:cubicBezTo>
                <a:lnTo>
                  <a:pt x="15104" y="9401"/>
                </a:lnTo>
                <a:cubicBezTo>
                  <a:pt x="15054" y="9589"/>
                  <a:pt x="14928" y="9752"/>
                  <a:pt x="14828" y="9928"/>
                </a:cubicBezTo>
                <a:cubicBezTo>
                  <a:pt x="14722" y="10101"/>
                  <a:pt x="14697" y="10156"/>
                  <a:pt x="14714" y="10156"/>
                </a:cubicBezTo>
                <a:cubicBezTo>
                  <a:pt x="14719" y="10156"/>
                  <a:pt x="14728" y="10151"/>
                  <a:pt x="14740" y="10142"/>
                </a:cubicBezTo>
                <a:cubicBezTo>
                  <a:pt x="14778" y="10104"/>
                  <a:pt x="14865" y="9991"/>
                  <a:pt x="14891" y="9979"/>
                </a:cubicBezTo>
                <a:cubicBezTo>
                  <a:pt x="14891" y="9953"/>
                  <a:pt x="14903" y="9916"/>
                  <a:pt x="14966" y="9815"/>
                </a:cubicBezTo>
                <a:cubicBezTo>
                  <a:pt x="15054" y="9690"/>
                  <a:pt x="15142" y="9564"/>
                  <a:pt x="15217" y="9426"/>
                </a:cubicBezTo>
                <a:cubicBezTo>
                  <a:pt x="15242" y="9401"/>
                  <a:pt x="15268" y="9388"/>
                  <a:pt x="15305" y="9350"/>
                </a:cubicBezTo>
                <a:lnTo>
                  <a:pt x="15305" y="9350"/>
                </a:lnTo>
                <a:lnTo>
                  <a:pt x="15230" y="9413"/>
                </a:lnTo>
                <a:cubicBezTo>
                  <a:pt x="15255" y="9350"/>
                  <a:pt x="15280" y="9287"/>
                  <a:pt x="15293" y="9225"/>
                </a:cubicBezTo>
                <a:lnTo>
                  <a:pt x="15305" y="9225"/>
                </a:lnTo>
                <a:cubicBezTo>
                  <a:pt x="15343" y="9199"/>
                  <a:pt x="15356" y="9174"/>
                  <a:pt x="15368" y="9162"/>
                </a:cubicBezTo>
                <a:lnTo>
                  <a:pt x="15368" y="9162"/>
                </a:lnTo>
                <a:cubicBezTo>
                  <a:pt x="15368" y="9225"/>
                  <a:pt x="15343" y="9287"/>
                  <a:pt x="15305" y="9350"/>
                </a:cubicBezTo>
                <a:lnTo>
                  <a:pt x="15305" y="9350"/>
                </a:lnTo>
                <a:lnTo>
                  <a:pt x="15305" y="9350"/>
                </a:lnTo>
                <a:lnTo>
                  <a:pt x="15280" y="9401"/>
                </a:lnTo>
                <a:cubicBezTo>
                  <a:pt x="15305" y="9375"/>
                  <a:pt x="15330" y="9325"/>
                  <a:pt x="15356" y="9250"/>
                </a:cubicBezTo>
                <a:cubicBezTo>
                  <a:pt x="15381" y="9199"/>
                  <a:pt x="15418" y="9086"/>
                  <a:pt x="15343" y="9049"/>
                </a:cubicBezTo>
                <a:lnTo>
                  <a:pt x="15381" y="9024"/>
                </a:lnTo>
                <a:lnTo>
                  <a:pt x="15393" y="9011"/>
                </a:lnTo>
                <a:cubicBezTo>
                  <a:pt x="15469" y="9049"/>
                  <a:pt x="15444" y="9137"/>
                  <a:pt x="15431" y="9199"/>
                </a:cubicBezTo>
                <a:cubicBezTo>
                  <a:pt x="15406" y="9275"/>
                  <a:pt x="15381" y="9338"/>
                  <a:pt x="15343" y="9401"/>
                </a:cubicBezTo>
                <a:cubicBezTo>
                  <a:pt x="15280" y="9526"/>
                  <a:pt x="15205" y="9639"/>
                  <a:pt x="15142" y="9752"/>
                </a:cubicBezTo>
                <a:cubicBezTo>
                  <a:pt x="15117" y="9777"/>
                  <a:pt x="15104" y="9803"/>
                  <a:pt x="15079" y="9828"/>
                </a:cubicBezTo>
                <a:cubicBezTo>
                  <a:pt x="15041" y="9891"/>
                  <a:pt x="15004" y="9953"/>
                  <a:pt x="14966" y="10016"/>
                </a:cubicBezTo>
                <a:cubicBezTo>
                  <a:pt x="14959" y="10016"/>
                  <a:pt x="14956" y="10016"/>
                  <a:pt x="14953" y="10018"/>
                </a:cubicBezTo>
                <a:lnTo>
                  <a:pt x="14953" y="10018"/>
                </a:lnTo>
                <a:lnTo>
                  <a:pt x="14953" y="10016"/>
                </a:lnTo>
                <a:lnTo>
                  <a:pt x="14941" y="10029"/>
                </a:lnTo>
                <a:cubicBezTo>
                  <a:pt x="14947" y="10023"/>
                  <a:pt x="14950" y="10020"/>
                  <a:pt x="14953" y="10018"/>
                </a:cubicBezTo>
                <a:lnTo>
                  <a:pt x="14953" y="10018"/>
                </a:lnTo>
                <a:lnTo>
                  <a:pt x="14941" y="10054"/>
                </a:lnTo>
                <a:cubicBezTo>
                  <a:pt x="14928" y="10066"/>
                  <a:pt x="14903" y="10092"/>
                  <a:pt x="14891" y="10117"/>
                </a:cubicBezTo>
                <a:cubicBezTo>
                  <a:pt x="14878" y="10129"/>
                  <a:pt x="14865" y="10154"/>
                  <a:pt x="14853" y="10167"/>
                </a:cubicBezTo>
                <a:cubicBezTo>
                  <a:pt x="14840" y="10192"/>
                  <a:pt x="14828" y="10217"/>
                  <a:pt x="14815" y="10230"/>
                </a:cubicBezTo>
                <a:cubicBezTo>
                  <a:pt x="14790" y="10255"/>
                  <a:pt x="14778" y="10280"/>
                  <a:pt x="14765" y="10293"/>
                </a:cubicBezTo>
                <a:cubicBezTo>
                  <a:pt x="14727" y="10343"/>
                  <a:pt x="14690" y="10406"/>
                  <a:pt x="14652" y="10443"/>
                </a:cubicBezTo>
                <a:cubicBezTo>
                  <a:pt x="14652" y="10446"/>
                  <a:pt x="14651" y="10448"/>
                  <a:pt x="14651" y="10451"/>
                </a:cubicBezTo>
                <a:lnTo>
                  <a:pt x="14651" y="10451"/>
                </a:lnTo>
                <a:lnTo>
                  <a:pt x="14991" y="10016"/>
                </a:lnTo>
                <a:cubicBezTo>
                  <a:pt x="15004" y="10016"/>
                  <a:pt x="15004" y="10029"/>
                  <a:pt x="15016" y="10029"/>
                </a:cubicBezTo>
                <a:lnTo>
                  <a:pt x="14991" y="10066"/>
                </a:lnTo>
                <a:cubicBezTo>
                  <a:pt x="14979" y="10079"/>
                  <a:pt x="14966" y="10092"/>
                  <a:pt x="14941" y="10092"/>
                </a:cubicBezTo>
                <a:cubicBezTo>
                  <a:pt x="14953" y="10104"/>
                  <a:pt x="14953" y="10104"/>
                  <a:pt x="14966" y="10104"/>
                </a:cubicBezTo>
                <a:lnTo>
                  <a:pt x="14928" y="10154"/>
                </a:lnTo>
                <a:cubicBezTo>
                  <a:pt x="14928" y="10154"/>
                  <a:pt x="14916" y="10154"/>
                  <a:pt x="14891" y="10167"/>
                </a:cubicBezTo>
                <a:cubicBezTo>
                  <a:pt x="14903" y="10167"/>
                  <a:pt x="14891" y="10180"/>
                  <a:pt x="14891" y="10180"/>
                </a:cubicBezTo>
                <a:lnTo>
                  <a:pt x="14916" y="10180"/>
                </a:lnTo>
                <a:cubicBezTo>
                  <a:pt x="14815" y="10343"/>
                  <a:pt x="14702" y="10519"/>
                  <a:pt x="14614" y="10670"/>
                </a:cubicBezTo>
                <a:lnTo>
                  <a:pt x="14614" y="10682"/>
                </a:lnTo>
                <a:cubicBezTo>
                  <a:pt x="14489" y="10871"/>
                  <a:pt x="14375" y="11059"/>
                  <a:pt x="14287" y="11197"/>
                </a:cubicBezTo>
                <a:cubicBezTo>
                  <a:pt x="14231" y="11310"/>
                  <a:pt x="14207" y="11359"/>
                  <a:pt x="14211" y="11359"/>
                </a:cubicBezTo>
                <a:cubicBezTo>
                  <a:pt x="14214" y="11359"/>
                  <a:pt x="14236" y="11328"/>
                  <a:pt x="14275" y="11273"/>
                </a:cubicBezTo>
                <a:cubicBezTo>
                  <a:pt x="14313" y="11210"/>
                  <a:pt x="14375" y="11122"/>
                  <a:pt x="14451" y="11009"/>
                </a:cubicBezTo>
                <a:cubicBezTo>
                  <a:pt x="14489" y="10946"/>
                  <a:pt x="14526" y="10896"/>
                  <a:pt x="14564" y="10833"/>
                </a:cubicBezTo>
                <a:cubicBezTo>
                  <a:pt x="14576" y="10808"/>
                  <a:pt x="14589" y="10783"/>
                  <a:pt x="14614" y="10770"/>
                </a:cubicBezTo>
                <a:lnTo>
                  <a:pt x="14639" y="10720"/>
                </a:lnTo>
                <a:cubicBezTo>
                  <a:pt x="14652" y="10720"/>
                  <a:pt x="14664" y="10707"/>
                  <a:pt x="14664" y="10707"/>
                </a:cubicBezTo>
                <a:lnTo>
                  <a:pt x="14664" y="10695"/>
                </a:lnTo>
                <a:cubicBezTo>
                  <a:pt x="14702" y="10670"/>
                  <a:pt x="14765" y="10657"/>
                  <a:pt x="14803" y="10645"/>
                </a:cubicBezTo>
                <a:lnTo>
                  <a:pt x="14690" y="10645"/>
                </a:lnTo>
                <a:cubicBezTo>
                  <a:pt x="14752" y="10569"/>
                  <a:pt x="14803" y="10494"/>
                  <a:pt x="14865" y="10406"/>
                </a:cubicBezTo>
                <a:lnTo>
                  <a:pt x="14878" y="10418"/>
                </a:lnTo>
                <a:cubicBezTo>
                  <a:pt x="14840" y="10456"/>
                  <a:pt x="14878" y="10456"/>
                  <a:pt x="14903" y="10456"/>
                </a:cubicBezTo>
                <a:lnTo>
                  <a:pt x="14928" y="10381"/>
                </a:lnTo>
                <a:lnTo>
                  <a:pt x="14878" y="10393"/>
                </a:lnTo>
                <a:cubicBezTo>
                  <a:pt x="14966" y="10280"/>
                  <a:pt x="15054" y="10167"/>
                  <a:pt x="15117" y="10079"/>
                </a:cubicBezTo>
                <a:cubicBezTo>
                  <a:pt x="15180" y="10066"/>
                  <a:pt x="15242" y="10041"/>
                  <a:pt x="15305" y="10016"/>
                </a:cubicBezTo>
                <a:lnTo>
                  <a:pt x="15305" y="10016"/>
                </a:lnTo>
                <a:cubicBezTo>
                  <a:pt x="15256" y="10115"/>
                  <a:pt x="15222" y="10183"/>
                  <a:pt x="15240" y="10183"/>
                </a:cubicBezTo>
                <a:cubicBezTo>
                  <a:pt x="15245" y="10183"/>
                  <a:pt x="15254" y="10178"/>
                  <a:pt x="15268" y="10167"/>
                </a:cubicBezTo>
                <a:lnTo>
                  <a:pt x="15268" y="10167"/>
                </a:lnTo>
                <a:cubicBezTo>
                  <a:pt x="15255" y="10180"/>
                  <a:pt x="15242" y="10192"/>
                  <a:pt x="15230" y="10217"/>
                </a:cubicBezTo>
                <a:cubicBezTo>
                  <a:pt x="15242" y="10209"/>
                  <a:pt x="15248" y="10207"/>
                  <a:pt x="15252" y="10207"/>
                </a:cubicBezTo>
                <a:cubicBezTo>
                  <a:pt x="15261" y="10207"/>
                  <a:pt x="15255" y="10221"/>
                  <a:pt x="15255" y="10230"/>
                </a:cubicBezTo>
                <a:cubicBezTo>
                  <a:pt x="15242" y="10230"/>
                  <a:pt x="15230" y="10230"/>
                  <a:pt x="15230" y="10217"/>
                </a:cubicBezTo>
                <a:cubicBezTo>
                  <a:pt x="15187" y="10209"/>
                  <a:pt x="15173" y="10188"/>
                  <a:pt x="15141" y="10188"/>
                </a:cubicBezTo>
                <a:cubicBezTo>
                  <a:pt x="15126" y="10188"/>
                  <a:pt x="15107" y="10193"/>
                  <a:pt x="15079" y="10205"/>
                </a:cubicBezTo>
                <a:cubicBezTo>
                  <a:pt x="15041" y="10255"/>
                  <a:pt x="15104" y="10242"/>
                  <a:pt x="15104" y="10280"/>
                </a:cubicBezTo>
                <a:cubicBezTo>
                  <a:pt x="15120" y="10244"/>
                  <a:pt x="15129" y="10234"/>
                  <a:pt x="15135" y="10234"/>
                </a:cubicBezTo>
                <a:cubicBezTo>
                  <a:pt x="15145" y="10234"/>
                  <a:pt x="15151" y="10254"/>
                  <a:pt x="15171" y="10254"/>
                </a:cubicBezTo>
                <a:cubicBezTo>
                  <a:pt x="15182" y="10254"/>
                  <a:pt x="15196" y="10248"/>
                  <a:pt x="15217" y="10230"/>
                </a:cubicBezTo>
                <a:lnTo>
                  <a:pt x="15217" y="10230"/>
                </a:lnTo>
                <a:cubicBezTo>
                  <a:pt x="15217" y="10242"/>
                  <a:pt x="15205" y="10268"/>
                  <a:pt x="15192" y="10280"/>
                </a:cubicBezTo>
                <a:cubicBezTo>
                  <a:pt x="15217" y="10268"/>
                  <a:pt x="15242" y="10242"/>
                  <a:pt x="15268" y="10230"/>
                </a:cubicBezTo>
                <a:lnTo>
                  <a:pt x="15293" y="10117"/>
                </a:lnTo>
                <a:cubicBezTo>
                  <a:pt x="15305" y="10117"/>
                  <a:pt x="15305" y="10117"/>
                  <a:pt x="15305" y="10104"/>
                </a:cubicBezTo>
                <a:cubicBezTo>
                  <a:pt x="15330" y="10092"/>
                  <a:pt x="15356" y="10066"/>
                  <a:pt x="15406" y="10041"/>
                </a:cubicBezTo>
                <a:lnTo>
                  <a:pt x="15406" y="10041"/>
                </a:lnTo>
                <a:lnTo>
                  <a:pt x="15305" y="10192"/>
                </a:lnTo>
                <a:cubicBezTo>
                  <a:pt x="15293" y="10205"/>
                  <a:pt x="15280" y="10217"/>
                  <a:pt x="15268" y="10230"/>
                </a:cubicBezTo>
                <a:cubicBezTo>
                  <a:pt x="15274" y="10224"/>
                  <a:pt x="15280" y="10221"/>
                  <a:pt x="15285" y="10217"/>
                </a:cubicBezTo>
                <a:lnTo>
                  <a:pt x="15285" y="10217"/>
                </a:lnTo>
                <a:lnTo>
                  <a:pt x="15029" y="10619"/>
                </a:lnTo>
                <a:lnTo>
                  <a:pt x="14979" y="10632"/>
                </a:lnTo>
                <a:cubicBezTo>
                  <a:pt x="14979" y="10632"/>
                  <a:pt x="14966" y="10645"/>
                  <a:pt x="14966" y="10645"/>
                </a:cubicBezTo>
                <a:cubicBezTo>
                  <a:pt x="14979" y="10645"/>
                  <a:pt x="15004" y="10645"/>
                  <a:pt x="15016" y="10632"/>
                </a:cubicBezTo>
                <a:lnTo>
                  <a:pt x="15016" y="10632"/>
                </a:lnTo>
                <a:lnTo>
                  <a:pt x="14916" y="10808"/>
                </a:lnTo>
                <a:lnTo>
                  <a:pt x="14891" y="10808"/>
                </a:lnTo>
                <a:lnTo>
                  <a:pt x="14891" y="10858"/>
                </a:lnTo>
                <a:lnTo>
                  <a:pt x="14727" y="11122"/>
                </a:lnTo>
                <a:lnTo>
                  <a:pt x="14526" y="11449"/>
                </a:lnTo>
                <a:lnTo>
                  <a:pt x="14419" y="11652"/>
                </a:lnTo>
                <a:lnTo>
                  <a:pt x="14419" y="11652"/>
                </a:lnTo>
                <a:cubicBezTo>
                  <a:pt x="14443" y="11609"/>
                  <a:pt x="14475" y="11558"/>
                  <a:pt x="14514" y="11499"/>
                </a:cubicBezTo>
                <a:lnTo>
                  <a:pt x="14514" y="11499"/>
                </a:lnTo>
                <a:cubicBezTo>
                  <a:pt x="14514" y="11512"/>
                  <a:pt x="14501" y="11524"/>
                  <a:pt x="14501" y="11537"/>
                </a:cubicBezTo>
                <a:lnTo>
                  <a:pt x="14514" y="11537"/>
                </a:lnTo>
                <a:cubicBezTo>
                  <a:pt x="14514" y="11524"/>
                  <a:pt x="14526" y="11499"/>
                  <a:pt x="14551" y="11474"/>
                </a:cubicBezTo>
                <a:cubicBezTo>
                  <a:pt x="14539" y="11474"/>
                  <a:pt x="14539" y="11474"/>
                  <a:pt x="14539" y="11461"/>
                </a:cubicBezTo>
                <a:cubicBezTo>
                  <a:pt x="14576" y="11398"/>
                  <a:pt x="14614" y="11336"/>
                  <a:pt x="14664" y="11260"/>
                </a:cubicBezTo>
                <a:lnTo>
                  <a:pt x="14664" y="11260"/>
                </a:lnTo>
                <a:lnTo>
                  <a:pt x="14639" y="11336"/>
                </a:lnTo>
                <a:cubicBezTo>
                  <a:pt x="14664" y="11323"/>
                  <a:pt x="14690" y="11285"/>
                  <a:pt x="14715" y="11285"/>
                </a:cubicBezTo>
                <a:cubicBezTo>
                  <a:pt x="14727" y="11260"/>
                  <a:pt x="14727" y="11248"/>
                  <a:pt x="14727" y="11235"/>
                </a:cubicBezTo>
                <a:cubicBezTo>
                  <a:pt x="14735" y="11220"/>
                  <a:pt x="14729" y="11214"/>
                  <a:pt x="14718" y="11214"/>
                </a:cubicBezTo>
                <a:cubicBezTo>
                  <a:pt x="14710" y="11214"/>
                  <a:pt x="14700" y="11217"/>
                  <a:pt x="14690" y="11223"/>
                </a:cubicBezTo>
                <a:cubicBezTo>
                  <a:pt x="14752" y="11109"/>
                  <a:pt x="14840" y="10984"/>
                  <a:pt x="14928" y="10833"/>
                </a:cubicBezTo>
                <a:lnTo>
                  <a:pt x="14941" y="10820"/>
                </a:lnTo>
                <a:cubicBezTo>
                  <a:pt x="15104" y="10557"/>
                  <a:pt x="15293" y="10268"/>
                  <a:pt x="15494" y="9953"/>
                </a:cubicBezTo>
                <a:lnTo>
                  <a:pt x="15519" y="9953"/>
                </a:lnTo>
                <a:lnTo>
                  <a:pt x="15506" y="9941"/>
                </a:lnTo>
                <a:lnTo>
                  <a:pt x="15582" y="9815"/>
                </a:lnTo>
                <a:lnTo>
                  <a:pt x="15594" y="9815"/>
                </a:lnTo>
                <a:lnTo>
                  <a:pt x="15745" y="9576"/>
                </a:lnTo>
                <a:cubicBezTo>
                  <a:pt x="15745" y="9564"/>
                  <a:pt x="15758" y="9564"/>
                  <a:pt x="15758" y="9564"/>
                </a:cubicBezTo>
                <a:lnTo>
                  <a:pt x="15758" y="9539"/>
                </a:lnTo>
                <a:lnTo>
                  <a:pt x="15846" y="9413"/>
                </a:lnTo>
                <a:cubicBezTo>
                  <a:pt x="15858" y="9401"/>
                  <a:pt x="15871" y="9388"/>
                  <a:pt x="15883" y="9375"/>
                </a:cubicBezTo>
                <a:lnTo>
                  <a:pt x="15883" y="9375"/>
                </a:lnTo>
                <a:cubicBezTo>
                  <a:pt x="15875" y="9384"/>
                  <a:pt x="15867" y="9386"/>
                  <a:pt x="15862" y="9391"/>
                </a:cubicBezTo>
                <a:lnTo>
                  <a:pt x="15862" y="9391"/>
                </a:lnTo>
                <a:cubicBezTo>
                  <a:pt x="15887" y="9333"/>
                  <a:pt x="15923" y="9284"/>
                  <a:pt x="15959" y="9225"/>
                </a:cubicBezTo>
                <a:cubicBezTo>
                  <a:pt x="15971" y="9225"/>
                  <a:pt x="15971" y="9212"/>
                  <a:pt x="15971" y="9212"/>
                </a:cubicBezTo>
                <a:cubicBezTo>
                  <a:pt x="16084" y="9011"/>
                  <a:pt x="16197" y="8810"/>
                  <a:pt x="16260" y="8609"/>
                </a:cubicBezTo>
                <a:cubicBezTo>
                  <a:pt x="16285" y="8508"/>
                  <a:pt x="16311" y="8395"/>
                  <a:pt x="16248" y="8332"/>
                </a:cubicBezTo>
                <a:cubicBezTo>
                  <a:pt x="16185" y="8270"/>
                  <a:pt x="16110" y="8270"/>
                  <a:pt x="16047" y="8270"/>
                </a:cubicBezTo>
                <a:cubicBezTo>
                  <a:pt x="16009" y="8273"/>
                  <a:pt x="15982" y="8274"/>
                  <a:pt x="15966" y="8274"/>
                </a:cubicBezTo>
                <a:cubicBezTo>
                  <a:pt x="15916" y="8274"/>
                  <a:pt x="15959" y="8260"/>
                  <a:pt x="16072" y="8232"/>
                </a:cubicBezTo>
                <a:cubicBezTo>
                  <a:pt x="16110" y="8232"/>
                  <a:pt x="16147" y="8219"/>
                  <a:pt x="16197" y="8219"/>
                </a:cubicBezTo>
                <a:cubicBezTo>
                  <a:pt x="16248" y="8219"/>
                  <a:pt x="16323" y="8232"/>
                  <a:pt x="16361" y="8282"/>
                </a:cubicBezTo>
                <a:cubicBezTo>
                  <a:pt x="16424" y="8395"/>
                  <a:pt x="16373" y="8546"/>
                  <a:pt x="16311" y="8697"/>
                </a:cubicBezTo>
                <a:cubicBezTo>
                  <a:pt x="16185" y="8986"/>
                  <a:pt x="15984" y="9300"/>
                  <a:pt x="15808" y="9589"/>
                </a:cubicBezTo>
                <a:cubicBezTo>
                  <a:pt x="15619" y="9878"/>
                  <a:pt x="15444" y="10142"/>
                  <a:pt x="15330" y="10318"/>
                </a:cubicBezTo>
                <a:lnTo>
                  <a:pt x="15318" y="10318"/>
                </a:lnTo>
                <a:cubicBezTo>
                  <a:pt x="15318" y="10318"/>
                  <a:pt x="15318" y="10318"/>
                  <a:pt x="15318" y="10330"/>
                </a:cubicBezTo>
                <a:cubicBezTo>
                  <a:pt x="15305" y="10343"/>
                  <a:pt x="15293" y="10368"/>
                  <a:pt x="15280" y="10393"/>
                </a:cubicBezTo>
                <a:cubicBezTo>
                  <a:pt x="15268" y="10406"/>
                  <a:pt x="15242" y="10418"/>
                  <a:pt x="15230" y="10431"/>
                </a:cubicBezTo>
                <a:cubicBezTo>
                  <a:pt x="15230" y="10443"/>
                  <a:pt x="15242" y="10443"/>
                  <a:pt x="15242" y="10443"/>
                </a:cubicBezTo>
                <a:cubicBezTo>
                  <a:pt x="15268" y="10443"/>
                  <a:pt x="15280" y="10431"/>
                  <a:pt x="15293" y="10431"/>
                </a:cubicBezTo>
                <a:cubicBezTo>
                  <a:pt x="15305" y="10425"/>
                  <a:pt x="15315" y="10421"/>
                  <a:pt x="15321" y="10421"/>
                </a:cubicBezTo>
                <a:cubicBezTo>
                  <a:pt x="15327" y="10421"/>
                  <a:pt x="15330" y="10425"/>
                  <a:pt x="15330" y="10431"/>
                </a:cubicBezTo>
                <a:cubicBezTo>
                  <a:pt x="15343" y="10406"/>
                  <a:pt x="15343" y="10381"/>
                  <a:pt x="15343" y="10356"/>
                </a:cubicBezTo>
                <a:cubicBezTo>
                  <a:pt x="15343" y="10343"/>
                  <a:pt x="15330" y="10343"/>
                  <a:pt x="15330" y="10330"/>
                </a:cubicBezTo>
                <a:cubicBezTo>
                  <a:pt x="15695" y="9790"/>
                  <a:pt x="16248" y="9036"/>
                  <a:pt x="16461" y="8533"/>
                </a:cubicBezTo>
                <a:cubicBezTo>
                  <a:pt x="16524" y="8408"/>
                  <a:pt x="16549" y="8295"/>
                  <a:pt x="16537" y="8232"/>
                </a:cubicBezTo>
                <a:cubicBezTo>
                  <a:pt x="16537" y="8156"/>
                  <a:pt x="16524" y="8131"/>
                  <a:pt x="16549" y="8131"/>
                </a:cubicBezTo>
                <a:cubicBezTo>
                  <a:pt x="16562" y="8144"/>
                  <a:pt x="16625" y="8194"/>
                  <a:pt x="16600" y="8320"/>
                </a:cubicBezTo>
                <a:cubicBezTo>
                  <a:pt x="16587" y="8445"/>
                  <a:pt x="16524" y="8609"/>
                  <a:pt x="16411" y="8835"/>
                </a:cubicBezTo>
                <a:cubicBezTo>
                  <a:pt x="16279" y="9052"/>
                  <a:pt x="16250" y="9090"/>
                  <a:pt x="16242" y="9090"/>
                </a:cubicBezTo>
                <a:cubicBezTo>
                  <a:pt x="16238" y="9090"/>
                  <a:pt x="16240" y="9079"/>
                  <a:pt x="16235" y="9079"/>
                </a:cubicBezTo>
                <a:cubicBezTo>
                  <a:pt x="16230" y="9079"/>
                  <a:pt x="16218" y="9090"/>
                  <a:pt x="16185" y="9137"/>
                </a:cubicBezTo>
                <a:cubicBezTo>
                  <a:pt x="15959" y="9539"/>
                  <a:pt x="15695" y="9941"/>
                  <a:pt x="15444" y="10356"/>
                </a:cubicBezTo>
                <a:cubicBezTo>
                  <a:pt x="15268" y="10607"/>
                  <a:pt x="15129" y="10820"/>
                  <a:pt x="15004" y="10996"/>
                </a:cubicBezTo>
                <a:cubicBezTo>
                  <a:pt x="14928" y="11109"/>
                  <a:pt x="14865" y="11210"/>
                  <a:pt x="14803" y="11298"/>
                </a:cubicBezTo>
                <a:cubicBezTo>
                  <a:pt x="14740" y="11398"/>
                  <a:pt x="14690" y="11486"/>
                  <a:pt x="14639" y="11574"/>
                </a:cubicBezTo>
                <a:cubicBezTo>
                  <a:pt x="14426" y="11914"/>
                  <a:pt x="14313" y="12140"/>
                  <a:pt x="14212" y="12366"/>
                </a:cubicBezTo>
                <a:cubicBezTo>
                  <a:pt x="14149" y="12479"/>
                  <a:pt x="14112" y="12592"/>
                  <a:pt x="14061" y="12730"/>
                </a:cubicBezTo>
                <a:cubicBezTo>
                  <a:pt x="14024" y="12869"/>
                  <a:pt x="13973" y="13032"/>
                  <a:pt x="13961" y="13271"/>
                </a:cubicBezTo>
                <a:cubicBezTo>
                  <a:pt x="13961" y="13384"/>
                  <a:pt x="13961" y="13535"/>
                  <a:pt x="14049" y="13711"/>
                </a:cubicBezTo>
                <a:cubicBezTo>
                  <a:pt x="14112" y="13887"/>
                  <a:pt x="14300" y="14075"/>
                  <a:pt x="14489" y="14163"/>
                </a:cubicBezTo>
                <a:cubicBezTo>
                  <a:pt x="14678" y="14236"/>
                  <a:pt x="14855" y="14262"/>
                  <a:pt x="15029" y="14262"/>
                </a:cubicBezTo>
                <a:cubicBezTo>
                  <a:pt x="15213" y="14262"/>
                  <a:pt x="15394" y="14233"/>
                  <a:pt x="15582" y="14201"/>
                </a:cubicBezTo>
                <a:lnTo>
                  <a:pt x="15582" y="14201"/>
                </a:lnTo>
                <a:cubicBezTo>
                  <a:pt x="15396" y="14232"/>
                  <a:pt x="15210" y="14254"/>
                  <a:pt x="15009" y="14254"/>
                </a:cubicBezTo>
                <a:cubicBezTo>
                  <a:pt x="14966" y="14254"/>
                  <a:pt x="14923" y="14253"/>
                  <a:pt x="14878" y="14251"/>
                </a:cubicBezTo>
                <a:cubicBezTo>
                  <a:pt x="14752" y="14226"/>
                  <a:pt x="14614" y="14213"/>
                  <a:pt x="14476" y="14138"/>
                </a:cubicBezTo>
                <a:cubicBezTo>
                  <a:pt x="14338" y="14075"/>
                  <a:pt x="14187" y="13949"/>
                  <a:pt x="14112" y="13811"/>
                </a:cubicBezTo>
                <a:cubicBezTo>
                  <a:pt x="14061" y="13736"/>
                  <a:pt x="14036" y="13673"/>
                  <a:pt x="14011" y="13598"/>
                </a:cubicBezTo>
                <a:cubicBezTo>
                  <a:pt x="13998" y="13535"/>
                  <a:pt x="13986" y="13459"/>
                  <a:pt x="13986" y="13409"/>
                </a:cubicBezTo>
                <a:cubicBezTo>
                  <a:pt x="13973" y="13283"/>
                  <a:pt x="13986" y="13183"/>
                  <a:pt x="13998" y="13082"/>
                </a:cubicBezTo>
                <a:cubicBezTo>
                  <a:pt x="14024" y="12906"/>
                  <a:pt x="14074" y="12756"/>
                  <a:pt x="14124" y="12630"/>
                </a:cubicBezTo>
                <a:cubicBezTo>
                  <a:pt x="14313" y="12115"/>
                  <a:pt x="14501" y="11826"/>
                  <a:pt x="14627" y="11612"/>
                </a:cubicBezTo>
                <a:cubicBezTo>
                  <a:pt x="14891" y="11197"/>
                  <a:pt x="14953" y="11135"/>
                  <a:pt x="15004" y="11072"/>
                </a:cubicBezTo>
                <a:cubicBezTo>
                  <a:pt x="15067" y="11022"/>
                  <a:pt x="15104" y="10971"/>
                  <a:pt x="15343" y="10645"/>
                </a:cubicBezTo>
                <a:cubicBezTo>
                  <a:pt x="15456" y="10481"/>
                  <a:pt x="15619" y="10255"/>
                  <a:pt x="15846" y="9916"/>
                </a:cubicBezTo>
                <a:cubicBezTo>
                  <a:pt x="16072" y="9576"/>
                  <a:pt x="16386" y="9137"/>
                  <a:pt x="16700" y="8521"/>
                </a:cubicBezTo>
                <a:lnTo>
                  <a:pt x="16700" y="8521"/>
                </a:lnTo>
                <a:cubicBezTo>
                  <a:pt x="16550" y="8859"/>
                  <a:pt x="16349" y="9185"/>
                  <a:pt x="16149" y="9511"/>
                </a:cubicBezTo>
                <a:lnTo>
                  <a:pt x="16149" y="9511"/>
                </a:lnTo>
                <a:cubicBezTo>
                  <a:pt x="16138" y="9527"/>
                  <a:pt x="16013" y="9708"/>
                  <a:pt x="16007" y="9708"/>
                </a:cubicBezTo>
                <a:cubicBezTo>
                  <a:pt x="16006" y="9708"/>
                  <a:pt x="16007" y="9706"/>
                  <a:pt x="16009" y="9702"/>
                </a:cubicBezTo>
                <a:lnTo>
                  <a:pt x="16009" y="9702"/>
                </a:lnTo>
                <a:cubicBezTo>
                  <a:pt x="15765" y="10080"/>
                  <a:pt x="15668" y="10234"/>
                  <a:pt x="15675" y="10234"/>
                </a:cubicBezTo>
                <a:cubicBezTo>
                  <a:pt x="15678" y="10234"/>
                  <a:pt x="15708" y="10196"/>
                  <a:pt x="15758" y="10129"/>
                </a:cubicBezTo>
                <a:cubicBezTo>
                  <a:pt x="15896" y="9928"/>
                  <a:pt x="16235" y="9451"/>
                  <a:pt x="16574" y="8898"/>
                </a:cubicBezTo>
                <a:cubicBezTo>
                  <a:pt x="16650" y="8747"/>
                  <a:pt x="16738" y="8609"/>
                  <a:pt x="16813" y="8458"/>
                </a:cubicBezTo>
                <a:cubicBezTo>
                  <a:pt x="16876" y="8307"/>
                  <a:pt x="16951" y="8156"/>
                  <a:pt x="16964" y="7993"/>
                </a:cubicBezTo>
                <a:cubicBezTo>
                  <a:pt x="16977" y="7918"/>
                  <a:pt x="16964" y="7817"/>
                  <a:pt x="16889" y="7779"/>
                </a:cubicBezTo>
                <a:cubicBezTo>
                  <a:pt x="16826" y="7742"/>
                  <a:pt x="16750" y="7729"/>
                  <a:pt x="16688" y="7729"/>
                </a:cubicBezTo>
                <a:cubicBezTo>
                  <a:pt x="16537" y="7742"/>
                  <a:pt x="16411" y="7779"/>
                  <a:pt x="16298" y="7817"/>
                </a:cubicBezTo>
                <a:cubicBezTo>
                  <a:pt x="15958" y="7909"/>
                  <a:pt x="15733" y="7994"/>
                  <a:pt x="15719" y="7994"/>
                </a:cubicBezTo>
                <a:cubicBezTo>
                  <a:pt x="15714" y="7994"/>
                  <a:pt x="15738" y="7983"/>
                  <a:pt x="15795" y="7955"/>
                </a:cubicBezTo>
                <a:cubicBezTo>
                  <a:pt x="16022" y="7855"/>
                  <a:pt x="16361" y="7717"/>
                  <a:pt x="16738" y="7641"/>
                </a:cubicBezTo>
                <a:cubicBezTo>
                  <a:pt x="16763" y="7629"/>
                  <a:pt x="16788" y="7629"/>
                  <a:pt x="16826" y="7629"/>
                </a:cubicBezTo>
                <a:cubicBezTo>
                  <a:pt x="16841" y="7625"/>
                  <a:pt x="16855" y="7623"/>
                  <a:pt x="16870" y="7623"/>
                </a:cubicBezTo>
                <a:cubicBezTo>
                  <a:pt x="16907" y="7623"/>
                  <a:pt x="16945" y="7632"/>
                  <a:pt x="16989" y="7641"/>
                </a:cubicBezTo>
                <a:cubicBezTo>
                  <a:pt x="17039" y="7666"/>
                  <a:pt x="17077" y="7704"/>
                  <a:pt x="17102" y="7754"/>
                </a:cubicBezTo>
                <a:cubicBezTo>
                  <a:pt x="17102" y="7779"/>
                  <a:pt x="17115" y="7805"/>
                  <a:pt x="17115" y="7830"/>
                </a:cubicBezTo>
                <a:cubicBezTo>
                  <a:pt x="17115" y="8043"/>
                  <a:pt x="17014" y="8232"/>
                  <a:pt x="16926" y="8420"/>
                </a:cubicBezTo>
                <a:cubicBezTo>
                  <a:pt x="16977" y="8332"/>
                  <a:pt x="17014" y="8244"/>
                  <a:pt x="17052" y="8144"/>
                </a:cubicBezTo>
                <a:lnTo>
                  <a:pt x="17065" y="8119"/>
                </a:lnTo>
                <a:cubicBezTo>
                  <a:pt x="17102" y="8043"/>
                  <a:pt x="17127" y="7955"/>
                  <a:pt x="17140" y="7867"/>
                </a:cubicBezTo>
                <a:cubicBezTo>
                  <a:pt x="17152" y="7779"/>
                  <a:pt x="17140" y="7679"/>
                  <a:pt x="17065" y="7629"/>
                </a:cubicBezTo>
                <a:cubicBezTo>
                  <a:pt x="17002" y="7591"/>
                  <a:pt x="16926" y="7578"/>
                  <a:pt x="16851" y="7578"/>
                </a:cubicBezTo>
                <a:cubicBezTo>
                  <a:pt x="16826" y="7578"/>
                  <a:pt x="16788" y="7578"/>
                  <a:pt x="16763" y="7591"/>
                </a:cubicBezTo>
                <a:cubicBezTo>
                  <a:pt x="16725" y="7591"/>
                  <a:pt x="16700" y="7591"/>
                  <a:pt x="16662" y="7604"/>
                </a:cubicBezTo>
                <a:cubicBezTo>
                  <a:pt x="16596" y="7615"/>
                  <a:pt x="16520" y="7635"/>
                  <a:pt x="16452" y="7649"/>
                </a:cubicBezTo>
                <a:lnTo>
                  <a:pt x="16452" y="7649"/>
                </a:lnTo>
                <a:cubicBezTo>
                  <a:pt x="16455" y="7647"/>
                  <a:pt x="16458" y="7645"/>
                  <a:pt x="16461" y="7641"/>
                </a:cubicBezTo>
                <a:cubicBezTo>
                  <a:pt x="16537" y="7616"/>
                  <a:pt x="16675" y="7578"/>
                  <a:pt x="16813" y="7553"/>
                </a:cubicBezTo>
                <a:cubicBezTo>
                  <a:pt x="16855" y="7545"/>
                  <a:pt x="16900" y="7539"/>
                  <a:pt x="16944" y="7539"/>
                </a:cubicBezTo>
                <a:cubicBezTo>
                  <a:pt x="17031" y="7539"/>
                  <a:pt x="17115" y="7562"/>
                  <a:pt x="17165" y="7629"/>
                </a:cubicBezTo>
                <a:cubicBezTo>
                  <a:pt x="17240" y="7729"/>
                  <a:pt x="17203" y="7842"/>
                  <a:pt x="17190" y="7893"/>
                </a:cubicBezTo>
                <a:cubicBezTo>
                  <a:pt x="17228" y="7805"/>
                  <a:pt x="17266" y="7704"/>
                  <a:pt x="17240" y="7616"/>
                </a:cubicBezTo>
                <a:lnTo>
                  <a:pt x="17240" y="7604"/>
                </a:lnTo>
                <a:cubicBezTo>
                  <a:pt x="17240" y="7578"/>
                  <a:pt x="17240" y="7566"/>
                  <a:pt x="17228" y="7541"/>
                </a:cubicBezTo>
                <a:cubicBezTo>
                  <a:pt x="17203" y="7490"/>
                  <a:pt x="17165" y="7465"/>
                  <a:pt x="17127" y="7453"/>
                </a:cubicBezTo>
                <a:lnTo>
                  <a:pt x="17127" y="7440"/>
                </a:lnTo>
                <a:cubicBezTo>
                  <a:pt x="17150" y="7445"/>
                  <a:pt x="17172" y="7451"/>
                  <a:pt x="17193" y="7459"/>
                </a:cubicBezTo>
                <a:lnTo>
                  <a:pt x="17193" y="7459"/>
                </a:lnTo>
                <a:cubicBezTo>
                  <a:pt x="17180" y="7453"/>
                  <a:pt x="17166" y="7447"/>
                  <a:pt x="17152" y="7440"/>
                </a:cubicBezTo>
                <a:cubicBezTo>
                  <a:pt x="17120" y="7436"/>
                  <a:pt x="17088" y="7434"/>
                  <a:pt x="17056" y="7434"/>
                </a:cubicBezTo>
                <a:cubicBezTo>
                  <a:pt x="16912" y="7434"/>
                  <a:pt x="16768" y="7475"/>
                  <a:pt x="16625" y="7516"/>
                </a:cubicBezTo>
                <a:cubicBezTo>
                  <a:pt x="16449" y="7566"/>
                  <a:pt x="16273" y="7616"/>
                  <a:pt x="16084" y="7692"/>
                </a:cubicBezTo>
                <a:cubicBezTo>
                  <a:pt x="15720" y="7817"/>
                  <a:pt x="15368" y="7968"/>
                  <a:pt x="15054" y="8106"/>
                </a:cubicBezTo>
                <a:cubicBezTo>
                  <a:pt x="15041" y="8106"/>
                  <a:pt x="15029" y="8119"/>
                  <a:pt x="15016" y="8119"/>
                </a:cubicBezTo>
                <a:cubicBezTo>
                  <a:pt x="14941" y="8194"/>
                  <a:pt x="14878" y="8345"/>
                  <a:pt x="14916" y="8358"/>
                </a:cubicBezTo>
                <a:cubicBezTo>
                  <a:pt x="14903" y="8395"/>
                  <a:pt x="14828" y="8383"/>
                  <a:pt x="14778" y="8395"/>
                </a:cubicBezTo>
                <a:cubicBezTo>
                  <a:pt x="14652" y="8420"/>
                  <a:pt x="14539" y="8533"/>
                  <a:pt x="14426" y="8559"/>
                </a:cubicBezTo>
                <a:lnTo>
                  <a:pt x="14526" y="8496"/>
                </a:lnTo>
                <a:cubicBezTo>
                  <a:pt x="14514" y="8496"/>
                  <a:pt x="14325" y="8584"/>
                  <a:pt x="14287" y="8596"/>
                </a:cubicBezTo>
                <a:cubicBezTo>
                  <a:pt x="14287" y="8596"/>
                  <a:pt x="14401" y="8496"/>
                  <a:pt x="14350" y="8496"/>
                </a:cubicBezTo>
                <a:cubicBezTo>
                  <a:pt x="14112" y="8584"/>
                  <a:pt x="13885" y="8709"/>
                  <a:pt x="13898" y="8747"/>
                </a:cubicBezTo>
                <a:cubicBezTo>
                  <a:pt x="14011" y="8697"/>
                  <a:pt x="14137" y="8647"/>
                  <a:pt x="14250" y="8596"/>
                </a:cubicBezTo>
                <a:lnTo>
                  <a:pt x="14250" y="8596"/>
                </a:lnTo>
                <a:cubicBezTo>
                  <a:pt x="14250" y="8634"/>
                  <a:pt x="13998" y="8709"/>
                  <a:pt x="14011" y="8747"/>
                </a:cubicBezTo>
                <a:cubicBezTo>
                  <a:pt x="13907" y="8770"/>
                  <a:pt x="13814" y="8793"/>
                  <a:pt x="13712" y="8807"/>
                </a:cubicBezTo>
                <a:lnTo>
                  <a:pt x="13712" y="8807"/>
                </a:lnTo>
                <a:cubicBezTo>
                  <a:pt x="13766" y="8795"/>
                  <a:pt x="13842" y="8760"/>
                  <a:pt x="13810" y="8760"/>
                </a:cubicBezTo>
                <a:cubicBezTo>
                  <a:pt x="13745" y="8776"/>
                  <a:pt x="13722" y="8780"/>
                  <a:pt x="13709" y="8780"/>
                </a:cubicBezTo>
                <a:cubicBezTo>
                  <a:pt x="13691" y="8780"/>
                  <a:pt x="13691" y="8772"/>
                  <a:pt x="13634" y="8772"/>
                </a:cubicBezTo>
                <a:cubicBezTo>
                  <a:pt x="13709" y="8735"/>
                  <a:pt x="13835" y="8672"/>
                  <a:pt x="13948" y="8609"/>
                </a:cubicBezTo>
                <a:cubicBezTo>
                  <a:pt x="14061" y="8533"/>
                  <a:pt x="14174" y="8458"/>
                  <a:pt x="14250" y="8408"/>
                </a:cubicBezTo>
                <a:lnTo>
                  <a:pt x="14250" y="8408"/>
                </a:lnTo>
                <a:cubicBezTo>
                  <a:pt x="14187" y="8445"/>
                  <a:pt x="14112" y="8471"/>
                  <a:pt x="14049" y="8496"/>
                </a:cubicBezTo>
                <a:lnTo>
                  <a:pt x="14011" y="8483"/>
                </a:lnTo>
                <a:cubicBezTo>
                  <a:pt x="13747" y="8584"/>
                  <a:pt x="13559" y="8747"/>
                  <a:pt x="13483" y="8785"/>
                </a:cubicBezTo>
                <a:cubicBezTo>
                  <a:pt x="13332" y="8785"/>
                  <a:pt x="13383" y="8709"/>
                  <a:pt x="13408" y="8697"/>
                </a:cubicBezTo>
                <a:lnTo>
                  <a:pt x="13408" y="8697"/>
                </a:lnTo>
                <a:cubicBezTo>
                  <a:pt x="13166" y="8707"/>
                  <a:pt x="13118" y="8774"/>
                  <a:pt x="12946" y="8774"/>
                </a:cubicBezTo>
                <a:cubicBezTo>
                  <a:pt x="12904" y="8774"/>
                  <a:pt x="12854" y="8770"/>
                  <a:pt x="12792" y="8760"/>
                </a:cubicBezTo>
                <a:lnTo>
                  <a:pt x="12792" y="8760"/>
                </a:lnTo>
                <a:cubicBezTo>
                  <a:pt x="12830" y="8772"/>
                  <a:pt x="12868" y="8785"/>
                  <a:pt x="12905" y="8785"/>
                </a:cubicBezTo>
                <a:cubicBezTo>
                  <a:pt x="12900" y="8786"/>
                  <a:pt x="12894" y="8786"/>
                  <a:pt x="12888" y="8786"/>
                </a:cubicBezTo>
                <a:cubicBezTo>
                  <a:pt x="12808" y="8786"/>
                  <a:pt x="12627" y="8730"/>
                  <a:pt x="12594" y="8730"/>
                </a:cubicBezTo>
                <a:cubicBezTo>
                  <a:pt x="12589" y="8730"/>
                  <a:pt x="12588" y="8731"/>
                  <a:pt x="12591" y="8735"/>
                </a:cubicBezTo>
                <a:cubicBezTo>
                  <a:pt x="12534" y="8700"/>
                  <a:pt x="12497" y="8645"/>
                  <a:pt x="12548" y="8645"/>
                </a:cubicBezTo>
                <a:cubicBezTo>
                  <a:pt x="12551" y="8645"/>
                  <a:pt x="12553" y="8645"/>
                  <a:pt x="12555" y="8645"/>
                </a:cubicBezTo>
                <a:lnTo>
                  <a:pt x="12555" y="8645"/>
                </a:lnTo>
                <a:cubicBezTo>
                  <a:pt x="12459" y="8633"/>
                  <a:pt x="12364" y="8621"/>
                  <a:pt x="12280" y="8597"/>
                </a:cubicBezTo>
                <a:lnTo>
                  <a:pt x="12280" y="8597"/>
                </a:lnTo>
                <a:cubicBezTo>
                  <a:pt x="12282" y="8598"/>
                  <a:pt x="12284" y="8598"/>
                  <a:pt x="12286" y="8598"/>
                </a:cubicBezTo>
                <a:cubicBezTo>
                  <a:pt x="12315" y="8598"/>
                  <a:pt x="12317" y="8546"/>
                  <a:pt x="12340" y="8546"/>
                </a:cubicBezTo>
                <a:cubicBezTo>
                  <a:pt x="12300" y="8526"/>
                  <a:pt x="12259" y="8518"/>
                  <a:pt x="12230" y="8518"/>
                </a:cubicBezTo>
                <a:cubicBezTo>
                  <a:pt x="12193" y="8518"/>
                  <a:pt x="12172" y="8530"/>
                  <a:pt x="12187" y="8547"/>
                </a:cubicBezTo>
                <a:lnTo>
                  <a:pt x="12187" y="8547"/>
                </a:lnTo>
                <a:cubicBezTo>
                  <a:pt x="12028" y="8422"/>
                  <a:pt x="12060" y="8454"/>
                  <a:pt x="11938" y="8332"/>
                </a:cubicBezTo>
                <a:cubicBezTo>
                  <a:pt x="11929" y="8326"/>
                  <a:pt x="11923" y="8323"/>
                  <a:pt x="11918" y="8323"/>
                </a:cubicBezTo>
                <a:cubicBezTo>
                  <a:pt x="11896" y="8323"/>
                  <a:pt x="11919" y="8387"/>
                  <a:pt x="11950" y="8408"/>
                </a:cubicBezTo>
                <a:cubicBezTo>
                  <a:pt x="11812" y="8345"/>
                  <a:pt x="11762" y="8270"/>
                  <a:pt x="11699" y="8232"/>
                </a:cubicBezTo>
                <a:lnTo>
                  <a:pt x="11699" y="8232"/>
                </a:lnTo>
                <a:cubicBezTo>
                  <a:pt x="11752" y="8263"/>
                  <a:pt x="11788" y="8275"/>
                  <a:pt x="11812" y="8275"/>
                </a:cubicBezTo>
                <a:cubicBezTo>
                  <a:pt x="11883" y="8275"/>
                  <a:pt x="11853" y="8169"/>
                  <a:pt x="11900" y="8169"/>
                </a:cubicBezTo>
                <a:cubicBezTo>
                  <a:pt x="11724" y="8119"/>
                  <a:pt x="11573" y="8031"/>
                  <a:pt x="11410" y="7955"/>
                </a:cubicBezTo>
                <a:cubicBezTo>
                  <a:pt x="11435" y="7955"/>
                  <a:pt x="11498" y="7943"/>
                  <a:pt x="11498" y="7943"/>
                </a:cubicBezTo>
                <a:cubicBezTo>
                  <a:pt x="11460" y="7943"/>
                  <a:pt x="11360" y="7830"/>
                  <a:pt x="11234" y="7704"/>
                </a:cubicBezTo>
                <a:cubicBezTo>
                  <a:pt x="11122" y="7570"/>
                  <a:pt x="11010" y="7425"/>
                  <a:pt x="10942" y="7306"/>
                </a:cubicBezTo>
                <a:lnTo>
                  <a:pt x="10942" y="7306"/>
                </a:lnTo>
                <a:cubicBezTo>
                  <a:pt x="10958" y="7301"/>
                  <a:pt x="10851" y="7131"/>
                  <a:pt x="10794" y="7063"/>
                </a:cubicBezTo>
                <a:lnTo>
                  <a:pt x="10794" y="7063"/>
                </a:lnTo>
                <a:cubicBezTo>
                  <a:pt x="10807" y="7076"/>
                  <a:pt x="10819" y="7088"/>
                  <a:pt x="10844" y="7126"/>
                </a:cubicBezTo>
                <a:cubicBezTo>
                  <a:pt x="10782" y="6950"/>
                  <a:pt x="10656" y="6950"/>
                  <a:pt x="10606" y="6774"/>
                </a:cubicBezTo>
                <a:lnTo>
                  <a:pt x="10606" y="6774"/>
                </a:lnTo>
                <a:cubicBezTo>
                  <a:pt x="10668" y="6898"/>
                  <a:pt x="10704" y="6929"/>
                  <a:pt x="10722" y="6929"/>
                </a:cubicBezTo>
                <a:cubicBezTo>
                  <a:pt x="10726" y="6929"/>
                  <a:pt x="10729" y="6927"/>
                  <a:pt x="10731" y="6925"/>
                </a:cubicBezTo>
                <a:cubicBezTo>
                  <a:pt x="10681" y="6862"/>
                  <a:pt x="10631" y="6762"/>
                  <a:pt x="10581" y="6686"/>
                </a:cubicBezTo>
                <a:cubicBezTo>
                  <a:pt x="10544" y="6632"/>
                  <a:pt x="10515" y="6591"/>
                  <a:pt x="10501" y="6591"/>
                </a:cubicBezTo>
                <a:cubicBezTo>
                  <a:pt x="10495" y="6591"/>
                  <a:pt x="10493" y="6597"/>
                  <a:pt x="10493" y="6611"/>
                </a:cubicBezTo>
                <a:cubicBezTo>
                  <a:pt x="10455" y="6523"/>
                  <a:pt x="10417" y="6448"/>
                  <a:pt x="10442" y="6448"/>
                </a:cubicBezTo>
                <a:cubicBezTo>
                  <a:pt x="10379" y="6347"/>
                  <a:pt x="10317" y="6246"/>
                  <a:pt x="10266" y="6158"/>
                </a:cubicBezTo>
                <a:lnTo>
                  <a:pt x="10266" y="6158"/>
                </a:lnTo>
                <a:cubicBezTo>
                  <a:pt x="10271" y="6163"/>
                  <a:pt x="10277" y="6167"/>
                  <a:pt x="10281" y="6167"/>
                </a:cubicBezTo>
                <a:cubicBezTo>
                  <a:pt x="10287" y="6167"/>
                  <a:pt x="10289" y="6159"/>
                  <a:pt x="10280" y="6130"/>
                </a:cubicBezTo>
                <a:lnTo>
                  <a:pt x="10280" y="6130"/>
                </a:lnTo>
                <a:cubicBezTo>
                  <a:pt x="10347" y="6290"/>
                  <a:pt x="10468" y="6417"/>
                  <a:pt x="10480" y="6523"/>
                </a:cubicBezTo>
                <a:cubicBezTo>
                  <a:pt x="10507" y="6514"/>
                  <a:pt x="10508" y="6473"/>
                  <a:pt x="10529" y="6473"/>
                </a:cubicBezTo>
                <a:cubicBezTo>
                  <a:pt x="10538" y="6473"/>
                  <a:pt x="10550" y="6480"/>
                  <a:pt x="10568" y="6498"/>
                </a:cubicBezTo>
                <a:cubicBezTo>
                  <a:pt x="10379" y="6184"/>
                  <a:pt x="10254" y="6020"/>
                  <a:pt x="10116" y="5832"/>
                </a:cubicBezTo>
                <a:lnTo>
                  <a:pt x="10015" y="5518"/>
                </a:lnTo>
                <a:lnTo>
                  <a:pt x="9990" y="5518"/>
                </a:lnTo>
                <a:lnTo>
                  <a:pt x="10002" y="5442"/>
                </a:lnTo>
                <a:cubicBezTo>
                  <a:pt x="9977" y="5417"/>
                  <a:pt x="9965" y="5392"/>
                  <a:pt x="9965" y="5379"/>
                </a:cubicBezTo>
                <a:lnTo>
                  <a:pt x="9965" y="5379"/>
                </a:lnTo>
                <a:cubicBezTo>
                  <a:pt x="9965" y="5379"/>
                  <a:pt x="9977" y="5379"/>
                  <a:pt x="9990" y="5392"/>
                </a:cubicBezTo>
                <a:cubicBezTo>
                  <a:pt x="9965" y="5367"/>
                  <a:pt x="9952" y="5342"/>
                  <a:pt x="9940" y="5329"/>
                </a:cubicBezTo>
                <a:cubicBezTo>
                  <a:pt x="9945" y="5324"/>
                  <a:pt x="9951" y="5321"/>
                  <a:pt x="9958" y="5321"/>
                </a:cubicBezTo>
                <a:cubicBezTo>
                  <a:pt x="9982" y="5321"/>
                  <a:pt x="10014" y="5353"/>
                  <a:pt x="10053" y="5392"/>
                </a:cubicBezTo>
                <a:cubicBezTo>
                  <a:pt x="10053" y="5430"/>
                  <a:pt x="10053" y="5455"/>
                  <a:pt x="10065" y="5480"/>
                </a:cubicBezTo>
                <a:cubicBezTo>
                  <a:pt x="10087" y="5508"/>
                  <a:pt x="10108" y="5533"/>
                  <a:pt x="10118" y="5533"/>
                </a:cubicBezTo>
                <a:cubicBezTo>
                  <a:pt x="10126" y="5533"/>
                  <a:pt x="10127" y="5518"/>
                  <a:pt x="10116" y="5480"/>
                </a:cubicBezTo>
                <a:cubicBezTo>
                  <a:pt x="10116" y="5467"/>
                  <a:pt x="10103" y="5455"/>
                  <a:pt x="10091" y="5442"/>
                </a:cubicBezTo>
                <a:lnTo>
                  <a:pt x="10091" y="5442"/>
                </a:lnTo>
                <a:cubicBezTo>
                  <a:pt x="10115" y="5467"/>
                  <a:pt x="10134" y="5480"/>
                  <a:pt x="10141" y="5480"/>
                </a:cubicBezTo>
                <a:cubicBezTo>
                  <a:pt x="10145" y="5480"/>
                  <a:pt x="10145" y="5476"/>
                  <a:pt x="10141" y="5467"/>
                </a:cubicBezTo>
                <a:lnTo>
                  <a:pt x="10028" y="5241"/>
                </a:lnTo>
                <a:lnTo>
                  <a:pt x="10028" y="5241"/>
                </a:lnTo>
                <a:cubicBezTo>
                  <a:pt x="10028" y="5279"/>
                  <a:pt x="10040" y="5317"/>
                  <a:pt x="10040" y="5367"/>
                </a:cubicBezTo>
                <a:cubicBezTo>
                  <a:pt x="9985" y="5275"/>
                  <a:pt x="9917" y="5163"/>
                  <a:pt x="9894" y="5163"/>
                </a:cubicBezTo>
                <a:cubicBezTo>
                  <a:pt x="9885" y="5163"/>
                  <a:pt x="9883" y="5179"/>
                  <a:pt x="9889" y="5216"/>
                </a:cubicBezTo>
                <a:lnTo>
                  <a:pt x="9852" y="5040"/>
                </a:lnTo>
                <a:cubicBezTo>
                  <a:pt x="9726" y="4839"/>
                  <a:pt x="9751" y="4877"/>
                  <a:pt x="9626" y="4638"/>
                </a:cubicBezTo>
                <a:cubicBezTo>
                  <a:pt x="9628" y="4633"/>
                  <a:pt x="9631" y="4632"/>
                  <a:pt x="9634" y="4632"/>
                </a:cubicBezTo>
                <a:cubicBezTo>
                  <a:pt x="9644" y="4632"/>
                  <a:pt x="9657" y="4646"/>
                  <a:pt x="9663" y="4646"/>
                </a:cubicBezTo>
                <a:cubicBezTo>
                  <a:pt x="9666" y="4646"/>
                  <a:pt x="9667" y="4641"/>
                  <a:pt x="9663" y="4625"/>
                </a:cubicBezTo>
                <a:cubicBezTo>
                  <a:pt x="9550" y="4462"/>
                  <a:pt x="9563" y="4160"/>
                  <a:pt x="9500" y="4135"/>
                </a:cubicBezTo>
                <a:cubicBezTo>
                  <a:pt x="9437" y="3985"/>
                  <a:pt x="9450" y="4085"/>
                  <a:pt x="9399" y="3997"/>
                </a:cubicBezTo>
                <a:cubicBezTo>
                  <a:pt x="9404" y="3997"/>
                  <a:pt x="9409" y="3999"/>
                  <a:pt x="9413" y="3999"/>
                </a:cubicBezTo>
                <a:cubicBezTo>
                  <a:pt x="9418" y="3999"/>
                  <a:pt x="9419" y="3995"/>
                  <a:pt x="9412" y="3972"/>
                </a:cubicBezTo>
                <a:lnTo>
                  <a:pt x="9349" y="3884"/>
                </a:lnTo>
                <a:cubicBezTo>
                  <a:pt x="9347" y="3876"/>
                  <a:pt x="9347" y="3873"/>
                  <a:pt x="9348" y="3873"/>
                </a:cubicBezTo>
                <a:lnTo>
                  <a:pt x="9348" y="3873"/>
                </a:lnTo>
                <a:cubicBezTo>
                  <a:pt x="9352" y="3873"/>
                  <a:pt x="9367" y="3901"/>
                  <a:pt x="9372" y="3901"/>
                </a:cubicBezTo>
                <a:cubicBezTo>
                  <a:pt x="9376" y="3901"/>
                  <a:pt x="9374" y="3888"/>
                  <a:pt x="9362" y="3846"/>
                </a:cubicBezTo>
                <a:cubicBezTo>
                  <a:pt x="9261" y="3645"/>
                  <a:pt x="9211" y="3520"/>
                  <a:pt x="9148" y="3356"/>
                </a:cubicBezTo>
                <a:cubicBezTo>
                  <a:pt x="9114" y="3293"/>
                  <a:pt x="9098" y="3272"/>
                  <a:pt x="9090" y="3272"/>
                </a:cubicBezTo>
                <a:cubicBezTo>
                  <a:pt x="9075" y="3272"/>
                  <a:pt x="9091" y="3344"/>
                  <a:pt x="9082" y="3344"/>
                </a:cubicBezTo>
                <a:cubicBezTo>
                  <a:pt x="9078" y="3344"/>
                  <a:pt x="9068" y="3328"/>
                  <a:pt x="9047" y="3281"/>
                </a:cubicBezTo>
                <a:cubicBezTo>
                  <a:pt x="9060" y="3231"/>
                  <a:pt x="9073" y="3193"/>
                  <a:pt x="9010" y="3067"/>
                </a:cubicBezTo>
                <a:cubicBezTo>
                  <a:pt x="8972" y="3017"/>
                  <a:pt x="8960" y="3030"/>
                  <a:pt x="8884" y="2916"/>
                </a:cubicBezTo>
                <a:lnTo>
                  <a:pt x="8922" y="2916"/>
                </a:lnTo>
                <a:cubicBezTo>
                  <a:pt x="8872" y="2816"/>
                  <a:pt x="8821" y="2741"/>
                  <a:pt x="8834" y="2715"/>
                </a:cubicBezTo>
                <a:cubicBezTo>
                  <a:pt x="8784" y="2653"/>
                  <a:pt x="8746" y="2590"/>
                  <a:pt x="8733" y="2539"/>
                </a:cubicBezTo>
                <a:cubicBezTo>
                  <a:pt x="8712" y="2513"/>
                  <a:pt x="8699" y="2502"/>
                  <a:pt x="8691" y="2502"/>
                </a:cubicBezTo>
                <a:cubicBezTo>
                  <a:pt x="8659" y="2502"/>
                  <a:pt x="8733" y="2700"/>
                  <a:pt x="8733" y="2741"/>
                </a:cubicBezTo>
                <a:cubicBezTo>
                  <a:pt x="8670" y="2577"/>
                  <a:pt x="8608" y="2477"/>
                  <a:pt x="8583" y="2376"/>
                </a:cubicBezTo>
                <a:lnTo>
                  <a:pt x="8583" y="2376"/>
                </a:lnTo>
                <a:cubicBezTo>
                  <a:pt x="8620" y="2414"/>
                  <a:pt x="8645" y="2452"/>
                  <a:pt x="8670" y="2502"/>
                </a:cubicBezTo>
                <a:cubicBezTo>
                  <a:pt x="8532" y="2200"/>
                  <a:pt x="8457" y="2276"/>
                  <a:pt x="8444" y="2112"/>
                </a:cubicBezTo>
                <a:lnTo>
                  <a:pt x="8444" y="2112"/>
                </a:lnTo>
                <a:cubicBezTo>
                  <a:pt x="8484" y="2181"/>
                  <a:pt x="8554" y="2258"/>
                  <a:pt x="8570" y="2258"/>
                </a:cubicBezTo>
                <a:cubicBezTo>
                  <a:pt x="8575" y="2258"/>
                  <a:pt x="8575" y="2252"/>
                  <a:pt x="8570" y="2238"/>
                </a:cubicBezTo>
                <a:lnTo>
                  <a:pt x="8469" y="2112"/>
                </a:lnTo>
                <a:cubicBezTo>
                  <a:pt x="8468" y="2109"/>
                  <a:pt x="8468" y="2108"/>
                  <a:pt x="8468" y="2108"/>
                </a:cubicBezTo>
                <a:lnTo>
                  <a:pt x="8468" y="2108"/>
                </a:lnTo>
                <a:cubicBezTo>
                  <a:pt x="8470" y="2108"/>
                  <a:pt x="8492" y="2141"/>
                  <a:pt x="8498" y="2141"/>
                </a:cubicBezTo>
                <a:cubicBezTo>
                  <a:pt x="8502" y="2141"/>
                  <a:pt x="8502" y="2134"/>
                  <a:pt x="8495" y="2112"/>
                </a:cubicBezTo>
                <a:cubicBezTo>
                  <a:pt x="8457" y="2087"/>
                  <a:pt x="8381" y="2012"/>
                  <a:pt x="8356" y="1987"/>
                </a:cubicBezTo>
                <a:lnTo>
                  <a:pt x="8180" y="1798"/>
                </a:lnTo>
                <a:lnTo>
                  <a:pt x="8180" y="1798"/>
                </a:lnTo>
                <a:cubicBezTo>
                  <a:pt x="8190" y="1803"/>
                  <a:pt x="8195" y="1806"/>
                  <a:pt x="8198" y="1806"/>
                </a:cubicBezTo>
                <a:cubicBezTo>
                  <a:pt x="8202" y="1806"/>
                  <a:pt x="8196" y="1797"/>
                  <a:pt x="8180" y="1773"/>
                </a:cubicBezTo>
                <a:lnTo>
                  <a:pt x="8042" y="1647"/>
                </a:lnTo>
                <a:lnTo>
                  <a:pt x="8042" y="1647"/>
                </a:lnTo>
                <a:cubicBezTo>
                  <a:pt x="8053" y="1655"/>
                  <a:pt x="8060" y="1659"/>
                  <a:pt x="8064" y="1659"/>
                </a:cubicBezTo>
                <a:cubicBezTo>
                  <a:pt x="8080" y="1659"/>
                  <a:pt x="8054" y="1609"/>
                  <a:pt x="8004" y="1559"/>
                </a:cubicBezTo>
                <a:cubicBezTo>
                  <a:pt x="7841" y="1383"/>
                  <a:pt x="7803" y="1484"/>
                  <a:pt x="7703" y="1333"/>
                </a:cubicBezTo>
                <a:lnTo>
                  <a:pt x="7703" y="1333"/>
                </a:lnTo>
                <a:cubicBezTo>
                  <a:pt x="7714" y="1344"/>
                  <a:pt x="7725" y="1345"/>
                  <a:pt x="7736" y="1362"/>
                </a:cubicBezTo>
                <a:lnTo>
                  <a:pt x="7736" y="1362"/>
                </a:lnTo>
                <a:lnTo>
                  <a:pt x="7690" y="1283"/>
                </a:lnTo>
                <a:cubicBezTo>
                  <a:pt x="7686" y="1286"/>
                  <a:pt x="7680" y="1287"/>
                  <a:pt x="7674" y="1287"/>
                </a:cubicBezTo>
                <a:cubicBezTo>
                  <a:pt x="7579" y="1287"/>
                  <a:pt x="7285" y="987"/>
                  <a:pt x="7194" y="987"/>
                </a:cubicBezTo>
                <a:cubicBezTo>
                  <a:pt x="7186" y="987"/>
                  <a:pt x="7180" y="989"/>
                  <a:pt x="7175" y="994"/>
                </a:cubicBezTo>
                <a:cubicBezTo>
                  <a:pt x="7140" y="959"/>
                  <a:pt x="7130" y="945"/>
                  <a:pt x="7137" y="945"/>
                </a:cubicBezTo>
                <a:cubicBezTo>
                  <a:pt x="7152" y="945"/>
                  <a:pt x="7232" y="995"/>
                  <a:pt x="7339" y="1044"/>
                </a:cubicBezTo>
                <a:cubicBezTo>
                  <a:pt x="7301" y="1006"/>
                  <a:pt x="7263" y="981"/>
                  <a:pt x="7225" y="944"/>
                </a:cubicBezTo>
                <a:lnTo>
                  <a:pt x="7225" y="944"/>
                </a:lnTo>
                <a:cubicBezTo>
                  <a:pt x="7276" y="969"/>
                  <a:pt x="7326" y="1006"/>
                  <a:pt x="7376" y="1044"/>
                </a:cubicBezTo>
                <a:cubicBezTo>
                  <a:pt x="7238" y="893"/>
                  <a:pt x="7062" y="831"/>
                  <a:pt x="6962" y="793"/>
                </a:cubicBezTo>
                <a:cubicBezTo>
                  <a:pt x="6911" y="743"/>
                  <a:pt x="7049" y="768"/>
                  <a:pt x="6861" y="680"/>
                </a:cubicBezTo>
                <a:cubicBezTo>
                  <a:pt x="6792" y="648"/>
                  <a:pt x="6758" y="637"/>
                  <a:pt x="6744" y="637"/>
                </a:cubicBezTo>
                <a:cubicBezTo>
                  <a:pt x="6711" y="637"/>
                  <a:pt x="6785" y="697"/>
                  <a:pt x="6766" y="697"/>
                </a:cubicBezTo>
                <a:cubicBezTo>
                  <a:pt x="6761" y="697"/>
                  <a:pt x="6748" y="692"/>
                  <a:pt x="6723" y="680"/>
                </a:cubicBezTo>
                <a:lnTo>
                  <a:pt x="6622" y="579"/>
                </a:lnTo>
                <a:cubicBezTo>
                  <a:pt x="6522" y="541"/>
                  <a:pt x="6421" y="504"/>
                  <a:pt x="6333" y="466"/>
                </a:cubicBezTo>
                <a:cubicBezTo>
                  <a:pt x="6258" y="428"/>
                  <a:pt x="6170" y="378"/>
                  <a:pt x="6082" y="353"/>
                </a:cubicBezTo>
                <a:cubicBezTo>
                  <a:pt x="6055" y="344"/>
                  <a:pt x="6035" y="335"/>
                  <a:pt x="6021" y="335"/>
                </a:cubicBezTo>
                <a:cubicBezTo>
                  <a:pt x="6015" y="335"/>
                  <a:pt x="6010" y="337"/>
                  <a:pt x="6007" y="340"/>
                </a:cubicBezTo>
                <a:cubicBezTo>
                  <a:pt x="5818" y="240"/>
                  <a:pt x="5592" y="252"/>
                  <a:pt x="5441" y="190"/>
                </a:cubicBezTo>
                <a:lnTo>
                  <a:pt x="5441" y="190"/>
                </a:lnTo>
                <a:cubicBezTo>
                  <a:pt x="5445" y="191"/>
                  <a:pt x="5448" y="192"/>
                  <a:pt x="5448" y="192"/>
                </a:cubicBezTo>
                <a:cubicBezTo>
                  <a:pt x="5455" y="192"/>
                  <a:pt x="5364" y="151"/>
                  <a:pt x="5353" y="139"/>
                </a:cubicBezTo>
                <a:lnTo>
                  <a:pt x="5064" y="114"/>
                </a:lnTo>
                <a:cubicBezTo>
                  <a:pt x="5139" y="114"/>
                  <a:pt x="5165" y="114"/>
                  <a:pt x="5190" y="102"/>
                </a:cubicBezTo>
                <a:cubicBezTo>
                  <a:pt x="5039" y="77"/>
                  <a:pt x="4901" y="51"/>
                  <a:pt x="4775" y="39"/>
                </a:cubicBezTo>
                <a:cubicBezTo>
                  <a:pt x="4687" y="39"/>
                  <a:pt x="4599" y="26"/>
                  <a:pt x="4511" y="14"/>
                </a:cubicBezTo>
                <a:cubicBezTo>
                  <a:pt x="4329" y="4"/>
                  <a:pt x="4163" y="0"/>
                  <a:pt x="4013" y="0"/>
                </a:cubicBezTo>
                <a:close/>
              </a:path>
            </a:pathLst>
          </a:custGeom>
          <a:solidFill>
            <a:srgbClr val="FFCF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8" name="Google Shape;4698;p50"/>
          <p:cNvSpPr/>
          <p:nvPr/>
        </p:nvSpPr>
        <p:spPr>
          <a:xfrm>
            <a:off x="4552559" y="1142990"/>
            <a:ext cx="4311058" cy="859209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699" name="Google Shape;4699;p5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2352378">
            <a:off x="4462109" y="4226237"/>
            <a:ext cx="767582" cy="1333699"/>
          </a:xfrm>
          <a:prstGeom prst="rect">
            <a:avLst/>
          </a:prstGeom>
          <a:noFill/>
          <a:ln>
            <a:noFill/>
          </a:ln>
        </p:spPr>
      </p:pic>
      <p:sp>
        <p:nvSpPr>
          <p:cNvPr id="4700" name="Google Shape;4700;p50"/>
          <p:cNvSpPr/>
          <p:nvPr/>
        </p:nvSpPr>
        <p:spPr>
          <a:xfrm flipH="1">
            <a:off x="4552559" y="1998293"/>
            <a:ext cx="4311058" cy="859209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1" name="Google Shape;4701;p50"/>
          <p:cNvSpPr txBox="1">
            <a:spLocks noGrp="1"/>
          </p:cNvSpPr>
          <p:nvPr>
            <p:ph type="title"/>
          </p:nvPr>
        </p:nvSpPr>
        <p:spPr>
          <a:xfrm>
            <a:off x="4767900" y="1357304"/>
            <a:ext cx="3632100" cy="1324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id-ID" dirty="0" smtClean="0"/>
              <a:t>Apresiasi</a:t>
            </a:r>
            <a:endParaRPr/>
          </a:p>
        </p:txBody>
      </p:sp>
      <p:sp>
        <p:nvSpPr>
          <p:cNvPr id="4702" name="Google Shape;4702;p50"/>
          <p:cNvSpPr txBox="1">
            <a:spLocks noGrp="1"/>
          </p:cNvSpPr>
          <p:nvPr>
            <p:ph type="subTitle" idx="1"/>
          </p:nvPr>
        </p:nvSpPr>
        <p:spPr>
          <a:xfrm>
            <a:off x="4767900" y="3000378"/>
            <a:ext cx="3632100" cy="803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/>
            <a:r>
              <a:rPr lang="id-ID" sz="1400" dirty="0" smtClean="0"/>
              <a:t>a</a:t>
            </a:r>
            <a:r>
              <a:rPr lang="en-US" sz="1400" dirty="0" err="1" smtClean="0"/>
              <a:t>dalah</a:t>
            </a:r>
            <a:r>
              <a:rPr lang="en-US" sz="1400" dirty="0" smtClean="0"/>
              <a:t> </a:t>
            </a:r>
            <a:r>
              <a:rPr lang="en-US" sz="1400" dirty="0" err="1" smtClean="0"/>
              <a:t>menilai</a:t>
            </a:r>
            <a:r>
              <a:rPr lang="en-US" sz="1400" dirty="0" smtClean="0"/>
              <a:t> </a:t>
            </a:r>
            <a:r>
              <a:rPr lang="en-US" sz="1400" dirty="0" err="1" smtClean="0"/>
              <a:t>dengan</a:t>
            </a:r>
            <a:r>
              <a:rPr lang="en-US" sz="1400" dirty="0" smtClean="0"/>
              <a:t> </a:t>
            </a:r>
            <a:r>
              <a:rPr lang="en-US" sz="1400" dirty="0" err="1" smtClean="0"/>
              <a:t>melalui</a:t>
            </a:r>
            <a:r>
              <a:rPr lang="en-US" sz="1400" dirty="0" smtClean="0"/>
              <a:t> </a:t>
            </a:r>
            <a:r>
              <a:rPr lang="en-US" sz="1400" dirty="0" err="1" smtClean="0"/>
              <a:t>proses</a:t>
            </a:r>
            <a:r>
              <a:rPr lang="en-US" sz="1400" dirty="0" smtClean="0"/>
              <a:t> </a:t>
            </a:r>
            <a:r>
              <a:rPr lang="en-US" sz="1400" dirty="0" err="1" smtClean="0"/>
              <a:t>menghargai</a:t>
            </a:r>
            <a:r>
              <a:rPr lang="en-US" sz="1400" dirty="0" smtClean="0"/>
              <a:t> </a:t>
            </a:r>
            <a:r>
              <a:rPr lang="en-US" sz="1400" dirty="0" err="1" smtClean="0"/>
              <a:t>dan</a:t>
            </a:r>
            <a:r>
              <a:rPr lang="en-US" sz="1400" dirty="0" smtClean="0"/>
              <a:t> </a:t>
            </a:r>
            <a:r>
              <a:rPr lang="en-US" sz="1400" dirty="0" err="1" smtClean="0"/>
              <a:t>bertujuan</a:t>
            </a:r>
            <a:r>
              <a:rPr lang="en-US" sz="1400" dirty="0" smtClean="0"/>
              <a:t> </a:t>
            </a:r>
            <a:r>
              <a:rPr lang="en-US" sz="1400" dirty="0" err="1" smtClean="0"/>
              <a:t>untuk</a:t>
            </a:r>
            <a:r>
              <a:rPr lang="en-US" sz="1400" dirty="0" smtClean="0"/>
              <a:t> </a:t>
            </a:r>
            <a:r>
              <a:rPr lang="en-US" sz="1400" dirty="0" err="1" smtClean="0"/>
              <a:t>menghargai</a:t>
            </a:r>
            <a:r>
              <a:rPr lang="en-US" sz="1400" dirty="0" smtClean="0"/>
              <a:t> </a:t>
            </a:r>
            <a:r>
              <a:rPr lang="en-US" sz="1400" dirty="0" err="1" smtClean="0"/>
              <a:t>dan</a:t>
            </a:r>
            <a:r>
              <a:rPr lang="en-US" sz="1400" dirty="0" smtClean="0"/>
              <a:t> </a:t>
            </a:r>
            <a:r>
              <a:rPr lang="en-US" sz="1400" dirty="0" err="1" smtClean="0"/>
              <a:t>mengerti</a:t>
            </a:r>
            <a:r>
              <a:rPr lang="en-US" sz="1400" dirty="0" smtClean="0"/>
              <a:t> </a:t>
            </a:r>
            <a:r>
              <a:rPr lang="en-US" sz="1400" dirty="0" err="1" smtClean="0"/>
              <a:t>maupun</a:t>
            </a:r>
            <a:r>
              <a:rPr lang="en-US" sz="1400" dirty="0" smtClean="0"/>
              <a:t> </a:t>
            </a:r>
            <a:r>
              <a:rPr lang="en-US" sz="1400" dirty="0" err="1" smtClean="0"/>
              <a:t>memahami</a:t>
            </a:r>
            <a:r>
              <a:rPr lang="en-US" sz="1400" dirty="0" smtClean="0"/>
              <a:t> </a:t>
            </a:r>
            <a:r>
              <a:rPr lang="en-US" sz="1400" dirty="0" err="1" smtClean="0"/>
              <a:t>karya</a:t>
            </a:r>
            <a:r>
              <a:rPr lang="en-US" sz="1400" dirty="0" smtClean="0"/>
              <a:t> </a:t>
            </a:r>
            <a:r>
              <a:rPr lang="en-US" sz="1400" dirty="0" err="1" smtClean="0"/>
              <a:t>orang</a:t>
            </a:r>
            <a:r>
              <a:rPr lang="en-US" sz="1400" dirty="0" smtClean="0"/>
              <a:t> lain.</a:t>
            </a:r>
            <a:endParaRPr sz="1400">
              <a:solidFill>
                <a:schemeClr val="bg2"/>
              </a:solidFill>
            </a:endParaRPr>
          </a:p>
        </p:txBody>
      </p:sp>
      <p:pic>
        <p:nvPicPr>
          <p:cNvPr id="4703" name="Google Shape;4703;p5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7695525" y="1870794"/>
            <a:ext cx="1448475" cy="579381"/>
          </a:xfrm>
          <a:prstGeom prst="rect">
            <a:avLst/>
          </a:prstGeom>
          <a:noFill/>
          <a:ln>
            <a:noFill/>
          </a:ln>
        </p:spPr>
      </p:pic>
      <p:sp>
        <p:nvSpPr>
          <p:cNvPr id="4704" name="Google Shape;4704;p50"/>
          <p:cNvSpPr/>
          <p:nvPr/>
        </p:nvSpPr>
        <p:spPr>
          <a:xfrm rot="-2700000">
            <a:off x="-764639" y="510008"/>
            <a:ext cx="1919960" cy="382643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" name="Google Shape;4702;p50"/>
          <p:cNvSpPr txBox="1">
            <a:spLocks/>
          </p:cNvSpPr>
          <p:nvPr/>
        </p:nvSpPr>
        <p:spPr>
          <a:xfrm>
            <a:off x="357158" y="1071552"/>
            <a:ext cx="3929090" cy="80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301943" lvl="1" indent="0" algn="ctr">
              <a:buNone/>
            </a:pPr>
            <a:r>
              <a:rPr lang="en-US" sz="1800" dirty="0" err="1" smtClean="0"/>
              <a:t>Menurut</a:t>
            </a:r>
            <a:r>
              <a:rPr lang="en-US" sz="1800" dirty="0" smtClean="0"/>
              <a:t> </a:t>
            </a:r>
            <a:r>
              <a:rPr lang="en-US" sz="1800" dirty="0" err="1" smtClean="0"/>
              <a:t>Primadi</a:t>
            </a:r>
            <a:r>
              <a:rPr lang="en-US" sz="1800" dirty="0" smtClean="0"/>
              <a:t> (</a:t>
            </a:r>
            <a:r>
              <a:rPr lang="id-ID" sz="1800" dirty="0" smtClean="0"/>
              <a:t>d</a:t>
            </a:r>
            <a:r>
              <a:rPr lang="en-US" sz="1800" dirty="0" err="1" smtClean="0"/>
              <a:t>alam</a:t>
            </a:r>
            <a:r>
              <a:rPr lang="en-US" sz="1800" dirty="0" smtClean="0"/>
              <a:t> </a:t>
            </a:r>
            <a:r>
              <a:rPr lang="en-US" sz="1800" dirty="0" err="1" smtClean="0"/>
              <a:t>Supriatun</a:t>
            </a:r>
            <a:r>
              <a:rPr lang="en-US" sz="1800" dirty="0" smtClean="0"/>
              <a:t>, 2004:33) </a:t>
            </a:r>
            <a:r>
              <a:rPr lang="en-US" sz="1800" dirty="0" err="1" smtClean="0"/>
              <a:t>apresiasi</a:t>
            </a:r>
            <a:r>
              <a:rPr lang="en-US" sz="1800" dirty="0" smtClean="0"/>
              <a:t> </a:t>
            </a:r>
            <a:r>
              <a:rPr lang="en-US" sz="1800" dirty="0" err="1" smtClean="0"/>
              <a:t>seni</a:t>
            </a:r>
            <a:r>
              <a:rPr lang="en-US" sz="1800" dirty="0" smtClean="0"/>
              <a:t> </a:t>
            </a:r>
            <a:r>
              <a:rPr lang="en-US" sz="1800" dirty="0" err="1" smtClean="0"/>
              <a:t>sebagai</a:t>
            </a:r>
            <a:r>
              <a:rPr lang="en-US" sz="1800" dirty="0" smtClean="0"/>
              <a:t> </a:t>
            </a:r>
            <a:r>
              <a:rPr lang="en-US" sz="1800" dirty="0" err="1" smtClean="0"/>
              <a:t>aktivitas</a:t>
            </a:r>
            <a:r>
              <a:rPr lang="en-US" sz="1800" dirty="0" smtClean="0"/>
              <a:t> mental </a:t>
            </a:r>
            <a:r>
              <a:rPr lang="en-US" sz="1800" dirty="0" err="1" smtClean="0"/>
              <a:t>terdiri</a:t>
            </a:r>
            <a:r>
              <a:rPr lang="en-US" sz="1800" dirty="0" smtClean="0"/>
              <a:t> </a:t>
            </a:r>
            <a:r>
              <a:rPr lang="en-US" sz="1800" dirty="0" err="1" smtClean="0"/>
              <a:t>dari</a:t>
            </a:r>
            <a:r>
              <a:rPr lang="en-US" sz="1800" dirty="0" smtClean="0"/>
              <a:t> </a:t>
            </a:r>
            <a:r>
              <a:rPr lang="en-US" sz="1800" dirty="0" err="1" smtClean="0"/>
              <a:t>beberapa</a:t>
            </a:r>
            <a:r>
              <a:rPr lang="en-US" sz="1800" dirty="0" smtClean="0"/>
              <a:t> </a:t>
            </a:r>
            <a:r>
              <a:rPr lang="en-US" sz="1800" dirty="0" err="1" smtClean="0"/>
              <a:t>tahapan</a:t>
            </a:r>
            <a:r>
              <a:rPr lang="en-US" sz="1800" dirty="0" smtClean="0"/>
              <a:t>:</a:t>
            </a:r>
            <a:endParaRPr lang="id-ID" sz="1800" dirty="0" smtClean="0"/>
          </a:p>
          <a:p>
            <a:pPr marL="301943" lvl="1" indent="0" algn="ctr">
              <a:buNone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Fira Sans" charset="0"/>
              <a:ea typeface="Fira Sans"/>
              <a:cs typeface="Fira Sans"/>
              <a:sym typeface="Fira Sans"/>
            </a:endParaRPr>
          </a:p>
        </p:txBody>
      </p:sp>
      <p:sp>
        <p:nvSpPr>
          <p:cNvPr id="272" name="Google Shape;4269;p44"/>
          <p:cNvSpPr/>
          <p:nvPr/>
        </p:nvSpPr>
        <p:spPr>
          <a:xfrm rot="21268261">
            <a:off x="473892" y="3128665"/>
            <a:ext cx="1229444" cy="456488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100"/>
          </a:p>
        </p:txBody>
      </p:sp>
      <p:sp>
        <p:nvSpPr>
          <p:cNvPr id="274" name="Google Shape;4271;p44"/>
          <p:cNvSpPr txBox="1"/>
          <p:nvPr/>
        </p:nvSpPr>
        <p:spPr>
          <a:xfrm rot="21268261">
            <a:off x="372559" y="3028200"/>
            <a:ext cx="1335428" cy="3841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sz="1600" dirty="0" smtClean="0">
                <a:latin typeface="Englebert"/>
                <a:ea typeface="Englebert"/>
                <a:cs typeface="Englebert"/>
                <a:sym typeface="Englebert"/>
              </a:rPr>
              <a:t>Feeling of Content</a:t>
            </a:r>
            <a:endParaRPr sz="1600">
              <a:latin typeface="Englebert"/>
              <a:ea typeface="Englebert"/>
              <a:cs typeface="Englebert"/>
              <a:sym typeface="Englebert"/>
            </a:endParaRPr>
          </a:p>
        </p:txBody>
      </p:sp>
      <p:grpSp>
        <p:nvGrpSpPr>
          <p:cNvPr id="3" name="Group 299"/>
          <p:cNvGrpSpPr/>
          <p:nvPr/>
        </p:nvGrpSpPr>
        <p:grpSpPr>
          <a:xfrm>
            <a:off x="628799" y="2285998"/>
            <a:ext cx="723515" cy="762558"/>
            <a:chOff x="872243" y="2814439"/>
            <a:chExt cx="723515" cy="762558"/>
          </a:xfrm>
        </p:grpSpPr>
        <p:sp>
          <p:nvSpPr>
            <p:cNvPr id="278" name="Google Shape;4277;p44"/>
            <p:cNvSpPr/>
            <p:nvPr/>
          </p:nvSpPr>
          <p:spPr>
            <a:xfrm rot="21268261">
              <a:off x="872243" y="2814439"/>
              <a:ext cx="723515" cy="762558"/>
            </a:xfrm>
            <a:custGeom>
              <a:avLst/>
              <a:gdLst/>
              <a:ahLst/>
              <a:cxnLst/>
              <a:rect l="l" t="t" r="r" b="b"/>
              <a:pathLst>
                <a:path w="2772" h="2497" extrusionOk="0">
                  <a:moveTo>
                    <a:pt x="1439" y="0"/>
                  </a:moveTo>
                  <a:cubicBezTo>
                    <a:pt x="946" y="0"/>
                    <a:pt x="449" y="272"/>
                    <a:pt x="271" y="807"/>
                  </a:cubicBezTo>
                  <a:cubicBezTo>
                    <a:pt x="0" y="1652"/>
                    <a:pt x="665" y="2497"/>
                    <a:pt x="1441" y="2497"/>
                  </a:cubicBezTo>
                  <a:cubicBezTo>
                    <a:pt x="1647" y="2497"/>
                    <a:pt x="1860" y="2438"/>
                    <a:pt x="2066" y="2303"/>
                  </a:cubicBezTo>
                  <a:lnTo>
                    <a:pt x="2152" y="2303"/>
                  </a:lnTo>
                  <a:cubicBezTo>
                    <a:pt x="2601" y="1961"/>
                    <a:pt x="2772" y="1427"/>
                    <a:pt x="2601" y="893"/>
                  </a:cubicBezTo>
                  <a:cubicBezTo>
                    <a:pt x="2459" y="294"/>
                    <a:pt x="1951" y="0"/>
                    <a:pt x="1439" y="0"/>
                  </a:cubicBezTo>
                  <a:close/>
                </a:path>
              </a:pathLst>
            </a:custGeom>
            <a:solidFill>
              <a:srgbClr val="B4F0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/>
            </a:p>
          </p:txBody>
        </p:sp>
        <p:sp>
          <p:nvSpPr>
            <p:cNvPr id="281" name="Google Shape;4280;p44"/>
            <p:cNvSpPr txBox="1"/>
            <p:nvPr/>
          </p:nvSpPr>
          <p:spPr>
            <a:xfrm rot="21268261">
              <a:off x="961799" y="3010731"/>
              <a:ext cx="597281" cy="4049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dirty="0" smtClean="0">
                  <a:solidFill>
                    <a:srgbClr val="000000"/>
                  </a:solidFill>
                  <a:latin typeface="Englebert"/>
                  <a:ea typeface="Englebert"/>
                  <a:cs typeface="Englebert"/>
                  <a:sym typeface="Englebert"/>
                </a:rPr>
                <a:t>0</a:t>
              </a:r>
              <a:r>
                <a:rPr lang="id-ID" sz="2400" dirty="0" smtClean="0">
                  <a:solidFill>
                    <a:srgbClr val="000000"/>
                  </a:solidFill>
                  <a:latin typeface="Englebert"/>
                  <a:ea typeface="Englebert"/>
                  <a:cs typeface="Englebert"/>
                  <a:sym typeface="Englebert"/>
                </a:rPr>
                <a:t>4</a:t>
              </a:r>
              <a:endParaRPr sz="2400">
                <a:solidFill>
                  <a:srgbClr val="000000"/>
                </a:solidFill>
                <a:latin typeface="Englebert"/>
                <a:ea typeface="Englebert"/>
                <a:cs typeface="Englebert"/>
                <a:sym typeface="Englebert"/>
              </a:endParaRPr>
            </a:p>
          </p:txBody>
        </p:sp>
      </p:grpSp>
      <p:grpSp>
        <p:nvGrpSpPr>
          <p:cNvPr id="4" name="Group 301"/>
          <p:cNvGrpSpPr/>
          <p:nvPr/>
        </p:nvGrpSpPr>
        <p:grpSpPr>
          <a:xfrm>
            <a:off x="1986122" y="2786064"/>
            <a:ext cx="785818" cy="785818"/>
            <a:chOff x="3000247" y="2194509"/>
            <a:chExt cx="924178" cy="832500"/>
          </a:xfrm>
        </p:grpSpPr>
        <p:sp>
          <p:nvSpPr>
            <p:cNvPr id="275" name="Google Shape;4274;p44"/>
            <p:cNvSpPr/>
            <p:nvPr/>
          </p:nvSpPr>
          <p:spPr>
            <a:xfrm rot="21268261">
              <a:off x="3000247" y="2194509"/>
              <a:ext cx="924178" cy="832500"/>
            </a:xfrm>
            <a:custGeom>
              <a:avLst/>
              <a:gdLst/>
              <a:ahLst/>
              <a:cxnLst/>
              <a:rect l="l" t="t" r="r" b="b"/>
              <a:pathLst>
                <a:path w="2772" h="2497" extrusionOk="0">
                  <a:moveTo>
                    <a:pt x="1439" y="0"/>
                  </a:moveTo>
                  <a:cubicBezTo>
                    <a:pt x="946" y="0"/>
                    <a:pt x="449" y="272"/>
                    <a:pt x="271" y="807"/>
                  </a:cubicBezTo>
                  <a:cubicBezTo>
                    <a:pt x="0" y="1652"/>
                    <a:pt x="665" y="2497"/>
                    <a:pt x="1441" y="2497"/>
                  </a:cubicBezTo>
                  <a:cubicBezTo>
                    <a:pt x="1647" y="2497"/>
                    <a:pt x="1860" y="2438"/>
                    <a:pt x="2066" y="2303"/>
                  </a:cubicBezTo>
                  <a:lnTo>
                    <a:pt x="2152" y="2303"/>
                  </a:lnTo>
                  <a:cubicBezTo>
                    <a:pt x="2601" y="1961"/>
                    <a:pt x="2772" y="1427"/>
                    <a:pt x="2601" y="893"/>
                  </a:cubicBezTo>
                  <a:cubicBezTo>
                    <a:pt x="2459" y="294"/>
                    <a:pt x="1951" y="0"/>
                    <a:pt x="1439" y="0"/>
                  </a:cubicBezTo>
                  <a:close/>
                </a:path>
              </a:pathLst>
            </a:custGeom>
            <a:solidFill>
              <a:srgbClr val="B4F0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/>
            </a:p>
          </p:txBody>
        </p:sp>
        <p:sp>
          <p:nvSpPr>
            <p:cNvPr id="282" name="Google Shape;4281;p44"/>
            <p:cNvSpPr txBox="1"/>
            <p:nvPr/>
          </p:nvSpPr>
          <p:spPr>
            <a:xfrm rot="21268261">
              <a:off x="3168181" y="2401059"/>
              <a:ext cx="587700" cy="419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dirty="0" smtClean="0">
                  <a:solidFill>
                    <a:srgbClr val="000000"/>
                  </a:solidFill>
                  <a:latin typeface="Englebert"/>
                  <a:ea typeface="Englebert"/>
                  <a:cs typeface="Englebert"/>
                  <a:sym typeface="Englebert"/>
                </a:rPr>
                <a:t>0</a:t>
              </a:r>
              <a:r>
                <a:rPr lang="id-ID" sz="2400" dirty="0" smtClean="0">
                  <a:solidFill>
                    <a:srgbClr val="000000"/>
                  </a:solidFill>
                  <a:latin typeface="Englebert"/>
                  <a:ea typeface="Englebert"/>
                  <a:cs typeface="Englebert"/>
                  <a:sym typeface="Englebert"/>
                </a:rPr>
                <a:t>5</a:t>
              </a:r>
              <a:endParaRPr sz="2400">
                <a:solidFill>
                  <a:srgbClr val="000000"/>
                </a:solidFill>
                <a:latin typeface="Englebert"/>
                <a:ea typeface="Englebert"/>
                <a:cs typeface="Englebert"/>
                <a:sym typeface="Englebert"/>
              </a:endParaRPr>
            </a:p>
          </p:txBody>
        </p:sp>
      </p:grpSp>
      <p:cxnSp>
        <p:nvCxnSpPr>
          <p:cNvPr id="291" name="Google Shape;4290;p44"/>
          <p:cNvCxnSpPr/>
          <p:nvPr/>
        </p:nvCxnSpPr>
        <p:spPr>
          <a:xfrm>
            <a:off x="1343179" y="2869884"/>
            <a:ext cx="673220" cy="344806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92" name="Google Shape;4291;p44"/>
          <p:cNvCxnSpPr/>
          <p:nvPr/>
        </p:nvCxnSpPr>
        <p:spPr>
          <a:xfrm rot="10800000" flipV="1">
            <a:off x="2771940" y="2786064"/>
            <a:ext cx="642942" cy="428628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7" name="Google Shape;4269;p44"/>
          <p:cNvSpPr/>
          <p:nvPr/>
        </p:nvSpPr>
        <p:spPr>
          <a:xfrm rot="21268261">
            <a:off x="1880553" y="3630049"/>
            <a:ext cx="1229444" cy="456488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100"/>
          </a:p>
        </p:txBody>
      </p:sp>
      <p:sp>
        <p:nvSpPr>
          <p:cNvPr id="308" name="Google Shape;4271;p44"/>
          <p:cNvSpPr txBox="1"/>
          <p:nvPr/>
        </p:nvSpPr>
        <p:spPr>
          <a:xfrm rot="21268261">
            <a:off x="1792411" y="3635323"/>
            <a:ext cx="1335428" cy="3841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sz="1600" dirty="0" smtClean="0">
                <a:latin typeface="Englebert"/>
                <a:ea typeface="Englebert"/>
                <a:cs typeface="Englebert"/>
                <a:sym typeface="Englebert"/>
              </a:rPr>
              <a:t>Etis</a:t>
            </a:r>
            <a:endParaRPr sz="1600">
              <a:latin typeface="Englebert"/>
              <a:ea typeface="Englebert"/>
              <a:cs typeface="Englebert"/>
              <a:sym typeface="Englebert"/>
            </a:endParaRPr>
          </a:p>
        </p:txBody>
      </p:sp>
      <p:grpSp>
        <p:nvGrpSpPr>
          <p:cNvPr id="5" name="Group 308"/>
          <p:cNvGrpSpPr/>
          <p:nvPr/>
        </p:nvGrpSpPr>
        <p:grpSpPr>
          <a:xfrm>
            <a:off x="3414881" y="2357436"/>
            <a:ext cx="785818" cy="785818"/>
            <a:chOff x="3000247" y="2194509"/>
            <a:chExt cx="924178" cy="832500"/>
          </a:xfrm>
        </p:grpSpPr>
        <p:sp>
          <p:nvSpPr>
            <p:cNvPr id="310" name="Google Shape;4274;p44"/>
            <p:cNvSpPr/>
            <p:nvPr/>
          </p:nvSpPr>
          <p:spPr>
            <a:xfrm rot="21268261">
              <a:off x="3000247" y="2194509"/>
              <a:ext cx="924178" cy="832500"/>
            </a:xfrm>
            <a:custGeom>
              <a:avLst/>
              <a:gdLst/>
              <a:ahLst/>
              <a:cxnLst/>
              <a:rect l="l" t="t" r="r" b="b"/>
              <a:pathLst>
                <a:path w="2772" h="2497" extrusionOk="0">
                  <a:moveTo>
                    <a:pt x="1439" y="0"/>
                  </a:moveTo>
                  <a:cubicBezTo>
                    <a:pt x="946" y="0"/>
                    <a:pt x="449" y="272"/>
                    <a:pt x="271" y="807"/>
                  </a:cubicBezTo>
                  <a:cubicBezTo>
                    <a:pt x="0" y="1652"/>
                    <a:pt x="665" y="2497"/>
                    <a:pt x="1441" y="2497"/>
                  </a:cubicBezTo>
                  <a:cubicBezTo>
                    <a:pt x="1647" y="2497"/>
                    <a:pt x="1860" y="2438"/>
                    <a:pt x="2066" y="2303"/>
                  </a:cubicBezTo>
                  <a:lnTo>
                    <a:pt x="2152" y="2303"/>
                  </a:lnTo>
                  <a:cubicBezTo>
                    <a:pt x="2601" y="1961"/>
                    <a:pt x="2772" y="1427"/>
                    <a:pt x="2601" y="893"/>
                  </a:cubicBezTo>
                  <a:cubicBezTo>
                    <a:pt x="2459" y="294"/>
                    <a:pt x="1951" y="0"/>
                    <a:pt x="1439" y="0"/>
                  </a:cubicBezTo>
                  <a:close/>
                </a:path>
              </a:pathLst>
            </a:custGeom>
            <a:solidFill>
              <a:srgbClr val="B4F0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/>
            </a:p>
          </p:txBody>
        </p:sp>
        <p:sp>
          <p:nvSpPr>
            <p:cNvPr id="311" name="Google Shape;4281;p44"/>
            <p:cNvSpPr txBox="1"/>
            <p:nvPr/>
          </p:nvSpPr>
          <p:spPr>
            <a:xfrm rot="21268261">
              <a:off x="3168181" y="2401059"/>
              <a:ext cx="587700" cy="419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dirty="0" smtClean="0">
                  <a:solidFill>
                    <a:srgbClr val="000000"/>
                  </a:solidFill>
                  <a:latin typeface="Englebert"/>
                  <a:ea typeface="Englebert"/>
                  <a:cs typeface="Englebert"/>
                  <a:sym typeface="Englebert"/>
                </a:rPr>
                <a:t>0</a:t>
              </a:r>
              <a:r>
                <a:rPr lang="id-ID" sz="2400" dirty="0" smtClean="0">
                  <a:solidFill>
                    <a:srgbClr val="000000"/>
                  </a:solidFill>
                  <a:latin typeface="Englebert"/>
                  <a:ea typeface="Englebert"/>
                  <a:cs typeface="Englebert"/>
                  <a:sym typeface="Englebert"/>
                </a:rPr>
                <a:t>6</a:t>
              </a:r>
              <a:endParaRPr sz="2400">
                <a:solidFill>
                  <a:srgbClr val="000000"/>
                </a:solidFill>
                <a:latin typeface="Englebert"/>
                <a:ea typeface="Englebert"/>
                <a:cs typeface="Englebert"/>
                <a:sym typeface="Englebert"/>
              </a:endParaRPr>
            </a:p>
          </p:txBody>
        </p:sp>
      </p:grpSp>
      <p:sp>
        <p:nvSpPr>
          <p:cNvPr id="312" name="Google Shape;4269;p44"/>
          <p:cNvSpPr/>
          <p:nvPr/>
        </p:nvSpPr>
        <p:spPr>
          <a:xfrm rot="21268261">
            <a:off x="3331412" y="3200103"/>
            <a:ext cx="1229444" cy="456488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100"/>
          </a:p>
        </p:txBody>
      </p:sp>
      <p:sp>
        <p:nvSpPr>
          <p:cNvPr id="313" name="Google Shape;4271;p44"/>
          <p:cNvSpPr txBox="1"/>
          <p:nvPr/>
        </p:nvSpPr>
        <p:spPr>
          <a:xfrm rot="21268261">
            <a:off x="3230079" y="3195714"/>
            <a:ext cx="1335428" cy="3841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sz="1600" dirty="0" smtClean="0">
                <a:latin typeface="Englebert"/>
                <a:ea typeface="Englebert"/>
                <a:cs typeface="Englebert"/>
                <a:sym typeface="Englebert"/>
              </a:rPr>
              <a:t>Simpatik</a:t>
            </a:r>
            <a:endParaRPr sz="1600">
              <a:latin typeface="Englebert"/>
              <a:ea typeface="Englebert"/>
              <a:cs typeface="Englebert"/>
              <a:sym typeface="Engleber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8" name="Google Shape;4438;p50"/>
          <p:cNvSpPr/>
          <p:nvPr/>
        </p:nvSpPr>
        <p:spPr>
          <a:xfrm rot="-1473211" flipH="1">
            <a:off x="3319693" y="14009"/>
            <a:ext cx="2099061" cy="933410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oogle Shape;4439;p50"/>
          <p:cNvGrpSpPr/>
          <p:nvPr/>
        </p:nvGrpSpPr>
        <p:grpSpPr>
          <a:xfrm>
            <a:off x="7901035" y="4511083"/>
            <a:ext cx="687066" cy="632416"/>
            <a:chOff x="7509335" y="4276933"/>
            <a:chExt cx="687066" cy="632416"/>
          </a:xfrm>
        </p:grpSpPr>
        <p:sp>
          <p:nvSpPr>
            <p:cNvPr id="4440" name="Google Shape;4440;p50"/>
            <p:cNvSpPr/>
            <p:nvPr/>
          </p:nvSpPr>
          <p:spPr>
            <a:xfrm>
              <a:off x="7671616" y="4527011"/>
              <a:ext cx="1731" cy="2596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lnTo>
                    <a:pt x="13" y="26"/>
                  </a:lnTo>
                  <a:cubicBezTo>
                    <a:pt x="13" y="26"/>
                    <a:pt x="13" y="26"/>
                    <a:pt x="1" y="38"/>
                  </a:cubicBezTo>
                  <a:cubicBezTo>
                    <a:pt x="13" y="38"/>
                    <a:pt x="26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50"/>
            <p:cNvSpPr/>
            <p:nvPr/>
          </p:nvSpPr>
          <p:spPr>
            <a:xfrm>
              <a:off x="7674146" y="4524481"/>
              <a:ext cx="1731" cy="2796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1" y="24"/>
                    <a:pt x="4" y="42"/>
                    <a:pt x="8" y="42"/>
                  </a:cubicBezTo>
                  <a:cubicBezTo>
                    <a:pt x="9" y="42"/>
                    <a:pt x="11" y="41"/>
                    <a:pt x="13" y="39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50"/>
            <p:cNvSpPr/>
            <p:nvPr/>
          </p:nvSpPr>
          <p:spPr>
            <a:xfrm>
              <a:off x="7676675" y="4506975"/>
              <a:ext cx="8387" cy="14244"/>
            </a:xfrm>
            <a:custGeom>
              <a:avLst/>
              <a:gdLst/>
              <a:ahLst/>
              <a:cxnLst/>
              <a:rect l="l" t="t" r="r" b="b"/>
              <a:pathLst>
                <a:path w="126" h="214" extrusionOk="0">
                  <a:moveTo>
                    <a:pt x="126" y="0"/>
                  </a:moveTo>
                  <a:cubicBezTo>
                    <a:pt x="101" y="50"/>
                    <a:pt x="63" y="101"/>
                    <a:pt x="38" y="151"/>
                  </a:cubicBezTo>
                  <a:lnTo>
                    <a:pt x="13" y="201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25" y="214"/>
                    <a:pt x="25" y="214"/>
                    <a:pt x="25" y="201"/>
                  </a:cubicBezTo>
                  <a:lnTo>
                    <a:pt x="50" y="176"/>
                  </a:lnTo>
                  <a:cubicBezTo>
                    <a:pt x="50" y="163"/>
                    <a:pt x="50" y="163"/>
                    <a:pt x="50" y="151"/>
                  </a:cubicBezTo>
                  <a:cubicBezTo>
                    <a:pt x="63" y="126"/>
                    <a:pt x="88" y="75"/>
                    <a:pt x="1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0"/>
            <p:cNvSpPr/>
            <p:nvPr/>
          </p:nvSpPr>
          <p:spPr>
            <a:xfrm>
              <a:off x="7664095" y="4530339"/>
              <a:ext cx="7588" cy="9319"/>
            </a:xfrm>
            <a:custGeom>
              <a:avLst/>
              <a:gdLst/>
              <a:ahLst/>
              <a:cxnLst/>
              <a:rect l="l" t="t" r="r" b="b"/>
              <a:pathLst>
                <a:path w="114" h="140" extrusionOk="0">
                  <a:moveTo>
                    <a:pt x="101" y="1"/>
                  </a:moveTo>
                  <a:cubicBezTo>
                    <a:pt x="63" y="51"/>
                    <a:pt x="38" y="101"/>
                    <a:pt x="1" y="139"/>
                  </a:cubicBezTo>
                  <a:cubicBezTo>
                    <a:pt x="38" y="101"/>
                    <a:pt x="89" y="51"/>
                    <a:pt x="1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0"/>
            <p:cNvSpPr/>
            <p:nvPr/>
          </p:nvSpPr>
          <p:spPr>
            <a:xfrm>
              <a:off x="7779516" y="4555433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0"/>
            <p:cNvSpPr/>
            <p:nvPr/>
          </p:nvSpPr>
          <p:spPr>
            <a:xfrm>
              <a:off x="7630680" y="4562622"/>
              <a:ext cx="4859" cy="4593"/>
            </a:xfrm>
            <a:custGeom>
              <a:avLst/>
              <a:gdLst/>
              <a:ahLst/>
              <a:cxnLst/>
              <a:rect l="l" t="t" r="r" b="b"/>
              <a:pathLst>
                <a:path w="73" h="69" extrusionOk="0">
                  <a:moveTo>
                    <a:pt x="55" y="1"/>
                  </a:moveTo>
                  <a:cubicBezTo>
                    <a:pt x="50" y="1"/>
                    <a:pt x="44" y="3"/>
                    <a:pt x="38" y="6"/>
                  </a:cubicBezTo>
                  <a:cubicBezTo>
                    <a:pt x="38" y="6"/>
                    <a:pt x="25" y="18"/>
                    <a:pt x="25" y="31"/>
                  </a:cubicBezTo>
                  <a:cubicBezTo>
                    <a:pt x="25" y="31"/>
                    <a:pt x="13" y="31"/>
                    <a:pt x="13" y="44"/>
                  </a:cubicBezTo>
                  <a:cubicBezTo>
                    <a:pt x="13" y="44"/>
                    <a:pt x="13" y="56"/>
                    <a:pt x="0" y="56"/>
                  </a:cubicBezTo>
                  <a:cubicBezTo>
                    <a:pt x="0" y="56"/>
                    <a:pt x="13" y="69"/>
                    <a:pt x="25" y="69"/>
                  </a:cubicBezTo>
                  <a:cubicBezTo>
                    <a:pt x="38" y="31"/>
                    <a:pt x="38" y="56"/>
                    <a:pt x="63" y="31"/>
                  </a:cubicBezTo>
                  <a:cubicBezTo>
                    <a:pt x="72" y="13"/>
                    <a:pt x="68" y="1"/>
                    <a:pt x="5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50"/>
            <p:cNvSpPr/>
            <p:nvPr/>
          </p:nvSpPr>
          <p:spPr>
            <a:xfrm>
              <a:off x="7626486" y="4568812"/>
              <a:ext cx="3395" cy="5924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1"/>
                  </a:moveTo>
                  <a:cubicBezTo>
                    <a:pt x="25" y="26"/>
                    <a:pt x="13" y="51"/>
                    <a:pt x="0" y="89"/>
                  </a:cubicBezTo>
                  <a:lnTo>
                    <a:pt x="13" y="89"/>
                  </a:lnTo>
                  <a:cubicBezTo>
                    <a:pt x="25" y="64"/>
                    <a:pt x="13" y="64"/>
                    <a:pt x="25" y="51"/>
                  </a:cubicBezTo>
                  <a:cubicBezTo>
                    <a:pt x="25" y="51"/>
                    <a:pt x="25" y="57"/>
                    <a:pt x="33" y="57"/>
                  </a:cubicBezTo>
                  <a:cubicBezTo>
                    <a:pt x="36" y="57"/>
                    <a:pt x="42" y="55"/>
                    <a:pt x="50" y="51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50"/>
            <p:cNvSpPr/>
            <p:nvPr/>
          </p:nvSpPr>
          <p:spPr>
            <a:xfrm>
              <a:off x="7638202" y="4554634"/>
              <a:ext cx="4193" cy="2529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13"/>
                  </a:lnTo>
                  <a:lnTo>
                    <a:pt x="25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0"/>
            <p:cNvSpPr/>
            <p:nvPr/>
          </p:nvSpPr>
          <p:spPr>
            <a:xfrm>
              <a:off x="7641530" y="4550441"/>
              <a:ext cx="865" cy="1731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0"/>
            <p:cNvSpPr/>
            <p:nvPr/>
          </p:nvSpPr>
          <p:spPr>
            <a:xfrm>
              <a:off x="7636471" y="4557097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4" y="1"/>
                  </a:moveTo>
                  <a:cubicBezTo>
                    <a:pt x="14" y="1"/>
                    <a:pt x="14" y="1"/>
                    <a:pt x="1" y="14"/>
                  </a:cubicBezTo>
                  <a:lnTo>
                    <a:pt x="14" y="14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0"/>
            <p:cNvSpPr/>
            <p:nvPr/>
          </p:nvSpPr>
          <p:spPr>
            <a:xfrm>
              <a:off x="7685861" y="4401539"/>
              <a:ext cx="2596" cy="1731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0" y="26"/>
                    <a:pt x="13" y="13"/>
                    <a:pt x="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50"/>
            <p:cNvSpPr/>
            <p:nvPr/>
          </p:nvSpPr>
          <p:spPr>
            <a:xfrm>
              <a:off x="7684996" y="4399542"/>
              <a:ext cx="13313" cy="6257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8" y="0"/>
                    <a:pt x="164" y="23"/>
                    <a:pt x="141" y="23"/>
                  </a:cubicBezTo>
                  <a:cubicBezTo>
                    <a:pt x="135" y="23"/>
                    <a:pt x="130" y="22"/>
                    <a:pt x="126" y="18"/>
                  </a:cubicBezTo>
                  <a:cubicBezTo>
                    <a:pt x="38" y="43"/>
                    <a:pt x="101" y="43"/>
                    <a:pt x="76" y="68"/>
                  </a:cubicBezTo>
                  <a:cubicBezTo>
                    <a:pt x="64" y="68"/>
                    <a:pt x="26" y="68"/>
                    <a:pt x="13" y="56"/>
                  </a:cubicBezTo>
                  <a:lnTo>
                    <a:pt x="13" y="56"/>
                  </a:lnTo>
                  <a:cubicBezTo>
                    <a:pt x="1" y="81"/>
                    <a:pt x="13" y="94"/>
                    <a:pt x="38" y="94"/>
                  </a:cubicBezTo>
                  <a:cubicBezTo>
                    <a:pt x="76" y="81"/>
                    <a:pt x="139" y="43"/>
                    <a:pt x="177" y="18"/>
                  </a:cubicBez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50"/>
            <p:cNvSpPr/>
            <p:nvPr/>
          </p:nvSpPr>
          <p:spPr>
            <a:xfrm>
              <a:off x="7683332" y="4410725"/>
              <a:ext cx="4260" cy="426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26" y="1"/>
                  </a:moveTo>
                  <a:lnTo>
                    <a:pt x="1" y="13"/>
                  </a:lnTo>
                  <a:lnTo>
                    <a:pt x="63" y="6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50"/>
            <p:cNvSpPr/>
            <p:nvPr/>
          </p:nvSpPr>
          <p:spPr>
            <a:xfrm>
              <a:off x="7572104" y="4494395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0"/>
            <p:cNvSpPr/>
            <p:nvPr/>
          </p:nvSpPr>
          <p:spPr>
            <a:xfrm>
              <a:off x="7707627" y="4394017"/>
              <a:ext cx="6723" cy="2596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8"/>
                  </a:cubicBezTo>
                  <a:lnTo>
                    <a:pt x="38" y="38"/>
                  </a:lnTo>
                  <a:cubicBezTo>
                    <a:pt x="63" y="26"/>
                    <a:pt x="101" y="13"/>
                    <a:pt x="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50"/>
            <p:cNvSpPr/>
            <p:nvPr/>
          </p:nvSpPr>
          <p:spPr>
            <a:xfrm>
              <a:off x="7701770" y="4398211"/>
              <a:ext cx="3395" cy="86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10"/>
                  </a:cubicBezTo>
                  <a:lnTo>
                    <a:pt x="13" y="10"/>
                  </a:lnTo>
                  <a:lnTo>
                    <a:pt x="50" y="0"/>
                  </a:lnTo>
                  <a:close/>
                  <a:moveTo>
                    <a:pt x="13" y="10"/>
                  </a:moveTo>
                  <a:lnTo>
                    <a:pt x="0" y="13"/>
                  </a:lnTo>
                  <a:cubicBezTo>
                    <a:pt x="4" y="13"/>
                    <a:pt x="8" y="12"/>
                    <a:pt x="13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50"/>
            <p:cNvSpPr/>
            <p:nvPr/>
          </p:nvSpPr>
          <p:spPr>
            <a:xfrm>
              <a:off x="7588812" y="4475158"/>
              <a:ext cx="2596" cy="2596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cubicBezTo>
                    <a:pt x="13" y="26"/>
                    <a:pt x="1" y="38"/>
                    <a:pt x="1" y="38"/>
                  </a:cubicBezTo>
                  <a:cubicBezTo>
                    <a:pt x="13" y="26"/>
                    <a:pt x="26" y="1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0"/>
            <p:cNvSpPr/>
            <p:nvPr/>
          </p:nvSpPr>
          <p:spPr>
            <a:xfrm>
              <a:off x="7516058" y="4629651"/>
              <a:ext cx="1997" cy="2796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0" y="4"/>
                  </a:cubicBezTo>
                  <a:cubicBezTo>
                    <a:pt x="0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50"/>
            <p:cNvSpPr/>
            <p:nvPr/>
          </p:nvSpPr>
          <p:spPr>
            <a:xfrm>
              <a:off x="7527773" y="465414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0" y="13"/>
                  </a:lnTo>
                  <a:lnTo>
                    <a:pt x="0" y="26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50"/>
            <p:cNvSpPr/>
            <p:nvPr/>
          </p:nvSpPr>
          <p:spPr>
            <a:xfrm>
              <a:off x="7579626" y="4471630"/>
              <a:ext cx="11515" cy="13845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158" y="0"/>
                  </a:moveTo>
                  <a:cubicBezTo>
                    <a:pt x="156" y="0"/>
                    <a:pt x="154" y="1"/>
                    <a:pt x="151" y="3"/>
                  </a:cubicBezTo>
                  <a:cubicBezTo>
                    <a:pt x="76" y="167"/>
                    <a:pt x="88" y="16"/>
                    <a:pt x="0" y="179"/>
                  </a:cubicBezTo>
                  <a:cubicBezTo>
                    <a:pt x="8" y="199"/>
                    <a:pt x="16" y="207"/>
                    <a:pt x="25" y="207"/>
                  </a:cubicBezTo>
                  <a:cubicBezTo>
                    <a:pt x="46" y="207"/>
                    <a:pt x="74" y="164"/>
                    <a:pt x="126" y="104"/>
                  </a:cubicBezTo>
                  <a:lnTo>
                    <a:pt x="126" y="104"/>
                  </a:lnTo>
                  <a:cubicBezTo>
                    <a:pt x="123" y="106"/>
                    <a:pt x="121" y="107"/>
                    <a:pt x="120" y="107"/>
                  </a:cubicBezTo>
                  <a:cubicBezTo>
                    <a:pt x="105" y="107"/>
                    <a:pt x="173" y="0"/>
                    <a:pt x="1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50"/>
            <p:cNvSpPr/>
            <p:nvPr/>
          </p:nvSpPr>
          <p:spPr>
            <a:xfrm>
              <a:off x="7531101" y="4672584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0"/>
                  </a:moveTo>
                  <a:cubicBezTo>
                    <a:pt x="18" y="0"/>
                    <a:pt x="15" y="0"/>
                    <a:pt x="14" y="3"/>
                  </a:cubicBezTo>
                  <a:lnTo>
                    <a:pt x="14" y="3"/>
                  </a:lnTo>
                  <a:cubicBezTo>
                    <a:pt x="18" y="1"/>
                    <a:pt x="22" y="0"/>
                    <a:pt x="26" y="0"/>
                  </a:cubicBezTo>
                  <a:close/>
                  <a:moveTo>
                    <a:pt x="14" y="3"/>
                  </a:moveTo>
                  <a:cubicBezTo>
                    <a:pt x="6" y="7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8"/>
                    <a:pt x="13" y="5"/>
                    <a:pt x="1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0"/>
            <p:cNvSpPr/>
            <p:nvPr/>
          </p:nvSpPr>
          <p:spPr>
            <a:xfrm>
              <a:off x="7682533" y="4534532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"/>
                    <a:pt x="0" y="1"/>
                  </a:cubicBez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50"/>
            <p:cNvSpPr/>
            <p:nvPr/>
          </p:nvSpPr>
          <p:spPr>
            <a:xfrm>
              <a:off x="7699240" y="4511102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50"/>
            <p:cNvSpPr/>
            <p:nvPr/>
          </p:nvSpPr>
          <p:spPr>
            <a:xfrm>
              <a:off x="7703434" y="4506909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4"/>
                    <a:pt x="0" y="14"/>
                    <a:pt x="0" y="14"/>
                  </a:cubicBezTo>
                  <a:lnTo>
                    <a:pt x="13" y="14"/>
                  </a:ln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50"/>
            <p:cNvSpPr/>
            <p:nvPr/>
          </p:nvSpPr>
          <p:spPr>
            <a:xfrm>
              <a:off x="7705098" y="4506110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0"/>
            <p:cNvSpPr/>
            <p:nvPr/>
          </p:nvSpPr>
          <p:spPr>
            <a:xfrm>
              <a:off x="7729327" y="4492731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3" y="0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50"/>
            <p:cNvSpPr/>
            <p:nvPr/>
          </p:nvSpPr>
          <p:spPr>
            <a:xfrm>
              <a:off x="7709291" y="4503580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50"/>
            <p:cNvSpPr/>
            <p:nvPr/>
          </p:nvSpPr>
          <p:spPr>
            <a:xfrm>
              <a:off x="7710955" y="4492731"/>
              <a:ext cx="18438" cy="7322"/>
            </a:xfrm>
            <a:custGeom>
              <a:avLst/>
              <a:gdLst/>
              <a:ahLst/>
              <a:cxnLst/>
              <a:rect l="l" t="t" r="r" b="b"/>
              <a:pathLst>
                <a:path w="277" h="110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26" y="51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5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1"/>
                  </a:cubicBezTo>
                  <a:cubicBezTo>
                    <a:pt x="201" y="38"/>
                    <a:pt x="239" y="26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50"/>
            <p:cNvSpPr/>
            <p:nvPr/>
          </p:nvSpPr>
          <p:spPr>
            <a:xfrm>
              <a:off x="7685861" y="4525347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2" y="7"/>
                  </a:cubicBezTo>
                  <a:cubicBezTo>
                    <a:pt x="13" y="7"/>
                    <a:pt x="13" y="9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50"/>
            <p:cNvSpPr/>
            <p:nvPr/>
          </p:nvSpPr>
          <p:spPr>
            <a:xfrm>
              <a:off x="7692517" y="4397612"/>
              <a:ext cx="8720" cy="3195"/>
            </a:xfrm>
            <a:custGeom>
              <a:avLst/>
              <a:gdLst/>
              <a:ahLst/>
              <a:cxnLst/>
              <a:rect l="l" t="t" r="r" b="b"/>
              <a:pathLst>
                <a:path w="131" h="48" extrusionOk="0">
                  <a:moveTo>
                    <a:pt x="109" y="1"/>
                  </a:moveTo>
                  <a:cubicBezTo>
                    <a:pt x="102" y="1"/>
                    <a:pt x="88" y="3"/>
                    <a:pt x="64" y="9"/>
                  </a:cubicBezTo>
                  <a:cubicBezTo>
                    <a:pt x="64" y="22"/>
                    <a:pt x="1" y="47"/>
                    <a:pt x="51" y="47"/>
                  </a:cubicBezTo>
                  <a:lnTo>
                    <a:pt x="64" y="35"/>
                  </a:lnTo>
                  <a:cubicBezTo>
                    <a:pt x="83" y="25"/>
                    <a:pt x="131" y="1"/>
                    <a:pt x="10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50"/>
            <p:cNvSpPr/>
            <p:nvPr/>
          </p:nvSpPr>
          <p:spPr>
            <a:xfrm>
              <a:off x="7695047" y="4514497"/>
              <a:ext cx="2596" cy="2529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38" y="13"/>
                    <a:pt x="26" y="25"/>
                    <a:pt x="1" y="38"/>
                  </a:cubicBezTo>
                  <a:lnTo>
                    <a:pt x="13" y="38"/>
                  </a:lnTo>
                  <a:lnTo>
                    <a:pt x="38" y="25"/>
                  </a:ln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0"/>
            <p:cNvSpPr/>
            <p:nvPr/>
          </p:nvSpPr>
          <p:spPr>
            <a:xfrm>
              <a:off x="7697576" y="4512766"/>
              <a:ext cx="865" cy="1797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3" y="1"/>
                  </a:moveTo>
                  <a:cubicBezTo>
                    <a:pt x="0" y="14"/>
                    <a:pt x="0" y="14"/>
                    <a:pt x="0" y="26"/>
                  </a:cubicBezTo>
                  <a:cubicBezTo>
                    <a:pt x="0" y="26"/>
                    <a:pt x="13" y="14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0"/>
            <p:cNvSpPr/>
            <p:nvPr/>
          </p:nvSpPr>
          <p:spPr>
            <a:xfrm>
              <a:off x="7691718" y="4519489"/>
              <a:ext cx="67" cy="1731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6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0"/>
            <p:cNvSpPr/>
            <p:nvPr/>
          </p:nvSpPr>
          <p:spPr>
            <a:xfrm>
              <a:off x="7736050" y="4481881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0"/>
            <p:cNvSpPr/>
            <p:nvPr/>
          </p:nvSpPr>
          <p:spPr>
            <a:xfrm>
              <a:off x="7724335" y="4549576"/>
              <a:ext cx="1731" cy="466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2" y="6"/>
                    <a:pt x="16" y="6"/>
                  </a:cubicBezTo>
                  <a:cubicBezTo>
                    <a:pt x="19" y="6"/>
                    <a:pt x="21" y="5"/>
                    <a:pt x="2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50"/>
            <p:cNvSpPr/>
            <p:nvPr/>
          </p:nvSpPr>
          <p:spPr>
            <a:xfrm>
              <a:off x="7735184" y="4537062"/>
              <a:ext cx="2596" cy="339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38" y="0"/>
                  </a:moveTo>
                  <a:cubicBezTo>
                    <a:pt x="30" y="0"/>
                    <a:pt x="27" y="0"/>
                    <a:pt x="26" y="4"/>
                  </a:cubicBezTo>
                  <a:lnTo>
                    <a:pt x="26" y="4"/>
                  </a:lnTo>
                  <a:cubicBezTo>
                    <a:pt x="30" y="2"/>
                    <a:pt x="34" y="0"/>
                    <a:pt x="38" y="0"/>
                  </a:cubicBezTo>
                  <a:close/>
                  <a:moveTo>
                    <a:pt x="26" y="4"/>
                  </a:moveTo>
                  <a:cubicBezTo>
                    <a:pt x="18" y="10"/>
                    <a:pt x="9" y="21"/>
                    <a:pt x="1" y="38"/>
                  </a:cubicBezTo>
                  <a:lnTo>
                    <a:pt x="13" y="38"/>
                  </a:lnTo>
                  <a:lnTo>
                    <a:pt x="13" y="51"/>
                  </a:lnTo>
                  <a:cubicBezTo>
                    <a:pt x="26" y="51"/>
                    <a:pt x="26" y="38"/>
                    <a:pt x="26" y="13"/>
                  </a:cubicBezTo>
                  <a:cubicBezTo>
                    <a:pt x="26" y="9"/>
                    <a:pt x="26" y="6"/>
                    <a:pt x="2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50"/>
            <p:cNvSpPr/>
            <p:nvPr/>
          </p:nvSpPr>
          <p:spPr>
            <a:xfrm>
              <a:off x="7675810" y="4596436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6" y="1"/>
                  </a:moveTo>
                  <a:lnTo>
                    <a:pt x="26" y="1"/>
                  </a:lnTo>
                  <a:cubicBezTo>
                    <a:pt x="1" y="13"/>
                    <a:pt x="1" y="13"/>
                    <a:pt x="13" y="13"/>
                  </a:cubicBezTo>
                  <a:cubicBezTo>
                    <a:pt x="26" y="13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50"/>
            <p:cNvSpPr/>
            <p:nvPr/>
          </p:nvSpPr>
          <p:spPr>
            <a:xfrm>
              <a:off x="7732721" y="4492731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0"/>
            <p:cNvSpPr/>
            <p:nvPr/>
          </p:nvSpPr>
          <p:spPr>
            <a:xfrm>
              <a:off x="7630347" y="4623394"/>
              <a:ext cx="2862" cy="1065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50"/>
            <p:cNvSpPr/>
            <p:nvPr/>
          </p:nvSpPr>
          <p:spPr>
            <a:xfrm>
              <a:off x="7746101" y="4516161"/>
              <a:ext cx="1731" cy="2529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25" y="0"/>
                  </a:moveTo>
                  <a:cubicBezTo>
                    <a:pt x="19" y="6"/>
                    <a:pt x="16" y="13"/>
                    <a:pt x="13" y="19"/>
                  </a:cubicBezTo>
                  <a:lnTo>
                    <a:pt x="25" y="0"/>
                  </a:lnTo>
                  <a:close/>
                  <a:moveTo>
                    <a:pt x="13" y="19"/>
                  </a:moveTo>
                  <a:lnTo>
                    <a:pt x="0" y="38"/>
                  </a:lnTo>
                  <a:cubicBezTo>
                    <a:pt x="6" y="32"/>
                    <a:pt x="10" y="25"/>
                    <a:pt x="13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50"/>
            <p:cNvSpPr/>
            <p:nvPr/>
          </p:nvSpPr>
          <p:spPr>
            <a:xfrm>
              <a:off x="7751958" y="4488537"/>
              <a:ext cx="4193" cy="666"/>
            </a:xfrm>
            <a:custGeom>
              <a:avLst/>
              <a:gdLst/>
              <a:ahLst/>
              <a:cxnLst/>
              <a:rect l="l" t="t" r="r" b="b"/>
              <a:pathLst>
                <a:path w="63" h="10" extrusionOk="0">
                  <a:moveTo>
                    <a:pt x="0" y="1"/>
                  </a:moveTo>
                  <a:cubicBezTo>
                    <a:pt x="13" y="7"/>
                    <a:pt x="22" y="10"/>
                    <a:pt x="31" y="10"/>
                  </a:cubicBezTo>
                  <a:cubicBezTo>
                    <a:pt x="41" y="10"/>
                    <a:pt x="50" y="7"/>
                    <a:pt x="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50"/>
            <p:cNvSpPr/>
            <p:nvPr/>
          </p:nvSpPr>
          <p:spPr>
            <a:xfrm>
              <a:off x="7730991" y="4489402"/>
              <a:ext cx="5125" cy="1731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0"/>
                  </a:moveTo>
                  <a:cubicBezTo>
                    <a:pt x="51" y="0"/>
                    <a:pt x="26" y="13"/>
                    <a:pt x="1" y="25"/>
                  </a:cubicBezTo>
                  <a:lnTo>
                    <a:pt x="13" y="25"/>
                  </a:lnTo>
                  <a:cubicBezTo>
                    <a:pt x="64" y="25"/>
                    <a:pt x="76" y="13"/>
                    <a:pt x="7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50"/>
            <p:cNvSpPr/>
            <p:nvPr/>
          </p:nvSpPr>
          <p:spPr>
            <a:xfrm>
              <a:off x="7634008" y="4615673"/>
              <a:ext cx="1731" cy="67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13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50"/>
            <p:cNvSpPr/>
            <p:nvPr/>
          </p:nvSpPr>
          <p:spPr>
            <a:xfrm>
              <a:off x="7749429" y="4488138"/>
              <a:ext cx="2596" cy="466"/>
            </a:xfrm>
            <a:custGeom>
              <a:avLst/>
              <a:gdLst/>
              <a:ahLst/>
              <a:cxnLst/>
              <a:rect l="l" t="t" r="r" b="b"/>
              <a:pathLst>
                <a:path w="39" h="7" extrusionOk="0">
                  <a:moveTo>
                    <a:pt x="5" y="1"/>
                  </a:moveTo>
                  <a:cubicBezTo>
                    <a:pt x="2" y="1"/>
                    <a:pt x="0" y="2"/>
                    <a:pt x="0" y="7"/>
                  </a:cubicBezTo>
                  <a:lnTo>
                    <a:pt x="38" y="7"/>
                  </a:lnTo>
                  <a:cubicBezTo>
                    <a:pt x="21" y="7"/>
                    <a:pt x="10" y="1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50"/>
            <p:cNvSpPr/>
            <p:nvPr/>
          </p:nvSpPr>
          <p:spPr>
            <a:xfrm>
              <a:off x="7524445" y="4664197"/>
              <a:ext cx="2529" cy="67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50"/>
            <p:cNvSpPr/>
            <p:nvPr/>
          </p:nvSpPr>
          <p:spPr>
            <a:xfrm>
              <a:off x="7525244" y="4662533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50"/>
            <p:cNvSpPr/>
            <p:nvPr/>
          </p:nvSpPr>
          <p:spPr>
            <a:xfrm>
              <a:off x="7539488" y="4562955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50"/>
            <p:cNvSpPr/>
            <p:nvPr/>
          </p:nvSpPr>
          <p:spPr>
            <a:xfrm>
              <a:off x="7531967" y="4562955"/>
              <a:ext cx="14244" cy="11782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4"/>
                    <a:pt x="101" y="101"/>
                    <a:pt x="0" y="177"/>
                  </a:cubicBezTo>
                  <a:cubicBezTo>
                    <a:pt x="76" y="139"/>
                    <a:pt x="151" y="89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50"/>
            <p:cNvSpPr/>
            <p:nvPr/>
          </p:nvSpPr>
          <p:spPr>
            <a:xfrm>
              <a:off x="7554531" y="4632380"/>
              <a:ext cx="7588" cy="5924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8" y="1"/>
                    <a:pt x="38" y="13"/>
                    <a:pt x="1" y="39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76" y="76"/>
                  </a:cubicBezTo>
                  <a:cubicBezTo>
                    <a:pt x="76" y="76"/>
                    <a:pt x="76" y="64"/>
                    <a:pt x="76" y="64"/>
                  </a:cubicBezTo>
                  <a:cubicBezTo>
                    <a:pt x="88" y="39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0"/>
            <p:cNvSpPr/>
            <p:nvPr/>
          </p:nvSpPr>
          <p:spPr>
            <a:xfrm>
              <a:off x="7684197" y="4404867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50"/>
            <p:cNvSpPr/>
            <p:nvPr/>
          </p:nvSpPr>
          <p:spPr>
            <a:xfrm>
              <a:off x="7570440" y="4496924"/>
              <a:ext cx="1731" cy="2529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25" y="0"/>
                  </a:moveTo>
                  <a:cubicBezTo>
                    <a:pt x="13" y="13"/>
                    <a:pt x="0" y="25"/>
                    <a:pt x="13" y="38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50"/>
            <p:cNvSpPr/>
            <p:nvPr/>
          </p:nvSpPr>
          <p:spPr>
            <a:xfrm>
              <a:off x="7562918" y="4567148"/>
              <a:ext cx="3395" cy="5125"/>
            </a:xfrm>
            <a:custGeom>
              <a:avLst/>
              <a:gdLst/>
              <a:ahLst/>
              <a:cxnLst/>
              <a:rect l="l" t="t" r="r" b="b"/>
              <a:pathLst>
                <a:path w="51" h="77" extrusionOk="0">
                  <a:moveTo>
                    <a:pt x="25" y="1"/>
                  </a:moveTo>
                  <a:lnTo>
                    <a:pt x="0" y="76"/>
                  </a:lnTo>
                  <a:cubicBezTo>
                    <a:pt x="9" y="76"/>
                    <a:pt x="17" y="71"/>
                    <a:pt x="29" y="71"/>
                  </a:cubicBezTo>
                  <a:cubicBezTo>
                    <a:pt x="35" y="71"/>
                    <a:pt x="42" y="72"/>
                    <a:pt x="50" y="76"/>
                  </a:cubicBezTo>
                  <a:cubicBezTo>
                    <a:pt x="50" y="51"/>
                    <a:pt x="38" y="26"/>
                    <a:pt x="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50"/>
            <p:cNvSpPr/>
            <p:nvPr/>
          </p:nvSpPr>
          <p:spPr>
            <a:xfrm>
              <a:off x="7509335" y="4396547"/>
              <a:ext cx="245150" cy="277898"/>
            </a:xfrm>
            <a:custGeom>
              <a:avLst/>
              <a:gdLst/>
              <a:ahLst/>
              <a:cxnLst/>
              <a:rect l="l" t="t" r="r" b="b"/>
              <a:pathLst>
                <a:path w="3683" h="4175" extrusionOk="0">
                  <a:moveTo>
                    <a:pt x="3303" y="262"/>
                  </a:moveTo>
                  <a:cubicBezTo>
                    <a:pt x="3300" y="263"/>
                    <a:pt x="3296" y="264"/>
                    <a:pt x="3293" y="264"/>
                  </a:cubicBezTo>
                  <a:lnTo>
                    <a:pt x="3268" y="289"/>
                  </a:lnTo>
                  <a:cubicBezTo>
                    <a:pt x="3296" y="275"/>
                    <a:pt x="3306" y="267"/>
                    <a:pt x="3303" y="262"/>
                  </a:cubicBezTo>
                  <a:close/>
                  <a:moveTo>
                    <a:pt x="3193" y="415"/>
                  </a:moveTo>
                  <a:cubicBezTo>
                    <a:pt x="3195" y="420"/>
                    <a:pt x="3197" y="424"/>
                    <a:pt x="3200" y="428"/>
                  </a:cubicBezTo>
                  <a:lnTo>
                    <a:pt x="3200" y="428"/>
                  </a:lnTo>
                  <a:cubicBezTo>
                    <a:pt x="3207" y="426"/>
                    <a:pt x="3215" y="424"/>
                    <a:pt x="3223" y="422"/>
                  </a:cubicBezTo>
                  <a:lnTo>
                    <a:pt x="3223" y="422"/>
                  </a:lnTo>
                  <a:cubicBezTo>
                    <a:pt x="3230" y="432"/>
                    <a:pt x="3235" y="435"/>
                    <a:pt x="3239" y="435"/>
                  </a:cubicBezTo>
                  <a:cubicBezTo>
                    <a:pt x="3248" y="435"/>
                    <a:pt x="3252" y="421"/>
                    <a:pt x="3254" y="421"/>
                  </a:cubicBezTo>
                  <a:cubicBezTo>
                    <a:pt x="3256" y="421"/>
                    <a:pt x="3256" y="431"/>
                    <a:pt x="3256" y="465"/>
                  </a:cubicBezTo>
                  <a:lnTo>
                    <a:pt x="3277" y="465"/>
                  </a:lnTo>
                  <a:cubicBezTo>
                    <a:pt x="3278" y="465"/>
                    <a:pt x="3279" y="465"/>
                    <a:pt x="3281" y="464"/>
                  </a:cubicBezTo>
                  <a:lnTo>
                    <a:pt x="3281" y="464"/>
                  </a:lnTo>
                  <a:cubicBezTo>
                    <a:pt x="3281" y="465"/>
                    <a:pt x="3281" y="465"/>
                    <a:pt x="3281" y="465"/>
                  </a:cubicBezTo>
                  <a:lnTo>
                    <a:pt x="3277" y="465"/>
                  </a:lnTo>
                  <a:cubicBezTo>
                    <a:pt x="3258" y="469"/>
                    <a:pt x="3238" y="474"/>
                    <a:pt x="3218" y="478"/>
                  </a:cubicBezTo>
                  <a:lnTo>
                    <a:pt x="3218" y="478"/>
                  </a:lnTo>
                  <a:cubicBezTo>
                    <a:pt x="3218" y="457"/>
                    <a:pt x="3209" y="445"/>
                    <a:pt x="3200" y="428"/>
                  </a:cubicBezTo>
                  <a:lnTo>
                    <a:pt x="3200" y="428"/>
                  </a:lnTo>
                  <a:cubicBezTo>
                    <a:pt x="3191" y="430"/>
                    <a:pt x="3182" y="432"/>
                    <a:pt x="3173" y="434"/>
                  </a:cubicBezTo>
                  <a:lnTo>
                    <a:pt x="3173" y="434"/>
                  </a:lnTo>
                  <a:lnTo>
                    <a:pt x="3193" y="415"/>
                  </a:lnTo>
                  <a:close/>
                  <a:moveTo>
                    <a:pt x="3168" y="440"/>
                  </a:moveTo>
                  <a:cubicBezTo>
                    <a:pt x="3180" y="453"/>
                    <a:pt x="3205" y="465"/>
                    <a:pt x="3205" y="478"/>
                  </a:cubicBezTo>
                  <a:lnTo>
                    <a:pt x="3217" y="478"/>
                  </a:lnTo>
                  <a:cubicBezTo>
                    <a:pt x="3218" y="478"/>
                    <a:pt x="3218" y="478"/>
                    <a:pt x="3218" y="478"/>
                  </a:cubicBezTo>
                  <a:lnTo>
                    <a:pt x="3218" y="478"/>
                  </a:lnTo>
                  <a:cubicBezTo>
                    <a:pt x="3218" y="478"/>
                    <a:pt x="3218" y="478"/>
                    <a:pt x="3218" y="478"/>
                  </a:cubicBezTo>
                  <a:lnTo>
                    <a:pt x="3217" y="478"/>
                  </a:lnTo>
                  <a:cubicBezTo>
                    <a:pt x="3204" y="481"/>
                    <a:pt x="3190" y="483"/>
                    <a:pt x="3176" y="486"/>
                  </a:cubicBezTo>
                  <a:lnTo>
                    <a:pt x="3176" y="486"/>
                  </a:lnTo>
                  <a:cubicBezTo>
                    <a:pt x="3182" y="483"/>
                    <a:pt x="3187" y="481"/>
                    <a:pt x="3193" y="478"/>
                  </a:cubicBezTo>
                  <a:cubicBezTo>
                    <a:pt x="3180" y="465"/>
                    <a:pt x="3180" y="453"/>
                    <a:pt x="3168" y="440"/>
                  </a:cubicBezTo>
                  <a:close/>
                  <a:moveTo>
                    <a:pt x="3176" y="486"/>
                  </a:moveTo>
                  <a:cubicBezTo>
                    <a:pt x="3172" y="488"/>
                    <a:pt x="3168" y="490"/>
                    <a:pt x="3164" y="492"/>
                  </a:cubicBezTo>
                  <a:lnTo>
                    <a:pt x="3164" y="492"/>
                  </a:lnTo>
                  <a:cubicBezTo>
                    <a:pt x="3161" y="491"/>
                    <a:pt x="3158" y="490"/>
                    <a:pt x="3155" y="490"/>
                  </a:cubicBezTo>
                  <a:cubicBezTo>
                    <a:pt x="3162" y="489"/>
                    <a:pt x="3169" y="488"/>
                    <a:pt x="3176" y="486"/>
                  </a:cubicBezTo>
                  <a:close/>
                  <a:moveTo>
                    <a:pt x="2471" y="137"/>
                  </a:moveTo>
                  <a:cubicBezTo>
                    <a:pt x="2445" y="137"/>
                    <a:pt x="2399" y="216"/>
                    <a:pt x="2363" y="239"/>
                  </a:cubicBezTo>
                  <a:cubicBezTo>
                    <a:pt x="2351" y="252"/>
                    <a:pt x="2326" y="277"/>
                    <a:pt x="2301" y="277"/>
                  </a:cubicBezTo>
                  <a:cubicBezTo>
                    <a:pt x="2275" y="302"/>
                    <a:pt x="2250" y="314"/>
                    <a:pt x="2225" y="314"/>
                  </a:cubicBezTo>
                  <a:cubicBezTo>
                    <a:pt x="2175" y="340"/>
                    <a:pt x="2125" y="352"/>
                    <a:pt x="2074" y="390"/>
                  </a:cubicBezTo>
                  <a:lnTo>
                    <a:pt x="2175" y="365"/>
                  </a:lnTo>
                  <a:lnTo>
                    <a:pt x="2175" y="365"/>
                  </a:lnTo>
                  <a:cubicBezTo>
                    <a:pt x="2162" y="390"/>
                    <a:pt x="1999" y="465"/>
                    <a:pt x="1961" y="478"/>
                  </a:cubicBezTo>
                  <a:cubicBezTo>
                    <a:pt x="1973" y="489"/>
                    <a:pt x="2077" y="480"/>
                    <a:pt x="2078" y="515"/>
                  </a:cubicBezTo>
                  <a:lnTo>
                    <a:pt x="2099" y="515"/>
                  </a:lnTo>
                  <a:cubicBezTo>
                    <a:pt x="2099" y="503"/>
                    <a:pt x="2099" y="503"/>
                    <a:pt x="2112" y="503"/>
                  </a:cubicBezTo>
                  <a:cubicBezTo>
                    <a:pt x="2125" y="490"/>
                    <a:pt x="2150" y="478"/>
                    <a:pt x="2162" y="465"/>
                  </a:cubicBezTo>
                  <a:cubicBezTo>
                    <a:pt x="2200" y="440"/>
                    <a:pt x="2225" y="415"/>
                    <a:pt x="2263" y="390"/>
                  </a:cubicBezTo>
                  <a:cubicBezTo>
                    <a:pt x="2338" y="352"/>
                    <a:pt x="2414" y="302"/>
                    <a:pt x="2489" y="264"/>
                  </a:cubicBezTo>
                  <a:lnTo>
                    <a:pt x="2490" y="264"/>
                  </a:lnTo>
                  <a:cubicBezTo>
                    <a:pt x="2468" y="221"/>
                    <a:pt x="2459" y="173"/>
                    <a:pt x="2476" y="139"/>
                  </a:cubicBezTo>
                  <a:cubicBezTo>
                    <a:pt x="2475" y="138"/>
                    <a:pt x="2473" y="137"/>
                    <a:pt x="2471" y="137"/>
                  </a:cubicBezTo>
                  <a:close/>
                  <a:moveTo>
                    <a:pt x="3096" y="534"/>
                  </a:moveTo>
                  <a:cubicBezTo>
                    <a:pt x="3093" y="536"/>
                    <a:pt x="3090" y="538"/>
                    <a:pt x="3088" y="539"/>
                  </a:cubicBezTo>
                  <a:lnTo>
                    <a:pt x="3088" y="539"/>
                  </a:lnTo>
                  <a:cubicBezTo>
                    <a:pt x="3090" y="537"/>
                    <a:pt x="3093" y="536"/>
                    <a:pt x="3096" y="534"/>
                  </a:cubicBezTo>
                  <a:close/>
                  <a:moveTo>
                    <a:pt x="2941" y="478"/>
                  </a:moveTo>
                  <a:cubicBezTo>
                    <a:pt x="2830" y="530"/>
                    <a:pt x="2791" y="552"/>
                    <a:pt x="2799" y="552"/>
                  </a:cubicBezTo>
                  <a:cubicBezTo>
                    <a:pt x="2807" y="552"/>
                    <a:pt x="2856" y="533"/>
                    <a:pt x="2929" y="503"/>
                  </a:cubicBezTo>
                  <a:cubicBezTo>
                    <a:pt x="2929" y="503"/>
                    <a:pt x="2929" y="490"/>
                    <a:pt x="2941" y="478"/>
                  </a:cubicBezTo>
                  <a:close/>
                  <a:moveTo>
                    <a:pt x="3006" y="533"/>
                  </a:moveTo>
                  <a:cubicBezTo>
                    <a:pt x="2951" y="547"/>
                    <a:pt x="2898" y="567"/>
                    <a:pt x="2853" y="578"/>
                  </a:cubicBezTo>
                  <a:lnTo>
                    <a:pt x="2877" y="613"/>
                  </a:lnTo>
                  <a:lnTo>
                    <a:pt x="2877" y="613"/>
                  </a:lnTo>
                  <a:cubicBezTo>
                    <a:pt x="2920" y="586"/>
                    <a:pt x="2964" y="559"/>
                    <a:pt x="3006" y="533"/>
                  </a:cubicBezTo>
                  <a:close/>
                  <a:moveTo>
                    <a:pt x="2890" y="610"/>
                  </a:moveTo>
                  <a:cubicBezTo>
                    <a:pt x="2886" y="612"/>
                    <a:pt x="2881" y="613"/>
                    <a:pt x="2877" y="614"/>
                  </a:cubicBezTo>
                  <a:lnTo>
                    <a:pt x="2877" y="614"/>
                  </a:lnTo>
                  <a:lnTo>
                    <a:pt x="2879" y="616"/>
                  </a:lnTo>
                  <a:cubicBezTo>
                    <a:pt x="2882" y="614"/>
                    <a:pt x="2886" y="612"/>
                    <a:pt x="2890" y="610"/>
                  </a:cubicBezTo>
                  <a:close/>
                  <a:moveTo>
                    <a:pt x="2074" y="515"/>
                  </a:moveTo>
                  <a:cubicBezTo>
                    <a:pt x="2032" y="550"/>
                    <a:pt x="1992" y="584"/>
                    <a:pt x="1956" y="617"/>
                  </a:cubicBezTo>
                  <a:lnTo>
                    <a:pt x="1956" y="617"/>
                  </a:lnTo>
                  <a:cubicBezTo>
                    <a:pt x="1996" y="590"/>
                    <a:pt x="2037" y="560"/>
                    <a:pt x="2074" y="528"/>
                  </a:cubicBezTo>
                  <a:cubicBezTo>
                    <a:pt x="2077" y="523"/>
                    <a:pt x="2078" y="519"/>
                    <a:pt x="2078" y="515"/>
                  </a:cubicBezTo>
                  <a:close/>
                  <a:moveTo>
                    <a:pt x="2697" y="454"/>
                  </a:moveTo>
                  <a:cubicBezTo>
                    <a:pt x="2669" y="469"/>
                    <a:pt x="2647" y="485"/>
                    <a:pt x="2627" y="501"/>
                  </a:cubicBezTo>
                  <a:lnTo>
                    <a:pt x="2627" y="501"/>
                  </a:lnTo>
                  <a:cubicBezTo>
                    <a:pt x="2636" y="496"/>
                    <a:pt x="2645" y="492"/>
                    <a:pt x="2653" y="488"/>
                  </a:cubicBezTo>
                  <a:lnTo>
                    <a:pt x="2653" y="488"/>
                  </a:lnTo>
                  <a:cubicBezTo>
                    <a:pt x="2633" y="501"/>
                    <a:pt x="2611" y="514"/>
                    <a:pt x="2590" y="528"/>
                  </a:cubicBezTo>
                  <a:cubicBezTo>
                    <a:pt x="2602" y="520"/>
                    <a:pt x="2614" y="511"/>
                    <a:pt x="2627" y="501"/>
                  </a:cubicBezTo>
                  <a:lnTo>
                    <a:pt x="2627" y="501"/>
                  </a:lnTo>
                  <a:cubicBezTo>
                    <a:pt x="2610" y="509"/>
                    <a:pt x="2594" y="518"/>
                    <a:pt x="2577" y="528"/>
                  </a:cubicBezTo>
                  <a:cubicBezTo>
                    <a:pt x="2502" y="553"/>
                    <a:pt x="2426" y="591"/>
                    <a:pt x="2338" y="641"/>
                  </a:cubicBezTo>
                  <a:cubicBezTo>
                    <a:pt x="2446" y="569"/>
                    <a:pt x="2568" y="510"/>
                    <a:pt x="2697" y="454"/>
                  </a:cubicBezTo>
                  <a:close/>
                  <a:moveTo>
                    <a:pt x="2720" y="558"/>
                  </a:moveTo>
                  <a:lnTo>
                    <a:pt x="2720" y="558"/>
                  </a:lnTo>
                  <a:cubicBezTo>
                    <a:pt x="2629" y="598"/>
                    <a:pt x="2541" y="640"/>
                    <a:pt x="2455" y="688"/>
                  </a:cubicBezTo>
                  <a:lnTo>
                    <a:pt x="2455" y="688"/>
                  </a:lnTo>
                  <a:cubicBezTo>
                    <a:pt x="2403" y="726"/>
                    <a:pt x="2354" y="763"/>
                    <a:pt x="2313" y="805"/>
                  </a:cubicBezTo>
                  <a:cubicBezTo>
                    <a:pt x="2326" y="805"/>
                    <a:pt x="2338" y="817"/>
                    <a:pt x="2351" y="817"/>
                  </a:cubicBezTo>
                  <a:cubicBezTo>
                    <a:pt x="2483" y="714"/>
                    <a:pt x="2607" y="629"/>
                    <a:pt x="2720" y="558"/>
                  </a:cubicBezTo>
                  <a:close/>
                  <a:moveTo>
                    <a:pt x="3205" y="0"/>
                  </a:moveTo>
                  <a:lnTo>
                    <a:pt x="3155" y="13"/>
                  </a:lnTo>
                  <a:lnTo>
                    <a:pt x="3054" y="38"/>
                  </a:lnTo>
                  <a:cubicBezTo>
                    <a:pt x="2929" y="76"/>
                    <a:pt x="2803" y="126"/>
                    <a:pt x="2690" y="176"/>
                  </a:cubicBezTo>
                  <a:cubicBezTo>
                    <a:pt x="2665" y="189"/>
                    <a:pt x="2640" y="189"/>
                    <a:pt x="2615" y="201"/>
                  </a:cubicBezTo>
                  <a:cubicBezTo>
                    <a:pt x="2577" y="226"/>
                    <a:pt x="2552" y="239"/>
                    <a:pt x="2514" y="252"/>
                  </a:cubicBezTo>
                  <a:cubicBezTo>
                    <a:pt x="2514" y="252"/>
                    <a:pt x="2502" y="252"/>
                    <a:pt x="2502" y="264"/>
                  </a:cubicBezTo>
                  <a:lnTo>
                    <a:pt x="2490" y="264"/>
                  </a:lnTo>
                  <a:cubicBezTo>
                    <a:pt x="2495" y="274"/>
                    <a:pt x="2500" y="284"/>
                    <a:pt x="2506" y="294"/>
                  </a:cubicBezTo>
                  <a:lnTo>
                    <a:pt x="2506" y="294"/>
                  </a:lnTo>
                  <a:cubicBezTo>
                    <a:pt x="2551" y="274"/>
                    <a:pt x="2594" y="263"/>
                    <a:pt x="2627" y="252"/>
                  </a:cubicBezTo>
                  <a:lnTo>
                    <a:pt x="2627" y="252"/>
                  </a:lnTo>
                  <a:cubicBezTo>
                    <a:pt x="2596" y="262"/>
                    <a:pt x="2557" y="281"/>
                    <a:pt x="2516" y="308"/>
                  </a:cubicBezTo>
                  <a:lnTo>
                    <a:pt x="2516" y="308"/>
                  </a:lnTo>
                  <a:cubicBezTo>
                    <a:pt x="2513" y="303"/>
                    <a:pt x="2510" y="298"/>
                    <a:pt x="2506" y="294"/>
                  </a:cubicBezTo>
                  <a:lnTo>
                    <a:pt x="2506" y="294"/>
                  </a:lnTo>
                  <a:cubicBezTo>
                    <a:pt x="2501" y="296"/>
                    <a:pt x="2495" y="299"/>
                    <a:pt x="2489" y="302"/>
                  </a:cubicBezTo>
                  <a:cubicBezTo>
                    <a:pt x="2401" y="352"/>
                    <a:pt x="2313" y="390"/>
                    <a:pt x="2238" y="440"/>
                  </a:cubicBezTo>
                  <a:cubicBezTo>
                    <a:pt x="2200" y="465"/>
                    <a:pt x="2162" y="490"/>
                    <a:pt x="2125" y="515"/>
                  </a:cubicBezTo>
                  <a:cubicBezTo>
                    <a:pt x="2112" y="528"/>
                    <a:pt x="2087" y="541"/>
                    <a:pt x="2062" y="553"/>
                  </a:cubicBezTo>
                  <a:lnTo>
                    <a:pt x="2062" y="566"/>
                  </a:lnTo>
                  <a:lnTo>
                    <a:pt x="2049" y="566"/>
                  </a:lnTo>
                  <a:cubicBezTo>
                    <a:pt x="2037" y="591"/>
                    <a:pt x="2012" y="603"/>
                    <a:pt x="1986" y="629"/>
                  </a:cubicBezTo>
                  <a:cubicBezTo>
                    <a:pt x="1910" y="683"/>
                    <a:pt x="1852" y="748"/>
                    <a:pt x="1805" y="797"/>
                  </a:cubicBezTo>
                  <a:lnTo>
                    <a:pt x="1805" y="797"/>
                  </a:lnTo>
                  <a:cubicBezTo>
                    <a:pt x="1833" y="786"/>
                    <a:pt x="1861" y="776"/>
                    <a:pt x="1887" y="768"/>
                  </a:cubicBezTo>
                  <a:lnTo>
                    <a:pt x="1887" y="768"/>
                  </a:lnTo>
                  <a:cubicBezTo>
                    <a:pt x="1852" y="800"/>
                    <a:pt x="1819" y="834"/>
                    <a:pt x="1785" y="867"/>
                  </a:cubicBezTo>
                  <a:cubicBezTo>
                    <a:pt x="1773" y="880"/>
                    <a:pt x="1760" y="892"/>
                    <a:pt x="1760" y="905"/>
                  </a:cubicBezTo>
                  <a:lnTo>
                    <a:pt x="1748" y="905"/>
                  </a:lnTo>
                  <a:cubicBezTo>
                    <a:pt x="1748" y="918"/>
                    <a:pt x="1735" y="930"/>
                    <a:pt x="1722" y="943"/>
                  </a:cubicBezTo>
                  <a:cubicBezTo>
                    <a:pt x="1748" y="930"/>
                    <a:pt x="1760" y="918"/>
                    <a:pt x="1773" y="905"/>
                  </a:cubicBezTo>
                  <a:cubicBezTo>
                    <a:pt x="1773" y="905"/>
                    <a:pt x="1785" y="892"/>
                    <a:pt x="1785" y="892"/>
                  </a:cubicBezTo>
                  <a:cubicBezTo>
                    <a:pt x="1823" y="867"/>
                    <a:pt x="1886" y="817"/>
                    <a:pt x="1949" y="754"/>
                  </a:cubicBezTo>
                  <a:cubicBezTo>
                    <a:pt x="1952" y="751"/>
                    <a:pt x="1955" y="749"/>
                    <a:pt x="1958" y="747"/>
                  </a:cubicBezTo>
                  <a:lnTo>
                    <a:pt x="1958" y="747"/>
                  </a:lnTo>
                  <a:cubicBezTo>
                    <a:pt x="1936" y="753"/>
                    <a:pt x="1912" y="760"/>
                    <a:pt x="1887" y="768"/>
                  </a:cubicBezTo>
                  <a:lnTo>
                    <a:pt x="1887" y="768"/>
                  </a:lnTo>
                  <a:cubicBezTo>
                    <a:pt x="1930" y="727"/>
                    <a:pt x="1975" y="689"/>
                    <a:pt x="2024" y="654"/>
                  </a:cubicBezTo>
                  <a:cubicBezTo>
                    <a:pt x="2200" y="503"/>
                    <a:pt x="2363" y="402"/>
                    <a:pt x="2489" y="327"/>
                  </a:cubicBezTo>
                  <a:cubicBezTo>
                    <a:pt x="2498" y="320"/>
                    <a:pt x="2507" y="314"/>
                    <a:pt x="2516" y="308"/>
                  </a:cubicBezTo>
                  <a:lnTo>
                    <a:pt x="2516" y="308"/>
                  </a:lnTo>
                  <a:cubicBezTo>
                    <a:pt x="2530" y="326"/>
                    <a:pt x="2545" y="341"/>
                    <a:pt x="2560" y="351"/>
                  </a:cubicBezTo>
                  <a:lnTo>
                    <a:pt x="2560" y="351"/>
                  </a:lnTo>
                  <a:cubicBezTo>
                    <a:pt x="2587" y="338"/>
                    <a:pt x="2614" y="325"/>
                    <a:pt x="2642" y="312"/>
                  </a:cubicBezTo>
                  <a:lnTo>
                    <a:pt x="2642" y="312"/>
                  </a:lnTo>
                  <a:cubicBezTo>
                    <a:pt x="2650" y="305"/>
                    <a:pt x="2657" y="297"/>
                    <a:pt x="2665" y="289"/>
                  </a:cubicBezTo>
                  <a:cubicBezTo>
                    <a:pt x="2703" y="252"/>
                    <a:pt x="2740" y="214"/>
                    <a:pt x="2753" y="201"/>
                  </a:cubicBezTo>
                  <a:cubicBezTo>
                    <a:pt x="2765" y="176"/>
                    <a:pt x="2753" y="176"/>
                    <a:pt x="2740" y="164"/>
                  </a:cubicBezTo>
                  <a:cubicBezTo>
                    <a:pt x="2791" y="139"/>
                    <a:pt x="2828" y="126"/>
                    <a:pt x="2866" y="113"/>
                  </a:cubicBezTo>
                  <a:cubicBezTo>
                    <a:pt x="2916" y="101"/>
                    <a:pt x="2967" y="76"/>
                    <a:pt x="3004" y="63"/>
                  </a:cubicBezTo>
                  <a:cubicBezTo>
                    <a:pt x="3042" y="51"/>
                    <a:pt x="3080" y="38"/>
                    <a:pt x="3117" y="25"/>
                  </a:cubicBezTo>
                  <a:cubicBezTo>
                    <a:pt x="3142" y="25"/>
                    <a:pt x="3180" y="13"/>
                    <a:pt x="3205" y="0"/>
                  </a:cubicBezTo>
                  <a:close/>
                  <a:moveTo>
                    <a:pt x="1936" y="523"/>
                  </a:moveTo>
                  <a:cubicBezTo>
                    <a:pt x="1889" y="523"/>
                    <a:pt x="1744" y="634"/>
                    <a:pt x="1697" y="634"/>
                  </a:cubicBezTo>
                  <a:cubicBezTo>
                    <a:pt x="1692" y="634"/>
                    <a:pt x="1687" y="632"/>
                    <a:pt x="1685" y="629"/>
                  </a:cubicBezTo>
                  <a:cubicBezTo>
                    <a:pt x="1597" y="717"/>
                    <a:pt x="1484" y="805"/>
                    <a:pt x="1383" y="880"/>
                  </a:cubicBezTo>
                  <a:cubicBezTo>
                    <a:pt x="1423" y="860"/>
                    <a:pt x="1508" y="802"/>
                    <a:pt x="1531" y="802"/>
                  </a:cubicBezTo>
                  <a:cubicBezTo>
                    <a:pt x="1538" y="802"/>
                    <a:pt x="1539" y="806"/>
                    <a:pt x="1534" y="817"/>
                  </a:cubicBezTo>
                  <a:cubicBezTo>
                    <a:pt x="1396" y="918"/>
                    <a:pt x="1471" y="880"/>
                    <a:pt x="1408" y="955"/>
                  </a:cubicBezTo>
                  <a:cubicBezTo>
                    <a:pt x="1501" y="909"/>
                    <a:pt x="1624" y="863"/>
                    <a:pt x="1751" y="817"/>
                  </a:cubicBezTo>
                  <a:lnTo>
                    <a:pt x="1751" y="817"/>
                  </a:lnTo>
                  <a:cubicBezTo>
                    <a:pt x="1745" y="821"/>
                    <a:pt x="1739" y="825"/>
                    <a:pt x="1735" y="830"/>
                  </a:cubicBezTo>
                  <a:cubicBezTo>
                    <a:pt x="1722" y="855"/>
                    <a:pt x="1710" y="867"/>
                    <a:pt x="1697" y="880"/>
                  </a:cubicBezTo>
                  <a:cubicBezTo>
                    <a:pt x="1697" y="892"/>
                    <a:pt x="1697" y="892"/>
                    <a:pt x="1697" y="905"/>
                  </a:cubicBezTo>
                  <a:lnTo>
                    <a:pt x="1710" y="905"/>
                  </a:lnTo>
                  <a:cubicBezTo>
                    <a:pt x="1710" y="905"/>
                    <a:pt x="1710" y="905"/>
                    <a:pt x="1722" y="892"/>
                  </a:cubicBezTo>
                  <a:cubicBezTo>
                    <a:pt x="1722" y="892"/>
                    <a:pt x="1722" y="892"/>
                    <a:pt x="1735" y="880"/>
                  </a:cubicBezTo>
                  <a:cubicBezTo>
                    <a:pt x="1748" y="867"/>
                    <a:pt x="1760" y="842"/>
                    <a:pt x="1785" y="817"/>
                  </a:cubicBezTo>
                  <a:cubicBezTo>
                    <a:pt x="1792" y="811"/>
                    <a:pt x="1798" y="804"/>
                    <a:pt x="1805" y="797"/>
                  </a:cubicBezTo>
                  <a:lnTo>
                    <a:pt x="1805" y="797"/>
                  </a:lnTo>
                  <a:cubicBezTo>
                    <a:pt x="1799" y="799"/>
                    <a:pt x="1792" y="802"/>
                    <a:pt x="1785" y="805"/>
                  </a:cubicBezTo>
                  <a:cubicBezTo>
                    <a:pt x="1774" y="809"/>
                    <a:pt x="1762" y="813"/>
                    <a:pt x="1751" y="817"/>
                  </a:cubicBezTo>
                  <a:lnTo>
                    <a:pt x="1751" y="817"/>
                  </a:lnTo>
                  <a:cubicBezTo>
                    <a:pt x="1763" y="809"/>
                    <a:pt x="1777" y="800"/>
                    <a:pt x="1785" y="792"/>
                  </a:cubicBezTo>
                  <a:cubicBezTo>
                    <a:pt x="1827" y="742"/>
                    <a:pt x="1885" y="681"/>
                    <a:pt x="1956" y="617"/>
                  </a:cubicBezTo>
                  <a:lnTo>
                    <a:pt x="1956" y="617"/>
                  </a:lnTo>
                  <a:cubicBezTo>
                    <a:pt x="1832" y="698"/>
                    <a:pt x="1705" y="750"/>
                    <a:pt x="1642" y="750"/>
                  </a:cubicBezTo>
                  <a:cubicBezTo>
                    <a:pt x="1628" y="750"/>
                    <a:pt x="1617" y="747"/>
                    <a:pt x="1609" y="742"/>
                  </a:cubicBezTo>
                  <a:lnTo>
                    <a:pt x="1949" y="528"/>
                  </a:lnTo>
                  <a:cubicBezTo>
                    <a:pt x="1946" y="524"/>
                    <a:pt x="1942" y="523"/>
                    <a:pt x="1936" y="523"/>
                  </a:cubicBezTo>
                  <a:close/>
                  <a:moveTo>
                    <a:pt x="2489" y="892"/>
                  </a:moveTo>
                  <a:cubicBezTo>
                    <a:pt x="2439" y="918"/>
                    <a:pt x="2388" y="943"/>
                    <a:pt x="2338" y="980"/>
                  </a:cubicBezTo>
                  <a:cubicBezTo>
                    <a:pt x="2338" y="980"/>
                    <a:pt x="2351" y="993"/>
                    <a:pt x="2351" y="993"/>
                  </a:cubicBezTo>
                  <a:cubicBezTo>
                    <a:pt x="2376" y="980"/>
                    <a:pt x="2388" y="955"/>
                    <a:pt x="2414" y="943"/>
                  </a:cubicBezTo>
                  <a:lnTo>
                    <a:pt x="2426" y="930"/>
                  </a:lnTo>
                  <a:cubicBezTo>
                    <a:pt x="2451" y="918"/>
                    <a:pt x="2476" y="905"/>
                    <a:pt x="2489" y="892"/>
                  </a:cubicBezTo>
                  <a:close/>
                  <a:moveTo>
                    <a:pt x="2943" y="628"/>
                  </a:moveTo>
                  <a:lnTo>
                    <a:pt x="2943" y="628"/>
                  </a:lnTo>
                  <a:cubicBezTo>
                    <a:pt x="2848" y="665"/>
                    <a:pt x="2756" y="706"/>
                    <a:pt x="2669" y="750"/>
                  </a:cubicBezTo>
                  <a:lnTo>
                    <a:pt x="2669" y="750"/>
                  </a:lnTo>
                  <a:cubicBezTo>
                    <a:pt x="2597" y="821"/>
                    <a:pt x="2525" y="869"/>
                    <a:pt x="2489" y="905"/>
                  </a:cubicBezTo>
                  <a:cubicBezTo>
                    <a:pt x="2439" y="955"/>
                    <a:pt x="2414" y="980"/>
                    <a:pt x="2414" y="993"/>
                  </a:cubicBezTo>
                  <a:cubicBezTo>
                    <a:pt x="2638" y="804"/>
                    <a:pt x="2818" y="693"/>
                    <a:pt x="2943" y="628"/>
                  </a:cubicBezTo>
                  <a:close/>
                  <a:moveTo>
                    <a:pt x="2313" y="993"/>
                  </a:moveTo>
                  <a:lnTo>
                    <a:pt x="2301" y="1006"/>
                  </a:lnTo>
                  <a:cubicBezTo>
                    <a:pt x="2301" y="1006"/>
                    <a:pt x="2301" y="1006"/>
                    <a:pt x="2313" y="1018"/>
                  </a:cubicBezTo>
                  <a:lnTo>
                    <a:pt x="2313" y="993"/>
                  </a:lnTo>
                  <a:close/>
                  <a:moveTo>
                    <a:pt x="2803" y="1094"/>
                  </a:moveTo>
                  <a:lnTo>
                    <a:pt x="2816" y="1106"/>
                  </a:lnTo>
                  <a:cubicBezTo>
                    <a:pt x="2803" y="1106"/>
                    <a:pt x="2803" y="1106"/>
                    <a:pt x="2803" y="1094"/>
                  </a:cubicBezTo>
                  <a:close/>
                  <a:moveTo>
                    <a:pt x="2740" y="1094"/>
                  </a:moveTo>
                  <a:lnTo>
                    <a:pt x="2740" y="1094"/>
                  </a:lnTo>
                  <a:cubicBezTo>
                    <a:pt x="2703" y="1119"/>
                    <a:pt x="2665" y="1131"/>
                    <a:pt x="2640" y="1156"/>
                  </a:cubicBezTo>
                  <a:cubicBezTo>
                    <a:pt x="2677" y="1131"/>
                    <a:pt x="2703" y="1119"/>
                    <a:pt x="2740" y="1094"/>
                  </a:cubicBezTo>
                  <a:close/>
                  <a:moveTo>
                    <a:pt x="2690" y="968"/>
                  </a:moveTo>
                  <a:lnTo>
                    <a:pt x="2690" y="968"/>
                  </a:lnTo>
                  <a:cubicBezTo>
                    <a:pt x="2652" y="993"/>
                    <a:pt x="2590" y="1018"/>
                    <a:pt x="2552" y="1043"/>
                  </a:cubicBezTo>
                  <a:cubicBezTo>
                    <a:pt x="2543" y="1062"/>
                    <a:pt x="2540" y="1073"/>
                    <a:pt x="2530" y="1073"/>
                  </a:cubicBezTo>
                  <a:cubicBezTo>
                    <a:pt x="2526" y="1073"/>
                    <a:pt x="2521" y="1072"/>
                    <a:pt x="2514" y="1068"/>
                  </a:cubicBezTo>
                  <a:cubicBezTo>
                    <a:pt x="2476" y="1094"/>
                    <a:pt x="2439" y="1119"/>
                    <a:pt x="2401" y="1144"/>
                  </a:cubicBezTo>
                  <a:cubicBezTo>
                    <a:pt x="2457" y="1096"/>
                    <a:pt x="2472" y="1078"/>
                    <a:pt x="2457" y="1078"/>
                  </a:cubicBezTo>
                  <a:cubicBezTo>
                    <a:pt x="2448" y="1078"/>
                    <a:pt x="2429" y="1084"/>
                    <a:pt x="2401" y="1094"/>
                  </a:cubicBezTo>
                  <a:cubicBezTo>
                    <a:pt x="2401" y="1106"/>
                    <a:pt x="2414" y="1106"/>
                    <a:pt x="2414" y="1106"/>
                  </a:cubicBezTo>
                  <a:lnTo>
                    <a:pt x="2388" y="1106"/>
                  </a:lnTo>
                  <a:cubicBezTo>
                    <a:pt x="2376" y="1119"/>
                    <a:pt x="2363" y="1119"/>
                    <a:pt x="2338" y="1131"/>
                  </a:cubicBezTo>
                  <a:cubicBezTo>
                    <a:pt x="2351" y="1150"/>
                    <a:pt x="2373" y="1153"/>
                    <a:pt x="2396" y="1153"/>
                  </a:cubicBezTo>
                  <a:cubicBezTo>
                    <a:pt x="2408" y="1153"/>
                    <a:pt x="2420" y="1152"/>
                    <a:pt x="2432" y="1152"/>
                  </a:cubicBezTo>
                  <a:cubicBezTo>
                    <a:pt x="2443" y="1152"/>
                    <a:pt x="2454" y="1153"/>
                    <a:pt x="2464" y="1156"/>
                  </a:cubicBezTo>
                  <a:cubicBezTo>
                    <a:pt x="2451" y="1169"/>
                    <a:pt x="2451" y="1169"/>
                    <a:pt x="2464" y="1181"/>
                  </a:cubicBezTo>
                  <a:cubicBezTo>
                    <a:pt x="2527" y="1106"/>
                    <a:pt x="2652" y="1006"/>
                    <a:pt x="2690" y="968"/>
                  </a:cubicBezTo>
                  <a:close/>
                  <a:moveTo>
                    <a:pt x="2627" y="1156"/>
                  </a:moveTo>
                  <a:cubicBezTo>
                    <a:pt x="2590" y="1181"/>
                    <a:pt x="2552" y="1194"/>
                    <a:pt x="2527" y="1207"/>
                  </a:cubicBezTo>
                  <a:lnTo>
                    <a:pt x="2539" y="1232"/>
                  </a:lnTo>
                  <a:cubicBezTo>
                    <a:pt x="2552" y="1219"/>
                    <a:pt x="2564" y="1207"/>
                    <a:pt x="2590" y="1194"/>
                  </a:cubicBezTo>
                  <a:lnTo>
                    <a:pt x="2640" y="1156"/>
                  </a:lnTo>
                  <a:close/>
                  <a:moveTo>
                    <a:pt x="2288" y="1006"/>
                  </a:moveTo>
                  <a:cubicBezTo>
                    <a:pt x="2225" y="1056"/>
                    <a:pt x="2175" y="1094"/>
                    <a:pt x="2112" y="1144"/>
                  </a:cubicBezTo>
                  <a:cubicBezTo>
                    <a:pt x="2086" y="1164"/>
                    <a:pt x="2063" y="1185"/>
                    <a:pt x="2040" y="1205"/>
                  </a:cubicBezTo>
                  <a:lnTo>
                    <a:pt x="2040" y="1205"/>
                  </a:lnTo>
                  <a:cubicBezTo>
                    <a:pt x="2053" y="1213"/>
                    <a:pt x="2064" y="1222"/>
                    <a:pt x="2074" y="1232"/>
                  </a:cubicBezTo>
                  <a:lnTo>
                    <a:pt x="2074" y="1207"/>
                  </a:lnTo>
                  <a:lnTo>
                    <a:pt x="2074" y="1207"/>
                  </a:lnTo>
                  <a:cubicBezTo>
                    <a:pt x="2094" y="1221"/>
                    <a:pt x="2094" y="1230"/>
                    <a:pt x="2091" y="1239"/>
                  </a:cubicBezTo>
                  <a:lnTo>
                    <a:pt x="2091" y="1239"/>
                  </a:lnTo>
                  <a:cubicBezTo>
                    <a:pt x="2124" y="1203"/>
                    <a:pt x="2161" y="1166"/>
                    <a:pt x="2200" y="1131"/>
                  </a:cubicBezTo>
                  <a:lnTo>
                    <a:pt x="2187" y="1119"/>
                  </a:lnTo>
                  <a:cubicBezTo>
                    <a:pt x="2175" y="1106"/>
                    <a:pt x="2187" y="1106"/>
                    <a:pt x="2187" y="1106"/>
                  </a:cubicBezTo>
                  <a:cubicBezTo>
                    <a:pt x="2192" y="1102"/>
                    <a:pt x="2196" y="1101"/>
                    <a:pt x="2200" y="1101"/>
                  </a:cubicBezTo>
                  <a:cubicBezTo>
                    <a:pt x="2207" y="1101"/>
                    <a:pt x="2213" y="1106"/>
                    <a:pt x="2213" y="1106"/>
                  </a:cubicBezTo>
                  <a:lnTo>
                    <a:pt x="2250" y="1081"/>
                  </a:lnTo>
                  <a:cubicBezTo>
                    <a:pt x="2238" y="1068"/>
                    <a:pt x="2238" y="1068"/>
                    <a:pt x="2238" y="1056"/>
                  </a:cubicBezTo>
                  <a:lnTo>
                    <a:pt x="2238" y="1056"/>
                  </a:lnTo>
                  <a:cubicBezTo>
                    <a:pt x="2242" y="1060"/>
                    <a:pt x="2246" y="1061"/>
                    <a:pt x="2250" y="1061"/>
                  </a:cubicBezTo>
                  <a:cubicBezTo>
                    <a:pt x="2259" y="1061"/>
                    <a:pt x="2267" y="1056"/>
                    <a:pt x="2275" y="1056"/>
                  </a:cubicBezTo>
                  <a:lnTo>
                    <a:pt x="2301" y="1031"/>
                  </a:lnTo>
                  <a:cubicBezTo>
                    <a:pt x="2301" y="1031"/>
                    <a:pt x="2301" y="1018"/>
                    <a:pt x="2288" y="1006"/>
                  </a:cubicBezTo>
                  <a:close/>
                  <a:moveTo>
                    <a:pt x="3645" y="1207"/>
                  </a:moveTo>
                  <a:cubicBezTo>
                    <a:pt x="3635" y="1207"/>
                    <a:pt x="3625" y="1207"/>
                    <a:pt x="3615" y="1207"/>
                  </a:cubicBezTo>
                  <a:lnTo>
                    <a:pt x="3615" y="1207"/>
                  </a:lnTo>
                  <a:cubicBezTo>
                    <a:pt x="3613" y="1220"/>
                    <a:pt x="3611" y="1233"/>
                    <a:pt x="3609" y="1244"/>
                  </a:cubicBezTo>
                  <a:lnTo>
                    <a:pt x="3635" y="1244"/>
                  </a:lnTo>
                  <a:cubicBezTo>
                    <a:pt x="3638" y="1232"/>
                    <a:pt x="3645" y="1216"/>
                    <a:pt x="3645" y="1207"/>
                  </a:cubicBezTo>
                  <a:close/>
                  <a:moveTo>
                    <a:pt x="2527" y="1219"/>
                  </a:moveTo>
                  <a:cubicBezTo>
                    <a:pt x="2514" y="1219"/>
                    <a:pt x="2502" y="1219"/>
                    <a:pt x="2502" y="1232"/>
                  </a:cubicBezTo>
                  <a:cubicBezTo>
                    <a:pt x="2502" y="1232"/>
                    <a:pt x="2514" y="1244"/>
                    <a:pt x="2514" y="1257"/>
                  </a:cubicBezTo>
                  <a:lnTo>
                    <a:pt x="2527" y="1244"/>
                  </a:lnTo>
                  <a:lnTo>
                    <a:pt x="2527" y="1232"/>
                  </a:lnTo>
                  <a:lnTo>
                    <a:pt x="2527" y="1219"/>
                  </a:lnTo>
                  <a:close/>
                  <a:moveTo>
                    <a:pt x="3635" y="1244"/>
                  </a:moveTo>
                  <a:cubicBezTo>
                    <a:pt x="3634" y="1246"/>
                    <a:pt x="3634" y="1248"/>
                    <a:pt x="3633" y="1250"/>
                  </a:cubicBezTo>
                  <a:lnTo>
                    <a:pt x="3633" y="1250"/>
                  </a:lnTo>
                  <a:cubicBezTo>
                    <a:pt x="3643" y="1248"/>
                    <a:pt x="3652" y="1246"/>
                    <a:pt x="3658" y="1246"/>
                  </a:cubicBezTo>
                  <a:lnTo>
                    <a:pt x="3658" y="1246"/>
                  </a:lnTo>
                  <a:cubicBezTo>
                    <a:pt x="3658" y="1248"/>
                    <a:pt x="3658" y="1252"/>
                    <a:pt x="3658" y="1257"/>
                  </a:cubicBezTo>
                  <a:cubicBezTo>
                    <a:pt x="3666" y="1249"/>
                    <a:pt x="3665" y="1246"/>
                    <a:pt x="3658" y="1246"/>
                  </a:cubicBezTo>
                  <a:cubicBezTo>
                    <a:pt x="3658" y="1246"/>
                    <a:pt x="3658" y="1246"/>
                    <a:pt x="3658" y="1246"/>
                  </a:cubicBezTo>
                  <a:lnTo>
                    <a:pt x="3658" y="1246"/>
                  </a:lnTo>
                  <a:cubicBezTo>
                    <a:pt x="3658" y="1245"/>
                    <a:pt x="3658" y="1244"/>
                    <a:pt x="3658" y="1244"/>
                  </a:cubicBezTo>
                  <a:close/>
                  <a:moveTo>
                    <a:pt x="2031" y="1200"/>
                  </a:moveTo>
                  <a:cubicBezTo>
                    <a:pt x="2008" y="1223"/>
                    <a:pt x="1984" y="1246"/>
                    <a:pt x="1961" y="1269"/>
                  </a:cubicBezTo>
                  <a:cubicBezTo>
                    <a:pt x="1961" y="1272"/>
                    <a:pt x="1961" y="1273"/>
                    <a:pt x="1960" y="1275"/>
                  </a:cubicBezTo>
                  <a:lnTo>
                    <a:pt x="1960" y="1275"/>
                  </a:lnTo>
                  <a:cubicBezTo>
                    <a:pt x="1988" y="1252"/>
                    <a:pt x="2014" y="1228"/>
                    <a:pt x="2040" y="1205"/>
                  </a:cubicBezTo>
                  <a:lnTo>
                    <a:pt x="2040" y="1205"/>
                  </a:lnTo>
                  <a:cubicBezTo>
                    <a:pt x="2037" y="1203"/>
                    <a:pt x="2034" y="1202"/>
                    <a:pt x="2031" y="1200"/>
                  </a:cubicBezTo>
                  <a:close/>
                  <a:moveTo>
                    <a:pt x="1960" y="1275"/>
                  </a:moveTo>
                  <a:cubicBezTo>
                    <a:pt x="1955" y="1279"/>
                    <a:pt x="1950" y="1283"/>
                    <a:pt x="1945" y="1287"/>
                  </a:cubicBezTo>
                  <a:lnTo>
                    <a:pt x="1945" y="1287"/>
                  </a:lnTo>
                  <a:cubicBezTo>
                    <a:pt x="1952" y="1283"/>
                    <a:pt x="1958" y="1280"/>
                    <a:pt x="1960" y="1275"/>
                  </a:cubicBezTo>
                  <a:close/>
                  <a:moveTo>
                    <a:pt x="1945" y="1287"/>
                  </a:moveTo>
                  <a:cubicBezTo>
                    <a:pt x="1942" y="1289"/>
                    <a:pt x="1939" y="1291"/>
                    <a:pt x="1936" y="1295"/>
                  </a:cubicBezTo>
                  <a:cubicBezTo>
                    <a:pt x="1939" y="1292"/>
                    <a:pt x="1942" y="1290"/>
                    <a:pt x="1945" y="1287"/>
                  </a:cubicBezTo>
                  <a:close/>
                  <a:moveTo>
                    <a:pt x="2376" y="1307"/>
                  </a:moveTo>
                  <a:cubicBezTo>
                    <a:pt x="2376" y="1320"/>
                    <a:pt x="2388" y="1320"/>
                    <a:pt x="2388" y="1320"/>
                  </a:cubicBezTo>
                  <a:cubicBezTo>
                    <a:pt x="2388" y="1320"/>
                    <a:pt x="2401" y="1307"/>
                    <a:pt x="2376" y="1307"/>
                  </a:cubicBezTo>
                  <a:close/>
                  <a:moveTo>
                    <a:pt x="2091" y="1239"/>
                  </a:moveTo>
                  <a:cubicBezTo>
                    <a:pt x="2061" y="1272"/>
                    <a:pt x="2033" y="1305"/>
                    <a:pt x="2006" y="1338"/>
                  </a:cubicBezTo>
                  <a:lnTo>
                    <a:pt x="2006" y="1338"/>
                  </a:lnTo>
                  <a:lnTo>
                    <a:pt x="2099" y="1307"/>
                  </a:lnTo>
                  <a:cubicBezTo>
                    <a:pt x="2069" y="1269"/>
                    <a:pt x="2085" y="1254"/>
                    <a:pt x="2091" y="1239"/>
                  </a:cubicBezTo>
                  <a:close/>
                  <a:moveTo>
                    <a:pt x="2006" y="1338"/>
                  </a:moveTo>
                  <a:lnTo>
                    <a:pt x="1986" y="1345"/>
                  </a:lnTo>
                  <a:cubicBezTo>
                    <a:pt x="1990" y="1346"/>
                    <a:pt x="1993" y="1348"/>
                    <a:pt x="1997" y="1350"/>
                  </a:cubicBezTo>
                  <a:lnTo>
                    <a:pt x="1997" y="1350"/>
                  </a:lnTo>
                  <a:cubicBezTo>
                    <a:pt x="2000" y="1346"/>
                    <a:pt x="2003" y="1342"/>
                    <a:pt x="2006" y="1338"/>
                  </a:cubicBezTo>
                  <a:close/>
                  <a:moveTo>
                    <a:pt x="2049" y="1379"/>
                  </a:moveTo>
                  <a:cubicBezTo>
                    <a:pt x="2054" y="1381"/>
                    <a:pt x="2059" y="1383"/>
                    <a:pt x="2062" y="1383"/>
                  </a:cubicBezTo>
                  <a:cubicBezTo>
                    <a:pt x="2052" y="1393"/>
                    <a:pt x="2050" y="1411"/>
                    <a:pt x="2076" y="1411"/>
                  </a:cubicBezTo>
                  <a:cubicBezTo>
                    <a:pt x="2082" y="1411"/>
                    <a:pt x="2090" y="1410"/>
                    <a:pt x="2099" y="1408"/>
                  </a:cubicBezTo>
                  <a:lnTo>
                    <a:pt x="2099" y="1408"/>
                  </a:lnTo>
                  <a:cubicBezTo>
                    <a:pt x="2072" y="1418"/>
                    <a:pt x="2047" y="1429"/>
                    <a:pt x="2025" y="1442"/>
                  </a:cubicBezTo>
                  <a:lnTo>
                    <a:pt x="2025" y="1442"/>
                  </a:lnTo>
                  <a:cubicBezTo>
                    <a:pt x="2016" y="1440"/>
                    <a:pt x="2007" y="1437"/>
                    <a:pt x="1999" y="1433"/>
                  </a:cubicBezTo>
                  <a:cubicBezTo>
                    <a:pt x="2015" y="1416"/>
                    <a:pt x="2032" y="1398"/>
                    <a:pt x="2049" y="1379"/>
                  </a:cubicBezTo>
                  <a:close/>
                  <a:moveTo>
                    <a:pt x="2025" y="1442"/>
                  </a:moveTo>
                  <a:cubicBezTo>
                    <a:pt x="2040" y="1446"/>
                    <a:pt x="2055" y="1449"/>
                    <a:pt x="2074" y="1454"/>
                  </a:cubicBezTo>
                  <a:lnTo>
                    <a:pt x="2074" y="1454"/>
                  </a:lnTo>
                  <a:cubicBezTo>
                    <a:pt x="2069" y="1453"/>
                    <a:pt x="2063" y="1453"/>
                    <a:pt x="2057" y="1453"/>
                  </a:cubicBezTo>
                  <a:cubicBezTo>
                    <a:pt x="2036" y="1453"/>
                    <a:pt x="2011" y="1457"/>
                    <a:pt x="1993" y="1463"/>
                  </a:cubicBezTo>
                  <a:lnTo>
                    <a:pt x="1993" y="1463"/>
                  </a:lnTo>
                  <a:cubicBezTo>
                    <a:pt x="2003" y="1456"/>
                    <a:pt x="2014" y="1449"/>
                    <a:pt x="2025" y="1442"/>
                  </a:cubicBezTo>
                  <a:close/>
                  <a:moveTo>
                    <a:pt x="1993" y="1463"/>
                  </a:moveTo>
                  <a:lnTo>
                    <a:pt x="1993" y="1463"/>
                  </a:lnTo>
                  <a:cubicBezTo>
                    <a:pt x="1972" y="1478"/>
                    <a:pt x="1954" y="1494"/>
                    <a:pt x="1938" y="1512"/>
                  </a:cubicBezTo>
                  <a:lnTo>
                    <a:pt x="1938" y="1512"/>
                  </a:lnTo>
                  <a:cubicBezTo>
                    <a:pt x="1945" y="1502"/>
                    <a:pt x="1953" y="1493"/>
                    <a:pt x="1961" y="1483"/>
                  </a:cubicBezTo>
                  <a:cubicBezTo>
                    <a:pt x="1961" y="1483"/>
                    <a:pt x="1974" y="1471"/>
                    <a:pt x="1974" y="1471"/>
                  </a:cubicBezTo>
                  <a:cubicBezTo>
                    <a:pt x="1979" y="1468"/>
                    <a:pt x="1985" y="1466"/>
                    <a:pt x="1993" y="1463"/>
                  </a:cubicBezTo>
                  <a:close/>
                  <a:moveTo>
                    <a:pt x="1938" y="1512"/>
                  </a:moveTo>
                  <a:cubicBezTo>
                    <a:pt x="1921" y="1532"/>
                    <a:pt x="1905" y="1553"/>
                    <a:pt x="1891" y="1572"/>
                  </a:cubicBezTo>
                  <a:lnTo>
                    <a:pt x="1891" y="1572"/>
                  </a:lnTo>
                  <a:cubicBezTo>
                    <a:pt x="1904" y="1551"/>
                    <a:pt x="1920" y="1530"/>
                    <a:pt x="1938" y="1512"/>
                  </a:cubicBezTo>
                  <a:close/>
                  <a:moveTo>
                    <a:pt x="855" y="1571"/>
                  </a:moveTo>
                  <a:lnTo>
                    <a:pt x="855" y="1571"/>
                  </a:lnTo>
                  <a:cubicBezTo>
                    <a:pt x="856" y="1573"/>
                    <a:pt x="857" y="1574"/>
                    <a:pt x="858" y="1576"/>
                  </a:cubicBezTo>
                  <a:lnTo>
                    <a:pt x="858" y="1576"/>
                  </a:lnTo>
                  <a:cubicBezTo>
                    <a:pt x="857" y="1574"/>
                    <a:pt x="856" y="1573"/>
                    <a:pt x="855" y="1571"/>
                  </a:cubicBezTo>
                  <a:close/>
                  <a:moveTo>
                    <a:pt x="918" y="1584"/>
                  </a:moveTo>
                  <a:cubicBezTo>
                    <a:pt x="918" y="1584"/>
                    <a:pt x="918" y="1596"/>
                    <a:pt x="906" y="1609"/>
                  </a:cubicBezTo>
                  <a:cubicBezTo>
                    <a:pt x="918" y="1596"/>
                    <a:pt x="918" y="1596"/>
                    <a:pt x="918" y="1584"/>
                  </a:cubicBezTo>
                  <a:close/>
                  <a:moveTo>
                    <a:pt x="889" y="1682"/>
                  </a:moveTo>
                  <a:cubicBezTo>
                    <a:pt x="876" y="1722"/>
                    <a:pt x="863" y="1763"/>
                    <a:pt x="852" y="1804"/>
                  </a:cubicBezTo>
                  <a:lnTo>
                    <a:pt x="852" y="1804"/>
                  </a:lnTo>
                  <a:cubicBezTo>
                    <a:pt x="841" y="1790"/>
                    <a:pt x="837" y="1769"/>
                    <a:pt x="843" y="1747"/>
                  </a:cubicBezTo>
                  <a:lnTo>
                    <a:pt x="843" y="1747"/>
                  </a:lnTo>
                  <a:cubicBezTo>
                    <a:pt x="843" y="1748"/>
                    <a:pt x="843" y="1749"/>
                    <a:pt x="844" y="1749"/>
                  </a:cubicBezTo>
                  <a:cubicBezTo>
                    <a:pt x="848" y="1749"/>
                    <a:pt x="866" y="1721"/>
                    <a:pt x="889" y="1682"/>
                  </a:cubicBezTo>
                  <a:close/>
                  <a:moveTo>
                    <a:pt x="918" y="1797"/>
                  </a:moveTo>
                  <a:cubicBezTo>
                    <a:pt x="887" y="1828"/>
                    <a:pt x="858" y="1857"/>
                    <a:pt x="830" y="1885"/>
                  </a:cubicBezTo>
                  <a:lnTo>
                    <a:pt x="830" y="1885"/>
                  </a:lnTo>
                  <a:cubicBezTo>
                    <a:pt x="837" y="1858"/>
                    <a:pt x="844" y="1831"/>
                    <a:pt x="852" y="1804"/>
                  </a:cubicBezTo>
                  <a:lnTo>
                    <a:pt x="852" y="1804"/>
                  </a:lnTo>
                  <a:cubicBezTo>
                    <a:pt x="858" y="1813"/>
                    <a:pt x="867" y="1818"/>
                    <a:pt x="878" y="1818"/>
                  </a:cubicBezTo>
                  <a:cubicBezTo>
                    <a:pt x="890" y="1818"/>
                    <a:pt x="904" y="1812"/>
                    <a:pt x="918" y="1797"/>
                  </a:cubicBezTo>
                  <a:close/>
                  <a:moveTo>
                    <a:pt x="830" y="1885"/>
                  </a:moveTo>
                  <a:cubicBezTo>
                    <a:pt x="821" y="1921"/>
                    <a:pt x="813" y="1956"/>
                    <a:pt x="805" y="1989"/>
                  </a:cubicBezTo>
                  <a:lnTo>
                    <a:pt x="805" y="1989"/>
                  </a:lnTo>
                  <a:cubicBezTo>
                    <a:pt x="788" y="1989"/>
                    <a:pt x="767" y="1987"/>
                    <a:pt x="748" y="1987"/>
                  </a:cubicBezTo>
                  <a:cubicBezTo>
                    <a:pt x="732" y="1987"/>
                    <a:pt x="718" y="1988"/>
                    <a:pt x="708" y="1995"/>
                  </a:cubicBezTo>
                  <a:lnTo>
                    <a:pt x="708" y="1995"/>
                  </a:lnTo>
                  <a:cubicBezTo>
                    <a:pt x="751" y="1959"/>
                    <a:pt x="790" y="1923"/>
                    <a:pt x="830" y="1885"/>
                  </a:cubicBezTo>
                  <a:close/>
                  <a:moveTo>
                    <a:pt x="830" y="1986"/>
                  </a:moveTo>
                  <a:lnTo>
                    <a:pt x="830" y="1986"/>
                  </a:lnTo>
                  <a:cubicBezTo>
                    <a:pt x="822" y="2004"/>
                    <a:pt x="810" y="2021"/>
                    <a:pt x="796" y="2035"/>
                  </a:cubicBezTo>
                  <a:lnTo>
                    <a:pt x="796" y="2035"/>
                  </a:lnTo>
                  <a:cubicBezTo>
                    <a:pt x="799" y="2020"/>
                    <a:pt x="802" y="2005"/>
                    <a:pt x="805" y="1989"/>
                  </a:cubicBezTo>
                  <a:lnTo>
                    <a:pt x="805" y="1989"/>
                  </a:lnTo>
                  <a:cubicBezTo>
                    <a:pt x="806" y="1989"/>
                    <a:pt x="806" y="1989"/>
                    <a:pt x="807" y="1989"/>
                  </a:cubicBezTo>
                  <a:cubicBezTo>
                    <a:pt x="816" y="1989"/>
                    <a:pt x="825" y="1989"/>
                    <a:pt x="830" y="1986"/>
                  </a:cubicBezTo>
                  <a:close/>
                  <a:moveTo>
                    <a:pt x="2023" y="2143"/>
                  </a:moveTo>
                  <a:cubicBezTo>
                    <a:pt x="2022" y="2152"/>
                    <a:pt x="2015" y="2169"/>
                    <a:pt x="2003" y="2194"/>
                  </a:cubicBezTo>
                  <a:lnTo>
                    <a:pt x="2003" y="2194"/>
                  </a:lnTo>
                  <a:lnTo>
                    <a:pt x="1999" y="2187"/>
                  </a:lnTo>
                  <a:cubicBezTo>
                    <a:pt x="1999" y="2174"/>
                    <a:pt x="1986" y="2162"/>
                    <a:pt x="1999" y="2162"/>
                  </a:cubicBezTo>
                  <a:cubicBezTo>
                    <a:pt x="2009" y="2157"/>
                    <a:pt x="2017" y="2150"/>
                    <a:pt x="2023" y="2143"/>
                  </a:cubicBezTo>
                  <a:close/>
                  <a:moveTo>
                    <a:pt x="3105" y="2212"/>
                  </a:moveTo>
                  <a:cubicBezTo>
                    <a:pt x="3102" y="2213"/>
                    <a:pt x="3099" y="2214"/>
                    <a:pt x="3097" y="2215"/>
                  </a:cubicBezTo>
                  <a:lnTo>
                    <a:pt x="3097" y="2215"/>
                  </a:lnTo>
                  <a:cubicBezTo>
                    <a:pt x="3100" y="2214"/>
                    <a:pt x="3102" y="2213"/>
                    <a:pt x="3105" y="2212"/>
                  </a:cubicBezTo>
                  <a:close/>
                  <a:moveTo>
                    <a:pt x="1509" y="2262"/>
                  </a:moveTo>
                  <a:lnTo>
                    <a:pt x="1509" y="2262"/>
                  </a:lnTo>
                  <a:cubicBezTo>
                    <a:pt x="1509" y="2262"/>
                    <a:pt x="1508" y="2262"/>
                    <a:pt x="1508" y="2262"/>
                  </a:cubicBezTo>
                  <a:lnTo>
                    <a:pt x="1509" y="2262"/>
                  </a:lnTo>
                  <a:cubicBezTo>
                    <a:pt x="1509" y="2262"/>
                    <a:pt x="1509" y="2262"/>
                    <a:pt x="1509" y="2262"/>
                  </a:cubicBezTo>
                  <a:close/>
                  <a:moveTo>
                    <a:pt x="1421" y="2262"/>
                  </a:moveTo>
                  <a:lnTo>
                    <a:pt x="1421" y="2275"/>
                  </a:lnTo>
                  <a:lnTo>
                    <a:pt x="1446" y="2275"/>
                  </a:lnTo>
                  <a:cubicBezTo>
                    <a:pt x="1471" y="2287"/>
                    <a:pt x="1446" y="2325"/>
                    <a:pt x="1459" y="2338"/>
                  </a:cubicBezTo>
                  <a:cubicBezTo>
                    <a:pt x="1476" y="2311"/>
                    <a:pt x="1493" y="2286"/>
                    <a:pt x="1508" y="2262"/>
                  </a:cubicBezTo>
                  <a:close/>
                  <a:moveTo>
                    <a:pt x="1446" y="2350"/>
                  </a:moveTo>
                  <a:cubicBezTo>
                    <a:pt x="1408" y="2363"/>
                    <a:pt x="1396" y="2388"/>
                    <a:pt x="1383" y="2400"/>
                  </a:cubicBezTo>
                  <a:cubicBezTo>
                    <a:pt x="1358" y="2451"/>
                    <a:pt x="1320" y="2501"/>
                    <a:pt x="1308" y="2551"/>
                  </a:cubicBezTo>
                  <a:cubicBezTo>
                    <a:pt x="1308" y="2551"/>
                    <a:pt x="1308" y="2564"/>
                    <a:pt x="1320" y="2564"/>
                  </a:cubicBezTo>
                  <a:cubicBezTo>
                    <a:pt x="1283" y="2576"/>
                    <a:pt x="1270" y="2652"/>
                    <a:pt x="1232" y="2715"/>
                  </a:cubicBezTo>
                  <a:lnTo>
                    <a:pt x="1195" y="2802"/>
                  </a:lnTo>
                  <a:cubicBezTo>
                    <a:pt x="1195" y="2802"/>
                    <a:pt x="1195" y="2815"/>
                    <a:pt x="1195" y="2815"/>
                  </a:cubicBezTo>
                  <a:cubicBezTo>
                    <a:pt x="1283" y="2627"/>
                    <a:pt x="1371" y="2476"/>
                    <a:pt x="1446" y="2350"/>
                  </a:cubicBezTo>
                  <a:close/>
                  <a:moveTo>
                    <a:pt x="2609" y="2991"/>
                  </a:moveTo>
                  <a:cubicBezTo>
                    <a:pt x="2603" y="2995"/>
                    <a:pt x="2596" y="2999"/>
                    <a:pt x="2590" y="3004"/>
                  </a:cubicBezTo>
                  <a:cubicBezTo>
                    <a:pt x="2600" y="2993"/>
                    <a:pt x="2602" y="2991"/>
                    <a:pt x="2609" y="2991"/>
                  </a:cubicBezTo>
                  <a:close/>
                  <a:moveTo>
                    <a:pt x="742" y="2978"/>
                  </a:moveTo>
                  <a:lnTo>
                    <a:pt x="742" y="3004"/>
                  </a:lnTo>
                  <a:lnTo>
                    <a:pt x="780" y="3016"/>
                  </a:lnTo>
                  <a:lnTo>
                    <a:pt x="793" y="3016"/>
                  </a:lnTo>
                  <a:cubicBezTo>
                    <a:pt x="767" y="3004"/>
                    <a:pt x="755" y="2991"/>
                    <a:pt x="742" y="2978"/>
                  </a:cubicBezTo>
                  <a:close/>
                  <a:moveTo>
                    <a:pt x="2652" y="2966"/>
                  </a:moveTo>
                  <a:lnTo>
                    <a:pt x="2652" y="2966"/>
                  </a:lnTo>
                  <a:cubicBezTo>
                    <a:pt x="2652" y="2966"/>
                    <a:pt x="2637" y="2974"/>
                    <a:pt x="2612" y="2989"/>
                  </a:cubicBezTo>
                  <a:lnTo>
                    <a:pt x="2612" y="2989"/>
                  </a:lnTo>
                  <a:cubicBezTo>
                    <a:pt x="2610" y="2988"/>
                    <a:pt x="2608" y="2988"/>
                    <a:pt x="2605" y="2988"/>
                  </a:cubicBezTo>
                  <a:cubicBezTo>
                    <a:pt x="2588" y="2988"/>
                    <a:pt x="2557" y="3008"/>
                    <a:pt x="2527" y="3029"/>
                  </a:cubicBezTo>
                  <a:lnTo>
                    <a:pt x="2536" y="3029"/>
                  </a:lnTo>
                  <a:cubicBezTo>
                    <a:pt x="2541" y="3025"/>
                    <a:pt x="2546" y="3020"/>
                    <a:pt x="2552" y="3016"/>
                  </a:cubicBezTo>
                  <a:lnTo>
                    <a:pt x="2577" y="3016"/>
                  </a:lnTo>
                  <a:lnTo>
                    <a:pt x="2652" y="2966"/>
                  </a:lnTo>
                  <a:close/>
                  <a:moveTo>
                    <a:pt x="2536" y="3029"/>
                  </a:moveTo>
                  <a:lnTo>
                    <a:pt x="2536" y="3029"/>
                  </a:lnTo>
                  <a:cubicBezTo>
                    <a:pt x="2532" y="3032"/>
                    <a:pt x="2528" y="3035"/>
                    <a:pt x="2524" y="3037"/>
                  </a:cubicBezTo>
                  <a:lnTo>
                    <a:pt x="2524" y="3037"/>
                  </a:lnTo>
                  <a:cubicBezTo>
                    <a:pt x="2533" y="3034"/>
                    <a:pt x="2542" y="3031"/>
                    <a:pt x="2552" y="3029"/>
                  </a:cubicBezTo>
                  <a:close/>
                  <a:moveTo>
                    <a:pt x="3230" y="126"/>
                  </a:moveTo>
                  <a:lnTo>
                    <a:pt x="3230" y="126"/>
                  </a:lnTo>
                  <a:cubicBezTo>
                    <a:pt x="3205" y="126"/>
                    <a:pt x="3180" y="139"/>
                    <a:pt x="3155" y="139"/>
                  </a:cubicBezTo>
                  <a:lnTo>
                    <a:pt x="3142" y="139"/>
                  </a:lnTo>
                  <a:cubicBezTo>
                    <a:pt x="3105" y="151"/>
                    <a:pt x="3067" y="164"/>
                    <a:pt x="3042" y="164"/>
                  </a:cubicBezTo>
                  <a:cubicBezTo>
                    <a:pt x="2906" y="206"/>
                    <a:pt x="2770" y="254"/>
                    <a:pt x="2642" y="312"/>
                  </a:cubicBezTo>
                  <a:lnTo>
                    <a:pt x="2642" y="312"/>
                  </a:lnTo>
                  <a:cubicBezTo>
                    <a:pt x="2613" y="341"/>
                    <a:pt x="2590" y="365"/>
                    <a:pt x="2590" y="365"/>
                  </a:cubicBezTo>
                  <a:cubicBezTo>
                    <a:pt x="2580" y="363"/>
                    <a:pt x="2570" y="358"/>
                    <a:pt x="2560" y="351"/>
                  </a:cubicBezTo>
                  <a:lnTo>
                    <a:pt x="2560" y="351"/>
                  </a:lnTo>
                  <a:cubicBezTo>
                    <a:pt x="2527" y="367"/>
                    <a:pt x="2495" y="385"/>
                    <a:pt x="2464" y="402"/>
                  </a:cubicBezTo>
                  <a:lnTo>
                    <a:pt x="2451" y="402"/>
                  </a:lnTo>
                  <a:cubicBezTo>
                    <a:pt x="2376" y="453"/>
                    <a:pt x="2301" y="490"/>
                    <a:pt x="2238" y="541"/>
                  </a:cubicBezTo>
                  <a:cubicBezTo>
                    <a:pt x="2200" y="566"/>
                    <a:pt x="2162" y="591"/>
                    <a:pt x="2125" y="616"/>
                  </a:cubicBezTo>
                  <a:lnTo>
                    <a:pt x="2125" y="629"/>
                  </a:lnTo>
                  <a:cubicBezTo>
                    <a:pt x="2074" y="654"/>
                    <a:pt x="2024" y="691"/>
                    <a:pt x="1986" y="729"/>
                  </a:cubicBezTo>
                  <a:cubicBezTo>
                    <a:pt x="1977" y="739"/>
                    <a:pt x="1967" y="741"/>
                    <a:pt x="1958" y="747"/>
                  </a:cubicBezTo>
                  <a:lnTo>
                    <a:pt x="1958" y="747"/>
                  </a:lnTo>
                  <a:cubicBezTo>
                    <a:pt x="2011" y="732"/>
                    <a:pt x="2055" y="723"/>
                    <a:pt x="2087" y="717"/>
                  </a:cubicBezTo>
                  <a:lnTo>
                    <a:pt x="2087" y="717"/>
                  </a:lnTo>
                  <a:lnTo>
                    <a:pt x="1949" y="805"/>
                  </a:lnTo>
                  <a:lnTo>
                    <a:pt x="1936" y="842"/>
                  </a:lnTo>
                  <a:cubicBezTo>
                    <a:pt x="1836" y="905"/>
                    <a:pt x="1697" y="955"/>
                    <a:pt x="1572" y="993"/>
                  </a:cubicBezTo>
                  <a:cubicBezTo>
                    <a:pt x="1459" y="1018"/>
                    <a:pt x="1333" y="1043"/>
                    <a:pt x="1308" y="1068"/>
                  </a:cubicBezTo>
                  <a:cubicBezTo>
                    <a:pt x="1255" y="1156"/>
                    <a:pt x="1301" y="1176"/>
                    <a:pt x="1346" y="1176"/>
                  </a:cubicBezTo>
                  <a:cubicBezTo>
                    <a:pt x="1365" y="1176"/>
                    <a:pt x="1384" y="1173"/>
                    <a:pt x="1396" y="1169"/>
                  </a:cubicBezTo>
                  <a:lnTo>
                    <a:pt x="1396" y="1169"/>
                  </a:lnTo>
                  <a:cubicBezTo>
                    <a:pt x="1245" y="1395"/>
                    <a:pt x="1107" y="1345"/>
                    <a:pt x="969" y="1596"/>
                  </a:cubicBezTo>
                  <a:lnTo>
                    <a:pt x="1006" y="1496"/>
                  </a:lnTo>
                  <a:lnTo>
                    <a:pt x="1006" y="1496"/>
                  </a:lnTo>
                  <a:cubicBezTo>
                    <a:pt x="977" y="1532"/>
                    <a:pt x="926" y="1620"/>
                    <a:pt x="889" y="1682"/>
                  </a:cubicBezTo>
                  <a:lnTo>
                    <a:pt x="889" y="1682"/>
                  </a:lnTo>
                  <a:cubicBezTo>
                    <a:pt x="894" y="1666"/>
                    <a:pt x="900" y="1650"/>
                    <a:pt x="906" y="1634"/>
                  </a:cubicBezTo>
                  <a:lnTo>
                    <a:pt x="906" y="1609"/>
                  </a:lnTo>
                  <a:cubicBezTo>
                    <a:pt x="881" y="1634"/>
                    <a:pt x="881" y="1659"/>
                    <a:pt x="855" y="1684"/>
                  </a:cubicBezTo>
                  <a:cubicBezTo>
                    <a:pt x="818" y="1672"/>
                    <a:pt x="918" y="1558"/>
                    <a:pt x="931" y="1496"/>
                  </a:cubicBezTo>
                  <a:lnTo>
                    <a:pt x="931" y="1496"/>
                  </a:lnTo>
                  <a:cubicBezTo>
                    <a:pt x="900" y="1516"/>
                    <a:pt x="886" y="1585"/>
                    <a:pt x="869" y="1585"/>
                  </a:cubicBezTo>
                  <a:cubicBezTo>
                    <a:pt x="865" y="1585"/>
                    <a:pt x="862" y="1582"/>
                    <a:pt x="858" y="1576"/>
                  </a:cubicBezTo>
                  <a:lnTo>
                    <a:pt x="858" y="1576"/>
                  </a:lnTo>
                  <a:cubicBezTo>
                    <a:pt x="888" y="1636"/>
                    <a:pt x="780" y="1686"/>
                    <a:pt x="780" y="1760"/>
                  </a:cubicBezTo>
                  <a:lnTo>
                    <a:pt x="755" y="1747"/>
                  </a:lnTo>
                  <a:cubicBezTo>
                    <a:pt x="755" y="1760"/>
                    <a:pt x="755" y="1797"/>
                    <a:pt x="742" y="1810"/>
                  </a:cubicBezTo>
                  <a:lnTo>
                    <a:pt x="730" y="1772"/>
                  </a:lnTo>
                  <a:cubicBezTo>
                    <a:pt x="717" y="1835"/>
                    <a:pt x="629" y="1885"/>
                    <a:pt x="617" y="1948"/>
                  </a:cubicBezTo>
                  <a:cubicBezTo>
                    <a:pt x="650" y="1893"/>
                    <a:pt x="663" y="1881"/>
                    <a:pt x="673" y="1881"/>
                  </a:cubicBezTo>
                  <a:cubicBezTo>
                    <a:pt x="680" y="1881"/>
                    <a:pt x="684" y="1888"/>
                    <a:pt x="692" y="1888"/>
                  </a:cubicBezTo>
                  <a:cubicBezTo>
                    <a:pt x="698" y="1888"/>
                    <a:pt x="705" y="1885"/>
                    <a:pt x="717" y="1873"/>
                  </a:cubicBezTo>
                  <a:lnTo>
                    <a:pt x="717" y="1873"/>
                  </a:lnTo>
                  <a:cubicBezTo>
                    <a:pt x="667" y="2023"/>
                    <a:pt x="592" y="1948"/>
                    <a:pt x="516" y="2111"/>
                  </a:cubicBezTo>
                  <a:cubicBezTo>
                    <a:pt x="525" y="2093"/>
                    <a:pt x="556" y="2060"/>
                    <a:pt x="565" y="2060"/>
                  </a:cubicBezTo>
                  <a:cubicBezTo>
                    <a:pt x="569" y="2060"/>
                    <a:pt x="570" y="2064"/>
                    <a:pt x="566" y="2074"/>
                  </a:cubicBezTo>
                  <a:cubicBezTo>
                    <a:pt x="554" y="2099"/>
                    <a:pt x="516" y="2136"/>
                    <a:pt x="491" y="2162"/>
                  </a:cubicBezTo>
                  <a:cubicBezTo>
                    <a:pt x="475" y="2199"/>
                    <a:pt x="473" y="2210"/>
                    <a:pt x="478" y="2210"/>
                  </a:cubicBezTo>
                  <a:cubicBezTo>
                    <a:pt x="487" y="2210"/>
                    <a:pt x="513" y="2179"/>
                    <a:pt x="524" y="2179"/>
                  </a:cubicBezTo>
                  <a:cubicBezTo>
                    <a:pt x="527" y="2179"/>
                    <a:pt x="529" y="2182"/>
                    <a:pt x="529" y="2187"/>
                  </a:cubicBezTo>
                  <a:cubicBezTo>
                    <a:pt x="466" y="2224"/>
                    <a:pt x="516" y="2250"/>
                    <a:pt x="504" y="2287"/>
                  </a:cubicBezTo>
                  <a:lnTo>
                    <a:pt x="466" y="2287"/>
                  </a:lnTo>
                  <a:cubicBezTo>
                    <a:pt x="390" y="2413"/>
                    <a:pt x="516" y="2325"/>
                    <a:pt x="441" y="2438"/>
                  </a:cubicBezTo>
                  <a:lnTo>
                    <a:pt x="428" y="2388"/>
                  </a:lnTo>
                  <a:lnTo>
                    <a:pt x="416" y="2451"/>
                  </a:lnTo>
                  <a:lnTo>
                    <a:pt x="378" y="2438"/>
                  </a:lnTo>
                  <a:cubicBezTo>
                    <a:pt x="378" y="2501"/>
                    <a:pt x="365" y="2513"/>
                    <a:pt x="328" y="2576"/>
                  </a:cubicBezTo>
                  <a:cubicBezTo>
                    <a:pt x="332" y="2574"/>
                    <a:pt x="336" y="2573"/>
                    <a:pt x="340" y="2573"/>
                  </a:cubicBezTo>
                  <a:cubicBezTo>
                    <a:pt x="360" y="2573"/>
                    <a:pt x="376" y="2597"/>
                    <a:pt x="365" y="2639"/>
                  </a:cubicBezTo>
                  <a:cubicBezTo>
                    <a:pt x="355" y="2650"/>
                    <a:pt x="348" y="2652"/>
                    <a:pt x="344" y="2652"/>
                  </a:cubicBezTo>
                  <a:cubicBezTo>
                    <a:pt x="339" y="2652"/>
                    <a:pt x="336" y="2650"/>
                    <a:pt x="334" y="2650"/>
                  </a:cubicBezTo>
                  <a:cubicBezTo>
                    <a:pt x="330" y="2650"/>
                    <a:pt x="326" y="2656"/>
                    <a:pt x="315" y="2689"/>
                  </a:cubicBezTo>
                  <a:cubicBezTo>
                    <a:pt x="315" y="2677"/>
                    <a:pt x="290" y="2664"/>
                    <a:pt x="328" y="2627"/>
                  </a:cubicBezTo>
                  <a:cubicBezTo>
                    <a:pt x="328" y="2627"/>
                    <a:pt x="315" y="2614"/>
                    <a:pt x="315" y="2601"/>
                  </a:cubicBezTo>
                  <a:cubicBezTo>
                    <a:pt x="277" y="2652"/>
                    <a:pt x="277" y="2702"/>
                    <a:pt x="265" y="2727"/>
                  </a:cubicBezTo>
                  <a:cubicBezTo>
                    <a:pt x="265" y="2727"/>
                    <a:pt x="277" y="2702"/>
                    <a:pt x="277" y="2702"/>
                  </a:cubicBezTo>
                  <a:cubicBezTo>
                    <a:pt x="277" y="2740"/>
                    <a:pt x="277" y="2777"/>
                    <a:pt x="277" y="2802"/>
                  </a:cubicBezTo>
                  <a:cubicBezTo>
                    <a:pt x="272" y="2813"/>
                    <a:pt x="269" y="2817"/>
                    <a:pt x="266" y="2817"/>
                  </a:cubicBezTo>
                  <a:cubicBezTo>
                    <a:pt x="263" y="2817"/>
                    <a:pt x="260" y="2810"/>
                    <a:pt x="252" y="2802"/>
                  </a:cubicBezTo>
                  <a:lnTo>
                    <a:pt x="252" y="2802"/>
                  </a:lnTo>
                  <a:cubicBezTo>
                    <a:pt x="252" y="2815"/>
                    <a:pt x="265" y="2828"/>
                    <a:pt x="252" y="2865"/>
                  </a:cubicBezTo>
                  <a:cubicBezTo>
                    <a:pt x="240" y="2865"/>
                    <a:pt x="215" y="2865"/>
                    <a:pt x="215" y="2815"/>
                  </a:cubicBezTo>
                  <a:lnTo>
                    <a:pt x="202" y="2916"/>
                  </a:lnTo>
                  <a:cubicBezTo>
                    <a:pt x="191" y="2927"/>
                    <a:pt x="170" y="2968"/>
                    <a:pt x="165" y="2968"/>
                  </a:cubicBezTo>
                  <a:cubicBezTo>
                    <a:pt x="165" y="2968"/>
                    <a:pt x="164" y="2967"/>
                    <a:pt x="164" y="2966"/>
                  </a:cubicBezTo>
                  <a:lnTo>
                    <a:pt x="164" y="2966"/>
                  </a:lnTo>
                  <a:cubicBezTo>
                    <a:pt x="142" y="3010"/>
                    <a:pt x="168" y="3072"/>
                    <a:pt x="159" y="3138"/>
                  </a:cubicBezTo>
                  <a:lnTo>
                    <a:pt x="159" y="3138"/>
                  </a:lnTo>
                  <a:cubicBezTo>
                    <a:pt x="183" y="3085"/>
                    <a:pt x="212" y="3029"/>
                    <a:pt x="240" y="2978"/>
                  </a:cubicBezTo>
                  <a:cubicBezTo>
                    <a:pt x="315" y="2865"/>
                    <a:pt x="403" y="2752"/>
                    <a:pt x="453" y="2727"/>
                  </a:cubicBezTo>
                  <a:cubicBezTo>
                    <a:pt x="441" y="2727"/>
                    <a:pt x="340" y="2765"/>
                    <a:pt x="315" y="2777"/>
                  </a:cubicBezTo>
                  <a:lnTo>
                    <a:pt x="554" y="2601"/>
                  </a:lnTo>
                  <a:lnTo>
                    <a:pt x="763" y="2417"/>
                  </a:lnTo>
                  <a:lnTo>
                    <a:pt x="763" y="2417"/>
                  </a:lnTo>
                  <a:cubicBezTo>
                    <a:pt x="763" y="2416"/>
                    <a:pt x="764" y="2415"/>
                    <a:pt x="764" y="2414"/>
                  </a:cubicBezTo>
                  <a:lnTo>
                    <a:pt x="764" y="2414"/>
                  </a:lnTo>
                  <a:cubicBezTo>
                    <a:pt x="752" y="2419"/>
                    <a:pt x="740" y="2420"/>
                    <a:pt x="728" y="2420"/>
                  </a:cubicBezTo>
                  <a:cubicBezTo>
                    <a:pt x="689" y="2420"/>
                    <a:pt x="646" y="2404"/>
                    <a:pt x="601" y="2404"/>
                  </a:cubicBezTo>
                  <a:cubicBezTo>
                    <a:pt x="553" y="2404"/>
                    <a:pt x="503" y="2423"/>
                    <a:pt x="453" y="2501"/>
                  </a:cubicBezTo>
                  <a:cubicBezTo>
                    <a:pt x="466" y="2451"/>
                    <a:pt x="478" y="2388"/>
                    <a:pt x="554" y="2287"/>
                  </a:cubicBezTo>
                  <a:cubicBezTo>
                    <a:pt x="554" y="2306"/>
                    <a:pt x="589" y="2339"/>
                    <a:pt x="617" y="2339"/>
                  </a:cubicBezTo>
                  <a:cubicBezTo>
                    <a:pt x="626" y="2339"/>
                    <a:pt x="635" y="2335"/>
                    <a:pt x="642" y="2325"/>
                  </a:cubicBezTo>
                  <a:cubicBezTo>
                    <a:pt x="617" y="2200"/>
                    <a:pt x="641" y="2236"/>
                    <a:pt x="666" y="2066"/>
                  </a:cubicBezTo>
                  <a:lnTo>
                    <a:pt x="666" y="2066"/>
                  </a:lnTo>
                  <a:cubicBezTo>
                    <a:pt x="665" y="2082"/>
                    <a:pt x="675" y="2089"/>
                    <a:pt x="691" y="2089"/>
                  </a:cubicBezTo>
                  <a:cubicBezTo>
                    <a:pt x="719" y="2089"/>
                    <a:pt x="763" y="2068"/>
                    <a:pt x="796" y="2035"/>
                  </a:cubicBezTo>
                  <a:lnTo>
                    <a:pt x="796" y="2035"/>
                  </a:lnTo>
                  <a:cubicBezTo>
                    <a:pt x="789" y="2074"/>
                    <a:pt x="783" y="2108"/>
                    <a:pt x="780" y="2136"/>
                  </a:cubicBezTo>
                  <a:cubicBezTo>
                    <a:pt x="780" y="2213"/>
                    <a:pt x="790" y="2252"/>
                    <a:pt x="826" y="2252"/>
                  </a:cubicBezTo>
                  <a:cubicBezTo>
                    <a:pt x="831" y="2252"/>
                    <a:pt x="837" y="2251"/>
                    <a:pt x="843" y="2250"/>
                  </a:cubicBezTo>
                  <a:lnTo>
                    <a:pt x="843" y="2250"/>
                  </a:lnTo>
                  <a:cubicBezTo>
                    <a:pt x="812" y="2312"/>
                    <a:pt x="786" y="2366"/>
                    <a:pt x="764" y="2414"/>
                  </a:cubicBezTo>
                  <a:lnTo>
                    <a:pt x="764" y="2414"/>
                  </a:lnTo>
                  <a:cubicBezTo>
                    <a:pt x="765" y="2414"/>
                    <a:pt x="766" y="2413"/>
                    <a:pt x="767" y="2413"/>
                  </a:cubicBezTo>
                  <a:lnTo>
                    <a:pt x="767" y="2413"/>
                  </a:lnTo>
                  <a:lnTo>
                    <a:pt x="763" y="2417"/>
                  </a:lnTo>
                  <a:lnTo>
                    <a:pt x="763" y="2417"/>
                  </a:lnTo>
                  <a:cubicBezTo>
                    <a:pt x="662" y="2640"/>
                    <a:pt x="652" y="2726"/>
                    <a:pt x="642" y="2777"/>
                  </a:cubicBezTo>
                  <a:cubicBezTo>
                    <a:pt x="642" y="2828"/>
                    <a:pt x="654" y="2840"/>
                    <a:pt x="629" y="2953"/>
                  </a:cubicBezTo>
                  <a:cubicBezTo>
                    <a:pt x="629" y="2966"/>
                    <a:pt x="629" y="2978"/>
                    <a:pt x="629" y="2991"/>
                  </a:cubicBezTo>
                  <a:cubicBezTo>
                    <a:pt x="629" y="3004"/>
                    <a:pt x="629" y="3016"/>
                    <a:pt x="629" y="3016"/>
                  </a:cubicBezTo>
                  <a:cubicBezTo>
                    <a:pt x="629" y="3029"/>
                    <a:pt x="617" y="3029"/>
                    <a:pt x="617" y="3041"/>
                  </a:cubicBezTo>
                  <a:cubicBezTo>
                    <a:pt x="617" y="3041"/>
                    <a:pt x="617" y="3054"/>
                    <a:pt x="617" y="3066"/>
                  </a:cubicBezTo>
                  <a:lnTo>
                    <a:pt x="617" y="3092"/>
                  </a:lnTo>
                  <a:cubicBezTo>
                    <a:pt x="692" y="3079"/>
                    <a:pt x="592" y="3054"/>
                    <a:pt x="642" y="3029"/>
                  </a:cubicBezTo>
                  <a:lnTo>
                    <a:pt x="642" y="3029"/>
                  </a:lnTo>
                  <a:cubicBezTo>
                    <a:pt x="708" y="3051"/>
                    <a:pt x="648" y="3121"/>
                    <a:pt x="701" y="3121"/>
                  </a:cubicBezTo>
                  <a:cubicBezTo>
                    <a:pt x="708" y="3121"/>
                    <a:pt x="717" y="3120"/>
                    <a:pt x="730" y="3117"/>
                  </a:cubicBezTo>
                  <a:cubicBezTo>
                    <a:pt x="767" y="3092"/>
                    <a:pt x="717" y="3092"/>
                    <a:pt x="755" y="3066"/>
                  </a:cubicBezTo>
                  <a:lnTo>
                    <a:pt x="755" y="3066"/>
                  </a:lnTo>
                  <a:cubicBezTo>
                    <a:pt x="755" y="3079"/>
                    <a:pt x="767" y="3079"/>
                    <a:pt x="793" y="3079"/>
                  </a:cubicBezTo>
                  <a:cubicBezTo>
                    <a:pt x="793" y="3066"/>
                    <a:pt x="805" y="3054"/>
                    <a:pt x="793" y="3054"/>
                  </a:cubicBezTo>
                  <a:lnTo>
                    <a:pt x="830" y="3041"/>
                  </a:lnTo>
                  <a:lnTo>
                    <a:pt x="780" y="3016"/>
                  </a:lnTo>
                  <a:lnTo>
                    <a:pt x="742" y="3016"/>
                  </a:lnTo>
                  <a:cubicBezTo>
                    <a:pt x="742" y="3029"/>
                    <a:pt x="755" y="3029"/>
                    <a:pt x="755" y="3041"/>
                  </a:cubicBezTo>
                  <a:cubicBezTo>
                    <a:pt x="692" y="3041"/>
                    <a:pt x="692" y="3041"/>
                    <a:pt x="692" y="3029"/>
                  </a:cubicBezTo>
                  <a:lnTo>
                    <a:pt x="667" y="3041"/>
                  </a:lnTo>
                  <a:cubicBezTo>
                    <a:pt x="667" y="3029"/>
                    <a:pt x="667" y="3016"/>
                    <a:pt x="667" y="3016"/>
                  </a:cubicBezTo>
                  <a:lnTo>
                    <a:pt x="654" y="3016"/>
                  </a:lnTo>
                  <a:cubicBezTo>
                    <a:pt x="667" y="3004"/>
                    <a:pt x="667" y="3004"/>
                    <a:pt x="667" y="3004"/>
                  </a:cubicBezTo>
                  <a:lnTo>
                    <a:pt x="667" y="2991"/>
                  </a:lnTo>
                  <a:cubicBezTo>
                    <a:pt x="667" y="2991"/>
                    <a:pt x="680" y="2978"/>
                    <a:pt x="680" y="2978"/>
                  </a:cubicBezTo>
                  <a:lnTo>
                    <a:pt x="692" y="2978"/>
                  </a:lnTo>
                  <a:cubicBezTo>
                    <a:pt x="692" y="2966"/>
                    <a:pt x="680" y="2966"/>
                    <a:pt x="680" y="2953"/>
                  </a:cubicBezTo>
                  <a:lnTo>
                    <a:pt x="680" y="2941"/>
                  </a:lnTo>
                  <a:cubicBezTo>
                    <a:pt x="680" y="2941"/>
                    <a:pt x="680" y="2928"/>
                    <a:pt x="692" y="2928"/>
                  </a:cubicBezTo>
                  <a:cubicBezTo>
                    <a:pt x="692" y="2928"/>
                    <a:pt x="692" y="2928"/>
                    <a:pt x="692" y="2941"/>
                  </a:cubicBezTo>
                  <a:cubicBezTo>
                    <a:pt x="705" y="2890"/>
                    <a:pt x="818" y="2840"/>
                    <a:pt x="881" y="2815"/>
                  </a:cubicBezTo>
                  <a:cubicBezTo>
                    <a:pt x="881" y="2802"/>
                    <a:pt x="893" y="2777"/>
                    <a:pt x="906" y="2752"/>
                  </a:cubicBezTo>
                  <a:cubicBezTo>
                    <a:pt x="899" y="2746"/>
                    <a:pt x="890" y="2743"/>
                    <a:pt x="879" y="2743"/>
                  </a:cubicBezTo>
                  <a:cubicBezTo>
                    <a:pt x="868" y="2743"/>
                    <a:pt x="855" y="2746"/>
                    <a:pt x="843" y="2752"/>
                  </a:cubicBezTo>
                  <a:cubicBezTo>
                    <a:pt x="840" y="2750"/>
                    <a:pt x="838" y="2749"/>
                    <a:pt x="837" y="2749"/>
                  </a:cubicBezTo>
                  <a:cubicBezTo>
                    <a:pt x="823" y="2749"/>
                    <a:pt x="828" y="2819"/>
                    <a:pt x="751" y="2819"/>
                  </a:cubicBezTo>
                  <a:cubicBezTo>
                    <a:pt x="741" y="2819"/>
                    <a:pt x="730" y="2818"/>
                    <a:pt x="717" y="2815"/>
                  </a:cubicBezTo>
                  <a:cubicBezTo>
                    <a:pt x="893" y="2752"/>
                    <a:pt x="680" y="2740"/>
                    <a:pt x="830" y="2639"/>
                  </a:cubicBezTo>
                  <a:lnTo>
                    <a:pt x="830" y="2639"/>
                  </a:lnTo>
                  <a:cubicBezTo>
                    <a:pt x="840" y="2646"/>
                    <a:pt x="851" y="2648"/>
                    <a:pt x="862" y="2648"/>
                  </a:cubicBezTo>
                  <a:cubicBezTo>
                    <a:pt x="887" y="2648"/>
                    <a:pt x="914" y="2636"/>
                    <a:pt x="938" y="2636"/>
                  </a:cubicBezTo>
                  <a:cubicBezTo>
                    <a:pt x="944" y="2636"/>
                    <a:pt x="950" y="2637"/>
                    <a:pt x="956" y="2639"/>
                  </a:cubicBezTo>
                  <a:cubicBezTo>
                    <a:pt x="956" y="2627"/>
                    <a:pt x="956" y="2627"/>
                    <a:pt x="956" y="2627"/>
                  </a:cubicBezTo>
                  <a:cubicBezTo>
                    <a:pt x="956" y="2601"/>
                    <a:pt x="931" y="2601"/>
                    <a:pt x="906" y="2589"/>
                  </a:cubicBezTo>
                  <a:lnTo>
                    <a:pt x="956" y="2564"/>
                  </a:lnTo>
                  <a:cubicBezTo>
                    <a:pt x="868" y="2526"/>
                    <a:pt x="855" y="2564"/>
                    <a:pt x="843" y="2476"/>
                  </a:cubicBezTo>
                  <a:lnTo>
                    <a:pt x="843" y="2476"/>
                  </a:lnTo>
                  <a:cubicBezTo>
                    <a:pt x="847" y="2480"/>
                    <a:pt x="853" y="2482"/>
                    <a:pt x="859" y="2482"/>
                  </a:cubicBezTo>
                  <a:cubicBezTo>
                    <a:pt x="882" y="2482"/>
                    <a:pt x="916" y="2457"/>
                    <a:pt x="940" y="2457"/>
                  </a:cubicBezTo>
                  <a:cubicBezTo>
                    <a:pt x="946" y="2457"/>
                    <a:pt x="952" y="2459"/>
                    <a:pt x="956" y="2463"/>
                  </a:cubicBezTo>
                  <a:cubicBezTo>
                    <a:pt x="969" y="2438"/>
                    <a:pt x="969" y="2426"/>
                    <a:pt x="943" y="2400"/>
                  </a:cubicBezTo>
                  <a:lnTo>
                    <a:pt x="943" y="2413"/>
                  </a:lnTo>
                  <a:lnTo>
                    <a:pt x="906" y="2438"/>
                  </a:lnTo>
                  <a:lnTo>
                    <a:pt x="906" y="2438"/>
                  </a:lnTo>
                  <a:lnTo>
                    <a:pt x="918" y="2400"/>
                  </a:lnTo>
                  <a:lnTo>
                    <a:pt x="931" y="2388"/>
                  </a:lnTo>
                  <a:cubicBezTo>
                    <a:pt x="931" y="2388"/>
                    <a:pt x="943" y="2400"/>
                    <a:pt x="943" y="2400"/>
                  </a:cubicBezTo>
                  <a:cubicBezTo>
                    <a:pt x="969" y="2312"/>
                    <a:pt x="1044" y="2338"/>
                    <a:pt x="1031" y="2250"/>
                  </a:cubicBezTo>
                  <a:lnTo>
                    <a:pt x="1031" y="2250"/>
                  </a:lnTo>
                  <a:lnTo>
                    <a:pt x="994" y="2262"/>
                  </a:lnTo>
                  <a:cubicBezTo>
                    <a:pt x="969" y="2149"/>
                    <a:pt x="1094" y="2023"/>
                    <a:pt x="1132" y="1910"/>
                  </a:cubicBezTo>
                  <a:lnTo>
                    <a:pt x="1132" y="1910"/>
                  </a:lnTo>
                  <a:lnTo>
                    <a:pt x="1082" y="1935"/>
                  </a:lnTo>
                  <a:cubicBezTo>
                    <a:pt x="1094" y="1910"/>
                    <a:pt x="1082" y="1847"/>
                    <a:pt x="1144" y="1835"/>
                  </a:cubicBezTo>
                  <a:cubicBezTo>
                    <a:pt x="1144" y="1835"/>
                    <a:pt x="1144" y="1847"/>
                    <a:pt x="1144" y="1860"/>
                  </a:cubicBezTo>
                  <a:cubicBezTo>
                    <a:pt x="1170" y="1860"/>
                    <a:pt x="1232" y="1860"/>
                    <a:pt x="1258" y="1835"/>
                  </a:cubicBezTo>
                  <a:lnTo>
                    <a:pt x="1220" y="1810"/>
                  </a:lnTo>
                  <a:lnTo>
                    <a:pt x="1258" y="1810"/>
                  </a:lnTo>
                  <a:cubicBezTo>
                    <a:pt x="1270" y="1791"/>
                    <a:pt x="1251" y="1791"/>
                    <a:pt x="1232" y="1791"/>
                  </a:cubicBezTo>
                  <a:cubicBezTo>
                    <a:pt x="1214" y="1791"/>
                    <a:pt x="1195" y="1791"/>
                    <a:pt x="1207" y="1772"/>
                  </a:cubicBezTo>
                  <a:cubicBezTo>
                    <a:pt x="1358" y="1772"/>
                    <a:pt x="1333" y="1596"/>
                    <a:pt x="1471" y="1596"/>
                  </a:cubicBezTo>
                  <a:cubicBezTo>
                    <a:pt x="1458" y="1587"/>
                    <a:pt x="1448" y="1584"/>
                    <a:pt x="1439" y="1584"/>
                  </a:cubicBezTo>
                  <a:cubicBezTo>
                    <a:pt x="1408" y="1584"/>
                    <a:pt x="1400" y="1627"/>
                    <a:pt x="1376" y="1627"/>
                  </a:cubicBezTo>
                  <a:cubicBezTo>
                    <a:pt x="1368" y="1627"/>
                    <a:pt x="1359" y="1622"/>
                    <a:pt x="1346" y="1609"/>
                  </a:cubicBezTo>
                  <a:cubicBezTo>
                    <a:pt x="1371" y="1609"/>
                    <a:pt x="1396" y="1609"/>
                    <a:pt x="1421" y="1584"/>
                  </a:cubicBezTo>
                  <a:lnTo>
                    <a:pt x="1358" y="1571"/>
                  </a:lnTo>
                  <a:cubicBezTo>
                    <a:pt x="1471" y="1458"/>
                    <a:pt x="1547" y="1433"/>
                    <a:pt x="1597" y="1320"/>
                  </a:cubicBezTo>
                  <a:lnTo>
                    <a:pt x="1609" y="1332"/>
                  </a:lnTo>
                  <a:cubicBezTo>
                    <a:pt x="1660" y="1295"/>
                    <a:pt x="1660" y="1269"/>
                    <a:pt x="1622" y="1232"/>
                  </a:cubicBezTo>
                  <a:lnTo>
                    <a:pt x="1622" y="1232"/>
                  </a:lnTo>
                  <a:cubicBezTo>
                    <a:pt x="1647" y="1244"/>
                    <a:pt x="1647" y="1269"/>
                    <a:pt x="1672" y="1269"/>
                  </a:cubicBezTo>
                  <a:cubicBezTo>
                    <a:pt x="1584" y="1131"/>
                    <a:pt x="1861" y="1181"/>
                    <a:pt x="1785" y="1094"/>
                  </a:cubicBezTo>
                  <a:lnTo>
                    <a:pt x="1785" y="1094"/>
                  </a:lnTo>
                  <a:cubicBezTo>
                    <a:pt x="1866" y="1144"/>
                    <a:pt x="1963" y="1162"/>
                    <a:pt x="2031" y="1200"/>
                  </a:cubicBezTo>
                  <a:lnTo>
                    <a:pt x="2031" y="1200"/>
                  </a:lnTo>
                  <a:cubicBezTo>
                    <a:pt x="2045" y="1185"/>
                    <a:pt x="2060" y="1171"/>
                    <a:pt x="2074" y="1156"/>
                  </a:cubicBezTo>
                  <a:cubicBezTo>
                    <a:pt x="2087" y="1144"/>
                    <a:pt x="2099" y="1131"/>
                    <a:pt x="2112" y="1119"/>
                  </a:cubicBezTo>
                  <a:lnTo>
                    <a:pt x="2162" y="1081"/>
                  </a:lnTo>
                  <a:lnTo>
                    <a:pt x="2213" y="1043"/>
                  </a:lnTo>
                  <a:cubicBezTo>
                    <a:pt x="2225" y="1031"/>
                    <a:pt x="2238" y="1018"/>
                    <a:pt x="2250" y="1006"/>
                  </a:cubicBezTo>
                  <a:lnTo>
                    <a:pt x="2275" y="993"/>
                  </a:lnTo>
                  <a:lnTo>
                    <a:pt x="2275" y="980"/>
                  </a:lnTo>
                  <a:lnTo>
                    <a:pt x="2288" y="980"/>
                  </a:lnTo>
                  <a:cubicBezTo>
                    <a:pt x="2326" y="955"/>
                    <a:pt x="2376" y="918"/>
                    <a:pt x="2426" y="880"/>
                  </a:cubicBezTo>
                  <a:cubicBezTo>
                    <a:pt x="2451" y="867"/>
                    <a:pt x="2476" y="855"/>
                    <a:pt x="2502" y="842"/>
                  </a:cubicBezTo>
                  <a:cubicBezTo>
                    <a:pt x="2555" y="810"/>
                    <a:pt x="2611" y="780"/>
                    <a:pt x="2669" y="750"/>
                  </a:cubicBezTo>
                  <a:lnTo>
                    <a:pt x="2669" y="750"/>
                  </a:lnTo>
                  <a:cubicBezTo>
                    <a:pt x="2672" y="747"/>
                    <a:pt x="2675" y="744"/>
                    <a:pt x="2677" y="742"/>
                  </a:cubicBezTo>
                  <a:cubicBezTo>
                    <a:pt x="2735" y="703"/>
                    <a:pt x="2801" y="661"/>
                    <a:pt x="2867" y="619"/>
                  </a:cubicBezTo>
                  <a:lnTo>
                    <a:pt x="2867" y="619"/>
                  </a:lnTo>
                  <a:lnTo>
                    <a:pt x="2879" y="616"/>
                  </a:lnTo>
                  <a:cubicBezTo>
                    <a:pt x="2878" y="616"/>
                    <a:pt x="2877" y="615"/>
                    <a:pt x="2876" y="615"/>
                  </a:cubicBezTo>
                  <a:lnTo>
                    <a:pt x="2876" y="615"/>
                  </a:lnTo>
                  <a:cubicBezTo>
                    <a:pt x="2875" y="615"/>
                    <a:pt x="2873" y="615"/>
                    <a:pt x="2872" y="616"/>
                  </a:cubicBezTo>
                  <a:lnTo>
                    <a:pt x="2872" y="616"/>
                  </a:lnTo>
                  <a:cubicBezTo>
                    <a:pt x="2873" y="615"/>
                    <a:pt x="2874" y="615"/>
                    <a:pt x="2875" y="614"/>
                  </a:cubicBezTo>
                  <a:lnTo>
                    <a:pt x="2875" y="614"/>
                  </a:lnTo>
                  <a:cubicBezTo>
                    <a:pt x="2875" y="614"/>
                    <a:pt x="2876" y="614"/>
                    <a:pt x="2876" y="615"/>
                  </a:cubicBezTo>
                  <a:lnTo>
                    <a:pt x="2876" y="615"/>
                  </a:lnTo>
                  <a:cubicBezTo>
                    <a:pt x="2876" y="615"/>
                    <a:pt x="2877" y="614"/>
                    <a:pt x="2877" y="614"/>
                  </a:cubicBezTo>
                  <a:lnTo>
                    <a:pt x="2877" y="614"/>
                  </a:lnTo>
                  <a:lnTo>
                    <a:pt x="2877" y="613"/>
                  </a:lnTo>
                  <a:lnTo>
                    <a:pt x="2877" y="613"/>
                  </a:lnTo>
                  <a:cubicBezTo>
                    <a:pt x="2876" y="613"/>
                    <a:pt x="2875" y="614"/>
                    <a:pt x="2875" y="614"/>
                  </a:cubicBezTo>
                  <a:lnTo>
                    <a:pt x="2875" y="614"/>
                  </a:lnTo>
                  <a:cubicBezTo>
                    <a:pt x="2853" y="602"/>
                    <a:pt x="2852" y="591"/>
                    <a:pt x="2828" y="591"/>
                  </a:cubicBezTo>
                  <a:cubicBezTo>
                    <a:pt x="2703" y="641"/>
                    <a:pt x="2564" y="691"/>
                    <a:pt x="2439" y="767"/>
                  </a:cubicBezTo>
                  <a:cubicBezTo>
                    <a:pt x="2353" y="820"/>
                    <a:pt x="2313" y="855"/>
                    <a:pt x="2288" y="880"/>
                  </a:cubicBezTo>
                  <a:lnTo>
                    <a:pt x="2288" y="880"/>
                  </a:lnTo>
                  <a:lnTo>
                    <a:pt x="2288" y="880"/>
                  </a:lnTo>
                  <a:cubicBezTo>
                    <a:pt x="2288" y="867"/>
                    <a:pt x="2275" y="855"/>
                    <a:pt x="2263" y="842"/>
                  </a:cubicBezTo>
                  <a:cubicBezTo>
                    <a:pt x="2206" y="899"/>
                    <a:pt x="2159" y="946"/>
                    <a:pt x="2125" y="980"/>
                  </a:cubicBezTo>
                  <a:lnTo>
                    <a:pt x="2125" y="980"/>
                  </a:lnTo>
                  <a:cubicBezTo>
                    <a:pt x="2162" y="955"/>
                    <a:pt x="2275" y="892"/>
                    <a:pt x="2275" y="892"/>
                  </a:cubicBezTo>
                  <a:cubicBezTo>
                    <a:pt x="2279" y="889"/>
                    <a:pt x="2283" y="885"/>
                    <a:pt x="2288" y="880"/>
                  </a:cubicBezTo>
                  <a:lnTo>
                    <a:pt x="2288" y="880"/>
                  </a:lnTo>
                  <a:lnTo>
                    <a:pt x="2275" y="905"/>
                  </a:lnTo>
                  <a:cubicBezTo>
                    <a:pt x="2150" y="999"/>
                    <a:pt x="2077" y="1050"/>
                    <a:pt x="2063" y="1050"/>
                  </a:cubicBezTo>
                  <a:cubicBezTo>
                    <a:pt x="2060" y="1050"/>
                    <a:pt x="2060" y="1048"/>
                    <a:pt x="2062" y="1043"/>
                  </a:cubicBezTo>
                  <a:cubicBezTo>
                    <a:pt x="2068" y="1037"/>
                    <a:pt x="2090" y="1015"/>
                    <a:pt x="2125" y="980"/>
                  </a:cubicBezTo>
                  <a:lnTo>
                    <a:pt x="2125" y="980"/>
                  </a:lnTo>
                  <a:cubicBezTo>
                    <a:pt x="2119" y="984"/>
                    <a:pt x="2113" y="986"/>
                    <a:pt x="2110" y="986"/>
                  </a:cubicBezTo>
                  <a:cubicBezTo>
                    <a:pt x="2089" y="986"/>
                    <a:pt x="2114" y="926"/>
                    <a:pt x="2326" y="767"/>
                  </a:cubicBezTo>
                  <a:cubicBezTo>
                    <a:pt x="2368" y="739"/>
                    <a:pt x="2411" y="713"/>
                    <a:pt x="2455" y="688"/>
                  </a:cubicBezTo>
                  <a:lnTo>
                    <a:pt x="2455" y="688"/>
                  </a:lnTo>
                  <a:cubicBezTo>
                    <a:pt x="2499" y="657"/>
                    <a:pt x="2544" y="625"/>
                    <a:pt x="2590" y="591"/>
                  </a:cubicBezTo>
                  <a:cubicBezTo>
                    <a:pt x="2677" y="541"/>
                    <a:pt x="2778" y="478"/>
                    <a:pt x="2866" y="428"/>
                  </a:cubicBezTo>
                  <a:cubicBezTo>
                    <a:pt x="2874" y="423"/>
                    <a:pt x="2883" y="419"/>
                    <a:pt x="2891" y="415"/>
                  </a:cubicBezTo>
                  <a:lnTo>
                    <a:pt x="2891" y="415"/>
                  </a:lnTo>
                  <a:cubicBezTo>
                    <a:pt x="2891" y="415"/>
                    <a:pt x="2891" y="415"/>
                    <a:pt x="2891" y="415"/>
                  </a:cubicBezTo>
                  <a:cubicBezTo>
                    <a:pt x="2879" y="415"/>
                    <a:pt x="2841" y="428"/>
                    <a:pt x="2753" y="453"/>
                  </a:cubicBezTo>
                  <a:cubicBezTo>
                    <a:pt x="2723" y="460"/>
                    <a:pt x="2689" y="472"/>
                    <a:pt x="2653" y="488"/>
                  </a:cubicBezTo>
                  <a:lnTo>
                    <a:pt x="2653" y="488"/>
                  </a:lnTo>
                  <a:cubicBezTo>
                    <a:pt x="2687" y="467"/>
                    <a:pt x="2720" y="449"/>
                    <a:pt x="2751" y="431"/>
                  </a:cubicBezTo>
                  <a:lnTo>
                    <a:pt x="2751" y="431"/>
                  </a:lnTo>
                  <a:cubicBezTo>
                    <a:pt x="2733" y="439"/>
                    <a:pt x="2715" y="447"/>
                    <a:pt x="2697" y="454"/>
                  </a:cubicBezTo>
                  <a:lnTo>
                    <a:pt x="2697" y="454"/>
                  </a:lnTo>
                  <a:cubicBezTo>
                    <a:pt x="2707" y="449"/>
                    <a:pt x="2717" y="444"/>
                    <a:pt x="2728" y="440"/>
                  </a:cubicBezTo>
                  <a:cubicBezTo>
                    <a:pt x="2778" y="402"/>
                    <a:pt x="2828" y="377"/>
                    <a:pt x="2891" y="340"/>
                  </a:cubicBezTo>
                  <a:cubicBezTo>
                    <a:pt x="2939" y="320"/>
                    <a:pt x="2994" y="294"/>
                    <a:pt x="3045" y="266"/>
                  </a:cubicBezTo>
                  <a:lnTo>
                    <a:pt x="3045" y="266"/>
                  </a:lnTo>
                  <a:cubicBezTo>
                    <a:pt x="3035" y="268"/>
                    <a:pt x="3027" y="269"/>
                    <a:pt x="3021" y="269"/>
                  </a:cubicBezTo>
                  <a:cubicBezTo>
                    <a:pt x="2998" y="269"/>
                    <a:pt x="3018" y="252"/>
                    <a:pt x="3105" y="214"/>
                  </a:cubicBezTo>
                  <a:cubicBezTo>
                    <a:pt x="3147" y="203"/>
                    <a:pt x="3178" y="195"/>
                    <a:pt x="3201" y="190"/>
                  </a:cubicBezTo>
                  <a:lnTo>
                    <a:pt x="3201" y="190"/>
                  </a:lnTo>
                  <a:cubicBezTo>
                    <a:pt x="3166" y="202"/>
                    <a:pt x="3141" y="215"/>
                    <a:pt x="3092" y="239"/>
                  </a:cubicBezTo>
                  <a:cubicBezTo>
                    <a:pt x="3077" y="248"/>
                    <a:pt x="3061" y="257"/>
                    <a:pt x="3045" y="266"/>
                  </a:cubicBezTo>
                  <a:lnTo>
                    <a:pt x="3045" y="266"/>
                  </a:lnTo>
                  <a:cubicBezTo>
                    <a:pt x="3048" y="265"/>
                    <a:pt x="3051" y="265"/>
                    <a:pt x="3054" y="264"/>
                  </a:cubicBezTo>
                  <a:cubicBezTo>
                    <a:pt x="3074" y="254"/>
                    <a:pt x="3110" y="244"/>
                    <a:pt x="3156" y="234"/>
                  </a:cubicBezTo>
                  <a:lnTo>
                    <a:pt x="3156" y="234"/>
                  </a:lnTo>
                  <a:cubicBezTo>
                    <a:pt x="3134" y="244"/>
                    <a:pt x="3111" y="255"/>
                    <a:pt x="3092" y="264"/>
                  </a:cubicBezTo>
                  <a:cubicBezTo>
                    <a:pt x="3000" y="310"/>
                    <a:pt x="2888" y="356"/>
                    <a:pt x="2751" y="431"/>
                  </a:cubicBezTo>
                  <a:lnTo>
                    <a:pt x="2751" y="431"/>
                  </a:lnTo>
                  <a:cubicBezTo>
                    <a:pt x="2785" y="417"/>
                    <a:pt x="2819" y="404"/>
                    <a:pt x="2853" y="390"/>
                  </a:cubicBezTo>
                  <a:cubicBezTo>
                    <a:pt x="2931" y="357"/>
                    <a:pt x="3017" y="333"/>
                    <a:pt x="3105" y="311"/>
                  </a:cubicBezTo>
                  <a:lnTo>
                    <a:pt x="3105" y="311"/>
                  </a:lnTo>
                  <a:cubicBezTo>
                    <a:pt x="3044" y="340"/>
                    <a:pt x="2972" y="375"/>
                    <a:pt x="2891" y="415"/>
                  </a:cubicBezTo>
                  <a:lnTo>
                    <a:pt x="2891" y="415"/>
                  </a:lnTo>
                  <a:cubicBezTo>
                    <a:pt x="2916" y="428"/>
                    <a:pt x="2791" y="478"/>
                    <a:pt x="2652" y="566"/>
                  </a:cubicBezTo>
                  <a:cubicBezTo>
                    <a:pt x="2716" y="537"/>
                    <a:pt x="2781" y="508"/>
                    <a:pt x="2850" y="481"/>
                  </a:cubicBezTo>
                  <a:lnTo>
                    <a:pt x="2850" y="481"/>
                  </a:lnTo>
                  <a:cubicBezTo>
                    <a:pt x="2809" y="504"/>
                    <a:pt x="2765" y="530"/>
                    <a:pt x="2720" y="558"/>
                  </a:cubicBezTo>
                  <a:lnTo>
                    <a:pt x="2720" y="558"/>
                  </a:lnTo>
                  <a:cubicBezTo>
                    <a:pt x="2793" y="526"/>
                    <a:pt x="2867" y="496"/>
                    <a:pt x="2941" y="465"/>
                  </a:cubicBezTo>
                  <a:cubicBezTo>
                    <a:pt x="2954" y="459"/>
                    <a:pt x="2960" y="456"/>
                    <a:pt x="2963" y="456"/>
                  </a:cubicBezTo>
                  <a:cubicBezTo>
                    <a:pt x="2967" y="456"/>
                    <a:pt x="2967" y="459"/>
                    <a:pt x="2967" y="465"/>
                  </a:cubicBezTo>
                  <a:cubicBezTo>
                    <a:pt x="2967" y="478"/>
                    <a:pt x="2967" y="478"/>
                    <a:pt x="2967" y="490"/>
                  </a:cubicBezTo>
                  <a:cubicBezTo>
                    <a:pt x="2992" y="478"/>
                    <a:pt x="3029" y="478"/>
                    <a:pt x="3080" y="465"/>
                  </a:cubicBezTo>
                  <a:cubicBezTo>
                    <a:pt x="3080" y="453"/>
                    <a:pt x="3080" y="440"/>
                    <a:pt x="3080" y="428"/>
                  </a:cubicBezTo>
                  <a:cubicBezTo>
                    <a:pt x="3080" y="428"/>
                    <a:pt x="3080" y="415"/>
                    <a:pt x="3080" y="415"/>
                  </a:cubicBezTo>
                  <a:cubicBezTo>
                    <a:pt x="3080" y="415"/>
                    <a:pt x="3080" y="415"/>
                    <a:pt x="3092" y="428"/>
                  </a:cubicBezTo>
                  <a:cubicBezTo>
                    <a:pt x="3105" y="440"/>
                    <a:pt x="3105" y="440"/>
                    <a:pt x="3105" y="453"/>
                  </a:cubicBezTo>
                  <a:cubicBezTo>
                    <a:pt x="3122" y="448"/>
                    <a:pt x="3147" y="441"/>
                    <a:pt x="3173" y="434"/>
                  </a:cubicBezTo>
                  <a:lnTo>
                    <a:pt x="3173" y="434"/>
                  </a:lnTo>
                  <a:lnTo>
                    <a:pt x="3168" y="440"/>
                  </a:lnTo>
                  <a:cubicBezTo>
                    <a:pt x="3120" y="466"/>
                    <a:pt x="3065" y="498"/>
                    <a:pt x="3006" y="533"/>
                  </a:cubicBezTo>
                  <a:lnTo>
                    <a:pt x="3006" y="533"/>
                  </a:lnTo>
                  <a:cubicBezTo>
                    <a:pt x="3011" y="532"/>
                    <a:pt x="3015" y="531"/>
                    <a:pt x="3019" y="530"/>
                  </a:cubicBezTo>
                  <a:lnTo>
                    <a:pt x="3019" y="530"/>
                  </a:lnTo>
                  <a:cubicBezTo>
                    <a:pt x="3031" y="542"/>
                    <a:pt x="3042" y="553"/>
                    <a:pt x="3042" y="553"/>
                  </a:cubicBezTo>
                  <a:cubicBezTo>
                    <a:pt x="2984" y="565"/>
                    <a:pt x="2936" y="587"/>
                    <a:pt x="2890" y="610"/>
                  </a:cubicBezTo>
                  <a:lnTo>
                    <a:pt x="2890" y="610"/>
                  </a:lnTo>
                  <a:cubicBezTo>
                    <a:pt x="2931" y="598"/>
                    <a:pt x="2985" y="581"/>
                    <a:pt x="3043" y="566"/>
                  </a:cubicBezTo>
                  <a:lnTo>
                    <a:pt x="3043" y="566"/>
                  </a:lnTo>
                  <a:cubicBezTo>
                    <a:pt x="3019" y="580"/>
                    <a:pt x="2993" y="596"/>
                    <a:pt x="2967" y="616"/>
                  </a:cubicBezTo>
                  <a:cubicBezTo>
                    <a:pt x="2959" y="620"/>
                    <a:pt x="2951" y="624"/>
                    <a:pt x="2943" y="628"/>
                  </a:cubicBezTo>
                  <a:lnTo>
                    <a:pt x="2943" y="628"/>
                  </a:lnTo>
                  <a:cubicBezTo>
                    <a:pt x="3012" y="601"/>
                    <a:pt x="3083" y="576"/>
                    <a:pt x="3155" y="553"/>
                  </a:cubicBezTo>
                  <a:lnTo>
                    <a:pt x="3155" y="541"/>
                  </a:lnTo>
                  <a:cubicBezTo>
                    <a:pt x="3117" y="548"/>
                    <a:pt x="3079" y="556"/>
                    <a:pt x="3043" y="566"/>
                  </a:cubicBezTo>
                  <a:lnTo>
                    <a:pt x="3043" y="566"/>
                  </a:lnTo>
                  <a:cubicBezTo>
                    <a:pt x="3059" y="556"/>
                    <a:pt x="3073" y="548"/>
                    <a:pt x="3087" y="539"/>
                  </a:cubicBezTo>
                  <a:lnTo>
                    <a:pt x="3087" y="539"/>
                  </a:lnTo>
                  <a:lnTo>
                    <a:pt x="3086" y="540"/>
                  </a:lnTo>
                  <a:lnTo>
                    <a:pt x="3086" y="540"/>
                  </a:lnTo>
                  <a:cubicBezTo>
                    <a:pt x="3087" y="539"/>
                    <a:pt x="3087" y="539"/>
                    <a:pt x="3088" y="539"/>
                  </a:cubicBezTo>
                  <a:lnTo>
                    <a:pt x="3088" y="539"/>
                  </a:lnTo>
                  <a:cubicBezTo>
                    <a:pt x="3087" y="539"/>
                    <a:pt x="3087" y="539"/>
                    <a:pt x="3087" y="539"/>
                  </a:cubicBezTo>
                  <a:lnTo>
                    <a:pt x="3087" y="539"/>
                  </a:lnTo>
                  <a:lnTo>
                    <a:pt x="3155" y="528"/>
                  </a:lnTo>
                  <a:lnTo>
                    <a:pt x="3142" y="515"/>
                  </a:lnTo>
                  <a:lnTo>
                    <a:pt x="3142" y="504"/>
                  </a:lnTo>
                  <a:lnTo>
                    <a:pt x="3142" y="504"/>
                  </a:lnTo>
                  <a:cubicBezTo>
                    <a:pt x="3131" y="511"/>
                    <a:pt x="3119" y="519"/>
                    <a:pt x="3105" y="528"/>
                  </a:cubicBezTo>
                  <a:cubicBezTo>
                    <a:pt x="3102" y="530"/>
                    <a:pt x="3099" y="532"/>
                    <a:pt x="3096" y="534"/>
                  </a:cubicBezTo>
                  <a:lnTo>
                    <a:pt x="3096" y="534"/>
                  </a:lnTo>
                  <a:cubicBezTo>
                    <a:pt x="3101" y="529"/>
                    <a:pt x="3105" y="522"/>
                    <a:pt x="3105" y="515"/>
                  </a:cubicBezTo>
                  <a:lnTo>
                    <a:pt x="3117" y="503"/>
                  </a:lnTo>
                  <a:lnTo>
                    <a:pt x="3142" y="490"/>
                  </a:lnTo>
                  <a:lnTo>
                    <a:pt x="3142" y="504"/>
                  </a:lnTo>
                  <a:lnTo>
                    <a:pt x="3142" y="504"/>
                  </a:lnTo>
                  <a:cubicBezTo>
                    <a:pt x="3150" y="500"/>
                    <a:pt x="3157" y="496"/>
                    <a:pt x="3164" y="492"/>
                  </a:cubicBezTo>
                  <a:lnTo>
                    <a:pt x="3164" y="492"/>
                  </a:lnTo>
                  <a:cubicBezTo>
                    <a:pt x="3173" y="496"/>
                    <a:pt x="3180" y="503"/>
                    <a:pt x="3180" y="503"/>
                  </a:cubicBezTo>
                  <a:cubicBezTo>
                    <a:pt x="3193" y="503"/>
                    <a:pt x="3193" y="515"/>
                    <a:pt x="3193" y="515"/>
                  </a:cubicBezTo>
                  <a:cubicBezTo>
                    <a:pt x="3243" y="503"/>
                    <a:pt x="3293" y="490"/>
                    <a:pt x="3343" y="478"/>
                  </a:cubicBezTo>
                  <a:lnTo>
                    <a:pt x="3362" y="472"/>
                  </a:lnTo>
                  <a:lnTo>
                    <a:pt x="3362" y="472"/>
                  </a:lnTo>
                  <a:cubicBezTo>
                    <a:pt x="3356" y="478"/>
                    <a:pt x="3354" y="480"/>
                    <a:pt x="3343" y="490"/>
                  </a:cubicBezTo>
                  <a:lnTo>
                    <a:pt x="3343" y="501"/>
                  </a:lnTo>
                  <a:lnTo>
                    <a:pt x="3343" y="501"/>
                  </a:lnTo>
                  <a:cubicBezTo>
                    <a:pt x="3348" y="501"/>
                    <a:pt x="3352" y="500"/>
                    <a:pt x="3356" y="499"/>
                  </a:cubicBezTo>
                  <a:lnTo>
                    <a:pt x="3356" y="499"/>
                  </a:lnTo>
                  <a:cubicBezTo>
                    <a:pt x="3352" y="502"/>
                    <a:pt x="3348" y="503"/>
                    <a:pt x="3343" y="503"/>
                  </a:cubicBezTo>
                  <a:lnTo>
                    <a:pt x="3343" y="501"/>
                  </a:lnTo>
                  <a:lnTo>
                    <a:pt x="3343" y="501"/>
                  </a:lnTo>
                  <a:cubicBezTo>
                    <a:pt x="3329" y="503"/>
                    <a:pt x="3313" y="503"/>
                    <a:pt x="3293" y="503"/>
                  </a:cubicBezTo>
                  <a:cubicBezTo>
                    <a:pt x="3306" y="503"/>
                    <a:pt x="3331" y="503"/>
                    <a:pt x="3343" y="515"/>
                  </a:cubicBezTo>
                  <a:lnTo>
                    <a:pt x="3386" y="505"/>
                  </a:lnTo>
                  <a:lnTo>
                    <a:pt x="3386" y="505"/>
                  </a:lnTo>
                  <a:cubicBezTo>
                    <a:pt x="3383" y="508"/>
                    <a:pt x="3381" y="512"/>
                    <a:pt x="3381" y="515"/>
                  </a:cubicBezTo>
                  <a:cubicBezTo>
                    <a:pt x="3394" y="503"/>
                    <a:pt x="3394" y="503"/>
                    <a:pt x="3394" y="503"/>
                  </a:cubicBezTo>
                  <a:lnTo>
                    <a:pt x="3394" y="503"/>
                  </a:lnTo>
                  <a:lnTo>
                    <a:pt x="3394" y="503"/>
                  </a:lnTo>
                  <a:cubicBezTo>
                    <a:pt x="3397" y="499"/>
                    <a:pt x="3398" y="498"/>
                    <a:pt x="3397" y="498"/>
                  </a:cubicBezTo>
                  <a:cubicBezTo>
                    <a:pt x="3396" y="498"/>
                    <a:pt x="3395" y="498"/>
                    <a:pt x="3394" y="499"/>
                  </a:cubicBezTo>
                  <a:lnTo>
                    <a:pt x="3394" y="499"/>
                  </a:lnTo>
                  <a:lnTo>
                    <a:pt x="3394" y="490"/>
                  </a:lnTo>
                  <a:lnTo>
                    <a:pt x="3381" y="490"/>
                  </a:lnTo>
                  <a:cubicBezTo>
                    <a:pt x="3373" y="495"/>
                    <a:pt x="3364" y="497"/>
                    <a:pt x="3356" y="499"/>
                  </a:cubicBezTo>
                  <a:lnTo>
                    <a:pt x="3356" y="499"/>
                  </a:lnTo>
                  <a:cubicBezTo>
                    <a:pt x="3363" y="495"/>
                    <a:pt x="3369" y="486"/>
                    <a:pt x="3369" y="478"/>
                  </a:cubicBezTo>
                  <a:cubicBezTo>
                    <a:pt x="3381" y="478"/>
                    <a:pt x="3381" y="478"/>
                    <a:pt x="3381" y="465"/>
                  </a:cubicBezTo>
                  <a:lnTo>
                    <a:pt x="3381" y="465"/>
                  </a:lnTo>
                  <a:lnTo>
                    <a:pt x="3362" y="472"/>
                  </a:lnTo>
                  <a:lnTo>
                    <a:pt x="3362" y="472"/>
                  </a:lnTo>
                  <a:cubicBezTo>
                    <a:pt x="3364" y="470"/>
                    <a:pt x="3366" y="468"/>
                    <a:pt x="3369" y="465"/>
                  </a:cubicBezTo>
                  <a:cubicBezTo>
                    <a:pt x="3369" y="453"/>
                    <a:pt x="3381" y="453"/>
                    <a:pt x="3381" y="453"/>
                  </a:cubicBezTo>
                  <a:lnTo>
                    <a:pt x="3331" y="453"/>
                  </a:lnTo>
                  <a:cubicBezTo>
                    <a:pt x="3315" y="457"/>
                    <a:pt x="3298" y="460"/>
                    <a:pt x="3281" y="464"/>
                  </a:cubicBezTo>
                  <a:lnTo>
                    <a:pt x="3281" y="464"/>
                  </a:lnTo>
                  <a:cubicBezTo>
                    <a:pt x="3281" y="452"/>
                    <a:pt x="3281" y="427"/>
                    <a:pt x="3306" y="415"/>
                  </a:cubicBezTo>
                  <a:cubicBezTo>
                    <a:pt x="3306" y="428"/>
                    <a:pt x="3306" y="428"/>
                    <a:pt x="3306" y="440"/>
                  </a:cubicBezTo>
                  <a:cubicBezTo>
                    <a:pt x="3354" y="414"/>
                    <a:pt x="3355" y="404"/>
                    <a:pt x="3331" y="404"/>
                  </a:cubicBezTo>
                  <a:cubicBezTo>
                    <a:pt x="3309" y="404"/>
                    <a:pt x="3267" y="412"/>
                    <a:pt x="3223" y="422"/>
                  </a:cubicBezTo>
                  <a:lnTo>
                    <a:pt x="3223" y="422"/>
                  </a:lnTo>
                  <a:cubicBezTo>
                    <a:pt x="3221" y="420"/>
                    <a:pt x="3220" y="418"/>
                    <a:pt x="3218" y="415"/>
                  </a:cubicBezTo>
                  <a:cubicBezTo>
                    <a:pt x="3268" y="377"/>
                    <a:pt x="3306" y="352"/>
                    <a:pt x="3331" y="340"/>
                  </a:cubicBezTo>
                  <a:cubicBezTo>
                    <a:pt x="3339" y="335"/>
                    <a:pt x="3339" y="334"/>
                    <a:pt x="3335" y="334"/>
                  </a:cubicBezTo>
                  <a:cubicBezTo>
                    <a:pt x="3327" y="334"/>
                    <a:pt x="3302" y="340"/>
                    <a:pt x="3293" y="340"/>
                  </a:cubicBezTo>
                  <a:lnTo>
                    <a:pt x="3230" y="352"/>
                  </a:lnTo>
                  <a:cubicBezTo>
                    <a:pt x="3193" y="365"/>
                    <a:pt x="3142" y="377"/>
                    <a:pt x="3105" y="390"/>
                  </a:cubicBezTo>
                  <a:cubicBezTo>
                    <a:pt x="3016" y="417"/>
                    <a:pt x="2931" y="448"/>
                    <a:pt x="2850" y="481"/>
                  </a:cubicBezTo>
                  <a:lnTo>
                    <a:pt x="2850" y="481"/>
                  </a:lnTo>
                  <a:cubicBezTo>
                    <a:pt x="2931" y="434"/>
                    <a:pt x="3004" y="396"/>
                    <a:pt x="3067" y="365"/>
                  </a:cubicBezTo>
                  <a:lnTo>
                    <a:pt x="3180" y="302"/>
                  </a:lnTo>
                  <a:cubicBezTo>
                    <a:pt x="3197" y="296"/>
                    <a:pt x="3212" y="288"/>
                    <a:pt x="3225" y="279"/>
                  </a:cubicBezTo>
                  <a:lnTo>
                    <a:pt x="3225" y="279"/>
                  </a:lnTo>
                  <a:lnTo>
                    <a:pt x="3142" y="302"/>
                  </a:lnTo>
                  <a:cubicBezTo>
                    <a:pt x="3130" y="305"/>
                    <a:pt x="3118" y="308"/>
                    <a:pt x="3105" y="311"/>
                  </a:cubicBezTo>
                  <a:lnTo>
                    <a:pt x="3105" y="311"/>
                  </a:lnTo>
                  <a:cubicBezTo>
                    <a:pt x="3139" y="295"/>
                    <a:pt x="3170" y="280"/>
                    <a:pt x="3197" y="268"/>
                  </a:cubicBezTo>
                  <a:lnTo>
                    <a:pt x="3197" y="268"/>
                  </a:lnTo>
                  <a:cubicBezTo>
                    <a:pt x="3147" y="275"/>
                    <a:pt x="3092" y="285"/>
                    <a:pt x="3054" y="289"/>
                  </a:cubicBezTo>
                  <a:cubicBezTo>
                    <a:pt x="3105" y="277"/>
                    <a:pt x="3168" y="264"/>
                    <a:pt x="3218" y="252"/>
                  </a:cubicBezTo>
                  <a:cubicBezTo>
                    <a:pt x="3228" y="246"/>
                    <a:pt x="3243" y="241"/>
                    <a:pt x="3258" y="237"/>
                  </a:cubicBezTo>
                  <a:lnTo>
                    <a:pt x="3258" y="237"/>
                  </a:lnTo>
                  <a:cubicBezTo>
                    <a:pt x="3257" y="238"/>
                    <a:pt x="3256" y="238"/>
                    <a:pt x="3256" y="239"/>
                  </a:cubicBezTo>
                  <a:cubicBezTo>
                    <a:pt x="3239" y="247"/>
                    <a:pt x="3219" y="257"/>
                    <a:pt x="3197" y="268"/>
                  </a:cubicBezTo>
                  <a:lnTo>
                    <a:pt x="3197" y="268"/>
                  </a:lnTo>
                  <a:cubicBezTo>
                    <a:pt x="3217" y="265"/>
                    <a:pt x="3237" y="262"/>
                    <a:pt x="3253" y="260"/>
                  </a:cubicBezTo>
                  <a:lnTo>
                    <a:pt x="3253" y="260"/>
                  </a:lnTo>
                  <a:cubicBezTo>
                    <a:pt x="3244" y="266"/>
                    <a:pt x="3235" y="273"/>
                    <a:pt x="3225" y="279"/>
                  </a:cubicBezTo>
                  <a:lnTo>
                    <a:pt x="3225" y="279"/>
                  </a:lnTo>
                  <a:lnTo>
                    <a:pt x="3281" y="264"/>
                  </a:lnTo>
                  <a:cubicBezTo>
                    <a:pt x="3289" y="262"/>
                    <a:pt x="3295" y="261"/>
                    <a:pt x="3299" y="260"/>
                  </a:cubicBezTo>
                  <a:lnTo>
                    <a:pt x="3299" y="260"/>
                  </a:lnTo>
                  <a:cubicBezTo>
                    <a:pt x="3301" y="261"/>
                    <a:pt x="3303" y="261"/>
                    <a:pt x="3303" y="262"/>
                  </a:cubicBezTo>
                  <a:lnTo>
                    <a:pt x="3303" y="262"/>
                  </a:lnTo>
                  <a:cubicBezTo>
                    <a:pt x="3309" y="261"/>
                    <a:pt x="3313" y="259"/>
                    <a:pt x="3309" y="259"/>
                  </a:cubicBezTo>
                  <a:cubicBezTo>
                    <a:pt x="3307" y="259"/>
                    <a:pt x="3304" y="259"/>
                    <a:pt x="3299" y="260"/>
                  </a:cubicBezTo>
                  <a:lnTo>
                    <a:pt x="3299" y="260"/>
                  </a:lnTo>
                  <a:cubicBezTo>
                    <a:pt x="3296" y="259"/>
                    <a:pt x="3291" y="258"/>
                    <a:pt x="3284" y="258"/>
                  </a:cubicBezTo>
                  <a:cubicBezTo>
                    <a:pt x="3276" y="258"/>
                    <a:pt x="3265" y="259"/>
                    <a:pt x="3253" y="260"/>
                  </a:cubicBezTo>
                  <a:lnTo>
                    <a:pt x="3253" y="260"/>
                  </a:lnTo>
                  <a:cubicBezTo>
                    <a:pt x="3258" y="257"/>
                    <a:pt x="3263" y="254"/>
                    <a:pt x="3268" y="252"/>
                  </a:cubicBezTo>
                  <a:lnTo>
                    <a:pt x="3306" y="226"/>
                  </a:lnTo>
                  <a:cubicBezTo>
                    <a:pt x="3298" y="226"/>
                    <a:pt x="3278" y="231"/>
                    <a:pt x="3258" y="237"/>
                  </a:cubicBezTo>
                  <a:lnTo>
                    <a:pt x="3258" y="237"/>
                  </a:lnTo>
                  <a:cubicBezTo>
                    <a:pt x="3270" y="225"/>
                    <a:pt x="3281" y="213"/>
                    <a:pt x="3293" y="201"/>
                  </a:cubicBezTo>
                  <a:lnTo>
                    <a:pt x="3293" y="201"/>
                  </a:lnTo>
                  <a:cubicBezTo>
                    <a:pt x="3256" y="214"/>
                    <a:pt x="3218" y="226"/>
                    <a:pt x="3193" y="226"/>
                  </a:cubicBezTo>
                  <a:cubicBezTo>
                    <a:pt x="3180" y="229"/>
                    <a:pt x="3168" y="232"/>
                    <a:pt x="3156" y="234"/>
                  </a:cubicBezTo>
                  <a:lnTo>
                    <a:pt x="3156" y="234"/>
                  </a:lnTo>
                  <a:cubicBezTo>
                    <a:pt x="3216" y="207"/>
                    <a:pt x="3272" y="182"/>
                    <a:pt x="3249" y="182"/>
                  </a:cubicBezTo>
                  <a:cubicBezTo>
                    <a:pt x="3242" y="182"/>
                    <a:pt x="3227" y="184"/>
                    <a:pt x="3201" y="190"/>
                  </a:cubicBezTo>
                  <a:lnTo>
                    <a:pt x="3201" y="190"/>
                  </a:lnTo>
                  <a:cubicBezTo>
                    <a:pt x="3203" y="190"/>
                    <a:pt x="3204" y="189"/>
                    <a:pt x="3205" y="189"/>
                  </a:cubicBezTo>
                  <a:lnTo>
                    <a:pt x="3243" y="164"/>
                  </a:lnTo>
                  <a:cubicBezTo>
                    <a:pt x="3256" y="164"/>
                    <a:pt x="3268" y="151"/>
                    <a:pt x="3268" y="151"/>
                  </a:cubicBezTo>
                  <a:lnTo>
                    <a:pt x="3268" y="151"/>
                  </a:lnTo>
                  <a:cubicBezTo>
                    <a:pt x="3155" y="176"/>
                    <a:pt x="3042" y="189"/>
                    <a:pt x="2967" y="226"/>
                  </a:cubicBezTo>
                  <a:cubicBezTo>
                    <a:pt x="2851" y="251"/>
                    <a:pt x="2785" y="276"/>
                    <a:pt x="2781" y="276"/>
                  </a:cubicBezTo>
                  <a:cubicBezTo>
                    <a:pt x="2778" y="276"/>
                    <a:pt x="2794" y="269"/>
                    <a:pt x="2828" y="252"/>
                  </a:cubicBezTo>
                  <a:cubicBezTo>
                    <a:pt x="2853" y="239"/>
                    <a:pt x="2866" y="239"/>
                    <a:pt x="2891" y="226"/>
                  </a:cubicBezTo>
                  <a:cubicBezTo>
                    <a:pt x="2929" y="214"/>
                    <a:pt x="2979" y="189"/>
                    <a:pt x="3042" y="176"/>
                  </a:cubicBezTo>
                  <a:cubicBezTo>
                    <a:pt x="3054" y="164"/>
                    <a:pt x="3080" y="164"/>
                    <a:pt x="3092" y="164"/>
                  </a:cubicBezTo>
                  <a:cubicBezTo>
                    <a:pt x="3117" y="151"/>
                    <a:pt x="3142" y="151"/>
                    <a:pt x="3168" y="139"/>
                  </a:cubicBezTo>
                  <a:cubicBezTo>
                    <a:pt x="3193" y="139"/>
                    <a:pt x="3205" y="126"/>
                    <a:pt x="3230" y="126"/>
                  </a:cubicBezTo>
                  <a:close/>
                  <a:moveTo>
                    <a:pt x="617" y="3092"/>
                  </a:moveTo>
                  <a:lnTo>
                    <a:pt x="617" y="3104"/>
                  </a:lnTo>
                  <a:lnTo>
                    <a:pt x="617" y="3117"/>
                  </a:lnTo>
                  <a:lnTo>
                    <a:pt x="617" y="3142"/>
                  </a:lnTo>
                  <a:lnTo>
                    <a:pt x="604" y="3142"/>
                  </a:lnTo>
                  <a:cubicBezTo>
                    <a:pt x="604" y="3154"/>
                    <a:pt x="604" y="3167"/>
                    <a:pt x="604" y="3179"/>
                  </a:cubicBezTo>
                  <a:cubicBezTo>
                    <a:pt x="604" y="3192"/>
                    <a:pt x="604" y="3205"/>
                    <a:pt x="604" y="3217"/>
                  </a:cubicBezTo>
                  <a:lnTo>
                    <a:pt x="642" y="3217"/>
                  </a:lnTo>
                  <a:cubicBezTo>
                    <a:pt x="642" y="3205"/>
                    <a:pt x="617" y="3192"/>
                    <a:pt x="617" y="3192"/>
                  </a:cubicBezTo>
                  <a:lnTo>
                    <a:pt x="680" y="3179"/>
                  </a:lnTo>
                  <a:cubicBezTo>
                    <a:pt x="579" y="3167"/>
                    <a:pt x="717" y="3092"/>
                    <a:pt x="617" y="3092"/>
                  </a:cubicBezTo>
                  <a:close/>
                  <a:moveTo>
                    <a:pt x="841" y="3195"/>
                  </a:moveTo>
                  <a:cubicBezTo>
                    <a:pt x="840" y="3195"/>
                    <a:pt x="837" y="3198"/>
                    <a:pt x="830" y="3205"/>
                  </a:cubicBezTo>
                  <a:lnTo>
                    <a:pt x="830" y="3217"/>
                  </a:lnTo>
                  <a:lnTo>
                    <a:pt x="843" y="3205"/>
                  </a:lnTo>
                  <a:cubicBezTo>
                    <a:pt x="843" y="3198"/>
                    <a:pt x="843" y="3195"/>
                    <a:pt x="841" y="3195"/>
                  </a:cubicBezTo>
                  <a:close/>
                  <a:moveTo>
                    <a:pt x="843" y="3242"/>
                  </a:moveTo>
                  <a:cubicBezTo>
                    <a:pt x="830" y="3242"/>
                    <a:pt x="830" y="3242"/>
                    <a:pt x="818" y="3255"/>
                  </a:cubicBezTo>
                  <a:cubicBezTo>
                    <a:pt x="830" y="3255"/>
                    <a:pt x="830" y="3242"/>
                    <a:pt x="843" y="3242"/>
                  </a:cubicBezTo>
                  <a:close/>
                  <a:moveTo>
                    <a:pt x="667" y="3293"/>
                  </a:moveTo>
                  <a:cubicBezTo>
                    <a:pt x="658" y="3293"/>
                    <a:pt x="655" y="3299"/>
                    <a:pt x="655" y="3303"/>
                  </a:cubicBezTo>
                  <a:lnTo>
                    <a:pt x="655" y="3303"/>
                  </a:lnTo>
                  <a:cubicBezTo>
                    <a:pt x="659" y="3299"/>
                    <a:pt x="664" y="3296"/>
                    <a:pt x="667" y="3293"/>
                  </a:cubicBezTo>
                  <a:close/>
                  <a:moveTo>
                    <a:pt x="92" y="3297"/>
                  </a:moveTo>
                  <a:cubicBezTo>
                    <a:pt x="89" y="3300"/>
                    <a:pt x="89" y="3305"/>
                    <a:pt x="89" y="3305"/>
                  </a:cubicBezTo>
                  <a:cubicBezTo>
                    <a:pt x="90" y="3302"/>
                    <a:pt x="91" y="3300"/>
                    <a:pt x="92" y="3297"/>
                  </a:cubicBezTo>
                  <a:close/>
                  <a:moveTo>
                    <a:pt x="2143" y="3305"/>
                  </a:moveTo>
                  <a:lnTo>
                    <a:pt x="2143" y="3305"/>
                  </a:lnTo>
                  <a:cubicBezTo>
                    <a:pt x="2134" y="3310"/>
                    <a:pt x="2119" y="3318"/>
                    <a:pt x="2112" y="3318"/>
                  </a:cubicBezTo>
                  <a:lnTo>
                    <a:pt x="2143" y="3305"/>
                  </a:lnTo>
                  <a:close/>
                  <a:moveTo>
                    <a:pt x="667" y="3242"/>
                  </a:moveTo>
                  <a:cubicBezTo>
                    <a:pt x="642" y="3267"/>
                    <a:pt x="629" y="3267"/>
                    <a:pt x="604" y="3267"/>
                  </a:cubicBezTo>
                  <a:cubicBezTo>
                    <a:pt x="604" y="3293"/>
                    <a:pt x="604" y="3305"/>
                    <a:pt x="604" y="3318"/>
                  </a:cubicBezTo>
                  <a:lnTo>
                    <a:pt x="604" y="3343"/>
                  </a:lnTo>
                  <a:cubicBezTo>
                    <a:pt x="623" y="3324"/>
                    <a:pt x="641" y="3313"/>
                    <a:pt x="654" y="3303"/>
                  </a:cubicBezTo>
                  <a:lnTo>
                    <a:pt x="654" y="3303"/>
                  </a:lnTo>
                  <a:lnTo>
                    <a:pt x="654" y="3305"/>
                  </a:lnTo>
                  <a:cubicBezTo>
                    <a:pt x="654" y="3305"/>
                    <a:pt x="654" y="3304"/>
                    <a:pt x="655" y="3303"/>
                  </a:cubicBezTo>
                  <a:lnTo>
                    <a:pt x="655" y="3303"/>
                  </a:lnTo>
                  <a:cubicBezTo>
                    <a:pt x="655" y="3303"/>
                    <a:pt x="654" y="3303"/>
                    <a:pt x="654" y="3303"/>
                  </a:cubicBezTo>
                  <a:lnTo>
                    <a:pt x="654" y="3303"/>
                  </a:lnTo>
                  <a:lnTo>
                    <a:pt x="654" y="3267"/>
                  </a:lnTo>
                  <a:cubicBezTo>
                    <a:pt x="667" y="3267"/>
                    <a:pt x="667" y="3267"/>
                    <a:pt x="680" y="3280"/>
                  </a:cubicBezTo>
                  <a:cubicBezTo>
                    <a:pt x="680" y="3267"/>
                    <a:pt x="680" y="3255"/>
                    <a:pt x="667" y="3242"/>
                  </a:cubicBezTo>
                  <a:close/>
                  <a:moveTo>
                    <a:pt x="114" y="3381"/>
                  </a:moveTo>
                  <a:cubicBezTo>
                    <a:pt x="114" y="3387"/>
                    <a:pt x="114" y="3392"/>
                    <a:pt x="114" y="3396"/>
                  </a:cubicBezTo>
                  <a:lnTo>
                    <a:pt x="114" y="3396"/>
                  </a:lnTo>
                  <a:cubicBezTo>
                    <a:pt x="115" y="3392"/>
                    <a:pt x="116" y="3389"/>
                    <a:pt x="117" y="3386"/>
                  </a:cubicBezTo>
                  <a:lnTo>
                    <a:pt x="117" y="3386"/>
                  </a:lnTo>
                  <a:cubicBezTo>
                    <a:pt x="116" y="3384"/>
                    <a:pt x="115" y="3382"/>
                    <a:pt x="114" y="3381"/>
                  </a:cubicBezTo>
                  <a:close/>
                  <a:moveTo>
                    <a:pt x="114" y="3396"/>
                  </a:moveTo>
                  <a:cubicBezTo>
                    <a:pt x="111" y="3404"/>
                    <a:pt x="106" y="3412"/>
                    <a:pt x="101" y="3418"/>
                  </a:cubicBezTo>
                  <a:cubicBezTo>
                    <a:pt x="111" y="3409"/>
                    <a:pt x="113" y="3406"/>
                    <a:pt x="114" y="3396"/>
                  </a:cubicBezTo>
                  <a:close/>
                  <a:moveTo>
                    <a:pt x="826" y="3409"/>
                  </a:moveTo>
                  <a:cubicBezTo>
                    <a:pt x="824" y="3412"/>
                    <a:pt x="821" y="3415"/>
                    <a:pt x="818" y="3418"/>
                  </a:cubicBezTo>
                  <a:cubicBezTo>
                    <a:pt x="826" y="3418"/>
                    <a:pt x="829" y="3413"/>
                    <a:pt x="826" y="3409"/>
                  </a:cubicBezTo>
                  <a:close/>
                  <a:moveTo>
                    <a:pt x="3431" y="892"/>
                  </a:moveTo>
                  <a:cubicBezTo>
                    <a:pt x="3293" y="905"/>
                    <a:pt x="3092" y="943"/>
                    <a:pt x="2891" y="1043"/>
                  </a:cubicBezTo>
                  <a:cubicBezTo>
                    <a:pt x="2891" y="1056"/>
                    <a:pt x="2891" y="1056"/>
                    <a:pt x="2891" y="1056"/>
                  </a:cubicBezTo>
                  <a:cubicBezTo>
                    <a:pt x="2853" y="1068"/>
                    <a:pt x="2828" y="1081"/>
                    <a:pt x="2803" y="1094"/>
                  </a:cubicBezTo>
                  <a:lnTo>
                    <a:pt x="2728" y="1131"/>
                  </a:lnTo>
                  <a:lnTo>
                    <a:pt x="2728" y="1144"/>
                  </a:lnTo>
                  <a:lnTo>
                    <a:pt x="2715" y="1144"/>
                  </a:lnTo>
                  <a:lnTo>
                    <a:pt x="2615" y="1219"/>
                  </a:lnTo>
                  <a:lnTo>
                    <a:pt x="2602" y="1219"/>
                  </a:lnTo>
                  <a:cubicBezTo>
                    <a:pt x="2590" y="1232"/>
                    <a:pt x="2564" y="1244"/>
                    <a:pt x="2552" y="1257"/>
                  </a:cubicBezTo>
                  <a:cubicBezTo>
                    <a:pt x="2414" y="1357"/>
                    <a:pt x="2301" y="1471"/>
                    <a:pt x="2225" y="1571"/>
                  </a:cubicBezTo>
                  <a:lnTo>
                    <a:pt x="2238" y="1584"/>
                  </a:lnTo>
                  <a:lnTo>
                    <a:pt x="2213" y="1584"/>
                  </a:lnTo>
                  <a:cubicBezTo>
                    <a:pt x="2187" y="1634"/>
                    <a:pt x="2162" y="1672"/>
                    <a:pt x="2125" y="1709"/>
                  </a:cubicBezTo>
                  <a:cubicBezTo>
                    <a:pt x="2150" y="1709"/>
                    <a:pt x="2175" y="1709"/>
                    <a:pt x="2175" y="1722"/>
                  </a:cubicBezTo>
                  <a:cubicBezTo>
                    <a:pt x="2175" y="1722"/>
                    <a:pt x="2175" y="1734"/>
                    <a:pt x="2175" y="1734"/>
                  </a:cubicBezTo>
                  <a:cubicBezTo>
                    <a:pt x="2162" y="1734"/>
                    <a:pt x="2150" y="1747"/>
                    <a:pt x="2137" y="1747"/>
                  </a:cubicBezTo>
                  <a:lnTo>
                    <a:pt x="2125" y="1722"/>
                  </a:lnTo>
                  <a:cubicBezTo>
                    <a:pt x="2112" y="1734"/>
                    <a:pt x="2099" y="1760"/>
                    <a:pt x="2087" y="1785"/>
                  </a:cubicBezTo>
                  <a:lnTo>
                    <a:pt x="2099" y="1785"/>
                  </a:lnTo>
                  <a:cubicBezTo>
                    <a:pt x="2087" y="1797"/>
                    <a:pt x="2087" y="1797"/>
                    <a:pt x="2087" y="1797"/>
                  </a:cubicBezTo>
                  <a:lnTo>
                    <a:pt x="2074" y="1797"/>
                  </a:lnTo>
                  <a:cubicBezTo>
                    <a:pt x="2074" y="1797"/>
                    <a:pt x="2074" y="1797"/>
                    <a:pt x="2074" y="1785"/>
                  </a:cubicBezTo>
                  <a:cubicBezTo>
                    <a:pt x="2070" y="1794"/>
                    <a:pt x="2065" y="1803"/>
                    <a:pt x="2061" y="1812"/>
                  </a:cubicBezTo>
                  <a:lnTo>
                    <a:pt x="2061" y="1812"/>
                  </a:lnTo>
                  <a:lnTo>
                    <a:pt x="2074" y="1772"/>
                  </a:lnTo>
                  <a:cubicBezTo>
                    <a:pt x="2112" y="1709"/>
                    <a:pt x="2150" y="1646"/>
                    <a:pt x="2187" y="1584"/>
                  </a:cubicBezTo>
                  <a:lnTo>
                    <a:pt x="2187" y="1571"/>
                  </a:lnTo>
                  <a:lnTo>
                    <a:pt x="2200" y="1571"/>
                  </a:lnTo>
                  <a:lnTo>
                    <a:pt x="2263" y="1496"/>
                  </a:lnTo>
                  <a:lnTo>
                    <a:pt x="2213" y="1496"/>
                  </a:lnTo>
                  <a:cubicBezTo>
                    <a:pt x="2225" y="1483"/>
                    <a:pt x="2225" y="1483"/>
                    <a:pt x="2225" y="1483"/>
                  </a:cubicBezTo>
                  <a:lnTo>
                    <a:pt x="2263" y="1496"/>
                  </a:lnTo>
                  <a:cubicBezTo>
                    <a:pt x="2313" y="1433"/>
                    <a:pt x="2363" y="1383"/>
                    <a:pt x="2426" y="1332"/>
                  </a:cubicBezTo>
                  <a:lnTo>
                    <a:pt x="2489" y="1269"/>
                  </a:lnTo>
                  <a:lnTo>
                    <a:pt x="2426" y="1269"/>
                  </a:lnTo>
                  <a:lnTo>
                    <a:pt x="2401" y="1332"/>
                  </a:lnTo>
                  <a:cubicBezTo>
                    <a:pt x="2401" y="1320"/>
                    <a:pt x="2388" y="1320"/>
                    <a:pt x="2388" y="1320"/>
                  </a:cubicBezTo>
                  <a:lnTo>
                    <a:pt x="2388" y="1320"/>
                  </a:lnTo>
                  <a:cubicBezTo>
                    <a:pt x="2388" y="1320"/>
                    <a:pt x="2388" y="1320"/>
                    <a:pt x="2401" y="1332"/>
                  </a:cubicBezTo>
                  <a:lnTo>
                    <a:pt x="2351" y="1332"/>
                  </a:lnTo>
                  <a:cubicBezTo>
                    <a:pt x="2363" y="1332"/>
                    <a:pt x="2363" y="1320"/>
                    <a:pt x="2376" y="1307"/>
                  </a:cubicBezTo>
                  <a:lnTo>
                    <a:pt x="2376" y="1307"/>
                  </a:lnTo>
                  <a:cubicBezTo>
                    <a:pt x="2371" y="1308"/>
                    <a:pt x="2367" y="1309"/>
                    <a:pt x="2363" y="1309"/>
                  </a:cubicBezTo>
                  <a:cubicBezTo>
                    <a:pt x="2329" y="1309"/>
                    <a:pt x="2330" y="1277"/>
                    <a:pt x="2320" y="1277"/>
                  </a:cubicBezTo>
                  <a:cubicBezTo>
                    <a:pt x="2316" y="1277"/>
                    <a:pt x="2310" y="1282"/>
                    <a:pt x="2301" y="1295"/>
                  </a:cubicBezTo>
                  <a:cubicBezTo>
                    <a:pt x="2301" y="1269"/>
                    <a:pt x="2250" y="1257"/>
                    <a:pt x="2288" y="1219"/>
                  </a:cubicBezTo>
                  <a:lnTo>
                    <a:pt x="2288" y="1219"/>
                  </a:lnTo>
                  <a:cubicBezTo>
                    <a:pt x="2351" y="1244"/>
                    <a:pt x="2338" y="1269"/>
                    <a:pt x="2376" y="1307"/>
                  </a:cubicBezTo>
                  <a:cubicBezTo>
                    <a:pt x="2388" y="1295"/>
                    <a:pt x="2388" y="1295"/>
                    <a:pt x="2401" y="1282"/>
                  </a:cubicBezTo>
                  <a:lnTo>
                    <a:pt x="2401" y="1282"/>
                  </a:lnTo>
                  <a:cubicBezTo>
                    <a:pt x="2396" y="1284"/>
                    <a:pt x="2392" y="1284"/>
                    <a:pt x="2389" y="1284"/>
                  </a:cubicBezTo>
                  <a:cubicBezTo>
                    <a:pt x="2370" y="1284"/>
                    <a:pt x="2395" y="1250"/>
                    <a:pt x="2439" y="1207"/>
                  </a:cubicBezTo>
                  <a:cubicBezTo>
                    <a:pt x="2401" y="1181"/>
                    <a:pt x="2363" y="1169"/>
                    <a:pt x="2326" y="1144"/>
                  </a:cubicBezTo>
                  <a:cubicBezTo>
                    <a:pt x="2275" y="1181"/>
                    <a:pt x="2200" y="1232"/>
                    <a:pt x="2137" y="1295"/>
                  </a:cubicBezTo>
                  <a:lnTo>
                    <a:pt x="2175" y="1295"/>
                  </a:lnTo>
                  <a:lnTo>
                    <a:pt x="2150" y="1345"/>
                  </a:lnTo>
                  <a:cubicBezTo>
                    <a:pt x="2137" y="1332"/>
                    <a:pt x="2099" y="1332"/>
                    <a:pt x="2137" y="1307"/>
                  </a:cubicBezTo>
                  <a:lnTo>
                    <a:pt x="2125" y="1307"/>
                  </a:lnTo>
                  <a:cubicBezTo>
                    <a:pt x="2096" y="1329"/>
                    <a:pt x="2072" y="1354"/>
                    <a:pt x="2049" y="1379"/>
                  </a:cubicBezTo>
                  <a:lnTo>
                    <a:pt x="2049" y="1379"/>
                  </a:lnTo>
                  <a:cubicBezTo>
                    <a:pt x="2035" y="1373"/>
                    <a:pt x="2014" y="1360"/>
                    <a:pt x="1997" y="1350"/>
                  </a:cubicBezTo>
                  <a:lnTo>
                    <a:pt x="1997" y="1350"/>
                  </a:lnTo>
                  <a:cubicBezTo>
                    <a:pt x="1971" y="1383"/>
                    <a:pt x="1947" y="1415"/>
                    <a:pt x="1924" y="1445"/>
                  </a:cubicBezTo>
                  <a:cubicBezTo>
                    <a:pt x="1873" y="1521"/>
                    <a:pt x="1823" y="1596"/>
                    <a:pt x="1798" y="1646"/>
                  </a:cubicBezTo>
                  <a:cubicBezTo>
                    <a:pt x="1783" y="1690"/>
                    <a:pt x="1779" y="1709"/>
                    <a:pt x="1784" y="1709"/>
                  </a:cubicBezTo>
                  <a:cubicBezTo>
                    <a:pt x="1793" y="1709"/>
                    <a:pt x="1832" y="1649"/>
                    <a:pt x="1891" y="1572"/>
                  </a:cubicBezTo>
                  <a:lnTo>
                    <a:pt x="1891" y="1572"/>
                  </a:lnTo>
                  <a:cubicBezTo>
                    <a:pt x="1875" y="1596"/>
                    <a:pt x="1861" y="1621"/>
                    <a:pt x="1848" y="1646"/>
                  </a:cubicBezTo>
                  <a:cubicBezTo>
                    <a:pt x="1798" y="1734"/>
                    <a:pt x="1760" y="1822"/>
                    <a:pt x="1647" y="1898"/>
                  </a:cubicBezTo>
                  <a:cubicBezTo>
                    <a:pt x="1647" y="1910"/>
                    <a:pt x="1685" y="1910"/>
                    <a:pt x="1710" y="1910"/>
                  </a:cubicBezTo>
                  <a:cubicBezTo>
                    <a:pt x="1609" y="1935"/>
                    <a:pt x="1722" y="1948"/>
                    <a:pt x="1722" y="1973"/>
                  </a:cubicBezTo>
                  <a:lnTo>
                    <a:pt x="1584" y="1998"/>
                  </a:lnTo>
                  <a:cubicBezTo>
                    <a:pt x="1609" y="2023"/>
                    <a:pt x="1647" y="2011"/>
                    <a:pt x="1672" y="2023"/>
                  </a:cubicBezTo>
                  <a:cubicBezTo>
                    <a:pt x="1647" y="2111"/>
                    <a:pt x="1484" y="2186"/>
                    <a:pt x="1509" y="2262"/>
                  </a:cubicBezTo>
                  <a:lnTo>
                    <a:pt x="1509" y="2262"/>
                  </a:lnTo>
                  <a:cubicBezTo>
                    <a:pt x="1618" y="2100"/>
                    <a:pt x="1686" y="2022"/>
                    <a:pt x="1697" y="2011"/>
                  </a:cubicBezTo>
                  <a:cubicBezTo>
                    <a:pt x="1699" y="2010"/>
                    <a:pt x="1700" y="2010"/>
                    <a:pt x="1702" y="2010"/>
                  </a:cubicBezTo>
                  <a:cubicBezTo>
                    <a:pt x="1719" y="2010"/>
                    <a:pt x="1693" y="2096"/>
                    <a:pt x="1635" y="2237"/>
                  </a:cubicBezTo>
                  <a:cubicBezTo>
                    <a:pt x="1572" y="2338"/>
                    <a:pt x="1471" y="2513"/>
                    <a:pt x="1421" y="2639"/>
                  </a:cubicBezTo>
                  <a:cubicBezTo>
                    <a:pt x="1630" y="2243"/>
                    <a:pt x="1916" y="1847"/>
                    <a:pt x="1959" y="1847"/>
                  </a:cubicBezTo>
                  <a:cubicBezTo>
                    <a:pt x="1965" y="1847"/>
                    <a:pt x="1966" y="1855"/>
                    <a:pt x="1961" y="1873"/>
                  </a:cubicBezTo>
                  <a:lnTo>
                    <a:pt x="1836" y="2061"/>
                  </a:lnTo>
                  <a:lnTo>
                    <a:pt x="1986" y="1986"/>
                  </a:lnTo>
                  <a:lnTo>
                    <a:pt x="1986" y="1986"/>
                  </a:lnTo>
                  <a:cubicBezTo>
                    <a:pt x="1748" y="2350"/>
                    <a:pt x="1672" y="2513"/>
                    <a:pt x="1660" y="2564"/>
                  </a:cubicBezTo>
                  <a:cubicBezTo>
                    <a:pt x="1657" y="2575"/>
                    <a:pt x="1657" y="2580"/>
                    <a:pt x="1659" y="2580"/>
                  </a:cubicBezTo>
                  <a:cubicBezTo>
                    <a:pt x="1666" y="2580"/>
                    <a:pt x="1702" y="2519"/>
                    <a:pt x="1760" y="2451"/>
                  </a:cubicBezTo>
                  <a:cubicBezTo>
                    <a:pt x="1838" y="2338"/>
                    <a:pt x="1943" y="2202"/>
                    <a:pt x="1994" y="2152"/>
                  </a:cubicBezTo>
                  <a:lnTo>
                    <a:pt x="1994" y="2152"/>
                  </a:lnTo>
                  <a:cubicBezTo>
                    <a:pt x="1985" y="2170"/>
                    <a:pt x="1983" y="2192"/>
                    <a:pt x="1990" y="2219"/>
                  </a:cubicBezTo>
                  <a:lnTo>
                    <a:pt x="1990" y="2219"/>
                  </a:lnTo>
                  <a:cubicBezTo>
                    <a:pt x="1995" y="2210"/>
                    <a:pt x="1999" y="2202"/>
                    <a:pt x="2003" y="2194"/>
                  </a:cubicBezTo>
                  <a:lnTo>
                    <a:pt x="2003" y="2194"/>
                  </a:lnTo>
                  <a:lnTo>
                    <a:pt x="2024" y="2237"/>
                  </a:lnTo>
                  <a:cubicBezTo>
                    <a:pt x="2037" y="2287"/>
                    <a:pt x="2074" y="2350"/>
                    <a:pt x="2074" y="2400"/>
                  </a:cubicBezTo>
                  <a:cubicBezTo>
                    <a:pt x="2087" y="2463"/>
                    <a:pt x="2099" y="2526"/>
                    <a:pt x="2112" y="2589"/>
                  </a:cubicBezTo>
                  <a:cubicBezTo>
                    <a:pt x="2137" y="2652"/>
                    <a:pt x="2162" y="2702"/>
                    <a:pt x="2187" y="2777"/>
                  </a:cubicBezTo>
                  <a:cubicBezTo>
                    <a:pt x="2137" y="2664"/>
                    <a:pt x="2099" y="2589"/>
                    <a:pt x="2087" y="2501"/>
                  </a:cubicBezTo>
                  <a:cubicBezTo>
                    <a:pt x="2074" y="2451"/>
                    <a:pt x="2074" y="2413"/>
                    <a:pt x="2062" y="2388"/>
                  </a:cubicBezTo>
                  <a:cubicBezTo>
                    <a:pt x="2049" y="2350"/>
                    <a:pt x="2037" y="2312"/>
                    <a:pt x="2024" y="2287"/>
                  </a:cubicBezTo>
                  <a:cubicBezTo>
                    <a:pt x="2006" y="2261"/>
                    <a:pt x="1996" y="2238"/>
                    <a:pt x="1990" y="2219"/>
                  </a:cubicBezTo>
                  <a:lnTo>
                    <a:pt x="1990" y="2219"/>
                  </a:lnTo>
                  <a:cubicBezTo>
                    <a:pt x="1985" y="2228"/>
                    <a:pt x="1980" y="2238"/>
                    <a:pt x="1974" y="2250"/>
                  </a:cubicBezTo>
                  <a:lnTo>
                    <a:pt x="1974" y="2262"/>
                  </a:lnTo>
                  <a:cubicBezTo>
                    <a:pt x="1974" y="2262"/>
                    <a:pt x="1961" y="2262"/>
                    <a:pt x="1961" y="2275"/>
                  </a:cubicBezTo>
                  <a:cubicBezTo>
                    <a:pt x="1936" y="2325"/>
                    <a:pt x="1886" y="2413"/>
                    <a:pt x="1823" y="2513"/>
                  </a:cubicBezTo>
                  <a:cubicBezTo>
                    <a:pt x="1823" y="2539"/>
                    <a:pt x="1810" y="2551"/>
                    <a:pt x="1798" y="2576"/>
                  </a:cubicBezTo>
                  <a:cubicBezTo>
                    <a:pt x="1785" y="2601"/>
                    <a:pt x="1760" y="2639"/>
                    <a:pt x="1748" y="2677"/>
                  </a:cubicBezTo>
                  <a:cubicBezTo>
                    <a:pt x="1735" y="2664"/>
                    <a:pt x="1735" y="2664"/>
                    <a:pt x="1735" y="2652"/>
                  </a:cubicBezTo>
                  <a:lnTo>
                    <a:pt x="1722" y="2715"/>
                  </a:lnTo>
                  <a:cubicBezTo>
                    <a:pt x="1712" y="2715"/>
                    <a:pt x="1692" y="2742"/>
                    <a:pt x="1678" y="2742"/>
                  </a:cubicBezTo>
                  <a:cubicBezTo>
                    <a:pt x="1676" y="2742"/>
                    <a:pt x="1674" y="2741"/>
                    <a:pt x="1672" y="2740"/>
                  </a:cubicBezTo>
                  <a:lnTo>
                    <a:pt x="1672" y="2740"/>
                  </a:lnTo>
                  <a:cubicBezTo>
                    <a:pt x="1647" y="2777"/>
                    <a:pt x="1685" y="2815"/>
                    <a:pt x="1647" y="2865"/>
                  </a:cubicBezTo>
                  <a:cubicBezTo>
                    <a:pt x="1647" y="2865"/>
                    <a:pt x="1647" y="2878"/>
                    <a:pt x="1647" y="2890"/>
                  </a:cubicBezTo>
                  <a:cubicBezTo>
                    <a:pt x="1622" y="2928"/>
                    <a:pt x="1584" y="2978"/>
                    <a:pt x="1597" y="3016"/>
                  </a:cubicBezTo>
                  <a:lnTo>
                    <a:pt x="1547" y="3066"/>
                  </a:lnTo>
                  <a:cubicBezTo>
                    <a:pt x="1544" y="3073"/>
                    <a:pt x="1545" y="3075"/>
                    <a:pt x="1547" y="3075"/>
                  </a:cubicBezTo>
                  <a:cubicBezTo>
                    <a:pt x="1554" y="3075"/>
                    <a:pt x="1581" y="3045"/>
                    <a:pt x="1593" y="3045"/>
                  </a:cubicBezTo>
                  <a:cubicBezTo>
                    <a:pt x="1598" y="3045"/>
                    <a:pt x="1600" y="3051"/>
                    <a:pt x="1597" y="3066"/>
                  </a:cubicBezTo>
                  <a:cubicBezTo>
                    <a:pt x="1597" y="3117"/>
                    <a:pt x="1559" y="3104"/>
                    <a:pt x="1547" y="3117"/>
                  </a:cubicBezTo>
                  <a:cubicBezTo>
                    <a:pt x="1559" y="3142"/>
                    <a:pt x="1584" y="3167"/>
                    <a:pt x="1534" y="3230"/>
                  </a:cubicBezTo>
                  <a:cubicBezTo>
                    <a:pt x="1534" y="3217"/>
                    <a:pt x="1547" y="3192"/>
                    <a:pt x="1547" y="3179"/>
                  </a:cubicBezTo>
                  <a:lnTo>
                    <a:pt x="1547" y="3179"/>
                  </a:lnTo>
                  <a:lnTo>
                    <a:pt x="1509" y="3230"/>
                  </a:lnTo>
                  <a:cubicBezTo>
                    <a:pt x="1501" y="3205"/>
                    <a:pt x="1503" y="3186"/>
                    <a:pt x="1495" y="3186"/>
                  </a:cubicBezTo>
                  <a:cubicBezTo>
                    <a:pt x="1491" y="3186"/>
                    <a:pt x="1484" y="3191"/>
                    <a:pt x="1471" y="3205"/>
                  </a:cubicBezTo>
                  <a:cubicBezTo>
                    <a:pt x="1477" y="3203"/>
                    <a:pt x="1482" y="3202"/>
                    <a:pt x="1486" y="3202"/>
                  </a:cubicBezTo>
                  <a:cubicBezTo>
                    <a:pt x="1532" y="3202"/>
                    <a:pt x="1469" y="3318"/>
                    <a:pt x="1515" y="3318"/>
                  </a:cubicBezTo>
                  <a:cubicBezTo>
                    <a:pt x="1517" y="3318"/>
                    <a:pt x="1519" y="3318"/>
                    <a:pt x="1521" y="3318"/>
                  </a:cubicBezTo>
                  <a:lnTo>
                    <a:pt x="1521" y="3318"/>
                  </a:lnTo>
                  <a:lnTo>
                    <a:pt x="1509" y="3330"/>
                  </a:lnTo>
                  <a:lnTo>
                    <a:pt x="1521" y="3343"/>
                  </a:lnTo>
                  <a:cubicBezTo>
                    <a:pt x="1509" y="3330"/>
                    <a:pt x="1509" y="3330"/>
                    <a:pt x="1496" y="3330"/>
                  </a:cubicBezTo>
                  <a:cubicBezTo>
                    <a:pt x="1503" y="3349"/>
                    <a:pt x="1521" y="3349"/>
                    <a:pt x="1545" y="3349"/>
                  </a:cubicBezTo>
                  <a:cubicBezTo>
                    <a:pt x="1569" y="3349"/>
                    <a:pt x="1597" y="3349"/>
                    <a:pt x="1622" y="3368"/>
                  </a:cubicBezTo>
                  <a:cubicBezTo>
                    <a:pt x="1635" y="3368"/>
                    <a:pt x="1635" y="3381"/>
                    <a:pt x="1609" y="3381"/>
                  </a:cubicBezTo>
                  <a:cubicBezTo>
                    <a:pt x="1635" y="3381"/>
                    <a:pt x="1647" y="3393"/>
                    <a:pt x="1672" y="3393"/>
                  </a:cubicBezTo>
                  <a:lnTo>
                    <a:pt x="1660" y="3393"/>
                  </a:lnTo>
                  <a:lnTo>
                    <a:pt x="1722" y="3406"/>
                  </a:lnTo>
                  <a:cubicBezTo>
                    <a:pt x="1735" y="3406"/>
                    <a:pt x="1773" y="3406"/>
                    <a:pt x="1798" y="3393"/>
                  </a:cubicBezTo>
                  <a:lnTo>
                    <a:pt x="1798" y="3393"/>
                  </a:lnTo>
                  <a:cubicBezTo>
                    <a:pt x="1798" y="3406"/>
                    <a:pt x="1773" y="3406"/>
                    <a:pt x="1773" y="3406"/>
                  </a:cubicBezTo>
                  <a:lnTo>
                    <a:pt x="1823" y="3406"/>
                  </a:lnTo>
                  <a:cubicBezTo>
                    <a:pt x="1823" y="3406"/>
                    <a:pt x="1773" y="3418"/>
                    <a:pt x="1748" y="3418"/>
                  </a:cubicBezTo>
                  <a:cubicBezTo>
                    <a:pt x="1736" y="3429"/>
                    <a:pt x="1736" y="3433"/>
                    <a:pt x="1742" y="3433"/>
                  </a:cubicBezTo>
                  <a:cubicBezTo>
                    <a:pt x="1752" y="3433"/>
                    <a:pt x="1778" y="3423"/>
                    <a:pt x="1800" y="3423"/>
                  </a:cubicBezTo>
                  <a:cubicBezTo>
                    <a:pt x="1809" y="3423"/>
                    <a:pt x="1818" y="3425"/>
                    <a:pt x="1823" y="3431"/>
                  </a:cubicBezTo>
                  <a:lnTo>
                    <a:pt x="1785" y="3431"/>
                  </a:lnTo>
                  <a:cubicBezTo>
                    <a:pt x="1760" y="3456"/>
                    <a:pt x="1798" y="3443"/>
                    <a:pt x="1798" y="3456"/>
                  </a:cubicBezTo>
                  <a:cubicBezTo>
                    <a:pt x="1810" y="3443"/>
                    <a:pt x="1810" y="3431"/>
                    <a:pt x="1861" y="3418"/>
                  </a:cubicBezTo>
                  <a:cubicBezTo>
                    <a:pt x="1861" y="3418"/>
                    <a:pt x="1873" y="3418"/>
                    <a:pt x="1911" y="3406"/>
                  </a:cubicBezTo>
                  <a:lnTo>
                    <a:pt x="1911" y="3406"/>
                  </a:lnTo>
                  <a:cubicBezTo>
                    <a:pt x="1903" y="3410"/>
                    <a:pt x="1900" y="3411"/>
                    <a:pt x="1901" y="3411"/>
                  </a:cubicBezTo>
                  <a:cubicBezTo>
                    <a:pt x="1902" y="3411"/>
                    <a:pt x="1906" y="3410"/>
                    <a:pt x="1913" y="3408"/>
                  </a:cubicBezTo>
                  <a:lnTo>
                    <a:pt x="1913" y="3408"/>
                  </a:lnTo>
                  <a:cubicBezTo>
                    <a:pt x="1905" y="3412"/>
                    <a:pt x="1896" y="3415"/>
                    <a:pt x="1886" y="3418"/>
                  </a:cubicBezTo>
                  <a:lnTo>
                    <a:pt x="1936" y="3406"/>
                  </a:lnTo>
                  <a:cubicBezTo>
                    <a:pt x="1928" y="3406"/>
                    <a:pt x="1919" y="3407"/>
                    <a:pt x="1913" y="3408"/>
                  </a:cubicBezTo>
                  <a:lnTo>
                    <a:pt x="1913" y="3408"/>
                  </a:lnTo>
                  <a:cubicBezTo>
                    <a:pt x="1937" y="3399"/>
                    <a:pt x="1955" y="3390"/>
                    <a:pt x="1974" y="3381"/>
                  </a:cubicBezTo>
                  <a:cubicBezTo>
                    <a:pt x="1999" y="3381"/>
                    <a:pt x="1974" y="3393"/>
                    <a:pt x="1949" y="3406"/>
                  </a:cubicBezTo>
                  <a:cubicBezTo>
                    <a:pt x="1974" y="3393"/>
                    <a:pt x="1999" y="3381"/>
                    <a:pt x="2024" y="3368"/>
                  </a:cubicBezTo>
                  <a:cubicBezTo>
                    <a:pt x="2049" y="3355"/>
                    <a:pt x="2087" y="3330"/>
                    <a:pt x="2150" y="3305"/>
                  </a:cubicBezTo>
                  <a:cubicBezTo>
                    <a:pt x="2152" y="3303"/>
                    <a:pt x="2153" y="3302"/>
                    <a:pt x="2152" y="3302"/>
                  </a:cubicBezTo>
                  <a:lnTo>
                    <a:pt x="2152" y="3302"/>
                  </a:lnTo>
                  <a:lnTo>
                    <a:pt x="2175" y="3293"/>
                  </a:lnTo>
                  <a:cubicBezTo>
                    <a:pt x="2175" y="3288"/>
                    <a:pt x="2173" y="3287"/>
                    <a:pt x="2171" y="3287"/>
                  </a:cubicBezTo>
                  <a:cubicBezTo>
                    <a:pt x="2166" y="3287"/>
                    <a:pt x="2158" y="3293"/>
                    <a:pt x="2150" y="3293"/>
                  </a:cubicBezTo>
                  <a:cubicBezTo>
                    <a:pt x="2187" y="3280"/>
                    <a:pt x="2200" y="3267"/>
                    <a:pt x="2238" y="3242"/>
                  </a:cubicBezTo>
                  <a:cubicBezTo>
                    <a:pt x="2301" y="3217"/>
                    <a:pt x="2213" y="3242"/>
                    <a:pt x="2301" y="3192"/>
                  </a:cubicBezTo>
                  <a:lnTo>
                    <a:pt x="2301" y="3192"/>
                  </a:lnTo>
                  <a:cubicBezTo>
                    <a:pt x="2300" y="3192"/>
                    <a:pt x="2275" y="3205"/>
                    <a:pt x="2250" y="3217"/>
                  </a:cubicBezTo>
                  <a:cubicBezTo>
                    <a:pt x="2338" y="3167"/>
                    <a:pt x="2313" y="3167"/>
                    <a:pt x="2401" y="3117"/>
                  </a:cubicBezTo>
                  <a:lnTo>
                    <a:pt x="2401" y="3104"/>
                  </a:lnTo>
                  <a:cubicBezTo>
                    <a:pt x="2412" y="3104"/>
                    <a:pt x="2468" y="3077"/>
                    <a:pt x="2524" y="3037"/>
                  </a:cubicBezTo>
                  <a:lnTo>
                    <a:pt x="2524" y="3037"/>
                  </a:lnTo>
                  <a:cubicBezTo>
                    <a:pt x="2494" y="3048"/>
                    <a:pt x="2469" y="3062"/>
                    <a:pt x="2444" y="3072"/>
                  </a:cubicBezTo>
                  <a:lnTo>
                    <a:pt x="2444" y="3072"/>
                  </a:lnTo>
                  <a:cubicBezTo>
                    <a:pt x="2449" y="3069"/>
                    <a:pt x="2451" y="3066"/>
                    <a:pt x="2451" y="3066"/>
                  </a:cubicBezTo>
                  <a:cubicBezTo>
                    <a:pt x="2443" y="3066"/>
                    <a:pt x="2440" y="3072"/>
                    <a:pt x="2436" y="3076"/>
                  </a:cubicBezTo>
                  <a:lnTo>
                    <a:pt x="2436" y="3076"/>
                  </a:lnTo>
                  <a:cubicBezTo>
                    <a:pt x="2433" y="3077"/>
                    <a:pt x="2429" y="3078"/>
                    <a:pt x="2426" y="3079"/>
                  </a:cubicBezTo>
                  <a:cubicBezTo>
                    <a:pt x="2426" y="3079"/>
                    <a:pt x="2439" y="3066"/>
                    <a:pt x="2464" y="3054"/>
                  </a:cubicBezTo>
                  <a:lnTo>
                    <a:pt x="2464" y="3054"/>
                  </a:lnTo>
                  <a:lnTo>
                    <a:pt x="2439" y="3064"/>
                  </a:lnTo>
                  <a:lnTo>
                    <a:pt x="2439" y="3029"/>
                  </a:lnTo>
                  <a:cubicBezTo>
                    <a:pt x="2527" y="2966"/>
                    <a:pt x="2652" y="2890"/>
                    <a:pt x="2740" y="2815"/>
                  </a:cubicBezTo>
                  <a:lnTo>
                    <a:pt x="2740" y="2815"/>
                  </a:lnTo>
                  <a:cubicBezTo>
                    <a:pt x="2677" y="2853"/>
                    <a:pt x="2652" y="2853"/>
                    <a:pt x="2590" y="2865"/>
                  </a:cubicBezTo>
                  <a:cubicBezTo>
                    <a:pt x="2640" y="2865"/>
                    <a:pt x="2527" y="2928"/>
                    <a:pt x="2514" y="2966"/>
                  </a:cubicBezTo>
                  <a:cubicBezTo>
                    <a:pt x="2514" y="2957"/>
                    <a:pt x="2511" y="2955"/>
                    <a:pt x="2507" y="2955"/>
                  </a:cubicBezTo>
                  <a:cubicBezTo>
                    <a:pt x="2499" y="2955"/>
                    <a:pt x="2485" y="2966"/>
                    <a:pt x="2476" y="2966"/>
                  </a:cubicBezTo>
                  <a:lnTo>
                    <a:pt x="2577" y="2890"/>
                  </a:lnTo>
                  <a:lnTo>
                    <a:pt x="2577" y="2890"/>
                  </a:lnTo>
                  <a:cubicBezTo>
                    <a:pt x="2562" y="2894"/>
                    <a:pt x="2554" y="2896"/>
                    <a:pt x="2549" y="2896"/>
                  </a:cubicBezTo>
                  <a:cubicBezTo>
                    <a:pt x="2538" y="2896"/>
                    <a:pt x="2548" y="2887"/>
                    <a:pt x="2539" y="2878"/>
                  </a:cubicBezTo>
                  <a:cubicBezTo>
                    <a:pt x="2627" y="2853"/>
                    <a:pt x="2640" y="2802"/>
                    <a:pt x="2690" y="2765"/>
                  </a:cubicBezTo>
                  <a:lnTo>
                    <a:pt x="2690" y="2765"/>
                  </a:lnTo>
                  <a:cubicBezTo>
                    <a:pt x="2652" y="2777"/>
                    <a:pt x="2615" y="2802"/>
                    <a:pt x="2602" y="2828"/>
                  </a:cubicBezTo>
                  <a:cubicBezTo>
                    <a:pt x="2552" y="2815"/>
                    <a:pt x="2753" y="2740"/>
                    <a:pt x="2715" y="2727"/>
                  </a:cubicBezTo>
                  <a:lnTo>
                    <a:pt x="2715" y="2727"/>
                  </a:lnTo>
                  <a:cubicBezTo>
                    <a:pt x="2715" y="2740"/>
                    <a:pt x="2715" y="2740"/>
                    <a:pt x="2690" y="2740"/>
                  </a:cubicBezTo>
                  <a:cubicBezTo>
                    <a:pt x="2733" y="2718"/>
                    <a:pt x="2739" y="2687"/>
                    <a:pt x="2716" y="2687"/>
                  </a:cubicBezTo>
                  <a:cubicBezTo>
                    <a:pt x="2714" y="2687"/>
                    <a:pt x="2713" y="2687"/>
                    <a:pt x="2711" y="2687"/>
                  </a:cubicBezTo>
                  <a:lnTo>
                    <a:pt x="2711" y="2687"/>
                  </a:lnTo>
                  <a:cubicBezTo>
                    <a:pt x="2745" y="2629"/>
                    <a:pt x="2837" y="2512"/>
                    <a:pt x="2929" y="2501"/>
                  </a:cubicBezTo>
                  <a:cubicBezTo>
                    <a:pt x="2916" y="2501"/>
                    <a:pt x="2816" y="2513"/>
                    <a:pt x="2803" y="2513"/>
                  </a:cubicBezTo>
                  <a:cubicBezTo>
                    <a:pt x="2916" y="2476"/>
                    <a:pt x="3042" y="2426"/>
                    <a:pt x="3155" y="2400"/>
                  </a:cubicBezTo>
                  <a:cubicBezTo>
                    <a:pt x="3114" y="2400"/>
                    <a:pt x="3050" y="2389"/>
                    <a:pt x="2991" y="2389"/>
                  </a:cubicBezTo>
                  <a:cubicBezTo>
                    <a:pt x="2941" y="2389"/>
                    <a:pt x="2895" y="2397"/>
                    <a:pt x="2866" y="2426"/>
                  </a:cubicBezTo>
                  <a:cubicBezTo>
                    <a:pt x="2866" y="2413"/>
                    <a:pt x="2866" y="2388"/>
                    <a:pt x="2904" y="2350"/>
                  </a:cubicBezTo>
                  <a:cubicBezTo>
                    <a:pt x="2913" y="2359"/>
                    <a:pt x="2953" y="2368"/>
                    <a:pt x="2980" y="2368"/>
                  </a:cubicBezTo>
                  <a:cubicBezTo>
                    <a:pt x="2991" y="2368"/>
                    <a:pt x="3001" y="2366"/>
                    <a:pt x="3004" y="2363"/>
                  </a:cubicBezTo>
                  <a:cubicBezTo>
                    <a:pt x="2955" y="2325"/>
                    <a:pt x="2979" y="2337"/>
                    <a:pt x="2955" y="2289"/>
                  </a:cubicBezTo>
                  <a:lnTo>
                    <a:pt x="2955" y="2289"/>
                  </a:lnTo>
                  <a:cubicBezTo>
                    <a:pt x="2957" y="2291"/>
                    <a:pt x="2964" y="2292"/>
                    <a:pt x="2974" y="2292"/>
                  </a:cubicBezTo>
                  <a:cubicBezTo>
                    <a:pt x="3007" y="2292"/>
                    <a:pt x="3070" y="2281"/>
                    <a:pt x="3080" y="2262"/>
                  </a:cubicBezTo>
                  <a:cubicBezTo>
                    <a:pt x="3071" y="2262"/>
                    <a:pt x="3029" y="2257"/>
                    <a:pt x="2999" y="2257"/>
                  </a:cubicBezTo>
                  <a:cubicBezTo>
                    <a:pt x="2988" y="2257"/>
                    <a:pt x="2979" y="2257"/>
                    <a:pt x="2973" y="2259"/>
                  </a:cubicBezTo>
                  <a:lnTo>
                    <a:pt x="2973" y="2259"/>
                  </a:lnTo>
                  <a:cubicBezTo>
                    <a:pt x="3018" y="2238"/>
                    <a:pt x="3062" y="2226"/>
                    <a:pt x="3097" y="2215"/>
                  </a:cubicBezTo>
                  <a:lnTo>
                    <a:pt x="3097" y="2215"/>
                  </a:lnTo>
                  <a:cubicBezTo>
                    <a:pt x="3094" y="2215"/>
                    <a:pt x="3091" y="2215"/>
                    <a:pt x="3089" y="2215"/>
                  </a:cubicBezTo>
                  <a:cubicBezTo>
                    <a:pt x="3062" y="2215"/>
                    <a:pt x="3025" y="2195"/>
                    <a:pt x="3004" y="2174"/>
                  </a:cubicBezTo>
                  <a:lnTo>
                    <a:pt x="3004" y="2174"/>
                  </a:lnTo>
                  <a:cubicBezTo>
                    <a:pt x="3005" y="2175"/>
                    <a:pt x="3006" y="2176"/>
                    <a:pt x="3007" y="2176"/>
                  </a:cubicBezTo>
                  <a:cubicBezTo>
                    <a:pt x="3021" y="2176"/>
                    <a:pt x="3044" y="2110"/>
                    <a:pt x="3067" y="2099"/>
                  </a:cubicBezTo>
                  <a:lnTo>
                    <a:pt x="3067" y="2136"/>
                  </a:lnTo>
                  <a:cubicBezTo>
                    <a:pt x="3105" y="2049"/>
                    <a:pt x="3243" y="2099"/>
                    <a:pt x="3281" y="2023"/>
                  </a:cubicBezTo>
                  <a:cubicBezTo>
                    <a:pt x="3256" y="2023"/>
                    <a:pt x="3155" y="1998"/>
                    <a:pt x="3180" y="1961"/>
                  </a:cubicBezTo>
                  <a:cubicBezTo>
                    <a:pt x="3214" y="1961"/>
                    <a:pt x="3314" y="1972"/>
                    <a:pt x="3392" y="1972"/>
                  </a:cubicBezTo>
                  <a:cubicBezTo>
                    <a:pt x="3431" y="1972"/>
                    <a:pt x="3465" y="1969"/>
                    <a:pt x="3482" y="1961"/>
                  </a:cubicBezTo>
                  <a:lnTo>
                    <a:pt x="3469" y="1935"/>
                  </a:lnTo>
                  <a:lnTo>
                    <a:pt x="3507" y="1910"/>
                  </a:lnTo>
                  <a:cubicBezTo>
                    <a:pt x="3475" y="1904"/>
                    <a:pt x="3419" y="1901"/>
                    <a:pt x="3359" y="1901"/>
                  </a:cubicBezTo>
                  <a:cubicBezTo>
                    <a:pt x="3300" y="1901"/>
                    <a:pt x="3237" y="1904"/>
                    <a:pt x="3193" y="1910"/>
                  </a:cubicBezTo>
                  <a:cubicBezTo>
                    <a:pt x="3193" y="1873"/>
                    <a:pt x="3168" y="1898"/>
                    <a:pt x="3205" y="1847"/>
                  </a:cubicBezTo>
                  <a:cubicBezTo>
                    <a:pt x="3202" y="1841"/>
                    <a:pt x="3198" y="1839"/>
                    <a:pt x="3193" y="1839"/>
                  </a:cubicBezTo>
                  <a:cubicBezTo>
                    <a:pt x="3176" y="1839"/>
                    <a:pt x="3152" y="1863"/>
                    <a:pt x="3142" y="1873"/>
                  </a:cubicBezTo>
                  <a:cubicBezTo>
                    <a:pt x="3168" y="1835"/>
                    <a:pt x="3193" y="1797"/>
                    <a:pt x="3218" y="1760"/>
                  </a:cubicBezTo>
                  <a:cubicBezTo>
                    <a:pt x="3225" y="1766"/>
                    <a:pt x="3232" y="1769"/>
                    <a:pt x="3240" y="1769"/>
                  </a:cubicBezTo>
                  <a:cubicBezTo>
                    <a:pt x="3266" y="1769"/>
                    <a:pt x="3294" y="1737"/>
                    <a:pt x="3315" y="1737"/>
                  </a:cubicBezTo>
                  <a:cubicBezTo>
                    <a:pt x="3321" y="1737"/>
                    <a:pt x="3326" y="1740"/>
                    <a:pt x="3331" y="1747"/>
                  </a:cubicBezTo>
                  <a:lnTo>
                    <a:pt x="3218" y="1822"/>
                  </a:lnTo>
                  <a:cubicBezTo>
                    <a:pt x="3236" y="1832"/>
                    <a:pt x="3263" y="1837"/>
                    <a:pt x="3291" y="1837"/>
                  </a:cubicBezTo>
                  <a:cubicBezTo>
                    <a:pt x="3339" y="1837"/>
                    <a:pt x="3390" y="1820"/>
                    <a:pt x="3406" y="1772"/>
                  </a:cubicBezTo>
                  <a:cubicBezTo>
                    <a:pt x="3406" y="1747"/>
                    <a:pt x="3343" y="1722"/>
                    <a:pt x="3331" y="1722"/>
                  </a:cubicBezTo>
                  <a:cubicBezTo>
                    <a:pt x="3343" y="1722"/>
                    <a:pt x="3394" y="1684"/>
                    <a:pt x="3394" y="1659"/>
                  </a:cubicBezTo>
                  <a:lnTo>
                    <a:pt x="3394" y="1659"/>
                  </a:lnTo>
                  <a:lnTo>
                    <a:pt x="3356" y="1672"/>
                  </a:lnTo>
                  <a:cubicBezTo>
                    <a:pt x="3369" y="1621"/>
                    <a:pt x="3431" y="1659"/>
                    <a:pt x="3431" y="1584"/>
                  </a:cubicBezTo>
                  <a:cubicBezTo>
                    <a:pt x="3442" y="1573"/>
                    <a:pt x="3434" y="1516"/>
                    <a:pt x="3440" y="1516"/>
                  </a:cubicBezTo>
                  <a:lnTo>
                    <a:pt x="3440" y="1516"/>
                  </a:lnTo>
                  <a:cubicBezTo>
                    <a:pt x="3441" y="1516"/>
                    <a:pt x="3442" y="1517"/>
                    <a:pt x="3444" y="1521"/>
                  </a:cubicBezTo>
                  <a:cubicBezTo>
                    <a:pt x="3457" y="1584"/>
                    <a:pt x="3557" y="1709"/>
                    <a:pt x="3582" y="1734"/>
                  </a:cubicBezTo>
                  <a:cubicBezTo>
                    <a:pt x="3582" y="1722"/>
                    <a:pt x="3582" y="1722"/>
                    <a:pt x="3582" y="1722"/>
                  </a:cubicBezTo>
                  <a:cubicBezTo>
                    <a:pt x="3620" y="1646"/>
                    <a:pt x="3645" y="1546"/>
                    <a:pt x="3670" y="1458"/>
                  </a:cubicBezTo>
                  <a:cubicBezTo>
                    <a:pt x="3670" y="1408"/>
                    <a:pt x="3683" y="1357"/>
                    <a:pt x="3683" y="1320"/>
                  </a:cubicBezTo>
                  <a:cubicBezTo>
                    <a:pt x="3683" y="1310"/>
                    <a:pt x="3678" y="1308"/>
                    <a:pt x="3670" y="1308"/>
                  </a:cubicBezTo>
                  <a:cubicBezTo>
                    <a:pt x="3661" y="1308"/>
                    <a:pt x="3650" y="1311"/>
                    <a:pt x="3638" y="1311"/>
                  </a:cubicBezTo>
                  <a:cubicBezTo>
                    <a:pt x="3632" y="1311"/>
                    <a:pt x="3626" y="1310"/>
                    <a:pt x="3620" y="1307"/>
                  </a:cubicBezTo>
                  <a:cubicBezTo>
                    <a:pt x="3617" y="1310"/>
                    <a:pt x="3614" y="1312"/>
                    <a:pt x="3610" y="1314"/>
                  </a:cubicBezTo>
                  <a:lnTo>
                    <a:pt x="3610" y="1314"/>
                  </a:lnTo>
                  <a:cubicBezTo>
                    <a:pt x="3617" y="1297"/>
                    <a:pt x="3625" y="1279"/>
                    <a:pt x="3633" y="1257"/>
                  </a:cubicBezTo>
                  <a:cubicBezTo>
                    <a:pt x="3633" y="1255"/>
                    <a:pt x="3633" y="1253"/>
                    <a:pt x="3633" y="1250"/>
                  </a:cubicBezTo>
                  <a:lnTo>
                    <a:pt x="3633" y="1250"/>
                  </a:lnTo>
                  <a:cubicBezTo>
                    <a:pt x="3624" y="1252"/>
                    <a:pt x="3615" y="1254"/>
                    <a:pt x="3607" y="1256"/>
                  </a:cubicBezTo>
                  <a:lnTo>
                    <a:pt x="3607" y="1256"/>
                  </a:lnTo>
                  <a:cubicBezTo>
                    <a:pt x="3601" y="1281"/>
                    <a:pt x="3596" y="1303"/>
                    <a:pt x="3592" y="1318"/>
                  </a:cubicBezTo>
                  <a:lnTo>
                    <a:pt x="3592" y="1318"/>
                  </a:lnTo>
                  <a:cubicBezTo>
                    <a:pt x="3599" y="1317"/>
                    <a:pt x="3605" y="1316"/>
                    <a:pt x="3610" y="1314"/>
                  </a:cubicBezTo>
                  <a:lnTo>
                    <a:pt x="3610" y="1314"/>
                  </a:lnTo>
                  <a:cubicBezTo>
                    <a:pt x="3605" y="1325"/>
                    <a:pt x="3600" y="1335"/>
                    <a:pt x="3595" y="1345"/>
                  </a:cubicBezTo>
                  <a:cubicBezTo>
                    <a:pt x="3592" y="1348"/>
                    <a:pt x="3589" y="1350"/>
                    <a:pt x="3588" y="1350"/>
                  </a:cubicBezTo>
                  <a:cubicBezTo>
                    <a:pt x="3584" y="1350"/>
                    <a:pt x="3587" y="1339"/>
                    <a:pt x="3592" y="1318"/>
                  </a:cubicBezTo>
                  <a:lnTo>
                    <a:pt x="3592" y="1318"/>
                  </a:lnTo>
                  <a:cubicBezTo>
                    <a:pt x="3581" y="1320"/>
                    <a:pt x="3569" y="1320"/>
                    <a:pt x="3557" y="1320"/>
                  </a:cubicBezTo>
                  <a:lnTo>
                    <a:pt x="3519" y="1307"/>
                  </a:lnTo>
                  <a:lnTo>
                    <a:pt x="3494" y="1307"/>
                  </a:lnTo>
                  <a:lnTo>
                    <a:pt x="3419" y="1295"/>
                  </a:lnTo>
                  <a:cubicBezTo>
                    <a:pt x="3457" y="1295"/>
                    <a:pt x="3532" y="1269"/>
                    <a:pt x="3595" y="1257"/>
                  </a:cubicBezTo>
                  <a:cubicBezTo>
                    <a:pt x="3598" y="1257"/>
                    <a:pt x="3602" y="1256"/>
                    <a:pt x="3607" y="1256"/>
                  </a:cubicBezTo>
                  <a:lnTo>
                    <a:pt x="3607" y="1256"/>
                  </a:lnTo>
                  <a:cubicBezTo>
                    <a:pt x="3607" y="1252"/>
                    <a:pt x="3608" y="1248"/>
                    <a:pt x="3609" y="1244"/>
                  </a:cubicBezTo>
                  <a:lnTo>
                    <a:pt x="3494" y="1244"/>
                  </a:lnTo>
                  <a:cubicBezTo>
                    <a:pt x="3457" y="1257"/>
                    <a:pt x="3406" y="1257"/>
                    <a:pt x="3356" y="1269"/>
                  </a:cubicBezTo>
                  <a:lnTo>
                    <a:pt x="3350" y="1269"/>
                  </a:lnTo>
                  <a:cubicBezTo>
                    <a:pt x="3378" y="1260"/>
                    <a:pt x="3406" y="1251"/>
                    <a:pt x="3431" y="1244"/>
                  </a:cubicBezTo>
                  <a:lnTo>
                    <a:pt x="3457" y="1244"/>
                  </a:lnTo>
                  <a:cubicBezTo>
                    <a:pt x="3482" y="1232"/>
                    <a:pt x="3519" y="1219"/>
                    <a:pt x="3545" y="1219"/>
                  </a:cubicBezTo>
                  <a:lnTo>
                    <a:pt x="3570" y="1219"/>
                  </a:lnTo>
                  <a:cubicBezTo>
                    <a:pt x="3585" y="1212"/>
                    <a:pt x="3600" y="1209"/>
                    <a:pt x="3615" y="1207"/>
                  </a:cubicBezTo>
                  <a:lnTo>
                    <a:pt x="3615" y="1207"/>
                  </a:lnTo>
                  <a:cubicBezTo>
                    <a:pt x="3617" y="1195"/>
                    <a:pt x="3619" y="1182"/>
                    <a:pt x="3620" y="1169"/>
                  </a:cubicBezTo>
                  <a:cubicBezTo>
                    <a:pt x="3620" y="1169"/>
                    <a:pt x="3633" y="1156"/>
                    <a:pt x="3620" y="1156"/>
                  </a:cubicBezTo>
                  <a:lnTo>
                    <a:pt x="3595" y="1156"/>
                  </a:lnTo>
                  <a:cubicBezTo>
                    <a:pt x="3570" y="1156"/>
                    <a:pt x="3545" y="1169"/>
                    <a:pt x="3532" y="1169"/>
                  </a:cubicBezTo>
                  <a:cubicBezTo>
                    <a:pt x="3482" y="1169"/>
                    <a:pt x="3431" y="1181"/>
                    <a:pt x="3394" y="1194"/>
                  </a:cubicBezTo>
                  <a:cubicBezTo>
                    <a:pt x="3293" y="1219"/>
                    <a:pt x="3193" y="1244"/>
                    <a:pt x="3105" y="1282"/>
                  </a:cubicBezTo>
                  <a:cubicBezTo>
                    <a:pt x="2916" y="1357"/>
                    <a:pt x="2765" y="1458"/>
                    <a:pt x="2703" y="1496"/>
                  </a:cubicBezTo>
                  <a:cubicBezTo>
                    <a:pt x="2685" y="1506"/>
                    <a:pt x="2673" y="1512"/>
                    <a:pt x="2669" y="1512"/>
                  </a:cubicBezTo>
                  <a:cubicBezTo>
                    <a:pt x="2659" y="1512"/>
                    <a:pt x="2699" y="1476"/>
                    <a:pt x="2816" y="1395"/>
                  </a:cubicBezTo>
                  <a:lnTo>
                    <a:pt x="2816" y="1395"/>
                  </a:lnTo>
                  <a:cubicBezTo>
                    <a:pt x="2815" y="1396"/>
                    <a:pt x="2814" y="1397"/>
                    <a:pt x="2815" y="1397"/>
                  </a:cubicBezTo>
                  <a:cubicBezTo>
                    <a:pt x="2818" y="1397"/>
                    <a:pt x="2877" y="1356"/>
                    <a:pt x="2889" y="1356"/>
                  </a:cubicBezTo>
                  <a:cubicBezTo>
                    <a:pt x="2890" y="1356"/>
                    <a:pt x="2891" y="1356"/>
                    <a:pt x="2891" y="1357"/>
                  </a:cubicBezTo>
                  <a:cubicBezTo>
                    <a:pt x="2992" y="1295"/>
                    <a:pt x="3105" y="1244"/>
                    <a:pt x="3218" y="1194"/>
                  </a:cubicBezTo>
                  <a:lnTo>
                    <a:pt x="3218" y="1194"/>
                  </a:lnTo>
                  <a:cubicBezTo>
                    <a:pt x="2791" y="1345"/>
                    <a:pt x="2615" y="1521"/>
                    <a:pt x="2502" y="1596"/>
                  </a:cubicBezTo>
                  <a:cubicBezTo>
                    <a:pt x="2401" y="1684"/>
                    <a:pt x="2376" y="1697"/>
                    <a:pt x="2351" y="1709"/>
                  </a:cubicBezTo>
                  <a:cubicBezTo>
                    <a:pt x="2326" y="1722"/>
                    <a:pt x="2288" y="1722"/>
                    <a:pt x="2213" y="1835"/>
                  </a:cubicBezTo>
                  <a:cubicBezTo>
                    <a:pt x="2187" y="1873"/>
                    <a:pt x="2162" y="1898"/>
                    <a:pt x="2150" y="1948"/>
                  </a:cubicBezTo>
                  <a:cubicBezTo>
                    <a:pt x="2137" y="1973"/>
                    <a:pt x="2137" y="1998"/>
                    <a:pt x="2125" y="2023"/>
                  </a:cubicBezTo>
                  <a:cubicBezTo>
                    <a:pt x="2112" y="2049"/>
                    <a:pt x="2074" y="2074"/>
                    <a:pt x="2049" y="2111"/>
                  </a:cubicBezTo>
                  <a:cubicBezTo>
                    <a:pt x="2042" y="2119"/>
                    <a:pt x="2034" y="2131"/>
                    <a:pt x="2023" y="2143"/>
                  </a:cubicBezTo>
                  <a:lnTo>
                    <a:pt x="2023" y="2143"/>
                  </a:lnTo>
                  <a:cubicBezTo>
                    <a:pt x="2024" y="2136"/>
                    <a:pt x="2023" y="2133"/>
                    <a:pt x="2020" y="2133"/>
                  </a:cubicBezTo>
                  <a:cubicBezTo>
                    <a:pt x="2015" y="2133"/>
                    <a:pt x="2006" y="2140"/>
                    <a:pt x="1994" y="2152"/>
                  </a:cubicBezTo>
                  <a:lnTo>
                    <a:pt x="1994" y="2152"/>
                  </a:lnTo>
                  <a:cubicBezTo>
                    <a:pt x="2013" y="2109"/>
                    <a:pt x="2065" y="2085"/>
                    <a:pt x="2087" y="2049"/>
                  </a:cubicBezTo>
                  <a:cubicBezTo>
                    <a:pt x="2125" y="1986"/>
                    <a:pt x="2137" y="1923"/>
                    <a:pt x="2200" y="1822"/>
                  </a:cubicBezTo>
                  <a:cubicBezTo>
                    <a:pt x="2263" y="1734"/>
                    <a:pt x="2351" y="1621"/>
                    <a:pt x="2527" y="1483"/>
                  </a:cubicBezTo>
                  <a:cubicBezTo>
                    <a:pt x="2652" y="1357"/>
                    <a:pt x="2791" y="1244"/>
                    <a:pt x="2954" y="1156"/>
                  </a:cubicBezTo>
                  <a:cubicBezTo>
                    <a:pt x="2961" y="1155"/>
                    <a:pt x="2967" y="1155"/>
                    <a:pt x="2970" y="1155"/>
                  </a:cubicBezTo>
                  <a:cubicBezTo>
                    <a:pt x="2994" y="1155"/>
                    <a:pt x="2970" y="1172"/>
                    <a:pt x="2988" y="1172"/>
                  </a:cubicBezTo>
                  <a:cubicBezTo>
                    <a:pt x="2999" y="1172"/>
                    <a:pt x="3027" y="1165"/>
                    <a:pt x="3092" y="1144"/>
                  </a:cubicBezTo>
                  <a:cubicBezTo>
                    <a:pt x="3256" y="1068"/>
                    <a:pt x="3343" y="1031"/>
                    <a:pt x="3356" y="1018"/>
                  </a:cubicBezTo>
                  <a:cubicBezTo>
                    <a:pt x="3361" y="1014"/>
                    <a:pt x="3355" y="1011"/>
                    <a:pt x="3341" y="1011"/>
                  </a:cubicBezTo>
                  <a:cubicBezTo>
                    <a:pt x="3318" y="1011"/>
                    <a:pt x="3269" y="1019"/>
                    <a:pt x="3205" y="1043"/>
                  </a:cubicBezTo>
                  <a:cubicBezTo>
                    <a:pt x="2992" y="1081"/>
                    <a:pt x="2640" y="1244"/>
                    <a:pt x="2451" y="1420"/>
                  </a:cubicBezTo>
                  <a:cubicBezTo>
                    <a:pt x="2451" y="1433"/>
                    <a:pt x="2451" y="1433"/>
                    <a:pt x="2464" y="1445"/>
                  </a:cubicBezTo>
                  <a:cubicBezTo>
                    <a:pt x="2464" y="1458"/>
                    <a:pt x="2464" y="1471"/>
                    <a:pt x="2464" y="1483"/>
                  </a:cubicBezTo>
                  <a:cubicBezTo>
                    <a:pt x="2451" y="1471"/>
                    <a:pt x="2451" y="1471"/>
                    <a:pt x="2439" y="1471"/>
                  </a:cubicBezTo>
                  <a:cubicBezTo>
                    <a:pt x="2426" y="1458"/>
                    <a:pt x="2414" y="1458"/>
                    <a:pt x="2401" y="1458"/>
                  </a:cubicBezTo>
                  <a:cubicBezTo>
                    <a:pt x="2401" y="1458"/>
                    <a:pt x="2388" y="1445"/>
                    <a:pt x="2388" y="1445"/>
                  </a:cubicBezTo>
                  <a:cubicBezTo>
                    <a:pt x="2401" y="1445"/>
                    <a:pt x="2414" y="1445"/>
                    <a:pt x="2426" y="1433"/>
                  </a:cubicBezTo>
                  <a:cubicBezTo>
                    <a:pt x="2439" y="1433"/>
                    <a:pt x="2439" y="1433"/>
                    <a:pt x="2439" y="1420"/>
                  </a:cubicBezTo>
                  <a:lnTo>
                    <a:pt x="2439" y="1420"/>
                  </a:lnTo>
                  <a:lnTo>
                    <a:pt x="2439" y="1420"/>
                  </a:lnTo>
                  <a:cubicBezTo>
                    <a:pt x="2564" y="1295"/>
                    <a:pt x="2866" y="1094"/>
                    <a:pt x="3142" y="1006"/>
                  </a:cubicBezTo>
                  <a:cubicBezTo>
                    <a:pt x="3406" y="905"/>
                    <a:pt x="3607" y="892"/>
                    <a:pt x="3431" y="892"/>
                  </a:cubicBezTo>
                  <a:close/>
                  <a:moveTo>
                    <a:pt x="617" y="3443"/>
                  </a:moveTo>
                  <a:lnTo>
                    <a:pt x="617" y="3468"/>
                  </a:lnTo>
                  <a:cubicBezTo>
                    <a:pt x="617" y="3456"/>
                    <a:pt x="629" y="3456"/>
                    <a:pt x="642" y="3443"/>
                  </a:cubicBezTo>
                  <a:close/>
                  <a:moveTo>
                    <a:pt x="629" y="3556"/>
                  </a:moveTo>
                  <a:cubicBezTo>
                    <a:pt x="629" y="3556"/>
                    <a:pt x="629" y="3556"/>
                    <a:pt x="629" y="3569"/>
                  </a:cubicBezTo>
                  <a:cubicBezTo>
                    <a:pt x="629" y="3569"/>
                    <a:pt x="629" y="3582"/>
                    <a:pt x="629" y="3594"/>
                  </a:cubicBezTo>
                  <a:lnTo>
                    <a:pt x="642" y="3594"/>
                  </a:lnTo>
                  <a:lnTo>
                    <a:pt x="629" y="3556"/>
                  </a:lnTo>
                  <a:close/>
                  <a:moveTo>
                    <a:pt x="629" y="3619"/>
                  </a:moveTo>
                  <a:lnTo>
                    <a:pt x="642" y="3644"/>
                  </a:lnTo>
                  <a:lnTo>
                    <a:pt x="642" y="3657"/>
                  </a:lnTo>
                  <a:lnTo>
                    <a:pt x="654" y="3670"/>
                  </a:lnTo>
                  <a:cubicBezTo>
                    <a:pt x="654" y="3657"/>
                    <a:pt x="654" y="3657"/>
                    <a:pt x="654" y="3644"/>
                  </a:cubicBezTo>
                  <a:cubicBezTo>
                    <a:pt x="654" y="3644"/>
                    <a:pt x="654" y="3632"/>
                    <a:pt x="654" y="3632"/>
                  </a:cubicBezTo>
                  <a:lnTo>
                    <a:pt x="642" y="3632"/>
                  </a:lnTo>
                  <a:cubicBezTo>
                    <a:pt x="642" y="3619"/>
                    <a:pt x="642" y="3619"/>
                    <a:pt x="629" y="3619"/>
                  </a:cubicBezTo>
                  <a:close/>
                  <a:moveTo>
                    <a:pt x="147" y="3602"/>
                  </a:moveTo>
                  <a:cubicBezTo>
                    <a:pt x="158" y="3602"/>
                    <a:pt x="169" y="3632"/>
                    <a:pt x="202" y="3657"/>
                  </a:cubicBezTo>
                  <a:cubicBezTo>
                    <a:pt x="202" y="3644"/>
                    <a:pt x="202" y="3632"/>
                    <a:pt x="202" y="3607"/>
                  </a:cubicBezTo>
                  <a:cubicBezTo>
                    <a:pt x="212" y="3627"/>
                    <a:pt x="214" y="3639"/>
                    <a:pt x="221" y="3650"/>
                  </a:cubicBezTo>
                  <a:lnTo>
                    <a:pt x="221" y="3650"/>
                  </a:lnTo>
                  <a:cubicBezTo>
                    <a:pt x="223" y="3648"/>
                    <a:pt x="225" y="3646"/>
                    <a:pt x="227" y="3644"/>
                  </a:cubicBezTo>
                  <a:lnTo>
                    <a:pt x="227" y="3644"/>
                  </a:lnTo>
                  <a:cubicBezTo>
                    <a:pt x="227" y="3648"/>
                    <a:pt x="226" y="3652"/>
                    <a:pt x="225" y="3655"/>
                  </a:cubicBezTo>
                  <a:lnTo>
                    <a:pt x="225" y="3655"/>
                  </a:lnTo>
                  <a:cubicBezTo>
                    <a:pt x="224" y="3653"/>
                    <a:pt x="223" y="3652"/>
                    <a:pt x="221" y="3650"/>
                  </a:cubicBezTo>
                  <a:lnTo>
                    <a:pt x="221" y="3650"/>
                  </a:lnTo>
                  <a:cubicBezTo>
                    <a:pt x="210" y="3660"/>
                    <a:pt x="200" y="3667"/>
                    <a:pt x="189" y="3671"/>
                  </a:cubicBezTo>
                  <a:lnTo>
                    <a:pt x="189" y="3671"/>
                  </a:lnTo>
                  <a:cubicBezTo>
                    <a:pt x="177" y="3648"/>
                    <a:pt x="162" y="3629"/>
                    <a:pt x="141" y="3629"/>
                  </a:cubicBezTo>
                  <a:cubicBezTo>
                    <a:pt x="136" y="3629"/>
                    <a:pt x="132" y="3630"/>
                    <a:pt x="127" y="3632"/>
                  </a:cubicBezTo>
                  <a:cubicBezTo>
                    <a:pt x="135" y="3610"/>
                    <a:pt x="141" y="3602"/>
                    <a:pt x="147" y="3602"/>
                  </a:cubicBezTo>
                  <a:close/>
                  <a:moveTo>
                    <a:pt x="1182" y="3770"/>
                  </a:moveTo>
                  <a:cubicBezTo>
                    <a:pt x="1163" y="3776"/>
                    <a:pt x="1163" y="3776"/>
                    <a:pt x="1163" y="3776"/>
                  </a:cubicBezTo>
                  <a:cubicBezTo>
                    <a:pt x="1163" y="3776"/>
                    <a:pt x="1163" y="3776"/>
                    <a:pt x="1144" y="3783"/>
                  </a:cubicBezTo>
                  <a:lnTo>
                    <a:pt x="1157" y="3783"/>
                  </a:lnTo>
                  <a:cubicBezTo>
                    <a:pt x="1162" y="3780"/>
                    <a:pt x="1170" y="3776"/>
                    <a:pt x="1182" y="3770"/>
                  </a:cubicBezTo>
                  <a:close/>
                  <a:moveTo>
                    <a:pt x="1144" y="3783"/>
                  </a:moveTo>
                  <a:cubicBezTo>
                    <a:pt x="1144" y="3783"/>
                    <a:pt x="1141" y="3786"/>
                    <a:pt x="1138" y="3789"/>
                  </a:cubicBezTo>
                  <a:lnTo>
                    <a:pt x="1138" y="3789"/>
                  </a:lnTo>
                  <a:cubicBezTo>
                    <a:pt x="1139" y="3789"/>
                    <a:pt x="1139" y="3789"/>
                    <a:pt x="1140" y="3789"/>
                  </a:cubicBezTo>
                  <a:cubicBezTo>
                    <a:pt x="1140" y="3789"/>
                    <a:pt x="1140" y="3789"/>
                    <a:pt x="1140" y="3789"/>
                  </a:cubicBezTo>
                  <a:lnTo>
                    <a:pt x="1140" y="3789"/>
                  </a:lnTo>
                  <a:cubicBezTo>
                    <a:pt x="1139" y="3789"/>
                    <a:pt x="1139" y="3789"/>
                    <a:pt x="1137" y="3790"/>
                  </a:cubicBezTo>
                  <a:lnTo>
                    <a:pt x="1137" y="3790"/>
                  </a:lnTo>
                  <a:cubicBezTo>
                    <a:pt x="1138" y="3789"/>
                    <a:pt x="1138" y="3789"/>
                    <a:pt x="1138" y="3789"/>
                  </a:cubicBezTo>
                  <a:lnTo>
                    <a:pt x="1138" y="3789"/>
                  </a:lnTo>
                  <a:cubicBezTo>
                    <a:pt x="1134" y="3789"/>
                    <a:pt x="1130" y="3790"/>
                    <a:pt x="1119" y="3795"/>
                  </a:cubicBezTo>
                  <a:cubicBezTo>
                    <a:pt x="1128" y="3792"/>
                    <a:pt x="1134" y="3791"/>
                    <a:pt x="1137" y="3790"/>
                  </a:cubicBezTo>
                  <a:lnTo>
                    <a:pt x="1137" y="3790"/>
                  </a:lnTo>
                  <a:cubicBezTo>
                    <a:pt x="1136" y="3791"/>
                    <a:pt x="1135" y="3792"/>
                    <a:pt x="1135" y="3793"/>
                  </a:cubicBezTo>
                  <a:lnTo>
                    <a:pt x="1135" y="3793"/>
                  </a:lnTo>
                  <a:cubicBezTo>
                    <a:pt x="1137" y="3791"/>
                    <a:pt x="1139" y="3790"/>
                    <a:pt x="1140" y="3789"/>
                  </a:cubicBezTo>
                  <a:lnTo>
                    <a:pt x="1140" y="3789"/>
                  </a:lnTo>
                  <a:cubicBezTo>
                    <a:pt x="1145" y="3789"/>
                    <a:pt x="1152" y="3789"/>
                    <a:pt x="1170" y="3783"/>
                  </a:cubicBezTo>
                  <a:lnTo>
                    <a:pt x="1157" y="3783"/>
                  </a:lnTo>
                  <a:cubicBezTo>
                    <a:pt x="1147" y="3787"/>
                    <a:pt x="1146" y="3788"/>
                    <a:pt x="1140" y="3789"/>
                  </a:cubicBezTo>
                  <a:lnTo>
                    <a:pt x="1140" y="3789"/>
                  </a:lnTo>
                  <a:cubicBezTo>
                    <a:pt x="1146" y="3785"/>
                    <a:pt x="1148" y="3783"/>
                    <a:pt x="1144" y="3783"/>
                  </a:cubicBezTo>
                  <a:close/>
                  <a:moveTo>
                    <a:pt x="1135" y="3793"/>
                  </a:moveTo>
                  <a:cubicBezTo>
                    <a:pt x="1133" y="3793"/>
                    <a:pt x="1132" y="3794"/>
                    <a:pt x="1130" y="3795"/>
                  </a:cubicBezTo>
                  <a:lnTo>
                    <a:pt x="1132" y="3795"/>
                  </a:lnTo>
                  <a:cubicBezTo>
                    <a:pt x="1132" y="3795"/>
                    <a:pt x="1133" y="3794"/>
                    <a:pt x="1135" y="3793"/>
                  </a:cubicBezTo>
                  <a:close/>
                  <a:moveTo>
                    <a:pt x="1073" y="3809"/>
                  </a:moveTo>
                  <a:cubicBezTo>
                    <a:pt x="1071" y="3811"/>
                    <a:pt x="1069" y="3813"/>
                    <a:pt x="1066" y="3815"/>
                  </a:cubicBezTo>
                  <a:lnTo>
                    <a:pt x="1066" y="3815"/>
                  </a:lnTo>
                  <a:cubicBezTo>
                    <a:pt x="1067" y="3814"/>
                    <a:pt x="1068" y="3814"/>
                    <a:pt x="1069" y="3814"/>
                  </a:cubicBezTo>
                  <a:lnTo>
                    <a:pt x="1069" y="3814"/>
                  </a:lnTo>
                  <a:lnTo>
                    <a:pt x="1056" y="3820"/>
                  </a:lnTo>
                  <a:lnTo>
                    <a:pt x="1056" y="3820"/>
                  </a:lnTo>
                  <a:cubicBezTo>
                    <a:pt x="1060" y="3818"/>
                    <a:pt x="1064" y="3817"/>
                    <a:pt x="1066" y="3815"/>
                  </a:cubicBezTo>
                  <a:lnTo>
                    <a:pt x="1066" y="3815"/>
                  </a:lnTo>
                  <a:cubicBezTo>
                    <a:pt x="1063" y="3815"/>
                    <a:pt x="1061" y="3817"/>
                    <a:pt x="1058" y="3819"/>
                  </a:cubicBezTo>
                  <a:lnTo>
                    <a:pt x="1058" y="3819"/>
                  </a:lnTo>
                  <a:cubicBezTo>
                    <a:pt x="1060" y="3817"/>
                    <a:pt x="1066" y="3812"/>
                    <a:pt x="1073" y="3809"/>
                  </a:cubicBezTo>
                  <a:close/>
                  <a:moveTo>
                    <a:pt x="159" y="3138"/>
                  </a:moveTo>
                  <a:lnTo>
                    <a:pt x="159" y="3138"/>
                  </a:lnTo>
                  <a:cubicBezTo>
                    <a:pt x="130" y="3199"/>
                    <a:pt x="106" y="3256"/>
                    <a:pt x="92" y="3297"/>
                  </a:cubicBezTo>
                  <a:lnTo>
                    <a:pt x="92" y="3297"/>
                  </a:lnTo>
                  <a:cubicBezTo>
                    <a:pt x="94" y="3294"/>
                    <a:pt x="97" y="3293"/>
                    <a:pt x="101" y="3293"/>
                  </a:cubicBezTo>
                  <a:cubicBezTo>
                    <a:pt x="105" y="3287"/>
                    <a:pt x="108" y="3285"/>
                    <a:pt x="111" y="3285"/>
                  </a:cubicBezTo>
                  <a:cubicBezTo>
                    <a:pt x="125" y="3285"/>
                    <a:pt x="131" y="3341"/>
                    <a:pt x="117" y="3386"/>
                  </a:cubicBezTo>
                  <a:lnTo>
                    <a:pt x="117" y="3386"/>
                  </a:lnTo>
                  <a:cubicBezTo>
                    <a:pt x="136" y="3422"/>
                    <a:pt x="100" y="3458"/>
                    <a:pt x="64" y="3494"/>
                  </a:cubicBezTo>
                  <a:cubicBezTo>
                    <a:pt x="26" y="3531"/>
                    <a:pt x="1" y="3582"/>
                    <a:pt x="39" y="3594"/>
                  </a:cubicBezTo>
                  <a:cubicBezTo>
                    <a:pt x="39" y="3582"/>
                    <a:pt x="39" y="3569"/>
                    <a:pt x="39" y="3556"/>
                  </a:cubicBezTo>
                  <a:cubicBezTo>
                    <a:pt x="39" y="3544"/>
                    <a:pt x="51" y="3531"/>
                    <a:pt x="51" y="3519"/>
                  </a:cubicBezTo>
                  <a:cubicBezTo>
                    <a:pt x="76" y="3506"/>
                    <a:pt x="89" y="3494"/>
                    <a:pt x="101" y="3494"/>
                  </a:cubicBezTo>
                  <a:cubicBezTo>
                    <a:pt x="76" y="3544"/>
                    <a:pt x="89" y="3582"/>
                    <a:pt x="89" y="3619"/>
                  </a:cubicBezTo>
                  <a:cubicBezTo>
                    <a:pt x="89" y="3657"/>
                    <a:pt x="76" y="3682"/>
                    <a:pt x="14" y="3682"/>
                  </a:cubicBezTo>
                  <a:cubicBezTo>
                    <a:pt x="34" y="3713"/>
                    <a:pt x="38" y="3736"/>
                    <a:pt x="67" y="3736"/>
                  </a:cubicBezTo>
                  <a:cubicBezTo>
                    <a:pt x="73" y="3736"/>
                    <a:pt x="80" y="3735"/>
                    <a:pt x="89" y="3732"/>
                  </a:cubicBezTo>
                  <a:lnTo>
                    <a:pt x="89" y="3732"/>
                  </a:lnTo>
                  <a:cubicBezTo>
                    <a:pt x="76" y="3770"/>
                    <a:pt x="76" y="3808"/>
                    <a:pt x="76" y="3845"/>
                  </a:cubicBezTo>
                  <a:cubicBezTo>
                    <a:pt x="76" y="3838"/>
                    <a:pt x="85" y="3831"/>
                    <a:pt x="97" y="3831"/>
                  </a:cubicBezTo>
                  <a:cubicBezTo>
                    <a:pt x="105" y="3831"/>
                    <a:pt x="116" y="3835"/>
                    <a:pt x="127" y="3845"/>
                  </a:cubicBezTo>
                  <a:cubicBezTo>
                    <a:pt x="89" y="3795"/>
                    <a:pt x="152" y="3720"/>
                    <a:pt x="89" y="3695"/>
                  </a:cubicBezTo>
                  <a:cubicBezTo>
                    <a:pt x="126" y="3676"/>
                    <a:pt x="156" y="3685"/>
                    <a:pt x="189" y="3671"/>
                  </a:cubicBezTo>
                  <a:lnTo>
                    <a:pt x="189" y="3671"/>
                  </a:lnTo>
                  <a:cubicBezTo>
                    <a:pt x="198" y="3687"/>
                    <a:pt x="206" y="3706"/>
                    <a:pt x="215" y="3723"/>
                  </a:cubicBezTo>
                  <a:lnTo>
                    <a:pt x="215" y="3723"/>
                  </a:lnTo>
                  <a:cubicBezTo>
                    <a:pt x="218" y="3703"/>
                    <a:pt x="221" y="3682"/>
                    <a:pt x="225" y="3655"/>
                  </a:cubicBezTo>
                  <a:lnTo>
                    <a:pt x="225" y="3655"/>
                  </a:lnTo>
                  <a:cubicBezTo>
                    <a:pt x="226" y="3656"/>
                    <a:pt x="227" y="3656"/>
                    <a:pt x="227" y="3657"/>
                  </a:cubicBezTo>
                  <a:cubicBezTo>
                    <a:pt x="240" y="3594"/>
                    <a:pt x="189" y="3544"/>
                    <a:pt x="152" y="3519"/>
                  </a:cubicBezTo>
                  <a:cubicBezTo>
                    <a:pt x="164" y="3494"/>
                    <a:pt x="215" y="3531"/>
                    <a:pt x="189" y="3468"/>
                  </a:cubicBezTo>
                  <a:cubicBezTo>
                    <a:pt x="182" y="3438"/>
                    <a:pt x="174" y="3428"/>
                    <a:pt x="167" y="3428"/>
                  </a:cubicBezTo>
                  <a:cubicBezTo>
                    <a:pt x="154" y="3428"/>
                    <a:pt x="143" y="3456"/>
                    <a:pt x="135" y="3456"/>
                  </a:cubicBezTo>
                  <a:cubicBezTo>
                    <a:pt x="132" y="3456"/>
                    <a:pt x="129" y="3452"/>
                    <a:pt x="127" y="3443"/>
                  </a:cubicBezTo>
                  <a:lnTo>
                    <a:pt x="164" y="3393"/>
                  </a:lnTo>
                  <a:cubicBezTo>
                    <a:pt x="114" y="3330"/>
                    <a:pt x="152" y="3255"/>
                    <a:pt x="164" y="3192"/>
                  </a:cubicBezTo>
                  <a:cubicBezTo>
                    <a:pt x="164" y="3179"/>
                    <a:pt x="152" y="3167"/>
                    <a:pt x="152" y="3167"/>
                  </a:cubicBezTo>
                  <a:cubicBezTo>
                    <a:pt x="155" y="3157"/>
                    <a:pt x="157" y="3147"/>
                    <a:pt x="159" y="3138"/>
                  </a:cubicBezTo>
                  <a:close/>
                  <a:moveTo>
                    <a:pt x="931" y="3896"/>
                  </a:moveTo>
                  <a:cubicBezTo>
                    <a:pt x="927" y="3896"/>
                    <a:pt x="923" y="3898"/>
                    <a:pt x="918" y="3901"/>
                  </a:cubicBezTo>
                  <a:lnTo>
                    <a:pt x="918" y="3901"/>
                  </a:lnTo>
                  <a:cubicBezTo>
                    <a:pt x="922" y="3900"/>
                    <a:pt x="926" y="3898"/>
                    <a:pt x="931" y="3896"/>
                  </a:cubicBezTo>
                  <a:close/>
                  <a:moveTo>
                    <a:pt x="805" y="3104"/>
                  </a:moveTo>
                  <a:cubicBezTo>
                    <a:pt x="767" y="3179"/>
                    <a:pt x="742" y="3255"/>
                    <a:pt x="705" y="3343"/>
                  </a:cubicBezTo>
                  <a:cubicBezTo>
                    <a:pt x="742" y="3355"/>
                    <a:pt x="767" y="3355"/>
                    <a:pt x="780" y="3368"/>
                  </a:cubicBezTo>
                  <a:lnTo>
                    <a:pt x="755" y="3381"/>
                  </a:lnTo>
                  <a:lnTo>
                    <a:pt x="780" y="3406"/>
                  </a:lnTo>
                  <a:cubicBezTo>
                    <a:pt x="755" y="3406"/>
                    <a:pt x="730" y="3406"/>
                    <a:pt x="692" y="3393"/>
                  </a:cubicBezTo>
                  <a:cubicBezTo>
                    <a:pt x="680" y="3418"/>
                    <a:pt x="680" y="3443"/>
                    <a:pt x="667" y="3481"/>
                  </a:cubicBezTo>
                  <a:cubicBezTo>
                    <a:pt x="654" y="3481"/>
                    <a:pt x="629" y="3481"/>
                    <a:pt x="617" y="3468"/>
                  </a:cubicBezTo>
                  <a:lnTo>
                    <a:pt x="617" y="3481"/>
                  </a:lnTo>
                  <a:cubicBezTo>
                    <a:pt x="617" y="3519"/>
                    <a:pt x="629" y="3556"/>
                    <a:pt x="642" y="3594"/>
                  </a:cubicBezTo>
                  <a:lnTo>
                    <a:pt x="667" y="3594"/>
                  </a:lnTo>
                  <a:lnTo>
                    <a:pt x="667" y="3644"/>
                  </a:lnTo>
                  <a:lnTo>
                    <a:pt x="667" y="3670"/>
                  </a:lnTo>
                  <a:lnTo>
                    <a:pt x="654" y="3670"/>
                  </a:lnTo>
                  <a:lnTo>
                    <a:pt x="654" y="3695"/>
                  </a:lnTo>
                  <a:lnTo>
                    <a:pt x="680" y="3695"/>
                  </a:lnTo>
                  <a:cubicBezTo>
                    <a:pt x="680" y="3695"/>
                    <a:pt x="690" y="3685"/>
                    <a:pt x="692" y="3682"/>
                  </a:cubicBezTo>
                  <a:lnTo>
                    <a:pt x="692" y="3682"/>
                  </a:lnTo>
                  <a:cubicBezTo>
                    <a:pt x="680" y="3695"/>
                    <a:pt x="680" y="3695"/>
                    <a:pt x="680" y="3707"/>
                  </a:cubicBezTo>
                  <a:lnTo>
                    <a:pt x="692" y="3745"/>
                  </a:lnTo>
                  <a:lnTo>
                    <a:pt x="680" y="3745"/>
                  </a:lnTo>
                  <a:cubicBezTo>
                    <a:pt x="717" y="3808"/>
                    <a:pt x="755" y="3845"/>
                    <a:pt x="780" y="3871"/>
                  </a:cubicBezTo>
                  <a:cubicBezTo>
                    <a:pt x="818" y="3896"/>
                    <a:pt x="843" y="3908"/>
                    <a:pt x="855" y="3908"/>
                  </a:cubicBezTo>
                  <a:cubicBezTo>
                    <a:pt x="865" y="3911"/>
                    <a:pt x="874" y="3912"/>
                    <a:pt x="881" y="3912"/>
                  </a:cubicBezTo>
                  <a:cubicBezTo>
                    <a:pt x="899" y="3912"/>
                    <a:pt x="910" y="3906"/>
                    <a:pt x="918" y="3901"/>
                  </a:cubicBezTo>
                  <a:lnTo>
                    <a:pt x="918" y="3901"/>
                  </a:lnTo>
                  <a:cubicBezTo>
                    <a:pt x="914" y="3903"/>
                    <a:pt x="910" y="3903"/>
                    <a:pt x="906" y="3903"/>
                  </a:cubicBezTo>
                  <a:cubicBezTo>
                    <a:pt x="893" y="3903"/>
                    <a:pt x="879" y="3894"/>
                    <a:pt x="855" y="3871"/>
                  </a:cubicBezTo>
                  <a:lnTo>
                    <a:pt x="830" y="3858"/>
                  </a:lnTo>
                  <a:cubicBezTo>
                    <a:pt x="818" y="3858"/>
                    <a:pt x="818" y="3845"/>
                    <a:pt x="805" y="3833"/>
                  </a:cubicBezTo>
                  <a:cubicBezTo>
                    <a:pt x="818" y="3833"/>
                    <a:pt x="830" y="3845"/>
                    <a:pt x="843" y="3845"/>
                  </a:cubicBezTo>
                  <a:cubicBezTo>
                    <a:pt x="881" y="3820"/>
                    <a:pt x="830" y="3820"/>
                    <a:pt x="805" y="3820"/>
                  </a:cubicBezTo>
                  <a:cubicBezTo>
                    <a:pt x="855" y="3795"/>
                    <a:pt x="918" y="3795"/>
                    <a:pt x="956" y="3795"/>
                  </a:cubicBezTo>
                  <a:cubicBezTo>
                    <a:pt x="981" y="3795"/>
                    <a:pt x="931" y="3808"/>
                    <a:pt x="943" y="3808"/>
                  </a:cubicBezTo>
                  <a:cubicBezTo>
                    <a:pt x="949" y="3813"/>
                    <a:pt x="957" y="3815"/>
                    <a:pt x="966" y="3815"/>
                  </a:cubicBezTo>
                  <a:cubicBezTo>
                    <a:pt x="992" y="3815"/>
                    <a:pt x="1027" y="3801"/>
                    <a:pt x="1040" y="3801"/>
                  </a:cubicBezTo>
                  <a:cubicBezTo>
                    <a:pt x="1045" y="3801"/>
                    <a:pt x="1047" y="3802"/>
                    <a:pt x="1044" y="3808"/>
                  </a:cubicBezTo>
                  <a:cubicBezTo>
                    <a:pt x="1019" y="3833"/>
                    <a:pt x="981" y="3845"/>
                    <a:pt x="956" y="3845"/>
                  </a:cubicBezTo>
                  <a:cubicBezTo>
                    <a:pt x="951" y="3848"/>
                    <a:pt x="948" y="3849"/>
                    <a:pt x="946" y="3849"/>
                  </a:cubicBezTo>
                  <a:cubicBezTo>
                    <a:pt x="940" y="3849"/>
                    <a:pt x="956" y="3833"/>
                    <a:pt x="956" y="3833"/>
                  </a:cubicBezTo>
                  <a:lnTo>
                    <a:pt x="956" y="3833"/>
                  </a:lnTo>
                  <a:lnTo>
                    <a:pt x="943" y="3845"/>
                  </a:lnTo>
                  <a:lnTo>
                    <a:pt x="918" y="3845"/>
                  </a:lnTo>
                  <a:cubicBezTo>
                    <a:pt x="906" y="3858"/>
                    <a:pt x="956" y="3871"/>
                    <a:pt x="943" y="3871"/>
                  </a:cubicBezTo>
                  <a:cubicBezTo>
                    <a:pt x="956" y="3871"/>
                    <a:pt x="969" y="3871"/>
                    <a:pt x="981" y="3858"/>
                  </a:cubicBezTo>
                  <a:lnTo>
                    <a:pt x="969" y="3858"/>
                  </a:lnTo>
                  <a:cubicBezTo>
                    <a:pt x="994" y="3845"/>
                    <a:pt x="1019" y="3845"/>
                    <a:pt x="1019" y="3833"/>
                  </a:cubicBezTo>
                  <a:cubicBezTo>
                    <a:pt x="1044" y="3833"/>
                    <a:pt x="1081" y="3821"/>
                    <a:pt x="1082" y="3820"/>
                  </a:cubicBezTo>
                  <a:lnTo>
                    <a:pt x="1082" y="3820"/>
                  </a:lnTo>
                  <a:lnTo>
                    <a:pt x="1050" y="3831"/>
                  </a:lnTo>
                  <a:lnTo>
                    <a:pt x="1050" y="3831"/>
                  </a:lnTo>
                  <a:cubicBezTo>
                    <a:pt x="1050" y="3831"/>
                    <a:pt x="1050" y="3830"/>
                    <a:pt x="1050" y="3830"/>
                  </a:cubicBezTo>
                  <a:lnTo>
                    <a:pt x="1050" y="3830"/>
                  </a:lnTo>
                  <a:cubicBezTo>
                    <a:pt x="1049" y="3830"/>
                    <a:pt x="1048" y="3831"/>
                    <a:pt x="1044" y="3833"/>
                  </a:cubicBezTo>
                  <a:lnTo>
                    <a:pt x="1050" y="3831"/>
                  </a:lnTo>
                  <a:lnTo>
                    <a:pt x="1050" y="3831"/>
                  </a:lnTo>
                  <a:cubicBezTo>
                    <a:pt x="1047" y="3834"/>
                    <a:pt x="1034" y="3842"/>
                    <a:pt x="1037" y="3842"/>
                  </a:cubicBezTo>
                  <a:cubicBezTo>
                    <a:pt x="1038" y="3842"/>
                    <a:pt x="1043" y="3839"/>
                    <a:pt x="1056" y="3833"/>
                  </a:cubicBezTo>
                  <a:lnTo>
                    <a:pt x="1082" y="3820"/>
                  </a:lnTo>
                  <a:cubicBezTo>
                    <a:pt x="1095" y="3814"/>
                    <a:pt x="1116" y="3803"/>
                    <a:pt x="1130" y="3795"/>
                  </a:cubicBezTo>
                  <a:lnTo>
                    <a:pt x="1119" y="3795"/>
                  </a:lnTo>
                  <a:cubicBezTo>
                    <a:pt x="1094" y="3812"/>
                    <a:pt x="1080" y="3812"/>
                    <a:pt x="1069" y="3814"/>
                  </a:cubicBezTo>
                  <a:lnTo>
                    <a:pt x="1069" y="3814"/>
                  </a:lnTo>
                  <a:lnTo>
                    <a:pt x="1082" y="3808"/>
                  </a:lnTo>
                  <a:cubicBezTo>
                    <a:pt x="1079" y="3808"/>
                    <a:pt x="1076" y="3808"/>
                    <a:pt x="1073" y="3809"/>
                  </a:cubicBezTo>
                  <a:lnTo>
                    <a:pt x="1073" y="3809"/>
                  </a:lnTo>
                  <a:cubicBezTo>
                    <a:pt x="1084" y="3800"/>
                    <a:pt x="1089" y="3792"/>
                    <a:pt x="1107" y="3783"/>
                  </a:cubicBezTo>
                  <a:cubicBezTo>
                    <a:pt x="1107" y="3783"/>
                    <a:pt x="1107" y="3770"/>
                    <a:pt x="1094" y="3770"/>
                  </a:cubicBezTo>
                  <a:cubicBezTo>
                    <a:pt x="1094" y="3770"/>
                    <a:pt x="1069" y="3783"/>
                    <a:pt x="1069" y="3783"/>
                  </a:cubicBezTo>
                  <a:cubicBezTo>
                    <a:pt x="1056" y="3783"/>
                    <a:pt x="1044" y="3770"/>
                    <a:pt x="1044" y="3770"/>
                  </a:cubicBezTo>
                  <a:cubicBezTo>
                    <a:pt x="1031" y="3758"/>
                    <a:pt x="956" y="3770"/>
                    <a:pt x="981" y="3720"/>
                  </a:cubicBezTo>
                  <a:cubicBezTo>
                    <a:pt x="969" y="3720"/>
                    <a:pt x="956" y="3720"/>
                    <a:pt x="943" y="3707"/>
                  </a:cubicBezTo>
                  <a:lnTo>
                    <a:pt x="969" y="3695"/>
                  </a:lnTo>
                  <a:cubicBezTo>
                    <a:pt x="947" y="3684"/>
                    <a:pt x="953" y="3654"/>
                    <a:pt x="939" y="3654"/>
                  </a:cubicBezTo>
                  <a:cubicBezTo>
                    <a:pt x="937" y="3654"/>
                    <a:pt x="934" y="3655"/>
                    <a:pt x="931" y="3657"/>
                  </a:cubicBezTo>
                  <a:cubicBezTo>
                    <a:pt x="969" y="3619"/>
                    <a:pt x="893" y="3582"/>
                    <a:pt x="893" y="3556"/>
                  </a:cubicBezTo>
                  <a:lnTo>
                    <a:pt x="868" y="3556"/>
                  </a:lnTo>
                  <a:cubicBezTo>
                    <a:pt x="868" y="3544"/>
                    <a:pt x="855" y="3519"/>
                    <a:pt x="843" y="3494"/>
                  </a:cubicBezTo>
                  <a:lnTo>
                    <a:pt x="818" y="3506"/>
                  </a:lnTo>
                  <a:cubicBezTo>
                    <a:pt x="793" y="3494"/>
                    <a:pt x="818" y="3443"/>
                    <a:pt x="818" y="3406"/>
                  </a:cubicBezTo>
                  <a:cubicBezTo>
                    <a:pt x="822" y="3406"/>
                    <a:pt x="825" y="3407"/>
                    <a:pt x="826" y="3409"/>
                  </a:cubicBezTo>
                  <a:lnTo>
                    <a:pt x="826" y="3409"/>
                  </a:lnTo>
                  <a:cubicBezTo>
                    <a:pt x="871" y="3354"/>
                    <a:pt x="782" y="3340"/>
                    <a:pt x="818" y="3280"/>
                  </a:cubicBezTo>
                  <a:cubicBezTo>
                    <a:pt x="805" y="3280"/>
                    <a:pt x="818" y="3267"/>
                    <a:pt x="818" y="3255"/>
                  </a:cubicBezTo>
                  <a:cubicBezTo>
                    <a:pt x="818" y="3255"/>
                    <a:pt x="818" y="3242"/>
                    <a:pt x="818" y="3230"/>
                  </a:cubicBezTo>
                  <a:cubicBezTo>
                    <a:pt x="818" y="3230"/>
                    <a:pt x="818" y="3230"/>
                    <a:pt x="818" y="3217"/>
                  </a:cubicBezTo>
                  <a:lnTo>
                    <a:pt x="818" y="3205"/>
                  </a:lnTo>
                  <a:lnTo>
                    <a:pt x="805" y="3217"/>
                  </a:lnTo>
                  <a:cubicBezTo>
                    <a:pt x="805" y="3205"/>
                    <a:pt x="805" y="3205"/>
                    <a:pt x="793" y="3205"/>
                  </a:cubicBezTo>
                  <a:cubicBezTo>
                    <a:pt x="830" y="3179"/>
                    <a:pt x="793" y="3179"/>
                    <a:pt x="818" y="3154"/>
                  </a:cubicBezTo>
                  <a:lnTo>
                    <a:pt x="818" y="3142"/>
                  </a:lnTo>
                  <a:cubicBezTo>
                    <a:pt x="818" y="3129"/>
                    <a:pt x="818" y="3117"/>
                    <a:pt x="805" y="3104"/>
                  </a:cubicBezTo>
                  <a:close/>
                  <a:moveTo>
                    <a:pt x="353" y="3946"/>
                  </a:moveTo>
                  <a:cubicBezTo>
                    <a:pt x="353" y="3952"/>
                    <a:pt x="350" y="3955"/>
                    <a:pt x="347" y="3955"/>
                  </a:cubicBezTo>
                  <a:cubicBezTo>
                    <a:pt x="346" y="3955"/>
                    <a:pt x="345" y="3955"/>
                    <a:pt x="344" y="3955"/>
                  </a:cubicBezTo>
                  <a:lnTo>
                    <a:pt x="344" y="3955"/>
                  </a:lnTo>
                  <a:cubicBezTo>
                    <a:pt x="344" y="3955"/>
                    <a:pt x="344" y="3955"/>
                    <a:pt x="344" y="3955"/>
                  </a:cubicBezTo>
                  <a:lnTo>
                    <a:pt x="344" y="3955"/>
                  </a:lnTo>
                  <a:lnTo>
                    <a:pt x="344" y="3954"/>
                  </a:lnTo>
                  <a:lnTo>
                    <a:pt x="344" y="3954"/>
                  </a:lnTo>
                  <a:cubicBezTo>
                    <a:pt x="344" y="3954"/>
                    <a:pt x="344" y="3955"/>
                    <a:pt x="344" y="3955"/>
                  </a:cubicBezTo>
                  <a:lnTo>
                    <a:pt x="344" y="3955"/>
                  </a:lnTo>
                  <a:cubicBezTo>
                    <a:pt x="347" y="3952"/>
                    <a:pt x="350" y="3949"/>
                    <a:pt x="353" y="3946"/>
                  </a:cubicBezTo>
                  <a:close/>
                  <a:moveTo>
                    <a:pt x="215" y="3723"/>
                  </a:moveTo>
                  <a:lnTo>
                    <a:pt x="215" y="3723"/>
                  </a:lnTo>
                  <a:cubicBezTo>
                    <a:pt x="210" y="3754"/>
                    <a:pt x="204" y="3779"/>
                    <a:pt x="189" y="3808"/>
                  </a:cubicBezTo>
                  <a:cubicBezTo>
                    <a:pt x="164" y="3845"/>
                    <a:pt x="139" y="3896"/>
                    <a:pt x="127" y="3933"/>
                  </a:cubicBezTo>
                  <a:lnTo>
                    <a:pt x="215" y="3984"/>
                  </a:lnTo>
                  <a:lnTo>
                    <a:pt x="189" y="3996"/>
                  </a:lnTo>
                  <a:lnTo>
                    <a:pt x="265" y="3971"/>
                  </a:lnTo>
                  <a:lnTo>
                    <a:pt x="265" y="3971"/>
                  </a:lnTo>
                  <a:cubicBezTo>
                    <a:pt x="252" y="3984"/>
                    <a:pt x="240" y="3996"/>
                    <a:pt x="252" y="3996"/>
                  </a:cubicBezTo>
                  <a:cubicBezTo>
                    <a:pt x="265" y="3996"/>
                    <a:pt x="265" y="3984"/>
                    <a:pt x="277" y="3984"/>
                  </a:cubicBezTo>
                  <a:cubicBezTo>
                    <a:pt x="277" y="3984"/>
                    <a:pt x="277" y="3990"/>
                    <a:pt x="273" y="3993"/>
                  </a:cubicBezTo>
                  <a:lnTo>
                    <a:pt x="273" y="3993"/>
                  </a:lnTo>
                  <a:cubicBezTo>
                    <a:pt x="302" y="3983"/>
                    <a:pt x="323" y="3972"/>
                    <a:pt x="344" y="3955"/>
                  </a:cubicBezTo>
                  <a:lnTo>
                    <a:pt x="344" y="3955"/>
                  </a:lnTo>
                  <a:lnTo>
                    <a:pt x="354" y="3980"/>
                  </a:lnTo>
                  <a:lnTo>
                    <a:pt x="354" y="3980"/>
                  </a:lnTo>
                  <a:cubicBezTo>
                    <a:pt x="362" y="3969"/>
                    <a:pt x="370" y="3958"/>
                    <a:pt x="378" y="3946"/>
                  </a:cubicBezTo>
                  <a:lnTo>
                    <a:pt x="353" y="3946"/>
                  </a:lnTo>
                  <a:cubicBezTo>
                    <a:pt x="340" y="3933"/>
                    <a:pt x="328" y="3921"/>
                    <a:pt x="315" y="3908"/>
                  </a:cubicBezTo>
                  <a:lnTo>
                    <a:pt x="315" y="3908"/>
                  </a:lnTo>
                  <a:cubicBezTo>
                    <a:pt x="318" y="3911"/>
                    <a:pt x="320" y="3912"/>
                    <a:pt x="322" y="3912"/>
                  </a:cubicBezTo>
                  <a:cubicBezTo>
                    <a:pt x="332" y="3912"/>
                    <a:pt x="338" y="3893"/>
                    <a:pt x="328" y="3883"/>
                  </a:cubicBezTo>
                  <a:cubicBezTo>
                    <a:pt x="328" y="3808"/>
                    <a:pt x="240" y="3858"/>
                    <a:pt x="265" y="3783"/>
                  </a:cubicBezTo>
                  <a:lnTo>
                    <a:pt x="265" y="3783"/>
                  </a:lnTo>
                  <a:cubicBezTo>
                    <a:pt x="265" y="3795"/>
                    <a:pt x="265" y="3795"/>
                    <a:pt x="265" y="3808"/>
                  </a:cubicBezTo>
                  <a:lnTo>
                    <a:pt x="277" y="3783"/>
                  </a:lnTo>
                  <a:lnTo>
                    <a:pt x="277" y="3770"/>
                  </a:lnTo>
                  <a:cubicBezTo>
                    <a:pt x="275" y="3771"/>
                    <a:pt x="272" y="3771"/>
                    <a:pt x="270" y="3771"/>
                  </a:cubicBezTo>
                  <a:cubicBezTo>
                    <a:pt x="245" y="3771"/>
                    <a:pt x="229" y="3749"/>
                    <a:pt x="215" y="3723"/>
                  </a:cubicBezTo>
                  <a:close/>
                  <a:moveTo>
                    <a:pt x="273" y="3993"/>
                  </a:moveTo>
                  <a:cubicBezTo>
                    <a:pt x="271" y="3994"/>
                    <a:pt x="268" y="3995"/>
                    <a:pt x="265" y="3996"/>
                  </a:cubicBezTo>
                  <a:cubicBezTo>
                    <a:pt x="269" y="3996"/>
                    <a:pt x="271" y="3995"/>
                    <a:pt x="273" y="3993"/>
                  </a:cubicBezTo>
                  <a:close/>
                  <a:moveTo>
                    <a:pt x="354" y="3980"/>
                  </a:moveTo>
                  <a:cubicBezTo>
                    <a:pt x="334" y="4003"/>
                    <a:pt x="308" y="4021"/>
                    <a:pt x="265" y="4021"/>
                  </a:cubicBezTo>
                  <a:cubicBezTo>
                    <a:pt x="290" y="4021"/>
                    <a:pt x="315" y="4034"/>
                    <a:pt x="328" y="4034"/>
                  </a:cubicBezTo>
                  <a:cubicBezTo>
                    <a:pt x="303" y="4084"/>
                    <a:pt x="303" y="4072"/>
                    <a:pt x="303" y="4109"/>
                  </a:cubicBezTo>
                  <a:cubicBezTo>
                    <a:pt x="313" y="4109"/>
                    <a:pt x="323" y="4101"/>
                    <a:pt x="340" y="4098"/>
                  </a:cubicBezTo>
                  <a:lnTo>
                    <a:pt x="340" y="4098"/>
                  </a:lnTo>
                  <a:cubicBezTo>
                    <a:pt x="344" y="4094"/>
                    <a:pt x="348" y="4089"/>
                    <a:pt x="353" y="4084"/>
                  </a:cubicBezTo>
                  <a:lnTo>
                    <a:pt x="365" y="4097"/>
                  </a:lnTo>
                  <a:cubicBezTo>
                    <a:pt x="403" y="4034"/>
                    <a:pt x="303" y="4084"/>
                    <a:pt x="378" y="4021"/>
                  </a:cubicBezTo>
                  <a:lnTo>
                    <a:pt x="378" y="4021"/>
                  </a:lnTo>
                  <a:cubicBezTo>
                    <a:pt x="378" y="4037"/>
                    <a:pt x="388" y="4048"/>
                    <a:pt x="398" y="4048"/>
                  </a:cubicBezTo>
                  <a:cubicBezTo>
                    <a:pt x="404" y="4048"/>
                    <a:pt x="411" y="4044"/>
                    <a:pt x="416" y="4034"/>
                  </a:cubicBezTo>
                  <a:cubicBezTo>
                    <a:pt x="416" y="4034"/>
                    <a:pt x="403" y="4021"/>
                    <a:pt x="390" y="4021"/>
                  </a:cubicBezTo>
                  <a:cubicBezTo>
                    <a:pt x="393" y="4019"/>
                    <a:pt x="395" y="4018"/>
                    <a:pt x="397" y="4018"/>
                  </a:cubicBezTo>
                  <a:cubicBezTo>
                    <a:pt x="402" y="4018"/>
                    <a:pt x="404" y="4025"/>
                    <a:pt x="409" y="4025"/>
                  </a:cubicBezTo>
                  <a:cubicBezTo>
                    <a:pt x="411" y="4025"/>
                    <a:pt x="413" y="4024"/>
                    <a:pt x="416" y="4021"/>
                  </a:cubicBezTo>
                  <a:cubicBezTo>
                    <a:pt x="403" y="4009"/>
                    <a:pt x="378" y="4009"/>
                    <a:pt x="365" y="4009"/>
                  </a:cubicBezTo>
                  <a:lnTo>
                    <a:pt x="354" y="3980"/>
                  </a:lnTo>
                  <a:close/>
                  <a:moveTo>
                    <a:pt x="386" y="4095"/>
                  </a:moveTo>
                  <a:cubicBezTo>
                    <a:pt x="380" y="4095"/>
                    <a:pt x="371" y="4102"/>
                    <a:pt x="360" y="4111"/>
                  </a:cubicBezTo>
                  <a:lnTo>
                    <a:pt x="360" y="4111"/>
                  </a:lnTo>
                  <a:cubicBezTo>
                    <a:pt x="370" y="4110"/>
                    <a:pt x="383" y="4108"/>
                    <a:pt x="394" y="4106"/>
                  </a:cubicBezTo>
                  <a:lnTo>
                    <a:pt x="394" y="4106"/>
                  </a:lnTo>
                  <a:cubicBezTo>
                    <a:pt x="396" y="4108"/>
                    <a:pt x="399" y="4109"/>
                    <a:pt x="403" y="4109"/>
                  </a:cubicBezTo>
                  <a:cubicBezTo>
                    <a:pt x="390" y="4116"/>
                    <a:pt x="387" y="4123"/>
                    <a:pt x="387" y="4127"/>
                  </a:cubicBezTo>
                  <a:lnTo>
                    <a:pt x="387" y="4127"/>
                  </a:lnTo>
                  <a:cubicBezTo>
                    <a:pt x="398" y="4121"/>
                    <a:pt x="410" y="4115"/>
                    <a:pt x="416" y="4109"/>
                  </a:cubicBezTo>
                  <a:cubicBezTo>
                    <a:pt x="427" y="4104"/>
                    <a:pt x="427" y="4102"/>
                    <a:pt x="422" y="4102"/>
                  </a:cubicBezTo>
                  <a:cubicBezTo>
                    <a:pt x="417" y="4102"/>
                    <a:pt x="406" y="4104"/>
                    <a:pt x="394" y="4106"/>
                  </a:cubicBezTo>
                  <a:lnTo>
                    <a:pt x="394" y="4106"/>
                  </a:lnTo>
                  <a:cubicBezTo>
                    <a:pt x="390" y="4102"/>
                    <a:pt x="390" y="4097"/>
                    <a:pt x="390" y="4097"/>
                  </a:cubicBezTo>
                  <a:cubicBezTo>
                    <a:pt x="389" y="4096"/>
                    <a:pt x="388" y="4095"/>
                    <a:pt x="386" y="4095"/>
                  </a:cubicBezTo>
                  <a:close/>
                  <a:moveTo>
                    <a:pt x="387" y="4127"/>
                  </a:moveTo>
                  <a:cubicBezTo>
                    <a:pt x="379" y="4132"/>
                    <a:pt x="370" y="4137"/>
                    <a:pt x="367" y="4142"/>
                  </a:cubicBezTo>
                  <a:lnTo>
                    <a:pt x="367" y="4142"/>
                  </a:lnTo>
                  <a:lnTo>
                    <a:pt x="390" y="4134"/>
                  </a:lnTo>
                  <a:cubicBezTo>
                    <a:pt x="390" y="4134"/>
                    <a:pt x="388" y="4132"/>
                    <a:pt x="387" y="4127"/>
                  </a:cubicBezTo>
                  <a:close/>
                  <a:moveTo>
                    <a:pt x="367" y="4142"/>
                  </a:moveTo>
                  <a:lnTo>
                    <a:pt x="353" y="4147"/>
                  </a:lnTo>
                  <a:cubicBezTo>
                    <a:pt x="355" y="4150"/>
                    <a:pt x="358" y="4151"/>
                    <a:pt x="361" y="4152"/>
                  </a:cubicBezTo>
                  <a:lnTo>
                    <a:pt x="361" y="4152"/>
                  </a:lnTo>
                  <a:lnTo>
                    <a:pt x="365" y="4147"/>
                  </a:lnTo>
                  <a:lnTo>
                    <a:pt x="365" y="4147"/>
                  </a:lnTo>
                  <a:cubicBezTo>
                    <a:pt x="365" y="4145"/>
                    <a:pt x="366" y="4144"/>
                    <a:pt x="367" y="4142"/>
                  </a:cubicBezTo>
                  <a:close/>
                  <a:moveTo>
                    <a:pt x="353" y="4097"/>
                  </a:moveTo>
                  <a:cubicBezTo>
                    <a:pt x="348" y="4097"/>
                    <a:pt x="344" y="4097"/>
                    <a:pt x="340" y="4098"/>
                  </a:cubicBezTo>
                  <a:lnTo>
                    <a:pt x="340" y="4098"/>
                  </a:lnTo>
                  <a:cubicBezTo>
                    <a:pt x="321" y="4123"/>
                    <a:pt x="335" y="4127"/>
                    <a:pt x="303" y="4160"/>
                  </a:cubicBezTo>
                  <a:cubicBezTo>
                    <a:pt x="317" y="4152"/>
                    <a:pt x="341" y="4128"/>
                    <a:pt x="360" y="4111"/>
                  </a:cubicBezTo>
                  <a:lnTo>
                    <a:pt x="360" y="4111"/>
                  </a:lnTo>
                  <a:cubicBezTo>
                    <a:pt x="357" y="4111"/>
                    <a:pt x="355" y="4111"/>
                    <a:pt x="353" y="4111"/>
                  </a:cubicBezTo>
                  <a:cubicBezTo>
                    <a:pt x="342" y="4111"/>
                    <a:pt x="338" y="4108"/>
                    <a:pt x="353" y="4097"/>
                  </a:cubicBezTo>
                  <a:close/>
                  <a:moveTo>
                    <a:pt x="403" y="4134"/>
                  </a:moveTo>
                  <a:lnTo>
                    <a:pt x="403" y="4134"/>
                  </a:lnTo>
                  <a:cubicBezTo>
                    <a:pt x="403" y="4134"/>
                    <a:pt x="403" y="4134"/>
                    <a:pt x="403" y="4135"/>
                  </a:cubicBezTo>
                  <a:lnTo>
                    <a:pt x="403" y="4135"/>
                  </a:lnTo>
                  <a:cubicBezTo>
                    <a:pt x="385" y="4143"/>
                    <a:pt x="374" y="4152"/>
                    <a:pt x="364" y="4152"/>
                  </a:cubicBezTo>
                  <a:cubicBezTo>
                    <a:pt x="363" y="4152"/>
                    <a:pt x="362" y="4152"/>
                    <a:pt x="361" y="4152"/>
                  </a:cubicBezTo>
                  <a:lnTo>
                    <a:pt x="361" y="4152"/>
                  </a:lnTo>
                  <a:lnTo>
                    <a:pt x="353" y="4160"/>
                  </a:lnTo>
                  <a:cubicBezTo>
                    <a:pt x="378" y="4160"/>
                    <a:pt x="378" y="4147"/>
                    <a:pt x="402" y="4135"/>
                  </a:cubicBezTo>
                  <a:lnTo>
                    <a:pt x="402" y="4135"/>
                  </a:lnTo>
                  <a:cubicBezTo>
                    <a:pt x="387" y="4143"/>
                    <a:pt x="382" y="4150"/>
                    <a:pt x="382" y="4152"/>
                  </a:cubicBezTo>
                  <a:lnTo>
                    <a:pt x="382" y="4152"/>
                  </a:lnTo>
                  <a:cubicBezTo>
                    <a:pt x="380" y="4153"/>
                    <a:pt x="377" y="4155"/>
                    <a:pt x="374" y="4157"/>
                  </a:cubicBezTo>
                  <a:lnTo>
                    <a:pt x="374" y="4157"/>
                  </a:lnTo>
                  <a:cubicBezTo>
                    <a:pt x="377" y="4155"/>
                    <a:pt x="380" y="4154"/>
                    <a:pt x="383" y="4152"/>
                  </a:cubicBezTo>
                  <a:lnTo>
                    <a:pt x="383" y="4152"/>
                  </a:lnTo>
                  <a:cubicBezTo>
                    <a:pt x="384" y="4152"/>
                    <a:pt x="385" y="4152"/>
                    <a:pt x="387" y="4150"/>
                  </a:cubicBezTo>
                  <a:lnTo>
                    <a:pt x="387" y="4150"/>
                  </a:lnTo>
                  <a:cubicBezTo>
                    <a:pt x="396" y="4145"/>
                    <a:pt x="403" y="4140"/>
                    <a:pt x="403" y="4134"/>
                  </a:cubicBezTo>
                  <a:close/>
                  <a:moveTo>
                    <a:pt x="374" y="4157"/>
                  </a:moveTo>
                  <a:cubicBezTo>
                    <a:pt x="363" y="4162"/>
                    <a:pt x="351" y="4167"/>
                    <a:pt x="340" y="4172"/>
                  </a:cubicBezTo>
                  <a:cubicBezTo>
                    <a:pt x="338" y="4174"/>
                    <a:pt x="338" y="4175"/>
                    <a:pt x="339" y="4175"/>
                  </a:cubicBezTo>
                  <a:cubicBezTo>
                    <a:pt x="342" y="4175"/>
                    <a:pt x="360" y="4165"/>
                    <a:pt x="374" y="4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50"/>
            <p:cNvSpPr/>
            <p:nvPr/>
          </p:nvSpPr>
          <p:spPr>
            <a:xfrm>
              <a:off x="7562053" y="4650818"/>
              <a:ext cx="2596" cy="86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26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0"/>
            <p:cNvSpPr/>
            <p:nvPr/>
          </p:nvSpPr>
          <p:spPr>
            <a:xfrm>
              <a:off x="7529437" y="4655810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50"/>
            <p:cNvSpPr/>
            <p:nvPr/>
          </p:nvSpPr>
          <p:spPr>
            <a:xfrm>
              <a:off x="7517256" y="4605622"/>
              <a:ext cx="1398" cy="1864"/>
            </a:xfrm>
            <a:custGeom>
              <a:avLst/>
              <a:gdLst/>
              <a:ahLst/>
              <a:cxnLst/>
              <a:rect l="l" t="t" r="r" b="b"/>
              <a:pathLst>
                <a:path w="21" h="28" extrusionOk="0">
                  <a:moveTo>
                    <a:pt x="8" y="1"/>
                  </a:moveTo>
                  <a:cubicBezTo>
                    <a:pt x="0" y="23"/>
                    <a:pt x="2" y="28"/>
                    <a:pt x="7" y="28"/>
                  </a:cubicBezTo>
                  <a:cubicBezTo>
                    <a:pt x="10" y="28"/>
                    <a:pt x="15" y="26"/>
                    <a:pt x="20" y="26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50"/>
            <p:cNvSpPr/>
            <p:nvPr/>
          </p:nvSpPr>
          <p:spPr>
            <a:xfrm>
              <a:off x="7518587" y="4607286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50"/>
            <p:cNvSpPr/>
            <p:nvPr/>
          </p:nvSpPr>
          <p:spPr>
            <a:xfrm>
              <a:off x="7532765" y="4662999"/>
              <a:ext cx="932" cy="399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0"/>
            <p:cNvSpPr/>
            <p:nvPr/>
          </p:nvSpPr>
          <p:spPr>
            <a:xfrm>
              <a:off x="7580491" y="4649154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0"/>
            <p:cNvSpPr/>
            <p:nvPr/>
          </p:nvSpPr>
          <p:spPr>
            <a:xfrm>
              <a:off x="7581290" y="4649154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0"/>
            <p:cNvSpPr/>
            <p:nvPr/>
          </p:nvSpPr>
          <p:spPr>
            <a:xfrm>
              <a:off x="7557061" y="4642897"/>
              <a:ext cx="7588" cy="7988"/>
            </a:xfrm>
            <a:custGeom>
              <a:avLst/>
              <a:gdLst/>
              <a:ahLst/>
              <a:cxnLst/>
              <a:rect l="l" t="t" r="r" b="b"/>
              <a:pathLst>
                <a:path w="114" h="120" extrusionOk="0">
                  <a:moveTo>
                    <a:pt x="40" y="1"/>
                  </a:moveTo>
                  <a:cubicBezTo>
                    <a:pt x="27" y="1"/>
                    <a:pt x="13" y="2"/>
                    <a:pt x="0" y="6"/>
                  </a:cubicBezTo>
                  <a:cubicBezTo>
                    <a:pt x="25" y="57"/>
                    <a:pt x="63" y="94"/>
                    <a:pt x="76" y="119"/>
                  </a:cubicBezTo>
                  <a:cubicBezTo>
                    <a:pt x="101" y="119"/>
                    <a:pt x="101" y="107"/>
                    <a:pt x="113" y="94"/>
                  </a:cubicBezTo>
                  <a:cubicBezTo>
                    <a:pt x="88" y="69"/>
                    <a:pt x="101" y="57"/>
                    <a:pt x="76" y="19"/>
                  </a:cubicBezTo>
                  <a:cubicBezTo>
                    <a:pt x="76" y="19"/>
                    <a:pt x="88" y="19"/>
                    <a:pt x="101" y="6"/>
                  </a:cubicBezTo>
                  <a:cubicBezTo>
                    <a:pt x="92" y="6"/>
                    <a:pt x="67" y="1"/>
                    <a:pt x="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0"/>
            <p:cNvSpPr/>
            <p:nvPr/>
          </p:nvSpPr>
          <p:spPr>
            <a:xfrm>
              <a:off x="7632677" y="4550707"/>
              <a:ext cx="4726" cy="1464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30" y="15"/>
                    <a:pt x="44" y="15"/>
                  </a:cubicBezTo>
                  <a:cubicBezTo>
                    <a:pt x="54" y="15"/>
                    <a:pt x="63" y="15"/>
                    <a:pt x="68" y="17"/>
                  </a:cubicBezTo>
                  <a:lnTo>
                    <a:pt x="68" y="17"/>
                  </a:lnTo>
                  <a:cubicBezTo>
                    <a:pt x="57" y="5"/>
                    <a:pt x="43" y="1"/>
                    <a:pt x="31" y="1"/>
                  </a:cubicBezTo>
                  <a:close/>
                  <a:moveTo>
                    <a:pt x="68" y="17"/>
                  </a:moveTo>
                  <a:cubicBezTo>
                    <a:pt x="69" y="19"/>
                    <a:pt x="70" y="20"/>
                    <a:pt x="71" y="22"/>
                  </a:cubicBezTo>
                  <a:cubicBezTo>
                    <a:pt x="71" y="20"/>
                    <a:pt x="69" y="18"/>
                    <a:pt x="68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50"/>
            <p:cNvSpPr/>
            <p:nvPr/>
          </p:nvSpPr>
          <p:spPr>
            <a:xfrm>
              <a:off x="7626486" y="4529540"/>
              <a:ext cx="865" cy="339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1"/>
                  </a:lnTo>
                  <a:cubicBezTo>
                    <a:pt x="13" y="38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50"/>
            <p:cNvSpPr/>
            <p:nvPr/>
          </p:nvSpPr>
          <p:spPr>
            <a:xfrm>
              <a:off x="7628151" y="4518624"/>
              <a:ext cx="5924" cy="9319"/>
            </a:xfrm>
            <a:custGeom>
              <a:avLst/>
              <a:gdLst/>
              <a:ahLst/>
              <a:cxnLst/>
              <a:rect l="l" t="t" r="r" b="b"/>
              <a:pathLst>
                <a:path w="89" h="140" extrusionOk="0">
                  <a:moveTo>
                    <a:pt x="88" y="1"/>
                  </a:moveTo>
                  <a:cubicBezTo>
                    <a:pt x="0" y="1"/>
                    <a:pt x="76" y="76"/>
                    <a:pt x="38" y="101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0"/>
            <p:cNvSpPr/>
            <p:nvPr/>
          </p:nvSpPr>
          <p:spPr>
            <a:xfrm>
              <a:off x="7648186" y="4516161"/>
              <a:ext cx="1797" cy="799"/>
            </a:xfrm>
            <a:custGeom>
              <a:avLst/>
              <a:gdLst/>
              <a:ahLst/>
              <a:cxnLst/>
              <a:rect l="l" t="t" r="r" b="b"/>
              <a:pathLst>
                <a:path w="27" h="12" extrusionOk="0">
                  <a:moveTo>
                    <a:pt x="1" y="0"/>
                  </a:moveTo>
                  <a:cubicBezTo>
                    <a:pt x="1" y="9"/>
                    <a:pt x="5" y="11"/>
                    <a:pt x="9" y="11"/>
                  </a:cubicBezTo>
                  <a:cubicBezTo>
                    <a:pt x="18" y="11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0"/>
            <p:cNvSpPr/>
            <p:nvPr/>
          </p:nvSpPr>
          <p:spPr>
            <a:xfrm>
              <a:off x="7647387" y="4507774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0"/>
            <p:cNvSpPr/>
            <p:nvPr/>
          </p:nvSpPr>
          <p:spPr>
            <a:xfrm>
              <a:off x="7645923" y="4508373"/>
              <a:ext cx="2330" cy="2796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3" y="1"/>
                  </a:moveTo>
                  <a:cubicBezTo>
                    <a:pt x="0" y="1"/>
                    <a:pt x="3" y="4"/>
                    <a:pt x="22" y="17"/>
                  </a:cubicBezTo>
                  <a:cubicBezTo>
                    <a:pt x="16" y="13"/>
                    <a:pt x="12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0"/>
            <p:cNvSpPr/>
            <p:nvPr/>
          </p:nvSpPr>
          <p:spPr>
            <a:xfrm>
              <a:off x="7641863" y="4511102"/>
              <a:ext cx="4726" cy="3062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8" y="13"/>
                    <a:pt x="49" y="17"/>
                    <a:pt x="39" y="17"/>
                  </a:cubicBezTo>
                  <a:cubicBezTo>
                    <a:pt x="30" y="17"/>
                    <a:pt x="21" y="13"/>
                    <a:pt x="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0"/>
            <p:cNvSpPr/>
            <p:nvPr/>
          </p:nvSpPr>
          <p:spPr>
            <a:xfrm>
              <a:off x="7626486" y="4516161"/>
              <a:ext cx="3262" cy="3395"/>
            </a:xfrm>
            <a:custGeom>
              <a:avLst/>
              <a:gdLst/>
              <a:ahLst/>
              <a:cxnLst/>
              <a:rect l="l" t="t" r="r" b="b"/>
              <a:pathLst>
                <a:path w="49" h="51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13"/>
                    <a:pt x="13" y="13"/>
                    <a:pt x="0" y="13"/>
                  </a:cubicBezTo>
                  <a:lnTo>
                    <a:pt x="23" y="47"/>
                  </a:lnTo>
                  <a:lnTo>
                    <a:pt x="23" y="47"/>
                  </a:lnTo>
                  <a:cubicBezTo>
                    <a:pt x="18" y="34"/>
                    <a:pt x="49" y="12"/>
                    <a:pt x="25" y="0"/>
                  </a:cubicBezTo>
                  <a:close/>
                  <a:moveTo>
                    <a:pt x="23" y="47"/>
                  </a:moveTo>
                  <a:lnTo>
                    <a:pt x="23" y="47"/>
                  </a:lnTo>
                  <a:cubicBezTo>
                    <a:pt x="24" y="49"/>
                    <a:pt x="24" y="50"/>
                    <a:pt x="25" y="50"/>
                  </a:cubicBezTo>
                  <a:lnTo>
                    <a:pt x="23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50"/>
            <p:cNvSpPr/>
            <p:nvPr/>
          </p:nvSpPr>
          <p:spPr>
            <a:xfrm>
              <a:off x="7652380" y="4498588"/>
              <a:ext cx="2596" cy="2596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0"/>
                  </a:move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50"/>
            <p:cNvSpPr/>
            <p:nvPr/>
          </p:nvSpPr>
          <p:spPr>
            <a:xfrm>
              <a:off x="7641530" y="4504446"/>
              <a:ext cx="2596" cy="5059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50"/>
            <p:cNvSpPr/>
            <p:nvPr/>
          </p:nvSpPr>
          <p:spPr>
            <a:xfrm>
              <a:off x="7664095" y="4495260"/>
              <a:ext cx="2596" cy="339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1" y="0"/>
                  </a:moveTo>
                  <a:lnTo>
                    <a:pt x="38" y="50"/>
                  </a:lnTo>
                  <a:lnTo>
                    <a:pt x="38" y="50"/>
                  </a:lnTo>
                  <a:lnTo>
                    <a:pt x="13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0"/>
            <p:cNvSpPr/>
            <p:nvPr/>
          </p:nvSpPr>
          <p:spPr>
            <a:xfrm>
              <a:off x="7670818" y="4487672"/>
              <a:ext cx="865" cy="2596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3"/>
                    <a:pt x="12" y="34"/>
                  </a:cubicBezTo>
                  <a:lnTo>
                    <a:pt x="12" y="34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4"/>
                  </a:moveTo>
                  <a:lnTo>
                    <a:pt x="12" y="34"/>
                  </a:lnTo>
                  <a:cubicBezTo>
                    <a:pt x="13" y="37"/>
                    <a:pt x="13" y="39"/>
                    <a:pt x="13" y="39"/>
                  </a:cubicBezTo>
                  <a:lnTo>
                    <a:pt x="13" y="39"/>
                  </a:lnTo>
                  <a:cubicBezTo>
                    <a:pt x="13" y="37"/>
                    <a:pt x="13" y="35"/>
                    <a:pt x="12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0"/>
            <p:cNvSpPr/>
            <p:nvPr/>
          </p:nvSpPr>
          <p:spPr>
            <a:xfrm>
              <a:off x="7657438" y="4494395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cubicBezTo>
                    <a:pt x="0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0"/>
            <p:cNvSpPr/>
            <p:nvPr/>
          </p:nvSpPr>
          <p:spPr>
            <a:xfrm>
              <a:off x="7656573" y="4496059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0"/>
            <p:cNvSpPr/>
            <p:nvPr/>
          </p:nvSpPr>
          <p:spPr>
            <a:xfrm>
              <a:off x="7641530" y="4497590"/>
              <a:ext cx="5924" cy="3594"/>
            </a:xfrm>
            <a:custGeom>
              <a:avLst/>
              <a:gdLst/>
              <a:ahLst/>
              <a:cxnLst/>
              <a:rect l="l" t="t" r="r" b="b"/>
              <a:pathLst>
                <a:path w="89" h="54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7" y="31"/>
                    <a:pt x="67" y="0"/>
                    <a:pt x="2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50"/>
            <p:cNvSpPr/>
            <p:nvPr/>
          </p:nvSpPr>
          <p:spPr>
            <a:xfrm>
              <a:off x="7649917" y="4495260"/>
              <a:ext cx="3395" cy="2529"/>
            </a:xfrm>
            <a:custGeom>
              <a:avLst/>
              <a:gdLst/>
              <a:ahLst/>
              <a:cxnLst/>
              <a:rect l="l" t="t" r="r" b="b"/>
              <a:pathLst>
                <a:path w="51" h="38" extrusionOk="0">
                  <a:moveTo>
                    <a:pt x="38" y="0"/>
                  </a:moveTo>
                  <a:lnTo>
                    <a:pt x="0" y="13"/>
                  </a:lnTo>
                  <a:cubicBezTo>
                    <a:pt x="13" y="25"/>
                    <a:pt x="38" y="25"/>
                    <a:pt x="50" y="38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50"/>
            <p:cNvSpPr/>
            <p:nvPr/>
          </p:nvSpPr>
          <p:spPr>
            <a:xfrm>
              <a:off x="7651581" y="4493529"/>
              <a:ext cx="1731" cy="1797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lnTo>
                    <a:pt x="13" y="26"/>
                  </a:ln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50"/>
            <p:cNvSpPr/>
            <p:nvPr/>
          </p:nvSpPr>
          <p:spPr>
            <a:xfrm>
              <a:off x="7662431" y="4485209"/>
              <a:ext cx="3395" cy="4127"/>
            </a:xfrm>
            <a:custGeom>
              <a:avLst/>
              <a:gdLst/>
              <a:ahLst/>
              <a:cxnLst/>
              <a:rect l="l" t="t" r="r" b="b"/>
              <a:pathLst>
                <a:path w="51" h="62" extrusionOk="0">
                  <a:moveTo>
                    <a:pt x="51" y="0"/>
                  </a:moveTo>
                  <a:lnTo>
                    <a:pt x="51" y="0"/>
                  </a:lnTo>
                  <a:cubicBezTo>
                    <a:pt x="38" y="13"/>
                    <a:pt x="13" y="25"/>
                    <a:pt x="1" y="38"/>
                  </a:cubicBezTo>
                  <a:cubicBezTo>
                    <a:pt x="9" y="47"/>
                    <a:pt x="24" y="61"/>
                    <a:pt x="36" y="61"/>
                  </a:cubicBezTo>
                  <a:cubicBezTo>
                    <a:pt x="42" y="61"/>
                    <a:pt x="47" y="58"/>
                    <a:pt x="51" y="51"/>
                  </a:cubicBezTo>
                  <a:cubicBezTo>
                    <a:pt x="38" y="38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0"/>
            <p:cNvSpPr/>
            <p:nvPr/>
          </p:nvSpPr>
          <p:spPr>
            <a:xfrm>
              <a:off x="7660767" y="4491067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50"/>
            <p:cNvSpPr/>
            <p:nvPr/>
          </p:nvSpPr>
          <p:spPr>
            <a:xfrm>
              <a:off x="7660767" y="4487672"/>
              <a:ext cx="1731" cy="1797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cubicBezTo>
                    <a:pt x="0" y="1"/>
                    <a:pt x="0" y="14"/>
                    <a:pt x="13" y="26"/>
                  </a:cubicBezTo>
                  <a:cubicBezTo>
                    <a:pt x="13" y="26"/>
                    <a:pt x="13" y="14"/>
                    <a:pt x="2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50"/>
            <p:cNvSpPr/>
            <p:nvPr/>
          </p:nvSpPr>
          <p:spPr>
            <a:xfrm>
              <a:off x="7662431" y="4491865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50"/>
            <p:cNvSpPr/>
            <p:nvPr/>
          </p:nvSpPr>
          <p:spPr>
            <a:xfrm>
              <a:off x="7660767" y="4489402"/>
              <a:ext cx="1731" cy="2529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13" y="0"/>
                  </a:moveTo>
                  <a:cubicBezTo>
                    <a:pt x="0" y="13"/>
                    <a:pt x="0" y="25"/>
                    <a:pt x="0" y="25"/>
                  </a:cubicBezTo>
                  <a:cubicBezTo>
                    <a:pt x="13" y="25"/>
                    <a:pt x="13" y="38"/>
                    <a:pt x="26" y="38"/>
                  </a:cubicBezTo>
                  <a:cubicBezTo>
                    <a:pt x="26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50"/>
            <p:cNvSpPr/>
            <p:nvPr/>
          </p:nvSpPr>
          <p:spPr>
            <a:xfrm>
              <a:off x="7636471" y="4492331"/>
              <a:ext cx="932" cy="466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4" y="1"/>
                  </a:moveTo>
                  <a:cubicBezTo>
                    <a:pt x="2" y="1"/>
                    <a:pt x="1" y="2"/>
                    <a:pt x="1" y="6"/>
                  </a:cubicBezTo>
                  <a:lnTo>
                    <a:pt x="14" y="6"/>
                  </a:lnTo>
                  <a:cubicBezTo>
                    <a:pt x="14" y="6"/>
                    <a:pt x="8" y="1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0"/>
            <p:cNvSpPr/>
            <p:nvPr/>
          </p:nvSpPr>
          <p:spPr>
            <a:xfrm>
              <a:off x="7585483" y="4517825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50"/>
            <p:cNvSpPr/>
            <p:nvPr/>
          </p:nvSpPr>
          <p:spPr>
            <a:xfrm>
              <a:off x="7646522" y="4486873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3" y="13"/>
                    <a:pt x="1" y="13"/>
                    <a:pt x="1" y="26"/>
                  </a:cubicBezTo>
                  <a:cubicBezTo>
                    <a:pt x="1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50"/>
            <p:cNvSpPr/>
            <p:nvPr/>
          </p:nvSpPr>
          <p:spPr>
            <a:xfrm>
              <a:off x="7558525" y="4599964"/>
              <a:ext cx="1065" cy="732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2" y="1"/>
                  </a:moveTo>
                  <a:lnTo>
                    <a:pt x="2" y="1"/>
                  </a:lnTo>
                  <a:cubicBezTo>
                    <a:pt x="0" y="1"/>
                    <a:pt x="3" y="4"/>
                    <a:pt x="16" y="10"/>
                  </a:cubicBezTo>
                  <a:cubicBezTo>
                    <a:pt x="10" y="4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0"/>
            <p:cNvSpPr/>
            <p:nvPr/>
          </p:nvSpPr>
          <p:spPr>
            <a:xfrm>
              <a:off x="7552002" y="463324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26" y="26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0"/>
            <p:cNvSpPr/>
            <p:nvPr/>
          </p:nvSpPr>
          <p:spPr>
            <a:xfrm>
              <a:off x="7551203" y="4629052"/>
              <a:ext cx="2529" cy="339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1"/>
                  </a:moveTo>
                  <a:lnTo>
                    <a:pt x="13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50"/>
            <p:cNvSpPr/>
            <p:nvPr/>
          </p:nvSpPr>
          <p:spPr>
            <a:xfrm>
              <a:off x="7654044" y="4481881"/>
              <a:ext cx="2596" cy="86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13" y="13"/>
                  </a:lnTo>
                  <a:lnTo>
                    <a:pt x="39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50"/>
            <p:cNvSpPr/>
            <p:nvPr/>
          </p:nvSpPr>
          <p:spPr>
            <a:xfrm>
              <a:off x="7650715" y="4476822"/>
              <a:ext cx="4260" cy="339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3" y="1"/>
                  </a:moveTo>
                  <a:cubicBezTo>
                    <a:pt x="13" y="9"/>
                    <a:pt x="13" y="18"/>
                    <a:pt x="9" y="18"/>
                  </a:cubicBezTo>
                  <a:lnTo>
                    <a:pt x="9" y="18"/>
                  </a:lnTo>
                  <a:lnTo>
                    <a:pt x="1" y="13"/>
                  </a:lnTo>
                  <a:lnTo>
                    <a:pt x="1" y="13"/>
                  </a:lnTo>
                  <a:cubicBezTo>
                    <a:pt x="4" y="17"/>
                    <a:pt x="7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lnTo>
                    <a:pt x="9" y="18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0"/>
            <p:cNvSpPr/>
            <p:nvPr/>
          </p:nvSpPr>
          <p:spPr>
            <a:xfrm>
              <a:off x="7803811" y="4782147"/>
              <a:ext cx="865" cy="1731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13"/>
                  </a:lnTo>
                  <a:cubicBezTo>
                    <a:pt x="0" y="13"/>
                    <a:pt x="0" y="25"/>
                    <a:pt x="0" y="25"/>
                  </a:cubicBezTo>
                  <a:cubicBezTo>
                    <a:pt x="13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0"/>
            <p:cNvSpPr/>
            <p:nvPr/>
          </p:nvSpPr>
          <p:spPr>
            <a:xfrm>
              <a:off x="7805741" y="4781282"/>
              <a:ext cx="1464" cy="1997"/>
            </a:xfrm>
            <a:custGeom>
              <a:avLst/>
              <a:gdLst/>
              <a:ahLst/>
              <a:cxnLst/>
              <a:rect l="l" t="t" r="r" b="b"/>
              <a:pathLst>
                <a:path w="22" h="30" extrusionOk="0">
                  <a:moveTo>
                    <a:pt x="9" y="1"/>
                  </a:moveTo>
                  <a:cubicBezTo>
                    <a:pt x="9" y="11"/>
                    <a:pt x="1" y="29"/>
                    <a:pt x="4" y="29"/>
                  </a:cubicBezTo>
                  <a:cubicBezTo>
                    <a:pt x="5" y="29"/>
                    <a:pt x="6" y="28"/>
                    <a:pt x="9" y="26"/>
                  </a:cubicBezTo>
                  <a:lnTo>
                    <a:pt x="21" y="13"/>
                  </a:lnTo>
                  <a:lnTo>
                    <a:pt x="9" y="13"/>
                  </a:lnTo>
                  <a:cubicBezTo>
                    <a:pt x="9" y="9"/>
                    <a:pt x="9" y="4"/>
                    <a:pt x="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0"/>
            <p:cNvSpPr/>
            <p:nvPr/>
          </p:nvSpPr>
          <p:spPr>
            <a:xfrm>
              <a:off x="7807938" y="4768768"/>
              <a:ext cx="9319" cy="10051"/>
            </a:xfrm>
            <a:custGeom>
              <a:avLst/>
              <a:gdLst/>
              <a:ahLst/>
              <a:cxnLst/>
              <a:rect l="l" t="t" r="r" b="b"/>
              <a:pathLst>
                <a:path w="140" h="151" extrusionOk="0">
                  <a:moveTo>
                    <a:pt x="139" y="0"/>
                  </a:moveTo>
                  <a:cubicBezTo>
                    <a:pt x="118" y="21"/>
                    <a:pt x="101" y="40"/>
                    <a:pt x="88" y="56"/>
                  </a:cubicBezTo>
                  <a:lnTo>
                    <a:pt x="88" y="56"/>
                  </a:lnTo>
                  <a:cubicBezTo>
                    <a:pt x="104" y="38"/>
                    <a:pt x="120" y="19"/>
                    <a:pt x="139" y="0"/>
                  </a:cubicBezTo>
                  <a:close/>
                  <a:moveTo>
                    <a:pt x="88" y="56"/>
                  </a:moveTo>
                  <a:cubicBezTo>
                    <a:pt x="73" y="73"/>
                    <a:pt x="57" y="88"/>
                    <a:pt x="39" y="101"/>
                  </a:cubicBezTo>
                  <a:lnTo>
                    <a:pt x="14" y="138"/>
                  </a:lnTo>
                  <a:lnTo>
                    <a:pt x="1" y="138"/>
                  </a:lnTo>
                  <a:cubicBezTo>
                    <a:pt x="14" y="138"/>
                    <a:pt x="14" y="151"/>
                    <a:pt x="26" y="151"/>
                  </a:cubicBezTo>
                  <a:cubicBezTo>
                    <a:pt x="26" y="151"/>
                    <a:pt x="26" y="151"/>
                    <a:pt x="26" y="138"/>
                  </a:cubicBezTo>
                  <a:lnTo>
                    <a:pt x="51" y="126"/>
                  </a:lnTo>
                  <a:cubicBezTo>
                    <a:pt x="51" y="113"/>
                    <a:pt x="51" y="113"/>
                    <a:pt x="51" y="101"/>
                  </a:cubicBezTo>
                  <a:cubicBezTo>
                    <a:pt x="59" y="93"/>
                    <a:pt x="70" y="78"/>
                    <a:pt x="88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0"/>
            <p:cNvSpPr/>
            <p:nvPr/>
          </p:nvSpPr>
          <p:spPr>
            <a:xfrm>
              <a:off x="7797088" y="4784610"/>
              <a:ext cx="5924" cy="6789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9"/>
                    <a:pt x="26" y="64"/>
                    <a:pt x="1" y="101"/>
                  </a:cubicBezTo>
                  <a:cubicBezTo>
                    <a:pt x="26" y="64"/>
                    <a:pt x="63" y="39"/>
                    <a:pt x="8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0"/>
            <p:cNvSpPr/>
            <p:nvPr/>
          </p:nvSpPr>
          <p:spPr>
            <a:xfrm>
              <a:off x="7778717" y="4791333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50"/>
            <p:cNvSpPr/>
            <p:nvPr/>
          </p:nvSpPr>
          <p:spPr>
            <a:xfrm>
              <a:off x="7794559" y="4718580"/>
              <a:ext cx="932" cy="8387"/>
            </a:xfrm>
            <a:custGeom>
              <a:avLst/>
              <a:gdLst/>
              <a:ahLst/>
              <a:cxnLst/>
              <a:rect l="l" t="t" r="r" b="b"/>
              <a:pathLst>
                <a:path w="14" h="126" extrusionOk="0">
                  <a:moveTo>
                    <a:pt x="1" y="0"/>
                  </a:moveTo>
                  <a:lnTo>
                    <a:pt x="1" y="0"/>
                  </a:lnTo>
                  <a:cubicBezTo>
                    <a:pt x="14" y="88"/>
                    <a:pt x="14" y="113"/>
                    <a:pt x="14" y="126"/>
                  </a:cubicBezTo>
                  <a:cubicBezTo>
                    <a:pt x="14" y="101"/>
                    <a:pt x="14" y="6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50"/>
            <p:cNvSpPr/>
            <p:nvPr/>
          </p:nvSpPr>
          <p:spPr>
            <a:xfrm>
              <a:off x="7795424" y="4697479"/>
              <a:ext cx="1731" cy="31950"/>
            </a:xfrm>
            <a:custGeom>
              <a:avLst/>
              <a:gdLst/>
              <a:ahLst/>
              <a:cxnLst/>
              <a:rect l="l" t="t" r="r" b="b"/>
              <a:pathLst>
                <a:path w="26" h="480" extrusionOk="0">
                  <a:moveTo>
                    <a:pt x="8" y="0"/>
                  </a:move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380"/>
                    <a:pt x="13" y="443"/>
                    <a:pt x="1" y="443"/>
                  </a:cubicBezTo>
                  <a:cubicBezTo>
                    <a:pt x="7" y="471"/>
                    <a:pt x="11" y="479"/>
                    <a:pt x="14" y="479"/>
                  </a:cubicBezTo>
                  <a:cubicBezTo>
                    <a:pt x="17" y="479"/>
                    <a:pt x="20" y="474"/>
                    <a:pt x="26" y="468"/>
                  </a:cubicBezTo>
                  <a:cubicBezTo>
                    <a:pt x="13" y="355"/>
                    <a:pt x="13" y="229"/>
                    <a:pt x="13" y="78"/>
                  </a:cubicBezTo>
                  <a:cubicBezTo>
                    <a:pt x="10" y="22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50"/>
            <p:cNvSpPr/>
            <p:nvPr/>
          </p:nvSpPr>
          <p:spPr>
            <a:xfrm>
              <a:off x="7797088" y="4742010"/>
              <a:ext cx="3395" cy="339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3"/>
                  </a:moveTo>
                  <a:cubicBezTo>
                    <a:pt x="1" y="21"/>
                    <a:pt x="6" y="23"/>
                    <a:pt x="13" y="25"/>
                  </a:cubicBezTo>
                  <a:lnTo>
                    <a:pt x="13" y="25"/>
                  </a:lnTo>
                  <a:lnTo>
                    <a:pt x="1" y="13"/>
                  </a:lnTo>
                  <a:close/>
                  <a:moveTo>
                    <a:pt x="26" y="0"/>
                  </a:moveTo>
                  <a:lnTo>
                    <a:pt x="26" y="25"/>
                  </a:lnTo>
                  <a:cubicBezTo>
                    <a:pt x="21" y="25"/>
                    <a:pt x="17" y="25"/>
                    <a:pt x="13" y="25"/>
                  </a:cubicBezTo>
                  <a:lnTo>
                    <a:pt x="13" y="25"/>
                  </a:lnTo>
                  <a:lnTo>
                    <a:pt x="38" y="50"/>
                  </a:lnTo>
                  <a:lnTo>
                    <a:pt x="51" y="5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0"/>
            <p:cNvSpPr/>
            <p:nvPr/>
          </p:nvSpPr>
          <p:spPr>
            <a:xfrm>
              <a:off x="7731856" y="4711058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0"/>
            <p:cNvSpPr/>
            <p:nvPr/>
          </p:nvSpPr>
          <p:spPr>
            <a:xfrm>
              <a:off x="7838757" y="4663332"/>
              <a:ext cx="5258" cy="1864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5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5" y="13"/>
                    <a:pt x="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0"/>
            <p:cNvSpPr/>
            <p:nvPr/>
          </p:nvSpPr>
          <p:spPr>
            <a:xfrm>
              <a:off x="7796289" y="4679241"/>
              <a:ext cx="67" cy="9252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51"/>
                    <a:pt x="0" y="89"/>
                    <a:pt x="0" y="1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50"/>
            <p:cNvSpPr/>
            <p:nvPr/>
          </p:nvSpPr>
          <p:spPr>
            <a:xfrm>
              <a:off x="7695047" y="4761247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0"/>
                  </a:moveTo>
                  <a:cubicBezTo>
                    <a:pt x="13" y="13"/>
                    <a:pt x="13" y="13"/>
                    <a:pt x="1" y="25"/>
                  </a:cubicBezTo>
                  <a:cubicBezTo>
                    <a:pt x="13" y="25"/>
                    <a:pt x="13" y="13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50"/>
            <p:cNvSpPr/>
            <p:nvPr/>
          </p:nvSpPr>
          <p:spPr>
            <a:xfrm>
              <a:off x="7687525" y="4758451"/>
              <a:ext cx="9052" cy="8986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22" y="1"/>
                  </a:moveTo>
                  <a:cubicBezTo>
                    <a:pt x="120" y="1"/>
                    <a:pt x="117" y="2"/>
                    <a:pt x="114" y="4"/>
                  </a:cubicBezTo>
                  <a:cubicBezTo>
                    <a:pt x="93" y="45"/>
                    <a:pt x="81" y="51"/>
                    <a:pt x="70" y="51"/>
                  </a:cubicBezTo>
                  <a:cubicBezTo>
                    <a:pt x="65" y="51"/>
                    <a:pt x="61" y="49"/>
                    <a:pt x="56" y="49"/>
                  </a:cubicBezTo>
                  <a:cubicBezTo>
                    <a:pt x="43" y="49"/>
                    <a:pt x="27" y="56"/>
                    <a:pt x="0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41" y="134"/>
                    <a:pt x="63" y="101"/>
                    <a:pt x="114" y="67"/>
                  </a:cubicBezTo>
                  <a:lnTo>
                    <a:pt x="114" y="67"/>
                  </a:lnTo>
                  <a:cubicBezTo>
                    <a:pt x="110" y="70"/>
                    <a:pt x="107" y="71"/>
                    <a:pt x="105" y="71"/>
                  </a:cubicBezTo>
                  <a:cubicBezTo>
                    <a:pt x="92" y="71"/>
                    <a:pt x="135" y="1"/>
                    <a:pt x="1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0"/>
            <p:cNvSpPr/>
            <p:nvPr/>
          </p:nvSpPr>
          <p:spPr>
            <a:xfrm>
              <a:off x="7854000" y="4762911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0"/>
            <p:cNvSpPr/>
            <p:nvPr/>
          </p:nvSpPr>
          <p:spPr>
            <a:xfrm>
              <a:off x="7874035" y="4767903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50"/>
            <p:cNvSpPr/>
            <p:nvPr/>
          </p:nvSpPr>
          <p:spPr>
            <a:xfrm>
              <a:off x="7876565" y="4772096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50"/>
            <p:cNvSpPr/>
            <p:nvPr/>
          </p:nvSpPr>
          <p:spPr>
            <a:xfrm>
              <a:off x="7876565" y="4773760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50"/>
            <p:cNvSpPr/>
            <p:nvPr/>
          </p:nvSpPr>
          <p:spPr>
            <a:xfrm>
              <a:off x="7874901" y="4792997"/>
              <a:ext cx="865" cy="1731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17"/>
                    <a:pt x="0" y="8"/>
                    <a:pt x="5" y="8"/>
                  </a:cubicBezTo>
                  <a:cubicBezTo>
                    <a:pt x="7" y="8"/>
                    <a:pt x="9" y="9"/>
                    <a:pt x="13" y="13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50"/>
            <p:cNvSpPr/>
            <p:nvPr/>
          </p:nvSpPr>
          <p:spPr>
            <a:xfrm>
              <a:off x="7877364" y="4777089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50"/>
            <p:cNvSpPr/>
            <p:nvPr/>
          </p:nvSpPr>
          <p:spPr>
            <a:xfrm>
              <a:off x="7875700" y="4779618"/>
              <a:ext cx="2596" cy="13446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20"/>
                    <a:pt x="39" y="56"/>
                    <a:pt x="26" y="100"/>
                  </a:cubicBezTo>
                  <a:lnTo>
                    <a:pt x="26" y="100"/>
                  </a:lnTo>
                  <a:cubicBezTo>
                    <a:pt x="39" y="75"/>
                    <a:pt x="39" y="51"/>
                    <a:pt x="39" y="26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1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2"/>
                  </a:cubicBezTo>
                  <a:lnTo>
                    <a:pt x="26" y="102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2"/>
                  </a:moveTo>
                  <a:lnTo>
                    <a:pt x="26" y="102"/>
                  </a:lnTo>
                  <a:cubicBezTo>
                    <a:pt x="23" y="113"/>
                    <a:pt x="19" y="126"/>
                    <a:pt x="13" y="139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2"/>
                    <a:pt x="1" y="202"/>
                  </a:cubicBezTo>
                  <a:cubicBezTo>
                    <a:pt x="13" y="177"/>
                    <a:pt x="26" y="139"/>
                    <a:pt x="26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0"/>
            <p:cNvSpPr/>
            <p:nvPr/>
          </p:nvSpPr>
          <p:spPr>
            <a:xfrm>
              <a:off x="7861522" y="4762045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13" y="1"/>
                    <a:pt x="13" y="1"/>
                    <a:pt x="13" y="13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50"/>
            <p:cNvSpPr/>
            <p:nvPr/>
          </p:nvSpPr>
          <p:spPr>
            <a:xfrm>
              <a:off x="7847277" y="4661668"/>
              <a:ext cx="9252" cy="2596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1"/>
                  </a:moveTo>
                  <a:cubicBezTo>
                    <a:pt x="1" y="1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50"/>
            <p:cNvSpPr/>
            <p:nvPr/>
          </p:nvSpPr>
          <p:spPr>
            <a:xfrm>
              <a:off x="7869842" y="4765374"/>
              <a:ext cx="2596" cy="2596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9"/>
                  </a:lnTo>
                  <a:lnTo>
                    <a:pt x="39" y="39"/>
                  </a:lnTo>
                  <a:cubicBezTo>
                    <a:pt x="39" y="39"/>
                    <a:pt x="26" y="26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0"/>
            <p:cNvSpPr/>
            <p:nvPr/>
          </p:nvSpPr>
          <p:spPr>
            <a:xfrm>
              <a:off x="7872371" y="4767903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0"/>
            <p:cNvSpPr/>
            <p:nvPr/>
          </p:nvSpPr>
          <p:spPr>
            <a:xfrm>
              <a:off x="7866514" y="4763709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lnTo>
                    <a:pt x="1" y="13"/>
                  </a:ln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0"/>
            <p:cNvSpPr/>
            <p:nvPr/>
          </p:nvSpPr>
          <p:spPr>
            <a:xfrm>
              <a:off x="7869842" y="4789669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0"/>
            <p:cNvSpPr/>
            <p:nvPr/>
          </p:nvSpPr>
          <p:spPr>
            <a:xfrm>
              <a:off x="7872371" y="4792997"/>
              <a:ext cx="2596" cy="3728"/>
            </a:xfrm>
            <a:custGeom>
              <a:avLst/>
              <a:gdLst/>
              <a:ahLst/>
              <a:cxnLst/>
              <a:rect l="l" t="t" r="r" b="b"/>
              <a:pathLst>
                <a:path w="39" h="56" extrusionOk="0">
                  <a:moveTo>
                    <a:pt x="38" y="1"/>
                  </a:moveTo>
                  <a:cubicBezTo>
                    <a:pt x="27" y="12"/>
                    <a:pt x="26" y="13"/>
                    <a:pt x="26" y="22"/>
                  </a:cubicBezTo>
                  <a:lnTo>
                    <a:pt x="26" y="22"/>
                  </a:lnTo>
                  <a:cubicBezTo>
                    <a:pt x="30" y="16"/>
                    <a:pt x="34" y="9"/>
                    <a:pt x="38" y="1"/>
                  </a:cubicBezTo>
                  <a:close/>
                  <a:moveTo>
                    <a:pt x="26" y="22"/>
                  </a:moveTo>
                  <a:cubicBezTo>
                    <a:pt x="17" y="34"/>
                    <a:pt x="9" y="42"/>
                    <a:pt x="1" y="51"/>
                  </a:cubicBezTo>
                  <a:cubicBezTo>
                    <a:pt x="4" y="54"/>
                    <a:pt x="6" y="56"/>
                    <a:pt x="8" y="56"/>
                  </a:cubicBezTo>
                  <a:cubicBezTo>
                    <a:pt x="14" y="56"/>
                    <a:pt x="16" y="44"/>
                    <a:pt x="26" y="26"/>
                  </a:cubicBezTo>
                  <a:cubicBezTo>
                    <a:pt x="26" y="24"/>
                    <a:pt x="26" y="23"/>
                    <a:pt x="26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0"/>
            <p:cNvSpPr/>
            <p:nvPr/>
          </p:nvSpPr>
          <p:spPr>
            <a:xfrm>
              <a:off x="7863186" y="4662533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0"/>
            <p:cNvSpPr/>
            <p:nvPr/>
          </p:nvSpPr>
          <p:spPr>
            <a:xfrm>
              <a:off x="7730991" y="4712722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cubicBezTo>
                    <a:pt x="1" y="13"/>
                    <a:pt x="1" y="13"/>
                    <a:pt x="1" y="25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0"/>
            <p:cNvSpPr/>
            <p:nvPr/>
          </p:nvSpPr>
          <p:spPr>
            <a:xfrm>
              <a:off x="7716813" y="4769567"/>
              <a:ext cx="3395" cy="5125"/>
            </a:xfrm>
            <a:custGeom>
              <a:avLst/>
              <a:gdLst/>
              <a:ahLst/>
              <a:cxnLst/>
              <a:rect l="l" t="t" r="r" b="b"/>
              <a:pathLst>
                <a:path w="51" h="77" extrusionOk="0">
                  <a:moveTo>
                    <a:pt x="38" y="1"/>
                  </a:moveTo>
                  <a:lnTo>
                    <a:pt x="0" y="51"/>
                  </a:lnTo>
                  <a:cubicBezTo>
                    <a:pt x="13" y="51"/>
                    <a:pt x="25" y="64"/>
                    <a:pt x="38" y="76"/>
                  </a:cubicBezTo>
                  <a:cubicBezTo>
                    <a:pt x="51" y="51"/>
                    <a:pt x="51" y="26"/>
                    <a:pt x="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0"/>
            <p:cNvSpPr/>
            <p:nvPr/>
          </p:nvSpPr>
          <p:spPr>
            <a:xfrm>
              <a:off x="7646522" y="4669190"/>
              <a:ext cx="234766" cy="207542"/>
            </a:xfrm>
            <a:custGeom>
              <a:avLst/>
              <a:gdLst/>
              <a:ahLst/>
              <a:cxnLst/>
              <a:rect l="l" t="t" r="r" b="b"/>
              <a:pathLst>
                <a:path w="3527" h="3118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8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507" y="403"/>
                    <a:pt x="3494" y="403"/>
                  </a:cubicBezTo>
                  <a:close/>
                  <a:moveTo>
                    <a:pt x="3230" y="503"/>
                  </a:moveTo>
                  <a:cubicBezTo>
                    <a:pt x="3230" y="503"/>
                    <a:pt x="3229" y="503"/>
                    <a:pt x="3229" y="504"/>
                  </a:cubicBezTo>
                  <a:lnTo>
                    <a:pt x="3229" y="504"/>
                  </a:lnTo>
                  <a:cubicBezTo>
                    <a:pt x="3229" y="504"/>
                    <a:pt x="3230" y="504"/>
                    <a:pt x="3231" y="504"/>
                  </a:cubicBezTo>
                  <a:lnTo>
                    <a:pt x="3231" y="504"/>
                  </a:lnTo>
                  <a:cubicBezTo>
                    <a:pt x="3231" y="504"/>
                    <a:pt x="3230" y="504"/>
                    <a:pt x="3230" y="503"/>
                  </a:cubicBezTo>
                  <a:close/>
                  <a:moveTo>
                    <a:pt x="3321" y="524"/>
                  </a:moveTo>
                  <a:cubicBezTo>
                    <a:pt x="3305" y="524"/>
                    <a:pt x="3280" y="525"/>
                    <a:pt x="3243" y="529"/>
                  </a:cubicBezTo>
                  <a:cubicBezTo>
                    <a:pt x="3250" y="536"/>
                    <a:pt x="3253" y="539"/>
                    <a:pt x="3257" y="543"/>
                  </a:cubicBezTo>
                  <a:lnTo>
                    <a:pt x="3257" y="543"/>
                  </a:lnTo>
                  <a:cubicBezTo>
                    <a:pt x="3265" y="545"/>
                    <a:pt x="3273" y="547"/>
                    <a:pt x="3281" y="550"/>
                  </a:cubicBezTo>
                  <a:lnTo>
                    <a:pt x="3281" y="550"/>
                  </a:lnTo>
                  <a:cubicBezTo>
                    <a:pt x="3336" y="534"/>
                    <a:pt x="3360" y="524"/>
                    <a:pt x="3321" y="524"/>
                  </a:cubicBezTo>
                  <a:close/>
                  <a:moveTo>
                    <a:pt x="3130" y="541"/>
                  </a:moveTo>
                  <a:lnTo>
                    <a:pt x="3130" y="541"/>
                  </a:lnTo>
                  <a:cubicBezTo>
                    <a:pt x="3105" y="554"/>
                    <a:pt x="3079" y="554"/>
                    <a:pt x="3054" y="566"/>
                  </a:cubicBezTo>
                  <a:cubicBezTo>
                    <a:pt x="3092" y="554"/>
                    <a:pt x="3105" y="554"/>
                    <a:pt x="3130" y="541"/>
                  </a:cubicBezTo>
                  <a:close/>
                  <a:moveTo>
                    <a:pt x="3332" y="620"/>
                  </a:moveTo>
                  <a:lnTo>
                    <a:pt x="3332" y="620"/>
                  </a:lnTo>
                  <a:cubicBezTo>
                    <a:pt x="3332" y="622"/>
                    <a:pt x="3332" y="624"/>
                    <a:pt x="3331" y="626"/>
                  </a:cubicBezTo>
                  <a:lnTo>
                    <a:pt x="3331" y="626"/>
                  </a:lnTo>
                  <a:cubicBezTo>
                    <a:pt x="3331" y="625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5"/>
                    <a:pt x="3331" y="635"/>
                    <a:pt x="3331" y="626"/>
                  </a:cubicBezTo>
                  <a:lnTo>
                    <a:pt x="3331" y="626"/>
                  </a:lnTo>
                  <a:cubicBezTo>
                    <a:pt x="3335" y="634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9"/>
                    <a:pt x="3352" y="645"/>
                    <a:pt x="3356" y="642"/>
                  </a:cubicBezTo>
                  <a:lnTo>
                    <a:pt x="3356" y="642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4" y="631"/>
                    <a:pt x="3332" y="620"/>
                  </a:cubicBezTo>
                  <a:close/>
                  <a:moveTo>
                    <a:pt x="1220" y="654"/>
                  </a:moveTo>
                  <a:lnTo>
                    <a:pt x="1220" y="654"/>
                  </a:lnTo>
                  <a:cubicBezTo>
                    <a:pt x="1221" y="657"/>
                    <a:pt x="1223" y="660"/>
                    <a:pt x="1224" y="662"/>
                  </a:cubicBezTo>
                  <a:lnTo>
                    <a:pt x="1224" y="662"/>
                  </a:lnTo>
                  <a:cubicBezTo>
                    <a:pt x="1223" y="660"/>
                    <a:pt x="1221" y="657"/>
                    <a:pt x="1220" y="654"/>
                  </a:cubicBezTo>
                  <a:close/>
                  <a:moveTo>
                    <a:pt x="1308" y="667"/>
                  </a:moveTo>
                  <a:cubicBezTo>
                    <a:pt x="1308" y="679"/>
                    <a:pt x="1308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42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3382" y="454"/>
                  </a:moveTo>
                  <a:lnTo>
                    <a:pt x="3394" y="466"/>
                  </a:lnTo>
                  <a:cubicBezTo>
                    <a:pt x="3400" y="469"/>
                    <a:pt x="3405" y="472"/>
                    <a:pt x="3410" y="475"/>
                  </a:cubicBezTo>
                  <a:lnTo>
                    <a:pt x="3410" y="475"/>
                  </a:lnTo>
                  <a:cubicBezTo>
                    <a:pt x="3370" y="485"/>
                    <a:pt x="3319" y="496"/>
                    <a:pt x="3264" y="510"/>
                  </a:cubicBezTo>
                  <a:lnTo>
                    <a:pt x="3264" y="510"/>
                  </a:lnTo>
                  <a:cubicBezTo>
                    <a:pt x="3253" y="508"/>
                    <a:pt x="3242" y="506"/>
                    <a:pt x="3231" y="504"/>
                  </a:cubicBezTo>
                  <a:lnTo>
                    <a:pt x="3231" y="504"/>
                  </a:lnTo>
                  <a:cubicBezTo>
                    <a:pt x="3243" y="516"/>
                    <a:pt x="3243" y="516"/>
                    <a:pt x="3243" y="516"/>
                  </a:cubicBezTo>
                  <a:cubicBezTo>
                    <a:pt x="3250" y="514"/>
                    <a:pt x="3257" y="512"/>
                    <a:pt x="3264" y="510"/>
                  </a:cubicBezTo>
                  <a:lnTo>
                    <a:pt x="3264" y="510"/>
                  </a:lnTo>
                  <a:cubicBezTo>
                    <a:pt x="3274" y="512"/>
                    <a:pt x="3283" y="514"/>
                    <a:pt x="3293" y="516"/>
                  </a:cubicBezTo>
                  <a:cubicBezTo>
                    <a:pt x="3349" y="524"/>
                    <a:pt x="3394" y="542"/>
                    <a:pt x="3430" y="561"/>
                  </a:cubicBezTo>
                  <a:lnTo>
                    <a:pt x="3430" y="561"/>
                  </a:lnTo>
                  <a:lnTo>
                    <a:pt x="3444" y="554"/>
                  </a:lnTo>
                  <a:cubicBezTo>
                    <a:pt x="3458" y="547"/>
                    <a:pt x="3468" y="540"/>
                    <a:pt x="3476" y="533"/>
                  </a:cubicBezTo>
                  <a:lnTo>
                    <a:pt x="3476" y="533"/>
                  </a:lnTo>
                  <a:cubicBezTo>
                    <a:pt x="3488" y="552"/>
                    <a:pt x="3494" y="572"/>
                    <a:pt x="3494" y="591"/>
                  </a:cubicBezTo>
                  <a:cubicBezTo>
                    <a:pt x="3494" y="598"/>
                    <a:pt x="3494" y="601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1"/>
                  </a:cubicBezTo>
                  <a:lnTo>
                    <a:pt x="3430" y="561"/>
                  </a:lnTo>
                  <a:lnTo>
                    <a:pt x="3394" y="579"/>
                  </a:lnTo>
                  <a:lnTo>
                    <a:pt x="3363" y="587"/>
                  </a:lnTo>
                  <a:lnTo>
                    <a:pt x="3363" y="587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1" y="576"/>
                    <a:pt x="3324" y="585"/>
                    <a:pt x="3326" y="594"/>
                  </a:cubicBezTo>
                  <a:lnTo>
                    <a:pt x="3326" y="594"/>
                  </a:lnTo>
                  <a:lnTo>
                    <a:pt x="3331" y="591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29" y="608"/>
                    <a:pt x="3328" y="601"/>
                    <a:pt x="3326" y="594"/>
                  </a:cubicBezTo>
                  <a:lnTo>
                    <a:pt x="3326" y="594"/>
                  </a:lnTo>
                  <a:lnTo>
                    <a:pt x="3319" y="597"/>
                  </a:lnTo>
                  <a:lnTo>
                    <a:pt x="3319" y="597"/>
                  </a:lnTo>
                  <a:cubicBezTo>
                    <a:pt x="3312" y="583"/>
                    <a:pt x="3303" y="571"/>
                    <a:pt x="3293" y="566"/>
                  </a:cubicBezTo>
                  <a:cubicBezTo>
                    <a:pt x="3293" y="566"/>
                    <a:pt x="3293" y="566"/>
                    <a:pt x="3293" y="554"/>
                  </a:cubicBezTo>
                  <a:cubicBezTo>
                    <a:pt x="3289" y="552"/>
                    <a:pt x="3285" y="551"/>
                    <a:pt x="3281" y="550"/>
                  </a:cubicBezTo>
                  <a:lnTo>
                    <a:pt x="3281" y="550"/>
                  </a:lnTo>
                  <a:cubicBezTo>
                    <a:pt x="3277" y="551"/>
                    <a:pt x="3273" y="552"/>
                    <a:pt x="3268" y="554"/>
                  </a:cubicBezTo>
                  <a:cubicBezTo>
                    <a:pt x="3263" y="548"/>
                    <a:pt x="3260" y="545"/>
                    <a:pt x="3257" y="543"/>
                  </a:cubicBezTo>
                  <a:lnTo>
                    <a:pt x="3257" y="543"/>
                  </a:lnTo>
                  <a:cubicBezTo>
                    <a:pt x="3244" y="539"/>
                    <a:pt x="3231" y="536"/>
                    <a:pt x="3218" y="533"/>
                  </a:cubicBezTo>
                  <a:lnTo>
                    <a:pt x="3218" y="533"/>
                  </a:lnTo>
                  <a:cubicBezTo>
                    <a:pt x="3221" y="544"/>
                    <a:pt x="3232" y="554"/>
                    <a:pt x="3243" y="554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66"/>
                    <a:pt x="3142" y="554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7"/>
                    <a:pt x="2979" y="642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30"/>
                    <a:pt x="2715" y="742"/>
                  </a:cubicBezTo>
                  <a:lnTo>
                    <a:pt x="2702" y="755"/>
                  </a:lnTo>
                  <a:lnTo>
                    <a:pt x="2677" y="755"/>
                  </a:lnTo>
                  <a:cubicBezTo>
                    <a:pt x="2691" y="706"/>
                    <a:pt x="2693" y="693"/>
                    <a:pt x="2689" y="693"/>
                  </a:cubicBezTo>
                  <a:cubicBezTo>
                    <a:pt x="2684" y="693"/>
                    <a:pt x="2672" y="709"/>
                    <a:pt x="2657" y="709"/>
                  </a:cubicBezTo>
                  <a:cubicBezTo>
                    <a:pt x="2647" y="709"/>
                    <a:pt x="2637" y="702"/>
                    <a:pt x="2627" y="679"/>
                  </a:cubicBezTo>
                  <a:cubicBezTo>
                    <a:pt x="2795" y="583"/>
                    <a:pt x="2940" y="545"/>
                    <a:pt x="3084" y="509"/>
                  </a:cubicBezTo>
                  <a:lnTo>
                    <a:pt x="3084" y="509"/>
                  </a:lnTo>
                  <a:cubicBezTo>
                    <a:pt x="3102" y="513"/>
                    <a:pt x="3148" y="518"/>
                    <a:pt x="3206" y="530"/>
                  </a:cubicBezTo>
                  <a:lnTo>
                    <a:pt x="3206" y="530"/>
                  </a:lnTo>
                  <a:lnTo>
                    <a:pt x="3218" y="529"/>
                  </a:lnTo>
                  <a:lnTo>
                    <a:pt x="3218" y="529"/>
                  </a:lnTo>
                  <a:cubicBezTo>
                    <a:pt x="3216" y="530"/>
                    <a:pt x="3213" y="531"/>
                    <a:pt x="3211" y="531"/>
                  </a:cubicBezTo>
                  <a:lnTo>
                    <a:pt x="3211" y="531"/>
                  </a:lnTo>
                  <a:cubicBezTo>
                    <a:pt x="3210" y="531"/>
                    <a:pt x="3208" y="531"/>
                    <a:pt x="3206" y="530"/>
                  </a:cubicBezTo>
                  <a:lnTo>
                    <a:pt x="3206" y="530"/>
                  </a:lnTo>
                  <a:lnTo>
                    <a:pt x="3130" y="541"/>
                  </a:lnTo>
                  <a:cubicBezTo>
                    <a:pt x="3164" y="541"/>
                    <a:pt x="3188" y="541"/>
                    <a:pt x="3211" y="531"/>
                  </a:cubicBezTo>
                  <a:lnTo>
                    <a:pt x="3211" y="531"/>
                  </a:lnTo>
                  <a:cubicBezTo>
                    <a:pt x="3214" y="532"/>
                    <a:pt x="3216" y="532"/>
                    <a:pt x="3218" y="533"/>
                  </a:cubicBezTo>
                  <a:lnTo>
                    <a:pt x="3218" y="533"/>
                  </a:lnTo>
                  <a:cubicBezTo>
                    <a:pt x="3218" y="531"/>
                    <a:pt x="3218" y="530"/>
                    <a:pt x="3218" y="529"/>
                  </a:cubicBezTo>
                  <a:cubicBezTo>
                    <a:pt x="3218" y="517"/>
                    <a:pt x="3218" y="505"/>
                    <a:pt x="3229" y="504"/>
                  </a:cubicBezTo>
                  <a:lnTo>
                    <a:pt x="3229" y="504"/>
                  </a:lnTo>
                  <a:cubicBezTo>
                    <a:pt x="3202" y="499"/>
                    <a:pt x="3175" y="495"/>
                    <a:pt x="3151" y="492"/>
                  </a:cubicBezTo>
                  <a:lnTo>
                    <a:pt x="3151" y="492"/>
                  </a:lnTo>
                  <a:cubicBezTo>
                    <a:pt x="3135" y="496"/>
                    <a:pt x="3119" y="500"/>
                    <a:pt x="3105" y="503"/>
                  </a:cubicBezTo>
                  <a:cubicBezTo>
                    <a:pt x="3098" y="505"/>
                    <a:pt x="3091" y="507"/>
                    <a:pt x="3084" y="509"/>
                  </a:cubicBezTo>
                  <a:lnTo>
                    <a:pt x="3084" y="509"/>
                  </a:lnTo>
                  <a:cubicBezTo>
                    <a:pt x="3068" y="504"/>
                    <a:pt x="3074" y="500"/>
                    <a:pt x="3117" y="491"/>
                  </a:cubicBezTo>
                  <a:cubicBezTo>
                    <a:pt x="3128" y="491"/>
                    <a:pt x="3139" y="491"/>
                    <a:pt x="3151" y="492"/>
                  </a:cubicBezTo>
                  <a:lnTo>
                    <a:pt x="3151" y="492"/>
                  </a:lnTo>
                  <a:cubicBezTo>
                    <a:pt x="3191" y="484"/>
                    <a:pt x="3236" y="475"/>
                    <a:pt x="3280" y="466"/>
                  </a:cubicBezTo>
                  <a:cubicBezTo>
                    <a:pt x="3311" y="466"/>
                    <a:pt x="3349" y="458"/>
                    <a:pt x="3382" y="454"/>
                  </a:cubicBezTo>
                  <a:close/>
                  <a:moveTo>
                    <a:pt x="1249" y="762"/>
                  </a:moveTo>
                  <a:cubicBezTo>
                    <a:pt x="1247" y="770"/>
                    <a:pt x="1245" y="778"/>
                    <a:pt x="1242" y="786"/>
                  </a:cubicBezTo>
                  <a:lnTo>
                    <a:pt x="1242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17" y="717"/>
                    <a:pt x="3117" y="717"/>
                  </a:cubicBezTo>
                  <a:cubicBezTo>
                    <a:pt x="3029" y="742"/>
                    <a:pt x="2941" y="767"/>
                    <a:pt x="2828" y="818"/>
                  </a:cubicBezTo>
                  <a:lnTo>
                    <a:pt x="2816" y="792"/>
                  </a:lnTo>
                  <a:cubicBezTo>
                    <a:pt x="2878" y="755"/>
                    <a:pt x="2929" y="755"/>
                    <a:pt x="2979" y="730"/>
                  </a:cubicBezTo>
                  <a:cubicBezTo>
                    <a:pt x="3029" y="704"/>
                    <a:pt x="3079" y="679"/>
                    <a:pt x="3117" y="667"/>
                  </a:cubicBezTo>
                  <a:close/>
                  <a:moveTo>
                    <a:pt x="3042" y="767"/>
                  </a:moveTo>
                  <a:cubicBezTo>
                    <a:pt x="3029" y="780"/>
                    <a:pt x="3017" y="792"/>
                    <a:pt x="3004" y="805"/>
                  </a:cubicBezTo>
                  <a:lnTo>
                    <a:pt x="2929" y="830"/>
                  </a:lnTo>
                  <a:cubicBezTo>
                    <a:pt x="2941" y="818"/>
                    <a:pt x="2979" y="792"/>
                    <a:pt x="3042" y="767"/>
                  </a:cubicBezTo>
                  <a:close/>
                  <a:moveTo>
                    <a:pt x="3465" y="728"/>
                  </a:moveTo>
                  <a:cubicBezTo>
                    <a:pt x="3466" y="728"/>
                    <a:pt x="3468" y="728"/>
                    <a:pt x="3469" y="730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44" y="805"/>
                    <a:pt x="3482" y="792"/>
                    <a:pt x="3456" y="780"/>
                  </a:cubicBezTo>
                  <a:cubicBezTo>
                    <a:pt x="3456" y="769"/>
                    <a:pt x="3456" y="728"/>
                    <a:pt x="3465" y="728"/>
                  </a:cubicBezTo>
                  <a:close/>
                  <a:moveTo>
                    <a:pt x="2652" y="893"/>
                  </a:moveTo>
                  <a:lnTo>
                    <a:pt x="2652" y="893"/>
                  </a:lnTo>
                  <a:cubicBezTo>
                    <a:pt x="2646" y="899"/>
                    <a:pt x="2640" y="902"/>
                    <a:pt x="2633" y="906"/>
                  </a:cubicBezTo>
                  <a:lnTo>
                    <a:pt x="2652" y="893"/>
                  </a:lnTo>
                  <a:close/>
                  <a:moveTo>
                    <a:pt x="3494" y="855"/>
                  </a:moveTo>
                  <a:cubicBezTo>
                    <a:pt x="3494" y="873"/>
                    <a:pt x="3492" y="885"/>
                    <a:pt x="3482" y="906"/>
                  </a:cubicBezTo>
                  <a:cubicBezTo>
                    <a:pt x="3494" y="906"/>
                    <a:pt x="3494" y="893"/>
                    <a:pt x="3494" y="893"/>
                  </a:cubicBezTo>
                  <a:cubicBezTo>
                    <a:pt x="3507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5"/>
                  </a:cubicBezTo>
                  <a:close/>
                  <a:moveTo>
                    <a:pt x="994" y="900"/>
                  </a:moveTo>
                  <a:cubicBezTo>
                    <a:pt x="989" y="905"/>
                    <a:pt x="984" y="912"/>
                    <a:pt x="981" y="918"/>
                  </a:cubicBezTo>
                  <a:cubicBezTo>
                    <a:pt x="985" y="911"/>
                    <a:pt x="990" y="905"/>
                    <a:pt x="994" y="900"/>
                  </a:cubicBezTo>
                  <a:close/>
                  <a:moveTo>
                    <a:pt x="1242" y="786"/>
                  </a:moveTo>
                  <a:cubicBezTo>
                    <a:pt x="1279" y="790"/>
                    <a:pt x="1342" y="792"/>
                    <a:pt x="1333" y="830"/>
                  </a:cubicBezTo>
                  <a:cubicBezTo>
                    <a:pt x="1290" y="885"/>
                    <a:pt x="1239" y="931"/>
                    <a:pt x="1189" y="965"/>
                  </a:cubicBezTo>
                  <a:lnTo>
                    <a:pt x="1189" y="965"/>
                  </a:lnTo>
                  <a:cubicBezTo>
                    <a:pt x="1208" y="901"/>
                    <a:pt x="1227" y="842"/>
                    <a:pt x="1242" y="786"/>
                  </a:cubicBezTo>
                  <a:close/>
                  <a:moveTo>
                    <a:pt x="871" y="1106"/>
                  </a:moveTo>
                  <a:cubicBezTo>
                    <a:pt x="853" y="1138"/>
                    <a:pt x="902" y="1133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2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51" y="1124"/>
                    <a:pt x="861" y="1114"/>
                    <a:pt x="871" y="1106"/>
                  </a:cubicBezTo>
                  <a:close/>
                  <a:moveTo>
                    <a:pt x="2036" y="1157"/>
                  </a:moveTo>
                  <a:cubicBezTo>
                    <a:pt x="2112" y="1182"/>
                    <a:pt x="2212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3"/>
                    <a:pt x="2388" y="1283"/>
                  </a:cubicBezTo>
                  <a:lnTo>
                    <a:pt x="2376" y="1283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21" y="1278"/>
                  </a:moveTo>
                  <a:lnTo>
                    <a:pt x="1810" y="1295"/>
                  </a:lnTo>
                  <a:cubicBezTo>
                    <a:pt x="1809" y="1296"/>
                    <a:pt x="1808" y="1296"/>
                    <a:pt x="1807" y="1297"/>
                  </a:cubicBezTo>
                  <a:lnTo>
                    <a:pt x="1807" y="1297"/>
                  </a:lnTo>
                  <a:cubicBezTo>
                    <a:pt x="1801" y="1292"/>
                    <a:pt x="1798" y="1287"/>
                    <a:pt x="1798" y="1283"/>
                  </a:cubicBezTo>
                  <a:cubicBezTo>
                    <a:pt x="1806" y="1282"/>
                    <a:pt x="1814" y="1280"/>
                    <a:pt x="1821" y="1278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3004" y="13"/>
                    <a:pt x="2929" y="26"/>
                  </a:cubicBezTo>
                  <a:cubicBezTo>
                    <a:pt x="2790" y="64"/>
                    <a:pt x="2677" y="64"/>
                    <a:pt x="2527" y="126"/>
                  </a:cubicBezTo>
                  <a:cubicBezTo>
                    <a:pt x="2464" y="152"/>
                    <a:pt x="2401" y="177"/>
                    <a:pt x="2338" y="202"/>
                  </a:cubicBezTo>
                  <a:lnTo>
                    <a:pt x="2288" y="227"/>
                  </a:lnTo>
                  <a:cubicBezTo>
                    <a:pt x="2285" y="225"/>
                    <a:pt x="2284" y="224"/>
                    <a:pt x="2283" y="224"/>
                  </a:cubicBezTo>
                  <a:lnTo>
                    <a:pt x="2283" y="224"/>
                  </a:lnTo>
                  <a:cubicBezTo>
                    <a:pt x="2279" y="224"/>
                    <a:pt x="2288" y="244"/>
                    <a:pt x="2288" y="265"/>
                  </a:cubicBezTo>
                  <a:lnTo>
                    <a:pt x="2288" y="315"/>
                  </a:lnTo>
                  <a:cubicBezTo>
                    <a:pt x="2288" y="378"/>
                    <a:pt x="2288" y="441"/>
                    <a:pt x="2275" y="503"/>
                  </a:cubicBezTo>
                  <a:cubicBezTo>
                    <a:pt x="2275" y="617"/>
                    <a:pt x="2275" y="730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1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5" y="1107"/>
                    <a:pt x="2087" y="1093"/>
                    <a:pt x="2071" y="1078"/>
                  </a:cubicBezTo>
                  <a:lnTo>
                    <a:pt x="2071" y="1078"/>
                  </a:lnTo>
                  <a:cubicBezTo>
                    <a:pt x="2010" y="1083"/>
                    <a:pt x="1976" y="1114"/>
                    <a:pt x="1948" y="1151"/>
                  </a:cubicBezTo>
                  <a:lnTo>
                    <a:pt x="1948" y="1151"/>
                  </a:lnTo>
                  <a:cubicBezTo>
                    <a:pt x="1868" y="1123"/>
                    <a:pt x="1797" y="1102"/>
                    <a:pt x="1735" y="1081"/>
                  </a:cubicBezTo>
                  <a:lnTo>
                    <a:pt x="1697" y="1069"/>
                  </a:lnTo>
                  <a:cubicBezTo>
                    <a:pt x="1691" y="1063"/>
                    <a:pt x="1685" y="1059"/>
                    <a:pt x="1680" y="1059"/>
                  </a:cubicBezTo>
                  <a:cubicBezTo>
                    <a:pt x="1675" y="1059"/>
                    <a:pt x="1672" y="1063"/>
                    <a:pt x="1672" y="1069"/>
                  </a:cubicBezTo>
                  <a:lnTo>
                    <a:pt x="1647" y="1094"/>
                  </a:lnTo>
                  <a:cubicBezTo>
                    <a:pt x="1634" y="1107"/>
                    <a:pt x="1622" y="1132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2"/>
                  </a:lnTo>
                  <a:lnTo>
                    <a:pt x="1710" y="1107"/>
                  </a:lnTo>
                  <a:cubicBezTo>
                    <a:pt x="1710" y="1107"/>
                    <a:pt x="1710" y="1094"/>
                    <a:pt x="1722" y="1094"/>
                  </a:cubicBezTo>
                  <a:lnTo>
                    <a:pt x="1747" y="1107"/>
                  </a:lnTo>
                  <a:lnTo>
                    <a:pt x="1923" y="1169"/>
                  </a:lnTo>
                  <a:lnTo>
                    <a:pt x="1933" y="1172"/>
                  </a:lnTo>
                  <a:lnTo>
                    <a:pt x="1933" y="1172"/>
                  </a:lnTo>
                  <a:cubicBezTo>
                    <a:pt x="1938" y="1165"/>
                    <a:pt x="1943" y="1158"/>
                    <a:pt x="1948" y="1151"/>
                  </a:cubicBezTo>
                  <a:lnTo>
                    <a:pt x="1948" y="1151"/>
                  </a:lnTo>
                  <a:cubicBezTo>
                    <a:pt x="1964" y="1157"/>
                    <a:pt x="1981" y="1163"/>
                    <a:pt x="1999" y="1169"/>
                  </a:cubicBezTo>
                  <a:cubicBezTo>
                    <a:pt x="2087" y="1207"/>
                    <a:pt x="2187" y="1232"/>
                    <a:pt x="2288" y="1270"/>
                  </a:cubicBezTo>
                  <a:lnTo>
                    <a:pt x="2351" y="1295"/>
                  </a:lnTo>
                  <a:lnTo>
                    <a:pt x="2388" y="1308"/>
                  </a:lnTo>
                  <a:lnTo>
                    <a:pt x="2413" y="1320"/>
                  </a:lnTo>
                  <a:cubicBezTo>
                    <a:pt x="2413" y="1320"/>
                    <a:pt x="2413" y="1308"/>
                    <a:pt x="2413" y="1295"/>
                  </a:cubicBezTo>
                  <a:cubicBezTo>
                    <a:pt x="2413" y="1245"/>
                    <a:pt x="2413" y="1195"/>
                    <a:pt x="2413" y="1132"/>
                  </a:cubicBezTo>
                  <a:cubicBezTo>
                    <a:pt x="2413" y="1031"/>
                    <a:pt x="2426" y="918"/>
                    <a:pt x="2426" y="805"/>
                  </a:cubicBezTo>
                  <a:lnTo>
                    <a:pt x="2426" y="642"/>
                  </a:lnTo>
                  <a:lnTo>
                    <a:pt x="2426" y="566"/>
                  </a:lnTo>
                  <a:cubicBezTo>
                    <a:pt x="2426" y="541"/>
                    <a:pt x="2451" y="554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205" y="277"/>
                    <a:pt x="3004" y="277"/>
                  </a:cubicBezTo>
                  <a:lnTo>
                    <a:pt x="2740" y="340"/>
                  </a:lnTo>
                  <a:lnTo>
                    <a:pt x="2451" y="466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9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3"/>
                    <a:pt x="2388" y="742"/>
                    <a:pt x="2388" y="642"/>
                  </a:cubicBezTo>
                  <a:cubicBezTo>
                    <a:pt x="2388" y="579"/>
                    <a:pt x="2388" y="529"/>
                    <a:pt x="2388" y="478"/>
                  </a:cubicBezTo>
                  <a:cubicBezTo>
                    <a:pt x="2401" y="453"/>
                    <a:pt x="2439" y="453"/>
                    <a:pt x="2464" y="441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7"/>
                    <a:pt x="3205" y="177"/>
                  </a:cubicBezTo>
                  <a:lnTo>
                    <a:pt x="3142" y="177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4" y="202"/>
                    <a:pt x="2929" y="214"/>
                    <a:pt x="2903" y="214"/>
                  </a:cubicBezTo>
                  <a:cubicBezTo>
                    <a:pt x="2891" y="214"/>
                    <a:pt x="2866" y="227"/>
                    <a:pt x="2853" y="227"/>
                  </a:cubicBezTo>
                  <a:lnTo>
                    <a:pt x="2853" y="227"/>
                  </a:lnTo>
                  <a:cubicBezTo>
                    <a:pt x="2866" y="227"/>
                    <a:pt x="2891" y="214"/>
                    <a:pt x="2916" y="202"/>
                  </a:cubicBezTo>
                  <a:lnTo>
                    <a:pt x="2929" y="202"/>
                  </a:lnTo>
                  <a:cubicBezTo>
                    <a:pt x="2966" y="189"/>
                    <a:pt x="2991" y="189"/>
                    <a:pt x="3029" y="177"/>
                  </a:cubicBezTo>
                  <a:cubicBezTo>
                    <a:pt x="3092" y="164"/>
                    <a:pt x="3193" y="152"/>
                    <a:pt x="3255" y="152"/>
                  </a:cubicBezTo>
                  <a:lnTo>
                    <a:pt x="3507" y="152"/>
                  </a:lnTo>
                  <a:cubicBezTo>
                    <a:pt x="3519" y="152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2" y="102"/>
                    <a:pt x="3469" y="89"/>
                  </a:cubicBezTo>
                  <a:lnTo>
                    <a:pt x="3469" y="89"/>
                  </a:lnTo>
                  <a:cubicBezTo>
                    <a:pt x="3489" y="92"/>
                    <a:pt x="3506" y="94"/>
                    <a:pt x="3516" y="94"/>
                  </a:cubicBezTo>
                  <a:cubicBezTo>
                    <a:pt x="3524" y="94"/>
                    <a:pt x="3527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4"/>
                  </a:lnTo>
                  <a:lnTo>
                    <a:pt x="3456" y="64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69" y="89"/>
                    <a:pt x="3469" y="89"/>
                  </a:cubicBezTo>
                  <a:lnTo>
                    <a:pt x="3469" y="89"/>
                  </a:lnTo>
                  <a:cubicBezTo>
                    <a:pt x="3446" y="86"/>
                    <a:pt x="3418" y="81"/>
                    <a:pt x="3394" y="76"/>
                  </a:cubicBezTo>
                  <a:cubicBezTo>
                    <a:pt x="3356" y="64"/>
                    <a:pt x="3331" y="64"/>
                    <a:pt x="3293" y="64"/>
                  </a:cubicBezTo>
                  <a:cubicBezTo>
                    <a:pt x="3331" y="51"/>
                    <a:pt x="3356" y="51"/>
                    <a:pt x="3394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69" y="26"/>
                  </a:lnTo>
                  <a:cubicBezTo>
                    <a:pt x="3456" y="26"/>
                    <a:pt x="3456" y="13"/>
                    <a:pt x="3456" y="13"/>
                  </a:cubicBezTo>
                  <a:lnTo>
                    <a:pt x="3469" y="13"/>
                  </a:lnTo>
                  <a:cubicBezTo>
                    <a:pt x="3469" y="13"/>
                    <a:pt x="3470" y="13"/>
                    <a:pt x="3471" y="13"/>
                  </a:cubicBezTo>
                  <a:lnTo>
                    <a:pt x="3471" y="13"/>
                  </a:lnTo>
                  <a:cubicBezTo>
                    <a:pt x="3475" y="13"/>
                    <a:pt x="3478" y="13"/>
                    <a:pt x="3482" y="13"/>
                  </a:cubicBezTo>
                  <a:lnTo>
                    <a:pt x="3494" y="13"/>
                  </a:lnTo>
                  <a:cubicBezTo>
                    <a:pt x="3494" y="1"/>
                    <a:pt x="3482" y="1"/>
                    <a:pt x="3482" y="1"/>
                  </a:cubicBezTo>
                  <a:cubicBezTo>
                    <a:pt x="3482" y="10"/>
                    <a:pt x="3475" y="12"/>
                    <a:pt x="3471" y="13"/>
                  </a:cubicBezTo>
                  <a:lnTo>
                    <a:pt x="3471" y="13"/>
                  </a:lnTo>
                  <a:cubicBezTo>
                    <a:pt x="3439" y="11"/>
                    <a:pt x="3414" y="1"/>
                    <a:pt x="3368" y="1"/>
                  </a:cubicBezTo>
                  <a:close/>
                  <a:moveTo>
                    <a:pt x="1572" y="1182"/>
                  </a:moveTo>
                  <a:cubicBezTo>
                    <a:pt x="1471" y="1304"/>
                    <a:pt x="1415" y="1377"/>
                    <a:pt x="1429" y="1377"/>
                  </a:cubicBezTo>
                  <a:cubicBezTo>
                    <a:pt x="1439" y="1377"/>
                    <a:pt x="1487" y="1336"/>
                    <a:pt x="1584" y="1245"/>
                  </a:cubicBezTo>
                  <a:lnTo>
                    <a:pt x="1609" y="1232"/>
                  </a:lnTo>
                  <a:cubicBezTo>
                    <a:pt x="1597" y="1220"/>
                    <a:pt x="1584" y="1207"/>
                    <a:pt x="1572" y="1182"/>
                  </a:cubicBezTo>
                  <a:close/>
                  <a:moveTo>
                    <a:pt x="3459" y="1245"/>
                  </a:moveTo>
                  <a:lnTo>
                    <a:pt x="3459" y="1245"/>
                  </a:lnTo>
                  <a:cubicBezTo>
                    <a:pt x="3461" y="1251"/>
                    <a:pt x="3464" y="1259"/>
                    <a:pt x="3469" y="1270"/>
                  </a:cubicBezTo>
                  <a:cubicBezTo>
                    <a:pt x="3470" y="1274"/>
                    <a:pt x="3472" y="1280"/>
                    <a:pt x="3474" y="1286"/>
                  </a:cubicBezTo>
                  <a:lnTo>
                    <a:pt x="3474" y="1286"/>
                  </a:lnTo>
                  <a:cubicBezTo>
                    <a:pt x="3474" y="1285"/>
                    <a:pt x="3475" y="1284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22"/>
                    <a:pt x="3482" y="1324"/>
                  </a:cubicBezTo>
                  <a:lnTo>
                    <a:pt x="3482" y="1324"/>
                  </a:lnTo>
                  <a:cubicBezTo>
                    <a:pt x="3479" y="1309"/>
                    <a:pt x="3476" y="1297"/>
                    <a:pt x="3474" y="1286"/>
                  </a:cubicBezTo>
                  <a:lnTo>
                    <a:pt x="3474" y="1286"/>
                  </a:lnTo>
                  <a:cubicBezTo>
                    <a:pt x="3472" y="1289"/>
                    <a:pt x="3471" y="1292"/>
                    <a:pt x="3469" y="1295"/>
                  </a:cubicBezTo>
                  <a:cubicBezTo>
                    <a:pt x="3444" y="1345"/>
                    <a:pt x="3494" y="1295"/>
                    <a:pt x="3431" y="1396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1"/>
                    <a:pt x="3343" y="1370"/>
                  </a:cubicBezTo>
                  <a:cubicBezTo>
                    <a:pt x="3380" y="1334"/>
                    <a:pt x="3430" y="1291"/>
                    <a:pt x="3459" y="1245"/>
                  </a:cubicBezTo>
                  <a:close/>
                  <a:moveTo>
                    <a:pt x="1597" y="1496"/>
                  </a:moveTo>
                  <a:lnTo>
                    <a:pt x="1597" y="1509"/>
                  </a:lnTo>
                  <a:cubicBezTo>
                    <a:pt x="1597" y="1509"/>
                    <a:pt x="1609" y="1521"/>
                    <a:pt x="1609" y="1521"/>
                  </a:cubicBezTo>
                  <a:cubicBezTo>
                    <a:pt x="1609" y="1509"/>
                    <a:pt x="1597" y="1509"/>
                    <a:pt x="1597" y="1496"/>
                  </a:cubicBezTo>
                  <a:close/>
                  <a:moveTo>
                    <a:pt x="3484" y="1403"/>
                  </a:moveTo>
                  <a:cubicBezTo>
                    <a:pt x="3486" y="1457"/>
                    <a:pt x="3450" y="1501"/>
                    <a:pt x="3394" y="1546"/>
                  </a:cubicBezTo>
                  <a:cubicBezTo>
                    <a:pt x="3449" y="1498"/>
                    <a:pt x="3474" y="1449"/>
                    <a:pt x="3484" y="1403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7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6"/>
                    <a:pt x="918" y="1861"/>
                    <a:pt x="918" y="1848"/>
                  </a:cubicBezTo>
                  <a:close/>
                  <a:moveTo>
                    <a:pt x="1572" y="1604"/>
                  </a:moveTo>
                  <a:cubicBezTo>
                    <a:pt x="1556" y="1604"/>
                    <a:pt x="1542" y="1609"/>
                    <a:pt x="1534" y="1609"/>
                  </a:cubicBezTo>
                  <a:lnTo>
                    <a:pt x="1458" y="1722"/>
                  </a:lnTo>
                  <a:cubicBezTo>
                    <a:pt x="1458" y="1722"/>
                    <a:pt x="1458" y="1735"/>
                    <a:pt x="1458" y="1735"/>
                  </a:cubicBezTo>
                  <a:cubicBezTo>
                    <a:pt x="1433" y="1735"/>
                    <a:pt x="1408" y="1798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33" y="1785"/>
                    <a:pt x="1521" y="1685"/>
                    <a:pt x="1597" y="1609"/>
                  </a:cubicBezTo>
                  <a:cubicBezTo>
                    <a:pt x="1588" y="1605"/>
                    <a:pt x="1580" y="1604"/>
                    <a:pt x="1572" y="1604"/>
                  </a:cubicBezTo>
                  <a:close/>
                  <a:moveTo>
                    <a:pt x="704" y="2049"/>
                  </a:moveTo>
                  <a:cubicBezTo>
                    <a:pt x="692" y="2062"/>
                    <a:pt x="692" y="2074"/>
                    <a:pt x="679" y="2087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30" y="2099"/>
                  </a:lnTo>
                  <a:lnTo>
                    <a:pt x="742" y="2062"/>
                  </a:lnTo>
                  <a:cubicBezTo>
                    <a:pt x="742" y="2074"/>
                    <a:pt x="755" y="2074"/>
                    <a:pt x="755" y="2087"/>
                  </a:cubicBezTo>
                  <a:cubicBezTo>
                    <a:pt x="767" y="2087"/>
                    <a:pt x="767" y="2074"/>
                    <a:pt x="755" y="2049"/>
                  </a:cubicBezTo>
                  <a:cubicBezTo>
                    <a:pt x="751" y="2053"/>
                    <a:pt x="745" y="2055"/>
                    <a:pt x="739" y="2055"/>
                  </a:cubicBezTo>
                  <a:cubicBezTo>
                    <a:pt x="727" y="2055"/>
                    <a:pt x="713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6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54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7"/>
                  </a:moveTo>
                  <a:cubicBezTo>
                    <a:pt x="2507" y="2527"/>
                    <a:pt x="2499" y="2527"/>
                    <a:pt x="2491" y="2528"/>
                  </a:cubicBezTo>
                  <a:lnTo>
                    <a:pt x="2491" y="2528"/>
                  </a:lnTo>
                  <a:cubicBezTo>
                    <a:pt x="2495" y="2529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7"/>
                  </a:cubicBezTo>
                  <a:close/>
                  <a:moveTo>
                    <a:pt x="101" y="2552"/>
                  </a:moveTo>
                  <a:cubicBezTo>
                    <a:pt x="101" y="2552"/>
                    <a:pt x="101" y="2552"/>
                    <a:pt x="101" y="2552"/>
                  </a:cubicBezTo>
                  <a:cubicBezTo>
                    <a:pt x="101" y="2552"/>
                    <a:pt x="101" y="2552"/>
                    <a:pt x="101" y="2552"/>
                  </a:cubicBezTo>
                  <a:close/>
                  <a:moveTo>
                    <a:pt x="1433" y="2677"/>
                  </a:moveTo>
                  <a:cubicBezTo>
                    <a:pt x="1433" y="2677"/>
                    <a:pt x="1433" y="2677"/>
                    <a:pt x="1433" y="2677"/>
                  </a:cubicBezTo>
                  <a:cubicBezTo>
                    <a:pt x="1433" y="2677"/>
                    <a:pt x="1433" y="2677"/>
                    <a:pt x="1433" y="2677"/>
                  </a:cubicBezTo>
                  <a:close/>
                  <a:moveTo>
                    <a:pt x="202" y="2669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5"/>
                    <a:pt x="199" y="2677"/>
                    <a:pt x="202" y="2669"/>
                  </a:cubicBezTo>
                  <a:close/>
                  <a:moveTo>
                    <a:pt x="2323" y="2689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9"/>
                    <a:pt x="2323" y="2689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2"/>
                    <a:pt x="604" y="2792"/>
                  </a:cubicBezTo>
                  <a:lnTo>
                    <a:pt x="604" y="2792"/>
                  </a:lnTo>
                  <a:cubicBezTo>
                    <a:pt x="604" y="2792"/>
                    <a:pt x="604" y="2791"/>
                    <a:pt x="604" y="2790"/>
                  </a:cubicBezTo>
                  <a:close/>
                  <a:moveTo>
                    <a:pt x="1873" y="2942"/>
                  </a:moveTo>
                  <a:cubicBezTo>
                    <a:pt x="1873" y="2948"/>
                    <a:pt x="1869" y="2951"/>
                    <a:pt x="1864" y="2952"/>
                  </a:cubicBezTo>
                  <a:lnTo>
                    <a:pt x="1864" y="2952"/>
                  </a:lnTo>
                  <a:cubicBezTo>
                    <a:pt x="1865" y="2952"/>
                    <a:pt x="1866" y="2952"/>
                    <a:pt x="1867" y="2952"/>
                  </a:cubicBezTo>
                  <a:lnTo>
                    <a:pt x="1867" y="2952"/>
                  </a:lnTo>
                  <a:cubicBezTo>
                    <a:pt x="1864" y="2954"/>
                    <a:pt x="1861" y="2954"/>
                    <a:pt x="1861" y="2954"/>
                  </a:cubicBezTo>
                  <a:cubicBezTo>
                    <a:pt x="1859" y="2954"/>
                    <a:pt x="1859" y="2954"/>
                    <a:pt x="1858" y="2954"/>
                  </a:cubicBezTo>
                  <a:lnTo>
                    <a:pt x="1858" y="2954"/>
                  </a:lnTo>
                  <a:cubicBezTo>
                    <a:pt x="1860" y="2953"/>
                    <a:pt x="1862" y="2953"/>
                    <a:pt x="1864" y="2952"/>
                  </a:cubicBezTo>
                  <a:lnTo>
                    <a:pt x="1864" y="2952"/>
                  </a:lnTo>
                  <a:cubicBezTo>
                    <a:pt x="1862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2" y="2952"/>
                    <a:pt x="1859" y="2945"/>
                    <a:pt x="1873" y="2942"/>
                  </a:cubicBezTo>
                  <a:close/>
                  <a:moveTo>
                    <a:pt x="1999" y="2929"/>
                  </a:moveTo>
                  <a:lnTo>
                    <a:pt x="1999" y="2929"/>
                  </a:lnTo>
                  <a:cubicBezTo>
                    <a:pt x="1999" y="2929"/>
                    <a:pt x="1974" y="2929"/>
                    <a:pt x="1936" y="2941"/>
                  </a:cubicBezTo>
                  <a:lnTo>
                    <a:pt x="1948" y="2941"/>
                  </a:lnTo>
                  <a:cubicBezTo>
                    <a:pt x="1961" y="2941"/>
                    <a:pt x="1974" y="2954"/>
                    <a:pt x="1974" y="2954"/>
                  </a:cubicBezTo>
                  <a:lnTo>
                    <a:pt x="2036" y="2929"/>
                  </a:lnTo>
                  <a:lnTo>
                    <a:pt x="2036" y="2929"/>
                  </a:lnTo>
                  <a:cubicBezTo>
                    <a:pt x="2036" y="2929"/>
                    <a:pt x="2019" y="2929"/>
                    <a:pt x="1999" y="2936"/>
                  </a:cubicBezTo>
                  <a:lnTo>
                    <a:pt x="1999" y="2936"/>
                  </a:lnTo>
                  <a:cubicBezTo>
                    <a:pt x="1999" y="2934"/>
                    <a:pt x="1999" y="2932"/>
                    <a:pt x="1999" y="2929"/>
                  </a:cubicBezTo>
                  <a:close/>
                  <a:moveTo>
                    <a:pt x="3487" y="322"/>
                  </a:moveTo>
                  <a:lnTo>
                    <a:pt x="3487" y="322"/>
                  </a:lnTo>
                  <a:cubicBezTo>
                    <a:pt x="3458" y="340"/>
                    <a:pt x="3357" y="343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1"/>
                    <a:pt x="2853" y="453"/>
                    <a:pt x="2753" y="491"/>
                  </a:cubicBezTo>
                  <a:cubicBezTo>
                    <a:pt x="2816" y="453"/>
                    <a:pt x="2866" y="441"/>
                    <a:pt x="2916" y="415"/>
                  </a:cubicBezTo>
                  <a:cubicBezTo>
                    <a:pt x="2979" y="390"/>
                    <a:pt x="3042" y="365"/>
                    <a:pt x="3079" y="353"/>
                  </a:cubicBezTo>
                  <a:lnTo>
                    <a:pt x="3079" y="353"/>
                  </a:lnTo>
                  <a:cubicBezTo>
                    <a:pt x="2991" y="365"/>
                    <a:pt x="2878" y="403"/>
                    <a:pt x="2765" y="441"/>
                  </a:cubicBezTo>
                  <a:lnTo>
                    <a:pt x="2589" y="529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7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3" y="1172"/>
                  </a:lnTo>
                  <a:lnTo>
                    <a:pt x="1933" y="1172"/>
                  </a:lnTo>
                  <a:cubicBezTo>
                    <a:pt x="1918" y="1194"/>
                    <a:pt x="1904" y="1217"/>
                    <a:pt x="1887" y="1235"/>
                  </a:cubicBezTo>
                  <a:lnTo>
                    <a:pt x="1887" y="1235"/>
                  </a:lnTo>
                  <a:cubicBezTo>
                    <a:pt x="1945" y="1249"/>
                    <a:pt x="2004" y="1272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6"/>
                    <a:pt x="2451" y="1421"/>
                  </a:cubicBezTo>
                  <a:lnTo>
                    <a:pt x="2489" y="1421"/>
                  </a:lnTo>
                  <a:cubicBezTo>
                    <a:pt x="2489" y="1421"/>
                    <a:pt x="2489" y="1408"/>
                    <a:pt x="2489" y="1396"/>
                  </a:cubicBezTo>
                  <a:lnTo>
                    <a:pt x="2489" y="1320"/>
                  </a:lnTo>
                  <a:cubicBezTo>
                    <a:pt x="2489" y="1274"/>
                    <a:pt x="2489" y="1228"/>
                    <a:pt x="2490" y="1181"/>
                  </a:cubicBezTo>
                  <a:lnTo>
                    <a:pt x="2490" y="1181"/>
                  </a:lnTo>
                  <a:cubicBezTo>
                    <a:pt x="2489" y="1182"/>
                    <a:pt x="2489" y="1182"/>
                    <a:pt x="2489" y="1182"/>
                  </a:cubicBezTo>
                  <a:cubicBezTo>
                    <a:pt x="2489" y="1182"/>
                    <a:pt x="2489" y="1182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9" y="1174"/>
                    <a:pt x="2509" y="1167"/>
                    <a:pt x="2519" y="1160"/>
                  </a:cubicBezTo>
                  <a:lnTo>
                    <a:pt x="2519" y="1160"/>
                  </a:lnTo>
                  <a:cubicBezTo>
                    <a:pt x="2516" y="1214"/>
                    <a:pt x="2514" y="1271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1"/>
                  </a:lnTo>
                  <a:cubicBezTo>
                    <a:pt x="2325" y="1396"/>
                    <a:pt x="2250" y="1370"/>
                    <a:pt x="2162" y="1345"/>
                  </a:cubicBezTo>
                  <a:cubicBezTo>
                    <a:pt x="2074" y="1308"/>
                    <a:pt x="1986" y="1283"/>
                    <a:pt x="1886" y="1245"/>
                  </a:cubicBezTo>
                  <a:cubicBezTo>
                    <a:pt x="1884" y="1245"/>
                    <a:pt x="1881" y="1244"/>
                    <a:pt x="1879" y="1244"/>
                  </a:cubicBezTo>
                  <a:lnTo>
                    <a:pt x="1879" y="1244"/>
                  </a:lnTo>
                  <a:cubicBezTo>
                    <a:pt x="1863" y="1260"/>
                    <a:pt x="1845" y="1272"/>
                    <a:pt x="1821" y="1278"/>
                  </a:cubicBezTo>
                  <a:lnTo>
                    <a:pt x="1821" y="1278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1"/>
                    <a:pt x="1856" y="1239"/>
                    <a:pt x="1861" y="1239"/>
                  </a:cubicBezTo>
                  <a:cubicBezTo>
                    <a:pt x="1867" y="1239"/>
                    <a:pt x="1873" y="1242"/>
                    <a:pt x="1879" y="1244"/>
                  </a:cubicBezTo>
                  <a:lnTo>
                    <a:pt x="1879" y="1244"/>
                  </a:lnTo>
                  <a:cubicBezTo>
                    <a:pt x="1882" y="1241"/>
                    <a:pt x="1885" y="1238"/>
                    <a:pt x="1887" y="1235"/>
                  </a:cubicBezTo>
                  <a:lnTo>
                    <a:pt x="1887" y="1235"/>
                  </a:lnTo>
                  <a:cubicBezTo>
                    <a:pt x="1883" y="1234"/>
                    <a:pt x="1878" y="1233"/>
                    <a:pt x="1873" y="1232"/>
                  </a:cubicBezTo>
                  <a:cubicBezTo>
                    <a:pt x="1861" y="1220"/>
                    <a:pt x="1848" y="1220"/>
                    <a:pt x="1835" y="1220"/>
                  </a:cubicBezTo>
                  <a:lnTo>
                    <a:pt x="1810" y="1232"/>
                  </a:lnTo>
                  <a:cubicBezTo>
                    <a:pt x="1810" y="1245"/>
                    <a:pt x="1798" y="1257"/>
                    <a:pt x="1785" y="1270"/>
                  </a:cubicBezTo>
                  <a:cubicBezTo>
                    <a:pt x="1771" y="1298"/>
                    <a:pt x="1757" y="1318"/>
                    <a:pt x="1747" y="1333"/>
                  </a:cubicBezTo>
                  <a:lnTo>
                    <a:pt x="1747" y="1333"/>
                  </a:lnTo>
                  <a:lnTo>
                    <a:pt x="1747" y="1333"/>
                  </a:lnTo>
                  <a:cubicBezTo>
                    <a:pt x="1747" y="1333"/>
                    <a:pt x="1747" y="1333"/>
                    <a:pt x="1747" y="1333"/>
                  </a:cubicBezTo>
                  <a:lnTo>
                    <a:pt x="1747" y="1333"/>
                  </a:lnTo>
                  <a:cubicBezTo>
                    <a:pt x="1747" y="1333"/>
                    <a:pt x="1747" y="1333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21"/>
                    <a:pt x="1790" y="1306"/>
                    <a:pt x="1807" y="1297"/>
                  </a:cubicBezTo>
                  <a:lnTo>
                    <a:pt x="1807" y="1297"/>
                  </a:lnTo>
                  <a:cubicBezTo>
                    <a:pt x="1815" y="1305"/>
                    <a:pt x="1828" y="1312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9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8" y="1336"/>
                    <a:pt x="1747" y="1333"/>
                  </a:cubicBezTo>
                  <a:lnTo>
                    <a:pt x="1747" y="1333"/>
                  </a:lnTo>
                  <a:cubicBezTo>
                    <a:pt x="1740" y="1344"/>
                    <a:pt x="1735" y="1352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6" y="1373"/>
                    <a:pt x="1799" y="1384"/>
                    <a:pt x="1810" y="1396"/>
                  </a:cubicBezTo>
                  <a:cubicBezTo>
                    <a:pt x="1785" y="1446"/>
                    <a:pt x="1647" y="1446"/>
                    <a:pt x="1659" y="1534"/>
                  </a:cubicBezTo>
                  <a:cubicBezTo>
                    <a:pt x="1647" y="1534"/>
                    <a:pt x="1622" y="1521"/>
                    <a:pt x="1609" y="1521"/>
                  </a:cubicBezTo>
                  <a:cubicBezTo>
                    <a:pt x="1622" y="1546"/>
                    <a:pt x="1597" y="1572"/>
                    <a:pt x="1609" y="1597"/>
                  </a:cubicBezTo>
                  <a:cubicBezTo>
                    <a:pt x="1672" y="1521"/>
                    <a:pt x="1735" y="1471"/>
                    <a:pt x="1773" y="1433"/>
                  </a:cubicBezTo>
                  <a:cubicBezTo>
                    <a:pt x="1798" y="1408"/>
                    <a:pt x="1823" y="1396"/>
                    <a:pt x="1823" y="1396"/>
                  </a:cubicBezTo>
                  <a:lnTo>
                    <a:pt x="1823" y="1396"/>
                  </a:lnTo>
                  <a:cubicBezTo>
                    <a:pt x="1848" y="1408"/>
                    <a:pt x="1823" y="1458"/>
                    <a:pt x="1747" y="1572"/>
                  </a:cubicBezTo>
                  <a:cubicBezTo>
                    <a:pt x="1697" y="1647"/>
                    <a:pt x="1584" y="1760"/>
                    <a:pt x="1521" y="1861"/>
                  </a:cubicBezTo>
                  <a:cubicBezTo>
                    <a:pt x="1659" y="1710"/>
                    <a:pt x="1810" y="1546"/>
                    <a:pt x="1886" y="1471"/>
                  </a:cubicBezTo>
                  <a:cubicBezTo>
                    <a:pt x="1943" y="1413"/>
                    <a:pt x="1985" y="1383"/>
                    <a:pt x="2003" y="1383"/>
                  </a:cubicBezTo>
                  <a:cubicBezTo>
                    <a:pt x="2013" y="1383"/>
                    <a:pt x="2016" y="1391"/>
                    <a:pt x="2011" y="1408"/>
                  </a:cubicBezTo>
                  <a:lnTo>
                    <a:pt x="1923" y="1509"/>
                  </a:lnTo>
                  <a:lnTo>
                    <a:pt x="2024" y="1509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6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4"/>
                    <a:pt x="1810" y="1848"/>
                  </a:cubicBezTo>
                  <a:cubicBezTo>
                    <a:pt x="1902" y="1765"/>
                    <a:pt x="2015" y="1666"/>
                    <a:pt x="2038" y="1666"/>
                  </a:cubicBezTo>
                  <a:cubicBezTo>
                    <a:pt x="2049" y="1666"/>
                    <a:pt x="2037" y="1692"/>
                    <a:pt x="1986" y="1760"/>
                  </a:cubicBezTo>
                  <a:cubicBezTo>
                    <a:pt x="1986" y="1760"/>
                    <a:pt x="1986" y="1773"/>
                    <a:pt x="1986" y="1773"/>
                  </a:cubicBezTo>
                  <a:cubicBezTo>
                    <a:pt x="1948" y="1810"/>
                    <a:pt x="1911" y="1873"/>
                    <a:pt x="1848" y="1949"/>
                  </a:cubicBezTo>
                  <a:cubicBezTo>
                    <a:pt x="1835" y="1961"/>
                    <a:pt x="1823" y="1986"/>
                    <a:pt x="1823" y="1999"/>
                  </a:cubicBezTo>
                  <a:cubicBezTo>
                    <a:pt x="1798" y="2024"/>
                    <a:pt x="1785" y="2036"/>
                    <a:pt x="1773" y="2062"/>
                  </a:cubicBezTo>
                  <a:cubicBezTo>
                    <a:pt x="1760" y="2062"/>
                    <a:pt x="1760" y="2049"/>
                    <a:pt x="1760" y="2036"/>
                  </a:cubicBezTo>
                  <a:lnTo>
                    <a:pt x="1747" y="2087"/>
                  </a:lnTo>
                  <a:cubicBezTo>
                    <a:pt x="1735" y="2087"/>
                    <a:pt x="1710" y="2099"/>
                    <a:pt x="1710" y="2099"/>
                  </a:cubicBezTo>
                  <a:cubicBezTo>
                    <a:pt x="1672" y="2112"/>
                    <a:pt x="1697" y="2175"/>
                    <a:pt x="1659" y="2200"/>
                  </a:cubicBezTo>
                  <a:cubicBezTo>
                    <a:pt x="1659" y="2212"/>
                    <a:pt x="1659" y="2212"/>
                    <a:pt x="1659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6"/>
                    <a:pt x="1550" y="2346"/>
                  </a:cubicBezTo>
                  <a:cubicBezTo>
                    <a:pt x="1556" y="2346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0" y="2386"/>
                    <a:pt x="1541" y="2386"/>
                  </a:cubicBezTo>
                  <a:cubicBezTo>
                    <a:pt x="1538" y="2386"/>
                    <a:pt x="1536" y="2386"/>
                    <a:pt x="1534" y="2388"/>
                  </a:cubicBezTo>
                  <a:cubicBezTo>
                    <a:pt x="1546" y="2413"/>
                    <a:pt x="1559" y="2451"/>
                    <a:pt x="1509" y="2476"/>
                  </a:cubicBezTo>
                  <a:cubicBezTo>
                    <a:pt x="1509" y="2464"/>
                    <a:pt x="1521" y="2464"/>
                    <a:pt x="1521" y="2451"/>
                  </a:cubicBezTo>
                  <a:lnTo>
                    <a:pt x="1521" y="2451"/>
                  </a:lnTo>
                  <a:lnTo>
                    <a:pt x="1496" y="2464"/>
                  </a:lnTo>
                  <a:cubicBezTo>
                    <a:pt x="1477" y="2435"/>
                    <a:pt x="1487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2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2"/>
                  </a:cubicBezTo>
                  <a:lnTo>
                    <a:pt x="1458" y="2552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51" y="2648"/>
                  </a:cubicBezTo>
                  <a:cubicBezTo>
                    <a:pt x="1448" y="2648"/>
                    <a:pt x="1446" y="2645"/>
                    <a:pt x="1446" y="2640"/>
                  </a:cubicBezTo>
                  <a:lnTo>
                    <a:pt x="1446" y="2677"/>
                  </a:lnTo>
                  <a:cubicBezTo>
                    <a:pt x="1446" y="2684"/>
                    <a:pt x="1443" y="2687"/>
                    <a:pt x="1440" y="2687"/>
                  </a:cubicBezTo>
                  <a:cubicBezTo>
                    <a:pt x="1436" y="2687"/>
                    <a:pt x="1433" y="2684"/>
                    <a:pt x="1433" y="2677"/>
                  </a:cubicBezTo>
                  <a:cubicBezTo>
                    <a:pt x="1433" y="2698"/>
                    <a:pt x="1425" y="2711"/>
                    <a:pt x="1422" y="2729"/>
                  </a:cubicBezTo>
                  <a:lnTo>
                    <a:pt x="1422" y="2729"/>
                  </a:lnTo>
                  <a:cubicBezTo>
                    <a:pt x="1421" y="2728"/>
                    <a:pt x="1421" y="2728"/>
                    <a:pt x="1421" y="2728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9"/>
                  </a:cubicBezTo>
                  <a:lnTo>
                    <a:pt x="1422" y="2729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46" y="2790"/>
                    <a:pt x="1446" y="2803"/>
                  </a:cubicBezTo>
                  <a:cubicBezTo>
                    <a:pt x="1442" y="2805"/>
                    <a:pt x="1439" y="2806"/>
                    <a:pt x="1436" y="2806"/>
                  </a:cubicBezTo>
                  <a:cubicBezTo>
                    <a:pt x="1418" y="2806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33" y="2790"/>
                    <a:pt x="1383" y="2853"/>
                  </a:cubicBezTo>
                  <a:cubicBezTo>
                    <a:pt x="1383" y="2841"/>
                    <a:pt x="1370" y="2828"/>
                    <a:pt x="1370" y="2816"/>
                  </a:cubicBezTo>
                  <a:cubicBezTo>
                    <a:pt x="1333" y="2841"/>
                    <a:pt x="1345" y="2866"/>
                    <a:pt x="1320" y="2904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2" y="2857"/>
                    <a:pt x="1408" y="2866"/>
                  </a:cubicBezTo>
                  <a:cubicBezTo>
                    <a:pt x="1396" y="2878"/>
                    <a:pt x="1396" y="2891"/>
                    <a:pt x="1421" y="2904"/>
                  </a:cubicBezTo>
                  <a:cubicBezTo>
                    <a:pt x="1396" y="2904"/>
                    <a:pt x="1396" y="2929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1"/>
                    <a:pt x="1425" y="3001"/>
                  </a:cubicBezTo>
                  <a:cubicBezTo>
                    <a:pt x="1432" y="3001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7"/>
                    <a:pt x="1521" y="3017"/>
                    <a:pt x="1584" y="3017"/>
                  </a:cubicBezTo>
                  <a:cubicBezTo>
                    <a:pt x="1609" y="3017"/>
                    <a:pt x="1647" y="3004"/>
                    <a:pt x="1659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4" y="2959"/>
                    <a:pt x="1845" y="2959"/>
                  </a:cubicBezTo>
                  <a:cubicBezTo>
                    <a:pt x="1871" y="2959"/>
                    <a:pt x="1913" y="2950"/>
                    <a:pt x="1948" y="2941"/>
                  </a:cubicBezTo>
                  <a:cubicBezTo>
                    <a:pt x="1919" y="2941"/>
                    <a:pt x="1890" y="2949"/>
                    <a:pt x="1867" y="2952"/>
                  </a:cubicBezTo>
                  <a:lnTo>
                    <a:pt x="1867" y="2952"/>
                  </a:lnTo>
                  <a:cubicBezTo>
                    <a:pt x="1870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3" y="2942"/>
                    <a:pt x="1873" y="2942"/>
                    <a:pt x="1873" y="2942"/>
                  </a:cubicBezTo>
                  <a:lnTo>
                    <a:pt x="1873" y="2942"/>
                  </a:lnTo>
                  <a:cubicBezTo>
                    <a:pt x="1873" y="2942"/>
                    <a:pt x="1873" y="2942"/>
                    <a:pt x="1873" y="2942"/>
                  </a:cubicBezTo>
                  <a:lnTo>
                    <a:pt x="1873" y="2942"/>
                  </a:lnTo>
                  <a:cubicBezTo>
                    <a:pt x="1873" y="2942"/>
                    <a:pt x="1873" y="2942"/>
                    <a:pt x="1873" y="2942"/>
                  </a:cubicBezTo>
                  <a:lnTo>
                    <a:pt x="1873" y="2942"/>
                  </a:lnTo>
                  <a:cubicBezTo>
                    <a:pt x="1877" y="2942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9"/>
                    <a:pt x="1873" y="2929"/>
                    <a:pt x="1886" y="2916"/>
                  </a:cubicBezTo>
                  <a:cubicBezTo>
                    <a:pt x="1961" y="2904"/>
                    <a:pt x="2074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8" y="2904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08" y="2855"/>
                    <a:pt x="2016" y="2856"/>
                    <a:pt x="2023" y="2856"/>
                  </a:cubicBezTo>
                  <a:cubicBezTo>
                    <a:pt x="2069" y="2856"/>
                    <a:pt x="2092" y="2826"/>
                    <a:pt x="2124" y="2816"/>
                  </a:cubicBezTo>
                  <a:cubicBezTo>
                    <a:pt x="2099" y="2816"/>
                    <a:pt x="2074" y="2828"/>
                    <a:pt x="2049" y="2841"/>
                  </a:cubicBezTo>
                  <a:cubicBezTo>
                    <a:pt x="2024" y="2816"/>
                    <a:pt x="2175" y="2816"/>
                    <a:pt x="2150" y="2803"/>
                  </a:cubicBezTo>
                  <a:lnTo>
                    <a:pt x="2137" y="2803"/>
                  </a:lnTo>
                  <a:cubicBezTo>
                    <a:pt x="2167" y="2793"/>
                    <a:pt x="2182" y="2774"/>
                    <a:pt x="2166" y="2774"/>
                  </a:cubicBezTo>
                  <a:cubicBezTo>
                    <a:pt x="2162" y="2774"/>
                    <a:pt x="2157" y="2775"/>
                    <a:pt x="2150" y="2778"/>
                  </a:cubicBezTo>
                  <a:cubicBezTo>
                    <a:pt x="2173" y="2755"/>
                    <a:pt x="2250" y="2689"/>
                    <a:pt x="2321" y="2689"/>
                  </a:cubicBezTo>
                  <a:cubicBezTo>
                    <a:pt x="2322" y="2689"/>
                    <a:pt x="2323" y="2689"/>
                    <a:pt x="2323" y="2689"/>
                  </a:cubicBezTo>
                  <a:lnTo>
                    <a:pt x="2323" y="2689"/>
                  </a:lnTo>
                  <a:cubicBezTo>
                    <a:pt x="2297" y="2685"/>
                    <a:pt x="2247" y="2677"/>
                    <a:pt x="2238" y="2677"/>
                  </a:cubicBezTo>
                  <a:cubicBezTo>
                    <a:pt x="2338" y="2665"/>
                    <a:pt x="2439" y="2665"/>
                    <a:pt x="2527" y="2665"/>
                  </a:cubicBezTo>
                  <a:cubicBezTo>
                    <a:pt x="2476" y="2655"/>
                    <a:pt x="2393" y="2620"/>
                    <a:pt x="2330" y="2620"/>
                  </a:cubicBezTo>
                  <a:cubicBezTo>
                    <a:pt x="2314" y="2620"/>
                    <a:pt x="2300" y="2622"/>
                    <a:pt x="2288" y="2627"/>
                  </a:cubicBezTo>
                  <a:cubicBezTo>
                    <a:pt x="2288" y="2615"/>
                    <a:pt x="2288" y="2602"/>
                    <a:pt x="2338" y="2589"/>
                  </a:cubicBezTo>
                  <a:cubicBezTo>
                    <a:pt x="2338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5"/>
                  </a:cubicBezTo>
                  <a:cubicBezTo>
                    <a:pt x="2377" y="2578"/>
                    <a:pt x="2399" y="2589"/>
                    <a:pt x="2378" y="2555"/>
                  </a:cubicBezTo>
                  <a:lnTo>
                    <a:pt x="2378" y="2555"/>
                  </a:lnTo>
                  <a:cubicBezTo>
                    <a:pt x="2388" y="2563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8"/>
                  </a:cubicBezTo>
                  <a:lnTo>
                    <a:pt x="2491" y="2528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9"/>
                  </a:cubicBezTo>
                  <a:lnTo>
                    <a:pt x="2476" y="2464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6" y="2443"/>
                    <a:pt x="2605" y="2451"/>
                    <a:pt x="2639" y="2451"/>
                  </a:cubicBezTo>
                  <a:cubicBezTo>
                    <a:pt x="2659" y="2451"/>
                    <a:pt x="2677" y="2448"/>
                    <a:pt x="2690" y="2439"/>
                  </a:cubicBezTo>
                  <a:cubicBezTo>
                    <a:pt x="2665" y="2439"/>
                    <a:pt x="2564" y="2401"/>
                    <a:pt x="2589" y="2363"/>
                  </a:cubicBezTo>
                  <a:lnTo>
                    <a:pt x="2589" y="2363"/>
                  </a:lnTo>
                  <a:cubicBezTo>
                    <a:pt x="2636" y="2375"/>
                    <a:pt x="2800" y="2440"/>
                    <a:pt x="2874" y="2440"/>
                  </a:cubicBezTo>
                  <a:cubicBezTo>
                    <a:pt x="2881" y="2440"/>
                    <a:pt x="2886" y="2440"/>
                    <a:pt x="2891" y="2439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14" y="2288"/>
                  </a:cubicBezTo>
                  <a:cubicBezTo>
                    <a:pt x="2610" y="2279"/>
                    <a:pt x="2603" y="2277"/>
                    <a:pt x="2595" y="2277"/>
                  </a:cubicBezTo>
                  <a:cubicBezTo>
                    <a:pt x="2580" y="2277"/>
                    <a:pt x="2560" y="2288"/>
                    <a:pt x="2552" y="2288"/>
                  </a:cubicBezTo>
                  <a:lnTo>
                    <a:pt x="2614" y="2212"/>
                  </a:lnTo>
                  <a:cubicBezTo>
                    <a:pt x="2626" y="2224"/>
                    <a:pt x="2638" y="2227"/>
                    <a:pt x="2651" y="2227"/>
                  </a:cubicBezTo>
                  <a:cubicBezTo>
                    <a:pt x="2671" y="2227"/>
                    <a:pt x="2693" y="2218"/>
                    <a:pt x="2714" y="2218"/>
                  </a:cubicBezTo>
                  <a:cubicBezTo>
                    <a:pt x="2723" y="2218"/>
                    <a:pt x="2732" y="2219"/>
                    <a:pt x="2740" y="2225"/>
                  </a:cubicBezTo>
                  <a:cubicBezTo>
                    <a:pt x="2702" y="2238"/>
                    <a:pt x="2652" y="2250"/>
                    <a:pt x="2614" y="2263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1"/>
                    <a:pt x="2747" y="2216"/>
                    <a:pt x="2730" y="2202"/>
                  </a:cubicBezTo>
                  <a:lnTo>
                    <a:pt x="2730" y="2202"/>
                  </a:lnTo>
                  <a:cubicBezTo>
                    <a:pt x="2733" y="2204"/>
                    <a:pt x="2737" y="2205"/>
                    <a:pt x="2740" y="2205"/>
                  </a:cubicBezTo>
                  <a:cubicBezTo>
                    <a:pt x="2749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5"/>
                    <a:pt x="2765" y="2175"/>
                    <a:pt x="2753" y="2175"/>
                  </a:cubicBezTo>
                  <a:cubicBezTo>
                    <a:pt x="2757" y="2170"/>
                    <a:pt x="2763" y="2169"/>
                    <a:pt x="2771" y="2169"/>
                  </a:cubicBezTo>
                  <a:cubicBezTo>
                    <a:pt x="2791" y="2169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3" y="2175"/>
                    <a:pt x="2991" y="2288"/>
                    <a:pt x="3029" y="2313"/>
                  </a:cubicBezTo>
                  <a:cubicBezTo>
                    <a:pt x="3079" y="2263"/>
                    <a:pt x="3117" y="2200"/>
                    <a:pt x="3167" y="2137"/>
                  </a:cubicBezTo>
                  <a:cubicBezTo>
                    <a:pt x="3218" y="2087"/>
                    <a:pt x="3268" y="2024"/>
                    <a:pt x="3306" y="1974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6"/>
                    <a:pt x="3268" y="1923"/>
                  </a:cubicBezTo>
                  <a:cubicBezTo>
                    <a:pt x="3243" y="1936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6"/>
                  </a:lnTo>
                  <a:cubicBezTo>
                    <a:pt x="3280" y="1873"/>
                    <a:pt x="3293" y="1848"/>
                    <a:pt x="3306" y="1835"/>
                  </a:cubicBezTo>
                  <a:cubicBezTo>
                    <a:pt x="3331" y="1810"/>
                    <a:pt x="3356" y="1773"/>
                    <a:pt x="3368" y="1747"/>
                  </a:cubicBezTo>
                  <a:lnTo>
                    <a:pt x="3381" y="1747"/>
                  </a:lnTo>
                  <a:lnTo>
                    <a:pt x="3406" y="1685"/>
                  </a:lnTo>
                  <a:lnTo>
                    <a:pt x="3406" y="1685"/>
                  </a:lnTo>
                  <a:cubicBezTo>
                    <a:pt x="3381" y="1722"/>
                    <a:pt x="3368" y="1760"/>
                    <a:pt x="3331" y="1785"/>
                  </a:cubicBezTo>
                  <a:lnTo>
                    <a:pt x="3318" y="1798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3"/>
                    <a:pt x="3069" y="1963"/>
                  </a:cubicBezTo>
                  <a:cubicBezTo>
                    <a:pt x="3038" y="1963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9" y="1483"/>
                    <a:pt x="3486" y="1433"/>
                    <a:pt x="3486" y="1389"/>
                  </a:cubicBezTo>
                  <a:lnTo>
                    <a:pt x="3486" y="1389"/>
                  </a:lnTo>
                  <a:cubicBezTo>
                    <a:pt x="3493" y="1345"/>
                    <a:pt x="3487" y="1305"/>
                    <a:pt x="3482" y="1270"/>
                  </a:cubicBezTo>
                  <a:cubicBezTo>
                    <a:pt x="3481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0"/>
                    <a:pt x="3466" y="1246"/>
                    <a:pt x="3462" y="1240"/>
                  </a:cubicBezTo>
                  <a:lnTo>
                    <a:pt x="3462" y="1240"/>
                  </a:lnTo>
                  <a:cubicBezTo>
                    <a:pt x="3461" y="1242"/>
                    <a:pt x="3460" y="1244"/>
                    <a:pt x="3459" y="1245"/>
                  </a:cubicBezTo>
                  <a:lnTo>
                    <a:pt x="3459" y="1245"/>
                  </a:lnTo>
                  <a:cubicBezTo>
                    <a:pt x="3458" y="1240"/>
                    <a:pt x="3458" y="1237"/>
                    <a:pt x="3459" y="1237"/>
                  </a:cubicBezTo>
                  <a:lnTo>
                    <a:pt x="3459" y="1237"/>
                  </a:lnTo>
                  <a:cubicBezTo>
                    <a:pt x="3460" y="1237"/>
                    <a:pt x="3461" y="1238"/>
                    <a:pt x="3462" y="1240"/>
                  </a:cubicBezTo>
                  <a:lnTo>
                    <a:pt x="3462" y="1240"/>
                  </a:lnTo>
                  <a:cubicBezTo>
                    <a:pt x="3465" y="1236"/>
                    <a:pt x="3468" y="1232"/>
                    <a:pt x="3470" y="1227"/>
                  </a:cubicBezTo>
                  <a:lnTo>
                    <a:pt x="3470" y="1227"/>
                  </a:lnTo>
                  <a:cubicBezTo>
                    <a:pt x="3475" y="1240"/>
                    <a:pt x="3479" y="1254"/>
                    <a:pt x="3481" y="1269"/>
                  </a:cubicBezTo>
                  <a:lnTo>
                    <a:pt x="3481" y="1269"/>
                  </a:lnTo>
                  <a:cubicBezTo>
                    <a:pt x="3493" y="1237"/>
                    <a:pt x="3494" y="1200"/>
                    <a:pt x="3485" y="1165"/>
                  </a:cubicBezTo>
                  <a:lnTo>
                    <a:pt x="3485" y="1165"/>
                  </a:lnTo>
                  <a:cubicBezTo>
                    <a:pt x="3484" y="1175"/>
                    <a:pt x="3483" y="1185"/>
                    <a:pt x="3482" y="1195"/>
                  </a:cubicBezTo>
                  <a:cubicBezTo>
                    <a:pt x="3479" y="1205"/>
                    <a:pt x="3475" y="1216"/>
                    <a:pt x="3470" y="1227"/>
                  </a:cubicBezTo>
                  <a:lnTo>
                    <a:pt x="3470" y="1227"/>
                  </a:lnTo>
                  <a:cubicBezTo>
                    <a:pt x="3467" y="1220"/>
                    <a:pt x="3464" y="1214"/>
                    <a:pt x="3461" y="1208"/>
                  </a:cubicBezTo>
                  <a:lnTo>
                    <a:pt x="3461" y="1208"/>
                  </a:lnTo>
                  <a:cubicBezTo>
                    <a:pt x="3442" y="1237"/>
                    <a:pt x="3412" y="1263"/>
                    <a:pt x="3368" y="1283"/>
                  </a:cubicBezTo>
                  <a:cubicBezTo>
                    <a:pt x="3269" y="1341"/>
                    <a:pt x="3158" y="1393"/>
                    <a:pt x="3131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8"/>
                    <a:pt x="3255" y="1270"/>
                    <a:pt x="3318" y="1232"/>
                  </a:cubicBezTo>
                  <a:cubicBezTo>
                    <a:pt x="3357" y="1213"/>
                    <a:pt x="3397" y="1185"/>
                    <a:pt x="3430" y="1156"/>
                  </a:cubicBezTo>
                  <a:lnTo>
                    <a:pt x="3430" y="1156"/>
                  </a:lnTo>
                  <a:cubicBezTo>
                    <a:pt x="3441" y="1172"/>
                    <a:pt x="3452" y="1189"/>
                    <a:pt x="3461" y="1208"/>
                  </a:cubicBezTo>
                  <a:lnTo>
                    <a:pt x="3461" y="1208"/>
                  </a:lnTo>
                  <a:cubicBezTo>
                    <a:pt x="3471" y="1192"/>
                    <a:pt x="3479" y="1177"/>
                    <a:pt x="3484" y="1160"/>
                  </a:cubicBezTo>
                  <a:lnTo>
                    <a:pt x="3484" y="1160"/>
                  </a:lnTo>
                  <a:cubicBezTo>
                    <a:pt x="3484" y="1162"/>
                    <a:pt x="3485" y="1164"/>
                    <a:pt x="3485" y="1165"/>
                  </a:cubicBezTo>
                  <a:lnTo>
                    <a:pt x="3485" y="1165"/>
                  </a:lnTo>
                  <a:cubicBezTo>
                    <a:pt x="3485" y="1161"/>
                    <a:pt x="3486" y="1157"/>
                    <a:pt x="3486" y="1153"/>
                  </a:cubicBezTo>
                  <a:lnTo>
                    <a:pt x="3486" y="1153"/>
                  </a:lnTo>
                  <a:cubicBezTo>
                    <a:pt x="3485" y="1156"/>
                    <a:pt x="3485" y="1158"/>
                    <a:pt x="3484" y="1160"/>
                  </a:cubicBezTo>
                  <a:lnTo>
                    <a:pt x="3484" y="1160"/>
                  </a:lnTo>
                  <a:cubicBezTo>
                    <a:pt x="3480" y="1146"/>
                    <a:pt x="3474" y="1131"/>
                    <a:pt x="3467" y="1117"/>
                  </a:cubicBezTo>
                  <a:lnTo>
                    <a:pt x="3467" y="1117"/>
                  </a:lnTo>
                  <a:cubicBezTo>
                    <a:pt x="3464" y="1122"/>
                    <a:pt x="3461" y="1127"/>
                    <a:pt x="3456" y="1132"/>
                  </a:cubicBezTo>
                  <a:cubicBezTo>
                    <a:pt x="3448" y="1140"/>
                    <a:pt x="3439" y="1148"/>
                    <a:pt x="3430" y="1156"/>
                  </a:cubicBezTo>
                  <a:lnTo>
                    <a:pt x="3430" y="1156"/>
                  </a:lnTo>
                  <a:cubicBezTo>
                    <a:pt x="3417" y="1137"/>
                    <a:pt x="3403" y="1121"/>
                    <a:pt x="3394" y="1107"/>
                  </a:cubicBezTo>
                  <a:cubicBezTo>
                    <a:pt x="3318" y="1044"/>
                    <a:pt x="3293" y="1031"/>
                    <a:pt x="3280" y="1006"/>
                  </a:cubicBezTo>
                  <a:cubicBezTo>
                    <a:pt x="3268" y="993"/>
                    <a:pt x="3243" y="956"/>
                    <a:pt x="3142" y="943"/>
                  </a:cubicBezTo>
                  <a:cubicBezTo>
                    <a:pt x="3092" y="943"/>
                    <a:pt x="3029" y="943"/>
                    <a:pt x="2903" y="968"/>
                  </a:cubicBezTo>
                  <a:cubicBezTo>
                    <a:pt x="2798" y="1004"/>
                    <a:pt x="2659" y="1061"/>
                    <a:pt x="2519" y="1160"/>
                  </a:cubicBezTo>
                  <a:lnTo>
                    <a:pt x="2519" y="1160"/>
                  </a:lnTo>
                  <a:cubicBezTo>
                    <a:pt x="2519" y="1160"/>
                    <a:pt x="2519" y="1159"/>
                    <a:pt x="2519" y="1159"/>
                  </a:cubicBezTo>
                  <a:lnTo>
                    <a:pt x="2519" y="1159"/>
                  </a:lnTo>
                  <a:cubicBezTo>
                    <a:pt x="2509" y="1166"/>
                    <a:pt x="2499" y="1174"/>
                    <a:pt x="2490" y="1181"/>
                  </a:cubicBezTo>
                  <a:lnTo>
                    <a:pt x="2490" y="1181"/>
                  </a:lnTo>
                  <a:cubicBezTo>
                    <a:pt x="2491" y="1115"/>
                    <a:pt x="2494" y="1048"/>
                    <a:pt x="2501" y="981"/>
                  </a:cubicBezTo>
                  <a:cubicBezTo>
                    <a:pt x="2501" y="931"/>
                    <a:pt x="2501" y="868"/>
                    <a:pt x="2501" y="818"/>
                  </a:cubicBezTo>
                  <a:cubicBezTo>
                    <a:pt x="2501" y="792"/>
                    <a:pt x="2501" y="755"/>
                    <a:pt x="2501" y="730"/>
                  </a:cubicBezTo>
                  <a:lnTo>
                    <a:pt x="2552" y="704"/>
                  </a:lnTo>
                  <a:lnTo>
                    <a:pt x="2589" y="692"/>
                  </a:lnTo>
                  <a:cubicBezTo>
                    <a:pt x="2589" y="704"/>
                    <a:pt x="2614" y="742"/>
                    <a:pt x="2614" y="767"/>
                  </a:cubicBezTo>
                  <a:lnTo>
                    <a:pt x="2602" y="767"/>
                  </a:lnTo>
                  <a:cubicBezTo>
                    <a:pt x="2589" y="755"/>
                    <a:pt x="2564" y="730"/>
                    <a:pt x="2552" y="704"/>
                  </a:cubicBezTo>
                  <a:lnTo>
                    <a:pt x="2552" y="704"/>
                  </a:lnTo>
                  <a:cubicBezTo>
                    <a:pt x="2552" y="730"/>
                    <a:pt x="2564" y="755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05"/>
                  </a:cubicBezTo>
                  <a:cubicBezTo>
                    <a:pt x="2527" y="855"/>
                    <a:pt x="2527" y="906"/>
                    <a:pt x="2527" y="956"/>
                  </a:cubicBezTo>
                  <a:cubicBezTo>
                    <a:pt x="2527" y="1015"/>
                    <a:pt x="2522" y="1083"/>
                    <a:pt x="2519" y="1159"/>
                  </a:cubicBezTo>
                  <a:lnTo>
                    <a:pt x="2519" y="1159"/>
                  </a:lnTo>
                  <a:cubicBezTo>
                    <a:pt x="2739" y="990"/>
                    <a:pt x="2870" y="955"/>
                    <a:pt x="2966" y="943"/>
                  </a:cubicBezTo>
                  <a:cubicBezTo>
                    <a:pt x="3017" y="931"/>
                    <a:pt x="3067" y="931"/>
                    <a:pt x="3155" y="931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3" y="1093"/>
                    <a:pt x="3461" y="1105"/>
                    <a:pt x="3467" y="1117"/>
                  </a:cubicBezTo>
                  <a:lnTo>
                    <a:pt x="3467" y="1117"/>
                  </a:lnTo>
                  <a:cubicBezTo>
                    <a:pt x="3471" y="1111"/>
                    <a:pt x="3474" y="1107"/>
                    <a:pt x="3482" y="1107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6" y="1112"/>
                    <a:pt x="3487" y="1133"/>
                    <a:pt x="3486" y="1153"/>
                  </a:cubicBezTo>
                  <a:lnTo>
                    <a:pt x="3486" y="1153"/>
                  </a:lnTo>
                  <a:cubicBezTo>
                    <a:pt x="3492" y="1129"/>
                    <a:pt x="3493" y="1105"/>
                    <a:pt x="3491" y="1081"/>
                  </a:cubicBezTo>
                  <a:lnTo>
                    <a:pt x="3491" y="1081"/>
                  </a:lnTo>
                  <a:cubicBezTo>
                    <a:pt x="3488" y="1086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cubicBezTo>
                    <a:pt x="3444" y="993"/>
                    <a:pt x="3444" y="993"/>
                    <a:pt x="3444" y="1006"/>
                  </a:cubicBezTo>
                  <a:cubicBezTo>
                    <a:pt x="3431" y="1006"/>
                    <a:pt x="3431" y="1019"/>
                    <a:pt x="3431" y="1019"/>
                  </a:cubicBezTo>
                  <a:cubicBezTo>
                    <a:pt x="3431" y="1006"/>
                    <a:pt x="3431" y="1006"/>
                    <a:pt x="3431" y="993"/>
                  </a:cubicBezTo>
                  <a:cubicBezTo>
                    <a:pt x="3431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1"/>
                  </a:cubicBezTo>
                  <a:cubicBezTo>
                    <a:pt x="3431" y="943"/>
                    <a:pt x="3431" y="956"/>
                    <a:pt x="3431" y="956"/>
                  </a:cubicBezTo>
                  <a:lnTo>
                    <a:pt x="3444" y="968"/>
                  </a:lnTo>
                  <a:cubicBezTo>
                    <a:pt x="3467" y="997"/>
                    <a:pt x="3486" y="1037"/>
                    <a:pt x="3491" y="1081"/>
                  </a:cubicBezTo>
                  <a:lnTo>
                    <a:pt x="3491" y="1081"/>
                  </a:lnTo>
                  <a:cubicBezTo>
                    <a:pt x="3493" y="1077"/>
                    <a:pt x="3494" y="1073"/>
                    <a:pt x="3494" y="1069"/>
                  </a:cubicBezTo>
                  <a:cubicBezTo>
                    <a:pt x="3494" y="1056"/>
                    <a:pt x="3494" y="1031"/>
                    <a:pt x="3494" y="1019"/>
                  </a:cubicBezTo>
                  <a:lnTo>
                    <a:pt x="3482" y="993"/>
                  </a:lnTo>
                  <a:cubicBezTo>
                    <a:pt x="3469" y="931"/>
                    <a:pt x="3406" y="868"/>
                    <a:pt x="3318" y="843"/>
                  </a:cubicBezTo>
                  <a:lnTo>
                    <a:pt x="3306" y="843"/>
                  </a:lnTo>
                  <a:cubicBezTo>
                    <a:pt x="3268" y="830"/>
                    <a:pt x="3230" y="818"/>
                    <a:pt x="3205" y="818"/>
                  </a:cubicBezTo>
                  <a:cubicBezTo>
                    <a:pt x="3205" y="830"/>
                    <a:pt x="3218" y="843"/>
                    <a:pt x="3205" y="855"/>
                  </a:cubicBezTo>
                  <a:cubicBezTo>
                    <a:pt x="3193" y="855"/>
                    <a:pt x="3180" y="843"/>
                    <a:pt x="3180" y="830"/>
                  </a:cubicBezTo>
                  <a:lnTo>
                    <a:pt x="3193" y="818"/>
                  </a:lnTo>
                  <a:cubicBezTo>
                    <a:pt x="3167" y="805"/>
                    <a:pt x="3155" y="805"/>
                    <a:pt x="3142" y="805"/>
                  </a:cubicBezTo>
                  <a:cubicBezTo>
                    <a:pt x="3142" y="818"/>
                    <a:pt x="3142" y="818"/>
                    <a:pt x="3142" y="818"/>
                  </a:cubicBezTo>
                  <a:lnTo>
                    <a:pt x="3117" y="818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105" y="805"/>
                    <a:pt x="3117" y="792"/>
                    <a:pt x="3142" y="792"/>
                  </a:cubicBezTo>
                  <a:cubicBezTo>
                    <a:pt x="3193" y="792"/>
                    <a:pt x="3255" y="805"/>
                    <a:pt x="3293" y="818"/>
                  </a:cubicBezTo>
                  <a:lnTo>
                    <a:pt x="3306" y="805"/>
                  </a:lnTo>
                  <a:cubicBezTo>
                    <a:pt x="3306" y="805"/>
                    <a:pt x="3306" y="818"/>
                    <a:pt x="3318" y="818"/>
                  </a:cubicBezTo>
                  <a:cubicBezTo>
                    <a:pt x="3331" y="818"/>
                    <a:pt x="3356" y="830"/>
                    <a:pt x="3368" y="843"/>
                  </a:cubicBezTo>
                  <a:cubicBezTo>
                    <a:pt x="3368" y="818"/>
                    <a:pt x="3356" y="805"/>
                    <a:pt x="3356" y="792"/>
                  </a:cubicBezTo>
                  <a:cubicBezTo>
                    <a:pt x="3368" y="792"/>
                    <a:pt x="3368" y="805"/>
                    <a:pt x="3368" y="805"/>
                  </a:cubicBezTo>
                  <a:lnTo>
                    <a:pt x="3368" y="843"/>
                  </a:lnTo>
                  <a:cubicBezTo>
                    <a:pt x="3419" y="868"/>
                    <a:pt x="3444" y="893"/>
                    <a:pt x="3469" y="918"/>
                  </a:cubicBezTo>
                  <a:lnTo>
                    <a:pt x="3463" y="906"/>
                  </a:lnTo>
                  <a:lnTo>
                    <a:pt x="3463" y="906"/>
                  </a:lnTo>
                  <a:cubicBezTo>
                    <a:pt x="3466" y="909"/>
                    <a:pt x="3469" y="912"/>
                    <a:pt x="3469" y="918"/>
                  </a:cubicBezTo>
                  <a:lnTo>
                    <a:pt x="3482" y="943"/>
                  </a:lnTo>
                  <a:cubicBezTo>
                    <a:pt x="3482" y="947"/>
                    <a:pt x="3482" y="951"/>
                    <a:pt x="3482" y="956"/>
                  </a:cubicBezTo>
                  <a:lnTo>
                    <a:pt x="3482" y="968"/>
                  </a:lnTo>
                  <a:lnTo>
                    <a:pt x="3494" y="956"/>
                  </a:lnTo>
                  <a:cubicBezTo>
                    <a:pt x="3494" y="951"/>
                    <a:pt x="3494" y="947"/>
                    <a:pt x="3494" y="943"/>
                  </a:cubicBezTo>
                  <a:lnTo>
                    <a:pt x="3482" y="931"/>
                  </a:lnTo>
                  <a:cubicBezTo>
                    <a:pt x="3482" y="914"/>
                    <a:pt x="3482" y="903"/>
                    <a:pt x="3482" y="893"/>
                  </a:cubicBezTo>
                  <a:lnTo>
                    <a:pt x="3469" y="880"/>
                  </a:lnTo>
                  <a:lnTo>
                    <a:pt x="3456" y="893"/>
                  </a:lnTo>
                  <a:cubicBezTo>
                    <a:pt x="3456" y="889"/>
                    <a:pt x="3456" y="885"/>
                    <a:pt x="3456" y="880"/>
                  </a:cubicBezTo>
                  <a:cubicBezTo>
                    <a:pt x="3469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7" y="847"/>
                    <a:pt x="3476" y="847"/>
                  </a:cubicBezTo>
                  <a:cubicBezTo>
                    <a:pt x="3481" y="847"/>
                    <a:pt x="3489" y="850"/>
                    <a:pt x="3494" y="855"/>
                  </a:cubicBezTo>
                  <a:lnTo>
                    <a:pt x="3494" y="855"/>
                  </a:lnTo>
                  <a:cubicBezTo>
                    <a:pt x="3494" y="851"/>
                    <a:pt x="3494" y="847"/>
                    <a:pt x="3494" y="843"/>
                  </a:cubicBezTo>
                  <a:cubicBezTo>
                    <a:pt x="3494" y="839"/>
                    <a:pt x="3494" y="834"/>
                    <a:pt x="3494" y="830"/>
                  </a:cubicBezTo>
                  <a:cubicBezTo>
                    <a:pt x="3507" y="818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5"/>
                  </a:cubicBezTo>
                  <a:cubicBezTo>
                    <a:pt x="3494" y="742"/>
                    <a:pt x="3494" y="730"/>
                    <a:pt x="3494" y="717"/>
                  </a:cubicBezTo>
                  <a:cubicBezTo>
                    <a:pt x="3486" y="701"/>
                    <a:pt x="3474" y="681"/>
                    <a:pt x="3456" y="662"/>
                  </a:cubicBezTo>
                  <a:lnTo>
                    <a:pt x="3456" y="662"/>
                  </a:lnTo>
                  <a:cubicBezTo>
                    <a:pt x="3401" y="689"/>
                    <a:pt x="3295" y="708"/>
                    <a:pt x="3155" y="755"/>
                  </a:cubicBezTo>
                  <a:lnTo>
                    <a:pt x="3155" y="742"/>
                  </a:lnTo>
                  <a:lnTo>
                    <a:pt x="3142" y="717"/>
                  </a:lnTo>
                  <a:cubicBezTo>
                    <a:pt x="3193" y="704"/>
                    <a:pt x="3243" y="692"/>
                    <a:pt x="3280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79"/>
                  </a:cubicBezTo>
                  <a:cubicBezTo>
                    <a:pt x="3218" y="679"/>
                    <a:pt x="3230" y="667"/>
                    <a:pt x="3218" y="642"/>
                  </a:cubicBezTo>
                  <a:lnTo>
                    <a:pt x="3319" y="597"/>
                  </a:lnTo>
                  <a:lnTo>
                    <a:pt x="3319" y="597"/>
                  </a:lnTo>
                  <a:cubicBezTo>
                    <a:pt x="3323" y="605"/>
                    <a:pt x="3327" y="615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19"/>
                    <a:pt x="3332" y="620"/>
                  </a:cubicBezTo>
                  <a:lnTo>
                    <a:pt x="3332" y="620"/>
                  </a:lnTo>
                  <a:cubicBezTo>
                    <a:pt x="3333" y="608"/>
                    <a:pt x="3337" y="598"/>
                    <a:pt x="3343" y="591"/>
                  </a:cubicBezTo>
                  <a:lnTo>
                    <a:pt x="3363" y="587"/>
                  </a:lnTo>
                  <a:lnTo>
                    <a:pt x="3363" y="587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2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3" y="639"/>
                    <a:pt x="3445" y="650"/>
                    <a:pt x="3456" y="662"/>
                  </a:cubicBezTo>
                  <a:lnTo>
                    <a:pt x="3456" y="662"/>
                  </a:lnTo>
                  <a:cubicBezTo>
                    <a:pt x="3475" y="652"/>
                    <a:pt x="3488" y="642"/>
                    <a:pt x="3494" y="629"/>
                  </a:cubicBezTo>
                  <a:cubicBezTo>
                    <a:pt x="3507" y="629"/>
                    <a:pt x="3507" y="617"/>
                    <a:pt x="3507" y="617"/>
                  </a:cubicBezTo>
                  <a:cubicBezTo>
                    <a:pt x="3507" y="604"/>
                    <a:pt x="3507" y="591"/>
                    <a:pt x="3507" y="566"/>
                  </a:cubicBezTo>
                  <a:lnTo>
                    <a:pt x="3494" y="566"/>
                  </a:lnTo>
                  <a:lnTo>
                    <a:pt x="3494" y="554"/>
                  </a:lnTo>
                  <a:cubicBezTo>
                    <a:pt x="3494" y="541"/>
                    <a:pt x="3482" y="541"/>
                    <a:pt x="3482" y="529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0" y="530"/>
                    <a:pt x="3478" y="531"/>
                    <a:pt x="3476" y="533"/>
                  </a:cubicBezTo>
                  <a:lnTo>
                    <a:pt x="3476" y="533"/>
                  </a:lnTo>
                  <a:cubicBezTo>
                    <a:pt x="3470" y="521"/>
                    <a:pt x="3461" y="510"/>
                    <a:pt x="3450" y="500"/>
                  </a:cubicBezTo>
                  <a:lnTo>
                    <a:pt x="3450" y="500"/>
                  </a:lnTo>
                  <a:cubicBezTo>
                    <a:pt x="3452" y="501"/>
                    <a:pt x="3454" y="502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0" y="455"/>
                    <a:pt x="3453" y="464"/>
                    <a:pt x="3416" y="473"/>
                  </a:cubicBezTo>
                  <a:lnTo>
                    <a:pt x="3416" y="473"/>
                  </a:lnTo>
                  <a:cubicBezTo>
                    <a:pt x="3406" y="467"/>
                    <a:pt x="3395" y="460"/>
                    <a:pt x="3383" y="454"/>
                  </a:cubicBezTo>
                  <a:lnTo>
                    <a:pt x="3383" y="454"/>
                  </a:lnTo>
                  <a:cubicBezTo>
                    <a:pt x="3391" y="454"/>
                    <a:pt x="3399" y="453"/>
                    <a:pt x="3406" y="453"/>
                  </a:cubicBezTo>
                  <a:cubicBezTo>
                    <a:pt x="3318" y="441"/>
                    <a:pt x="3243" y="441"/>
                    <a:pt x="3243" y="415"/>
                  </a:cubicBezTo>
                  <a:cubicBezTo>
                    <a:pt x="3243" y="415"/>
                    <a:pt x="3268" y="403"/>
                    <a:pt x="3331" y="378"/>
                  </a:cubicBezTo>
                  <a:cubicBezTo>
                    <a:pt x="3356" y="378"/>
                    <a:pt x="3394" y="365"/>
                    <a:pt x="3419" y="353"/>
                  </a:cubicBezTo>
                  <a:cubicBezTo>
                    <a:pt x="3431" y="353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80" y="2225"/>
                  </a:lnTo>
                  <a:lnTo>
                    <a:pt x="780" y="2263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3"/>
                  </a:lnTo>
                  <a:cubicBezTo>
                    <a:pt x="642" y="2250"/>
                    <a:pt x="616" y="2238"/>
                    <a:pt x="616" y="2238"/>
                  </a:cubicBezTo>
                  <a:cubicBezTo>
                    <a:pt x="591" y="2275"/>
                    <a:pt x="579" y="2313"/>
                    <a:pt x="566" y="2351"/>
                  </a:cubicBezTo>
                  <a:lnTo>
                    <a:pt x="566" y="2351"/>
                  </a:lnTo>
                  <a:lnTo>
                    <a:pt x="579" y="2313"/>
                  </a:lnTo>
                  <a:lnTo>
                    <a:pt x="579" y="2313"/>
                  </a:lnTo>
                  <a:cubicBezTo>
                    <a:pt x="579" y="2313"/>
                    <a:pt x="579" y="2313"/>
                    <a:pt x="566" y="2325"/>
                  </a:cubicBezTo>
                  <a:cubicBezTo>
                    <a:pt x="566" y="2325"/>
                    <a:pt x="566" y="2338"/>
                    <a:pt x="554" y="2351"/>
                  </a:cubicBezTo>
                  <a:lnTo>
                    <a:pt x="566" y="2351"/>
                  </a:ln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4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7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7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29" y="3029"/>
                    <a:pt x="516" y="2991"/>
                  </a:cubicBezTo>
                  <a:cubicBezTo>
                    <a:pt x="503" y="2954"/>
                    <a:pt x="491" y="2904"/>
                    <a:pt x="503" y="2841"/>
                  </a:cubicBezTo>
                  <a:cubicBezTo>
                    <a:pt x="503" y="2816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3"/>
                    <a:pt x="503" y="2728"/>
                    <a:pt x="503" y="2715"/>
                  </a:cubicBezTo>
                  <a:cubicBezTo>
                    <a:pt x="516" y="2728"/>
                    <a:pt x="516" y="2740"/>
                    <a:pt x="529" y="2753"/>
                  </a:cubicBezTo>
                  <a:cubicBezTo>
                    <a:pt x="554" y="2740"/>
                    <a:pt x="529" y="2702"/>
                    <a:pt x="529" y="2690"/>
                  </a:cubicBezTo>
                  <a:cubicBezTo>
                    <a:pt x="566" y="2690"/>
                    <a:pt x="604" y="2728"/>
                    <a:pt x="629" y="2765"/>
                  </a:cubicBezTo>
                  <a:cubicBezTo>
                    <a:pt x="629" y="2788"/>
                    <a:pt x="615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4"/>
                    <a:pt x="654" y="2904"/>
                  </a:cubicBezTo>
                  <a:cubicBezTo>
                    <a:pt x="642" y="2912"/>
                    <a:pt x="630" y="2915"/>
                    <a:pt x="620" y="2915"/>
                  </a:cubicBezTo>
                  <a:cubicBezTo>
                    <a:pt x="600" y="2915"/>
                    <a:pt x="583" y="2904"/>
                    <a:pt x="566" y="2904"/>
                  </a:cubicBezTo>
                  <a:cubicBezTo>
                    <a:pt x="554" y="2878"/>
                    <a:pt x="591" y="2866"/>
                    <a:pt x="591" y="2841"/>
                  </a:cubicBezTo>
                  <a:lnTo>
                    <a:pt x="591" y="2841"/>
                  </a:lnTo>
                  <a:lnTo>
                    <a:pt x="579" y="2866"/>
                  </a:lnTo>
                  <a:cubicBezTo>
                    <a:pt x="566" y="2866"/>
                    <a:pt x="554" y="2841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66" y="2954"/>
                    <a:pt x="554" y="2991"/>
                  </a:cubicBezTo>
                  <a:cubicBezTo>
                    <a:pt x="566" y="2991"/>
                    <a:pt x="579" y="3004"/>
                    <a:pt x="579" y="3004"/>
                  </a:cubicBezTo>
                  <a:cubicBezTo>
                    <a:pt x="579" y="2991"/>
                    <a:pt x="579" y="2991"/>
                    <a:pt x="579" y="2991"/>
                  </a:cubicBezTo>
                  <a:cubicBezTo>
                    <a:pt x="581" y="2990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6" y="2998"/>
                    <a:pt x="616" y="2991"/>
                  </a:cubicBezTo>
                  <a:cubicBezTo>
                    <a:pt x="642" y="3004"/>
                    <a:pt x="679" y="3029"/>
                    <a:pt x="667" y="3042"/>
                  </a:cubicBezTo>
                  <a:lnTo>
                    <a:pt x="642" y="3042"/>
                  </a:lnTo>
                  <a:cubicBezTo>
                    <a:pt x="654" y="3042"/>
                    <a:pt x="654" y="3029"/>
                    <a:pt x="642" y="3029"/>
                  </a:cubicBezTo>
                  <a:cubicBezTo>
                    <a:pt x="654" y="3042"/>
                    <a:pt x="604" y="3054"/>
                    <a:pt x="654" y="3054"/>
                  </a:cubicBezTo>
                  <a:lnTo>
                    <a:pt x="679" y="3042"/>
                  </a:lnTo>
                  <a:cubicBezTo>
                    <a:pt x="692" y="3054"/>
                    <a:pt x="742" y="3054"/>
                    <a:pt x="742" y="3067"/>
                  </a:cubicBezTo>
                  <a:cubicBezTo>
                    <a:pt x="755" y="3061"/>
                    <a:pt x="752" y="3061"/>
                    <a:pt x="750" y="3061"/>
                  </a:cubicBezTo>
                  <a:cubicBezTo>
                    <a:pt x="748" y="3061"/>
                    <a:pt x="748" y="3061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7" y="3042"/>
                    <a:pt x="717" y="3042"/>
                  </a:cubicBezTo>
                  <a:cubicBezTo>
                    <a:pt x="742" y="3029"/>
                    <a:pt x="717" y="3029"/>
                    <a:pt x="742" y="3017"/>
                  </a:cubicBezTo>
                  <a:cubicBezTo>
                    <a:pt x="730" y="3017"/>
                    <a:pt x="730" y="3017"/>
                    <a:pt x="730" y="3004"/>
                  </a:cubicBezTo>
                  <a:lnTo>
                    <a:pt x="717" y="3004"/>
                  </a:lnTo>
                  <a:cubicBezTo>
                    <a:pt x="704" y="3004"/>
                    <a:pt x="704" y="3017"/>
                    <a:pt x="704" y="3017"/>
                  </a:cubicBezTo>
                  <a:cubicBezTo>
                    <a:pt x="667" y="3004"/>
                    <a:pt x="667" y="2979"/>
                    <a:pt x="654" y="2966"/>
                  </a:cubicBezTo>
                  <a:lnTo>
                    <a:pt x="654" y="2966"/>
                  </a:lnTo>
                  <a:cubicBezTo>
                    <a:pt x="654" y="2967"/>
                    <a:pt x="660" y="2972"/>
                    <a:pt x="664" y="2972"/>
                  </a:cubicBezTo>
                  <a:cubicBezTo>
                    <a:pt x="665" y="2972"/>
                    <a:pt x="667" y="2971"/>
                    <a:pt x="667" y="2966"/>
                  </a:cubicBezTo>
                  <a:lnTo>
                    <a:pt x="654" y="2954"/>
                  </a:lnTo>
                  <a:cubicBezTo>
                    <a:pt x="663" y="2954"/>
                    <a:pt x="671" y="2943"/>
                    <a:pt x="683" y="2943"/>
                  </a:cubicBezTo>
                  <a:cubicBezTo>
                    <a:pt x="689" y="2943"/>
                    <a:pt x="696" y="2945"/>
                    <a:pt x="704" y="2954"/>
                  </a:cubicBezTo>
                  <a:cubicBezTo>
                    <a:pt x="704" y="2941"/>
                    <a:pt x="704" y="2929"/>
                    <a:pt x="704" y="2929"/>
                  </a:cubicBezTo>
                  <a:cubicBezTo>
                    <a:pt x="717" y="2904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1"/>
                    <a:pt x="679" y="2816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65"/>
                  </a:cubicBezTo>
                  <a:cubicBezTo>
                    <a:pt x="704" y="2652"/>
                    <a:pt x="704" y="2640"/>
                    <a:pt x="717" y="2615"/>
                  </a:cubicBezTo>
                  <a:lnTo>
                    <a:pt x="730" y="2615"/>
                  </a:lnTo>
                  <a:cubicBezTo>
                    <a:pt x="730" y="2602"/>
                    <a:pt x="767" y="2564"/>
                    <a:pt x="742" y="2552"/>
                  </a:cubicBezTo>
                  <a:cubicBezTo>
                    <a:pt x="805" y="2539"/>
                    <a:pt x="780" y="2476"/>
                    <a:pt x="805" y="2439"/>
                  </a:cubicBezTo>
                  <a:lnTo>
                    <a:pt x="780" y="2439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7"/>
                    <a:pt x="809" y="2288"/>
                    <a:pt x="805" y="2288"/>
                  </a:cubicBezTo>
                  <a:cubicBezTo>
                    <a:pt x="808" y="2287"/>
                    <a:pt x="811" y="2286"/>
                    <a:pt x="814" y="2284"/>
                  </a:cubicBezTo>
                  <a:lnTo>
                    <a:pt x="814" y="2284"/>
                  </a:lnTo>
                  <a:cubicBezTo>
                    <a:pt x="814" y="2285"/>
                    <a:pt x="813" y="2285"/>
                    <a:pt x="813" y="2285"/>
                  </a:cubicBezTo>
                  <a:lnTo>
                    <a:pt x="813" y="2285"/>
                  </a:lnTo>
                  <a:cubicBezTo>
                    <a:pt x="814" y="2285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6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1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50"/>
                    <a:pt x="880" y="2150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7"/>
                    <a:pt x="880" y="2087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7"/>
                    <a:pt x="893" y="2077"/>
                  </a:cubicBezTo>
                  <a:cubicBezTo>
                    <a:pt x="912" y="2077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1270" y="629"/>
                  </a:moveTo>
                  <a:cubicBezTo>
                    <a:pt x="1251" y="629"/>
                    <a:pt x="1246" y="671"/>
                    <a:pt x="1235" y="671"/>
                  </a:cubicBezTo>
                  <a:cubicBezTo>
                    <a:pt x="1232" y="671"/>
                    <a:pt x="1228" y="669"/>
                    <a:pt x="1224" y="662"/>
                  </a:cubicBezTo>
                  <a:lnTo>
                    <a:pt x="1224" y="662"/>
                  </a:lnTo>
                  <a:cubicBezTo>
                    <a:pt x="1251" y="716"/>
                    <a:pt x="1182" y="707"/>
                    <a:pt x="1182" y="755"/>
                  </a:cubicBezTo>
                  <a:lnTo>
                    <a:pt x="1169" y="742"/>
                  </a:lnTo>
                  <a:cubicBezTo>
                    <a:pt x="1169" y="755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7"/>
                    <a:pt x="1135" y="807"/>
                  </a:cubicBezTo>
                  <a:cubicBezTo>
                    <a:pt x="1138" y="807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9" y="888"/>
                    <a:pt x="1062" y="815"/>
                    <a:pt x="994" y="900"/>
                  </a:cubicBezTo>
                  <a:lnTo>
                    <a:pt x="994" y="900"/>
                  </a:lnTo>
                  <a:cubicBezTo>
                    <a:pt x="1002" y="892"/>
                    <a:pt x="1010" y="886"/>
                    <a:pt x="1016" y="886"/>
                  </a:cubicBezTo>
                  <a:cubicBezTo>
                    <a:pt x="1021" y="886"/>
                    <a:pt x="1023" y="892"/>
                    <a:pt x="1019" y="906"/>
                  </a:cubicBezTo>
                  <a:cubicBezTo>
                    <a:pt x="993" y="918"/>
                    <a:pt x="968" y="943"/>
                    <a:pt x="943" y="943"/>
                  </a:cubicBezTo>
                  <a:cubicBezTo>
                    <a:pt x="917" y="980"/>
                    <a:pt x="919" y="988"/>
                    <a:pt x="929" y="988"/>
                  </a:cubicBezTo>
                  <a:cubicBezTo>
                    <a:pt x="935" y="988"/>
                    <a:pt x="946" y="984"/>
                    <a:pt x="953" y="983"/>
                  </a:cubicBezTo>
                  <a:lnTo>
                    <a:pt x="953" y="983"/>
                  </a:lnTo>
                  <a:cubicBezTo>
                    <a:pt x="908" y="1036"/>
                    <a:pt x="866" y="1090"/>
                    <a:pt x="830" y="1144"/>
                  </a:cubicBezTo>
                  <a:cubicBezTo>
                    <a:pt x="833" y="1141"/>
                    <a:pt x="838" y="1137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20"/>
                    <a:pt x="730" y="1270"/>
                  </a:cubicBezTo>
                  <a:cubicBezTo>
                    <a:pt x="733" y="1268"/>
                    <a:pt x="736" y="1267"/>
                    <a:pt x="738" y="1267"/>
                  </a:cubicBezTo>
                  <a:cubicBezTo>
                    <a:pt x="754" y="1267"/>
                    <a:pt x="751" y="1300"/>
                    <a:pt x="730" y="1333"/>
                  </a:cubicBezTo>
                  <a:cubicBezTo>
                    <a:pt x="724" y="1339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79" y="1320"/>
                    <a:pt x="717" y="1308"/>
                  </a:cubicBezTo>
                  <a:cubicBezTo>
                    <a:pt x="704" y="1295"/>
                    <a:pt x="704" y="1283"/>
                    <a:pt x="704" y="1283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42" y="1370"/>
                    <a:pt x="642" y="1358"/>
                    <a:pt x="654" y="1358"/>
                  </a:cubicBezTo>
                  <a:lnTo>
                    <a:pt x="616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4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403" y="1722"/>
                  </a:cubicBezTo>
                  <a:cubicBezTo>
                    <a:pt x="403" y="1722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5"/>
                    <a:pt x="282" y="1965"/>
                  </a:cubicBezTo>
                  <a:cubicBezTo>
                    <a:pt x="293" y="1965"/>
                    <a:pt x="299" y="1974"/>
                    <a:pt x="290" y="2011"/>
                  </a:cubicBezTo>
                  <a:cubicBezTo>
                    <a:pt x="279" y="2039"/>
                    <a:pt x="268" y="2045"/>
                    <a:pt x="258" y="2045"/>
                  </a:cubicBezTo>
                  <a:cubicBezTo>
                    <a:pt x="250" y="2045"/>
                    <a:pt x="244" y="2041"/>
                    <a:pt x="238" y="2041"/>
                  </a:cubicBezTo>
                  <a:cubicBezTo>
                    <a:pt x="234" y="2041"/>
                    <a:pt x="230" y="2043"/>
                    <a:pt x="227" y="2049"/>
                  </a:cubicBezTo>
                  <a:cubicBezTo>
                    <a:pt x="227" y="2087"/>
                    <a:pt x="240" y="2150"/>
                    <a:pt x="189" y="2200"/>
                  </a:cubicBezTo>
                  <a:cubicBezTo>
                    <a:pt x="189" y="2175"/>
                    <a:pt x="202" y="2162"/>
                    <a:pt x="202" y="2150"/>
                  </a:cubicBezTo>
                  <a:lnTo>
                    <a:pt x="202" y="2150"/>
                  </a:lnTo>
                  <a:lnTo>
                    <a:pt x="164" y="2187"/>
                  </a:lnTo>
                  <a:cubicBezTo>
                    <a:pt x="155" y="2142"/>
                    <a:pt x="172" y="2109"/>
                    <a:pt x="163" y="2109"/>
                  </a:cubicBezTo>
                  <a:cubicBezTo>
                    <a:pt x="160" y="2109"/>
                    <a:pt x="153" y="2114"/>
                    <a:pt x="139" y="2124"/>
                  </a:cubicBezTo>
                  <a:cubicBezTo>
                    <a:pt x="202" y="2150"/>
                    <a:pt x="76" y="2300"/>
                    <a:pt x="152" y="2325"/>
                  </a:cubicBezTo>
                  <a:lnTo>
                    <a:pt x="126" y="2351"/>
                  </a:lnTo>
                  <a:cubicBezTo>
                    <a:pt x="126" y="2351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4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2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2"/>
                  </a:cubicBezTo>
                  <a:cubicBezTo>
                    <a:pt x="101" y="2577"/>
                    <a:pt x="101" y="2602"/>
                    <a:pt x="101" y="2640"/>
                  </a:cubicBez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5" y="2699"/>
                    <a:pt x="114" y="2687"/>
                    <a:pt x="114" y="2687"/>
                  </a:cubicBezTo>
                  <a:cubicBezTo>
                    <a:pt x="114" y="2687"/>
                    <a:pt x="114" y="2688"/>
                    <a:pt x="114" y="2690"/>
                  </a:cubicBezTo>
                  <a:cubicBezTo>
                    <a:pt x="114" y="2702"/>
                    <a:pt x="114" y="2728"/>
                    <a:pt x="126" y="2740"/>
                  </a:cubicBezTo>
                  <a:cubicBezTo>
                    <a:pt x="122" y="2745"/>
                    <a:pt x="117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8"/>
                    <a:pt x="101" y="2728"/>
                    <a:pt x="64" y="2828"/>
                  </a:cubicBezTo>
                  <a:lnTo>
                    <a:pt x="51" y="2778"/>
                  </a:lnTo>
                  <a:cubicBezTo>
                    <a:pt x="13" y="2816"/>
                    <a:pt x="26" y="2853"/>
                    <a:pt x="1" y="2904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9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8" y="2979"/>
                  </a:lnTo>
                  <a:cubicBezTo>
                    <a:pt x="51" y="3017"/>
                    <a:pt x="76" y="3017"/>
                    <a:pt x="89" y="3029"/>
                  </a:cubicBezTo>
                  <a:cubicBezTo>
                    <a:pt x="89" y="3054"/>
                    <a:pt x="64" y="3067"/>
                    <a:pt x="38" y="3067"/>
                  </a:cubicBezTo>
                  <a:cubicBezTo>
                    <a:pt x="38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5"/>
                    <a:pt x="101" y="3105"/>
                  </a:cubicBezTo>
                  <a:cubicBezTo>
                    <a:pt x="101" y="3105"/>
                    <a:pt x="112" y="3116"/>
                    <a:pt x="124" y="3117"/>
                  </a:cubicBezTo>
                  <a:lnTo>
                    <a:pt x="124" y="3117"/>
                  </a:lnTo>
                  <a:cubicBezTo>
                    <a:pt x="137" y="3117"/>
                    <a:pt x="154" y="3114"/>
                    <a:pt x="164" y="3105"/>
                  </a:cubicBezTo>
                  <a:cubicBezTo>
                    <a:pt x="202" y="3105"/>
                    <a:pt x="101" y="3105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31" y="3086"/>
                    <a:pt x="122" y="3092"/>
                    <a:pt x="114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63" y="3037"/>
                    <a:pt x="174" y="3040"/>
                    <a:pt x="184" y="3040"/>
                  </a:cubicBezTo>
                  <a:cubicBezTo>
                    <a:pt x="210" y="3040"/>
                    <a:pt x="234" y="3022"/>
                    <a:pt x="252" y="3004"/>
                  </a:cubicBezTo>
                  <a:lnTo>
                    <a:pt x="240" y="3004"/>
                  </a:lnTo>
                  <a:cubicBezTo>
                    <a:pt x="214" y="3017"/>
                    <a:pt x="189" y="3017"/>
                    <a:pt x="164" y="3017"/>
                  </a:cubicBezTo>
                  <a:cubicBezTo>
                    <a:pt x="152" y="3017"/>
                    <a:pt x="164" y="3004"/>
                    <a:pt x="177" y="3004"/>
                  </a:cubicBezTo>
                  <a:lnTo>
                    <a:pt x="152" y="3004"/>
                  </a:lnTo>
                  <a:cubicBezTo>
                    <a:pt x="139" y="2979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0" y="2832"/>
                    <a:pt x="248" y="2834"/>
                    <a:pt x="237" y="2834"/>
                  </a:cubicBezTo>
                  <a:cubicBezTo>
                    <a:pt x="214" y="2834"/>
                    <a:pt x="198" y="2828"/>
                    <a:pt x="164" y="2828"/>
                  </a:cubicBezTo>
                  <a:cubicBezTo>
                    <a:pt x="214" y="2853"/>
                    <a:pt x="139" y="2878"/>
                    <a:pt x="152" y="2904"/>
                  </a:cubicBezTo>
                  <a:cubicBezTo>
                    <a:pt x="147" y="2899"/>
                    <a:pt x="143" y="2898"/>
                    <a:pt x="139" y="2898"/>
                  </a:cubicBezTo>
                  <a:cubicBezTo>
                    <a:pt x="131" y="2898"/>
                    <a:pt x="122" y="2904"/>
                    <a:pt x="114" y="2904"/>
                  </a:cubicBezTo>
                  <a:lnTo>
                    <a:pt x="164" y="2841"/>
                  </a:lnTo>
                  <a:lnTo>
                    <a:pt x="164" y="2841"/>
                  </a:lnTo>
                  <a:cubicBezTo>
                    <a:pt x="154" y="2844"/>
                    <a:pt x="147" y="2846"/>
                    <a:pt x="141" y="2846"/>
                  </a:cubicBezTo>
                  <a:cubicBezTo>
                    <a:pt x="126" y="2846"/>
                    <a:pt x="123" y="2834"/>
                    <a:pt x="114" y="2816"/>
                  </a:cubicBezTo>
                  <a:lnTo>
                    <a:pt x="114" y="2816"/>
                  </a:lnTo>
                  <a:cubicBezTo>
                    <a:pt x="121" y="2817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8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1"/>
                    <a:pt x="195" y="2601"/>
                  </a:cubicBezTo>
                  <a:cubicBezTo>
                    <a:pt x="193" y="2601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2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7" y="2325"/>
                  </a:cubicBezTo>
                  <a:lnTo>
                    <a:pt x="227" y="2325"/>
                  </a:lnTo>
                  <a:cubicBezTo>
                    <a:pt x="327" y="2275"/>
                    <a:pt x="415" y="2238"/>
                    <a:pt x="529" y="2187"/>
                  </a:cubicBezTo>
                  <a:cubicBezTo>
                    <a:pt x="485" y="2187"/>
                    <a:pt x="417" y="2139"/>
                    <a:pt x="354" y="2139"/>
                  </a:cubicBezTo>
                  <a:cubicBezTo>
                    <a:pt x="327" y="2139"/>
                    <a:pt x="300" y="2148"/>
                    <a:pt x="277" y="2175"/>
                  </a:cubicBezTo>
                  <a:cubicBezTo>
                    <a:pt x="277" y="2150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3"/>
                    <a:pt x="414" y="2034"/>
                    <a:pt x="404" y="1936"/>
                  </a:cubicBezTo>
                  <a:lnTo>
                    <a:pt x="404" y="1936"/>
                  </a:lnTo>
                  <a:cubicBezTo>
                    <a:pt x="409" y="1943"/>
                    <a:pt x="422" y="1946"/>
                    <a:pt x="437" y="1946"/>
                  </a:cubicBezTo>
                  <a:cubicBezTo>
                    <a:pt x="467" y="1946"/>
                    <a:pt x="509" y="1933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6"/>
                    <a:pt x="504" y="1736"/>
                  </a:cubicBezTo>
                  <a:cubicBezTo>
                    <a:pt x="509" y="1736"/>
                    <a:pt x="568" y="1608"/>
                    <a:pt x="604" y="1584"/>
                  </a:cubicBezTo>
                  <a:lnTo>
                    <a:pt x="604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6"/>
                    <a:pt x="818" y="1308"/>
                  </a:cubicBezTo>
                  <a:cubicBezTo>
                    <a:pt x="855" y="1295"/>
                    <a:pt x="931" y="1283"/>
                    <a:pt x="1019" y="1270"/>
                  </a:cubicBezTo>
                  <a:cubicBezTo>
                    <a:pt x="1066" y="1254"/>
                    <a:pt x="1122" y="1239"/>
                    <a:pt x="1177" y="1214"/>
                  </a:cubicBezTo>
                  <a:lnTo>
                    <a:pt x="1177" y="1214"/>
                  </a:lnTo>
                  <a:cubicBezTo>
                    <a:pt x="1178" y="1212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80"/>
                    <a:pt x="868" y="1220"/>
                  </a:cubicBezTo>
                  <a:cubicBezTo>
                    <a:pt x="893" y="1144"/>
                    <a:pt x="855" y="1182"/>
                    <a:pt x="931" y="1094"/>
                  </a:cubicBezTo>
                  <a:cubicBezTo>
                    <a:pt x="931" y="1083"/>
                    <a:pt x="927" y="1078"/>
                    <a:pt x="921" y="1077"/>
                  </a:cubicBezTo>
                  <a:lnTo>
                    <a:pt x="921" y="1077"/>
                  </a:lnTo>
                  <a:cubicBezTo>
                    <a:pt x="920" y="1079"/>
                    <a:pt x="919" y="1080"/>
                    <a:pt x="918" y="1081"/>
                  </a:cubicBezTo>
                  <a:lnTo>
                    <a:pt x="914" y="1078"/>
                  </a:lnTo>
                  <a:lnTo>
                    <a:pt x="914" y="1078"/>
                  </a:lnTo>
                  <a:cubicBezTo>
                    <a:pt x="903" y="1081"/>
                    <a:pt x="887" y="1092"/>
                    <a:pt x="871" y="1106"/>
                  </a:cubicBezTo>
                  <a:lnTo>
                    <a:pt x="871" y="1106"/>
                  </a:lnTo>
                  <a:cubicBezTo>
                    <a:pt x="876" y="1097"/>
                    <a:pt x="887" y="1085"/>
                    <a:pt x="906" y="1069"/>
                  </a:cubicBezTo>
                  <a:lnTo>
                    <a:pt x="906" y="1069"/>
                  </a:lnTo>
                  <a:lnTo>
                    <a:pt x="914" y="1078"/>
                  </a:lnTo>
                  <a:lnTo>
                    <a:pt x="914" y="1078"/>
                  </a:lnTo>
                  <a:cubicBezTo>
                    <a:pt x="916" y="1077"/>
                    <a:pt x="918" y="1077"/>
                    <a:pt x="919" y="1077"/>
                  </a:cubicBezTo>
                  <a:cubicBezTo>
                    <a:pt x="920" y="1077"/>
                    <a:pt x="920" y="1077"/>
                    <a:pt x="921" y="1077"/>
                  </a:cubicBezTo>
                  <a:lnTo>
                    <a:pt x="921" y="1077"/>
                  </a:lnTo>
                  <a:cubicBezTo>
                    <a:pt x="941" y="1041"/>
                    <a:pt x="920" y="1006"/>
                    <a:pt x="956" y="993"/>
                  </a:cubicBezTo>
                  <a:cubicBezTo>
                    <a:pt x="962" y="985"/>
                    <a:pt x="961" y="982"/>
                    <a:pt x="957" y="982"/>
                  </a:cubicBezTo>
                  <a:cubicBezTo>
                    <a:pt x="955" y="982"/>
                    <a:pt x="954" y="982"/>
                    <a:pt x="953" y="983"/>
                  </a:cubicBezTo>
                  <a:lnTo>
                    <a:pt x="953" y="983"/>
                  </a:lnTo>
                  <a:cubicBezTo>
                    <a:pt x="970" y="961"/>
                    <a:pt x="988" y="940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8"/>
                    <a:pt x="986" y="1041"/>
                    <a:pt x="1001" y="1041"/>
                  </a:cubicBezTo>
                  <a:cubicBezTo>
                    <a:pt x="1043" y="1041"/>
                    <a:pt x="1115" y="1014"/>
                    <a:pt x="1189" y="965"/>
                  </a:cubicBezTo>
                  <a:lnTo>
                    <a:pt x="1189" y="965"/>
                  </a:lnTo>
                  <a:cubicBezTo>
                    <a:pt x="1178" y="998"/>
                    <a:pt x="1168" y="1033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1" y="1181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9"/>
                    <a:pt x="955" y="1572"/>
                    <a:pt x="843" y="1773"/>
                  </a:cubicBezTo>
                  <a:cubicBezTo>
                    <a:pt x="843" y="1785"/>
                    <a:pt x="830" y="1798"/>
                    <a:pt x="830" y="1798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805" y="1861"/>
                    <a:pt x="792" y="1873"/>
                  </a:cubicBezTo>
                  <a:lnTo>
                    <a:pt x="780" y="1886"/>
                  </a:lnTo>
                  <a:cubicBezTo>
                    <a:pt x="780" y="1886"/>
                    <a:pt x="780" y="1886"/>
                    <a:pt x="780" y="1886"/>
                  </a:cubicBezTo>
                  <a:lnTo>
                    <a:pt x="780" y="1886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67" y="1923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4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4"/>
                  </a:cubicBezTo>
                  <a:lnTo>
                    <a:pt x="742" y="1974"/>
                  </a:lnTo>
                  <a:lnTo>
                    <a:pt x="792" y="1999"/>
                  </a:lnTo>
                  <a:cubicBezTo>
                    <a:pt x="730" y="1936"/>
                    <a:pt x="868" y="1949"/>
                    <a:pt x="780" y="1886"/>
                  </a:cubicBezTo>
                  <a:lnTo>
                    <a:pt x="780" y="1886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4"/>
                  </a:cubicBezTo>
                  <a:cubicBezTo>
                    <a:pt x="893" y="1974"/>
                    <a:pt x="855" y="1936"/>
                    <a:pt x="893" y="1936"/>
                  </a:cubicBezTo>
                  <a:cubicBezTo>
                    <a:pt x="906" y="1949"/>
                    <a:pt x="906" y="1961"/>
                    <a:pt x="918" y="1974"/>
                  </a:cubicBezTo>
                  <a:cubicBezTo>
                    <a:pt x="931" y="1961"/>
                    <a:pt x="943" y="1949"/>
                    <a:pt x="931" y="1936"/>
                  </a:cubicBezTo>
                  <a:lnTo>
                    <a:pt x="931" y="1936"/>
                  </a:lnTo>
                  <a:lnTo>
                    <a:pt x="968" y="1949"/>
                  </a:lnTo>
                  <a:lnTo>
                    <a:pt x="943" y="1898"/>
                  </a:lnTo>
                  <a:cubicBezTo>
                    <a:pt x="931" y="1898"/>
                    <a:pt x="918" y="1886"/>
                    <a:pt x="918" y="1886"/>
                  </a:cubicBezTo>
                  <a:lnTo>
                    <a:pt x="906" y="1911"/>
                  </a:lnTo>
                  <a:cubicBezTo>
                    <a:pt x="868" y="1886"/>
                    <a:pt x="868" y="1886"/>
                    <a:pt x="868" y="1873"/>
                  </a:cubicBezTo>
                  <a:lnTo>
                    <a:pt x="843" y="1861"/>
                  </a:lnTo>
                  <a:lnTo>
                    <a:pt x="855" y="1848"/>
                  </a:lnTo>
                  <a:cubicBezTo>
                    <a:pt x="855" y="1848"/>
                    <a:pt x="855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798"/>
                    <a:pt x="880" y="1798"/>
                  </a:cubicBezTo>
                  <a:lnTo>
                    <a:pt x="880" y="1785"/>
                  </a:lnTo>
                  <a:cubicBezTo>
                    <a:pt x="880" y="1785"/>
                    <a:pt x="893" y="1773"/>
                    <a:pt x="893" y="1773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3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5"/>
                    <a:pt x="1056" y="1685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9"/>
                    <a:pt x="1002" y="1719"/>
                  </a:cubicBezTo>
                  <a:cubicBezTo>
                    <a:pt x="988" y="1719"/>
                    <a:pt x="969" y="1710"/>
                    <a:pt x="943" y="1685"/>
                  </a:cubicBezTo>
                  <a:lnTo>
                    <a:pt x="943" y="1685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2"/>
                  </a:cubicBezTo>
                  <a:cubicBezTo>
                    <a:pt x="1094" y="1622"/>
                    <a:pt x="1144" y="1597"/>
                    <a:pt x="1169" y="1622"/>
                  </a:cubicBezTo>
                  <a:lnTo>
                    <a:pt x="1182" y="1622"/>
                  </a:lnTo>
                  <a:cubicBezTo>
                    <a:pt x="1182" y="1597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2"/>
                  </a:lnTo>
                  <a:cubicBezTo>
                    <a:pt x="1132" y="1471"/>
                    <a:pt x="1119" y="1509"/>
                    <a:pt x="1132" y="1421"/>
                  </a:cubicBezTo>
                  <a:lnTo>
                    <a:pt x="1132" y="1421"/>
                  </a:lnTo>
                  <a:cubicBezTo>
                    <a:pt x="1144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207" y="1396"/>
                  </a:lnTo>
                  <a:lnTo>
                    <a:pt x="1220" y="1383"/>
                  </a:lnTo>
                  <a:lnTo>
                    <a:pt x="1220" y="1396"/>
                  </a:lnTo>
                  <a:lnTo>
                    <a:pt x="1220" y="1408"/>
                  </a:lnTo>
                  <a:cubicBezTo>
                    <a:pt x="1257" y="1333"/>
                    <a:pt x="1308" y="1383"/>
                    <a:pt x="1308" y="1308"/>
                  </a:cubicBezTo>
                  <a:lnTo>
                    <a:pt x="1282" y="1295"/>
                  </a:lnTo>
                  <a:cubicBezTo>
                    <a:pt x="1282" y="1169"/>
                    <a:pt x="1421" y="1094"/>
                    <a:pt x="1433" y="1031"/>
                  </a:cubicBezTo>
                  <a:lnTo>
                    <a:pt x="1433" y="1031"/>
                  </a:lnTo>
                  <a:lnTo>
                    <a:pt x="1396" y="1044"/>
                  </a:lnTo>
                  <a:cubicBezTo>
                    <a:pt x="1407" y="1033"/>
                    <a:pt x="1398" y="991"/>
                    <a:pt x="1431" y="991"/>
                  </a:cubicBezTo>
                  <a:cubicBezTo>
                    <a:pt x="1436" y="991"/>
                    <a:pt x="1440" y="992"/>
                    <a:pt x="1446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8" y="1031"/>
                    <a:pt x="1496" y="1044"/>
                    <a:pt x="1521" y="1044"/>
                  </a:cubicBez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2"/>
                    <a:pt x="1537" y="992"/>
                  </a:cubicBezTo>
                  <a:cubicBezTo>
                    <a:pt x="1572" y="992"/>
                    <a:pt x="1587" y="951"/>
                    <a:pt x="1624" y="951"/>
                  </a:cubicBezTo>
                  <a:cubicBezTo>
                    <a:pt x="1637" y="951"/>
                    <a:pt x="1652" y="956"/>
                    <a:pt x="1672" y="968"/>
                  </a:cubicBezTo>
                  <a:cubicBezTo>
                    <a:pt x="1652" y="945"/>
                    <a:pt x="1640" y="938"/>
                    <a:pt x="1631" y="938"/>
                  </a:cubicBezTo>
                  <a:cubicBezTo>
                    <a:pt x="1620" y="938"/>
                    <a:pt x="1614" y="948"/>
                    <a:pt x="1604" y="948"/>
                  </a:cubicBezTo>
                  <a:cubicBezTo>
                    <a:pt x="1597" y="948"/>
                    <a:pt x="1587" y="942"/>
                    <a:pt x="1572" y="918"/>
                  </a:cubicBezTo>
                  <a:cubicBezTo>
                    <a:pt x="1580" y="918"/>
                    <a:pt x="1594" y="924"/>
                    <a:pt x="1606" y="924"/>
                  </a:cubicBezTo>
                  <a:cubicBezTo>
                    <a:pt x="1612" y="924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5" y="866"/>
                    <a:pt x="1672" y="865"/>
                    <a:pt x="1709" y="844"/>
                  </a:cubicBezTo>
                  <a:lnTo>
                    <a:pt x="1709" y="844"/>
                  </a:lnTo>
                  <a:cubicBezTo>
                    <a:pt x="1750" y="860"/>
                    <a:pt x="1791" y="877"/>
                    <a:pt x="1835" y="893"/>
                  </a:cubicBezTo>
                  <a:cubicBezTo>
                    <a:pt x="1898" y="918"/>
                    <a:pt x="2036" y="943"/>
                    <a:pt x="2062" y="968"/>
                  </a:cubicBezTo>
                  <a:cubicBezTo>
                    <a:pt x="2052" y="966"/>
                    <a:pt x="2044" y="965"/>
                    <a:pt x="2037" y="965"/>
                  </a:cubicBezTo>
                  <a:cubicBezTo>
                    <a:pt x="1987" y="965"/>
                    <a:pt x="2013" y="1025"/>
                    <a:pt x="2071" y="1078"/>
                  </a:cubicBezTo>
                  <a:lnTo>
                    <a:pt x="2071" y="1078"/>
                  </a:lnTo>
                  <a:cubicBezTo>
                    <a:pt x="2077" y="1077"/>
                    <a:pt x="2083" y="1077"/>
                    <a:pt x="2089" y="1077"/>
                  </a:cubicBezTo>
                  <a:cubicBezTo>
                    <a:pt x="2104" y="1077"/>
                    <a:pt x="2120" y="1079"/>
                    <a:pt x="2137" y="1081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06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6"/>
                  </a:cubicBezTo>
                  <a:lnTo>
                    <a:pt x="2137" y="906"/>
                  </a:lnTo>
                  <a:lnTo>
                    <a:pt x="2137" y="931"/>
                  </a:lnTo>
                  <a:cubicBezTo>
                    <a:pt x="2099" y="843"/>
                    <a:pt x="1974" y="805"/>
                    <a:pt x="1898" y="730"/>
                  </a:cubicBezTo>
                  <a:lnTo>
                    <a:pt x="1898" y="730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5"/>
                  </a:cubicBezTo>
                  <a:lnTo>
                    <a:pt x="1760" y="755"/>
                  </a:lnTo>
                  <a:cubicBezTo>
                    <a:pt x="1798" y="805"/>
                    <a:pt x="1785" y="818"/>
                    <a:pt x="1760" y="818"/>
                  </a:cubicBezTo>
                  <a:lnTo>
                    <a:pt x="1747" y="805"/>
                  </a:lnTo>
                  <a:cubicBezTo>
                    <a:pt x="1737" y="823"/>
                    <a:pt x="1724" y="835"/>
                    <a:pt x="1709" y="844"/>
                  </a:cubicBezTo>
                  <a:lnTo>
                    <a:pt x="1709" y="844"/>
                  </a:lnTo>
                  <a:cubicBezTo>
                    <a:pt x="1656" y="822"/>
                    <a:pt x="1603" y="801"/>
                    <a:pt x="1546" y="780"/>
                  </a:cubicBezTo>
                  <a:cubicBezTo>
                    <a:pt x="1509" y="755"/>
                    <a:pt x="1458" y="730"/>
                    <a:pt x="1421" y="717"/>
                  </a:cubicBezTo>
                  <a:cubicBezTo>
                    <a:pt x="1396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45" y="704"/>
                  </a:cubicBezTo>
                  <a:cubicBezTo>
                    <a:pt x="1340" y="702"/>
                    <a:pt x="1336" y="701"/>
                    <a:pt x="1333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30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45" y="704"/>
                    <a:pt x="1245" y="730"/>
                    <a:pt x="1232" y="742"/>
                  </a:cubicBezTo>
                  <a:cubicBezTo>
                    <a:pt x="1207" y="704"/>
                    <a:pt x="1270" y="679"/>
                    <a:pt x="1270" y="629"/>
                  </a:cubicBezTo>
                  <a:close/>
                  <a:moveTo>
                    <a:pt x="124" y="3117"/>
                  </a:moveTo>
                  <a:lnTo>
                    <a:pt x="124" y="3117"/>
                  </a:lnTo>
                  <a:cubicBezTo>
                    <a:pt x="120" y="3117"/>
                    <a:pt x="117" y="3117"/>
                    <a:pt x="114" y="3117"/>
                  </a:cubicBezTo>
                  <a:lnTo>
                    <a:pt x="126" y="3117"/>
                  </a:lnTo>
                  <a:cubicBezTo>
                    <a:pt x="126" y="3117"/>
                    <a:pt x="125" y="3117"/>
                    <a:pt x="124" y="3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0"/>
            <p:cNvSpPr/>
            <p:nvPr/>
          </p:nvSpPr>
          <p:spPr>
            <a:xfrm>
              <a:off x="7670818" y="4781282"/>
              <a:ext cx="1731" cy="2596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0" y="38"/>
                    <a:pt x="25" y="26"/>
                    <a:pt x="25" y="38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0"/>
            <p:cNvSpPr/>
            <p:nvPr/>
          </p:nvSpPr>
          <p:spPr>
            <a:xfrm>
              <a:off x="7672482" y="4783812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0"/>
            <p:cNvSpPr/>
            <p:nvPr/>
          </p:nvSpPr>
          <p:spPr>
            <a:xfrm>
              <a:off x="7824845" y="4725968"/>
              <a:ext cx="2197" cy="3528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8" y="0"/>
                  </a:moveTo>
                  <a:cubicBezTo>
                    <a:pt x="8" y="0"/>
                    <a:pt x="8" y="1"/>
                    <a:pt x="9" y="3"/>
                  </a:cubicBezTo>
                  <a:lnTo>
                    <a:pt x="9" y="3"/>
                  </a:lnTo>
                  <a:cubicBezTo>
                    <a:pt x="10" y="2"/>
                    <a:pt x="10" y="2"/>
                    <a:pt x="11" y="2"/>
                  </a:cubicBezTo>
                  <a:cubicBezTo>
                    <a:pt x="9" y="1"/>
                    <a:pt x="9" y="0"/>
                    <a:pt x="8" y="0"/>
                  </a:cubicBezTo>
                  <a:close/>
                  <a:moveTo>
                    <a:pt x="9" y="3"/>
                  </a:moveTo>
                  <a:cubicBezTo>
                    <a:pt x="1" y="8"/>
                    <a:pt x="23" y="53"/>
                    <a:pt x="23" y="53"/>
                  </a:cubicBezTo>
                  <a:cubicBezTo>
                    <a:pt x="33" y="43"/>
                    <a:pt x="14" y="12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0"/>
            <p:cNvSpPr/>
            <p:nvPr/>
          </p:nvSpPr>
          <p:spPr>
            <a:xfrm>
              <a:off x="7836427" y="4711857"/>
              <a:ext cx="1731" cy="339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1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0"/>
            <p:cNvSpPr/>
            <p:nvPr/>
          </p:nvSpPr>
          <p:spPr>
            <a:xfrm>
              <a:off x="7841419" y="4709993"/>
              <a:ext cx="6789" cy="5258"/>
            </a:xfrm>
            <a:custGeom>
              <a:avLst/>
              <a:gdLst/>
              <a:ahLst/>
              <a:cxnLst/>
              <a:rect l="l" t="t" r="r" b="b"/>
              <a:pathLst>
                <a:path w="102" h="79" extrusionOk="0">
                  <a:moveTo>
                    <a:pt x="72" y="0"/>
                  </a:moveTo>
                  <a:cubicBezTo>
                    <a:pt x="53" y="0"/>
                    <a:pt x="37" y="33"/>
                    <a:pt x="22" y="33"/>
                  </a:cubicBezTo>
                  <a:cubicBezTo>
                    <a:pt x="19" y="33"/>
                    <a:pt x="16" y="32"/>
                    <a:pt x="13" y="29"/>
                  </a:cubicBezTo>
                  <a:lnTo>
                    <a:pt x="1" y="16"/>
                  </a:lnTo>
                  <a:lnTo>
                    <a:pt x="1" y="79"/>
                  </a:lnTo>
                  <a:cubicBezTo>
                    <a:pt x="32" y="68"/>
                    <a:pt x="64" y="23"/>
                    <a:pt x="88" y="23"/>
                  </a:cubicBezTo>
                  <a:cubicBezTo>
                    <a:pt x="93" y="23"/>
                    <a:pt x="97" y="25"/>
                    <a:pt x="101" y="29"/>
                  </a:cubicBezTo>
                  <a:cubicBezTo>
                    <a:pt x="90" y="7"/>
                    <a:pt x="81" y="0"/>
                    <a:pt x="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0"/>
            <p:cNvSpPr/>
            <p:nvPr/>
          </p:nvSpPr>
          <p:spPr>
            <a:xfrm>
              <a:off x="7854266" y="4723572"/>
              <a:ext cx="865" cy="799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9" y="1"/>
                  </a:moveTo>
                  <a:cubicBezTo>
                    <a:pt x="0" y="1"/>
                    <a:pt x="9" y="12"/>
                    <a:pt x="11" y="12"/>
                  </a:cubicBezTo>
                  <a:cubicBezTo>
                    <a:pt x="13" y="12"/>
                    <a:pt x="13" y="9"/>
                    <a:pt x="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0"/>
            <p:cNvSpPr/>
            <p:nvPr/>
          </p:nvSpPr>
          <p:spPr>
            <a:xfrm>
              <a:off x="7859857" y="4718580"/>
              <a:ext cx="67" cy="1731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25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0"/>
            <p:cNvSpPr/>
            <p:nvPr/>
          </p:nvSpPr>
          <p:spPr>
            <a:xfrm>
              <a:off x="7858127" y="4718247"/>
              <a:ext cx="1797" cy="2862"/>
            </a:xfrm>
            <a:custGeom>
              <a:avLst/>
              <a:gdLst/>
              <a:ahLst/>
              <a:cxnLst/>
              <a:rect l="l" t="t" r="r" b="b"/>
              <a:pathLst>
                <a:path w="27" h="43" extrusionOk="0">
                  <a:moveTo>
                    <a:pt x="15" y="0"/>
                  </a:moveTo>
                  <a:cubicBezTo>
                    <a:pt x="14" y="0"/>
                    <a:pt x="14" y="8"/>
                    <a:pt x="14" y="30"/>
                  </a:cubicBezTo>
                  <a:lnTo>
                    <a:pt x="14" y="30"/>
                  </a:lnTo>
                  <a:lnTo>
                    <a:pt x="26" y="18"/>
                  </a:lnTo>
                  <a:cubicBezTo>
                    <a:pt x="19" y="11"/>
                    <a:pt x="16" y="0"/>
                    <a:pt x="15" y="0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4"/>
                    <a:pt x="1" y="43"/>
                  </a:cubicBezTo>
                  <a:lnTo>
                    <a:pt x="14" y="30"/>
                  </a:lnTo>
                  <a:lnTo>
                    <a:pt x="14" y="30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0"/>
            <p:cNvSpPr/>
            <p:nvPr/>
          </p:nvSpPr>
          <p:spPr>
            <a:xfrm>
              <a:off x="7854200" y="4716050"/>
              <a:ext cx="3195" cy="4327"/>
            </a:xfrm>
            <a:custGeom>
              <a:avLst/>
              <a:gdLst/>
              <a:ahLst/>
              <a:cxnLst/>
              <a:rect l="l" t="t" r="r" b="b"/>
              <a:pathLst>
                <a:path w="48" h="65" extrusionOk="0">
                  <a:moveTo>
                    <a:pt x="35" y="0"/>
                  </a:moveTo>
                  <a:cubicBezTo>
                    <a:pt x="1" y="12"/>
                    <a:pt x="8" y="65"/>
                    <a:pt x="38" y="65"/>
                  </a:cubicBezTo>
                  <a:cubicBezTo>
                    <a:pt x="41" y="65"/>
                    <a:pt x="44" y="64"/>
                    <a:pt x="47" y="63"/>
                  </a:cubicBezTo>
                  <a:cubicBezTo>
                    <a:pt x="35" y="38"/>
                    <a:pt x="10" y="38"/>
                    <a:pt x="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0"/>
            <p:cNvSpPr/>
            <p:nvPr/>
          </p:nvSpPr>
          <p:spPr>
            <a:xfrm>
              <a:off x="7845613" y="4704335"/>
              <a:ext cx="2063" cy="2596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3" y="1"/>
                  </a:moveTo>
                  <a:lnTo>
                    <a:pt x="1" y="36"/>
                  </a:lnTo>
                  <a:lnTo>
                    <a:pt x="1" y="36"/>
                  </a:lnTo>
                  <a:cubicBezTo>
                    <a:pt x="2" y="35"/>
                    <a:pt x="4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6"/>
                  </a:cubicBezTo>
                  <a:lnTo>
                    <a:pt x="13" y="1"/>
                  </a:lnTo>
                  <a:close/>
                  <a:moveTo>
                    <a:pt x="1" y="36"/>
                  </a:moveTo>
                  <a:cubicBezTo>
                    <a:pt x="1" y="36"/>
                    <a:pt x="0" y="37"/>
                    <a:pt x="0" y="38"/>
                  </a:cubicBezTo>
                  <a:lnTo>
                    <a:pt x="1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50"/>
            <p:cNvSpPr/>
            <p:nvPr/>
          </p:nvSpPr>
          <p:spPr>
            <a:xfrm>
              <a:off x="7866514" y="4720710"/>
              <a:ext cx="1731" cy="213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0" y="1"/>
                  </a:moveTo>
                  <a:cubicBezTo>
                    <a:pt x="1" y="1"/>
                    <a:pt x="1" y="13"/>
                    <a:pt x="1" y="31"/>
                  </a:cubicBezTo>
                  <a:lnTo>
                    <a:pt x="26" y="6"/>
                  </a:lnTo>
                  <a:cubicBezTo>
                    <a:pt x="19" y="3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0"/>
            <p:cNvSpPr/>
            <p:nvPr/>
          </p:nvSpPr>
          <p:spPr>
            <a:xfrm>
              <a:off x="7857328" y="4712722"/>
              <a:ext cx="2596" cy="426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0"/>
                  </a:moveTo>
                  <a:lnTo>
                    <a:pt x="0" y="6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0"/>
            <p:cNvSpPr/>
            <p:nvPr/>
          </p:nvSpPr>
          <p:spPr>
            <a:xfrm>
              <a:off x="7871506" y="4728564"/>
              <a:ext cx="932" cy="3461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4" y="1"/>
                  </a:moveTo>
                  <a:lnTo>
                    <a:pt x="1" y="51"/>
                  </a:lnTo>
                  <a:lnTo>
                    <a:pt x="14" y="14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50"/>
            <p:cNvSpPr/>
            <p:nvPr/>
          </p:nvSpPr>
          <p:spPr>
            <a:xfrm>
              <a:off x="7875700" y="4731959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cubicBezTo>
                    <a:pt x="13" y="0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50"/>
            <p:cNvSpPr/>
            <p:nvPr/>
          </p:nvSpPr>
          <p:spPr>
            <a:xfrm>
              <a:off x="7870707" y="4722773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0"/>
            <p:cNvSpPr/>
            <p:nvPr/>
          </p:nvSpPr>
          <p:spPr>
            <a:xfrm>
              <a:off x="7869842" y="4721908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50"/>
            <p:cNvSpPr/>
            <p:nvPr/>
          </p:nvSpPr>
          <p:spPr>
            <a:xfrm>
              <a:off x="7863984" y="4709327"/>
              <a:ext cx="2596" cy="6789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39"/>
                    <a:pt x="13" y="64"/>
                    <a:pt x="1" y="101"/>
                  </a:cubicBezTo>
                  <a:cubicBezTo>
                    <a:pt x="13" y="76"/>
                    <a:pt x="39" y="5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50"/>
            <p:cNvSpPr/>
            <p:nvPr/>
          </p:nvSpPr>
          <p:spPr>
            <a:xfrm>
              <a:off x="7868178" y="4716050"/>
              <a:ext cx="932" cy="3395"/>
            </a:xfrm>
            <a:custGeom>
              <a:avLst/>
              <a:gdLst/>
              <a:ahLst/>
              <a:cxnLst/>
              <a:rect l="l" t="t" r="r" b="b"/>
              <a:pathLst>
                <a:path w="14" h="51" extrusionOk="0">
                  <a:moveTo>
                    <a:pt x="1" y="0"/>
                  </a:moveTo>
                  <a:cubicBezTo>
                    <a:pt x="1" y="13"/>
                    <a:pt x="1" y="38"/>
                    <a:pt x="1" y="51"/>
                  </a:cubicBezTo>
                  <a:lnTo>
                    <a:pt x="13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0"/>
            <p:cNvSpPr/>
            <p:nvPr/>
          </p:nvSpPr>
          <p:spPr>
            <a:xfrm>
              <a:off x="7869043" y="4716915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0"/>
            <p:cNvSpPr/>
            <p:nvPr/>
          </p:nvSpPr>
          <p:spPr>
            <a:xfrm>
              <a:off x="7874901" y="4723572"/>
              <a:ext cx="1731" cy="339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7" y="38"/>
                    <a:pt x="10" y="35"/>
                    <a:pt x="13" y="35"/>
                  </a:cubicBezTo>
                  <a:cubicBezTo>
                    <a:pt x="16" y="35"/>
                    <a:pt x="19" y="38"/>
                    <a:pt x="25" y="38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0"/>
            <p:cNvSpPr/>
            <p:nvPr/>
          </p:nvSpPr>
          <p:spPr>
            <a:xfrm>
              <a:off x="7873237" y="4723572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0"/>
            <p:cNvSpPr/>
            <p:nvPr/>
          </p:nvSpPr>
          <p:spPr>
            <a:xfrm>
              <a:off x="7874035" y="4722374"/>
              <a:ext cx="932" cy="126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1" y="1"/>
                  </a:moveTo>
                  <a:cubicBezTo>
                    <a:pt x="7" y="1"/>
                    <a:pt x="1" y="10"/>
                    <a:pt x="1" y="19"/>
                  </a:cubicBezTo>
                  <a:lnTo>
                    <a:pt x="13" y="19"/>
                  </a:lnTo>
                  <a:cubicBezTo>
                    <a:pt x="13" y="19"/>
                    <a:pt x="13" y="6"/>
                    <a:pt x="13" y="6"/>
                  </a:cubicBezTo>
                  <a:cubicBezTo>
                    <a:pt x="13" y="2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0"/>
            <p:cNvSpPr/>
            <p:nvPr/>
          </p:nvSpPr>
          <p:spPr>
            <a:xfrm>
              <a:off x="7873237" y="4725236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0"/>
            <p:cNvSpPr/>
            <p:nvPr/>
          </p:nvSpPr>
          <p:spPr>
            <a:xfrm>
              <a:off x="7873237" y="4723572"/>
              <a:ext cx="865" cy="1731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0" y="1"/>
                    <a:pt x="0" y="13"/>
                  </a:cubicBez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0"/>
            <p:cNvSpPr/>
            <p:nvPr/>
          </p:nvSpPr>
          <p:spPr>
            <a:xfrm>
              <a:off x="7865715" y="4701806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0"/>
            <p:cNvSpPr/>
            <p:nvPr/>
          </p:nvSpPr>
          <p:spPr>
            <a:xfrm>
              <a:off x="7742706" y="4734422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50"/>
            <p:cNvSpPr/>
            <p:nvPr/>
          </p:nvSpPr>
          <p:spPr>
            <a:xfrm>
              <a:off x="7787037" y="4738615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50"/>
            <p:cNvSpPr/>
            <p:nvPr/>
          </p:nvSpPr>
          <p:spPr>
            <a:xfrm>
              <a:off x="7793760" y="4736951"/>
              <a:ext cx="2596" cy="932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50"/>
            <p:cNvSpPr/>
            <p:nvPr/>
          </p:nvSpPr>
          <p:spPr>
            <a:xfrm>
              <a:off x="7792096" y="4731093"/>
              <a:ext cx="3395" cy="426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1"/>
                  </a:moveTo>
                  <a:cubicBezTo>
                    <a:pt x="13" y="1"/>
                    <a:pt x="13" y="13"/>
                    <a:pt x="0" y="13"/>
                  </a:cubicBezTo>
                  <a:lnTo>
                    <a:pt x="51" y="63"/>
                  </a:lnTo>
                  <a:lnTo>
                    <a:pt x="51" y="6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0"/>
            <p:cNvSpPr/>
            <p:nvPr/>
          </p:nvSpPr>
          <p:spPr>
            <a:xfrm>
              <a:off x="8079783" y="4324592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50"/>
            <p:cNvSpPr/>
            <p:nvPr/>
          </p:nvSpPr>
          <p:spPr>
            <a:xfrm>
              <a:off x="8078984" y="4325457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50"/>
            <p:cNvSpPr/>
            <p:nvPr/>
          </p:nvSpPr>
          <p:spPr>
            <a:xfrm>
              <a:off x="8079783" y="4327121"/>
              <a:ext cx="1797" cy="2529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26" y="38"/>
                  </a:cubicBezTo>
                  <a:cubicBezTo>
                    <a:pt x="26" y="25"/>
                    <a:pt x="26" y="25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50"/>
            <p:cNvSpPr/>
            <p:nvPr/>
          </p:nvSpPr>
          <p:spPr>
            <a:xfrm>
              <a:off x="8079783" y="4322928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cubicBezTo>
                    <a:pt x="13" y="0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0"/>
            <p:cNvSpPr/>
            <p:nvPr/>
          </p:nvSpPr>
          <p:spPr>
            <a:xfrm>
              <a:off x="8093162" y="4320399"/>
              <a:ext cx="2596" cy="1731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3"/>
                    <a:pt x="14" y="13"/>
                    <a:pt x="26" y="26"/>
                  </a:cubicBezTo>
                  <a:lnTo>
                    <a:pt x="39" y="13"/>
                  </a:lnTo>
                  <a:cubicBezTo>
                    <a:pt x="39" y="13"/>
                    <a:pt x="26" y="1"/>
                    <a:pt x="14" y="1"/>
                  </a:cubicBezTo>
                  <a:cubicBezTo>
                    <a:pt x="14" y="5"/>
                    <a:pt x="14" y="6"/>
                    <a:pt x="13" y="6"/>
                  </a:cubicBezTo>
                  <a:cubicBezTo>
                    <a:pt x="12" y="6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0"/>
            <p:cNvSpPr/>
            <p:nvPr/>
          </p:nvSpPr>
          <p:spPr>
            <a:xfrm>
              <a:off x="8094027" y="4319600"/>
              <a:ext cx="2596" cy="86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26" y="13"/>
                    <a:pt x="13" y="0"/>
                    <a:pt x="1" y="0"/>
                  </a:cubicBezTo>
                  <a:close/>
                  <a:moveTo>
                    <a:pt x="13" y="0"/>
                  </a:moveTo>
                  <a:cubicBezTo>
                    <a:pt x="13" y="0"/>
                    <a:pt x="26" y="13"/>
                    <a:pt x="26" y="13"/>
                  </a:cubicBezTo>
                  <a:lnTo>
                    <a:pt x="38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0"/>
            <p:cNvSpPr/>
            <p:nvPr/>
          </p:nvSpPr>
          <p:spPr>
            <a:xfrm>
              <a:off x="8091498" y="4322063"/>
              <a:ext cx="2596" cy="932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50"/>
            <p:cNvSpPr/>
            <p:nvPr/>
          </p:nvSpPr>
          <p:spPr>
            <a:xfrm>
              <a:off x="8093162" y="4322928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0"/>
                    <a:pt x="1" y="0"/>
                    <a:pt x="14" y="1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50"/>
            <p:cNvSpPr/>
            <p:nvPr/>
          </p:nvSpPr>
          <p:spPr>
            <a:xfrm>
              <a:off x="8094027" y="4322063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0"/>
            <p:cNvSpPr/>
            <p:nvPr/>
          </p:nvSpPr>
          <p:spPr>
            <a:xfrm>
              <a:off x="8097355" y="4308683"/>
              <a:ext cx="2596" cy="932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3" y="1"/>
                    <a:pt x="1" y="1"/>
                    <a:pt x="26" y="13"/>
                  </a:cubicBezTo>
                  <a:cubicBezTo>
                    <a:pt x="38" y="13"/>
                    <a:pt x="26" y="13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50"/>
            <p:cNvSpPr/>
            <p:nvPr/>
          </p:nvSpPr>
          <p:spPr>
            <a:xfrm>
              <a:off x="8083177" y="4305355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50"/>
            <p:cNvSpPr/>
            <p:nvPr/>
          </p:nvSpPr>
          <p:spPr>
            <a:xfrm>
              <a:off x="8145081" y="4331315"/>
              <a:ext cx="7588" cy="3395"/>
            </a:xfrm>
            <a:custGeom>
              <a:avLst/>
              <a:gdLst/>
              <a:ahLst/>
              <a:cxnLst/>
              <a:rect l="l" t="t" r="r" b="b"/>
              <a:pathLst>
                <a:path w="114" h="51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24" y="14"/>
                    <a:pt x="47" y="22"/>
                  </a:cubicBezTo>
                  <a:lnTo>
                    <a:pt x="47" y="22"/>
                  </a:lnTo>
                  <a:cubicBezTo>
                    <a:pt x="32" y="11"/>
                    <a:pt x="0" y="0"/>
                    <a:pt x="0" y="0"/>
                  </a:cubicBezTo>
                  <a:close/>
                  <a:moveTo>
                    <a:pt x="47" y="22"/>
                  </a:moveTo>
                  <a:lnTo>
                    <a:pt x="47" y="22"/>
                  </a:lnTo>
                  <a:cubicBezTo>
                    <a:pt x="48" y="23"/>
                    <a:pt x="49" y="24"/>
                    <a:pt x="50" y="25"/>
                  </a:cubicBezTo>
                  <a:cubicBezTo>
                    <a:pt x="52" y="25"/>
                    <a:pt x="54" y="25"/>
                    <a:pt x="55" y="25"/>
                  </a:cubicBezTo>
                  <a:lnTo>
                    <a:pt x="55" y="25"/>
                  </a:lnTo>
                  <a:cubicBezTo>
                    <a:pt x="52" y="24"/>
                    <a:pt x="50" y="23"/>
                    <a:pt x="47" y="22"/>
                  </a:cubicBezTo>
                  <a:close/>
                  <a:moveTo>
                    <a:pt x="55" y="25"/>
                  </a:moveTo>
                  <a:cubicBezTo>
                    <a:pt x="73" y="32"/>
                    <a:pt x="93" y="40"/>
                    <a:pt x="113" y="50"/>
                  </a:cubicBezTo>
                  <a:cubicBezTo>
                    <a:pt x="113" y="50"/>
                    <a:pt x="113" y="50"/>
                    <a:pt x="113" y="38"/>
                  </a:cubicBezTo>
                  <a:cubicBezTo>
                    <a:pt x="90" y="38"/>
                    <a:pt x="77" y="27"/>
                    <a:pt x="55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50"/>
            <p:cNvSpPr/>
            <p:nvPr/>
          </p:nvSpPr>
          <p:spPr>
            <a:xfrm>
              <a:off x="8148409" y="4336307"/>
              <a:ext cx="3395" cy="932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0" y="1"/>
                  </a:moveTo>
                  <a:cubicBezTo>
                    <a:pt x="13" y="1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0"/>
            <p:cNvSpPr/>
            <p:nvPr/>
          </p:nvSpPr>
          <p:spPr>
            <a:xfrm>
              <a:off x="8092363" y="4276933"/>
              <a:ext cx="92056" cy="69491"/>
            </a:xfrm>
            <a:custGeom>
              <a:avLst/>
              <a:gdLst/>
              <a:ahLst/>
              <a:cxnLst/>
              <a:rect l="l" t="t" r="r" b="b"/>
              <a:pathLst>
                <a:path w="1383" h="1044" extrusionOk="0">
                  <a:moveTo>
                    <a:pt x="553" y="164"/>
                  </a:moveTo>
                  <a:cubicBezTo>
                    <a:pt x="553" y="164"/>
                    <a:pt x="566" y="176"/>
                    <a:pt x="578" y="189"/>
                  </a:cubicBezTo>
                  <a:cubicBezTo>
                    <a:pt x="578" y="189"/>
                    <a:pt x="591" y="201"/>
                    <a:pt x="591" y="201"/>
                  </a:cubicBezTo>
                  <a:cubicBezTo>
                    <a:pt x="604" y="201"/>
                    <a:pt x="604" y="214"/>
                    <a:pt x="616" y="214"/>
                  </a:cubicBezTo>
                  <a:cubicBezTo>
                    <a:pt x="604" y="214"/>
                    <a:pt x="604" y="201"/>
                    <a:pt x="604" y="201"/>
                  </a:cubicBezTo>
                  <a:cubicBezTo>
                    <a:pt x="591" y="189"/>
                    <a:pt x="578" y="189"/>
                    <a:pt x="578" y="176"/>
                  </a:cubicBezTo>
                  <a:cubicBezTo>
                    <a:pt x="566" y="176"/>
                    <a:pt x="566" y="164"/>
                    <a:pt x="553" y="164"/>
                  </a:cubicBezTo>
                  <a:close/>
                  <a:moveTo>
                    <a:pt x="629" y="201"/>
                  </a:moveTo>
                  <a:cubicBezTo>
                    <a:pt x="629" y="201"/>
                    <a:pt x="629" y="214"/>
                    <a:pt x="641" y="214"/>
                  </a:cubicBezTo>
                  <a:cubicBezTo>
                    <a:pt x="641" y="214"/>
                    <a:pt x="629" y="201"/>
                    <a:pt x="629" y="201"/>
                  </a:cubicBezTo>
                  <a:close/>
                  <a:moveTo>
                    <a:pt x="189" y="264"/>
                  </a:moveTo>
                  <a:lnTo>
                    <a:pt x="189" y="264"/>
                  </a:lnTo>
                  <a:cubicBezTo>
                    <a:pt x="195" y="271"/>
                    <a:pt x="195" y="274"/>
                    <a:pt x="194" y="274"/>
                  </a:cubicBezTo>
                  <a:cubicBezTo>
                    <a:pt x="192" y="274"/>
                    <a:pt x="189" y="271"/>
                    <a:pt x="189" y="264"/>
                  </a:cubicBezTo>
                  <a:close/>
                  <a:moveTo>
                    <a:pt x="641" y="264"/>
                  </a:moveTo>
                  <a:cubicBezTo>
                    <a:pt x="641" y="277"/>
                    <a:pt x="654" y="277"/>
                    <a:pt x="654" y="277"/>
                  </a:cubicBezTo>
                  <a:lnTo>
                    <a:pt x="641" y="264"/>
                  </a:lnTo>
                  <a:close/>
                  <a:moveTo>
                    <a:pt x="641" y="277"/>
                  </a:moveTo>
                  <a:lnTo>
                    <a:pt x="641" y="277"/>
                  </a:lnTo>
                  <a:cubicBezTo>
                    <a:pt x="641" y="277"/>
                    <a:pt x="641" y="277"/>
                    <a:pt x="641" y="277"/>
                  </a:cubicBezTo>
                  <a:close/>
                  <a:moveTo>
                    <a:pt x="654" y="277"/>
                  </a:moveTo>
                  <a:cubicBezTo>
                    <a:pt x="654" y="282"/>
                    <a:pt x="656" y="285"/>
                    <a:pt x="659" y="287"/>
                  </a:cubicBezTo>
                  <a:lnTo>
                    <a:pt x="659" y="287"/>
                  </a:lnTo>
                  <a:lnTo>
                    <a:pt x="654" y="277"/>
                  </a:lnTo>
                  <a:close/>
                  <a:moveTo>
                    <a:pt x="648" y="289"/>
                  </a:moveTo>
                  <a:cubicBezTo>
                    <a:pt x="651" y="293"/>
                    <a:pt x="654" y="296"/>
                    <a:pt x="654" y="302"/>
                  </a:cubicBezTo>
                  <a:lnTo>
                    <a:pt x="648" y="289"/>
                  </a:lnTo>
                  <a:close/>
                  <a:moveTo>
                    <a:pt x="679" y="302"/>
                  </a:moveTo>
                  <a:cubicBezTo>
                    <a:pt x="698" y="321"/>
                    <a:pt x="717" y="347"/>
                    <a:pt x="725" y="348"/>
                  </a:cubicBezTo>
                  <a:lnTo>
                    <a:pt x="725" y="348"/>
                  </a:lnTo>
                  <a:cubicBezTo>
                    <a:pt x="712" y="335"/>
                    <a:pt x="699" y="322"/>
                    <a:pt x="679" y="302"/>
                  </a:cubicBezTo>
                  <a:close/>
                  <a:moveTo>
                    <a:pt x="0" y="302"/>
                  </a:moveTo>
                  <a:lnTo>
                    <a:pt x="13" y="314"/>
                  </a:lnTo>
                  <a:cubicBezTo>
                    <a:pt x="26" y="314"/>
                    <a:pt x="26" y="327"/>
                    <a:pt x="38" y="327"/>
                  </a:cubicBezTo>
                  <a:cubicBezTo>
                    <a:pt x="58" y="337"/>
                    <a:pt x="78" y="355"/>
                    <a:pt x="98" y="362"/>
                  </a:cubicBezTo>
                  <a:lnTo>
                    <a:pt x="98" y="362"/>
                  </a:lnTo>
                  <a:cubicBezTo>
                    <a:pt x="85" y="350"/>
                    <a:pt x="62" y="339"/>
                    <a:pt x="51" y="327"/>
                  </a:cubicBezTo>
                  <a:lnTo>
                    <a:pt x="51" y="327"/>
                  </a:lnTo>
                  <a:cubicBezTo>
                    <a:pt x="51" y="328"/>
                    <a:pt x="63" y="340"/>
                    <a:pt x="63" y="340"/>
                  </a:cubicBezTo>
                  <a:cubicBezTo>
                    <a:pt x="51" y="327"/>
                    <a:pt x="38" y="314"/>
                    <a:pt x="26" y="314"/>
                  </a:cubicBezTo>
                  <a:cubicBezTo>
                    <a:pt x="13" y="302"/>
                    <a:pt x="13" y="302"/>
                    <a:pt x="0" y="302"/>
                  </a:cubicBezTo>
                  <a:close/>
                  <a:moveTo>
                    <a:pt x="729" y="340"/>
                  </a:moveTo>
                  <a:cubicBezTo>
                    <a:pt x="729" y="345"/>
                    <a:pt x="728" y="348"/>
                    <a:pt x="725" y="348"/>
                  </a:cubicBezTo>
                  <a:cubicBezTo>
                    <a:pt x="725" y="348"/>
                    <a:pt x="725" y="348"/>
                    <a:pt x="725" y="348"/>
                  </a:cubicBezTo>
                  <a:lnTo>
                    <a:pt x="725" y="348"/>
                  </a:lnTo>
                  <a:cubicBezTo>
                    <a:pt x="737" y="360"/>
                    <a:pt x="749" y="372"/>
                    <a:pt x="767" y="390"/>
                  </a:cubicBezTo>
                  <a:cubicBezTo>
                    <a:pt x="767" y="390"/>
                    <a:pt x="742" y="365"/>
                    <a:pt x="729" y="340"/>
                  </a:cubicBezTo>
                  <a:close/>
                  <a:moveTo>
                    <a:pt x="779" y="415"/>
                  </a:moveTo>
                  <a:lnTo>
                    <a:pt x="779" y="415"/>
                  </a:lnTo>
                  <a:cubicBezTo>
                    <a:pt x="779" y="415"/>
                    <a:pt x="779" y="415"/>
                    <a:pt x="779" y="415"/>
                  </a:cubicBezTo>
                  <a:cubicBezTo>
                    <a:pt x="779" y="415"/>
                    <a:pt x="779" y="415"/>
                    <a:pt x="779" y="415"/>
                  </a:cubicBezTo>
                  <a:close/>
                  <a:moveTo>
                    <a:pt x="767" y="365"/>
                  </a:moveTo>
                  <a:lnTo>
                    <a:pt x="767" y="365"/>
                  </a:lnTo>
                  <a:cubicBezTo>
                    <a:pt x="792" y="390"/>
                    <a:pt x="805" y="402"/>
                    <a:pt x="830" y="428"/>
                  </a:cubicBezTo>
                  <a:lnTo>
                    <a:pt x="830" y="415"/>
                  </a:lnTo>
                  <a:cubicBezTo>
                    <a:pt x="817" y="415"/>
                    <a:pt x="792" y="377"/>
                    <a:pt x="767" y="365"/>
                  </a:cubicBezTo>
                  <a:close/>
                  <a:moveTo>
                    <a:pt x="113" y="434"/>
                  </a:moveTo>
                  <a:lnTo>
                    <a:pt x="126" y="440"/>
                  </a:lnTo>
                  <a:cubicBezTo>
                    <a:pt x="120" y="440"/>
                    <a:pt x="117" y="437"/>
                    <a:pt x="113" y="434"/>
                  </a:cubicBezTo>
                  <a:close/>
                  <a:moveTo>
                    <a:pt x="51" y="478"/>
                  </a:moveTo>
                  <a:lnTo>
                    <a:pt x="63" y="490"/>
                  </a:lnTo>
                  <a:lnTo>
                    <a:pt x="51" y="490"/>
                  </a:lnTo>
                  <a:cubicBezTo>
                    <a:pt x="63" y="490"/>
                    <a:pt x="76" y="503"/>
                    <a:pt x="88" y="503"/>
                  </a:cubicBezTo>
                  <a:cubicBezTo>
                    <a:pt x="88" y="503"/>
                    <a:pt x="76" y="490"/>
                    <a:pt x="51" y="478"/>
                  </a:cubicBezTo>
                  <a:close/>
                  <a:moveTo>
                    <a:pt x="113" y="492"/>
                  </a:moveTo>
                  <a:lnTo>
                    <a:pt x="113" y="492"/>
                  </a:lnTo>
                  <a:cubicBezTo>
                    <a:pt x="133" y="500"/>
                    <a:pt x="156" y="508"/>
                    <a:pt x="164" y="516"/>
                  </a:cubicBezTo>
                  <a:cubicBezTo>
                    <a:pt x="151" y="509"/>
                    <a:pt x="148" y="509"/>
                    <a:pt x="143" y="509"/>
                  </a:cubicBezTo>
                  <a:cubicBezTo>
                    <a:pt x="139" y="509"/>
                    <a:pt x="132" y="509"/>
                    <a:pt x="113" y="503"/>
                  </a:cubicBezTo>
                  <a:lnTo>
                    <a:pt x="113" y="492"/>
                  </a:lnTo>
                  <a:close/>
                  <a:moveTo>
                    <a:pt x="880" y="528"/>
                  </a:moveTo>
                  <a:cubicBezTo>
                    <a:pt x="880" y="541"/>
                    <a:pt x="880" y="541"/>
                    <a:pt x="893" y="541"/>
                  </a:cubicBezTo>
                  <a:lnTo>
                    <a:pt x="880" y="528"/>
                  </a:lnTo>
                  <a:close/>
                  <a:moveTo>
                    <a:pt x="97" y="549"/>
                  </a:moveTo>
                  <a:cubicBezTo>
                    <a:pt x="99" y="551"/>
                    <a:pt x="101" y="553"/>
                    <a:pt x="101" y="553"/>
                  </a:cubicBezTo>
                  <a:cubicBezTo>
                    <a:pt x="103" y="553"/>
                    <a:pt x="104" y="553"/>
                    <a:pt x="105" y="553"/>
                  </a:cubicBezTo>
                  <a:lnTo>
                    <a:pt x="105" y="553"/>
                  </a:lnTo>
                  <a:cubicBezTo>
                    <a:pt x="103" y="552"/>
                    <a:pt x="100" y="550"/>
                    <a:pt x="97" y="549"/>
                  </a:cubicBezTo>
                  <a:close/>
                  <a:moveTo>
                    <a:pt x="855" y="591"/>
                  </a:moveTo>
                  <a:lnTo>
                    <a:pt x="867" y="604"/>
                  </a:lnTo>
                  <a:lnTo>
                    <a:pt x="880" y="604"/>
                  </a:lnTo>
                  <a:cubicBezTo>
                    <a:pt x="880" y="604"/>
                    <a:pt x="867" y="604"/>
                    <a:pt x="867" y="591"/>
                  </a:cubicBezTo>
                  <a:lnTo>
                    <a:pt x="867" y="591"/>
                  </a:lnTo>
                  <a:cubicBezTo>
                    <a:pt x="867" y="591"/>
                    <a:pt x="868" y="591"/>
                    <a:pt x="880" y="604"/>
                  </a:cubicBezTo>
                  <a:lnTo>
                    <a:pt x="855" y="616"/>
                  </a:lnTo>
                  <a:lnTo>
                    <a:pt x="842" y="604"/>
                  </a:lnTo>
                  <a:cubicBezTo>
                    <a:pt x="855" y="591"/>
                    <a:pt x="855" y="591"/>
                    <a:pt x="855" y="591"/>
                  </a:cubicBezTo>
                  <a:close/>
                  <a:moveTo>
                    <a:pt x="918" y="666"/>
                  </a:moveTo>
                  <a:cubicBezTo>
                    <a:pt x="918" y="679"/>
                    <a:pt x="943" y="691"/>
                    <a:pt x="955" y="704"/>
                  </a:cubicBezTo>
                  <a:cubicBezTo>
                    <a:pt x="943" y="704"/>
                    <a:pt x="918" y="704"/>
                    <a:pt x="905" y="691"/>
                  </a:cubicBezTo>
                  <a:cubicBezTo>
                    <a:pt x="905" y="679"/>
                    <a:pt x="918" y="679"/>
                    <a:pt x="918" y="666"/>
                  </a:cubicBezTo>
                  <a:close/>
                  <a:moveTo>
                    <a:pt x="726" y="757"/>
                  </a:moveTo>
                  <a:cubicBezTo>
                    <a:pt x="729" y="757"/>
                    <a:pt x="736" y="761"/>
                    <a:pt x="742" y="767"/>
                  </a:cubicBezTo>
                  <a:lnTo>
                    <a:pt x="742" y="767"/>
                  </a:lnTo>
                  <a:cubicBezTo>
                    <a:pt x="742" y="767"/>
                    <a:pt x="736" y="761"/>
                    <a:pt x="732" y="761"/>
                  </a:cubicBezTo>
                  <a:cubicBezTo>
                    <a:pt x="731" y="761"/>
                    <a:pt x="729" y="763"/>
                    <a:pt x="729" y="767"/>
                  </a:cubicBezTo>
                  <a:cubicBezTo>
                    <a:pt x="723" y="761"/>
                    <a:pt x="723" y="757"/>
                    <a:pt x="726" y="757"/>
                  </a:cubicBezTo>
                  <a:close/>
                  <a:moveTo>
                    <a:pt x="779" y="767"/>
                  </a:moveTo>
                  <a:cubicBezTo>
                    <a:pt x="779" y="770"/>
                    <a:pt x="780" y="773"/>
                    <a:pt x="782" y="775"/>
                  </a:cubicBezTo>
                  <a:lnTo>
                    <a:pt x="782" y="775"/>
                  </a:lnTo>
                  <a:cubicBezTo>
                    <a:pt x="777" y="773"/>
                    <a:pt x="774" y="771"/>
                    <a:pt x="770" y="770"/>
                  </a:cubicBezTo>
                  <a:lnTo>
                    <a:pt x="770" y="770"/>
                  </a:lnTo>
                  <a:cubicBezTo>
                    <a:pt x="780" y="779"/>
                    <a:pt x="781" y="779"/>
                    <a:pt x="792" y="779"/>
                  </a:cubicBezTo>
                  <a:cubicBezTo>
                    <a:pt x="792" y="779"/>
                    <a:pt x="785" y="779"/>
                    <a:pt x="782" y="775"/>
                  </a:cubicBezTo>
                  <a:lnTo>
                    <a:pt x="782" y="775"/>
                  </a:lnTo>
                  <a:cubicBezTo>
                    <a:pt x="785" y="776"/>
                    <a:pt x="788" y="778"/>
                    <a:pt x="792" y="779"/>
                  </a:cubicBezTo>
                  <a:lnTo>
                    <a:pt x="779" y="767"/>
                  </a:lnTo>
                  <a:close/>
                  <a:moveTo>
                    <a:pt x="757" y="812"/>
                  </a:moveTo>
                  <a:lnTo>
                    <a:pt x="767" y="817"/>
                  </a:lnTo>
                  <a:cubicBezTo>
                    <a:pt x="774" y="817"/>
                    <a:pt x="766" y="813"/>
                    <a:pt x="757" y="812"/>
                  </a:cubicBezTo>
                  <a:close/>
                  <a:moveTo>
                    <a:pt x="842" y="805"/>
                  </a:moveTo>
                  <a:lnTo>
                    <a:pt x="855" y="817"/>
                  </a:lnTo>
                  <a:cubicBezTo>
                    <a:pt x="867" y="817"/>
                    <a:pt x="842" y="805"/>
                    <a:pt x="842" y="805"/>
                  </a:cubicBezTo>
                  <a:close/>
                  <a:moveTo>
                    <a:pt x="742" y="817"/>
                  </a:moveTo>
                  <a:cubicBezTo>
                    <a:pt x="742" y="823"/>
                    <a:pt x="745" y="827"/>
                    <a:pt x="747" y="827"/>
                  </a:cubicBezTo>
                  <a:cubicBezTo>
                    <a:pt x="748" y="827"/>
                    <a:pt x="748" y="823"/>
                    <a:pt x="742" y="817"/>
                  </a:cubicBezTo>
                  <a:close/>
                  <a:moveTo>
                    <a:pt x="729" y="817"/>
                  </a:moveTo>
                  <a:lnTo>
                    <a:pt x="742" y="830"/>
                  </a:lnTo>
                  <a:cubicBezTo>
                    <a:pt x="729" y="817"/>
                    <a:pt x="717" y="817"/>
                    <a:pt x="729" y="817"/>
                  </a:cubicBezTo>
                  <a:close/>
                  <a:moveTo>
                    <a:pt x="403" y="830"/>
                  </a:moveTo>
                  <a:lnTo>
                    <a:pt x="453" y="842"/>
                  </a:lnTo>
                  <a:lnTo>
                    <a:pt x="453" y="842"/>
                  </a:lnTo>
                  <a:cubicBezTo>
                    <a:pt x="453" y="842"/>
                    <a:pt x="453" y="842"/>
                    <a:pt x="453" y="842"/>
                  </a:cubicBezTo>
                  <a:lnTo>
                    <a:pt x="453" y="842"/>
                  </a:lnTo>
                  <a:cubicBezTo>
                    <a:pt x="465" y="855"/>
                    <a:pt x="490" y="855"/>
                    <a:pt x="503" y="855"/>
                  </a:cubicBezTo>
                  <a:lnTo>
                    <a:pt x="453" y="842"/>
                  </a:lnTo>
                  <a:lnTo>
                    <a:pt x="453" y="842"/>
                  </a:lnTo>
                  <a:cubicBezTo>
                    <a:pt x="468" y="845"/>
                    <a:pt x="475" y="846"/>
                    <a:pt x="478" y="846"/>
                  </a:cubicBezTo>
                  <a:cubicBezTo>
                    <a:pt x="487" y="846"/>
                    <a:pt x="413" y="830"/>
                    <a:pt x="403" y="830"/>
                  </a:cubicBezTo>
                  <a:close/>
                  <a:moveTo>
                    <a:pt x="805" y="855"/>
                  </a:moveTo>
                  <a:lnTo>
                    <a:pt x="808" y="856"/>
                  </a:lnTo>
                  <a:lnTo>
                    <a:pt x="808" y="856"/>
                  </a:lnTo>
                  <a:cubicBezTo>
                    <a:pt x="811" y="857"/>
                    <a:pt x="813" y="858"/>
                    <a:pt x="814" y="860"/>
                  </a:cubicBezTo>
                  <a:lnTo>
                    <a:pt x="814" y="860"/>
                  </a:lnTo>
                  <a:lnTo>
                    <a:pt x="808" y="856"/>
                  </a:lnTo>
                  <a:lnTo>
                    <a:pt x="808" y="856"/>
                  </a:lnTo>
                  <a:cubicBezTo>
                    <a:pt x="807" y="856"/>
                    <a:pt x="806" y="856"/>
                    <a:pt x="805" y="856"/>
                  </a:cubicBezTo>
                  <a:lnTo>
                    <a:pt x="805" y="856"/>
                  </a:lnTo>
                  <a:cubicBezTo>
                    <a:pt x="805" y="858"/>
                    <a:pt x="805" y="860"/>
                    <a:pt x="806" y="861"/>
                  </a:cubicBezTo>
                  <a:lnTo>
                    <a:pt x="806" y="861"/>
                  </a:lnTo>
                  <a:cubicBezTo>
                    <a:pt x="810" y="863"/>
                    <a:pt x="814" y="864"/>
                    <a:pt x="817" y="866"/>
                  </a:cubicBezTo>
                  <a:lnTo>
                    <a:pt x="817" y="866"/>
                  </a:lnTo>
                  <a:cubicBezTo>
                    <a:pt x="817" y="863"/>
                    <a:pt x="816" y="861"/>
                    <a:pt x="814" y="860"/>
                  </a:cubicBezTo>
                  <a:lnTo>
                    <a:pt x="814" y="860"/>
                  </a:lnTo>
                  <a:lnTo>
                    <a:pt x="828" y="867"/>
                  </a:lnTo>
                  <a:lnTo>
                    <a:pt x="828" y="867"/>
                  </a:lnTo>
                  <a:cubicBezTo>
                    <a:pt x="828" y="867"/>
                    <a:pt x="828" y="867"/>
                    <a:pt x="828" y="867"/>
                  </a:cubicBezTo>
                  <a:lnTo>
                    <a:pt x="828" y="867"/>
                  </a:lnTo>
                  <a:cubicBezTo>
                    <a:pt x="829" y="867"/>
                    <a:pt x="829" y="867"/>
                    <a:pt x="830" y="867"/>
                  </a:cubicBezTo>
                  <a:lnTo>
                    <a:pt x="822" y="867"/>
                  </a:lnTo>
                  <a:cubicBezTo>
                    <a:pt x="824" y="868"/>
                    <a:pt x="826" y="869"/>
                    <a:pt x="828" y="870"/>
                  </a:cubicBezTo>
                  <a:lnTo>
                    <a:pt x="828" y="870"/>
                  </a:lnTo>
                  <a:cubicBezTo>
                    <a:pt x="825" y="869"/>
                    <a:pt x="821" y="868"/>
                    <a:pt x="817" y="867"/>
                  </a:cubicBezTo>
                  <a:lnTo>
                    <a:pt x="822" y="867"/>
                  </a:lnTo>
                  <a:cubicBezTo>
                    <a:pt x="822" y="867"/>
                    <a:pt x="822" y="867"/>
                    <a:pt x="822" y="867"/>
                  </a:cubicBezTo>
                  <a:lnTo>
                    <a:pt x="822" y="867"/>
                  </a:lnTo>
                  <a:cubicBezTo>
                    <a:pt x="822" y="867"/>
                    <a:pt x="822" y="867"/>
                    <a:pt x="822" y="867"/>
                  </a:cubicBezTo>
                  <a:lnTo>
                    <a:pt x="822" y="867"/>
                  </a:lnTo>
                  <a:cubicBezTo>
                    <a:pt x="825" y="867"/>
                    <a:pt x="827" y="867"/>
                    <a:pt x="830" y="867"/>
                  </a:cubicBezTo>
                  <a:lnTo>
                    <a:pt x="828" y="867"/>
                  </a:lnTo>
                  <a:lnTo>
                    <a:pt x="828" y="867"/>
                  </a:lnTo>
                  <a:cubicBezTo>
                    <a:pt x="827" y="867"/>
                    <a:pt x="825" y="867"/>
                    <a:pt x="822" y="867"/>
                  </a:cubicBezTo>
                  <a:lnTo>
                    <a:pt x="822" y="867"/>
                  </a:lnTo>
                  <a:cubicBezTo>
                    <a:pt x="822" y="867"/>
                    <a:pt x="822" y="867"/>
                    <a:pt x="822" y="867"/>
                  </a:cubicBezTo>
                  <a:lnTo>
                    <a:pt x="822" y="867"/>
                  </a:lnTo>
                  <a:cubicBezTo>
                    <a:pt x="820" y="867"/>
                    <a:pt x="819" y="866"/>
                    <a:pt x="817" y="866"/>
                  </a:cubicBezTo>
                  <a:lnTo>
                    <a:pt x="817" y="866"/>
                  </a:lnTo>
                  <a:cubicBezTo>
                    <a:pt x="817" y="866"/>
                    <a:pt x="817" y="866"/>
                    <a:pt x="817" y="867"/>
                  </a:cubicBezTo>
                  <a:lnTo>
                    <a:pt x="817" y="867"/>
                  </a:lnTo>
                  <a:cubicBezTo>
                    <a:pt x="812" y="866"/>
                    <a:pt x="808" y="865"/>
                    <a:pt x="806" y="861"/>
                  </a:cubicBezTo>
                  <a:lnTo>
                    <a:pt x="806" y="861"/>
                  </a:lnTo>
                  <a:cubicBezTo>
                    <a:pt x="802" y="860"/>
                    <a:pt x="797" y="857"/>
                    <a:pt x="792" y="855"/>
                  </a:cubicBezTo>
                  <a:lnTo>
                    <a:pt x="792" y="855"/>
                  </a:lnTo>
                  <a:cubicBezTo>
                    <a:pt x="797" y="855"/>
                    <a:pt x="801" y="855"/>
                    <a:pt x="805" y="856"/>
                  </a:cubicBezTo>
                  <a:lnTo>
                    <a:pt x="805" y="856"/>
                  </a:lnTo>
                  <a:cubicBezTo>
                    <a:pt x="805" y="855"/>
                    <a:pt x="805" y="855"/>
                    <a:pt x="805" y="855"/>
                  </a:cubicBezTo>
                  <a:close/>
                  <a:moveTo>
                    <a:pt x="943" y="874"/>
                  </a:moveTo>
                  <a:lnTo>
                    <a:pt x="955" y="880"/>
                  </a:lnTo>
                  <a:cubicBezTo>
                    <a:pt x="949" y="880"/>
                    <a:pt x="946" y="877"/>
                    <a:pt x="943" y="874"/>
                  </a:cubicBezTo>
                  <a:close/>
                  <a:moveTo>
                    <a:pt x="729" y="742"/>
                  </a:moveTo>
                  <a:cubicBezTo>
                    <a:pt x="742" y="748"/>
                    <a:pt x="745" y="751"/>
                    <a:pt x="748" y="754"/>
                  </a:cubicBezTo>
                  <a:lnTo>
                    <a:pt x="742" y="754"/>
                  </a:lnTo>
                  <a:cubicBezTo>
                    <a:pt x="750" y="763"/>
                    <a:pt x="758" y="765"/>
                    <a:pt x="770" y="770"/>
                  </a:cubicBezTo>
                  <a:lnTo>
                    <a:pt x="770" y="770"/>
                  </a:lnTo>
                  <a:cubicBezTo>
                    <a:pt x="769" y="769"/>
                    <a:pt x="768" y="768"/>
                    <a:pt x="767" y="767"/>
                  </a:cubicBezTo>
                  <a:cubicBezTo>
                    <a:pt x="761" y="767"/>
                    <a:pt x="758" y="764"/>
                    <a:pt x="756" y="761"/>
                  </a:cubicBezTo>
                  <a:lnTo>
                    <a:pt x="756" y="761"/>
                  </a:lnTo>
                  <a:cubicBezTo>
                    <a:pt x="759" y="762"/>
                    <a:pt x="762" y="764"/>
                    <a:pt x="767" y="767"/>
                  </a:cubicBezTo>
                  <a:cubicBezTo>
                    <a:pt x="749" y="758"/>
                    <a:pt x="762" y="755"/>
                    <a:pt x="759" y="750"/>
                  </a:cubicBezTo>
                  <a:lnTo>
                    <a:pt x="759" y="750"/>
                  </a:lnTo>
                  <a:cubicBezTo>
                    <a:pt x="761" y="751"/>
                    <a:pt x="763" y="753"/>
                    <a:pt x="767" y="754"/>
                  </a:cubicBezTo>
                  <a:cubicBezTo>
                    <a:pt x="754" y="754"/>
                    <a:pt x="792" y="767"/>
                    <a:pt x="805" y="779"/>
                  </a:cubicBezTo>
                  <a:lnTo>
                    <a:pt x="817" y="779"/>
                  </a:lnTo>
                  <a:cubicBezTo>
                    <a:pt x="831" y="789"/>
                    <a:pt x="833" y="791"/>
                    <a:pt x="831" y="791"/>
                  </a:cubicBezTo>
                  <a:cubicBezTo>
                    <a:pt x="830" y="791"/>
                    <a:pt x="828" y="791"/>
                    <a:pt x="827" y="790"/>
                  </a:cubicBezTo>
                  <a:lnTo>
                    <a:pt x="827" y="790"/>
                  </a:lnTo>
                  <a:lnTo>
                    <a:pt x="805" y="779"/>
                  </a:lnTo>
                  <a:cubicBezTo>
                    <a:pt x="794" y="779"/>
                    <a:pt x="801" y="779"/>
                    <a:pt x="818" y="786"/>
                  </a:cubicBezTo>
                  <a:lnTo>
                    <a:pt x="818" y="786"/>
                  </a:lnTo>
                  <a:cubicBezTo>
                    <a:pt x="818" y="786"/>
                    <a:pt x="818" y="786"/>
                    <a:pt x="818" y="786"/>
                  </a:cubicBezTo>
                  <a:cubicBezTo>
                    <a:pt x="818" y="786"/>
                    <a:pt x="818" y="786"/>
                    <a:pt x="818" y="787"/>
                  </a:cubicBezTo>
                  <a:lnTo>
                    <a:pt x="818" y="787"/>
                  </a:lnTo>
                  <a:cubicBezTo>
                    <a:pt x="818" y="787"/>
                    <a:pt x="818" y="786"/>
                    <a:pt x="818" y="786"/>
                  </a:cubicBezTo>
                  <a:lnTo>
                    <a:pt x="818" y="786"/>
                  </a:lnTo>
                  <a:cubicBezTo>
                    <a:pt x="817" y="786"/>
                    <a:pt x="817" y="787"/>
                    <a:pt x="817" y="788"/>
                  </a:cubicBezTo>
                  <a:lnTo>
                    <a:pt x="817" y="788"/>
                  </a:lnTo>
                  <a:cubicBezTo>
                    <a:pt x="817" y="788"/>
                    <a:pt x="817" y="788"/>
                    <a:pt x="817" y="788"/>
                  </a:cubicBezTo>
                  <a:cubicBezTo>
                    <a:pt x="815" y="788"/>
                    <a:pt x="814" y="789"/>
                    <a:pt x="817" y="792"/>
                  </a:cubicBezTo>
                  <a:cubicBezTo>
                    <a:pt x="817" y="790"/>
                    <a:pt x="817" y="789"/>
                    <a:pt x="817" y="788"/>
                  </a:cubicBezTo>
                  <a:lnTo>
                    <a:pt x="817" y="788"/>
                  </a:lnTo>
                  <a:cubicBezTo>
                    <a:pt x="818" y="788"/>
                    <a:pt x="819" y="789"/>
                    <a:pt x="820" y="789"/>
                  </a:cubicBezTo>
                  <a:lnTo>
                    <a:pt x="820" y="789"/>
                  </a:lnTo>
                  <a:cubicBezTo>
                    <a:pt x="819" y="788"/>
                    <a:pt x="818" y="787"/>
                    <a:pt x="818" y="787"/>
                  </a:cubicBezTo>
                  <a:lnTo>
                    <a:pt x="818" y="787"/>
                  </a:lnTo>
                  <a:cubicBezTo>
                    <a:pt x="821" y="788"/>
                    <a:pt x="823" y="789"/>
                    <a:pt x="826" y="790"/>
                  </a:cubicBezTo>
                  <a:lnTo>
                    <a:pt x="826" y="790"/>
                  </a:lnTo>
                  <a:cubicBezTo>
                    <a:pt x="825" y="790"/>
                    <a:pt x="822" y="789"/>
                    <a:pt x="820" y="789"/>
                  </a:cubicBezTo>
                  <a:lnTo>
                    <a:pt x="820" y="789"/>
                  </a:lnTo>
                  <a:cubicBezTo>
                    <a:pt x="822" y="790"/>
                    <a:pt x="825" y="792"/>
                    <a:pt x="830" y="792"/>
                  </a:cubicBezTo>
                  <a:cubicBezTo>
                    <a:pt x="830" y="792"/>
                    <a:pt x="842" y="805"/>
                    <a:pt x="867" y="817"/>
                  </a:cubicBezTo>
                  <a:lnTo>
                    <a:pt x="855" y="805"/>
                  </a:lnTo>
                  <a:lnTo>
                    <a:pt x="855" y="805"/>
                  </a:lnTo>
                  <a:cubicBezTo>
                    <a:pt x="867" y="817"/>
                    <a:pt x="880" y="817"/>
                    <a:pt x="880" y="817"/>
                  </a:cubicBezTo>
                  <a:cubicBezTo>
                    <a:pt x="872" y="817"/>
                    <a:pt x="874" y="823"/>
                    <a:pt x="870" y="823"/>
                  </a:cubicBezTo>
                  <a:cubicBezTo>
                    <a:pt x="867" y="823"/>
                    <a:pt x="863" y="821"/>
                    <a:pt x="855" y="817"/>
                  </a:cubicBezTo>
                  <a:cubicBezTo>
                    <a:pt x="830" y="805"/>
                    <a:pt x="805" y="792"/>
                    <a:pt x="779" y="779"/>
                  </a:cubicBezTo>
                  <a:cubicBezTo>
                    <a:pt x="776" y="778"/>
                    <a:pt x="774" y="777"/>
                    <a:pt x="774" y="777"/>
                  </a:cubicBezTo>
                  <a:lnTo>
                    <a:pt x="774" y="777"/>
                  </a:lnTo>
                  <a:cubicBezTo>
                    <a:pt x="774" y="777"/>
                    <a:pt x="810" y="795"/>
                    <a:pt x="817" y="802"/>
                  </a:cubicBezTo>
                  <a:lnTo>
                    <a:pt x="817" y="802"/>
                  </a:lnTo>
                  <a:cubicBezTo>
                    <a:pt x="814" y="801"/>
                    <a:pt x="809" y="799"/>
                    <a:pt x="805" y="799"/>
                  </a:cubicBezTo>
                  <a:cubicBezTo>
                    <a:pt x="802" y="799"/>
                    <a:pt x="800" y="800"/>
                    <a:pt x="805" y="805"/>
                  </a:cubicBezTo>
                  <a:cubicBezTo>
                    <a:pt x="817" y="805"/>
                    <a:pt x="867" y="830"/>
                    <a:pt x="905" y="842"/>
                  </a:cubicBezTo>
                  <a:cubicBezTo>
                    <a:pt x="897" y="842"/>
                    <a:pt x="883" y="837"/>
                    <a:pt x="882" y="837"/>
                  </a:cubicBezTo>
                  <a:lnTo>
                    <a:pt x="882" y="837"/>
                  </a:lnTo>
                  <a:cubicBezTo>
                    <a:pt x="881" y="837"/>
                    <a:pt x="884" y="838"/>
                    <a:pt x="893" y="842"/>
                  </a:cubicBezTo>
                  <a:cubicBezTo>
                    <a:pt x="905" y="842"/>
                    <a:pt x="905" y="842"/>
                    <a:pt x="918" y="855"/>
                  </a:cubicBezTo>
                  <a:lnTo>
                    <a:pt x="918" y="842"/>
                  </a:lnTo>
                  <a:cubicBezTo>
                    <a:pt x="918" y="842"/>
                    <a:pt x="918" y="830"/>
                    <a:pt x="918" y="830"/>
                  </a:cubicBezTo>
                  <a:cubicBezTo>
                    <a:pt x="943" y="830"/>
                    <a:pt x="955" y="867"/>
                    <a:pt x="955" y="880"/>
                  </a:cubicBezTo>
                  <a:lnTo>
                    <a:pt x="943" y="867"/>
                  </a:lnTo>
                  <a:lnTo>
                    <a:pt x="918" y="867"/>
                  </a:lnTo>
                  <a:lnTo>
                    <a:pt x="930" y="880"/>
                  </a:lnTo>
                  <a:cubicBezTo>
                    <a:pt x="930" y="880"/>
                    <a:pt x="905" y="867"/>
                    <a:pt x="880" y="867"/>
                  </a:cubicBezTo>
                  <a:lnTo>
                    <a:pt x="855" y="855"/>
                  </a:lnTo>
                  <a:cubicBezTo>
                    <a:pt x="830" y="842"/>
                    <a:pt x="805" y="830"/>
                    <a:pt x="779" y="830"/>
                  </a:cubicBezTo>
                  <a:cubicBezTo>
                    <a:pt x="792" y="830"/>
                    <a:pt x="817" y="842"/>
                    <a:pt x="842" y="855"/>
                  </a:cubicBezTo>
                  <a:cubicBezTo>
                    <a:pt x="817" y="855"/>
                    <a:pt x="792" y="842"/>
                    <a:pt x="767" y="842"/>
                  </a:cubicBezTo>
                  <a:cubicBezTo>
                    <a:pt x="760" y="842"/>
                    <a:pt x="757" y="839"/>
                    <a:pt x="756" y="835"/>
                  </a:cubicBezTo>
                  <a:lnTo>
                    <a:pt x="756" y="835"/>
                  </a:lnTo>
                  <a:cubicBezTo>
                    <a:pt x="755" y="835"/>
                    <a:pt x="755" y="835"/>
                    <a:pt x="755" y="835"/>
                  </a:cubicBezTo>
                  <a:cubicBezTo>
                    <a:pt x="751" y="835"/>
                    <a:pt x="745" y="832"/>
                    <a:pt x="754" y="830"/>
                  </a:cubicBezTo>
                  <a:lnTo>
                    <a:pt x="754" y="830"/>
                  </a:lnTo>
                  <a:cubicBezTo>
                    <a:pt x="754" y="831"/>
                    <a:pt x="755" y="833"/>
                    <a:pt x="756" y="835"/>
                  </a:cubicBezTo>
                  <a:lnTo>
                    <a:pt x="756" y="835"/>
                  </a:lnTo>
                  <a:cubicBezTo>
                    <a:pt x="757" y="835"/>
                    <a:pt x="758" y="834"/>
                    <a:pt x="755" y="830"/>
                  </a:cubicBezTo>
                  <a:lnTo>
                    <a:pt x="755" y="830"/>
                  </a:lnTo>
                  <a:cubicBezTo>
                    <a:pt x="755" y="830"/>
                    <a:pt x="755" y="830"/>
                    <a:pt x="754" y="830"/>
                  </a:cubicBezTo>
                  <a:lnTo>
                    <a:pt x="754" y="830"/>
                  </a:lnTo>
                  <a:cubicBezTo>
                    <a:pt x="754" y="830"/>
                    <a:pt x="754" y="830"/>
                    <a:pt x="754" y="830"/>
                  </a:cubicBezTo>
                  <a:lnTo>
                    <a:pt x="754" y="830"/>
                  </a:lnTo>
                  <a:cubicBezTo>
                    <a:pt x="755" y="830"/>
                    <a:pt x="755" y="830"/>
                    <a:pt x="755" y="830"/>
                  </a:cubicBezTo>
                  <a:lnTo>
                    <a:pt x="755" y="830"/>
                  </a:lnTo>
                  <a:cubicBezTo>
                    <a:pt x="758" y="830"/>
                    <a:pt x="762" y="830"/>
                    <a:pt x="767" y="830"/>
                  </a:cubicBezTo>
                  <a:lnTo>
                    <a:pt x="742" y="830"/>
                  </a:lnTo>
                  <a:lnTo>
                    <a:pt x="742" y="817"/>
                  </a:lnTo>
                  <a:cubicBezTo>
                    <a:pt x="742" y="817"/>
                    <a:pt x="742" y="817"/>
                    <a:pt x="742" y="817"/>
                  </a:cubicBezTo>
                  <a:lnTo>
                    <a:pt x="742" y="817"/>
                  </a:lnTo>
                  <a:cubicBezTo>
                    <a:pt x="747" y="819"/>
                    <a:pt x="750" y="820"/>
                    <a:pt x="751" y="820"/>
                  </a:cubicBezTo>
                  <a:cubicBezTo>
                    <a:pt x="753" y="820"/>
                    <a:pt x="748" y="817"/>
                    <a:pt x="742" y="815"/>
                  </a:cubicBezTo>
                  <a:lnTo>
                    <a:pt x="742" y="815"/>
                  </a:lnTo>
                  <a:cubicBezTo>
                    <a:pt x="744" y="812"/>
                    <a:pt x="747" y="812"/>
                    <a:pt x="751" y="812"/>
                  </a:cubicBezTo>
                  <a:cubicBezTo>
                    <a:pt x="753" y="812"/>
                    <a:pt x="755" y="812"/>
                    <a:pt x="757" y="812"/>
                  </a:cubicBezTo>
                  <a:lnTo>
                    <a:pt x="757" y="812"/>
                  </a:lnTo>
                  <a:lnTo>
                    <a:pt x="742" y="805"/>
                  </a:lnTo>
                  <a:cubicBezTo>
                    <a:pt x="729" y="792"/>
                    <a:pt x="729" y="792"/>
                    <a:pt x="729" y="792"/>
                  </a:cubicBezTo>
                  <a:lnTo>
                    <a:pt x="704" y="779"/>
                  </a:lnTo>
                  <a:cubicBezTo>
                    <a:pt x="712" y="779"/>
                    <a:pt x="693" y="774"/>
                    <a:pt x="698" y="774"/>
                  </a:cubicBezTo>
                  <a:cubicBezTo>
                    <a:pt x="700" y="774"/>
                    <a:pt x="708" y="775"/>
                    <a:pt x="729" y="779"/>
                  </a:cubicBezTo>
                  <a:lnTo>
                    <a:pt x="742" y="779"/>
                  </a:lnTo>
                  <a:cubicBezTo>
                    <a:pt x="742" y="779"/>
                    <a:pt x="742" y="779"/>
                    <a:pt x="742" y="779"/>
                  </a:cubicBezTo>
                  <a:lnTo>
                    <a:pt x="742" y="779"/>
                  </a:lnTo>
                  <a:cubicBezTo>
                    <a:pt x="753" y="783"/>
                    <a:pt x="757" y="785"/>
                    <a:pt x="758" y="785"/>
                  </a:cubicBezTo>
                  <a:cubicBezTo>
                    <a:pt x="761" y="785"/>
                    <a:pt x="742" y="776"/>
                    <a:pt x="742" y="767"/>
                  </a:cubicBezTo>
                  <a:lnTo>
                    <a:pt x="742" y="754"/>
                  </a:lnTo>
                  <a:cubicBezTo>
                    <a:pt x="742" y="754"/>
                    <a:pt x="742" y="754"/>
                    <a:pt x="729" y="742"/>
                  </a:cubicBezTo>
                  <a:close/>
                  <a:moveTo>
                    <a:pt x="767" y="867"/>
                  </a:moveTo>
                  <a:cubicBezTo>
                    <a:pt x="783" y="876"/>
                    <a:pt x="800" y="878"/>
                    <a:pt x="823" y="883"/>
                  </a:cubicBezTo>
                  <a:lnTo>
                    <a:pt x="823" y="883"/>
                  </a:lnTo>
                  <a:cubicBezTo>
                    <a:pt x="822" y="882"/>
                    <a:pt x="820" y="881"/>
                    <a:pt x="817" y="880"/>
                  </a:cubicBezTo>
                  <a:cubicBezTo>
                    <a:pt x="805" y="867"/>
                    <a:pt x="779" y="867"/>
                    <a:pt x="767" y="867"/>
                  </a:cubicBezTo>
                  <a:close/>
                  <a:moveTo>
                    <a:pt x="823" y="883"/>
                  </a:moveTo>
                  <a:cubicBezTo>
                    <a:pt x="825" y="884"/>
                    <a:pt x="825" y="884"/>
                    <a:pt x="826" y="884"/>
                  </a:cubicBezTo>
                  <a:cubicBezTo>
                    <a:pt x="826" y="884"/>
                    <a:pt x="826" y="884"/>
                    <a:pt x="826" y="884"/>
                  </a:cubicBezTo>
                  <a:lnTo>
                    <a:pt x="826" y="884"/>
                  </a:lnTo>
                  <a:cubicBezTo>
                    <a:pt x="836" y="885"/>
                    <a:pt x="847" y="888"/>
                    <a:pt x="860" y="891"/>
                  </a:cubicBezTo>
                  <a:lnTo>
                    <a:pt x="860" y="891"/>
                  </a:lnTo>
                  <a:cubicBezTo>
                    <a:pt x="839" y="884"/>
                    <a:pt x="831" y="883"/>
                    <a:pt x="828" y="883"/>
                  </a:cubicBezTo>
                  <a:cubicBezTo>
                    <a:pt x="827" y="883"/>
                    <a:pt x="826" y="883"/>
                    <a:pt x="826" y="884"/>
                  </a:cubicBezTo>
                  <a:lnTo>
                    <a:pt x="826" y="884"/>
                  </a:lnTo>
                  <a:cubicBezTo>
                    <a:pt x="825" y="883"/>
                    <a:pt x="824" y="883"/>
                    <a:pt x="823" y="883"/>
                  </a:cubicBezTo>
                  <a:close/>
                  <a:moveTo>
                    <a:pt x="916" y="890"/>
                  </a:moveTo>
                  <a:lnTo>
                    <a:pt x="916" y="890"/>
                  </a:lnTo>
                  <a:cubicBezTo>
                    <a:pt x="921" y="891"/>
                    <a:pt x="926" y="893"/>
                    <a:pt x="930" y="893"/>
                  </a:cubicBezTo>
                  <a:lnTo>
                    <a:pt x="916" y="890"/>
                  </a:lnTo>
                  <a:close/>
                  <a:moveTo>
                    <a:pt x="858" y="891"/>
                  </a:moveTo>
                  <a:cubicBezTo>
                    <a:pt x="857" y="891"/>
                    <a:pt x="868" y="894"/>
                    <a:pt x="905" y="905"/>
                  </a:cubicBezTo>
                  <a:cubicBezTo>
                    <a:pt x="888" y="899"/>
                    <a:pt x="875" y="895"/>
                    <a:pt x="864" y="892"/>
                  </a:cubicBezTo>
                  <a:lnTo>
                    <a:pt x="864" y="892"/>
                  </a:lnTo>
                  <a:cubicBezTo>
                    <a:pt x="875" y="895"/>
                    <a:pt x="893" y="900"/>
                    <a:pt x="893" y="900"/>
                  </a:cubicBezTo>
                  <a:cubicBezTo>
                    <a:pt x="893" y="900"/>
                    <a:pt x="887" y="898"/>
                    <a:pt x="867" y="893"/>
                  </a:cubicBezTo>
                  <a:cubicBezTo>
                    <a:pt x="865" y="892"/>
                    <a:pt x="863" y="891"/>
                    <a:pt x="860" y="891"/>
                  </a:cubicBezTo>
                  <a:lnTo>
                    <a:pt x="860" y="891"/>
                  </a:lnTo>
                  <a:cubicBezTo>
                    <a:pt x="862" y="891"/>
                    <a:pt x="863" y="892"/>
                    <a:pt x="864" y="892"/>
                  </a:cubicBezTo>
                  <a:lnTo>
                    <a:pt x="864" y="892"/>
                  </a:lnTo>
                  <a:cubicBezTo>
                    <a:pt x="861" y="891"/>
                    <a:pt x="859" y="891"/>
                    <a:pt x="858" y="891"/>
                  </a:cubicBezTo>
                  <a:close/>
                  <a:moveTo>
                    <a:pt x="909" y="896"/>
                  </a:moveTo>
                  <a:cubicBezTo>
                    <a:pt x="912" y="897"/>
                    <a:pt x="918" y="900"/>
                    <a:pt x="930" y="905"/>
                  </a:cubicBezTo>
                  <a:cubicBezTo>
                    <a:pt x="921" y="901"/>
                    <a:pt x="914" y="898"/>
                    <a:pt x="909" y="896"/>
                  </a:cubicBezTo>
                  <a:close/>
                  <a:moveTo>
                    <a:pt x="884" y="908"/>
                  </a:moveTo>
                  <a:cubicBezTo>
                    <a:pt x="893" y="911"/>
                    <a:pt x="902" y="914"/>
                    <a:pt x="918" y="918"/>
                  </a:cubicBezTo>
                  <a:cubicBezTo>
                    <a:pt x="905" y="914"/>
                    <a:pt x="894" y="911"/>
                    <a:pt x="884" y="908"/>
                  </a:cubicBezTo>
                  <a:close/>
                  <a:moveTo>
                    <a:pt x="1219" y="924"/>
                  </a:moveTo>
                  <a:cubicBezTo>
                    <a:pt x="1219" y="930"/>
                    <a:pt x="1219" y="930"/>
                    <a:pt x="1219" y="930"/>
                  </a:cubicBezTo>
                  <a:lnTo>
                    <a:pt x="1232" y="930"/>
                  </a:lnTo>
                  <a:cubicBezTo>
                    <a:pt x="1226" y="930"/>
                    <a:pt x="1222" y="927"/>
                    <a:pt x="1219" y="924"/>
                  </a:cubicBezTo>
                  <a:close/>
                  <a:moveTo>
                    <a:pt x="916" y="942"/>
                  </a:moveTo>
                  <a:lnTo>
                    <a:pt x="916" y="942"/>
                  </a:lnTo>
                  <a:cubicBezTo>
                    <a:pt x="916" y="942"/>
                    <a:pt x="917" y="942"/>
                    <a:pt x="918" y="943"/>
                  </a:cubicBezTo>
                  <a:lnTo>
                    <a:pt x="930" y="943"/>
                  </a:lnTo>
                  <a:cubicBezTo>
                    <a:pt x="926" y="943"/>
                    <a:pt x="921" y="942"/>
                    <a:pt x="916" y="942"/>
                  </a:cubicBezTo>
                  <a:close/>
                  <a:moveTo>
                    <a:pt x="859" y="943"/>
                  </a:moveTo>
                  <a:lnTo>
                    <a:pt x="859" y="943"/>
                  </a:lnTo>
                  <a:cubicBezTo>
                    <a:pt x="865" y="943"/>
                    <a:pt x="871" y="943"/>
                    <a:pt x="876" y="945"/>
                  </a:cubicBezTo>
                  <a:lnTo>
                    <a:pt x="876" y="945"/>
                  </a:lnTo>
                  <a:cubicBezTo>
                    <a:pt x="866" y="943"/>
                    <a:pt x="861" y="943"/>
                    <a:pt x="859" y="943"/>
                  </a:cubicBezTo>
                  <a:close/>
                  <a:moveTo>
                    <a:pt x="884" y="949"/>
                  </a:moveTo>
                  <a:cubicBezTo>
                    <a:pt x="886" y="950"/>
                    <a:pt x="889" y="952"/>
                    <a:pt x="891" y="954"/>
                  </a:cubicBezTo>
                  <a:lnTo>
                    <a:pt x="891" y="954"/>
                  </a:lnTo>
                  <a:cubicBezTo>
                    <a:pt x="889" y="953"/>
                    <a:pt x="887" y="953"/>
                    <a:pt x="886" y="953"/>
                  </a:cubicBezTo>
                  <a:lnTo>
                    <a:pt x="886" y="953"/>
                  </a:lnTo>
                  <a:cubicBezTo>
                    <a:pt x="888" y="954"/>
                    <a:pt x="890" y="955"/>
                    <a:pt x="893" y="955"/>
                  </a:cubicBezTo>
                  <a:cubicBezTo>
                    <a:pt x="892" y="955"/>
                    <a:pt x="891" y="954"/>
                    <a:pt x="891" y="954"/>
                  </a:cubicBezTo>
                  <a:lnTo>
                    <a:pt x="891" y="954"/>
                  </a:lnTo>
                  <a:cubicBezTo>
                    <a:pt x="899" y="955"/>
                    <a:pt x="909" y="955"/>
                    <a:pt x="918" y="955"/>
                  </a:cubicBezTo>
                  <a:lnTo>
                    <a:pt x="884" y="949"/>
                  </a:lnTo>
                  <a:close/>
                  <a:moveTo>
                    <a:pt x="930" y="943"/>
                  </a:moveTo>
                  <a:cubicBezTo>
                    <a:pt x="930" y="943"/>
                    <a:pt x="943" y="955"/>
                    <a:pt x="943" y="955"/>
                  </a:cubicBezTo>
                  <a:cubicBezTo>
                    <a:pt x="981" y="955"/>
                    <a:pt x="943" y="943"/>
                    <a:pt x="943" y="943"/>
                  </a:cubicBezTo>
                  <a:close/>
                  <a:moveTo>
                    <a:pt x="1244" y="955"/>
                  </a:move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close/>
                  <a:moveTo>
                    <a:pt x="1244" y="956"/>
                  </a:moveTo>
                  <a:cubicBezTo>
                    <a:pt x="1245" y="956"/>
                    <a:pt x="1245" y="956"/>
                    <a:pt x="1246" y="957"/>
                  </a:cubicBezTo>
                  <a:lnTo>
                    <a:pt x="1246" y="957"/>
                  </a:lnTo>
                  <a:cubicBezTo>
                    <a:pt x="1246" y="957"/>
                    <a:pt x="1246" y="957"/>
                    <a:pt x="1247" y="958"/>
                  </a:cubicBezTo>
                  <a:lnTo>
                    <a:pt x="1247" y="958"/>
                  </a:lnTo>
                  <a:cubicBezTo>
                    <a:pt x="1246" y="957"/>
                    <a:pt x="1245" y="957"/>
                    <a:pt x="1244" y="956"/>
                  </a:cubicBezTo>
                  <a:lnTo>
                    <a:pt x="1244" y="956"/>
                  </a:lnTo>
                  <a:cubicBezTo>
                    <a:pt x="1244" y="956"/>
                    <a:pt x="1244" y="956"/>
                    <a:pt x="1244" y="956"/>
                  </a:cubicBezTo>
                  <a:close/>
                  <a:moveTo>
                    <a:pt x="1239" y="951"/>
                  </a:moveTo>
                  <a:cubicBezTo>
                    <a:pt x="1240" y="952"/>
                    <a:pt x="1242" y="953"/>
                    <a:pt x="1243" y="954"/>
                  </a:cubicBezTo>
                  <a:lnTo>
                    <a:pt x="1243" y="954"/>
                  </a:lnTo>
                  <a:cubicBezTo>
                    <a:pt x="1243" y="954"/>
                    <a:pt x="1244" y="955"/>
                    <a:pt x="1244" y="955"/>
                  </a:cubicBezTo>
                  <a:cubicBezTo>
                    <a:pt x="1245" y="955"/>
                    <a:pt x="1245" y="955"/>
                    <a:pt x="1246" y="956"/>
                  </a:cubicBezTo>
                  <a:lnTo>
                    <a:pt x="1246" y="956"/>
                  </a:lnTo>
                  <a:cubicBezTo>
                    <a:pt x="1248" y="957"/>
                    <a:pt x="1250" y="958"/>
                    <a:pt x="1252" y="959"/>
                  </a:cubicBezTo>
                  <a:lnTo>
                    <a:pt x="1252" y="959"/>
                  </a:lnTo>
                  <a:cubicBezTo>
                    <a:pt x="1247" y="957"/>
                    <a:pt x="1244" y="955"/>
                    <a:pt x="1244" y="955"/>
                  </a:cubicBez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lnTo>
                    <a:pt x="1244" y="955"/>
                  </a:lnTo>
                  <a:lnTo>
                    <a:pt x="1244" y="955"/>
                  </a:lnTo>
                  <a:lnTo>
                    <a:pt x="1244" y="955"/>
                  </a:lnTo>
                  <a:cubicBezTo>
                    <a:pt x="1244" y="955"/>
                    <a:pt x="1244" y="955"/>
                    <a:pt x="1244" y="955"/>
                  </a:cubicBezTo>
                  <a:lnTo>
                    <a:pt x="1244" y="955"/>
                  </a:lnTo>
                  <a:cubicBezTo>
                    <a:pt x="1244" y="955"/>
                    <a:pt x="1244" y="956"/>
                    <a:pt x="1244" y="956"/>
                  </a:cubicBezTo>
                  <a:lnTo>
                    <a:pt x="1244" y="956"/>
                  </a:lnTo>
                  <a:cubicBezTo>
                    <a:pt x="1243" y="954"/>
                    <a:pt x="1241" y="953"/>
                    <a:pt x="1239" y="951"/>
                  </a:cubicBezTo>
                  <a:close/>
                  <a:moveTo>
                    <a:pt x="1249" y="957"/>
                  </a:moveTo>
                  <a:cubicBezTo>
                    <a:pt x="1252" y="958"/>
                    <a:pt x="1254" y="960"/>
                    <a:pt x="1258" y="963"/>
                  </a:cubicBezTo>
                  <a:lnTo>
                    <a:pt x="1258" y="963"/>
                  </a:lnTo>
                  <a:cubicBezTo>
                    <a:pt x="1256" y="962"/>
                    <a:pt x="1255" y="961"/>
                    <a:pt x="1254" y="960"/>
                  </a:cubicBezTo>
                  <a:lnTo>
                    <a:pt x="1254" y="960"/>
                  </a:lnTo>
                  <a:cubicBezTo>
                    <a:pt x="1254" y="961"/>
                    <a:pt x="1255" y="961"/>
                    <a:pt x="1255" y="961"/>
                  </a:cubicBezTo>
                  <a:lnTo>
                    <a:pt x="1255" y="961"/>
                  </a:lnTo>
                  <a:cubicBezTo>
                    <a:pt x="1254" y="961"/>
                    <a:pt x="1253" y="960"/>
                    <a:pt x="1252" y="959"/>
                  </a:cubicBezTo>
                  <a:lnTo>
                    <a:pt x="1252" y="959"/>
                  </a:lnTo>
                  <a:cubicBezTo>
                    <a:pt x="1252" y="959"/>
                    <a:pt x="1253" y="960"/>
                    <a:pt x="1254" y="960"/>
                  </a:cubicBezTo>
                  <a:lnTo>
                    <a:pt x="1254" y="960"/>
                  </a:lnTo>
                  <a:cubicBezTo>
                    <a:pt x="1252" y="959"/>
                    <a:pt x="1251" y="958"/>
                    <a:pt x="1249" y="957"/>
                  </a:cubicBezTo>
                  <a:close/>
                  <a:moveTo>
                    <a:pt x="1245" y="957"/>
                  </a:moveTo>
                  <a:cubicBezTo>
                    <a:pt x="1247" y="959"/>
                    <a:pt x="1249" y="960"/>
                    <a:pt x="1252" y="962"/>
                  </a:cubicBezTo>
                  <a:lnTo>
                    <a:pt x="1252" y="962"/>
                  </a:lnTo>
                  <a:cubicBezTo>
                    <a:pt x="1250" y="960"/>
                    <a:pt x="1248" y="959"/>
                    <a:pt x="1247" y="958"/>
                  </a:cubicBezTo>
                  <a:lnTo>
                    <a:pt x="1247" y="958"/>
                  </a:lnTo>
                  <a:cubicBezTo>
                    <a:pt x="1247" y="958"/>
                    <a:pt x="1248" y="958"/>
                    <a:pt x="1248" y="959"/>
                  </a:cubicBezTo>
                  <a:lnTo>
                    <a:pt x="1248" y="959"/>
                  </a:lnTo>
                  <a:cubicBezTo>
                    <a:pt x="1251" y="960"/>
                    <a:pt x="1253" y="962"/>
                    <a:pt x="1255" y="964"/>
                  </a:cubicBezTo>
                  <a:lnTo>
                    <a:pt x="1255" y="964"/>
                  </a:lnTo>
                  <a:cubicBezTo>
                    <a:pt x="1254" y="963"/>
                    <a:pt x="1253" y="963"/>
                    <a:pt x="1252" y="962"/>
                  </a:cubicBezTo>
                  <a:lnTo>
                    <a:pt x="1252" y="962"/>
                  </a:lnTo>
                  <a:cubicBezTo>
                    <a:pt x="1253" y="963"/>
                    <a:pt x="1254" y="963"/>
                    <a:pt x="1255" y="964"/>
                  </a:cubicBezTo>
                  <a:lnTo>
                    <a:pt x="1255" y="964"/>
                  </a:lnTo>
                  <a:cubicBezTo>
                    <a:pt x="1252" y="962"/>
                    <a:pt x="1248" y="960"/>
                    <a:pt x="1245" y="958"/>
                  </a:cubicBezTo>
                  <a:lnTo>
                    <a:pt x="1245" y="958"/>
                  </a:lnTo>
                  <a:cubicBezTo>
                    <a:pt x="1245" y="958"/>
                    <a:pt x="1245" y="958"/>
                    <a:pt x="1245" y="958"/>
                  </a:cubicBezTo>
                  <a:lnTo>
                    <a:pt x="1245" y="958"/>
                  </a:lnTo>
                  <a:lnTo>
                    <a:pt x="1244" y="958"/>
                  </a:lnTo>
                  <a:lnTo>
                    <a:pt x="1244" y="958"/>
                  </a:lnTo>
                  <a:cubicBezTo>
                    <a:pt x="1245" y="958"/>
                    <a:pt x="1245" y="958"/>
                    <a:pt x="1245" y="958"/>
                  </a:cubicBezTo>
                  <a:lnTo>
                    <a:pt x="1245" y="958"/>
                  </a:lnTo>
                  <a:cubicBezTo>
                    <a:pt x="1245" y="958"/>
                    <a:pt x="1245" y="957"/>
                    <a:pt x="1245" y="957"/>
                  </a:cubicBezTo>
                  <a:close/>
                  <a:moveTo>
                    <a:pt x="1244" y="955"/>
                  </a:moveTo>
                  <a:cubicBezTo>
                    <a:pt x="1244" y="955"/>
                    <a:pt x="1255" y="962"/>
                    <a:pt x="1267" y="971"/>
                  </a:cubicBezTo>
                  <a:lnTo>
                    <a:pt x="1267" y="971"/>
                  </a:lnTo>
                  <a:cubicBezTo>
                    <a:pt x="1268" y="971"/>
                    <a:pt x="1268" y="972"/>
                    <a:pt x="1269" y="972"/>
                  </a:cubicBezTo>
                  <a:lnTo>
                    <a:pt x="1269" y="972"/>
                  </a:lnTo>
                  <a:cubicBezTo>
                    <a:pt x="1267" y="972"/>
                    <a:pt x="1266" y="971"/>
                    <a:pt x="1264" y="970"/>
                  </a:cubicBezTo>
                  <a:lnTo>
                    <a:pt x="1264" y="970"/>
                  </a:lnTo>
                  <a:cubicBezTo>
                    <a:pt x="1265" y="970"/>
                    <a:pt x="1266" y="971"/>
                    <a:pt x="1267" y="972"/>
                  </a:cubicBezTo>
                  <a:lnTo>
                    <a:pt x="1267" y="972"/>
                  </a:lnTo>
                  <a:cubicBezTo>
                    <a:pt x="1265" y="971"/>
                    <a:pt x="1264" y="970"/>
                    <a:pt x="1262" y="968"/>
                  </a:cubicBezTo>
                  <a:lnTo>
                    <a:pt x="1262" y="968"/>
                  </a:lnTo>
                  <a:lnTo>
                    <a:pt x="1261" y="968"/>
                  </a:lnTo>
                  <a:lnTo>
                    <a:pt x="1261" y="968"/>
                  </a:lnTo>
                  <a:cubicBezTo>
                    <a:pt x="1262" y="969"/>
                    <a:pt x="1263" y="969"/>
                    <a:pt x="1264" y="970"/>
                  </a:cubicBezTo>
                  <a:lnTo>
                    <a:pt x="1264" y="970"/>
                  </a:lnTo>
                  <a:cubicBezTo>
                    <a:pt x="1261" y="968"/>
                    <a:pt x="1258" y="965"/>
                    <a:pt x="1255" y="963"/>
                  </a:cubicBezTo>
                  <a:lnTo>
                    <a:pt x="1255" y="963"/>
                  </a:lnTo>
                  <a:lnTo>
                    <a:pt x="1244" y="955"/>
                  </a:lnTo>
                  <a:close/>
                  <a:moveTo>
                    <a:pt x="1207" y="943"/>
                  </a:moveTo>
                  <a:lnTo>
                    <a:pt x="1207" y="943"/>
                  </a:lnTo>
                  <a:cubicBezTo>
                    <a:pt x="1228" y="953"/>
                    <a:pt x="1240" y="964"/>
                    <a:pt x="1258" y="974"/>
                  </a:cubicBezTo>
                  <a:lnTo>
                    <a:pt x="1258" y="974"/>
                  </a:lnTo>
                  <a:cubicBezTo>
                    <a:pt x="1256" y="974"/>
                    <a:pt x="1255" y="973"/>
                    <a:pt x="1254" y="973"/>
                  </a:cubicBezTo>
                  <a:cubicBezTo>
                    <a:pt x="1253" y="973"/>
                    <a:pt x="1253" y="973"/>
                    <a:pt x="1253" y="974"/>
                  </a:cubicBezTo>
                  <a:lnTo>
                    <a:pt x="1253" y="974"/>
                  </a:lnTo>
                  <a:cubicBezTo>
                    <a:pt x="1233" y="961"/>
                    <a:pt x="1214" y="950"/>
                    <a:pt x="1207" y="943"/>
                  </a:cubicBezTo>
                  <a:close/>
                  <a:moveTo>
                    <a:pt x="1269" y="972"/>
                  </a:moveTo>
                  <a:cubicBezTo>
                    <a:pt x="1269" y="973"/>
                    <a:pt x="1270" y="973"/>
                    <a:pt x="1270" y="973"/>
                  </a:cubicBezTo>
                  <a:lnTo>
                    <a:pt x="1270" y="973"/>
                  </a:lnTo>
                  <a:cubicBezTo>
                    <a:pt x="1271" y="974"/>
                    <a:pt x="1272" y="975"/>
                    <a:pt x="1273" y="975"/>
                  </a:cubicBezTo>
                  <a:lnTo>
                    <a:pt x="1273" y="975"/>
                  </a:lnTo>
                  <a:cubicBezTo>
                    <a:pt x="1272" y="975"/>
                    <a:pt x="1271" y="974"/>
                    <a:pt x="1270" y="974"/>
                  </a:cubicBezTo>
                  <a:lnTo>
                    <a:pt x="1270" y="974"/>
                  </a:lnTo>
                  <a:cubicBezTo>
                    <a:pt x="1270" y="973"/>
                    <a:pt x="1269" y="973"/>
                    <a:pt x="1269" y="972"/>
                  </a:cubicBezTo>
                  <a:close/>
                  <a:moveTo>
                    <a:pt x="1263" y="975"/>
                  </a:moveTo>
                  <a:cubicBezTo>
                    <a:pt x="1264" y="976"/>
                    <a:pt x="1266" y="977"/>
                    <a:pt x="1267" y="978"/>
                  </a:cubicBezTo>
                  <a:lnTo>
                    <a:pt x="1267" y="978"/>
                  </a:lnTo>
                  <a:cubicBezTo>
                    <a:pt x="1266" y="978"/>
                    <a:pt x="1265" y="977"/>
                    <a:pt x="1264" y="977"/>
                  </a:cubicBezTo>
                  <a:lnTo>
                    <a:pt x="1264" y="977"/>
                  </a:lnTo>
                  <a:cubicBezTo>
                    <a:pt x="1264" y="976"/>
                    <a:pt x="1263" y="976"/>
                    <a:pt x="1263" y="975"/>
                  </a:cubicBezTo>
                  <a:close/>
                  <a:moveTo>
                    <a:pt x="1275" y="979"/>
                  </a:moveTo>
                  <a:lnTo>
                    <a:pt x="1275" y="979"/>
                  </a:lnTo>
                  <a:cubicBezTo>
                    <a:pt x="1275" y="979"/>
                    <a:pt x="1275" y="979"/>
                    <a:pt x="1276" y="980"/>
                  </a:cubicBezTo>
                  <a:lnTo>
                    <a:pt x="1276" y="980"/>
                  </a:lnTo>
                  <a:cubicBezTo>
                    <a:pt x="1277" y="981"/>
                    <a:pt x="1279" y="982"/>
                    <a:pt x="1280" y="983"/>
                  </a:cubicBezTo>
                  <a:lnTo>
                    <a:pt x="1280" y="983"/>
                  </a:lnTo>
                  <a:lnTo>
                    <a:pt x="1275" y="979"/>
                  </a:lnTo>
                  <a:close/>
                  <a:moveTo>
                    <a:pt x="1280" y="980"/>
                  </a:moveTo>
                  <a:lnTo>
                    <a:pt x="1280" y="980"/>
                  </a:lnTo>
                  <a:cubicBezTo>
                    <a:pt x="1286" y="985"/>
                    <a:pt x="1291" y="989"/>
                    <a:pt x="1295" y="993"/>
                  </a:cubicBezTo>
                  <a:lnTo>
                    <a:pt x="1295" y="993"/>
                  </a:lnTo>
                  <a:cubicBezTo>
                    <a:pt x="1294" y="992"/>
                    <a:pt x="1288" y="987"/>
                    <a:pt x="1281" y="980"/>
                  </a:cubicBezTo>
                  <a:lnTo>
                    <a:pt x="1281" y="980"/>
                  </a:lnTo>
                  <a:cubicBezTo>
                    <a:pt x="1281" y="980"/>
                    <a:pt x="1280" y="980"/>
                    <a:pt x="1280" y="980"/>
                  </a:cubicBezTo>
                  <a:close/>
                  <a:moveTo>
                    <a:pt x="1257" y="980"/>
                  </a:moveTo>
                  <a:cubicBezTo>
                    <a:pt x="1257" y="980"/>
                    <a:pt x="1257" y="980"/>
                    <a:pt x="1257" y="980"/>
                  </a:cubicBezTo>
                  <a:lnTo>
                    <a:pt x="1257" y="980"/>
                  </a:lnTo>
                  <a:lnTo>
                    <a:pt x="1263" y="986"/>
                  </a:lnTo>
                  <a:lnTo>
                    <a:pt x="1263" y="986"/>
                  </a:lnTo>
                  <a:cubicBezTo>
                    <a:pt x="1261" y="986"/>
                    <a:pt x="1260" y="985"/>
                    <a:pt x="1258" y="985"/>
                  </a:cubicBezTo>
                  <a:lnTo>
                    <a:pt x="1258" y="985"/>
                  </a:lnTo>
                  <a:cubicBezTo>
                    <a:pt x="1263" y="988"/>
                    <a:pt x="1267" y="990"/>
                    <a:pt x="1270" y="993"/>
                  </a:cubicBezTo>
                  <a:lnTo>
                    <a:pt x="1263" y="986"/>
                  </a:lnTo>
                  <a:lnTo>
                    <a:pt x="1263" y="986"/>
                  </a:lnTo>
                  <a:cubicBezTo>
                    <a:pt x="1265" y="987"/>
                    <a:pt x="1267" y="988"/>
                    <a:pt x="1269" y="989"/>
                  </a:cubicBezTo>
                  <a:lnTo>
                    <a:pt x="1269" y="989"/>
                  </a:lnTo>
                  <a:cubicBezTo>
                    <a:pt x="1268" y="988"/>
                    <a:pt x="1268" y="987"/>
                    <a:pt x="1267" y="986"/>
                  </a:cubicBezTo>
                  <a:lnTo>
                    <a:pt x="1267" y="986"/>
                  </a:lnTo>
                  <a:cubicBezTo>
                    <a:pt x="1267" y="986"/>
                    <a:pt x="1268" y="986"/>
                    <a:pt x="1268" y="986"/>
                  </a:cubicBezTo>
                  <a:lnTo>
                    <a:pt x="1268" y="986"/>
                  </a:lnTo>
                  <a:cubicBezTo>
                    <a:pt x="1267" y="985"/>
                    <a:pt x="1267" y="985"/>
                    <a:pt x="1266" y="984"/>
                  </a:cubicBezTo>
                  <a:lnTo>
                    <a:pt x="1266" y="984"/>
                  </a:lnTo>
                  <a:cubicBezTo>
                    <a:pt x="1267" y="985"/>
                    <a:pt x="1267" y="985"/>
                    <a:pt x="1267" y="986"/>
                  </a:cubicBezTo>
                  <a:lnTo>
                    <a:pt x="1267" y="986"/>
                  </a:lnTo>
                  <a:cubicBezTo>
                    <a:pt x="1264" y="984"/>
                    <a:pt x="1261" y="983"/>
                    <a:pt x="1257" y="980"/>
                  </a:cubicBezTo>
                  <a:lnTo>
                    <a:pt x="1257" y="980"/>
                  </a:lnTo>
                  <a:lnTo>
                    <a:pt x="1265" y="983"/>
                  </a:lnTo>
                  <a:lnTo>
                    <a:pt x="1265" y="983"/>
                  </a:lnTo>
                  <a:cubicBezTo>
                    <a:pt x="1265" y="983"/>
                    <a:pt x="1266" y="984"/>
                    <a:pt x="1266" y="984"/>
                  </a:cubicBezTo>
                  <a:lnTo>
                    <a:pt x="1266" y="984"/>
                  </a:lnTo>
                  <a:cubicBezTo>
                    <a:pt x="1266" y="984"/>
                    <a:pt x="1266" y="984"/>
                    <a:pt x="1265" y="983"/>
                  </a:cubicBezTo>
                  <a:lnTo>
                    <a:pt x="1265" y="983"/>
                  </a:lnTo>
                  <a:lnTo>
                    <a:pt x="1268" y="984"/>
                  </a:lnTo>
                  <a:lnTo>
                    <a:pt x="1268" y="984"/>
                  </a:lnTo>
                  <a:cubicBezTo>
                    <a:pt x="1266" y="983"/>
                    <a:pt x="1265" y="982"/>
                    <a:pt x="1263" y="980"/>
                  </a:cubicBezTo>
                  <a:close/>
                  <a:moveTo>
                    <a:pt x="1282" y="993"/>
                  </a:moveTo>
                  <a:lnTo>
                    <a:pt x="1282" y="993"/>
                  </a:lnTo>
                  <a:lnTo>
                    <a:pt x="1282" y="993"/>
                  </a:lnTo>
                  <a:close/>
                  <a:moveTo>
                    <a:pt x="1282" y="993"/>
                  </a:moveTo>
                  <a:lnTo>
                    <a:pt x="1282" y="993"/>
                  </a:lnTo>
                  <a:lnTo>
                    <a:pt x="1282" y="993"/>
                  </a:lnTo>
                  <a:close/>
                  <a:moveTo>
                    <a:pt x="1282" y="993"/>
                  </a:moveTo>
                  <a:lnTo>
                    <a:pt x="1282" y="993"/>
                  </a:lnTo>
                  <a:lnTo>
                    <a:pt x="1282" y="993"/>
                  </a:lnTo>
                  <a:close/>
                  <a:moveTo>
                    <a:pt x="1282" y="993"/>
                  </a:moveTo>
                  <a:lnTo>
                    <a:pt x="1282" y="993"/>
                  </a:lnTo>
                  <a:cubicBezTo>
                    <a:pt x="1282" y="993"/>
                    <a:pt x="1282" y="993"/>
                    <a:pt x="1282" y="993"/>
                  </a:cubicBezTo>
                  <a:lnTo>
                    <a:pt x="1282" y="993"/>
                  </a:lnTo>
                  <a:cubicBezTo>
                    <a:pt x="1282" y="993"/>
                    <a:pt x="1283" y="993"/>
                    <a:pt x="1284" y="993"/>
                  </a:cubicBezTo>
                  <a:lnTo>
                    <a:pt x="1284" y="993"/>
                  </a:lnTo>
                  <a:cubicBezTo>
                    <a:pt x="1284" y="993"/>
                    <a:pt x="1284" y="993"/>
                    <a:pt x="1284" y="993"/>
                  </a:cubicBezTo>
                  <a:close/>
                  <a:moveTo>
                    <a:pt x="1282" y="993"/>
                  </a:moveTo>
                  <a:lnTo>
                    <a:pt x="1283" y="994"/>
                  </a:lnTo>
                  <a:lnTo>
                    <a:pt x="1282" y="993"/>
                  </a:lnTo>
                  <a:close/>
                  <a:moveTo>
                    <a:pt x="1294" y="990"/>
                  </a:moveTo>
                  <a:cubicBezTo>
                    <a:pt x="1294" y="991"/>
                    <a:pt x="1295" y="992"/>
                    <a:pt x="1295" y="993"/>
                  </a:cubicBezTo>
                  <a:cubicBezTo>
                    <a:pt x="1297" y="993"/>
                    <a:pt x="1299" y="993"/>
                    <a:pt x="1300" y="994"/>
                  </a:cubicBezTo>
                  <a:lnTo>
                    <a:pt x="1300" y="994"/>
                  </a:lnTo>
                  <a:cubicBezTo>
                    <a:pt x="1298" y="993"/>
                    <a:pt x="1296" y="992"/>
                    <a:pt x="1294" y="990"/>
                  </a:cubicBezTo>
                  <a:close/>
                  <a:moveTo>
                    <a:pt x="1283" y="994"/>
                  </a:moveTo>
                  <a:lnTo>
                    <a:pt x="1283" y="994"/>
                  </a:lnTo>
                  <a:lnTo>
                    <a:pt x="1283" y="994"/>
                  </a:lnTo>
                  <a:close/>
                  <a:moveTo>
                    <a:pt x="1293" y="993"/>
                  </a:moveTo>
                  <a:lnTo>
                    <a:pt x="1293" y="993"/>
                  </a:lnTo>
                  <a:cubicBezTo>
                    <a:pt x="1294" y="993"/>
                    <a:pt x="1294" y="994"/>
                    <a:pt x="1295" y="994"/>
                  </a:cubicBezTo>
                  <a:lnTo>
                    <a:pt x="1295" y="994"/>
                  </a:lnTo>
                  <a:cubicBezTo>
                    <a:pt x="1294" y="994"/>
                    <a:pt x="1294" y="993"/>
                    <a:pt x="1293" y="993"/>
                  </a:cubicBezTo>
                  <a:close/>
                  <a:moveTo>
                    <a:pt x="1283" y="994"/>
                  </a:moveTo>
                  <a:lnTo>
                    <a:pt x="1283" y="994"/>
                  </a:lnTo>
                  <a:lnTo>
                    <a:pt x="1283" y="994"/>
                  </a:lnTo>
                  <a:close/>
                  <a:moveTo>
                    <a:pt x="1283" y="994"/>
                  </a:moveTo>
                  <a:lnTo>
                    <a:pt x="1284" y="995"/>
                  </a:lnTo>
                  <a:lnTo>
                    <a:pt x="1283" y="994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300" y="994"/>
                  </a:moveTo>
                  <a:cubicBezTo>
                    <a:pt x="1301" y="994"/>
                    <a:pt x="1301" y="994"/>
                    <a:pt x="1301" y="995"/>
                  </a:cubicBezTo>
                  <a:lnTo>
                    <a:pt x="1301" y="995"/>
                  </a:lnTo>
                  <a:cubicBezTo>
                    <a:pt x="1301" y="994"/>
                    <a:pt x="1301" y="994"/>
                    <a:pt x="1300" y="994"/>
                  </a:cubicBez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4" y="995"/>
                  </a:lnTo>
                  <a:lnTo>
                    <a:pt x="1284" y="995"/>
                  </a:lnTo>
                  <a:close/>
                  <a:moveTo>
                    <a:pt x="1284" y="995"/>
                  </a:moveTo>
                  <a:lnTo>
                    <a:pt x="1285" y="996"/>
                  </a:lnTo>
                  <a:lnTo>
                    <a:pt x="1284" y="995"/>
                  </a:lnTo>
                  <a:close/>
                  <a:moveTo>
                    <a:pt x="1285" y="996"/>
                  </a:moveTo>
                  <a:lnTo>
                    <a:pt x="1285" y="996"/>
                  </a:lnTo>
                  <a:lnTo>
                    <a:pt x="1285" y="996"/>
                  </a:lnTo>
                  <a:close/>
                  <a:moveTo>
                    <a:pt x="1285" y="996"/>
                  </a:moveTo>
                  <a:lnTo>
                    <a:pt x="1285" y="996"/>
                  </a:lnTo>
                  <a:lnTo>
                    <a:pt x="1285" y="996"/>
                  </a:lnTo>
                  <a:close/>
                  <a:moveTo>
                    <a:pt x="1285" y="996"/>
                  </a:moveTo>
                  <a:lnTo>
                    <a:pt x="1285" y="996"/>
                  </a:lnTo>
                  <a:lnTo>
                    <a:pt x="1285" y="996"/>
                  </a:lnTo>
                  <a:close/>
                  <a:moveTo>
                    <a:pt x="1285" y="996"/>
                  </a:moveTo>
                  <a:lnTo>
                    <a:pt x="1285" y="996"/>
                  </a:lnTo>
                  <a:lnTo>
                    <a:pt x="1285" y="996"/>
                  </a:lnTo>
                  <a:close/>
                  <a:moveTo>
                    <a:pt x="1285" y="996"/>
                  </a:moveTo>
                  <a:lnTo>
                    <a:pt x="1286" y="996"/>
                  </a:lnTo>
                  <a:lnTo>
                    <a:pt x="1285" y="996"/>
                  </a:lnTo>
                  <a:close/>
                  <a:moveTo>
                    <a:pt x="1286" y="996"/>
                  </a:moveTo>
                  <a:lnTo>
                    <a:pt x="1286" y="996"/>
                  </a:lnTo>
                  <a:lnTo>
                    <a:pt x="1286" y="996"/>
                  </a:lnTo>
                  <a:close/>
                  <a:moveTo>
                    <a:pt x="1286" y="996"/>
                  </a:moveTo>
                  <a:lnTo>
                    <a:pt x="1287" y="998"/>
                  </a:lnTo>
                  <a:lnTo>
                    <a:pt x="1286" y="996"/>
                  </a:lnTo>
                  <a:close/>
                  <a:moveTo>
                    <a:pt x="1264" y="980"/>
                  </a:moveTo>
                  <a:lnTo>
                    <a:pt x="1264" y="980"/>
                  </a:lnTo>
                  <a:cubicBezTo>
                    <a:pt x="1266" y="982"/>
                    <a:pt x="1268" y="983"/>
                    <a:pt x="1270" y="985"/>
                  </a:cubicBezTo>
                  <a:lnTo>
                    <a:pt x="1270" y="985"/>
                  </a:lnTo>
                  <a:lnTo>
                    <a:pt x="1268" y="984"/>
                  </a:lnTo>
                  <a:lnTo>
                    <a:pt x="1268" y="984"/>
                  </a:lnTo>
                  <a:cubicBezTo>
                    <a:pt x="1271" y="986"/>
                    <a:pt x="1274" y="988"/>
                    <a:pt x="1277" y="990"/>
                  </a:cubicBezTo>
                  <a:lnTo>
                    <a:pt x="1277" y="990"/>
                  </a:lnTo>
                  <a:cubicBezTo>
                    <a:pt x="1274" y="989"/>
                    <a:pt x="1271" y="988"/>
                    <a:pt x="1268" y="986"/>
                  </a:cubicBezTo>
                  <a:lnTo>
                    <a:pt x="1268" y="986"/>
                  </a:lnTo>
                  <a:cubicBezTo>
                    <a:pt x="1268" y="987"/>
                    <a:pt x="1269" y="988"/>
                    <a:pt x="1269" y="989"/>
                  </a:cubicBezTo>
                  <a:lnTo>
                    <a:pt x="1269" y="989"/>
                  </a:lnTo>
                  <a:cubicBezTo>
                    <a:pt x="1269" y="989"/>
                    <a:pt x="1269" y="989"/>
                    <a:pt x="1269" y="989"/>
                  </a:cubicBezTo>
                  <a:lnTo>
                    <a:pt x="1269" y="989"/>
                  </a:lnTo>
                  <a:cubicBezTo>
                    <a:pt x="1270" y="991"/>
                    <a:pt x="1270" y="993"/>
                    <a:pt x="1270" y="993"/>
                  </a:cubicBezTo>
                  <a:lnTo>
                    <a:pt x="1270" y="993"/>
                  </a:lnTo>
                  <a:cubicBezTo>
                    <a:pt x="1270" y="991"/>
                    <a:pt x="1269" y="990"/>
                    <a:pt x="1269" y="989"/>
                  </a:cubicBezTo>
                  <a:lnTo>
                    <a:pt x="1269" y="989"/>
                  </a:lnTo>
                  <a:cubicBezTo>
                    <a:pt x="1275" y="992"/>
                    <a:pt x="1281" y="995"/>
                    <a:pt x="1280" y="996"/>
                  </a:cubicBezTo>
                  <a:lnTo>
                    <a:pt x="1280" y="996"/>
                  </a:lnTo>
                  <a:cubicBezTo>
                    <a:pt x="1277" y="994"/>
                    <a:pt x="1273" y="993"/>
                    <a:pt x="1270" y="993"/>
                  </a:cubicBezTo>
                  <a:cubicBezTo>
                    <a:pt x="1270" y="993"/>
                    <a:pt x="1270" y="993"/>
                    <a:pt x="1270" y="993"/>
                  </a:cubicBezTo>
                  <a:lnTo>
                    <a:pt x="1270" y="993"/>
                  </a:lnTo>
                  <a:cubicBezTo>
                    <a:pt x="1275" y="995"/>
                    <a:pt x="1278" y="996"/>
                    <a:pt x="1280" y="996"/>
                  </a:cubicBezTo>
                  <a:cubicBezTo>
                    <a:pt x="1280" y="996"/>
                    <a:pt x="1280" y="996"/>
                    <a:pt x="1280" y="996"/>
                  </a:cubicBezTo>
                  <a:lnTo>
                    <a:pt x="1280" y="996"/>
                  </a:lnTo>
                  <a:cubicBezTo>
                    <a:pt x="1283" y="996"/>
                    <a:pt x="1285" y="998"/>
                    <a:pt x="1287" y="999"/>
                  </a:cubicBezTo>
                  <a:lnTo>
                    <a:pt x="1287" y="999"/>
                  </a:lnTo>
                  <a:cubicBezTo>
                    <a:pt x="1284" y="996"/>
                    <a:pt x="1280" y="993"/>
                    <a:pt x="1277" y="990"/>
                  </a:cubicBezTo>
                  <a:lnTo>
                    <a:pt x="1277" y="990"/>
                  </a:lnTo>
                  <a:cubicBezTo>
                    <a:pt x="1279" y="991"/>
                    <a:pt x="1280" y="992"/>
                    <a:pt x="1282" y="993"/>
                  </a:cubicBezTo>
                  <a:lnTo>
                    <a:pt x="1282" y="993"/>
                  </a:lnTo>
                  <a:cubicBezTo>
                    <a:pt x="1282" y="993"/>
                    <a:pt x="1276" y="989"/>
                    <a:pt x="1270" y="985"/>
                  </a:cubicBezTo>
                  <a:lnTo>
                    <a:pt x="1270" y="985"/>
                  </a:lnTo>
                  <a:lnTo>
                    <a:pt x="1272" y="985"/>
                  </a:lnTo>
                  <a:lnTo>
                    <a:pt x="1272" y="985"/>
                  </a:lnTo>
                  <a:cubicBezTo>
                    <a:pt x="1269" y="984"/>
                    <a:pt x="1268" y="982"/>
                    <a:pt x="1267" y="980"/>
                  </a:cubicBezTo>
                  <a:close/>
                  <a:moveTo>
                    <a:pt x="1287" y="998"/>
                  </a:moveTo>
                  <a:lnTo>
                    <a:pt x="1288" y="999"/>
                  </a:lnTo>
                  <a:lnTo>
                    <a:pt x="1287" y="998"/>
                  </a:lnTo>
                  <a:close/>
                  <a:moveTo>
                    <a:pt x="1288" y="999"/>
                  </a:moveTo>
                  <a:lnTo>
                    <a:pt x="1288" y="999"/>
                  </a:lnTo>
                  <a:lnTo>
                    <a:pt x="1288" y="999"/>
                  </a:lnTo>
                  <a:close/>
                  <a:moveTo>
                    <a:pt x="1292" y="1003"/>
                  </a:moveTo>
                  <a:lnTo>
                    <a:pt x="1292" y="1003"/>
                  </a:lnTo>
                  <a:lnTo>
                    <a:pt x="1292" y="1003"/>
                  </a:lnTo>
                  <a:close/>
                  <a:moveTo>
                    <a:pt x="1292" y="1003"/>
                  </a:moveTo>
                  <a:lnTo>
                    <a:pt x="1292" y="1003"/>
                  </a:lnTo>
                  <a:lnTo>
                    <a:pt x="1292" y="1003"/>
                  </a:lnTo>
                  <a:close/>
                  <a:moveTo>
                    <a:pt x="1292" y="1003"/>
                  </a:moveTo>
                  <a:lnTo>
                    <a:pt x="1295" y="1006"/>
                  </a:lnTo>
                  <a:lnTo>
                    <a:pt x="1292" y="1003"/>
                  </a:lnTo>
                  <a:close/>
                  <a:moveTo>
                    <a:pt x="1305" y="996"/>
                  </a:moveTo>
                  <a:cubicBezTo>
                    <a:pt x="1305" y="996"/>
                    <a:pt x="1305" y="996"/>
                    <a:pt x="1305" y="996"/>
                  </a:cubicBezTo>
                  <a:cubicBezTo>
                    <a:pt x="1305" y="996"/>
                    <a:pt x="1305" y="996"/>
                    <a:pt x="1305" y="996"/>
                  </a:cubicBezTo>
                  <a:lnTo>
                    <a:pt x="1305" y="996"/>
                  </a:lnTo>
                  <a:lnTo>
                    <a:pt x="1320" y="1006"/>
                  </a:lnTo>
                  <a:lnTo>
                    <a:pt x="1320" y="1006"/>
                  </a:lnTo>
                  <a:cubicBezTo>
                    <a:pt x="1315" y="1002"/>
                    <a:pt x="1310" y="999"/>
                    <a:pt x="1305" y="996"/>
                  </a:cubicBezTo>
                  <a:close/>
                  <a:moveTo>
                    <a:pt x="1295" y="1006"/>
                  </a:moveTo>
                  <a:lnTo>
                    <a:pt x="1295" y="1006"/>
                  </a:lnTo>
                  <a:lnTo>
                    <a:pt x="1295" y="1006"/>
                  </a:lnTo>
                  <a:close/>
                  <a:moveTo>
                    <a:pt x="1295" y="1006"/>
                  </a:moveTo>
                  <a:lnTo>
                    <a:pt x="1295" y="1006"/>
                  </a:lnTo>
                  <a:lnTo>
                    <a:pt x="1295" y="1006"/>
                  </a:lnTo>
                  <a:close/>
                  <a:moveTo>
                    <a:pt x="1273" y="996"/>
                  </a:moveTo>
                  <a:lnTo>
                    <a:pt x="1273" y="996"/>
                  </a:lnTo>
                  <a:cubicBezTo>
                    <a:pt x="1285" y="1006"/>
                    <a:pt x="1295" y="1006"/>
                    <a:pt x="1295" y="1006"/>
                  </a:cubicBezTo>
                  <a:cubicBezTo>
                    <a:pt x="1294" y="1005"/>
                    <a:pt x="1292" y="1003"/>
                    <a:pt x="1291" y="1002"/>
                  </a:cubicBezTo>
                  <a:lnTo>
                    <a:pt x="1291" y="1002"/>
                  </a:lnTo>
                  <a:cubicBezTo>
                    <a:pt x="1291" y="1002"/>
                    <a:pt x="1291" y="1002"/>
                    <a:pt x="1291" y="1002"/>
                  </a:cubicBezTo>
                  <a:lnTo>
                    <a:pt x="1291" y="1002"/>
                  </a:lnTo>
                  <a:lnTo>
                    <a:pt x="1288" y="999"/>
                  </a:lnTo>
                  <a:lnTo>
                    <a:pt x="1288" y="999"/>
                  </a:lnTo>
                  <a:lnTo>
                    <a:pt x="1288" y="999"/>
                  </a:lnTo>
                  <a:lnTo>
                    <a:pt x="1288" y="999"/>
                  </a:lnTo>
                  <a:cubicBezTo>
                    <a:pt x="1288" y="999"/>
                    <a:pt x="1288" y="999"/>
                    <a:pt x="1287" y="999"/>
                  </a:cubicBezTo>
                  <a:lnTo>
                    <a:pt x="1287" y="999"/>
                  </a:lnTo>
                  <a:cubicBezTo>
                    <a:pt x="1289" y="1000"/>
                    <a:pt x="1290" y="1001"/>
                    <a:pt x="1291" y="1002"/>
                  </a:cubicBezTo>
                  <a:lnTo>
                    <a:pt x="1291" y="1002"/>
                  </a:lnTo>
                  <a:cubicBezTo>
                    <a:pt x="1285" y="1001"/>
                    <a:pt x="1279" y="998"/>
                    <a:pt x="1273" y="996"/>
                  </a:cubicBezTo>
                  <a:close/>
                  <a:moveTo>
                    <a:pt x="1295" y="1006"/>
                  </a:moveTo>
                  <a:lnTo>
                    <a:pt x="1295" y="1006"/>
                  </a:lnTo>
                  <a:lnTo>
                    <a:pt x="1295" y="1006"/>
                  </a:lnTo>
                  <a:close/>
                  <a:moveTo>
                    <a:pt x="1295" y="1003"/>
                  </a:moveTo>
                  <a:cubicBezTo>
                    <a:pt x="1295" y="1004"/>
                    <a:pt x="1295" y="1005"/>
                    <a:pt x="1295" y="1006"/>
                  </a:cubicBezTo>
                  <a:lnTo>
                    <a:pt x="1307" y="1006"/>
                  </a:lnTo>
                  <a:cubicBezTo>
                    <a:pt x="1304" y="1006"/>
                    <a:pt x="1299" y="1005"/>
                    <a:pt x="1295" y="1003"/>
                  </a:cubicBezTo>
                  <a:close/>
                  <a:moveTo>
                    <a:pt x="1282" y="1006"/>
                  </a:moveTo>
                  <a:cubicBezTo>
                    <a:pt x="1280" y="1006"/>
                    <a:pt x="1281" y="1007"/>
                    <a:pt x="1285" y="1008"/>
                  </a:cubicBezTo>
                  <a:lnTo>
                    <a:pt x="1285" y="1008"/>
                  </a:lnTo>
                  <a:cubicBezTo>
                    <a:pt x="1283" y="1007"/>
                    <a:pt x="1282" y="1006"/>
                    <a:pt x="1282" y="1006"/>
                  </a:cubicBezTo>
                  <a:close/>
                  <a:moveTo>
                    <a:pt x="1303" y="1014"/>
                  </a:moveTo>
                  <a:lnTo>
                    <a:pt x="1303" y="1014"/>
                  </a:lnTo>
                  <a:cubicBezTo>
                    <a:pt x="1304" y="1014"/>
                    <a:pt x="1306" y="1015"/>
                    <a:pt x="1307" y="1016"/>
                  </a:cubicBezTo>
                  <a:lnTo>
                    <a:pt x="1307" y="1016"/>
                  </a:lnTo>
                  <a:cubicBezTo>
                    <a:pt x="1306" y="1015"/>
                    <a:pt x="1305" y="1015"/>
                    <a:pt x="1304" y="1015"/>
                  </a:cubicBezTo>
                  <a:lnTo>
                    <a:pt x="1304" y="1015"/>
                  </a:lnTo>
                  <a:lnTo>
                    <a:pt x="1303" y="1014"/>
                  </a:lnTo>
                  <a:close/>
                  <a:moveTo>
                    <a:pt x="1306" y="1013"/>
                  </a:moveTo>
                  <a:cubicBezTo>
                    <a:pt x="1307" y="1013"/>
                    <a:pt x="1308" y="1014"/>
                    <a:pt x="1309" y="1014"/>
                  </a:cubicBezTo>
                  <a:lnTo>
                    <a:pt x="1309" y="1014"/>
                  </a:lnTo>
                  <a:cubicBezTo>
                    <a:pt x="1310" y="1015"/>
                    <a:pt x="1310" y="1015"/>
                    <a:pt x="1310" y="1016"/>
                  </a:cubicBezTo>
                  <a:lnTo>
                    <a:pt x="1310" y="1016"/>
                  </a:lnTo>
                  <a:cubicBezTo>
                    <a:pt x="1310" y="1016"/>
                    <a:pt x="1310" y="1016"/>
                    <a:pt x="1310" y="1016"/>
                  </a:cubicBezTo>
                  <a:cubicBezTo>
                    <a:pt x="1309" y="1016"/>
                    <a:pt x="1309" y="1016"/>
                    <a:pt x="1309" y="1016"/>
                  </a:cubicBezTo>
                  <a:lnTo>
                    <a:pt x="1309" y="1016"/>
                  </a:lnTo>
                  <a:cubicBezTo>
                    <a:pt x="1308" y="1016"/>
                    <a:pt x="1308" y="1016"/>
                    <a:pt x="1307" y="1016"/>
                  </a:cubicBezTo>
                  <a:lnTo>
                    <a:pt x="1307" y="1016"/>
                  </a:lnTo>
                  <a:cubicBezTo>
                    <a:pt x="1307" y="1016"/>
                    <a:pt x="1307" y="1016"/>
                    <a:pt x="1307" y="1016"/>
                  </a:cubicBezTo>
                  <a:lnTo>
                    <a:pt x="1307" y="1016"/>
                  </a:lnTo>
                  <a:cubicBezTo>
                    <a:pt x="1307" y="1016"/>
                    <a:pt x="1307" y="1016"/>
                    <a:pt x="1307" y="1016"/>
                  </a:cubicBezTo>
                  <a:lnTo>
                    <a:pt x="1307" y="1016"/>
                  </a:lnTo>
                  <a:cubicBezTo>
                    <a:pt x="1307" y="1016"/>
                    <a:pt x="1307" y="1016"/>
                    <a:pt x="1307" y="1016"/>
                  </a:cubicBezTo>
                  <a:lnTo>
                    <a:pt x="1307" y="1016"/>
                  </a:lnTo>
                  <a:cubicBezTo>
                    <a:pt x="1307" y="1014"/>
                    <a:pt x="1307" y="1013"/>
                    <a:pt x="1306" y="1013"/>
                  </a:cubicBezTo>
                  <a:close/>
                  <a:moveTo>
                    <a:pt x="1310" y="1016"/>
                  </a:moveTo>
                  <a:cubicBezTo>
                    <a:pt x="1310" y="1016"/>
                    <a:pt x="1311" y="1016"/>
                    <a:pt x="1311" y="1016"/>
                  </a:cubicBezTo>
                  <a:lnTo>
                    <a:pt x="1311" y="1016"/>
                  </a:lnTo>
                  <a:cubicBezTo>
                    <a:pt x="1312" y="1016"/>
                    <a:pt x="1313" y="1017"/>
                    <a:pt x="1314" y="1018"/>
                  </a:cubicBezTo>
                  <a:lnTo>
                    <a:pt x="1314" y="1018"/>
                  </a:lnTo>
                  <a:cubicBezTo>
                    <a:pt x="1313" y="1017"/>
                    <a:pt x="1312" y="1017"/>
                    <a:pt x="1310" y="1017"/>
                  </a:cubicBezTo>
                  <a:lnTo>
                    <a:pt x="1310" y="1017"/>
                  </a:lnTo>
                  <a:cubicBezTo>
                    <a:pt x="1310" y="1017"/>
                    <a:pt x="1310" y="1017"/>
                    <a:pt x="1310" y="1017"/>
                  </a:cubicBezTo>
                  <a:lnTo>
                    <a:pt x="1310" y="1017"/>
                  </a:lnTo>
                  <a:cubicBezTo>
                    <a:pt x="1310" y="1017"/>
                    <a:pt x="1309" y="1017"/>
                    <a:pt x="1309" y="1016"/>
                  </a:cubicBezTo>
                  <a:lnTo>
                    <a:pt x="1309" y="1016"/>
                  </a:lnTo>
                  <a:cubicBezTo>
                    <a:pt x="1309" y="1016"/>
                    <a:pt x="1309" y="1016"/>
                    <a:pt x="1309" y="1016"/>
                  </a:cubicBezTo>
                  <a:lnTo>
                    <a:pt x="1309" y="1016"/>
                  </a:lnTo>
                  <a:cubicBezTo>
                    <a:pt x="1309" y="1016"/>
                    <a:pt x="1310" y="1016"/>
                    <a:pt x="1310" y="1017"/>
                  </a:cubicBezTo>
                  <a:lnTo>
                    <a:pt x="1310" y="1017"/>
                  </a:lnTo>
                  <a:cubicBezTo>
                    <a:pt x="1310" y="1016"/>
                    <a:pt x="1310" y="1016"/>
                    <a:pt x="1310" y="1016"/>
                  </a:cubicBezTo>
                  <a:close/>
                  <a:moveTo>
                    <a:pt x="1307" y="1018"/>
                  </a:moveTo>
                  <a:lnTo>
                    <a:pt x="1307" y="1018"/>
                  </a:lnTo>
                  <a:cubicBezTo>
                    <a:pt x="1308" y="1019"/>
                    <a:pt x="1309" y="1020"/>
                    <a:pt x="1310" y="1021"/>
                  </a:cubicBezTo>
                  <a:lnTo>
                    <a:pt x="1310" y="1021"/>
                  </a:lnTo>
                  <a:cubicBezTo>
                    <a:pt x="1310" y="1021"/>
                    <a:pt x="1310" y="1021"/>
                    <a:pt x="1310" y="1021"/>
                  </a:cubicBezTo>
                  <a:lnTo>
                    <a:pt x="1310" y="1021"/>
                  </a:lnTo>
                  <a:cubicBezTo>
                    <a:pt x="1309" y="1020"/>
                    <a:pt x="1308" y="1019"/>
                    <a:pt x="1307" y="1018"/>
                  </a:cubicBezTo>
                  <a:close/>
                  <a:moveTo>
                    <a:pt x="1315" y="1018"/>
                  </a:moveTo>
                  <a:cubicBezTo>
                    <a:pt x="1318" y="1020"/>
                    <a:pt x="1319" y="1021"/>
                    <a:pt x="1320" y="1022"/>
                  </a:cubicBezTo>
                  <a:lnTo>
                    <a:pt x="1320" y="1022"/>
                  </a:lnTo>
                  <a:cubicBezTo>
                    <a:pt x="1318" y="1021"/>
                    <a:pt x="1315" y="1019"/>
                    <a:pt x="1313" y="1018"/>
                  </a:cubicBezTo>
                  <a:close/>
                  <a:moveTo>
                    <a:pt x="1319" y="1019"/>
                  </a:moveTo>
                  <a:lnTo>
                    <a:pt x="1319" y="1019"/>
                  </a:lnTo>
                  <a:cubicBezTo>
                    <a:pt x="1320" y="1019"/>
                    <a:pt x="1320" y="1019"/>
                    <a:pt x="1320" y="1019"/>
                  </a:cubicBezTo>
                  <a:lnTo>
                    <a:pt x="1320" y="1019"/>
                  </a:lnTo>
                  <a:cubicBezTo>
                    <a:pt x="1321" y="1020"/>
                    <a:pt x="1323" y="1021"/>
                    <a:pt x="1325" y="1022"/>
                  </a:cubicBezTo>
                  <a:lnTo>
                    <a:pt x="1325" y="1022"/>
                  </a:lnTo>
                  <a:cubicBezTo>
                    <a:pt x="1323" y="1021"/>
                    <a:pt x="1321" y="1020"/>
                    <a:pt x="1319" y="1019"/>
                  </a:cubicBezTo>
                  <a:close/>
                  <a:moveTo>
                    <a:pt x="1317" y="1021"/>
                  </a:moveTo>
                  <a:lnTo>
                    <a:pt x="1321" y="1023"/>
                  </a:lnTo>
                  <a:lnTo>
                    <a:pt x="1321" y="1023"/>
                  </a:lnTo>
                  <a:cubicBezTo>
                    <a:pt x="1321" y="1023"/>
                    <a:pt x="1321" y="1023"/>
                    <a:pt x="1321" y="1023"/>
                  </a:cubicBezTo>
                  <a:cubicBezTo>
                    <a:pt x="1320" y="1023"/>
                    <a:pt x="1319" y="1022"/>
                    <a:pt x="1317" y="1021"/>
                  </a:cubicBezTo>
                  <a:close/>
                  <a:moveTo>
                    <a:pt x="1289" y="1021"/>
                  </a:moveTo>
                  <a:cubicBezTo>
                    <a:pt x="1289" y="1021"/>
                    <a:pt x="1289" y="1022"/>
                    <a:pt x="1289" y="1022"/>
                  </a:cubicBezTo>
                  <a:lnTo>
                    <a:pt x="1289" y="1022"/>
                  </a:lnTo>
                  <a:cubicBezTo>
                    <a:pt x="1293" y="1023"/>
                    <a:pt x="1297" y="1025"/>
                    <a:pt x="1300" y="1026"/>
                  </a:cubicBezTo>
                  <a:lnTo>
                    <a:pt x="1300" y="1026"/>
                  </a:lnTo>
                  <a:cubicBezTo>
                    <a:pt x="1299" y="1026"/>
                    <a:pt x="1297" y="1025"/>
                    <a:pt x="1296" y="1025"/>
                  </a:cubicBezTo>
                  <a:lnTo>
                    <a:pt x="1296" y="1025"/>
                  </a:lnTo>
                  <a:lnTo>
                    <a:pt x="1289" y="1021"/>
                  </a:lnTo>
                  <a:close/>
                  <a:moveTo>
                    <a:pt x="1286" y="1022"/>
                  </a:moveTo>
                  <a:cubicBezTo>
                    <a:pt x="1289" y="1023"/>
                    <a:pt x="1291" y="1024"/>
                    <a:pt x="1294" y="1025"/>
                  </a:cubicBezTo>
                  <a:lnTo>
                    <a:pt x="1294" y="1025"/>
                  </a:lnTo>
                  <a:cubicBezTo>
                    <a:pt x="1293" y="1025"/>
                    <a:pt x="1292" y="1025"/>
                    <a:pt x="1290" y="1024"/>
                  </a:cubicBezTo>
                  <a:lnTo>
                    <a:pt x="1290" y="1024"/>
                  </a:lnTo>
                  <a:cubicBezTo>
                    <a:pt x="1290" y="1024"/>
                    <a:pt x="1289" y="1024"/>
                    <a:pt x="1288" y="1024"/>
                  </a:cubicBezTo>
                  <a:cubicBezTo>
                    <a:pt x="1289" y="1025"/>
                    <a:pt x="1289" y="1026"/>
                    <a:pt x="1290" y="1026"/>
                  </a:cubicBezTo>
                  <a:lnTo>
                    <a:pt x="1290" y="1026"/>
                  </a:lnTo>
                  <a:cubicBezTo>
                    <a:pt x="1289" y="1026"/>
                    <a:pt x="1288" y="1025"/>
                    <a:pt x="1287" y="1025"/>
                  </a:cubicBezTo>
                  <a:lnTo>
                    <a:pt x="1287" y="1025"/>
                  </a:lnTo>
                  <a:cubicBezTo>
                    <a:pt x="1285" y="1024"/>
                    <a:pt x="1287" y="1024"/>
                    <a:pt x="1288" y="1024"/>
                  </a:cubicBezTo>
                  <a:cubicBezTo>
                    <a:pt x="1288" y="1024"/>
                    <a:pt x="1288" y="1024"/>
                    <a:pt x="1288" y="1024"/>
                  </a:cubicBezTo>
                  <a:lnTo>
                    <a:pt x="1288" y="1024"/>
                  </a:lnTo>
                  <a:cubicBezTo>
                    <a:pt x="1289" y="1024"/>
                    <a:pt x="1290" y="1024"/>
                    <a:pt x="1290" y="1024"/>
                  </a:cubicBezTo>
                  <a:lnTo>
                    <a:pt x="1290" y="1024"/>
                  </a:lnTo>
                  <a:cubicBezTo>
                    <a:pt x="1291" y="1024"/>
                    <a:pt x="1290" y="1024"/>
                    <a:pt x="1287" y="1023"/>
                  </a:cubicBezTo>
                  <a:lnTo>
                    <a:pt x="1287" y="1023"/>
                  </a:lnTo>
                  <a:cubicBezTo>
                    <a:pt x="1286" y="1022"/>
                    <a:pt x="1286" y="1022"/>
                    <a:pt x="1286" y="1022"/>
                  </a:cubicBezTo>
                  <a:close/>
                  <a:moveTo>
                    <a:pt x="1322" y="1023"/>
                  </a:moveTo>
                  <a:lnTo>
                    <a:pt x="1331" y="1026"/>
                  </a:lnTo>
                  <a:lnTo>
                    <a:pt x="1331" y="1026"/>
                  </a:lnTo>
                  <a:cubicBezTo>
                    <a:pt x="1330" y="1026"/>
                    <a:pt x="1330" y="1026"/>
                    <a:pt x="1330" y="1025"/>
                  </a:cubicBezTo>
                  <a:lnTo>
                    <a:pt x="1330" y="1025"/>
                  </a:lnTo>
                  <a:cubicBezTo>
                    <a:pt x="1331" y="1026"/>
                    <a:pt x="1332" y="1026"/>
                    <a:pt x="1332" y="1027"/>
                  </a:cubicBezTo>
                  <a:lnTo>
                    <a:pt x="1332" y="1027"/>
                  </a:lnTo>
                  <a:lnTo>
                    <a:pt x="1331" y="1026"/>
                  </a:lnTo>
                  <a:lnTo>
                    <a:pt x="1331" y="1026"/>
                  </a:lnTo>
                  <a:cubicBezTo>
                    <a:pt x="1331" y="1026"/>
                    <a:pt x="1331" y="1026"/>
                    <a:pt x="1331" y="1026"/>
                  </a:cubicBezTo>
                  <a:lnTo>
                    <a:pt x="1331" y="1026"/>
                  </a:lnTo>
                  <a:cubicBezTo>
                    <a:pt x="1328" y="1026"/>
                    <a:pt x="1326" y="1025"/>
                    <a:pt x="1324" y="1024"/>
                  </a:cubicBezTo>
                  <a:lnTo>
                    <a:pt x="1324" y="1024"/>
                  </a:lnTo>
                  <a:cubicBezTo>
                    <a:pt x="1323" y="1024"/>
                    <a:pt x="1323" y="1024"/>
                    <a:pt x="1322" y="1023"/>
                  </a:cubicBezTo>
                  <a:close/>
                  <a:moveTo>
                    <a:pt x="1290" y="1026"/>
                  </a:moveTo>
                  <a:lnTo>
                    <a:pt x="1290" y="1026"/>
                  </a:lnTo>
                  <a:cubicBezTo>
                    <a:pt x="1291" y="1026"/>
                    <a:pt x="1292" y="1027"/>
                    <a:pt x="1293" y="1027"/>
                  </a:cubicBezTo>
                  <a:lnTo>
                    <a:pt x="1293" y="1027"/>
                  </a:lnTo>
                  <a:cubicBezTo>
                    <a:pt x="1294" y="1027"/>
                    <a:pt x="1294" y="1027"/>
                    <a:pt x="1294" y="1027"/>
                  </a:cubicBezTo>
                  <a:lnTo>
                    <a:pt x="1294" y="1027"/>
                  </a:lnTo>
                  <a:cubicBezTo>
                    <a:pt x="1292" y="1027"/>
                    <a:pt x="1291" y="1027"/>
                    <a:pt x="1290" y="1026"/>
                  </a:cubicBezTo>
                  <a:lnTo>
                    <a:pt x="1290" y="1026"/>
                  </a:lnTo>
                  <a:cubicBezTo>
                    <a:pt x="1290" y="1026"/>
                    <a:pt x="1290" y="1026"/>
                    <a:pt x="1290" y="1026"/>
                  </a:cubicBezTo>
                  <a:close/>
                  <a:moveTo>
                    <a:pt x="1340" y="1031"/>
                  </a:moveTo>
                  <a:lnTo>
                    <a:pt x="1340" y="1031"/>
                  </a:lnTo>
                  <a:cubicBezTo>
                    <a:pt x="1340" y="1031"/>
                    <a:pt x="1340" y="1031"/>
                    <a:pt x="1340" y="1031"/>
                  </a:cubicBezTo>
                  <a:cubicBezTo>
                    <a:pt x="1341" y="1031"/>
                    <a:pt x="1342" y="1031"/>
                    <a:pt x="1346" y="1032"/>
                  </a:cubicBezTo>
                  <a:lnTo>
                    <a:pt x="1346" y="1032"/>
                  </a:lnTo>
                  <a:cubicBezTo>
                    <a:pt x="1346" y="1031"/>
                    <a:pt x="1345" y="1031"/>
                    <a:pt x="1345" y="1031"/>
                  </a:cubicBezTo>
                  <a:close/>
                  <a:moveTo>
                    <a:pt x="214" y="0"/>
                  </a:moveTo>
                  <a:lnTo>
                    <a:pt x="201" y="13"/>
                  </a:lnTo>
                  <a:cubicBezTo>
                    <a:pt x="189" y="25"/>
                    <a:pt x="151" y="51"/>
                    <a:pt x="126" y="63"/>
                  </a:cubicBezTo>
                  <a:cubicBezTo>
                    <a:pt x="151" y="88"/>
                    <a:pt x="239" y="164"/>
                    <a:pt x="277" y="176"/>
                  </a:cubicBezTo>
                  <a:cubicBezTo>
                    <a:pt x="281" y="180"/>
                    <a:pt x="280" y="182"/>
                    <a:pt x="276" y="182"/>
                  </a:cubicBezTo>
                  <a:cubicBezTo>
                    <a:pt x="268" y="182"/>
                    <a:pt x="252" y="176"/>
                    <a:pt x="252" y="176"/>
                  </a:cubicBezTo>
                  <a:cubicBezTo>
                    <a:pt x="247" y="171"/>
                    <a:pt x="244" y="169"/>
                    <a:pt x="243" y="169"/>
                  </a:cubicBezTo>
                  <a:lnTo>
                    <a:pt x="243" y="169"/>
                  </a:lnTo>
                  <a:cubicBezTo>
                    <a:pt x="240" y="169"/>
                    <a:pt x="256" y="191"/>
                    <a:pt x="254" y="191"/>
                  </a:cubicBezTo>
                  <a:cubicBezTo>
                    <a:pt x="254" y="191"/>
                    <a:pt x="253" y="190"/>
                    <a:pt x="252" y="189"/>
                  </a:cubicBezTo>
                  <a:lnTo>
                    <a:pt x="239" y="176"/>
                  </a:lnTo>
                  <a:lnTo>
                    <a:pt x="239" y="176"/>
                  </a:lnTo>
                  <a:cubicBezTo>
                    <a:pt x="239" y="176"/>
                    <a:pt x="239" y="182"/>
                    <a:pt x="243" y="186"/>
                  </a:cubicBezTo>
                  <a:lnTo>
                    <a:pt x="243" y="186"/>
                  </a:lnTo>
                  <a:cubicBezTo>
                    <a:pt x="227" y="177"/>
                    <a:pt x="199" y="151"/>
                    <a:pt x="189" y="151"/>
                  </a:cubicBezTo>
                  <a:cubicBezTo>
                    <a:pt x="176" y="151"/>
                    <a:pt x="227" y="201"/>
                    <a:pt x="252" y="214"/>
                  </a:cubicBezTo>
                  <a:lnTo>
                    <a:pt x="239" y="189"/>
                  </a:lnTo>
                  <a:lnTo>
                    <a:pt x="239" y="189"/>
                  </a:lnTo>
                  <a:cubicBezTo>
                    <a:pt x="252" y="201"/>
                    <a:pt x="252" y="214"/>
                    <a:pt x="277" y="227"/>
                  </a:cubicBezTo>
                  <a:lnTo>
                    <a:pt x="264" y="239"/>
                  </a:lnTo>
                  <a:cubicBezTo>
                    <a:pt x="264" y="239"/>
                    <a:pt x="264" y="227"/>
                    <a:pt x="239" y="214"/>
                  </a:cubicBezTo>
                  <a:cubicBezTo>
                    <a:pt x="239" y="218"/>
                    <a:pt x="239" y="220"/>
                    <a:pt x="239" y="220"/>
                  </a:cubicBezTo>
                  <a:cubicBezTo>
                    <a:pt x="238" y="220"/>
                    <a:pt x="235" y="214"/>
                    <a:pt x="227" y="214"/>
                  </a:cubicBezTo>
                  <a:cubicBezTo>
                    <a:pt x="205" y="192"/>
                    <a:pt x="145" y="133"/>
                    <a:pt x="113" y="101"/>
                  </a:cubicBezTo>
                  <a:lnTo>
                    <a:pt x="113" y="101"/>
                  </a:lnTo>
                  <a:lnTo>
                    <a:pt x="88" y="88"/>
                  </a:lnTo>
                  <a:lnTo>
                    <a:pt x="88" y="88"/>
                  </a:lnTo>
                  <a:cubicBezTo>
                    <a:pt x="101" y="113"/>
                    <a:pt x="189" y="189"/>
                    <a:pt x="214" y="214"/>
                  </a:cubicBezTo>
                  <a:cubicBezTo>
                    <a:pt x="201" y="214"/>
                    <a:pt x="151" y="176"/>
                    <a:pt x="151" y="164"/>
                  </a:cubicBezTo>
                  <a:lnTo>
                    <a:pt x="151" y="164"/>
                  </a:lnTo>
                  <a:cubicBezTo>
                    <a:pt x="139" y="176"/>
                    <a:pt x="214" y="227"/>
                    <a:pt x="201" y="227"/>
                  </a:cubicBezTo>
                  <a:lnTo>
                    <a:pt x="214" y="239"/>
                  </a:lnTo>
                  <a:cubicBezTo>
                    <a:pt x="201" y="239"/>
                    <a:pt x="164" y="214"/>
                    <a:pt x="151" y="214"/>
                  </a:cubicBezTo>
                  <a:cubicBezTo>
                    <a:pt x="141" y="214"/>
                    <a:pt x="174" y="240"/>
                    <a:pt x="192" y="249"/>
                  </a:cubicBezTo>
                  <a:lnTo>
                    <a:pt x="192" y="249"/>
                  </a:lnTo>
                  <a:cubicBezTo>
                    <a:pt x="166" y="241"/>
                    <a:pt x="173" y="249"/>
                    <a:pt x="139" y="227"/>
                  </a:cubicBezTo>
                  <a:lnTo>
                    <a:pt x="139" y="227"/>
                  </a:lnTo>
                  <a:cubicBezTo>
                    <a:pt x="139" y="227"/>
                    <a:pt x="139" y="228"/>
                    <a:pt x="139" y="229"/>
                  </a:cubicBezTo>
                  <a:lnTo>
                    <a:pt x="139" y="229"/>
                  </a:lnTo>
                  <a:cubicBezTo>
                    <a:pt x="113" y="212"/>
                    <a:pt x="83" y="195"/>
                    <a:pt x="63" y="189"/>
                  </a:cubicBezTo>
                  <a:lnTo>
                    <a:pt x="63" y="189"/>
                  </a:lnTo>
                  <a:lnTo>
                    <a:pt x="176" y="277"/>
                  </a:lnTo>
                  <a:cubicBezTo>
                    <a:pt x="176" y="277"/>
                    <a:pt x="139" y="252"/>
                    <a:pt x="126" y="252"/>
                  </a:cubicBezTo>
                  <a:cubicBezTo>
                    <a:pt x="164" y="277"/>
                    <a:pt x="164" y="289"/>
                    <a:pt x="151" y="302"/>
                  </a:cubicBezTo>
                  <a:cubicBezTo>
                    <a:pt x="145" y="296"/>
                    <a:pt x="139" y="293"/>
                    <a:pt x="135" y="293"/>
                  </a:cubicBezTo>
                  <a:cubicBezTo>
                    <a:pt x="132" y="293"/>
                    <a:pt x="132" y="296"/>
                    <a:pt x="139" y="302"/>
                  </a:cubicBezTo>
                  <a:cubicBezTo>
                    <a:pt x="126" y="289"/>
                    <a:pt x="126" y="289"/>
                    <a:pt x="126" y="289"/>
                  </a:cubicBezTo>
                  <a:cubicBezTo>
                    <a:pt x="124" y="288"/>
                    <a:pt x="122" y="288"/>
                    <a:pt x="122" y="288"/>
                  </a:cubicBezTo>
                  <a:lnTo>
                    <a:pt x="122" y="288"/>
                  </a:lnTo>
                  <a:cubicBezTo>
                    <a:pt x="117" y="288"/>
                    <a:pt x="162" y="320"/>
                    <a:pt x="161" y="320"/>
                  </a:cubicBezTo>
                  <a:cubicBezTo>
                    <a:pt x="160" y="320"/>
                    <a:pt x="158" y="319"/>
                    <a:pt x="151" y="314"/>
                  </a:cubicBezTo>
                  <a:cubicBezTo>
                    <a:pt x="151" y="314"/>
                    <a:pt x="139" y="302"/>
                    <a:pt x="126" y="302"/>
                  </a:cubicBezTo>
                  <a:cubicBezTo>
                    <a:pt x="139" y="314"/>
                    <a:pt x="113" y="314"/>
                    <a:pt x="164" y="340"/>
                  </a:cubicBezTo>
                  <a:cubicBezTo>
                    <a:pt x="151" y="340"/>
                    <a:pt x="151" y="340"/>
                    <a:pt x="126" y="327"/>
                  </a:cubicBezTo>
                  <a:lnTo>
                    <a:pt x="126" y="327"/>
                  </a:lnTo>
                  <a:lnTo>
                    <a:pt x="151" y="352"/>
                  </a:lnTo>
                  <a:cubicBezTo>
                    <a:pt x="151" y="352"/>
                    <a:pt x="139" y="340"/>
                    <a:pt x="126" y="340"/>
                  </a:cubicBezTo>
                  <a:cubicBezTo>
                    <a:pt x="136" y="340"/>
                    <a:pt x="114" y="324"/>
                    <a:pt x="118" y="324"/>
                  </a:cubicBezTo>
                  <a:cubicBezTo>
                    <a:pt x="119" y="324"/>
                    <a:pt x="121" y="325"/>
                    <a:pt x="126" y="327"/>
                  </a:cubicBezTo>
                  <a:cubicBezTo>
                    <a:pt x="101" y="302"/>
                    <a:pt x="88" y="302"/>
                    <a:pt x="63" y="289"/>
                  </a:cubicBezTo>
                  <a:lnTo>
                    <a:pt x="63" y="289"/>
                  </a:lnTo>
                  <a:cubicBezTo>
                    <a:pt x="76" y="302"/>
                    <a:pt x="113" y="340"/>
                    <a:pt x="139" y="365"/>
                  </a:cubicBezTo>
                  <a:lnTo>
                    <a:pt x="126" y="365"/>
                  </a:lnTo>
                  <a:lnTo>
                    <a:pt x="101" y="352"/>
                  </a:lnTo>
                  <a:lnTo>
                    <a:pt x="101" y="352"/>
                  </a:lnTo>
                  <a:cubicBezTo>
                    <a:pt x="101" y="360"/>
                    <a:pt x="106" y="363"/>
                    <a:pt x="106" y="364"/>
                  </a:cubicBezTo>
                  <a:lnTo>
                    <a:pt x="106" y="364"/>
                  </a:lnTo>
                  <a:cubicBezTo>
                    <a:pt x="104" y="364"/>
                    <a:pt x="101" y="363"/>
                    <a:pt x="98" y="362"/>
                  </a:cubicBezTo>
                  <a:lnTo>
                    <a:pt x="98" y="362"/>
                  </a:lnTo>
                  <a:cubicBezTo>
                    <a:pt x="99" y="363"/>
                    <a:pt x="100" y="364"/>
                    <a:pt x="101" y="365"/>
                  </a:cubicBezTo>
                  <a:cubicBezTo>
                    <a:pt x="106" y="365"/>
                    <a:pt x="107" y="365"/>
                    <a:pt x="106" y="364"/>
                  </a:cubicBezTo>
                  <a:lnTo>
                    <a:pt x="106" y="364"/>
                  </a:lnTo>
                  <a:cubicBezTo>
                    <a:pt x="109" y="365"/>
                    <a:pt x="111" y="365"/>
                    <a:pt x="113" y="365"/>
                  </a:cubicBezTo>
                  <a:lnTo>
                    <a:pt x="88" y="365"/>
                  </a:lnTo>
                  <a:cubicBezTo>
                    <a:pt x="113" y="390"/>
                    <a:pt x="113" y="390"/>
                    <a:pt x="126" y="402"/>
                  </a:cubicBezTo>
                  <a:cubicBezTo>
                    <a:pt x="113" y="402"/>
                    <a:pt x="113" y="390"/>
                    <a:pt x="101" y="390"/>
                  </a:cubicBezTo>
                  <a:cubicBezTo>
                    <a:pt x="115" y="399"/>
                    <a:pt x="112" y="402"/>
                    <a:pt x="103" y="402"/>
                  </a:cubicBezTo>
                  <a:cubicBezTo>
                    <a:pt x="94" y="402"/>
                    <a:pt x="79" y="399"/>
                    <a:pt x="73" y="399"/>
                  </a:cubicBezTo>
                  <a:cubicBezTo>
                    <a:pt x="70" y="399"/>
                    <a:pt x="70" y="400"/>
                    <a:pt x="76" y="402"/>
                  </a:cubicBezTo>
                  <a:cubicBezTo>
                    <a:pt x="88" y="415"/>
                    <a:pt x="113" y="415"/>
                    <a:pt x="113" y="428"/>
                  </a:cubicBezTo>
                  <a:lnTo>
                    <a:pt x="101" y="428"/>
                  </a:lnTo>
                  <a:cubicBezTo>
                    <a:pt x="113" y="440"/>
                    <a:pt x="126" y="453"/>
                    <a:pt x="113" y="453"/>
                  </a:cubicBezTo>
                  <a:cubicBezTo>
                    <a:pt x="113" y="465"/>
                    <a:pt x="164" y="478"/>
                    <a:pt x="151" y="478"/>
                  </a:cubicBezTo>
                  <a:cubicBezTo>
                    <a:pt x="126" y="465"/>
                    <a:pt x="113" y="465"/>
                    <a:pt x="101" y="465"/>
                  </a:cubicBezTo>
                  <a:cubicBezTo>
                    <a:pt x="113" y="478"/>
                    <a:pt x="126" y="478"/>
                    <a:pt x="139" y="490"/>
                  </a:cubicBezTo>
                  <a:lnTo>
                    <a:pt x="113" y="478"/>
                  </a:lnTo>
                  <a:lnTo>
                    <a:pt x="88" y="478"/>
                  </a:lnTo>
                  <a:cubicBezTo>
                    <a:pt x="93" y="482"/>
                    <a:pt x="101" y="486"/>
                    <a:pt x="111" y="490"/>
                  </a:cubicBezTo>
                  <a:lnTo>
                    <a:pt x="111" y="490"/>
                  </a:lnTo>
                  <a:cubicBezTo>
                    <a:pt x="78" y="491"/>
                    <a:pt x="116" y="512"/>
                    <a:pt x="112" y="512"/>
                  </a:cubicBezTo>
                  <a:cubicBezTo>
                    <a:pt x="110" y="512"/>
                    <a:pt x="104" y="509"/>
                    <a:pt x="88" y="503"/>
                  </a:cubicBezTo>
                  <a:lnTo>
                    <a:pt x="76" y="503"/>
                  </a:lnTo>
                  <a:lnTo>
                    <a:pt x="88" y="516"/>
                  </a:lnTo>
                  <a:lnTo>
                    <a:pt x="76" y="516"/>
                  </a:lnTo>
                  <a:lnTo>
                    <a:pt x="88" y="528"/>
                  </a:lnTo>
                  <a:cubicBezTo>
                    <a:pt x="76" y="516"/>
                    <a:pt x="63" y="516"/>
                    <a:pt x="63" y="516"/>
                  </a:cubicBezTo>
                  <a:lnTo>
                    <a:pt x="63" y="516"/>
                  </a:lnTo>
                  <a:cubicBezTo>
                    <a:pt x="57" y="522"/>
                    <a:pt x="75" y="533"/>
                    <a:pt x="90" y="541"/>
                  </a:cubicBezTo>
                  <a:lnTo>
                    <a:pt x="76" y="541"/>
                  </a:lnTo>
                  <a:cubicBezTo>
                    <a:pt x="85" y="544"/>
                    <a:pt x="92" y="547"/>
                    <a:pt x="97" y="549"/>
                  </a:cubicBezTo>
                  <a:lnTo>
                    <a:pt x="97" y="549"/>
                  </a:lnTo>
                  <a:cubicBezTo>
                    <a:pt x="96" y="547"/>
                    <a:pt x="95" y="545"/>
                    <a:pt x="95" y="544"/>
                  </a:cubicBezTo>
                  <a:lnTo>
                    <a:pt x="95" y="544"/>
                  </a:lnTo>
                  <a:cubicBezTo>
                    <a:pt x="103" y="548"/>
                    <a:pt x="109" y="552"/>
                    <a:pt x="105" y="553"/>
                  </a:cubicBezTo>
                  <a:lnTo>
                    <a:pt x="105" y="553"/>
                  </a:lnTo>
                  <a:cubicBezTo>
                    <a:pt x="128" y="567"/>
                    <a:pt x="90" y="571"/>
                    <a:pt x="151" y="591"/>
                  </a:cubicBezTo>
                  <a:cubicBezTo>
                    <a:pt x="113" y="591"/>
                    <a:pt x="126" y="591"/>
                    <a:pt x="101" y="566"/>
                  </a:cubicBezTo>
                  <a:lnTo>
                    <a:pt x="76" y="566"/>
                  </a:lnTo>
                  <a:cubicBezTo>
                    <a:pt x="71" y="563"/>
                    <a:pt x="68" y="562"/>
                    <a:pt x="67" y="562"/>
                  </a:cubicBezTo>
                  <a:cubicBezTo>
                    <a:pt x="60" y="562"/>
                    <a:pt x="81" y="581"/>
                    <a:pt x="101" y="591"/>
                  </a:cubicBezTo>
                  <a:cubicBezTo>
                    <a:pt x="91" y="591"/>
                    <a:pt x="65" y="575"/>
                    <a:pt x="61" y="575"/>
                  </a:cubicBezTo>
                  <a:cubicBezTo>
                    <a:pt x="60" y="575"/>
                    <a:pt x="61" y="576"/>
                    <a:pt x="63" y="578"/>
                  </a:cubicBezTo>
                  <a:cubicBezTo>
                    <a:pt x="63" y="591"/>
                    <a:pt x="101" y="591"/>
                    <a:pt x="113" y="604"/>
                  </a:cubicBezTo>
                  <a:lnTo>
                    <a:pt x="76" y="591"/>
                  </a:lnTo>
                  <a:lnTo>
                    <a:pt x="76" y="591"/>
                  </a:lnTo>
                  <a:cubicBezTo>
                    <a:pt x="101" y="616"/>
                    <a:pt x="76" y="604"/>
                    <a:pt x="76" y="616"/>
                  </a:cubicBezTo>
                  <a:cubicBezTo>
                    <a:pt x="63" y="629"/>
                    <a:pt x="113" y="654"/>
                    <a:pt x="101" y="654"/>
                  </a:cubicBezTo>
                  <a:cubicBezTo>
                    <a:pt x="88" y="641"/>
                    <a:pt x="76" y="641"/>
                    <a:pt x="63" y="641"/>
                  </a:cubicBezTo>
                  <a:lnTo>
                    <a:pt x="76" y="654"/>
                  </a:lnTo>
                  <a:lnTo>
                    <a:pt x="76" y="654"/>
                  </a:lnTo>
                  <a:cubicBezTo>
                    <a:pt x="72" y="654"/>
                    <a:pt x="68" y="654"/>
                    <a:pt x="63" y="654"/>
                  </a:cubicBezTo>
                  <a:lnTo>
                    <a:pt x="63" y="666"/>
                  </a:lnTo>
                  <a:cubicBezTo>
                    <a:pt x="63" y="666"/>
                    <a:pt x="63" y="666"/>
                    <a:pt x="63" y="679"/>
                  </a:cubicBezTo>
                  <a:cubicBezTo>
                    <a:pt x="63" y="691"/>
                    <a:pt x="63" y="704"/>
                    <a:pt x="63" y="717"/>
                  </a:cubicBezTo>
                  <a:cubicBezTo>
                    <a:pt x="71" y="737"/>
                    <a:pt x="82" y="744"/>
                    <a:pt x="94" y="744"/>
                  </a:cubicBezTo>
                  <a:cubicBezTo>
                    <a:pt x="124" y="744"/>
                    <a:pt x="162" y="705"/>
                    <a:pt x="185" y="705"/>
                  </a:cubicBezTo>
                  <a:cubicBezTo>
                    <a:pt x="201" y="705"/>
                    <a:pt x="210" y="725"/>
                    <a:pt x="201" y="792"/>
                  </a:cubicBezTo>
                  <a:lnTo>
                    <a:pt x="277" y="792"/>
                  </a:lnTo>
                  <a:lnTo>
                    <a:pt x="264" y="817"/>
                  </a:lnTo>
                  <a:cubicBezTo>
                    <a:pt x="274" y="822"/>
                    <a:pt x="281" y="824"/>
                    <a:pt x="288" y="824"/>
                  </a:cubicBezTo>
                  <a:cubicBezTo>
                    <a:pt x="320" y="824"/>
                    <a:pt x="332" y="783"/>
                    <a:pt x="352" y="742"/>
                  </a:cubicBezTo>
                  <a:cubicBezTo>
                    <a:pt x="365" y="767"/>
                    <a:pt x="352" y="779"/>
                    <a:pt x="352" y="792"/>
                  </a:cubicBezTo>
                  <a:cubicBezTo>
                    <a:pt x="381" y="814"/>
                    <a:pt x="398" y="827"/>
                    <a:pt x="414" y="827"/>
                  </a:cubicBezTo>
                  <a:cubicBezTo>
                    <a:pt x="426" y="827"/>
                    <a:pt x="437" y="820"/>
                    <a:pt x="453" y="805"/>
                  </a:cubicBezTo>
                  <a:cubicBezTo>
                    <a:pt x="465" y="792"/>
                    <a:pt x="478" y="779"/>
                    <a:pt x="490" y="767"/>
                  </a:cubicBezTo>
                  <a:lnTo>
                    <a:pt x="490" y="779"/>
                  </a:lnTo>
                  <a:cubicBezTo>
                    <a:pt x="478" y="779"/>
                    <a:pt x="503" y="792"/>
                    <a:pt x="478" y="792"/>
                  </a:cubicBezTo>
                  <a:lnTo>
                    <a:pt x="490" y="792"/>
                  </a:lnTo>
                  <a:lnTo>
                    <a:pt x="490" y="805"/>
                  </a:lnTo>
                  <a:lnTo>
                    <a:pt x="453" y="805"/>
                  </a:lnTo>
                  <a:cubicBezTo>
                    <a:pt x="465" y="817"/>
                    <a:pt x="465" y="817"/>
                    <a:pt x="490" y="817"/>
                  </a:cubicBezTo>
                  <a:cubicBezTo>
                    <a:pt x="503" y="817"/>
                    <a:pt x="503" y="830"/>
                    <a:pt x="516" y="830"/>
                  </a:cubicBezTo>
                  <a:cubicBezTo>
                    <a:pt x="503" y="830"/>
                    <a:pt x="503" y="830"/>
                    <a:pt x="490" y="817"/>
                  </a:cubicBezTo>
                  <a:lnTo>
                    <a:pt x="453" y="817"/>
                  </a:lnTo>
                  <a:cubicBezTo>
                    <a:pt x="478" y="823"/>
                    <a:pt x="468" y="823"/>
                    <a:pt x="454" y="823"/>
                  </a:cubicBezTo>
                  <a:cubicBezTo>
                    <a:pt x="440" y="823"/>
                    <a:pt x="421" y="823"/>
                    <a:pt x="428" y="830"/>
                  </a:cubicBezTo>
                  <a:cubicBezTo>
                    <a:pt x="453" y="830"/>
                    <a:pt x="478" y="842"/>
                    <a:pt x="503" y="855"/>
                  </a:cubicBezTo>
                  <a:cubicBezTo>
                    <a:pt x="423" y="855"/>
                    <a:pt x="519" y="887"/>
                    <a:pt x="471" y="887"/>
                  </a:cubicBezTo>
                  <a:cubicBezTo>
                    <a:pt x="459" y="887"/>
                    <a:pt x="438" y="885"/>
                    <a:pt x="403" y="880"/>
                  </a:cubicBezTo>
                  <a:lnTo>
                    <a:pt x="403" y="880"/>
                  </a:lnTo>
                  <a:cubicBezTo>
                    <a:pt x="440" y="893"/>
                    <a:pt x="440" y="893"/>
                    <a:pt x="440" y="893"/>
                  </a:cubicBezTo>
                  <a:cubicBezTo>
                    <a:pt x="453" y="893"/>
                    <a:pt x="490" y="905"/>
                    <a:pt x="516" y="905"/>
                  </a:cubicBezTo>
                  <a:lnTo>
                    <a:pt x="440" y="905"/>
                  </a:lnTo>
                  <a:cubicBezTo>
                    <a:pt x="478" y="911"/>
                    <a:pt x="481" y="911"/>
                    <a:pt x="483" y="911"/>
                  </a:cubicBezTo>
                  <a:cubicBezTo>
                    <a:pt x="484" y="911"/>
                    <a:pt x="484" y="911"/>
                    <a:pt x="516" y="918"/>
                  </a:cubicBezTo>
                  <a:lnTo>
                    <a:pt x="503" y="918"/>
                  </a:lnTo>
                  <a:cubicBezTo>
                    <a:pt x="585" y="929"/>
                    <a:pt x="678" y="941"/>
                    <a:pt x="782" y="953"/>
                  </a:cubicBezTo>
                  <a:lnTo>
                    <a:pt x="782" y="953"/>
                  </a:lnTo>
                  <a:cubicBezTo>
                    <a:pt x="781" y="953"/>
                    <a:pt x="780" y="953"/>
                    <a:pt x="780" y="953"/>
                  </a:cubicBezTo>
                  <a:cubicBezTo>
                    <a:pt x="771" y="953"/>
                    <a:pt x="843" y="964"/>
                    <a:pt x="849" y="964"/>
                  </a:cubicBezTo>
                  <a:cubicBezTo>
                    <a:pt x="851" y="964"/>
                    <a:pt x="841" y="962"/>
                    <a:pt x="805" y="955"/>
                  </a:cubicBezTo>
                  <a:lnTo>
                    <a:pt x="842" y="955"/>
                  </a:lnTo>
                  <a:cubicBezTo>
                    <a:pt x="842" y="951"/>
                    <a:pt x="847" y="950"/>
                    <a:pt x="853" y="950"/>
                  </a:cubicBezTo>
                  <a:cubicBezTo>
                    <a:pt x="861" y="950"/>
                    <a:pt x="873" y="952"/>
                    <a:pt x="886" y="953"/>
                  </a:cubicBezTo>
                  <a:lnTo>
                    <a:pt x="886" y="953"/>
                  </a:lnTo>
                  <a:cubicBezTo>
                    <a:pt x="855" y="943"/>
                    <a:pt x="855" y="943"/>
                    <a:pt x="853" y="943"/>
                  </a:cubicBezTo>
                  <a:cubicBezTo>
                    <a:pt x="852" y="943"/>
                    <a:pt x="849" y="943"/>
                    <a:pt x="805" y="930"/>
                  </a:cubicBezTo>
                  <a:lnTo>
                    <a:pt x="805" y="930"/>
                  </a:lnTo>
                  <a:cubicBezTo>
                    <a:pt x="855" y="943"/>
                    <a:pt x="855" y="943"/>
                    <a:pt x="858" y="943"/>
                  </a:cubicBezTo>
                  <a:cubicBezTo>
                    <a:pt x="858" y="943"/>
                    <a:pt x="859" y="943"/>
                    <a:pt x="859" y="943"/>
                  </a:cubicBezTo>
                  <a:lnTo>
                    <a:pt x="859" y="943"/>
                  </a:lnTo>
                  <a:cubicBezTo>
                    <a:pt x="858" y="943"/>
                    <a:pt x="856" y="943"/>
                    <a:pt x="855" y="943"/>
                  </a:cubicBezTo>
                  <a:lnTo>
                    <a:pt x="884" y="949"/>
                  </a:lnTo>
                  <a:lnTo>
                    <a:pt x="884" y="949"/>
                  </a:lnTo>
                  <a:cubicBezTo>
                    <a:pt x="882" y="947"/>
                    <a:pt x="879" y="946"/>
                    <a:pt x="876" y="945"/>
                  </a:cubicBezTo>
                  <a:lnTo>
                    <a:pt x="876" y="945"/>
                  </a:lnTo>
                  <a:cubicBezTo>
                    <a:pt x="887" y="947"/>
                    <a:pt x="903" y="950"/>
                    <a:pt x="930" y="955"/>
                  </a:cubicBezTo>
                  <a:cubicBezTo>
                    <a:pt x="930" y="944"/>
                    <a:pt x="880" y="943"/>
                    <a:pt x="869" y="934"/>
                  </a:cubicBezTo>
                  <a:lnTo>
                    <a:pt x="869" y="934"/>
                  </a:lnTo>
                  <a:lnTo>
                    <a:pt x="855" y="930"/>
                  </a:lnTo>
                  <a:cubicBezTo>
                    <a:pt x="858" y="930"/>
                    <a:pt x="862" y="931"/>
                    <a:pt x="868" y="932"/>
                  </a:cubicBezTo>
                  <a:lnTo>
                    <a:pt x="868" y="932"/>
                  </a:lnTo>
                  <a:cubicBezTo>
                    <a:pt x="868" y="932"/>
                    <a:pt x="867" y="931"/>
                    <a:pt x="867" y="930"/>
                  </a:cubicBezTo>
                  <a:lnTo>
                    <a:pt x="867" y="930"/>
                  </a:lnTo>
                  <a:lnTo>
                    <a:pt x="883" y="935"/>
                  </a:lnTo>
                  <a:lnTo>
                    <a:pt x="883" y="935"/>
                  </a:lnTo>
                  <a:cubicBezTo>
                    <a:pt x="878" y="934"/>
                    <a:pt x="872" y="933"/>
                    <a:pt x="868" y="932"/>
                  </a:cubicBezTo>
                  <a:lnTo>
                    <a:pt x="868" y="932"/>
                  </a:lnTo>
                  <a:cubicBezTo>
                    <a:pt x="868" y="933"/>
                    <a:pt x="869" y="933"/>
                    <a:pt x="869" y="934"/>
                  </a:cubicBezTo>
                  <a:lnTo>
                    <a:pt x="869" y="934"/>
                  </a:lnTo>
                  <a:lnTo>
                    <a:pt x="905" y="943"/>
                  </a:lnTo>
                  <a:lnTo>
                    <a:pt x="905" y="943"/>
                  </a:lnTo>
                  <a:lnTo>
                    <a:pt x="883" y="935"/>
                  </a:lnTo>
                  <a:lnTo>
                    <a:pt x="883" y="935"/>
                  </a:lnTo>
                  <a:cubicBezTo>
                    <a:pt x="893" y="938"/>
                    <a:pt x="905" y="940"/>
                    <a:pt x="916" y="942"/>
                  </a:cubicBezTo>
                  <a:lnTo>
                    <a:pt x="916" y="942"/>
                  </a:lnTo>
                  <a:cubicBezTo>
                    <a:pt x="896" y="931"/>
                    <a:pt x="941" y="942"/>
                    <a:pt x="867" y="918"/>
                  </a:cubicBezTo>
                  <a:lnTo>
                    <a:pt x="849" y="908"/>
                  </a:lnTo>
                  <a:lnTo>
                    <a:pt x="849" y="908"/>
                  </a:lnTo>
                  <a:cubicBezTo>
                    <a:pt x="850" y="909"/>
                    <a:pt x="852" y="909"/>
                    <a:pt x="853" y="909"/>
                  </a:cubicBezTo>
                  <a:cubicBezTo>
                    <a:pt x="856" y="909"/>
                    <a:pt x="858" y="908"/>
                    <a:pt x="855" y="905"/>
                  </a:cubicBezTo>
                  <a:cubicBezTo>
                    <a:pt x="830" y="905"/>
                    <a:pt x="817" y="893"/>
                    <a:pt x="817" y="893"/>
                  </a:cubicBezTo>
                  <a:lnTo>
                    <a:pt x="817" y="893"/>
                  </a:lnTo>
                  <a:cubicBezTo>
                    <a:pt x="843" y="901"/>
                    <a:pt x="862" y="904"/>
                    <a:pt x="884" y="908"/>
                  </a:cubicBezTo>
                  <a:lnTo>
                    <a:pt x="884" y="908"/>
                  </a:lnTo>
                  <a:cubicBezTo>
                    <a:pt x="867" y="903"/>
                    <a:pt x="853" y="899"/>
                    <a:pt x="805" y="886"/>
                  </a:cubicBezTo>
                  <a:lnTo>
                    <a:pt x="805" y="886"/>
                  </a:lnTo>
                  <a:cubicBezTo>
                    <a:pt x="784" y="876"/>
                    <a:pt x="765" y="867"/>
                    <a:pt x="754" y="867"/>
                  </a:cubicBezTo>
                  <a:lnTo>
                    <a:pt x="767" y="867"/>
                  </a:lnTo>
                  <a:cubicBezTo>
                    <a:pt x="767" y="855"/>
                    <a:pt x="767" y="855"/>
                    <a:pt x="767" y="855"/>
                  </a:cubicBezTo>
                  <a:cubicBezTo>
                    <a:pt x="785" y="861"/>
                    <a:pt x="813" y="869"/>
                    <a:pt x="839" y="877"/>
                  </a:cubicBezTo>
                  <a:lnTo>
                    <a:pt x="839" y="877"/>
                  </a:lnTo>
                  <a:cubicBezTo>
                    <a:pt x="836" y="874"/>
                    <a:pt x="832" y="872"/>
                    <a:pt x="828" y="870"/>
                  </a:cubicBezTo>
                  <a:lnTo>
                    <a:pt x="828" y="870"/>
                  </a:lnTo>
                  <a:cubicBezTo>
                    <a:pt x="830" y="871"/>
                    <a:pt x="832" y="871"/>
                    <a:pt x="834" y="872"/>
                  </a:cubicBezTo>
                  <a:lnTo>
                    <a:pt x="834" y="872"/>
                  </a:lnTo>
                  <a:lnTo>
                    <a:pt x="830" y="867"/>
                  </a:lnTo>
                  <a:lnTo>
                    <a:pt x="830" y="867"/>
                  </a:lnTo>
                  <a:cubicBezTo>
                    <a:pt x="874" y="880"/>
                    <a:pt x="880" y="880"/>
                    <a:pt x="883" y="880"/>
                  </a:cubicBezTo>
                  <a:cubicBezTo>
                    <a:pt x="886" y="880"/>
                    <a:pt x="886" y="880"/>
                    <a:pt x="905" y="888"/>
                  </a:cubicBezTo>
                  <a:lnTo>
                    <a:pt x="905" y="888"/>
                  </a:lnTo>
                  <a:lnTo>
                    <a:pt x="867" y="880"/>
                  </a:lnTo>
                  <a:cubicBezTo>
                    <a:pt x="867" y="880"/>
                    <a:pt x="867" y="880"/>
                    <a:pt x="834" y="872"/>
                  </a:cubicBezTo>
                  <a:lnTo>
                    <a:pt x="834" y="872"/>
                  </a:lnTo>
                  <a:lnTo>
                    <a:pt x="839" y="877"/>
                  </a:lnTo>
                  <a:lnTo>
                    <a:pt x="839" y="877"/>
                  </a:lnTo>
                  <a:cubicBezTo>
                    <a:pt x="839" y="877"/>
                    <a:pt x="839" y="877"/>
                    <a:pt x="839" y="877"/>
                  </a:cubicBezTo>
                  <a:lnTo>
                    <a:pt x="839" y="877"/>
                  </a:lnTo>
                  <a:cubicBezTo>
                    <a:pt x="840" y="878"/>
                    <a:pt x="841" y="879"/>
                    <a:pt x="842" y="880"/>
                  </a:cubicBezTo>
                  <a:lnTo>
                    <a:pt x="839" y="877"/>
                  </a:lnTo>
                  <a:lnTo>
                    <a:pt x="839" y="877"/>
                  </a:lnTo>
                  <a:cubicBezTo>
                    <a:pt x="868" y="886"/>
                    <a:pt x="893" y="893"/>
                    <a:pt x="893" y="893"/>
                  </a:cubicBezTo>
                  <a:lnTo>
                    <a:pt x="867" y="880"/>
                  </a:lnTo>
                  <a:lnTo>
                    <a:pt x="867" y="880"/>
                  </a:lnTo>
                  <a:cubicBezTo>
                    <a:pt x="880" y="884"/>
                    <a:pt x="889" y="886"/>
                    <a:pt x="894" y="887"/>
                  </a:cubicBezTo>
                  <a:lnTo>
                    <a:pt x="894" y="887"/>
                  </a:lnTo>
                  <a:cubicBezTo>
                    <a:pt x="894" y="888"/>
                    <a:pt x="897" y="890"/>
                    <a:pt x="909" y="896"/>
                  </a:cubicBezTo>
                  <a:lnTo>
                    <a:pt x="909" y="896"/>
                  </a:lnTo>
                  <a:cubicBezTo>
                    <a:pt x="906" y="894"/>
                    <a:pt x="906" y="893"/>
                    <a:pt x="908" y="893"/>
                  </a:cubicBezTo>
                  <a:cubicBezTo>
                    <a:pt x="913" y="893"/>
                    <a:pt x="925" y="896"/>
                    <a:pt x="927" y="896"/>
                  </a:cubicBezTo>
                  <a:cubicBezTo>
                    <a:pt x="928" y="896"/>
                    <a:pt x="926" y="895"/>
                    <a:pt x="918" y="893"/>
                  </a:cubicBezTo>
                  <a:cubicBezTo>
                    <a:pt x="913" y="891"/>
                    <a:pt x="909" y="889"/>
                    <a:pt x="905" y="888"/>
                  </a:cubicBezTo>
                  <a:lnTo>
                    <a:pt x="905" y="888"/>
                  </a:lnTo>
                  <a:lnTo>
                    <a:pt x="916" y="890"/>
                  </a:lnTo>
                  <a:lnTo>
                    <a:pt x="916" y="890"/>
                  </a:lnTo>
                  <a:cubicBezTo>
                    <a:pt x="905" y="886"/>
                    <a:pt x="893" y="880"/>
                    <a:pt x="893" y="880"/>
                  </a:cubicBezTo>
                  <a:lnTo>
                    <a:pt x="893" y="880"/>
                  </a:lnTo>
                  <a:lnTo>
                    <a:pt x="930" y="893"/>
                  </a:lnTo>
                  <a:lnTo>
                    <a:pt x="930" y="905"/>
                  </a:lnTo>
                  <a:lnTo>
                    <a:pt x="943" y="905"/>
                  </a:lnTo>
                  <a:cubicBezTo>
                    <a:pt x="968" y="918"/>
                    <a:pt x="1006" y="930"/>
                    <a:pt x="1006" y="955"/>
                  </a:cubicBezTo>
                  <a:cubicBezTo>
                    <a:pt x="1031" y="955"/>
                    <a:pt x="1069" y="968"/>
                    <a:pt x="1094" y="980"/>
                  </a:cubicBezTo>
                  <a:cubicBezTo>
                    <a:pt x="1144" y="993"/>
                    <a:pt x="1194" y="1006"/>
                    <a:pt x="1244" y="1018"/>
                  </a:cubicBezTo>
                  <a:lnTo>
                    <a:pt x="1270" y="1018"/>
                  </a:lnTo>
                  <a:cubicBezTo>
                    <a:pt x="1273" y="1018"/>
                    <a:pt x="1279" y="1019"/>
                    <a:pt x="1284" y="1020"/>
                  </a:cubicBezTo>
                  <a:lnTo>
                    <a:pt x="1284" y="1020"/>
                  </a:lnTo>
                  <a:cubicBezTo>
                    <a:pt x="1285" y="1021"/>
                    <a:pt x="1285" y="1021"/>
                    <a:pt x="1286" y="1022"/>
                  </a:cubicBezTo>
                  <a:lnTo>
                    <a:pt x="1286" y="1022"/>
                  </a:lnTo>
                  <a:cubicBezTo>
                    <a:pt x="1281" y="1020"/>
                    <a:pt x="1277" y="1019"/>
                    <a:pt x="1273" y="1019"/>
                  </a:cubicBezTo>
                  <a:lnTo>
                    <a:pt x="1273" y="1019"/>
                  </a:lnTo>
                  <a:cubicBezTo>
                    <a:pt x="1272" y="1019"/>
                    <a:pt x="1271" y="1018"/>
                    <a:pt x="1270" y="1018"/>
                  </a:cubicBezTo>
                  <a:lnTo>
                    <a:pt x="1270" y="1018"/>
                  </a:lnTo>
                  <a:cubicBezTo>
                    <a:pt x="1270" y="1018"/>
                    <a:pt x="1270" y="1018"/>
                    <a:pt x="1270" y="1018"/>
                  </a:cubicBezTo>
                  <a:cubicBezTo>
                    <a:pt x="1268" y="1018"/>
                    <a:pt x="1267" y="1018"/>
                    <a:pt x="1266" y="1018"/>
                  </a:cubicBezTo>
                  <a:lnTo>
                    <a:pt x="1266" y="1018"/>
                  </a:lnTo>
                  <a:cubicBezTo>
                    <a:pt x="1263" y="1018"/>
                    <a:pt x="1260" y="1018"/>
                    <a:pt x="1257" y="1018"/>
                  </a:cubicBezTo>
                  <a:cubicBezTo>
                    <a:pt x="1276" y="1024"/>
                    <a:pt x="1279" y="1024"/>
                    <a:pt x="1281" y="1024"/>
                  </a:cubicBezTo>
                  <a:cubicBezTo>
                    <a:pt x="1282" y="1024"/>
                    <a:pt x="1282" y="1024"/>
                    <a:pt x="1295" y="1031"/>
                  </a:cubicBezTo>
                  <a:cubicBezTo>
                    <a:pt x="1300" y="1031"/>
                    <a:pt x="1297" y="1029"/>
                    <a:pt x="1294" y="1027"/>
                  </a:cubicBezTo>
                  <a:lnTo>
                    <a:pt x="1294" y="1027"/>
                  </a:lnTo>
                  <a:cubicBezTo>
                    <a:pt x="1297" y="1028"/>
                    <a:pt x="1301" y="1029"/>
                    <a:pt x="1307" y="1031"/>
                  </a:cubicBezTo>
                  <a:cubicBezTo>
                    <a:pt x="1305" y="1030"/>
                    <a:pt x="1303" y="1029"/>
                    <a:pt x="1301" y="1029"/>
                  </a:cubicBezTo>
                  <a:lnTo>
                    <a:pt x="1301" y="1029"/>
                  </a:lnTo>
                  <a:cubicBezTo>
                    <a:pt x="1302" y="1029"/>
                    <a:pt x="1303" y="1029"/>
                    <a:pt x="1304" y="1029"/>
                  </a:cubicBezTo>
                  <a:lnTo>
                    <a:pt x="1304" y="1029"/>
                  </a:lnTo>
                  <a:cubicBezTo>
                    <a:pt x="1305" y="1030"/>
                    <a:pt x="1306" y="1030"/>
                    <a:pt x="1307" y="1031"/>
                  </a:cubicBezTo>
                  <a:lnTo>
                    <a:pt x="1304" y="1029"/>
                  </a:lnTo>
                  <a:lnTo>
                    <a:pt x="1304" y="1029"/>
                  </a:lnTo>
                  <a:cubicBezTo>
                    <a:pt x="1314" y="1031"/>
                    <a:pt x="1320" y="1031"/>
                    <a:pt x="1320" y="1031"/>
                  </a:cubicBezTo>
                  <a:lnTo>
                    <a:pt x="1319" y="1030"/>
                  </a:lnTo>
                  <a:lnTo>
                    <a:pt x="1319" y="1030"/>
                  </a:lnTo>
                  <a:cubicBezTo>
                    <a:pt x="1319" y="1030"/>
                    <a:pt x="1319" y="1030"/>
                    <a:pt x="1319" y="1030"/>
                  </a:cubicBezTo>
                  <a:lnTo>
                    <a:pt x="1319" y="1030"/>
                  </a:lnTo>
                  <a:cubicBezTo>
                    <a:pt x="1320" y="1031"/>
                    <a:pt x="1320" y="1031"/>
                    <a:pt x="1320" y="1031"/>
                  </a:cubicBezTo>
                  <a:cubicBezTo>
                    <a:pt x="1320" y="1031"/>
                    <a:pt x="1320" y="1030"/>
                    <a:pt x="1319" y="1030"/>
                  </a:cubicBezTo>
                  <a:lnTo>
                    <a:pt x="1319" y="1030"/>
                  </a:lnTo>
                  <a:cubicBezTo>
                    <a:pt x="1324" y="1031"/>
                    <a:pt x="1328" y="1031"/>
                    <a:pt x="1332" y="1031"/>
                  </a:cubicBezTo>
                  <a:cubicBezTo>
                    <a:pt x="1331" y="1031"/>
                    <a:pt x="1330" y="1031"/>
                    <a:pt x="1328" y="1030"/>
                  </a:cubicBezTo>
                  <a:lnTo>
                    <a:pt x="1328" y="1030"/>
                  </a:lnTo>
                  <a:cubicBezTo>
                    <a:pt x="1331" y="1031"/>
                    <a:pt x="1332" y="1031"/>
                    <a:pt x="1332" y="1031"/>
                  </a:cubicBezTo>
                  <a:lnTo>
                    <a:pt x="1332" y="1031"/>
                  </a:lnTo>
                  <a:cubicBezTo>
                    <a:pt x="1327" y="1029"/>
                    <a:pt x="1322" y="1027"/>
                    <a:pt x="1320" y="1027"/>
                  </a:cubicBezTo>
                  <a:lnTo>
                    <a:pt x="1320" y="1027"/>
                  </a:lnTo>
                  <a:cubicBezTo>
                    <a:pt x="1323" y="1028"/>
                    <a:pt x="1326" y="1030"/>
                    <a:pt x="1328" y="1030"/>
                  </a:cubicBezTo>
                  <a:lnTo>
                    <a:pt x="1328" y="1030"/>
                  </a:lnTo>
                  <a:cubicBezTo>
                    <a:pt x="1326" y="1030"/>
                    <a:pt x="1322" y="1029"/>
                    <a:pt x="1318" y="1029"/>
                  </a:cubicBezTo>
                  <a:lnTo>
                    <a:pt x="1318" y="1029"/>
                  </a:lnTo>
                  <a:cubicBezTo>
                    <a:pt x="1317" y="1028"/>
                    <a:pt x="1318" y="1027"/>
                    <a:pt x="1319" y="1027"/>
                  </a:cubicBezTo>
                  <a:cubicBezTo>
                    <a:pt x="1319" y="1027"/>
                    <a:pt x="1320" y="1027"/>
                    <a:pt x="1320" y="1027"/>
                  </a:cubicBezTo>
                  <a:lnTo>
                    <a:pt x="1320" y="1027"/>
                  </a:lnTo>
                  <a:cubicBezTo>
                    <a:pt x="1318" y="1026"/>
                    <a:pt x="1316" y="1025"/>
                    <a:pt x="1313" y="1024"/>
                  </a:cubicBezTo>
                  <a:lnTo>
                    <a:pt x="1313" y="1024"/>
                  </a:lnTo>
                  <a:cubicBezTo>
                    <a:pt x="1315" y="1026"/>
                    <a:pt x="1317" y="1028"/>
                    <a:pt x="1318" y="1029"/>
                  </a:cubicBezTo>
                  <a:lnTo>
                    <a:pt x="1318" y="1029"/>
                  </a:lnTo>
                  <a:cubicBezTo>
                    <a:pt x="1317" y="1028"/>
                    <a:pt x="1316" y="1028"/>
                    <a:pt x="1315" y="1028"/>
                  </a:cubicBezTo>
                  <a:lnTo>
                    <a:pt x="1315" y="1028"/>
                  </a:lnTo>
                  <a:lnTo>
                    <a:pt x="1297" y="1020"/>
                  </a:lnTo>
                  <a:lnTo>
                    <a:pt x="1297" y="1020"/>
                  </a:lnTo>
                  <a:cubicBezTo>
                    <a:pt x="1301" y="1020"/>
                    <a:pt x="1305" y="1021"/>
                    <a:pt x="1309" y="1022"/>
                  </a:cubicBezTo>
                  <a:lnTo>
                    <a:pt x="1309" y="1022"/>
                  </a:lnTo>
                  <a:cubicBezTo>
                    <a:pt x="1310" y="1023"/>
                    <a:pt x="1312" y="1024"/>
                    <a:pt x="1313" y="1024"/>
                  </a:cubicBezTo>
                  <a:lnTo>
                    <a:pt x="1313" y="1024"/>
                  </a:lnTo>
                  <a:cubicBezTo>
                    <a:pt x="1313" y="1024"/>
                    <a:pt x="1313" y="1023"/>
                    <a:pt x="1312" y="1023"/>
                  </a:cubicBezTo>
                  <a:lnTo>
                    <a:pt x="1312" y="1023"/>
                  </a:lnTo>
                  <a:cubicBezTo>
                    <a:pt x="1313" y="1023"/>
                    <a:pt x="1314" y="1024"/>
                    <a:pt x="1316" y="1024"/>
                  </a:cubicBezTo>
                  <a:lnTo>
                    <a:pt x="1316" y="1024"/>
                  </a:lnTo>
                  <a:cubicBezTo>
                    <a:pt x="1319" y="1026"/>
                    <a:pt x="1322" y="1027"/>
                    <a:pt x="1324" y="1027"/>
                  </a:cubicBezTo>
                  <a:lnTo>
                    <a:pt x="1324" y="1027"/>
                  </a:lnTo>
                  <a:cubicBezTo>
                    <a:pt x="1329" y="1029"/>
                    <a:pt x="1332" y="1031"/>
                    <a:pt x="1332" y="1031"/>
                  </a:cubicBezTo>
                  <a:lnTo>
                    <a:pt x="1340" y="1031"/>
                  </a:lnTo>
                  <a:cubicBezTo>
                    <a:pt x="1342" y="1032"/>
                    <a:pt x="1344" y="1033"/>
                    <a:pt x="1346" y="1034"/>
                  </a:cubicBezTo>
                  <a:lnTo>
                    <a:pt x="1346" y="1034"/>
                  </a:lnTo>
                  <a:cubicBezTo>
                    <a:pt x="1344" y="1033"/>
                    <a:pt x="1342" y="1032"/>
                    <a:pt x="1340" y="1031"/>
                  </a:cubicBezTo>
                  <a:lnTo>
                    <a:pt x="1340" y="1031"/>
                  </a:lnTo>
                  <a:cubicBezTo>
                    <a:pt x="1340" y="1031"/>
                    <a:pt x="1340" y="1031"/>
                    <a:pt x="1340" y="1031"/>
                  </a:cubicBezTo>
                  <a:lnTo>
                    <a:pt x="1340" y="1031"/>
                  </a:lnTo>
                  <a:cubicBezTo>
                    <a:pt x="1339" y="1030"/>
                    <a:pt x="1337" y="1029"/>
                    <a:pt x="1336" y="1028"/>
                  </a:cubicBezTo>
                  <a:lnTo>
                    <a:pt x="1336" y="1028"/>
                  </a:lnTo>
                  <a:cubicBezTo>
                    <a:pt x="1337" y="1029"/>
                    <a:pt x="1339" y="1030"/>
                    <a:pt x="1340" y="1031"/>
                  </a:cubicBezTo>
                  <a:lnTo>
                    <a:pt x="1340" y="1031"/>
                  </a:lnTo>
                  <a:cubicBezTo>
                    <a:pt x="1339" y="1031"/>
                    <a:pt x="1337" y="1030"/>
                    <a:pt x="1330" y="1027"/>
                  </a:cubicBezTo>
                  <a:lnTo>
                    <a:pt x="1330" y="1027"/>
                  </a:lnTo>
                  <a:cubicBezTo>
                    <a:pt x="1330" y="1027"/>
                    <a:pt x="1331" y="1027"/>
                    <a:pt x="1331" y="1026"/>
                  </a:cubicBezTo>
                  <a:lnTo>
                    <a:pt x="1331" y="1026"/>
                  </a:lnTo>
                  <a:cubicBezTo>
                    <a:pt x="1332" y="1027"/>
                    <a:pt x="1332" y="1027"/>
                    <a:pt x="1333" y="1027"/>
                  </a:cubicBezTo>
                  <a:lnTo>
                    <a:pt x="1333" y="1027"/>
                  </a:lnTo>
                  <a:cubicBezTo>
                    <a:pt x="1334" y="1028"/>
                    <a:pt x="1335" y="1028"/>
                    <a:pt x="1336" y="1028"/>
                  </a:cubicBezTo>
                  <a:lnTo>
                    <a:pt x="1336" y="1028"/>
                  </a:lnTo>
                  <a:cubicBezTo>
                    <a:pt x="1335" y="1028"/>
                    <a:pt x="1334" y="1028"/>
                    <a:pt x="1334" y="1027"/>
                  </a:cubicBezTo>
                  <a:lnTo>
                    <a:pt x="1334" y="1027"/>
                  </a:lnTo>
                  <a:cubicBezTo>
                    <a:pt x="1340" y="1029"/>
                    <a:pt x="1345" y="1031"/>
                    <a:pt x="1345" y="1031"/>
                  </a:cubicBezTo>
                  <a:lnTo>
                    <a:pt x="1333" y="1027"/>
                  </a:lnTo>
                  <a:lnTo>
                    <a:pt x="1333" y="1027"/>
                  </a:lnTo>
                  <a:cubicBezTo>
                    <a:pt x="1332" y="1026"/>
                    <a:pt x="1331" y="1025"/>
                    <a:pt x="1330" y="1025"/>
                  </a:cubicBezTo>
                  <a:lnTo>
                    <a:pt x="1330" y="1025"/>
                  </a:lnTo>
                  <a:cubicBezTo>
                    <a:pt x="1330" y="1025"/>
                    <a:pt x="1330" y="1025"/>
                    <a:pt x="1330" y="1025"/>
                  </a:cubicBezTo>
                  <a:lnTo>
                    <a:pt x="1330" y="1025"/>
                  </a:lnTo>
                  <a:cubicBezTo>
                    <a:pt x="1329" y="1024"/>
                    <a:pt x="1327" y="1023"/>
                    <a:pt x="1325" y="1022"/>
                  </a:cubicBezTo>
                  <a:lnTo>
                    <a:pt x="1325" y="1022"/>
                  </a:lnTo>
                  <a:cubicBezTo>
                    <a:pt x="1326" y="1023"/>
                    <a:pt x="1328" y="1024"/>
                    <a:pt x="1330" y="1025"/>
                  </a:cubicBezTo>
                  <a:lnTo>
                    <a:pt x="1330" y="1025"/>
                  </a:lnTo>
                  <a:cubicBezTo>
                    <a:pt x="1328" y="1023"/>
                    <a:pt x="1325" y="1022"/>
                    <a:pt x="1323" y="1020"/>
                  </a:cubicBezTo>
                  <a:lnTo>
                    <a:pt x="1323" y="1020"/>
                  </a:lnTo>
                  <a:cubicBezTo>
                    <a:pt x="1323" y="1020"/>
                    <a:pt x="1324" y="1020"/>
                    <a:pt x="1324" y="1021"/>
                  </a:cubicBezTo>
                  <a:lnTo>
                    <a:pt x="1324" y="1021"/>
                  </a:lnTo>
                  <a:cubicBezTo>
                    <a:pt x="1327" y="1022"/>
                    <a:pt x="1329" y="1024"/>
                    <a:pt x="1330" y="1025"/>
                  </a:cubicBezTo>
                  <a:lnTo>
                    <a:pt x="1330" y="1025"/>
                  </a:lnTo>
                  <a:cubicBezTo>
                    <a:pt x="1330" y="1025"/>
                    <a:pt x="1330" y="1025"/>
                    <a:pt x="1330" y="1025"/>
                  </a:cubicBezTo>
                  <a:lnTo>
                    <a:pt x="1330" y="1025"/>
                  </a:lnTo>
                  <a:cubicBezTo>
                    <a:pt x="1330" y="1025"/>
                    <a:pt x="1330" y="1025"/>
                    <a:pt x="1330" y="1025"/>
                  </a:cubicBezTo>
                  <a:lnTo>
                    <a:pt x="1330" y="1025"/>
                  </a:lnTo>
                  <a:cubicBezTo>
                    <a:pt x="1330" y="1025"/>
                    <a:pt x="1330" y="1025"/>
                    <a:pt x="1330" y="1025"/>
                  </a:cubicBezTo>
                  <a:lnTo>
                    <a:pt x="1330" y="1025"/>
                  </a:lnTo>
                  <a:cubicBezTo>
                    <a:pt x="1338" y="1028"/>
                    <a:pt x="1345" y="1031"/>
                    <a:pt x="1345" y="1031"/>
                  </a:cubicBezTo>
                  <a:lnTo>
                    <a:pt x="1325" y="1021"/>
                  </a:lnTo>
                  <a:lnTo>
                    <a:pt x="1325" y="1021"/>
                  </a:lnTo>
                  <a:cubicBezTo>
                    <a:pt x="1327" y="1021"/>
                    <a:pt x="1329" y="1022"/>
                    <a:pt x="1329" y="1022"/>
                  </a:cubicBezTo>
                  <a:cubicBezTo>
                    <a:pt x="1330" y="1022"/>
                    <a:pt x="1327" y="1021"/>
                    <a:pt x="1320" y="1018"/>
                  </a:cubicBezTo>
                  <a:lnTo>
                    <a:pt x="1320" y="1018"/>
                  </a:lnTo>
                  <a:lnTo>
                    <a:pt x="1320" y="1018"/>
                  </a:lnTo>
                  <a:lnTo>
                    <a:pt x="1320" y="1018"/>
                  </a:lnTo>
                  <a:cubicBezTo>
                    <a:pt x="1320" y="1018"/>
                    <a:pt x="1320" y="1018"/>
                    <a:pt x="1320" y="1018"/>
                  </a:cubicBezTo>
                  <a:cubicBezTo>
                    <a:pt x="1318" y="1018"/>
                    <a:pt x="1317" y="1017"/>
                    <a:pt x="1316" y="1017"/>
                  </a:cubicBezTo>
                  <a:lnTo>
                    <a:pt x="1316" y="1017"/>
                  </a:lnTo>
                  <a:cubicBezTo>
                    <a:pt x="1316" y="1017"/>
                    <a:pt x="1317" y="1018"/>
                    <a:pt x="1318" y="1018"/>
                  </a:cubicBezTo>
                  <a:lnTo>
                    <a:pt x="1318" y="1018"/>
                  </a:lnTo>
                  <a:cubicBezTo>
                    <a:pt x="1318" y="1018"/>
                    <a:pt x="1318" y="1018"/>
                    <a:pt x="1318" y="1018"/>
                  </a:cubicBezTo>
                  <a:lnTo>
                    <a:pt x="1318" y="1018"/>
                  </a:lnTo>
                  <a:cubicBezTo>
                    <a:pt x="1318" y="1019"/>
                    <a:pt x="1319" y="1019"/>
                    <a:pt x="1319" y="1019"/>
                  </a:cubicBezTo>
                  <a:lnTo>
                    <a:pt x="1319" y="1019"/>
                  </a:lnTo>
                  <a:cubicBezTo>
                    <a:pt x="1318" y="1019"/>
                    <a:pt x="1317" y="1019"/>
                    <a:pt x="1316" y="1018"/>
                  </a:cubicBezTo>
                  <a:lnTo>
                    <a:pt x="1318" y="1018"/>
                  </a:lnTo>
                  <a:cubicBezTo>
                    <a:pt x="1317" y="1018"/>
                    <a:pt x="1316" y="1017"/>
                    <a:pt x="1315" y="1017"/>
                  </a:cubicBezTo>
                  <a:lnTo>
                    <a:pt x="1315" y="1017"/>
                  </a:lnTo>
                  <a:cubicBezTo>
                    <a:pt x="1315" y="1017"/>
                    <a:pt x="1316" y="1017"/>
                    <a:pt x="1316" y="1017"/>
                  </a:cubicBezTo>
                  <a:lnTo>
                    <a:pt x="1316" y="1017"/>
                  </a:lnTo>
                  <a:cubicBezTo>
                    <a:pt x="1313" y="1015"/>
                    <a:pt x="1310" y="1013"/>
                    <a:pt x="1309" y="1010"/>
                  </a:cubicBezTo>
                  <a:lnTo>
                    <a:pt x="1309" y="1010"/>
                  </a:lnTo>
                  <a:cubicBezTo>
                    <a:pt x="1310" y="1011"/>
                    <a:pt x="1311" y="1011"/>
                    <a:pt x="1312" y="1011"/>
                  </a:cubicBezTo>
                  <a:cubicBezTo>
                    <a:pt x="1313" y="1011"/>
                    <a:pt x="1311" y="1010"/>
                    <a:pt x="1307" y="1006"/>
                  </a:cubicBezTo>
                  <a:lnTo>
                    <a:pt x="1307" y="1006"/>
                  </a:lnTo>
                  <a:cubicBezTo>
                    <a:pt x="1320" y="1018"/>
                    <a:pt x="1332" y="1018"/>
                    <a:pt x="1345" y="1031"/>
                  </a:cubicBezTo>
                  <a:lnTo>
                    <a:pt x="1345" y="1031"/>
                  </a:lnTo>
                  <a:cubicBezTo>
                    <a:pt x="1332" y="1018"/>
                    <a:pt x="1308" y="1006"/>
                    <a:pt x="1307" y="1006"/>
                  </a:cubicBezTo>
                  <a:lnTo>
                    <a:pt x="1307" y="1006"/>
                  </a:lnTo>
                  <a:lnTo>
                    <a:pt x="1332" y="1018"/>
                  </a:lnTo>
                  <a:cubicBezTo>
                    <a:pt x="1332" y="1018"/>
                    <a:pt x="1327" y="1012"/>
                    <a:pt x="1319" y="1009"/>
                  </a:cubicBezTo>
                  <a:lnTo>
                    <a:pt x="1319" y="1009"/>
                  </a:lnTo>
                  <a:cubicBezTo>
                    <a:pt x="1320" y="1008"/>
                    <a:pt x="1320" y="1007"/>
                    <a:pt x="1320" y="1006"/>
                  </a:cubicBezTo>
                  <a:lnTo>
                    <a:pt x="1314" y="1006"/>
                  </a:lnTo>
                  <a:cubicBezTo>
                    <a:pt x="1314" y="1006"/>
                    <a:pt x="1315" y="1007"/>
                    <a:pt x="1315" y="1007"/>
                  </a:cubicBezTo>
                  <a:lnTo>
                    <a:pt x="1315" y="1007"/>
                  </a:lnTo>
                  <a:cubicBezTo>
                    <a:pt x="1315" y="1007"/>
                    <a:pt x="1314" y="1007"/>
                    <a:pt x="1314" y="1007"/>
                  </a:cubicBezTo>
                  <a:lnTo>
                    <a:pt x="1314" y="1007"/>
                  </a:lnTo>
                  <a:cubicBezTo>
                    <a:pt x="1313" y="1006"/>
                    <a:pt x="1313" y="1006"/>
                    <a:pt x="1312" y="1006"/>
                  </a:cubicBezTo>
                  <a:lnTo>
                    <a:pt x="1307" y="1006"/>
                  </a:lnTo>
                  <a:cubicBezTo>
                    <a:pt x="1307" y="1006"/>
                    <a:pt x="1307" y="1006"/>
                    <a:pt x="1307" y="1006"/>
                  </a:cubicBezTo>
                  <a:lnTo>
                    <a:pt x="1307" y="1006"/>
                  </a:lnTo>
                  <a:cubicBezTo>
                    <a:pt x="1307" y="1006"/>
                    <a:pt x="1307" y="1006"/>
                    <a:pt x="1307" y="1006"/>
                  </a:cubicBezTo>
                  <a:lnTo>
                    <a:pt x="1307" y="1006"/>
                  </a:lnTo>
                  <a:cubicBezTo>
                    <a:pt x="1307" y="1006"/>
                    <a:pt x="1307" y="1006"/>
                    <a:pt x="1307" y="1006"/>
                  </a:cubicBezTo>
                  <a:lnTo>
                    <a:pt x="1307" y="1006"/>
                  </a:lnTo>
                  <a:cubicBezTo>
                    <a:pt x="1307" y="1007"/>
                    <a:pt x="1308" y="1009"/>
                    <a:pt x="1309" y="1010"/>
                  </a:cubicBezTo>
                  <a:lnTo>
                    <a:pt x="1309" y="1010"/>
                  </a:lnTo>
                  <a:cubicBezTo>
                    <a:pt x="1307" y="1010"/>
                    <a:pt x="1305" y="1009"/>
                    <a:pt x="1302" y="1008"/>
                  </a:cubicBezTo>
                  <a:lnTo>
                    <a:pt x="1302" y="1008"/>
                  </a:lnTo>
                  <a:cubicBezTo>
                    <a:pt x="1303" y="1009"/>
                    <a:pt x="1304" y="1010"/>
                    <a:pt x="1305" y="1011"/>
                  </a:cubicBezTo>
                  <a:lnTo>
                    <a:pt x="1305" y="1011"/>
                  </a:lnTo>
                  <a:cubicBezTo>
                    <a:pt x="1303" y="1010"/>
                    <a:pt x="1300" y="1009"/>
                    <a:pt x="1298" y="1007"/>
                  </a:cubicBezTo>
                  <a:lnTo>
                    <a:pt x="1298" y="1007"/>
                  </a:lnTo>
                  <a:cubicBezTo>
                    <a:pt x="1299" y="1008"/>
                    <a:pt x="1301" y="1008"/>
                    <a:pt x="1302" y="1008"/>
                  </a:cubicBezTo>
                  <a:lnTo>
                    <a:pt x="1302" y="1008"/>
                  </a:lnTo>
                  <a:cubicBezTo>
                    <a:pt x="1300" y="1007"/>
                    <a:pt x="1298" y="1007"/>
                    <a:pt x="1296" y="1006"/>
                  </a:cubicBezTo>
                  <a:lnTo>
                    <a:pt x="1296" y="1006"/>
                  </a:lnTo>
                  <a:cubicBezTo>
                    <a:pt x="1297" y="1007"/>
                    <a:pt x="1297" y="1007"/>
                    <a:pt x="1298" y="1007"/>
                  </a:cubicBezTo>
                  <a:lnTo>
                    <a:pt x="1298" y="1007"/>
                  </a:lnTo>
                  <a:cubicBezTo>
                    <a:pt x="1298" y="1007"/>
                    <a:pt x="1298" y="1007"/>
                    <a:pt x="1298" y="1007"/>
                  </a:cubicBezTo>
                  <a:lnTo>
                    <a:pt x="1298" y="1007"/>
                  </a:lnTo>
                  <a:cubicBezTo>
                    <a:pt x="1301" y="1009"/>
                    <a:pt x="1304" y="1011"/>
                    <a:pt x="1306" y="1012"/>
                  </a:cubicBezTo>
                  <a:lnTo>
                    <a:pt x="1306" y="1012"/>
                  </a:lnTo>
                  <a:cubicBezTo>
                    <a:pt x="1306" y="1012"/>
                    <a:pt x="1306" y="1012"/>
                    <a:pt x="1306" y="1013"/>
                  </a:cubicBezTo>
                  <a:lnTo>
                    <a:pt x="1306" y="1013"/>
                  </a:lnTo>
                  <a:cubicBezTo>
                    <a:pt x="1304" y="1011"/>
                    <a:pt x="1301" y="1009"/>
                    <a:pt x="1297" y="1007"/>
                  </a:cubicBezTo>
                  <a:lnTo>
                    <a:pt x="1297" y="1007"/>
                  </a:lnTo>
                  <a:cubicBezTo>
                    <a:pt x="1297" y="1007"/>
                    <a:pt x="1298" y="1007"/>
                    <a:pt x="1298" y="1007"/>
                  </a:cubicBezTo>
                  <a:lnTo>
                    <a:pt x="1298" y="1007"/>
                  </a:lnTo>
                  <a:cubicBezTo>
                    <a:pt x="1297" y="1007"/>
                    <a:pt x="1297" y="1007"/>
                    <a:pt x="1296" y="1006"/>
                  </a:cubicBezTo>
                  <a:lnTo>
                    <a:pt x="1296" y="1006"/>
                  </a:lnTo>
                  <a:cubicBezTo>
                    <a:pt x="1296" y="1006"/>
                    <a:pt x="1296" y="1006"/>
                    <a:pt x="1296" y="1006"/>
                  </a:cubicBezTo>
                  <a:lnTo>
                    <a:pt x="1296" y="1006"/>
                  </a:lnTo>
                  <a:cubicBezTo>
                    <a:pt x="1296" y="1006"/>
                    <a:pt x="1295" y="1006"/>
                    <a:pt x="1295" y="1006"/>
                  </a:cubicBezTo>
                  <a:lnTo>
                    <a:pt x="1295" y="1006"/>
                  </a:lnTo>
                  <a:cubicBezTo>
                    <a:pt x="1295" y="1006"/>
                    <a:pt x="1296" y="1006"/>
                    <a:pt x="1296" y="1006"/>
                  </a:cubicBezTo>
                  <a:lnTo>
                    <a:pt x="1296" y="1006"/>
                  </a:lnTo>
                  <a:cubicBezTo>
                    <a:pt x="1296" y="1006"/>
                    <a:pt x="1296" y="1006"/>
                    <a:pt x="1296" y="1006"/>
                  </a:cubicBezTo>
                  <a:lnTo>
                    <a:pt x="1296" y="1006"/>
                  </a:lnTo>
                  <a:cubicBezTo>
                    <a:pt x="1295" y="1006"/>
                    <a:pt x="1295" y="1006"/>
                    <a:pt x="1295" y="1006"/>
                  </a:cubicBezTo>
                  <a:lnTo>
                    <a:pt x="1295" y="1006"/>
                  </a:lnTo>
                  <a:cubicBezTo>
                    <a:pt x="1295" y="1006"/>
                    <a:pt x="1295" y="1006"/>
                    <a:pt x="1295" y="1006"/>
                  </a:cubicBezTo>
                  <a:lnTo>
                    <a:pt x="1295" y="1006"/>
                  </a:lnTo>
                  <a:lnTo>
                    <a:pt x="1295" y="1006"/>
                  </a:lnTo>
                  <a:lnTo>
                    <a:pt x="1295" y="1006"/>
                  </a:lnTo>
                  <a:cubicBezTo>
                    <a:pt x="1295" y="1006"/>
                    <a:pt x="1295" y="1006"/>
                    <a:pt x="1295" y="1006"/>
                  </a:cubicBezTo>
                  <a:lnTo>
                    <a:pt x="1295" y="1006"/>
                  </a:lnTo>
                  <a:lnTo>
                    <a:pt x="1295" y="1006"/>
                  </a:lnTo>
                  <a:cubicBezTo>
                    <a:pt x="1291" y="1006"/>
                    <a:pt x="1286" y="1006"/>
                    <a:pt x="1282" y="1006"/>
                  </a:cubicBezTo>
                  <a:cubicBezTo>
                    <a:pt x="1287" y="1006"/>
                    <a:pt x="1291" y="1006"/>
                    <a:pt x="1295" y="1007"/>
                  </a:cubicBezTo>
                  <a:lnTo>
                    <a:pt x="1295" y="1007"/>
                  </a:lnTo>
                  <a:lnTo>
                    <a:pt x="1295" y="1006"/>
                  </a:lnTo>
                  <a:lnTo>
                    <a:pt x="1295" y="1006"/>
                  </a:lnTo>
                  <a:cubicBezTo>
                    <a:pt x="1295" y="1006"/>
                    <a:pt x="1295" y="1006"/>
                    <a:pt x="1295" y="1006"/>
                  </a:cubicBezTo>
                  <a:lnTo>
                    <a:pt x="1295" y="1006"/>
                  </a:lnTo>
                  <a:lnTo>
                    <a:pt x="1296" y="1007"/>
                  </a:lnTo>
                  <a:lnTo>
                    <a:pt x="1296" y="1007"/>
                  </a:lnTo>
                  <a:cubicBezTo>
                    <a:pt x="1296" y="1007"/>
                    <a:pt x="1295" y="1007"/>
                    <a:pt x="1295" y="1007"/>
                  </a:cubicBezTo>
                  <a:lnTo>
                    <a:pt x="1295" y="1007"/>
                  </a:lnTo>
                  <a:lnTo>
                    <a:pt x="1295" y="1012"/>
                  </a:lnTo>
                  <a:lnTo>
                    <a:pt x="1295" y="1012"/>
                  </a:lnTo>
                  <a:cubicBezTo>
                    <a:pt x="1291" y="1010"/>
                    <a:pt x="1287" y="1009"/>
                    <a:pt x="1285" y="1008"/>
                  </a:cubicBezTo>
                  <a:lnTo>
                    <a:pt x="1285" y="1008"/>
                  </a:lnTo>
                  <a:cubicBezTo>
                    <a:pt x="1287" y="1010"/>
                    <a:pt x="1291" y="1013"/>
                    <a:pt x="1295" y="1015"/>
                  </a:cubicBezTo>
                  <a:lnTo>
                    <a:pt x="1295" y="1015"/>
                  </a:lnTo>
                  <a:lnTo>
                    <a:pt x="1295" y="1015"/>
                  </a:lnTo>
                  <a:lnTo>
                    <a:pt x="1295" y="1015"/>
                  </a:lnTo>
                  <a:cubicBezTo>
                    <a:pt x="1294" y="1015"/>
                    <a:pt x="1293" y="1015"/>
                    <a:pt x="1293" y="1015"/>
                  </a:cubicBezTo>
                  <a:cubicBezTo>
                    <a:pt x="1292" y="1015"/>
                    <a:pt x="1292" y="1016"/>
                    <a:pt x="1295" y="1018"/>
                  </a:cubicBezTo>
                  <a:lnTo>
                    <a:pt x="1295" y="1015"/>
                  </a:lnTo>
                  <a:lnTo>
                    <a:pt x="1295" y="1015"/>
                  </a:lnTo>
                  <a:cubicBezTo>
                    <a:pt x="1297" y="1016"/>
                    <a:pt x="1300" y="1017"/>
                    <a:pt x="1303" y="1019"/>
                  </a:cubicBezTo>
                  <a:lnTo>
                    <a:pt x="1303" y="1019"/>
                  </a:lnTo>
                  <a:cubicBezTo>
                    <a:pt x="1300" y="1019"/>
                    <a:pt x="1297" y="1018"/>
                    <a:pt x="1295" y="1018"/>
                  </a:cubicBezTo>
                  <a:lnTo>
                    <a:pt x="1295" y="1018"/>
                  </a:lnTo>
                  <a:lnTo>
                    <a:pt x="1295" y="1018"/>
                  </a:lnTo>
                  <a:cubicBezTo>
                    <a:pt x="1295" y="1019"/>
                    <a:pt x="1295" y="1019"/>
                    <a:pt x="1296" y="1019"/>
                  </a:cubicBezTo>
                  <a:lnTo>
                    <a:pt x="1296" y="1019"/>
                  </a:lnTo>
                  <a:cubicBezTo>
                    <a:pt x="1296" y="1019"/>
                    <a:pt x="1297" y="1019"/>
                    <a:pt x="1297" y="1020"/>
                  </a:cubicBezTo>
                  <a:lnTo>
                    <a:pt x="1297" y="1020"/>
                  </a:lnTo>
                  <a:cubicBezTo>
                    <a:pt x="1297" y="1019"/>
                    <a:pt x="1296" y="1019"/>
                    <a:pt x="1295" y="1019"/>
                  </a:cubicBezTo>
                  <a:lnTo>
                    <a:pt x="1295" y="1019"/>
                  </a:lnTo>
                  <a:lnTo>
                    <a:pt x="1297" y="1020"/>
                  </a:lnTo>
                  <a:lnTo>
                    <a:pt x="1297" y="1020"/>
                  </a:lnTo>
                  <a:cubicBezTo>
                    <a:pt x="1297" y="1020"/>
                    <a:pt x="1297" y="1020"/>
                    <a:pt x="1297" y="1020"/>
                  </a:cubicBezTo>
                  <a:lnTo>
                    <a:pt x="1297" y="1020"/>
                  </a:lnTo>
                  <a:cubicBezTo>
                    <a:pt x="1304" y="1023"/>
                    <a:pt x="1306" y="1024"/>
                    <a:pt x="1305" y="1024"/>
                  </a:cubicBezTo>
                  <a:cubicBezTo>
                    <a:pt x="1305" y="1024"/>
                    <a:pt x="1301" y="1022"/>
                    <a:pt x="1296" y="1021"/>
                  </a:cubicBezTo>
                  <a:lnTo>
                    <a:pt x="1296" y="1021"/>
                  </a:lnTo>
                  <a:cubicBezTo>
                    <a:pt x="1296" y="1021"/>
                    <a:pt x="1296" y="1020"/>
                    <a:pt x="1296" y="1019"/>
                  </a:cubicBezTo>
                  <a:lnTo>
                    <a:pt x="1296" y="1019"/>
                  </a:lnTo>
                  <a:cubicBezTo>
                    <a:pt x="1291" y="1019"/>
                    <a:pt x="1287" y="1018"/>
                    <a:pt x="1282" y="1018"/>
                  </a:cubicBezTo>
                  <a:lnTo>
                    <a:pt x="1295" y="1018"/>
                  </a:lnTo>
                  <a:cubicBezTo>
                    <a:pt x="1288" y="1012"/>
                    <a:pt x="1282" y="1009"/>
                    <a:pt x="1277" y="1006"/>
                  </a:cubicBezTo>
                  <a:lnTo>
                    <a:pt x="1277" y="1006"/>
                  </a:lnTo>
                  <a:cubicBezTo>
                    <a:pt x="1279" y="1006"/>
                    <a:pt x="1280" y="1006"/>
                    <a:pt x="1282" y="1006"/>
                  </a:cubicBezTo>
                  <a:lnTo>
                    <a:pt x="1273" y="996"/>
                  </a:lnTo>
                  <a:lnTo>
                    <a:pt x="1273" y="996"/>
                  </a:lnTo>
                  <a:cubicBezTo>
                    <a:pt x="1273" y="996"/>
                    <a:pt x="1273" y="996"/>
                    <a:pt x="1273" y="996"/>
                  </a:cubicBezTo>
                  <a:lnTo>
                    <a:pt x="1273" y="996"/>
                  </a:lnTo>
                  <a:cubicBezTo>
                    <a:pt x="1272" y="995"/>
                    <a:pt x="1271" y="994"/>
                    <a:pt x="1270" y="993"/>
                  </a:cubicBezTo>
                  <a:lnTo>
                    <a:pt x="1270" y="993"/>
                  </a:lnTo>
                  <a:lnTo>
                    <a:pt x="1273" y="996"/>
                  </a:lnTo>
                  <a:lnTo>
                    <a:pt x="1273" y="996"/>
                  </a:lnTo>
                  <a:cubicBezTo>
                    <a:pt x="1272" y="996"/>
                    <a:pt x="1271" y="996"/>
                    <a:pt x="1270" y="995"/>
                  </a:cubicBezTo>
                  <a:lnTo>
                    <a:pt x="1270" y="995"/>
                  </a:lnTo>
                  <a:cubicBezTo>
                    <a:pt x="1270" y="995"/>
                    <a:pt x="1270" y="994"/>
                    <a:pt x="1270" y="993"/>
                  </a:cubicBezTo>
                  <a:lnTo>
                    <a:pt x="1270" y="993"/>
                  </a:lnTo>
                  <a:cubicBezTo>
                    <a:pt x="1270" y="994"/>
                    <a:pt x="1270" y="995"/>
                    <a:pt x="1270" y="995"/>
                  </a:cubicBezTo>
                  <a:lnTo>
                    <a:pt x="1270" y="995"/>
                  </a:lnTo>
                  <a:cubicBezTo>
                    <a:pt x="1265" y="994"/>
                    <a:pt x="1260" y="993"/>
                    <a:pt x="1257" y="993"/>
                  </a:cubicBezTo>
                  <a:cubicBezTo>
                    <a:pt x="1250" y="986"/>
                    <a:pt x="1251" y="984"/>
                    <a:pt x="1254" y="984"/>
                  </a:cubicBezTo>
                  <a:lnTo>
                    <a:pt x="1254" y="984"/>
                  </a:lnTo>
                  <a:cubicBezTo>
                    <a:pt x="1255" y="984"/>
                    <a:pt x="1257" y="984"/>
                    <a:pt x="1258" y="985"/>
                  </a:cubicBezTo>
                  <a:lnTo>
                    <a:pt x="1258" y="985"/>
                  </a:lnTo>
                  <a:cubicBezTo>
                    <a:pt x="1242" y="975"/>
                    <a:pt x="1217" y="965"/>
                    <a:pt x="1207" y="955"/>
                  </a:cubicBezTo>
                  <a:lnTo>
                    <a:pt x="1207" y="955"/>
                  </a:lnTo>
                  <a:cubicBezTo>
                    <a:pt x="1227" y="965"/>
                    <a:pt x="1239" y="975"/>
                    <a:pt x="1256" y="979"/>
                  </a:cubicBezTo>
                  <a:lnTo>
                    <a:pt x="1256" y="979"/>
                  </a:lnTo>
                  <a:cubicBezTo>
                    <a:pt x="1256" y="979"/>
                    <a:pt x="1256" y="980"/>
                    <a:pt x="1257" y="980"/>
                  </a:cubicBezTo>
                  <a:cubicBezTo>
                    <a:pt x="1257" y="980"/>
                    <a:pt x="1257" y="980"/>
                    <a:pt x="1257" y="979"/>
                  </a:cubicBezTo>
                  <a:lnTo>
                    <a:pt x="1257" y="979"/>
                  </a:lnTo>
                  <a:cubicBezTo>
                    <a:pt x="1259" y="980"/>
                    <a:pt x="1260" y="980"/>
                    <a:pt x="1262" y="980"/>
                  </a:cubicBezTo>
                  <a:lnTo>
                    <a:pt x="1262" y="980"/>
                  </a:lnTo>
                  <a:cubicBezTo>
                    <a:pt x="1261" y="979"/>
                    <a:pt x="1259" y="978"/>
                    <a:pt x="1258" y="977"/>
                  </a:cubicBezTo>
                  <a:lnTo>
                    <a:pt x="1258" y="977"/>
                  </a:lnTo>
                  <a:cubicBezTo>
                    <a:pt x="1258" y="976"/>
                    <a:pt x="1259" y="975"/>
                    <a:pt x="1260" y="975"/>
                  </a:cubicBezTo>
                  <a:lnTo>
                    <a:pt x="1260" y="975"/>
                  </a:lnTo>
                  <a:cubicBezTo>
                    <a:pt x="1260" y="975"/>
                    <a:pt x="1260" y="976"/>
                    <a:pt x="1261" y="976"/>
                  </a:cubicBezTo>
                  <a:lnTo>
                    <a:pt x="1261" y="976"/>
                  </a:lnTo>
                  <a:cubicBezTo>
                    <a:pt x="1261" y="976"/>
                    <a:pt x="1262" y="977"/>
                    <a:pt x="1263" y="977"/>
                  </a:cubicBezTo>
                  <a:lnTo>
                    <a:pt x="1263" y="977"/>
                  </a:lnTo>
                  <a:cubicBezTo>
                    <a:pt x="1262" y="977"/>
                    <a:pt x="1262" y="977"/>
                    <a:pt x="1261" y="977"/>
                  </a:cubicBezTo>
                  <a:lnTo>
                    <a:pt x="1261" y="977"/>
                  </a:lnTo>
                  <a:cubicBezTo>
                    <a:pt x="1260" y="977"/>
                    <a:pt x="1262" y="978"/>
                    <a:pt x="1264" y="980"/>
                  </a:cubicBezTo>
                  <a:lnTo>
                    <a:pt x="1264" y="980"/>
                  </a:lnTo>
                  <a:cubicBezTo>
                    <a:pt x="1263" y="980"/>
                    <a:pt x="1263" y="980"/>
                    <a:pt x="1262" y="980"/>
                  </a:cubicBezTo>
                  <a:lnTo>
                    <a:pt x="1262" y="980"/>
                  </a:lnTo>
                  <a:cubicBezTo>
                    <a:pt x="1262" y="980"/>
                    <a:pt x="1263" y="980"/>
                    <a:pt x="1263" y="980"/>
                  </a:cubicBezTo>
                  <a:lnTo>
                    <a:pt x="1264" y="980"/>
                  </a:lnTo>
                  <a:cubicBezTo>
                    <a:pt x="1264" y="980"/>
                    <a:pt x="1264" y="980"/>
                    <a:pt x="1264" y="980"/>
                  </a:cubicBezTo>
                  <a:lnTo>
                    <a:pt x="1264" y="980"/>
                  </a:lnTo>
                  <a:cubicBezTo>
                    <a:pt x="1265" y="980"/>
                    <a:pt x="1266" y="980"/>
                    <a:pt x="1266" y="980"/>
                  </a:cubicBezTo>
                  <a:lnTo>
                    <a:pt x="1266" y="980"/>
                  </a:lnTo>
                  <a:cubicBezTo>
                    <a:pt x="1266" y="980"/>
                    <a:pt x="1266" y="980"/>
                    <a:pt x="1266" y="980"/>
                  </a:cubicBezTo>
                  <a:lnTo>
                    <a:pt x="1266" y="980"/>
                  </a:lnTo>
                  <a:cubicBezTo>
                    <a:pt x="1266" y="980"/>
                    <a:pt x="1267" y="980"/>
                    <a:pt x="1267" y="980"/>
                  </a:cubicBezTo>
                  <a:lnTo>
                    <a:pt x="1267" y="980"/>
                  </a:lnTo>
                  <a:cubicBezTo>
                    <a:pt x="1267" y="980"/>
                    <a:pt x="1267" y="980"/>
                    <a:pt x="1266" y="980"/>
                  </a:cubicBezTo>
                  <a:lnTo>
                    <a:pt x="1266" y="980"/>
                  </a:lnTo>
                  <a:cubicBezTo>
                    <a:pt x="1267" y="980"/>
                    <a:pt x="1267" y="980"/>
                    <a:pt x="1267" y="980"/>
                  </a:cubicBezTo>
                  <a:lnTo>
                    <a:pt x="1267" y="980"/>
                  </a:lnTo>
                  <a:cubicBezTo>
                    <a:pt x="1267" y="980"/>
                    <a:pt x="1267" y="980"/>
                    <a:pt x="1267" y="980"/>
                  </a:cubicBezTo>
                  <a:lnTo>
                    <a:pt x="1267" y="980"/>
                  </a:lnTo>
                  <a:cubicBezTo>
                    <a:pt x="1268" y="980"/>
                    <a:pt x="1269" y="980"/>
                    <a:pt x="1270" y="980"/>
                  </a:cubicBezTo>
                  <a:cubicBezTo>
                    <a:pt x="1268" y="980"/>
                    <a:pt x="1266" y="979"/>
                    <a:pt x="1265" y="978"/>
                  </a:cubicBezTo>
                  <a:lnTo>
                    <a:pt x="1265" y="978"/>
                  </a:lnTo>
                  <a:cubicBezTo>
                    <a:pt x="1265" y="978"/>
                    <a:pt x="1265" y="978"/>
                    <a:pt x="1265" y="978"/>
                  </a:cubicBezTo>
                  <a:lnTo>
                    <a:pt x="1265" y="978"/>
                  </a:lnTo>
                  <a:cubicBezTo>
                    <a:pt x="1266" y="979"/>
                    <a:pt x="1268" y="980"/>
                    <a:pt x="1270" y="980"/>
                  </a:cubicBezTo>
                  <a:lnTo>
                    <a:pt x="1267" y="980"/>
                  </a:lnTo>
                  <a:cubicBezTo>
                    <a:pt x="1271" y="983"/>
                    <a:pt x="1276" y="986"/>
                    <a:pt x="1280" y="988"/>
                  </a:cubicBezTo>
                  <a:lnTo>
                    <a:pt x="1280" y="988"/>
                  </a:lnTo>
                  <a:lnTo>
                    <a:pt x="1288" y="991"/>
                  </a:lnTo>
                  <a:lnTo>
                    <a:pt x="1288" y="991"/>
                  </a:lnTo>
                  <a:cubicBezTo>
                    <a:pt x="1287" y="990"/>
                    <a:pt x="1285" y="989"/>
                    <a:pt x="1283" y="987"/>
                  </a:cubicBezTo>
                  <a:lnTo>
                    <a:pt x="1283" y="987"/>
                  </a:lnTo>
                  <a:cubicBezTo>
                    <a:pt x="1287" y="989"/>
                    <a:pt x="1289" y="991"/>
                    <a:pt x="1291" y="992"/>
                  </a:cubicBezTo>
                  <a:lnTo>
                    <a:pt x="1291" y="992"/>
                  </a:lnTo>
                  <a:lnTo>
                    <a:pt x="1288" y="991"/>
                  </a:lnTo>
                  <a:lnTo>
                    <a:pt x="1288" y="991"/>
                  </a:lnTo>
                  <a:cubicBezTo>
                    <a:pt x="1289" y="991"/>
                    <a:pt x="1289" y="992"/>
                    <a:pt x="1290" y="992"/>
                  </a:cubicBezTo>
                  <a:lnTo>
                    <a:pt x="1290" y="992"/>
                  </a:lnTo>
                  <a:cubicBezTo>
                    <a:pt x="1287" y="991"/>
                    <a:pt x="1284" y="990"/>
                    <a:pt x="1280" y="988"/>
                  </a:cubicBezTo>
                  <a:lnTo>
                    <a:pt x="1280" y="988"/>
                  </a:lnTo>
                  <a:lnTo>
                    <a:pt x="1272" y="985"/>
                  </a:lnTo>
                  <a:lnTo>
                    <a:pt x="1272" y="985"/>
                  </a:lnTo>
                  <a:cubicBezTo>
                    <a:pt x="1275" y="988"/>
                    <a:pt x="1278" y="990"/>
                    <a:pt x="1284" y="993"/>
                  </a:cubicBezTo>
                  <a:lnTo>
                    <a:pt x="1291" y="993"/>
                  </a:lnTo>
                  <a:cubicBezTo>
                    <a:pt x="1292" y="994"/>
                    <a:pt x="1292" y="995"/>
                    <a:pt x="1290" y="995"/>
                  </a:cubicBezTo>
                  <a:cubicBezTo>
                    <a:pt x="1290" y="995"/>
                    <a:pt x="1290" y="995"/>
                    <a:pt x="1289" y="995"/>
                  </a:cubicBezTo>
                  <a:lnTo>
                    <a:pt x="1289" y="995"/>
                  </a:lnTo>
                  <a:cubicBezTo>
                    <a:pt x="1287" y="994"/>
                    <a:pt x="1285" y="993"/>
                    <a:pt x="1284" y="993"/>
                  </a:cubicBezTo>
                  <a:lnTo>
                    <a:pt x="1284" y="993"/>
                  </a:lnTo>
                  <a:cubicBezTo>
                    <a:pt x="1284" y="994"/>
                    <a:pt x="1285" y="994"/>
                    <a:pt x="1285" y="994"/>
                  </a:cubicBezTo>
                  <a:lnTo>
                    <a:pt x="1285" y="994"/>
                  </a:lnTo>
                  <a:cubicBezTo>
                    <a:pt x="1284" y="994"/>
                    <a:pt x="1283" y="993"/>
                    <a:pt x="1282" y="993"/>
                  </a:cubicBezTo>
                  <a:lnTo>
                    <a:pt x="1282" y="993"/>
                  </a:lnTo>
                  <a:cubicBezTo>
                    <a:pt x="1285" y="995"/>
                    <a:pt x="1289" y="996"/>
                    <a:pt x="1293" y="998"/>
                  </a:cubicBezTo>
                  <a:lnTo>
                    <a:pt x="1293" y="998"/>
                  </a:lnTo>
                  <a:cubicBezTo>
                    <a:pt x="1293" y="998"/>
                    <a:pt x="1293" y="998"/>
                    <a:pt x="1292" y="998"/>
                  </a:cubicBezTo>
                  <a:lnTo>
                    <a:pt x="1292" y="998"/>
                  </a:lnTo>
                  <a:cubicBezTo>
                    <a:pt x="1297" y="1000"/>
                    <a:pt x="1302" y="1003"/>
                    <a:pt x="1307" y="1006"/>
                  </a:cubicBezTo>
                  <a:lnTo>
                    <a:pt x="1307" y="1006"/>
                  </a:lnTo>
                  <a:cubicBezTo>
                    <a:pt x="1301" y="1003"/>
                    <a:pt x="1297" y="1000"/>
                    <a:pt x="1293" y="998"/>
                  </a:cubicBezTo>
                  <a:lnTo>
                    <a:pt x="1293" y="998"/>
                  </a:lnTo>
                  <a:cubicBezTo>
                    <a:pt x="1293" y="999"/>
                    <a:pt x="1294" y="1001"/>
                    <a:pt x="1294" y="1002"/>
                  </a:cubicBezTo>
                  <a:lnTo>
                    <a:pt x="1294" y="1002"/>
                  </a:lnTo>
                  <a:cubicBezTo>
                    <a:pt x="1292" y="1001"/>
                    <a:pt x="1290" y="1000"/>
                    <a:pt x="1288" y="999"/>
                  </a:cubicBezTo>
                  <a:lnTo>
                    <a:pt x="1288" y="999"/>
                  </a:lnTo>
                  <a:lnTo>
                    <a:pt x="1291" y="1002"/>
                  </a:lnTo>
                  <a:lnTo>
                    <a:pt x="1291" y="1002"/>
                  </a:lnTo>
                  <a:lnTo>
                    <a:pt x="1292" y="1003"/>
                  </a:lnTo>
                  <a:lnTo>
                    <a:pt x="1291" y="1002"/>
                  </a:lnTo>
                  <a:lnTo>
                    <a:pt x="1291" y="1002"/>
                  </a:lnTo>
                  <a:cubicBezTo>
                    <a:pt x="1292" y="1003"/>
                    <a:pt x="1294" y="1003"/>
                    <a:pt x="1295" y="1003"/>
                  </a:cubicBezTo>
                  <a:lnTo>
                    <a:pt x="1295" y="1003"/>
                  </a:lnTo>
                  <a:cubicBezTo>
                    <a:pt x="1294" y="1003"/>
                    <a:pt x="1294" y="1003"/>
                    <a:pt x="1294" y="1002"/>
                  </a:cubicBezTo>
                  <a:lnTo>
                    <a:pt x="1294" y="1002"/>
                  </a:lnTo>
                  <a:cubicBezTo>
                    <a:pt x="1299" y="1004"/>
                    <a:pt x="1303" y="1006"/>
                    <a:pt x="1307" y="1006"/>
                  </a:cubicBezTo>
                  <a:cubicBezTo>
                    <a:pt x="1307" y="1006"/>
                    <a:pt x="1307" y="1004"/>
                    <a:pt x="1306" y="1001"/>
                  </a:cubicBezTo>
                  <a:lnTo>
                    <a:pt x="1306" y="1001"/>
                  </a:lnTo>
                  <a:cubicBezTo>
                    <a:pt x="1309" y="1003"/>
                    <a:pt x="1311" y="1004"/>
                    <a:pt x="1312" y="1006"/>
                  </a:cubicBezTo>
                  <a:lnTo>
                    <a:pt x="1314" y="1006"/>
                  </a:lnTo>
                  <a:cubicBezTo>
                    <a:pt x="1311" y="1003"/>
                    <a:pt x="1307" y="999"/>
                    <a:pt x="1303" y="995"/>
                  </a:cubicBezTo>
                  <a:lnTo>
                    <a:pt x="1303" y="995"/>
                  </a:lnTo>
                  <a:cubicBezTo>
                    <a:pt x="1304" y="996"/>
                    <a:pt x="1304" y="996"/>
                    <a:pt x="1305" y="996"/>
                  </a:cubicBezTo>
                  <a:lnTo>
                    <a:pt x="1305" y="996"/>
                  </a:lnTo>
                  <a:lnTo>
                    <a:pt x="1299" y="991"/>
                  </a:lnTo>
                  <a:lnTo>
                    <a:pt x="1299" y="991"/>
                  </a:lnTo>
                  <a:cubicBezTo>
                    <a:pt x="1300" y="993"/>
                    <a:pt x="1302" y="994"/>
                    <a:pt x="1303" y="995"/>
                  </a:cubicBezTo>
                  <a:lnTo>
                    <a:pt x="1303" y="995"/>
                  </a:lnTo>
                  <a:cubicBezTo>
                    <a:pt x="1302" y="995"/>
                    <a:pt x="1302" y="995"/>
                    <a:pt x="1301" y="995"/>
                  </a:cubicBezTo>
                  <a:lnTo>
                    <a:pt x="1301" y="995"/>
                  </a:lnTo>
                  <a:cubicBezTo>
                    <a:pt x="1304" y="996"/>
                    <a:pt x="1306" y="999"/>
                    <a:pt x="1306" y="1001"/>
                  </a:cubicBezTo>
                  <a:lnTo>
                    <a:pt x="1306" y="1001"/>
                  </a:lnTo>
                  <a:cubicBezTo>
                    <a:pt x="1301" y="997"/>
                    <a:pt x="1295" y="993"/>
                    <a:pt x="1295" y="993"/>
                  </a:cubicBezTo>
                  <a:lnTo>
                    <a:pt x="1293" y="992"/>
                  </a:lnTo>
                  <a:lnTo>
                    <a:pt x="1293" y="992"/>
                  </a:lnTo>
                  <a:cubicBezTo>
                    <a:pt x="1293" y="993"/>
                    <a:pt x="1293" y="993"/>
                    <a:pt x="1293" y="993"/>
                  </a:cubicBezTo>
                  <a:lnTo>
                    <a:pt x="1293" y="993"/>
                  </a:lnTo>
                  <a:cubicBezTo>
                    <a:pt x="1293" y="993"/>
                    <a:pt x="1293" y="993"/>
                    <a:pt x="1293" y="993"/>
                  </a:cubicBezTo>
                  <a:lnTo>
                    <a:pt x="1293" y="993"/>
                  </a:lnTo>
                  <a:cubicBezTo>
                    <a:pt x="1292" y="993"/>
                    <a:pt x="1292" y="992"/>
                    <a:pt x="1291" y="992"/>
                  </a:cubicBezTo>
                  <a:lnTo>
                    <a:pt x="1291" y="992"/>
                  </a:lnTo>
                  <a:lnTo>
                    <a:pt x="1293" y="992"/>
                  </a:lnTo>
                  <a:lnTo>
                    <a:pt x="1293" y="992"/>
                  </a:lnTo>
                  <a:cubicBezTo>
                    <a:pt x="1291" y="991"/>
                    <a:pt x="1290" y="990"/>
                    <a:pt x="1289" y="989"/>
                  </a:cubicBezTo>
                  <a:lnTo>
                    <a:pt x="1289" y="989"/>
                  </a:lnTo>
                  <a:cubicBezTo>
                    <a:pt x="1291" y="990"/>
                    <a:pt x="1293" y="992"/>
                    <a:pt x="1295" y="993"/>
                  </a:cubicBezTo>
                  <a:lnTo>
                    <a:pt x="1295" y="993"/>
                  </a:lnTo>
                  <a:lnTo>
                    <a:pt x="1288" y="988"/>
                  </a:lnTo>
                  <a:lnTo>
                    <a:pt x="1288" y="988"/>
                  </a:lnTo>
                  <a:cubicBezTo>
                    <a:pt x="1287" y="987"/>
                    <a:pt x="1285" y="986"/>
                    <a:pt x="1284" y="985"/>
                  </a:cubicBezTo>
                  <a:lnTo>
                    <a:pt x="1284" y="985"/>
                  </a:ln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1" y="990"/>
                    <a:pt x="1287" y="986"/>
                    <a:pt x="1282" y="983"/>
                  </a:cubicBezTo>
                  <a:lnTo>
                    <a:pt x="1282" y="983"/>
                  </a:lnTo>
                  <a:cubicBezTo>
                    <a:pt x="1281" y="982"/>
                    <a:pt x="1280" y="981"/>
                    <a:pt x="1279" y="980"/>
                  </a:cubicBezTo>
                  <a:lnTo>
                    <a:pt x="1279" y="980"/>
                  </a:lnTo>
                  <a:cubicBezTo>
                    <a:pt x="1279" y="980"/>
                    <a:pt x="1278" y="980"/>
                    <a:pt x="1278" y="980"/>
                  </a:cubicBezTo>
                  <a:lnTo>
                    <a:pt x="1278" y="980"/>
                  </a:lnTo>
                  <a:cubicBezTo>
                    <a:pt x="1278" y="980"/>
                    <a:pt x="1277" y="979"/>
                    <a:pt x="1277" y="979"/>
                  </a:cubicBezTo>
                  <a:lnTo>
                    <a:pt x="1277" y="979"/>
                  </a:lnTo>
                  <a:cubicBezTo>
                    <a:pt x="1277" y="979"/>
                    <a:pt x="1278" y="980"/>
                    <a:pt x="1278" y="980"/>
                  </a:cubicBezTo>
                  <a:lnTo>
                    <a:pt x="1278" y="980"/>
                  </a:lnTo>
                  <a:cubicBezTo>
                    <a:pt x="1278" y="980"/>
                    <a:pt x="1277" y="980"/>
                    <a:pt x="1277" y="980"/>
                  </a:cubicBezTo>
                  <a:lnTo>
                    <a:pt x="1277" y="980"/>
                  </a:lnTo>
                  <a:lnTo>
                    <a:pt x="1270" y="974"/>
                  </a:lnTo>
                  <a:lnTo>
                    <a:pt x="1270" y="974"/>
                  </a:lnTo>
                  <a:cubicBezTo>
                    <a:pt x="1272" y="976"/>
                    <a:pt x="1274" y="977"/>
                    <a:pt x="1277" y="979"/>
                  </a:cubicBezTo>
                  <a:lnTo>
                    <a:pt x="1277" y="979"/>
                  </a:lnTo>
                  <a:cubicBezTo>
                    <a:pt x="1276" y="978"/>
                    <a:pt x="1275" y="978"/>
                    <a:pt x="1274" y="977"/>
                  </a:cubicBezTo>
                  <a:lnTo>
                    <a:pt x="1274" y="977"/>
                  </a:lnTo>
                  <a:cubicBezTo>
                    <a:pt x="1276" y="978"/>
                    <a:pt x="1277" y="979"/>
                    <a:pt x="1279" y="980"/>
                  </a:cubicBezTo>
                  <a:lnTo>
                    <a:pt x="1279" y="980"/>
                  </a:lnTo>
                  <a:cubicBezTo>
                    <a:pt x="1279" y="980"/>
                    <a:pt x="1279" y="980"/>
                    <a:pt x="1280" y="980"/>
                  </a:cubicBezTo>
                  <a:lnTo>
                    <a:pt x="1280" y="980"/>
                  </a:lnTo>
                  <a:cubicBezTo>
                    <a:pt x="1277" y="979"/>
                    <a:pt x="1275" y="977"/>
                    <a:pt x="1273" y="975"/>
                  </a:cubicBezTo>
                  <a:lnTo>
                    <a:pt x="1273" y="975"/>
                  </a:lnTo>
                  <a:cubicBezTo>
                    <a:pt x="1276" y="977"/>
                    <a:pt x="1278" y="978"/>
                    <a:pt x="1280" y="980"/>
                  </a:cubicBezTo>
                  <a:lnTo>
                    <a:pt x="1280" y="980"/>
                  </a:lnTo>
                  <a:cubicBezTo>
                    <a:pt x="1280" y="979"/>
                    <a:pt x="1280" y="979"/>
                    <a:pt x="1280" y="979"/>
                  </a:cubicBezTo>
                  <a:lnTo>
                    <a:pt x="1280" y="979"/>
                  </a:lnTo>
                  <a:cubicBezTo>
                    <a:pt x="1281" y="980"/>
                    <a:pt x="1281" y="980"/>
                    <a:pt x="1282" y="980"/>
                  </a:cubicBezTo>
                  <a:lnTo>
                    <a:pt x="1282" y="980"/>
                  </a:lnTo>
                  <a:cubicBezTo>
                    <a:pt x="1282" y="980"/>
                    <a:pt x="1282" y="980"/>
                    <a:pt x="1282" y="980"/>
                  </a:cubicBezTo>
                  <a:lnTo>
                    <a:pt x="1282" y="980"/>
                  </a:lnTo>
                  <a:cubicBezTo>
                    <a:pt x="1282" y="980"/>
                    <a:pt x="1282" y="980"/>
                    <a:pt x="1282" y="980"/>
                  </a:cubicBezTo>
                  <a:cubicBezTo>
                    <a:pt x="1282" y="980"/>
                    <a:pt x="1282" y="980"/>
                    <a:pt x="1281" y="980"/>
                  </a:cubicBezTo>
                  <a:lnTo>
                    <a:pt x="1281" y="980"/>
                  </a:lnTo>
                  <a:cubicBezTo>
                    <a:pt x="1278" y="977"/>
                    <a:pt x="1277" y="976"/>
                    <a:pt x="1274" y="974"/>
                  </a:cubicBezTo>
                  <a:lnTo>
                    <a:pt x="1274" y="974"/>
                  </a:lnTo>
                  <a:cubicBezTo>
                    <a:pt x="1274" y="974"/>
                    <a:pt x="1274" y="974"/>
                    <a:pt x="1273" y="973"/>
                  </a:cubicBezTo>
                  <a:lnTo>
                    <a:pt x="1273" y="973"/>
                  </a:lnTo>
                  <a:cubicBezTo>
                    <a:pt x="1278" y="976"/>
                    <a:pt x="1282" y="980"/>
                    <a:pt x="1286" y="983"/>
                  </a:cubicBezTo>
                  <a:lnTo>
                    <a:pt x="1286" y="983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4" y="982"/>
                    <a:pt x="1286" y="983"/>
                    <a:pt x="1288" y="984"/>
                  </a:cubicBezTo>
                  <a:lnTo>
                    <a:pt x="1288" y="984"/>
                  </a:lnTo>
                  <a:cubicBezTo>
                    <a:pt x="1289" y="985"/>
                    <a:pt x="1290" y="985"/>
                    <a:pt x="1291" y="986"/>
                  </a:cubicBezTo>
                  <a:lnTo>
                    <a:pt x="1291" y="986"/>
                  </a:lnTo>
                  <a:cubicBezTo>
                    <a:pt x="1291" y="986"/>
                    <a:pt x="1291" y="985"/>
                    <a:pt x="1290" y="985"/>
                  </a:cubicBezTo>
                  <a:lnTo>
                    <a:pt x="1290" y="985"/>
                  </a:lnTo>
                  <a:cubicBezTo>
                    <a:pt x="1292" y="987"/>
                    <a:pt x="1294" y="988"/>
                    <a:pt x="1295" y="989"/>
                  </a:cubicBezTo>
                  <a:lnTo>
                    <a:pt x="1295" y="989"/>
                  </a:lnTo>
                  <a:cubicBezTo>
                    <a:pt x="1294" y="988"/>
                    <a:pt x="1292" y="987"/>
                    <a:pt x="1291" y="986"/>
                  </a:cubicBezTo>
                  <a:lnTo>
                    <a:pt x="1291" y="986"/>
                  </a:lnTo>
                  <a:cubicBezTo>
                    <a:pt x="1291" y="986"/>
                    <a:pt x="1292" y="987"/>
                    <a:pt x="1292" y="987"/>
                  </a:cubicBezTo>
                  <a:lnTo>
                    <a:pt x="1292" y="987"/>
                  </a:lnTo>
                  <a:lnTo>
                    <a:pt x="1282" y="980"/>
                  </a:lnTo>
                  <a:lnTo>
                    <a:pt x="1282" y="980"/>
                  </a:lnTo>
                  <a:cubicBezTo>
                    <a:pt x="1282" y="980"/>
                    <a:pt x="1282" y="980"/>
                    <a:pt x="1282" y="980"/>
                  </a:cubicBezTo>
                  <a:cubicBezTo>
                    <a:pt x="1282" y="980"/>
                    <a:pt x="1282" y="980"/>
                    <a:pt x="1282" y="980"/>
                  </a:cubicBezTo>
                  <a:lnTo>
                    <a:pt x="1282" y="980"/>
                  </a:lnTo>
                  <a:cubicBezTo>
                    <a:pt x="1282" y="980"/>
                    <a:pt x="1282" y="980"/>
                    <a:pt x="1282" y="980"/>
                  </a:cubicBezTo>
                  <a:lnTo>
                    <a:pt x="1282" y="980"/>
                  </a:lnTo>
                  <a:cubicBezTo>
                    <a:pt x="1281" y="980"/>
                    <a:pt x="1281" y="980"/>
                    <a:pt x="1280" y="980"/>
                  </a:cubicBezTo>
                  <a:lnTo>
                    <a:pt x="1280" y="980"/>
                  </a:lnTo>
                  <a:cubicBezTo>
                    <a:pt x="1281" y="980"/>
                    <a:pt x="1281" y="980"/>
                    <a:pt x="1281" y="980"/>
                  </a:cubicBezTo>
                  <a:lnTo>
                    <a:pt x="1281" y="980"/>
                  </a:lnTo>
                  <a:cubicBezTo>
                    <a:pt x="1282" y="980"/>
                    <a:pt x="1282" y="980"/>
                    <a:pt x="1282" y="980"/>
                  </a:cubicBezTo>
                  <a:lnTo>
                    <a:pt x="1282" y="980"/>
                  </a:lnTo>
                  <a:cubicBezTo>
                    <a:pt x="1285" y="983"/>
                    <a:pt x="1288" y="987"/>
                    <a:pt x="1294" y="992"/>
                  </a:cubicBezTo>
                  <a:lnTo>
                    <a:pt x="1294" y="992"/>
                  </a:lnTo>
                  <a:cubicBezTo>
                    <a:pt x="1288" y="986"/>
                    <a:pt x="1286" y="984"/>
                    <a:pt x="1286" y="984"/>
                  </a:cubicBezTo>
                  <a:lnTo>
                    <a:pt x="1286" y="984"/>
                  </a:lnTo>
                  <a:cubicBezTo>
                    <a:pt x="1286" y="984"/>
                    <a:pt x="1290" y="987"/>
                    <a:pt x="1294" y="990"/>
                  </a:cubicBezTo>
                  <a:lnTo>
                    <a:pt x="1294" y="990"/>
                  </a:lnTo>
                  <a:cubicBezTo>
                    <a:pt x="1293" y="989"/>
                    <a:pt x="1293" y="988"/>
                    <a:pt x="1292" y="987"/>
                  </a:cubicBezTo>
                  <a:lnTo>
                    <a:pt x="1292" y="987"/>
                  </a:lnTo>
                  <a:lnTo>
                    <a:pt x="1299" y="991"/>
                  </a:lnTo>
                  <a:lnTo>
                    <a:pt x="1299" y="991"/>
                  </a:lnTo>
                  <a:cubicBezTo>
                    <a:pt x="1298" y="991"/>
                    <a:pt x="1297" y="990"/>
                    <a:pt x="1295" y="989"/>
                  </a:cubicBezTo>
                  <a:lnTo>
                    <a:pt x="1295" y="989"/>
                  </a:lnTo>
                  <a:cubicBezTo>
                    <a:pt x="1299" y="991"/>
                    <a:pt x="1302" y="993"/>
                    <a:pt x="1305" y="996"/>
                  </a:cubicBezTo>
                  <a:lnTo>
                    <a:pt x="1305" y="996"/>
                  </a:lnTo>
                  <a:cubicBezTo>
                    <a:pt x="1306" y="996"/>
                    <a:pt x="1307" y="995"/>
                    <a:pt x="1307" y="993"/>
                  </a:cubicBezTo>
                  <a:lnTo>
                    <a:pt x="1289" y="984"/>
                  </a:lnTo>
                  <a:lnTo>
                    <a:pt x="1289" y="984"/>
                  </a:lnTo>
                  <a:cubicBezTo>
                    <a:pt x="1283" y="978"/>
                    <a:pt x="1274" y="972"/>
                    <a:pt x="1265" y="967"/>
                  </a:cubicBezTo>
                  <a:lnTo>
                    <a:pt x="1265" y="967"/>
                  </a:lnTo>
                  <a:cubicBezTo>
                    <a:pt x="1259" y="962"/>
                    <a:pt x="1253" y="958"/>
                    <a:pt x="1249" y="956"/>
                  </a:cubicBezTo>
                  <a:lnTo>
                    <a:pt x="1249" y="956"/>
                  </a:lnTo>
                  <a:cubicBezTo>
                    <a:pt x="1249" y="957"/>
                    <a:pt x="1249" y="957"/>
                    <a:pt x="1249" y="957"/>
                  </a:cubicBezTo>
                  <a:lnTo>
                    <a:pt x="1249" y="957"/>
                  </a:lnTo>
                  <a:cubicBezTo>
                    <a:pt x="1249" y="957"/>
                    <a:pt x="1249" y="956"/>
                    <a:pt x="1249" y="956"/>
                  </a:cubicBezTo>
                  <a:lnTo>
                    <a:pt x="1249" y="956"/>
                  </a:lnTo>
                  <a:cubicBezTo>
                    <a:pt x="1249" y="956"/>
                    <a:pt x="1249" y="956"/>
                    <a:pt x="1249" y="956"/>
                  </a:cubicBezTo>
                  <a:lnTo>
                    <a:pt x="1249" y="956"/>
                  </a:lnTo>
                  <a:cubicBezTo>
                    <a:pt x="1213" y="927"/>
                    <a:pt x="1171" y="895"/>
                    <a:pt x="1157" y="880"/>
                  </a:cubicBezTo>
                  <a:lnTo>
                    <a:pt x="1157" y="880"/>
                  </a:lnTo>
                  <a:cubicBezTo>
                    <a:pt x="1172" y="895"/>
                    <a:pt x="1206" y="925"/>
                    <a:pt x="1239" y="951"/>
                  </a:cubicBezTo>
                  <a:lnTo>
                    <a:pt x="1239" y="951"/>
                  </a:lnTo>
                  <a:cubicBezTo>
                    <a:pt x="1237" y="950"/>
                    <a:pt x="1234" y="949"/>
                    <a:pt x="1232" y="947"/>
                  </a:cubicBezTo>
                  <a:lnTo>
                    <a:pt x="1232" y="947"/>
                  </a:lnTo>
                  <a:cubicBezTo>
                    <a:pt x="1229" y="945"/>
                    <a:pt x="1226" y="943"/>
                    <a:pt x="1223" y="942"/>
                  </a:cubicBezTo>
                  <a:lnTo>
                    <a:pt x="1223" y="942"/>
                  </a:lnTo>
                  <a:cubicBezTo>
                    <a:pt x="1225" y="943"/>
                    <a:pt x="1228" y="945"/>
                    <a:pt x="1230" y="946"/>
                  </a:cubicBezTo>
                  <a:lnTo>
                    <a:pt x="1230" y="946"/>
                  </a:lnTo>
                  <a:cubicBezTo>
                    <a:pt x="1228" y="945"/>
                    <a:pt x="1226" y="945"/>
                    <a:pt x="1225" y="944"/>
                  </a:cubicBezTo>
                  <a:lnTo>
                    <a:pt x="1225" y="944"/>
                  </a:lnTo>
                  <a:lnTo>
                    <a:pt x="1244" y="958"/>
                  </a:lnTo>
                  <a:lnTo>
                    <a:pt x="1244" y="958"/>
                  </a:lnTo>
                  <a:cubicBezTo>
                    <a:pt x="1231" y="950"/>
                    <a:pt x="1219" y="943"/>
                    <a:pt x="1219" y="943"/>
                  </a:cubicBezTo>
                  <a:cubicBezTo>
                    <a:pt x="1221" y="943"/>
                    <a:pt x="1223" y="943"/>
                    <a:pt x="1225" y="944"/>
                  </a:cubicBezTo>
                  <a:lnTo>
                    <a:pt x="1225" y="944"/>
                  </a:lnTo>
                  <a:lnTo>
                    <a:pt x="1169" y="905"/>
                  </a:lnTo>
                  <a:lnTo>
                    <a:pt x="1169" y="905"/>
                  </a:lnTo>
                  <a:cubicBezTo>
                    <a:pt x="1183" y="915"/>
                    <a:pt x="1203" y="928"/>
                    <a:pt x="1223" y="942"/>
                  </a:cubicBezTo>
                  <a:lnTo>
                    <a:pt x="1223" y="942"/>
                  </a:lnTo>
                  <a:cubicBezTo>
                    <a:pt x="1194" y="919"/>
                    <a:pt x="1163" y="894"/>
                    <a:pt x="1156" y="880"/>
                  </a:cubicBezTo>
                  <a:lnTo>
                    <a:pt x="1156" y="880"/>
                  </a:lnTo>
                  <a:cubicBezTo>
                    <a:pt x="1157" y="880"/>
                    <a:pt x="1194" y="905"/>
                    <a:pt x="1207" y="918"/>
                  </a:cubicBezTo>
                  <a:cubicBezTo>
                    <a:pt x="1213" y="918"/>
                    <a:pt x="1216" y="921"/>
                    <a:pt x="1219" y="924"/>
                  </a:cubicBezTo>
                  <a:lnTo>
                    <a:pt x="1219" y="924"/>
                  </a:lnTo>
                  <a:cubicBezTo>
                    <a:pt x="1219" y="922"/>
                    <a:pt x="1219" y="920"/>
                    <a:pt x="1219" y="918"/>
                  </a:cubicBezTo>
                  <a:cubicBezTo>
                    <a:pt x="1219" y="918"/>
                    <a:pt x="1219" y="905"/>
                    <a:pt x="1219" y="905"/>
                  </a:cubicBezTo>
                  <a:cubicBezTo>
                    <a:pt x="1219" y="893"/>
                    <a:pt x="1219" y="893"/>
                    <a:pt x="1219" y="893"/>
                  </a:cubicBezTo>
                  <a:lnTo>
                    <a:pt x="1219" y="880"/>
                  </a:lnTo>
                  <a:cubicBezTo>
                    <a:pt x="1219" y="880"/>
                    <a:pt x="1219" y="867"/>
                    <a:pt x="1219" y="867"/>
                  </a:cubicBezTo>
                  <a:lnTo>
                    <a:pt x="1219" y="855"/>
                  </a:lnTo>
                  <a:lnTo>
                    <a:pt x="1207" y="855"/>
                  </a:lnTo>
                  <a:cubicBezTo>
                    <a:pt x="1207" y="855"/>
                    <a:pt x="1207" y="855"/>
                    <a:pt x="1207" y="867"/>
                  </a:cubicBezTo>
                  <a:cubicBezTo>
                    <a:pt x="1207" y="880"/>
                    <a:pt x="1194" y="880"/>
                    <a:pt x="1194" y="880"/>
                  </a:cubicBezTo>
                  <a:lnTo>
                    <a:pt x="1182" y="867"/>
                  </a:lnTo>
                  <a:cubicBezTo>
                    <a:pt x="1182" y="855"/>
                    <a:pt x="1182" y="842"/>
                    <a:pt x="1169" y="830"/>
                  </a:cubicBezTo>
                  <a:cubicBezTo>
                    <a:pt x="1169" y="830"/>
                    <a:pt x="1169" y="830"/>
                    <a:pt x="1182" y="817"/>
                  </a:cubicBezTo>
                  <a:cubicBezTo>
                    <a:pt x="1169" y="817"/>
                    <a:pt x="1169" y="805"/>
                    <a:pt x="1169" y="805"/>
                  </a:cubicBezTo>
                  <a:lnTo>
                    <a:pt x="1144" y="805"/>
                  </a:lnTo>
                  <a:cubicBezTo>
                    <a:pt x="1144" y="805"/>
                    <a:pt x="1144" y="817"/>
                    <a:pt x="1144" y="817"/>
                  </a:cubicBezTo>
                  <a:lnTo>
                    <a:pt x="1144" y="830"/>
                  </a:lnTo>
                  <a:cubicBezTo>
                    <a:pt x="1144" y="830"/>
                    <a:pt x="1144" y="842"/>
                    <a:pt x="1144" y="842"/>
                  </a:cubicBezTo>
                  <a:lnTo>
                    <a:pt x="1131" y="842"/>
                  </a:lnTo>
                  <a:lnTo>
                    <a:pt x="1131" y="830"/>
                  </a:lnTo>
                  <a:cubicBezTo>
                    <a:pt x="1131" y="817"/>
                    <a:pt x="1106" y="817"/>
                    <a:pt x="1094" y="817"/>
                  </a:cubicBezTo>
                  <a:lnTo>
                    <a:pt x="1069" y="817"/>
                  </a:lnTo>
                  <a:cubicBezTo>
                    <a:pt x="1081" y="805"/>
                    <a:pt x="1081" y="805"/>
                    <a:pt x="1094" y="792"/>
                  </a:cubicBezTo>
                  <a:cubicBezTo>
                    <a:pt x="1081" y="779"/>
                    <a:pt x="1071" y="775"/>
                    <a:pt x="1063" y="775"/>
                  </a:cubicBezTo>
                  <a:cubicBezTo>
                    <a:pt x="1048" y="775"/>
                    <a:pt x="1039" y="792"/>
                    <a:pt x="1031" y="792"/>
                  </a:cubicBezTo>
                  <a:cubicBezTo>
                    <a:pt x="1018" y="792"/>
                    <a:pt x="1018" y="792"/>
                    <a:pt x="1006" y="767"/>
                  </a:cubicBezTo>
                  <a:lnTo>
                    <a:pt x="1043" y="754"/>
                  </a:lnTo>
                  <a:lnTo>
                    <a:pt x="1018" y="742"/>
                  </a:lnTo>
                  <a:lnTo>
                    <a:pt x="1043" y="717"/>
                  </a:lnTo>
                  <a:cubicBezTo>
                    <a:pt x="1006" y="717"/>
                    <a:pt x="993" y="704"/>
                    <a:pt x="981" y="666"/>
                  </a:cubicBezTo>
                  <a:cubicBezTo>
                    <a:pt x="968" y="679"/>
                    <a:pt x="968" y="691"/>
                    <a:pt x="955" y="691"/>
                  </a:cubicBezTo>
                  <a:lnTo>
                    <a:pt x="955" y="704"/>
                  </a:lnTo>
                  <a:cubicBezTo>
                    <a:pt x="943" y="692"/>
                    <a:pt x="931" y="679"/>
                    <a:pt x="918" y="667"/>
                  </a:cubicBezTo>
                  <a:lnTo>
                    <a:pt x="918" y="667"/>
                  </a:lnTo>
                  <a:cubicBezTo>
                    <a:pt x="931" y="679"/>
                    <a:pt x="943" y="691"/>
                    <a:pt x="955" y="691"/>
                  </a:cubicBezTo>
                  <a:cubicBezTo>
                    <a:pt x="939" y="679"/>
                    <a:pt x="934" y="676"/>
                    <a:pt x="934" y="676"/>
                  </a:cubicBezTo>
                  <a:lnTo>
                    <a:pt x="934" y="676"/>
                  </a:lnTo>
                  <a:cubicBezTo>
                    <a:pt x="934" y="676"/>
                    <a:pt x="936" y="678"/>
                    <a:pt x="936" y="678"/>
                  </a:cubicBezTo>
                  <a:cubicBezTo>
                    <a:pt x="935" y="678"/>
                    <a:pt x="932" y="675"/>
                    <a:pt x="918" y="664"/>
                  </a:cubicBezTo>
                  <a:lnTo>
                    <a:pt x="918" y="664"/>
                  </a:lnTo>
                  <a:cubicBezTo>
                    <a:pt x="916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cubicBezTo>
                    <a:pt x="918" y="654"/>
                    <a:pt x="918" y="641"/>
                    <a:pt x="918" y="641"/>
                  </a:cubicBezTo>
                  <a:cubicBezTo>
                    <a:pt x="930" y="654"/>
                    <a:pt x="930" y="654"/>
                    <a:pt x="943" y="666"/>
                  </a:cubicBezTo>
                  <a:cubicBezTo>
                    <a:pt x="930" y="654"/>
                    <a:pt x="930" y="641"/>
                    <a:pt x="918" y="641"/>
                  </a:cubicBezTo>
                  <a:lnTo>
                    <a:pt x="930" y="641"/>
                  </a:lnTo>
                  <a:cubicBezTo>
                    <a:pt x="943" y="641"/>
                    <a:pt x="943" y="641"/>
                    <a:pt x="943" y="654"/>
                  </a:cubicBezTo>
                  <a:lnTo>
                    <a:pt x="943" y="666"/>
                  </a:lnTo>
                  <a:lnTo>
                    <a:pt x="955" y="666"/>
                  </a:lnTo>
                  <a:cubicBezTo>
                    <a:pt x="955" y="654"/>
                    <a:pt x="968" y="654"/>
                    <a:pt x="981" y="641"/>
                  </a:cubicBezTo>
                  <a:cubicBezTo>
                    <a:pt x="981" y="604"/>
                    <a:pt x="943" y="604"/>
                    <a:pt x="930" y="591"/>
                  </a:cubicBezTo>
                  <a:lnTo>
                    <a:pt x="930" y="591"/>
                  </a:lnTo>
                  <a:cubicBezTo>
                    <a:pt x="931" y="591"/>
                    <a:pt x="943" y="604"/>
                    <a:pt x="930" y="604"/>
                  </a:cubicBezTo>
                  <a:lnTo>
                    <a:pt x="905" y="604"/>
                  </a:lnTo>
                  <a:lnTo>
                    <a:pt x="880" y="578"/>
                  </a:lnTo>
                  <a:lnTo>
                    <a:pt x="880" y="578"/>
                  </a:lnTo>
                  <a:cubicBezTo>
                    <a:pt x="893" y="591"/>
                    <a:pt x="893" y="604"/>
                    <a:pt x="905" y="604"/>
                  </a:cubicBezTo>
                  <a:lnTo>
                    <a:pt x="893" y="604"/>
                  </a:lnTo>
                  <a:cubicBezTo>
                    <a:pt x="880" y="591"/>
                    <a:pt x="867" y="591"/>
                    <a:pt x="867" y="591"/>
                  </a:cubicBezTo>
                  <a:lnTo>
                    <a:pt x="867" y="591"/>
                  </a:lnTo>
                  <a:cubicBezTo>
                    <a:pt x="867" y="591"/>
                    <a:pt x="867" y="591"/>
                    <a:pt x="867" y="591"/>
                  </a:cubicBezTo>
                  <a:lnTo>
                    <a:pt x="880" y="578"/>
                  </a:lnTo>
                  <a:lnTo>
                    <a:pt x="842" y="578"/>
                  </a:lnTo>
                  <a:lnTo>
                    <a:pt x="842" y="566"/>
                  </a:lnTo>
                  <a:cubicBezTo>
                    <a:pt x="842" y="553"/>
                    <a:pt x="855" y="553"/>
                    <a:pt x="867" y="541"/>
                  </a:cubicBezTo>
                  <a:lnTo>
                    <a:pt x="880" y="528"/>
                  </a:lnTo>
                  <a:lnTo>
                    <a:pt x="905" y="528"/>
                  </a:lnTo>
                  <a:lnTo>
                    <a:pt x="867" y="516"/>
                  </a:lnTo>
                  <a:lnTo>
                    <a:pt x="855" y="503"/>
                  </a:lnTo>
                  <a:lnTo>
                    <a:pt x="855" y="503"/>
                  </a:lnTo>
                  <a:cubicBezTo>
                    <a:pt x="855" y="503"/>
                    <a:pt x="855" y="503"/>
                    <a:pt x="855" y="503"/>
                  </a:cubicBezTo>
                  <a:lnTo>
                    <a:pt x="855" y="490"/>
                  </a:lnTo>
                  <a:cubicBezTo>
                    <a:pt x="855" y="478"/>
                    <a:pt x="855" y="465"/>
                    <a:pt x="867" y="453"/>
                  </a:cubicBezTo>
                  <a:lnTo>
                    <a:pt x="880" y="453"/>
                  </a:lnTo>
                  <a:cubicBezTo>
                    <a:pt x="880" y="428"/>
                    <a:pt x="855" y="428"/>
                    <a:pt x="830" y="428"/>
                  </a:cubicBezTo>
                  <a:lnTo>
                    <a:pt x="805" y="428"/>
                  </a:lnTo>
                  <a:lnTo>
                    <a:pt x="805" y="415"/>
                  </a:lnTo>
                  <a:cubicBezTo>
                    <a:pt x="805" y="417"/>
                    <a:pt x="804" y="418"/>
                    <a:pt x="803" y="418"/>
                  </a:cubicBezTo>
                  <a:cubicBezTo>
                    <a:pt x="800" y="418"/>
                    <a:pt x="790" y="398"/>
                    <a:pt x="780" y="378"/>
                  </a:cubicBezTo>
                  <a:lnTo>
                    <a:pt x="780" y="378"/>
                  </a:lnTo>
                  <a:lnTo>
                    <a:pt x="792" y="402"/>
                  </a:lnTo>
                  <a:lnTo>
                    <a:pt x="805" y="428"/>
                  </a:lnTo>
                  <a:cubicBezTo>
                    <a:pt x="792" y="428"/>
                    <a:pt x="792" y="428"/>
                    <a:pt x="779" y="415"/>
                  </a:cubicBezTo>
                  <a:lnTo>
                    <a:pt x="767" y="415"/>
                  </a:lnTo>
                  <a:lnTo>
                    <a:pt x="754" y="402"/>
                  </a:lnTo>
                  <a:lnTo>
                    <a:pt x="754" y="402"/>
                  </a:lnTo>
                  <a:cubicBezTo>
                    <a:pt x="754" y="415"/>
                    <a:pt x="767" y="415"/>
                    <a:pt x="767" y="415"/>
                  </a:cubicBezTo>
                  <a:cubicBezTo>
                    <a:pt x="754" y="415"/>
                    <a:pt x="742" y="402"/>
                    <a:pt x="742" y="390"/>
                  </a:cubicBezTo>
                  <a:cubicBezTo>
                    <a:pt x="742" y="390"/>
                    <a:pt x="742" y="390"/>
                    <a:pt x="729" y="402"/>
                  </a:cubicBezTo>
                  <a:cubicBezTo>
                    <a:pt x="724" y="392"/>
                    <a:pt x="721" y="388"/>
                    <a:pt x="720" y="388"/>
                  </a:cubicBezTo>
                  <a:lnTo>
                    <a:pt x="720" y="388"/>
                  </a:lnTo>
                  <a:cubicBezTo>
                    <a:pt x="719" y="388"/>
                    <a:pt x="722" y="395"/>
                    <a:pt x="729" y="402"/>
                  </a:cubicBezTo>
                  <a:lnTo>
                    <a:pt x="717" y="402"/>
                  </a:lnTo>
                  <a:cubicBezTo>
                    <a:pt x="704" y="377"/>
                    <a:pt x="704" y="365"/>
                    <a:pt x="704" y="340"/>
                  </a:cubicBezTo>
                  <a:lnTo>
                    <a:pt x="704" y="340"/>
                  </a:lnTo>
                  <a:cubicBezTo>
                    <a:pt x="704" y="352"/>
                    <a:pt x="704" y="352"/>
                    <a:pt x="717" y="365"/>
                  </a:cubicBezTo>
                  <a:cubicBezTo>
                    <a:pt x="729" y="377"/>
                    <a:pt x="754" y="390"/>
                    <a:pt x="779" y="415"/>
                  </a:cubicBezTo>
                  <a:cubicBezTo>
                    <a:pt x="754" y="390"/>
                    <a:pt x="729" y="365"/>
                    <a:pt x="704" y="340"/>
                  </a:cubicBezTo>
                  <a:cubicBezTo>
                    <a:pt x="692" y="327"/>
                    <a:pt x="692" y="315"/>
                    <a:pt x="679" y="302"/>
                  </a:cubicBezTo>
                  <a:lnTo>
                    <a:pt x="679" y="302"/>
                  </a:lnTo>
                  <a:cubicBezTo>
                    <a:pt x="679" y="302"/>
                    <a:pt x="679" y="302"/>
                    <a:pt x="679" y="302"/>
                  </a:cubicBezTo>
                  <a:cubicBezTo>
                    <a:pt x="679" y="302"/>
                    <a:pt x="679" y="302"/>
                    <a:pt x="679" y="289"/>
                  </a:cubicBezTo>
                  <a:cubicBezTo>
                    <a:pt x="667" y="289"/>
                    <a:pt x="666" y="289"/>
                    <a:pt x="654" y="277"/>
                  </a:cubicBezTo>
                  <a:lnTo>
                    <a:pt x="654" y="277"/>
                  </a:lnTo>
                  <a:cubicBezTo>
                    <a:pt x="666" y="289"/>
                    <a:pt x="666" y="289"/>
                    <a:pt x="666" y="289"/>
                  </a:cubicBezTo>
                  <a:cubicBezTo>
                    <a:pt x="666" y="289"/>
                    <a:pt x="662" y="289"/>
                    <a:pt x="659" y="287"/>
                  </a:cubicBezTo>
                  <a:lnTo>
                    <a:pt x="659" y="287"/>
                  </a:lnTo>
                  <a:lnTo>
                    <a:pt x="666" y="302"/>
                  </a:lnTo>
                  <a:cubicBezTo>
                    <a:pt x="666" y="302"/>
                    <a:pt x="654" y="289"/>
                    <a:pt x="641" y="277"/>
                  </a:cubicBezTo>
                  <a:lnTo>
                    <a:pt x="641" y="277"/>
                  </a:lnTo>
                  <a:lnTo>
                    <a:pt x="648" y="289"/>
                  </a:lnTo>
                  <a:cubicBezTo>
                    <a:pt x="644" y="286"/>
                    <a:pt x="641" y="283"/>
                    <a:pt x="641" y="277"/>
                  </a:cubicBezTo>
                  <a:lnTo>
                    <a:pt x="641" y="289"/>
                  </a:lnTo>
                  <a:lnTo>
                    <a:pt x="654" y="302"/>
                  </a:lnTo>
                  <a:lnTo>
                    <a:pt x="641" y="302"/>
                  </a:lnTo>
                  <a:lnTo>
                    <a:pt x="629" y="289"/>
                  </a:lnTo>
                  <a:lnTo>
                    <a:pt x="629" y="289"/>
                  </a:lnTo>
                  <a:cubicBezTo>
                    <a:pt x="629" y="302"/>
                    <a:pt x="641" y="302"/>
                    <a:pt x="641" y="302"/>
                  </a:cubicBezTo>
                  <a:lnTo>
                    <a:pt x="629" y="302"/>
                  </a:lnTo>
                  <a:lnTo>
                    <a:pt x="629" y="289"/>
                  </a:lnTo>
                  <a:lnTo>
                    <a:pt x="641" y="277"/>
                  </a:lnTo>
                  <a:lnTo>
                    <a:pt x="641" y="264"/>
                  </a:lnTo>
                  <a:lnTo>
                    <a:pt x="654" y="252"/>
                  </a:lnTo>
                  <a:lnTo>
                    <a:pt x="666" y="239"/>
                  </a:lnTo>
                  <a:lnTo>
                    <a:pt x="679" y="214"/>
                  </a:lnTo>
                  <a:lnTo>
                    <a:pt x="666" y="214"/>
                  </a:lnTo>
                  <a:lnTo>
                    <a:pt x="666" y="201"/>
                  </a:lnTo>
                  <a:lnTo>
                    <a:pt x="654" y="201"/>
                  </a:lnTo>
                  <a:cubicBezTo>
                    <a:pt x="666" y="201"/>
                    <a:pt x="666" y="201"/>
                    <a:pt x="666" y="214"/>
                  </a:cubicBezTo>
                  <a:lnTo>
                    <a:pt x="654" y="201"/>
                  </a:lnTo>
                  <a:cubicBezTo>
                    <a:pt x="641" y="189"/>
                    <a:pt x="641" y="189"/>
                    <a:pt x="629" y="176"/>
                  </a:cubicBezTo>
                  <a:lnTo>
                    <a:pt x="629" y="176"/>
                  </a:lnTo>
                  <a:cubicBezTo>
                    <a:pt x="641" y="189"/>
                    <a:pt x="641" y="201"/>
                    <a:pt x="654" y="214"/>
                  </a:cubicBezTo>
                  <a:cubicBezTo>
                    <a:pt x="654" y="214"/>
                    <a:pt x="654" y="214"/>
                    <a:pt x="641" y="227"/>
                  </a:cubicBezTo>
                  <a:cubicBezTo>
                    <a:pt x="641" y="239"/>
                    <a:pt x="629" y="252"/>
                    <a:pt x="616" y="264"/>
                  </a:cubicBezTo>
                  <a:lnTo>
                    <a:pt x="604" y="277"/>
                  </a:lnTo>
                  <a:lnTo>
                    <a:pt x="604" y="289"/>
                  </a:lnTo>
                  <a:lnTo>
                    <a:pt x="591" y="289"/>
                  </a:lnTo>
                  <a:cubicBezTo>
                    <a:pt x="578" y="302"/>
                    <a:pt x="566" y="314"/>
                    <a:pt x="541" y="314"/>
                  </a:cubicBezTo>
                  <a:cubicBezTo>
                    <a:pt x="490" y="302"/>
                    <a:pt x="566" y="239"/>
                    <a:pt x="591" y="214"/>
                  </a:cubicBezTo>
                  <a:lnTo>
                    <a:pt x="591" y="201"/>
                  </a:lnTo>
                  <a:cubicBezTo>
                    <a:pt x="555" y="216"/>
                    <a:pt x="510" y="239"/>
                    <a:pt x="484" y="239"/>
                  </a:cubicBezTo>
                  <a:cubicBezTo>
                    <a:pt x="464" y="239"/>
                    <a:pt x="455" y="226"/>
                    <a:pt x="465" y="189"/>
                  </a:cubicBezTo>
                  <a:cubicBezTo>
                    <a:pt x="470" y="186"/>
                    <a:pt x="474" y="185"/>
                    <a:pt x="478" y="185"/>
                  </a:cubicBezTo>
                  <a:cubicBezTo>
                    <a:pt x="491" y="185"/>
                    <a:pt x="493" y="201"/>
                    <a:pt x="503" y="201"/>
                  </a:cubicBezTo>
                  <a:cubicBezTo>
                    <a:pt x="503" y="176"/>
                    <a:pt x="516" y="151"/>
                    <a:pt x="528" y="139"/>
                  </a:cubicBezTo>
                  <a:cubicBezTo>
                    <a:pt x="629" y="88"/>
                    <a:pt x="616" y="139"/>
                    <a:pt x="666" y="51"/>
                  </a:cubicBezTo>
                  <a:lnTo>
                    <a:pt x="666" y="51"/>
                  </a:lnTo>
                  <a:cubicBezTo>
                    <a:pt x="620" y="91"/>
                    <a:pt x="591" y="103"/>
                    <a:pt x="570" y="103"/>
                  </a:cubicBezTo>
                  <a:cubicBezTo>
                    <a:pt x="535" y="103"/>
                    <a:pt x="524" y="66"/>
                    <a:pt x="490" y="66"/>
                  </a:cubicBezTo>
                  <a:cubicBezTo>
                    <a:pt x="469" y="66"/>
                    <a:pt x="439" y="80"/>
                    <a:pt x="390" y="126"/>
                  </a:cubicBezTo>
                  <a:lnTo>
                    <a:pt x="415" y="76"/>
                  </a:lnTo>
                  <a:cubicBezTo>
                    <a:pt x="415" y="80"/>
                    <a:pt x="416" y="81"/>
                    <a:pt x="418" y="81"/>
                  </a:cubicBezTo>
                  <a:cubicBezTo>
                    <a:pt x="422" y="81"/>
                    <a:pt x="428" y="76"/>
                    <a:pt x="428" y="76"/>
                  </a:cubicBezTo>
                  <a:cubicBezTo>
                    <a:pt x="438" y="52"/>
                    <a:pt x="438" y="44"/>
                    <a:pt x="432" y="44"/>
                  </a:cubicBezTo>
                  <a:cubicBezTo>
                    <a:pt x="411" y="44"/>
                    <a:pt x="321" y="137"/>
                    <a:pt x="281" y="137"/>
                  </a:cubicBezTo>
                  <a:cubicBezTo>
                    <a:pt x="273" y="137"/>
                    <a:pt x="267" y="134"/>
                    <a:pt x="264" y="126"/>
                  </a:cubicBezTo>
                  <a:cubicBezTo>
                    <a:pt x="264" y="113"/>
                    <a:pt x="277" y="101"/>
                    <a:pt x="277" y="88"/>
                  </a:cubicBezTo>
                  <a:lnTo>
                    <a:pt x="277" y="76"/>
                  </a:lnTo>
                  <a:cubicBezTo>
                    <a:pt x="277" y="76"/>
                    <a:pt x="289" y="76"/>
                    <a:pt x="289" y="63"/>
                  </a:cubicBezTo>
                  <a:cubicBezTo>
                    <a:pt x="302" y="63"/>
                    <a:pt x="302" y="51"/>
                    <a:pt x="315" y="51"/>
                  </a:cubicBezTo>
                  <a:lnTo>
                    <a:pt x="302" y="51"/>
                  </a:lnTo>
                  <a:lnTo>
                    <a:pt x="277" y="63"/>
                  </a:lnTo>
                  <a:lnTo>
                    <a:pt x="239" y="63"/>
                  </a:lnTo>
                  <a:cubicBezTo>
                    <a:pt x="239" y="63"/>
                    <a:pt x="239" y="51"/>
                    <a:pt x="239" y="51"/>
                  </a:cubicBezTo>
                  <a:cubicBezTo>
                    <a:pt x="252" y="38"/>
                    <a:pt x="252" y="38"/>
                    <a:pt x="264" y="38"/>
                  </a:cubicBezTo>
                  <a:lnTo>
                    <a:pt x="239" y="25"/>
                  </a:lnTo>
                  <a:lnTo>
                    <a:pt x="227" y="13"/>
                  </a:lnTo>
                  <a:lnTo>
                    <a:pt x="214" y="13"/>
                  </a:lnTo>
                  <a:lnTo>
                    <a:pt x="214" y="0"/>
                  </a:lnTo>
                  <a:close/>
                  <a:moveTo>
                    <a:pt x="1332" y="1031"/>
                  </a:moveTo>
                  <a:cubicBezTo>
                    <a:pt x="1344" y="1037"/>
                    <a:pt x="1348" y="1037"/>
                    <a:pt x="1352" y="1037"/>
                  </a:cubicBezTo>
                  <a:lnTo>
                    <a:pt x="1352" y="1037"/>
                  </a:lnTo>
                  <a:cubicBezTo>
                    <a:pt x="1350" y="1036"/>
                    <a:pt x="1348" y="1035"/>
                    <a:pt x="1347" y="1034"/>
                  </a:cubicBezTo>
                  <a:lnTo>
                    <a:pt x="1347" y="1034"/>
                  </a:lnTo>
                  <a:cubicBezTo>
                    <a:pt x="1346" y="1034"/>
                    <a:pt x="1346" y="1034"/>
                    <a:pt x="1346" y="1034"/>
                  </a:cubicBezTo>
                  <a:cubicBezTo>
                    <a:pt x="1343" y="1034"/>
                    <a:pt x="1338" y="1033"/>
                    <a:pt x="1332" y="1031"/>
                  </a:cubicBezTo>
                  <a:close/>
                  <a:moveTo>
                    <a:pt x="1346" y="1032"/>
                  </a:moveTo>
                  <a:cubicBezTo>
                    <a:pt x="1347" y="1033"/>
                    <a:pt x="1347" y="1034"/>
                    <a:pt x="1347" y="1034"/>
                  </a:cubicBezTo>
                  <a:lnTo>
                    <a:pt x="1347" y="1034"/>
                  </a:lnTo>
                  <a:cubicBezTo>
                    <a:pt x="1346" y="1034"/>
                    <a:pt x="1346" y="1034"/>
                    <a:pt x="1346" y="1034"/>
                  </a:cubicBezTo>
                  <a:lnTo>
                    <a:pt x="1346" y="1034"/>
                  </a:lnTo>
                  <a:cubicBezTo>
                    <a:pt x="1346" y="1034"/>
                    <a:pt x="1346" y="1034"/>
                    <a:pt x="1347" y="1034"/>
                  </a:cubicBezTo>
                  <a:lnTo>
                    <a:pt x="1347" y="1034"/>
                  </a:lnTo>
                  <a:cubicBezTo>
                    <a:pt x="1347" y="1034"/>
                    <a:pt x="1347" y="1034"/>
                    <a:pt x="1347" y="1034"/>
                  </a:cubicBezTo>
                  <a:lnTo>
                    <a:pt x="1347" y="1034"/>
                  </a:lnTo>
                  <a:cubicBezTo>
                    <a:pt x="1350" y="1036"/>
                    <a:pt x="1352" y="1036"/>
                    <a:pt x="1355" y="1037"/>
                  </a:cubicBezTo>
                  <a:lnTo>
                    <a:pt x="1355" y="1037"/>
                  </a:lnTo>
                  <a:cubicBezTo>
                    <a:pt x="1354" y="1037"/>
                    <a:pt x="1354" y="1037"/>
                    <a:pt x="1353" y="1037"/>
                  </a:cubicBezTo>
                  <a:cubicBezTo>
                    <a:pt x="1353" y="1037"/>
                    <a:pt x="1352" y="1037"/>
                    <a:pt x="1352" y="1037"/>
                  </a:cubicBezTo>
                  <a:lnTo>
                    <a:pt x="1352" y="1037"/>
                  </a:lnTo>
                  <a:cubicBezTo>
                    <a:pt x="1360" y="1041"/>
                    <a:pt x="1366" y="1043"/>
                    <a:pt x="1370" y="1043"/>
                  </a:cubicBezTo>
                  <a:cubicBezTo>
                    <a:pt x="1362" y="1040"/>
                    <a:pt x="1358" y="1038"/>
                    <a:pt x="1355" y="1037"/>
                  </a:cubicBezTo>
                  <a:lnTo>
                    <a:pt x="1355" y="1037"/>
                  </a:lnTo>
                  <a:cubicBezTo>
                    <a:pt x="1360" y="1037"/>
                    <a:pt x="1367" y="1038"/>
                    <a:pt x="1383" y="1043"/>
                  </a:cubicBezTo>
                  <a:cubicBezTo>
                    <a:pt x="1361" y="1036"/>
                    <a:pt x="1351" y="1033"/>
                    <a:pt x="1346" y="10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0"/>
            <p:cNvSpPr/>
            <p:nvPr/>
          </p:nvSpPr>
          <p:spPr>
            <a:xfrm>
              <a:off x="8151738" y="4332979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0"/>
                    <a:pt x="6" y="0"/>
                    <a:pt x="13" y="4"/>
                  </a:cubicBezTo>
                  <a:lnTo>
                    <a:pt x="13" y="4"/>
                  </a:lnTo>
                  <a:cubicBezTo>
                    <a:pt x="9" y="2"/>
                    <a:pt x="5" y="0"/>
                    <a:pt x="1" y="0"/>
                  </a:cubicBezTo>
                  <a:close/>
                  <a:moveTo>
                    <a:pt x="13" y="4"/>
                  </a:moveTo>
                  <a:lnTo>
                    <a:pt x="13" y="4"/>
                  </a:lnTo>
                  <a:cubicBezTo>
                    <a:pt x="20" y="7"/>
                    <a:pt x="26" y="13"/>
                    <a:pt x="26" y="13"/>
                  </a:cubicBezTo>
                  <a:lnTo>
                    <a:pt x="26" y="13"/>
                  </a:lnTo>
                  <a:cubicBezTo>
                    <a:pt x="21" y="8"/>
                    <a:pt x="17" y="6"/>
                    <a:pt x="1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50"/>
            <p:cNvSpPr/>
            <p:nvPr/>
          </p:nvSpPr>
          <p:spPr>
            <a:xfrm>
              <a:off x="8142552" y="4327920"/>
              <a:ext cx="865" cy="466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2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50"/>
            <p:cNvSpPr/>
            <p:nvPr/>
          </p:nvSpPr>
          <p:spPr>
            <a:xfrm>
              <a:off x="8142552" y="4327920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0"/>
            <p:cNvSpPr/>
            <p:nvPr/>
          </p:nvSpPr>
          <p:spPr>
            <a:xfrm>
              <a:off x="8148409" y="4332114"/>
              <a:ext cx="5059" cy="1731"/>
            </a:xfrm>
            <a:custGeom>
              <a:avLst/>
              <a:gdLst/>
              <a:ahLst/>
              <a:cxnLst/>
              <a:rect l="l" t="t" r="r" b="b"/>
              <a:pathLst>
                <a:path w="76" h="26" extrusionOk="0">
                  <a:moveTo>
                    <a:pt x="0" y="1"/>
                  </a:moveTo>
                  <a:cubicBezTo>
                    <a:pt x="0" y="1"/>
                    <a:pt x="7" y="3"/>
                    <a:pt x="17" y="7"/>
                  </a:cubicBezTo>
                  <a:lnTo>
                    <a:pt x="17" y="7"/>
                  </a:lnTo>
                  <a:cubicBezTo>
                    <a:pt x="8" y="1"/>
                    <a:pt x="0" y="1"/>
                    <a:pt x="0" y="1"/>
                  </a:cubicBezTo>
                  <a:close/>
                  <a:moveTo>
                    <a:pt x="17" y="7"/>
                  </a:moveTo>
                  <a:cubicBezTo>
                    <a:pt x="20" y="8"/>
                    <a:pt x="23" y="11"/>
                    <a:pt x="25" y="13"/>
                  </a:cubicBezTo>
                  <a:cubicBezTo>
                    <a:pt x="25" y="12"/>
                    <a:pt x="26" y="11"/>
                    <a:pt x="26" y="10"/>
                  </a:cubicBezTo>
                  <a:lnTo>
                    <a:pt x="26" y="10"/>
                  </a:lnTo>
                  <a:cubicBezTo>
                    <a:pt x="38" y="14"/>
                    <a:pt x="52" y="20"/>
                    <a:pt x="63" y="26"/>
                  </a:cubicBezTo>
                  <a:lnTo>
                    <a:pt x="76" y="26"/>
                  </a:lnTo>
                  <a:cubicBezTo>
                    <a:pt x="51" y="13"/>
                    <a:pt x="51" y="13"/>
                    <a:pt x="38" y="13"/>
                  </a:cubicBezTo>
                  <a:cubicBezTo>
                    <a:pt x="38" y="13"/>
                    <a:pt x="32" y="8"/>
                    <a:pt x="29" y="8"/>
                  </a:cubicBezTo>
                  <a:cubicBezTo>
                    <a:pt x="27" y="8"/>
                    <a:pt x="26" y="8"/>
                    <a:pt x="26" y="10"/>
                  </a:cubicBezTo>
                  <a:lnTo>
                    <a:pt x="26" y="10"/>
                  </a:lnTo>
                  <a:cubicBezTo>
                    <a:pt x="23" y="9"/>
                    <a:pt x="20" y="8"/>
                    <a:pt x="1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0"/>
            <p:cNvSpPr/>
            <p:nvPr/>
          </p:nvSpPr>
          <p:spPr>
            <a:xfrm>
              <a:off x="8150074" y="4307885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0"/>
            <p:cNvSpPr/>
            <p:nvPr/>
          </p:nvSpPr>
          <p:spPr>
            <a:xfrm>
              <a:off x="8155066" y="4340501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0"/>
            <p:cNvSpPr/>
            <p:nvPr/>
          </p:nvSpPr>
          <p:spPr>
            <a:xfrm>
              <a:off x="8121651" y="4336307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50"/>
            <p:cNvSpPr/>
            <p:nvPr/>
          </p:nvSpPr>
          <p:spPr>
            <a:xfrm>
              <a:off x="8146745" y="4333778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3" y="13"/>
                    <a:pt x="25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50"/>
            <p:cNvSpPr/>
            <p:nvPr/>
          </p:nvSpPr>
          <p:spPr>
            <a:xfrm>
              <a:off x="8152603" y="4334643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5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0"/>
            <p:cNvSpPr/>
            <p:nvPr/>
          </p:nvSpPr>
          <p:spPr>
            <a:xfrm>
              <a:off x="8151738" y="4334643"/>
              <a:ext cx="2596" cy="86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0"/>
            <p:cNvSpPr/>
            <p:nvPr/>
          </p:nvSpPr>
          <p:spPr>
            <a:xfrm>
              <a:off x="8116592" y="4336307"/>
              <a:ext cx="2596" cy="932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39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50"/>
            <p:cNvSpPr/>
            <p:nvPr/>
          </p:nvSpPr>
          <p:spPr>
            <a:xfrm>
              <a:off x="8119122" y="4337172"/>
              <a:ext cx="4260" cy="865"/>
            </a:xfrm>
            <a:custGeom>
              <a:avLst/>
              <a:gdLst/>
              <a:ahLst/>
              <a:cxnLst/>
              <a:rect l="l" t="t" r="r" b="b"/>
              <a:pathLst>
                <a:path w="64" h="13" extrusionOk="0">
                  <a:moveTo>
                    <a:pt x="63" y="13"/>
                  </a:moveTo>
                  <a:cubicBezTo>
                    <a:pt x="63" y="13"/>
                    <a:pt x="51" y="13"/>
                    <a:pt x="6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0"/>
            <p:cNvSpPr/>
            <p:nvPr/>
          </p:nvSpPr>
          <p:spPr>
            <a:xfrm>
              <a:off x="8039645" y="4783812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0"/>
            <p:cNvSpPr/>
            <p:nvPr/>
          </p:nvSpPr>
          <p:spPr>
            <a:xfrm>
              <a:off x="8037981" y="4790468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50"/>
            <p:cNvSpPr/>
            <p:nvPr/>
          </p:nvSpPr>
          <p:spPr>
            <a:xfrm>
              <a:off x="8037981" y="4791333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0"/>
            <p:cNvSpPr/>
            <p:nvPr/>
          </p:nvSpPr>
          <p:spPr>
            <a:xfrm>
              <a:off x="8037182" y="4791333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50"/>
            <p:cNvSpPr/>
            <p:nvPr/>
          </p:nvSpPr>
          <p:spPr>
            <a:xfrm>
              <a:off x="8037182" y="4792997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50"/>
            <p:cNvSpPr/>
            <p:nvPr/>
          </p:nvSpPr>
          <p:spPr>
            <a:xfrm>
              <a:off x="8038846" y="4786341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0"/>
            <p:cNvSpPr/>
            <p:nvPr/>
          </p:nvSpPr>
          <p:spPr>
            <a:xfrm>
              <a:off x="8036317" y="4788005"/>
              <a:ext cx="1731" cy="86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0"/>
            <p:cNvSpPr/>
            <p:nvPr/>
          </p:nvSpPr>
          <p:spPr>
            <a:xfrm>
              <a:off x="8037182" y="4788804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0"/>
            <p:cNvSpPr/>
            <p:nvPr/>
          </p:nvSpPr>
          <p:spPr>
            <a:xfrm>
              <a:off x="8037182" y="4786341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0"/>
            <p:cNvSpPr/>
            <p:nvPr/>
          </p:nvSpPr>
          <p:spPr>
            <a:xfrm>
              <a:off x="8029328" y="4792132"/>
              <a:ext cx="101574" cy="117217"/>
            </a:xfrm>
            <a:custGeom>
              <a:avLst/>
              <a:gdLst/>
              <a:ahLst/>
              <a:cxnLst/>
              <a:rect l="l" t="t" r="r" b="b"/>
              <a:pathLst>
                <a:path w="1526" h="1761" extrusionOk="0">
                  <a:moveTo>
                    <a:pt x="633" y="152"/>
                  </a:moveTo>
                  <a:cubicBezTo>
                    <a:pt x="646" y="164"/>
                    <a:pt x="658" y="164"/>
                    <a:pt x="671" y="177"/>
                  </a:cubicBezTo>
                  <a:lnTo>
                    <a:pt x="658" y="164"/>
                  </a:lnTo>
                  <a:cubicBezTo>
                    <a:pt x="646" y="164"/>
                    <a:pt x="646" y="152"/>
                    <a:pt x="633" y="152"/>
                  </a:cubicBezTo>
                  <a:close/>
                  <a:moveTo>
                    <a:pt x="558" y="177"/>
                  </a:moveTo>
                  <a:cubicBezTo>
                    <a:pt x="558" y="177"/>
                    <a:pt x="570" y="189"/>
                    <a:pt x="583" y="189"/>
                  </a:cubicBezTo>
                  <a:cubicBezTo>
                    <a:pt x="570" y="177"/>
                    <a:pt x="558" y="177"/>
                    <a:pt x="558" y="177"/>
                  </a:cubicBezTo>
                  <a:close/>
                  <a:moveTo>
                    <a:pt x="583" y="189"/>
                  </a:moveTo>
                  <a:cubicBezTo>
                    <a:pt x="583" y="189"/>
                    <a:pt x="596" y="202"/>
                    <a:pt x="608" y="202"/>
                  </a:cubicBezTo>
                  <a:cubicBezTo>
                    <a:pt x="596" y="189"/>
                    <a:pt x="596" y="189"/>
                    <a:pt x="583" y="189"/>
                  </a:cubicBezTo>
                  <a:close/>
                  <a:moveTo>
                    <a:pt x="684" y="202"/>
                  </a:moveTo>
                  <a:lnTo>
                    <a:pt x="696" y="215"/>
                  </a:lnTo>
                  <a:cubicBezTo>
                    <a:pt x="696" y="202"/>
                    <a:pt x="684" y="202"/>
                    <a:pt x="684" y="202"/>
                  </a:cubicBezTo>
                  <a:close/>
                  <a:moveTo>
                    <a:pt x="684" y="215"/>
                  </a:moveTo>
                  <a:lnTo>
                    <a:pt x="709" y="227"/>
                  </a:lnTo>
                  <a:lnTo>
                    <a:pt x="721" y="227"/>
                  </a:lnTo>
                  <a:cubicBezTo>
                    <a:pt x="709" y="227"/>
                    <a:pt x="696" y="215"/>
                    <a:pt x="684" y="215"/>
                  </a:cubicBezTo>
                  <a:close/>
                  <a:moveTo>
                    <a:pt x="671" y="265"/>
                  </a:moveTo>
                  <a:lnTo>
                    <a:pt x="696" y="277"/>
                  </a:lnTo>
                  <a:cubicBezTo>
                    <a:pt x="684" y="277"/>
                    <a:pt x="684" y="277"/>
                    <a:pt x="684" y="290"/>
                  </a:cubicBezTo>
                  <a:cubicBezTo>
                    <a:pt x="671" y="290"/>
                    <a:pt x="671" y="277"/>
                    <a:pt x="671" y="277"/>
                  </a:cubicBezTo>
                  <a:cubicBezTo>
                    <a:pt x="671" y="277"/>
                    <a:pt x="671" y="290"/>
                    <a:pt x="671" y="290"/>
                  </a:cubicBezTo>
                  <a:lnTo>
                    <a:pt x="658" y="303"/>
                  </a:lnTo>
                  <a:lnTo>
                    <a:pt x="671" y="277"/>
                  </a:lnTo>
                  <a:lnTo>
                    <a:pt x="671" y="265"/>
                  </a:lnTo>
                  <a:close/>
                  <a:moveTo>
                    <a:pt x="721" y="265"/>
                  </a:moveTo>
                  <a:cubicBezTo>
                    <a:pt x="759" y="290"/>
                    <a:pt x="784" y="303"/>
                    <a:pt x="834" y="315"/>
                  </a:cubicBezTo>
                  <a:cubicBezTo>
                    <a:pt x="834" y="315"/>
                    <a:pt x="797" y="303"/>
                    <a:pt x="771" y="290"/>
                  </a:cubicBezTo>
                  <a:lnTo>
                    <a:pt x="771" y="290"/>
                  </a:lnTo>
                  <a:cubicBezTo>
                    <a:pt x="774" y="292"/>
                    <a:pt x="774" y="293"/>
                    <a:pt x="774" y="293"/>
                  </a:cubicBezTo>
                  <a:cubicBezTo>
                    <a:pt x="770" y="293"/>
                    <a:pt x="742" y="275"/>
                    <a:pt x="721" y="265"/>
                  </a:cubicBezTo>
                  <a:close/>
                  <a:moveTo>
                    <a:pt x="834" y="277"/>
                  </a:moveTo>
                  <a:cubicBezTo>
                    <a:pt x="859" y="290"/>
                    <a:pt x="885" y="303"/>
                    <a:pt x="910" y="315"/>
                  </a:cubicBezTo>
                  <a:cubicBezTo>
                    <a:pt x="897" y="303"/>
                    <a:pt x="859" y="290"/>
                    <a:pt x="834" y="277"/>
                  </a:cubicBezTo>
                  <a:close/>
                  <a:moveTo>
                    <a:pt x="765" y="309"/>
                  </a:moveTo>
                  <a:cubicBezTo>
                    <a:pt x="767" y="310"/>
                    <a:pt x="769" y="313"/>
                    <a:pt x="771" y="315"/>
                  </a:cubicBezTo>
                  <a:cubicBezTo>
                    <a:pt x="778" y="315"/>
                    <a:pt x="784" y="316"/>
                    <a:pt x="791" y="317"/>
                  </a:cubicBezTo>
                  <a:lnTo>
                    <a:pt x="791" y="317"/>
                  </a:lnTo>
                  <a:cubicBezTo>
                    <a:pt x="782" y="314"/>
                    <a:pt x="774" y="312"/>
                    <a:pt x="765" y="309"/>
                  </a:cubicBezTo>
                  <a:close/>
                  <a:moveTo>
                    <a:pt x="835" y="303"/>
                  </a:moveTo>
                  <a:cubicBezTo>
                    <a:pt x="860" y="315"/>
                    <a:pt x="884" y="328"/>
                    <a:pt x="872" y="328"/>
                  </a:cubicBezTo>
                  <a:lnTo>
                    <a:pt x="885" y="328"/>
                  </a:lnTo>
                  <a:lnTo>
                    <a:pt x="859" y="315"/>
                  </a:lnTo>
                  <a:lnTo>
                    <a:pt x="835" y="303"/>
                  </a:lnTo>
                  <a:close/>
                  <a:moveTo>
                    <a:pt x="788" y="335"/>
                  </a:moveTo>
                  <a:cubicBezTo>
                    <a:pt x="785" y="335"/>
                    <a:pt x="788" y="340"/>
                    <a:pt x="797" y="340"/>
                  </a:cubicBezTo>
                  <a:cubicBezTo>
                    <a:pt x="792" y="336"/>
                    <a:pt x="790" y="335"/>
                    <a:pt x="788" y="335"/>
                  </a:cubicBezTo>
                  <a:close/>
                  <a:moveTo>
                    <a:pt x="791" y="317"/>
                  </a:moveTo>
                  <a:lnTo>
                    <a:pt x="791" y="317"/>
                  </a:lnTo>
                  <a:cubicBezTo>
                    <a:pt x="813" y="325"/>
                    <a:pt x="836" y="333"/>
                    <a:pt x="859" y="340"/>
                  </a:cubicBezTo>
                  <a:cubicBezTo>
                    <a:pt x="831" y="331"/>
                    <a:pt x="810" y="321"/>
                    <a:pt x="791" y="317"/>
                  </a:cubicBezTo>
                  <a:close/>
                  <a:moveTo>
                    <a:pt x="947" y="378"/>
                  </a:moveTo>
                  <a:cubicBezTo>
                    <a:pt x="957" y="378"/>
                    <a:pt x="959" y="386"/>
                    <a:pt x="966" y="389"/>
                  </a:cubicBezTo>
                  <a:lnTo>
                    <a:pt x="966" y="389"/>
                  </a:lnTo>
                  <a:cubicBezTo>
                    <a:pt x="966" y="388"/>
                    <a:pt x="967" y="385"/>
                    <a:pt x="960" y="378"/>
                  </a:cubicBezTo>
                  <a:close/>
                  <a:moveTo>
                    <a:pt x="966" y="389"/>
                  </a:moveTo>
                  <a:cubicBezTo>
                    <a:pt x="966" y="391"/>
                    <a:pt x="967" y="391"/>
                    <a:pt x="973" y="391"/>
                  </a:cubicBezTo>
                  <a:cubicBezTo>
                    <a:pt x="970" y="391"/>
                    <a:pt x="968" y="390"/>
                    <a:pt x="966" y="389"/>
                  </a:cubicBezTo>
                  <a:close/>
                  <a:moveTo>
                    <a:pt x="1023" y="378"/>
                  </a:moveTo>
                  <a:lnTo>
                    <a:pt x="998" y="391"/>
                  </a:lnTo>
                  <a:lnTo>
                    <a:pt x="1010" y="391"/>
                  </a:lnTo>
                  <a:cubicBezTo>
                    <a:pt x="1010" y="391"/>
                    <a:pt x="1010" y="391"/>
                    <a:pt x="1023" y="378"/>
                  </a:cubicBezTo>
                  <a:close/>
                  <a:moveTo>
                    <a:pt x="960" y="403"/>
                  </a:moveTo>
                  <a:lnTo>
                    <a:pt x="947" y="416"/>
                  </a:lnTo>
                  <a:lnTo>
                    <a:pt x="947" y="403"/>
                  </a:lnTo>
                  <a:close/>
                  <a:moveTo>
                    <a:pt x="156" y="416"/>
                  </a:moveTo>
                  <a:cubicBezTo>
                    <a:pt x="158" y="418"/>
                    <a:pt x="161" y="420"/>
                    <a:pt x="165" y="422"/>
                  </a:cubicBezTo>
                  <a:lnTo>
                    <a:pt x="165" y="422"/>
                  </a:lnTo>
                  <a:lnTo>
                    <a:pt x="156" y="416"/>
                  </a:lnTo>
                  <a:close/>
                  <a:moveTo>
                    <a:pt x="156" y="428"/>
                  </a:moveTo>
                  <a:cubicBezTo>
                    <a:pt x="143" y="428"/>
                    <a:pt x="206" y="453"/>
                    <a:pt x="206" y="453"/>
                  </a:cubicBezTo>
                  <a:cubicBezTo>
                    <a:pt x="206" y="453"/>
                    <a:pt x="156" y="428"/>
                    <a:pt x="156" y="428"/>
                  </a:cubicBezTo>
                  <a:close/>
                  <a:moveTo>
                    <a:pt x="143" y="478"/>
                  </a:moveTo>
                  <a:cubicBezTo>
                    <a:pt x="143" y="479"/>
                    <a:pt x="144" y="479"/>
                    <a:pt x="144" y="479"/>
                  </a:cubicBezTo>
                  <a:lnTo>
                    <a:pt x="144" y="479"/>
                  </a:lnTo>
                  <a:cubicBezTo>
                    <a:pt x="144" y="479"/>
                    <a:pt x="144" y="479"/>
                    <a:pt x="143" y="478"/>
                  </a:cubicBezTo>
                  <a:close/>
                  <a:moveTo>
                    <a:pt x="985" y="491"/>
                  </a:moveTo>
                  <a:lnTo>
                    <a:pt x="1023" y="504"/>
                  </a:lnTo>
                  <a:cubicBezTo>
                    <a:pt x="1023" y="491"/>
                    <a:pt x="1010" y="491"/>
                    <a:pt x="985" y="491"/>
                  </a:cubicBezTo>
                  <a:close/>
                  <a:moveTo>
                    <a:pt x="1060" y="529"/>
                  </a:moveTo>
                  <a:cubicBezTo>
                    <a:pt x="1060" y="529"/>
                    <a:pt x="1073" y="541"/>
                    <a:pt x="1073" y="541"/>
                  </a:cubicBezTo>
                  <a:cubicBezTo>
                    <a:pt x="1073" y="529"/>
                    <a:pt x="1061" y="529"/>
                    <a:pt x="1060" y="529"/>
                  </a:cubicBezTo>
                  <a:close/>
                  <a:moveTo>
                    <a:pt x="1048" y="541"/>
                  </a:moveTo>
                  <a:cubicBezTo>
                    <a:pt x="1060" y="541"/>
                    <a:pt x="1061" y="541"/>
                    <a:pt x="1073" y="554"/>
                  </a:cubicBezTo>
                  <a:cubicBezTo>
                    <a:pt x="1073" y="541"/>
                    <a:pt x="1061" y="541"/>
                    <a:pt x="1048" y="541"/>
                  </a:cubicBezTo>
                  <a:close/>
                  <a:moveTo>
                    <a:pt x="164" y="550"/>
                  </a:moveTo>
                  <a:lnTo>
                    <a:pt x="164" y="550"/>
                  </a:lnTo>
                  <a:cubicBezTo>
                    <a:pt x="172" y="554"/>
                    <a:pt x="178" y="556"/>
                    <a:pt x="177" y="556"/>
                  </a:cubicBezTo>
                  <a:cubicBezTo>
                    <a:pt x="176" y="556"/>
                    <a:pt x="174" y="556"/>
                    <a:pt x="168" y="554"/>
                  </a:cubicBezTo>
                  <a:cubicBezTo>
                    <a:pt x="168" y="554"/>
                    <a:pt x="167" y="552"/>
                    <a:pt x="164" y="550"/>
                  </a:cubicBezTo>
                  <a:close/>
                  <a:moveTo>
                    <a:pt x="80" y="541"/>
                  </a:moveTo>
                  <a:cubicBezTo>
                    <a:pt x="80" y="551"/>
                    <a:pt x="113" y="570"/>
                    <a:pt x="145" y="589"/>
                  </a:cubicBezTo>
                  <a:lnTo>
                    <a:pt x="145" y="589"/>
                  </a:lnTo>
                  <a:cubicBezTo>
                    <a:pt x="150" y="579"/>
                    <a:pt x="131" y="563"/>
                    <a:pt x="135" y="563"/>
                  </a:cubicBezTo>
                  <a:cubicBezTo>
                    <a:pt x="136" y="563"/>
                    <a:pt x="138" y="564"/>
                    <a:pt x="143" y="566"/>
                  </a:cubicBezTo>
                  <a:lnTo>
                    <a:pt x="143" y="566"/>
                  </a:lnTo>
                  <a:cubicBezTo>
                    <a:pt x="118" y="554"/>
                    <a:pt x="105" y="554"/>
                    <a:pt x="80" y="541"/>
                  </a:cubicBezTo>
                  <a:close/>
                  <a:moveTo>
                    <a:pt x="1060" y="602"/>
                  </a:moveTo>
                  <a:cubicBezTo>
                    <a:pt x="1067" y="607"/>
                    <a:pt x="1075" y="612"/>
                    <a:pt x="1086" y="617"/>
                  </a:cubicBezTo>
                  <a:cubicBezTo>
                    <a:pt x="1078" y="609"/>
                    <a:pt x="1071" y="606"/>
                    <a:pt x="1060" y="602"/>
                  </a:cubicBezTo>
                  <a:close/>
                  <a:moveTo>
                    <a:pt x="131" y="698"/>
                  </a:moveTo>
                  <a:lnTo>
                    <a:pt x="143" y="705"/>
                  </a:lnTo>
                  <a:cubicBezTo>
                    <a:pt x="137" y="705"/>
                    <a:pt x="134" y="702"/>
                    <a:pt x="131" y="698"/>
                  </a:cubicBezTo>
                  <a:close/>
                  <a:moveTo>
                    <a:pt x="1136" y="717"/>
                  </a:moveTo>
                  <a:cubicBezTo>
                    <a:pt x="1148" y="717"/>
                    <a:pt x="1148" y="717"/>
                    <a:pt x="1161" y="730"/>
                  </a:cubicBezTo>
                  <a:cubicBezTo>
                    <a:pt x="1156" y="735"/>
                    <a:pt x="1153" y="738"/>
                    <a:pt x="1150" y="738"/>
                  </a:cubicBezTo>
                  <a:cubicBezTo>
                    <a:pt x="1146" y="738"/>
                    <a:pt x="1143" y="732"/>
                    <a:pt x="1136" y="717"/>
                  </a:cubicBezTo>
                  <a:close/>
                  <a:moveTo>
                    <a:pt x="1480" y="841"/>
                  </a:moveTo>
                  <a:cubicBezTo>
                    <a:pt x="1482" y="842"/>
                    <a:pt x="1485" y="843"/>
                    <a:pt x="1488" y="843"/>
                  </a:cubicBezTo>
                  <a:cubicBezTo>
                    <a:pt x="1486" y="843"/>
                    <a:pt x="1483" y="842"/>
                    <a:pt x="1480" y="841"/>
                  </a:cubicBezTo>
                  <a:close/>
                  <a:moveTo>
                    <a:pt x="1457" y="906"/>
                  </a:moveTo>
                  <a:cubicBezTo>
                    <a:pt x="1458" y="906"/>
                    <a:pt x="1460" y="906"/>
                    <a:pt x="1463" y="906"/>
                  </a:cubicBezTo>
                  <a:cubicBezTo>
                    <a:pt x="1461" y="906"/>
                    <a:pt x="1459" y="906"/>
                    <a:pt x="1457" y="906"/>
                  </a:cubicBezTo>
                  <a:close/>
                  <a:moveTo>
                    <a:pt x="1405" y="951"/>
                  </a:moveTo>
                  <a:lnTo>
                    <a:pt x="1437" y="969"/>
                  </a:lnTo>
                  <a:cubicBezTo>
                    <a:pt x="1431" y="962"/>
                    <a:pt x="1418" y="956"/>
                    <a:pt x="1405" y="951"/>
                  </a:cubicBezTo>
                  <a:close/>
                  <a:moveTo>
                    <a:pt x="1389" y="1009"/>
                  </a:moveTo>
                  <a:lnTo>
                    <a:pt x="1389" y="1009"/>
                  </a:lnTo>
                  <a:cubicBezTo>
                    <a:pt x="1394" y="1012"/>
                    <a:pt x="1399" y="1015"/>
                    <a:pt x="1403" y="1017"/>
                  </a:cubicBezTo>
                  <a:lnTo>
                    <a:pt x="1403" y="1017"/>
                  </a:lnTo>
                  <a:cubicBezTo>
                    <a:pt x="1402" y="1015"/>
                    <a:pt x="1396" y="1012"/>
                    <a:pt x="1389" y="1009"/>
                  </a:cubicBezTo>
                  <a:close/>
                  <a:moveTo>
                    <a:pt x="1403" y="1017"/>
                  </a:moveTo>
                  <a:cubicBezTo>
                    <a:pt x="1404" y="1018"/>
                    <a:pt x="1403" y="1019"/>
                    <a:pt x="1400" y="1019"/>
                  </a:cubicBezTo>
                  <a:cubicBezTo>
                    <a:pt x="1405" y="1021"/>
                    <a:pt x="1408" y="1021"/>
                    <a:pt x="1409" y="1021"/>
                  </a:cubicBezTo>
                  <a:cubicBezTo>
                    <a:pt x="1410" y="1021"/>
                    <a:pt x="1408" y="1020"/>
                    <a:pt x="1403" y="1017"/>
                  </a:cubicBezTo>
                  <a:close/>
                  <a:moveTo>
                    <a:pt x="861" y="1019"/>
                  </a:moveTo>
                  <a:lnTo>
                    <a:pt x="861" y="1019"/>
                  </a:lnTo>
                  <a:cubicBezTo>
                    <a:pt x="878" y="1025"/>
                    <a:pt x="875" y="1025"/>
                    <a:pt x="869" y="1025"/>
                  </a:cubicBezTo>
                  <a:cubicBezTo>
                    <a:pt x="863" y="1025"/>
                    <a:pt x="853" y="1025"/>
                    <a:pt x="859" y="1031"/>
                  </a:cubicBezTo>
                  <a:cubicBezTo>
                    <a:pt x="851" y="1023"/>
                    <a:pt x="854" y="1020"/>
                    <a:pt x="861" y="1019"/>
                  </a:cubicBezTo>
                  <a:close/>
                  <a:moveTo>
                    <a:pt x="1362" y="1176"/>
                  </a:moveTo>
                  <a:cubicBezTo>
                    <a:pt x="1365" y="1179"/>
                    <a:pt x="1368" y="1182"/>
                    <a:pt x="1375" y="1182"/>
                  </a:cubicBezTo>
                  <a:lnTo>
                    <a:pt x="1362" y="1176"/>
                  </a:lnTo>
                  <a:close/>
                  <a:moveTo>
                    <a:pt x="922" y="1182"/>
                  </a:moveTo>
                  <a:cubicBezTo>
                    <a:pt x="922" y="1182"/>
                    <a:pt x="935" y="1195"/>
                    <a:pt x="935" y="1195"/>
                  </a:cubicBezTo>
                  <a:lnTo>
                    <a:pt x="947" y="1195"/>
                  </a:lnTo>
                  <a:cubicBezTo>
                    <a:pt x="935" y="1195"/>
                    <a:pt x="935" y="1182"/>
                    <a:pt x="922" y="1182"/>
                  </a:cubicBezTo>
                  <a:close/>
                  <a:moveTo>
                    <a:pt x="772" y="969"/>
                  </a:moveTo>
                  <a:cubicBezTo>
                    <a:pt x="790" y="975"/>
                    <a:pt x="790" y="975"/>
                    <a:pt x="790" y="975"/>
                  </a:cubicBezTo>
                  <a:cubicBezTo>
                    <a:pt x="790" y="975"/>
                    <a:pt x="790" y="975"/>
                    <a:pt x="809" y="981"/>
                  </a:cubicBezTo>
                  <a:cubicBezTo>
                    <a:pt x="797" y="981"/>
                    <a:pt x="822" y="1006"/>
                    <a:pt x="834" y="1006"/>
                  </a:cubicBezTo>
                  <a:lnTo>
                    <a:pt x="859" y="1019"/>
                  </a:lnTo>
                  <a:lnTo>
                    <a:pt x="834" y="1019"/>
                  </a:lnTo>
                  <a:cubicBezTo>
                    <a:pt x="822" y="1019"/>
                    <a:pt x="847" y="1031"/>
                    <a:pt x="859" y="1044"/>
                  </a:cubicBezTo>
                  <a:cubicBezTo>
                    <a:pt x="863" y="1040"/>
                    <a:pt x="866" y="1039"/>
                    <a:pt x="868" y="1039"/>
                  </a:cubicBezTo>
                  <a:cubicBezTo>
                    <a:pt x="874" y="1039"/>
                    <a:pt x="879" y="1048"/>
                    <a:pt x="897" y="1057"/>
                  </a:cubicBezTo>
                  <a:cubicBezTo>
                    <a:pt x="897" y="1057"/>
                    <a:pt x="910" y="1057"/>
                    <a:pt x="922" y="1069"/>
                  </a:cubicBezTo>
                  <a:cubicBezTo>
                    <a:pt x="902" y="1069"/>
                    <a:pt x="906" y="1085"/>
                    <a:pt x="896" y="1085"/>
                  </a:cubicBezTo>
                  <a:cubicBezTo>
                    <a:pt x="893" y="1085"/>
                    <a:pt x="890" y="1084"/>
                    <a:pt x="885" y="1082"/>
                  </a:cubicBezTo>
                  <a:cubicBezTo>
                    <a:pt x="885" y="1082"/>
                    <a:pt x="885" y="1082"/>
                    <a:pt x="878" y="1075"/>
                  </a:cubicBezTo>
                  <a:lnTo>
                    <a:pt x="878" y="1075"/>
                  </a:lnTo>
                  <a:cubicBezTo>
                    <a:pt x="878" y="1075"/>
                    <a:pt x="878" y="1075"/>
                    <a:pt x="878" y="1075"/>
                  </a:cubicBezTo>
                  <a:cubicBezTo>
                    <a:pt x="882" y="1075"/>
                    <a:pt x="885" y="1073"/>
                    <a:pt x="885" y="1069"/>
                  </a:cubicBezTo>
                  <a:cubicBezTo>
                    <a:pt x="859" y="1057"/>
                    <a:pt x="834" y="1044"/>
                    <a:pt x="809" y="1044"/>
                  </a:cubicBezTo>
                  <a:cubicBezTo>
                    <a:pt x="771" y="1044"/>
                    <a:pt x="859" y="1069"/>
                    <a:pt x="847" y="1082"/>
                  </a:cubicBezTo>
                  <a:cubicBezTo>
                    <a:pt x="847" y="1082"/>
                    <a:pt x="830" y="1076"/>
                    <a:pt x="823" y="1076"/>
                  </a:cubicBezTo>
                  <a:cubicBezTo>
                    <a:pt x="819" y="1076"/>
                    <a:pt x="818" y="1077"/>
                    <a:pt x="822" y="1082"/>
                  </a:cubicBezTo>
                  <a:cubicBezTo>
                    <a:pt x="834" y="1094"/>
                    <a:pt x="872" y="1119"/>
                    <a:pt x="922" y="1132"/>
                  </a:cubicBezTo>
                  <a:cubicBezTo>
                    <a:pt x="913" y="1123"/>
                    <a:pt x="898" y="1114"/>
                    <a:pt x="903" y="1114"/>
                  </a:cubicBezTo>
                  <a:cubicBezTo>
                    <a:pt x="906" y="1114"/>
                    <a:pt x="911" y="1116"/>
                    <a:pt x="922" y="1119"/>
                  </a:cubicBezTo>
                  <a:cubicBezTo>
                    <a:pt x="922" y="1119"/>
                    <a:pt x="922" y="1132"/>
                    <a:pt x="935" y="1132"/>
                  </a:cubicBezTo>
                  <a:lnTo>
                    <a:pt x="935" y="1119"/>
                  </a:lnTo>
                  <a:cubicBezTo>
                    <a:pt x="935" y="1119"/>
                    <a:pt x="947" y="1107"/>
                    <a:pt x="947" y="1107"/>
                  </a:cubicBezTo>
                  <a:cubicBezTo>
                    <a:pt x="947" y="1082"/>
                    <a:pt x="960" y="1069"/>
                    <a:pt x="960" y="1044"/>
                  </a:cubicBezTo>
                  <a:cubicBezTo>
                    <a:pt x="961" y="1043"/>
                    <a:pt x="963" y="1043"/>
                    <a:pt x="964" y="1043"/>
                  </a:cubicBezTo>
                  <a:cubicBezTo>
                    <a:pt x="985" y="1043"/>
                    <a:pt x="984" y="1135"/>
                    <a:pt x="960" y="1182"/>
                  </a:cubicBezTo>
                  <a:lnTo>
                    <a:pt x="947" y="1182"/>
                  </a:lnTo>
                  <a:lnTo>
                    <a:pt x="947" y="1195"/>
                  </a:lnTo>
                  <a:lnTo>
                    <a:pt x="947" y="1207"/>
                  </a:lnTo>
                  <a:lnTo>
                    <a:pt x="947" y="1220"/>
                  </a:lnTo>
                  <a:cubicBezTo>
                    <a:pt x="935" y="1207"/>
                    <a:pt x="935" y="1207"/>
                    <a:pt x="935" y="1207"/>
                  </a:cubicBezTo>
                  <a:lnTo>
                    <a:pt x="947" y="1207"/>
                  </a:lnTo>
                  <a:cubicBezTo>
                    <a:pt x="947" y="1195"/>
                    <a:pt x="935" y="1195"/>
                    <a:pt x="935" y="1195"/>
                  </a:cubicBezTo>
                  <a:lnTo>
                    <a:pt x="910" y="1207"/>
                  </a:lnTo>
                  <a:lnTo>
                    <a:pt x="922" y="1207"/>
                  </a:lnTo>
                  <a:cubicBezTo>
                    <a:pt x="922" y="1220"/>
                    <a:pt x="922" y="1232"/>
                    <a:pt x="922" y="1232"/>
                  </a:cubicBezTo>
                  <a:cubicBezTo>
                    <a:pt x="910" y="1232"/>
                    <a:pt x="885" y="1220"/>
                    <a:pt x="872" y="1207"/>
                  </a:cubicBezTo>
                  <a:lnTo>
                    <a:pt x="847" y="1220"/>
                  </a:lnTo>
                  <a:cubicBezTo>
                    <a:pt x="809" y="1207"/>
                    <a:pt x="784" y="1182"/>
                    <a:pt x="771" y="1182"/>
                  </a:cubicBezTo>
                  <a:cubicBezTo>
                    <a:pt x="771" y="1195"/>
                    <a:pt x="797" y="1207"/>
                    <a:pt x="822" y="1220"/>
                  </a:cubicBezTo>
                  <a:cubicBezTo>
                    <a:pt x="784" y="1220"/>
                    <a:pt x="759" y="1220"/>
                    <a:pt x="734" y="1232"/>
                  </a:cubicBezTo>
                  <a:cubicBezTo>
                    <a:pt x="721" y="1232"/>
                    <a:pt x="721" y="1220"/>
                    <a:pt x="721" y="1220"/>
                  </a:cubicBezTo>
                  <a:cubicBezTo>
                    <a:pt x="738" y="1220"/>
                    <a:pt x="727" y="1214"/>
                    <a:pt x="729" y="1214"/>
                  </a:cubicBezTo>
                  <a:lnTo>
                    <a:pt x="729" y="1214"/>
                  </a:lnTo>
                  <a:cubicBezTo>
                    <a:pt x="730" y="1214"/>
                    <a:pt x="734" y="1216"/>
                    <a:pt x="746" y="1220"/>
                  </a:cubicBezTo>
                  <a:cubicBezTo>
                    <a:pt x="734" y="1207"/>
                    <a:pt x="734" y="1207"/>
                    <a:pt x="734" y="1207"/>
                  </a:cubicBezTo>
                  <a:lnTo>
                    <a:pt x="721" y="1207"/>
                  </a:lnTo>
                  <a:lnTo>
                    <a:pt x="721" y="1195"/>
                  </a:lnTo>
                  <a:cubicBezTo>
                    <a:pt x="721" y="1195"/>
                    <a:pt x="709" y="1195"/>
                    <a:pt x="709" y="1182"/>
                  </a:cubicBezTo>
                  <a:lnTo>
                    <a:pt x="709" y="1182"/>
                  </a:lnTo>
                  <a:lnTo>
                    <a:pt x="721" y="1195"/>
                  </a:lnTo>
                  <a:cubicBezTo>
                    <a:pt x="721" y="1195"/>
                    <a:pt x="734" y="1195"/>
                    <a:pt x="721" y="1182"/>
                  </a:cubicBezTo>
                  <a:lnTo>
                    <a:pt x="721" y="1182"/>
                  </a:lnTo>
                  <a:cubicBezTo>
                    <a:pt x="725" y="1184"/>
                    <a:pt x="728" y="1184"/>
                    <a:pt x="730" y="1184"/>
                  </a:cubicBezTo>
                  <a:cubicBezTo>
                    <a:pt x="742" y="1184"/>
                    <a:pt x="702" y="1155"/>
                    <a:pt x="721" y="1155"/>
                  </a:cubicBezTo>
                  <a:cubicBezTo>
                    <a:pt x="724" y="1155"/>
                    <a:pt x="728" y="1156"/>
                    <a:pt x="734" y="1157"/>
                  </a:cubicBezTo>
                  <a:cubicBezTo>
                    <a:pt x="734" y="1157"/>
                    <a:pt x="771" y="1157"/>
                    <a:pt x="759" y="1144"/>
                  </a:cubicBezTo>
                  <a:lnTo>
                    <a:pt x="734" y="1132"/>
                  </a:lnTo>
                  <a:cubicBezTo>
                    <a:pt x="721" y="1132"/>
                    <a:pt x="721" y="1119"/>
                    <a:pt x="721" y="1119"/>
                  </a:cubicBezTo>
                  <a:lnTo>
                    <a:pt x="696" y="1107"/>
                  </a:lnTo>
                  <a:cubicBezTo>
                    <a:pt x="706" y="1107"/>
                    <a:pt x="687" y="1086"/>
                    <a:pt x="703" y="1086"/>
                  </a:cubicBezTo>
                  <a:cubicBezTo>
                    <a:pt x="709" y="1086"/>
                    <a:pt x="718" y="1088"/>
                    <a:pt x="734" y="1094"/>
                  </a:cubicBezTo>
                  <a:cubicBezTo>
                    <a:pt x="709" y="1082"/>
                    <a:pt x="734" y="1082"/>
                    <a:pt x="734" y="1082"/>
                  </a:cubicBezTo>
                  <a:lnTo>
                    <a:pt x="759" y="1082"/>
                  </a:lnTo>
                  <a:cubicBezTo>
                    <a:pt x="759" y="1082"/>
                    <a:pt x="759" y="1082"/>
                    <a:pt x="746" y="1069"/>
                  </a:cubicBezTo>
                  <a:lnTo>
                    <a:pt x="746" y="1069"/>
                  </a:lnTo>
                  <a:cubicBezTo>
                    <a:pt x="756" y="1071"/>
                    <a:pt x="762" y="1073"/>
                    <a:pt x="766" y="1073"/>
                  </a:cubicBezTo>
                  <a:cubicBezTo>
                    <a:pt x="784" y="1073"/>
                    <a:pt x="759" y="1054"/>
                    <a:pt x="759" y="1044"/>
                  </a:cubicBezTo>
                  <a:lnTo>
                    <a:pt x="771" y="1044"/>
                  </a:lnTo>
                  <a:lnTo>
                    <a:pt x="759" y="1031"/>
                  </a:lnTo>
                  <a:cubicBezTo>
                    <a:pt x="746" y="1019"/>
                    <a:pt x="759" y="1019"/>
                    <a:pt x="771" y="1019"/>
                  </a:cubicBezTo>
                  <a:cubicBezTo>
                    <a:pt x="784" y="1031"/>
                    <a:pt x="797" y="1031"/>
                    <a:pt x="822" y="1031"/>
                  </a:cubicBezTo>
                  <a:cubicBezTo>
                    <a:pt x="809" y="1019"/>
                    <a:pt x="822" y="1019"/>
                    <a:pt x="797" y="1006"/>
                  </a:cubicBezTo>
                  <a:lnTo>
                    <a:pt x="784" y="1006"/>
                  </a:lnTo>
                  <a:cubicBezTo>
                    <a:pt x="771" y="1006"/>
                    <a:pt x="771" y="994"/>
                    <a:pt x="771" y="994"/>
                  </a:cubicBezTo>
                  <a:lnTo>
                    <a:pt x="809" y="994"/>
                  </a:lnTo>
                  <a:cubicBezTo>
                    <a:pt x="771" y="981"/>
                    <a:pt x="809" y="981"/>
                    <a:pt x="772" y="969"/>
                  </a:cubicBezTo>
                  <a:close/>
                  <a:moveTo>
                    <a:pt x="897" y="1232"/>
                  </a:moveTo>
                  <a:cubicBezTo>
                    <a:pt x="910" y="1232"/>
                    <a:pt x="910" y="1232"/>
                    <a:pt x="922" y="1245"/>
                  </a:cubicBezTo>
                  <a:lnTo>
                    <a:pt x="910" y="1245"/>
                  </a:lnTo>
                  <a:cubicBezTo>
                    <a:pt x="910" y="1245"/>
                    <a:pt x="897" y="1232"/>
                    <a:pt x="897" y="1232"/>
                  </a:cubicBezTo>
                  <a:close/>
                  <a:moveTo>
                    <a:pt x="407" y="1270"/>
                  </a:moveTo>
                  <a:cubicBezTo>
                    <a:pt x="420" y="1270"/>
                    <a:pt x="420" y="1270"/>
                    <a:pt x="432" y="1283"/>
                  </a:cubicBezTo>
                  <a:cubicBezTo>
                    <a:pt x="420" y="1283"/>
                    <a:pt x="420" y="1270"/>
                    <a:pt x="407" y="1270"/>
                  </a:cubicBezTo>
                  <a:close/>
                  <a:moveTo>
                    <a:pt x="778" y="1276"/>
                  </a:moveTo>
                  <a:cubicBezTo>
                    <a:pt x="779" y="1278"/>
                    <a:pt x="781" y="1280"/>
                    <a:pt x="784" y="1283"/>
                  </a:cubicBezTo>
                  <a:lnTo>
                    <a:pt x="784" y="1279"/>
                  </a:lnTo>
                  <a:lnTo>
                    <a:pt x="784" y="1279"/>
                  </a:lnTo>
                  <a:lnTo>
                    <a:pt x="778" y="1276"/>
                  </a:lnTo>
                  <a:close/>
                  <a:moveTo>
                    <a:pt x="847" y="1245"/>
                  </a:moveTo>
                  <a:cubicBezTo>
                    <a:pt x="847" y="1245"/>
                    <a:pt x="859" y="1258"/>
                    <a:pt x="859" y="1258"/>
                  </a:cubicBezTo>
                  <a:lnTo>
                    <a:pt x="872" y="1258"/>
                  </a:lnTo>
                  <a:cubicBezTo>
                    <a:pt x="868" y="1253"/>
                    <a:pt x="865" y="1250"/>
                    <a:pt x="862" y="1248"/>
                  </a:cubicBezTo>
                  <a:lnTo>
                    <a:pt x="862" y="1248"/>
                  </a:lnTo>
                  <a:cubicBezTo>
                    <a:pt x="875" y="1253"/>
                    <a:pt x="893" y="1262"/>
                    <a:pt x="910" y="1270"/>
                  </a:cubicBezTo>
                  <a:lnTo>
                    <a:pt x="897" y="1283"/>
                  </a:lnTo>
                  <a:cubicBezTo>
                    <a:pt x="885" y="1270"/>
                    <a:pt x="872" y="1258"/>
                    <a:pt x="847" y="1258"/>
                  </a:cubicBezTo>
                  <a:cubicBezTo>
                    <a:pt x="847" y="1245"/>
                    <a:pt x="834" y="1245"/>
                    <a:pt x="847" y="1245"/>
                  </a:cubicBezTo>
                  <a:close/>
                  <a:moveTo>
                    <a:pt x="1307" y="1323"/>
                  </a:moveTo>
                  <a:lnTo>
                    <a:pt x="1312" y="1333"/>
                  </a:lnTo>
                  <a:cubicBezTo>
                    <a:pt x="1312" y="1328"/>
                    <a:pt x="1310" y="1325"/>
                    <a:pt x="1307" y="1323"/>
                  </a:cubicBezTo>
                  <a:close/>
                  <a:moveTo>
                    <a:pt x="1246" y="1540"/>
                  </a:moveTo>
                  <a:lnTo>
                    <a:pt x="1249" y="1547"/>
                  </a:lnTo>
                  <a:cubicBezTo>
                    <a:pt x="1249" y="1544"/>
                    <a:pt x="1248" y="1542"/>
                    <a:pt x="1246" y="1540"/>
                  </a:cubicBezTo>
                  <a:close/>
                  <a:moveTo>
                    <a:pt x="718" y="1562"/>
                  </a:moveTo>
                  <a:cubicBezTo>
                    <a:pt x="723" y="1564"/>
                    <a:pt x="728" y="1568"/>
                    <a:pt x="734" y="1572"/>
                  </a:cubicBezTo>
                  <a:cubicBezTo>
                    <a:pt x="729" y="1567"/>
                    <a:pt x="723" y="1563"/>
                    <a:pt x="718" y="1562"/>
                  </a:cubicBezTo>
                  <a:close/>
                  <a:moveTo>
                    <a:pt x="1174" y="1697"/>
                  </a:moveTo>
                  <a:cubicBezTo>
                    <a:pt x="1173" y="1699"/>
                    <a:pt x="1172" y="1700"/>
                    <a:pt x="1171" y="1701"/>
                  </a:cubicBezTo>
                  <a:lnTo>
                    <a:pt x="1171" y="1701"/>
                  </a:lnTo>
                  <a:cubicBezTo>
                    <a:pt x="1173" y="1700"/>
                    <a:pt x="1174" y="1699"/>
                    <a:pt x="1174" y="1697"/>
                  </a:cubicBezTo>
                  <a:close/>
                  <a:moveTo>
                    <a:pt x="1171" y="1701"/>
                  </a:moveTo>
                  <a:cubicBezTo>
                    <a:pt x="1168" y="1703"/>
                    <a:pt x="1162" y="1704"/>
                    <a:pt x="1156" y="1705"/>
                  </a:cubicBezTo>
                  <a:lnTo>
                    <a:pt x="1156" y="1705"/>
                  </a:lnTo>
                  <a:cubicBezTo>
                    <a:pt x="1158" y="1706"/>
                    <a:pt x="1160" y="1706"/>
                    <a:pt x="1162" y="1706"/>
                  </a:cubicBezTo>
                  <a:cubicBezTo>
                    <a:pt x="1166" y="1706"/>
                    <a:pt x="1169" y="1705"/>
                    <a:pt x="1171" y="1701"/>
                  </a:cubicBezTo>
                  <a:close/>
                  <a:moveTo>
                    <a:pt x="633" y="1"/>
                  </a:moveTo>
                  <a:lnTo>
                    <a:pt x="633" y="1"/>
                  </a:lnTo>
                  <a:cubicBezTo>
                    <a:pt x="586" y="91"/>
                    <a:pt x="556" y="108"/>
                    <a:pt x="531" y="108"/>
                  </a:cubicBezTo>
                  <a:cubicBezTo>
                    <a:pt x="516" y="108"/>
                    <a:pt x="503" y="102"/>
                    <a:pt x="489" y="102"/>
                  </a:cubicBezTo>
                  <a:cubicBezTo>
                    <a:pt x="463" y="102"/>
                    <a:pt x="432" y="121"/>
                    <a:pt x="382" y="227"/>
                  </a:cubicBezTo>
                  <a:lnTo>
                    <a:pt x="382" y="164"/>
                  </a:lnTo>
                  <a:cubicBezTo>
                    <a:pt x="395" y="164"/>
                    <a:pt x="395" y="152"/>
                    <a:pt x="407" y="152"/>
                  </a:cubicBezTo>
                  <a:cubicBezTo>
                    <a:pt x="409" y="127"/>
                    <a:pt x="407" y="117"/>
                    <a:pt x="402" y="117"/>
                  </a:cubicBezTo>
                  <a:cubicBezTo>
                    <a:pt x="380" y="117"/>
                    <a:pt x="306" y="286"/>
                    <a:pt x="268" y="286"/>
                  </a:cubicBezTo>
                  <a:cubicBezTo>
                    <a:pt x="264" y="286"/>
                    <a:pt x="260" y="283"/>
                    <a:pt x="256" y="277"/>
                  </a:cubicBezTo>
                  <a:cubicBezTo>
                    <a:pt x="256" y="265"/>
                    <a:pt x="256" y="252"/>
                    <a:pt x="256" y="227"/>
                  </a:cubicBezTo>
                  <a:cubicBezTo>
                    <a:pt x="256" y="215"/>
                    <a:pt x="256" y="215"/>
                    <a:pt x="256" y="202"/>
                  </a:cubicBezTo>
                  <a:cubicBezTo>
                    <a:pt x="263" y="196"/>
                    <a:pt x="266" y="193"/>
                    <a:pt x="269" y="189"/>
                  </a:cubicBezTo>
                  <a:lnTo>
                    <a:pt x="269" y="189"/>
                  </a:lnTo>
                  <a:lnTo>
                    <a:pt x="244" y="202"/>
                  </a:lnTo>
                  <a:lnTo>
                    <a:pt x="231" y="215"/>
                  </a:lnTo>
                  <a:lnTo>
                    <a:pt x="219" y="227"/>
                  </a:lnTo>
                  <a:lnTo>
                    <a:pt x="206" y="227"/>
                  </a:lnTo>
                  <a:cubicBezTo>
                    <a:pt x="206" y="227"/>
                    <a:pt x="206" y="215"/>
                    <a:pt x="206" y="215"/>
                  </a:cubicBezTo>
                  <a:cubicBezTo>
                    <a:pt x="219" y="202"/>
                    <a:pt x="219" y="189"/>
                    <a:pt x="231" y="177"/>
                  </a:cubicBezTo>
                  <a:lnTo>
                    <a:pt x="168" y="177"/>
                  </a:lnTo>
                  <a:cubicBezTo>
                    <a:pt x="143" y="202"/>
                    <a:pt x="118" y="240"/>
                    <a:pt x="105" y="265"/>
                  </a:cubicBezTo>
                  <a:lnTo>
                    <a:pt x="93" y="277"/>
                  </a:lnTo>
                  <a:cubicBezTo>
                    <a:pt x="131" y="290"/>
                    <a:pt x="244" y="328"/>
                    <a:pt x="281" y="340"/>
                  </a:cubicBezTo>
                  <a:cubicBezTo>
                    <a:pt x="286" y="344"/>
                    <a:pt x="284" y="346"/>
                    <a:pt x="280" y="346"/>
                  </a:cubicBezTo>
                  <a:cubicBezTo>
                    <a:pt x="273" y="346"/>
                    <a:pt x="256" y="340"/>
                    <a:pt x="256" y="340"/>
                  </a:cubicBezTo>
                  <a:cubicBezTo>
                    <a:pt x="219" y="340"/>
                    <a:pt x="269" y="365"/>
                    <a:pt x="256" y="365"/>
                  </a:cubicBezTo>
                  <a:lnTo>
                    <a:pt x="244" y="353"/>
                  </a:lnTo>
                  <a:cubicBezTo>
                    <a:pt x="234" y="353"/>
                    <a:pt x="239" y="361"/>
                    <a:pt x="248" y="364"/>
                  </a:cubicBezTo>
                  <a:lnTo>
                    <a:pt x="248" y="364"/>
                  </a:lnTo>
                  <a:cubicBezTo>
                    <a:pt x="229" y="358"/>
                    <a:pt x="192" y="340"/>
                    <a:pt x="181" y="340"/>
                  </a:cubicBezTo>
                  <a:cubicBezTo>
                    <a:pt x="168" y="353"/>
                    <a:pt x="231" y="378"/>
                    <a:pt x="256" y="391"/>
                  </a:cubicBezTo>
                  <a:lnTo>
                    <a:pt x="231" y="365"/>
                  </a:lnTo>
                  <a:lnTo>
                    <a:pt x="231" y="365"/>
                  </a:lnTo>
                  <a:cubicBezTo>
                    <a:pt x="256" y="378"/>
                    <a:pt x="256" y="391"/>
                    <a:pt x="294" y="403"/>
                  </a:cubicBezTo>
                  <a:lnTo>
                    <a:pt x="269" y="416"/>
                  </a:lnTo>
                  <a:cubicBezTo>
                    <a:pt x="269" y="403"/>
                    <a:pt x="269" y="403"/>
                    <a:pt x="256" y="391"/>
                  </a:cubicBezTo>
                  <a:cubicBezTo>
                    <a:pt x="256" y="403"/>
                    <a:pt x="244" y="403"/>
                    <a:pt x="231" y="403"/>
                  </a:cubicBezTo>
                  <a:cubicBezTo>
                    <a:pt x="193" y="378"/>
                    <a:pt x="118" y="328"/>
                    <a:pt x="80" y="303"/>
                  </a:cubicBezTo>
                  <a:lnTo>
                    <a:pt x="80" y="303"/>
                  </a:lnTo>
                  <a:lnTo>
                    <a:pt x="93" y="315"/>
                  </a:lnTo>
                  <a:lnTo>
                    <a:pt x="68" y="315"/>
                  </a:lnTo>
                  <a:cubicBezTo>
                    <a:pt x="93" y="340"/>
                    <a:pt x="193" y="391"/>
                    <a:pt x="219" y="403"/>
                  </a:cubicBezTo>
                  <a:cubicBezTo>
                    <a:pt x="219" y="403"/>
                    <a:pt x="156" y="378"/>
                    <a:pt x="143" y="378"/>
                  </a:cubicBezTo>
                  <a:cubicBezTo>
                    <a:pt x="131" y="391"/>
                    <a:pt x="219" y="416"/>
                    <a:pt x="206" y="428"/>
                  </a:cubicBezTo>
                  <a:lnTo>
                    <a:pt x="219" y="428"/>
                  </a:lnTo>
                  <a:cubicBezTo>
                    <a:pt x="231" y="428"/>
                    <a:pt x="206" y="441"/>
                    <a:pt x="219" y="441"/>
                  </a:cubicBezTo>
                  <a:cubicBezTo>
                    <a:pt x="208" y="441"/>
                    <a:pt x="181" y="432"/>
                    <a:pt x="165" y="422"/>
                  </a:cubicBezTo>
                  <a:lnTo>
                    <a:pt x="165" y="422"/>
                  </a:lnTo>
                  <a:lnTo>
                    <a:pt x="206" y="453"/>
                  </a:lnTo>
                  <a:lnTo>
                    <a:pt x="143" y="453"/>
                  </a:lnTo>
                  <a:cubicBezTo>
                    <a:pt x="156" y="453"/>
                    <a:pt x="193" y="466"/>
                    <a:pt x="206" y="466"/>
                  </a:cubicBezTo>
                  <a:cubicBezTo>
                    <a:pt x="219" y="478"/>
                    <a:pt x="206" y="478"/>
                    <a:pt x="206" y="478"/>
                  </a:cubicBezTo>
                  <a:cubicBezTo>
                    <a:pt x="181" y="466"/>
                    <a:pt x="93" y="441"/>
                    <a:pt x="68" y="428"/>
                  </a:cubicBezTo>
                  <a:lnTo>
                    <a:pt x="68" y="428"/>
                  </a:lnTo>
                  <a:lnTo>
                    <a:pt x="168" y="488"/>
                  </a:lnTo>
                  <a:lnTo>
                    <a:pt x="168" y="488"/>
                  </a:lnTo>
                  <a:cubicBezTo>
                    <a:pt x="157" y="483"/>
                    <a:pt x="148" y="480"/>
                    <a:pt x="144" y="479"/>
                  </a:cubicBezTo>
                  <a:lnTo>
                    <a:pt x="144" y="479"/>
                  </a:lnTo>
                  <a:cubicBezTo>
                    <a:pt x="181" y="492"/>
                    <a:pt x="168" y="516"/>
                    <a:pt x="168" y="529"/>
                  </a:cubicBezTo>
                  <a:cubicBezTo>
                    <a:pt x="164" y="525"/>
                    <a:pt x="159" y="523"/>
                    <a:pt x="153" y="523"/>
                  </a:cubicBezTo>
                  <a:cubicBezTo>
                    <a:pt x="143" y="523"/>
                    <a:pt x="135" y="529"/>
                    <a:pt x="143" y="529"/>
                  </a:cubicBezTo>
                  <a:cubicBezTo>
                    <a:pt x="128" y="529"/>
                    <a:pt x="136" y="535"/>
                    <a:pt x="148" y="542"/>
                  </a:cubicBezTo>
                  <a:lnTo>
                    <a:pt x="148" y="542"/>
                  </a:lnTo>
                  <a:cubicBezTo>
                    <a:pt x="146" y="542"/>
                    <a:pt x="145" y="541"/>
                    <a:pt x="143" y="541"/>
                  </a:cubicBezTo>
                  <a:cubicBezTo>
                    <a:pt x="143" y="554"/>
                    <a:pt x="131" y="554"/>
                    <a:pt x="181" y="566"/>
                  </a:cubicBezTo>
                  <a:cubicBezTo>
                    <a:pt x="173" y="566"/>
                    <a:pt x="170" y="572"/>
                    <a:pt x="161" y="572"/>
                  </a:cubicBezTo>
                  <a:cubicBezTo>
                    <a:pt x="157" y="572"/>
                    <a:pt x="152" y="571"/>
                    <a:pt x="143" y="566"/>
                  </a:cubicBezTo>
                  <a:lnTo>
                    <a:pt x="143" y="566"/>
                  </a:lnTo>
                  <a:lnTo>
                    <a:pt x="168" y="592"/>
                  </a:lnTo>
                  <a:cubicBezTo>
                    <a:pt x="168" y="592"/>
                    <a:pt x="163" y="586"/>
                    <a:pt x="155" y="586"/>
                  </a:cubicBezTo>
                  <a:cubicBezTo>
                    <a:pt x="152" y="586"/>
                    <a:pt x="149" y="587"/>
                    <a:pt x="145" y="590"/>
                  </a:cubicBezTo>
                  <a:lnTo>
                    <a:pt x="145" y="590"/>
                  </a:lnTo>
                  <a:cubicBezTo>
                    <a:pt x="145" y="590"/>
                    <a:pt x="145" y="589"/>
                    <a:pt x="145" y="589"/>
                  </a:cubicBezTo>
                  <a:lnTo>
                    <a:pt x="145" y="589"/>
                  </a:lnTo>
                  <a:cubicBezTo>
                    <a:pt x="144" y="590"/>
                    <a:pt x="144" y="591"/>
                    <a:pt x="143" y="592"/>
                  </a:cubicBezTo>
                  <a:cubicBezTo>
                    <a:pt x="144" y="591"/>
                    <a:pt x="145" y="590"/>
                    <a:pt x="145" y="590"/>
                  </a:cubicBezTo>
                  <a:lnTo>
                    <a:pt x="145" y="590"/>
                  </a:lnTo>
                  <a:cubicBezTo>
                    <a:pt x="153" y="594"/>
                    <a:pt x="161" y="599"/>
                    <a:pt x="168" y="604"/>
                  </a:cubicBezTo>
                  <a:lnTo>
                    <a:pt x="143" y="613"/>
                  </a:lnTo>
                  <a:lnTo>
                    <a:pt x="143" y="613"/>
                  </a:lnTo>
                  <a:lnTo>
                    <a:pt x="118" y="604"/>
                  </a:lnTo>
                  <a:lnTo>
                    <a:pt x="118" y="604"/>
                  </a:lnTo>
                  <a:cubicBezTo>
                    <a:pt x="118" y="617"/>
                    <a:pt x="131" y="617"/>
                    <a:pt x="118" y="617"/>
                  </a:cubicBezTo>
                  <a:cubicBezTo>
                    <a:pt x="105" y="617"/>
                    <a:pt x="80" y="604"/>
                    <a:pt x="68" y="592"/>
                  </a:cubicBezTo>
                  <a:lnTo>
                    <a:pt x="80" y="592"/>
                  </a:lnTo>
                  <a:cubicBezTo>
                    <a:pt x="68" y="592"/>
                    <a:pt x="43" y="579"/>
                    <a:pt x="30" y="579"/>
                  </a:cubicBezTo>
                  <a:lnTo>
                    <a:pt x="43" y="579"/>
                  </a:lnTo>
                  <a:cubicBezTo>
                    <a:pt x="30" y="579"/>
                    <a:pt x="18" y="566"/>
                    <a:pt x="18" y="566"/>
                  </a:cubicBezTo>
                  <a:lnTo>
                    <a:pt x="18" y="566"/>
                  </a:lnTo>
                  <a:lnTo>
                    <a:pt x="30" y="592"/>
                  </a:lnTo>
                  <a:lnTo>
                    <a:pt x="55" y="592"/>
                  </a:lnTo>
                  <a:cubicBezTo>
                    <a:pt x="80" y="604"/>
                    <a:pt x="105" y="629"/>
                    <a:pt x="131" y="629"/>
                  </a:cubicBezTo>
                  <a:lnTo>
                    <a:pt x="105" y="629"/>
                  </a:lnTo>
                  <a:cubicBezTo>
                    <a:pt x="131" y="654"/>
                    <a:pt x="131" y="642"/>
                    <a:pt x="143" y="667"/>
                  </a:cubicBezTo>
                  <a:cubicBezTo>
                    <a:pt x="131" y="667"/>
                    <a:pt x="131" y="654"/>
                    <a:pt x="118" y="654"/>
                  </a:cubicBezTo>
                  <a:cubicBezTo>
                    <a:pt x="137" y="667"/>
                    <a:pt x="124" y="667"/>
                    <a:pt x="110" y="667"/>
                  </a:cubicBezTo>
                  <a:cubicBezTo>
                    <a:pt x="96" y="667"/>
                    <a:pt x="80" y="667"/>
                    <a:pt x="93" y="680"/>
                  </a:cubicBezTo>
                  <a:cubicBezTo>
                    <a:pt x="105" y="680"/>
                    <a:pt x="131" y="692"/>
                    <a:pt x="131" y="692"/>
                  </a:cubicBezTo>
                  <a:lnTo>
                    <a:pt x="118" y="692"/>
                  </a:lnTo>
                  <a:cubicBezTo>
                    <a:pt x="131" y="717"/>
                    <a:pt x="143" y="730"/>
                    <a:pt x="131" y="730"/>
                  </a:cubicBezTo>
                  <a:cubicBezTo>
                    <a:pt x="131" y="742"/>
                    <a:pt x="181" y="742"/>
                    <a:pt x="168" y="755"/>
                  </a:cubicBezTo>
                  <a:cubicBezTo>
                    <a:pt x="143" y="742"/>
                    <a:pt x="118" y="742"/>
                    <a:pt x="118" y="742"/>
                  </a:cubicBezTo>
                  <a:lnTo>
                    <a:pt x="118" y="742"/>
                  </a:lnTo>
                  <a:cubicBezTo>
                    <a:pt x="131" y="755"/>
                    <a:pt x="143" y="755"/>
                    <a:pt x="156" y="768"/>
                  </a:cubicBezTo>
                  <a:lnTo>
                    <a:pt x="118" y="755"/>
                  </a:lnTo>
                  <a:lnTo>
                    <a:pt x="118" y="755"/>
                  </a:lnTo>
                  <a:cubicBezTo>
                    <a:pt x="118" y="761"/>
                    <a:pt x="121" y="764"/>
                    <a:pt x="121" y="764"/>
                  </a:cubicBezTo>
                  <a:cubicBezTo>
                    <a:pt x="121" y="764"/>
                    <a:pt x="118" y="761"/>
                    <a:pt x="105" y="755"/>
                  </a:cubicBezTo>
                  <a:lnTo>
                    <a:pt x="105" y="755"/>
                  </a:lnTo>
                  <a:cubicBezTo>
                    <a:pt x="118" y="768"/>
                    <a:pt x="105" y="768"/>
                    <a:pt x="105" y="768"/>
                  </a:cubicBezTo>
                  <a:cubicBezTo>
                    <a:pt x="118" y="780"/>
                    <a:pt x="168" y="793"/>
                    <a:pt x="181" y="793"/>
                  </a:cubicBezTo>
                  <a:cubicBezTo>
                    <a:pt x="164" y="793"/>
                    <a:pt x="164" y="798"/>
                    <a:pt x="155" y="798"/>
                  </a:cubicBezTo>
                  <a:cubicBezTo>
                    <a:pt x="150" y="798"/>
                    <a:pt x="143" y="797"/>
                    <a:pt x="131" y="793"/>
                  </a:cubicBezTo>
                  <a:lnTo>
                    <a:pt x="118" y="780"/>
                  </a:lnTo>
                  <a:cubicBezTo>
                    <a:pt x="90" y="780"/>
                    <a:pt x="125" y="801"/>
                    <a:pt x="118" y="801"/>
                  </a:cubicBezTo>
                  <a:cubicBezTo>
                    <a:pt x="116" y="801"/>
                    <a:pt x="109" y="799"/>
                    <a:pt x="93" y="793"/>
                  </a:cubicBezTo>
                  <a:cubicBezTo>
                    <a:pt x="93" y="793"/>
                    <a:pt x="80" y="780"/>
                    <a:pt x="68" y="768"/>
                  </a:cubicBezTo>
                  <a:lnTo>
                    <a:pt x="68" y="768"/>
                  </a:lnTo>
                  <a:lnTo>
                    <a:pt x="80" y="793"/>
                  </a:lnTo>
                  <a:cubicBezTo>
                    <a:pt x="68" y="780"/>
                    <a:pt x="68" y="780"/>
                    <a:pt x="55" y="780"/>
                  </a:cubicBezTo>
                  <a:cubicBezTo>
                    <a:pt x="68" y="780"/>
                    <a:pt x="80" y="793"/>
                    <a:pt x="93" y="805"/>
                  </a:cubicBezTo>
                  <a:lnTo>
                    <a:pt x="93" y="818"/>
                  </a:lnTo>
                  <a:cubicBezTo>
                    <a:pt x="93" y="818"/>
                    <a:pt x="87" y="812"/>
                    <a:pt x="84" y="812"/>
                  </a:cubicBezTo>
                  <a:cubicBezTo>
                    <a:pt x="82" y="812"/>
                    <a:pt x="80" y="814"/>
                    <a:pt x="80" y="818"/>
                  </a:cubicBezTo>
                  <a:lnTo>
                    <a:pt x="93" y="830"/>
                  </a:lnTo>
                  <a:cubicBezTo>
                    <a:pt x="80" y="818"/>
                    <a:pt x="68" y="818"/>
                    <a:pt x="68" y="818"/>
                  </a:cubicBezTo>
                  <a:lnTo>
                    <a:pt x="68" y="818"/>
                  </a:lnTo>
                  <a:cubicBezTo>
                    <a:pt x="55" y="830"/>
                    <a:pt x="131" y="855"/>
                    <a:pt x="93" y="855"/>
                  </a:cubicBezTo>
                  <a:lnTo>
                    <a:pt x="80" y="855"/>
                  </a:lnTo>
                  <a:cubicBezTo>
                    <a:pt x="143" y="881"/>
                    <a:pt x="80" y="881"/>
                    <a:pt x="143" y="906"/>
                  </a:cubicBezTo>
                  <a:cubicBezTo>
                    <a:pt x="105" y="906"/>
                    <a:pt x="131" y="906"/>
                    <a:pt x="93" y="881"/>
                  </a:cubicBezTo>
                  <a:lnTo>
                    <a:pt x="80" y="881"/>
                  </a:lnTo>
                  <a:cubicBezTo>
                    <a:pt x="80" y="881"/>
                    <a:pt x="80" y="881"/>
                    <a:pt x="80" y="868"/>
                  </a:cubicBezTo>
                  <a:cubicBezTo>
                    <a:pt x="43" y="868"/>
                    <a:pt x="80" y="893"/>
                    <a:pt x="93" y="906"/>
                  </a:cubicBezTo>
                  <a:cubicBezTo>
                    <a:pt x="83" y="906"/>
                    <a:pt x="57" y="890"/>
                    <a:pt x="47" y="890"/>
                  </a:cubicBezTo>
                  <a:cubicBezTo>
                    <a:pt x="44" y="890"/>
                    <a:pt x="43" y="891"/>
                    <a:pt x="43" y="893"/>
                  </a:cubicBezTo>
                  <a:cubicBezTo>
                    <a:pt x="55" y="918"/>
                    <a:pt x="93" y="918"/>
                    <a:pt x="105" y="931"/>
                  </a:cubicBezTo>
                  <a:lnTo>
                    <a:pt x="68" y="918"/>
                  </a:lnTo>
                  <a:lnTo>
                    <a:pt x="68" y="918"/>
                  </a:lnTo>
                  <a:cubicBezTo>
                    <a:pt x="80" y="943"/>
                    <a:pt x="55" y="931"/>
                    <a:pt x="55" y="943"/>
                  </a:cubicBezTo>
                  <a:cubicBezTo>
                    <a:pt x="55" y="943"/>
                    <a:pt x="55" y="956"/>
                    <a:pt x="55" y="956"/>
                  </a:cubicBezTo>
                  <a:cubicBezTo>
                    <a:pt x="43" y="956"/>
                    <a:pt x="80" y="981"/>
                    <a:pt x="68" y="994"/>
                  </a:cubicBezTo>
                  <a:cubicBezTo>
                    <a:pt x="68" y="981"/>
                    <a:pt x="43" y="981"/>
                    <a:pt x="43" y="981"/>
                  </a:cubicBezTo>
                  <a:lnTo>
                    <a:pt x="43" y="981"/>
                  </a:lnTo>
                  <a:lnTo>
                    <a:pt x="50" y="997"/>
                  </a:lnTo>
                  <a:lnTo>
                    <a:pt x="50" y="997"/>
                  </a:lnTo>
                  <a:cubicBezTo>
                    <a:pt x="46" y="994"/>
                    <a:pt x="38" y="994"/>
                    <a:pt x="30" y="994"/>
                  </a:cubicBezTo>
                  <a:cubicBezTo>
                    <a:pt x="30" y="994"/>
                    <a:pt x="30" y="1006"/>
                    <a:pt x="30" y="1006"/>
                  </a:cubicBezTo>
                  <a:cubicBezTo>
                    <a:pt x="18" y="1019"/>
                    <a:pt x="18" y="1019"/>
                    <a:pt x="18" y="1019"/>
                  </a:cubicBezTo>
                  <a:cubicBezTo>
                    <a:pt x="18" y="1044"/>
                    <a:pt x="5" y="1069"/>
                    <a:pt x="5" y="1082"/>
                  </a:cubicBezTo>
                  <a:cubicBezTo>
                    <a:pt x="0" y="1108"/>
                    <a:pt x="6" y="1118"/>
                    <a:pt x="18" y="1118"/>
                  </a:cubicBezTo>
                  <a:cubicBezTo>
                    <a:pt x="46" y="1118"/>
                    <a:pt x="108" y="1062"/>
                    <a:pt x="134" y="1062"/>
                  </a:cubicBezTo>
                  <a:cubicBezTo>
                    <a:pt x="153" y="1062"/>
                    <a:pt x="153" y="1092"/>
                    <a:pt x="105" y="1195"/>
                  </a:cubicBezTo>
                  <a:lnTo>
                    <a:pt x="181" y="1207"/>
                  </a:lnTo>
                  <a:lnTo>
                    <a:pt x="156" y="1245"/>
                  </a:lnTo>
                  <a:cubicBezTo>
                    <a:pt x="164" y="1256"/>
                    <a:pt x="174" y="1261"/>
                    <a:pt x="184" y="1261"/>
                  </a:cubicBezTo>
                  <a:cubicBezTo>
                    <a:pt x="221" y="1261"/>
                    <a:pt x="267" y="1200"/>
                    <a:pt x="307" y="1132"/>
                  </a:cubicBezTo>
                  <a:lnTo>
                    <a:pt x="307" y="1132"/>
                  </a:lnTo>
                  <a:cubicBezTo>
                    <a:pt x="307" y="1170"/>
                    <a:pt x="281" y="1195"/>
                    <a:pt x="269" y="1220"/>
                  </a:cubicBezTo>
                  <a:cubicBezTo>
                    <a:pt x="282" y="1261"/>
                    <a:pt x="292" y="1283"/>
                    <a:pt x="311" y="1283"/>
                  </a:cubicBezTo>
                  <a:cubicBezTo>
                    <a:pt x="326" y="1283"/>
                    <a:pt x="347" y="1267"/>
                    <a:pt x="382" y="1232"/>
                  </a:cubicBezTo>
                  <a:cubicBezTo>
                    <a:pt x="395" y="1220"/>
                    <a:pt x="420" y="1195"/>
                    <a:pt x="445" y="1157"/>
                  </a:cubicBezTo>
                  <a:lnTo>
                    <a:pt x="457" y="1157"/>
                  </a:lnTo>
                  <a:lnTo>
                    <a:pt x="445" y="1182"/>
                  </a:lnTo>
                  <a:cubicBezTo>
                    <a:pt x="432" y="1182"/>
                    <a:pt x="445" y="1207"/>
                    <a:pt x="420" y="1207"/>
                  </a:cubicBezTo>
                  <a:lnTo>
                    <a:pt x="432" y="1207"/>
                  </a:lnTo>
                  <a:lnTo>
                    <a:pt x="420" y="1245"/>
                  </a:lnTo>
                  <a:cubicBezTo>
                    <a:pt x="407" y="1245"/>
                    <a:pt x="407" y="1245"/>
                    <a:pt x="382" y="1232"/>
                  </a:cubicBezTo>
                  <a:lnTo>
                    <a:pt x="382" y="1232"/>
                  </a:lnTo>
                  <a:cubicBezTo>
                    <a:pt x="391" y="1242"/>
                    <a:pt x="387" y="1251"/>
                    <a:pt x="394" y="1261"/>
                  </a:cubicBezTo>
                  <a:lnTo>
                    <a:pt x="394" y="1261"/>
                  </a:lnTo>
                  <a:cubicBezTo>
                    <a:pt x="386" y="1256"/>
                    <a:pt x="378" y="1253"/>
                    <a:pt x="369" y="1245"/>
                  </a:cubicBezTo>
                  <a:lnTo>
                    <a:pt x="369" y="1245"/>
                  </a:lnTo>
                  <a:cubicBezTo>
                    <a:pt x="420" y="1295"/>
                    <a:pt x="319" y="1258"/>
                    <a:pt x="332" y="1295"/>
                  </a:cubicBezTo>
                  <a:cubicBezTo>
                    <a:pt x="344" y="1295"/>
                    <a:pt x="369" y="1308"/>
                    <a:pt x="395" y="1333"/>
                  </a:cubicBezTo>
                  <a:lnTo>
                    <a:pt x="307" y="1295"/>
                  </a:lnTo>
                  <a:lnTo>
                    <a:pt x="307" y="1295"/>
                  </a:lnTo>
                  <a:cubicBezTo>
                    <a:pt x="307" y="1295"/>
                    <a:pt x="371" y="1327"/>
                    <a:pt x="364" y="1327"/>
                  </a:cubicBezTo>
                  <a:cubicBezTo>
                    <a:pt x="363" y="1327"/>
                    <a:pt x="357" y="1325"/>
                    <a:pt x="344" y="1320"/>
                  </a:cubicBezTo>
                  <a:lnTo>
                    <a:pt x="344" y="1320"/>
                  </a:lnTo>
                  <a:cubicBezTo>
                    <a:pt x="357" y="1333"/>
                    <a:pt x="382" y="1333"/>
                    <a:pt x="382" y="1346"/>
                  </a:cubicBezTo>
                  <a:cubicBezTo>
                    <a:pt x="377" y="1345"/>
                    <a:pt x="373" y="1345"/>
                    <a:pt x="369" y="1345"/>
                  </a:cubicBezTo>
                  <a:cubicBezTo>
                    <a:pt x="310" y="1345"/>
                    <a:pt x="370" y="1414"/>
                    <a:pt x="310" y="1414"/>
                  </a:cubicBezTo>
                  <a:cubicBezTo>
                    <a:pt x="294" y="1414"/>
                    <a:pt x="269" y="1409"/>
                    <a:pt x="231" y="1396"/>
                  </a:cubicBezTo>
                  <a:lnTo>
                    <a:pt x="231" y="1396"/>
                  </a:lnTo>
                  <a:cubicBezTo>
                    <a:pt x="269" y="1408"/>
                    <a:pt x="269" y="1421"/>
                    <a:pt x="269" y="1421"/>
                  </a:cubicBezTo>
                  <a:cubicBezTo>
                    <a:pt x="281" y="1421"/>
                    <a:pt x="319" y="1446"/>
                    <a:pt x="344" y="1459"/>
                  </a:cubicBezTo>
                  <a:lnTo>
                    <a:pt x="269" y="1434"/>
                  </a:lnTo>
                  <a:lnTo>
                    <a:pt x="269" y="1434"/>
                  </a:lnTo>
                  <a:cubicBezTo>
                    <a:pt x="332" y="1471"/>
                    <a:pt x="269" y="1446"/>
                    <a:pt x="332" y="1496"/>
                  </a:cubicBezTo>
                  <a:lnTo>
                    <a:pt x="319" y="1484"/>
                  </a:lnTo>
                  <a:lnTo>
                    <a:pt x="319" y="1484"/>
                  </a:lnTo>
                  <a:cubicBezTo>
                    <a:pt x="395" y="1534"/>
                    <a:pt x="495" y="1572"/>
                    <a:pt x="596" y="1622"/>
                  </a:cubicBezTo>
                  <a:cubicBezTo>
                    <a:pt x="578" y="1612"/>
                    <a:pt x="573" y="1609"/>
                    <a:pt x="575" y="1609"/>
                  </a:cubicBezTo>
                  <a:cubicBezTo>
                    <a:pt x="580" y="1609"/>
                    <a:pt x="632" y="1632"/>
                    <a:pt x="648" y="1632"/>
                  </a:cubicBezTo>
                  <a:cubicBezTo>
                    <a:pt x="655" y="1632"/>
                    <a:pt x="656" y="1627"/>
                    <a:pt x="642" y="1615"/>
                  </a:cubicBezTo>
                  <a:lnTo>
                    <a:pt x="642" y="1615"/>
                  </a:lnTo>
                  <a:cubicBezTo>
                    <a:pt x="650" y="1619"/>
                    <a:pt x="659" y="1622"/>
                    <a:pt x="671" y="1622"/>
                  </a:cubicBezTo>
                  <a:cubicBezTo>
                    <a:pt x="633" y="1597"/>
                    <a:pt x="621" y="1597"/>
                    <a:pt x="646" y="1597"/>
                  </a:cubicBezTo>
                  <a:lnTo>
                    <a:pt x="658" y="1597"/>
                  </a:lnTo>
                  <a:cubicBezTo>
                    <a:pt x="658" y="1588"/>
                    <a:pt x="665" y="1585"/>
                    <a:pt x="676" y="1585"/>
                  </a:cubicBezTo>
                  <a:cubicBezTo>
                    <a:pt x="687" y="1585"/>
                    <a:pt x="703" y="1588"/>
                    <a:pt x="720" y="1588"/>
                  </a:cubicBezTo>
                  <a:cubicBezTo>
                    <a:pt x="729" y="1588"/>
                    <a:pt x="738" y="1587"/>
                    <a:pt x="746" y="1584"/>
                  </a:cubicBezTo>
                  <a:lnTo>
                    <a:pt x="696" y="1559"/>
                  </a:lnTo>
                  <a:cubicBezTo>
                    <a:pt x="703" y="1559"/>
                    <a:pt x="711" y="1559"/>
                    <a:pt x="718" y="1562"/>
                  </a:cubicBezTo>
                  <a:lnTo>
                    <a:pt x="718" y="1562"/>
                  </a:lnTo>
                  <a:cubicBezTo>
                    <a:pt x="704" y="1553"/>
                    <a:pt x="698" y="1551"/>
                    <a:pt x="694" y="1551"/>
                  </a:cubicBezTo>
                  <a:cubicBezTo>
                    <a:pt x="690" y="1551"/>
                    <a:pt x="690" y="1555"/>
                    <a:pt x="685" y="1555"/>
                  </a:cubicBezTo>
                  <a:cubicBezTo>
                    <a:pt x="681" y="1555"/>
                    <a:pt x="671" y="1551"/>
                    <a:pt x="646" y="1534"/>
                  </a:cubicBezTo>
                  <a:lnTo>
                    <a:pt x="646" y="1534"/>
                  </a:lnTo>
                  <a:cubicBezTo>
                    <a:pt x="670" y="1546"/>
                    <a:pt x="684" y="1550"/>
                    <a:pt x="692" y="1550"/>
                  </a:cubicBezTo>
                  <a:cubicBezTo>
                    <a:pt x="707" y="1550"/>
                    <a:pt x="702" y="1535"/>
                    <a:pt x="719" y="1535"/>
                  </a:cubicBezTo>
                  <a:cubicBezTo>
                    <a:pt x="729" y="1535"/>
                    <a:pt x="748" y="1541"/>
                    <a:pt x="784" y="1559"/>
                  </a:cubicBezTo>
                  <a:cubicBezTo>
                    <a:pt x="784" y="1547"/>
                    <a:pt x="721" y="1521"/>
                    <a:pt x="721" y="1521"/>
                  </a:cubicBezTo>
                  <a:lnTo>
                    <a:pt x="721" y="1521"/>
                  </a:lnTo>
                  <a:lnTo>
                    <a:pt x="759" y="1534"/>
                  </a:lnTo>
                  <a:lnTo>
                    <a:pt x="721" y="1509"/>
                  </a:lnTo>
                  <a:lnTo>
                    <a:pt x="721" y="1509"/>
                  </a:lnTo>
                  <a:cubicBezTo>
                    <a:pt x="721" y="1509"/>
                    <a:pt x="771" y="1534"/>
                    <a:pt x="797" y="1547"/>
                  </a:cubicBezTo>
                  <a:cubicBezTo>
                    <a:pt x="804" y="1549"/>
                    <a:pt x="809" y="1550"/>
                    <a:pt x="812" y="1550"/>
                  </a:cubicBezTo>
                  <a:cubicBezTo>
                    <a:pt x="825" y="1550"/>
                    <a:pt x="809" y="1534"/>
                    <a:pt x="809" y="1534"/>
                  </a:cubicBezTo>
                  <a:lnTo>
                    <a:pt x="784" y="1534"/>
                  </a:lnTo>
                  <a:cubicBezTo>
                    <a:pt x="771" y="1496"/>
                    <a:pt x="822" y="1484"/>
                    <a:pt x="771" y="1434"/>
                  </a:cubicBezTo>
                  <a:lnTo>
                    <a:pt x="746" y="1434"/>
                  </a:lnTo>
                  <a:cubicBezTo>
                    <a:pt x="732" y="1419"/>
                    <a:pt x="732" y="1416"/>
                    <a:pt x="738" y="1416"/>
                  </a:cubicBezTo>
                  <a:cubicBezTo>
                    <a:pt x="742" y="1416"/>
                    <a:pt x="750" y="1418"/>
                    <a:pt x="755" y="1418"/>
                  </a:cubicBezTo>
                  <a:cubicBezTo>
                    <a:pt x="760" y="1418"/>
                    <a:pt x="763" y="1416"/>
                    <a:pt x="759" y="1408"/>
                  </a:cubicBezTo>
                  <a:lnTo>
                    <a:pt x="759" y="1408"/>
                  </a:lnTo>
                  <a:lnTo>
                    <a:pt x="771" y="1421"/>
                  </a:lnTo>
                  <a:lnTo>
                    <a:pt x="784" y="1408"/>
                  </a:lnTo>
                  <a:lnTo>
                    <a:pt x="759" y="1408"/>
                  </a:lnTo>
                  <a:cubicBezTo>
                    <a:pt x="746" y="1396"/>
                    <a:pt x="734" y="1383"/>
                    <a:pt x="734" y="1383"/>
                  </a:cubicBezTo>
                  <a:lnTo>
                    <a:pt x="734" y="1383"/>
                  </a:lnTo>
                  <a:cubicBezTo>
                    <a:pt x="759" y="1396"/>
                    <a:pt x="797" y="1396"/>
                    <a:pt x="822" y="1421"/>
                  </a:cubicBezTo>
                  <a:cubicBezTo>
                    <a:pt x="784" y="1383"/>
                    <a:pt x="797" y="1396"/>
                    <a:pt x="709" y="1346"/>
                  </a:cubicBezTo>
                  <a:lnTo>
                    <a:pt x="709" y="1346"/>
                  </a:lnTo>
                  <a:lnTo>
                    <a:pt x="746" y="1358"/>
                  </a:lnTo>
                  <a:cubicBezTo>
                    <a:pt x="721" y="1346"/>
                    <a:pt x="696" y="1333"/>
                    <a:pt x="696" y="1320"/>
                  </a:cubicBezTo>
                  <a:lnTo>
                    <a:pt x="696" y="1320"/>
                  </a:lnTo>
                  <a:cubicBezTo>
                    <a:pt x="721" y="1333"/>
                    <a:pt x="759" y="1346"/>
                    <a:pt x="797" y="1371"/>
                  </a:cubicBezTo>
                  <a:cubicBezTo>
                    <a:pt x="808" y="1374"/>
                    <a:pt x="815" y="1375"/>
                    <a:pt x="819" y="1375"/>
                  </a:cubicBezTo>
                  <a:cubicBezTo>
                    <a:pt x="840" y="1375"/>
                    <a:pt x="786" y="1342"/>
                    <a:pt x="799" y="1342"/>
                  </a:cubicBezTo>
                  <a:cubicBezTo>
                    <a:pt x="804" y="1342"/>
                    <a:pt x="818" y="1347"/>
                    <a:pt x="847" y="1358"/>
                  </a:cubicBezTo>
                  <a:cubicBezTo>
                    <a:pt x="797" y="1331"/>
                    <a:pt x="779" y="1325"/>
                    <a:pt x="772" y="1325"/>
                  </a:cubicBezTo>
                  <a:cubicBezTo>
                    <a:pt x="767" y="1325"/>
                    <a:pt x="768" y="1328"/>
                    <a:pt x="767" y="1328"/>
                  </a:cubicBezTo>
                  <a:cubicBezTo>
                    <a:pt x="767" y="1328"/>
                    <a:pt x="765" y="1326"/>
                    <a:pt x="759" y="1320"/>
                  </a:cubicBezTo>
                  <a:cubicBezTo>
                    <a:pt x="734" y="1320"/>
                    <a:pt x="721" y="1308"/>
                    <a:pt x="709" y="1295"/>
                  </a:cubicBezTo>
                  <a:cubicBezTo>
                    <a:pt x="709" y="1295"/>
                    <a:pt x="709" y="1295"/>
                    <a:pt x="709" y="1283"/>
                  </a:cubicBezTo>
                  <a:cubicBezTo>
                    <a:pt x="741" y="1294"/>
                    <a:pt x="811" y="1323"/>
                    <a:pt x="830" y="1323"/>
                  </a:cubicBezTo>
                  <a:cubicBezTo>
                    <a:pt x="833" y="1323"/>
                    <a:pt x="834" y="1322"/>
                    <a:pt x="834" y="1320"/>
                  </a:cubicBezTo>
                  <a:cubicBezTo>
                    <a:pt x="834" y="1320"/>
                    <a:pt x="847" y="1333"/>
                    <a:pt x="847" y="1333"/>
                  </a:cubicBezTo>
                  <a:lnTo>
                    <a:pt x="859" y="1333"/>
                  </a:lnTo>
                  <a:lnTo>
                    <a:pt x="847" y="1320"/>
                  </a:lnTo>
                  <a:lnTo>
                    <a:pt x="859" y="1320"/>
                  </a:lnTo>
                  <a:cubicBezTo>
                    <a:pt x="859" y="1320"/>
                    <a:pt x="859" y="1320"/>
                    <a:pt x="847" y="1308"/>
                  </a:cubicBezTo>
                  <a:lnTo>
                    <a:pt x="834" y="1295"/>
                  </a:lnTo>
                  <a:cubicBezTo>
                    <a:pt x="822" y="1295"/>
                    <a:pt x="822" y="1295"/>
                    <a:pt x="784" y="1270"/>
                  </a:cubicBezTo>
                  <a:lnTo>
                    <a:pt x="784" y="1279"/>
                  </a:lnTo>
                  <a:lnTo>
                    <a:pt x="784" y="1279"/>
                  </a:lnTo>
                  <a:lnTo>
                    <a:pt x="797" y="1283"/>
                  </a:lnTo>
                  <a:lnTo>
                    <a:pt x="797" y="1295"/>
                  </a:lnTo>
                  <a:cubicBezTo>
                    <a:pt x="789" y="1288"/>
                    <a:pt x="781" y="1280"/>
                    <a:pt x="773" y="1275"/>
                  </a:cubicBezTo>
                  <a:lnTo>
                    <a:pt x="773" y="1275"/>
                  </a:lnTo>
                  <a:lnTo>
                    <a:pt x="778" y="1276"/>
                  </a:lnTo>
                  <a:lnTo>
                    <a:pt x="778" y="1276"/>
                  </a:lnTo>
                  <a:cubicBezTo>
                    <a:pt x="771" y="1270"/>
                    <a:pt x="769" y="1270"/>
                    <a:pt x="759" y="1270"/>
                  </a:cubicBezTo>
                  <a:lnTo>
                    <a:pt x="721" y="1245"/>
                  </a:lnTo>
                  <a:lnTo>
                    <a:pt x="746" y="1258"/>
                  </a:lnTo>
                  <a:cubicBezTo>
                    <a:pt x="746" y="1245"/>
                    <a:pt x="746" y="1245"/>
                    <a:pt x="746" y="1245"/>
                  </a:cubicBezTo>
                  <a:cubicBezTo>
                    <a:pt x="759" y="1258"/>
                    <a:pt x="771" y="1258"/>
                    <a:pt x="784" y="1270"/>
                  </a:cubicBezTo>
                  <a:cubicBezTo>
                    <a:pt x="809" y="1270"/>
                    <a:pt x="771" y="1258"/>
                    <a:pt x="797" y="1258"/>
                  </a:cubicBezTo>
                  <a:cubicBezTo>
                    <a:pt x="885" y="1295"/>
                    <a:pt x="809" y="1283"/>
                    <a:pt x="872" y="1320"/>
                  </a:cubicBezTo>
                  <a:cubicBezTo>
                    <a:pt x="876" y="1322"/>
                    <a:pt x="879" y="1322"/>
                    <a:pt x="881" y="1322"/>
                  </a:cubicBezTo>
                  <a:cubicBezTo>
                    <a:pt x="888" y="1322"/>
                    <a:pt x="862" y="1306"/>
                    <a:pt x="866" y="1306"/>
                  </a:cubicBezTo>
                  <a:cubicBezTo>
                    <a:pt x="868" y="1306"/>
                    <a:pt x="876" y="1310"/>
                    <a:pt x="897" y="1320"/>
                  </a:cubicBezTo>
                  <a:cubicBezTo>
                    <a:pt x="809" y="1270"/>
                    <a:pt x="922" y="1308"/>
                    <a:pt x="834" y="1270"/>
                  </a:cubicBezTo>
                  <a:lnTo>
                    <a:pt x="834" y="1270"/>
                  </a:lnTo>
                  <a:lnTo>
                    <a:pt x="897" y="1295"/>
                  </a:lnTo>
                  <a:cubicBezTo>
                    <a:pt x="897" y="1295"/>
                    <a:pt x="897" y="1295"/>
                    <a:pt x="897" y="1308"/>
                  </a:cubicBezTo>
                  <a:lnTo>
                    <a:pt x="897" y="1320"/>
                  </a:lnTo>
                  <a:lnTo>
                    <a:pt x="885" y="1320"/>
                  </a:lnTo>
                  <a:lnTo>
                    <a:pt x="885" y="1333"/>
                  </a:lnTo>
                  <a:lnTo>
                    <a:pt x="885" y="1346"/>
                  </a:lnTo>
                  <a:cubicBezTo>
                    <a:pt x="897" y="1396"/>
                    <a:pt x="947" y="1371"/>
                    <a:pt x="885" y="1496"/>
                  </a:cubicBezTo>
                  <a:cubicBezTo>
                    <a:pt x="922" y="1509"/>
                    <a:pt x="947" y="1534"/>
                    <a:pt x="973" y="1559"/>
                  </a:cubicBezTo>
                  <a:cubicBezTo>
                    <a:pt x="1010" y="1609"/>
                    <a:pt x="1035" y="1660"/>
                    <a:pt x="1060" y="1723"/>
                  </a:cubicBezTo>
                  <a:lnTo>
                    <a:pt x="1073" y="1723"/>
                  </a:lnTo>
                  <a:cubicBezTo>
                    <a:pt x="1086" y="1723"/>
                    <a:pt x="1073" y="1710"/>
                    <a:pt x="1086" y="1710"/>
                  </a:cubicBezTo>
                  <a:cubicBezTo>
                    <a:pt x="1123" y="1735"/>
                    <a:pt x="1073" y="1735"/>
                    <a:pt x="1098" y="1760"/>
                  </a:cubicBezTo>
                  <a:cubicBezTo>
                    <a:pt x="1115" y="1760"/>
                    <a:pt x="1104" y="1749"/>
                    <a:pt x="1106" y="1749"/>
                  </a:cubicBezTo>
                  <a:lnTo>
                    <a:pt x="1106" y="1749"/>
                  </a:lnTo>
                  <a:cubicBezTo>
                    <a:pt x="1107" y="1749"/>
                    <a:pt x="1111" y="1752"/>
                    <a:pt x="1123" y="1760"/>
                  </a:cubicBezTo>
                  <a:cubicBezTo>
                    <a:pt x="1073" y="1723"/>
                    <a:pt x="1136" y="1735"/>
                    <a:pt x="1111" y="1710"/>
                  </a:cubicBezTo>
                  <a:lnTo>
                    <a:pt x="1111" y="1710"/>
                  </a:lnTo>
                  <a:lnTo>
                    <a:pt x="1123" y="1723"/>
                  </a:lnTo>
                  <a:cubicBezTo>
                    <a:pt x="1123" y="1710"/>
                    <a:pt x="1111" y="1710"/>
                    <a:pt x="1123" y="1697"/>
                  </a:cubicBezTo>
                  <a:lnTo>
                    <a:pt x="1148" y="1723"/>
                  </a:lnTo>
                  <a:cubicBezTo>
                    <a:pt x="1134" y="1708"/>
                    <a:pt x="1144" y="1706"/>
                    <a:pt x="1156" y="1705"/>
                  </a:cubicBezTo>
                  <a:lnTo>
                    <a:pt x="1156" y="1705"/>
                  </a:lnTo>
                  <a:cubicBezTo>
                    <a:pt x="1144" y="1700"/>
                    <a:pt x="1131" y="1685"/>
                    <a:pt x="1123" y="1685"/>
                  </a:cubicBezTo>
                  <a:cubicBezTo>
                    <a:pt x="1116" y="1674"/>
                    <a:pt x="1118" y="1670"/>
                    <a:pt x="1125" y="1670"/>
                  </a:cubicBezTo>
                  <a:cubicBezTo>
                    <a:pt x="1137" y="1670"/>
                    <a:pt x="1162" y="1680"/>
                    <a:pt x="1176" y="1680"/>
                  </a:cubicBezTo>
                  <a:cubicBezTo>
                    <a:pt x="1182" y="1680"/>
                    <a:pt x="1186" y="1678"/>
                    <a:pt x="1186" y="1672"/>
                  </a:cubicBezTo>
                  <a:lnTo>
                    <a:pt x="1161" y="1672"/>
                  </a:lnTo>
                  <a:cubicBezTo>
                    <a:pt x="1161" y="1660"/>
                    <a:pt x="1174" y="1660"/>
                    <a:pt x="1199" y="1660"/>
                  </a:cubicBezTo>
                  <a:cubicBezTo>
                    <a:pt x="1199" y="1647"/>
                    <a:pt x="1174" y="1660"/>
                    <a:pt x="1161" y="1635"/>
                  </a:cubicBezTo>
                  <a:lnTo>
                    <a:pt x="1161" y="1635"/>
                  </a:lnTo>
                  <a:cubicBezTo>
                    <a:pt x="1166" y="1637"/>
                    <a:pt x="1168" y="1638"/>
                    <a:pt x="1169" y="1638"/>
                  </a:cubicBezTo>
                  <a:cubicBezTo>
                    <a:pt x="1173" y="1638"/>
                    <a:pt x="1148" y="1620"/>
                    <a:pt x="1148" y="1609"/>
                  </a:cubicBezTo>
                  <a:lnTo>
                    <a:pt x="1148" y="1609"/>
                  </a:lnTo>
                  <a:lnTo>
                    <a:pt x="1174" y="1622"/>
                  </a:lnTo>
                  <a:cubicBezTo>
                    <a:pt x="1199" y="1609"/>
                    <a:pt x="1123" y="1597"/>
                    <a:pt x="1148" y="1584"/>
                  </a:cubicBezTo>
                  <a:lnTo>
                    <a:pt x="1148" y="1584"/>
                  </a:lnTo>
                  <a:lnTo>
                    <a:pt x="1174" y="1609"/>
                  </a:lnTo>
                  <a:lnTo>
                    <a:pt x="1174" y="1597"/>
                  </a:lnTo>
                  <a:lnTo>
                    <a:pt x="1199" y="1609"/>
                  </a:lnTo>
                  <a:cubicBezTo>
                    <a:pt x="1186" y="1584"/>
                    <a:pt x="1199" y="1584"/>
                    <a:pt x="1211" y="1584"/>
                  </a:cubicBezTo>
                  <a:cubicBezTo>
                    <a:pt x="1186" y="1572"/>
                    <a:pt x="1161" y="1559"/>
                    <a:pt x="1174" y="1547"/>
                  </a:cubicBezTo>
                  <a:cubicBezTo>
                    <a:pt x="1182" y="1547"/>
                    <a:pt x="1185" y="1552"/>
                    <a:pt x="1186" y="1552"/>
                  </a:cubicBezTo>
                  <a:cubicBezTo>
                    <a:pt x="1186" y="1552"/>
                    <a:pt x="1186" y="1551"/>
                    <a:pt x="1186" y="1547"/>
                  </a:cubicBezTo>
                  <a:cubicBezTo>
                    <a:pt x="1199" y="1559"/>
                    <a:pt x="1224" y="1572"/>
                    <a:pt x="1199" y="1572"/>
                  </a:cubicBezTo>
                  <a:lnTo>
                    <a:pt x="1211" y="1584"/>
                  </a:lnTo>
                  <a:cubicBezTo>
                    <a:pt x="1236" y="1584"/>
                    <a:pt x="1224" y="1559"/>
                    <a:pt x="1236" y="1559"/>
                  </a:cubicBezTo>
                  <a:lnTo>
                    <a:pt x="1224" y="1559"/>
                  </a:lnTo>
                  <a:lnTo>
                    <a:pt x="1199" y="1534"/>
                  </a:lnTo>
                  <a:cubicBezTo>
                    <a:pt x="1211" y="1534"/>
                    <a:pt x="1211" y="1534"/>
                    <a:pt x="1224" y="1547"/>
                  </a:cubicBezTo>
                  <a:cubicBezTo>
                    <a:pt x="1224" y="1534"/>
                    <a:pt x="1211" y="1534"/>
                    <a:pt x="1211" y="1521"/>
                  </a:cubicBezTo>
                  <a:lnTo>
                    <a:pt x="1211" y="1521"/>
                  </a:lnTo>
                  <a:cubicBezTo>
                    <a:pt x="1221" y="1531"/>
                    <a:pt x="1238" y="1533"/>
                    <a:pt x="1246" y="1540"/>
                  </a:cubicBezTo>
                  <a:lnTo>
                    <a:pt x="1246" y="1540"/>
                  </a:lnTo>
                  <a:lnTo>
                    <a:pt x="1236" y="1521"/>
                  </a:lnTo>
                  <a:cubicBezTo>
                    <a:pt x="1249" y="1521"/>
                    <a:pt x="1274" y="1521"/>
                    <a:pt x="1274" y="1534"/>
                  </a:cubicBezTo>
                  <a:cubicBezTo>
                    <a:pt x="1287" y="1521"/>
                    <a:pt x="1249" y="1496"/>
                    <a:pt x="1274" y="1484"/>
                  </a:cubicBezTo>
                  <a:cubicBezTo>
                    <a:pt x="1262" y="1484"/>
                    <a:pt x="1262" y="1484"/>
                    <a:pt x="1262" y="1471"/>
                  </a:cubicBezTo>
                  <a:cubicBezTo>
                    <a:pt x="1274" y="1471"/>
                    <a:pt x="1299" y="1459"/>
                    <a:pt x="1274" y="1434"/>
                  </a:cubicBezTo>
                  <a:lnTo>
                    <a:pt x="1274" y="1434"/>
                  </a:lnTo>
                  <a:lnTo>
                    <a:pt x="1312" y="1446"/>
                  </a:lnTo>
                  <a:cubicBezTo>
                    <a:pt x="1312" y="1434"/>
                    <a:pt x="1274" y="1434"/>
                    <a:pt x="1262" y="1408"/>
                  </a:cubicBezTo>
                  <a:cubicBezTo>
                    <a:pt x="1262" y="1406"/>
                    <a:pt x="1263" y="1405"/>
                    <a:pt x="1266" y="1405"/>
                  </a:cubicBezTo>
                  <a:cubicBezTo>
                    <a:pt x="1276" y="1405"/>
                    <a:pt x="1302" y="1421"/>
                    <a:pt x="1312" y="1421"/>
                  </a:cubicBezTo>
                  <a:cubicBezTo>
                    <a:pt x="1287" y="1408"/>
                    <a:pt x="1262" y="1383"/>
                    <a:pt x="1299" y="1383"/>
                  </a:cubicBezTo>
                  <a:cubicBezTo>
                    <a:pt x="1299" y="1383"/>
                    <a:pt x="1287" y="1383"/>
                    <a:pt x="1299" y="1396"/>
                  </a:cubicBezTo>
                  <a:lnTo>
                    <a:pt x="1312" y="1396"/>
                  </a:lnTo>
                  <a:cubicBezTo>
                    <a:pt x="1337" y="1421"/>
                    <a:pt x="1324" y="1421"/>
                    <a:pt x="1362" y="1421"/>
                  </a:cubicBezTo>
                  <a:cubicBezTo>
                    <a:pt x="1299" y="1396"/>
                    <a:pt x="1362" y="1383"/>
                    <a:pt x="1299" y="1358"/>
                  </a:cubicBezTo>
                  <a:lnTo>
                    <a:pt x="1324" y="1358"/>
                  </a:lnTo>
                  <a:cubicBezTo>
                    <a:pt x="1350" y="1358"/>
                    <a:pt x="1274" y="1333"/>
                    <a:pt x="1287" y="1320"/>
                  </a:cubicBezTo>
                  <a:cubicBezTo>
                    <a:pt x="1294" y="1320"/>
                    <a:pt x="1302" y="1320"/>
                    <a:pt x="1307" y="1323"/>
                  </a:cubicBezTo>
                  <a:lnTo>
                    <a:pt x="1307" y="1323"/>
                  </a:lnTo>
                  <a:lnTo>
                    <a:pt x="1299" y="1308"/>
                  </a:lnTo>
                  <a:lnTo>
                    <a:pt x="1312" y="1308"/>
                  </a:lnTo>
                  <a:lnTo>
                    <a:pt x="1312" y="1295"/>
                  </a:lnTo>
                  <a:cubicBezTo>
                    <a:pt x="1312" y="1295"/>
                    <a:pt x="1306" y="1290"/>
                    <a:pt x="1299" y="1283"/>
                  </a:cubicBezTo>
                  <a:lnTo>
                    <a:pt x="1299" y="1283"/>
                  </a:lnTo>
                  <a:cubicBezTo>
                    <a:pt x="1299" y="1283"/>
                    <a:pt x="1299" y="1270"/>
                    <a:pt x="1287" y="1270"/>
                  </a:cubicBezTo>
                  <a:cubicBezTo>
                    <a:pt x="1312" y="1270"/>
                    <a:pt x="1324" y="1283"/>
                    <a:pt x="1312" y="1283"/>
                  </a:cubicBezTo>
                  <a:cubicBezTo>
                    <a:pt x="1331" y="1289"/>
                    <a:pt x="1339" y="1291"/>
                    <a:pt x="1342" y="1291"/>
                  </a:cubicBezTo>
                  <a:cubicBezTo>
                    <a:pt x="1352" y="1291"/>
                    <a:pt x="1312" y="1270"/>
                    <a:pt x="1350" y="1270"/>
                  </a:cubicBezTo>
                  <a:lnTo>
                    <a:pt x="1350" y="1283"/>
                  </a:lnTo>
                  <a:cubicBezTo>
                    <a:pt x="1366" y="1287"/>
                    <a:pt x="1376" y="1288"/>
                    <a:pt x="1383" y="1288"/>
                  </a:cubicBezTo>
                  <a:cubicBezTo>
                    <a:pt x="1396" y="1288"/>
                    <a:pt x="1396" y="1283"/>
                    <a:pt x="1412" y="1283"/>
                  </a:cubicBezTo>
                  <a:cubicBezTo>
                    <a:pt x="1400" y="1283"/>
                    <a:pt x="1350" y="1270"/>
                    <a:pt x="1337" y="1258"/>
                  </a:cubicBezTo>
                  <a:cubicBezTo>
                    <a:pt x="1337" y="1258"/>
                    <a:pt x="1337" y="1258"/>
                    <a:pt x="1324" y="1245"/>
                  </a:cubicBezTo>
                  <a:lnTo>
                    <a:pt x="1324" y="1245"/>
                  </a:lnTo>
                  <a:cubicBezTo>
                    <a:pt x="1333" y="1249"/>
                    <a:pt x="1338" y="1251"/>
                    <a:pt x="1342" y="1251"/>
                  </a:cubicBezTo>
                  <a:cubicBezTo>
                    <a:pt x="1350" y="1251"/>
                    <a:pt x="1350" y="1245"/>
                    <a:pt x="1350" y="1245"/>
                  </a:cubicBezTo>
                  <a:lnTo>
                    <a:pt x="1387" y="1258"/>
                  </a:lnTo>
                  <a:cubicBezTo>
                    <a:pt x="1375" y="1245"/>
                    <a:pt x="1362" y="1232"/>
                    <a:pt x="1350" y="1232"/>
                  </a:cubicBezTo>
                  <a:cubicBezTo>
                    <a:pt x="1350" y="1228"/>
                    <a:pt x="1352" y="1227"/>
                    <a:pt x="1357" y="1227"/>
                  </a:cubicBezTo>
                  <a:cubicBezTo>
                    <a:pt x="1366" y="1227"/>
                    <a:pt x="1383" y="1232"/>
                    <a:pt x="1400" y="1232"/>
                  </a:cubicBezTo>
                  <a:cubicBezTo>
                    <a:pt x="1412" y="1220"/>
                    <a:pt x="1362" y="1232"/>
                    <a:pt x="1362" y="1207"/>
                  </a:cubicBezTo>
                  <a:cubicBezTo>
                    <a:pt x="1375" y="1207"/>
                    <a:pt x="1362" y="1195"/>
                    <a:pt x="1350" y="1170"/>
                  </a:cubicBezTo>
                  <a:lnTo>
                    <a:pt x="1350" y="1170"/>
                  </a:lnTo>
                  <a:lnTo>
                    <a:pt x="1362" y="1176"/>
                  </a:lnTo>
                  <a:lnTo>
                    <a:pt x="1362" y="1176"/>
                  </a:lnTo>
                  <a:cubicBezTo>
                    <a:pt x="1359" y="1173"/>
                    <a:pt x="1356" y="1170"/>
                    <a:pt x="1350" y="1170"/>
                  </a:cubicBezTo>
                  <a:lnTo>
                    <a:pt x="1362" y="1170"/>
                  </a:lnTo>
                  <a:cubicBezTo>
                    <a:pt x="1362" y="1170"/>
                    <a:pt x="1337" y="1157"/>
                    <a:pt x="1324" y="1144"/>
                  </a:cubicBezTo>
                  <a:cubicBezTo>
                    <a:pt x="1319" y="1142"/>
                    <a:pt x="1319" y="1141"/>
                    <a:pt x="1322" y="1141"/>
                  </a:cubicBezTo>
                  <a:cubicBezTo>
                    <a:pt x="1328" y="1141"/>
                    <a:pt x="1343" y="1144"/>
                    <a:pt x="1352" y="1144"/>
                  </a:cubicBezTo>
                  <a:cubicBezTo>
                    <a:pt x="1360" y="1144"/>
                    <a:pt x="1363" y="1141"/>
                    <a:pt x="1350" y="1132"/>
                  </a:cubicBezTo>
                  <a:cubicBezTo>
                    <a:pt x="1362" y="1132"/>
                    <a:pt x="1375" y="1132"/>
                    <a:pt x="1387" y="1144"/>
                  </a:cubicBezTo>
                  <a:cubicBezTo>
                    <a:pt x="1362" y="1119"/>
                    <a:pt x="1362" y="1119"/>
                    <a:pt x="1337" y="1094"/>
                  </a:cubicBezTo>
                  <a:lnTo>
                    <a:pt x="1362" y="1094"/>
                  </a:lnTo>
                  <a:cubicBezTo>
                    <a:pt x="1337" y="1094"/>
                    <a:pt x="1312" y="1069"/>
                    <a:pt x="1287" y="1057"/>
                  </a:cubicBezTo>
                  <a:lnTo>
                    <a:pt x="1299" y="1057"/>
                  </a:lnTo>
                  <a:cubicBezTo>
                    <a:pt x="1312" y="1069"/>
                    <a:pt x="1337" y="1082"/>
                    <a:pt x="1350" y="1082"/>
                  </a:cubicBezTo>
                  <a:lnTo>
                    <a:pt x="1387" y="1094"/>
                  </a:lnTo>
                  <a:lnTo>
                    <a:pt x="1375" y="1082"/>
                  </a:lnTo>
                  <a:lnTo>
                    <a:pt x="1400" y="1082"/>
                  </a:lnTo>
                  <a:cubicBezTo>
                    <a:pt x="1362" y="1057"/>
                    <a:pt x="1324" y="1019"/>
                    <a:pt x="1312" y="1006"/>
                  </a:cubicBezTo>
                  <a:lnTo>
                    <a:pt x="1312" y="1006"/>
                  </a:lnTo>
                  <a:cubicBezTo>
                    <a:pt x="1337" y="1019"/>
                    <a:pt x="1350" y="1019"/>
                    <a:pt x="1387" y="1031"/>
                  </a:cubicBezTo>
                  <a:lnTo>
                    <a:pt x="1387" y="1031"/>
                  </a:lnTo>
                  <a:cubicBezTo>
                    <a:pt x="1380" y="1029"/>
                    <a:pt x="1376" y="1028"/>
                    <a:pt x="1373" y="1028"/>
                  </a:cubicBezTo>
                  <a:cubicBezTo>
                    <a:pt x="1363" y="1028"/>
                    <a:pt x="1387" y="1046"/>
                    <a:pt x="1387" y="1057"/>
                  </a:cubicBezTo>
                  <a:cubicBezTo>
                    <a:pt x="1387" y="1052"/>
                    <a:pt x="1389" y="1051"/>
                    <a:pt x="1391" y="1051"/>
                  </a:cubicBezTo>
                  <a:cubicBezTo>
                    <a:pt x="1396" y="1051"/>
                    <a:pt x="1404" y="1057"/>
                    <a:pt x="1412" y="1057"/>
                  </a:cubicBezTo>
                  <a:lnTo>
                    <a:pt x="1387" y="1031"/>
                  </a:lnTo>
                  <a:lnTo>
                    <a:pt x="1387" y="1031"/>
                  </a:lnTo>
                  <a:cubicBezTo>
                    <a:pt x="1396" y="1036"/>
                    <a:pt x="1400" y="1037"/>
                    <a:pt x="1402" y="1037"/>
                  </a:cubicBezTo>
                  <a:cubicBezTo>
                    <a:pt x="1407" y="1037"/>
                    <a:pt x="1404" y="1031"/>
                    <a:pt x="1412" y="1031"/>
                  </a:cubicBezTo>
                  <a:cubicBezTo>
                    <a:pt x="1362" y="1019"/>
                    <a:pt x="1387" y="1006"/>
                    <a:pt x="1375" y="1006"/>
                  </a:cubicBezTo>
                  <a:lnTo>
                    <a:pt x="1375" y="1006"/>
                  </a:lnTo>
                  <a:cubicBezTo>
                    <a:pt x="1379" y="1006"/>
                    <a:pt x="1384" y="1008"/>
                    <a:pt x="1389" y="1009"/>
                  </a:cubicBezTo>
                  <a:lnTo>
                    <a:pt x="1389" y="1009"/>
                  </a:lnTo>
                  <a:cubicBezTo>
                    <a:pt x="1376" y="1002"/>
                    <a:pt x="1363" y="994"/>
                    <a:pt x="1375" y="994"/>
                  </a:cubicBezTo>
                  <a:lnTo>
                    <a:pt x="1387" y="994"/>
                  </a:lnTo>
                  <a:cubicBezTo>
                    <a:pt x="1381" y="987"/>
                    <a:pt x="1381" y="984"/>
                    <a:pt x="1384" y="984"/>
                  </a:cubicBezTo>
                  <a:cubicBezTo>
                    <a:pt x="1387" y="984"/>
                    <a:pt x="1393" y="987"/>
                    <a:pt x="1400" y="994"/>
                  </a:cubicBezTo>
                  <a:cubicBezTo>
                    <a:pt x="1412" y="981"/>
                    <a:pt x="1412" y="956"/>
                    <a:pt x="1375" y="943"/>
                  </a:cubicBezTo>
                  <a:cubicBezTo>
                    <a:pt x="1381" y="943"/>
                    <a:pt x="1393" y="946"/>
                    <a:pt x="1405" y="951"/>
                  </a:cubicBezTo>
                  <a:lnTo>
                    <a:pt x="1405" y="951"/>
                  </a:lnTo>
                  <a:lnTo>
                    <a:pt x="1299" y="893"/>
                  </a:lnTo>
                  <a:lnTo>
                    <a:pt x="1299" y="893"/>
                  </a:lnTo>
                  <a:cubicBezTo>
                    <a:pt x="1337" y="906"/>
                    <a:pt x="1425" y="931"/>
                    <a:pt x="1437" y="943"/>
                  </a:cubicBezTo>
                  <a:cubicBezTo>
                    <a:pt x="1450" y="943"/>
                    <a:pt x="1450" y="943"/>
                    <a:pt x="1437" y="931"/>
                  </a:cubicBezTo>
                  <a:cubicBezTo>
                    <a:pt x="1437" y="931"/>
                    <a:pt x="1387" y="918"/>
                    <a:pt x="1387" y="918"/>
                  </a:cubicBezTo>
                  <a:lnTo>
                    <a:pt x="1450" y="918"/>
                  </a:lnTo>
                  <a:cubicBezTo>
                    <a:pt x="1437" y="918"/>
                    <a:pt x="1387" y="893"/>
                    <a:pt x="1387" y="893"/>
                  </a:cubicBezTo>
                  <a:cubicBezTo>
                    <a:pt x="1400" y="893"/>
                    <a:pt x="1437" y="918"/>
                    <a:pt x="1450" y="918"/>
                  </a:cubicBezTo>
                  <a:lnTo>
                    <a:pt x="1400" y="893"/>
                  </a:lnTo>
                  <a:lnTo>
                    <a:pt x="1400" y="893"/>
                  </a:lnTo>
                  <a:cubicBezTo>
                    <a:pt x="1400" y="893"/>
                    <a:pt x="1433" y="904"/>
                    <a:pt x="1457" y="906"/>
                  </a:cubicBezTo>
                  <a:lnTo>
                    <a:pt x="1457" y="906"/>
                  </a:lnTo>
                  <a:cubicBezTo>
                    <a:pt x="1455" y="905"/>
                    <a:pt x="1463" y="903"/>
                    <a:pt x="1463" y="893"/>
                  </a:cubicBezTo>
                  <a:lnTo>
                    <a:pt x="1450" y="893"/>
                  </a:lnTo>
                  <a:cubicBezTo>
                    <a:pt x="1463" y="893"/>
                    <a:pt x="1375" y="855"/>
                    <a:pt x="1375" y="843"/>
                  </a:cubicBezTo>
                  <a:lnTo>
                    <a:pt x="1375" y="843"/>
                  </a:lnTo>
                  <a:cubicBezTo>
                    <a:pt x="1385" y="853"/>
                    <a:pt x="1428" y="871"/>
                    <a:pt x="1444" y="871"/>
                  </a:cubicBezTo>
                  <a:cubicBezTo>
                    <a:pt x="1448" y="871"/>
                    <a:pt x="1450" y="870"/>
                    <a:pt x="1450" y="868"/>
                  </a:cubicBezTo>
                  <a:cubicBezTo>
                    <a:pt x="1425" y="855"/>
                    <a:pt x="1324" y="805"/>
                    <a:pt x="1312" y="793"/>
                  </a:cubicBezTo>
                  <a:lnTo>
                    <a:pt x="1324" y="793"/>
                  </a:lnTo>
                  <a:lnTo>
                    <a:pt x="1312" y="780"/>
                  </a:lnTo>
                  <a:lnTo>
                    <a:pt x="1312" y="780"/>
                  </a:lnTo>
                  <a:cubicBezTo>
                    <a:pt x="1350" y="805"/>
                    <a:pt x="1437" y="843"/>
                    <a:pt x="1463" y="868"/>
                  </a:cubicBezTo>
                  <a:cubicBezTo>
                    <a:pt x="1471" y="868"/>
                    <a:pt x="1479" y="874"/>
                    <a:pt x="1484" y="874"/>
                  </a:cubicBezTo>
                  <a:cubicBezTo>
                    <a:pt x="1486" y="874"/>
                    <a:pt x="1488" y="872"/>
                    <a:pt x="1488" y="868"/>
                  </a:cubicBezTo>
                  <a:cubicBezTo>
                    <a:pt x="1500" y="868"/>
                    <a:pt x="1513" y="881"/>
                    <a:pt x="1513" y="881"/>
                  </a:cubicBezTo>
                  <a:lnTo>
                    <a:pt x="1525" y="868"/>
                  </a:lnTo>
                  <a:cubicBezTo>
                    <a:pt x="1488" y="855"/>
                    <a:pt x="1488" y="843"/>
                    <a:pt x="1463" y="843"/>
                  </a:cubicBezTo>
                  <a:lnTo>
                    <a:pt x="1500" y="868"/>
                  </a:lnTo>
                  <a:cubicBezTo>
                    <a:pt x="1463" y="855"/>
                    <a:pt x="1400" y="818"/>
                    <a:pt x="1412" y="818"/>
                  </a:cubicBezTo>
                  <a:cubicBezTo>
                    <a:pt x="1423" y="818"/>
                    <a:pt x="1461" y="836"/>
                    <a:pt x="1480" y="841"/>
                  </a:cubicBezTo>
                  <a:lnTo>
                    <a:pt x="1480" y="841"/>
                  </a:lnTo>
                  <a:cubicBezTo>
                    <a:pt x="1471" y="838"/>
                    <a:pt x="1465" y="830"/>
                    <a:pt x="1475" y="830"/>
                  </a:cubicBezTo>
                  <a:lnTo>
                    <a:pt x="1488" y="843"/>
                  </a:lnTo>
                  <a:cubicBezTo>
                    <a:pt x="1500" y="843"/>
                    <a:pt x="1450" y="818"/>
                    <a:pt x="1488" y="818"/>
                  </a:cubicBezTo>
                  <a:cubicBezTo>
                    <a:pt x="1488" y="818"/>
                    <a:pt x="1504" y="823"/>
                    <a:pt x="1512" y="823"/>
                  </a:cubicBezTo>
                  <a:cubicBezTo>
                    <a:pt x="1516" y="823"/>
                    <a:pt x="1517" y="822"/>
                    <a:pt x="1513" y="818"/>
                  </a:cubicBezTo>
                  <a:cubicBezTo>
                    <a:pt x="1475" y="805"/>
                    <a:pt x="1350" y="768"/>
                    <a:pt x="1324" y="755"/>
                  </a:cubicBezTo>
                  <a:lnTo>
                    <a:pt x="1387" y="755"/>
                  </a:lnTo>
                  <a:cubicBezTo>
                    <a:pt x="1400" y="755"/>
                    <a:pt x="1400" y="768"/>
                    <a:pt x="1412" y="768"/>
                  </a:cubicBezTo>
                  <a:cubicBezTo>
                    <a:pt x="1412" y="768"/>
                    <a:pt x="1412" y="755"/>
                    <a:pt x="1412" y="742"/>
                  </a:cubicBezTo>
                  <a:cubicBezTo>
                    <a:pt x="1412" y="742"/>
                    <a:pt x="1412" y="742"/>
                    <a:pt x="1412" y="730"/>
                  </a:cubicBezTo>
                  <a:cubicBezTo>
                    <a:pt x="1412" y="717"/>
                    <a:pt x="1425" y="717"/>
                    <a:pt x="1425" y="705"/>
                  </a:cubicBezTo>
                  <a:cubicBezTo>
                    <a:pt x="1425" y="692"/>
                    <a:pt x="1425" y="692"/>
                    <a:pt x="1425" y="680"/>
                  </a:cubicBezTo>
                  <a:cubicBezTo>
                    <a:pt x="1425" y="680"/>
                    <a:pt x="1425" y="667"/>
                    <a:pt x="1425" y="667"/>
                  </a:cubicBezTo>
                  <a:cubicBezTo>
                    <a:pt x="1425" y="654"/>
                    <a:pt x="1425" y="654"/>
                    <a:pt x="1425" y="642"/>
                  </a:cubicBezTo>
                  <a:lnTo>
                    <a:pt x="1425" y="629"/>
                  </a:lnTo>
                  <a:cubicBezTo>
                    <a:pt x="1425" y="617"/>
                    <a:pt x="1425" y="604"/>
                    <a:pt x="1425" y="592"/>
                  </a:cubicBezTo>
                  <a:cubicBezTo>
                    <a:pt x="1425" y="592"/>
                    <a:pt x="1412" y="592"/>
                    <a:pt x="1412" y="579"/>
                  </a:cubicBezTo>
                  <a:lnTo>
                    <a:pt x="1400" y="579"/>
                  </a:lnTo>
                  <a:cubicBezTo>
                    <a:pt x="1400" y="579"/>
                    <a:pt x="1400" y="579"/>
                    <a:pt x="1400" y="592"/>
                  </a:cubicBezTo>
                  <a:cubicBezTo>
                    <a:pt x="1412" y="592"/>
                    <a:pt x="1412" y="604"/>
                    <a:pt x="1412" y="604"/>
                  </a:cubicBezTo>
                  <a:lnTo>
                    <a:pt x="1412" y="617"/>
                  </a:lnTo>
                  <a:cubicBezTo>
                    <a:pt x="1412" y="629"/>
                    <a:pt x="1400" y="629"/>
                    <a:pt x="1400" y="629"/>
                  </a:cubicBezTo>
                  <a:cubicBezTo>
                    <a:pt x="1400" y="642"/>
                    <a:pt x="1400" y="642"/>
                    <a:pt x="1400" y="642"/>
                  </a:cubicBezTo>
                  <a:cubicBezTo>
                    <a:pt x="1387" y="654"/>
                    <a:pt x="1387" y="654"/>
                    <a:pt x="1387" y="654"/>
                  </a:cubicBezTo>
                  <a:cubicBezTo>
                    <a:pt x="1387" y="654"/>
                    <a:pt x="1387" y="642"/>
                    <a:pt x="1375" y="642"/>
                  </a:cubicBezTo>
                  <a:cubicBezTo>
                    <a:pt x="1375" y="629"/>
                    <a:pt x="1375" y="604"/>
                    <a:pt x="1375" y="592"/>
                  </a:cubicBezTo>
                  <a:cubicBezTo>
                    <a:pt x="1375" y="579"/>
                    <a:pt x="1375" y="579"/>
                    <a:pt x="1375" y="566"/>
                  </a:cubicBezTo>
                  <a:cubicBezTo>
                    <a:pt x="1362" y="554"/>
                    <a:pt x="1362" y="554"/>
                    <a:pt x="1362" y="554"/>
                  </a:cubicBezTo>
                  <a:cubicBezTo>
                    <a:pt x="1350" y="554"/>
                    <a:pt x="1337" y="566"/>
                    <a:pt x="1337" y="566"/>
                  </a:cubicBezTo>
                  <a:cubicBezTo>
                    <a:pt x="1337" y="579"/>
                    <a:pt x="1337" y="579"/>
                    <a:pt x="1337" y="579"/>
                  </a:cubicBezTo>
                  <a:cubicBezTo>
                    <a:pt x="1337" y="579"/>
                    <a:pt x="1337" y="592"/>
                    <a:pt x="1337" y="592"/>
                  </a:cubicBezTo>
                  <a:cubicBezTo>
                    <a:pt x="1337" y="604"/>
                    <a:pt x="1324" y="604"/>
                    <a:pt x="1324" y="617"/>
                  </a:cubicBezTo>
                  <a:cubicBezTo>
                    <a:pt x="1324" y="629"/>
                    <a:pt x="1324" y="642"/>
                    <a:pt x="1312" y="654"/>
                  </a:cubicBezTo>
                  <a:cubicBezTo>
                    <a:pt x="1312" y="642"/>
                    <a:pt x="1312" y="642"/>
                    <a:pt x="1312" y="642"/>
                  </a:cubicBezTo>
                  <a:cubicBezTo>
                    <a:pt x="1312" y="642"/>
                    <a:pt x="1312" y="642"/>
                    <a:pt x="1312" y="629"/>
                  </a:cubicBezTo>
                  <a:cubicBezTo>
                    <a:pt x="1312" y="628"/>
                    <a:pt x="1311" y="627"/>
                    <a:pt x="1310" y="627"/>
                  </a:cubicBezTo>
                  <a:cubicBezTo>
                    <a:pt x="1305" y="627"/>
                    <a:pt x="1283" y="658"/>
                    <a:pt x="1262" y="680"/>
                  </a:cubicBezTo>
                  <a:lnTo>
                    <a:pt x="1249" y="692"/>
                  </a:lnTo>
                  <a:lnTo>
                    <a:pt x="1236" y="705"/>
                  </a:lnTo>
                  <a:cubicBezTo>
                    <a:pt x="1236" y="705"/>
                    <a:pt x="1224" y="717"/>
                    <a:pt x="1224" y="717"/>
                  </a:cubicBezTo>
                  <a:lnTo>
                    <a:pt x="1262" y="629"/>
                  </a:lnTo>
                  <a:cubicBezTo>
                    <a:pt x="1254" y="620"/>
                    <a:pt x="1247" y="615"/>
                    <a:pt x="1241" y="615"/>
                  </a:cubicBezTo>
                  <a:cubicBezTo>
                    <a:pt x="1214" y="615"/>
                    <a:pt x="1191" y="687"/>
                    <a:pt x="1161" y="717"/>
                  </a:cubicBezTo>
                  <a:cubicBezTo>
                    <a:pt x="1161" y="717"/>
                    <a:pt x="1148" y="717"/>
                    <a:pt x="1136" y="705"/>
                  </a:cubicBezTo>
                  <a:cubicBezTo>
                    <a:pt x="1161" y="667"/>
                    <a:pt x="1186" y="642"/>
                    <a:pt x="1211" y="604"/>
                  </a:cubicBezTo>
                  <a:lnTo>
                    <a:pt x="1211" y="604"/>
                  </a:lnTo>
                  <a:lnTo>
                    <a:pt x="1161" y="629"/>
                  </a:lnTo>
                  <a:lnTo>
                    <a:pt x="1211" y="541"/>
                  </a:lnTo>
                  <a:lnTo>
                    <a:pt x="1211" y="541"/>
                  </a:lnTo>
                  <a:cubicBezTo>
                    <a:pt x="1186" y="561"/>
                    <a:pt x="1169" y="569"/>
                    <a:pt x="1157" y="569"/>
                  </a:cubicBezTo>
                  <a:cubicBezTo>
                    <a:pt x="1138" y="569"/>
                    <a:pt x="1131" y="551"/>
                    <a:pt x="1123" y="529"/>
                  </a:cubicBezTo>
                  <a:cubicBezTo>
                    <a:pt x="1111" y="554"/>
                    <a:pt x="1098" y="579"/>
                    <a:pt x="1086" y="604"/>
                  </a:cubicBezTo>
                  <a:lnTo>
                    <a:pt x="1086" y="617"/>
                  </a:lnTo>
                  <a:cubicBezTo>
                    <a:pt x="1064" y="638"/>
                    <a:pt x="1042" y="669"/>
                    <a:pt x="1029" y="669"/>
                  </a:cubicBezTo>
                  <a:cubicBezTo>
                    <a:pt x="1026" y="669"/>
                    <a:pt x="1025" y="669"/>
                    <a:pt x="1023" y="667"/>
                  </a:cubicBezTo>
                  <a:cubicBezTo>
                    <a:pt x="1023" y="629"/>
                    <a:pt x="1048" y="604"/>
                    <a:pt x="1035" y="592"/>
                  </a:cubicBezTo>
                  <a:lnTo>
                    <a:pt x="1035" y="592"/>
                  </a:lnTo>
                  <a:cubicBezTo>
                    <a:pt x="1046" y="597"/>
                    <a:pt x="1054" y="600"/>
                    <a:pt x="1060" y="602"/>
                  </a:cubicBezTo>
                  <a:lnTo>
                    <a:pt x="1060" y="602"/>
                  </a:lnTo>
                  <a:cubicBezTo>
                    <a:pt x="1050" y="596"/>
                    <a:pt x="1043" y="592"/>
                    <a:pt x="1035" y="592"/>
                  </a:cubicBezTo>
                  <a:lnTo>
                    <a:pt x="1035" y="592"/>
                  </a:lnTo>
                  <a:cubicBezTo>
                    <a:pt x="1048" y="592"/>
                    <a:pt x="1073" y="604"/>
                    <a:pt x="1086" y="604"/>
                  </a:cubicBezTo>
                  <a:cubicBezTo>
                    <a:pt x="1054" y="592"/>
                    <a:pt x="1057" y="592"/>
                    <a:pt x="1060" y="592"/>
                  </a:cubicBezTo>
                  <a:cubicBezTo>
                    <a:pt x="1064" y="592"/>
                    <a:pt x="1067" y="592"/>
                    <a:pt x="1035" y="579"/>
                  </a:cubicBezTo>
                  <a:lnTo>
                    <a:pt x="1048" y="579"/>
                  </a:lnTo>
                  <a:cubicBezTo>
                    <a:pt x="1035" y="579"/>
                    <a:pt x="1035" y="579"/>
                    <a:pt x="1023" y="566"/>
                  </a:cubicBezTo>
                  <a:cubicBezTo>
                    <a:pt x="1035" y="566"/>
                    <a:pt x="1048" y="554"/>
                    <a:pt x="1048" y="541"/>
                  </a:cubicBezTo>
                  <a:lnTo>
                    <a:pt x="1060" y="529"/>
                  </a:lnTo>
                  <a:cubicBezTo>
                    <a:pt x="1066" y="524"/>
                    <a:pt x="1069" y="521"/>
                    <a:pt x="1071" y="521"/>
                  </a:cubicBezTo>
                  <a:cubicBezTo>
                    <a:pt x="1073" y="521"/>
                    <a:pt x="1073" y="527"/>
                    <a:pt x="1073" y="541"/>
                  </a:cubicBezTo>
                  <a:lnTo>
                    <a:pt x="1073" y="554"/>
                  </a:lnTo>
                  <a:lnTo>
                    <a:pt x="1086" y="554"/>
                  </a:lnTo>
                  <a:lnTo>
                    <a:pt x="1086" y="541"/>
                  </a:lnTo>
                  <a:cubicBezTo>
                    <a:pt x="1098" y="529"/>
                    <a:pt x="1111" y="504"/>
                    <a:pt x="1123" y="491"/>
                  </a:cubicBezTo>
                  <a:cubicBezTo>
                    <a:pt x="1123" y="456"/>
                    <a:pt x="1108" y="448"/>
                    <a:pt x="1090" y="448"/>
                  </a:cubicBezTo>
                  <a:cubicBezTo>
                    <a:pt x="1075" y="448"/>
                    <a:pt x="1059" y="453"/>
                    <a:pt x="1048" y="453"/>
                  </a:cubicBezTo>
                  <a:cubicBezTo>
                    <a:pt x="1060" y="453"/>
                    <a:pt x="1060" y="466"/>
                    <a:pt x="1060" y="478"/>
                  </a:cubicBezTo>
                  <a:lnTo>
                    <a:pt x="1023" y="504"/>
                  </a:lnTo>
                  <a:lnTo>
                    <a:pt x="1010" y="516"/>
                  </a:lnTo>
                  <a:cubicBezTo>
                    <a:pt x="998" y="504"/>
                    <a:pt x="985" y="504"/>
                    <a:pt x="973" y="504"/>
                  </a:cubicBezTo>
                  <a:cubicBezTo>
                    <a:pt x="985" y="504"/>
                    <a:pt x="985" y="516"/>
                    <a:pt x="998" y="516"/>
                  </a:cubicBezTo>
                  <a:lnTo>
                    <a:pt x="985" y="516"/>
                  </a:lnTo>
                  <a:cubicBezTo>
                    <a:pt x="985" y="516"/>
                    <a:pt x="998" y="516"/>
                    <a:pt x="998" y="529"/>
                  </a:cubicBezTo>
                  <a:lnTo>
                    <a:pt x="973" y="554"/>
                  </a:lnTo>
                  <a:lnTo>
                    <a:pt x="960" y="541"/>
                  </a:lnTo>
                  <a:cubicBezTo>
                    <a:pt x="960" y="529"/>
                    <a:pt x="960" y="516"/>
                    <a:pt x="973" y="516"/>
                  </a:cubicBezTo>
                  <a:lnTo>
                    <a:pt x="985" y="516"/>
                  </a:lnTo>
                  <a:lnTo>
                    <a:pt x="973" y="504"/>
                  </a:lnTo>
                  <a:lnTo>
                    <a:pt x="985" y="491"/>
                  </a:lnTo>
                  <a:lnTo>
                    <a:pt x="998" y="478"/>
                  </a:lnTo>
                  <a:cubicBezTo>
                    <a:pt x="985" y="478"/>
                    <a:pt x="973" y="491"/>
                    <a:pt x="960" y="504"/>
                  </a:cubicBezTo>
                  <a:lnTo>
                    <a:pt x="947" y="504"/>
                  </a:lnTo>
                  <a:lnTo>
                    <a:pt x="947" y="491"/>
                  </a:lnTo>
                  <a:cubicBezTo>
                    <a:pt x="960" y="478"/>
                    <a:pt x="960" y="453"/>
                    <a:pt x="973" y="441"/>
                  </a:cubicBezTo>
                  <a:lnTo>
                    <a:pt x="985" y="428"/>
                  </a:lnTo>
                  <a:lnTo>
                    <a:pt x="985" y="416"/>
                  </a:lnTo>
                  <a:lnTo>
                    <a:pt x="998" y="403"/>
                  </a:lnTo>
                  <a:cubicBezTo>
                    <a:pt x="998" y="403"/>
                    <a:pt x="998" y="403"/>
                    <a:pt x="998" y="391"/>
                  </a:cubicBezTo>
                  <a:lnTo>
                    <a:pt x="998" y="391"/>
                  </a:lnTo>
                  <a:lnTo>
                    <a:pt x="973" y="403"/>
                  </a:lnTo>
                  <a:cubicBezTo>
                    <a:pt x="960" y="403"/>
                    <a:pt x="947" y="391"/>
                    <a:pt x="947" y="391"/>
                  </a:cubicBezTo>
                  <a:lnTo>
                    <a:pt x="960" y="391"/>
                  </a:lnTo>
                  <a:cubicBezTo>
                    <a:pt x="960" y="391"/>
                    <a:pt x="960" y="391"/>
                    <a:pt x="947" y="378"/>
                  </a:cubicBezTo>
                  <a:cubicBezTo>
                    <a:pt x="947" y="365"/>
                    <a:pt x="947" y="340"/>
                    <a:pt x="960" y="328"/>
                  </a:cubicBezTo>
                  <a:cubicBezTo>
                    <a:pt x="960" y="328"/>
                    <a:pt x="960" y="315"/>
                    <a:pt x="960" y="315"/>
                  </a:cubicBezTo>
                  <a:cubicBezTo>
                    <a:pt x="960" y="305"/>
                    <a:pt x="955" y="301"/>
                    <a:pt x="948" y="301"/>
                  </a:cubicBezTo>
                  <a:cubicBezTo>
                    <a:pt x="939" y="301"/>
                    <a:pt x="924" y="308"/>
                    <a:pt x="910" y="315"/>
                  </a:cubicBezTo>
                  <a:lnTo>
                    <a:pt x="885" y="328"/>
                  </a:lnTo>
                  <a:cubicBezTo>
                    <a:pt x="872" y="328"/>
                    <a:pt x="859" y="340"/>
                    <a:pt x="859" y="340"/>
                  </a:cubicBezTo>
                  <a:lnTo>
                    <a:pt x="847" y="340"/>
                  </a:lnTo>
                  <a:cubicBezTo>
                    <a:pt x="843" y="344"/>
                    <a:pt x="840" y="345"/>
                    <a:pt x="836" y="345"/>
                  </a:cubicBezTo>
                  <a:cubicBezTo>
                    <a:pt x="827" y="345"/>
                    <a:pt x="818" y="337"/>
                    <a:pt x="809" y="328"/>
                  </a:cubicBezTo>
                  <a:cubicBezTo>
                    <a:pt x="809" y="328"/>
                    <a:pt x="809" y="340"/>
                    <a:pt x="797" y="340"/>
                  </a:cubicBezTo>
                  <a:cubicBezTo>
                    <a:pt x="797" y="353"/>
                    <a:pt x="784" y="353"/>
                    <a:pt x="784" y="353"/>
                  </a:cubicBezTo>
                  <a:cubicBezTo>
                    <a:pt x="771" y="340"/>
                    <a:pt x="759" y="315"/>
                    <a:pt x="746" y="303"/>
                  </a:cubicBezTo>
                  <a:lnTo>
                    <a:pt x="746" y="303"/>
                  </a:lnTo>
                  <a:cubicBezTo>
                    <a:pt x="753" y="305"/>
                    <a:pt x="759" y="307"/>
                    <a:pt x="765" y="309"/>
                  </a:cubicBezTo>
                  <a:lnTo>
                    <a:pt x="765" y="309"/>
                  </a:lnTo>
                  <a:cubicBezTo>
                    <a:pt x="758" y="303"/>
                    <a:pt x="756" y="303"/>
                    <a:pt x="746" y="303"/>
                  </a:cubicBezTo>
                  <a:cubicBezTo>
                    <a:pt x="746" y="277"/>
                    <a:pt x="734" y="277"/>
                    <a:pt x="721" y="265"/>
                  </a:cubicBezTo>
                  <a:lnTo>
                    <a:pt x="721" y="265"/>
                  </a:lnTo>
                  <a:cubicBezTo>
                    <a:pt x="721" y="265"/>
                    <a:pt x="721" y="265"/>
                    <a:pt x="721" y="265"/>
                  </a:cubicBezTo>
                  <a:cubicBezTo>
                    <a:pt x="709" y="265"/>
                    <a:pt x="709" y="265"/>
                    <a:pt x="709" y="252"/>
                  </a:cubicBezTo>
                  <a:lnTo>
                    <a:pt x="696" y="252"/>
                  </a:lnTo>
                  <a:lnTo>
                    <a:pt x="709" y="265"/>
                  </a:lnTo>
                  <a:cubicBezTo>
                    <a:pt x="709" y="265"/>
                    <a:pt x="696" y="265"/>
                    <a:pt x="671" y="252"/>
                  </a:cubicBezTo>
                  <a:lnTo>
                    <a:pt x="684" y="252"/>
                  </a:lnTo>
                  <a:lnTo>
                    <a:pt x="671" y="240"/>
                  </a:lnTo>
                  <a:lnTo>
                    <a:pt x="684" y="215"/>
                  </a:lnTo>
                  <a:lnTo>
                    <a:pt x="684" y="202"/>
                  </a:lnTo>
                  <a:lnTo>
                    <a:pt x="696" y="177"/>
                  </a:lnTo>
                  <a:lnTo>
                    <a:pt x="696" y="164"/>
                  </a:lnTo>
                  <a:lnTo>
                    <a:pt x="684" y="164"/>
                  </a:lnTo>
                  <a:cubicBezTo>
                    <a:pt x="684" y="164"/>
                    <a:pt x="684" y="177"/>
                    <a:pt x="671" y="177"/>
                  </a:cubicBezTo>
                  <a:cubicBezTo>
                    <a:pt x="671" y="177"/>
                    <a:pt x="671" y="189"/>
                    <a:pt x="671" y="189"/>
                  </a:cubicBezTo>
                  <a:cubicBezTo>
                    <a:pt x="658" y="215"/>
                    <a:pt x="658" y="227"/>
                    <a:pt x="646" y="252"/>
                  </a:cubicBezTo>
                  <a:lnTo>
                    <a:pt x="646" y="265"/>
                  </a:lnTo>
                  <a:lnTo>
                    <a:pt x="633" y="277"/>
                  </a:lnTo>
                  <a:lnTo>
                    <a:pt x="633" y="290"/>
                  </a:lnTo>
                  <a:lnTo>
                    <a:pt x="633" y="303"/>
                  </a:lnTo>
                  <a:cubicBezTo>
                    <a:pt x="621" y="328"/>
                    <a:pt x="596" y="353"/>
                    <a:pt x="570" y="353"/>
                  </a:cubicBezTo>
                  <a:cubicBezTo>
                    <a:pt x="566" y="355"/>
                    <a:pt x="562" y="356"/>
                    <a:pt x="560" y="356"/>
                  </a:cubicBezTo>
                  <a:cubicBezTo>
                    <a:pt x="533" y="356"/>
                    <a:pt x="597" y="248"/>
                    <a:pt x="608" y="202"/>
                  </a:cubicBezTo>
                  <a:lnTo>
                    <a:pt x="608" y="202"/>
                  </a:lnTo>
                  <a:cubicBezTo>
                    <a:pt x="565" y="237"/>
                    <a:pt x="510" y="306"/>
                    <a:pt x="484" y="306"/>
                  </a:cubicBezTo>
                  <a:cubicBezTo>
                    <a:pt x="472" y="306"/>
                    <a:pt x="466" y="292"/>
                    <a:pt x="470" y="252"/>
                  </a:cubicBezTo>
                  <a:cubicBezTo>
                    <a:pt x="478" y="244"/>
                    <a:pt x="484" y="241"/>
                    <a:pt x="488" y="241"/>
                  </a:cubicBezTo>
                  <a:cubicBezTo>
                    <a:pt x="496" y="241"/>
                    <a:pt x="499" y="252"/>
                    <a:pt x="508" y="252"/>
                  </a:cubicBezTo>
                  <a:lnTo>
                    <a:pt x="520" y="164"/>
                  </a:lnTo>
                  <a:cubicBezTo>
                    <a:pt x="608" y="64"/>
                    <a:pt x="608" y="114"/>
                    <a:pt x="6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0"/>
            <p:cNvSpPr/>
            <p:nvPr/>
          </p:nvSpPr>
          <p:spPr>
            <a:xfrm>
              <a:off x="8099951" y="4565950"/>
              <a:ext cx="865" cy="466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4" y="1"/>
                  </a:moveTo>
                  <a:cubicBezTo>
                    <a:pt x="1" y="1"/>
                    <a:pt x="4" y="6"/>
                    <a:pt x="12" y="6"/>
                  </a:cubicBez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0"/>
            <p:cNvSpPr/>
            <p:nvPr/>
          </p:nvSpPr>
          <p:spPr>
            <a:xfrm>
              <a:off x="8099019" y="4565484"/>
              <a:ext cx="932" cy="17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"/>
                    <a:pt x="13" y="13"/>
                    <a:pt x="13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0"/>
            <p:cNvSpPr/>
            <p:nvPr/>
          </p:nvSpPr>
          <p:spPr>
            <a:xfrm>
              <a:off x="8099019" y="4566350"/>
              <a:ext cx="932" cy="2529"/>
            </a:xfrm>
            <a:custGeom>
              <a:avLst/>
              <a:gdLst/>
              <a:ahLst/>
              <a:cxnLst/>
              <a:rect l="l" t="t" r="r" b="b"/>
              <a:pathLst>
                <a:path w="14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" y="13"/>
                    <a:pt x="1" y="25"/>
                    <a:pt x="1" y="38"/>
                  </a:cubicBezTo>
                  <a:cubicBezTo>
                    <a:pt x="1" y="25"/>
                    <a:pt x="1" y="25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0"/>
            <p:cNvSpPr/>
            <p:nvPr/>
          </p:nvSpPr>
          <p:spPr>
            <a:xfrm>
              <a:off x="8099885" y="4565484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13" y="13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0"/>
            <p:cNvSpPr/>
            <p:nvPr/>
          </p:nvSpPr>
          <p:spPr>
            <a:xfrm>
              <a:off x="8036317" y="4482680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0"/>
            <p:cNvSpPr/>
            <p:nvPr/>
          </p:nvSpPr>
          <p:spPr>
            <a:xfrm>
              <a:off x="8111600" y="457300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ubicBezTo>
                    <a:pt x="0" y="1"/>
                    <a:pt x="13" y="13"/>
                    <a:pt x="26" y="26"/>
                  </a:cubicBezTo>
                  <a:lnTo>
                    <a:pt x="26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0"/>
            <p:cNvSpPr/>
            <p:nvPr/>
          </p:nvSpPr>
          <p:spPr>
            <a:xfrm>
              <a:off x="8113264" y="4573871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0"/>
            <p:cNvSpPr/>
            <p:nvPr/>
          </p:nvSpPr>
          <p:spPr>
            <a:xfrm>
              <a:off x="8109936" y="457300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0" y="1"/>
                    <a:pt x="13" y="13"/>
                    <a:pt x="25" y="26"/>
                  </a:cubicBezTo>
                  <a:lnTo>
                    <a:pt x="25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0"/>
            <p:cNvSpPr/>
            <p:nvPr/>
          </p:nvSpPr>
          <p:spPr>
            <a:xfrm>
              <a:off x="8110735" y="4574670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0"/>
            <p:cNvSpPr/>
            <p:nvPr/>
          </p:nvSpPr>
          <p:spPr>
            <a:xfrm>
              <a:off x="8111600" y="4574670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0"/>
            <p:cNvSpPr/>
            <p:nvPr/>
          </p:nvSpPr>
          <p:spPr>
            <a:xfrm>
              <a:off x="8162587" y="4646625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cubicBezTo>
                    <a:pt x="14" y="1"/>
                    <a:pt x="14" y="1"/>
                    <a:pt x="1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0"/>
            <p:cNvSpPr/>
            <p:nvPr/>
          </p:nvSpPr>
          <p:spPr>
            <a:xfrm>
              <a:off x="8124114" y="4535398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0"/>
            <p:cNvSpPr/>
            <p:nvPr/>
          </p:nvSpPr>
          <p:spPr>
            <a:xfrm>
              <a:off x="8124114" y="4538726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0"/>
            <p:cNvSpPr/>
            <p:nvPr/>
          </p:nvSpPr>
          <p:spPr>
            <a:xfrm>
              <a:off x="8123315" y="4539591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0"/>
            <p:cNvSpPr/>
            <p:nvPr/>
          </p:nvSpPr>
          <p:spPr>
            <a:xfrm>
              <a:off x="8123315" y="4539591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0"/>
            <p:cNvSpPr/>
            <p:nvPr/>
          </p:nvSpPr>
          <p:spPr>
            <a:xfrm>
              <a:off x="8123315" y="4542919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0"/>
            <p:cNvSpPr/>
            <p:nvPr/>
          </p:nvSpPr>
          <p:spPr>
            <a:xfrm>
              <a:off x="8123315" y="4539591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50"/>
            <p:cNvSpPr/>
            <p:nvPr/>
          </p:nvSpPr>
          <p:spPr>
            <a:xfrm>
              <a:off x="8123315" y="4542919"/>
              <a:ext cx="2596" cy="1731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5" y="25"/>
                  </a:cubicBezTo>
                  <a:lnTo>
                    <a:pt x="13" y="13"/>
                  </a:lnTo>
                  <a:cubicBezTo>
                    <a:pt x="25" y="13"/>
                    <a:pt x="25" y="25"/>
                    <a:pt x="25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50"/>
            <p:cNvSpPr/>
            <p:nvPr/>
          </p:nvSpPr>
          <p:spPr>
            <a:xfrm>
              <a:off x="8124114" y="4536196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50"/>
            <p:cNvSpPr/>
            <p:nvPr/>
          </p:nvSpPr>
          <p:spPr>
            <a:xfrm>
              <a:off x="8122450" y="4537062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0"/>
            <p:cNvSpPr/>
            <p:nvPr/>
          </p:nvSpPr>
          <p:spPr>
            <a:xfrm>
              <a:off x="8123315" y="4537860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0"/>
            <p:cNvSpPr/>
            <p:nvPr/>
          </p:nvSpPr>
          <p:spPr>
            <a:xfrm>
              <a:off x="8122450" y="453619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0"/>
            <p:cNvSpPr/>
            <p:nvPr/>
          </p:nvSpPr>
          <p:spPr>
            <a:xfrm>
              <a:off x="8129173" y="4550441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0"/>
            <p:cNvSpPr/>
            <p:nvPr/>
          </p:nvSpPr>
          <p:spPr>
            <a:xfrm>
              <a:off x="8119122" y="4552970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0"/>
            <p:cNvSpPr/>
            <p:nvPr/>
          </p:nvSpPr>
          <p:spPr>
            <a:xfrm>
              <a:off x="8115061" y="4547179"/>
              <a:ext cx="3262" cy="2463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3" y="4"/>
                    <a:pt x="11" y="12"/>
                  </a:cubicBezTo>
                  <a:lnTo>
                    <a:pt x="24" y="24"/>
                  </a:lnTo>
                  <a:lnTo>
                    <a:pt x="36" y="31"/>
                  </a:lnTo>
                  <a:lnTo>
                    <a:pt x="36" y="31"/>
                  </a:lnTo>
                  <a:cubicBezTo>
                    <a:pt x="36" y="29"/>
                    <a:pt x="36" y="27"/>
                    <a:pt x="36" y="24"/>
                  </a:cubicBezTo>
                  <a:cubicBezTo>
                    <a:pt x="19" y="16"/>
                    <a:pt x="2" y="1"/>
                    <a:pt x="1" y="1"/>
                  </a:cubicBezTo>
                  <a:close/>
                  <a:moveTo>
                    <a:pt x="36" y="31"/>
                  </a:moveTo>
                  <a:cubicBezTo>
                    <a:pt x="37" y="37"/>
                    <a:pt x="39" y="37"/>
                    <a:pt x="49" y="37"/>
                  </a:cubicBezTo>
                  <a:lnTo>
                    <a:pt x="36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0"/>
            <p:cNvSpPr/>
            <p:nvPr/>
          </p:nvSpPr>
          <p:spPr>
            <a:xfrm>
              <a:off x="8120786" y="4562156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3" y="1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0"/>
            <p:cNvSpPr/>
            <p:nvPr/>
          </p:nvSpPr>
          <p:spPr>
            <a:xfrm>
              <a:off x="8122450" y="4542919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50"/>
            <p:cNvSpPr/>
            <p:nvPr/>
          </p:nvSpPr>
          <p:spPr>
            <a:xfrm>
              <a:off x="8119122" y="4568812"/>
              <a:ext cx="932" cy="126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cubicBezTo>
                    <a:pt x="9" y="10"/>
                    <a:pt x="12" y="19"/>
                    <a:pt x="13" y="19"/>
                  </a:cubicBezTo>
                  <a:cubicBezTo>
                    <a:pt x="13" y="19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0"/>
            <p:cNvSpPr/>
            <p:nvPr/>
          </p:nvSpPr>
          <p:spPr>
            <a:xfrm>
              <a:off x="8119987" y="4548777"/>
              <a:ext cx="865" cy="67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0"/>
            <p:cNvSpPr/>
            <p:nvPr/>
          </p:nvSpPr>
          <p:spPr>
            <a:xfrm>
              <a:off x="8119987" y="4543718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0"/>
            <p:cNvSpPr/>
            <p:nvPr/>
          </p:nvSpPr>
          <p:spPr>
            <a:xfrm>
              <a:off x="8123315" y="4544583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cubicBezTo>
                    <a:pt x="0" y="0"/>
                    <a:pt x="13" y="0"/>
                    <a:pt x="25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50"/>
            <p:cNvSpPr/>
            <p:nvPr/>
          </p:nvSpPr>
          <p:spPr>
            <a:xfrm>
              <a:off x="8108272" y="4558828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50"/>
            <p:cNvSpPr/>
            <p:nvPr/>
          </p:nvSpPr>
          <p:spPr>
            <a:xfrm>
              <a:off x="8120786" y="4543718"/>
              <a:ext cx="1731" cy="1797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0"/>
            <p:cNvSpPr/>
            <p:nvPr/>
          </p:nvSpPr>
          <p:spPr>
            <a:xfrm>
              <a:off x="8151738" y="4609815"/>
              <a:ext cx="5059" cy="5924"/>
            </a:xfrm>
            <a:custGeom>
              <a:avLst/>
              <a:gdLst/>
              <a:ahLst/>
              <a:cxnLst/>
              <a:rect l="l" t="t" r="r" b="b"/>
              <a:pathLst>
                <a:path w="76" h="8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38" y="51"/>
                    <a:pt x="76" y="89"/>
                  </a:cubicBezTo>
                  <a:cubicBezTo>
                    <a:pt x="63" y="63"/>
                    <a:pt x="51" y="51"/>
                    <a:pt x="38" y="38"/>
                  </a:cubicBezTo>
                  <a:cubicBezTo>
                    <a:pt x="26" y="2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0"/>
            <p:cNvSpPr/>
            <p:nvPr/>
          </p:nvSpPr>
          <p:spPr>
            <a:xfrm>
              <a:off x="8162587" y="4644961"/>
              <a:ext cx="67" cy="86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50"/>
            <p:cNvSpPr/>
            <p:nvPr/>
          </p:nvSpPr>
          <p:spPr>
            <a:xfrm>
              <a:off x="8149208" y="4618202"/>
              <a:ext cx="2596" cy="2529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6" y="5"/>
                    <a:pt x="11" y="10"/>
                    <a:pt x="16" y="15"/>
                  </a:cubicBezTo>
                  <a:lnTo>
                    <a:pt x="16" y="15"/>
                  </a:lnTo>
                  <a:cubicBezTo>
                    <a:pt x="12" y="5"/>
                    <a:pt x="9" y="0"/>
                    <a:pt x="1" y="0"/>
                  </a:cubicBezTo>
                  <a:close/>
                  <a:moveTo>
                    <a:pt x="16" y="15"/>
                  </a:moveTo>
                  <a:cubicBezTo>
                    <a:pt x="19" y="21"/>
                    <a:pt x="21" y="29"/>
                    <a:pt x="26" y="38"/>
                  </a:cubicBezTo>
                  <a:lnTo>
                    <a:pt x="39" y="38"/>
                  </a:lnTo>
                  <a:cubicBezTo>
                    <a:pt x="31" y="30"/>
                    <a:pt x="24" y="23"/>
                    <a:pt x="16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50"/>
            <p:cNvSpPr/>
            <p:nvPr/>
          </p:nvSpPr>
          <p:spPr>
            <a:xfrm>
              <a:off x="8111600" y="4547912"/>
              <a:ext cx="84801" cy="99644"/>
            </a:xfrm>
            <a:custGeom>
              <a:avLst/>
              <a:gdLst/>
              <a:ahLst/>
              <a:cxnLst/>
              <a:rect l="l" t="t" r="r" b="b"/>
              <a:pathLst>
                <a:path w="1274" h="1497" extrusionOk="0">
                  <a:moveTo>
                    <a:pt x="201" y="139"/>
                  </a:moveTo>
                  <a:cubicBezTo>
                    <a:pt x="201" y="144"/>
                    <a:pt x="208" y="152"/>
                    <a:pt x="217" y="160"/>
                  </a:cubicBezTo>
                  <a:lnTo>
                    <a:pt x="217" y="160"/>
                  </a:lnTo>
                  <a:lnTo>
                    <a:pt x="201" y="139"/>
                  </a:lnTo>
                  <a:close/>
                  <a:moveTo>
                    <a:pt x="139" y="38"/>
                  </a:moveTo>
                  <a:cubicBezTo>
                    <a:pt x="151" y="64"/>
                    <a:pt x="227" y="139"/>
                    <a:pt x="252" y="164"/>
                  </a:cubicBezTo>
                  <a:cubicBezTo>
                    <a:pt x="227" y="139"/>
                    <a:pt x="164" y="64"/>
                    <a:pt x="139" y="38"/>
                  </a:cubicBezTo>
                  <a:close/>
                  <a:moveTo>
                    <a:pt x="76" y="152"/>
                  </a:moveTo>
                  <a:lnTo>
                    <a:pt x="76" y="164"/>
                  </a:lnTo>
                  <a:cubicBezTo>
                    <a:pt x="82" y="170"/>
                    <a:pt x="85" y="174"/>
                    <a:pt x="88" y="177"/>
                  </a:cubicBezTo>
                  <a:cubicBezTo>
                    <a:pt x="88" y="164"/>
                    <a:pt x="76" y="152"/>
                    <a:pt x="76" y="152"/>
                  </a:cubicBezTo>
                  <a:close/>
                  <a:moveTo>
                    <a:pt x="222" y="178"/>
                  </a:moveTo>
                  <a:lnTo>
                    <a:pt x="222" y="178"/>
                  </a:lnTo>
                  <a:cubicBezTo>
                    <a:pt x="229" y="184"/>
                    <a:pt x="235" y="189"/>
                    <a:pt x="239" y="189"/>
                  </a:cubicBezTo>
                  <a:cubicBezTo>
                    <a:pt x="235" y="189"/>
                    <a:pt x="229" y="184"/>
                    <a:pt x="222" y="178"/>
                  </a:cubicBezTo>
                  <a:close/>
                  <a:moveTo>
                    <a:pt x="88" y="164"/>
                  </a:moveTo>
                  <a:cubicBezTo>
                    <a:pt x="88" y="164"/>
                    <a:pt x="88" y="177"/>
                    <a:pt x="88" y="177"/>
                  </a:cubicBezTo>
                  <a:cubicBezTo>
                    <a:pt x="92" y="180"/>
                    <a:pt x="95" y="183"/>
                    <a:pt x="101" y="189"/>
                  </a:cubicBezTo>
                  <a:cubicBezTo>
                    <a:pt x="101" y="189"/>
                    <a:pt x="101" y="189"/>
                    <a:pt x="101" y="190"/>
                  </a:cubicBezTo>
                  <a:lnTo>
                    <a:pt x="101" y="190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7"/>
                    <a:pt x="88" y="164"/>
                  </a:cubicBezTo>
                  <a:close/>
                  <a:moveTo>
                    <a:pt x="616" y="177"/>
                  </a:moveTo>
                  <a:cubicBezTo>
                    <a:pt x="629" y="189"/>
                    <a:pt x="629" y="202"/>
                    <a:pt x="654" y="202"/>
                  </a:cubicBezTo>
                  <a:lnTo>
                    <a:pt x="629" y="189"/>
                  </a:lnTo>
                  <a:cubicBezTo>
                    <a:pt x="629" y="189"/>
                    <a:pt x="617" y="177"/>
                    <a:pt x="616" y="177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616" y="202"/>
                  </a:moveTo>
                  <a:cubicBezTo>
                    <a:pt x="616" y="202"/>
                    <a:pt x="629" y="214"/>
                    <a:pt x="629" y="214"/>
                  </a:cubicBezTo>
                  <a:cubicBezTo>
                    <a:pt x="629" y="202"/>
                    <a:pt x="616" y="202"/>
                    <a:pt x="616" y="202"/>
                  </a:cubicBezTo>
                  <a:close/>
                  <a:moveTo>
                    <a:pt x="126" y="164"/>
                  </a:moveTo>
                  <a:cubicBezTo>
                    <a:pt x="126" y="185"/>
                    <a:pt x="153" y="215"/>
                    <a:pt x="176" y="239"/>
                  </a:cubicBezTo>
                  <a:lnTo>
                    <a:pt x="176" y="239"/>
                  </a:lnTo>
                  <a:cubicBezTo>
                    <a:pt x="174" y="237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1"/>
                    <a:pt x="176" y="227"/>
                  </a:cubicBezTo>
                  <a:cubicBezTo>
                    <a:pt x="151" y="202"/>
                    <a:pt x="139" y="189"/>
                    <a:pt x="126" y="164"/>
                  </a:cubicBezTo>
                  <a:close/>
                  <a:moveTo>
                    <a:pt x="176" y="239"/>
                  </a:moveTo>
                  <a:cubicBezTo>
                    <a:pt x="176" y="239"/>
                    <a:pt x="176" y="239"/>
                    <a:pt x="176" y="239"/>
                  </a:cubicBezTo>
                  <a:cubicBezTo>
                    <a:pt x="176" y="239"/>
                    <a:pt x="189" y="252"/>
                    <a:pt x="189" y="252"/>
                  </a:cubicBezTo>
                  <a:cubicBezTo>
                    <a:pt x="185" y="248"/>
                    <a:pt x="181" y="244"/>
                    <a:pt x="176" y="239"/>
                  </a:cubicBezTo>
                  <a:close/>
                  <a:moveTo>
                    <a:pt x="654" y="239"/>
                  </a:moveTo>
                  <a:lnTo>
                    <a:pt x="679" y="265"/>
                  </a:lnTo>
                  <a:cubicBezTo>
                    <a:pt x="679" y="252"/>
                    <a:pt x="666" y="252"/>
                    <a:pt x="654" y="239"/>
                  </a:cubicBezTo>
                  <a:close/>
                  <a:moveTo>
                    <a:pt x="591" y="265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5"/>
                  </a:lnTo>
                  <a:close/>
                  <a:moveTo>
                    <a:pt x="629" y="277"/>
                  </a:moveTo>
                  <a:lnTo>
                    <a:pt x="641" y="290"/>
                  </a:lnTo>
                  <a:lnTo>
                    <a:pt x="629" y="290"/>
                  </a:lnTo>
                  <a:lnTo>
                    <a:pt x="629" y="277"/>
                  </a:lnTo>
                  <a:close/>
                  <a:moveTo>
                    <a:pt x="641" y="277"/>
                  </a:moveTo>
                  <a:lnTo>
                    <a:pt x="641" y="277"/>
                  </a:lnTo>
                  <a:lnTo>
                    <a:pt x="641" y="277"/>
                  </a:lnTo>
                  <a:cubicBezTo>
                    <a:pt x="642" y="277"/>
                    <a:pt x="654" y="290"/>
                    <a:pt x="666" y="290"/>
                  </a:cubicBezTo>
                  <a:lnTo>
                    <a:pt x="641" y="290"/>
                  </a:lnTo>
                  <a:lnTo>
                    <a:pt x="641" y="277"/>
                  </a:lnTo>
                  <a:close/>
                  <a:moveTo>
                    <a:pt x="669" y="285"/>
                  </a:moveTo>
                  <a:cubicBezTo>
                    <a:pt x="670" y="287"/>
                    <a:pt x="673" y="290"/>
                    <a:pt x="679" y="290"/>
                  </a:cubicBezTo>
                  <a:lnTo>
                    <a:pt x="669" y="285"/>
                  </a:lnTo>
                  <a:close/>
                  <a:moveTo>
                    <a:pt x="139" y="277"/>
                  </a:moveTo>
                  <a:lnTo>
                    <a:pt x="164" y="302"/>
                  </a:lnTo>
                  <a:cubicBezTo>
                    <a:pt x="151" y="302"/>
                    <a:pt x="151" y="290"/>
                    <a:pt x="139" y="277"/>
                  </a:cubicBezTo>
                  <a:close/>
                  <a:moveTo>
                    <a:pt x="88" y="302"/>
                  </a:moveTo>
                  <a:cubicBezTo>
                    <a:pt x="88" y="302"/>
                    <a:pt x="101" y="327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lnTo>
                    <a:pt x="101" y="315"/>
                  </a:lnTo>
                  <a:cubicBezTo>
                    <a:pt x="88" y="302"/>
                    <a:pt x="101" y="302"/>
                    <a:pt x="88" y="302"/>
                  </a:cubicBezTo>
                  <a:close/>
                  <a:moveTo>
                    <a:pt x="101" y="353"/>
                  </a:moveTo>
                  <a:lnTo>
                    <a:pt x="101" y="365"/>
                  </a:lnTo>
                  <a:lnTo>
                    <a:pt x="110" y="365"/>
                  </a:lnTo>
                  <a:cubicBezTo>
                    <a:pt x="108" y="362"/>
                    <a:pt x="105" y="358"/>
                    <a:pt x="101" y="353"/>
                  </a:cubicBezTo>
                  <a:close/>
                  <a:moveTo>
                    <a:pt x="146" y="350"/>
                  </a:moveTo>
                  <a:cubicBezTo>
                    <a:pt x="157" y="362"/>
                    <a:pt x="170" y="371"/>
                    <a:pt x="176" y="378"/>
                  </a:cubicBezTo>
                  <a:lnTo>
                    <a:pt x="176" y="378"/>
                  </a:lnTo>
                  <a:cubicBezTo>
                    <a:pt x="165" y="366"/>
                    <a:pt x="164" y="375"/>
                    <a:pt x="146" y="350"/>
                  </a:cubicBezTo>
                  <a:close/>
                  <a:moveTo>
                    <a:pt x="780" y="366"/>
                  </a:moveTo>
                  <a:lnTo>
                    <a:pt x="780" y="366"/>
                  </a:lnTo>
                  <a:cubicBezTo>
                    <a:pt x="805" y="378"/>
                    <a:pt x="830" y="390"/>
                    <a:pt x="817" y="390"/>
                  </a:cubicBezTo>
                  <a:lnTo>
                    <a:pt x="830" y="390"/>
                  </a:lnTo>
                  <a:lnTo>
                    <a:pt x="805" y="378"/>
                  </a:lnTo>
                  <a:lnTo>
                    <a:pt x="780" y="366"/>
                  </a:lnTo>
                  <a:close/>
                  <a:moveTo>
                    <a:pt x="780" y="340"/>
                  </a:moveTo>
                  <a:lnTo>
                    <a:pt x="780" y="340"/>
                  </a:lnTo>
                  <a:cubicBezTo>
                    <a:pt x="805" y="365"/>
                    <a:pt x="830" y="378"/>
                    <a:pt x="842" y="390"/>
                  </a:cubicBezTo>
                  <a:cubicBezTo>
                    <a:pt x="830" y="378"/>
                    <a:pt x="805" y="353"/>
                    <a:pt x="780" y="340"/>
                  </a:cubicBezTo>
                  <a:close/>
                  <a:moveTo>
                    <a:pt x="704" y="327"/>
                  </a:moveTo>
                  <a:cubicBezTo>
                    <a:pt x="717" y="340"/>
                    <a:pt x="717" y="340"/>
                    <a:pt x="717" y="340"/>
                  </a:cubicBezTo>
                  <a:cubicBezTo>
                    <a:pt x="742" y="365"/>
                    <a:pt x="767" y="378"/>
                    <a:pt x="792" y="403"/>
                  </a:cubicBezTo>
                  <a:lnTo>
                    <a:pt x="792" y="403"/>
                  </a:lnTo>
                  <a:cubicBezTo>
                    <a:pt x="767" y="378"/>
                    <a:pt x="729" y="353"/>
                    <a:pt x="704" y="327"/>
                  </a:cubicBezTo>
                  <a:close/>
                  <a:moveTo>
                    <a:pt x="943" y="478"/>
                  </a:moveTo>
                  <a:cubicBezTo>
                    <a:pt x="940" y="478"/>
                    <a:pt x="938" y="479"/>
                    <a:pt x="936" y="480"/>
                  </a:cubicBezTo>
                  <a:lnTo>
                    <a:pt x="936" y="480"/>
                  </a:lnTo>
                  <a:lnTo>
                    <a:pt x="943" y="478"/>
                  </a:lnTo>
                  <a:close/>
                  <a:moveTo>
                    <a:pt x="867" y="478"/>
                  </a:moveTo>
                  <a:lnTo>
                    <a:pt x="880" y="491"/>
                  </a:lnTo>
                  <a:lnTo>
                    <a:pt x="867" y="491"/>
                  </a:lnTo>
                  <a:lnTo>
                    <a:pt x="867" y="478"/>
                  </a:lnTo>
                  <a:close/>
                  <a:moveTo>
                    <a:pt x="842" y="566"/>
                  </a:moveTo>
                  <a:lnTo>
                    <a:pt x="855" y="579"/>
                  </a:lnTo>
                  <a:cubicBezTo>
                    <a:pt x="842" y="579"/>
                    <a:pt x="842" y="579"/>
                    <a:pt x="830" y="566"/>
                  </a:cubicBezTo>
                  <a:close/>
                  <a:moveTo>
                    <a:pt x="943" y="629"/>
                  </a:moveTo>
                  <a:cubicBezTo>
                    <a:pt x="943" y="629"/>
                    <a:pt x="955" y="642"/>
                    <a:pt x="955" y="642"/>
                  </a:cubicBezTo>
                  <a:cubicBezTo>
                    <a:pt x="955" y="629"/>
                    <a:pt x="955" y="629"/>
                    <a:pt x="943" y="629"/>
                  </a:cubicBezTo>
                  <a:close/>
                  <a:moveTo>
                    <a:pt x="922" y="680"/>
                  </a:moveTo>
                  <a:cubicBezTo>
                    <a:pt x="926" y="688"/>
                    <a:pt x="935" y="696"/>
                    <a:pt x="943" y="704"/>
                  </a:cubicBezTo>
                  <a:cubicBezTo>
                    <a:pt x="932" y="693"/>
                    <a:pt x="930" y="682"/>
                    <a:pt x="922" y="680"/>
                  </a:cubicBezTo>
                  <a:close/>
                  <a:moveTo>
                    <a:pt x="918" y="667"/>
                  </a:moveTo>
                  <a:lnTo>
                    <a:pt x="918" y="667"/>
                  </a:lnTo>
                  <a:cubicBezTo>
                    <a:pt x="918" y="679"/>
                    <a:pt x="943" y="692"/>
                    <a:pt x="943" y="704"/>
                  </a:cubicBezTo>
                  <a:cubicBezTo>
                    <a:pt x="918" y="730"/>
                    <a:pt x="893" y="730"/>
                    <a:pt x="880" y="730"/>
                  </a:cubicBezTo>
                  <a:cubicBezTo>
                    <a:pt x="893" y="692"/>
                    <a:pt x="905" y="679"/>
                    <a:pt x="918" y="679"/>
                  </a:cubicBezTo>
                  <a:cubicBezTo>
                    <a:pt x="919" y="679"/>
                    <a:pt x="921" y="679"/>
                    <a:pt x="922" y="680"/>
                  </a:cubicBezTo>
                  <a:lnTo>
                    <a:pt x="922" y="680"/>
                  </a:lnTo>
                  <a:cubicBezTo>
                    <a:pt x="919" y="675"/>
                    <a:pt x="918" y="671"/>
                    <a:pt x="918" y="667"/>
                  </a:cubicBezTo>
                  <a:close/>
                  <a:moveTo>
                    <a:pt x="249" y="757"/>
                  </a:moveTo>
                  <a:cubicBezTo>
                    <a:pt x="253" y="757"/>
                    <a:pt x="257" y="758"/>
                    <a:pt x="262" y="758"/>
                  </a:cubicBezTo>
                  <a:cubicBezTo>
                    <a:pt x="267" y="758"/>
                    <a:pt x="272" y="757"/>
                    <a:pt x="278" y="757"/>
                  </a:cubicBezTo>
                  <a:lnTo>
                    <a:pt x="278" y="757"/>
                  </a:lnTo>
                  <a:cubicBezTo>
                    <a:pt x="284" y="770"/>
                    <a:pt x="284" y="774"/>
                    <a:pt x="280" y="774"/>
                  </a:cubicBezTo>
                  <a:cubicBezTo>
                    <a:pt x="274" y="774"/>
                    <a:pt x="259" y="763"/>
                    <a:pt x="249" y="757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8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340" y="742"/>
                  </a:moveTo>
                  <a:cubicBezTo>
                    <a:pt x="340" y="755"/>
                    <a:pt x="340" y="755"/>
                    <a:pt x="340" y="755"/>
                  </a:cubicBezTo>
                  <a:cubicBezTo>
                    <a:pt x="331" y="755"/>
                    <a:pt x="334" y="766"/>
                    <a:pt x="329" y="766"/>
                  </a:cubicBezTo>
                  <a:cubicBezTo>
                    <a:pt x="327" y="766"/>
                    <a:pt x="323" y="763"/>
                    <a:pt x="315" y="755"/>
                  </a:cubicBezTo>
                  <a:lnTo>
                    <a:pt x="315" y="755"/>
                  </a:lnTo>
                  <a:cubicBezTo>
                    <a:pt x="327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5"/>
                  </a:cubicBezTo>
                  <a:lnTo>
                    <a:pt x="289" y="755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315" y="792"/>
                    <a:pt x="315" y="805"/>
                    <a:pt x="315" y="805"/>
                  </a:cubicBezTo>
                  <a:lnTo>
                    <a:pt x="315" y="818"/>
                  </a:lnTo>
                  <a:cubicBezTo>
                    <a:pt x="315" y="805"/>
                    <a:pt x="315" y="805"/>
                    <a:pt x="302" y="792"/>
                  </a:cubicBezTo>
                  <a:cubicBezTo>
                    <a:pt x="290" y="780"/>
                    <a:pt x="289" y="768"/>
                    <a:pt x="279" y="757"/>
                  </a:cubicBezTo>
                  <a:lnTo>
                    <a:pt x="279" y="757"/>
                  </a:lnTo>
                  <a:cubicBezTo>
                    <a:pt x="282" y="756"/>
                    <a:pt x="286" y="755"/>
                    <a:pt x="289" y="755"/>
                  </a:cubicBezTo>
                  <a:cubicBezTo>
                    <a:pt x="302" y="755"/>
                    <a:pt x="315" y="755"/>
                    <a:pt x="340" y="742"/>
                  </a:cubicBezTo>
                  <a:close/>
                  <a:moveTo>
                    <a:pt x="231" y="748"/>
                  </a:moveTo>
                  <a:cubicBezTo>
                    <a:pt x="233" y="750"/>
                    <a:pt x="236" y="752"/>
                    <a:pt x="239" y="754"/>
                  </a:cubicBezTo>
                  <a:lnTo>
                    <a:pt x="239" y="754"/>
                  </a:lnTo>
                  <a:cubicBezTo>
                    <a:pt x="239" y="754"/>
                    <a:pt x="239" y="754"/>
                    <a:pt x="239" y="755"/>
                  </a:cubicBezTo>
                  <a:cubicBezTo>
                    <a:pt x="252" y="780"/>
                    <a:pt x="277" y="805"/>
                    <a:pt x="289" y="830"/>
                  </a:cubicBezTo>
                  <a:lnTo>
                    <a:pt x="231" y="748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8"/>
                    <a:pt x="981" y="818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18" y="988"/>
                    <a:pt x="521" y="994"/>
                    <a:pt x="524" y="1000"/>
                  </a:cubicBezTo>
                  <a:lnTo>
                    <a:pt x="524" y="1000"/>
                  </a:lnTo>
                  <a:cubicBezTo>
                    <a:pt x="518" y="993"/>
                    <a:pt x="516" y="987"/>
                    <a:pt x="516" y="981"/>
                  </a:cubicBezTo>
                  <a:close/>
                  <a:moveTo>
                    <a:pt x="629" y="1019"/>
                  </a:moveTo>
                  <a:cubicBezTo>
                    <a:pt x="637" y="1019"/>
                    <a:pt x="640" y="1024"/>
                    <a:pt x="641" y="1031"/>
                  </a:cubicBezTo>
                  <a:lnTo>
                    <a:pt x="641" y="1031"/>
                  </a:lnTo>
                  <a:cubicBezTo>
                    <a:pt x="629" y="1019"/>
                    <a:pt x="629" y="1019"/>
                    <a:pt x="629" y="1019"/>
                  </a:cubicBezTo>
                  <a:close/>
                  <a:moveTo>
                    <a:pt x="1240" y="1040"/>
                  </a:moveTo>
                  <a:lnTo>
                    <a:pt x="1240" y="1040"/>
                  </a:lnTo>
                  <a:cubicBezTo>
                    <a:pt x="1242" y="1042"/>
                    <a:pt x="1243" y="1045"/>
                    <a:pt x="1244" y="1047"/>
                  </a:cubicBezTo>
                  <a:lnTo>
                    <a:pt x="1244" y="1047"/>
                  </a:lnTo>
                  <a:lnTo>
                    <a:pt x="1244" y="1044"/>
                  </a:lnTo>
                  <a:cubicBezTo>
                    <a:pt x="1243" y="1042"/>
                    <a:pt x="1242" y="1041"/>
                    <a:pt x="1240" y="1040"/>
                  </a:cubicBezTo>
                  <a:close/>
                  <a:moveTo>
                    <a:pt x="617" y="806"/>
                  </a:moveTo>
                  <a:lnTo>
                    <a:pt x="617" y="806"/>
                  </a:lnTo>
                  <a:cubicBezTo>
                    <a:pt x="629" y="824"/>
                    <a:pt x="629" y="827"/>
                    <a:pt x="629" y="827"/>
                  </a:cubicBezTo>
                  <a:cubicBezTo>
                    <a:pt x="629" y="827"/>
                    <a:pt x="629" y="826"/>
                    <a:pt x="630" y="826"/>
                  </a:cubicBezTo>
                  <a:cubicBezTo>
                    <a:pt x="632" y="826"/>
                    <a:pt x="635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4"/>
                    <a:pt x="689" y="898"/>
                    <a:pt x="687" y="898"/>
                  </a:cubicBezTo>
                  <a:cubicBezTo>
                    <a:pt x="685" y="898"/>
                    <a:pt x="682" y="895"/>
                    <a:pt x="679" y="892"/>
                  </a:cubicBezTo>
                  <a:lnTo>
                    <a:pt x="679" y="892"/>
                  </a:lnTo>
                  <a:cubicBezTo>
                    <a:pt x="679" y="893"/>
                    <a:pt x="679" y="893"/>
                    <a:pt x="679" y="893"/>
                  </a:cubicBezTo>
                  <a:lnTo>
                    <a:pt x="679" y="893"/>
                  </a:lnTo>
                  <a:cubicBezTo>
                    <a:pt x="678" y="892"/>
                    <a:pt x="677" y="891"/>
                    <a:pt x="677" y="891"/>
                  </a:cubicBezTo>
                  <a:lnTo>
                    <a:pt x="677" y="891"/>
                  </a:lnTo>
                  <a:cubicBezTo>
                    <a:pt x="677" y="891"/>
                    <a:pt x="678" y="892"/>
                    <a:pt x="679" y="892"/>
                  </a:cubicBezTo>
                  <a:lnTo>
                    <a:pt x="679" y="892"/>
                  </a:lnTo>
                  <a:cubicBezTo>
                    <a:pt x="679" y="886"/>
                    <a:pt x="676" y="883"/>
                    <a:pt x="674" y="883"/>
                  </a:cubicBezTo>
                  <a:lnTo>
                    <a:pt x="674" y="883"/>
                  </a:lnTo>
                  <a:cubicBezTo>
                    <a:pt x="673" y="883"/>
                    <a:pt x="673" y="886"/>
                    <a:pt x="677" y="891"/>
                  </a:cubicBezTo>
                  <a:lnTo>
                    <a:pt x="677" y="891"/>
                  </a:lnTo>
                  <a:cubicBezTo>
                    <a:pt x="677" y="890"/>
                    <a:pt x="676" y="890"/>
                    <a:pt x="676" y="890"/>
                  </a:cubicBezTo>
                  <a:lnTo>
                    <a:pt x="676" y="890"/>
                  </a:lnTo>
                  <a:cubicBezTo>
                    <a:pt x="676" y="890"/>
                    <a:pt x="677" y="891"/>
                    <a:pt x="679" y="893"/>
                  </a:cubicBezTo>
                  <a:lnTo>
                    <a:pt x="654" y="868"/>
                  </a:lnTo>
                  <a:lnTo>
                    <a:pt x="654" y="868"/>
                  </a:lnTo>
                  <a:cubicBezTo>
                    <a:pt x="654" y="868"/>
                    <a:pt x="666" y="880"/>
                    <a:pt x="666" y="893"/>
                  </a:cubicBezTo>
                  <a:cubicBezTo>
                    <a:pt x="679" y="905"/>
                    <a:pt x="679" y="918"/>
                    <a:pt x="704" y="931"/>
                  </a:cubicBezTo>
                  <a:lnTo>
                    <a:pt x="704" y="918"/>
                  </a:lnTo>
                  <a:cubicBezTo>
                    <a:pt x="704" y="931"/>
                    <a:pt x="717" y="943"/>
                    <a:pt x="717" y="943"/>
                  </a:cubicBezTo>
                  <a:cubicBezTo>
                    <a:pt x="711" y="941"/>
                    <a:pt x="708" y="940"/>
                    <a:pt x="705" y="940"/>
                  </a:cubicBezTo>
                  <a:cubicBezTo>
                    <a:pt x="698" y="940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1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1"/>
                  </a:cubicBezTo>
                  <a:cubicBezTo>
                    <a:pt x="679" y="918"/>
                    <a:pt x="654" y="893"/>
                    <a:pt x="641" y="880"/>
                  </a:cubicBezTo>
                  <a:cubicBezTo>
                    <a:pt x="635" y="876"/>
                    <a:pt x="632" y="874"/>
                    <a:pt x="630" y="874"/>
                  </a:cubicBezTo>
                  <a:cubicBezTo>
                    <a:pt x="625" y="874"/>
                    <a:pt x="640" y="891"/>
                    <a:pt x="649" y="904"/>
                  </a:cubicBezTo>
                  <a:lnTo>
                    <a:pt x="649" y="904"/>
                  </a:lnTo>
                  <a:cubicBezTo>
                    <a:pt x="647" y="903"/>
                    <a:pt x="645" y="902"/>
                    <a:pt x="644" y="902"/>
                  </a:cubicBezTo>
                  <a:cubicBezTo>
                    <a:pt x="642" y="902"/>
                    <a:pt x="641" y="903"/>
                    <a:pt x="641" y="905"/>
                  </a:cubicBez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8" y="970"/>
                    <a:pt x="699" y="970"/>
                  </a:cubicBezTo>
                  <a:lnTo>
                    <a:pt x="699" y="970"/>
                  </a:lnTo>
                  <a:cubicBezTo>
                    <a:pt x="699" y="970"/>
                    <a:pt x="700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6"/>
                  </a:cubicBezTo>
                  <a:lnTo>
                    <a:pt x="754" y="956"/>
                  </a:lnTo>
                  <a:cubicBezTo>
                    <a:pt x="780" y="968"/>
                    <a:pt x="754" y="1019"/>
                    <a:pt x="729" y="1044"/>
                  </a:cubicBezTo>
                  <a:lnTo>
                    <a:pt x="717" y="1044"/>
                  </a:lnTo>
                  <a:lnTo>
                    <a:pt x="729" y="1056"/>
                  </a:lnTo>
                  <a:lnTo>
                    <a:pt x="717" y="1056"/>
                  </a:lnTo>
                  <a:cubicBezTo>
                    <a:pt x="717" y="1044"/>
                    <a:pt x="717" y="1044"/>
                    <a:pt x="704" y="1031"/>
                  </a:cubicBezTo>
                  <a:lnTo>
                    <a:pt x="704" y="1031"/>
                  </a:lnTo>
                  <a:cubicBezTo>
                    <a:pt x="705" y="1032"/>
                    <a:pt x="708" y="1035"/>
                    <a:pt x="717" y="1044"/>
                  </a:cubicBezTo>
                  <a:cubicBezTo>
                    <a:pt x="717" y="1031"/>
                    <a:pt x="704" y="1031"/>
                    <a:pt x="704" y="1031"/>
                  </a:cubicBezTo>
                  <a:lnTo>
                    <a:pt x="704" y="1031"/>
                  </a:lnTo>
                  <a:cubicBezTo>
                    <a:pt x="704" y="1031"/>
                    <a:pt x="704" y="1031"/>
                    <a:pt x="704" y="1031"/>
                  </a:cubicBezTo>
                  <a:lnTo>
                    <a:pt x="692" y="1031"/>
                  </a:lnTo>
                  <a:lnTo>
                    <a:pt x="704" y="1044"/>
                  </a:lnTo>
                  <a:cubicBezTo>
                    <a:pt x="704" y="1044"/>
                    <a:pt x="717" y="1044"/>
                    <a:pt x="717" y="1056"/>
                  </a:cubicBezTo>
                  <a:lnTo>
                    <a:pt x="704" y="1056"/>
                  </a:lnTo>
                  <a:lnTo>
                    <a:pt x="704" y="1044"/>
                  </a:lnTo>
                  <a:cubicBezTo>
                    <a:pt x="704" y="1044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66" y="1019"/>
                  </a:cubicBezTo>
                  <a:lnTo>
                    <a:pt x="629" y="1006"/>
                  </a:lnTo>
                  <a:cubicBezTo>
                    <a:pt x="616" y="981"/>
                    <a:pt x="591" y="956"/>
                    <a:pt x="578" y="931"/>
                  </a:cubicBezTo>
                  <a:lnTo>
                    <a:pt x="578" y="931"/>
                  </a:lnTo>
                  <a:lnTo>
                    <a:pt x="591" y="956"/>
                  </a:lnTo>
                  <a:lnTo>
                    <a:pt x="591" y="956"/>
                  </a:lnTo>
                  <a:lnTo>
                    <a:pt x="579" y="944"/>
                  </a:lnTo>
                  <a:lnTo>
                    <a:pt x="579" y="944"/>
                  </a:lnTo>
                  <a:cubicBezTo>
                    <a:pt x="591" y="956"/>
                    <a:pt x="604" y="969"/>
                    <a:pt x="616" y="993"/>
                  </a:cubicBezTo>
                  <a:cubicBezTo>
                    <a:pt x="591" y="981"/>
                    <a:pt x="566" y="956"/>
                    <a:pt x="553" y="956"/>
                  </a:cubicBezTo>
                  <a:cubicBezTo>
                    <a:pt x="541" y="943"/>
                    <a:pt x="541" y="943"/>
                    <a:pt x="541" y="931"/>
                  </a:cubicBezTo>
                  <a:lnTo>
                    <a:pt x="541" y="931"/>
                  </a:lnTo>
                  <a:cubicBezTo>
                    <a:pt x="544" y="933"/>
                    <a:pt x="545" y="934"/>
                    <a:pt x="546" y="934"/>
                  </a:cubicBezTo>
                  <a:cubicBezTo>
                    <a:pt x="548" y="934"/>
                    <a:pt x="547" y="931"/>
                    <a:pt x="547" y="931"/>
                  </a:cubicBezTo>
                  <a:lnTo>
                    <a:pt x="547" y="931"/>
                  </a:lnTo>
                  <a:cubicBezTo>
                    <a:pt x="547" y="931"/>
                    <a:pt x="549" y="934"/>
                    <a:pt x="553" y="943"/>
                  </a:cubicBezTo>
                  <a:cubicBezTo>
                    <a:pt x="553" y="943"/>
                    <a:pt x="553" y="931"/>
                    <a:pt x="553" y="931"/>
                  </a:cubicBezTo>
                  <a:lnTo>
                    <a:pt x="541" y="931"/>
                  </a:lnTo>
                  <a:lnTo>
                    <a:pt x="541" y="918"/>
                  </a:lnTo>
                  <a:lnTo>
                    <a:pt x="553" y="918"/>
                  </a:lnTo>
                  <a:cubicBezTo>
                    <a:pt x="557" y="922"/>
                    <a:pt x="559" y="923"/>
                    <a:pt x="559" y="923"/>
                  </a:cubicBezTo>
                  <a:cubicBezTo>
                    <a:pt x="562" y="923"/>
                    <a:pt x="540" y="895"/>
                    <a:pt x="547" y="895"/>
                  </a:cubicBezTo>
                  <a:cubicBezTo>
                    <a:pt x="550" y="895"/>
                    <a:pt x="555" y="898"/>
                    <a:pt x="566" y="905"/>
                  </a:cubicBezTo>
                  <a:lnTo>
                    <a:pt x="553" y="905"/>
                  </a:lnTo>
                  <a:cubicBezTo>
                    <a:pt x="562" y="905"/>
                    <a:pt x="576" y="917"/>
                    <a:pt x="580" y="917"/>
                  </a:cubicBezTo>
                  <a:cubicBezTo>
                    <a:pt x="583" y="917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68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3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604" y="843"/>
                  </a:lnTo>
                  <a:cubicBezTo>
                    <a:pt x="604" y="843"/>
                    <a:pt x="591" y="830"/>
                    <a:pt x="591" y="830"/>
                  </a:cubicBezTo>
                  <a:lnTo>
                    <a:pt x="604" y="830"/>
                  </a:lnTo>
                  <a:cubicBezTo>
                    <a:pt x="616" y="843"/>
                    <a:pt x="629" y="855"/>
                    <a:pt x="641" y="868"/>
                  </a:cubicBezTo>
                  <a:lnTo>
                    <a:pt x="641" y="868"/>
                  </a:lnTo>
                  <a:cubicBezTo>
                    <a:pt x="644" y="871"/>
                    <a:pt x="648" y="874"/>
                    <a:pt x="654" y="880"/>
                  </a:cubicBezTo>
                  <a:cubicBezTo>
                    <a:pt x="641" y="868"/>
                    <a:pt x="641" y="868"/>
                    <a:pt x="629" y="843"/>
                  </a:cubicBezTo>
                  <a:cubicBezTo>
                    <a:pt x="629" y="843"/>
                    <a:pt x="616" y="830"/>
                    <a:pt x="616" y="830"/>
                  </a:cubicBezTo>
                  <a:cubicBezTo>
                    <a:pt x="616" y="830"/>
                    <a:pt x="604" y="818"/>
                    <a:pt x="604" y="818"/>
                  </a:cubicBezTo>
                  <a:lnTo>
                    <a:pt x="604" y="818"/>
                  </a:lnTo>
                  <a:cubicBezTo>
                    <a:pt x="629" y="830"/>
                    <a:pt x="616" y="818"/>
                    <a:pt x="641" y="843"/>
                  </a:cubicBezTo>
                  <a:cubicBezTo>
                    <a:pt x="616" y="818"/>
                    <a:pt x="641" y="842"/>
                    <a:pt x="617" y="806"/>
                  </a:cubicBezTo>
                  <a:close/>
                  <a:moveTo>
                    <a:pt x="1244" y="1047"/>
                  </a:moveTo>
                  <a:lnTo>
                    <a:pt x="1244" y="1056"/>
                  </a:lnTo>
                  <a:cubicBezTo>
                    <a:pt x="1249" y="1056"/>
                    <a:pt x="1247" y="1052"/>
                    <a:pt x="1244" y="104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4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4"/>
                    <a:pt x="550" y="1072"/>
                    <a:pt x="548" y="1071"/>
                  </a:cubicBezTo>
                  <a:lnTo>
                    <a:pt x="548" y="1071"/>
                  </a:lnTo>
                  <a:cubicBezTo>
                    <a:pt x="550" y="1074"/>
                    <a:pt x="551" y="1078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553" y="1081"/>
                  </a:moveTo>
                  <a:lnTo>
                    <a:pt x="566" y="1094"/>
                  </a:lnTo>
                  <a:lnTo>
                    <a:pt x="578" y="1094"/>
                  </a:lnTo>
                  <a:lnTo>
                    <a:pt x="553" y="1081"/>
                  </a:lnTo>
                  <a:close/>
                  <a:moveTo>
                    <a:pt x="655" y="1080"/>
                  </a:moveTo>
                  <a:lnTo>
                    <a:pt x="655" y="1080"/>
                  </a:lnTo>
                  <a:cubicBezTo>
                    <a:pt x="658" y="1084"/>
                    <a:pt x="662" y="1088"/>
                    <a:pt x="666" y="1094"/>
                  </a:cubicBezTo>
                  <a:cubicBezTo>
                    <a:pt x="662" y="1088"/>
                    <a:pt x="658" y="1084"/>
                    <a:pt x="655" y="1080"/>
                  </a:cubicBezTo>
                  <a:close/>
                  <a:moveTo>
                    <a:pt x="1131" y="1081"/>
                  </a:moveTo>
                  <a:cubicBezTo>
                    <a:pt x="1149" y="1099"/>
                    <a:pt x="1164" y="1114"/>
                    <a:pt x="1169" y="1119"/>
                  </a:cubicBezTo>
                  <a:cubicBezTo>
                    <a:pt x="1175" y="1125"/>
                    <a:pt x="1178" y="1129"/>
                    <a:pt x="1180" y="1129"/>
                  </a:cubicBezTo>
                  <a:cubicBezTo>
                    <a:pt x="1182" y="1129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1101" y="1126"/>
                  </a:moveTo>
                  <a:cubicBezTo>
                    <a:pt x="1101" y="1126"/>
                    <a:pt x="1103" y="1128"/>
                    <a:pt x="1106" y="1132"/>
                  </a:cubicBezTo>
                  <a:cubicBezTo>
                    <a:pt x="1106" y="1132"/>
                    <a:pt x="1106" y="1132"/>
                    <a:pt x="1106" y="1132"/>
                  </a:cubicBezTo>
                  <a:lnTo>
                    <a:pt x="1106" y="1132"/>
                  </a:lnTo>
                  <a:cubicBezTo>
                    <a:pt x="1103" y="1129"/>
                    <a:pt x="1101" y="1126"/>
                    <a:pt x="1101" y="1126"/>
                  </a:cubicBezTo>
                  <a:close/>
                  <a:moveTo>
                    <a:pt x="1123" y="1152"/>
                  </a:moveTo>
                  <a:cubicBezTo>
                    <a:pt x="1125" y="1155"/>
                    <a:pt x="1124" y="1157"/>
                    <a:pt x="1119" y="1157"/>
                  </a:cubicBezTo>
                  <a:cubicBezTo>
                    <a:pt x="1124" y="1160"/>
                    <a:pt x="1127" y="1162"/>
                    <a:pt x="1129" y="1162"/>
                  </a:cubicBezTo>
                  <a:cubicBezTo>
                    <a:pt x="1131" y="1162"/>
                    <a:pt x="1128" y="1157"/>
                    <a:pt x="1123" y="1152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2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56" y="1182"/>
                  </a:moveTo>
                  <a:cubicBezTo>
                    <a:pt x="1069" y="1182"/>
                    <a:pt x="1069" y="1182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close/>
                  <a:moveTo>
                    <a:pt x="1023" y="1306"/>
                  </a:moveTo>
                  <a:lnTo>
                    <a:pt x="1023" y="1306"/>
                  </a:lnTo>
                  <a:cubicBezTo>
                    <a:pt x="1025" y="1309"/>
                    <a:pt x="1028" y="1313"/>
                    <a:pt x="1031" y="1316"/>
                  </a:cubicBezTo>
                  <a:lnTo>
                    <a:pt x="1031" y="1316"/>
                  </a:lnTo>
                  <a:lnTo>
                    <a:pt x="1031" y="1308"/>
                  </a:lnTo>
                  <a:cubicBezTo>
                    <a:pt x="1028" y="1306"/>
                    <a:pt x="1025" y="1306"/>
                    <a:pt x="1023" y="1306"/>
                  </a:cubicBezTo>
                  <a:close/>
                  <a:moveTo>
                    <a:pt x="1031" y="1316"/>
                  </a:moveTo>
                  <a:lnTo>
                    <a:pt x="1031" y="1320"/>
                  </a:lnTo>
                  <a:cubicBezTo>
                    <a:pt x="1041" y="1330"/>
                    <a:pt x="1047" y="1334"/>
                    <a:pt x="1051" y="1336"/>
                  </a:cubicBezTo>
                  <a:lnTo>
                    <a:pt x="1051" y="1336"/>
                  </a:lnTo>
                  <a:cubicBezTo>
                    <a:pt x="1045" y="1331"/>
                    <a:pt x="1037" y="1324"/>
                    <a:pt x="1031" y="1316"/>
                  </a:cubicBezTo>
                  <a:close/>
                  <a:moveTo>
                    <a:pt x="1051" y="1336"/>
                  </a:moveTo>
                  <a:cubicBezTo>
                    <a:pt x="1058" y="1342"/>
                    <a:pt x="1065" y="1345"/>
                    <a:pt x="1069" y="1345"/>
                  </a:cubicBezTo>
                  <a:cubicBezTo>
                    <a:pt x="1061" y="1338"/>
                    <a:pt x="1058" y="1339"/>
                    <a:pt x="1051" y="1336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9"/>
                    <a:pt x="986" y="1392"/>
                  </a:cubicBezTo>
                  <a:lnTo>
                    <a:pt x="986" y="1392"/>
                  </a:lnTo>
                  <a:cubicBezTo>
                    <a:pt x="986" y="1390"/>
                    <a:pt x="986" y="1387"/>
                    <a:pt x="985" y="1384"/>
                  </a:cubicBezTo>
                  <a:close/>
                  <a:moveTo>
                    <a:pt x="986" y="1392"/>
                  </a:moveTo>
                  <a:cubicBezTo>
                    <a:pt x="989" y="1404"/>
                    <a:pt x="987" y="1402"/>
                    <a:pt x="1006" y="1421"/>
                  </a:cubicBezTo>
                  <a:cubicBezTo>
                    <a:pt x="995" y="1407"/>
                    <a:pt x="989" y="1398"/>
                    <a:pt x="986" y="1392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62" y="1446"/>
                  </a:moveTo>
                  <a:cubicBezTo>
                    <a:pt x="763" y="1448"/>
                    <a:pt x="765" y="1449"/>
                    <a:pt x="766" y="1449"/>
                  </a:cubicBezTo>
                  <a:cubicBezTo>
                    <a:pt x="766" y="1449"/>
                    <a:pt x="767" y="1448"/>
                    <a:pt x="767" y="1446"/>
                  </a:cubicBezTo>
                  <a:close/>
                  <a:moveTo>
                    <a:pt x="825" y="1480"/>
                  </a:moveTo>
                  <a:cubicBezTo>
                    <a:pt x="827" y="1484"/>
                    <a:pt x="828" y="1486"/>
                    <a:pt x="829" y="1486"/>
                  </a:cubicBezTo>
                  <a:cubicBezTo>
                    <a:pt x="829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4"/>
                  </a:cubicBezTo>
                  <a:cubicBezTo>
                    <a:pt x="830" y="1484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3"/>
                    <a:pt x="827" y="1481"/>
                    <a:pt x="825" y="1480"/>
                  </a:cubicBezTo>
                  <a:close/>
                  <a:moveTo>
                    <a:pt x="214" y="1"/>
                  </a:moveTo>
                  <a:cubicBezTo>
                    <a:pt x="201" y="13"/>
                    <a:pt x="176" y="13"/>
                    <a:pt x="164" y="26"/>
                  </a:cubicBezTo>
                  <a:lnTo>
                    <a:pt x="151" y="26"/>
                  </a:lnTo>
                  <a:cubicBezTo>
                    <a:pt x="176" y="51"/>
                    <a:pt x="264" y="126"/>
                    <a:pt x="302" y="152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79" y="154"/>
                    <a:pt x="279" y="153"/>
                    <a:pt x="277" y="152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44"/>
                    <a:pt x="268" y="148"/>
                  </a:cubicBezTo>
                  <a:lnTo>
                    <a:pt x="268" y="148"/>
                  </a:lnTo>
                  <a:cubicBezTo>
                    <a:pt x="252" y="139"/>
                    <a:pt x="227" y="112"/>
                    <a:pt x="227" y="101"/>
                  </a:cubicBezTo>
                  <a:lnTo>
                    <a:pt x="227" y="101"/>
                  </a:lnTo>
                  <a:cubicBezTo>
                    <a:pt x="214" y="101"/>
                    <a:pt x="252" y="152"/>
                    <a:pt x="277" y="177"/>
                  </a:cubicBezTo>
                  <a:lnTo>
                    <a:pt x="264" y="152"/>
                  </a:lnTo>
                  <a:lnTo>
                    <a:pt x="264" y="152"/>
                  </a:lnTo>
                  <a:cubicBezTo>
                    <a:pt x="277" y="164"/>
                    <a:pt x="277" y="177"/>
                    <a:pt x="302" y="189"/>
                  </a:cubicBezTo>
                  <a:lnTo>
                    <a:pt x="289" y="189"/>
                  </a:lnTo>
                  <a:cubicBezTo>
                    <a:pt x="289" y="189"/>
                    <a:pt x="289" y="189"/>
                    <a:pt x="277" y="177"/>
                  </a:cubicBezTo>
                  <a:cubicBezTo>
                    <a:pt x="277" y="177"/>
                    <a:pt x="264" y="177"/>
                    <a:pt x="252" y="164"/>
                  </a:cubicBezTo>
                  <a:cubicBezTo>
                    <a:pt x="239" y="164"/>
                    <a:pt x="201" y="114"/>
                    <a:pt x="189" y="114"/>
                  </a:cubicBezTo>
                  <a:cubicBezTo>
                    <a:pt x="176" y="114"/>
                    <a:pt x="252" y="177"/>
                    <a:pt x="239" y="177"/>
                  </a:cubicBezTo>
                  <a:lnTo>
                    <a:pt x="252" y="177"/>
                  </a:lnTo>
                  <a:cubicBezTo>
                    <a:pt x="252" y="183"/>
                    <a:pt x="249" y="183"/>
                    <a:pt x="247" y="183"/>
                  </a:cubicBezTo>
                  <a:cubicBezTo>
                    <a:pt x="245" y="183"/>
                    <a:pt x="245" y="183"/>
                    <a:pt x="252" y="189"/>
                  </a:cubicBezTo>
                  <a:cubicBezTo>
                    <a:pt x="245" y="182"/>
                    <a:pt x="229" y="171"/>
                    <a:pt x="217" y="160"/>
                  </a:cubicBezTo>
                  <a:lnTo>
                    <a:pt x="217" y="160"/>
                  </a:lnTo>
                  <a:lnTo>
                    <a:pt x="239" y="189"/>
                  </a:lnTo>
                  <a:cubicBezTo>
                    <a:pt x="230" y="183"/>
                    <a:pt x="224" y="179"/>
                    <a:pt x="221" y="176"/>
                  </a:cubicBezTo>
                  <a:lnTo>
                    <a:pt x="221" y="176"/>
                  </a:lnTo>
                  <a:cubicBezTo>
                    <a:pt x="209" y="164"/>
                    <a:pt x="197" y="147"/>
                    <a:pt x="189" y="139"/>
                  </a:cubicBezTo>
                  <a:lnTo>
                    <a:pt x="189" y="139"/>
                  </a:lnTo>
                  <a:cubicBezTo>
                    <a:pt x="189" y="139"/>
                    <a:pt x="206" y="161"/>
                    <a:pt x="220" y="176"/>
                  </a:cubicBezTo>
                  <a:lnTo>
                    <a:pt x="220" y="176"/>
                  </a:lnTo>
                  <a:cubicBezTo>
                    <a:pt x="210" y="168"/>
                    <a:pt x="217" y="170"/>
                    <a:pt x="189" y="152"/>
                  </a:cubicBezTo>
                  <a:lnTo>
                    <a:pt x="189" y="152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77"/>
                    <a:pt x="151" y="126"/>
                    <a:pt x="114" y="89"/>
                  </a:cubicBezTo>
                  <a:lnTo>
                    <a:pt x="114" y="89"/>
                  </a:lnTo>
                  <a:lnTo>
                    <a:pt x="214" y="202"/>
                  </a:lnTo>
                  <a:cubicBezTo>
                    <a:pt x="214" y="202"/>
                    <a:pt x="178" y="165"/>
                    <a:pt x="176" y="164"/>
                  </a:cubicBezTo>
                  <a:lnTo>
                    <a:pt x="176" y="164"/>
                  </a:lnTo>
                  <a:cubicBezTo>
                    <a:pt x="201" y="189"/>
                    <a:pt x="201" y="214"/>
                    <a:pt x="189" y="214"/>
                  </a:cubicBezTo>
                  <a:lnTo>
                    <a:pt x="189" y="202"/>
                  </a:lnTo>
                  <a:cubicBezTo>
                    <a:pt x="181" y="202"/>
                    <a:pt x="172" y="196"/>
                    <a:pt x="171" y="196"/>
                  </a:cubicBezTo>
                  <a:lnTo>
                    <a:pt x="171" y="196"/>
                  </a:lnTo>
                  <a:cubicBezTo>
                    <a:pt x="171" y="196"/>
                    <a:pt x="172" y="198"/>
                    <a:pt x="176" y="202"/>
                  </a:cubicBezTo>
                  <a:cubicBezTo>
                    <a:pt x="173" y="198"/>
                    <a:pt x="171" y="197"/>
                    <a:pt x="170" y="197"/>
                  </a:cubicBezTo>
                  <a:lnTo>
                    <a:pt x="170" y="197"/>
                  </a:lnTo>
                  <a:cubicBezTo>
                    <a:pt x="168" y="197"/>
                    <a:pt x="197" y="232"/>
                    <a:pt x="195" y="232"/>
                  </a:cubicBezTo>
                  <a:cubicBezTo>
                    <a:pt x="194" y="232"/>
                    <a:pt x="193" y="231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6" y="234"/>
                    <a:pt x="201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lnTo>
                    <a:pt x="164" y="239"/>
                  </a:lnTo>
                  <a:lnTo>
                    <a:pt x="164" y="239"/>
                  </a:lnTo>
                  <a:lnTo>
                    <a:pt x="176" y="252"/>
                  </a:lnTo>
                  <a:lnTo>
                    <a:pt x="176" y="252"/>
                  </a:lnTo>
                  <a:lnTo>
                    <a:pt x="139" y="227"/>
                  </a:lnTo>
                  <a:lnTo>
                    <a:pt x="139" y="227"/>
                  </a:lnTo>
                  <a:cubicBezTo>
                    <a:pt x="126" y="214"/>
                    <a:pt x="111" y="199"/>
                    <a:pt x="101" y="190"/>
                  </a:cubicBezTo>
                  <a:lnTo>
                    <a:pt x="101" y="190"/>
                  </a:lnTo>
                  <a:cubicBezTo>
                    <a:pt x="114" y="202"/>
                    <a:pt x="139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5"/>
                    <a:pt x="151" y="265"/>
                    <a:pt x="164" y="290"/>
                  </a:cubicBezTo>
                  <a:cubicBezTo>
                    <a:pt x="151" y="277"/>
                    <a:pt x="151" y="265"/>
                    <a:pt x="139" y="265"/>
                  </a:cubicBezTo>
                  <a:cubicBezTo>
                    <a:pt x="143" y="269"/>
                    <a:pt x="145" y="271"/>
                    <a:pt x="145" y="271"/>
                  </a:cubicBezTo>
                  <a:cubicBezTo>
                    <a:pt x="144" y="271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5"/>
                  </a:cubicBezTo>
                  <a:cubicBezTo>
                    <a:pt x="126" y="265"/>
                    <a:pt x="132" y="271"/>
                    <a:pt x="139" y="277"/>
                  </a:cubicBezTo>
                  <a:lnTo>
                    <a:pt x="139" y="277"/>
                  </a:lnTo>
                  <a:cubicBezTo>
                    <a:pt x="148" y="296"/>
                    <a:pt x="150" y="307"/>
                    <a:pt x="146" y="307"/>
                  </a:cubicBezTo>
                  <a:cubicBezTo>
                    <a:pt x="144" y="307"/>
                    <a:pt x="142" y="306"/>
                    <a:pt x="139" y="302"/>
                  </a:cubicBezTo>
                  <a:lnTo>
                    <a:pt x="139" y="302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lnTo>
                    <a:pt x="139" y="315"/>
                  </a:lnTo>
                  <a:lnTo>
                    <a:pt x="139" y="315"/>
                  </a:lnTo>
                  <a:cubicBezTo>
                    <a:pt x="139" y="321"/>
                    <a:pt x="139" y="324"/>
                    <a:pt x="137" y="324"/>
                  </a:cubicBezTo>
                  <a:cubicBezTo>
                    <a:pt x="136" y="324"/>
                    <a:pt x="132" y="321"/>
                    <a:pt x="126" y="315"/>
                  </a:cubicBezTo>
                  <a:lnTo>
                    <a:pt x="126" y="315"/>
                  </a:lnTo>
                  <a:cubicBezTo>
                    <a:pt x="126" y="323"/>
                    <a:pt x="130" y="330"/>
                    <a:pt x="135" y="338"/>
                  </a:cubicBezTo>
                  <a:lnTo>
                    <a:pt x="135" y="338"/>
                  </a:lnTo>
                  <a:cubicBezTo>
                    <a:pt x="130" y="335"/>
                    <a:pt x="128" y="334"/>
                    <a:pt x="127" y="334"/>
                  </a:cubicBezTo>
                  <a:cubicBezTo>
                    <a:pt x="122" y="334"/>
                    <a:pt x="135" y="348"/>
                    <a:pt x="134" y="348"/>
                  </a:cubicBezTo>
                  <a:cubicBezTo>
                    <a:pt x="134" y="348"/>
                    <a:pt x="129" y="343"/>
                    <a:pt x="114" y="327"/>
                  </a:cubicBezTo>
                  <a:lnTo>
                    <a:pt x="101" y="327"/>
                  </a:lnTo>
                  <a:lnTo>
                    <a:pt x="101" y="340"/>
                  </a:lnTo>
                  <a:cubicBezTo>
                    <a:pt x="101" y="340"/>
                    <a:pt x="88" y="327"/>
                    <a:pt x="88" y="327"/>
                  </a:cubicBezTo>
                  <a:lnTo>
                    <a:pt x="88" y="327"/>
                  </a:lnTo>
                  <a:cubicBezTo>
                    <a:pt x="78" y="327"/>
                    <a:pt x="120" y="371"/>
                    <a:pt x="120" y="371"/>
                  </a:cubicBezTo>
                  <a:cubicBezTo>
                    <a:pt x="119" y="371"/>
                    <a:pt x="118" y="369"/>
                    <a:pt x="114" y="365"/>
                  </a:cubicBezTo>
                  <a:lnTo>
                    <a:pt x="110" y="365"/>
                  </a:lnTo>
                  <a:cubicBezTo>
                    <a:pt x="130" y="396"/>
                    <a:pt x="93" y="371"/>
                    <a:pt x="139" y="428"/>
                  </a:cubicBezTo>
                  <a:cubicBezTo>
                    <a:pt x="114" y="403"/>
                    <a:pt x="126" y="415"/>
                    <a:pt x="101" y="378"/>
                  </a:cubicBezTo>
                  <a:lnTo>
                    <a:pt x="88" y="365"/>
                  </a:lnTo>
                  <a:cubicBezTo>
                    <a:pt x="82" y="359"/>
                    <a:pt x="79" y="357"/>
                    <a:pt x="78" y="357"/>
                  </a:cubicBezTo>
                  <a:lnTo>
                    <a:pt x="78" y="357"/>
                  </a:lnTo>
                  <a:cubicBezTo>
                    <a:pt x="75" y="357"/>
                    <a:pt x="91" y="381"/>
                    <a:pt x="101" y="390"/>
                  </a:cubicBezTo>
                  <a:cubicBezTo>
                    <a:pt x="90" y="390"/>
                    <a:pt x="70" y="363"/>
                    <a:pt x="65" y="363"/>
                  </a:cubicBezTo>
                  <a:cubicBezTo>
                    <a:pt x="64" y="363"/>
                    <a:pt x="63" y="363"/>
                    <a:pt x="63" y="365"/>
                  </a:cubicBezTo>
                  <a:cubicBezTo>
                    <a:pt x="76" y="378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9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397"/>
                    <a:pt x="69" y="401"/>
                  </a:cubicBezTo>
                  <a:lnTo>
                    <a:pt x="69" y="401"/>
                  </a:lnTo>
                  <a:cubicBezTo>
                    <a:pt x="61" y="403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6" y="428"/>
                    <a:pt x="63" y="415"/>
                    <a:pt x="51" y="403"/>
                  </a:cubicBezTo>
                  <a:lnTo>
                    <a:pt x="51" y="403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03"/>
                  </a:cubicBezTo>
                  <a:lnTo>
                    <a:pt x="38" y="415"/>
                  </a:lnTo>
                  <a:cubicBezTo>
                    <a:pt x="38" y="415"/>
                    <a:pt x="38" y="415"/>
                    <a:pt x="38" y="428"/>
                  </a:cubicBezTo>
                  <a:cubicBezTo>
                    <a:pt x="26" y="428"/>
                    <a:pt x="26" y="441"/>
                    <a:pt x="26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2"/>
                  </a:lnTo>
                  <a:cubicBezTo>
                    <a:pt x="132" y="664"/>
                    <a:pt x="145" y="672"/>
                    <a:pt x="163" y="672"/>
                  </a:cubicBezTo>
                  <a:cubicBezTo>
                    <a:pt x="184" y="672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7"/>
                    <a:pt x="214" y="679"/>
                    <a:pt x="214" y="679"/>
                  </a:cubicBezTo>
                  <a:cubicBezTo>
                    <a:pt x="214" y="709"/>
                    <a:pt x="217" y="731"/>
                    <a:pt x="227" y="744"/>
                  </a:cubicBezTo>
                  <a:lnTo>
                    <a:pt x="227" y="744"/>
                  </a:lnTo>
                  <a:cubicBezTo>
                    <a:pt x="231" y="757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8"/>
                    <a:pt x="277" y="830"/>
                  </a:cubicBezTo>
                  <a:cubicBezTo>
                    <a:pt x="261" y="815"/>
                    <a:pt x="253" y="809"/>
                    <a:pt x="249" y="809"/>
                  </a:cubicBezTo>
                  <a:cubicBezTo>
                    <a:pt x="240" y="809"/>
                    <a:pt x="251" y="838"/>
                    <a:pt x="241" y="838"/>
                  </a:cubicBezTo>
                  <a:cubicBezTo>
                    <a:pt x="234" y="838"/>
                    <a:pt x="220" y="827"/>
                    <a:pt x="187" y="791"/>
                  </a:cubicBezTo>
                  <a:lnTo>
                    <a:pt x="187" y="791"/>
                  </a:lnTo>
                  <a:cubicBezTo>
                    <a:pt x="201" y="809"/>
                    <a:pt x="201" y="818"/>
                    <a:pt x="201" y="818"/>
                  </a:cubicBezTo>
                  <a:cubicBezTo>
                    <a:pt x="201" y="818"/>
                    <a:pt x="227" y="855"/>
                    <a:pt x="252" y="880"/>
                  </a:cubicBezTo>
                  <a:lnTo>
                    <a:pt x="189" y="818"/>
                  </a:lnTo>
                  <a:lnTo>
                    <a:pt x="189" y="818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7" y="943"/>
                    <a:pt x="352" y="1031"/>
                    <a:pt x="428" y="1119"/>
                  </a:cubicBezTo>
                  <a:cubicBezTo>
                    <a:pt x="417" y="1106"/>
                    <a:pt x="413" y="1101"/>
                    <a:pt x="413" y="1101"/>
                  </a:cubicBezTo>
                  <a:lnTo>
                    <a:pt x="413" y="1101"/>
                  </a:lnTo>
                  <a:cubicBezTo>
                    <a:pt x="414" y="1101"/>
                    <a:pt x="463" y="1156"/>
                    <a:pt x="467" y="1156"/>
                  </a:cubicBezTo>
                  <a:cubicBezTo>
                    <a:pt x="468" y="1156"/>
                    <a:pt x="462" y="1147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9"/>
                    <a:pt x="465" y="1132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0" y="1132"/>
                  </a:lnTo>
                  <a:lnTo>
                    <a:pt x="490" y="1132"/>
                  </a:lnTo>
                  <a:cubicBezTo>
                    <a:pt x="503" y="1144"/>
                    <a:pt x="516" y="1157"/>
                    <a:pt x="528" y="1157"/>
                  </a:cubicBezTo>
                  <a:cubicBezTo>
                    <a:pt x="519" y="1145"/>
                    <a:pt x="512" y="1137"/>
                    <a:pt x="508" y="1133"/>
                  </a:cubicBezTo>
                  <a:lnTo>
                    <a:pt x="508" y="1133"/>
                  </a:lnTo>
                  <a:cubicBezTo>
                    <a:pt x="513" y="1134"/>
                    <a:pt x="523" y="1142"/>
                    <a:pt x="553" y="1182"/>
                  </a:cubicBezTo>
                  <a:cubicBezTo>
                    <a:pt x="566" y="1182"/>
                    <a:pt x="517" y="1133"/>
                    <a:pt x="516" y="1132"/>
                  </a:cubicBezTo>
                  <a:lnTo>
                    <a:pt x="516" y="1132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78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2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7"/>
                    <a:pt x="548" y="1071"/>
                  </a:cubicBezTo>
                  <a:lnTo>
                    <a:pt x="548" y="1071"/>
                  </a:lnTo>
                  <a:cubicBezTo>
                    <a:pt x="541" y="1053"/>
                    <a:pt x="541" y="1044"/>
                    <a:pt x="541" y="1044"/>
                  </a:cubicBezTo>
                  <a:lnTo>
                    <a:pt x="541" y="1044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40" y="1022"/>
                  </a:lnTo>
                  <a:lnTo>
                    <a:pt x="540" y="1022"/>
                  </a:lnTo>
                  <a:cubicBezTo>
                    <a:pt x="552" y="1036"/>
                    <a:pt x="565" y="1049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1"/>
                    <a:pt x="588" y="1051"/>
                  </a:cubicBezTo>
                  <a:lnTo>
                    <a:pt x="588" y="1051"/>
                  </a:lnTo>
                  <a:cubicBezTo>
                    <a:pt x="589" y="1051"/>
                    <a:pt x="599" y="1061"/>
                    <a:pt x="629" y="1094"/>
                  </a:cubicBezTo>
                  <a:cubicBezTo>
                    <a:pt x="578" y="1027"/>
                    <a:pt x="573" y="1027"/>
                    <a:pt x="567" y="1027"/>
                  </a:cubicBezTo>
                  <a:lnTo>
                    <a:pt x="567" y="1027"/>
                  </a:lnTo>
                  <a:cubicBezTo>
                    <a:pt x="564" y="1027"/>
                    <a:pt x="562" y="1027"/>
                    <a:pt x="553" y="1019"/>
                  </a:cubicBezTo>
                  <a:cubicBezTo>
                    <a:pt x="541" y="1006"/>
                    <a:pt x="528" y="993"/>
                    <a:pt x="516" y="981"/>
                  </a:cubicBezTo>
                  <a:lnTo>
                    <a:pt x="516" y="981"/>
                  </a:lnTo>
                  <a:cubicBezTo>
                    <a:pt x="516" y="981"/>
                    <a:pt x="516" y="981"/>
                    <a:pt x="516" y="981"/>
                  </a:cubicBez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4"/>
                  </a:lnTo>
                  <a:cubicBezTo>
                    <a:pt x="616" y="1044"/>
                    <a:pt x="616" y="1044"/>
                    <a:pt x="591" y="1019"/>
                  </a:cubicBezTo>
                  <a:lnTo>
                    <a:pt x="591" y="1019"/>
                  </a:lnTo>
                  <a:cubicBezTo>
                    <a:pt x="591" y="1019"/>
                    <a:pt x="588" y="1013"/>
                    <a:pt x="584" y="1006"/>
                  </a:cubicBezTo>
                  <a:lnTo>
                    <a:pt x="591" y="1006"/>
                  </a:lnTo>
                  <a:cubicBezTo>
                    <a:pt x="587" y="1006"/>
                    <a:pt x="585" y="1005"/>
                    <a:pt x="583" y="1003"/>
                  </a:cubicBezTo>
                  <a:lnTo>
                    <a:pt x="583" y="1003"/>
                  </a:lnTo>
                  <a:cubicBezTo>
                    <a:pt x="578" y="996"/>
                    <a:pt x="572" y="987"/>
                    <a:pt x="566" y="981"/>
                  </a:cubicBezTo>
                  <a:lnTo>
                    <a:pt x="541" y="956"/>
                  </a:lnTo>
                  <a:lnTo>
                    <a:pt x="566" y="968"/>
                  </a:lnTo>
                  <a:cubicBezTo>
                    <a:pt x="566" y="981"/>
                    <a:pt x="578" y="993"/>
                    <a:pt x="578" y="993"/>
                  </a:cubicBezTo>
                  <a:cubicBezTo>
                    <a:pt x="585" y="1000"/>
                    <a:pt x="588" y="1002"/>
                    <a:pt x="589" y="1002"/>
                  </a:cubicBezTo>
                  <a:lnTo>
                    <a:pt x="589" y="1002"/>
                  </a:lnTo>
                  <a:cubicBezTo>
                    <a:pt x="590" y="1003"/>
                    <a:pt x="590" y="1005"/>
                    <a:pt x="591" y="1006"/>
                  </a:cubicBezTo>
                  <a:cubicBezTo>
                    <a:pt x="654" y="1081"/>
                    <a:pt x="604" y="1019"/>
                    <a:pt x="641" y="1081"/>
                  </a:cubicBezTo>
                  <a:cubicBezTo>
                    <a:pt x="645" y="1085"/>
                    <a:pt x="647" y="1087"/>
                    <a:pt x="648" y="1087"/>
                  </a:cubicBezTo>
                  <a:cubicBezTo>
                    <a:pt x="651" y="1087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8" y="1071"/>
                    <a:pt x="655" y="1080"/>
                  </a:cubicBezTo>
                  <a:lnTo>
                    <a:pt x="655" y="1080"/>
                  </a:lnTo>
                  <a:cubicBezTo>
                    <a:pt x="643" y="1065"/>
                    <a:pt x="641" y="1061"/>
                    <a:pt x="643" y="1061"/>
                  </a:cubicBezTo>
                  <a:cubicBezTo>
                    <a:pt x="645" y="1061"/>
                    <a:pt x="650" y="1064"/>
                    <a:pt x="652" y="1064"/>
                  </a:cubicBezTo>
                  <a:cubicBezTo>
                    <a:pt x="652" y="1064"/>
                    <a:pt x="653" y="1064"/>
                    <a:pt x="653" y="1064"/>
                  </a:cubicBezTo>
                  <a:lnTo>
                    <a:pt x="653" y="1064"/>
                  </a:lnTo>
                  <a:cubicBezTo>
                    <a:pt x="657" y="1070"/>
                    <a:pt x="662" y="1077"/>
                    <a:pt x="666" y="1081"/>
                  </a:cubicBezTo>
                  <a:lnTo>
                    <a:pt x="666" y="1081"/>
                  </a:lnTo>
                  <a:lnTo>
                    <a:pt x="653" y="1063"/>
                  </a:lnTo>
                  <a:lnTo>
                    <a:pt x="653" y="1063"/>
                  </a:lnTo>
                  <a:cubicBezTo>
                    <a:pt x="653" y="1063"/>
                    <a:pt x="653" y="1063"/>
                    <a:pt x="653" y="1064"/>
                  </a:cubicBezTo>
                  <a:lnTo>
                    <a:pt x="653" y="1064"/>
                  </a:lnTo>
                  <a:cubicBezTo>
                    <a:pt x="652" y="1063"/>
                    <a:pt x="651" y="1062"/>
                    <a:pt x="651" y="1061"/>
                  </a:cubicBezTo>
                  <a:lnTo>
                    <a:pt x="651" y="1061"/>
                  </a:lnTo>
                  <a:lnTo>
                    <a:pt x="653" y="1063"/>
                  </a:lnTo>
                  <a:lnTo>
                    <a:pt x="653" y="1063"/>
                  </a:lnTo>
                  <a:cubicBezTo>
                    <a:pt x="652" y="1061"/>
                    <a:pt x="650" y="1059"/>
                    <a:pt x="646" y="1053"/>
                  </a:cubicBezTo>
                  <a:lnTo>
                    <a:pt x="646" y="1053"/>
                  </a:lnTo>
                  <a:cubicBezTo>
                    <a:pt x="643" y="1048"/>
                    <a:pt x="641" y="1044"/>
                    <a:pt x="641" y="1044"/>
                  </a:cubicBezTo>
                  <a:lnTo>
                    <a:pt x="641" y="1044"/>
                  </a:lnTo>
                  <a:lnTo>
                    <a:pt x="666" y="1081"/>
                  </a:lnTo>
                  <a:lnTo>
                    <a:pt x="666" y="1081"/>
                  </a:lnTo>
                  <a:cubicBezTo>
                    <a:pt x="666" y="1081"/>
                    <a:pt x="666" y="1081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7"/>
                  </a:lnTo>
                  <a:cubicBezTo>
                    <a:pt x="654" y="1144"/>
                    <a:pt x="704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29" y="1345"/>
                    <a:pt x="742" y="1396"/>
                    <a:pt x="754" y="1433"/>
                  </a:cubicBezTo>
                  <a:lnTo>
                    <a:pt x="754" y="1446"/>
                  </a:lnTo>
                  <a:lnTo>
                    <a:pt x="762" y="1446"/>
                  </a:lnTo>
                  <a:cubicBezTo>
                    <a:pt x="761" y="1444"/>
                    <a:pt x="761" y="1442"/>
                    <a:pt x="762" y="1442"/>
                  </a:cubicBezTo>
                  <a:lnTo>
                    <a:pt x="762" y="1442"/>
                  </a:lnTo>
                  <a:cubicBezTo>
                    <a:pt x="763" y="1442"/>
                    <a:pt x="764" y="1443"/>
                    <a:pt x="767" y="1446"/>
                  </a:cubicBezTo>
                  <a:cubicBezTo>
                    <a:pt x="792" y="1484"/>
                    <a:pt x="767" y="1458"/>
                    <a:pt x="780" y="1484"/>
                  </a:cubicBezTo>
                  <a:cubicBezTo>
                    <a:pt x="781" y="1485"/>
                    <a:pt x="782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3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4"/>
                    <a:pt x="792" y="1474"/>
                  </a:cubicBezTo>
                  <a:cubicBezTo>
                    <a:pt x="795" y="1474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05" y="1471"/>
                  </a:lnTo>
                  <a:cubicBezTo>
                    <a:pt x="805" y="1471"/>
                    <a:pt x="792" y="1458"/>
                    <a:pt x="805" y="1458"/>
                  </a:cubicBezTo>
                  <a:lnTo>
                    <a:pt x="817" y="1484"/>
                  </a:lnTo>
                  <a:cubicBezTo>
                    <a:pt x="814" y="1477"/>
                    <a:pt x="814" y="1475"/>
                    <a:pt x="816" y="1475"/>
                  </a:cubicBezTo>
                  <a:cubicBezTo>
                    <a:pt x="818" y="1475"/>
                    <a:pt x="821" y="1477"/>
                    <a:pt x="825" y="1480"/>
                  </a:cubicBezTo>
                  <a:lnTo>
                    <a:pt x="825" y="1480"/>
                  </a:lnTo>
                  <a:cubicBezTo>
                    <a:pt x="820" y="1471"/>
                    <a:pt x="812" y="1453"/>
                    <a:pt x="805" y="1446"/>
                  </a:cubicBezTo>
                  <a:cubicBezTo>
                    <a:pt x="803" y="1442"/>
                    <a:pt x="802" y="1441"/>
                    <a:pt x="803" y="1441"/>
                  </a:cubicBezTo>
                  <a:lnTo>
                    <a:pt x="803" y="1441"/>
                  </a:lnTo>
                  <a:cubicBezTo>
                    <a:pt x="806" y="1441"/>
                    <a:pt x="837" y="1485"/>
                    <a:pt x="851" y="1485"/>
                  </a:cubicBezTo>
                  <a:cubicBezTo>
                    <a:pt x="853" y="1485"/>
                    <a:pt x="854" y="1484"/>
                    <a:pt x="855" y="1484"/>
                  </a:cubicBezTo>
                  <a:cubicBezTo>
                    <a:pt x="842" y="1484"/>
                    <a:pt x="830" y="1471"/>
                    <a:pt x="830" y="1458"/>
                  </a:cubicBezTo>
                  <a:cubicBezTo>
                    <a:pt x="842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1"/>
                  </a:cubicBezTo>
                  <a:lnTo>
                    <a:pt x="830" y="1421"/>
                  </a:lnTo>
                  <a:lnTo>
                    <a:pt x="842" y="1433"/>
                  </a:lnTo>
                  <a:cubicBezTo>
                    <a:pt x="844" y="1435"/>
                    <a:pt x="844" y="1435"/>
                    <a:pt x="844" y="1435"/>
                  </a:cubicBezTo>
                  <a:cubicBezTo>
                    <a:pt x="845" y="1435"/>
                    <a:pt x="816" y="1406"/>
                    <a:pt x="824" y="1406"/>
                  </a:cubicBezTo>
                  <a:cubicBezTo>
                    <a:pt x="825" y="1406"/>
                    <a:pt x="827" y="1407"/>
                    <a:pt x="830" y="1408"/>
                  </a:cubicBezTo>
                  <a:lnTo>
                    <a:pt x="855" y="1433"/>
                  </a:lnTo>
                  <a:lnTo>
                    <a:pt x="867" y="1446"/>
                  </a:lnTo>
                  <a:cubicBezTo>
                    <a:pt x="861" y="1433"/>
                    <a:pt x="861" y="1430"/>
                    <a:pt x="863" y="1430"/>
                  </a:cubicBezTo>
                  <a:lnTo>
                    <a:pt x="863" y="1430"/>
                  </a:lnTo>
                  <a:cubicBezTo>
                    <a:pt x="864" y="1430"/>
                    <a:pt x="867" y="1433"/>
                    <a:pt x="867" y="1433"/>
                  </a:cubicBezTo>
                  <a:cubicBezTo>
                    <a:pt x="855" y="1421"/>
                    <a:pt x="842" y="1396"/>
                    <a:pt x="842" y="1396"/>
                  </a:cubicBezTo>
                  <a:cubicBezTo>
                    <a:pt x="855" y="1396"/>
                    <a:pt x="855" y="1408"/>
                    <a:pt x="867" y="1408"/>
                  </a:cubicBezTo>
                  <a:cubicBezTo>
                    <a:pt x="867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7" y="1396"/>
                  </a:lnTo>
                  <a:lnTo>
                    <a:pt x="867" y="1396"/>
                  </a:lnTo>
                  <a:cubicBezTo>
                    <a:pt x="880" y="1408"/>
                    <a:pt x="880" y="1408"/>
                    <a:pt x="893" y="1421"/>
                  </a:cubicBezTo>
                  <a:cubicBezTo>
                    <a:pt x="893" y="1408"/>
                    <a:pt x="880" y="1408"/>
                    <a:pt x="880" y="1396"/>
                  </a:cubicBezTo>
                  <a:lnTo>
                    <a:pt x="880" y="1396"/>
                  </a:lnTo>
                  <a:cubicBezTo>
                    <a:pt x="893" y="1408"/>
                    <a:pt x="905" y="1433"/>
                    <a:pt x="905" y="1446"/>
                  </a:cubicBezTo>
                  <a:lnTo>
                    <a:pt x="905" y="1421"/>
                  </a:lnTo>
                  <a:cubicBezTo>
                    <a:pt x="905" y="1421"/>
                    <a:pt x="930" y="1433"/>
                    <a:pt x="930" y="1433"/>
                  </a:cubicBezTo>
                  <a:cubicBezTo>
                    <a:pt x="932" y="1435"/>
                    <a:pt x="933" y="1435"/>
                    <a:pt x="933" y="1435"/>
                  </a:cubicBezTo>
                  <a:cubicBezTo>
                    <a:pt x="937" y="1435"/>
                    <a:pt x="923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7"/>
                    <a:pt x="930" y="1408"/>
                  </a:cubicBezTo>
                  <a:cubicBezTo>
                    <a:pt x="930" y="1408"/>
                    <a:pt x="930" y="1396"/>
                    <a:pt x="930" y="1396"/>
                  </a:cubicBezTo>
                  <a:cubicBezTo>
                    <a:pt x="930" y="1396"/>
                    <a:pt x="937" y="1399"/>
                    <a:pt x="941" y="1399"/>
                  </a:cubicBezTo>
                  <a:cubicBezTo>
                    <a:pt x="946" y="1399"/>
                    <a:pt x="949" y="1396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6"/>
                    <a:pt x="930" y="1370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9" y="1349"/>
                    <a:pt x="956" y="1349"/>
                  </a:cubicBezTo>
                  <a:cubicBezTo>
                    <a:pt x="958" y="1349"/>
                    <a:pt x="962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2" y="1376"/>
                    <a:pt x="984" y="1381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1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4" y="1359"/>
                    <a:pt x="987" y="1360"/>
                    <a:pt x="988" y="1360"/>
                  </a:cubicBezTo>
                  <a:cubicBezTo>
                    <a:pt x="1007" y="1360"/>
                    <a:pt x="957" y="1308"/>
                    <a:pt x="968" y="1308"/>
                  </a:cubicBezTo>
                  <a:lnTo>
                    <a:pt x="968" y="1308"/>
                  </a:lnTo>
                  <a:cubicBezTo>
                    <a:pt x="981" y="1320"/>
                    <a:pt x="981" y="1320"/>
                    <a:pt x="993" y="1333"/>
                  </a:cubicBezTo>
                  <a:lnTo>
                    <a:pt x="981" y="1308"/>
                  </a:lnTo>
                  <a:lnTo>
                    <a:pt x="981" y="1308"/>
                  </a:lnTo>
                  <a:cubicBezTo>
                    <a:pt x="981" y="1308"/>
                    <a:pt x="993" y="1320"/>
                    <a:pt x="993" y="1320"/>
                  </a:cubicBezTo>
                  <a:lnTo>
                    <a:pt x="993" y="1308"/>
                  </a:lnTo>
                  <a:cubicBezTo>
                    <a:pt x="993" y="1295"/>
                    <a:pt x="981" y="1282"/>
                    <a:pt x="981" y="1282"/>
                  </a:cubicBezTo>
                  <a:lnTo>
                    <a:pt x="981" y="1270"/>
                  </a:lnTo>
                  <a:cubicBezTo>
                    <a:pt x="993" y="1282"/>
                    <a:pt x="1006" y="1308"/>
                    <a:pt x="993" y="1308"/>
                  </a:cubicBezTo>
                  <a:cubicBezTo>
                    <a:pt x="1008" y="1322"/>
                    <a:pt x="1014" y="1327"/>
                    <a:pt x="1016" y="1327"/>
                  </a:cubicBezTo>
                  <a:cubicBezTo>
                    <a:pt x="1021" y="1327"/>
                    <a:pt x="1008" y="1306"/>
                    <a:pt x="1022" y="1306"/>
                  </a:cubicBezTo>
                  <a:cubicBezTo>
                    <a:pt x="1022" y="1306"/>
                    <a:pt x="1023" y="1306"/>
                    <a:pt x="1023" y="1306"/>
                  </a:cubicBezTo>
                  <a:lnTo>
                    <a:pt x="1023" y="1306"/>
                  </a:lnTo>
                  <a:cubicBezTo>
                    <a:pt x="1020" y="1302"/>
                    <a:pt x="1018" y="1298"/>
                    <a:pt x="1018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8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08"/>
                  </a:cubicBezTo>
                  <a:cubicBezTo>
                    <a:pt x="1081" y="1308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9" y="1275"/>
                    <a:pt x="1051" y="1275"/>
                  </a:cubicBezTo>
                  <a:cubicBezTo>
                    <a:pt x="1055" y="1275"/>
                    <a:pt x="105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20"/>
                  </a:cubicBezTo>
                  <a:cubicBezTo>
                    <a:pt x="1026" y="1214"/>
                    <a:pt x="1025" y="1212"/>
                    <a:pt x="1026" y="1212"/>
                  </a:cubicBezTo>
                  <a:cubicBezTo>
                    <a:pt x="1031" y="1212"/>
                    <a:pt x="1055" y="1227"/>
                    <a:pt x="1060" y="1227"/>
                  </a:cubicBezTo>
                  <a:cubicBezTo>
                    <a:pt x="1062" y="1227"/>
                    <a:pt x="1061" y="1225"/>
                    <a:pt x="1056" y="1220"/>
                  </a:cubicBezTo>
                  <a:lnTo>
                    <a:pt x="1056" y="1220"/>
                  </a:lnTo>
                  <a:cubicBezTo>
                    <a:pt x="1057" y="1220"/>
                    <a:pt x="1069" y="1233"/>
                    <a:pt x="1081" y="1245"/>
                  </a:cubicBezTo>
                  <a:cubicBezTo>
                    <a:pt x="1069" y="1207"/>
                    <a:pt x="1069" y="1220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43" y="1182"/>
                    <a:pt x="1031" y="1157"/>
                    <a:pt x="1018" y="1132"/>
                  </a:cubicBezTo>
                  <a:lnTo>
                    <a:pt x="1018" y="1132"/>
                  </a:lnTo>
                  <a:lnTo>
                    <a:pt x="1031" y="1144"/>
                  </a:lnTo>
                  <a:cubicBezTo>
                    <a:pt x="1043" y="1157"/>
                    <a:pt x="1056" y="1169"/>
                    <a:pt x="1069" y="1182"/>
                  </a:cubicBezTo>
                  <a:lnTo>
                    <a:pt x="1081" y="1194"/>
                  </a:ln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19"/>
                    <a:pt x="1056" y="1107"/>
                  </a:cubicBezTo>
                  <a:lnTo>
                    <a:pt x="1056" y="1107"/>
                  </a:lnTo>
                  <a:cubicBezTo>
                    <a:pt x="1069" y="1132"/>
                    <a:pt x="1081" y="1132"/>
                    <a:pt x="1106" y="1157"/>
                  </a:cubicBezTo>
                  <a:lnTo>
                    <a:pt x="1106" y="1157"/>
                  </a:ln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094" y="1145"/>
                    <a:pt x="1106" y="1144"/>
                    <a:pt x="1106" y="1132"/>
                  </a:cubicBezTo>
                  <a:lnTo>
                    <a:pt x="1106" y="1132"/>
                  </a:lnTo>
                  <a:cubicBezTo>
                    <a:pt x="1111" y="1137"/>
                    <a:pt x="1118" y="1145"/>
                    <a:pt x="1123" y="1152"/>
                  </a:cubicBezTo>
                  <a:lnTo>
                    <a:pt x="1123" y="1152"/>
                  </a:lnTo>
                  <a:cubicBezTo>
                    <a:pt x="1121" y="1147"/>
                    <a:pt x="1114" y="1139"/>
                    <a:pt x="1107" y="1132"/>
                  </a:cubicBezTo>
                  <a:lnTo>
                    <a:pt x="1107" y="1132"/>
                  </a:lnTo>
                  <a:cubicBezTo>
                    <a:pt x="1107" y="1133"/>
                    <a:pt x="1110" y="1136"/>
                    <a:pt x="1119" y="1144"/>
                  </a:cubicBezTo>
                  <a:cubicBezTo>
                    <a:pt x="1113" y="1134"/>
                    <a:pt x="1113" y="1130"/>
                    <a:pt x="1114" y="1130"/>
                  </a:cubicBezTo>
                  <a:cubicBezTo>
                    <a:pt x="1117" y="1130"/>
                    <a:pt x="1124" y="1137"/>
                    <a:pt x="1131" y="1144"/>
                  </a:cubicBezTo>
                  <a:cubicBezTo>
                    <a:pt x="1144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6" y="1132"/>
                    <a:pt x="1156" y="1132"/>
                  </a:cubicBezTo>
                  <a:lnTo>
                    <a:pt x="1069" y="1019"/>
                  </a:lnTo>
                  <a:lnTo>
                    <a:pt x="1069" y="1019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7"/>
                    <a:pt x="1156" y="1094"/>
                    <a:pt x="1182" y="1107"/>
                  </a:cubicBezTo>
                  <a:cubicBezTo>
                    <a:pt x="1182" y="1107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7"/>
                    <a:pt x="1182" y="1107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6" y="1069"/>
                    <a:pt x="1182" y="1094"/>
                    <a:pt x="1194" y="1107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45" y="1020"/>
                    <a:pt x="1144" y="1019"/>
                  </a:cubicBezTo>
                  <a:lnTo>
                    <a:pt x="1144" y="1019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94" y="1044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19" y="956"/>
                  </a:lnTo>
                  <a:lnTo>
                    <a:pt x="1119" y="956"/>
                  </a:lnTo>
                  <a:lnTo>
                    <a:pt x="1106" y="931"/>
                  </a:lnTo>
                  <a:lnTo>
                    <a:pt x="1106" y="931"/>
                  </a:lnTo>
                  <a:cubicBezTo>
                    <a:pt x="1131" y="968"/>
                    <a:pt x="1194" y="1044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57" y="1107"/>
                  </a:cubicBezTo>
                  <a:lnTo>
                    <a:pt x="1270" y="1094"/>
                  </a:lnTo>
                  <a:cubicBezTo>
                    <a:pt x="1244" y="1069"/>
                    <a:pt x="1244" y="1069"/>
                    <a:pt x="1232" y="1044"/>
                  </a:cubicBezTo>
                  <a:lnTo>
                    <a:pt x="1232" y="1044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94" y="1006"/>
                  </a:cubicBezTo>
                  <a:lnTo>
                    <a:pt x="1194" y="1006"/>
                  </a:lnTo>
                  <a:cubicBezTo>
                    <a:pt x="1203" y="1015"/>
                    <a:pt x="1219" y="1031"/>
                    <a:pt x="1232" y="1044"/>
                  </a:cubicBezTo>
                  <a:lnTo>
                    <a:pt x="1232" y="1044"/>
                  </a:lnTo>
                  <a:lnTo>
                    <a:pt x="1232" y="1044"/>
                  </a:lnTo>
                  <a:lnTo>
                    <a:pt x="1232" y="1044"/>
                  </a:lnTo>
                  <a:cubicBezTo>
                    <a:pt x="1237" y="1048"/>
                    <a:pt x="1241" y="1053"/>
                    <a:pt x="1244" y="1056"/>
                  </a:cubicBezTo>
                  <a:cubicBezTo>
                    <a:pt x="1236" y="1047"/>
                    <a:pt x="1233" y="1038"/>
                    <a:pt x="1237" y="1038"/>
                  </a:cubicBezTo>
                  <a:cubicBezTo>
                    <a:pt x="1238" y="1038"/>
                    <a:pt x="1239" y="1039"/>
                    <a:pt x="1240" y="1040"/>
                  </a:cubicBezTo>
                  <a:lnTo>
                    <a:pt x="1240" y="1040"/>
                  </a:lnTo>
                  <a:cubicBezTo>
                    <a:pt x="1237" y="1034"/>
                    <a:pt x="1234" y="1029"/>
                    <a:pt x="1237" y="1029"/>
                  </a:cubicBezTo>
                  <a:cubicBezTo>
                    <a:pt x="1239" y="1029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4"/>
                  </a:cubicBezTo>
                  <a:cubicBezTo>
                    <a:pt x="1244" y="1019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69" y="931"/>
                    <a:pt x="1182" y="943"/>
                  </a:cubicBezTo>
                  <a:cubicBezTo>
                    <a:pt x="1194" y="956"/>
                    <a:pt x="1194" y="956"/>
                    <a:pt x="1207" y="968"/>
                  </a:cubicBezTo>
                  <a:cubicBezTo>
                    <a:pt x="1207" y="956"/>
                    <a:pt x="1207" y="956"/>
                    <a:pt x="1207" y="943"/>
                  </a:cubicBezTo>
                  <a:cubicBezTo>
                    <a:pt x="1207" y="943"/>
                    <a:pt x="1219" y="931"/>
                    <a:pt x="1219" y="931"/>
                  </a:cubicBezTo>
                  <a:lnTo>
                    <a:pt x="1232" y="905"/>
                  </a:lnTo>
                  <a:cubicBezTo>
                    <a:pt x="1232" y="905"/>
                    <a:pt x="1244" y="893"/>
                    <a:pt x="1244" y="880"/>
                  </a:cubicBezTo>
                  <a:cubicBezTo>
                    <a:pt x="1244" y="880"/>
                    <a:pt x="1244" y="868"/>
                    <a:pt x="1257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70" y="843"/>
                  </a:lnTo>
                  <a:lnTo>
                    <a:pt x="1270" y="830"/>
                  </a:lnTo>
                  <a:cubicBezTo>
                    <a:pt x="1270" y="818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70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8"/>
                  </a:lnTo>
                  <a:cubicBezTo>
                    <a:pt x="1244" y="818"/>
                    <a:pt x="1244" y="830"/>
                    <a:pt x="1244" y="830"/>
                  </a:cubicBezTo>
                  <a:cubicBezTo>
                    <a:pt x="1232" y="830"/>
                    <a:pt x="1232" y="843"/>
                    <a:pt x="1232" y="843"/>
                  </a:cubicBezTo>
                  <a:lnTo>
                    <a:pt x="1219" y="843"/>
                  </a:lnTo>
                  <a:cubicBezTo>
                    <a:pt x="1219" y="843"/>
                    <a:pt x="1219" y="843"/>
                    <a:pt x="1219" y="830"/>
                  </a:cubicBezTo>
                  <a:cubicBezTo>
                    <a:pt x="1219" y="818"/>
                    <a:pt x="1219" y="792"/>
                    <a:pt x="1219" y="780"/>
                  </a:cubicBezTo>
                  <a:cubicBezTo>
                    <a:pt x="1219" y="767"/>
                    <a:pt x="1232" y="767"/>
                    <a:pt x="1232" y="755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42"/>
                    <a:pt x="1194" y="755"/>
                    <a:pt x="1194" y="755"/>
                  </a:cubicBezTo>
                  <a:cubicBezTo>
                    <a:pt x="1182" y="767"/>
                    <a:pt x="1182" y="767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6" y="818"/>
                    <a:pt x="1144" y="830"/>
                  </a:cubicBezTo>
                  <a:lnTo>
                    <a:pt x="1144" y="818"/>
                  </a:lnTo>
                  <a:cubicBezTo>
                    <a:pt x="1144" y="818"/>
                    <a:pt x="1144" y="818"/>
                    <a:pt x="1144" y="805"/>
                  </a:cubicBezTo>
                  <a:cubicBezTo>
                    <a:pt x="1148" y="798"/>
                    <a:pt x="1147" y="795"/>
                    <a:pt x="1143" y="795"/>
                  </a:cubicBezTo>
                  <a:cubicBezTo>
                    <a:pt x="1134" y="795"/>
                    <a:pt x="1108" y="812"/>
                    <a:pt x="1081" y="830"/>
                  </a:cubicBezTo>
                  <a:lnTo>
                    <a:pt x="1069" y="843"/>
                  </a:lnTo>
                  <a:lnTo>
                    <a:pt x="1043" y="843"/>
                  </a:lnTo>
                  <a:lnTo>
                    <a:pt x="1094" y="792"/>
                  </a:lnTo>
                  <a:cubicBezTo>
                    <a:pt x="1090" y="775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8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8"/>
                    <a:pt x="1039" y="692"/>
                    <a:pt x="1028" y="692"/>
                  </a:cubicBezTo>
                  <a:cubicBezTo>
                    <a:pt x="1006" y="692"/>
                    <a:pt x="1006" y="675"/>
                    <a:pt x="1006" y="642"/>
                  </a:cubicBezTo>
                  <a:cubicBezTo>
                    <a:pt x="993" y="667"/>
                    <a:pt x="968" y="679"/>
                    <a:pt x="955" y="704"/>
                  </a:cubicBezTo>
                  <a:cubicBezTo>
                    <a:pt x="930" y="679"/>
                    <a:pt x="933" y="679"/>
                    <a:pt x="935" y="679"/>
                  </a:cubicBezTo>
                  <a:cubicBezTo>
                    <a:pt x="936" y="679"/>
                    <a:pt x="937" y="679"/>
                    <a:pt x="918" y="664"/>
                  </a:cubicBezTo>
                  <a:lnTo>
                    <a:pt x="918" y="664"/>
                  </a:lnTo>
                  <a:cubicBezTo>
                    <a:pt x="916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2"/>
                  </a:cubicBezTo>
                  <a:lnTo>
                    <a:pt x="955" y="654"/>
                  </a:lnTo>
                  <a:lnTo>
                    <a:pt x="968" y="642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4"/>
                    <a:pt x="968" y="566"/>
                    <a:pt x="955" y="554"/>
                  </a:cubicBezTo>
                  <a:lnTo>
                    <a:pt x="955" y="554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lnTo>
                    <a:pt x="893" y="566"/>
                  </a:lnTo>
                  <a:lnTo>
                    <a:pt x="918" y="591"/>
                  </a:lnTo>
                  <a:lnTo>
                    <a:pt x="905" y="591"/>
                  </a:lnTo>
                  <a:cubicBezTo>
                    <a:pt x="893" y="579"/>
                    <a:pt x="880" y="579"/>
                    <a:pt x="880" y="579"/>
                  </a:cubicBezTo>
                  <a:lnTo>
                    <a:pt x="880" y="579"/>
                  </a:lnTo>
                  <a:cubicBezTo>
                    <a:pt x="880" y="579"/>
                    <a:pt x="880" y="579"/>
                    <a:pt x="893" y="591"/>
                  </a:cubicBezTo>
                  <a:lnTo>
                    <a:pt x="893" y="604"/>
                  </a:lnTo>
                  <a:lnTo>
                    <a:pt x="855" y="604"/>
                  </a:lnTo>
                  <a:cubicBezTo>
                    <a:pt x="855" y="591"/>
                    <a:pt x="867" y="579"/>
                    <a:pt x="867" y="579"/>
                  </a:cubicBezTo>
                  <a:lnTo>
                    <a:pt x="880" y="579"/>
                  </a:lnTo>
                  <a:lnTo>
                    <a:pt x="893" y="566"/>
                  </a:lnTo>
                  <a:lnTo>
                    <a:pt x="855" y="566"/>
                  </a:lnTo>
                  <a:lnTo>
                    <a:pt x="842" y="554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18" y="491"/>
                    <a:pt x="918" y="491"/>
                    <a:pt x="918" y="491"/>
                  </a:cubicBezTo>
                  <a:lnTo>
                    <a:pt x="930" y="491"/>
                  </a:lnTo>
                  <a:cubicBezTo>
                    <a:pt x="930" y="491"/>
                    <a:pt x="930" y="483"/>
                    <a:pt x="936" y="480"/>
                  </a:cubicBezTo>
                  <a:lnTo>
                    <a:pt x="936" y="480"/>
                  </a:lnTo>
                  <a:lnTo>
                    <a:pt x="893" y="491"/>
                  </a:lnTo>
                  <a:lnTo>
                    <a:pt x="880" y="491"/>
                  </a:lnTo>
                  <a:lnTo>
                    <a:pt x="880" y="478"/>
                  </a:lnTo>
                  <a:lnTo>
                    <a:pt x="880" y="478"/>
                  </a:lnTo>
                  <a:cubicBezTo>
                    <a:pt x="877" y="475"/>
                    <a:pt x="874" y="472"/>
                    <a:pt x="867" y="466"/>
                  </a:cubicBezTo>
                  <a:cubicBezTo>
                    <a:pt x="880" y="466"/>
                    <a:pt x="880" y="466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6"/>
                  </a:cubicBezTo>
                  <a:lnTo>
                    <a:pt x="880" y="453"/>
                  </a:lnTo>
                  <a:cubicBezTo>
                    <a:pt x="880" y="441"/>
                    <a:pt x="880" y="428"/>
                    <a:pt x="893" y="415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8"/>
                  </a:lnTo>
                  <a:lnTo>
                    <a:pt x="842" y="390"/>
                  </a:lnTo>
                  <a:lnTo>
                    <a:pt x="830" y="390"/>
                  </a:lnTo>
                  <a:cubicBezTo>
                    <a:pt x="817" y="403"/>
                    <a:pt x="805" y="403"/>
                    <a:pt x="792" y="403"/>
                  </a:cubicBez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8"/>
                  </a:cubicBezTo>
                  <a:lnTo>
                    <a:pt x="742" y="378"/>
                  </a:lnTo>
                  <a:cubicBezTo>
                    <a:pt x="742" y="378"/>
                    <a:pt x="736" y="383"/>
                    <a:pt x="733" y="383"/>
                  </a:cubicBezTo>
                  <a:cubicBezTo>
                    <a:pt x="731" y="383"/>
                    <a:pt x="729" y="382"/>
                    <a:pt x="729" y="378"/>
                  </a:cubicBezTo>
                  <a:cubicBezTo>
                    <a:pt x="717" y="365"/>
                    <a:pt x="717" y="353"/>
                    <a:pt x="704" y="327"/>
                  </a:cubicBezTo>
                  <a:lnTo>
                    <a:pt x="704" y="327"/>
                  </a:lnTo>
                  <a:cubicBezTo>
                    <a:pt x="704" y="327"/>
                    <a:pt x="704" y="327"/>
                    <a:pt x="704" y="327"/>
                  </a:cubicBezTo>
                  <a:cubicBezTo>
                    <a:pt x="704" y="315"/>
                    <a:pt x="692" y="303"/>
                    <a:pt x="679" y="290"/>
                  </a:cubicBezTo>
                  <a:lnTo>
                    <a:pt x="679" y="290"/>
                  </a:lnTo>
                  <a:cubicBezTo>
                    <a:pt x="717" y="328"/>
                    <a:pt x="729" y="340"/>
                    <a:pt x="780" y="378"/>
                  </a:cubicBezTo>
                  <a:cubicBezTo>
                    <a:pt x="780" y="365"/>
                    <a:pt x="742" y="340"/>
                    <a:pt x="729" y="327"/>
                  </a:cubicBezTo>
                  <a:lnTo>
                    <a:pt x="729" y="327"/>
                  </a:lnTo>
                  <a:cubicBezTo>
                    <a:pt x="732" y="330"/>
                    <a:pt x="732" y="331"/>
                    <a:pt x="731" y="331"/>
                  </a:cubicBezTo>
                  <a:cubicBezTo>
                    <a:pt x="728" y="331"/>
                    <a:pt x="700" y="310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1" y="290"/>
                    <a:pt x="663" y="285"/>
                    <a:pt x="655" y="278"/>
                  </a:cubicBezTo>
                  <a:lnTo>
                    <a:pt x="655" y="278"/>
                  </a:lnTo>
                  <a:lnTo>
                    <a:pt x="669" y="285"/>
                  </a:lnTo>
                  <a:lnTo>
                    <a:pt x="669" y="285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6" y="277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6" y="277"/>
                    <a:pt x="666" y="277"/>
                    <a:pt x="654" y="265"/>
                  </a:cubicBezTo>
                  <a:cubicBezTo>
                    <a:pt x="654" y="265"/>
                    <a:pt x="654" y="274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5" y="269"/>
                    <a:pt x="641" y="265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cubicBezTo>
                    <a:pt x="641" y="214"/>
                    <a:pt x="641" y="214"/>
                    <a:pt x="641" y="214"/>
                  </a:cubicBezTo>
                  <a:cubicBezTo>
                    <a:pt x="629" y="227"/>
                    <a:pt x="629" y="239"/>
                    <a:pt x="616" y="252"/>
                  </a:cubicBezTo>
                  <a:lnTo>
                    <a:pt x="616" y="265"/>
                  </a:lnTo>
                  <a:lnTo>
                    <a:pt x="604" y="277"/>
                  </a:lnTo>
                  <a:lnTo>
                    <a:pt x="604" y="290"/>
                  </a:lnTo>
                  <a:cubicBezTo>
                    <a:pt x="595" y="299"/>
                    <a:pt x="580" y="308"/>
                    <a:pt x="563" y="308"/>
                  </a:cubicBezTo>
                  <a:cubicBezTo>
                    <a:pt x="555" y="308"/>
                    <a:pt x="548" y="306"/>
                    <a:pt x="541" y="302"/>
                  </a:cubicBezTo>
                  <a:cubicBezTo>
                    <a:pt x="490" y="290"/>
                    <a:pt x="578" y="239"/>
                    <a:pt x="591" y="202"/>
                  </a:cubicBezTo>
                  <a:cubicBezTo>
                    <a:pt x="578" y="189"/>
                    <a:pt x="578" y="189"/>
                    <a:pt x="566" y="177"/>
                  </a:cubicBezTo>
                  <a:cubicBezTo>
                    <a:pt x="553" y="177"/>
                    <a:pt x="553" y="164"/>
                    <a:pt x="541" y="164"/>
                  </a:cubicBezTo>
                  <a:cubicBezTo>
                    <a:pt x="541" y="164"/>
                    <a:pt x="553" y="177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7"/>
                  </a:cubicBezTo>
                  <a:cubicBezTo>
                    <a:pt x="490" y="177"/>
                    <a:pt x="490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4"/>
                  </a:cubicBezTo>
                  <a:lnTo>
                    <a:pt x="616" y="64"/>
                  </a:lnTo>
                  <a:cubicBezTo>
                    <a:pt x="584" y="102"/>
                    <a:pt x="561" y="114"/>
                    <a:pt x="542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9"/>
                  </a:lnTo>
                  <a:lnTo>
                    <a:pt x="415" y="89"/>
                  </a:lnTo>
                  <a:cubicBezTo>
                    <a:pt x="418" y="69"/>
                    <a:pt x="414" y="62"/>
                    <a:pt x="407" y="62"/>
                  </a:cubicBezTo>
                  <a:cubicBezTo>
                    <a:pt x="387" y="62"/>
                    <a:pt x="338" y="116"/>
                    <a:pt x="309" y="116"/>
                  </a:cubicBezTo>
                  <a:cubicBezTo>
                    <a:pt x="300" y="116"/>
                    <a:pt x="294" y="112"/>
                    <a:pt x="289" y="101"/>
                  </a:cubicBezTo>
                  <a:cubicBezTo>
                    <a:pt x="277" y="101"/>
                    <a:pt x="277" y="89"/>
                    <a:pt x="289" y="76"/>
                  </a:cubicBezTo>
                  <a:cubicBezTo>
                    <a:pt x="289" y="64"/>
                    <a:pt x="289" y="64"/>
                    <a:pt x="289" y="64"/>
                  </a:cubicBezTo>
                  <a:cubicBezTo>
                    <a:pt x="302" y="64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0"/>
            <p:cNvSpPr/>
            <p:nvPr/>
          </p:nvSpPr>
          <p:spPr>
            <a:xfrm>
              <a:off x="8158461" y="4613143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0" y="1"/>
                  </a:cubicBez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0"/>
            <p:cNvSpPr/>
            <p:nvPr/>
          </p:nvSpPr>
          <p:spPr>
            <a:xfrm>
              <a:off x="8152603" y="4603958"/>
              <a:ext cx="865" cy="932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0"/>
            <p:cNvSpPr/>
            <p:nvPr/>
          </p:nvSpPr>
          <p:spPr>
            <a:xfrm>
              <a:off x="8152603" y="4603958"/>
              <a:ext cx="67" cy="932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lnTo>
                    <a:pt x="0" y="1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0"/>
            <p:cNvSpPr/>
            <p:nvPr/>
          </p:nvSpPr>
          <p:spPr>
            <a:xfrm>
              <a:off x="8155066" y="4611479"/>
              <a:ext cx="4260" cy="339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1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39" y="26"/>
                    <a:pt x="26" y="13"/>
                    <a:pt x="13" y="13"/>
                  </a:cubicBezTo>
                  <a:cubicBezTo>
                    <a:pt x="13" y="1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0"/>
            <p:cNvSpPr/>
            <p:nvPr/>
          </p:nvSpPr>
          <p:spPr>
            <a:xfrm>
              <a:off x="8157595" y="4558828"/>
              <a:ext cx="2729" cy="2729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1" y="0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0"/>
                    <a:pt x="1" y="4"/>
                    <a:pt x="1" y="0"/>
                  </a:cubicBezTo>
                  <a:close/>
                  <a:moveTo>
                    <a:pt x="12" y="17"/>
                  </a:moveTo>
                  <a:cubicBezTo>
                    <a:pt x="23" y="28"/>
                    <a:pt x="39" y="40"/>
                    <a:pt x="40" y="40"/>
                  </a:cubicBezTo>
                  <a:cubicBezTo>
                    <a:pt x="41" y="40"/>
                    <a:pt x="40" y="40"/>
                    <a:pt x="38" y="38"/>
                  </a:cubicBezTo>
                  <a:cubicBezTo>
                    <a:pt x="38" y="38"/>
                    <a:pt x="23" y="27"/>
                    <a:pt x="12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0"/>
            <p:cNvSpPr/>
            <p:nvPr/>
          </p:nvSpPr>
          <p:spPr>
            <a:xfrm>
              <a:off x="8164318" y="4566350"/>
              <a:ext cx="2529" cy="1731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13" y="13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0"/>
            <p:cNvSpPr/>
            <p:nvPr/>
          </p:nvSpPr>
          <p:spPr>
            <a:xfrm>
              <a:off x="8163453" y="4566350"/>
              <a:ext cx="3461" cy="3062"/>
            </a:xfrm>
            <a:custGeom>
              <a:avLst/>
              <a:gdLst/>
              <a:ahLst/>
              <a:cxnLst/>
              <a:rect l="l" t="t" r="r" b="b"/>
              <a:pathLst>
                <a:path w="5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8" y="28"/>
                    <a:pt x="20" y="28"/>
                  </a:cubicBezTo>
                  <a:cubicBezTo>
                    <a:pt x="19" y="28"/>
                    <a:pt x="17" y="27"/>
                    <a:pt x="13" y="25"/>
                  </a:cubicBezTo>
                  <a:lnTo>
                    <a:pt x="13" y="25"/>
                  </a:lnTo>
                  <a:cubicBezTo>
                    <a:pt x="35" y="40"/>
                    <a:pt x="44" y="45"/>
                    <a:pt x="47" y="45"/>
                  </a:cubicBezTo>
                  <a:cubicBezTo>
                    <a:pt x="51" y="45"/>
                    <a:pt x="34" y="28"/>
                    <a:pt x="33" y="24"/>
                  </a:cubicBezTo>
                  <a:lnTo>
                    <a:pt x="33" y="24"/>
                  </a:lnTo>
                  <a:lnTo>
                    <a:pt x="51" y="38"/>
                  </a:lnTo>
                  <a:lnTo>
                    <a:pt x="38" y="25"/>
                  </a:lnTo>
                  <a:cubicBezTo>
                    <a:pt x="36" y="24"/>
                    <a:pt x="34" y="24"/>
                    <a:pt x="34" y="24"/>
                  </a:cubicBezTo>
                  <a:cubicBezTo>
                    <a:pt x="33" y="24"/>
                    <a:pt x="33" y="24"/>
                    <a:pt x="33" y="24"/>
                  </a:cubicBezTo>
                  <a:lnTo>
                    <a:pt x="33" y="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0"/>
            <p:cNvSpPr/>
            <p:nvPr/>
          </p:nvSpPr>
          <p:spPr>
            <a:xfrm>
              <a:off x="8153402" y="4559627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" y="1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50"/>
            <p:cNvSpPr/>
            <p:nvPr/>
          </p:nvSpPr>
          <p:spPr>
            <a:xfrm>
              <a:off x="8157595" y="4564020"/>
              <a:ext cx="932" cy="732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1" y="1"/>
                    <a:pt x="1" y="4"/>
                    <a:pt x="1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50"/>
            <p:cNvSpPr/>
            <p:nvPr/>
          </p:nvSpPr>
          <p:spPr>
            <a:xfrm>
              <a:off x="8156730" y="4562955"/>
              <a:ext cx="2330" cy="2330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1" y="1"/>
                  </a:moveTo>
                  <a:lnTo>
                    <a:pt x="14" y="26"/>
                  </a:lnTo>
                  <a:cubicBezTo>
                    <a:pt x="21" y="26"/>
                    <a:pt x="32" y="34"/>
                    <a:pt x="33" y="34"/>
                  </a:cubicBezTo>
                  <a:cubicBezTo>
                    <a:pt x="34" y="34"/>
                    <a:pt x="30" y="30"/>
                    <a:pt x="15" y="15"/>
                  </a:cubicBezTo>
                  <a:lnTo>
                    <a:pt x="15" y="15"/>
                  </a:lnTo>
                  <a:cubicBezTo>
                    <a:pt x="11" y="11"/>
                    <a:pt x="6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0"/>
            <p:cNvSpPr/>
            <p:nvPr/>
          </p:nvSpPr>
          <p:spPr>
            <a:xfrm>
              <a:off x="8157462" y="4563620"/>
              <a:ext cx="2729" cy="2796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0" y="1"/>
                    <a:pt x="1" y="2"/>
                    <a:pt x="3" y="3"/>
                  </a:cubicBezTo>
                  <a:cubicBezTo>
                    <a:pt x="3" y="3"/>
                    <a:pt x="4" y="4"/>
                    <a:pt x="5" y="4"/>
                  </a:cubicBezTo>
                  <a:lnTo>
                    <a:pt x="5" y="4"/>
                  </a:lnTo>
                  <a:cubicBezTo>
                    <a:pt x="3" y="2"/>
                    <a:pt x="1" y="1"/>
                    <a:pt x="1" y="1"/>
                  </a:cubicBezTo>
                  <a:close/>
                  <a:moveTo>
                    <a:pt x="5" y="4"/>
                  </a:moveTo>
                  <a:cubicBezTo>
                    <a:pt x="12" y="9"/>
                    <a:pt x="26" y="21"/>
                    <a:pt x="34" y="30"/>
                  </a:cubicBezTo>
                  <a:lnTo>
                    <a:pt x="34" y="30"/>
                  </a:lnTo>
                  <a:cubicBezTo>
                    <a:pt x="25" y="14"/>
                    <a:pt x="15" y="5"/>
                    <a:pt x="5" y="4"/>
                  </a:cubicBezTo>
                  <a:close/>
                  <a:moveTo>
                    <a:pt x="34" y="30"/>
                  </a:moveTo>
                  <a:cubicBezTo>
                    <a:pt x="36" y="34"/>
                    <a:pt x="38" y="37"/>
                    <a:pt x="40" y="41"/>
                  </a:cubicBezTo>
                  <a:cubicBezTo>
                    <a:pt x="40" y="38"/>
                    <a:pt x="38" y="35"/>
                    <a:pt x="3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0"/>
            <p:cNvSpPr/>
            <p:nvPr/>
          </p:nvSpPr>
          <p:spPr>
            <a:xfrm>
              <a:off x="8155931" y="4563820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0"/>
            <p:cNvSpPr/>
            <p:nvPr/>
          </p:nvSpPr>
          <p:spPr>
            <a:xfrm>
              <a:off x="8160125" y="4565484"/>
              <a:ext cx="3395" cy="339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1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0"/>
            <p:cNvSpPr/>
            <p:nvPr/>
          </p:nvSpPr>
          <p:spPr>
            <a:xfrm>
              <a:off x="8150074" y="4559627"/>
              <a:ext cx="2596" cy="2596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1"/>
                  </a:moveTo>
                  <a:lnTo>
                    <a:pt x="38" y="38"/>
                  </a:lnTo>
                  <a:lnTo>
                    <a:pt x="26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50"/>
            <p:cNvSpPr/>
            <p:nvPr/>
          </p:nvSpPr>
          <p:spPr>
            <a:xfrm>
              <a:off x="8150939" y="4562156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0"/>
            <p:cNvSpPr/>
            <p:nvPr/>
          </p:nvSpPr>
          <p:spPr>
            <a:xfrm>
              <a:off x="8156730" y="4565484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0"/>
            <p:cNvSpPr/>
            <p:nvPr/>
          </p:nvSpPr>
          <p:spPr>
            <a:xfrm>
              <a:off x="8156730" y="4565484"/>
              <a:ext cx="932" cy="67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1"/>
                    <a:pt x="14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0"/>
            <p:cNvSpPr/>
            <p:nvPr/>
          </p:nvSpPr>
          <p:spPr>
            <a:xfrm>
              <a:off x="8160923" y="4567148"/>
              <a:ext cx="5125" cy="4260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1" y="1"/>
                  </a:moveTo>
                  <a:cubicBezTo>
                    <a:pt x="10" y="20"/>
                    <a:pt x="27" y="31"/>
                    <a:pt x="50" y="47"/>
                  </a:cubicBezTo>
                  <a:lnTo>
                    <a:pt x="50" y="47"/>
                  </a:lnTo>
                  <a:cubicBezTo>
                    <a:pt x="34" y="34"/>
                    <a:pt x="17" y="17"/>
                    <a:pt x="1" y="1"/>
                  </a:cubicBezTo>
                  <a:close/>
                  <a:moveTo>
                    <a:pt x="50" y="47"/>
                  </a:moveTo>
                  <a:cubicBezTo>
                    <a:pt x="59" y="54"/>
                    <a:pt x="68" y="59"/>
                    <a:pt x="76" y="64"/>
                  </a:cubicBezTo>
                  <a:cubicBezTo>
                    <a:pt x="67" y="57"/>
                    <a:pt x="58" y="52"/>
                    <a:pt x="50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0"/>
            <p:cNvSpPr/>
            <p:nvPr/>
          </p:nvSpPr>
          <p:spPr>
            <a:xfrm>
              <a:off x="8158461" y="4566350"/>
              <a:ext cx="2529" cy="1731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50"/>
            <p:cNvSpPr/>
            <p:nvPr/>
          </p:nvSpPr>
          <p:spPr>
            <a:xfrm>
              <a:off x="8160125" y="4568014"/>
              <a:ext cx="865" cy="86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50"/>
            <p:cNvSpPr/>
            <p:nvPr/>
          </p:nvSpPr>
          <p:spPr>
            <a:xfrm>
              <a:off x="8155066" y="4565484"/>
              <a:ext cx="2596" cy="1731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4" y="7"/>
                    <a:pt x="26" y="16"/>
                  </a:cubicBezTo>
                  <a:lnTo>
                    <a:pt x="26" y="16"/>
                  </a:lnTo>
                  <a:cubicBezTo>
                    <a:pt x="26" y="15"/>
                    <a:pt x="26" y="14"/>
                    <a:pt x="26" y="13"/>
                  </a:cubicBezTo>
                  <a:cubicBezTo>
                    <a:pt x="26" y="13"/>
                    <a:pt x="26" y="13"/>
                    <a:pt x="1" y="1"/>
                  </a:cubicBezTo>
                  <a:close/>
                  <a:moveTo>
                    <a:pt x="26" y="16"/>
                  </a:moveTo>
                  <a:cubicBezTo>
                    <a:pt x="28" y="26"/>
                    <a:pt x="39" y="26"/>
                    <a:pt x="39" y="26"/>
                  </a:cubicBezTo>
                  <a:cubicBezTo>
                    <a:pt x="35" y="22"/>
                    <a:pt x="31" y="19"/>
                    <a:pt x="2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0"/>
            <p:cNvSpPr/>
            <p:nvPr/>
          </p:nvSpPr>
          <p:spPr>
            <a:xfrm>
              <a:off x="8155931" y="4565484"/>
              <a:ext cx="865" cy="466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0"/>
            <p:cNvSpPr/>
            <p:nvPr/>
          </p:nvSpPr>
          <p:spPr>
            <a:xfrm>
              <a:off x="8157595" y="4566350"/>
              <a:ext cx="932" cy="1198"/>
            </a:xfrm>
            <a:custGeom>
              <a:avLst/>
              <a:gdLst/>
              <a:ahLst/>
              <a:cxnLst/>
              <a:rect l="l" t="t" r="r" b="b"/>
              <a:pathLst>
                <a:path w="14" h="18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4" y="13"/>
                  </a:lnTo>
                  <a:cubicBezTo>
                    <a:pt x="2" y="9"/>
                    <a:pt x="1" y="5"/>
                    <a:pt x="1" y="0"/>
                  </a:cubicBezTo>
                  <a:close/>
                  <a:moveTo>
                    <a:pt x="4" y="13"/>
                  </a:moveTo>
                  <a:lnTo>
                    <a:pt x="4" y="13"/>
                  </a:lnTo>
                  <a:cubicBezTo>
                    <a:pt x="6" y="16"/>
                    <a:pt x="9" y="18"/>
                    <a:pt x="11" y="18"/>
                  </a:cubicBezTo>
                  <a:cubicBezTo>
                    <a:pt x="12" y="18"/>
                    <a:pt x="13" y="16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0"/>
            <p:cNvSpPr/>
            <p:nvPr/>
          </p:nvSpPr>
          <p:spPr>
            <a:xfrm>
              <a:off x="8155066" y="4564685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" y="0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50"/>
            <p:cNvSpPr/>
            <p:nvPr/>
          </p:nvSpPr>
          <p:spPr>
            <a:xfrm>
              <a:off x="8155931" y="4565484"/>
              <a:ext cx="1731" cy="932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50"/>
            <p:cNvSpPr/>
            <p:nvPr/>
          </p:nvSpPr>
          <p:spPr>
            <a:xfrm>
              <a:off x="8149208" y="4626523"/>
              <a:ext cx="932" cy="932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50"/>
            <p:cNvSpPr/>
            <p:nvPr/>
          </p:nvSpPr>
          <p:spPr>
            <a:xfrm>
              <a:off x="8124979" y="4602294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50"/>
            <p:cNvSpPr/>
            <p:nvPr/>
          </p:nvSpPr>
          <p:spPr>
            <a:xfrm>
              <a:off x="8150074" y="4614009"/>
              <a:ext cx="732" cy="998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cubicBezTo>
                    <a:pt x="6" y="11"/>
                    <a:pt x="9" y="15"/>
                    <a:pt x="10" y="15"/>
                  </a:cubicBezTo>
                  <a:cubicBezTo>
                    <a:pt x="11" y="15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50"/>
            <p:cNvSpPr/>
            <p:nvPr/>
          </p:nvSpPr>
          <p:spPr>
            <a:xfrm>
              <a:off x="8156730" y="4616538"/>
              <a:ext cx="932" cy="86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50"/>
            <p:cNvSpPr/>
            <p:nvPr/>
          </p:nvSpPr>
          <p:spPr>
            <a:xfrm>
              <a:off x="8156796" y="4616538"/>
              <a:ext cx="865" cy="1198"/>
            </a:xfrm>
            <a:custGeom>
              <a:avLst/>
              <a:gdLst/>
              <a:ahLst/>
              <a:cxnLst/>
              <a:rect l="l" t="t" r="r" b="b"/>
              <a:pathLst>
                <a:path w="13" h="18" extrusionOk="0">
                  <a:moveTo>
                    <a:pt x="0" y="0"/>
                  </a:moveTo>
                  <a:cubicBezTo>
                    <a:pt x="9" y="9"/>
                    <a:pt x="11" y="18"/>
                    <a:pt x="12" y="18"/>
                  </a:cubicBezTo>
                  <a:cubicBezTo>
                    <a:pt x="13" y="18"/>
                    <a:pt x="13" y="16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50"/>
            <p:cNvSpPr/>
            <p:nvPr/>
          </p:nvSpPr>
          <p:spPr>
            <a:xfrm>
              <a:off x="8120786" y="4598100"/>
              <a:ext cx="1731" cy="1731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13" y="13"/>
                  </a:lnTo>
                  <a:lnTo>
                    <a:pt x="26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0"/>
            <p:cNvSpPr/>
            <p:nvPr/>
          </p:nvSpPr>
          <p:spPr>
            <a:xfrm>
              <a:off x="8124247" y="4603625"/>
              <a:ext cx="799" cy="399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3" y="0"/>
                  </a:moveTo>
                  <a:cubicBezTo>
                    <a:pt x="0" y="0"/>
                    <a:pt x="3" y="6"/>
                    <a:pt x="11" y="6"/>
                  </a:cubicBezTo>
                  <a:cubicBezTo>
                    <a:pt x="7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96" name="Google Shape;4696;p50"/>
          <p:cNvSpPr/>
          <p:nvPr/>
        </p:nvSpPr>
        <p:spPr>
          <a:xfrm>
            <a:off x="7475175" y="210857"/>
            <a:ext cx="1725921" cy="780417"/>
          </a:xfrm>
          <a:custGeom>
            <a:avLst/>
            <a:gdLst/>
            <a:ahLst/>
            <a:cxnLst/>
            <a:rect l="l" t="t" r="r" b="b"/>
            <a:pathLst>
              <a:path w="39832" h="18011" extrusionOk="0">
                <a:moveTo>
                  <a:pt x="12450" y="2174"/>
                </a:moveTo>
                <a:cubicBezTo>
                  <a:pt x="12450" y="2174"/>
                  <a:pt x="12438" y="2174"/>
                  <a:pt x="12438" y="2187"/>
                </a:cubicBezTo>
                <a:lnTo>
                  <a:pt x="12425" y="2187"/>
                </a:lnTo>
                <a:cubicBezTo>
                  <a:pt x="12438" y="2174"/>
                  <a:pt x="12438" y="2174"/>
                  <a:pt x="12450" y="2174"/>
                </a:cubicBezTo>
                <a:close/>
                <a:moveTo>
                  <a:pt x="13116" y="2187"/>
                </a:moveTo>
                <a:cubicBezTo>
                  <a:pt x="13122" y="2188"/>
                  <a:pt x="13127" y="2188"/>
                  <a:pt x="13133" y="2189"/>
                </a:cubicBezTo>
                <a:lnTo>
                  <a:pt x="13133" y="2189"/>
                </a:lnTo>
                <a:cubicBezTo>
                  <a:pt x="13126" y="2188"/>
                  <a:pt x="13120" y="2187"/>
                  <a:pt x="13116" y="2187"/>
                </a:cubicBezTo>
                <a:close/>
                <a:moveTo>
                  <a:pt x="13133" y="2189"/>
                </a:moveTo>
                <a:cubicBezTo>
                  <a:pt x="13145" y="2192"/>
                  <a:pt x="13161" y="2196"/>
                  <a:pt x="13175" y="2198"/>
                </a:cubicBezTo>
                <a:lnTo>
                  <a:pt x="13175" y="2198"/>
                </a:lnTo>
                <a:cubicBezTo>
                  <a:pt x="13161" y="2195"/>
                  <a:pt x="13147" y="2192"/>
                  <a:pt x="13133" y="2189"/>
                </a:cubicBezTo>
                <a:close/>
                <a:moveTo>
                  <a:pt x="12224" y="2199"/>
                </a:moveTo>
                <a:lnTo>
                  <a:pt x="12237" y="2212"/>
                </a:lnTo>
                <a:cubicBezTo>
                  <a:pt x="12212" y="2224"/>
                  <a:pt x="12186" y="2224"/>
                  <a:pt x="12174" y="2224"/>
                </a:cubicBezTo>
                <a:cubicBezTo>
                  <a:pt x="12161" y="2224"/>
                  <a:pt x="12161" y="2212"/>
                  <a:pt x="12212" y="2212"/>
                </a:cubicBezTo>
                <a:cubicBezTo>
                  <a:pt x="12212" y="2212"/>
                  <a:pt x="12212" y="2199"/>
                  <a:pt x="12224" y="2199"/>
                </a:cubicBezTo>
                <a:close/>
                <a:moveTo>
                  <a:pt x="13028" y="2375"/>
                </a:moveTo>
                <a:cubicBezTo>
                  <a:pt x="13041" y="2388"/>
                  <a:pt x="13053" y="2400"/>
                  <a:pt x="13066" y="2400"/>
                </a:cubicBezTo>
                <a:cubicBezTo>
                  <a:pt x="13041" y="2400"/>
                  <a:pt x="13016" y="2400"/>
                  <a:pt x="13003" y="2388"/>
                </a:cubicBezTo>
                <a:cubicBezTo>
                  <a:pt x="13003" y="2388"/>
                  <a:pt x="13003" y="2375"/>
                  <a:pt x="13028" y="2375"/>
                </a:cubicBezTo>
                <a:close/>
                <a:moveTo>
                  <a:pt x="12450" y="2338"/>
                </a:moveTo>
                <a:cubicBezTo>
                  <a:pt x="12501" y="2350"/>
                  <a:pt x="12526" y="2375"/>
                  <a:pt x="12563" y="2388"/>
                </a:cubicBezTo>
                <a:lnTo>
                  <a:pt x="12475" y="2400"/>
                </a:lnTo>
                <a:cubicBezTo>
                  <a:pt x="12413" y="2413"/>
                  <a:pt x="12350" y="2426"/>
                  <a:pt x="12274" y="2438"/>
                </a:cubicBezTo>
                <a:cubicBezTo>
                  <a:pt x="12287" y="2413"/>
                  <a:pt x="12287" y="2400"/>
                  <a:pt x="12224" y="2388"/>
                </a:cubicBezTo>
                <a:cubicBezTo>
                  <a:pt x="12287" y="2363"/>
                  <a:pt x="12337" y="2350"/>
                  <a:pt x="12375" y="2338"/>
                </a:cubicBezTo>
                <a:lnTo>
                  <a:pt x="12375" y="2338"/>
                </a:lnTo>
                <a:cubicBezTo>
                  <a:pt x="12337" y="2363"/>
                  <a:pt x="12312" y="2375"/>
                  <a:pt x="12287" y="2388"/>
                </a:cubicBezTo>
                <a:cubicBezTo>
                  <a:pt x="12337" y="2375"/>
                  <a:pt x="12387" y="2375"/>
                  <a:pt x="12450" y="2363"/>
                </a:cubicBezTo>
                <a:cubicBezTo>
                  <a:pt x="12450" y="2350"/>
                  <a:pt x="12450" y="2350"/>
                  <a:pt x="12450" y="2338"/>
                </a:cubicBezTo>
                <a:close/>
                <a:moveTo>
                  <a:pt x="13631" y="2627"/>
                </a:moveTo>
                <a:lnTo>
                  <a:pt x="13631" y="2627"/>
                </a:lnTo>
                <a:cubicBezTo>
                  <a:pt x="13669" y="2639"/>
                  <a:pt x="13694" y="2652"/>
                  <a:pt x="13719" y="2664"/>
                </a:cubicBezTo>
                <a:lnTo>
                  <a:pt x="13757" y="2677"/>
                </a:lnTo>
                <a:cubicBezTo>
                  <a:pt x="13795" y="2702"/>
                  <a:pt x="13833" y="2740"/>
                  <a:pt x="13883" y="2777"/>
                </a:cubicBezTo>
                <a:cubicBezTo>
                  <a:pt x="13858" y="2765"/>
                  <a:pt x="13833" y="2752"/>
                  <a:pt x="13807" y="2727"/>
                </a:cubicBezTo>
                <a:lnTo>
                  <a:pt x="13795" y="2727"/>
                </a:lnTo>
                <a:cubicBezTo>
                  <a:pt x="13732" y="2677"/>
                  <a:pt x="13682" y="2652"/>
                  <a:pt x="13631" y="2627"/>
                </a:cubicBezTo>
                <a:close/>
                <a:moveTo>
                  <a:pt x="11118" y="2715"/>
                </a:moveTo>
                <a:lnTo>
                  <a:pt x="11043" y="2803"/>
                </a:lnTo>
                <a:lnTo>
                  <a:pt x="10942" y="2865"/>
                </a:lnTo>
                <a:cubicBezTo>
                  <a:pt x="11005" y="2815"/>
                  <a:pt x="11055" y="2765"/>
                  <a:pt x="11118" y="2715"/>
                </a:cubicBezTo>
                <a:close/>
                <a:moveTo>
                  <a:pt x="9070" y="3708"/>
                </a:moveTo>
                <a:lnTo>
                  <a:pt x="9070" y="3708"/>
                </a:lnTo>
                <a:cubicBezTo>
                  <a:pt x="9057" y="3720"/>
                  <a:pt x="9057" y="3720"/>
                  <a:pt x="9057" y="3732"/>
                </a:cubicBezTo>
                <a:cubicBezTo>
                  <a:pt x="9057" y="3732"/>
                  <a:pt x="9045" y="3720"/>
                  <a:pt x="9045" y="3720"/>
                </a:cubicBezTo>
                <a:cubicBezTo>
                  <a:pt x="9057" y="3720"/>
                  <a:pt x="9057" y="3720"/>
                  <a:pt x="9070" y="3708"/>
                </a:cubicBezTo>
                <a:close/>
                <a:moveTo>
                  <a:pt x="2473" y="3732"/>
                </a:moveTo>
                <a:cubicBezTo>
                  <a:pt x="2473" y="3732"/>
                  <a:pt x="2473" y="3733"/>
                  <a:pt x="2486" y="3745"/>
                </a:cubicBezTo>
                <a:lnTo>
                  <a:pt x="2524" y="3768"/>
                </a:lnTo>
                <a:lnTo>
                  <a:pt x="2524" y="3768"/>
                </a:lnTo>
                <a:cubicBezTo>
                  <a:pt x="2493" y="3746"/>
                  <a:pt x="2473" y="3732"/>
                  <a:pt x="2473" y="3732"/>
                </a:cubicBezTo>
                <a:close/>
                <a:moveTo>
                  <a:pt x="10035" y="3985"/>
                </a:moveTo>
                <a:lnTo>
                  <a:pt x="9975" y="4021"/>
                </a:lnTo>
                <a:cubicBezTo>
                  <a:pt x="9997" y="4008"/>
                  <a:pt x="10017" y="3996"/>
                  <a:pt x="10035" y="3985"/>
                </a:cubicBezTo>
                <a:close/>
                <a:moveTo>
                  <a:pt x="10188" y="2790"/>
                </a:moveTo>
                <a:lnTo>
                  <a:pt x="10188" y="2790"/>
                </a:lnTo>
                <a:cubicBezTo>
                  <a:pt x="10176" y="2803"/>
                  <a:pt x="10163" y="2803"/>
                  <a:pt x="10163" y="2815"/>
                </a:cubicBezTo>
                <a:lnTo>
                  <a:pt x="9560" y="3129"/>
                </a:lnTo>
                <a:cubicBezTo>
                  <a:pt x="9183" y="3318"/>
                  <a:pt x="8706" y="3569"/>
                  <a:pt x="8593" y="3582"/>
                </a:cubicBezTo>
                <a:cubicBezTo>
                  <a:pt x="8567" y="3594"/>
                  <a:pt x="8542" y="3607"/>
                  <a:pt x="8530" y="3632"/>
                </a:cubicBezTo>
                <a:cubicBezTo>
                  <a:pt x="8190" y="3770"/>
                  <a:pt x="7839" y="3896"/>
                  <a:pt x="7462" y="3996"/>
                </a:cubicBezTo>
                <a:cubicBezTo>
                  <a:pt x="7336" y="4009"/>
                  <a:pt x="7198" y="4034"/>
                  <a:pt x="7085" y="4034"/>
                </a:cubicBezTo>
                <a:cubicBezTo>
                  <a:pt x="7537" y="3946"/>
                  <a:pt x="8052" y="3795"/>
                  <a:pt x="8567" y="3582"/>
                </a:cubicBezTo>
                <a:cubicBezTo>
                  <a:pt x="9083" y="3368"/>
                  <a:pt x="9623" y="3079"/>
                  <a:pt x="10188" y="2790"/>
                </a:cubicBezTo>
                <a:close/>
                <a:moveTo>
                  <a:pt x="4850" y="3888"/>
                </a:moveTo>
                <a:cubicBezTo>
                  <a:pt x="4896" y="3903"/>
                  <a:pt x="4946" y="3918"/>
                  <a:pt x="4999" y="3933"/>
                </a:cubicBezTo>
                <a:cubicBezTo>
                  <a:pt x="5291" y="4013"/>
                  <a:pt x="5707" y="4099"/>
                  <a:pt x="6235" y="4099"/>
                </a:cubicBezTo>
                <a:cubicBezTo>
                  <a:pt x="6251" y="4099"/>
                  <a:pt x="6267" y="4099"/>
                  <a:pt x="6282" y="4099"/>
                </a:cubicBezTo>
                <a:lnTo>
                  <a:pt x="6282" y="4099"/>
                </a:lnTo>
                <a:cubicBezTo>
                  <a:pt x="6199" y="4113"/>
                  <a:pt x="6112" y="4120"/>
                  <a:pt x="6022" y="4120"/>
                </a:cubicBezTo>
                <a:cubicBezTo>
                  <a:pt x="5818" y="4120"/>
                  <a:pt x="5600" y="4086"/>
                  <a:pt x="5376" y="4034"/>
                </a:cubicBezTo>
                <a:cubicBezTo>
                  <a:pt x="5198" y="4000"/>
                  <a:pt x="5024" y="3947"/>
                  <a:pt x="4850" y="3888"/>
                </a:cubicBezTo>
                <a:close/>
                <a:moveTo>
                  <a:pt x="6959" y="4047"/>
                </a:moveTo>
                <a:lnTo>
                  <a:pt x="6959" y="4047"/>
                </a:lnTo>
                <a:cubicBezTo>
                  <a:pt x="6846" y="4084"/>
                  <a:pt x="6532" y="4109"/>
                  <a:pt x="6456" y="4147"/>
                </a:cubicBezTo>
                <a:cubicBezTo>
                  <a:pt x="6431" y="4160"/>
                  <a:pt x="6431" y="4160"/>
                  <a:pt x="6444" y="4172"/>
                </a:cubicBezTo>
                <a:lnTo>
                  <a:pt x="6381" y="4172"/>
                </a:lnTo>
                <a:cubicBezTo>
                  <a:pt x="6381" y="4172"/>
                  <a:pt x="6381" y="4160"/>
                  <a:pt x="6381" y="4147"/>
                </a:cubicBezTo>
                <a:cubicBezTo>
                  <a:pt x="6381" y="4135"/>
                  <a:pt x="6369" y="4111"/>
                  <a:pt x="6302" y="4098"/>
                </a:cubicBezTo>
                <a:lnTo>
                  <a:pt x="6302" y="4098"/>
                </a:lnTo>
                <a:cubicBezTo>
                  <a:pt x="6505" y="4096"/>
                  <a:pt x="6725" y="4080"/>
                  <a:pt x="6959" y="4047"/>
                </a:cubicBezTo>
                <a:close/>
                <a:moveTo>
                  <a:pt x="9535" y="4222"/>
                </a:moveTo>
                <a:lnTo>
                  <a:pt x="9535" y="4222"/>
                </a:lnTo>
                <a:cubicBezTo>
                  <a:pt x="9526" y="4227"/>
                  <a:pt x="9516" y="4231"/>
                  <a:pt x="9506" y="4236"/>
                </a:cubicBezTo>
                <a:lnTo>
                  <a:pt x="9506" y="4236"/>
                </a:lnTo>
                <a:cubicBezTo>
                  <a:pt x="9516" y="4232"/>
                  <a:pt x="9526" y="4227"/>
                  <a:pt x="9535" y="4222"/>
                </a:cubicBezTo>
                <a:close/>
                <a:moveTo>
                  <a:pt x="15680" y="4336"/>
                </a:moveTo>
                <a:cubicBezTo>
                  <a:pt x="15680" y="4336"/>
                  <a:pt x="15680" y="4344"/>
                  <a:pt x="15687" y="4347"/>
                </a:cubicBezTo>
                <a:lnTo>
                  <a:pt x="15687" y="4347"/>
                </a:lnTo>
                <a:cubicBezTo>
                  <a:pt x="15684" y="4343"/>
                  <a:pt x="15681" y="4339"/>
                  <a:pt x="15680" y="4336"/>
                </a:cubicBezTo>
                <a:close/>
                <a:moveTo>
                  <a:pt x="7581" y="4380"/>
                </a:moveTo>
                <a:cubicBezTo>
                  <a:pt x="7570" y="4390"/>
                  <a:pt x="7558" y="4398"/>
                  <a:pt x="7537" y="4398"/>
                </a:cubicBezTo>
                <a:cubicBezTo>
                  <a:pt x="7551" y="4392"/>
                  <a:pt x="7566" y="4386"/>
                  <a:pt x="7581" y="4380"/>
                </a:cubicBezTo>
                <a:close/>
                <a:moveTo>
                  <a:pt x="5588" y="5082"/>
                </a:moveTo>
                <a:cubicBezTo>
                  <a:pt x="5615" y="5085"/>
                  <a:pt x="5641" y="5088"/>
                  <a:pt x="5665" y="5090"/>
                </a:cubicBezTo>
                <a:cubicBezTo>
                  <a:pt x="5638" y="5087"/>
                  <a:pt x="5613" y="5085"/>
                  <a:pt x="5588" y="5082"/>
                </a:cubicBezTo>
                <a:close/>
                <a:moveTo>
                  <a:pt x="12960" y="2151"/>
                </a:moveTo>
                <a:cubicBezTo>
                  <a:pt x="13042" y="2151"/>
                  <a:pt x="13121" y="2162"/>
                  <a:pt x="13192" y="2199"/>
                </a:cubicBezTo>
                <a:cubicBezTo>
                  <a:pt x="13187" y="2199"/>
                  <a:pt x="13181" y="2199"/>
                  <a:pt x="13175" y="2198"/>
                </a:cubicBezTo>
                <a:lnTo>
                  <a:pt x="13175" y="2198"/>
                </a:lnTo>
                <a:cubicBezTo>
                  <a:pt x="13326" y="2234"/>
                  <a:pt x="13456" y="2315"/>
                  <a:pt x="13556" y="2338"/>
                </a:cubicBezTo>
                <a:lnTo>
                  <a:pt x="13556" y="2312"/>
                </a:lnTo>
                <a:cubicBezTo>
                  <a:pt x="13694" y="2363"/>
                  <a:pt x="13795" y="2413"/>
                  <a:pt x="13895" y="2463"/>
                </a:cubicBezTo>
                <a:lnTo>
                  <a:pt x="13908" y="2451"/>
                </a:lnTo>
                <a:cubicBezTo>
                  <a:pt x="14059" y="2539"/>
                  <a:pt x="14411" y="2752"/>
                  <a:pt x="14461" y="2890"/>
                </a:cubicBezTo>
                <a:cubicBezTo>
                  <a:pt x="14511" y="2903"/>
                  <a:pt x="14649" y="3079"/>
                  <a:pt x="14737" y="3154"/>
                </a:cubicBezTo>
                <a:lnTo>
                  <a:pt x="14737" y="3192"/>
                </a:lnTo>
                <a:cubicBezTo>
                  <a:pt x="14838" y="3305"/>
                  <a:pt x="14901" y="3368"/>
                  <a:pt x="14963" y="3431"/>
                </a:cubicBezTo>
                <a:cubicBezTo>
                  <a:pt x="15139" y="3695"/>
                  <a:pt x="15353" y="3896"/>
                  <a:pt x="15516" y="4122"/>
                </a:cubicBezTo>
                <a:lnTo>
                  <a:pt x="15504" y="4122"/>
                </a:lnTo>
                <a:lnTo>
                  <a:pt x="15692" y="4348"/>
                </a:lnTo>
                <a:cubicBezTo>
                  <a:pt x="15690" y="4348"/>
                  <a:pt x="15688" y="4348"/>
                  <a:pt x="15687" y="4347"/>
                </a:cubicBezTo>
                <a:lnTo>
                  <a:pt x="15687" y="4347"/>
                </a:lnTo>
                <a:cubicBezTo>
                  <a:pt x="15706" y="4374"/>
                  <a:pt x="15748" y="4418"/>
                  <a:pt x="15780" y="4461"/>
                </a:cubicBezTo>
                <a:cubicBezTo>
                  <a:pt x="15831" y="4537"/>
                  <a:pt x="15918" y="4662"/>
                  <a:pt x="15956" y="4763"/>
                </a:cubicBezTo>
                <a:lnTo>
                  <a:pt x="16057" y="4914"/>
                </a:lnTo>
                <a:cubicBezTo>
                  <a:pt x="16021" y="4867"/>
                  <a:pt x="16005" y="4850"/>
                  <a:pt x="15999" y="4850"/>
                </a:cubicBezTo>
                <a:cubicBezTo>
                  <a:pt x="15984" y="4850"/>
                  <a:pt x="16037" y="4958"/>
                  <a:pt x="16019" y="4976"/>
                </a:cubicBezTo>
                <a:lnTo>
                  <a:pt x="16107" y="5064"/>
                </a:lnTo>
                <a:cubicBezTo>
                  <a:pt x="16110" y="5075"/>
                  <a:pt x="16108" y="5079"/>
                  <a:pt x="16105" y="5079"/>
                </a:cubicBezTo>
                <a:cubicBezTo>
                  <a:pt x="16097" y="5079"/>
                  <a:pt x="16078" y="5060"/>
                  <a:pt x="16073" y="5060"/>
                </a:cubicBezTo>
                <a:cubicBezTo>
                  <a:pt x="16069" y="5060"/>
                  <a:pt x="16071" y="5067"/>
                  <a:pt x="16082" y="5090"/>
                </a:cubicBezTo>
                <a:cubicBezTo>
                  <a:pt x="16145" y="5140"/>
                  <a:pt x="16258" y="5353"/>
                  <a:pt x="16321" y="5404"/>
                </a:cubicBezTo>
                <a:cubicBezTo>
                  <a:pt x="16321" y="5391"/>
                  <a:pt x="16308" y="5366"/>
                  <a:pt x="16295" y="5328"/>
                </a:cubicBezTo>
                <a:cubicBezTo>
                  <a:pt x="16308" y="5328"/>
                  <a:pt x="16321" y="5341"/>
                  <a:pt x="16321" y="5353"/>
                </a:cubicBezTo>
                <a:cubicBezTo>
                  <a:pt x="16360" y="5419"/>
                  <a:pt x="16372" y="5437"/>
                  <a:pt x="16376" y="5437"/>
                </a:cubicBezTo>
                <a:cubicBezTo>
                  <a:pt x="16380" y="5437"/>
                  <a:pt x="16377" y="5422"/>
                  <a:pt x="16383" y="5416"/>
                </a:cubicBezTo>
                <a:cubicBezTo>
                  <a:pt x="16434" y="5567"/>
                  <a:pt x="16497" y="5642"/>
                  <a:pt x="16534" y="5768"/>
                </a:cubicBezTo>
                <a:cubicBezTo>
                  <a:pt x="16533" y="5760"/>
                  <a:pt x="16534" y="5757"/>
                  <a:pt x="16536" y="5757"/>
                </a:cubicBezTo>
                <a:cubicBezTo>
                  <a:pt x="16557" y="5757"/>
                  <a:pt x="16704" y="6050"/>
                  <a:pt x="16731" y="6050"/>
                </a:cubicBezTo>
                <a:cubicBezTo>
                  <a:pt x="16735" y="6050"/>
                  <a:pt x="16737" y="6044"/>
                  <a:pt x="16735" y="6032"/>
                </a:cubicBezTo>
                <a:lnTo>
                  <a:pt x="16735" y="6032"/>
                </a:lnTo>
                <a:cubicBezTo>
                  <a:pt x="16760" y="6170"/>
                  <a:pt x="16773" y="6107"/>
                  <a:pt x="16786" y="6208"/>
                </a:cubicBezTo>
                <a:cubicBezTo>
                  <a:pt x="16698" y="6032"/>
                  <a:pt x="16572" y="5894"/>
                  <a:pt x="16484" y="5768"/>
                </a:cubicBezTo>
                <a:lnTo>
                  <a:pt x="16484" y="5768"/>
                </a:lnTo>
                <a:lnTo>
                  <a:pt x="16534" y="5906"/>
                </a:lnTo>
                <a:cubicBezTo>
                  <a:pt x="16466" y="5857"/>
                  <a:pt x="16413" y="5702"/>
                  <a:pt x="16363" y="5606"/>
                </a:cubicBezTo>
                <a:lnTo>
                  <a:pt x="16363" y="5606"/>
                </a:lnTo>
                <a:cubicBezTo>
                  <a:pt x="16393" y="5656"/>
                  <a:pt x="16421" y="5709"/>
                  <a:pt x="16421" y="5718"/>
                </a:cubicBezTo>
                <a:lnTo>
                  <a:pt x="16421" y="5668"/>
                </a:lnTo>
                <a:cubicBezTo>
                  <a:pt x="16333" y="5479"/>
                  <a:pt x="16233" y="5353"/>
                  <a:pt x="16145" y="5240"/>
                </a:cubicBezTo>
                <a:lnTo>
                  <a:pt x="16145" y="5240"/>
                </a:lnTo>
                <a:cubicBezTo>
                  <a:pt x="16158" y="5267"/>
                  <a:pt x="16161" y="5276"/>
                  <a:pt x="16158" y="5276"/>
                </a:cubicBezTo>
                <a:cubicBezTo>
                  <a:pt x="16150" y="5276"/>
                  <a:pt x="16088" y="5191"/>
                  <a:pt x="16071" y="5191"/>
                </a:cubicBezTo>
                <a:cubicBezTo>
                  <a:pt x="16066" y="5191"/>
                  <a:pt x="16065" y="5198"/>
                  <a:pt x="16069" y="5215"/>
                </a:cubicBezTo>
                <a:lnTo>
                  <a:pt x="16132" y="5303"/>
                </a:lnTo>
                <a:cubicBezTo>
                  <a:pt x="16135" y="5314"/>
                  <a:pt x="16134" y="5318"/>
                  <a:pt x="16131" y="5318"/>
                </a:cubicBezTo>
                <a:cubicBezTo>
                  <a:pt x="16119" y="5318"/>
                  <a:pt x="16074" y="5255"/>
                  <a:pt x="16044" y="5215"/>
                </a:cubicBezTo>
                <a:cubicBezTo>
                  <a:pt x="15893" y="4926"/>
                  <a:pt x="15542" y="4436"/>
                  <a:pt x="15504" y="4336"/>
                </a:cubicBezTo>
                <a:lnTo>
                  <a:pt x="15504" y="4336"/>
                </a:lnTo>
                <a:cubicBezTo>
                  <a:pt x="15529" y="4386"/>
                  <a:pt x="15604" y="4486"/>
                  <a:pt x="15642" y="4537"/>
                </a:cubicBezTo>
                <a:lnTo>
                  <a:pt x="15567" y="4398"/>
                </a:lnTo>
                <a:lnTo>
                  <a:pt x="15567" y="4398"/>
                </a:lnTo>
                <a:cubicBezTo>
                  <a:pt x="15642" y="4499"/>
                  <a:pt x="15667" y="4599"/>
                  <a:pt x="15780" y="4738"/>
                </a:cubicBezTo>
                <a:cubicBezTo>
                  <a:pt x="15780" y="4731"/>
                  <a:pt x="15784" y="4729"/>
                  <a:pt x="15789" y="4729"/>
                </a:cubicBezTo>
                <a:cubicBezTo>
                  <a:pt x="15799" y="4729"/>
                  <a:pt x="15817" y="4738"/>
                  <a:pt x="15830" y="4738"/>
                </a:cubicBezTo>
                <a:cubicBezTo>
                  <a:pt x="15845" y="4738"/>
                  <a:pt x="15853" y="4724"/>
                  <a:pt x="15831" y="4662"/>
                </a:cubicBezTo>
                <a:cubicBezTo>
                  <a:pt x="15667" y="4348"/>
                  <a:pt x="15629" y="4449"/>
                  <a:pt x="15391" y="4109"/>
                </a:cubicBezTo>
                <a:cubicBezTo>
                  <a:pt x="15384" y="4105"/>
                  <a:pt x="15382" y="4104"/>
                  <a:pt x="15383" y="4104"/>
                </a:cubicBezTo>
                <a:cubicBezTo>
                  <a:pt x="15384" y="4104"/>
                  <a:pt x="15388" y="4105"/>
                  <a:pt x="15391" y="4105"/>
                </a:cubicBezTo>
                <a:cubicBezTo>
                  <a:pt x="15403" y="4105"/>
                  <a:pt x="15413" y="4092"/>
                  <a:pt x="15328" y="3984"/>
                </a:cubicBezTo>
                <a:cubicBezTo>
                  <a:pt x="15162" y="3807"/>
                  <a:pt x="15015" y="3688"/>
                  <a:pt x="14957" y="3688"/>
                </a:cubicBezTo>
                <a:cubicBezTo>
                  <a:pt x="14949" y="3688"/>
                  <a:pt x="14943" y="3690"/>
                  <a:pt x="14938" y="3695"/>
                </a:cubicBezTo>
                <a:cubicBezTo>
                  <a:pt x="15026" y="3770"/>
                  <a:pt x="15190" y="3933"/>
                  <a:pt x="15177" y="3984"/>
                </a:cubicBezTo>
                <a:cubicBezTo>
                  <a:pt x="15139" y="3933"/>
                  <a:pt x="15077" y="3883"/>
                  <a:pt x="15039" y="3833"/>
                </a:cubicBezTo>
                <a:lnTo>
                  <a:pt x="15039" y="3833"/>
                </a:lnTo>
                <a:cubicBezTo>
                  <a:pt x="15102" y="3921"/>
                  <a:pt x="15165" y="4009"/>
                  <a:pt x="15240" y="4097"/>
                </a:cubicBezTo>
                <a:lnTo>
                  <a:pt x="15265" y="4135"/>
                </a:lnTo>
                <a:lnTo>
                  <a:pt x="15466" y="4411"/>
                </a:lnTo>
                <a:lnTo>
                  <a:pt x="15466" y="4424"/>
                </a:lnTo>
                <a:cubicBezTo>
                  <a:pt x="15680" y="4713"/>
                  <a:pt x="15868" y="5014"/>
                  <a:pt x="16032" y="5291"/>
                </a:cubicBezTo>
                <a:cubicBezTo>
                  <a:pt x="16208" y="5580"/>
                  <a:pt x="16371" y="5856"/>
                  <a:pt x="16509" y="6095"/>
                </a:cubicBezTo>
                <a:cubicBezTo>
                  <a:pt x="16546" y="6158"/>
                  <a:pt x="16561" y="6188"/>
                  <a:pt x="16557" y="6188"/>
                </a:cubicBezTo>
                <a:cubicBezTo>
                  <a:pt x="16552" y="6188"/>
                  <a:pt x="16512" y="6129"/>
                  <a:pt x="16446" y="6019"/>
                </a:cubicBezTo>
                <a:cubicBezTo>
                  <a:pt x="16346" y="5843"/>
                  <a:pt x="16157" y="5542"/>
                  <a:pt x="15931" y="5177"/>
                </a:cubicBezTo>
                <a:cubicBezTo>
                  <a:pt x="15491" y="4474"/>
                  <a:pt x="14825" y="3556"/>
                  <a:pt x="14247" y="3066"/>
                </a:cubicBezTo>
                <a:lnTo>
                  <a:pt x="14247" y="3066"/>
                </a:lnTo>
                <a:lnTo>
                  <a:pt x="14272" y="3079"/>
                </a:lnTo>
                <a:cubicBezTo>
                  <a:pt x="14210" y="3029"/>
                  <a:pt x="14159" y="2978"/>
                  <a:pt x="14109" y="2928"/>
                </a:cubicBezTo>
                <a:cubicBezTo>
                  <a:pt x="14084" y="2928"/>
                  <a:pt x="14071" y="2916"/>
                  <a:pt x="14059" y="2890"/>
                </a:cubicBezTo>
                <a:lnTo>
                  <a:pt x="14046" y="2890"/>
                </a:lnTo>
                <a:cubicBezTo>
                  <a:pt x="14046" y="2878"/>
                  <a:pt x="14034" y="2865"/>
                  <a:pt x="14034" y="2840"/>
                </a:cubicBezTo>
                <a:cubicBezTo>
                  <a:pt x="14021" y="2853"/>
                  <a:pt x="14021" y="2853"/>
                  <a:pt x="14008" y="2853"/>
                </a:cubicBezTo>
                <a:lnTo>
                  <a:pt x="13983" y="2853"/>
                </a:lnTo>
                <a:cubicBezTo>
                  <a:pt x="13946" y="2828"/>
                  <a:pt x="13921" y="2803"/>
                  <a:pt x="13895" y="2790"/>
                </a:cubicBezTo>
                <a:cubicBezTo>
                  <a:pt x="13895" y="2777"/>
                  <a:pt x="13895" y="2765"/>
                  <a:pt x="13895" y="2765"/>
                </a:cubicBezTo>
                <a:cubicBezTo>
                  <a:pt x="13795" y="2677"/>
                  <a:pt x="13694" y="2627"/>
                  <a:pt x="13606" y="2564"/>
                </a:cubicBezTo>
                <a:lnTo>
                  <a:pt x="13581" y="2576"/>
                </a:lnTo>
                <a:lnTo>
                  <a:pt x="13569" y="2576"/>
                </a:lnTo>
                <a:lnTo>
                  <a:pt x="13581" y="2589"/>
                </a:lnTo>
                <a:lnTo>
                  <a:pt x="13569" y="2589"/>
                </a:lnTo>
                <a:cubicBezTo>
                  <a:pt x="13519" y="2564"/>
                  <a:pt x="13482" y="2552"/>
                  <a:pt x="13457" y="2527"/>
                </a:cubicBezTo>
                <a:lnTo>
                  <a:pt x="13457" y="2527"/>
                </a:lnTo>
                <a:cubicBezTo>
                  <a:pt x="13494" y="2544"/>
                  <a:pt x="13531" y="2567"/>
                  <a:pt x="13569" y="2576"/>
                </a:cubicBezTo>
                <a:cubicBezTo>
                  <a:pt x="13418" y="2488"/>
                  <a:pt x="13267" y="2451"/>
                  <a:pt x="13129" y="2413"/>
                </a:cubicBezTo>
                <a:lnTo>
                  <a:pt x="13091" y="2413"/>
                </a:lnTo>
                <a:cubicBezTo>
                  <a:pt x="13129" y="2413"/>
                  <a:pt x="13154" y="2388"/>
                  <a:pt x="13204" y="2375"/>
                </a:cubicBezTo>
                <a:cubicBezTo>
                  <a:pt x="13141" y="2350"/>
                  <a:pt x="13091" y="2350"/>
                  <a:pt x="13041" y="2325"/>
                </a:cubicBezTo>
                <a:cubicBezTo>
                  <a:pt x="12991" y="2312"/>
                  <a:pt x="12928" y="2300"/>
                  <a:pt x="12878" y="2300"/>
                </a:cubicBezTo>
                <a:cubicBezTo>
                  <a:pt x="12953" y="2262"/>
                  <a:pt x="13028" y="2237"/>
                  <a:pt x="13079" y="2224"/>
                </a:cubicBezTo>
                <a:lnTo>
                  <a:pt x="12940" y="2224"/>
                </a:lnTo>
                <a:lnTo>
                  <a:pt x="12903" y="2212"/>
                </a:lnTo>
                <a:cubicBezTo>
                  <a:pt x="12827" y="2224"/>
                  <a:pt x="12752" y="2237"/>
                  <a:pt x="12689" y="2275"/>
                </a:cubicBezTo>
                <a:cubicBezTo>
                  <a:pt x="12649" y="2271"/>
                  <a:pt x="12606" y="2270"/>
                  <a:pt x="12563" y="2270"/>
                </a:cubicBezTo>
                <a:cubicBezTo>
                  <a:pt x="12444" y="2270"/>
                  <a:pt x="12315" y="2281"/>
                  <a:pt x="12186" y="2300"/>
                </a:cubicBezTo>
                <a:cubicBezTo>
                  <a:pt x="12010" y="2325"/>
                  <a:pt x="11835" y="2375"/>
                  <a:pt x="11646" y="2438"/>
                </a:cubicBezTo>
                <a:cubicBezTo>
                  <a:pt x="11696" y="2413"/>
                  <a:pt x="11772" y="2375"/>
                  <a:pt x="11822" y="2350"/>
                </a:cubicBezTo>
                <a:cubicBezTo>
                  <a:pt x="11847" y="2350"/>
                  <a:pt x="11872" y="2338"/>
                  <a:pt x="11910" y="2325"/>
                </a:cubicBezTo>
                <a:cubicBezTo>
                  <a:pt x="11970" y="2325"/>
                  <a:pt x="12039" y="2277"/>
                  <a:pt x="12089" y="2277"/>
                </a:cubicBezTo>
                <a:cubicBezTo>
                  <a:pt x="12102" y="2277"/>
                  <a:pt x="12114" y="2280"/>
                  <a:pt x="12124" y="2287"/>
                </a:cubicBezTo>
                <a:cubicBezTo>
                  <a:pt x="12136" y="2275"/>
                  <a:pt x="12174" y="2262"/>
                  <a:pt x="12199" y="2250"/>
                </a:cubicBezTo>
                <a:cubicBezTo>
                  <a:pt x="12186" y="2237"/>
                  <a:pt x="12186" y="2237"/>
                  <a:pt x="12186" y="2237"/>
                </a:cubicBezTo>
                <a:lnTo>
                  <a:pt x="12249" y="2224"/>
                </a:lnTo>
                <a:cubicBezTo>
                  <a:pt x="12274" y="2224"/>
                  <a:pt x="12287" y="2212"/>
                  <a:pt x="12300" y="2212"/>
                </a:cubicBezTo>
                <a:cubicBezTo>
                  <a:pt x="12350" y="2199"/>
                  <a:pt x="12400" y="2187"/>
                  <a:pt x="12450" y="2187"/>
                </a:cubicBezTo>
                <a:cubicBezTo>
                  <a:pt x="12475" y="2187"/>
                  <a:pt x="12513" y="2187"/>
                  <a:pt x="12551" y="2174"/>
                </a:cubicBezTo>
                <a:cubicBezTo>
                  <a:pt x="12565" y="2175"/>
                  <a:pt x="12579" y="2175"/>
                  <a:pt x="12593" y="2175"/>
                </a:cubicBezTo>
                <a:cubicBezTo>
                  <a:pt x="12709" y="2175"/>
                  <a:pt x="12838" y="2151"/>
                  <a:pt x="12960" y="2151"/>
                </a:cubicBezTo>
                <a:close/>
                <a:moveTo>
                  <a:pt x="32342" y="10166"/>
                </a:moveTo>
                <a:lnTo>
                  <a:pt x="32342" y="10179"/>
                </a:lnTo>
                <a:lnTo>
                  <a:pt x="32191" y="10191"/>
                </a:lnTo>
                <a:cubicBezTo>
                  <a:pt x="32242" y="10179"/>
                  <a:pt x="32292" y="10179"/>
                  <a:pt x="32342" y="10166"/>
                </a:cubicBezTo>
                <a:close/>
                <a:moveTo>
                  <a:pt x="33021" y="10141"/>
                </a:moveTo>
                <a:lnTo>
                  <a:pt x="33021" y="10141"/>
                </a:lnTo>
                <a:cubicBezTo>
                  <a:pt x="33071" y="10154"/>
                  <a:pt x="33134" y="10179"/>
                  <a:pt x="33184" y="10216"/>
                </a:cubicBezTo>
                <a:cubicBezTo>
                  <a:pt x="33209" y="10229"/>
                  <a:pt x="33234" y="10254"/>
                  <a:pt x="33259" y="10279"/>
                </a:cubicBezTo>
                <a:cubicBezTo>
                  <a:pt x="33159" y="10191"/>
                  <a:pt x="33058" y="10166"/>
                  <a:pt x="33021" y="10141"/>
                </a:cubicBezTo>
                <a:close/>
                <a:moveTo>
                  <a:pt x="32380" y="10267"/>
                </a:moveTo>
                <a:cubicBezTo>
                  <a:pt x="32418" y="10279"/>
                  <a:pt x="32405" y="10304"/>
                  <a:pt x="32418" y="10317"/>
                </a:cubicBezTo>
                <a:lnTo>
                  <a:pt x="32279" y="10330"/>
                </a:lnTo>
                <a:cubicBezTo>
                  <a:pt x="32292" y="10304"/>
                  <a:pt x="32342" y="10279"/>
                  <a:pt x="32367" y="10267"/>
                </a:cubicBezTo>
                <a:close/>
                <a:moveTo>
                  <a:pt x="32832" y="10154"/>
                </a:moveTo>
                <a:cubicBezTo>
                  <a:pt x="33058" y="10166"/>
                  <a:pt x="33259" y="10254"/>
                  <a:pt x="33360" y="10443"/>
                </a:cubicBezTo>
                <a:cubicBezTo>
                  <a:pt x="33360" y="10443"/>
                  <a:pt x="33347" y="10455"/>
                  <a:pt x="33347" y="10455"/>
                </a:cubicBezTo>
                <a:cubicBezTo>
                  <a:pt x="33347" y="10468"/>
                  <a:pt x="33347" y="10480"/>
                  <a:pt x="33347" y="10493"/>
                </a:cubicBezTo>
                <a:cubicBezTo>
                  <a:pt x="33310" y="10392"/>
                  <a:pt x="33234" y="10317"/>
                  <a:pt x="33134" y="10254"/>
                </a:cubicBezTo>
                <a:cubicBezTo>
                  <a:pt x="33046" y="10204"/>
                  <a:pt x="32933" y="10179"/>
                  <a:pt x="32820" y="10166"/>
                </a:cubicBezTo>
                <a:lnTo>
                  <a:pt x="32832" y="10154"/>
                </a:lnTo>
                <a:close/>
                <a:moveTo>
                  <a:pt x="33209" y="10468"/>
                </a:moveTo>
                <a:lnTo>
                  <a:pt x="33209" y="10468"/>
                </a:lnTo>
                <a:cubicBezTo>
                  <a:pt x="33247" y="10506"/>
                  <a:pt x="33259" y="10556"/>
                  <a:pt x="33285" y="10593"/>
                </a:cubicBezTo>
                <a:cubicBezTo>
                  <a:pt x="33272" y="10556"/>
                  <a:pt x="33247" y="10506"/>
                  <a:pt x="33209" y="10468"/>
                </a:cubicBezTo>
                <a:close/>
                <a:moveTo>
                  <a:pt x="33373" y="10581"/>
                </a:moveTo>
                <a:cubicBezTo>
                  <a:pt x="33373" y="10593"/>
                  <a:pt x="33373" y="10593"/>
                  <a:pt x="33385" y="10593"/>
                </a:cubicBezTo>
                <a:cubicBezTo>
                  <a:pt x="33373" y="10593"/>
                  <a:pt x="33373" y="10606"/>
                  <a:pt x="33373" y="10606"/>
                </a:cubicBezTo>
                <a:lnTo>
                  <a:pt x="33373" y="10581"/>
                </a:lnTo>
                <a:close/>
                <a:moveTo>
                  <a:pt x="33398" y="10518"/>
                </a:moveTo>
                <a:cubicBezTo>
                  <a:pt x="33410" y="10556"/>
                  <a:pt x="33410" y="10606"/>
                  <a:pt x="33423" y="10644"/>
                </a:cubicBezTo>
                <a:cubicBezTo>
                  <a:pt x="33410" y="10619"/>
                  <a:pt x="33398" y="10606"/>
                  <a:pt x="33385" y="10581"/>
                </a:cubicBezTo>
                <a:lnTo>
                  <a:pt x="33373" y="10568"/>
                </a:lnTo>
                <a:lnTo>
                  <a:pt x="33360" y="10531"/>
                </a:lnTo>
                <a:cubicBezTo>
                  <a:pt x="33360" y="10531"/>
                  <a:pt x="33373" y="10531"/>
                  <a:pt x="33373" y="10518"/>
                </a:cubicBezTo>
                <a:close/>
                <a:moveTo>
                  <a:pt x="19374" y="10920"/>
                </a:moveTo>
                <a:lnTo>
                  <a:pt x="19374" y="10920"/>
                </a:lnTo>
                <a:cubicBezTo>
                  <a:pt x="19382" y="10928"/>
                  <a:pt x="19389" y="10935"/>
                  <a:pt x="19395" y="10940"/>
                </a:cubicBezTo>
                <a:lnTo>
                  <a:pt x="19395" y="10940"/>
                </a:lnTo>
                <a:cubicBezTo>
                  <a:pt x="19388" y="10933"/>
                  <a:pt x="19381" y="10927"/>
                  <a:pt x="19374" y="10920"/>
                </a:cubicBezTo>
                <a:close/>
                <a:moveTo>
                  <a:pt x="32254" y="10279"/>
                </a:moveTo>
                <a:cubicBezTo>
                  <a:pt x="32254" y="10304"/>
                  <a:pt x="32254" y="10317"/>
                  <a:pt x="32267" y="10330"/>
                </a:cubicBezTo>
                <a:cubicBezTo>
                  <a:pt x="32179" y="10342"/>
                  <a:pt x="32078" y="10355"/>
                  <a:pt x="31990" y="10367"/>
                </a:cubicBezTo>
                <a:cubicBezTo>
                  <a:pt x="31890" y="10392"/>
                  <a:pt x="31802" y="10405"/>
                  <a:pt x="31701" y="10430"/>
                </a:cubicBezTo>
                <a:cubicBezTo>
                  <a:pt x="31513" y="10455"/>
                  <a:pt x="31324" y="10505"/>
                  <a:pt x="31148" y="10543"/>
                </a:cubicBezTo>
                <a:cubicBezTo>
                  <a:pt x="30797" y="10631"/>
                  <a:pt x="30482" y="10732"/>
                  <a:pt x="30219" y="10820"/>
                </a:cubicBezTo>
                <a:cubicBezTo>
                  <a:pt x="29678" y="10996"/>
                  <a:pt x="29326" y="11134"/>
                  <a:pt x="29289" y="11146"/>
                </a:cubicBezTo>
                <a:cubicBezTo>
                  <a:pt x="30030" y="10832"/>
                  <a:pt x="30658" y="10631"/>
                  <a:pt x="31174" y="10493"/>
                </a:cubicBezTo>
                <a:cubicBezTo>
                  <a:pt x="31689" y="10367"/>
                  <a:pt x="32066" y="10317"/>
                  <a:pt x="32254" y="10279"/>
                </a:cubicBezTo>
                <a:close/>
                <a:moveTo>
                  <a:pt x="33435" y="10719"/>
                </a:moveTo>
                <a:cubicBezTo>
                  <a:pt x="33435" y="10782"/>
                  <a:pt x="33435" y="10845"/>
                  <a:pt x="33435" y="10908"/>
                </a:cubicBezTo>
                <a:cubicBezTo>
                  <a:pt x="33435" y="10933"/>
                  <a:pt x="33423" y="10970"/>
                  <a:pt x="33423" y="11008"/>
                </a:cubicBezTo>
                <a:lnTo>
                  <a:pt x="33398" y="11171"/>
                </a:lnTo>
                <a:lnTo>
                  <a:pt x="33360" y="11159"/>
                </a:lnTo>
                <a:lnTo>
                  <a:pt x="33385" y="11008"/>
                </a:lnTo>
                <a:lnTo>
                  <a:pt x="33385" y="10908"/>
                </a:lnTo>
                <a:cubicBezTo>
                  <a:pt x="33398" y="10845"/>
                  <a:pt x="33398" y="10794"/>
                  <a:pt x="33398" y="10744"/>
                </a:cubicBezTo>
                <a:lnTo>
                  <a:pt x="33398" y="10757"/>
                </a:lnTo>
                <a:cubicBezTo>
                  <a:pt x="33423" y="10744"/>
                  <a:pt x="33423" y="10732"/>
                  <a:pt x="33435" y="10719"/>
                </a:cubicBezTo>
                <a:close/>
                <a:moveTo>
                  <a:pt x="21925" y="11146"/>
                </a:moveTo>
                <a:cubicBezTo>
                  <a:pt x="21937" y="11152"/>
                  <a:pt x="21951" y="11161"/>
                  <a:pt x="21969" y="11172"/>
                </a:cubicBezTo>
                <a:lnTo>
                  <a:pt x="21969" y="11172"/>
                </a:lnTo>
                <a:cubicBezTo>
                  <a:pt x="21953" y="11162"/>
                  <a:pt x="21938" y="11154"/>
                  <a:pt x="21925" y="11146"/>
                </a:cubicBezTo>
                <a:close/>
                <a:moveTo>
                  <a:pt x="33322" y="10845"/>
                </a:moveTo>
                <a:cubicBezTo>
                  <a:pt x="33322" y="10857"/>
                  <a:pt x="33335" y="10870"/>
                  <a:pt x="33347" y="10870"/>
                </a:cubicBezTo>
                <a:cubicBezTo>
                  <a:pt x="33335" y="10933"/>
                  <a:pt x="33322" y="11021"/>
                  <a:pt x="33310" y="11109"/>
                </a:cubicBezTo>
                <a:cubicBezTo>
                  <a:pt x="33304" y="11149"/>
                  <a:pt x="33298" y="11182"/>
                  <a:pt x="33294" y="11205"/>
                </a:cubicBezTo>
                <a:lnTo>
                  <a:pt x="33294" y="11205"/>
                </a:lnTo>
                <a:cubicBezTo>
                  <a:pt x="33296" y="11185"/>
                  <a:pt x="33297" y="11157"/>
                  <a:pt x="33297" y="11121"/>
                </a:cubicBezTo>
                <a:cubicBezTo>
                  <a:pt x="33310" y="11021"/>
                  <a:pt x="33322" y="10920"/>
                  <a:pt x="33322" y="10845"/>
                </a:cubicBezTo>
                <a:close/>
                <a:moveTo>
                  <a:pt x="33384" y="11263"/>
                </a:moveTo>
                <a:cubicBezTo>
                  <a:pt x="33375" y="11306"/>
                  <a:pt x="33367" y="11343"/>
                  <a:pt x="33360" y="11373"/>
                </a:cubicBezTo>
                <a:cubicBezTo>
                  <a:pt x="33373" y="11333"/>
                  <a:pt x="33379" y="11297"/>
                  <a:pt x="33384" y="11263"/>
                </a:cubicBezTo>
                <a:close/>
                <a:moveTo>
                  <a:pt x="29364" y="11259"/>
                </a:moveTo>
                <a:cubicBezTo>
                  <a:pt x="29364" y="11259"/>
                  <a:pt x="29377" y="11272"/>
                  <a:pt x="29389" y="11285"/>
                </a:cubicBezTo>
                <a:cubicBezTo>
                  <a:pt x="29020" y="11432"/>
                  <a:pt x="28784" y="11526"/>
                  <a:pt x="28768" y="11526"/>
                </a:cubicBezTo>
                <a:cubicBezTo>
                  <a:pt x="28754" y="11526"/>
                  <a:pt x="28908" y="11454"/>
                  <a:pt x="29289" y="11285"/>
                </a:cubicBezTo>
                <a:lnTo>
                  <a:pt x="29364" y="11259"/>
                </a:lnTo>
                <a:close/>
                <a:moveTo>
                  <a:pt x="34277" y="11046"/>
                </a:moveTo>
                <a:cubicBezTo>
                  <a:pt x="34252" y="11247"/>
                  <a:pt x="34227" y="11448"/>
                  <a:pt x="34189" y="11636"/>
                </a:cubicBezTo>
                <a:cubicBezTo>
                  <a:pt x="34227" y="11460"/>
                  <a:pt x="34252" y="11272"/>
                  <a:pt x="34277" y="11083"/>
                </a:cubicBezTo>
                <a:lnTo>
                  <a:pt x="34277" y="11046"/>
                </a:lnTo>
                <a:close/>
                <a:moveTo>
                  <a:pt x="21133" y="12365"/>
                </a:moveTo>
                <a:lnTo>
                  <a:pt x="21133" y="12365"/>
                </a:lnTo>
                <a:cubicBezTo>
                  <a:pt x="21172" y="12391"/>
                  <a:pt x="21225" y="12423"/>
                  <a:pt x="21284" y="12457"/>
                </a:cubicBezTo>
                <a:lnTo>
                  <a:pt x="21284" y="12457"/>
                </a:lnTo>
                <a:cubicBezTo>
                  <a:pt x="21217" y="12411"/>
                  <a:pt x="21181" y="12377"/>
                  <a:pt x="21133" y="12365"/>
                </a:cubicBezTo>
                <a:close/>
                <a:moveTo>
                  <a:pt x="26713" y="12818"/>
                </a:moveTo>
                <a:cubicBezTo>
                  <a:pt x="26712" y="12818"/>
                  <a:pt x="26711" y="12818"/>
                  <a:pt x="26710" y="12818"/>
                </a:cubicBezTo>
                <a:lnTo>
                  <a:pt x="26710" y="12818"/>
                </a:lnTo>
                <a:cubicBezTo>
                  <a:pt x="26711" y="12818"/>
                  <a:pt x="26712" y="12818"/>
                  <a:pt x="26713" y="12818"/>
                </a:cubicBezTo>
                <a:close/>
                <a:moveTo>
                  <a:pt x="33310" y="13232"/>
                </a:moveTo>
                <a:lnTo>
                  <a:pt x="33121" y="13886"/>
                </a:lnTo>
                <a:cubicBezTo>
                  <a:pt x="33121" y="13886"/>
                  <a:pt x="33109" y="13886"/>
                  <a:pt x="33109" y="13873"/>
                </a:cubicBezTo>
                <a:cubicBezTo>
                  <a:pt x="33172" y="13685"/>
                  <a:pt x="33234" y="13471"/>
                  <a:pt x="33310" y="13232"/>
                </a:cubicBezTo>
                <a:close/>
                <a:moveTo>
                  <a:pt x="32945" y="13270"/>
                </a:moveTo>
                <a:cubicBezTo>
                  <a:pt x="32920" y="13383"/>
                  <a:pt x="32882" y="13509"/>
                  <a:pt x="32845" y="13634"/>
                </a:cubicBezTo>
                <a:lnTo>
                  <a:pt x="32807" y="13722"/>
                </a:lnTo>
                <a:lnTo>
                  <a:pt x="32820" y="13722"/>
                </a:lnTo>
                <a:cubicBezTo>
                  <a:pt x="32782" y="13861"/>
                  <a:pt x="32744" y="13999"/>
                  <a:pt x="32707" y="14137"/>
                </a:cubicBezTo>
                <a:cubicBezTo>
                  <a:pt x="32694" y="14137"/>
                  <a:pt x="32694" y="14124"/>
                  <a:pt x="32694" y="14124"/>
                </a:cubicBezTo>
                <a:cubicBezTo>
                  <a:pt x="32769" y="13835"/>
                  <a:pt x="32857" y="13546"/>
                  <a:pt x="32945" y="13270"/>
                </a:cubicBezTo>
                <a:close/>
                <a:moveTo>
                  <a:pt x="32656" y="14250"/>
                </a:moveTo>
                <a:lnTo>
                  <a:pt x="32644" y="14363"/>
                </a:lnTo>
                <a:cubicBezTo>
                  <a:pt x="32631" y="14363"/>
                  <a:pt x="32631" y="14351"/>
                  <a:pt x="32631" y="14338"/>
                </a:cubicBezTo>
                <a:lnTo>
                  <a:pt x="32656" y="14250"/>
                </a:lnTo>
                <a:close/>
                <a:moveTo>
                  <a:pt x="32769" y="14451"/>
                </a:moveTo>
                <a:cubicBezTo>
                  <a:pt x="32767" y="14455"/>
                  <a:pt x="32766" y="14459"/>
                  <a:pt x="32764" y="14462"/>
                </a:cubicBezTo>
                <a:lnTo>
                  <a:pt x="32764" y="14462"/>
                </a:lnTo>
                <a:cubicBezTo>
                  <a:pt x="32767" y="14460"/>
                  <a:pt x="32769" y="14457"/>
                  <a:pt x="32769" y="14451"/>
                </a:cubicBezTo>
                <a:close/>
                <a:moveTo>
                  <a:pt x="33109" y="13923"/>
                </a:moveTo>
                <a:lnTo>
                  <a:pt x="33033" y="14225"/>
                </a:lnTo>
                <a:lnTo>
                  <a:pt x="32996" y="14288"/>
                </a:lnTo>
                <a:lnTo>
                  <a:pt x="33008" y="14300"/>
                </a:lnTo>
                <a:lnTo>
                  <a:pt x="32920" y="14652"/>
                </a:lnTo>
                <a:lnTo>
                  <a:pt x="32908" y="14589"/>
                </a:lnTo>
                <a:cubicBezTo>
                  <a:pt x="32958" y="14401"/>
                  <a:pt x="33021" y="14187"/>
                  <a:pt x="33084" y="13949"/>
                </a:cubicBezTo>
                <a:cubicBezTo>
                  <a:pt x="33096" y="13936"/>
                  <a:pt x="33096" y="13936"/>
                  <a:pt x="33109" y="13923"/>
                </a:cubicBezTo>
                <a:close/>
                <a:moveTo>
                  <a:pt x="32754" y="14630"/>
                </a:moveTo>
                <a:lnTo>
                  <a:pt x="32754" y="14630"/>
                </a:lnTo>
                <a:cubicBezTo>
                  <a:pt x="32745" y="14665"/>
                  <a:pt x="32737" y="14701"/>
                  <a:pt x="32732" y="14740"/>
                </a:cubicBezTo>
                <a:cubicBezTo>
                  <a:pt x="32739" y="14701"/>
                  <a:pt x="32747" y="14664"/>
                  <a:pt x="32754" y="14630"/>
                </a:cubicBezTo>
                <a:close/>
                <a:moveTo>
                  <a:pt x="32908" y="14602"/>
                </a:moveTo>
                <a:lnTo>
                  <a:pt x="32895" y="14728"/>
                </a:lnTo>
                <a:lnTo>
                  <a:pt x="32895" y="14740"/>
                </a:lnTo>
                <a:lnTo>
                  <a:pt x="32870" y="14904"/>
                </a:lnTo>
                <a:cubicBezTo>
                  <a:pt x="32870" y="14853"/>
                  <a:pt x="32857" y="14828"/>
                  <a:pt x="32857" y="14816"/>
                </a:cubicBezTo>
                <a:cubicBezTo>
                  <a:pt x="32870" y="14740"/>
                  <a:pt x="32882" y="14665"/>
                  <a:pt x="32908" y="14602"/>
                </a:cubicBezTo>
                <a:close/>
                <a:moveTo>
                  <a:pt x="33259" y="12906"/>
                </a:moveTo>
                <a:cubicBezTo>
                  <a:pt x="33184" y="13207"/>
                  <a:pt x="32958" y="13999"/>
                  <a:pt x="32820" y="14677"/>
                </a:cubicBezTo>
                <a:cubicBezTo>
                  <a:pt x="32820" y="14627"/>
                  <a:pt x="32820" y="14602"/>
                  <a:pt x="32820" y="14539"/>
                </a:cubicBezTo>
                <a:cubicBezTo>
                  <a:pt x="32796" y="14563"/>
                  <a:pt x="32686" y="14923"/>
                  <a:pt x="32650" y="14923"/>
                </a:cubicBezTo>
                <a:cubicBezTo>
                  <a:pt x="32648" y="14923"/>
                  <a:pt x="32646" y="14921"/>
                  <a:pt x="32644" y="14916"/>
                </a:cubicBezTo>
                <a:cubicBezTo>
                  <a:pt x="32656" y="14828"/>
                  <a:pt x="32681" y="14753"/>
                  <a:pt x="32694" y="14677"/>
                </a:cubicBezTo>
                <a:cubicBezTo>
                  <a:pt x="32707" y="14615"/>
                  <a:pt x="32719" y="14564"/>
                  <a:pt x="32744" y="14514"/>
                </a:cubicBezTo>
                <a:cubicBezTo>
                  <a:pt x="32744" y="14493"/>
                  <a:pt x="32753" y="14480"/>
                  <a:pt x="32764" y="14462"/>
                </a:cubicBezTo>
                <a:lnTo>
                  <a:pt x="32764" y="14462"/>
                </a:lnTo>
                <a:cubicBezTo>
                  <a:pt x="32760" y="14464"/>
                  <a:pt x="32757" y="14464"/>
                  <a:pt x="32757" y="14464"/>
                </a:cubicBezTo>
                <a:cubicBezTo>
                  <a:pt x="32802" y="14272"/>
                  <a:pt x="32837" y="14171"/>
                  <a:pt x="32844" y="14171"/>
                </a:cubicBezTo>
                <a:cubicBezTo>
                  <a:pt x="32844" y="14171"/>
                  <a:pt x="32845" y="14172"/>
                  <a:pt x="32845" y="14175"/>
                </a:cubicBezTo>
                <a:cubicBezTo>
                  <a:pt x="32845" y="14187"/>
                  <a:pt x="32832" y="14238"/>
                  <a:pt x="32820" y="14326"/>
                </a:cubicBezTo>
                <a:cubicBezTo>
                  <a:pt x="32800" y="14395"/>
                  <a:pt x="32780" y="14497"/>
                  <a:pt x="32754" y="14630"/>
                </a:cubicBezTo>
                <a:lnTo>
                  <a:pt x="32754" y="14630"/>
                </a:lnTo>
                <a:cubicBezTo>
                  <a:pt x="32764" y="14586"/>
                  <a:pt x="32775" y="14543"/>
                  <a:pt x="32782" y="14501"/>
                </a:cubicBezTo>
                <a:cubicBezTo>
                  <a:pt x="32795" y="14439"/>
                  <a:pt x="32820" y="14363"/>
                  <a:pt x="32832" y="14300"/>
                </a:cubicBezTo>
                <a:cubicBezTo>
                  <a:pt x="32870" y="14175"/>
                  <a:pt x="32908" y="14036"/>
                  <a:pt x="32945" y="13911"/>
                </a:cubicBezTo>
                <a:cubicBezTo>
                  <a:pt x="32970" y="13898"/>
                  <a:pt x="32983" y="13823"/>
                  <a:pt x="32996" y="13722"/>
                </a:cubicBezTo>
                <a:cubicBezTo>
                  <a:pt x="33096" y="13421"/>
                  <a:pt x="33184" y="13144"/>
                  <a:pt x="33259" y="12906"/>
                </a:cubicBezTo>
                <a:close/>
                <a:moveTo>
                  <a:pt x="32730" y="15909"/>
                </a:moveTo>
                <a:cubicBezTo>
                  <a:pt x="32730" y="15910"/>
                  <a:pt x="32730" y="15912"/>
                  <a:pt x="32729" y="15914"/>
                </a:cubicBezTo>
                <a:lnTo>
                  <a:pt x="32729" y="15914"/>
                </a:lnTo>
                <a:cubicBezTo>
                  <a:pt x="32730" y="15912"/>
                  <a:pt x="32731" y="15910"/>
                  <a:pt x="32732" y="15909"/>
                </a:cubicBezTo>
                <a:close/>
                <a:moveTo>
                  <a:pt x="33083" y="15814"/>
                </a:moveTo>
                <a:lnTo>
                  <a:pt x="33083" y="15814"/>
                </a:lnTo>
                <a:cubicBezTo>
                  <a:pt x="33080" y="15881"/>
                  <a:pt x="33080" y="15916"/>
                  <a:pt x="33081" y="15916"/>
                </a:cubicBezTo>
                <a:cubicBezTo>
                  <a:pt x="33082" y="15916"/>
                  <a:pt x="33084" y="15886"/>
                  <a:pt x="33084" y="15821"/>
                </a:cubicBezTo>
                <a:cubicBezTo>
                  <a:pt x="33083" y="15819"/>
                  <a:pt x="33083" y="15816"/>
                  <a:pt x="33083" y="15814"/>
                </a:cubicBezTo>
                <a:close/>
                <a:moveTo>
                  <a:pt x="32607" y="15673"/>
                </a:moveTo>
                <a:cubicBezTo>
                  <a:pt x="32596" y="15673"/>
                  <a:pt x="32584" y="15690"/>
                  <a:pt x="32568" y="15733"/>
                </a:cubicBezTo>
                <a:cubicBezTo>
                  <a:pt x="32556" y="15896"/>
                  <a:pt x="32568" y="15959"/>
                  <a:pt x="32593" y="15997"/>
                </a:cubicBezTo>
                <a:cubicBezTo>
                  <a:pt x="32606" y="16022"/>
                  <a:pt x="32619" y="16047"/>
                  <a:pt x="32644" y="16135"/>
                </a:cubicBezTo>
                <a:cubicBezTo>
                  <a:pt x="32632" y="15978"/>
                  <a:pt x="32630" y="15933"/>
                  <a:pt x="32634" y="15933"/>
                </a:cubicBezTo>
                <a:lnTo>
                  <a:pt x="32634" y="15933"/>
                </a:lnTo>
                <a:cubicBezTo>
                  <a:pt x="32639" y="15933"/>
                  <a:pt x="32655" y="16022"/>
                  <a:pt x="32670" y="16022"/>
                </a:cubicBezTo>
                <a:cubicBezTo>
                  <a:pt x="32679" y="16022"/>
                  <a:pt x="32688" y="15992"/>
                  <a:pt x="32694" y="15896"/>
                </a:cubicBezTo>
                <a:cubicBezTo>
                  <a:pt x="32707" y="15997"/>
                  <a:pt x="32707" y="16085"/>
                  <a:pt x="32719" y="16160"/>
                </a:cubicBezTo>
                <a:cubicBezTo>
                  <a:pt x="32719" y="16078"/>
                  <a:pt x="32719" y="15996"/>
                  <a:pt x="32729" y="15914"/>
                </a:cubicBezTo>
                <a:lnTo>
                  <a:pt x="32729" y="15914"/>
                </a:lnTo>
                <a:cubicBezTo>
                  <a:pt x="32723" y="15927"/>
                  <a:pt x="32721" y="15935"/>
                  <a:pt x="32720" y="15935"/>
                </a:cubicBezTo>
                <a:cubicBezTo>
                  <a:pt x="32719" y="15935"/>
                  <a:pt x="32719" y="15931"/>
                  <a:pt x="32719" y="15921"/>
                </a:cubicBezTo>
                <a:cubicBezTo>
                  <a:pt x="32719" y="15921"/>
                  <a:pt x="32719" y="15909"/>
                  <a:pt x="32719" y="15909"/>
                </a:cubicBezTo>
                <a:cubicBezTo>
                  <a:pt x="32719" y="15909"/>
                  <a:pt x="32707" y="15896"/>
                  <a:pt x="32694" y="15884"/>
                </a:cubicBezTo>
                <a:cubicBezTo>
                  <a:pt x="32656" y="15836"/>
                  <a:pt x="32640" y="15673"/>
                  <a:pt x="32607" y="15673"/>
                </a:cubicBezTo>
                <a:close/>
                <a:moveTo>
                  <a:pt x="36464" y="17203"/>
                </a:moveTo>
                <a:lnTo>
                  <a:pt x="36464" y="17203"/>
                </a:lnTo>
                <a:cubicBezTo>
                  <a:pt x="36449" y="17210"/>
                  <a:pt x="36434" y="17217"/>
                  <a:pt x="36420" y="17224"/>
                </a:cubicBezTo>
                <a:lnTo>
                  <a:pt x="36420" y="17224"/>
                </a:lnTo>
                <a:cubicBezTo>
                  <a:pt x="36435" y="17217"/>
                  <a:pt x="36450" y="17210"/>
                  <a:pt x="36464" y="17203"/>
                </a:cubicBezTo>
                <a:close/>
                <a:moveTo>
                  <a:pt x="32788" y="17378"/>
                </a:moveTo>
                <a:cubicBezTo>
                  <a:pt x="32821" y="17422"/>
                  <a:pt x="32857" y="17464"/>
                  <a:pt x="32895" y="17505"/>
                </a:cubicBezTo>
                <a:cubicBezTo>
                  <a:pt x="32862" y="17464"/>
                  <a:pt x="32824" y="17423"/>
                  <a:pt x="32788" y="17378"/>
                </a:cubicBezTo>
                <a:close/>
                <a:moveTo>
                  <a:pt x="34026" y="17568"/>
                </a:moveTo>
                <a:cubicBezTo>
                  <a:pt x="34026" y="17568"/>
                  <a:pt x="34026" y="17568"/>
                  <a:pt x="34026" y="17569"/>
                </a:cubicBezTo>
                <a:lnTo>
                  <a:pt x="34026" y="17569"/>
                </a:lnTo>
                <a:cubicBezTo>
                  <a:pt x="34026" y="17568"/>
                  <a:pt x="34026" y="17568"/>
                  <a:pt x="34026" y="17568"/>
                </a:cubicBezTo>
                <a:close/>
                <a:moveTo>
                  <a:pt x="60" y="0"/>
                </a:moveTo>
                <a:lnTo>
                  <a:pt x="173" y="126"/>
                </a:lnTo>
                <a:cubicBezTo>
                  <a:pt x="151" y="114"/>
                  <a:pt x="134" y="109"/>
                  <a:pt x="120" y="109"/>
                </a:cubicBezTo>
                <a:cubicBezTo>
                  <a:pt x="0" y="109"/>
                  <a:pt x="162" y="508"/>
                  <a:pt x="60" y="553"/>
                </a:cubicBezTo>
                <a:cubicBezTo>
                  <a:pt x="299" y="679"/>
                  <a:pt x="337" y="1169"/>
                  <a:pt x="726" y="1383"/>
                </a:cubicBezTo>
                <a:cubicBezTo>
                  <a:pt x="738" y="1409"/>
                  <a:pt x="734" y="1417"/>
                  <a:pt x="724" y="1417"/>
                </a:cubicBezTo>
                <a:cubicBezTo>
                  <a:pt x="707" y="1417"/>
                  <a:pt x="672" y="1394"/>
                  <a:pt x="657" y="1394"/>
                </a:cubicBezTo>
                <a:cubicBezTo>
                  <a:pt x="651" y="1394"/>
                  <a:pt x="648" y="1398"/>
                  <a:pt x="651" y="1408"/>
                </a:cubicBezTo>
                <a:cubicBezTo>
                  <a:pt x="764" y="1458"/>
                  <a:pt x="852" y="1546"/>
                  <a:pt x="990" y="1734"/>
                </a:cubicBezTo>
                <a:lnTo>
                  <a:pt x="965" y="1722"/>
                </a:lnTo>
                <a:lnTo>
                  <a:pt x="965" y="1722"/>
                </a:lnTo>
                <a:cubicBezTo>
                  <a:pt x="1430" y="2199"/>
                  <a:pt x="1581" y="2451"/>
                  <a:pt x="2146" y="2991"/>
                </a:cubicBezTo>
                <a:lnTo>
                  <a:pt x="2146" y="2903"/>
                </a:lnTo>
                <a:cubicBezTo>
                  <a:pt x="2272" y="3016"/>
                  <a:pt x="2284" y="3054"/>
                  <a:pt x="2335" y="3117"/>
                </a:cubicBezTo>
                <a:cubicBezTo>
                  <a:pt x="2350" y="3120"/>
                  <a:pt x="2361" y="3122"/>
                  <a:pt x="2369" y="3122"/>
                </a:cubicBezTo>
                <a:cubicBezTo>
                  <a:pt x="2421" y="3122"/>
                  <a:pt x="2336" y="3056"/>
                  <a:pt x="2259" y="2991"/>
                </a:cubicBezTo>
                <a:cubicBezTo>
                  <a:pt x="2178" y="2910"/>
                  <a:pt x="2096" y="2839"/>
                  <a:pt x="2155" y="2839"/>
                </a:cubicBezTo>
                <a:cubicBezTo>
                  <a:pt x="2159" y="2839"/>
                  <a:pt x="2165" y="2839"/>
                  <a:pt x="2171" y="2840"/>
                </a:cubicBezTo>
                <a:cubicBezTo>
                  <a:pt x="2222" y="2966"/>
                  <a:pt x="2448" y="3154"/>
                  <a:pt x="2687" y="3330"/>
                </a:cubicBezTo>
                <a:cubicBezTo>
                  <a:pt x="2913" y="3506"/>
                  <a:pt x="3164" y="3657"/>
                  <a:pt x="3189" y="3770"/>
                </a:cubicBezTo>
                <a:cubicBezTo>
                  <a:pt x="3247" y="3804"/>
                  <a:pt x="3275" y="3815"/>
                  <a:pt x="3288" y="3815"/>
                </a:cubicBezTo>
                <a:cubicBezTo>
                  <a:pt x="3317" y="3815"/>
                  <a:pt x="3275" y="3763"/>
                  <a:pt x="3304" y="3763"/>
                </a:cubicBezTo>
                <a:cubicBezTo>
                  <a:pt x="3317" y="3763"/>
                  <a:pt x="3345" y="3774"/>
                  <a:pt x="3403" y="3808"/>
                </a:cubicBezTo>
                <a:lnTo>
                  <a:pt x="3441" y="3871"/>
                </a:lnTo>
                <a:lnTo>
                  <a:pt x="3528" y="3858"/>
                </a:lnTo>
                <a:cubicBezTo>
                  <a:pt x="3679" y="3959"/>
                  <a:pt x="3742" y="4034"/>
                  <a:pt x="3730" y="4072"/>
                </a:cubicBezTo>
                <a:cubicBezTo>
                  <a:pt x="3692" y="4047"/>
                  <a:pt x="3616" y="4021"/>
                  <a:pt x="3566" y="3996"/>
                </a:cubicBezTo>
                <a:lnTo>
                  <a:pt x="3566" y="3996"/>
                </a:lnTo>
                <a:cubicBezTo>
                  <a:pt x="3742" y="4147"/>
                  <a:pt x="4107" y="4260"/>
                  <a:pt x="4232" y="4298"/>
                </a:cubicBezTo>
                <a:lnTo>
                  <a:pt x="4019" y="4197"/>
                </a:lnTo>
                <a:lnTo>
                  <a:pt x="4019" y="4197"/>
                </a:lnTo>
                <a:cubicBezTo>
                  <a:pt x="4383" y="4336"/>
                  <a:pt x="4810" y="4474"/>
                  <a:pt x="5250" y="4549"/>
                </a:cubicBezTo>
                <a:cubicBezTo>
                  <a:pt x="5488" y="4597"/>
                  <a:pt x="5730" y="4619"/>
                  <a:pt x="5962" y="4619"/>
                </a:cubicBezTo>
                <a:cubicBezTo>
                  <a:pt x="6158" y="4619"/>
                  <a:pt x="6347" y="4603"/>
                  <a:pt x="6519" y="4574"/>
                </a:cubicBezTo>
                <a:lnTo>
                  <a:pt x="6469" y="4549"/>
                </a:lnTo>
                <a:cubicBezTo>
                  <a:pt x="6758" y="4511"/>
                  <a:pt x="6871" y="4499"/>
                  <a:pt x="6997" y="4486"/>
                </a:cubicBezTo>
                <a:cubicBezTo>
                  <a:pt x="7110" y="4486"/>
                  <a:pt x="7248" y="4474"/>
                  <a:pt x="7550" y="4398"/>
                </a:cubicBezTo>
                <a:lnTo>
                  <a:pt x="7550" y="4398"/>
                </a:lnTo>
                <a:lnTo>
                  <a:pt x="7524" y="4411"/>
                </a:lnTo>
                <a:cubicBezTo>
                  <a:pt x="7487" y="4424"/>
                  <a:pt x="7449" y="4436"/>
                  <a:pt x="7411" y="4449"/>
                </a:cubicBezTo>
                <a:cubicBezTo>
                  <a:pt x="7474" y="4436"/>
                  <a:pt x="7512" y="4424"/>
                  <a:pt x="7562" y="4411"/>
                </a:cubicBezTo>
                <a:lnTo>
                  <a:pt x="7751" y="4373"/>
                </a:lnTo>
                <a:lnTo>
                  <a:pt x="7597" y="4373"/>
                </a:lnTo>
                <a:cubicBezTo>
                  <a:pt x="7700" y="4331"/>
                  <a:pt x="7826" y="4289"/>
                  <a:pt x="7952" y="4248"/>
                </a:cubicBezTo>
                <a:lnTo>
                  <a:pt x="7952" y="4248"/>
                </a:lnTo>
                <a:cubicBezTo>
                  <a:pt x="7906" y="4273"/>
                  <a:pt x="7922" y="4278"/>
                  <a:pt x="7959" y="4278"/>
                </a:cubicBezTo>
                <a:cubicBezTo>
                  <a:pt x="7988" y="4278"/>
                  <a:pt x="8029" y="4275"/>
                  <a:pt x="8061" y="4275"/>
                </a:cubicBezTo>
                <a:cubicBezTo>
                  <a:pt x="8109" y="4275"/>
                  <a:pt x="8135" y="4283"/>
                  <a:pt x="8065" y="4323"/>
                </a:cubicBezTo>
                <a:cubicBezTo>
                  <a:pt x="8593" y="4072"/>
                  <a:pt x="8316" y="4185"/>
                  <a:pt x="8630" y="3946"/>
                </a:cubicBezTo>
                <a:lnTo>
                  <a:pt x="8718" y="3959"/>
                </a:lnTo>
                <a:cubicBezTo>
                  <a:pt x="8806" y="3883"/>
                  <a:pt x="8831" y="3846"/>
                  <a:pt x="8970" y="3770"/>
                </a:cubicBezTo>
                <a:cubicBezTo>
                  <a:pt x="8995" y="3758"/>
                  <a:pt x="9020" y="3745"/>
                  <a:pt x="9032" y="3745"/>
                </a:cubicBezTo>
                <a:cubicBezTo>
                  <a:pt x="8957" y="3820"/>
                  <a:pt x="9246" y="3720"/>
                  <a:pt x="9057" y="3858"/>
                </a:cubicBezTo>
                <a:cubicBezTo>
                  <a:pt x="9601" y="3713"/>
                  <a:pt x="9750" y="3417"/>
                  <a:pt x="10018" y="3417"/>
                </a:cubicBezTo>
                <a:cubicBezTo>
                  <a:pt x="10028" y="3417"/>
                  <a:pt x="10039" y="3417"/>
                  <a:pt x="10050" y="3418"/>
                </a:cubicBezTo>
                <a:cubicBezTo>
                  <a:pt x="10090" y="3361"/>
                  <a:pt x="10084" y="3340"/>
                  <a:pt x="10054" y="3340"/>
                </a:cubicBezTo>
                <a:cubicBezTo>
                  <a:pt x="9972" y="3340"/>
                  <a:pt x="9713" y="3494"/>
                  <a:pt x="9698" y="3494"/>
                </a:cubicBezTo>
                <a:cubicBezTo>
                  <a:pt x="9695" y="3494"/>
                  <a:pt x="9699" y="3490"/>
                  <a:pt x="9711" y="3481"/>
                </a:cubicBezTo>
                <a:lnTo>
                  <a:pt x="9711" y="3481"/>
                </a:lnTo>
                <a:cubicBezTo>
                  <a:pt x="9704" y="3482"/>
                  <a:pt x="9699" y="3483"/>
                  <a:pt x="9694" y="3483"/>
                </a:cubicBezTo>
                <a:cubicBezTo>
                  <a:pt x="9654" y="3483"/>
                  <a:pt x="9681" y="3437"/>
                  <a:pt x="9749" y="3381"/>
                </a:cubicBezTo>
                <a:cubicBezTo>
                  <a:pt x="9874" y="3318"/>
                  <a:pt x="10000" y="3255"/>
                  <a:pt x="10113" y="3192"/>
                </a:cubicBezTo>
                <a:cubicBezTo>
                  <a:pt x="10239" y="3180"/>
                  <a:pt x="10415" y="3192"/>
                  <a:pt x="10691" y="3054"/>
                </a:cubicBezTo>
                <a:lnTo>
                  <a:pt x="10691" y="3054"/>
                </a:lnTo>
                <a:cubicBezTo>
                  <a:pt x="10666" y="3066"/>
                  <a:pt x="10666" y="3079"/>
                  <a:pt x="10628" y="3092"/>
                </a:cubicBezTo>
                <a:cubicBezTo>
                  <a:pt x="10651" y="3092"/>
                  <a:pt x="10669" y="3087"/>
                  <a:pt x="10686" y="3078"/>
                </a:cubicBezTo>
                <a:lnTo>
                  <a:pt x="10686" y="3078"/>
                </a:lnTo>
                <a:cubicBezTo>
                  <a:pt x="10683" y="3079"/>
                  <a:pt x="10681" y="3079"/>
                  <a:pt x="10678" y="3079"/>
                </a:cubicBezTo>
                <a:cubicBezTo>
                  <a:pt x="10683" y="3078"/>
                  <a:pt x="10687" y="3076"/>
                  <a:pt x="10691" y="3075"/>
                </a:cubicBezTo>
                <a:lnTo>
                  <a:pt x="10691" y="3075"/>
                </a:lnTo>
                <a:cubicBezTo>
                  <a:pt x="10689" y="3076"/>
                  <a:pt x="10687" y="3077"/>
                  <a:pt x="10686" y="3078"/>
                </a:cubicBezTo>
                <a:lnTo>
                  <a:pt x="10686" y="3078"/>
                </a:lnTo>
                <a:cubicBezTo>
                  <a:pt x="10688" y="3077"/>
                  <a:pt x="10691" y="3075"/>
                  <a:pt x="10694" y="3074"/>
                </a:cubicBezTo>
                <a:lnTo>
                  <a:pt x="10694" y="3074"/>
                </a:lnTo>
                <a:cubicBezTo>
                  <a:pt x="10693" y="3074"/>
                  <a:pt x="10692" y="3074"/>
                  <a:pt x="10691" y="3075"/>
                </a:cubicBezTo>
                <a:lnTo>
                  <a:pt x="10691" y="3075"/>
                </a:lnTo>
                <a:cubicBezTo>
                  <a:pt x="10699" y="3069"/>
                  <a:pt x="10708" y="3062"/>
                  <a:pt x="10716" y="3054"/>
                </a:cubicBezTo>
                <a:lnTo>
                  <a:pt x="10716" y="3054"/>
                </a:lnTo>
                <a:cubicBezTo>
                  <a:pt x="10709" y="3061"/>
                  <a:pt x="10701" y="3069"/>
                  <a:pt x="10694" y="3074"/>
                </a:cubicBezTo>
                <a:lnTo>
                  <a:pt x="10694" y="3074"/>
                </a:lnTo>
                <a:cubicBezTo>
                  <a:pt x="10724" y="3063"/>
                  <a:pt x="10747" y="3050"/>
                  <a:pt x="10779" y="3029"/>
                </a:cubicBezTo>
                <a:cubicBezTo>
                  <a:pt x="10817" y="2991"/>
                  <a:pt x="10854" y="2966"/>
                  <a:pt x="10905" y="2941"/>
                </a:cubicBezTo>
                <a:lnTo>
                  <a:pt x="10905" y="2941"/>
                </a:lnTo>
                <a:lnTo>
                  <a:pt x="10867" y="2978"/>
                </a:lnTo>
                <a:cubicBezTo>
                  <a:pt x="10905" y="2953"/>
                  <a:pt x="10942" y="2941"/>
                  <a:pt x="10980" y="2916"/>
                </a:cubicBezTo>
                <a:cubicBezTo>
                  <a:pt x="10993" y="2916"/>
                  <a:pt x="11005" y="2903"/>
                  <a:pt x="11018" y="2890"/>
                </a:cubicBezTo>
                <a:lnTo>
                  <a:pt x="11055" y="2890"/>
                </a:lnTo>
                <a:cubicBezTo>
                  <a:pt x="11055" y="2878"/>
                  <a:pt x="11068" y="2878"/>
                  <a:pt x="11068" y="2865"/>
                </a:cubicBezTo>
                <a:cubicBezTo>
                  <a:pt x="11106" y="2853"/>
                  <a:pt x="11143" y="2828"/>
                  <a:pt x="11194" y="2803"/>
                </a:cubicBezTo>
                <a:cubicBezTo>
                  <a:pt x="11181" y="2803"/>
                  <a:pt x="11181" y="2790"/>
                  <a:pt x="11169" y="2790"/>
                </a:cubicBezTo>
                <a:cubicBezTo>
                  <a:pt x="11219" y="2752"/>
                  <a:pt x="11257" y="2740"/>
                  <a:pt x="11244" y="2689"/>
                </a:cubicBezTo>
                <a:lnTo>
                  <a:pt x="11244" y="2689"/>
                </a:lnTo>
                <a:lnTo>
                  <a:pt x="11131" y="2752"/>
                </a:lnTo>
                <a:cubicBezTo>
                  <a:pt x="11131" y="2740"/>
                  <a:pt x="11118" y="2727"/>
                  <a:pt x="11118" y="2715"/>
                </a:cubicBezTo>
                <a:cubicBezTo>
                  <a:pt x="11131" y="2702"/>
                  <a:pt x="11131" y="2702"/>
                  <a:pt x="11143" y="2702"/>
                </a:cubicBezTo>
                <a:lnTo>
                  <a:pt x="11282" y="2589"/>
                </a:lnTo>
                <a:lnTo>
                  <a:pt x="11332" y="2601"/>
                </a:lnTo>
                <a:cubicBezTo>
                  <a:pt x="11382" y="2564"/>
                  <a:pt x="11445" y="2539"/>
                  <a:pt x="11508" y="2514"/>
                </a:cubicBezTo>
                <a:lnTo>
                  <a:pt x="11508" y="2514"/>
                </a:lnTo>
                <a:cubicBezTo>
                  <a:pt x="11483" y="2551"/>
                  <a:pt x="11432" y="2589"/>
                  <a:pt x="11395" y="2614"/>
                </a:cubicBezTo>
                <a:cubicBezTo>
                  <a:pt x="11495" y="2601"/>
                  <a:pt x="11558" y="2526"/>
                  <a:pt x="11659" y="2514"/>
                </a:cubicBezTo>
                <a:lnTo>
                  <a:pt x="11659" y="2514"/>
                </a:lnTo>
                <a:cubicBezTo>
                  <a:pt x="11671" y="2614"/>
                  <a:pt x="11294" y="2689"/>
                  <a:pt x="11131" y="2865"/>
                </a:cubicBezTo>
                <a:cubicBezTo>
                  <a:pt x="11211" y="2855"/>
                  <a:pt x="11356" y="2724"/>
                  <a:pt x="11405" y="2724"/>
                </a:cubicBezTo>
                <a:cubicBezTo>
                  <a:pt x="11413" y="2724"/>
                  <a:pt x="11419" y="2729"/>
                  <a:pt x="11420" y="2739"/>
                </a:cubicBezTo>
                <a:lnTo>
                  <a:pt x="11420" y="2739"/>
                </a:lnTo>
                <a:cubicBezTo>
                  <a:pt x="11521" y="2589"/>
                  <a:pt x="11747" y="2639"/>
                  <a:pt x="11923" y="2476"/>
                </a:cubicBezTo>
                <a:lnTo>
                  <a:pt x="11923" y="2539"/>
                </a:lnTo>
                <a:cubicBezTo>
                  <a:pt x="11948" y="2514"/>
                  <a:pt x="12010" y="2463"/>
                  <a:pt x="12073" y="2451"/>
                </a:cubicBezTo>
                <a:lnTo>
                  <a:pt x="12073" y="2451"/>
                </a:lnTo>
                <a:lnTo>
                  <a:pt x="12036" y="2501"/>
                </a:lnTo>
                <a:cubicBezTo>
                  <a:pt x="11973" y="2526"/>
                  <a:pt x="11910" y="2551"/>
                  <a:pt x="11847" y="2564"/>
                </a:cubicBezTo>
                <a:cubicBezTo>
                  <a:pt x="11797" y="2589"/>
                  <a:pt x="11747" y="2614"/>
                  <a:pt x="11696" y="2627"/>
                </a:cubicBezTo>
                <a:lnTo>
                  <a:pt x="11659" y="2639"/>
                </a:lnTo>
                <a:cubicBezTo>
                  <a:pt x="11621" y="2652"/>
                  <a:pt x="11583" y="2677"/>
                  <a:pt x="11558" y="2689"/>
                </a:cubicBezTo>
                <a:lnTo>
                  <a:pt x="11508" y="2702"/>
                </a:lnTo>
                <a:cubicBezTo>
                  <a:pt x="11483" y="2715"/>
                  <a:pt x="11458" y="2727"/>
                  <a:pt x="11420" y="2740"/>
                </a:cubicBezTo>
                <a:lnTo>
                  <a:pt x="11420" y="2740"/>
                </a:lnTo>
                <a:cubicBezTo>
                  <a:pt x="11420" y="2739"/>
                  <a:pt x="11420" y="2739"/>
                  <a:pt x="11420" y="2739"/>
                </a:cubicBezTo>
                <a:lnTo>
                  <a:pt x="11420" y="2739"/>
                </a:lnTo>
                <a:cubicBezTo>
                  <a:pt x="11420" y="2739"/>
                  <a:pt x="11420" y="2740"/>
                  <a:pt x="11420" y="2740"/>
                </a:cubicBezTo>
                <a:cubicBezTo>
                  <a:pt x="11420" y="2740"/>
                  <a:pt x="11420" y="2740"/>
                  <a:pt x="11420" y="2740"/>
                </a:cubicBezTo>
                <a:lnTo>
                  <a:pt x="11420" y="2740"/>
                </a:lnTo>
                <a:cubicBezTo>
                  <a:pt x="11421" y="2743"/>
                  <a:pt x="11421" y="2747"/>
                  <a:pt x="11420" y="2752"/>
                </a:cubicBezTo>
                <a:cubicBezTo>
                  <a:pt x="11382" y="2765"/>
                  <a:pt x="11344" y="2777"/>
                  <a:pt x="11319" y="2790"/>
                </a:cubicBezTo>
                <a:cubicBezTo>
                  <a:pt x="11257" y="2815"/>
                  <a:pt x="11206" y="2853"/>
                  <a:pt x="11156" y="2878"/>
                </a:cubicBezTo>
                <a:cubicBezTo>
                  <a:pt x="11131" y="2890"/>
                  <a:pt x="11106" y="2903"/>
                  <a:pt x="11081" y="2916"/>
                </a:cubicBezTo>
                <a:cubicBezTo>
                  <a:pt x="11030" y="2941"/>
                  <a:pt x="10980" y="2966"/>
                  <a:pt x="10942" y="2991"/>
                </a:cubicBezTo>
                <a:cubicBezTo>
                  <a:pt x="10880" y="3016"/>
                  <a:pt x="10817" y="3054"/>
                  <a:pt x="10766" y="3079"/>
                </a:cubicBezTo>
                <a:cubicBezTo>
                  <a:pt x="10151" y="3418"/>
                  <a:pt x="10113" y="3469"/>
                  <a:pt x="9799" y="3644"/>
                </a:cubicBezTo>
                <a:cubicBezTo>
                  <a:pt x="9636" y="3732"/>
                  <a:pt x="9409" y="3871"/>
                  <a:pt x="8944" y="4084"/>
                </a:cubicBezTo>
                <a:cubicBezTo>
                  <a:pt x="8706" y="4185"/>
                  <a:pt x="8417" y="4310"/>
                  <a:pt x="8015" y="4436"/>
                </a:cubicBezTo>
                <a:cubicBezTo>
                  <a:pt x="7625" y="4562"/>
                  <a:pt x="7122" y="4700"/>
                  <a:pt x="6481" y="4738"/>
                </a:cubicBezTo>
                <a:cubicBezTo>
                  <a:pt x="6557" y="4750"/>
                  <a:pt x="6519" y="4775"/>
                  <a:pt x="6381" y="4788"/>
                </a:cubicBezTo>
                <a:cubicBezTo>
                  <a:pt x="6255" y="4813"/>
                  <a:pt x="6029" y="4838"/>
                  <a:pt x="5740" y="4838"/>
                </a:cubicBezTo>
                <a:cubicBezTo>
                  <a:pt x="5325" y="4838"/>
                  <a:pt x="4773" y="4750"/>
                  <a:pt x="4220" y="4574"/>
                </a:cubicBezTo>
                <a:cubicBezTo>
                  <a:pt x="3667" y="4398"/>
                  <a:pt x="3139" y="4135"/>
                  <a:pt x="2687" y="3871"/>
                </a:cubicBezTo>
                <a:cubicBezTo>
                  <a:pt x="2687" y="3871"/>
                  <a:pt x="2674" y="3858"/>
                  <a:pt x="2674" y="3858"/>
                </a:cubicBezTo>
                <a:lnTo>
                  <a:pt x="2548" y="3783"/>
                </a:lnTo>
                <a:lnTo>
                  <a:pt x="2524" y="3768"/>
                </a:lnTo>
                <a:lnTo>
                  <a:pt x="2524" y="3768"/>
                </a:lnTo>
                <a:cubicBezTo>
                  <a:pt x="2535" y="3776"/>
                  <a:pt x="2547" y="3785"/>
                  <a:pt x="2561" y="3795"/>
                </a:cubicBezTo>
                <a:cubicBezTo>
                  <a:pt x="2687" y="3896"/>
                  <a:pt x="2837" y="3959"/>
                  <a:pt x="2976" y="4072"/>
                </a:cubicBezTo>
                <a:cubicBezTo>
                  <a:pt x="2974" y="4072"/>
                  <a:pt x="2973" y="4072"/>
                  <a:pt x="2972" y="4072"/>
                </a:cubicBezTo>
                <a:cubicBezTo>
                  <a:pt x="2883" y="4072"/>
                  <a:pt x="2330" y="3667"/>
                  <a:pt x="2046" y="3469"/>
                </a:cubicBezTo>
                <a:lnTo>
                  <a:pt x="2046" y="3469"/>
                </a:lnTo>
                <a:cubicBezTo>
                  <a:pt x="2156" y="3579"/>
                  <a:pt x="2519" y="3796"/>
                  <a:pt x="2486" y="3796"/>
                </a:cubicBezTo>
                <a:cubicBezTo>
                  <a:pt x="2481" y="3796"/>
                  <a:pt x="2469" y="3792"/>
                  <a:pt x="2448" y="3783"/>
                </a:cubicBezTo>
                <a:lnTo>
                  <a:pt x="2448" y="3783"/>
                </a:lnTo>
                <a:cubicBezTo>
                  <a:pt x="2687" y="3896"/>
                  <a:pt x="2976" y="4172"/>
                  <a:pt x="3415" y="4348"/>
                </a:cubicBezTo>
                <a:lnTo>
                  <a:pt x="3378" y="4348"/>
                </a:lnTo>
                <a:cubicBezTo>
                  <a:pt x="3441" y="4386"/>
                  <a:pt x="3591" y="4449"/>
                  <a:pt x="3717" y="4499"/>
                </a:cubicBezTo>
                <a:lnTo>
                  <a:pt x="3466" y="4424"/>
                </a:lnTo>
                <a:lnTo>
                  <a:pt x="3466" y="4424"/>
                </a:lnTo>
                <a:cubicBezTo>
                  <a:pt x="3830" y="4574"/>
                  <a:pt x="4144" y="4763"/>
                  <a:pt x="4534" y="4863"/>
                </a:cubicBezTo>
                <a:cubicBezTo>
                  <a:pt x="4144" y="4738"/>
                  <a:pt x="4107" y="4713"/>
                  <a:pt x="4119" y="4700"/>
                </a:cubicBezTo>
                <a:cubicBezTo>
                  <a:pt x="4122" y="4700"/>
                  <a:pt x="4129" y="4701"/>
                  <a:pt x="4136" y="4701"/>
                </a:cubicBezTo>
                <a:cubicBezTo>
                  <a:pt x="4155" y="4701"/>
                  <a:pt x="4169" y="4694"/>
                  <a:pt x="4056" y="4637"/>
                </a:cubicBezTo>
                <a:lnTo>
                  <a:pt x="4056" y="4637"/>
                </a:lnTo>
                <a:cubicBezTo>
                  <a:pt x="4509" y="4801"/>
                  <a:pt x="4647" y="4838"/>
                  <a:pt x="4798" y="4901"/>
                </a:cubicBezTo>
                <a:cubicBezTo>
                  <a:pt x="4941" y="4961"/>
                  <a:pt x="5096" y="5032"/>
                  <a:pt x="5588" y="5082"/>
                </a:cubicBezTo>
                <a:lnTo>
                  <a:pt x="5588" y="5082"/>
                </a:lnTo>
                <a:cubicBezTo>
                  <a:pt x="5430" y="5063"/>
                  <a:pt x="5240" y="5022"/>
                  <a:pt x="5299" y="5022"/>
                </a:cubicBezTo>
                <a:cubicBezTo>
                  <a:pt x="5311" y="5022"/>
                  <a:pt x="5331" y="5023"/>
                  <a:pt x="5363" y="5027"/>
                </a:cubicBezTo>
                <a:cubicBezTo>
                  <a:pt x="5577" y="5064"/>
                  <a:pt x="5866" y="5102"/>
                  <a:pt x="6004" y="5115"/>
                </a:cubicBezTo>
                <a:cubicBezTo>
                  <a:pt x="6770" y="5115"/>
                  <a:pt x="5891" y="5090"/>
                  <a:pt x="6218" y="5077"/>
                </a:cubicBezTo>
                <a:lnTo>
                  <a:pt x="6218" y="5077"/>
                </a:lnTo>
                <a:cubicBezTo>
                  <a:pt x="6264" y="5082"/>
                  <a:pt x="6305" y="5084"/>
                  <a:pt x="6344" y="5084"/>
                </a:cubicBezTo>
                <a:cubicBezTo>
                  <a:pt x="6517" y="5084"/>
                  <a:pt x="6640" y="5043"/>
                  <a:pt x="6896" y="5002"/>
                </a:cubicBezTo>
                <a:lnTo>
                  <a:pt x="6909" y="5027"/>
                </a:lnTo>
                <a:cubicBezTo>
                  <a:pt x="7323" y="4976"/>
                  <a:pt x="7374" y="4951"/>
                  <a:pt x="7411" y="4926"/>
                </a:cubicBezTo>
                <a:cubicBezTo>
                  <a:pt x="7449" y="4901"/>
                  <a:pt x="7487" y="4888"/>
                  <a:pt x="7839" y="4813"/>
                </a:cubicBezTo>
                <a:lnTo>
                  <a:pt x="7839" y="4813"/>
                </a:lnTo>
                <a:cubicBezTo>
                  <a:pt x="7738" y="4851"/>
                  <a:pt x="7650" y="4888"/>
                  <a:pt x="7550" y="4926"/>
                </a:cubicBezTo>
                <a:cubicBezTo>
                  <a:pt x="7675" y="4888"/>
                  <a:pt x="7788" y="4851"/>
                  <a:pt x="7914" y="4813"/>
                </a:cubicBezTo>
                <a:lnTo>
                  <a:pt x="7914" y="4813"/>
                </a:lnTo>
                <a:lnTo>
                  <a:pt x="7851" y="4863"/>
                </a:lnTo>
                <a:cubicBezTo>
                  <a:pt x="8228" y="4738"/>
                  <a:pt x="8341" y="4700"/>
                  <a:pt x="8693" y="4574"/>
                </a:cubicBezTo>
                <a:lnTo>
                  <a:pt x="8693" y="4574"/>
                </a:lnTo>
                <a:cubicBezTo>
                  <a:pt x="8687" y="4575"/>
                  <a:pt x="8681" y="4576"/>
                  <a:pt x="8677" y="4576"/>
                </a:cubicBezTo>
                <a:cubicBezTo>
                  <a:pt x="8624" y="4576"/>
                  <a:pt x="8752" y="4502"/>
                  <a:pt x="9020" y="4386"/>
                </a:cubicBezTo>
                <a:cubicBezTo>
                  <a:pt x="9067" y="4368"/>
                  <a:pt x="9087" y="4363"/>
                  <a:pt x="9094" y="4363"/>
                </a:cubicBezTo>
                <a:cubicBezTo>
                  <a:pt x="9104" y="4363"/>
                  <a:pt x="9091" y="4373"/>
                  <a:pt x="9097" y="4373"/>
                </a:cubicBezTo>
                <a:cubicBezTo>
                  <a:pt x="9104" y="4373"/>
                  <a:pt x="9146" y="4355"/>
                  <a:pt x="9321" y="4273"/>
                </a:cubicBezTo>
                <a:lnTo>
                  <a:pt x="9321" y="4273"/>
                </a:lnTo>
                <a:cubicBezTo>
                  <a:pt x="9233" y="4323"/>
                  <a:pt x="9158" y="4398"/>
                  <a:pt x="8957" y="4449"/>
                </a:cubicBezTo>
                <a:cubicBezTo>
                  <a:pt x="8944" y="4461"/>
                  <a:pt x="8882" y="4499"/>
                  <a:pt x="8856" y="4524"/>
                </a:cubicBezTo>
                <a:cubicBezTo>
                  <a:pt x="9068" y="4454"/>
                  <a:pt x="9356" y="4306"/>
                  <a:pt x="9506" y="4236"/>
                </a:cubicBezTo>
                <a:lnTo>
                  <a:pt x="9506" y="4236"/>
                </a:lnTo>
                <a:cubicBezTo>
                  <a:pt x="9459" y="4256"/>
                  <a:pt x="9405" y="4275"/>
                  <a:pt x="9384" y="4285"/>
                </a:cubicBezTo>
                <a:cubicBezTo>
                  <a:pt x="9560" y="4185"/>
                  <a:pt x="9736" y="4084"/>
                  <a:pt x="9912" y="3971"/>
                </a:cubicBezTo>
                <a:cubicBezTo>
                  <a:pt x="9932" y="3965"/>
                  <a:pt x="9944" y="3963"/>
                  <a:pt x="9950" y="3963"/>
                </a:cubicBezTo>
                <a:cubicBezTo>
                  <a:pt x="9972" y="3963"/>
                  <a:pt x="9923" y="3992"/>
                  <a:pt x="9874" y="4021"/>
                </a:cubicBezTo>
                <a:cubicBezTo>
                  <a:pt x="9975" y="3971"/>
                  <a:pt x="10050" y="3921"/>
                  <a:pt x="10201" y="3833"/>
                </a:cubicBezTo>
                <a:lnTo>
                  <a:pt x="10201" y="3833"/>
                </a:lnTo>
                <a:cubicBezTo>
                  <a:pt x="10178" y="3867"/>
                  <a:pt x="10186" y="3890"/>
                  <a:pt x="10035" y="3985"/>
                </a:cubicBezTo>
                <a:lnTo>
                  <a:pt x="10035" y="3985"/>
                </a:lnTo>
                <a:lnTo>
                  <a:pt x="10452" y="3732"/>
                </a:lnTo>
                <a:cubicBezTo>
                  <a:pt x="10484" y="3732"/>
                  <a:pt x="10641" y="3661"/>
                  <a:pt x="10659" y="3661"/>
                </a:cubicBezTo>
                <a:cubicBezTo>
                  <a:pt x="10663" y="3661"/>
                  <a:pt x="10661" y="3664"/>
                  <a:pt x="10653" y="3670"/>
                </a:cubicBezTo>
                <a:cubicBezTo>
                  <a:pt x="10917" y="3544"/>
                  <a:pt x="11244" y="3305"/>
                  <a:pt x="11546" y="3192"/>
                </a:cubicBezTo>
                <a:cubicBezTo>
                  <a:pt x="11558" y="3180"/>
                  <a:pt x="11583" y="3167"/>
                  <a:pt x="11646" y="3129"/>
                </a:cubicBezTo>
                <a:cubicBezTo>
                  <a:pt x="11910" y="3016"/>
                  <a:pt x="12149" y="2966"/>
                  <a:pt x="12387" y="2878"/>
                </a:cubicBezTo>
                <a:cubicBezTo>
                  <a:pt x="12438" y="2878"/>
                  <a:pt x="12488" y="2890"/>
                  <a:pt x="12526" y="2890"/>
                </a:cubicBezTo>
                <a:cubicBezTo>
                  <a:pt x="12702" y="2865"/>
                  <a:pt x="12350" y="2853"/>
                  <a:pt x="12639" y="2803"/>
                </a:cubicBezTo>
                <a:cubicBezTo>
                  <a:pt x="12659" y="2801"/>
                  <a:pt x="12676" y="2801"/>
                  <a:pt x="12691" y="2801"/>
                </a:cubicBezTo>
                <a:cubicBezTo>
                  <a:pt x="12805" y="2801"/>
                  <a:pt x="12721" y="2842"/>
                  <a:pt x="12777" y="2853"/>
                </a:cubicBezTo>
                <a:cubicBezTo>
                  <a:pt x="12821" y="2840"/>
                  <a:pt x="12881" y="2828"/>
                  <a:pt x="12948" y="2828"/>
                </a:cubicBezTo>
                <a:cubicBezTo>
                  <a:pt x="13016" y="2828"/>
                  <a:pt x="13091" y="2840"/>
                  <a:pt x="13167" y="2878"/>
                </a:cubicBezTo>
                <a:cubicBezTo>
                  <a:pt x="13116" y="2878"/>
                  <a:pt x="13066" y="2853"/>
                  <a:pt x="13028" y="2853"/>
                </a:cubicBezTo>
                <a:cubicBezTo>
                  <a:pt x="13066" y="2865"/>
                  <a:pt x="13104" y="2890"/>
                  <a:pt x="13141" y="2903"/>
                </a:cubicBezTo>
                <a:cubicBezTo>
                  <a:pt x="13066" y="2903"/>
                  <a:pt x="13003" y="2890"/>
                  <a:pt x="12978" y="2890"/>
                </a:cubicBezTo>
                <a:cubicBezTo>
                  <a:pt x="12940" y="2890"/>
                  <a:pt x="12940" y="2903"/>
                  <a:pt x="12991" y="2928"/>
                </a:cubicBezTo>
                <a:cubicBezTo>
                  <a:pt x="12996" y="2913"/>
                  <a:pt x="13016" y="2906"/>
                  <a:pt x="13046" y="2906"/>
                </a:cubicBezTo>
                <a:cubicBezTo>
                  <a:pt x="13092" y="2906"/>
                  <a:pt x="13161" y="2923"/>
                  <a:pt x="13229" y="2953"/>
                </a:cubicBezTo>
                <a:cubicBezTo>
                  <a:pt x="13331" y="2994"/>
                  <a:pt x="13442" y="3051"/>
                  <a:pt x="13493" y="3051"/>
                </a:cubicBezTo>
                <a:cubicBezTo>
                  <a:pt x="13505" y="3051"/>
                  <a:pt x="13514" y="3048"/>
                  <a:pt x="13518" y="3041"/>
                </a:cubicBezTo>
                <a:cubicBezTo>
                  <a:pt x="13544" y="3066"/>
                  <a:pt x="13569" y="3092"/>
                  <a:pt x="13606" y="3117"/>
                </a:cubicBezTo>
                <a:cubicBezTo>
                  <a:pt x="13581" y="3104"/>
                  <a:pt x="13569" y="3104"/>
                  <a:pt x="13544" y="3079"/>
                </a:cubicBezTo>
                <a:lnTo>
                  <a:pt x="13544" y="3079"/>
                </a:lnTo>
                <a:cubicBezTo>
                  <a:pt x="13707" y="3242"/>
                  <a:pt x="13707" y="3117"/>
                  <a:pt x="13946" y="3330"/>
                </a:cubicBezTo>
                <a:cubicBezTo>
                  <a:pt x="14015" y="3390"/>
                  <a:pt x="14062" y="3442"/>
                  <a:pt x="14046" y="3442"/>
                </a:cubicBezTo>
                <a:cubicBezTo>
                  <a:pt x="14042" y="3442"/>
                  <a:pt x="14034" y="3439"/>
                  <a:pt x="14021" y="3431"/>
                </a:cubicBezTo>
                <a:lnTo>
                  <a:pt x="14021" y="3431"/>
                </a:lnTo>
                <a:lnTo>
                  <a:pt x="14235" y="3594"/>
                </a:lnTo>
                <a:cubicBezTo>
                  <a:pt x="14257" y="3625"/>
                  <a:pt x="14266" y="3641"/>
                  <a:pt x="14262" y="3641"/>
                </a:cubicBezTo>
                <a:cubicBezTo>
                  <a:pt x="14259" y="3641"/>
                  <a:pt x="14250" y="3634"/>
                  <a:pt x="14235" y="3619"/>
                </a:cubicBezTo>
                <a:lnTo>
                  <a:pt x="14235" y="3619"/>
                </a:lnTo>
                <a:cubicBezTo>
                  <a:pt x="14323" y="3720"/>
                  <a:pt x="14411" y="3808"/>
                  <a:pt x="14499" y="3908"/>
                </a:cubicBezTo>
                <a:cubicBezTo>
                  <a:pt x="14549" y="3946"/>
                  <a:pt x="14662" y="4047"/>
                  <a:pt x="14712" y="4109"/>
                </a:cubicBezTo>
                <a:cubicBezTo>
                  <a:pt x="14728" y="4131"/>
                  <a:pt x="14733" y="4139"/>
                  <a:pt x="14733" y="4139"/>
                </a:cubicBezTo>
                <a:cubicBezTo>
                  <a:pt x="14731" y="4139"/>
                  <a:pt x="14692" y="4090"/>
                  <a:pt x="14679" y="4090"/>
                </a:cubicBezTo>
                <a:cubicBezTo>
                  <a:pt x="14676" y="4090"/>
                  <a:pt x="14674" y="4092"/>
                  <a:pt x="14674" y="4097"/>
                </a:cubicBezTo>
                <a:lnTo>
                  <a:pt x="14850" y="4285"/>
                </a:lnTo>
                <a:cubicBezTo>
                  <a:pt x="14861" y="4307"/>
                  <a:pt x="14863" y="4316"/>
                  <a:pt x="14859" y="4316"/>
                </a:cubicBezTo>
                <a:cubicBezTo>
                  <a:pt x="14842" y="4316"/>
                  <a:pt x="14738" y="4193"/>
                  <a:pt x="14649" y="4084"/>
                </a:cubicBezTo>
                <a:lnTo>
                  <a:pt x="14649" y="4084"/>
                </a:lnTo>
                <a:cubicBezTo>
                  <a:pt x="14737" y="4323"/>
                  <a:pt x="14800" y="4222"/>
                  <a:pt x="15077" y="4687"/>
                </a:cubicBezTo>
                <a:lnTo>
                  <a:pt x="14913" y="4486"/>
                </a:lnTo>
                <a:lnTo>
                  <a:pt x="14913" y="4486"/>
                </a:lnTo>
                <a:cubicBezTo>
                  <a:pt x="14976" y="4650"/>
                  <a:pt x="15102" y="4801"/>
                  <a:pt x="15240" y="5052"/>
                </a:cubicBezTo>
                <a:cubicBezTo>
                  <a:pt x="15220" y="5001"/>
                  <a:pt x="15062" y="4700"/>
                  <a:pt x="15091" y="4700"/>
                </a:cubicBezTo>
                <a:cubicBezTo>
                  <a:pt x="15099" y="4700"/>
                  <a:pt x="15117" y="4718"/>
                  <a:pt x="15152" y="4763"/>
                </a:cubicBezTo>
                <a:cubicBezTo>
                  <a:pt x="15202" y="4838"/>
                  <a:pt x="15252" y="4926"/>
                  <a:pt x="15353" y="5052"/>
                </a:cubicBezTo>
                <a:cubicBezTo>
                  <a:pt x="15340" y="5077"/>
                  <a:pt x="15428" y="5203"/>
                  <a:pt x="15529" y="5366"/>
                </a:cubicBezTo>
                <a:lnTo>
                  <a:pt x="15491" y="5379"/>
                </a:lnTo>
                <a:cubicBezTo>
                  <a:pt x="15617" y="5554"/>
                  <a:pt x="15617" y="5529"/>
                  <a:pt x="15705" y="5630"/>
                </a:cubicBezTo>
                <a:cubicBezTo>
                  <a:pt x="15818" y="5843"/>
                  <a:pt x="15818" y="5894"/>
                  <a:pt x="15831" y="5957"/>
                </a:cubicBezTo>
                <a:cubicBezTo>
                  <a:pt x="15883" y="6049"/>
                  <a:pt x="15903" y="6079"/>
                  <a:pt x="15907" y="6079"/>
                </a:cubicBezTo>
                <a:cubicBezTo>
                  <a:pt x="15915" y="6079"/>
                  <a:pt x="15862" y="5961"/>
                  <a:pt x="15874" y="5961"/>
                </a:cubicBezTo>
                <a:cubicBezTo>
                  <a:pt x="15881" y="5961"/>
                  <a:pt x="15909" y="5999"/>
                  <a:pt x="15981" y="6120"/>
                </a:cubicBezTo>
                <a:cubicBezTo>
                  <a:pt x="16145" y="6434"/>
                  <a:pt x="16295" y="6648"/>
                  <a:pt x="16534" y="7012"/>
                </a:cubicBezTo>
                <a:cubicBezTo>
                  <a:pt x="16575" y="7086"/>
                  <a:pt x="16584" y="7109"/>
                  <a:pt x="16579" y="7109"/>
                </a:cubicBezTo>
                <a:cubicBezTo>
                  <a:pt x="16571" y="7109"/>
                  <a:pt x="16526" y="7048"/>
                  <a:pt x="16525" y="7048"/>
                </a:cubicBezTo>
                <a:lnTo>
                  <a:pt x="16525" y="7048"/>
                </a:lnTo>
                <a:cubicBezTo>
                  <a:pt x="16525" y="7048"/>
                  <a:pt x="16527" y="7052"/>
                  <a:pt x="16534" y="7062"/>
                </a:cubicBezTo>
                <a:lnTo>
                  <a:pt x="16672" y="7238"/>
                </a:lnTo>
                <a:cubicBezTo>
                  <a:pt x="16689" y="7272"/>
                  <a:pt x="16689" y="7277"/>
                  <a:pt x="16684" y="7277"/>
                </a:cubicBezTo>
                <a:cubicBezTo>
                  <a:pt x="16681" y="7277"/>
                  <a:pt x="16677" y="7276"/>
                  <a:pt x="16672" y="7276"/>
                </a:cubicBezTo>
                <a:cubicBezTo>
                  <a:pt x="16786" y="7439"/>
                  <a:pt x="16710" y="7263"/>
                  <a:pt x="16886" y="7515"/>
                </a:cubicBezTo>
                <a:cubicBezTo>
                  <a:pt x="16924" y="7540"/>
                  <a:pt x="16987" y="7678"/>
                  <a:pt x="17075" y="7854"/>
                </a:cubicBezTo>
                <a:cubicBezTo>
                  <a:pt x="17175" y="8017"/>
                  <a:pt x="17288" y="8218"/>
                  <a:pt x="17414" y="8357"/>
                </a:cubicBezTo>
                <a:cubicBezTo>
                  <a:pt x="17425" y="8383"/>
                  <a:pt x="17425" y="8391"/>
                  <a:pt x="17420" y="8391"/>
                </a:cubicBezTo>
                <a:cubicBezTo>
                  <a:pt x="17411" y="8391"/>
                  <a:pt x="17384" y="8361"/>
                  <a:pt x="17377" y="8361"/>
                </a:cubicBezTo>
                <a:cubicBezTo>
                  <a:pt x="17375" y="8361"/>
                  <a:pt x="17374" y="8364"/>
                  <a:pt x="17376" y="8369"/>
                </a:cubicBezTo>
                <a:cubicBezTo>
                  <a:pt x="17678" y="8784"/>
                  <a:pt x="17640" y="8721"/>
                  <a:pt x="17916" y="9048"/>
                </a:cubicBezTo>
                <a:lnTo>
                  <a:pt x="18118" y="9362"/>
                </a:lnTo>
                <a:cubicBezTo>
                  <a:pt x="18079" y="9295"/>
                  <a:pt x="18069" y="9268"/>
                  <a:pt x="18079" y="9268"/>
                </a:cubicBezTo>
                <a:cubicBezTo>
                  <a:pt x="18105" y="9268"/>
                  <a:pt x="18265" y="9450"/>
                  <a:pt x="18419" y="9613"/>
                </a:cubicBezTo>
                <a:lnTo>
                  <a:pt x="18444" y="9664"/>
                </a:lnTo>
                <a:cubicBezTo>
                  <a:pt x="18362" y="9592"/>
                  <a:pt x="18288" y="9528"/>
                  <a:pt x="18264" y="9528"/>
                </a:cubicBezTo>
                <a:cubicBezTo>
                  <a:pt x="18259" y="9528"/>
                  <a:pt x="18256" y="9531"/>
                  <a:pt x="18256" y="9538"/>
                </a:cubicBezTo>
                <a:cubicBezTo>
                  <a:pt x="18281" y="9563"/>
                  <a:pt x="18319" y="9601"/>
                  <a:pt x="18369" y="9651"/>
                </a:cubicBezTo>
                <a:cubicBezTo>
                  <a:pt x="18351" y="9642"/>
                  <a:pt x="18340" y="9633"/>
                  <a:pt x="18334" y="9633"/>
                </a:cubicBezTo>
                <a:cubicBezTo>
                  <a:pt x="18332" y="9633"/>
                  <a:pt x="18331" y="9635"/>
                  <a:pt x="18331" y="9638"/>
                </a:cubicBezTo>
                <a:cubicBezTo>
                  <a:pt x="18344" y="9651"/>
                  <a:pt x="18369" y="9689"/>
                  <a:pt x="18432" y="9739"/>
                </a:cubicBezTo>
                <a:lnTo>
                  <a:pt x="18469" y="9852"/>
                </a:lnTo>
                <a:lnTo>
                  <a:pt x="18495" y="9865"/>
                </a:lnTo>
                <a:lnTo>
                  <a:pt x="18683" y="10128"/>
                </a:lnTo>
                <a:lnTo>
                  <a:pt x="18884" y="10392"/>
                </a:lnTo>
                <a:cubicBezTo>
                  <a:pt x="19060" y="10556"/>
                  <a:pt x="19211" y="10707"/>
                  <a:pt x="19412" y="10870"/>
                </a:cubicBezTo>
                <a:cubicBezTo>
                  <a:pt x="19613" y="11046"/>
                  <a:pt x="19826" y="11247"/>
                  <a:pt x="20128" y="11498"/>
                </a:cubicBezTo>
                <a:cubicBezTo>
                  <a:pt x="20079" y="11468"/>
                  <a:pt x="20053" y="11457"/>
                  <a:pt x="20041" y="11457"/>
                </a:cubicBezTo>
                <a:cubicBezTo>
                  <a:pt x="20013" y="11457"/>
                  <a:pt x="20054" y="11515"/>
                  <a:pt x="20028" y="11523"/>
                </a:cubicBezTo>
                <a:cubicBezTo>
                  <a:pt x="19965" y="11435"/>
                  <a:pt x="19852" y="11347"/>
                  <a:pt x="19713" y="11222"/>
                </a:cubicBezTo>
                <a:cubicBezTo>
                  <a:pt x="19600" y="11109"/>
                  <a:pt x="19450" y="10970"/>
                  <a:pt x="19311" y="10832"/>
                </a:cubicBezTo>
                <a:lnTo>
                  <a:pt x="19311" y="10832"/>
                </a:lnTo>
                <a:cubicBezTo>
                  <a:pt x="19393" y="10921"/>
                  <a:pt x="19413" y="10949"/>
                  <a:pt x="19408" y="10949"/>
                </a:cubicBezTo>
                <a:cubicBezTo>
                  <a:pt x="19407" y="10949"/>
                  <a:pt x="19402" y="10945"/>
                  <a:pt x="19395" y="10940"/>
                </a:cubicBezTo>
                <a:lnTo>
                  <a:pt x="19395" y="10940"/>
                </a:lnTo>
                <a:cubicBezTo>
                  <a:pt x="19562" y="11097"/>
                  <a:pt x="19709" y="11253"/>
                  <a:pt x="19902" y="11410"/>
                </a:cubicBezTo>
                <a:cubicBezTo>
                  <a:pt x="19864" y="11423"/>
                  <a:pt x="20002" y="11523"/>
                  <a:pt x="20141" y="11662"/>
                </a:cubicBezTo>
                <a:cubicBezTo>
                  <a:pt x="20132" y="11647"/>
                  <a:pt x="20131" y="11641"/>
                  <a:pt x="20136" y="11641"/>
                </a:cubicBezTo>
                <a:cubicBezTo>
                  <a:pt x="20152" y="11641"/>
                  <a:pt x="20238" y="11713"/>
                  <a:pt x="20354" y="11800"/>
                </a:cubicBezTo>
                <a:cubicBezTo>
                  <a:pt x="20518" y="11925"/>
                  <a:pt x="20719" y="12076"/>
                  <a:pt x="20857" y="12164"/>
                </a:cubicBezTo>
                <a:cubicBezTo>
                  <a:pt x="20857" y="12169"/>
                  <a:pt x="20854" y="12172"/>
                  <a:pt x="20848" y="12172"/>
                </a:cubicBezTo>
                <a:cubicBezTo>
                  <a:pt x="20820" y="12172"/>
                  <a:pt x="20724" y="12119"/>
                  <a:pt x="20480" y="11925"/>
                </a:cubicBezTo>
                <a:lnTo>
                  <a:pt x="20480" y="11925"/>
                </a:lnTo>
                <a:cubicBezTo>
                  <a:pt x="20780" y="12225"/>
                  <a:pt x="20968" y="12202"/>
                  <a:pt x="21291" y="12461"/>
                </a:cubicBezTo>
                <a:lnTo>
                  <a:pt x="21291" y="12461"/>
                </a:lnTo>
                <a:cubicBezTo>
                  <a:pt x="21289" y="12460"/>
                  <a:pt x="21286" y="12458"/>
                  <a:pt x="21284" y="12457"/>
                </a:cubicBezTo>
                <a:lnTo>
                  <a:pt x="21284" y="12457"/>
                </a:lnTo>
                <a:cubicBezTo>
                  <a:pt x="21288" y="12460"/>
                  <a:pt x="21292" y="12463"/>
                  <a:pt x="21297" y="12466"/>
                </a:cubicBezTo>
                <a:cubicBezTo>
                  <a:pt x="21295" y="12464"/>
                  <a:pt x="21293" y="12463"/>
                  <a:pt x="21291" y="12461"/>
                </a:cubicBezTo>
                <a:lnTo>
                  <a:pt x="21291" y="12461"/>
                </a:lnTo>
                <a:cubicBezTo>
                  <a:pt x="21490" y="12576"/>
                  <a:pt x="21747" y="12711"/>
                  <a:pt x="21730" y="12711"/>
                </a:cubicBezTo>
                <a:cubicBezTo>
                  <a:pt x="21728" y="12711"/>
                  <a:pt x="21722" y="12709"/>
                  <a:pt x="21711" y="12705"/>
                </a:cubicBezTo>
                <a:lnTo>
                  <a:pt x="21623" y="12667"/>
                </a:lnTo>
                <a:lnTo>
                  <a:pt x="21623" y="12667"/>
                </a:lnTo>
                <a:cubicBezTo>
                  <a:pt x="21699" y="12705"/>
                  <a:pt x="21774" y="12742"/>
                  <a:pt x="21862" y="12792"/>
                </a:cubicBezTo>
                <a:cubicBezTo>
                  <a:pt x="21963" y="12843"/>
                  <a:pt x="22063" y="12880"/>
                  <a:pt x="22176" y="12918"/>
                </a:cubicBezTo>
                <a:cubicBezTo>
                  <a:pt x="22277" y="12968"/>
                  <a:pt x="22390" y="13006"/>
                  <a:pt x="22503" y="13044"/>
                </a:cubicBezTo>
                <a:cubicBezTo>
                  <a:pt x="22616" y="13081"/>
                  <a:pt x="22742" y="13107"/>
                  <a:pt x="22842" y="13144"/>
                </a:cubicBezTo>
                <a:cubicBezTo>
                  <a:pt x="23069" y="13207"/>
                  <a:pt x="23295" y="13220"/>
                  <a:pt x="23458" y="13245"/>
                </a:cubicBezTo>
                <a:cubicBezTo>
                  <a:pt x="23540" y="13251"/>
                  <a:pt x="23609" y="13254"/>
                  <a:pt x="23661" y="13254"/>
                </a:cubicBezTo>
                <a:cubicBezTo>
                  <a:pt x="23713" y="13254"/>
                  <a:pt x="23747" y="13251"/>
                  <a:pt x="23760" y="13245"/>
                </a:cubicBezTo>
                <a:lnTo>
                  <a:pt x="23760" y="13245"/>
                </a:lnTo>
                <a:cubicBezTo>
                  <a:pt x="23760" y="13257"/>
                  <a:pt x="23659" y="13295"/>
                  <a:pt x="23621" y="13308"/>
                </a:cubicBezTo>
                <a:cubicBezTo>
                  <a:pt x="23835" y="13295"/>
                  <a:pt x="24049" y="13283"/>
                  <a:pt x="24250" y="13245"/>
                </a:cubicBezTo>
                <a:cubicBezTo>
                  <a:pt x="24451" y="13207"/>
                  <a:pt x="24664" y="13182"/>
                  <a:pt x="24853" y="13119"/>
                </a:cubicBezTo>
                <a:lnTo>
                  <a:pt x="24853" y="13119"/>
                </a:lnTo>
                <a:cubicBezTo>
                  <a:pt x="24752" y="13169"/>
                  <a:pt x="25167" y="13232"/>
                  <a:pt x="24602" y="13308"/>
                </a:cubicBezTo>
                <a:cubicBezTo>
                  <a:pt x="24690" y="13308"/>
                  <a:pt x="24777" y="13308"/>
                  <a:pt x="24891" y="13295"/>
                </a:cubicBezTo>
                <a:cubicBezTo>
                  <a:pt x="25004" y="13270"/>
                  <a:pt x="25142" y="13257"/>
                  <a:pt x="25293" y="13220"/>
                </a:cubicBezTo>
                <a:lnTo>
                  <a:pt x="25293" y="13220"/>
                </a:lnTo>
                <a:cubicBezTo>
                  <a:pt x="25274" y="13222"/>
                  <a:pt x="25253" y="13223"/>
                  <a:pt x="25232" y="13223"/>
                </a:cubicBezTo>
                <a:cubicBezTo>
                  <a:pt x="25139" y="13223"/>
                  <a:pt x="25044" y="13203"/>
                  <a:pt x="25167" y="13182"/>
                </a:cubicBezTo>
                <a:cubicBezTo>
                  <a:pt x="25368" y="13169"/>
                  <a:pt x="25431" y="13157"/>
                  <a:pt x="25506" y="13144"/>
                </a:cubicBezTo>
                <a:cubicBezTo>
                  <a:pt x="25582" y="13132"/>
                  <a:pt x="25682" y="13119"/>
                  <a:pt x="25908" y="13081"/>
                </a:cubicBezTo>
                <a:lnTo>
                  <a:pt x="25908" y="13081"/>
                </a:lnTo>
                <a:cubicBezTo>
                  <a:pt x="25892" y="13084"/>
                  <a:pt x="25879" y="13085"/>
                  <a:pt x="25870" y="13085"/>
                </a:cubicBezTo>
                <a:cubicBezTo>
                  <a:pt x="25788" y="13085"/>
                  <a:pt x="25920" y="12999"/>
                  <a:pt x="26122" y="12943"/>
                </a:cubicBezTo>
                <a:lnTo>
                  <a:pt x="26122" y="12943"/>
                </a:lnTo>
                <a:cubicBezTo>
                  <a:pt x="26097" y="12956"/>
                  <a:pt x="26160" y="12994"/>
                  <a:pt x="26084" y="13019"/>
                </a:cubicBezTo>
                <a:cubicBezTo>
                  <a:pt x="26273" y="12956"/>
                  <a:pt x="26424" y="12868"/>
                  <a:pt x="26599" y="12780"/>
                </a:cubicBezTo>
                <a:lnTo>
                  <a:pt x="26599" y="12780"/>
                </a:lnTo>
                <a:cubicBezTo>
                  <a:pt x="26523" y="12818"/>
                  <a:pt x="26540" y="12833"/>
                  <a:pt x="26591" y="12833"/>
                </a:cubicBezTo>
                <a:cubicBezTo>
                  <a:pt x="26622" y="12833"/>
                  <a:pt x="26667" y="12828"/>
                  <a:pt x="26710" y="12818"/>
                </a:cubicBezTo>
                <a:lnTo>
                  <a:pt x="26710" y="12818"/>
                </a:lnTo>
                <a:cubicBezTo>
                  <a:pt x="26710" y="12818"/>
                  <a:pt x="26709" y="12818"/>
                  <a:pt x="26709" y="12818"/>
                </a:cubicBezTo>
                <a:cubicBezTo>
                  <a:pt x="26696" y="12818"/>
                  <a:pt x="27156" y="12653"/>
                  <a:pt x="27266" y="12604"/>
                </a:cubicBezTo>
                <a:lnTo>
                  <a:pt x="27266" y="12604"/>
                </a:lnTo>
                <a:lnTo>
                  <a:pt x="27052" y="12667"/>
                </a:lnTo>
                <a:cubicBezTo>
                  <a:pt x="27605" y="12453"/>
                  <a:pt x="27555" y="12365"/>
                  <a:pt x="28057" y="12152"/>
                </a:cubicBezTo>
                <a:lnTo>
                  <a:pt x="28057" y="12152"/>
                </a:lnTo>
                <a:cubicBezTo>
                  <a:pt x="28014" y="12177"/>
                  <a:pt x="27977" y="12233"/>
                  <a:pt x="28039" y="12233"/>
                </a:cubicBezTo>
                <a:cubicBezTo>
                  <a:pt x="28067" y="12233"/>
                  <a:pt x="28116" y="12221"/>
                  <a:pt x="28195" y="12189"/>
                </a:cubicBezTo>
                <a:cubicBezTo>
                  <a:pt x="28296" y="12101"/>
                  <a:pt x="28635" y="11812"/>
                  <a:pt x="29037" y="11611"/>
                </a:cubicBezTo>
                <a:lnTo>
                  <a:pt x="29113" y="11599"/>
                </a:lnTo>
                <a:lnTo>
                  <a:pt x="29427" y="11448"/>
                </a:lnTo>
                <a:lnTo>
                  <a:pt x="29427" y="11448"/>
                </a:lnTo>
                <a:cubicBezTo>
                  <a:pt x="29251" y="11574"/>
                  <a:pt x="28736" y="11913"/>
                  <a:pt x="28447" y="12089"/>
                </a:cubicBezTo>
                <a:cubicBezTo>
                  <a:pt x="28635" y="12013"/>
                  <a:pt x="28510" y="12076"/>
                  <a:pt x="28773" y="11963"/>
                </a:cubicBezTo>
                <a:cubicBezTo>
                  <a:pt x="28783" y="11961"/>
                  <a:pt x="28790" y="11960"/>
                  <a:pt x="28794" y="11960"/>
                </a:cubicBezTo>
                <a:cubicBezTo>
                  <a:pt x="28829" y="11960"/>
                  <a:pt x="28628" y="12055"/>
                  <a:pt x="28560" y="12089"/>
                </a:cubicBezTo>
                <a:lnTo>
                  <a:pt x="29176" y="11825"/>
                </a:lnTo>
                <a:cubicBezTo>
                  <a:pt x="29138" y="11800"/>
                  <a:pt x="29628" y="11599"/>
                  <a:pt x="29590" y="11586"/>
                </a:cubicBezTo>
                <a:lnTo>
                  <a:pt x="29590" y="11586"/>
                </a:lnTo>
                <a:cubicBezTo>
                  <a:pt x="29377" y="11687"/>
                  <a:pt x="29163" y="11787"/>
                  <a:pt x="28949" y="11900"/>
                </a:cubicBezTo>
                <a:cubicBezTo>
                  <a:pt x="28899" y="11875"/>
                  <a:pt x="29289" y="11624"/>
                  <a:pt x="29716" y="11460"/>
                </a:cubicBezTo>
                <a:cubicBezTo>
                  <a:pt x="29726" y="11458"/>
                  <a:pt x="29734" y="11457"/>
                  <a:pt x="29740" y="11457"/>
                </a:cubicBezTo>
                <a:cubicBezTo>
                  <a:pt x="29801" y="11457"/>
                  <a:pt x="29667" y="11562"/>
                  <a:pt x="29678" y="11574"/>
                </a:cubicBezTo>
                <a:cubicBezTo>
                  <a:pt x="29728" y="11536"/>
                  <a:pt x="30068" y="11398"/>
                  <a:pt x="30105" y="11385"/>
                </a:cubicBezTo>
                <a:lnTo>
                  <a:pt x="30105" y="11385"/>
                </a:lnTo>
                <a:lnTo>
                  <a:pt x="29942" y="11473"/>
                </a:lnTo>
                <a:cubicBezTo>
                  <a:pt x="30168" y="11398"/>
                  <a:pt x="30294" y="11285"/>
                  <a:pt x="30595" y="11222"/>
                </a:cubicBezTo>
                <a:cubicBezTo>
                  <a:pt x="30683" y="11197"/>
                  <a:pt x="30897" y="11184"/>
                  <a:pt x="30897" y="11159"/>
                </a:cubicBezTo>
                <a:cubicBezTo>
                  <a:pt x="30734" y="11159"/>
                  <a:pt x="30658" y="11046"/>
                  <a:pt x="30759" y="10983"/>
                </a:cubicBezTo>
                <a:cubicBezTo>
                  <a:pt x="30771" y="10970"/>
                  <a:pt x="30910" y="10945"/>
                  <a:pt x="31048" y="10920"/>
                </a:cubicBezTo>
                <a:cubicBezTo>
                  <a:pt x="31186" y="10895"/>
                  <a:pt x="31337" y="10882"/>
                  <a:pt x="31400" y="10870"/>
                </a:cubicBezTo>
                <a:cubicBezTo>
                  <a:pt x="31437" y="10870"/>
                  <a:pt x="31450" y="10882"/>
                  <a:pt x="31425" y="10895"/>
                </a:cubicBezTo>
                <a:cubicBezTo>
                  <a:pt x="31551" y="10857"/>
                  <a:pt x="31689" y="10845"/>
                  <a:pt x="31840" y="10807"/>
                </a:cubicBezTo>
                <a:cubicBezTo>
                  <a:pt x="32003" y="10769"/>
                  <a:pt x="32154" y="10744"/>
                  <a:pt x="32317" y="10719"/>
                </a:cubicBezTo>
                <a:cubicBezTo>
                  <a:pt x="32392" y="10719"/>
                  <a:pt x="32468" y="10707"/>
                  <a:pt x="32543" y="10694"/>
                </a:cubicBezTo>
                <a:lnTo>
                  <a:pt x="32681" y="10694"/>
                </a:lnTo>
                <a:cubicBezTo>
                  <a:pt x="32744" y="10694"/>
                  <a:pt x="32807" y="10694"/>
                  <a:pt x="32857" y="10744"/>
                </a:cubicBezTo>
                <a:cubicBezTo>
                  <a:pt x="32895" y="10782"/>
                  <a:pt x="32908" y="10845"/>
                  <a:pt x="32908" y="10908"/>
                </a:cubicBezTo>
                <a:cubicBezTo>
                  <a:pt x="32895" y="10958"/>
                  <a:pt x="32895" y="11008"/>
                  <a:pt x="32895" y="11058"/>
                </a:cubicBezTo>
                <a:cubicBezTo>
                  <a:pt x="32882" y="11159"/>
                  <a:pt x="32857" y="11272"/>
                  <a:pt x="32845" y="11373"/>
                </a:cubicBezTo>
                <a:cubicBezTo>
                  <a:pt x="32832" y="11398"/>
                  <a:pt x="32832" y="11410"/>
                  <a:pt x="32832" y="11423"/>
                </a:cubicBezTo>
                <a:cubicBezTo>
                  <a:pt x="32832" y="11435"/>
                  <a:pt x="32832" y="11448"/>
                  <a:pt x="32820" y="11448"/>
                </a:cubicBezTo>
                <a:cubicBezTo>
                  <a:pt x="32769" y="11737"/>
                  <a:pt x="32694" y="12039"/>
                  <a:pt x="32606" y="12340"/>
                </a:cubicBezTo>
                <a:cubicBezTo>
                  <a:pt x="32568" y="12491"/>
                  <a:pt x="32531" y="12629"/>
                  <a:pt x="32493" y="12767"/>
                </a:cubicBezTo>
                <a:lnTo>
                  <a:pt x="32480" y="12767"/>
                </a:lnTo>
                <a:cubicBezTo>
                  <a:pt x="32455" y="12855"/>
                  <a:pt x="32443" y="12943"/>
                  <a:pt x="32418" y="13031"/>
                </a:cubicBezTo>
                <a:lnTo>
                  <a:pt x="32405" y="13031"/>
                </a:lnTo>
                <a:cubicBezTo>
                  <a:pt x="32405" y="13056"/>
                  <a:pt x="32392" y="13081"/>
                  <a:pt x="32392" y="13094"/>
                </a:cubicBezTo>
                <a:lnTo>
                  <a:pt x="32380" y="13157"/>
                </a:lnTo>
                <a:lnTo>
                  <a:pt x="32367" y="13169"/>
                </a:lnTo>
                <a:cubicBezTo>
                  <a:pt x="32279" y="13484"/>
                  <a:pt x="32191" y="13810"/>
                  <a:pt x="32116" y="14099"/>
                </a:cubicBezTo>
                <a:cubicBezTo>
                  <a:pt x="32091" y="14175"/>
                  <a:pt x="32078" y="14250"/>
                  <a:pt x="32066" y="14313"/>
                </a:cubicBezTo>
                <a:cubicBezTo>
                  <a:pt x="32041" y="14401"/>
                  <a:pt x="32028" y="14489"/>
                  <a:pt x="32003" y="14564"/>
                </a:cubicBezTo>
                <a:cubicBezTo>
                  <a:pt x="31953" y="14790"/>
                  <a:pt x="31927" y="14992"/>
                  <a:pt x="31890" y="15180"/>
                </a:cubicBezTo>
                <a:cubicBezTo>
                  <a:pt x="31865" y="15368"/>
                  <a:pt x="31852" y="15532"/>
                  <a:pt x="31852" y="15670"/>
                </a:cubicBezTo>
                <a:lnTo>
                  <a:pt x="31852" y="15683"/>
                </a:lnTo>
                <a:cubicBezTo>
                  <a:pt x="31840" y="15884"/>
                  <a:pt x="31852" y="16034"/>
                  <a:pt x="31865" y="16135"/>
                </a:cubicBezTo>
                <a:lnTo>
                  <a:pt x="31865" y="16148"/>
                </a:lnTo>
                <a:cubicBezTo>
                  <a:pt x="31865" y="16210"/>
                  <a:pt x="31865" y="16261"/>
                  <a:pt x="31877" y="16286"/>
                </a:cubicBezTo>
                <a:cubicBezTo>
                  <a:pt x="31882" y="16309"/>
                  <a:pt x="31885" y="16320"/>
                  <a:pt x="31887" y="16320"/>
                </a:cubicBezTo>
                <a:cubicBezTo>
                  <a:pt x="31890" y="16320"/>
                  <a:pt x="31890" y="16287"/>
                  <a:pt x="31890" y="16223"/>
                </a:cubicBezTo>
                <a:cubicBezTo>
                  <a:pt x="31890" y="16210"/>
                  <a:pt x="31890" y="16185"/>
                  <a:pt x="31890" y="16148"/>
                </a:cubicBezTo>
                <a:cubicBezTo>
                  <a:pt x="31890" y="16148"/>
                  <a:pt x="31877" y="16097"/>
                  <a:pt x="31877" y="15997"/>
                </a:cubicBezTo>
                <a:cubicBezTo>
                  <a:pt x="31865" y="15859"/>
                  <a:pt x="31865" y="15645"/>
                  <a:pt x="31902" y="15343"/>
                </a:cubicBezTo>
                <a:lnTo>
                  <a:pt x="31902" y="15331"/>
                </a:lnTo>
                <a:cubicBezTo>
                  <a:pt x="31902" y="15331"/>
                  <a:pt x="31902" y="15331"/>
                  <a:pt x="31902" y="15306"/>
                </a:cubicBezTo>
                <a:cubicBezTo>
                  <a:pt x="31915" y="15180"/>
                  <a:pt x="31940" y="15042"/>
                  <a:pt x="31965" y="14891"/>
                </a:cubicBezTo>
                <a:cubicBezTo>
                  <a:pt x="31978" y="14803"/>
                  <a:pt x="32003" y="14728"/>
                  <a:pt x="32015" y="14652"/>
                </a:cubicBezTo>
                <a:cubicBezTo>
                  <a:pt x="32028" y="14577"/>
                  <a:pt x="32053" y="14464"/>
                  <a:pt x="32066" y="14426"/>
                </a:cubicBezTo>
                <a:cubicBezTo>
                  <a:pt x="32116" y="14212"/>
                  <a:pt x="32166" y="13986"/>
                  <a:pt x="32229" y="13747"/>
                </a:cubicBezTo>
                <a:cubicBezTo>
                  <a:pt x="32267" y="13634"/>
                  <a:pt x="32304" y="13509"/>
                  <a:pt x="32342" y="13383"/>
                </a:cubicBezTo>
                <a:lnTo>
                  <a:pt x="32355" y="13320"/>
                </a:lnTo>
                <a:cubicBezTo>
                  <a:pt x="32380" y="13232"/>
                  <a:pt x="32405" y="13132"/>
                  <a:pt x="32443" y="13044"/>
                </a:cubicBezTo>
                <a:cubicBezTo>
                  <a:pt x="32480" y="12868"/>
                  <a:pt x="32531" y="12705"/>
                  <a:pt x="32581" y="12541"/>
                </a:cubicBezTo>
                <a:cubicBezTo>
                  <a:pt x="32681" y="12189"/>
                  <a:pt x="32769" y="11863"/>
                  <a:pt x="32845" y="11561"/>
                </a:cubicBezTo>
                <a:cubicBezTo>
                  <a:pt x="32882" y="11385"/>
                  <a:pt x="32908" y="11222"/>
                  <a:pt x="32933" y="11083"/>
                </a:cubicBezTo>
                <a:lnTo>
                  <a:pt x="32933" y="11083"/>
                </a:lnTo>
                <a:cubicBezTo>
                  <a:pt x="32920" y="11222"/>
                  <a:pt x="32895" y="11373"/>
                  <a:pt x="32857" y="11574"/>
                </a:cubicBezTo>
                <a:cubicBezTo>
                  <a:pt x="32757" y="12076"/>
                  <a:pt x="32556" y="12792"/>
                  <a:pt x="32279" y="13760"/>
                </a:cubicBezTo>
                <a:cubicBezTo>
                  <a:pt x="32216" y="13974"/>
                  <a:pt x="32154" y="14212"/>
                  <a:pt x="32103" y="14464"/>
                </a:cubicBezTo>
                <a:cubicBezTo>
                  <a:pt x="32015" y="14853"/>
                  <a:pt x="31927" y="15293"/>
                  <a:pt x="31915" y="15720"/>
                </a:cubicBezTo>
                <a:cubicBezTo>
                  <a:pt x="31902" y="15833"/>
                  <a:pt x="31902" y="15934"/>
                  <a:pt x="31902" y="16034"/>
                </a:cubicBezTo>
                <a:lnTo>
                  <a:pt x="31902" y="16047"/>
                </a:lnTo>
                <a:cubicBezTo>
                  <a:pt x="31915" y="16160"/>
                  <a:pt x="31915" y="16273"/>
                  <a:pt x="31940" y="16386"/>
                </a:cubicBezTo>
                <a:cubicBezTo>
                  <a:pt x="31927" y="16324"/>
                  <a:pt x="31927" y="16261"/>
                  <a:pt x="31927" y="16185"/>
                </a:cubicBezTo>
                <a:cubicBezTo>
                  <a:pt x="31927" y="16110"/>
                  <a:pt x="31915" y="16022"/>
                  <a:pt x="31927" y="15934"/>
                </a:cubicBezTo>
                <a:cubicBezTo>
                  <a:pt x="31927" y="15921"/>
                  <a:pt x="31927" y="15896"/>
                  <a:pt x="31927" y="15884"/>
                </a:cubicBezTo>
                <a:cubicBezTo>
                  <a:pt x="31927" y="15683"/>
                  <a:pt x="31953" y="15431"/>
                  <a:pt x="31990" y="15155"/>
                </a:cubicBezTo>
                <a:cubicBezTo>
                  <a:pt x="32015" y="15017"/>
                  <a:pt x="32041" y="14866"/>
                  <a:pt x="32078" y="14715"/>
                </a:cubicBezTo>
                <a:cubicBezTo>
                  <a:pt x="32091" y="14640"/>
                  <a:pt x="32116" y="14564"/>
                  <a:pt x="32129" y="14489"/>
                </a:cubicBezTo>
                <a:cubicBezTo>
                  <a:pt x="32141" y="14439"/>
                  <a:pt x="32154" y="14388"/>
                  <a:pt x="32166" y="14338"/>
                </a:cubicBezTo>
                <a:lnTo>
                  <a:pt x="32179" y="14313"/>
                </a:lnTo>
                <a:cubicBezTo>
                  <a:pt x="32191" y="14250"/>
                  <a:pt x="32204" y="14187"/>
                  <a:pt x="32229" y="14112"/>
                </a:cubicBezTo>
                <a:cubicBezTo>
                  <a:pt x="32292" y="13886"/>
                  <a:pt x="32355" y="13647"/>
                  <a:pt x="32430" y="13396"/>
                </a:cubicBezTo>
                <a:cubicBezTo>
                  <a:pt x="32430" y="13396"/>
                  <a:pt x="32430" y="13383"/>
                  <a:pt x="32430" y="13383"/>
                </a:cubicBezTo>
                <a:cubicBezTo>
                  <a:pt x="32480" y="13207"/>
                  <a:pt x="32543" y="13006"/>
                  <a:pt x="32593" y="12818"/>
                </a:cubicBezTo>
                <a:cubicBezTo>
                  <a:pt x="32681" y="12503"/>
                  <a:pt x="32769" y="12189"/>
                  <a:pt x="32857" y="11875"/>
                </a:cubicBezTo>
                <a:cubicBezTo>
                  <a:pt x="32857" y="11863"/>
                  <a:pt x="32857" y="11863"/>
                  <a:pt x="32857" y="11850"/>
                </a:cubicBezTo>
                <a:cubicBezTo>
                  <a:pt x="32857" y="11837"/>
                  <a:pt x="32857" y="11837"/>
                  <a:pt x="32857" y="11825"/>
                </a:cubicBezTo>
                <a:cubicBezTo>
                  <a:pt x="32908" y="11649"/>
                  <a:pt x="32945" y="11486"/>
                  <a:pt x="32970" y="11322"/>
                </a:cubicBezTo>
                <a:cubicBezTo>
                  <a:pt x="32983" y="11247"/>
                  <a:pt x="32996" y="11159"/>
                  <a:pt x="33008" y="11083"/>
                </a:cubicBezTo>
                <a:lnTo>
                  <a:pt x="33021" y="10983"/>
                </a:lnTo>
                <a:cubicBezTo>
                  <a:pt x="33021" y="10958"/>
                  <a:pt x="33021" y="10945"/>
                  <a:pt x="33021" y="10920"/>
                </a:cubicBezTo>
                <a:cubicBezTo>
                  <a:pt x="33033" y="10832"/>
                  <a:pt x="33021" y="10757"/>
                  <a:pt x="32983" y="10681"/>
                </a:cubicBezTo>
                <a:cubicBezTo>
                  <a:pt x="32970" y="10669"/>
                  <a:pt x="32958" y="10644"/>
                  <a:pt x="32933" y="10631"/>
                </a:cubicBezTo>
                <a:cubicBezTo>
                  <a:pt x="32933" y="10619"/>
                  <a:pt x="32933" y="10619"/>
                  <a:pt x="32933" y="10619"/>
                </a:cubicBezTo>
                <a:cubicBezTo>
                  <a:pt x="32928" y="10614"/>
                  <a:pt x="32924" y="10610"/>
                  <a:pt x="32919" y="10606"/>
                </a:cubicBezTo>
                <a:lnTo>
                  <a:pt x="32919" y="10606"/>
                </a:lnTo>
                <a:cubicBezTo>
                  <a:pt x="32919" y="10606"/>
                  <a:pt x="32920" y="10606"/>
                  <a:pt x="32920" y="10606"/>
                </a:cubicBezTo>
                <a:cubicBezTo>
                  <a:pt x="32945" y="10619"/>
                  <a:pt x="32958" y="10631"/>
                  <a:pt x="32970" y="10644"/>
                </a:cubicBezTo>
                <a:lnTo>
                  <a:pt x="32970" y="10656"/>
                </a:lnTo>
                <a:cubicBezTo>
                  <a:pt x="32983" y="10656"/>
                  <a:pt x="32983" y="10669"/>
                  <a:pt x="32996" y="10681"/>
                </a:cubicBezTo>
                <a:cubicBezTo>
                  <a:pt x="33021" y="10719"/>
                  <a:pt x="33033" y="10769"/>
                  <a:pt x="33033" y="10794"/>
                </a:cubicBezTo>
                <a:cubicBezTo>
                  <a:pt x="33033" y="10820"/>
                  <a:pt x="33046" y="10832"/>
                  <a:pt x="33046" y="10857"/>
                </a:cubicBezTo>
                <a:cubicBezTo>
                  <a:pt x="33046" y="10885"/>
                  <a:pt x="33048" y="10898"/>
                  <a:pt x="33051" y="10898"/>
                </a:cubicBezTo>
                <a:cubicBezTo>
                  <a:pt x="33057" y="10898"/>
                  <a:pt x="33063" y="10839"/>
                  <a:pt x="33046" y="10744"/>
                </a:cubicBezTo>
                <a:cubicBezTo>
                  <a:pt x="33033" y="10669"/>
                  <a:pt x="32983" y="10581"/>
                  <a:pt x="32882" y="10543"/>
                </a:cubicBezTo>
                <a:cubicBezTo>
                  <a:pt x="32832" y="10531"/>
                  <a:pt x="32782" y="10518"/>
                  <a:pt x="32732" y="10518"/>
                </a:cubicBezTo>
                <a:cubicBezTo>
                  <a:pt x="32707" y="10505"/>
                  <a:pt x="32656" y="10505"/>
                  <a:pt x="32619" y="10505"/>
                </a:cubicBezTo>
                <a:cubicBezTo>
                  <a:pt x="32531" y="10518"/>
                  <a:pt x="32443" y="10518"/>
                  <a:pt x="32355" y="10531"/>
                </a:cubicBezTo>
                <a:cubicBezTo>
                  <a:pt x="32078" y="10556"/>
                  <a:pt x="31764" y="10619"/>
                  <a:pt x="31500" y="10669"/>
                </a:cubicBezTo>
                <a:lnTo>
                  <a:pt x="31475" y="10681"/>
                </a:lnTo>
                <a:cubicBezTo>
                  <a:pt x="31060" y="10769"/>
                  <a:pt x="30709" y="10870"/>
                  <a:pt x="30482" y="10945"/>
                </a:cubicBezTo>
                <a:cubicBezTo>
                  <a:pt x="30784" y="10845"/>
                  <a:pt x="31098" y="10757"/>
                  <a:pt x="31400" y="10681"/>
                </a:cubicBezTo>
                <a:cubicBezTo>
                  <a:pt x="31714" y="10619"/>
                  <a:pt x="32041" y="10543"/>
                  <a:pt x="32317" y="10518"/>
                </a:cubicBezTo>
                <a:cubicBezTo>
                  <a:pt x="32380" y="10505"/>
                  <a:pt x="32455" y="10493"/>
                  <a:pt x="32518" y="10493"/>
                </a:cubicBezTo>
                <a:lnTo>
                  <a:pt x="32619" y="10493"/>
                </a:lnTo>
                <a:lnTo>
                  <a:pt x="32669" y="10480"/>
                </a:lnTo>
                <a:cubicBezTo>
                  <a:pt x="32732" y="10480"/>
                  <a:pt x="32757" y="10493"/>
                  <a:pt x="32807" y="10493"/>
                </a:cubicBezTo>
                <a:cubicBezTo>
                  <a:pt x="32895" y="10505"/>
                  <a:pt x="32970" y="10543"/>
                  <a:pt x="33021" y="10606"/>
                </a:cubicBezTo>
                <a:cubicBezTo>
                  <a:pt x="33066" y="10658"/>
                  <a:pt x="33084" y="10688"/>
                  <a:pt x="33088" y="10688"/>
                </a:cubicBezTo>
                <a:cubicBezTo>
                  <a:pt x="33092" y="10688"/>
                  <a:pt x="33089" y="10674"/>
                  <a:pt x="33084" y="10644"/>
                </a:cubicBezTo>
                <a:cubicBezTo>
                  <a:pt x="33084" y="10619"/>
                  <a:pt x="33058" y="10568"/>
                  <a:pt x="33008" y="10531"/>
                </a:cubicBezTo>
                <a:cubicBezTo>
                  <a:pt x="32958" y="10493"/>
                  <a:pt x="32882" y="10455"/>
                  <a:pt x="32795" y="10443"/>
                </a:cubicBezTo>
                <a:lnTo>
                  <a:pt x="32568" y="10443"/>
                </a:lnTo>
                <a:lnTo>
                  <a:pt x="32455" y="10455"/>
                </a:lnTo>
                <a:cubicBezTo>
                  <a:pt x="32392" y="10455"/>
                  <a:pt x="32317" y="10468"/>
                  <a:pt x="32242" y="10468"/>
                </a:cubicBezTo>
                <a:cubicBezTo>
                  <a:pt x="32166" y="10480"/>
                  <a:pt x="32091" y="10493"/>
                  <a:pt x="32015" y="10505"/>
                </a:cubicBezTo>
                <a:lnTo>
                  <a:pt x="31764" y="10556"/>
                </a:lnTo>
                <a:cubicBezTo>
                  <a:pt x="31601" y="10581"/>
                  <a:pt x="31437" y="10619"/>
                  <a:pt x="31274" y="10669"/>
                </a:cubicBezTo>
                <a:cubicBezTo>
                  <a:pt x="30621" y="10820"/>
                  <a:pt x="29992" y="11046"/>
                  <a:pt x="29527" y="11222"/>
                </a:cubicBezTo>
                <a:cubicBezTo>
                  <a:pt x="29540" y="11209"/>
                  <a:pt x="29540" y="11197"/>
                  <a:pt x="29553" y="11184"/>
                </a:cubicBezTo>
                <a:cubicBezTo>
                  <a:pt x="30382" y="10857"/>
                  <a:pt x="31199" y="10619"/>
                  <a:pt x="32015" y="10480"/>
                </a:cubicBezTo>
                <a:cubicBezTo>
                  <a:pt x="32216" y="10443"/>
                  <a:pt x="32405" y="10418"/>
                  <a:pt x="32581" y="10418"/>
                </a:cubicBezTo>
                <a:cubicBezTo>
                  <a:pt x="32621" y="10414"/>
                  <a:pt x="32653" y="10412"/>
                  <a:pt x="32680" y="10412"/>
                </a:cubicBezTo>
                <a:cubicBezTo>
                  <a:pt x="32744" y="10412"/>
                  <a:pt x="32779" y="10421"/>
                  <a:pt x="32832" y="10430"/>
                </a:cubicBezTo>
                <a:cubicBezTo>
                  <a:pt x="32958" y="10443"/>
                  <a:pt x="33084" y="10518"/>
                  <a:pt x="33121" y="10644"/>
                </a:cubicBezTo>
                <a:cubicBezTo>
                  <a:pt x="33084" y="10505"/>
                  <a:pt x="32945" y="10418"/>
                  <a:pt x="32795" y="10392"/>
                </a:cubicBezTo>
                <a:lnTo>
                  <a:pt x="32795" y="10392"/>
                </a:lnTo>
                <a:cubicBezTo>
                  <a:pt x="32920" y="10405"/>
                  <a:pt x="33046" y="10443"/>
                  <a:pt x="33109" y="10543"/>
                </a:cubicBezTo>
                <a:cubicBezTo>
                  <a:pt x="33184" y="10644"/>
                  <a:pt x="33197" y="10769"/>
                  <a:pt x="33197" y="10882"/>
                </a:cubicBezTo>
                <a:cubicBezTo>
                  <a:pt x="33197" y="10908"/>
                  <a:pt x="33184" y="10958"/>
                  <a:pt x="33184" y="11021"/>
                </a:cubicBezTo>
                <a:cubicBezTo>
                  <a:pt x="33172" y="11096"/>
                  <a:pt x="33159" y="11171"/>
                  <a:pt x="33146" y="11259"/>
                </a:cubicBezTo>
                <a:cubicBezTo>
                  <a:pt x="33121" y="11423"/>
                  <a:pt x="33084" y="11586"/>
                  <a:pt x="33046" y="11762"/>
                </a:cubicBezTo>
                <a:cubicBezTo>
                  <a:pt x="32958" y="12126"/>
                  <a:pt x="32845" y="12491"/>
                  <a:pt x="32732" y="12880"/>
                </a:cubicBezTo>
                <a:cubicBezTo>
                  <a:pt x="32996" y="12026"/>
                  <a:pt x="33134" y="11498"/>
                  <a:pt x="33184" y="11184"/>
                </a:cubicBezTo>
                <a:cubicBezTo>
                  <a:pt x="33197" y="11058"/>
                  <a:pt x="33209" y="10970"/>
                  <a:pt x="33222" y="10908"/>
                </a:cubicBezTo>
                <a:cubicBezTo>
                  <a:pt x="33234" y="10882"/>
                  <a:pt x="33234" y="10857"/>
                  <a:pt x="33234" y="10857"/>
                </a:cubicBezTo>
                <a:cubicBezTo>
                  <a:pt x="33234" y="10857"/>
                  <a:pt x="33247" y="10857"/>
                  <a:pt x="33247" y="10882"/>
                </a:cubicBezTo>
                <a:cubicBezTo>
                  <a:pt x="33247" y="10895"/>
                  <a:pt x="33247" y="10920"/>
                  <a:pt x="33247" y="10983"/>
                </a:cubicBezTo>
                <a:cubicBezTo>
                  <a:pt x="33247" y="11134"/>
                  <a:pt x="33209" y="11410"/>
                  <a:pt x="33146" y="11699"/>
                </a:cubicBezTo>
                <a:lnTo>
                  <a:pt x="33146" y="11699"/>
                </a:lnTo>
                <a:cubicBezTo>
                  <a:pt x="33184" y="11561"/>
                  <a:pt x="33209" y="11435"/>
                  <a:pt x="33234" y="11297"/>
                </a:cubicBezTo>
                <a:cubicBezTo>
                  <a:pt x="33234" y="11222"/>
                  <a:pt x="33247" y="11159"/>
                  <a:pt x="33259" y="11096"/>
                </a:cubicBezTo>
                <a:cubicBezTo>
                  <a:pt x="33259" y="11058"/>
                  <a:pt x="33272" y="11021"/>
                  <a:pt x="33272" y="10996"/>
                </a:cubicBezTo>
                <a:lnTo>
                  <a:pt x="33272" y="10933"/>
                </a:lnTo>
                <a:cubicBezTo>
                  <a:pt x="33285" y="10807"/>
                  <a:pt x="33285" y="10694"/>
                  <a:pt x="33234" y="10568"/>
                </a:cubicBezTo>
                <a:cubicBezTo>
                  <a:pt x="33184" y="10455"/>
                  <a:pt x="33084" y="10367"/>
                  <a:pt x="32958" y="10342"/>
                </a:cubicBezTo>
                <a:cubicBezTo>
                  <a:pt x="32895" y="10317"/>
                  <a:pt x="32832" y="10317"/>
                  <a:pt x="32782" y="10304"/>
                </a:cubicBezTo>
                <a:lnTo>
                  <a:pt x="32518" y="10304"/>
                </a:lnTo>
                <a:cubicBezTo>
                  <a:pt x="32541" y="10277"/>
                  <a:pt x="32578" y="10271"/>
                  <a:pt x="32609" y="10271"/>
                </a:cubicBezTo>
                <a:cubicBezTo>
                  <a:pt x="32632" y="10271"/>
                  <a:pt x="32651" y="10275"/>
                  <a:pt x="32656" y="10275"/>
                </a:cubicBezTo>
                <a:cubicBezTo>
                  <a:pt x="32662" y="10275"/>
                  <a:pt x="32644" y="10269"/>
                  <a:pt x="32581" y="10242"/>
                </a:cubicBezTo>
                <a:cubicBezTo>
                  <a:pt x="32619" y="10229"/>
                  <a:pt x="32619" y="10229"/>
                  <a:pt x="32631" y="10229"/>
                </a:cubicBezTo>
                <a:lnTo>
                  <a:pt x="32669" y="10229"/>
                </a:lnTo>
                <a:cubicBezTo>
                  <a:pt x="32707" y="10229"/>
                  <a:pt x="32732" y="10254"/>
                  <a:pt x="32795" y="10254"/>
                </a:cubicBezTo>
                <a:cubicBezTo>
                  <a:pt x="32782" y="10242"/>
                  <a:pt x="32795" y="10242"/>
                  <a:pt x="32795" y="10229"/>
                </a:cubicBezTo>
                <a:cubicBezTo>
                  <a:pt x="32908" y="10242"/>
                  <a:pt x="33033" y="10267"/>
                  <a:pt x="33121" y="10330"/>
                </a:cubicBezTo>
                <a:cubicBezTo>
                  <a:pt x="33222" y="10392"/>
                  <a:pt x="33285" y="10493"/>
                  <a:pt x="33310" y="10581"/>
                </a:cubicBezTo>
                <a:cubicBezTo>
                  <a:pt x="33297" y="10581"/>
                  <a:pt x="33297" y="10581"/>
                  <a:pt x="33285" y="10593"/>
                </a:cubicBezTo>
                <a:cubicBezTo>
                  <a:pt x="33272" y="10606"/>
                  <a:pt x="33272" y="10606"/>
                  <a:pt x="33272" y="10606"/>
                </a:cubicBezTo>
                <a:lnTo>
                  <a:pt x="33285" y="10606"/>
                </a:lnTo>
                <a:cubicBezTo>
                  <a:pt x="33285" y="10606"/>
                  <a:pt x="33285" y="10606"/>
                  <a:pt x="33285" y="10606"/>
                </a:cubicBezTo>
                <a:lnTo>
                  <a:pt x="33285" y="10606"/>
                </a:lnTo>
                <a:cubicBezTo>
                  <a:pt x="33297" y="10619"/>
                  <a:pt x="33310" y="10619"/>
                  <a:pt x="33322" y="10631"/>
                </a:cubicBezTo>
                <a:cubicBezTo>
                  <a:pt x="33335" y="10694"/>
                  <a:pt x="33347" y="10757"/>
                  <a:pt x="33347" y="10820"/>
                </a:cubicBezTo>
                <a:cubicBezTo>
                  <a:pt x="33335" y="10807"/>
                  <a:pt x="33322" y="10794"/>
                  <a:pt x="33322" y="10782"/>
                </a:cubicBezTo>
                <a:cubicBezTo>
                  <a:pt x="33310" y="10732"/>
                  <a:pt x="33310" y="10669"/>
                  <a:pt x="33285" y="10606"/>
                </a:cubicBezTo>
                <a:lnTo>
                  <a:pt x="33285" y="10606"/>
                </a:lnTo>
                <a:cubicBezTo>
                  <a:pt x="33297" y="10669"/>
                  <a:pt x="33310" y="10719"/>
                  <a:pt x="33310" y="10782"/>
                </a:cubicBezTo>
                <a:cubicBezTo>
                  <a:pt x="33297" y="10782"/>
                  <a:pt x="33297" y="10794"/>
                  <a:pt x="33297" y="10832"/>
                </a:cubicBezTo>
                <a:lnTo>
                  <a:pt x="33310" y="10832"/>
                </a:lnTo>
                <a:cubicBezTo>
                  <a:pt x="33310" y="10882"/>
                  <a:pt x="33310" y="10908"/>
                  <a:pt x="33297" y="10983"/>
                </a:cubicBezTo>
                <a:cubicBezTo>
                  <a:pt x="33297" y="11058"/>
                  <a:pt x="33272" y="11171"/>
                  <a:pt x="33259" y="11272"/>
                </a:cubicBezTo>
                <a:cubicBezTo>
                  <a:pt x="33222" y="11473"/>
                  <a:pt x="33184" y="11687"/>
                  <a:pt x="33121" y="11900"/>
                </a:cubicBezTo>
                <a:cubicBezTo>
                  <a:pt x="33008" y="12353"/>
                  <a:pt x="32870" y="12805"/>
                  <a:pt x="32719" y="13308"/>
                </a:cubicBezTo>
                <a:cubicBezTo>
                  <a:pt x="32619" y="13660"/>
                  <a:pt x="32543" y="13949"/>
                  <a:pt x="32480" y="14175"/>
                </a:cubicBezTo>
                <a:cubicBezTo>
                  <a:pt x="32455" y="14300"/>
                  <a:pt x="32430" y="14388"/>
                  <a:pt x="32418" y="14476"/>
                </a:cubicBezTo>
                <a:cubicBezTo>
                  <a:pt x="32405" y="14539"/>
                  <a:pt x="32367" y="14677"/>
                  <a:pt x="32355" y="14753"/>
                </a:cubicBezTo>
                <a:cubicBezTo>
                  <a:pt x="32319" y="14931"/>
                  <a:pt x="32312" y="15004"/>
                  <a:pt x="32319" y="15004"/>
                </a:cubicBezTo>
                <a:cubicBezTo>
                  <a:pt x="32324" y="15004"/>
                  <a:pt x="32338" y="14962"/>
                  <a:pt x="32355" y="14891"/>
                </a:cubicBezTo>
                <a:cubicBezTo>
                  <a:pt x="32367" y="14803"/>
                  <a:pt x="32405" y="14690"/>
                  <a:pt x="32430" y="14564"/>
                </a:cubicBezTo>
                <a:cubicBezTo>
                  <a:pt x="32455" y="14476"/>
                  <a:pt x="32493" y="14376"/>
                  <a:pt x="32518" y="14288"/>
                </a:cubicBezTo>
                <a:cubicBezTo>
                  <a:pt x="32568" y="14112"/>
                  <a:pt x="32619" y="13961"/>
                  <a:pt x="32619" y="13949"/>
                </a:cubicBezTo>
                <a:cubicBezTo>
                  <a:pt x="32656" y="13785"/>
                  <a:pt x="32719" y="13546"/>
                  <a:pt x="32882" y="12968"/>
                </a:cubicBezTo>
                <a:cubicBezTo>
                  <a:pt x="33071" y="12365"/>
                  <a:pt x="33259" y="11775"/>
                  <a:pt x="33347" y="11234"/>
                </a:cubicBezTo>
                <a:cubicBezTo>
                  <a:pt x="33360" y="11197"/>
                  <a:pt x="33373" y="11197"/>
                  <a:pt x="33398" y="11171"/>
                </a:cubicBezTo>
                <a:lnTo>
                  <a:pt x="33398" y="11171"/>
                </a:lnTo>
                <a:cubicBezTo>
                  <a:pt x="33392" y="11201"/>
                  <a:pt x="33389" y="11231"/>
                  <a:pt x="33384" y="11263"/>
                </a:cubicBezTo>
                <a:lnTo>
                  <a:pt x="33384" y="11263"/>
                </a:lnTo>
                <a:cubicBezTo>
                  <a:pt x="33391" y="11231"/>
                  <a:pt x="33400" y="11196"/>
                  <a:pt x="33410" y="11159"/>
                </a:cubicBezTo>
                <a:cubicBezTo>
                  <a:pt x="33410" y="11121"/>
                  <a:pt x="33423" y="11071"/>
                  <a:pt x="33423" y="11021"/>
                </a:cubicBezTo>
                <a:cubicBezTo>
                  <a:pt x="33435" y="10983"/>
                  <a:pt x="33435" y="10945"/>
                  <a:pt x="33435" y="10920"/>
                </a:cubicBezTo>
                <a:cubicBezTo>
                  <a:pt x="33448" y="10794"/>
                  <a:pt x="33448" y="10656"/>
                  <a:pt x="33410" y="10518"/>
                </a:cubicBezTo>
                <a:lnTo>
                  <a:pt x="33435" y="10518"/>
                </a:lnTo>
                <a:cubicBezTo>
                  <a:pt x="33473" y="10644"/>
                  <a:pt x="33473" y="10769"/>
                  <a:pt x="33473" y="10908"/>
                </a:cubicBezTo>
                <a:cubicBezTo>
                  <a:pt x="33473" y="10933"/>
                  <a:pt x="33461" y="10983"/>
                  <a:pt x="33461" y="11021"/>
                </a:cubicBezTo>
                <a:lnTo>
                  <a:pt x="33435" y="11184"/>
                </a:lnTo>
                <a:cubicBezTo>
                  <a:pt x="33423" y="11310"/>
                  <a:pt x="33398" y="11423"/>
                  <a:pt x="33373" y="11548"/>
                </a:cubicBezTo>
                <a:cubicBezTo>
                  <a:pt x="33272" y="12039"/>
                  <a:pt x="33121" y="12541"/>
                  <a:pt x="32970" y="13044"/>
                </a:cubicBezTo>
                <a:cubicBezTo>
                  <a:pt x="32933" y="13182"/>
                  <a:pt x="32895" y="13308"/>
                  <a:pt x="32857" y="13446"/>
                </a:cubicBezTo>
                <a:cubicBezTo>
                  <a:pt x="32769" y="13735"/>
                  <a:pt x="32681" y="14024"/>
                  <a:pt x="32606" y="14313"/>
                </a:cubicBezTo>
                <a:cubicBezTo>
                  <a:pt x="32606" y="14313"/>
                  <a:pt x="32593" y="14313"/>
                  <a:pt x="32593" y="14338"/>
                </a:cubicBezTo>
                <a:cubicBezTo>
                  <a:pt x="32593" y="14338"/>
                  <a:pt x="32593" y="14338"/>
                  <a:pt x="32593" y="14351"/>
                </a:cubicBezTo>
                <a:cubicBezTo>
                  <a:pt x="32581" y="14401"/>
                  <a:pt x="32568" y="14451"/>
                  <a:pt x="32556" y="14489"/>
                </a:cubicBezTo>
                <a:lnTo>
                  <a:pt x="32543" y="14577"/>
                </a:lnTo>
                <a:lnTo>
                  <a:pt x="32518" y="14702"/>
                </a:lnTo>
                <a:cubicBezTo>
                  <a:pt x="32493" y="14778"/>
                  <a:pt x="32480" y="14853"/>
                  <a:pt x="32468" y="14941"/>
                </a:cubicBezTo>
                <a:cubicBezTo>
                  <a:pt x="32430" y="15079"/>
                  <a:pt x="32405" y="15230"/>
                  <a:pt x="32392" y="15381"/>
                </a:cubicBezTo>
                <a:cubicBezTo>
                  <a:pt x="32367" y="15532"/>
                  <a:pt x="32355" y="15683"/>
                  <a:pt x="32355" y="15821"/>
                </a:cubicBezTo>
                <a:cubicBezTo>
                  <a:pt x="32355" y="15972"/>
                  <a:pt x="32355" y="16135"/>
                  <a:pt x="32367" y="16273"/>
                </a:cubicBezTo>
                <a:cubicBezTo>
                  <a:pt x="32418" y="16675"/>
                  <a:pt x="32543" y="17027"/>
                  <a:pt x="32732" y="17304"/>
                </a:cubicBezTo>
                <a:cubicBezTo>
                  <a:pt x="32749" y="17330"/>
                  <a:pt x="32768" y="17355"/>
                  <a:pt x="32788" y="17378"/>
                </a:cubicBezTo>
                <a:lnTo>
                  <a:pt x="32788" y="17378"/>
                </a:lnTo>
                <a:cubicBezTo>
                  <a:pt x="32491" y="16993"/>
                  <a:pt x="32379" y="16506"/>
                  <a:pt x="32367" y="16009"/>
                </a:cubicBezTo>
                <a:cubicBezTo>
                  <a:pt x="32367" y="15733"/>
                  <a:pt x="32392" y="15444"/>
                  <a:pt x="32443" y="15155"/>
                </a:cubicBezTo>
                <a:cubicBezTo>
                  <a:pt x="32480" y="14878"/>
                  <a:pt x="32568" y="14552"/>
                  <a:pt x="32619" y="14388"/>
                </a:cubicBezTo>
                <a:lnTo>
                  <a:pt x="32619" y="14388"/>
                </a:lnTo>
                <a:cubicBezTo>
                  <a:pt x="32619" y="14426"/>
                  <a:pt x="32619" y="14464"/>
                  <a:pt x="32606" y="14514"/>
                </a:cubicBezTo>
                <a:lnTo>
                  <a:pt x="32593" y="14602"/>
                </a:lnTo>
                <a:lnTo>
                  <a:pt x="32556" y="14728"/>
                </a:lnTo>
                <a:cubicBezTo>
                  <a:pt x="32543" y="14790"/>
                  <a:pt x="32531" y="14841"/>
                  <a:pt x="32506" y="14891"/>
                </a:cubicBezTo>
                <a:cubicBezTo>
                  <a:pt x="32506" y="14929"/>
                  <a:pt x="32506" y="14954"/>
                  <a:pt x="32506" y="14979"/>
                </a:cubicBezTo>
                <a:cubicBezTo>
                  <a:pt x="32493" y="15092"/>
                  <a:pt x="32468" y="15218"/>
                  <a:pt x="32455" y="15331"/>
                </a:cubicBezTo>
                <a:cubicBezTo>
                  <a:pt x="32455" y="15312"/>
                  <a:pt x="32454" y="15302"/>
                  <a:pt x="32451" y="15302"/>
                </a:cubicBezTo>
                <a:cubicBezTo>
                  <a:pt x="32446" y="15302"/>
                  <a:pt x="32438" y="15331"/>
                  <a:pt x="32430" y="15394"/>
                </a:cubicBezTo>
                <a:cubicBezTo>
                  <a:pt x="32430" y="15431"/>
                  <a:pt x="32418" y="15482"/>
                  <a:pt x="32418" y="15519"/>
                </a:cubicBezTo>
                <a:lnTo>
                  <a:pt x="32443" y="15507"/>
                </a:lnTo>
                <a:lnTo>
                  <a:pt x="32443" y="15507"/>
                </a:lnTo>
                <a:cubicBezTo>
                  <a:pt x="32380" y="16072"/>
                  <a:pt x="32443" y="16625"/>
                  <a:pt x="32694" y="17090"/>
                </a:cubicBezTo>
                <a:cubicBezTo>
                  <a:pt x="32820" y="17316"/>
                  <a:pt x="33008" y="17517"/>
                  <a:pt x="33222" y="17655"/>
                </a:cubicBezTo>
                <a:cubicBezTo>
                  <a:pt x="33435" y="17794"/>
                  <a:pt x="33662" y="17894"/>
                  <a:pt x="33900" y="17932"/>
                </a:cubicBezTo>
                <a:lnTo>
                  <a:pt x="33913" y="17932"/>
                </a:lnTo>
                <a:cubicBezTo>
                  <a:pt x="34051" y="17957"/>
                  <a:pt x="34189" y="17995"/>
                  <a:pt x="34277" y="17995"/>
                </a:cubicBezTo>
                <a:cubicBezTo>
                  <a:pt x="34404" y="18006"/>
                  <a:pt x="34526" y="18011"/>
                  <a:pt x="34645" y="18011"/>
                </a:cubicBezTo>
                <a:cubicBezTo>
                  <a:pt x="35083" y="18011"/>
                  <a:pt x="35469" y="17943"/>
                  <a:pt x="35785" y="17844"/>
                </a:cubicBezTo>
                <a:cubicBezTo>
                  <a:pt x="36062" y="17756"/>
                  <a:pt x="36187" y="17693"/>
                  <a:pt x="36225" y="17681"/>
                </a:cubicBezTo>
                <a:cubicBezTo>
                  <a:pt x="36231" y="17675"/>
                  <a:pt x="36231" y="17673"/>
                  <a:pt x="36227" y="17673"/>
                </a:cubicBezTo>
                <a:cubicBezTo>
                  <a:pt x="36213" y="17673"/>
                  <a:pt x="36142" y="17704"/>
                  <a:pt x="36024" y="17743"/>
                </a:cubicBezTo>
                <a:cubicBezTo>
                  <a:pt x="35873" y="17794"/>
                  <a:pt x="35622" y="17857"/>
                  <a:pt x="35320" y="17919"/>
                </a:cubicBezTo>
                <a:cubicBezTo>
                  <a:pt x="35201" y="17930"/>
                  <a:pt x="35055" y="17960"/>
                  <a:pt x="34912" y="17960"/>
                </a:cubicBezTo>
                <a:cubicBezTo>
                  <a:pt x="34889" y="17960"/>
                  <a:pt x="34866" y="17959"/>
                  <a:pt x="34843" y="17957"/>
                </a:cubicBezTo>
                <a:cubicBezTo>
                  <a:pt x="34791" y="17961"/>
                  <a:pt x="34739" y="17962"/>
                  <a:pt x="34685" y="17962"/>
                </a:cubicBezTo>
                <a:cubicBezTo>
                  <a:pt x="34556" y="17962"/>
                  <a:pt x="34423" y="17953"/>
                  <a:pt x="34290" y="17945"/>
                </a:cubicBezTo>
                <a:cubicBezTo>
                  <a:pt x="34202" y="17945"/>
                  <a:pt x="34127" y="17919"/>
                  <a:pt x="34039" y="17907"/>
                </a:cubicBezTo>
                <a:cubicBezTo>
                  <a:pt x="34026" y="17894"/>
                  <a:pt x="34001" y="17894"/>
                  <a:pt x="33963" y="17882"/>
                </a:cubicBezTo>
                <a:lnTo>
                  <a:pt x="33913" y="17882"/>
                </a:lnTo>
                <a:cubicBezTo>
                  <a:pt x="33750" y="17831"/>
                  <a:pt x="33599" y="17718"/>
                  <a:pt x="33561" y="17681"/>
                </a:cubicBezTo>
                <a:lnTo>
                  <a:pt x="33561" y="17681"/>
                </a:lnTo>
                <a:cubicBezTo>
                  <a:pt x="33574" y="17718"/>
                  <a:pt x="33599" y="17756"/>
                  <a:pt x="33649" y="17806"/>
                </a:cubicBezTo>
                <a:cubicBezTo>
                  <a:pt x="33448" y="17731"/>
                  <a:pt x="33247" y="17618"/>
                  <a:pt x="33071" y="17467"/>
                </a:cubicBezTo>
                <a:cubicBezTo>
                  <a:pt x="32908" y="17304"/>
                  <a:pt x="32769" y="17103"/>
                  <a:pt x="32681" y="16902"/>
                </a:cubicBezTo>
                <a:lnTo>
                  <a:pt x="32694" y="16889"/>
                </a:lnTo>
                <a:cubicBezTo>
                  <a:pt x="32765" y="17048"/>
                  <a:pt x="32792" y="17064"/>
                  <a:pt x="32810" y="17064"/>
                </a:cubicBezTo>
                <a:cubicBezTo>
                  <a:pt x="32815" y="17064"/>
                  <a:pt x="32820" y="17063"/>
                  <a:pt x="32824" y="17063"/>
                </a:cubicBezTo>
                <a:cubicBezTo>
                  <a:pt x="32827" y="17063"/>
                  <a:pt x="32829" y="17063"/>
                  <a:pt x="32832" y="17065"/>
                </a:cubicBezTo>
                <a:cubicBezTo>
                  <a:pt x="32757" y="16939"/>
                  <a:pt x="32681" y="16814"/>
                  <a:pt x="32644" y="16688"/>
                </a:cubicBezTo>
                <a:lnTo>
                  <a:pt x="32644" y="16688"/>
                </a:lnTo>
                <a:cubicBezTo>
                  <a:pt x="32644" y="16738"/>
                  <a:pt x="32644" y="16776"/>
                  <a:pt x="32656" y="16826"/>
                </a:cubicBezTo>
                <a:cubicBezTo>
                  <a:pt x="32443" y="16210"/>
                  <a:pt x="32506" y="15532"/>
                  <a:pt x="32619" y="15029"/>
                </a:cubicBezTo>
                <a:cubicBezTo>
                  <a:pt x="32669" y="15004"/>
                  <a:pt x="32719" y="14941"/>
                  <a:pt x="32769" y="14878"/>
                </a:cubicBezTo>
                <a:lnTo>
                  <a:pt x="32769" y="14878"/>
                </a:lnTo>
                <a:cubicBezTo>
                  <a:pt x="32681" y="15358"/>
                  <a:pt x="32677" y="15693"/>
                  <a:pt x="32691" y="15693"/>
                </a:cubicBezTo>
                <a:cubicBezTo>
                  <a:pt x="32695" y="15693"/>
                  <a:pt x="32701" y="15666"/>
                  <a:pt x="32707" y="15607"/>
                </a:cubicBezTo>
                <a:lnTo>
                  <a:pt x="32707" y="15607"/>
                </a:lnTo>
                <a:cubicBezTo>
                  <a:pt x="32707" y="15683"/>
                  <a:pt x="32694" y="15771"/>
                  <a:pt x="32694" y="15884"/>
                </a:cubicBezTo>
                <a:cubicBezTo>
                  <a:pt x="32698" y="15835"/>
                  <a:pt x="32703" y="15817"/>
                  <a:pt x="32707" y="15817"/>
                </a:cubicBezTo>
                <a:cubicBezTo>
                  <a:pt x="32714" y="15817"/>
                  <a:pt x="32719" y="15876"/>
                  <a:pt x="32719" y="15909"/>
                </a:cubicBezTo>
                <a:lnTo>
                  <a:pt x="32730" y="15909"/>
                </a:lnTo>
                <a:cubicBezTo>
                  <a:pt x="32730" y="15906"/>
                  <a:pt x="32731" y="15904"/>
                  <a:pt x="32731" y="15901"/>
                </a:cubicBezTo>
                <a:lnTo>
                  <a:pt x="32731" y="15901"/>
                </a:lnTo>
                <a:cubicBezTo>
                  <a:pt x="32731" y="15904"/>
                  <a:pt x="32731" y="15906"/>
                  <a:pt x="32732" y="15909"/>
                </a:cubicBezTo>
                <a:cubicBezTo>
                  <a:pt x="32732" y="15909"/>
                  <a:pt x="32732" y="15896"/>
                  <a:pt x="32732" y="15896"/>
                </a:cubicBezTo>
                <a:cubicBezTo>
                  <a:pt x="32731" y="15898"/>
                  <a:pt x="32731" y="15899"/>
                  <a:pt x="32731" y="15901"/>
                </a:cubicBezTo>
                <a:lnTo>
                  <a:pt x="32731" y="15901"/>
                </a:lnTo>
                <a:cubicBezTo>
                  <a:pt x="32719" y="15752"/>
                  <a:pt x="32719" y="15592"/>
                  <a:pt x="32732" y="15431"/>
                </a:cubicBezTo>
                <a:cubicBezTo>
                  <a:pt x="32732" y="15406"/>
                  <a:pt x="32732" y="15394"/>
                  <a:pt x="32744" y="15368"/>
                </a:cubicBezTo>
                <a:cubicBezTo>
                  <a:pt x="32757" y="15293"/>
                  <a:pt x="32782" y="15218"/>
                  <a:pt x="32820" y="15130"/>
                </a:cubicBezTo>
                <a:lnTo>
                  <a:pt x="32820" y="15130"/>
                </a:lnTo>
                <a:cubicBezTo>
                  <a:pt x="32782" y="15343"/>
                  <a:pt x="32757" y="15570"/>
                  <a:pt x="32757" y="15783"/>
                </a:cubicBezTo>
                <a:cubicBezTo>
                  <a:pt x="32744" y="15821"/>
                  <a:pt x="32744" y="15859"/>
                  <a:pt x="32732" y="15896"/>
                </a:cubicBezTo>
                <a:cubicBezTo>
                  <a:pt x="32744" y="15884"/>
                  <a:pt x="32744" y="15859"/>
                  <a:pt x="32757" y="15833"/>
                </a:cubicBezTo>
                <a:lnTo>
                  <a:pt x="32757" y="15833"/>
                </a:lnTo>
                <a:cubicBezTo>
                  <a:pt x="32744" y="16122"/>
                  <a:pt x="32782" y="16411"/>
                  <a:pt x="32870" y="16675"/>
                </a:cubicBezTo>
                <a:cubicBezTo>
                  <a:pt x="32920" y="16801"/>
                  <a:pt x="32970" y="16939"/>
                  <a:pt x="33058" y="17052"/>
                </a:cubicBezTo>
                <a:cubicBezTo>
                  <a:pt x="33134" y="17165"/>
                  <a:pt x="33234" y="17266"/>
                  <a:pt x="33347" y="17354"/>
                </a:cubicBezTo>
                <a:lnTo>
                  <a:pt x="33385" y="17417"/>
                </a:lnTo>
                <a:cubicBezTo>
                  <a:pt x="33410" y="17442"/>
                  <a:pt x="33435" y="17454"/>
                  <a:pt x="33461" y="17467"/>
                </a:cubicBezTo>
                <a:cubicBezTo>
                  <a:pt x="33461" y="17454"/>
                  <a:pt x="33448" y="17429"/>
                  <a:pt x="33410" y="17392"/>
                </a:cubicBezTo>
                <a:lnTo>
                  <a:pt x="33410" y="17392"/>
                </a:lnTo>
                <a:cubicBezTo>
                  <a:pt x="33611" y="17517"/>
                  <a:pt x="33825" y="17593"/>
                  <a:pt x="34064" y="17630"/>
                </a:cubicBezTo>
                <a:cubicBezTo>
                  <a:pt x="34076" y="17643"/>
                  <a:pt x="34076" y="17643"/>
                  <a:pt x="34076" y="17655"/>
                </a:cubicBezTo>
                <a:lnTo>
                  <a:pt x="34227" y="17655"/>
                </a:lnTo>
                <a:cubicBezTo>
                  <a:pt x="34277" y="17668"/>
                  <a:pt x="34328" y="17668"/>
                  <a:pt x="34378" y="17668"/>
                </a:cubicBezTo>
                <a:cubicBezTo>
                  <a:pt x="34464" y="17674"/>
                  <a:pt x="34550" y="17677"/>
                  <a:pt x="34637" y="17677"/>
                </a:cubicBezTo>
                <a:cubicBezTo>
                  <a:pt x="35072" y="17677"/>
                  <a:pt x="35517" y="17599"/>
                  <a:pt x="35936" y="17442"/>
                </a:cubicBezTo>
                <a:cubicBezTo>
                  <a:pt x="36130" y="17373"/>
                  <a:pt x="36273" y="17294"/>
                  <a:pt x="36420" y="17224"/>
                </a:cubicBezTo>
                <a:lnTo>
                  <a:pt x="36420" y="17224"/>
                </a:lnTo>
                <a:cubicBezTo>
                  <a:pt x="36379" y="17242"/>
                  <a:pt x="36333" y="17260"/>
                  <a:pt x="36288" y="17279"/>
                </a:cubicBezTo>
                <a:cubicBezTo>
                  <a:pt x="36212" y="17316"/>
                  <a:pt x="36150" y="17354"/>
                  <a:pt x="36049" y="17379"/>
                </a:cubicBezTo>
                <a:cubicBezTo>
                  <a:pt x="36074" y="17366"/>
                  <a:pt x="36099" y="17366"/>
                  <a:pt x="36137" y="17341"/>
                </a:cubicBezTo>
                <a:cubicBezTo>
                  <a:pt x="36125" y="17341"/>
                  <a:pt x="36112" y="17341"/>
                  <a:pt x="36099" y="17354"/>
                </a:cubicBezTo>
                <a:cubicBezTo>
                  <a:pt x="36074" y="17366"/>
                  <a:pt x="36024" y="17379"/>
                  <a:pt x="35949" y="17404"/>
                </a:cubicBezTo>
                <a:cubicBezTo>
                  <a:pt x="35961" y="17404"/>
                  <a:pt x="35961" y="17417"/>
                  <a:pt x="35961" y="17417"/>
                </a:cubicBezTo>
                <a:cubicBezTo>
                  <a:pt x="35798" y="17480"/>
                  <a:pt x="35622" y="17530"/>
                  <a:pt x="35433" y="17580"/>
                </a:cubicBezTo>
                <a:lnTo>
                  <a:pt x="35572" y="17517"/>
                </a:lnTo>
                <a:cubicBezTo>
                  <a:pt x="35567" y="17515"/>
                  <a:pt x="35558" y="17514"/>
                  <a:pt x="35547" y="17514"/>
                </a:cubicBezTo>
                <a:cubicBezTo>
                  <a:pt x="35504" y="17514"/>
                  <a:pt x="35426" y="17530"/>
                  <a:pt x="35396" y="17530"/>
                </a:cubicBezTo>
                <a:cubicBezTo>
                  <a:pt x="35396" y="17530"/>
                  <a:pt x="35383" y="17530"/>
                  <a:pt x="35396" y="17517"/>
                </a:cubicBezTo>
                <a:lnTo>
                  <a:pt x="35396" y="17517"/>
                </a:lnTo>
                <a:cubicBezTo>
                  <a:pt x="35345" y="17530"/>
                  <a:pt x="35308" y="17542"/>
                  <a:pt x="35283" y="17555"/>
                </a:cubicBezTo>
                <a:cubicBezTo>
                  <a:pt x="35220" y="17580"/>
                  <a:pt x="35257" y="17580"/>
                  <a:pt x="35320" y="17593"/>
                </a:cubicBezTo>
                <a:cubicBezTo>
                  <a:pt x="35182" y="17618"/>
                  <a:pt x="35031" y="17643"/>
                  <a:pt x="34880" y="17655"/>
                </a:cubicBezTo>
                <a:cubicBezTo>
                  <a:pt x="34830" y="17660"/>
                  <a:pt x="34779" y="17661"/>
                  <a:pt x="34726" y="17661"/>
                </a:cubicBezTo>
                <a:cubicBezTo>
                  <a:pt x="34619" y="17661"/>
                  <a:pt x="34508" y="17655"/>
                  <a:pt x="34390" y="17655"/>
                </a:cubicBezTo>
                <a:cubicBezTo>
                  <a:pt x="34315" y="17655"/>
                  <a:pt x="34227" y="17630"/>
                  <a:pt x="34127" y="17618"/>
                </a:cubicBezTo>
                <a:cubicBezTo>
                  <a:pt x="34114" y="17605"/>
                  <a:pt x="34089" y="17605"/>
                  <a:pt x="34076" y="17593"/>
                </a:cubicBezTo>
                <a:cubicBezTo>
                  <a:pt x="34052" y="17580"/>
                  <a:pt x="34028" y="17580"/>
                  <a:pt x="34026" y="17569"/>
                </a:cubicBezTo>
                <a:lnTo>
                  <a:pt x="34026" y="17569"/>
                </a:lnTo>
                <a:cubicBezTo>
                  <a:pt x="34026" y="17572"/>
                  <a:pt x="34028" y="17582"/>
                  <a:pt x="34039" y="17593"/>
                </a:cubicBezTo>
                <a:cubicBezTo>
                  <a:pt x="34039" y="17593"/>
                  <a:pt x="34039" y="17601"/>
                  <a:pt x="34045" y="17604"/>
                </a:cubicBezTo>
                <a:lnTo>
                  <a:pt x="34045" y="17604"/>
                </a:lnTo>
                <a:cubicBezTo>
                  <a:pt x="33796" y="17554"/>
                  <a:pt x="33547" y="17478"/>
                  <a:pt x="33335" y="17304"/>
                </a:cubicBezTo>
                <a:cubicBezTo>
                  <a:pt x="33109" y="17140"/>
                  <a:pt x="32958" y="16876"/>
                  <a:pt x="32870" y="16613"/>
                </a:cubicBezTo>
                <a:cubicBezTo>
                  <a:pt x="32707" y="16060"/>
                  <a:pt x="32782" y="15406"/>
                  <a:pt x="32920" y="14778"/>
                </a:cubicBezTo>
                <a:lnTo>
                  <a:pt x="32933" y="14803"/>
                </a:lnTo>
                <a:lnTo>
                  <a:pt x="32933" y="14740"/>
                </a:lnTo>
                <a:cubicBezTo>
                  <a:pt x="32970" y="14577"/>
                  <a:pt x="32996" y="14451"/>
                  <a:pt x="33033" y="14313"/>
                </a:cubicBezTo>
                <a:lnTo>
                  <a:pt x="33046" y="14313"/>
                </a:lnTo>
                <a:lnTo>
                  <a:pt x="33046" y="14288"/>
                </a:lnTo>
                <a:cubicBezTo>
                  <a:pt x="33109" y="14024"/>
                  <a:pt x="33184" y="13773"/>
                  <a:pt x="33259" y="13521"/>
                </a:cubicBezTo>
                <a:cubicBezTo>
                  <a:pt x="33259" y="13521"/>
                  <a:pt x="33259" y="13521"/>
                  <a:pt x="33259" y="13534"/>
                </a:cubicBezTo>
                <a:lnTo>
                  <a:pt x="33285" y="13433"/>
                </a:lnTo>
                <a:cubicBezTo>
                  <a:pt x="33322" y="13295"/>
                  <a:pt x="33360" y="13157"/>
                  <a:pt x="33410" y="13019"/>
                </a:cubicBezTo>
                <a:cubicBezTo>
                  <a:pt x="33410" y="13006"/>
                  <a:pt x="33423" y="12994"/>
                  <a:pt x="33435" y="12981"/>
                </a:cubicBezTo>
                <a:lnTo>
                  <a:pt x="33410" y="12981"/>
                </a:lnTo>
                <a:cubicBezTo>
                  <a:pt x="33461" y="12818"/>
                  <a:pt x="33511" y="12642"/>
                  <a:pt x="33561" y="12478"/>
                </a:cubicBezTo>
                <a:cubicBezTo>
                  <a:pt x="33561" y="12478"/>
                  <a:pt x="33574" y="12453"/>
                  <a:pt x="33574" y="12428"/>
                </a:cubicBezTo>
                <a:cubicBezTo>
                  <a:pt x="33662" y="12126"/>
                  <a:pt x="33724" y="11850"/>
                  <a:pt x="33787" y="11574"/>
                </a:cubicBezTo>
                <a:cubicBezTo>
                  <a:pt x="33838" y="11310"/>
                  <a:pt x="33875" y="11033"/>
                  <a:pt x="33875" y="10857"/>
                </a:cubicBezTo>
                <a:cubicBezTo>
                  <a:pt x="33900" y="10505"/>
                  <a:pt x="33825" y="10166"/>
                  <a:pt x="33636" y="9978"/>
                </a:cubicBezTo>
                <a:cubicBezTo>
                  <a:pt x="33523" y="9852"/>
                  <a:pt x="33461" y="9827"/>
                  <a:pt x="33461" y="9814"/>
                </a:cubicBezTo>
                <a:lnTo>
                  <a:pt x="33461" y="9814"/>
                </a:lnTo>
                <a:cubicBezTo>
                  <a:pt x="33461" y="9814"/>
                  <a:pt x="33473" y="9827"/>
                  <a:pt x="33511" y="9839"/>
                </a:cubicBezTo>
                <a:cubicBezTo>
                  <a:pt x="33536" y="9852"/>
                  <a:pt x="33586" y="9890"/>
                  <a:pt x="33636" y="9927"/>
                </a:cubicBezTo>
                <a:cubicBezTo>
                  <a:pt x="33724" y="10015"/>
                  <a:pt x="33850" y="10166"/>
                  <a:pt x="33900" y="10392"/>
                </a:cubicBezTo>
                <a:cubicBezTo>
                  <a:pt x="33925" y="10505"/>
                  <a:pt x="33938" y="10631"/>
                  <a:pt x="33938" y="10757"/>
                </a:cubicBezTo>
                <a:cubicBezTo>
                  <a:pt x="33938" y="10895"/>
                  <a:pt x="33925" y="11021"/>
                  <a:pt x="33900" y="11222"/>
                </a:cubicBezTo>
                <a:cubicBezTo>
                  <a:pt x="33800" y="11963"/>
                  <a:pt x="33511" y="12855"/>
                  <a:pt x="33272" y="13710"/>
                </a:cubicBezTo>
                <a:cubicBezTo>
                  <a:pt x="33209" y="13923"/>
                  <a:pt x="33146" y="14124"/>
                  <a:pt x="33084" y="14338"/>
                </a:cubicBezTo>
                <a:cubicBezTo>
                  <a:pt x="33058" y="14439"/>
                  <a:pt x="33033" y="14552"/>
                  <a:pt x="33008" y="14652"/>
                </a:cubicBezTo>
                <a:cubicBezTo>
                  <a:pt x="32983" y="14753"/>
                  <a:pt x="32958" y="14891"/>
                  <a:pt x="32933" y="15004"/>
                </a:cubicBezTo>
                <a:cubicBezTo>
                  <a:pt x="32832" y="15494"/>
                  <a:pt x="32807" y="15934"/>
                  <a:pt x="32857" y="16261"/>
                </a:cubicBezTo>
                <a:lnTo>
                  <a:pt x="32857" y="16286"/>
                </a:lnTo>
                <a:cubicBezTo>
                  <a:pt x="32866" y="16347"/>
                  <a:pt x="32881" y="16403"/>
                  <a:pt x="32894" y="16457"/>
                </a:cubicBezTo>
                <a:lnTo>
                  <a:pt x="32894" y="16457"/>
                </a:lnTo>
                <a:cubicBezTo>
                  <a:pt x="32890" y="16416"/>
                  <a:pt x="32880" y="16376"/>
                  <a:pt x="32870" y="16336"/>
                </a:cubicBezTo>
                <a:lnTo>
                  <a:pt x="32870" y="16336"/>
                </a:lnTo>
                <a:cubicBezTo>
                  <a:pt x="32881" y="16378"/>
                  <a:pt x="32891" y="16412"/>
                  <a:pt x="32894" y="16459"/>
                </a:cubicBezTo>
                <a:lnTo>
                  <a:pt x="32894" y="16459"/>
                </a:lnTo>
                <a:cubicBezTo>
                  <a:pt x="32894" y="16458"/>
                  <a:pt x="32894" y="16457"/>
                  <a:pt x="32894" y="16457"/>
                </a:cubicBezTo>
                <a:lnTo>
                  <a:pt x="32894" y="16457"/>
                </a:lnTo>
                <a:cubicBezTo>
                  <a:pt x="32895" y="16467"/>
                  <a:pt x="32895" y="16477"/>
                  <a:pt x="32895" y="16487"/>
                </a:cubicBezTo>
                <a:cubicBezTo>
                  <a:pt x="32895" y="16477"/>
                  <a:pt x="32895" y="16468"/>
                  <a:pt x="32894" y="16459"/>
                </a:cubicBezTo>
                <a:lnTo>
                  <a:pt x="32894" y="16459"/>
                </a:lnTo>
                <a:cubicBezTo>
                  <a:pt x="32899" y="16481"/>
                  <a:pt x="32904" y="16503"/>
                  <a:pt x="32908" y="16525"/>
                </a:cubicBezTo>
                <a:cubicBezTo>
                  <a:pt x="32920" y="16575"/>
                  <a:pt x="32920" y="16638"/>
                  <a:pt x="32945" y="16700"/>
                </a:cubicBezTo>
                <a:cubicBezTo>
                  <a:pt x="32952" y="16707"/>
                  <a:pt x="32955" y="16710"/>
                  <a:pt x="32958" y="16710"/>
                </a:cubicBezTo>
                <a:cubicBezTo>
                  <a:pt x="32961" y="16710"/>
                  <a:pt x="32964" y="16707"/>
                  <a:pt x="32970" y="16700"/>
                </a:cubicBezTo>
                <a:cubicBezTo>
                  <a:pt x="32970" y="16688"/>
                  <a:pt x="32970" y="16663"/>
                  <a:pt x="32970" y="16638"/>
                </a:cubicBezTo>
                <a:cubicBezTo>
                  <a:pt x="32979" y="16613"/>
                  <a:pt x="32981" y="16599"/>
                  <a:pt x="32989" y="16599"/>
                </a:cubicBezTo>
                <a:cubicBezTo>
                  <a:pt x="32994" y="16599"/>
                  <a:pt x="32999" y="16604"/>
                  <a:pt x="33008" y="16613"/>
                </a:cubicBezTo>
                <a:cubicBezTo>
                  <a:pt x="32970" y="16537"/>
                  <a:pt x="32945" y="16462"/>
                  <a:pt x="32920" y="16399"/>
                </a:cubicBezTo>
                <a:cubicBezTo>
                  <a:pt x="32895" y="16361"/>
                  <a:pt x="32882" y="16324"/>
                  <a:pt x="32870" y="16286"/>
                </a:cubicBezTo>
                <a:cubicBezTo>
                  <a:pt x="32795" y="15796"/>
                  <a:pt x="32895" y="15205"/>
                  <a:pt x="33033" y="14652"/>
                </a:cubicBezTo>
                <a:cubicBezTo>
                  <a:pt x="33146" y="14187"/>
                  <a:pt x="33285" y="13735"/>
                  <a:pt x="33423" y="13295"/>
                </a:cubicBezTo>
                <a:cubicBezTo>
                  <a:pt x="33699" y="12415"/>
                  <a:pt x="33925" y="11586"/>
                  <a:pt x="33988" y="11033"/>
                </a:cubicBezTo>
                <a:cubicBezTo>
                  <a:pt x="34034" y="10602"/>
                  <a:pt x="33966" y="10346"/>
                  <a:pt x="33981" y="10346"/>
                </a:cubicBezTo>
                <a:cubicBezTo>
                  <a:pt x="33982" y="10346"/>
                  <a:pt x="33985" y="10349"/>
                  <a:pt x="33988" y="10355"/>
                </a:cubicBezTo>
                <a:cubicBezTo>
                  <a:pt x="34001" y="10392"/>
                  <a:pt x="34039" y="10518"/>
                  <a:pt x="34051" y="10744"/>
                </a:cubicBezTo>
                <a:cubicBezTo>
                  <a:pt x="34051" y="10870"/>
                  <a:pt x="34051" y="11008"/>
                  <a:pt x="34026" y="11222"/>
                </a:cubicBezTo>
                <a:cubicBezTo>
                  <a:pt x="33988" y="11435"/>
                  <a:pt x="33951" y="11674"/>
                  <a:pt x="33888" y="11976"/>
                </a:cubicBezTo>
                <a:cubicBezTo>
                  <a:pt x="33756" y="12461"/>
                  <a:pt x="33722" y="12564"/>
                  <a:pt x="33715" y="12564"/>
                </a:cubicBezTo>
                <a:cubicBezTo>
                  <a:pt x="33710" y="12564"/>
                  <a:pt x="33719" y="12507"/>
                  <a:pt x="33712" y="12507"/>
                </a:cubicBezTo>
                <a:cubicBezTo>
                  <a:pt x="33707" y="12507"/>
                  <a:pt x="33694" y="12537"/>
                  <a:pt x="33662" y="12642"/>
                </a:cubicBezTo>
                <a:cubicBezTo>
                  <a:pt x="33511" y="13195"/>
                  <a:pt x="33347" y="13747"/>
                  <a:pt x="33197" y="14326"/>
                </a:cubicBezTo>
                <a:cubicBezTo>
                  <a:pt x="33159" y="14464"/>
                  <a:pt x="33121" y="14602"/>
                  <a:pt x="33084" y="14765"/>
                </a:cubicBezTo>
                <a:cubicBezTo>
                  <a:pt x="33046" y="14941"/>
                  <a:pt x="33021" y="15117"/>
                  <a:pt x="32996" y="15293"/>
                </a:cubicBezTo>
                <a:cubicBezTo>
                  <a:pt x="32945" y="15645"/>
                  <a:pt x="32920" y="15984"/>
                  <a:pt x="32983" y="16324"/>
                </a:cubicBezTo>
                <a:cubicBezTo>
                  <a:pt x="33021" y="16562"/>
                  <a:pt x="33096" y="16776"/>
                  <a:pt x="33222" y="16952"/>
                </a:cubicBezTo>
                <a:cubicBezTo>
                  <a:pt x="33347" y="17128"/>
                  <a:pt x="33511" y="17253"/>
                  <a:pt x="33662" y="17329"/>
                </a:cubicBezTo>
                <a:cubicBezTo>
                  <a:pt x="33825" y="17404"/>
                  <a:pt x="33976" y="17442"/>
                  <a:pt x="34114" y="17467"/>
                </a:cubicBezTo>
                <a:cubicBezTo>
                  <a:pt x="34240" y="17480"/>
                  <a:pt x="34353" y="17505"/>
                  <a:pt x="34441" y="17505"/>
                </a:cubicBezTo>
                <a:cubicBezTo>
                  <a:pt x="34524" y="17511"/>
                  <a:pt x="34606" y="17514"/>
                  <a:pt x="34686" y="17514"/>
                </a:cubicBezTo>
                <a:cubicBezTo>
                  <a:pt x="35110" y="17514"/>
                  <a:pt x="35481" y="17434"/>
                  <a:pt x="35798" y="17329"/>
                </a:cubicBezTo>
                <a:cubicBezTo>
                  <a:pt x="35898" y="17291"/>
                  <a:pt x="35986" y="17266"/>
                  <a:pt x="36074" y="17228"/>
                </a:cubicBezTo>
                <a:cubicBezTo>
                  <a:pt x="36150" y="17191"/>
                  <a:pt x="36225" y="17153"/>
                  <a:pt x="36288" y="17128"/>
                </a:cubicBezTo>
                <a:cubicBezTo>
                  <a:pt x="36426" y="17052"/>
                  <a:pt x="36552" y="16989"/>
                  <a:pt x="36665" y="16914"/>
                </a:cubicBezTo>
                <a:cubicBezTo>
                  <a:pt x="37117" y="16638"/>
                  <a:pt x="37406" y="16386"/>
                  <a:pt x="37695" y="16110"/>
                </a:cubicBezTo>
                <a:cubicBezTo>
                  <a:pt x="37984" y="15833"/>
                  <a:pt x="38273" y="15519"/>
                  <a:pt x="38613" y="15042"/>
                </a:cubicBezTo>
                <a:cubicBezTo>
                  <a:pt x="38788" y="14803"/>
                  <a:pt x="38977" y="14527"/>
                  <a:pt x="39191" y="14187"/>
                </a:cubicBezTo>
                <a:cubicBezTo>
                  <a:pt x="39392" y="13835"/>
                  <a:pt x="39605" y="13446"/>
                  <a:pt x="39831" y="12931"/>
                </a:cubicBezTo>
                <a:lnTo>
                  <a:pt x="39831" y="12931"/>
                </a:lnTo>
                <a:cubicBezTo>
                  <a:pt x="39442" y="13785"/>
                  <a:pt x="39027" y="14451"/>
                  <a:pt x="38625" y="15004"/>
                </a:cubicBezTo>
                <a:cubicBezTo>
                  <a:pt x="38223" y="15557"/>
                  <a:pt x="37821" y="15984"/>
                  <a:pt x="37444" y="16324"/>
                </a:cubicBezTo>
                <a:cubicBezTo>
                  <a:pt x="37080" y="16650"/>
                  <a:pt x="36728" y="16876"/>
                  <a:pt x="36426" y="17040"/>
                </a:cubicBezTo>
                <a:cubicBezTo>
                  <a:pt x="36275" y="17128"/>
                  <a:pt x="36137" y="17178"/>
                  <a:pt x="35999" y="17241"/>
                </a:cubicBezTo>
                <a:cubicBezTo>
                  <a:pt x="35861" y="17291"/>
                  <a:pt x="35735" y="17341"/>
                  <a:pt x="35622" y="17366"/>
                </a:cubicBezTo>
                <a:cubicBezTo>
                  <a:pt x="35252" y="17459"/>
                  <a:pt x="35041" y="17467"/>
                  <a:pt x="34902" y="17467"/>
                </a:cubicBezTo>
                <a:cubicBezTo>
                  <a:pt x="34870" y="17467"/>
                  <a:pt x="34843" y="17467"/>
                  <a:pt x="34818" y="17467"/>
                </a:cubicBezTo>
                <a:cubicBezTo>
                  <a:pt x="34791" y="17469"/>
                  <a:pt x="34768" y="17470"/>
                  <a:pt x="34745" y="17470"/>
                </a:cubicBezTo>
                <a:cubicBezTo>
                  <a:pt x="34652" y="17470"/>
                  <a:pt x="34585" y="17452"/>
                  <a:pt x="34453" y="17442"/>
                </a:cubicBezTo>
                <a:cubicBezTo>
                  <a:pt x="34403" y="17442"/>
                  <a:pt x="34340" y="17429"/>
                  <a:pt x="34252" y="17404"/>
                </a:cubicBezTo>
                <a:cubicBezTo>
                  <a:pt x="34177" y="17392"/>
                  <a:pt x="34064" y="17379"/>
                  <a:pt x="33938" y="17341"/>
                </a:cubicBezTo>
                <a:cubicBezTo>
                  <a:pt x="33812" y="17304"/>
                  <a:pt x="33662" y="17253"/>
                  <a:pt x="33511" y="17140"/>
                </a:cubicBezTo>
                <a:cubicBezTo>
                  <a:pt x="33360" y="17015"/>
                  <a:pt x="33209" y="16839"/>
                  <a:pt x="33134" y="16575"/>
                </a:cubicBezTo>
                <a:cubicBezTo>
                  <a:pt x="33046" y="16324"/>
                  <a:pt x="33021" y="16009"/>
                  <a:pt x="33046" y="15658"/>
                </a:cubicBezTo>
                <a:cubicBezTo>
                  <a:pt x="33071" y="15469"/>
                  <a:pt x="33096" y="15281"/>
                  <a:pt x="33134" y="15079"/>
                </a:cubicBezTo>
                <a:cubicBezTo>
                  <a:pt x="33159" y="14966"/>
                  <a:pt x="33184" y="14866"/>
                  <a:pt x="33209" y="14753"/>
                </a:cubicBezTo>
                <a:cubicBezTo>
                  <a:pt x="33234" y="14665"/>
                  <a:pt x="33259" y="14564"/>
                  <a:pt x="33285" y="14464"/>
                </a:cubicBezTo>
                <a:cubicBezTo>
                  <a:pt x="33385" y="14062"/>
                  <a:pt x="33523" y="13622"/>
                  <a:pt x="33662" y="13132"/>
                </a:cubicBezTo>
                <a:cubicBezTo>
                  <a:pt x="33784" y="12735"/>
                  <a:pt x="33914" y="12306"/>
                  <a:pt x="34012" y="11844"/>
                </a:cubicBezTo>
                <a:lnTo>
                  <a:pt x="34012" y="11844"/>
                </a:lnTo>
                <a:cubicBezTo>
                  <a:pt x="33866" y="12538"/>
                  <a:pt x="33643" y="13234"/>
                  <a:pt x="33448" y="13949"/>
                </a:cubicBezTo>
                <a:cubicBezTo>
                  <a:pt x="33450" y="13940"/>
                  <a:pt x="33451" y="13936"/>
                  <a:pt x="33450" y="13936"/>
                </a:cubicBezTo>
                <a:lnTo>
                  <a:pt x="33450" y="13936"/>
                </a:lnTo>
                <a:cubicBezTo>
                  <a:pt x="33446" y="13936"/>
                  <a:pt x="33312" y="14426"/>
                  <a:pt x="33308" y="14426"/>
                </a:cubicBezTo>
                <a:cubicBezTo>
                  <a:pt x="33307" y="14426"/>
                  <a:pt x="33308" y="14422"/>
                  <a:pt x="33310" y="14413"/>
                </a:cubicBezTo>
                <a:lnTo>
                  <a:pt x="33310" y="14413"/>
                </a:lnTo>
                <a:cubicBezTo>
                  <a:pt x="33222" y="14753"/>
                  <a:pt x="33146" y="15105"/>
                  <a:pt x="33121" y="15331"/>
                </a:cubicBezTo>
                <a:cubicBezTo>
                  <a:pt x="33084" y="15576"/>
                  <a:pt x="33072" y="15725"/>
                  <a:pt x="33083" y="15814"/>
                </a:cubicBezTo>
                <a:lnTo>
                  <a:pt x="33083" y="15814"/>
                </a:lnTo>
                <a:cubicBezTo>
                  <a:pt x="33085" y="15763"/>
                  <a:pt x="33089" y="15693"/>
                  <a:pt x="33096" y="15607"/>
                </a:cubicBezTo>
                <a:cubicBezTo>
                  <a:pt x="33121" y="15469"/>
                  <a:pt x="33146" y="15268"/>
                  <a:pt x="33197" y="15042"/>
                </a:cubicBezTo>
                <a:cubicBezTo>
                  <a:pt x="33222" y="14929"/>
                  <a:pt x="33247" y="14790"/>
                  <a:pt x="33272" y="14665"/>
                </a:cubicBezTo>
                <a:cubicBezTo>
                  <a:pt x="33310" y="14552"/>
                  <a:pt x="33347" y="14426"/>
                  <a:pt x="33373" y="14288"/>
                </a:cubicBezTo>
                <a:cubicBezTo>
                  <a:pt x="33523" y="13760"/>
                  <a:pt x="33724" y="13144"/>
                  <a:pt x="33900" y="12503"/>
                </a:cubicBezTo>
                <a:cubicBezTo>
                  <a:pt x="33988" y="12189"/>
                  <a:pt x="34076" y="11850"/>
                  <a:pt x="34139" y="11523"/>
                </a:cubicBezTo>
                <a:cubicBezTo>
                  <a:pt x="34164" y="11360"/>
                  <a:pt x="34189" y="11197"/>
                  <a:pt x="34202" y="11046"/>
                </a:cubicBezTo>
                <a:cubicBezTo>
                  <a:pt x="34214" y="10882"/>
                  <a:pt x="34227" y="10744"/>
                  <a:pt x="34214" y="10593"/>
                </a:cubicBezTo>
                <a:cubicBezTo>
                  <a:pt x="34202" y="10304"/>
                  <a:pt x="34127" y="10015"/>
                  <a:pt x="33963" y="9814"/>
                </a:cubicBezTo>
                <a:cubicBezTo>
                  <a:pt x="33800" y="9601"/>
                  <a:pt x="33561" y="9488"/>
                  <a:pt x="33335" y="9425"/>
                </a:cubicBezTo>
                <a:cubicBezTo>
                  <a:pt x="33091" y="9362"/>
                  <a:pt x="32871" y="9346"/>
                  <a:pt x="32686" y="9346"/>
                </a:cubicBezTo>
                <a:cubicBezTo>
                  <a:pt x="32538" y="9346"/>
                  <a:pt x="32412" y="9356"/>
                  <a:pt x="32317" y="9362"/>
                </a:cubicBezTo>
                <a:cubicBezTo>
                  <a:pt x="32235" y="9372"/>
                  <a:pt x="32180" y="9376"/>
                  <a:pt x="32153" y="9376"/>
                </a:cubicBezTo>
                <a:cubicBezTo>
                  <a:pt x="32109" y="9376"/>
                  <a:pt x="32143" y="9365"/>
                  <a:pt x="32267" y="9349"/>
                </a:cubicBezTo>
                <a:cubicBezTo>
                  <a:pt x="32427" y="9332"/>
                  <a:pt x="32612" y="9314"/>
                  <a:pt x="32809" y="9314"/>
                </a:cubicBezTo>
                <a:cubicBezTo>
                  <a:pt x="32890" y="9314"/>
                  <a:pt x="32974" y="9317"/>
                  <a:pt x="33058" y="9324"/>
                </a:cubicBezTo>
                <a:cubicBezTo>
                  <a:pt x="33347" y="9349"/>
                  <a:pt x="33687" y="9437"/>
                  <a:pt x="33938" y="9676"/>
                </a:cubicBezTo>
                <a:cubicBezTo>
                  <a:pt x="33976" y="9714"/>
                  <a:pt x="34001" y="9752"/>
                  <a:pt x="34039" y="9789"/>
                </a:cubicBezTo>
                <a:cubicBezTo>
                  <a:pt x="34164" y="9953"/>
                  <a:pt x="34227" y="10154"/>
                  <a:pt x="34265" y="10355"/>
                </a:cubicBezTo>
                <a:cubicBezTo>
                  <a:pt x="34265" y="10392"/>
                  <a:pt x="34277" y="10430"/>
                  <a:pt x="34277" y="10468"/>
                </a:cubicBezTo>
                <a:cubicBezTo>
                  <a:pt x="34302" y="10669"/>
                  <a:pt x="34290" y="10857"/>
                  <a:pt x="34277" y="11046"/>
                </a:cubicBezTo>
                <a:cubicBezTo>
                  <a:pt x="34315" y="10732"/>
                  <a:pt x="34315" y="10418"/>
                  <a:pt x="34227" y="10116"/>
                </a:cubicBezTo>
                <a:cubicBezTo>
                  <a:pt x="34189" y="9978"/>
                  <a:pt x="34127" y="9852"/>
                  <a:pt x="34039" y="9739"/>
                </a:cubicBezTo>
                <a:cubicBezTo>
                  <a:pt x="34001" y="9689"/>
                  <a:pt x="33963" y="9651"/>
                  <a:pt x="33913" y="9613"/>
                </a:cubicBezTo>
                <a:cubicBezTo>
                  <a:pt x="33863" y="9563"/>
                  <a:pt x="33825" y="9525"/>
                  <a:pt x="33762" y="9500"/>
                </a:cubicBezTo>
                <a:cubicBezTo>
                  <a:pt x="33624" y="9412"/>
                  <a:pt x="33486" y="9349"/>
                  <a:pt x="33322" y="9312"/>
                </a:cubicBezTo>
                <a:cubicBezTo>
                  <a:pt x="33347" y="9312"/>
                  <a:pt x="33360" y="9324"/>
                  <a:pt x="33398" y="9324"/>
                </a:cubicBezTo>
                <a:cubicBezTo>
                  <a:pt x="33523" y="9362"/>
                  <a:pt x="33762" y="9437"/>
                  <a:pt x="33963" y="9626"/>
                </a:cubicBezTo>
                <a:cubicBezTo>
                  <a:pt x="34127" y="9777"/>
                  <a:pt x="34240" y="10003"/>
                  <a:pt x="34290" y="10216"/>
                </a:cubicBezTo>
                <a:cubicBezTo>
                  <a:pt x="34340" y="10430"/>
                  <a:pt x="34340" y="10606"/>
                  <a:pt x="34340" y="10719"/>
                </a:cubicBezTo>
                <a:cubicBezTo>
                  <a:pt x="34340" y="10568"/>
                  <a:pt x="34353" y="10418"/>
                  <a:pt x="34328" y="10279"/>
                </a:cubicBezTo>
                <a:lnTo>
                  <a:pt x="34328" y="10267"/>
                </a:lnTo>
                <a:cubicBezTo>
                  <a:pt x="34328" y="10229"/>
                  <a:pt x="34315" y="10191"/>
                  <a:pt x="34315" y="10154"/>
                </a:cubicBezTo>
                <a:cubicBezTo>
                  <a:pt x="34290" y="10066"/>
                  <a:pt x="34265" y="9965"/>
                  <a:pt x="34227" y="9877"/>
                </a:cubicBezTo>
                <a:lnTo>
                  <a:pt x="34227" y="9877"/>
                </a:lnTo>
                <a:cubicBezTo>
                  <a:pt x="34277" y="9978"/>
                  <a:pt x="34315" y="10091"/>
                  <a:pt x="34340" y="10204"/>
                </a:cubicBezTo>
                <a:cubicBezTo>
                  <a:pt x="34328" y="10103"/>
                  <a:pt x="34290" y="10003"/>
                  <a:pt x="34240" y="9902"/>
                </a:cubicBezTo>
                <a:cubicBezTo>
                  <a:pt x="34114" y="9613"/>
                  <a:pt x="33838" y="9387"/>
                  <a:pt x="33511" y="9287"/>
                </a:cubicBezTo>
                <a:cubicBezTo>
                  <a:pt x="33273" y="9204"/>
                  <a:pt x="33015" y="9175"/>
                  <a:pt x="32752" y="9175"/>
                </a:cubicBezTo>
                <a:cubicBezTo>
                  <a:pt x="32653" y="9175"/>
                  <a:pt x="32554" y="9179"/>
                  <a:pt x="32455" y="9186"/>
                </a:cubicBezTo>
                <a:cubicBezTo>
                  <a:pt x="32091" y="9199"/>
                  <a:pt x="31739" y="9261"/>
                  <a:pt x="31387" y="9337"/>
                </a:cubicBezTo>
                <a:cubicBezTo>
                  <a:pt x="31211" y="9362"/>
                  <a:pt x="31035" y="9412"/>
                  <a:pt x="30872" y="9450"/>
                </a:cubicBezTo>
                <a:cubicBezTo>
                  <a:pt x="30709" y="9488"/>
                  <a:pt x="30545" y="9538"/>
                  <a:pt x="30394" y="9576"/>
                </a:cubicBezTo>
                <a:cubicBezTo>
                  <a:pt x="30369" y="9588"/>
                  <a:pt x="30344" y="9588"/>
                  <a:pt x="30332" y="9601"/>
                </a:cubicBezTo>
                <a:cubicBezTo>
                  <a:pt x="30236" y="9660"/>
                  <a:pt x="30299" y="9765"/>
                  <a:pt x="30467" y="9765"/>
                </a:cubicBezTo>
                <a:cubicBezTo>
                  <a:pt x="30476" y="9765"/>
                  <a:pt x="30485" y="9765"/>
                  <a:pt x="30495" y="9764"/>
                </a:cubicBezTo>
                <a:lnTo>
                  <a:pt x="30495" y="9764"/>
                </a:lnTo>
                <a:cubicBezTo>
                  <a:pt x="30482" y="9802"/>
                  <a:pt x="30256" y="9814"/>
                  <a:pt x="30143" y="9839"/>
                </a:cubicBezTo>
                <a:cubicBezTo>
                  <a:pt x="29816" y="9915"/>
                  <a:pt x="29678" y="10028"/>
                  <a:pt x="29427" y="10116"/>
                </a:cubicBezTo>
                <a:lnTo>
                  <a:pt x="29603" y="10028"/>
                </a:lnTo>
                <a:cubicBezTo>
                  <a:pt x="29565" y="10028"/>
                  <a:pt x="29188" y="10179"/>
                  <a:pt x="29138" y="10216"/>
                </a:cubicBezTo>
                <a:cubicBezTo>
                  <a:pt x="29127" y="10216"/>
                  <a:pt x="29271" y="10109"/>
                  <a:pt x="29221" y="10109"/>
                </a:cubicBezTo>
                <a:cubicBezTo>
                  <a:pt x="29214" y="10109"/>
                  <a:pt x="29203" y="10111"/>
                  <a:pt x="29188" y="10116"/>
                </a:cubicBezTo>
                <a:cubicBezTo>
                  <a:pt x="28723" y="10292"/>
                  <a:pt x="28321" y="10543"/>
                  <a:pt x="28371" y="10568"/>
                </a:cubicBezTo>
                <a:cubicBezTo>
                  <a:pt x="28598" y="10455"/>
                  <a:pt x="28824" y="10342"/>
                  <a:pt x="29050" y="10242"/>
                </a:cubicBezTo>
                <a:lnTo>
                  <a:pt x="29050" y="10242"/>
                </a:lnTo>
                <a:cubicBezTo>
                  <a:pt x="29088" y="10254"/>
                  <a:pt x="28572" y="10468"/>
                  <a:pt x="28610" y="10493"/>
                </a:cubicBezTo>
                <a:lnTo>
                  <a:pt x="27969" y="10757"/>
                </a:lnTo>
                <a:cubicBezTo>
                  <a:pt x="28037" y="10723"/>
                  <a:pt x="28248" y="10628"/>
                  <a:pt x="28206" y="10628"/>
                </a:cubicBezTo>
                <a:cubicBezTo>
                  <a:pt x="28202" y="10628"/>
                  <a:pt x="28194" y="10629"/>
                  <a:pt x="28183" y="10631"/>
                </a:cubicBezTo>
                <a:cubicBezTo>
                  <a:pt x="27919" y="10757"/>
                  <a:pt x="28045" y="10694"/>
                  <a:pt x="27856" y="10757"/>
                </a:cubicBezTo>
                <a:cubicBezTo>
                  <a:pt x="28145" y="10581"/>
                  <a:pt x="28685" y="10229"/>
                  <a:pt x="28874" y="10103"/>
                </a:cubicBezTo>
                <a:lnTo>
                  <a:pt x="28874" y="10103"/>
                </a:lnTo>
                <a:lnTo>
                  <a:pt x="28547" y="10267"/>
                </a:lnTo>
                <a:lnTo>
                  <a:pt x="28459" y="10279"/>
                </a:lnTo>
                <a:cubicBezTo>
                  <a:pt x="28045" y="10493"/>
                  <a:pt x="27705" y="10782"/>
                  <a:pt x="27605" y="10857"/>
                </a:cubicBezTo>
                <a:cubicBezTo>
                  <a:pt x="27526" y="10889"/>
                  <a:pt x="27478" y="10901"/>
                  <a:pt x="27451" y="10901"/>
                </a:cubicBezTo>
                <a:cubicBezTo>
                  <a:pt x="27392" y="10901"/>
                  <a:pt x="27432" y="10845"/>
                  <a:pt x="27467" y="10820"/>
                </a:cubicBezTo>
                <a:lnTo>
                  <a:pt x="27467" y="10820"/>
                </a:lnTo>
                <a:cubicBezTo>
                  <a:pt x="26977" y="11033"/>
                  <a:pt x="27027" y="11121"/>
                  <a:pt x="26524" y="11322"/>
                </a:cubicBezTo>
                <a:lnTo>
                  <a:pt x="26713" y="11259"/>
                </a:lnTo>
                <a:lnTo>
                  <a:pt x="26713" y="11259"/>
                </a:lnTo>
                <a:cubicBezTo>
                  <a:pt x="26600" y="11310"/>
                  <a:pt x="26160" y="11460"/>
                  <a:pt x="26210" y="11460"/>
                </a:cubicBezTo>
                <a:cubicBezTo>
                  <a:pt x="26176" y="11469"/>
                  <a:pt x="26142" y="11473"/>
                  <a:pt x="26114" y="11473"/>
                </a:cubicBezTo>
                <a:cubicBezTo>
                  <a:pt x="26059" y="11473"/>
                  <a:pt x="26034" y="11456"/>
                  <a:pt x="26109" y="11423"/>
                </a:cubicBezTo>
                <a:lnTo>
                  <a:pt x="26109" y="11423"/>
                </a:lnTo>
                <a:cubicBezTo>
                  <a:pt x="25960" y="11485"/>
                  <a:pt x="25822" y="11572"/>
                  <a:pt x="25673" y="11635"/>
                </a:cubicBezTo>
                <a:lnTo>
                  <a:pt x="25673" y="11635"/>
                </a:lnTo>
                <a:cubicBezTo>
                  <a:pt x="25730" y="11610"/>
                  <a:pt x="25670" y="11573"/>
                  <a:pt x="25695" y="11548"/>
                </a:cubicBezTo>
                <a:lnTo>
                  <a:pt x="25695" y="11548"/>
                </a:lnTo>
                <a:cubicBezTo>
                  <a:pt x="25527" y="11593"/>
                  <a:pt x="25419" y="11678"/>
                  <a:pt x="25486" y="11678"/>
                </a:cubicBezTo>
                <a:cubicBezTo>
                  <a:pt x="25491" y="11678"/>
                  <a:pt x="25496" y="11678"/>
                  <a:pt x="25502" y="11677"/>
                </a:cubicBezTo>
                <a:lnTo>
                  <a:pt x="25502" y="11677"/>
                </a:lnTo>
                <a:cubicBezTo>
                  <a:pt x="25144" y="11737"/>
                  <a:pt x="25225" y="11725"/>
                  <a:pt x="24916" y="11749"/>
                </a:cubicBezTo>
                <a:cubicBezTo>
                  <a:pt x="24826" y="11761"/>
                  <a:pt x="24916" y="11802"/>
                  <a:pt x="24999" y="11802"/>
                </a:cubicBezTo>
                <a:cubicBezTo>
                  <a:pt x="25009" y="11802"/>
                  <a:pt x="25019" y="11801"/>
                  <a:pt x="25029" y="11800"/>
                </a:cubicBezTo>
                <a:lnTo>
                  <a:pt x="25029" y="11800"/>
                </a:lnTo>
                <a:cubicBezTo>
                  <a:pt x="24765" y="11850"/>
                  <a:pt x="24614" y="11863"/>
                  <a:pt x="24488" y="11863"/>
                </a:cubicBezTo>
                <a:cubicBezTo>
                  <a:pt x="24916" y="11800"/>
                  <a:pt x="24602" y="11737"/>
                  <a:pt x="24677" y="11687"/>
                </a:cubicBezTo>
                <a:lnTo>
                  <a:pt x="24677" y="11687"/>
                </a:lnTo>
                <a:cubicBezTo>
                  <a:pt x="24526" y="11737"/>
                  <a:pt x="24375" y="11762"/>
                  <a:pt x="24225" y="11800"/>
                </a:cubicBezTo>
                <a:cubicBezTo>
                  <a:pt x="24074" y="11825"/>
                  <a:pt x="23923" y="11837"/>
                  <a:pt x="23772" y="11863"/>
                </a:cubicBezTo>
                <a:cubicBezTo>
                  <a:pt x="23797" y="11850"/>
                  <a:pt x="23873" y="11800"/>
                  <a:pt x="23873" y="11800"/>
                </a:cubicBezTo>
                <a:lnTo>
                  <a:pt x="23873" y="11800"/>
                </a:lnTo>
                <a:cubicBezTo>
                  <a:pt x="23860" y="11806"/>
                  <a:pt x="23832" y="11809"/>
                  <a:pt x="23793" y="11809"/>
                </a:cubicBezTo>
                <a:cubicBezTo>
                  <a:pt x="23753" y="11809"/>
                  <a:pt x="23703" y="11806"/>
                  <a:pt x="23647" y="11800"/>
                </a:cubicBezTo>
                <a:cubicBezTo>
                  <a:pt x="23533" y="11787"/>
                  <a:pt x="23370" y="11787"/>
                  <a:pt x="23207" y="11737"/>
                </a:cubicBezTo>
                <a:cubicBezTo>
                  <a:pt x="23131" y="11712"/>
                  <a:pt x="23043" y="11687"/>
                  <a:pt x="22955" y="11662"/>
                </a:cubicBezTo>
                <a:cubicBezTo>
                  <a:pt x="22867" y="11636"/>
                  <a:pt x="22792" y="11599"/>
                  <a:pt x="22717" y="11574"/>
                </a:cubicBezTo>
                <a:cubicBezTo>
                  <a:pt x="22629" y="11536"/>
                  <a:pt x="22553" y="11511"/>
                  <a:pt x="22478" y="11473"/>
                </a:cubicBezTo>
                <a:cubicBezTo>
                  <a:pt x="22415" y="11435"/>
                  <a:pt x="22352" y="11410"/>
                  <a:pt x="22289" y="11373"/>
                </a:cubicBezTo>
                <a:lnTo>
                  <a:pt x="22289" y="11373"/>
                </a:lnTo>
                <a:lnTo>
                  <a:pt x="22365" y="11410"/>
                </a:lnTo>
                <a:cubicBezTo>
                  <a:pt x="22373" y="11413"/>
                  <a:pt x="22378" y="11415"/>
                  <a:pt x="22380" y="11415"/>
                </a:cubicBezTo>
                <a:cubicBezTo>
                  <a:pt x="22399" y="11415"/>
                  <a:pt x="22192" y="11298"/>
                  <a:pt x="22035" y="11209"/>
                </a:cubicBezTo>
                <a:lnTo>
                  <a:pt x="22035" y="11209"/>
                </a:lnTo>
                <a:cubicBezTo>
                  <a:pt x="21781" y="11009"/>
                  <a:pt x="21631" y="11041"/>
                  <a:pt x="21385" y="10794"/>
                </a:cubicBezTo>
                <a:lnTo>
                  <a:pt x="21385" y="10794"/>
                </a:lnTo>
                <a:cubicBezTo>
                  <a:pt x="21579" y="10950"/>
                  <a:pt x="21660" y="10992"/>
                  <a:pt x="21682" y="10992"/>
                </a:cubicBezTo>
                <a:cubicBezTo>
                  <a:pt x="21688" y="10992"/>
                  <a:pt x="21689" y="10989"/>
                  <a:pt x="21686" y="10983"/>
                </a:cubicBezTo>
                <a:cubicBezTo>
                  <a:pt x="21586" y="10908"/>
                  <a:pt x="21422" y="10782"/>
                  <a:pt x="21284" y="10681"/>
                </a:cubicBezTo>
                <a:cubicBezTo>
                  <a:pt x="21181" y="10606"/>
                  <a:pt x="21113" y="10545"/>
                  <a:pt x="21095" y="10545"/>
                </a:cubicBezTo>
                <a:cubicBezTo>
                  <a:pt x="21089" y="10545"/>
                  <a:pt x="21089" y="10552"/>
                  <a:pt x="21096" y="10568"/>
                </a:cubicBezTo>
                <a:cubicBezTo>
                  <a:pt x="20970" y="10455"/>
                  <a:pt x="20857" y="10355"/>
                  <a:pt x="20895" y="10342"/>
                </a:cubicBezTo>
                <a:cubicBezTo>
                  <a:pt x="20722" y="10218"/>
                  <a:pt x="20585" y="10071"/>
                  <a:pt x="20437" y="9934"/>
                </a:cubicBezTo>
                <a:lnTo>
                  <a:pt x="20437" y="9934"/>
                </a:lnTo>
                <a:cubicBezTo>
                  <a:pt x="20445" y="9941"/>
                  <a:pt x="20454" y="9947"/>
                  <a:pt x="20459" y="9947"/>
                </a:cubicBezTo>
                <a:cubicBezTo>
                  <a:pt x="20467" y="9947"/>
                  <a:pt x="20457" y="9925"/>
                  <a:pt x="20387" y="9848"/>
                </a:cubicBezTo>
                <a:lnTo>
                  <a:pt x="20387" y="9848"/>
                </a:lnTo>
                <a:cubicBezTo>
                  <a:pt x="20499" y="9971"/>
                  <a:pt x="20633" y="10093"/>
                  <a:pt x="20731" y="10191"/>
                </a:cubicBezTo>
                <a:cubicBezTo>
                  <a:pt x="20844" y="10292"/>
                  <a:pt x="20957" y="10367"/>
                  <a:pt x="21008" y="10443"/>
                </a:cubicBezTo>
                <a:cubicBezTo>
                  <a:pt x="21025" y="10434"/>
                  <a:pt x="20994" y="10382"/>
                  <a:pt x="21021" y="10382"/>
                </a:cubicBezTo>
                <a:cubicBezTo>
                  <a:pt x="21032" y="10382"/>
                  <a:pt x="21054" y="10391"/>
                  <a:pt x="21096" y="10418"/>
                </a:cubicBezTo>
                <a:cubicBezTo>
                  <a:pt x="20832" y="10204"/>
                  <a:pt x="20643" y="10028"/>
                  <a:pt x="20467" y="9877"/>
                </a:cubicBezTo>
                <a:cubicBezTo>
                  <a:pt x="20291" y="9726"/>
                  <a:pt x="20153" y="9588"/>
                  <a:pt x="19990" y="9450"/>
                </a:cubicBezTo>
                <a:lnTo>
                  <a:pt x="19814" y="9211"/>
                </a:lnTo>
                <a:lnTo>
                  <a:pt x="19638" y="8972"/>
                </a:lnTo>
                <a:lnTo>
                  <a:pt x="19613" y="8960"/>
                </a:lnTo>
                <a:lnTo>
                  <a:pt x="19575" y="8847"/>
                </a:lnTo>
                <a:cubicBezTo>
                  <a:pt x="19525" y="8796"/>
                  <a:pt x="19487" y="8771"/>
                  <a:pt x="19487" y="8759"/>
                </a:cubicBezTo>
                <a:cubicBezTo>
                  <a:pt x="19482" y="8754"/>
                  <a:pt x="19481" y="8751"/>
                  <a:pt x="19484" y="8751"/>
                </a:cubicBezTo>
                <a:cubicBezTo>
                  <a:pt x="19487" y="8751"/>
                  <a:pt x="19498" y="8757"/>
                  <a:pt x="19512" y="8771"/>
                </a:cubicBezTo>
                <a:cubicBezTo>
                  <a:pt x="19475" y="8721"/>
                  <a:pt x="19437" y="8683"/>
                  <a:pt x="19412" y="8658"/>
                </a:cubicBezTo>
                <a:cubicBezTo>
                  <a:pt x="19414" y="8654"/>
                  <a:pt x="19417" y="8653"/>
                  <a:pt x="19422" y="8653"/>
                </a:cubicBezTo>
                <a:cubicBezTo>
                  <a:pt x="19448" y="8653"/>
                  <a:pt x="19513" y="8707"/>
                  <a:pt x="19588" y="8771"/>
                </a:cubicBezTo>
                <a:cubicBezTo>
                  <a:pt x="19613" y="8822"/>
                  <a:pt x="19638" y="8872"/>
                  <a:pt x="19676" y="8910"/>
                </a:cubicBezTo>
                <a:cubicBezTo>
                  <a:pt x="19726" y="8953"/>
                  <a:pt x="19768" y="8991"/>
                  <a:pt x="19778" y="8991"/>
                </a:cubicBezTo>
                <a:cubicBezTo>
                  <a:pt x="19786" y="8991"/>
                  <a:pt x="19776" y="8969"/>
                  <a:pt x="19739" y="8910"/>
                </a:cubicBezTo>
                <a:cubicBezTo>
                  <a:pt x="19726" y="8897"/>
                  <a:pt x="19701" y="8872"/>
                  <a:pt x="19676" y="8847"/>
                </a:cubicBezTo>
                <a:lnTo>
                  <a:pt x="19676" y="8847"/>
                </a:lnTo>
                <a:cubicBezTo>
                  <a:pt x="19715" y="8878"/>
                  <a:pt x="19744" y="8899"/>
                  <a:pt x="19754" y="8899"/>
                </a:cubicBezTo>
                <a:cubicBezTo>
                  <a:pt x="19761" y="8899"/>
                  <a:pt x="19761" y="8891"/>
                  <a:pt x="19751" y="8872"/>
                </a:cubicBezTo>
                <a:lnTo>
                  <a:pt x="19450" y="8533"/>
                </a:lnTo>
                <a:lnTo>
                  <a:pt x="19450" y="8533"/>
                </a:lnTo>
                <a:cubicBezTo>
                  <a:pt x="19475" y="8583"/>
                  <a:pt x="19512" y="8646"/>
                  <a:pt x="19563" y="8721"/>
                </a:cubicBezTo>
                <a:cubicBezTo>
                  <a:pt x="19417" y="8576"/>
                  <a:pt x="19272" y="8411"/>
                  <a:pt x="19250" y="8411"/>
                </a:cubicBezTo>
                <a:cubicBezTo>
                  <a:pt x="19242" y="8411"/>
                  <a:pt x="19251" y="8436"/>
                  <a:pt x="19286" y="8495"/>
                </a:cubicBezTo>
                <a:lnTo>
                  <a:pt x="19098" y="8206"/>
                </a:lnTo>
                <a:cubicBezTo>
                  <a:pt x="18834" y="7904"/>
                  <a:pt x="18871" y="7955"/>
                  <a:pt x="18582" y="7565"/>
                </a:cubicBezTo>
                <a:cubicBezTo>
                  <a:pt x="18580" y="7559"/>
                  <a:pt x="18581" y="7556"/>
                  <a:pt x="18584" y="7556"/>
                </a:cubicBezTo>
                <a:cubicBezTo>
                  <a:pt x="18592" y="7556"/>
                  <a:pt x="18618" y="7581"/>
                  <a:pt x="18627" y="7581"/>
                </a:cubicBezTo>
                <a:cubicBezTo>
                  <a:pt x="18631" y="7581"/>
                  <a:pt x="18631" y="7574"/>
                  <a:pt x="18620" y="7552"/>
                </a:cubicBezTo>
                <a:cubicBezTo>
                  <a:pt x="18495" y="7414"/>
                  <a:pt x="18394" y="7226"/>
                  <a:pt x="18293" y="7062"/>
                </a:cubicBezTo>
                <a:cubicBezTo>
                  <a:pt x="18218" y="6899"/>
                  <a:pt x="18155" y="6773"/>
                  <a:pt x="18118" y="6748"/>
                </a:cubicBezTo>
                <a:cubicBezTo>
                  <a:pt x="17954" y="6509"/>
                  <a:pt x="18017" y="6660"/>
                  <a:pt x="17916" y="6522"/>
                </a:cubicBezTo>
                <a:lnTo>
                  <a:pt x="17916" y="6522"/>
                </a:lnTo>
                <a:cubicBezTo>
                  <a:pt x="17916" y="6522"/>
                  <a:pt x="17919" y="6523"/>
                  <a:pt x="17922" y="6523"/>
                </a:cubicBezTo>
                <a:cubicBezTo>
                  <a:pt x="17926" y="6523"/>
                  <a:pt x="17929" y="6518"/>
                  <a:pt x="17904" y="6484"/>
                </a:cubicBezTo>
                <a:lnTo>
                  <a:pt x="17766" y="6321"/>
                </a:lnTo>
                <a:cubicBezTo>
                  <a:pt x="17759" y="6306"/>
                  <a:pt x="17759" y="6301"/>
                  <a:pt x="17761" y="6301"/>
                </a:cubicBezTo>
                <a:cubicBezTo>
                  <a:pt x="17770" y="6301"/>
                  <a:pt x="17808" y="6350"/>
                  <a:pt x="17817" y="6350"/>
                </a:cubicBezTo>
                <a:cubicBezTo>
                  <a:pt x="17823" y="6350"/>
                  <a:pt x="17816" y="6329"/>
                  <a:pt x="17778" y="6258"/>
                </a:cubicBezTo>
                <a:cubicBezTo>
                  <a:pt x="17539" y="5906"/>
                  <a:pt x="17401" y="5705"/>
                  <a:pt x="17238" y="5391"/>
                </a:cubicBezTo>
                <a:cubicBezTo>
                  <a:pt x="17170" y="5275"/>
                  <a:pt x="17143" y="5238"/>
                  <a:pt x="17136" y="5238"/>
                </a:cubicBezTo>
                <a:cubicBezTo>
                  <a:pt x="17124" y="5238"/>
                  <a:pt x="17176" y="5358"/>
                  <a:pt x="17165" y="5358"/>
                </a:cubicBezTo>
                <a:cubicBezTo>
                  <a:pt x="17159" y="5358"/>
                  <a:pt x="17139" y="5328"/>
                  <a:pt x="17087" y="5240"/>
                </a:cubicBezTo>
                <a:cubicBezTo>
                  <a:pt x="17075" y="5177"/>
                  <a:pt x="17075" y="5115"/>
                  <a:pt x="16949" y="4888"/>
                </a:cubicBezTo>
                <a:cubicBezTo>
                  <a:pt x="16861" y="4775"/>
                  <a:pt x="16861" y="4801"/>
                  <a:pt x="16723" y="4612"/>
                </a:cubicBezTo>
                <a:lnTo>
                  <a:pt x="16760" y="4599"/>
                </a:lnTo>
                <a:cubicBezTo>
                  <a:pt x="16647" y="4424"/>
                  <a:pt x="16559" y="4285"/>
                  <a:pt x="16572" y="4260"/>
                </a:cubicBezTo>
                <a:cubicBezTo>
                  <a:pt x="16459" y="4122"/>
                  <a:pt x="16396" y="4021"/>
                  <a:pt x="16358" y="3946"/>
                </a:cubicBezTo>
                <a:cubicBezTo>
                  <a:pt x="16318" y="3896"/>
                  <a:pt x="16296" y="3875"/>
                  <a:pt x="16288" y="3875"/>
                </a:cubicBezTo>
                <a:cubicBezTo>
                  <a:pt x="16254" y="3875"/>
                  <a:pt x="16429" y="4200"/>
                  <a:pt x="16459" y="4260"/>
                </a:cubicBezTo>
                <a:cubicBezTo>
                  <a:pt x="16308" y="3971"/>
                  <a:pt x="16157" y="3808"/>
                  <a:pt x="16094" y="3632"/>
                </a:cubicBezTo>
                <a:lnTo>
                  <a:pt x="16094" y="3632"/>
                </a:lnTo>
                <a:lnTo>
                  <a:pt x="16258" y="3858"/>
                </a:lnTo>
                <a:cubicBezTo>
                  <a:pt x="15944" y="3343"/>
                  <a:pt x="15881" y="3431"/>
                  <a:pt x="15780" y="3167"/>
                </a:cubicBezTo>
                <a:lnTo>
                  <a:pt x="15780" y="3167"/>
                </a:lnTo>
                <a:cubicBezTo>
                  <a:pt x="15880" y="3297"/>
                  <a:pt x="16004" y="3435"/>
                  <a:pt x="16019" y="3435"/>
                </a:cubicBezTo>
                <a:cubicBezTo>
                  <a:pt x="16023" y="3435"/>
                  <a:pt x="16019" y="3426"/>
                  <a:pt x="16006" y="3406"/>
                </a:cubicBezTo>
                <a:lnTo>
                  <a:pt x="15805" y="3180"/>
                </a:lnTo>
                <a:cubicBezTo>
                  <a:pt x="15804" y="3175"/>
                  <a:pt x="15804" y="3174"/>
                  <a:pt x="15806" y="3174"/>
                </a:cubicBezTo>
                <a:cubicBezTo>
                  <a:pt x="15814" y="3174"/>
                  <a:pt x="15862" y="3233"/>
                  <a:pt x="15867" y="3233"/>
                </a:cubicBezTo>
                <a:cubicBezTo>
                  <a:pt x="15869" y="3233"/>
                  <a:pt x="15863" y="3222"/>
                  <a:pt x="15843" y="3192"/>
                </a:cubicBezTo>
                <a:cubicBezTo>
                  <a:pt x="15780" y="3129"/>
                  <a:pt x="15655" y="3004"/>
                  <a:pt x="15592" y="2966"/>
                </a:cubicBezTo>
                <a:lnTo>
                  <a:pt x="15604" y="2966"/>
                </a:lnTo>
                <a:cubicBezTo>
                  <a:pt x="15491" y="2840"/>
                  <a:pt x="15378" y="2727"/>
                  <a:pt x="15265" y="2601"/>
                </a:cubicBezTo>
                <a:lnTo>
                  <a:pt x="15265" y="2601"/>
                </a:lnTo>
                <a:cubicBezTo>
                  <a:pt x="15286" y="2622"/>
                  <a:pt x="15298" y="2632"/>
                  <a:pt x="15302" y="2632"/>
                </a:cubicBezTo>
                <a:cubicBezTo>
                  <a:pt x="15307" y="2632"/>
                  <a:pt x="15294" y="2613"/>
                  <a:pt x="15265" y="2576"/>
                </a:cubicBezTo>
                <a:lnTo>
                  <a:pt x="15001" y="2350"/>
                </a:lnTo>
                <a:lnTo>
                  <a:pt x="15001" y="2350"/>
                </a:lnTo>
                <a:cubicBezTo>
                  <a:pt x="15020" y="2366"/>
                  <a:pt x="15030" y="2373"/>
                  <a:pt x="15033" y="2373"/>
                </a:cubicBezTo>
                <a:cubicBezTo>
                  <a:pt x="15042" y="2373"/>
                  <a:pt x="14985" y="2309"/>
                  <a:pt x="14901" y="2224"/>
                </a:cubicBezTo>
                <a:cubicBezTo>
                  <a:pt x="14581" y="1952"/>
                  <a:pt x="14574" y="2059"/>
                  <a:pt x="14352" y="1883"/>
                </a:cubicBezTo>
                <a:lnTo>
                  <a:pt x="14352" y="1883"/>
                </a:lnTo>
                <a:cubicBezTo>
                  <a:pt x="14365" y="1891"/>
                  <a:pt x="14378" y="1897"/>
                  <a:pt x="14398" y="1910"/>
                </a:cubicBezTo>
                <a:cubicBezTo>
                  <a:pt x="14360" y="1873"/>
                  <a:pt x="14310" y="1835"/>
                  <a:pt x="14260" y="1797"/>
                </a:cubicBezTo>
                <a:cubicBezTo>
                  <a:pt x="14256" y="1799"/>
                  <a:pt x="14252" y="1801"/>
                  <a:pt x="14246" y="1801"/>
                </a:cubicBezTo>
                <a:cubicBezTo>
                  <a:pt x="14184" y="1801"/>
                  <a:pt x="13987" y="1689"/>
                  <a:pt x="13770" y="1609"/>
                </a:cubicBezTo>
                <a:cubicBezTo>
                  <a:pt x="13589" y="1528"/>
                  <a:pt x="13392" y="1488"/>
                  <a:pt x="13307" y="1488"/>
                </a:cubicBezTo>
                <a:cubicBezTo>
                  <a:pt x="13286" y="1488"/>
                  <a:pt x="13272" y="1491"/>
                  <a:pt x="13267" y="1496"/>
                </a:cubicBezTo>
                <a:cubicBezTo>
                  <a:pt x="13195" y="1472"/>
                  <a:pt x="13169" y="1463"/>
                  <a:pt x="13176" y="1463"/>
                </a:cubicBezTo>
                <a:cubicBezTo>
                  <a:pt x="13179" y="1463"/>
                  <a:pt x="13194" y="1466"/>
                  <a:pt x="13217" y="1471"/>
                </a:cubicBezTo>
                <a:cubicBezTo>
                  <a:pt x="13280" y="1471"/>
                  <a:pt x="13418" y="1483"/>
                  <a:pt x="13569" y="1521"/>
                </a:cubicBezTo>
                <a:cubicBezTo>
                  <a:pt x="13481" y="1483"/>
                  <a:pt x="13405" y="1445"/>
                  <a:pt x="13317" y="1433"/>
                </a:cubicBezTo>
                <a:lnTo>
                  <a:pt x="13317" y="1433"/>
                </a:lnTo>
                <a:cubicBezTo>
                  <a:pt x="13418" y="1445"/>
                  <a:pt x="13506" y="1483"/>
                  <a:pt x="13619" y="1508"/>
                </a:cubicBezTo>
                <a:cubicBezTo>
                  <a:pt x="13399" y="1411"/>
                  <a:pt x="13166" y="1382"/>
                  <a:pt x="12986" y="1382"/>
                </a:cubicBezTo>
                <a:cubicBezTo>
                  <a:pt x="12909" y="1382"/>
                  <a:pt x="12842" y="1388"/>
                  <a:pt x="12790" y="1395"/>
                </a:cubicBezTo>
                <a:cubicBezTo>
                  <a:pt x="12688" y="1385"/>
                  <a:pt x="12815" y="1351"/>
                  <a:pt x="12672" y="1351"/>
                </a:cubicBezTo>
                <a:cubicBezTo>
                  <a:pt x="12637" y="1351"/>
                  <a:pt x="12587" y="1353"/>
                  <a:pt x="12513" y="1357"/>
                </a:cubicBezTo>
                <a:cubicBezTo>
                  <a:pt x="11998" y="1445"/>
                  <a:pt x="12626" y="1408"/>
                  <a:pt x="12312" y="1458"/>
                </a:cubicBezTo>
                <a:lnTo>
                  <a:pt x="12073" y="1458"/>
                </a:lnTo>
                <a:cubicBezTo>
                  <a:pt x="11684" y="1584"/>
                  <a:pt x="11382" y="1672"/>
                  <a:pt x="11055" y="1797"/>
                </a:cubicBezTo>
                <a:cubicBezTo>
                  <a:pt x="10980" y="1835"/>
                  <a:pt x="10955" y="1860"/>
                  <a:pt x="10930" y="1873"/>
                </a:cubicBezTo>
                <a:cubicBezTo>
                  <a:pt x="10578" y="2011"/>
                  <a:pt x="10239" y="2262"/>
                  <a:pt x="9962" y="2388"/>
                </a:cubicBezTo>
                <a:cubicBezTo>
                  <a:pt x="9972" y="2382"/>
                  <a:pt x="9975" y="2379"/>
                  <a:pt x="9973" y="2379"/>
                </a:cubicBezTo>
                <a:cubicBezTo>
                  <a:pt x="9962" y="2379"/>
                  <a:pt x="9805" y="2451"/>
                  <a:pt x="9774" y="2451"/>
                </a:cubicBezTo>
                <a:lnTo>
                  <a:pt x="9410" y="2667"/>
                </a:lnTo>
                <a:lnTo>
                  <a:pt x="9410" y="2667"/>
                </a:lnTo>
                <a:cubicBezTo>
                  <a:pt x="9454" y="2638"/>
                  <a:pt x="9477" y="2617"/>
                  <a:pt x="9485" y="2601"/>
                </a:cubicBezTo>
                <a:lnTo>
                  <a:pt x="9485" y="2601"/>
                </a:lnTo>
                <a:cubicBezTo>
                  <a:pt x="9246" y="2727"/>
                  <a:pt x="9007" y="2853"/>
                  <a:pt x="8781" y="2966"/>
                </a:cubicBezTo>
                <a:cubicBezTo>
                  <a:pt x="8630" y="3041"/>
                  <a:pt x="8467" y="3104"/>
                  <a:pt x="8316" y="3180"/>
                </a:cubicBezTo>
                <a:cubicBezTo>
                  <a:pt x="7462" y="3544"/>
                  <a:pt x="6733" y="3657"/>
                  <a:pt x="6205" y="3657"/>
                </a:cubicBezTo>
                <a:cubicBezTo>
                  <a:pt x="6192" y="3663"/>
                  <a:pt x="6174" y="3666"/>
                  <a:pt x="6152" y="3666"/>
                </a:cubicBezTo>
                <a:cubicBezTo>
                  <a:pt x="6130" y="3666"/>
                  <a:pt x="6104" y="3663"/>
                  <a:pt x="6079" y="3657"/>
                </a:cubicBezTo>
                <a:lnTo>
                  <a:pt x="6054" y="3657"/>
                </a:lnTo>
                <a:cubicBezTo>
                  <a:pt x="5426" y="3644"/>
                  <a:pt x="5137" y="3531"/>
                  <a:pt x="5049" y="3531"/>
                </a:cubicBezTo>
                <a:cubicBezTo>
                  <a:pt x="5041" y="3530"/>
                  <a:pt x="5035" y="3529"/>
                  <a:pt x="5032" y="3529"/>
                </a:cubicBezTo>
                <a:cubicBezTo>
                  <a:pt x="5001" y="3529"/>
                  <a:pt x="5127" y="3576"/>
                  <a:pt x="5363" y="3632"/>
                </a:cubicBezTo>
                <a:cubicBezTo>
                  <a:pt x="5588" y="3688"/>
                  <a:pt x="5934" y="3734"/>
                  <a:pt x="6320" y="3734"/>
                </a:cubicBezTo>
                <a:cubicBezTo>
                  <a:pt x="6365" y="3734"/>
                  <a:pt x="6410" y="3734"/>
                  <a:pt x="6456" y="3732"/>
                </a:cubicBezTo>
                <a:cubicBezTo>
                  <a:pt x="6884" y="3707"/>
                  <a:pt x="7349" y="3619"/>
                  <a:pt x="7726" y="3506"/>
                </a:cubicBezTo>
                <a:cubicBezTo>
                  <a:pt x="8309" y="3324"/>
                  <a:pt x="8740" y="3128"/>
                  <a:pt x="8757" y="3128"/>
                </a:cubicBezTo>
                <a:cubicBezTo>
                  <a:pt x="8762" y="3128"/>
                  <a:pt x="8727" y="3147"/>
                  <a:pt x="8643" y="3192"/>
                </a:cubicBezTo>
                <a:cubicBezTo>
                  <a:pt x="8567" y="3230"/>
                  <a:pt x="8417" y="3305"/>
                  <a:pt x="8203" y="3381"/>
                </a:cubicBezTo>
                <a:cubicBezTo>
                  <a:pt x="7989" y="3469"/>
                  <a:pt x="7713" y="3582"/>
                  <a:pt x="7323" y="3670"/>
                </a:cubicBezTo>
                <a:cubicBezTo>
                  <a:pt x="7014" y="3752"/>
                  <a:pt x="6628" y="3818"/>
                  <a:pt x="6173" y="3818"/>
                </a:cubicBezTo>
                <a:cubicBezTo>
                  <a:pt x="6074" y="3818"/>
                  <a:pt x="5972" y="3815"/>
                  <a:pt x="5866" y="3808"/>
                </a:cubicBezTo>
                <a:cubicBezTo>
                  <a:pt x="5577" y="3783"/>
                  <a:pt x="5250" y="3732"/>
                  <a:pt x="4923" y="3632"/>
                </a:cubicBezTo>
                <a:cubicBezTo>
                  <a:pt x="4597" y="3531"/>
                  <a:pt x="4257" y="3393"/>
                  <a:pt x="3918" y="3205"/>
                </a:cubicBezTo>
                <a:lnTo>
                  <a:pt x="3918" y="3205"/>
                </a:lnTo>
                <a:cubicBezTo>
                  <a:pt x="4132" y="3355"/>
                  <a:pt x="4358" y="3494"/>
                  <a:pt x="4597" y="3619"/>
                </a:cubicBezTo>
                <a:cubicBezTo>
                  <a:pt x="4119" y="3431"/>
                  <a:pt x="3679" y="3192"/>
                  <a:pt x="3265" y="2903"/>
                </a:cubicBezTo>
                <a:cubicBezTo>
                  <a:pt x="3182" y="2851"/>
                  <a:pt x="3138" y="2827"/>
                  <a:pt x="3127" y="2827"/>
                </a:cubicBezTo>
                <a:cubicBezTo>
                  <a:pt x="3112" y="2827"/>
                  <a:pt x="3166" y="2877"/>
                  <a:pt x="3277" y="2966"/>
                </a:cubicBezTo>
                <a:cubicBezTo>
                  <a:pt x="3491" y="3104"/>
                  <a:pt x="3868" y="3368"/>
                  <a:pt x="4446" y="3607"/>
                </a:cubicBezTo>
                <a:cubicBezTo>
                  <a:pt x="4921" y="3818"/>
                  <a:pt x="5557" y="3976"/>
                  <a:pt x="6256" y="3976"/>
                </a:cubicBezTo>
                <a:cubicBezTo>
                  <a:pt x="6388" y="3976"/>
                  <a:pt x="6522" y="3971"/>
                  <a:pt x="6657" y="3959"/>
                </a:cubicBezTo>
                <a:cubicBezTo>
                  <a:pt x="7512" y="3883"/>
                  <a:pt x="8354" y="3556"/>
                  <a:pt x="9120" y="3180"/>
                </a:cubicBezTo>
                <a:lnTo>
                  <a:pt x="9120" y="3180"/>
                </a:lnTo>
                <a:cubicBezTo>
                  <a:pt x="8693" y="3393"/>
                  <a:pt x="8153" y="3644"/>
                  <a:pt x="7587" y="3795"/>
                </a:cubicBezTo>
                <a:cubicBezTo>
                  <a:pt x="7311" y="3871"/>
                  <a:pt x="7034" y="3933"/>
                  <a:pt x="6770" y="3959"/>
                </a:cubicBezTo>
                <a:cubicBezTo>
                  <a:pt x="6507" y="3984"/>
                  <a:pt x="6255" y="3996"/>
                  <a:pt x="6054" y="3996"/>
                </a:cubicBezTo>
                <a:cubicBezTo>
                  <a:pt x="5451" y="3984"/>
                  <a:pt x="4999" y="3871"/>
                  <a:pt x="4710" y="3795"/>
                </a:cubicBezTo>
                <a:cubicBezTo>
                  <a:pt x="4471" y="3723"/>
                  <a:pt x="4344" y="3676"/>
                  <a:pt x="4328" y="3676"/>
                </a:cubicBezTo>
                <a:cubicBezTo>
                  <a:pt x="4325" y="3676"/>
                  <a:pt x="4326" y="3678"/>
                  <a:pt x="4333" y="3682"/>
                </a:cubicBezTo>
                <a:cubicBezTo>
                  <a:pt x="4353" y="3696"/>
                  <a:pt x="4423" y="3732"/>
                  <a:pt x="4552" y="3783"/>
                </a:cubicBezTo>
                <a:lnTo>
                  <a:pt x="4552" y="3783"/>
                </a:lnTo>
                <a:cubicBezTo>
                  <a:pt x="4505" y="3766"/>
                  <a:pt x="4456" y="3749"/>
                  <a:pt x="4408" y="3732"/>
                </a:cubicBezTo>
                <a:lnTo>
                  <a:pt x="4408" y="3732"/>
                </a:lnTo>
                <a:cubicBezTo>
                  <a:pt x="4396" y="3744"/>
                  <a:pt x="4471" y="3809"/>
                  <a:pt x="4363" y="3809"/>
                </a:cubicBezTo>
                <a:cubicBezTo>
                  <a:pt x="4354" y="3809"/>
                  <a:pt x="4344" y="3809"/>
                  <a:pt x="4333" y="3808"/>
                </a:cubicBezTo>
                <a:cubicBezTo>
                  <a:pt x="4232" y="3720"/>
                  <a:pt x="4144" y="3632"/>
                  <a:pt x="4056" y="3556"/>
                </a:cubicBezTo>
                <a:cubicBezTo>
                  <a:pt x="4028" y="3545"/>
                  <a:pt x="4003" y="3542"/>
                  <a:pt x="3980" y="3542"/>
                </a:cubicBezTo>
                <a:cubicBezTo>
                  <a:pt x="3955" y="3542"/>
                  <a:pt x="3931" y="3546"/>
                  <a:pt x="3907" y="3546"/>
                </a:cubicBezTo>
                <a:cubicBezTo>
                  <a:pt x="3854" y="3546"/>
                  <a:pt x="3797" y="3530"/>
                  <a:pt x="3704" y="3431"/>
                </a:cubicBezTo>
                <a:lnTo>
                  <a:pt x="3704" y="3431"/>
                </a:lnTo>
                <a:cubicBezTo>
                  <a:pt x="3723" y="3459"/>
                  <a:pt x="3742" y="3494"/>
                  <a:pt x="3719" y="3494"/>
                </a:cubicBezTo>
                <a:cubicBezTo>
                  <a:pt x="3711" y="3494"/>
                  <a:pt x="3698" y="3491"/>
                  <a:pt x="3679" y="3481"/>
                </a:cubicBezTo>
                <a:cubicBezTo>
                  <a:pt x="3126" y="3104"/>
                  <a:pt x="2599" y="2727"/>
                  <a:pt x="2109" y="2300"/>
                </a:cubicBezTo>
                <a:cubicBezTo>
                  <a:pt x="1631" y="1873"/>
                  <a:pt x="1204" y="1395"/>
                  <a:pt x="890" y="855"/>
                </a:cubicBezTo>
                <a:lnTo>
                  <a:pt x="890" y="855"/>
                </a:lnTo>
                <a:cubicBezTo>
                  <a:pt x="920" y="916"/>
                  <a:pt x="926" y="940"/>
                  <a:pt x="917" y="940"/>
                </a:cubicBezTo>
                <a:cubicBezTo>
                  <a:pt x="904" y="940"/>
                  <a:pt x="859" y="889"/>
                  <a:pt x="814" y="830"/>
                </a:cubicBezTo>
                <a:lnTo>
                  <a:pt x="814" y="830"/>
                </a:lnTo>
                <a:cubicBezTo>
                  <a:pt x="852" y="905"/>
                  <a:pt x="764" y="867"/>
                  <a:pt x="751" y="893"/>
                </a:cubicBezTo>
                <a:cubicBezTo>
                  <a:pt x="663" y="742"/>
                  <a:pt x="575" y="591"/>
                  <a:pt x="500" y="440"/>
                </a:cubicBezTo>
                <a:cubicBezTo>
                  <a:pt x="362" y="415"/>
                  <a:pt x="161" y="0"/>
                  <a:pt x="60" y="0"/>
                </a:cubicBezTo>
                <a:close/>
              </a:path>
            </a:pathLst>
          </a:custGeom>
          <a:solidFill>
            <a:srgbClr val="FFCF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7" name="Google Shape;4697;p50"/>
          <p:cNvSpPr/>
          <p:nvPr/>
        </p:nvSpPr>
        <p:spPr>
          <a:xfrm>
            <a:off x="7958559" y="-29837"/>
            <a:ext cx="749219" cy="618016"/>
          </a:xfrm>
          <a:custGeom>
            <a:avLst/>
            <a:gdLst/>
            <a:ahLst/>
            <a:cxnLst/>
            <a:rect l="l" t="t" r="r" b="b"/>
            <a:pathLst>
              <a:path w="17291" h="14263" extrusionOk="0">
                <a:moveTo>
                  <a:pt x="3757" y="454"/>
                </a:moveTo>
                <a:cubicBezTo>
                  <a:pt x="3707" y="466"/>
                  <a:pt x="3581" y="479"/>
                  <a:pt x="3544" y="504"/>
                </a:cubicBezTo>
                <a:cubicBezTo>
                  <a:pt x="3531" y="516"/>
                  <a:pt x="3531" y="516"/>
                  <a:pt x="3544" y="529"/>
                </a:cubicBezTo>
                <a:lnTo>
                  <a:pt x="3506" y="529"/>
                </a:lnTo>
                <a:cubicBezTo>
                  <a:pt x="3506" y="529"/>
                  <a:pt x="3506" y="516"/>
                  <a:pt x="3506" y="504"/>
                </a:cubicBezTo>
                <a:cubicBezTo>
                  <a:pt x="3506" y="492"/>
                  <a:pt x="3506" y="470"/>
                  <a:pt x="3486" y="457"/>
                </a:cubicBezTo>
                <a:lnTo>
                  <a:pt x="3486" y="457"/>
                </a:lnTo>
                <a:cubicBezTo>
                  <a:pt x="3571" y="455"/>
                  <a:pt x="3661" y="454"/>
                  <a:pt x="3757" y="454"/>
                </a:cubicBezTo>
                <a:close/>
                <a:moveTo>
                  <a:pt x="3820" y="454"/>
                </a:moveTo>
                <a:cubicBezTo>
                  <a:pt x="4222" y="454"/>
                  <a:pt x="4750" y="479"/>
                  <a:pt x="5341" y="642"/>
                </a:cubicBezTo>
                <a:lnTo>
                  <a:pt x="5328" y="642"/>
                </a:lnTo>
                <a:cubicBezTo>
                  <a:pt x="5227" y="617"/>
                  <a:pt x="5114" y="604"/>
                  <a:pt x="5014" y="579"/>
                </a:cubicBezTo>
                <a:cubicBezTo>
                  <a:pt x="4813" y="529"/>
                  <a:pt x="4561" y="541"/>
                  <a:pt x="4524" y="504"/>
                </a:cubicBezTo>
                <a:cubicBezTo>
                  <a:pt x="4511" y="504"/>
                  <a:pt x="4499" y="516"/>
                  <a:pt x="4486" y="516"/>
                </a:cubicBezTo>
                <a:cubicBezTo>
                  <a:pt x="4310" y="504"/>
                  <a:pt x="4147" y="491"/>
                  <a:pt x="3983" y="491"/>
                </a:cubicBezTo>
                <a:cubicBezTo>
                  <a:pt x="3921" y="491"/>
                  <a:pt x="3858" y="479"/>
                  <a:pt x="3820" y="454"/>
                </a:cubicBezTo>
                <a:close/>
                <a:moveTo>
                  <a:pt x="6245" y="1243"/>
                </a:moveTo>
                <a:cubicBezTo>
                  <a:pt x="6251" y="1243"/>
                  <a:pt x="6260" y="1247"/>
                  <a:pt x="6270" y="1258"/>
                </a:cubicBezTo>
                <a:lnTo>
                  <a:pt x="6270" y="1270"/>
                </a:lnTo>
                <a:cubicBezTo>
                  <a:pt x="6258" y="1270"/>
                  <a:pt x="6245" y="1258"/>
                  <a:pt x="6233" y="1258"/>
                </a:cubicBezTo>
                <a:cubicBezTo>
                  <a:pt x="6233" y="1250"/>
                  <a:pt x="6237" y="1243"/>
                  <a:pt x="6245" y="1243"/>
                </a:cubicBezTo>
                <a:close/>
                <a:moveTo>
                  <a:pt x="7736" y="1362"/>
                </a:moveTo>
                <a:lnTo>
                  <a:pt x="7741" y="1371"/>
                </a:lnTo>
                <a:cubicBezTo>
                  <a:pt x="7739" y="1367"/>
                  <a:pt x="7737" y="1365"/>
                  <a:pt x="7736" y="1362"/>
                </a:cubicBezTo>
                <a:close/>
                <a:moveTo>
                  <a:pt x="2953" y="1522"/>
                </a:moveTo>
                <a:cubicBezTo>
                  <a:pt x="2925" y="1526"/>
                  <a:pt x="2902" y="1528"/>
                  <a:pt x="2884" y="1530"/>
                </a:cubicBezTo>
                <a:lnTo>
                  <a:pt x="2884" y="1530"/>
                </a:lnTo>
                <a:cubicBezTo>
                  <a:pt x="2908" y="1529"/>
                  <a:pt x="2931" y="1527"/>
                  <a:pt x="2953" y="1522"/>
                </a:cubicBezTo>
                <a:close/>
                <a:moveTo>
                  <a:pt x="6170" y="1409"/>
                </a:moveTo>
                <a:cubicBezTo>
                  <a:pt x="6208" y="1421"/>
                  <a:pt x="6245" y="1421"/>
                  <a:pt x="6258" y="1446"/>
                </a:cubicBezTo>
                <a:cubicBezTo>
                  <a:pt x="6233" y="1434"/>
                  <a:pt x="6220" y="1434"/>
                  <a:pt x="6195" y="1434"/>
                </a:cubicBezTo>
                <a:lnTo>
                  <a:pt x="6283" y="1484"/>
                </a:lnTo>
                <a:cubicBezTo>
                  <a:pt x="6283" y="1484"/>
                  <a:pt x="6296" y="1471"/>
                  <a:pt x="6296" y="1471"/>
                </a:cubicBezTo>
                <a:cubicBezTo>
                  <a:pt x="6308" y="1497"/>
                  <a:pt x="6321" y="1522"/>
                  <a:pt x="6321" y="1559"/>
                </a:cubicBezTo>
                <a:lnTo>
                  <a:pt x="6270" y="1534"/>
                </a:lnTo>
                <a:cubicBezTo>
                  <a:pt x="6233" y="1509"/>
                  <a:pt x="6208" y="1497"/>
                  <a:pt x="6170" y="1471"/>
                </a:cubicBezTo>
                <a:cubicBezTo>
                  <a:pt x="6182" y="1459"/>
                  <a:pt x="6195" y="1434"/>
                  <a:pt x="6170" y="1409"/>
                </a:cubicBezTo>
                <a:close/>
                <a:moveTo>
                  <a:pt x="2161" y="1572"/>
                </a:moveTo>
                <a:lnTo>
                  <a:pt x="2124" y="1584"/>
                </a:lnTo>
                <a:cubicBezTo>
                  <a:pt x="2124" y="1584"/>
                  <a:pt x="2136" y="1584"/>
                  <a:pt x="2161" y="1572"/>
                </a:cubicBezTo>
                <a:close/>
                <a:moveTo>
                  <a:pt x="6610" y="1710"/>
                </a:moveTo>
                <a:cubicBezTo>
                  <a:pt x="6610" y="1723"/>
                  <a:pt x="6610" y="1735"/>
                  <a:pt x="6622" y="1748"/>
                </a:cubicBezTo>
                <a:lnTo>
                  <a:pt x="6585" y="1723"/>
                </a:lnTo>
                <a:cubicBezTo>
                  <a:pt x="6585" y="1710"/>
                  <a:pt x="6597" y="1710"/>
                  <a:pt x="6610" y="1710"/>
                </a:cubicBezTo>
                <a:close/>
                <a:moveTo>
                  <a:pt x="6823" y="1899"/>
                </a:moveTo>
                <a:lnTo>
                  <a:pt x="6911" y="1974"/>
                </a:lnTo>
                <a:cubicBezTo>
                  <a:pt x="6886" y="1961"/>
                  <a:pt x="6861" y="1936"/>
                  <a:pt x="6848" y="1924"/>
                </a:cubicBezTo>
                <a:cubicBezTo>
                  <a:pt x="6840" y="1915"/>
                  <a:pt x="6832" y="1907"/>
                  <a:pt x="6823" y="1899"/>
                </a:cubicBezTo>
                <a:close/>
                <a:moveTo>
                  <a:pt x="8321" y="3655"/>
                </a:moveTo>
                <a:lnTo>
                  <a:pt x="8319" y="3658"/>
                </a:lnTo>
                <a:cubicBezTo>
                  <a:pt x="8319" y="3657"/>
                  <a:pt x="8320" y="3656"/>
                  <a:pt x="8321" y="3655"/>
                </a:cubicBezTo>
                <a:close/>
                <a:moveTo>
                  <a:pt x="5944" y="1157"/>
                </a:moveTo>
                <a:cubicBezTo>
                  <a:pt x="5969" y="1170"/>
                  <a:pt x="6007" y="1182"/>
                  <a:pt x="6044" y="1182"/>
                </a:cubicBezTo>
                <a:lnTo>
                  <a:pt x="6082" y="1207"/>
                </a:lnTo>
                <a:cubicBezTo>
                  <a:pt x="6120" y="1245"/>
                  <a:pt x="6182" y="1220"/>
                  <a:pt x="6195" y="1270"/>
                </a:cubicBezTo>
                <a:cubicBezTo>
                  <a:pt x="6208" y="1270"/>
                  <a:pt x="6220" y="1270"/>
                  <a:pt x="6245" y="1283"/>
                </a:cubicBezTo>
                <a:lnTo>
                  <a:pt x="6233" y="1270"/>
                </a:lnTo>
                <a:lnTo>
                  <a:pt x="6233" y="1270"/>
                </a:lnTo>
                <a:lnTo>
                  <a:pt x="6270" y="1283"/>
                </a:lnTo>
                <a:cubicBezTo>
                  <a:pt x="6283" y="1295"/>
                  <a:pt x="6296" y="1295"/>
                  <a:pt x="6296" y="1295"/>
                </a:cubicBezTo>
                <a:cubicBezTo>
                  <a:pt x="6333" y="1308"/>
                  <a:pt x="6358" y="1321"/>
                  <a:pt x="6383" y="1333"/>
                </a:cubicBezTo>
                <a:cubicBezTo>
                  <a:pt x="6396" y="1358"/>
                  <a:pt x="6409" y="1358"/>
                  <a:pt x="6446" y="1371"/>
                </a:cubicBezTo>
                <a:cubicBezTo>
                  <a:pt x="6534" y="1459"/>
                  <a:pt x="6710" y="1471"/>
                  <a:pt x="6798" y="1597"/>
                </a:cubicBezTo>
                <a:cubicBezTo>
                  <a:pt x="6788" y="1587"/>
                  <a:pt x="6770" y="1568"/>
                  <a:pt x="6756" y="1568"/>
                </a:cubicBezTo>
                <a:cubicBezTo>
                  <a:pt x="6753" y="1568"/>
                  <a:pt x="6750" y="1570"/>
                  <a:pt x="6748" y="1572"/>
                </a:cubicBezTo>
                <a:cubicBezTo>
                  <a:pt x="6861" y="1622"/>
                  <a:pt x="6924" y="1735"/>
                  <a:pt x="6987" y="1760"/>
                </a:cubicBezTo>
                <a:lnTo>
                  <a:pt x="6999" y="1735"/>
                </a:lnTo>
                <a:cubicBezTo>
                  <a:pt x="7075" y="1786"/>
                  <a:pt x="7137" y="1823"/>
                  <a:pt x="7188" y="1873"/>
                </a:cubicBezTo>
                <a:lnTo>
                  <a:pt x="7213" y="1848"/>
                </a:lnTo>
                <a:cubicBezTo>
                  <a:pt x="7276" y="1936"/>
                  <a:pt x="7477" y="2049"/>
                  <a:pt x="7477" y="2137"/>
                </a:cubicBezTo>
                <a:cubicBezTo>
                  <a:pt x="7502" y="2150"/>
                  <a:pt x="7565" y="2250"/>
                  <a:pt x="7602" y="2301"/>
                </a:cubicBezTo>
                <a:lnTo>
                  <a:pt x="7602" y="2326"/>
                </a:lnTo>
                <a:cubicBezTo>
                  <a:pt x="7640" y="2389"/>
                  <a:pt x="7678" y="2414"/>
                  <a:pt x="7715" y="2452"/>
                </a:cubicBezTo>
                <a:cubicBezTo>
                  <a:pt x="7778" y="2602"/>
                  <a:pt x="7891" y="2703"/>
                  <a:pt x="7967" y="2816"/>
                </a:cubicBezTo>
                <a:cubicBezTo>
                  <a:pt x="8004" y="2854"/>
                  <a:pt x="8030" y="2891"/>
                  <a:pt x="8055" y="2929"/>
                </a:cubicBezTo>
                <a:lnTo>
                  <a:pt x="8042" y="2929"/>
                </a:lnTo>
                <a:cubicBezTo>
                  <a:pt x="8055" y="2942"/>
                  <a:pt x="8092" y="2967"/>
                  <a:pt x="8092" y="2992"/>
                </a:cubicBezTo>
                <a:cubicBezTo>
                  <a:pt x="8130" y="3017"/>
                  <a:pt x="8168" y="3092"/>
                  <a:pt x="8180" y="3143"/>
                </a:cubicBezTo>
                <a:lnTo>
                  <a:pt x="8218" y="3231"/>
                </a:lnTo>
                <a:cubicBezTo>
                  <a:pt x="8200" y="3205"/>
                  <a:pt x="8190" y="3195"/>
                  <a:pt x="8185" y="3195"/>
                </a:cubicBezTo>
                <a:cubicBezTo>
                  <a:pt x="8173" y="3195"/>
                  <a:pt x="8189" y="3251"/>
                  <a:pt x="8180" y="3268"/>
                </a:cubicBezTo>
                <a:lnTo>
                  <a:pt x="8231" y="3306"/>
                </a:lnTo>
                <a:cubicBezTo>
                  <a:pt x="8231" y="3311"/>
                  <a:pt x="8229" y="3313"/>
                  <a:pt x="8226" y="3313"/>
                </a:cubicBezTo>
                <a:cubicBezTo>
                  <a:pt x="8220" y="3313"/>
                  <a:pt x="8210" y="3304"/>
                  <a:pt x="8205" y="3304"/>
                </a:cubicBezTo>
                <a:cubicBezTo>
                  <a:pt x="8203" y="3304"/>
                  <a:pt x="8202" y="3307"/>
                  <a:pt x="8206" y="3319"/>
                </a:cubicBezTo>
                <a:cubicBezTo>
                  <a:pt x="8231" y="3356"/>
                  <a:pt x="8281" y="3457"/>
                  <a:pt x="8319" y="3482"/>
                </a:cubicBezTo>
                <a:cubicBezTo>
                  <a:pt x="8331" y="3469"/>
                  <a:pt x="8331" y="3457"/>
                  <a:pt x="8319" y="3432"/>
                </a:cubicBezTo>
                <a:lnTo>
                  <a:pt x="8319" y="3432"/>
                </a:lnTo>
                <a:cubicBezTo>
                  <a:pt x="8331" y="3444"/>
                  <a:pt x="8331" y="3444"/>
                  <a:pt x="8344" y="3444"/>
                </a:cubicBezTo>
                <a:cubicBezTo>
                  <a:pt x="8356" y="3482"/>
                  <a:pt x="8363" y="3491"/>
                  <a:pt x="8366" y="3491"/>
                </a:cubicBezTo>
                <a:cubicBezTo>
                  <a:pt x="8369" y="3491"/>
                  <a:pt x="8369" y="3482"/>
                  <a:pt x="8369" y="3482"/>
                </a:cubicBezTo>
                <a:cubicBezTo>
                  <a:pt x="8369" y="3570"/>
                  <a:pt x="8407" y="3595"/>
                  <a:pt x="8407" y="3670"/>
                </a:cubicBezTo>
                <a:cubicBezTo>
                  <a:pt x="8408" y="3666"/>
                  <a:pt x="8410" y="3663"/>
                  <a:pt x="8412" y="3663"/>
                </a:cubicBezTo>
                <a:cubicBezTo>
                  <a:pt x="8428" y="3663"/>
                  <a:pt x="8469" y="3798"/>
                  <a:pt x="8495" y="3798"/>
                </a:cubicBezTo>
                <a:cubicBezTo>
                  <a:pt x="8499" y="3798"/>
                  <a:pt x="8504" y="3794"/>
                  <a:pt x="8507" y="3784"/>
                </a:cubicBezTo>
                <a:lnTo>
                  <a:pt x="8507" y="3784"/>
                </a:lnTo>
                <a:cubicBezTo>
                  <a:pt x="8495" y="3871"/>
                  <a:pt x="8520" y="3834"/>
                  <a:pt x="8507" y="3884"/>
                </a:cubicBezTo>
                <a:cubicBezTo>
                  <a:pt x="8482" y="3796"/>
                  <a:pt x="8407" y="3733"/>
                  <a:pt x="8369" y="3670"/>
                </a:cubicBezTo>
                <a:lnTo>
                  <a:pt x="8369" y="3746"/>
                </a:lnTo>
                <a:cubicBezTo>
                  <a:pt x="8307" y="3721"/>
                  <a:pt x="8318" y="3598"/>
                  <a:pt x="8294" y="3571"/>
                </a:cubicBezTo>
                <a:lnTo>
                  <a:pt x="8294" y="3571"/>
                </a:lnTo>
                <a:cubicBezTo>
                  <a:pt x="8307" y="3585"/>
                  <a:pt x="8328" y="3638"/>
                  <a:pt x="8321" y="3655"/>
                </a:cubicBezTo>
                <a:lnTo>
                  <a:pt x="8321" y="3655"/>
                </a:lnTo>
                <a:lnTo>
                  <a:pt x="8344" y="3620"/>
                </a:lnTo>
                <a:cubicBezTo>
                  <a:pt x="8319" y="3532"/>
                  <a:pt x="8256" y="3469"/>
                  <a:pt x="8206" y="3407"/>
                </a:cubicBezTo>
                <a:lnTo>
                  <a:pt x="8206" y="3407"/>
                </a:lnTo>
                <a:cubicBezTo>
                  <a:pt x="8211" y="3424"/>
                  <a:pt x="8212" y="3430"/>
                  <a:pt x="8209" y="3430"/>
                </a:cubicBezTo>
                <a:cubicBezTo>
                  <a:pt x="8203" y="3430"/>
                  <a:pt x="8176" y="3390"/>
                  <a:pt x="8163" y="3390"/>
                </a:cubicBezTo>
                <a:cubicBezTo>
                  <a:pt x="8158" y="3390"/>
                  <a:pt x="8155" y="3394"/>
                  <a:pt x="8155" y="3407"/>
                </a:cubicBezTo>
                <a:lnTo>
                  <a:pt x="8180" y="3444"/>
                </a:lnTo>
                <a:cubicBezTo>
                  <a:pt x="8180" y="3454"/>
                  <a:pt x="8178" y="3458"/>
                  <a:pt x="8174" y="3458"/>
                </a:cubicBezTo>
                <a:cubicBezTo>
                  <a:pt x="8162" y="3458"/>
                  <a:pt x="8139" y="3428"/>
                  <a:pt x="8130" y="3419"/>
                </a:cubicBezTo>
                <a:cubicBezTo>
                  <a:pt x="8080" y="3256"/>
                  <a:pt x="7904" y="3017"/>
                  <a:pt x="7904" y="2954"/>
                </a:cubicBezTo>
                <a:lnTo>
                  <a:pt x="7904" y="2954"/>
                </a:lnTo>
                <a:cubicBezTo>
                  <a:pt x="7904" y="2979"/>
                  <a:pt x="7942" y="3030"/>
                  <a:pt x="7967" y="3055"/>
                </a:cubicBezTo>
                <a:lnTo>
                  <a:pt x="7942" y="2979"/>
                </a:lnTo>
                <a:lnTo>
                  <a:pt x="7942" y="2979"/>
                </a:lnTo>
                <a:cubicBezTo>
                  <a:pt x="7979" y="3030"/>
                  <a:pt x="7979" y="3092"/>
                  <a:pt x="8030" y="3168"/>
                </a:cubicBezTo>
                <a:cubicBezTo>
                  <a:pt x="8042" y="3143"/>
                  <a:pt x="8105" y="3180"/>
                  <a:pt x="8092" y="3105"/>
                </a:cubicBezTo>
                <a:cubicBezTo>
                  <a:pt x="8030" y="2942"/>
                  <a:pt x="7979" y="3004"/>
                  <a:pt x="7866" y="2828"/>
                </a:cubicBezTo>
                <a:cubicBezTo>
                  <a:pt x="7854" y="2816"/>
                  <a:pt x="7917" y="2841"/>
                  <a:pt x="7854" y="2766"/>
                </a:cubicBezTo>
                <a:cubicBezTo>
                  <a:pt x="7770" y="2682"/>
                  <a:pt x="7687" y="2634"/>
                  <a:pt x="7640" y="2634"/>
                </a:cubicBezTo>
                <a:cubicBezTo>
                  <a:pt x="7630" y="2634"/>
                  <a:pt x="7621" y="2636"/>
                  <a:pt x="7615" y="2640"/>
                </a:cubicBezTo>
                <a:cubicBezTo>
                  <a:pt x="7653" y="2678"/>
                  <a:pt x="7741" y="2753"/>
                  <a:pt x="7728" y="2791"/>
                </a:cubicBezTo>
                <a:cubicBezTo>
                  <a:pt x="7703" y="2766"/>
                  <a:pt x="7678" y="2741"/>
                  <a:pt x="7653" y="2715"/>
                </a:cubicBezTo>
                <a:lnTo>
                  <a:pt x="7653" y="2715"/>
                </a:lnTo>
                <a:cubicBezTo>
                  <a:pt x="7678" y="2766"/>
                  <a:pt x="7715" y="2803"/>
                  <a:pt x="7741" y="2854"/>
                </a:cubicBezTo>
                <a:lnTo>
                  <a:pt x="7766" y="2879"/>
                </a:lnTo>
                <a:cubicBezTo>
                  <a:pt x="7791" y="2916"/>
                  <a:pt x="7829" y="2967"/>
                  <a:pt x="7854" y="3017"/>
                </a:cubicBezTo>
                <a:cubicBezTo>
                  <a:pt x="7942" y="3168"/>
                  <a:pt x="8030" y="3306"/>
                  <a:pt x="8105" y="3457"/>
                </a:cubicBezTo>
                <a:cubicBezTo>
                  <a:pt x="8168" y="3595"/>
                  <a:pt x="8231" y="3733"/>
                  <a:pt x="8294" y="3846"/>
                </a:cubicBezTo>
                <a:cubicBezTo>
                  <a:pt x="8304" y="3884"/>
                  <a:pt x="8308" y="3901"/>
                  <a:pt x="8305" y="3901"/>
                </a:cubicBezTo>
                <a:cubicBezTo>
                  <a:pt x="8301" y="3901"/>
                  <a:pt x="8284" y="3871"/>
                  <a:pt x="8256" y="3821"/>
                </a:cubicBezTo>
                <a:cubicBezTo>
                  <a:pt x="8218" y="3733"/>
                  <a:pt x="8130" y="3582"/>
                  <a:pt x="8042" y="3407"/>
                </a:cubicBezTo>
                <a:cubicBezTo>
                  <a:pt x="7841" y="3055"/>
                  <a:pt x="7540" y="2602"/>
                  <a:pt x="7263" y="2313"/>
                </a:cubicBezTo>
                <a:lnTo>
                  <a:pt x="7276" y="2313"/>
                </a:lnTo>
                <a:cubicBezTo>
                  <a:pt x="7251" y="2288"/>
                  <a:pt x="7213" y="2263"/>
                  <a:pt x="7188" y="2225"/>
                </a:cubicBezTo>
                <a:cubicBezTo>
                  <a:pt x="7175" y="2225"/>
                  <a:pt x="7175" y="2213"/>
                  <a:pt x="7163" y="2200"/>
                </a:cubicBezTo>
                <a:cubicBezTo>
                  <a:pt x="7163" y="2188"/>
                  <a:pt x="7163" y="2175"/>
                  <a:pt x="7163" y="2175"/>
                </a:cubicBezTo>
                <a:lnTo>
                  <a:pt x="7125" y="2175"/>
                </a:lnTo>
                <a:lnTo>
                  <a:pt x="7075" y="2137"/>
                </a:lnTo>
                <a:cubicBezTo>
                  <a:pt x="7062" y="2125"/>
                  <a:pt x="7049" y="2112"/>
                  <a:pt x="7037" y="2100"/>
                </a:cubicBezTo>
                <a:lnTo>
                  <a:pt x="7037" y="2087"/>
                </a:lnTo>
                <a:cubicBezTo>
                  <a:pt x="6999" y="2049"/>
                  <a:pt x="6974" y="2037"/>
                  <a:pt x="6949" y="2012"/>
                </a:cubicBezTo>
                <a:cubicBezTo>
                  <a:pt x="6974" y="2012"/>
                  <a:pt x="6987" y="2024"/>
                  <a:pt x="6999" y="2037"/>
                </a:cubicBezTo>
                <a:cubicBezTo>
                  <a:pt x="6999" y="2037"/>
                  <a:pt x="7012" y="2049"/>
                  <a:pt x="7012" y="2049"/>
                </a:cubicBezTo>
                <a:cubicBezTo>
                  <a:pt x="7037" y="2075"/>
                  <a:pt x="7049" y="2100"/>
                  <a:pt x="7075" y="2137"/>
                </a:cubicBezTo>
                <a:cubicBezTo>
                  <a:pt x="7087" y="2125"/>
                  <a:pt x="7087" y="2125"/>
                  <a:pt x="7087" y="2112"/>
                </a:cubicBezTo>
                <a:cubicBezTo>
                  <a:pt x="7049" y="2049"/>
                  <a:pt x="6987" y="1999"/>
                  <a:pt x="6936" y="1961"/>
                </a:cubicBezTo>
                <a:lnTo>
                  <a:pt x="6924" y="1974"/>
                </a:lnTo>
                <a:lnTo>
                  <a:pt x="6911" y="1961"/>
                </a:lnTo>
                <a:cubicBezTo>
                  <a:pt x="6823" y="1899"/>
                  <a:pt x="6748" y="1823"/>
                  <a:pt x="6660" y="1773"/>
                </a:cubicBezTo>
                <a:lnTo>
                  <a:pt x="6647" y="1760"/>
                </a:lnTo>
                <a:cubicBezTo>
                  <a:pt x="6660" y="1760"/>
                  <a:pt x="6698" y="1748"/>
                  <a:pt x="6735" y="1748"/>
                </a:cubicBezTo>
                <a:cubicBezTo>
                  <a:pt x="6673" y="1698"/>
                  <a:pt x="6610" y="1647"/>
                  <a:pt x="6559" y="1597"/>
                </a:cubicBezTo>
                <a:cubicBezTo>
                  <a:pt x="6622" y="1597"/>
                  <a:pt x="6673" y="1597"/>
                  <a:pt x="6710" y="1584"/>
                </a:cubicBezTo>
                <a:lnTo>
                  <a:pt x="6622" y="1559"/>
                </a:lnTo>
                <a:lnTo>
                  <a:pt x="6610" y="1522"/>
                </a:lnTo>
                <a:cubicBezTo>
                  <a:pt x="6574" y="1513"/>
                  <a:pt x="6539" y="1504"/>
                  <a:pt x="6503" y="1504"/>
                </a:cubicBezTo>
                <a:cubicBezTo>
                  <a:pt x="6488" y="1504"/>
                  <a:pt x="6474" y="1505"/>
                  <a:pt x="6459" y="1509"/>
                </a:cubicBezTo>
                <a:cubicBezTo>
                  <a:pt x="6371" y="1446"/>
                  <a:pt x="6283" y="1383"/>
                  <a:pt x="6208" y="1321"/>
                </a:cubicBezTo>
                <a:cubicBezTo>
                  <a:pt x="6120" y="1270"/>
                  <a:pt x="6032" y="1220"/>
                  <a:pt x="5944" y="1157"/>
                </a:cubicBezTo>
                <a:close/>
                <a:moveTo>
                  <a:pt x="8947" y="6711"/>
                </a:moveTo>
                <a:lnTo>
                  <a:pt x="8947" y="6711"/>
                </a:lnTo>
                <a:cubicBezTo>
                  <a:pt x="8955" y="6734"/>
                  <a:pt x="8965" y="6756"/>
                  <a:pt x="8975" y="6777"/>
                </a:cubicBezTo>
                <a:lnTo>
                  <a:pt x="8975" y="6777"/>
                </a:lnTo>
                <a:cubicBezTo>
                  <a:pt x="8972" y="6765"/>
                  <a:pt x="8963" y="6744"/>
                  <a:pt x="8947" y="6711"/>
                </a:cubicBezTo>
                <a:close/>
                <a:moveTo>
                  <a:pt x="17193" y="7459"/>
                </a:moveTo>
                <a:lnTo>
                  <a:pt x="17193" y="7459"/>
                </a:lnTo>
                <a:cubicBezTo>
                  <a:pt x="17218" y="7470"/>
                  <a:pt x="17242" y="7481"/>
                  <a:pt x="17263" y="7499"/>
                </a:cubicBezTo>
                <a:lnTo>
                  <a:pt x="17263" y="7499"/>
                </a:lnTo>
                <a:cubicBezTo>
                  <a:pt x="17243" y="7482"/>
                  <a:pt x="17219" y="7469"/>
                  <a:pt x="17193" y="7459"/>
                </a:cubicBezTo>
                <a:close/>
                <a:moveTo>
                  <a:pt x="17263" y="7499"/>
                </a:moveTo>
                <a:cubicBezTo>
                  <a:pt x="17273" y="7508"/>
                  <a:pt x="17283" y="7517"/>
                  <a:pt x="17291" y="7528"/>
                </a:cubicBezTo>
                <a:cubicBezTo>
                  <a:pt x="17282" y="7517"/>
                  <a:pt x="17273" y="7507"/>
                  <a:pt x="17263" y="7499"/>
                </a:cubicBezTo>
                <a:close/>
                <a:moveTo>
                  <a:pt x="9563" y="7817"/>
                </a:moveTo>
                <a:cubicBezTo>
                  <a:pt x="9565" y="7820"/>
                  <a:pt x="9568" y="7824"/>
                  <a:pt x="9571" y="7827"/>
                </a:cubicBezTo>
                <a:lnTo>
                  <a:pt x="9571" y="7827"/>
                </a:lnTo>
                <a:cubicBezTo>
                  <a:pt x="9568" y="7823"/>
                  <a:pt x="9565" y="7820"/>
                  <a:pt x="9563" y="7817"/>
                </a:cubicBezTo>
                <a:close/>
                <a:moveTo>
                  <a:pt x="12555" y="8645"/>
                </a:moveTo>
                <a:cubicBezTo>
                  <a:pt x="12559" y="8646"/>
                  <a:pt x="12562" y="8646"/>
                  <a:pt x="12566" y="8647"/>
                </a:cubicBezTo>
                <a:cubicBezTo>
                  <a:pt x="12562" y="8646"/>
                  <a:pt x="12558" y="8645"/>
                  <a:pt x="12555" y="8645"/>
                </a:cubicBezTo>
                <a:close/>
                <a:moveTo>
                  <a:pt x="15180" y="9011"/>
                </a:moveTo>
                <a:lnTo>
                  <a:pt x="15217" y="9024"/>
                </a:lnTo>
                <a:cubicBezTo>
                  <a:pt x="15155" y="9024"/>
                  <a:pt x="15104" y="9036"/>
                  <a:pt x="15092" y="9036"/>
                </a:cubicBezTo>
                <a:lnTo>
                  <a:pt x="15180" y="9011"/>
                </a:lnTo>
                <a:close/>
                <a:moveTo>
                  <a:pt x="15318" y="9061"/>
                </a:moveTo>
                <a:cubicBezTo>
                  <a:pt x="15343" y="9074"/>
                  <a:pt x="15356" y="9099"/>
                  <a:pt x="15368" y="9111"/>
                </a:cubicBezTo>
                <a:cubicBezTo>
                  <a:pt x="15356" y="9111"/>
                  <a:pt x="15330" y="9111"/>
                  <a:pt x="15305" y="9124"/>
                </a:cubicBezTo>
                <a:lnTo>
                  <a:pt x="15268" y="9124"/>
                </a:lnTo>
                <a:lnTo>
                  <a:pt x="15255" y="9111"/>
                </a:lnTo>
                <a:cubicBezTo>
                  <a:pt x="15268" y="9111"/>
                  <a:pt x="15268" y="9099"/>
                  <a:pt x="15280" y="9086"/>
                </a:cubicBezTo>
                <a:cubicBezTo>
                  <a:pt x="15293" y="9086"/>
                  <a:pt x="15305" y="9074"/>
                  <a:pt x="15318" y="9061"/>
                </a:cubicBezTo>
                <a:close/>
                <a:moveTo>
                  <a:pt x="15244" y="9047"/>
                </a:moveTo>
                <a:cubicBezTo>
                  <a:pt x="15256" y="9047"/>
                  <a:pt x="15268" y="9047"/>
                  <a:pt x="15280" y="9049"/>
                </a:cubicBezTo>
                <a:cubicBezTo>
                  <a:pt x="15268" y="9049"/>
                  <a:pt x="15268" y="9061"/>
                  <a:pt x="15268" y="9061"/>
                </a:cubicBezTo>
                <a:cubicBezTo>
                  <a:pt x="15255" y="9086"/>
                  <a:pt x="15242" y="9099"/>
                  <a:pt x="15230" y="9111"/>
                </a:cubicBezTo>
                <a:cubicBezTo>
                  <a:pt x="15204" y="9102"/>
                  <a:pt x="15178" y="9098"/>
                  <a:pt x="15152" y="9098"/>
                </a:cubicBezTo>
                <a:cubicBezTo>
                  <a:pt x="15077" y="9098"/>
                  <a:pt x="15000" y="9131"/>
                  <a:pt x="14916" y="9149"/>
                </a:cubicBezTo>
                <a:lnTo>
                  <a:pt x="14953" y="9111"/>
                </a:lnTo>
                <a:cubicBezTo>
                  <a:pt x="15054" y="9089"/>
                  <a:pt x="15145" y="9047"/>
                  <a:pt x="15244" y="9047"/>
                </a:cubicBezTo>
                <a:close/>
                <a:moveTo>
                  <a:pt x="15280" y="9137"/>
                </a:moveTo>
                <a:cubicBezTo>
                  <a:pt x="15280" y="9137"/>
                  <a:pt x="15280" y="9137"/>
                  <a:pt x="15280" y="9149"/>
                </a:cubicBezTo>
                <a:lnTo>
                  <a:pt x="15268" y="9137"/>
                </a:lnTo>
                <a:close/>
                <a:moveTo>
                  <a:pt x="15028" y="9257"/>
                </a:moveTo>
                <a:cubicBezTo>
                  <a:pt x="15020" y="9257"/>
                  <a:pt x="15011" y="9259"/>
                  <a:pt x="15004" y="9262"/>
                </a:cubicBezTo>
                <a:cubicBezTo>
                  <a:pt x="15029" y="9262"/>
                  <a:pt x="15054" y="9262"/>
                  <a:pt x="15079" y="9275"/>
                </a:cubicBezTo>
                <a:cubicBezTo>
                  <a:pt x="15079" y="9287"/>
                  <a:pt x="15067" y="9287"/>
                  <a:pt x="15054" y="9300"/>
                </a:cubicBezTo>
                <a:cubicBezTo>
                  <a:pt x="15067" y="9287"/>
                  <a:pt x="15079" y="9287"/>
                  <a:pt x="15092" y="9275"/>
                </a:cubicBezTo>
                <a:cubicBezTo>
                  <a:pt x="15074" y="9266"/>
                  <a:pt x="15050" y="9257"/>
                  <a:pt x="15028" y="9257"/>
                </a:cubicBezTo>
                <a:close/>
                <a:moveTo>
                  <a:pt x="14639" y="9338"/>
                </a:moveTo>
                <a:cubicBezTo>
                  <a:pt x="14639" y="9350"/>
                  <a:pt x="14602" y="9388"/>
                  <a:pt x="14589" y="9413"/>
                </a:cubicBezTo>
                <a:lnTo>
                  <a:pt x="14564" y="9426"/>
                </a:lnTo>
                <a:cubicBezTo>
                  <a:pt x="14589" y="9388"/>
                  <a:pt x="14614" y="9363"/>
                  <a:pt x="14639" y="9338"/>
                </a:cubicBezTo>
                <a:close/>
                <a:moveTo>
                  <a:pt x="15167" y="9375"/>
                </a:moveTo>
                <a:cubicBezTo>
                  <a:pt x="15142" y="9451"/>
                  <a:pt x="15117" y="9488"/>
                  <a:pt x="15104" y="9501"/>
                </a:cubicBezTo>
                <a:cubicBezTo>
                  <a:pt x="15103" y="9503"/>
                  <a:pt x="15102" y="9503"/>
                  <a:pt x="15101" y="9503"/>
                </a:cubicBezTo>
                <a:cubicBezTo>
                  <a:pt x="15098" y="9503"/>
                  <a:pt x="15118" y="9465"/>
                  <a:pt x="15129" y="9388"/>
                </a:cubicBezTo>
                <a:cubicBezTo>
                  <a:pt x="15142" y="9388"/>
                  <a:pt x="15155" y="9375"/>
                  <a:pt x="15167" y="9375"/>
                </a:cubicBezTo>
                <a:close/>
                <a:moveTo>
                  <a:pt x="14614" y="9350"/>
                </a:moveTo>
                <a:lnTo>
                  <a:pt x="14614" y="9350"/>
                </a:lnTo>
                <a:cubicBezTo>
                  <a:pt x="14589" y="9375"/>
                  <a:pt x="14564" y="9401"/>
                  <a:pt x="14551" y="9426"/>
                </a:cubicBezTo>
                <a:cubicBezTo>
                  <a:pt x="14269" y="9543"/>
                  <a:pt x="14020" y="9628"/>
                  <a:pt x="13979" y="9628"/>
                </a:cubicBezTo>
                <a:cubicBezTo>
                  <a:pt x="13976" y="9628"/>
                  <a:pt x="13974" y="9627"/>
                  <a:pt x="13973" y="9627"/>
                </a:cubicBezTo>
                <a:cubicBezTo>
                  <a:pt x="14300" y="9488"/>
                  <a:pt x="14514" y="9388"/>
                  <a:pt x="14614" y="9350"/>
                </a:cubicBezTo>
                <a:close/>
                <a:moveTo>
                  <a:pt x="15745" y="9501"/>
                </a:moveTo>
                <a:lnTo>
                  <a:pt x="15619" y="9702"/>
                </a:lnTo>
                <a:cubicBezTo>
                  <a:pt x="15619" y="9702"/>
                  <a:pt x="15607" y="9715"/>
                  <a:pt x="15607" y="9715"/>
                </a:cubicBezTo>
                <a:cubicBezTo>
                  <a:pt x="15645" y="9652"/>
                  <a:pt x="15695" y="9576"/>
                  <a:pt x="15745" y="9501"/>
                </a:cubicBezTo>
                <a:close/>
                <a:moveTo>
                  <a:pt x="13948" y="9765"/>
                </a:moveTo>
                <a:cubicBezTo>
                  <a:pt x="13948" y="9777"/>
                  <a:pt x="13948" y="9790"/>
                  <a:pt x="13936" y="9803"/>
                </a:cubicBezTo>
                <a:cubicBezTo>
                  <a:pt x="13897" y="9812"/>
                  <a:pt x="13865" y="9818"/>
                  <a:pt x="13850" y="9818"/>
                </a:cubicBezTo>
                <a:cubicBezTo>
                  <a:pt x="13826" y="9818"/>
                  <a:pt x="13843" y="9803"/>
                  <a:pt x="13936" y="9765"/>
                </a:cubicBezTo>
                <a:close/>
                <a:moveTo>
                  <a:pt x="11511" y="9845"/>
                </a:moveTo>
                <a:cubicBezTo>
                  <a:pt x="11514" y="9847"/>
                  <a:pt x="11518" y="9850"/>
                  <a:pt x="11523" y="9853"/>
                </a:cubicBezTo>
                <a:cubicBezTo>
                  <a:pt x="11519" y="9850"/>
                  <a:pt x="11515" y="9847"/>
                  <a:pt x="11511" y="9845"/>
                </a:cubicBezTo>
                <a:close/>
                <a:moveTo>
                  <a:pt x="11661" y="9916"/>
                </a:moveTo>
                <a:lnTo>
                  <a:pt x="11661" y="9916"/>
                </a:lnTo>
                <a:cubicBezTo>
                  <a:pt x="11665" y="9917"/>
                  <a:pt x="11669" y="9918"/>
                  <a:pt x="11672" y="9919"/>
                </a:cubicBezTo>
                <a:lnTo>
                  <a:pt x="11672" y="9919"/>
                </a:lnTo>
                <a:cubicBezTo>
                  <a:pt x="11668" y="9918"/>
                  <a:pt x="11665" y="9917"/>
                  <a:pt x="11661" y="9916"/>
                </a:cubicBezTo>
                <a:close/>
                <a:moveTo>
                  <a:pt x="15149" y="9806"/>
                </a:moveTo>
                <a:cubicBezTo>
                  <a:pt x="15141" y="9820"/>
                  <a:pt x="15135" y="9835"/>
                  <a:pt x="15129" y="9853"/>
                </a:cubicBezTo>
                <a:lnTo>
                  <a:pt x="15117" y="9865"/>
                </a:lnTo>
                <a:lnTo>
                  <a:pt x="15117" y="9865"/>
                </a:lnTo>
                <a:cubicBezTo>
                  <a:pt x="15092" y="9891"/>
                  <a:pt x="15079" y="9928"/>
                  <a:pt x="15054" y="9953"/>
                </a:cubicBezTo>
                <a:cubicBezTo>
                  <a:pt x="15054" y="9953"/>
                  <a:pt x="15041" y="9953"/>
                  <a:pt x="15029" y="9966"/>
                </a:cubicBezTo>
                <a:lnTo>
                  <a:pt x="15149" y="9806"/>
                </a:lnTo>
                <a:close/>
                <a:moveTo>
                  <a:pt x="15619" y="9715"/>
                </a:moveTo>
                <a:lnTo>
                  <a:pt x="15557" y="9803"/>
                </a:lnTo>
                <a:lnTo>
                  <a:pt x="15519" y="9840"/>
                </a:lnTo>
                <a:lnTo>
                  <a:pt x="15544" y="9828"/>
                </a:lnTo>
                <a:lnTo>
                  <a:pt x="15544" y="9828"/>
                </a:lnTo>
                <a:lnTo>
                  <a:pt x="15469" y="9928"/>
                </a:lnTo>
                <a:lnTo>
                  <a:pt x="15444" y="9928"/>
                </a:lnTo>
                <a:lnTo>
                  <a:pt x="15444" y="9953"/>
                </a:lnTo>
                <a:lnTo>
                  <a:pt x="15456" y="9953"/>
                </a:lnTo>
                <a:lnTo>
                  <a:pt x="15431" y="9991"/>
                </a:lnTo>
                <a:cubicBezTo>
                  <a:pt x="15431" y="9991"/>
                  <a:pt x="15418" y="9979"/>
                  <a:pt x="15406" y="9979"/>
                </a:cubicBezTo>
                <a:cubicBezTo>
                  <a:pt x="15418" y="9966"/>
                  <a:pt x="15431" y="9953"/>
                  <a:pt x="15444" y="9928"/>
                </a:cubicBezTo>
                <a:cubicBezTo>
                  <a:pt x="15481" y="9865"/>
                  <a:pt x="15531" y="9803"/>
                  <a:pt x="15594" y="9727"/>
                </a:cubicBezTo>
                <a:cubicBezTo>
                  <a:pt x="15594" y="9727"/>
                  <a:pt x="15607" y="9727"/>
                  <a:pt x="15619" y="9715"/>
                </a:cubicBezTo>
                <a:close/>
                <a:moveTo>
                  <a:pt x="15004" y="9991"/>
                </a:moveTo>
                <a:lnTo>
                  <a:pt x="15016" y="10004"/>
                </a:lnTo>
                <a:lnTo>
                  <a:pt x="14991" y="10004"/>
                </a:lnTo>
                <a:lnTo>
                  <a:pt x="15004" y="9991"/>
                </a:lnTo>
                <a:close/>
                <a:moveTo>
                  <a:pt x="15557" y="9526"/>
                </a:moveTo>
                <a:lnTo>
                  <a:pt x="15557" y="9526"/>
                </a:lnTo>
                <a:cubicBezTo>
                  <a:pt x="15544" y="9589"/>
                  <a:pt x="15418" y="9803"/>
                  <a:pt x="15330" y="9979"/>
                </a:cubicBezTo>
                <a:cubicBezTo>
                  <a:pt x="15318" y="9966"/>
                  <a:pt x="15318" y="9966"/>
                  <a:pt x="15318" y="9953"/>
                </a:cubicBezTo>
                <a:cubicBezTo>
                  <a:pt x="15268" y="9979"/>
                  <a:pt x="15180" y="10066"/>
                  <a:pt x="15129" y="10066"/>
                </a:cubicBezTo>
                <a:cubicBezTo>
                  <a:pt x="15155" y="10029"/>
                  <a:pt x="15180" y="10004"/>
                  <a:pt x="15192" y="9979"/>
                </a:cubicBezTo>
                <a:cubicBezTo>
                  <a:pt x="15204" y="9979"/>
                  <a:pt x="15217" y="9967"/>
                  <a:pt x="15229" y="9954"/>
                </a:cubicBezTo>
                <a:lnTo>
                  <a:pt x="15229" y="9954"/>
                </a:lnTo>
                <a:cubicBezTo>
                  <a:pt x="15217" y="9966"/>
                  <a:pt x="15217" y="9966"/>
                  <a:pt x="15205" y="9966"/>
                </a:cubicBezTo>
                <a:cubicBezTo>
                  <a:pt x="15241" y="9918"/>
                  <a:pt x="15268" y="9887"/>
                  <a:pt x="15276" y="9887"/>
                </a:cubicBezTo>
                <a:cubicBezTo>
                  <a:pt x="15285" y="9887"/>
                  <a:pt x="15270" y="9924"/>
                  <a:pt x="15217" y="10016"/>
                </a:cubicBezTo>
                <a:cubicBezTo>
                  <a:pt x="15268" y="9941"/>
                  <a:pt x="15318" y="9878"/>
                  <a:pt x="15356" y="9815"/>
                </a:cubicBezTo>
                <a:cubicBezTo>
                  <a:pt x="15406" y="9790"/>
                  <a:pt x="15406" y="9777"/>
                  <a:pt x="15393" y="9752"/>
                </a:cubicBezTo>
                <a:cubicBezTo>
                  <a:pt x="15456" y="9677"/>
                  <a:pt x="15506" y="9589"/>
                  <a:pt x="15557" y="9526"/>
                </a:cubicBezTo>
                <a:close/>
                <a:moveTo>
                  <a:pt x="15318" y="10343"/>
                </a:moveTo>
                <a:lnTo>
                  <a:pt x="15318" y="10343"/>
                </a:lnTo>
                <a:cubicBezTo>
                  <a:pt x="15318" y="10356"/>
                  <a:pt x="15305" y="10368"/>
                  <a:pt x="15293" y="10381"/>
                </a:cubicBezTo>
                <a:lnTo>
                  <a:pt x="15318" y="10343"/>
                </a:lnTo>
                <a:close/>
                <a:moveTo>
                  <a:pt x="14651" y="10451"/>
                </a:moveTo>
                <a:lnTo>
                  <a:pt x="14627" y="10481"/>
                </a:lnTo>
                <a:cubicBezTo>
                  <a:pt x="14637" y="10471"/>
                  <a:pt x="14647" y="10461"/>
                  <a:pt x="14651" y="10451"/>
                </a:cubicBezTo>
                <a:close/>
                <a:moveTo>
                  <a:pt x="14419" y="11652"/>
                </a:moveTo>
                <a:cubicBezTo>
                  <a:pt x="14412" y="11665"/>
                  <a:pt x="14406" y="11676"/>
                  <a:pt x="14401" y="11688"/>
                </a:cubicBezTo>
                <a:lnTo>
                  <a:pt x="14419" y="11652"/>
                </a:lnTo>
                <a:close/>
                <a:moveTo>
                  <a:pt x="4013" y="0"/>
                </a:moveTo>
                <a:cubicBezTo>
                  <a:pt x="3770" y="0"/>
                  <a:pt x="3568" y="11"/>
                  <a:pt x="3405" y="26"/>
                </a:cubicBezTo>
                <a:lnTo>
                  <a:pt x="3330" y="26"/>
                </a:lnTo>
                <a:cubicBezTo>
                  <a:pt x="2858" y="89"/>
                  <a:pt x="2755" y="105"/>
                  <a:pt x="2853" y="105"/>
                </a:cubicBezTo>
                <a:cubicBezTo>
                  <a:pt x="2961" y="105"/>
                  <a:pt x="3312" y="85"/>
                  <a:pt x="3680" y="85"/>
                </a:cubicBezTo>
                <a:cubicBezTo>
                  <a:pt x="3848" y="85"/>
                  <a:pt x="4019" y="90"/>
                  <a:pt x="4172" y="102"/>
                </a:cubicBezTo>
                <a:cubicBezTo>
                  <a:pt x="4531" y="135"/>
                  <a:pt x="4780" y="179"/>
                  <a:pt x="4695" y="179"/>
                </a:cubicBezTo>
                <a:cubicBezTo>
                  <a:pt x="4685" y="179"/>
                  <a:pt x="4670" y="178"/>
                  <a:pt x="4649" y="177"/>
                </a:cubicBezTo>
                <a:cubicBezTo>
                  <a:pt x="4549" y="177"/>
                  <a:pt x="4335" y="152"/>
                  <a:pt x="3958" y="152"/>
                </a:cubicBezTo>
                <a:cubicBezTo>
                  <a:pt x="3581" y="152"/>
                  <a:pt x="3028" y="177"/>
                  <a:pt x="2274" y="315"/>
                </a:cubicBezTo>
                <a:cubicBezTo>
                  <a:pt x="2413" y="328"/>
                  <a:pt x="2538" y="328"/>
                  <a:pt x="2664" y="340"/>
                </a:cubicBezTo>
                <a:cubicBezTo>
                  <a:pt x="2425" y="378"/>
                  <a:pt x="2186" y="416"/>
                  <a:pt x="1948" y="466"/>
                </a:cubicBezTo>
                <a:cubicBezTo>
                  <a:pt x="1876" y="490"/>
                  <a:pt x="1858" y="500"/>
                  <a:pt x="1887" y="500"/>
                </a:cubicBezTo>
                <a:cubicBezTo>
                  <a:pt x="1948" y="500"/>
                  <a:pt x="2216" y="455"/>
                  <a:pt x="2601" y="403"/>
                </a:cubicBezTo>
                <a:cubicBezTo>
                  <a:pt x="2941" y="359"/>
                  <a:pt x="3371" y="319"/>
                  <a:pt x="3834" y="319"/>
                </a:cubicBezTo>
                <a:cubicBezTo>
                  <a:pt x="4159" y="319"/>
                  <a:pt x="4501" y="339"/>
                  <a:pt x="4838" y="391"/>
                </a:cubicBezTo>
                <a:cubicBezTo>
                  <a:pt x="4528" y="357"/>
                  <a:pt x="4140" y="340"/>
                  <a:pt x="3807" y="340"/>
                </a:cubicBezTo>
                <a:cubicBezTo>
                  <a:pt x="3641" y="340"/>
                  <a:pt x="3489" y="345"/>
                  <a:pt x="3368" y="353"/>
                </a:cubicBezTo>
                <a:cubicBezTo>
                  <a:pt x="2827" y="428"/>
                  <a:pt x="2551" y="504"/>
                  <a:pt x="2589" y="504"/>
                </a:cubicBezTo>
                <a:cubicBezTo>
                  <a:pt x="2594" y="507"/>
                  <a:pt x="2606" y="509"/>
                  <a:pt x="2626" y="509"/>
                </a:cubicBezTo>
                <a:cubicBezTo>
                  <a:pt x="2723" y="509"/>
                  <a:pt x="3000" y="470"/>
                  <a:pt x="3470" y="457"/>
                </a:cubicBezTo>
                <a:lnTo>
                  <a:pt x="3470" y="457"/>
                </a:lnTo>
                <a:cubicBezTo>
                  <a:pt x="3372" y="491"/>
                  <a:pt x="3262" y="496"/>
                  <a:pt x="3146" y="496"/>
                </a:cubicBezTo>
                <a:cubicBezTo>
                  <a:pt x="3090" y="496"/>
                  <a:pt x="3032" y="495"/>
                  <a:pt x="2974" y="495"/>
                </a:cubicBezTo>
                <a:cubicBezTo>
                  <a:pt x="2859" y="495"/>
                  <a:pt x="2742" y="500"/>
                  <a:pt x="2626" y="529"/>
                </a:cubicBezTo>
                <a:cubicBezTo>
                  <a:pt x="2626" y="541"/>
                  <a:pt x="2689" y="579"/>
                  <a:pt x="2626" y="617"/>
                </a:cubicBezTo>
                <a:lnTo>
                  <a:pt x="2450" y="529"/>
                </a:lnTo>
                <a:cubicBezTo>
                  <a:pt x="2399" y="550"/>
                  <a:pt x="2406" y="630"/>
                  <a:pt x="2348" y="630"/>
                </a:cubicBezTo>
                <a:cubicBezTo>
                  <a:pt x="2336" y="630"/>
                  <a:pt x="2320" y="626"/>
                  <a:pt x="2300" y="617"/>
                </a:cubicBezTo>
                <a:lnTo>
                  <a:pt x="2300" y="617"/>
                </a:lnTo>
                <a:cubicBezTo>
                  <a:pt x="2312" y="629"/>
                  <a:pt x="2337" y="655"/>
                  <a:pt x="2300" y="667"/>
                </a:cubicBezTo>
                <a:cubicBezTo>
                  <a:pt x="1684" y="667"/>
                  <a:pt x="1144" y="1032"/>
                  <a:pt x="490" y="1044"/>
                </a:cubicBezTo>
                <a:cubicBezTo>
                  <a:pt x="591" y="1057"/>
                  <a:pt x="540" y="1082"/>
                  <a:pt x="478" y="1107"/>
                </a:cubicBezTo>
                <a:cubicBezTo>
                  <a:pt x="481" y="1106"/>
                  <a:pt x="484" y="1105"/>
                  <a:pt x="486" y="1105"/>
                </a:cubicBezTo>
                <a:cubicBezTo>
                  <a:pt x="513" y="1105"/>
                  <a:pt x="504" y="1159"/>
                  <a:pt x="515" y="1182"/>
                </a:cubicBezTo>
                <a:lnTo>
                  <a:pt x="251" y="1195"/>
                </a:lnTo>
                <a:cubicBezTo>
                  <a:pt x="239" y="1295"/>
                  <a:pt x="0" y="1308"/>
                  <a:pt x="13" y="1383"/>
                </a:cubicBezTo>
                <a:lnTo>
                  <a:pt x="75" y="1346"/>
                </a:lnTo>
                <a:lnTo>
                  <a:pt x="75" y="1346"/>
                </a:lnTo>
                <a:cubicBezTo>
                  <a:pt x="25" y="1471"/>
                  <a:pt x="289" y="1484"/>
                  <a:pt x="327" y="1610"/>
                </a:cubicBezTo>
                <a:cubicBezTo>
                  <a:pt x="350" y="1554"/>
                  <a:pt x="401" y="1545"/>
                  <a:pt x="464" y="1545"/>
                </a:cubicBezTo>
                <a:cubicBezTo>
                  <a:pt x="498" y="1545"/>
                  <a:pt x="535" y="1547"/>
                  <a:pt x="572" y="1547"/>
                </a:cubicBezTo>
                <a:cubicBezTo>
                  <a:pt x="654" y="1547"/>
                  <a:pt x="737" y="1534"/>
                  <a:pt x="792" y="1446"/>
                </a:cubicBezTo>
                <a:cubicBezTo>
                  <a:pt x="842" y="1446"/>
                  <a:pt x="767" y="1497"/>
                  <a:pt x="804" y="1509"/>
                </a:cubicBezTo>
                <a:cubicBezTo>
                  <a:pt x="829" y="1446"/>
                  <a:pt x="880" y="1409"/>
                  <a:pt x="993" y="1409"/>
                </a:cubicBezTo>
                <a:lnTo>
                  <a:pt x="980" y="1421"/>
                </a:lnTo>
                <a:cubicBezTo>
                  <a:pt x="1269" y="1308"/>
                  <a:pt x="1407" y="1333"/>
                  <a:pt x="1747" y="1270"/>
                </a:cubicBezTo>
                <a:lnTo>
                  <a:pt x="1709" y="1220"/>
                </a:lnTo>
                <a:cubicBezTo>
                  <a:pt x="1731" y="1216"/>
                  <a:pt x="1748" y="1215"/>
                  <a:pt x="1761" y="1215"/>
                </a:cubicBezTo>
                <a:cubicBezTo>
                  <a:pt x="1794" y="1215"/>
                  <a:pt x="1808" y="1224"/>
                  <a:pt x="1835" y="1233"/>
                </a:cubicBezTo>
                <a:cubicBezTo>
                  <a:pt x="1853" y="1200"/>
                  <a:pt x="1844" y="1190"/>
                  <a:pt x="1822" y="1190"/>
                </a:cubicBezTo>
                <a:cubicBezTo>
                  <a:pt x="1793" y="1190"/>
                  <a:pt x="1743" y="1208"/>
                  <a:pt x="1709" y="1208"/>
                </a:cubicBezTo>
                <a:cubicBezTo>
                  <a:pt x="1683" y="1208"/>
                  <a:pt x="1668" y="1197"/>
                  <a:pt x="1684" y="1157"/>
                </a:cubicBezTo>
                <a:lnTo>
                  <a:pt x="1684" y="1157"/>
                </a:lnTo>
                <a:cubicBezTo>
                  <a:pt x="1709" y="1178"/>
                  <a:pt x="1745" y="1185"/>
                  <a:pt x="1787" y="1185"/>
                </a:cubicBezTo>
                <a:cubicBezTo>
                  <a:pt x="1901" y="1185"/>
                  <a:pt x="2060" y="1129"/>
                  <a:pt x="2173" y="1129"/>
                </a:cubicBezTo>
                <a:cubicBezTo>
                  <a:pt x="2222" y="1129"/>
                  <a:pt x="2263" y="1139"/>
                  <a:pt x="2287" y="1170"/>
                </a:cubicBezTo>
                <a:cubicBezTo>
                  <a:pt x="2388" y="1145"/>
                  <a:pt x="2237" y="1107"/>
                  <a:pt x="2350" y="1082"/>
                </a:cubicBezTo>
                <a:lnTo>
                  <a:pt x="2350" y="1082"/>
                </a:lnTo>
                <a:lnTo>
                  <a:pt x="2388" y="1120"/>
                </a:lnTo>
                <a:lnTo>
                  <a:pt x="2400" y="1069"/>
                </a:lnTo>
                <a:cubicBezTo>
                  <a:pt x="2408" y="1068"/>
                  <a:pt x="2416" y="1067"/>
                  <a:pt x="2424" y="1067"/>
                </a:cubicBezTo>
                <a:cubicBezTo>
                  <a:pt x="2486" y="1067"/>
                  <a:pt x="2526" y="1110"/>
                  <a:pt x="2526" y="1132"/>
                </a:cubicBezTo>
                <a:cubicBezTo>
                  <a:pt x="2513" y="1132"/>
                  <a:pt x="2475" y="1157"/>
                  <a:pt x="2463" y="1157"/>
                </a:cubicBezTo>
                <a:cubicBezTo>
                  <a:pt x="2477" y="1161"/>
                  <a:pt x="2493" y="1163"/>
                  <a:pt x="2510" y="1163"/>
                </a:cubicBezTo>
                <a:cubicBezTo>
                  <a:pt x="2594" y="1163"/>
                  <a:pt x="2697" y="1117"/>
                  <a:pt x="2739" y="1107"/>
                </a:cubicBezTo>
                <a:lnTo>
                  <a:pt x="2639" y="1107"/>
                </a:lnTo>
                <a:cubicBezTo>
                  <a:pt x="2940" y="1019"/>
                  <a:pt x="3305" y="1032"/>
                  <a:pt x="3581" y="944"/>
                </a:cubicBezTo>
                <a:lnTo>
                  <a:pt x="3556" y="906"/>
                </a:lnTo>
                <a:cubicBezTo>
                  <a:pt x="3615" y="889"/>
                  <a:pt x="3654" y="883"/>
                  <a:pt x="3686" y="883"/>
                </a:cubicBezTo>
                <a:cubicBezTo>
                  <a:pt x="3755" y="883"/>
                  <a:pt x="3786" y="911"/>
                  <a:pt x="3890" y="911"/>
                </a:cubicBezTo>
                <a:cubicBezTo>
                  <a:pt x="3913" y="911"/>
                  <a:pt x="3940" y="909"/>
                  <a:pt x="3971" y="906"/>
                </a:cubicBezTo>
                <a:lnTo>
                  <a:pt x="3971" y="906"/>
                </a:lnTo>
                <a:lnTo>
                  <a:pt x="3958" y="918"/>
                </a:lnTo>
                <a:cubicBezTo>
                  <a:pt x="3946" y="918"/>
                  <a:pt x="3933" y="931"/>
                  <a:pt x="3921" y="931"/>
                </a:cubicBezTo>
                <a:lnTo>
                  <a:pt x="4046" y="931"/>
                </a:lnTo>
                <a:lnTo>
                  <a:pt x="4009" y="918"/>
                </a:lnTo>
                <a:lnTo>
                  <a:pt x="3996" y="906"/>
                </a:lnTo>
                <a:lnTo>
                  <a:pt x="3996" y="906"/>
                </a:lnTo>
                <a:cubicBezTo>
                  <a:pt x="4029" y="890"/>
                  <a:pt x="4063" y="877"/>
                  <a:pt x="4101" y="877"/>
                </a:cubicBezTo>
                <a:cubicBezTo>
                  <a:pt x="4112" y="877"/>
                  <a:pt x="4123" y="878"/>
                  <a:pt x="4134" y="881"/>
                </a:cubicBezTo>
                <a:cubicBezTo>
                  <a:pt x="4071" y="906"/>
                  <a:pt x="4247" y="956"/>
                  <a:pt x="4172" y="981"/>
                </a:cubicBezTo>
                <a:cubicBezTo>
                  <a:pt x="4398" y="944"/>
                  <a:pt x="4285" y="944"/>
                  <a:pt x="4436" y="843"/>
                </a:cubicBezTo>
                <a:lnTo>
                  <a:pt x="4473" y="893"/>
                </a:lnTo>
                <a:cubicBezTo>
                  <a:pt x="4524" y="868"/>
                  <a:pt x="4536" y="843"/>
                  <a:pt x="4612" y="843"/>
                </a:cubicBezTo>
                <a:lnTo>
                  <a:pt x="4637" y="843"/>
                </a:lnTo>
                <a:cubicBezTo>
                  <a:pt x="4637" y="843"/>
                  <a:pt x="4637" y="843"/>
                  <a:pt x="4637" y="831"/>
                </a:cubicBezTo>
                <a:lnTo>
                  <a:pt x="4649" y="831"/>
                </a:lnTo>
                <a:cubicBezTo>
                  <a:pt x="4649" y="843"/>
                  <a:pt x="4649" y="843"/>
                  <a:pt x="4637" y="843"/>
                </a:cubicBezTo>
                <a:cubicBezTo>
                  <a:pt x="4587" y="881"/>
                  <a:pt x="4700" y="918"/>
                  <a:pt x="4612" y="956"/>
                </a:cubicBezTo>
                <a:cubicBezTo>
                  <a:pt x="4680" y="1000"/>
                  <a:pt x="4742" y="1011"/>
                  <a:pt x="4797" y="1011"/>
                </a:cubicBezTo>
                <a:cubicBezTo>
                  <a:pt x="4850" y="1011"/>
                  <a:pt x="4896" y="1001"/>
                  <a:pt x="4936" y="1001"/>
                </a:cubicBezTo>
                <a:cubicBezTo>
                  <a:pt x="4985" y="1001"/>
                  <a:pt x="5023" y="1016"/>
                  <a:pt x="5052" y="1082"/>
                </a:cubicBezTo>
                <a:cubicBezTo>
                  <a:pt x="5190" y="969"/>
                  <a:pt x="4863" y="969"/>
                  <a:pt x="4926" y="944"/>
                </a:cubicBezTo>
                <a:cubicBezTo>
                  <a:pt x="4913" y="918"/>
                  <a:pt x="4938" y="906"/>
                  <a:pt x="4976" y="893"/>
                </a:cubicBezTo>
                <a:cubicBezTo>
                  <a:pt x="5039" y="906"/>
                  <a:pt x="5102" y="918"/>
                  <a:pt x="5152" y="931"/>
                </a:cubicBezTo>
                <a:cubicBezTo>
                  <a:pt x="5202" y="981"/>
                  <a:pt x="5240" y="1094"/>
                  <a:pt x="5378" y="1132"/>
                </a:cubicBezTo>
                <a:lnTo>
                  <a:pt x="5341" y="1132"/>
                </a:lnTo>
                <a:cubicBezTo>
                  <a:pt x="5353" y="1145"/>
                  <a:pt x="5366" y="1145"/>
                  <a:pt x="5378" y="1145"/>
                </a:cubicBezTo>
                <a:cubicBezTo>
                  <a:pt x="5366" y="1145"/>
                  <a:pt x="5366" y="1145"/>
                  <a:pt x="5353" y="1157"/>
                </a:cubicBezTo>
                <a:lnTo>
                  <a:pt x="5479" y="1157"/>
                </a:lnTo>
                <a:lnTo>
                  <a:pt x="5454" y="1170"/>
                </a:lnTo>
                <a:cubicBezTo>
                  <a:pt x="5479" y="1170"/>
                  <a:pt x="5491" y="1170"/>
                  <a:pt x="5516" y="1182"/>
                </a:cubicBezTo>
                <a:lnTo>
                  <a:pt x="5529" y="1182"/>
                </a:lnTo>
                <a:cubicBezTo>
                  <a:pt x="5542" y="1195"/>
                  <a:pt x="5542" y="1195"/>
                  <a:pt x="5554" y="1195"/>
                </a:cubicBezTo>
                <a:cubicBezTo>
                  <a:pt x="5579" y="1195"/>
                  <a:pt x="5604" y="1207"/>
                  <a:pt x="5617" y="1207"/>
                </a:cubicBezTo>
                <a:cubicBezTo>
                  <a:pt x="5630" y="1207"/>
                  <a:pt x="5630" y="1195"/>
                  <a:pt x="5630" y="1182"/>
                </a:cubicBezTo>
                <a:cubicBezTo>
                  <a:pt x="5638" y="1187"/>
                  <a:pt x="5645" y="1189"/>
                  <a:pt x="5651" y="1189"/>
                </a:cubicBezTo>
                <a:cubicBezTo>
                  <a:pt x="5664" y="1189"/>
                  <a:pt x="5676" y="1178"/>
                  <a:pt x="5692" y="1145"/>
                </a:cubicBezTo>
                <a:lnTo>
                  <a:pt x="5630" y="1132"/>
                </a:lnTo>
                <a:cubicBezTo>
                  <a:pt x="5642" y="1120"/>
                  <a:pt x="5642" y="1107"/>
                  <a:pt x="5642" y="1107"/>
                </a:cubicBezTo>
                <a:lnTo>
                  <a:pt x="5642" y="1107"/>
                </a:lnTo>
                <a:lnTo>
                  <a:pt x="5579" y="1120"/>
                </a:lnTo>
                <a:lnTo>
                  <a:pt x="5544" y="1111"/>
                </a:lnTo>
                <a:lnTo>
                  <a:pt x="5544" y="1111"/>
                </a:lnTo>
                <a:cubicBezTo>
                  <a:pt x="5550" y="1112"/>
                  <a:pt x="5556" y="1112"/>
                  <a:pt x="5562" y="1112"/>
                </a:cubicBezTo>
                <a:cubicBezTo>
                  <a:pt x="5590" y="1112"/>
                  <a:pt x="5619" y="1103"/>
                  <a:pt x="5655" y="1094"/>
                </a:cubicBezTo>
                <a:cubicBezTo>
                  <a:pt x="5655" y="1094"/>
                  <a:pt x="5655" y="1094"/>
                  <a:pt x="5655" y="1107"/>
                </a:cubicBezTo>
                <a:lnTo>
                  <a:pt x="5755" y="1082"/>
                </a:lnTo>
                <a:lnTo>
                  <a:pt x="5768" y="1132"/>
                </a:lnTo>
                <a:cubicBezTo>
                  <a:pt x="5774" y="1129"/>
                  <a:pt x="5782" y="1127"/>
                  <a:pt x="5790" y="1127"/>
                </a:cubicBezTo>
                <a:cubicBezTo>
                  <a:pt x="5812" y="1127"/>
                  <a:pt x="5837" y="1139"/>
                  <a:pt x="5856" y="1157"/>
                </a:cubicBezTo>
                <a:cubicBezTo>
                  <a:pt x="5831" y="1157"/>
                  <a:pt x="5805" y="1170"/>
                  <a:pt x="5780" y="1170"/>
                </a:cubicBezTo>
                <a:cubicBezTo>
                  <a:pt x="5805" y="1220"/>
                  <a:pt x="5868" y="1182"/>
                  <a:pt x="5906" y="1233"/>
                </a:cubicBezTo>
                <a:cubicBezTo>
                  <a:pt x="5893" y="1255"/>
                  <a:pt x="5875" y="1262"/>
                  <a:pt x="5851" y="1262"/>
                </a:cubicBezTo>
                <a:cubicBezTo>
                  <a:pt x="5793" y="1262"/>
                  <a:pt x="5709" y="1213"/>
                  <a:pt x="5627" y="1213"/>
                </a:cubicBezTo>
                <a:cubicBezTo>
                  <a:pt x="5611" y="1213"/>
                  <a:pt x="5595" y="1215"/>
                  <a:pt x="5579" y="1220"/>
                </a:cubicBezTo>
                <a:cubicBezTo>
                  <a:pt x="5604" y="1270"/>
                  <a:pt x="5768" y="1220"/>
                  <a:pt x="5717" y="1283"/>
                </a:cubicBezTo>
                <a:cubicBezTo>
                  <a:pt x="5738" y="1269"/>
                  <a:pt x="5756" y="1264"/>
                  <a:pt x="5773" y="1264"/>
                </a:cubicBezTo>
                <a:cubicBezTo>
                  <a:pt x="5836" y="1264"/>
                  <a:pt x="5878" y="1342"/>
                  <a:pt x="5958" y="1342"/>
                </a:cubicBezTo>
                <a:cubicBezTo>
                  <a:pt x="5973" y="1342"/>
                  <a:pt x="5989" y="1340"/>
                  <a:pt x="6007" y="1333"/>
                </a:cubicBezTo>
                <a:lnTo>
                  <a:pt x="6007" y="1333"/>
                </a:lnTo>
                <a:lnTo>
                  <a:pt x="5981" y="1383"/>
                </a:lnTo>
                <a:cubicBezTo>
                  <a:pt x="5990" y="1383"/>
                  <a:pt x="6015" y="1378"/>
                  <a:pt x="6042" y="1378"/>
                </a:cubicBezTo>
                <a:cubicBezTo>
                  <a:pt x="6055" y="1378"/>
                  <a:pt x="6069" y="1379"/>
                  <a:pt x="6082" y="1383"/>
                </a:cubicBezTo>
                <a:lnTo>
                  <a:pt x="6032" y="1409"/>
                </a:lnTo>
                <a:cubicBezTo>
                  <a:pt x="5994" y="1396"/>
                  <a:pt x="5969" y="1383"/>
                  <a:pt x="5931" y="1371"/>
                </a:cubicBezTo>
                <a:cubicBezTo>
                  <a:pt x="5906" y="1358"/>
                  <a:pt x="5881" y="1346"/>
                  <a:pt x="5856" y="1333"/>
                </a:cubicBezTo>
                <a:lnTo>
                  <a:pt x="5843" y="1333"/>
                </a:lnTo>
                <a:cubicBezTo>
                  <a:pt x="5818" y="1321"/>
                  <a:pt x="5805" y="1321"/>
                  <a:pt x="5780" y="1308"/>
                </a:cubicBezTo>
                <a:lnTo>
                  <a:pt x="5755" y="1308"/>
                </a:lnTo>
                <a:cubicBezTo>
                  <a:pt x="5743" y="1295"/>
                  <a:pt x="5730" y="1295"/>
                  <a:pt x="5717" y="1283"/>
                </a:cubicBezTo>
                <a:cubicBezTo>
                  <a:pt x="5692" y="1283"/>
                  <a:pt x="5680" y="1283"/>
                  <a:pt x="5667" y="1270"/>
                </a:cubicBezTo>
                <a:cubicBezTo>
                  <a:pt x="5630" y="1258"/>
                  <a:pt x="5604" y="1258"/>
                  <a:pt x="5579" y="1245"/>
                </a:cubicBezTo>
                <a:cubicBezTo>
                  <a:pt x="5567" y="1245"/>
                  <a:pt x="5554" y="1233"/>
                  <a:pt x="5542" y="1233"/>
                </a:cubicBezTo>
                <a:cubicBezTo>
                  <a:pt x="5516" y="1233"/>
                  <a:pt x="5491" y="1220"/>
                  <a:pt x="5466" y="1207"/>
                </a:cubicBezTo>
                <a:cubicBezTo>
                  <a:pt x="5441" y="1207"/>
                  <a:pt x="5416" y="1195"/>
                  <a:pt x="5391" y="1195"/>
                </a:cubicBezTo>
                <a:lnTo>
                  <a:pt x="5378" y="1195"/>
                </a:lnTo>
                <a:cubicBezTo>
                  <a:pt x="5077" y="1120"/>
                  <a:pt x="5052" y="1157"/>
                  <a:pt x="4901" y="1132"/>
                </a:cubicBezTo>
                <a:cubicBezTo>
                  <a:pt x="4825" y="1120"/>
                  <a:pt x="4712" y="1120"/>
                  <a:pt x="4511" y="1107"/>
                </a:cubicBezTo>
                <a:cubicBezTo>
                  <a:pt x="4372" y="1098"/>
                  <a:pt x="4192" y="1084"/>
                  <a:pt x="3945" y="1084"/>
                </a:cubicBezTo>
                <a:cubicBezTo>
                  <a:pt x="3834" y="1084"/>
                  <a:pt x="3709" y="1087"/>
                  <a:pt x="3569" y="1094"/>
                </a:cubicBezTo>
                <a:cubicBezTo>
                  <a:pt x="3619" y="1132"/>
                  <a:pt x="3518" y="1170"/>
                  <a:pt x="3317" y="1220"/>
                </a:cubicBezTo>
                <a:cubicBezTo>
                  <a:pt x="3041" y="1295"/>
                  <a:pt x="2589" y="1421"/>
                  <a:pt x="2212" y="1559"/>
                </a:cubicBezTo>
                <a:lnTo>
                  <a:pt x="2161" y="1572"/>
                </a:lnTo>
                <a:cubicBezTo>
                  <a:pt x="2224" y="1572"/>
                  <a:pt x="2274" y="1547"/>
                  <a:pt x="2350" y="1547"/>
                </a:cubicBezTo>
                <a:cubicBezTo>
                  <a:pt x="2337" y="1584"/>
                  <a:pt x="2073" y="1610"/>
                  <a:pt x="1948" y="1672"/>
                </a:cubicBezTo>
                <a:cubicBezTo>
                  <a:pt x="1952" y="1673"/>
                  <a:pt x="1957" y="1674"/>
                  <a:pt x="1962" y="1674"/>
                </a:cubicBezTo>
                <a:cubicBezTo>
                  <a:pt x="2023" y="1674"/>
                  <a:pt x="2122" y="1626"/>
                  <a:pt x="2145" y="1626"/>
                </a:cubicBezTo>
                <a:cubicBezTo>
                  <a:pt x="2153" y="1626"/>
                  <a:pt x="2151" y="1632"/>
                  <a:pt x="2136" y="1647"/>
                </a:cubicBezTo>
                <a:cubicBezTo>
                  <a:pt x="2224" y="1572"/>
                  <a:pt x="2375" y="1597"/>
                  <a:pt x="2538" y="1522"/>
                </a:cubicBezTo>
                <a:lnTo>
                  <a:pt x="2538" y="1522"/>
                </a:lnTo>
                <a:lnTo>
                  <a:pt x="2526" y="1559"/>
                </a:lnTo>
                <a:cubicBezTo>
                  <a:pt x="2551" y="1547"/>
                  <a:pt x="2614" y="1522"/>
                  <a:pt x="2651" y="1522"/>
                </a:cubicBezTo>
                <a:lnTo>
                  <a:pt x="2576" y="1572"/>
                </a:lnTo>
                <a:cubicBezTo>
                  <a:pt x="2655" y="1533"/>
                  <a:pt x="2738" y="1533"/>
                  <a:pt x="2818" y="1532"/>
                </a:cubicBezTo>
                <a:lnTo>
                  <a:pt x="2818" y="1532"/>
                </a:lnTo>
                <a:cubicBezTo>
                  <a:pt x="2822" y="1533"/>
                  <a:pt x="2828" y="1534"/>
                  <a:pt x="2836" y="1534"/>
                </a:cubicBezTo>
                <a:cubicBezTo>
                  <a:pt x="2848" y="1534"/>
                  <a:pt x="2863" y="1533"/>
                  <a:pt x="2884" y="1530"/>
                </a:cubicBezTo>
                <a:lnTo>
                  <a:pt x="2884" y="1530"/>
                </a:lnTo>
                <a:cubicBezTo>
                  <a:pt x="2862" y="1532"/>
                  <a:pt x="2840" y="1532"/>
                  <a:pt x="2818" y="1532"/>
                </a:cubicBezTo>
                <a:lnTo>
                  <a:pt x="2818" y="1532"/>
                </a:lnTo>
                <a:cubicBezTo>
                  <a:pt x="2785" y="1525"/>
                  <a:pt x="2854" y="1493"/>
                  <a:pt x="2777" y="1484"/>
                </a:cubicBezTo>
                <a:cubicBezTo>
                  <a:pt x="2863" y="1464"/>
                  <a:pt x="2917" y="1457"/>
                  <a:pt x="2957" y="1457"/>
                </a:cubicBezTo>
                <a:cubicBezTo>
                  <a:pt x="3048" y="1457"/>
                  <a:pt x="3066" y="1492"/>
                  <a:pt x="3200" y="1492"/>
                </a:cubicBezTo>
                <a:cubicBezTo>
                  <a:pt x="3235" y="1492"/>
                  <a:pt x="3277" y="1490"/>
                  <a:pt x="3330" y="1484"/>
                </a:cubicBezTo>
                <a:cubicBezTo>
                  <a:pt x="3267" y="1484"/>
                  <a:pt x="3154" y="1484"/>
                  <a:pt x="3229" y="1459"/>
                </a:cubicBezTo>
                <a:cubicBezTo>
                  <a:pt x="3292" y="1459"/>
                  <a:pt x="3393" y="1471"/>
                  <a:pt x="3431" y="1471"/>
                </a:cubicBezTo>
                <a:cubicBezTo>
                  <a:pt x="3669" y="1459"/>
                  <a:pt x="3393" y="1446"/>
                  <a:pt x="3493" y="1421"/>
                </a:cubicBezTo>
                <a:lnTo>
                  <a:pt x="3493" y="1421"/>
                </a:lnTo>
                <a:cubicBezTo>
                  <a:pt x="3517" y="1431"/>
                  <a:pt x="3535" y="1435"/>
                  <a:pt x="3553" y="1435"/>
                </a:cubicBezTo>
                <a:cubicBezTo>
                  <a:pt x="3601" y="1435"/>
                  <a:pt x="3636" y="1405"/>
                  <a:pt x="3720" y="1396"/>
                </a:cubicBezTo>
                <a:lnTo>
                  <a:pt x="3720" y="1421"/>
                </a:lnTo>
                <a:cubicBezTo>
                  <a:pt x="3740" y="1422"/>
                  <a:pt x="3758" y="1423"/>
                  <a:pt x="3773" y="1423"/>
                </a:cubicBezTo>
                <a:cubicBezTo>
                  <a:pt x="3926" y="1423"/>
                  <a:pt x="3842" y="1378"/>
                  <a:pt x="3950" y="1378"/>
                </a:cubicBezTo>
                <a:cubicBezTo>
                  <a:pt x="3970" y="1378"/>
                  <a:pt x="3997" y="1380"/>
                  <a:pt x="4034" y="1383"/>
                </a:cubicBezTo>
                <a:lnTo>
                  <a:pt x="3921" y="1421"/>
                </a:lnTo>
                <a:lnTo>
                  <a:pt x="4046" y="1409"/>
                </a:lnTo>
                <a:lnTo>
                  <a:pt x="4021" y="1446"/>
                </a:lnTo>
                <a:cubicBezTo>
                  <a:pt x="4080" y="1436"/>
                  <a:pt x="4120" y="1432"/>
                  <a:pt x="4158" y="1432"/>
                </a:cubicBezTo>
                <a:cubicBezTo>
                  <a:pt x="4209" y="1432"/>
                  <a:pt x="4255" y="1439"/>
                  <a:pt x="4335" y="1446"/>
                </a:cubicBezTo>
                <a:cubicBezTo>
                  <a:pt x="4303" y="1435"/>
                  <a:pt x="4335" y="1406"/>
                  <a:pt x="4417" y="1406"/>
                </a:cubicBezTo>
                <a:cubicBezTo>
                  <a:pt x="4431" y="1406"/>
                  <a:pt x="4445" y="1407"/>
                  <a:pt x="4461" y="1409"/>
                </a:cubicBezTo>
                <a:cubicBezTo>
                  <a:pt x="4536" y="1434"/>
                  <a:pt x="4423" y="1434"/>
                  <a:pt x="4587" y="1446"/>
                </a:cubicBezTo>
                <a:cubicBezTo>
                  <a:pt x="4561" y="1453"/>
                  <a:pt x="4539" y="1459"/>
                  <a:pt x="4516" y="1459"/>
                </a:cubicBezTo>
                <a:cubicBezTo>
                  <a:pt x="4492" y="1459"/>
                  <a:pt x="4467" y="1453"/>
                  <a:pt x="4436" y="1434"/>
                </a:cubicBezTo>
                <a:cubicBezTo>
                  <a:pt x="4423" y="1446"/>
                  <a:pt x="4398" y="1459"/>
                  <a:pt x="4386" y="1459"/>
                </a:cubicBezTo>
                <a:cubicBezTo>
                  <a:pt x="4473" y="1484"/>
                  <a:pt x="4599" y="1497"/>
                  <a:pt x="4649" y="1497"/>
                </a:cubicBezTo>
                <a:cubicBezTo>
                  <a:pt x="4637" y="1497"/>
                  <a:pt x="4599" y="1484"/>
                  <a:pt x="4587" y="1484"/>
                </a:cubicBezTo>
                <a:cubicBezTo>
                  <a:pt x="4675" y="1484"/>
                  <a:pt x="4750" y="1471"/>
                  <a:pt x="4825" y="1471"/>
                </a:cubicBezTo>
                <a:cubicBezTo>
                  <a:pt x="4850" y="1497"/>
                  <a:pt x="4825" y="1497"/>
                  <a:pt x="4800" y="1497"/>
                </a:cubicBezTo>
                <a:cubicBezTo>
                  <a:pt x="4819" y="1503"/>
                  <a:pt x="4838" y="1503"/>
                  <a:pt x="4860" y="1503"/>
                </a:cubicBezTo>
                <a:cubicBezTo>
                  <a:pt x="4882" y="1503"/>
                  <a:pt x="4907" y="1503"/>
                  <a:pt x="4938" y="1509"/>
                </a:cubicBezTo>
                <a:cubicBezTo>
                  <a:pt x="4926" y="1522"/>
                  <a:pt x="4926" y="1547"/>
                  <a:pt x="4825" y="1547"/>
                </a:cubicBezTo>
                <a:lnTo>
                  <a:pt x="5039" y="1559"/>
                </a:lnTo>
                <a:cubicBezTo>
                  <a:pt x="5052" y="1572"/>
                  <a:pt x="5139" y="1610"/>
                  <a:pt x="5114" y="1610"/>
                </a:cubicBezTo>
                <a:cubicBezTo>
                  <a:pt x="5215" y="1647"/>
                  <a:pt x="5391" y="1635"/>
                  <a:pt x="5529" y="1710"/>
                </a:cubicBezTo>
                <a:cubicBezTo>
                  <a:pt x="5533" y="1706"/>
                  <a:pt x="5537" y="1705"/>
                  <a:pt x="5543" y="1705"/>
                </a:cubicBezTo>
                <a:cubicBezTo>
                  <a:pt x="5553" y="1705"/>
                  <a:pt x="5567" y="1710"/>
                  <a:pt x="5592" y="1710"/>
                </a:cubicBezTo>
                <a:cubicBezTo>
                  <a:pt x="5655" y="1735"/>
                  <a:pt x="5705" y="1773"/>
                  <a:pt x="5768" y="1798"/>
                </a:cubicBezTo>
                <a:cubicBezTo>
                  <a:pt x="5831" y="1836"/>
                  <a:pt x="5893" y="1848"/>
                  <a:pt x="5969" y="1873"/>
                </a:cubicBezTo>
                <a:lnTo>
                  <a:pt x="6032" y="1961"/>
                </a:lnTo>
                <a:cubicBezTo>
                  <a:pt x="6048" y="1969"/>
                  <a:pt x="6058" y="1972"/>
                  <a:pt x="6064" y="1972"/>
                </a:cubicBezTo>
                <a:cubicBezTo>
                  <a:pt x="6087" y="1972"/>
                  <a:pt x="6023" y="1915"/>
                  <a:pt x="6065" y="1915"/>
                </a:cubicBezTo>
                <a:cubicBezTo>
                  <a:pt x="6079" y="1915"/>
                  <a:pt x="6103" y="1921"/>
                  <a:pt x="6145" y="1936"/>
                </a:cubicBezTo>
                <a:cubicBezTo>
                  <a:pt x="6270" y="1999"/>
                  <a:pt x="6170" y="1999"/>
                  <a:pt x="6208" y="2037"/>
                </a:cubicBezTo>
                <a:cubicBezTo>
                  <a:pt x="6283" y="2062"/>
                  <a:pt x="6409" y="2087"/>
                  <a:pt x="6497" y="2200"/>
                </a:cubicBezTo>
                <a:cubicBezTo>
                  <a:pt x="6459" y="2175"/>
                  <a:pt x="6434" y="2150"/>
                  <a:pt x="6396" y="2125"/>
                </a:cubicBezTo>
                <a:lnTo>
                  <a:pt x="6396" y="2125"/>
                </a:lnTo>
                <a:cubicBezTo>
                  <a:pt x="6421" y="2163"/>
                  <a:pt x="6446" y="2175"/>
                  <a:pt x="6471" y="2213"/>
                </a:cubicBezTo>
                <a:cubicBezTo>
                  <a:pt x="6392" y="2181"/>
                  <a:pt x="6338" y="2149"/>
                  <a:pt x="6324" y="2149"/>
                </a:cubicBezTo>
                <a:cubicBezTo>
                  <a:pt x="6317" y="2149"/>
                  <a:pt x="6323" y="2160"/>
                  <a:pt x="6346" y="2188"/>
                </a:cubicBezTo>
                <a:cubicBezTo>
                  <a:pt x="6352" y="2182"/>
                  <a:pt x="6359" y="2179"/>
                  <a:pt x="6369" y="2179"/>
                </a:cubicBezTo>
                <a:cubicBezTo>
                  <a:pt x="6447" y="2179"/>
                  <a:pt x="6631" y="2382"/>
                  <a:pt x="6705" y="2382"/>
                </a:cubicBezTo>
                <a:cubicBezTo>
                  <a:pt x="6712" y="2382"/>
                  <a:pt x="6718" y="2380"/>
                  <a:pt x="6723" y="2376"/>
                </a:cubicBezTo>
                <a:lnTo>
                  <a:pt x="6760" y="2426"/>
                </a:lnTo>
                <a:cubicBezTo>
                  <a:pt x="6748" y="2414"/>
                  <a:pt x="6735" y="2414"/>
                  <a:pt x="6723" y="2401"/>
                </a:cubicBezTo>
                <a:lnTo>
                  <a:pt x="6723" y="2401"/>
                </a:lnTo>
                <a:cubicBezTo>
                  <a:pt x="6798" y="2527"/>
                  <a:pt x="6836" y="2439"/>
                  <a:pt x="6949" y="2565"/>
                </a:cubicBezTo>
                <a:cubicBezTo>
                  <a:pt x="6990" y="2595"/>
                  <a:pt x="7006" y="2634"/>
                  <a:pt x="6990" y="2634"/>
                </a:cubicBezTo>
                <a:cubicBezTo>
                  <a:pt x="6986" y="2634"/>
                  <a:pt x="6981" y="2632"/>
                  <a:pt x="6974" y="2627"/>
                </a:cubicBezTo>
                <a:lnTo>
                  <a:pt x="6974" y="2627"/>
                </a:lnTo>
                <a:lnTo>
                  <a:pt x="7087" y="2715"/>
                </a:lnTo>
                <a:cubicBezTo>
                  <a:pt x="7095" y="2739"/>
                  <a:pt x="7098" y="2748"/>
                  <a:pt x="7093" y="2748"/>
                </a:cubicBezTo>
                <a:cubicBezTo>
                  <a:pt x="7090" y="2748"/>
                  <a:pt x="7084" y="2745"/>
                  <a:pt x="7075" y="2741"/>
                </a:cubicBezTo>
                <a:lnTo>
                  <a:pt x="7075" y="2741"/>
                </a:lnTo>
                <a:lnTo>
                  <a:pt x="7213" y="2879"/>
                </a:lnTo>
                <a:lnTo>
                  <a:pt x="7200" y="2879"/>
                </a:lnTo>
                <a:cubicBezTo>
                  <a:pt x="7238" y="2891"/>
                  <a:pt x="7288" y="2942"/>
                  <a:pt x="7313" y="2967"/>
                </a:cubicBezTo>
                <a:cubicBezTo>
                  <a:pt x="7321" y="2982"/>
                  <a:pt x="7322" y="2987"/>
                  <a:pt x="7319" y="2987"/>
                </a:cubicBezTo>
                <a:cubicBezTo>
                  <a:pt x="7314" y="2987"/>
                  <a:pt x="7295" y="2965"/>
                  <a:pt x="7289" y="2965"/>
                </a:cubicBezTo>
                <a:cubicBezTo>
                  <a:pt x="7289" y="2965"/>
                  <a:pt x="7288" y="2966"/>
                  <a:pt x="7288" y="2967"/>
                </a:cubicBezTo>
                <a:lnTo>
                  <a:pt x="7376" y="3055"/>
                </a:lnTo>
                <a:cubicBezTo>
                  <a:pt x="7379" y="3067"/>
                  <a:pt x="7377" y="3073"/>
                  <a:pt x="7371" y="3073"/>
                </a:cubicBezTo>
                <a:cubicBezTo>
                  <a:pt x="7353" y="3073"/>
                  <a:pt x="7304" y="3023"/>
                  <a:pt x="7276" y="2967"/>
                </a:cubicBezTo>
                <a:lnTo>
                  <a:pt x="7276" y="2967"/>
                </a:lnTo>
                <a:cubicBezTo>
                  <a:pt x="7263" y="3103"/>
                  <a:pt x="7348" y="3032"/>
                  <a:pt x="7435" y="3258"/>
                </a:cubicBezTo>
                <a:lnTo>
                  <a:pt x="7435" y="3258"/>
                </a:lnTo>
                <a:cubicBezTo>
                  <a:pt x="7422" y="3226"/>
                  <a:pt x="7399" y="3203"/>
                  <a:pt x="7376" y="3180"/>
                </a:cubicBezTo>
                <a:lnTo>
                  <a:pt x="7376" y="3180"/>
                </a:lnTo>
                <a:cubicBezTo>
                  <a:pt x="7376" y="3256"/>
                  <a:pt x="7439" y="3331"/>
                  <a:pt x="7477" y="3457"/>
                </a:cubicBezTo>
                <a:cubicBezTo>
                  <a:pt x="7477" y="3436"/>
                  <a:pt x="7427" y="3276"/>
                  <a:pt x="7455" y="3276"/>
                </a:cubicBezTo>
                <a:cubicBezTo>
                  <a:pt x="7462" y="3276"/>
                  <a:pt x="7473" y="3285"/>
                  <a:pt x="7489" y="3306"/>
                </a:cubicBezTo>
                <a:cubicBezTo>
                  <a:pt x="7502" y="3331"/>
                  <a:pt x="7527" y="3381"/>
                  <a:pt x="7577" y="3444"/>
                </a:cubicBezTo>
                <a:cubicBezTo>
                  <a:pt x="7552" y="3457"/>
                  <a:pt x="7590" y="3507"/>
                  <a:pt x="7640" y="3582"/>
                </a:cubicBezTo>
                <a:lnTo>
                  <a:pt x="7602" y="3595"/>
                </a:lnTo>
                <a:cubicBezTo>
                  <a:pt x="7665" y="3683"/>
                  <a:pt x="7678" y="3670"/>
                  <a:pt x="7715" y="3721"/>
                </a:cubicBezTo>
                <a:cubicBezTo>
                  <a:pt x="7753" y="3821"/>
                  <a:pt x="7741" y="3846"/>
                  <a:pt x="7728" y="3884"/>
                </a:cubicBezTo>
                <a:cubicBezTo>
                  <a:pt x="7746" y="3923"/>
                  <a:pt x="7755" y="3936"/>
                  <a:pt x="7759" y="3936"/>
                </a:cubicBezTo>
                <a:cubicBezTo>
                  <a:pt x="7768" y="3936"/>
                  <a:pt x="7757" y="3880"/>
                  <a:pt x="7769" y="3880"/>
                </a:cubicBezTo>
                <a:cubicBezTo>
                  <a:pt x="7776" y="3880"/>
                  <a:pt x="7789" y="3897"/>
                  <a:pt x="7816" y="3947"/>
                </a:cubicBezTo>
                <a:cubicBezTo>
                  <a:pt x="7879" y="4085"/>
                  <a:pt x="7917" y="4186"/>
                  <a:pt x="8004" y="4349"/>
                </a:cubicBezTo>
                <a:cubicBezTo>
                  <a:pt x="8013" y="4387"/>
                  <a:pt x="8013" y="4398"/>
                  <a:pt x="8009" y="4398"/>
                </a:cubicBezTo>
                <a:cubicBezTo>
                  <a:pt x="8004" y="4398"/>
                  <a:pt x="7990" y="4374"/>
                  <a:pt x="7984" y="4374"/>
                </a:cubicBezTo>
                <a:cubicBezTo>
                  <a:pt x="7981" y="4374"/>
                  <a:pt x="7979" y="4378"/>
                  <a:pt x="7979" y="4387"/>
                </a:cubicBezTo>
                <a:lnTo>
                  <a:pt x="8042" y="4462"/>
                </a:lnTo>
                <a:cubicBezTo>
                  <a:pt x="8048" y="4475"/>
                  <a:pt x="8048" y="4478"/>
                  <a:pt x="8045" y="4478"/>
                </a:cubicBezTo>
                <a:cubicBezTo>
                  <a:pt x="8042" y="4478"/>
                  <a:pt x="8036" y="4475"/>
                  <a:pt x="8030" y="4475"/>
                </a:cubicBezTo>
                <a:cubicBezTo>
                  <a:pt x="8055" y="4512"/>
                  <a:pt x="8067" y="4512"/>
                  <a:pt x="8080" y="4512"/>
                </a:cubicBezTo>
                <a:cubicBezTo>
                  <a:pt x="8080" y="4525"/>
                  <a:pt x="8092" y="4525"/>
                  <a:pt x="8130" y="4600"/>
                </a:cubicBezTo>
                <a:cubicBezTo>
                  <a:pt x="8180" y="4638"/>
                  <a:pt x="8193" y="4952"/>
                  <a:pt x="8306" y="5128"/>
                </a:cubicBezTo>
                <a:cubicBezTo>
                  <a:pt x="8306" y="5143"/>
                  <a:pt x="8303" y="5148"/>
                  <a:pt x="8298" y="5148"/>
                </a:cubicBezTo>
                <a:cubicBezTo>
                  <a:pt x="8289" y="5148"/>
                  <a:pt x="8273" y="5126"/>
                  <a:pt x="8269" y="5126"/>
                </a:cubicBezTo>
                <a:cubicBezTo>
                  <a:pt x="8269" y="5126"/>
                  <a:pt x="8268" y="5127"/>
                  <a:pt x="8268" y="5128"/>
                </a:cubicBezTo>
                <a:cubicBezTo>
                  <a:pt x="8394" y="5392"/>
                  <a:pt x="8369" y="5354"/>
                  <a:pt x="8495" y="5555"/>
                </a:cubicBezTo>
                <a:lnTo>
                  <a:pt x="8545" y="5756"/>
                </a:lnTo>
                <a:cubicBezTo>
                  <a:pt x="8538" y="5714"/>
                  <a:pt x="8540" y="5696"/>
                  <a:pt x="8548" y="5696"/>
                </a:cubicBezTo>
                <a:cubicBezTo>
                  <a:pt x="8570" y="5696"/>
                  <a:pt x="8636" y="5811"/>
                  <a:pt x="8708" y="5920"/>
                </a:cubicBezTo>
                <a:lnTo>
                  <a:pt x="8708" y="5945"/>
                </a:lnTo>
                <a:cubicBezTo>
                  <a:pt x="8667" y="5904"/>
                  <a:pt x="8634" y="5863"/>
                  <a:pt x="8610" y="5863"/>
                </a:cubicBezTo>
                <a:cubicBezTo>
                  <a:pt x="8605" y="5863"/>
                  <a:pt x="8600" y="5865"/>
                  <a:pt x="8595" y="5869"/>
                </a:cubicBezTo>
                <a:cubicBezTo>
                  <a:pt x="8608" y="5882"/>
                  <a:pt x="8620" y="5907"/>
                  <a:pt x="8645" y="5945"/>
                </a:cubicBezTo>
                <a:cubicBezTo>
                  <a:pt x="8636" y="5936"/>
                  <a:pt x="8628" y="5927"/>
                  <a:pt x="8623" y="5927"/>
                </a:cubicBezTo>
                <a:cubicBezTo>
                  <a:pt x="8621" y="5927"/>
                  <a:pt x="8620" y="5929"/>
                  <a:pt x="8620" y="5932"/>
                </a:cubicBezTo>
                <a:cubicBezTo>
                  <a:pt x="8620" y="5945"/>
                  <a:pt x="8633" y="5970"/>
                  <a:pt x="8658" y="6008"/>
                </a:cubicBezTo>
                <a:lnTo>
                  <a:pt x="8645" y="6071"/>
                </a:lnTo>
                <a:lnTo>
                  <a:pt x="8670" y="6083"/>
                </a:lnTo>
                <a:lnTo>
                  <a:pt x="8784" y="6422"/>
                </a:lnTo>
                <a:cubicBezTo>
                  <a:pt x="8934" y="6636"/>
                  <a:pt x="9073" y="6812"/>
                  <a:pt x="9286" y="7176"/>
                </a:cubicBezTo>
                <a:cubicBezTo>
                  <a:pt x="9262" y="7152"/>
                  <a:pt x="9247" y="7143"/>
                  <a:pt x="9236" y="7143"/>
                </a:cubicBezTo>
                <a:cubicBezTo>
                  <a:pt x="9215" y="7143"/>
                  <a:pt x="9215" y="7180"/>
                  <a:pt x="9198" y="7189"/>
                </a:cubicBezTo>
                <a:cubicBezTo>
                  <a:pt x="9176" y="7088"/>
                  <a:pt x="9054" y="6948"/>
                  <a:pt x="8975" y="6777"/>
                </a:cubicBezTo>
                <a:lnTo>
                  <a:pt x="8975" y="6777"/>
                </a:lnTo>
                <a:cubicBezTo>
                  <a:pt x="8977" y="6788"/>
                  <a:pt x="8976" y="6792"/>
                  <a:pt x="8972" y="6792"/>
                </a:cubicBezTo>
                <a:cubicBezTo>
                  <a:pt x="8967" y="6792"/>
                  <a:pt x="8957" y="6784"/>
                  <a:pt x="8947" y="6774"/>
                </a:cubicBezTo>
                <a:lnTo>
                  <a:pt x="8947" y="6774"/>
                </a:lnTo>
                <a:cubicBezTo>
                  <a:pt x="9010" y="6887"/>
                  <a:pt x="9085" y="7000"/>
                  <a:pt x="9148" y="7101"/>
                </a:cubicBezTo>
                <a:cubicBezTo>
                  <a:pt x="9123" y="7113"/>
                  <a:pt x="9173" y="7189"/>
                  <a:pt x="9211" y="7289"/>
                </a:cubicBezTo>
                <a:cubicBezTo>
                  <a:pt x="9211" y="7277"/>
                  <a:pt x="9213" y="7272"/>
                  <a:pt x="9217" y="7272"/>
                </a:cubicBezTo>
                <a:cubicBezTo>
                  <a:pt x="9231" y="7272"/>
                  <a:pt x="9264" y="7324"/>
                  <a:pt x="9311" y="7390"/>
                </a:cubicBezTo>
                <a:cubicBezTo>
                  <a:pt x="9362" y="7478"/>
                  <a:pt x="9424" y="7591"/>
                  <a:pt x="9475" y="7654"/>
                </a:cubicBezTo>
                <a:cubicBezTo>
                  <a:pt x="9472" y="7659"/>
                  <a:pt x="9468" y="7662"/>
                  <a:pt x="9463" y="7662"/>
                </a:cubicBezTo>
                <a:cubicBezTo>
                  <a:pt x="9444" y="7662"/>
                  <a:pt x="9406" y="7617"/>
                  <a:pt x="9336" y="7478"/>
                </a:cubicBezTo>
                <a:lnTo>
                  <a:pt x="9336" y="7478"/>
                </a:lnTo>
                <a:cubicBezTo>
                  <a:pt x="9408" y="7682"/>
                  <a:pt x="9515" y="7691"/>
                  <a:pt x="9601" y="7866"/>
                </a:cubicBezTo>
                <a:lnTo>
                  <a:pt x="9601" y="7866"/>
                </a:lnTo>
                <a:cubicBezTo>
                  <a:pt x="9590" y="7852"/>
                  <a:pt x="9580" y="7839"/>
                  <a:pt x="9571" y="7827"/>
                </a:cubicBezTo>
                <a:lnTo>
                  <a:pt x="9571" y="7827"/>
                </a:lnTo>
                <a:cubicBezTo>
                  <a:pt x="9581" y="7841"/>
                  <a:pt x="9593" y="7863"/>
                  <a:pt x="9613" y="7893"/>
                </a:cubicBezTo>
                <a:cubicBezTo>
                  <a:pt x="9609" y="7883"/>
                  <a:pt x="9605" y="7875"/>
                  <a:pt x="9601" y="7866"/>
                </a:cubicBezTo>
                <a:lnTo>
                  <a:pt x="9601" y="7866"/>
                </a:lnTo>
                <a:cubicBezTo>
                  <a:pt x="9670" y="7962"/>
                  <a:pt x="9758" y="8113"/>
                  <a:pt x="9738" y="8113"/>
                </a:cubicBezTo>
                <a:cubicBezTo>
                  <a:pt x="9736" y="8113"/>
                  <a:pt x="9732" y="8111"/>
                  <a:pt x="9726" y="8106"/>
                </a:cubicBezTo>
                <a:lnTo>
                  <a:pt x="9701" y="8069"/>
                </a:lnTo>
                <a:lnTo>
                  <a:pt x="9701" y="8069"/>
                </a:lnTo>
                <a:cubicBezTo>
                  <a:pt x="9789" y="8207"/>
                  <a:pt x="9952" y="8433"/>
                  <a:pt x="10103" y="8609"/>
                </a:cubicBezTo>
                <a:cubicBezTo>
                  <a:pt x="10266" y="8797"/>
                  <a:pt x="10405" y="8936"/>
                  <a:pt x="10455" y="8948"/>
                </a:cubicBezTo>
                <a:cubicBezTo>
                  <a:pt x="10442" y="8948"/>
                  <a:pt x="10379" y="8948"/>
                  <a:pt x="10354" y="8936"/>
                </a:cubicBezTo>
                <a:lnTo>
                  <a:pt x="10354" y="8936"/>
                </a:lnTo>
                <a:cubicBezTo>
                  <a:pt x="10555" y="9074"/>
                  <a:pt x="10756" y="9199"/>
                  <a:pt x="10995" y="9313"/>
                </a:cubicBezTo>
                <a:cubicBezTo>
                  <a:pt x="10993" y="9312"/>
                  <a:pt x="10991" y="9312"/>
                  <a:pt x="10990" y="9312"/>
                </a:cubicBezTo>
                <a:cubicBezTo>
                  <a:pt x="10946" y="9312"/>
                  <a:pt x="10992" y="9419"/>
                  <a:pt x="10931" y="9419"/>
                </a:cubicBezTo>
                <a:cubicBezTo>
                  <a:pt x="10904" y="9419"/>
                  <a:pt x="10855" y="9398"/>
                  <a:pt x="10769" y="9338"/>
                </a:cubicBezTo>
                <a:lnTo>
                  <a:pt x="10769" y="9338"/>
                </a:lnTo>
                <a:cubicBezTo>
                  <a:pt x="10844" y="9401"/>
                  <a:pt x="10932" y="9488"/>
                  <a:pt x="11121" y="9614"/>
                </a:cubicBezTo>
                <a:cubicBezTo>
                  <a:pt x="11081" y="9574"/>
                  <a:pt x="11041" y="9495"/>
                  <a:pt x="11064" y="9495"/>
                </a:cubicBezTo>
                <a:cubicBezTo>
                  <a:pt x="11070" y="9495"/>
                  <a:pt x="11080" y="9501"/>
                  <a:pt x="11096" y="9514"/>
                </a:cubicBezTo>
                <a:cubicBezTo>
                  <a:pt x="11196" y="9602"/>
                  <a:pt x="11234" y="9639"/>
                  <a:pt x="11284" y="9677"/>
                </a:cubicBezTo>
                <a:cubicBezTo>
                  <a:pt x="11333" y="9701"/>
                  <a:pt x="11370" y="9750"/>
                  <a:pt x="11511" y="9845"/>
                </a:cubicBezTo>
                <a:lnTo>
                  <a:pt x="11511" y="9845"/>
                </a:lnTo>
                <a:cubicBezTo>
                  <a:pt x="11477" y="9820"/>
                  <a:pt x="11488" y="9807"/>
                  <a:pt x="11525" y="9807"/>
                </a:cubicBezTo>
                <a:cubicBezTo>
                  <a:pt x="11569" y="9807"/>
                  <a:pt x="11651" y="9826"/>
                  <a:pt x="11737" y="9865"/>
                </a:cubicBezTo>
                <a:cubicBezTo>
                  <a:pt x="11715" y="9865"/>
                  <a:pt x="11721" y="9921"/>
                  <a:pt x="11684" y="9921"/>
                </a:cubicBezTo>
                <a:cubicBezTo>
                  <a:pt x="11680" y="9921"/>
                  <a:pt x="11676" y="9920"/>
                  <a:pt x="11672" y="9919"/>
                </a:cubicBezTo>
                <a:lnTo>
                  <a:pt x="11672" y="9919"/>
                </a:lnTo>
                <a:cubicBezTo>
                  <a:pt x="11819" y="9967"/>
                  <a:pt x="11967" y="9992"/>
                  <a:pt x="12126" y="10029"/>
                </a:cubicBezTo>
                <a:cubicBezTo>
                  <a:pt x="12111" y="10025"/>
                  <a:pt x="12099" y="10024"/>
                  <a:pt x="12090" y="10024"/>
                </a:cubicBezTo>
                <a:cubicBezTo>
                  <a:pt x="12034" y="10024"/>
                  <a:pt x="12102" y="10086"/>
                  <a:pt x="12189" y="10129"/>
                </a:cubicBezTo>
                <a:lnTo>
                  <a:pt x="12189" y="10129"/>
                </a:lnTo>
                <a:cubicBezTo>
                  <a:pt x="12184" y="10127"/>
                  <a:pt x="12184" y="10126"/>
                  <a:pt x="12187" y="10126"/>
                </a:cubicBezTo>
                <a:cubicBezTo>
                  <a:pt x="12218" y="10126"/>
                  <a:pt x="12602" y="10230"/>
                  <a:pt x="12717" y="10230"/>
                </a:cubicBezTo>
                <a:cubicBezTo>
                  <a:pt x="12654" y="10217"/>
                  <a:pt x="12591" y="10205"/>
                  <a:pt x="12516" y="10180"/>
                </a:cubicBezTo>
                <a:lnTo>
                  <a:pt x="12516" y="10180"/>
                </a:lnTo>
                <a:cubicBezTo>
                  <a:pt x="12662" y="10207"/>
                  <a:pt x="12769" y="10216"/>
                  <a:pt x="12857" y="10216"/>
                </a:cubicBezTo>
                <a:cubicBezTo>
                  <a:pt x="12929" y="10216"/>
                  <a:pt x="12987" y="10210"/>
                  <a:pt x="13043" y="10205"/>
                </a:cubicBezTo>
                <a:cubicBezTo>
                  <a:pt x="13169" y="10180"/>
                  <a:pt x="13307" y="10167"/>
                  <a:pt x="13534" y="10142"/>
                </a:cubicBezTo>
                <a:lnTo>
                  <a:pt x="13534" y="10142"/>
                </a:lnTo>
                <a:cubicBezTo>
                  <a:pt x="13487" y="10165"/>
                  <a:pt x="13408" y="10231"/>
                  <a:pt x="13585" y="10231"/>
                </a:cubicBezTo>
                <a:cubicBezTo>
                  <a:pt x="13600" y="10231"/>
                  <a:pt x="13616" y="10231"/>
                  <a:pt x="13634" y="10230"/>
                </a:cubicBezTo>
                <a:cubicBezTo>
                  <a:pt x="13647" y="10217"/>
                  <a:pt x="13672" y="10217"/>
                  <a:pt x="13697" y="10205"/>
                </a:cubicBezTo>
                <a:cubicBezTo>
                  <a:pt x="13709" y="10192"/>
                  <a:pt x="13747" y="10180"/>
                  <a:pt x="13735" y="10180"/>
                </a:cubicBezTo>
                <a:cubicBezTo>
                  <a:pt x="13747" y="10154"/>
                  <a:pt x="13760" y="10129"/>
                  <a:pt x="13785" y="10117"/>
                </a:cubicBezTo>
                <a:lnTo>
                  <a:pt x="13810" y="10079"/>
                </a:lnTo>
                <a:cubicBezTo>
                  <a:pt x="13810" y="10066"/>
                  <a:pt x="13823" y="10054"/>
                  <a:pt x="13823" y="10054"/>
                </a:cubicBezTo>
                <a:cubicBezTo>
                  <a:pt x="13835" y="10029"/>
                  <a:pt x="13848" y="10016"/>
                  <a:pt x="13848" y="10004"/>
                </a:cubicBezTo>
                <a:lnTo>
                  <a:pt x="13860" y="10016"/>
                </a:lnTo>
                <a:lnTo>
                  <a:pt x="13898" y="9991"/>
                </a:lnTo>
                <a:lnTo>
                  <a:pt x="13898" y="9991"/>
                </a:lnTo>
                <a:cubicBezTo>
                  <a:pt x="13873" y="10016"/>
                  <a:pt x="13848" y="10066"/>
                  <a:pt x="13835" y="10104"/>
                </a:cubicBezTo>
                <a:cubicBezTo>
                  <a:pt x="13823" y="10129"/>
                  <a:pt x="13823" y="10154"/>
                  <a:pt x="13810" y="10167"/>
                </a:cubicBezTo>
                <a:cubicBezTo>
                  <a:pt x="13810" y="10192"/>
                  <a:pt x="13785" y="10205"/>
                  <a:pt x="13772" y="10217"/>
                </a:cubicBezTo>
                <a:cubicBezTo>
                  <a:pt x="13785" y="10217"/>
                  <a:pt x="13797" y="10230"/>
                  <a:pt x="13797" y="10230"/>
                </a:cubicBezTo>
                <a:lnTo>
                  <a:pt x="13823" y="10230"/>
                </a:lnTo>
                <a:cubicBezTo>
                  <a:pt x="13823" y="10242"/>
                  <a:pt x="13823" y="10255"/>
                  <a:pt x="13797" y="10268"/>
                </a:cubicBezTo>
                <a:lnTo>
                  <a:pt x="13823" y="10268"/>
                </a:lnTo>
                <a:cubicBezTo>
                  <a:pt x="13835" y="10230"/>
                  <a:pt x="13848" y="10230"/>
                  <a:pt x="13848" y="10192"/>
                </a:cubicBezTo>
                <a:lnTo>
                  <a:pt x="13848" y="10192"/>
                </a:lnTo>
                <a:cubicBezTo>
                  <a:pt x="13835" y="10205"/>
                  <a:pt x="13835" y="10217"/>
                  <a:pt x="13823" y="10242"/>
                </a:cubicBezTo>
                <a:cubicBezTo>
                  <a:pt x="13823" y="10205"/>
                  <a:pt x="13848" y="10117"/>
                  <a:pt x="13885" y="10117"/>
                </a:cubicBezTo>
                <a:cubicBezTo>
                  <a:pt x="13885" y="10129"/>
                  <a:pt x="13848" y="10192"/>
                  <a:pt x="13848" y="10205"/>
                </a:cubicBezTo>
                <a:cubicBezTo>
                  <a:pt x="13858" y="10195"/>
                  <a:pt x="13868" y="10176"/>
                  <a:pt x="13872" y="10176"/>
                </a:cubicBezTo>
                <a:cubicBezTo>
                  <a:pt x="13872" y="10176"/>
                  <a:pt x="13873" y="10177"/>
                  <a:pt x="13873" y="10180"/>
                </a:cubicBezTo>
                <a:lnTo>
                  <a:pt x="13860" y="10205"/>
                </a:lnTo>
                <a:cubicBezTo>
                  <a:pt x="13860" y="10208"/>
                  <a:pt x="13861" y="10209"/>
                  <a:pt x="13862" y="10209"/>
                </a:cubicBezTo>
                <a:cubicBezTo>
                  <a:pt x="13868" y="10209"/>
                  <a:pt x="13886" y="10170"/>
                  <a:pt x="13888" y="10170"/>
                </a:cubicBezTo>
                <a:lnTo>
                  <a:pt x="13888" y="10170"/>
                </a:lnTo>
                <a:cubicBezTo>
                  <a:pt x="13888" y="10170"/>
                  <a:pt x="13888" y="10173"/>
                  <a:pt x="13885" y="10180"/>
                </a:cubicBezTo>
                <a:cubicBezTo>
                  <a:pt x="13896" y="10180"/>
                  <a:pt x="13871" y="10223"/>
                  <a:pt x="13877" y="10223"/>
                </a:cubicBezTo>
                <a:cubicBezTo>
                  <a:pt x="13879" y="10223"/>
                  <a:pt x="13881" y="10221"/>
                  <a:pt x="13885" y="10217"/>
                </a:cubicBezTo>
                <a:cubicBezTo>
                  <a:pt x="13910" y="10154"/>
                  <a:pt x="13998" y="9991"/>
                  <a:pt x="14024" y="9941"/>
                </a:cubicBezTo>
                <a:cubicBezTo>
                  <a:pt x="14024" y="9941"/>
                  <a:pt x="14049" y="9979"/>
                  <a:pt x="14036" y="10004"/>
                </a:cubicBezTo>
                <a:cubicBezTo>
                  <a:pt x="14024" y="10016"/>
                  <a:pt x="14011" y="10029"/>
                  <a:pt x="13998" y="10041"/>
                </a:cubicBezTo>
                <a:cubicBezTo>
                  <a:pt x="14024" y="10029"/>
                  <a:pt x="14049" y="10016"/>
                  <a:pt x="14074" y="10004"/>
                </a:cubicBezTo>
                <a:cubicBezTo>
                  <a:pt x="14086" y="10004"/>
                  <a:pt x="14112" y="9991"/>
                  <a:pt x="14124" y="9991"/>
                </a:cubicBezTo>
                <a:cubicBezTo>
                  <a:pt x="14149" y="9979"/>
                  <a:pt x="14187" y="9953"/>
                  <a:pt x="14225" y="9953"/>
                </a:cubicBezTo>
                <a:cubicBezTo>
                  <a:pt x="14237" y="9947"/>
                  <a:pt x="14250" y="9944"/>
                  <a:pt x="14259" y="9944"/>
                </a:cubicBezTo>
                <a:cubicBezTo>
                  <a:pt x="14269" y="9944"/>
                  <a:pt x="14275" y="9947"/>
                  <a:pt x="14275" y="9953"/>
                </a:cubicBezTo>
                <a:cubicBezTo>
                  <a:pt x="14287" y="9966"/>
                  <a:pt x="14287" y="9991"/>
                  <a:pt x="14287" y="10004"/>
                </a:cubicBezTo>
                <a:lnTo>
                  <a:pt x="14275" y="10016"/>
                </a:lnTo>
                <a:cubicBezTo>
                  <a:pt x="14275" y="10029"/>
                  <a:pt x="14275" y="10041"/>
                  <a:pt x="14275" y="10041"/>
                </a:cubicBezTo>
                <a:cubicBezTo>
                  <a:pt x="14275" y="10041"/>
                  <a:pt x="14275" y="10054"/>
                  <a:pt x="14275" y="10054"/>
                </a:cubicBezTo>
                <a:cubicBezTo>
                  <a:pt x="14262" y="10066"/>
                  <a:pt x="14250" y="10092"/>
                  <a:pt x="14250" y="10104"/>
                </a:cubicBezTo>
                <a:lnTo>
                  <a:pt x="14225" y="10142"/>
                </a:lnTo>
                <a:lnTo>
                  <a:pt x="14225" y="10154"/>
                </a:lnTo>
                <a:lnTo>
                  <a:pt x="14225" y="10167"/>
                </a:lnTo>
                <a:cubicBezTo>
                  <a:pt x="14200" y="10205"/>
                  <a:pt x="14187" y="10242"/>
                  <a:pt x="14174" y="10268"/>
                </a:cubicBezTo>
                <a:cubicBezTo>
                  <a:pt x="14174" y="10268"/>
                  <a:pt x="14174" y="10280"/>
                  <a:pt x="14174" y="10280"/>
                </a:cubicBezTo>
                <a:cubicBezTo>
                  <a:pt x="14174" y="10293"/>
                  <a:pt x="14174" y="10293"/>
                  <a:pt x="14174" y="10293"/>
                </a:cubicBezTo>
                <a:cubicBezTo>
                  <a:pt x="14174" y="10305"/>
                  <a:pt x="14174" y="10305"/>
                  <a:pt x="14174" y="10305"/>
                </a:cubicBezTo>
                <a:lnTo>
                  <a:pt x="14200" y="10305"/>
                </a:lnTo>
                <a:cubicBezTo>
                  <a:pt x="14200" y="10305"/>
                  <a:pt x="14200" y="10293"/>
                  <a:pt x="14200" y="10293"/>
                </a:cubicBezTo>
                <a:cubicBezTo>
                  <a:pt x="14200" y="10280"/>
                  <a:pt x="14200" y="10280"/>
                  <a:pt x="14212" y="10268"/>
                </a:cubicBezTo>
                <a:cubicBezTo>
                  <a:pt x="14212" y="10242"/>
                  <a:pt x="14225" y="10217"/>
                  <a:pt x="14237" y="10180"/>
                </a:cubicBezTo>
                <a:lnTo>
                  <a:pt x="14250" y="10154"/>
                </a:lnTo>
                <a:lnTo>
                  <a:pt x="14262" y="10154"/>
                </a:lnTo>
                <a:lnTo>
                  <a:pt x="14275" y="10129"/>
                </a:lnTo>
                <a:lnTo>
                  <a:pt x="14287" y="10092"/>
                </a:lnTo>
                <a:cubicBezTo>
                  <a:pt x="14313" y="10066"/>
                  <a:pt x="14325" y="10041"/>
                  <a:pt x="14338" y="10016"/>
                </a:cubicBezTo>
                <a:cubicBezTo>
                  <a:pt x="14350" y="9991"/>
                  <a:pt x="14363" y="9979"/>
                  <a:pt x="14375" y="9966"/>
                </a:cubicBezTo>
                <a:cubicBezTo>
                  <a:pt x="14375" y="9966"/>
                  <a:pt x="14375" y="9979"/>
                  <a:pt x="14375" y="9991"/>
                </a:cubicBezTo>
                <a:cubicBezTo>
                  <a:pt x="14363" y="10029"/>
                  <a:pt x="14350" y="10079"/>
                  <a:pt x="14313" y="10154"/>
                </a:cubicBezTo>
                <a:cubicBezTo>
                  <a:pt x="14287" y="10192"/>
                  <a:pt x="14275" y="10230"/>
                  <a:pt x="14250" y="10280"/>
                </a:cubicBezTo>
                <a:cubicBezTo>
                  <a:pt x="14250" y="10280"/>
                  <a:pt x="14250" y="10280"/>
                  <a:pt x="14237" y="10293"/>
                </a:cubicBezTo>
                <a:lnTo>
                  <a:pt x="14225" y="10305"/>
                </a:lnTo>
                <a:cubicBezTo>
                  <a:pt x="14237" y="10305"/>
                  <a:pt x="14250" y="10293"/>
                  <a:pt x="14262" y="10280"/>
                </a:cubicBezTo>
                <a:cubicBezTo>
                  <a:pt x="14287" y="10255"/>
                  <a:pt x="14313" y="10230"/>
                  <a:pt x="14338" y="10192"/>
                </a:cubicBezTo>
                <a:cubicBezTo>
                  <a:pt x="14350" y="10180"/>
                  <a:pt x="14350" y="10180"/>
                  <a:pt x="14363" y="10167"/>
                </a:cubicBezTo>
                <a:cubicBezTo>
                  <a:pt x="14375" y="10154"/>
                  <a:pt x="14388" y="10129"/>
                  <a:pt x="14401" y="10104"/>
                </a:cubicBezTo>
                <a:cubicBezTo>
                  <a:pt x="14413" y="10092"/>
                  <a:pt x="14413" y="10066"/>
                  <a:pt x="14426" y="10054"/>
                </a:cubicBezTo>
                <a:cubicBezTo>
                  <a:pt x="14451" y="10016"/>
                  <a:pt x="14463" y="9991"/>
                  <a:pt x="14476" y="9953"/>
                </a:cubicBezTo>
                <a:cubicBezTo>
                  <a:pt x="14501" y="9916"/>
                  <a:pt x="14514" y="9878"/>
                  <a:pt x="14526" y="9840"/>
                </a:cubicBezTo>
                <a:cubicBezTo>
                  <a:pt x="14526" y="9815"/>
                  <a:pt x="14539" y="9803"/>
                  <a:pt x="14526" y="9777"/>
                </a:cubicBezTo>
                <a:cubicBezTo>
                  <a:pt x="14526" y="9752"/>
                  <a:pt x="14514" y="9740"/>
                  <a:pt x="14489" y="9740"/>
                </a:cubicBezTo>
                <a:lnTo>
                  <a:pt x="14426" y="9740"/>
                </a:lnTo>
                <a:cubicBezTo>
                  <a:pt x="14426" y="9740"/>
                  <a:pt x="14438" y="9740"/>
                  <a:pt x="14438" y="9727"/>
                </a:cubicBezTo>
                <a:lnTo>
                  <a:pt x="14476" y="9727"/>
                </a:lnTo>
                <a:cubicBezTo>
                  <a:pt x="14484" y="9727"/>
                  <a:pt x="14493" y="9722"/>
                  <a:pt x="14497" y="9722"/>
                </a:cubicBezTo>
                <a:cubicBezTo>
                  <a:pt x="14500" y="9722"/>
                  <a:pt x="14501" y="9723"/>
                  <a:pt x="14501" y="9727"/>
                </a:cubicBezTo>
                <a:cubicBezTo>
                  <a:pt x="14508" y="9725"/>
                  <a:pt x="14515" y="9724"/>
                  <a:pt x="14520" y="9724"/>
                </a:cubicBezTo>
                <a:cubicBezTo>
                  <a:pt x="14544" y="9724"/>
                  <a:pt x="14554" y="9742"/>
                  <a:pt x="14564" y="9752"/>
                </a:cubicBezTo>
                <a:cubicBezTo>
                  <a:pt x="14564" y="9765"/>
                  <a:pt x="14564" y="9765"/>
                  <a:pt x="14564" y="9777"/>
                </a:cubicBezTo>
                <a:cubicBezTo>
                  <a:pt x="14564" y="9792"/>
                  <a:pt x="14568" y="9798"/>
                  <a:pt x="14572" y="9798"/>
                </a:cubicBezTo>
                <a:cubicBezTo>
                  <a:pt x="14574" y="9798"/>
                  <a:pt x="14576" y="9795"/>
                  <a:pt x="14576" y="9790"/>
                </a:cubicBezTo>
                <a:cubicBezTo>
                  <a:pt x="14589" y="9777"/>
                  <a:pt x="14614" y="9740"/>
                  <a:pt x="14589" y="9702"/>
                </a:cubicBezTo>
                <a:cubicBezTo>
                  <a:pt x="14576" y="9683"/>
                  <a:pt x="14558" y="9677"/>
                  <a:pt x="14536" y="9677"/>
                </a:cubicBezTo>
                <a:cubicBezTo>
                  <a:pt x="14514" y="9677"/>
                  <a:pt x="14489" y="9683"/>
                  <a:pt x="14463" y="9690"/>
                </a:cubicBezTo>
                <a:cubicBezTo>
                  <a:pt x="14413" y="9690"/>
                  <a:pt x="14363" y="9715"/>
                  <a:pt x="14313" y="9727"/>
                </a:cubicBezTo>
                <a:cubicBezTo>
                  <a:pt x="14275" y="9740"/>
                  <a:pt x="14237" y="9752"/>
                  <a:pt x="14200" y="9765"/>
                </a:cubicBezTo>
                <a:cubicBezTo>
                  <a:pt x="14149" y="9790"/>
                  <a:pt x="14099" y="9803"/>
                  <a:pt x="14074" y="9803"/>
                </a:cubicBezTo>
                <a:cubicBezTo>
                  <a:pt x="14250" y="9740"/>
                  <a:pt x="14413" y="9652"/>
                  <a:pt x="14602" y="9614"/>
                </a:cubicBezTo>
                <a:cubicBezTo>
                  <a:pt x="14726" y="9605"/>
                  <a:pt x="14725" y="9559"/>
                  <a:pt x="14651" y="9559"/>
                </a:cubicBezTo>
                <a:cubicBezTo>
                  <a:pt x="14621" y="9559"/>
                  <a:pt x="14578" y="9567"/>
                  <a:pt x="14526" y="9589"/>
                </a:cubicBezTo>
                <a:cubicBezTo>
                  <a:pt x="14350" y="9627"/>
                  <a:pt x="14112" y="9752"/>
                  <a:pt x="13961" y="9803"/>
                </a:cubicBezTo>
                <a:cubicBezTo>
                  <a:pt x="13973" y="9777"/>
                  <a:pt x="13973" y="9765"/>
                  <a:pt x="13973" y="9752"/>
                </a:cubicBezTo>
                <a:cubicBezTo>
                  <a:pt x="14112" y="9715"/>
                  <a:pt x="14250" y="9652"/>
                  <a:pt x="14375" y="9602"/>
                </a:cubicBezTo>
                <a:cubicBezTo>
                  <a:pt x="14438" y="9576"/>
                  <a:pt x="14501" y="9551"/>
                  <a:pt x="14564" y="9539"/>
                </a:cubicBezTo>
                <a:cubicBezTo>
                  <a:pt x="14625" y="9529"/>
                  <a:pt x="14678" y="9510"/>
                  <a:pt x="14729" y="9510"/>
                </a:cubicBezTo>
                <a:cubicBezTo>
                  <a:pt x="14741" y="9510"/>
                  <a:pt x="14753" y="9511"/>
                  <a:pt x="14765" y="9514"/>
                </a:cubicBezTo>
                <a:cubicBezTo>
                  <a:pt x="14743" y="9497"/>
                  <a:pt x="14720" y="9493"/>
                  <a:pt x="14695" y="9493"/>
                </a:cubicBezTo>
                <a:cubicBezTo>
                  <a:pt x="14663" y="9493"/>
                  <a:pt x="14630" y="9501"/>
                  <a:pt x="14602" y="9501"/>
                </a:cubicBezTo>
                <a:cubicBezTo>
                  <a:pt x="14664" y="9476"/>
                  <a:pt x="14715" y="9463"/>
                  <a:pt x="14790" y="9451"/>
                </a:cubicBezTo>
                <a:cubicBezTo>
                  <a:pt x="14815" y="9451"/>
                  <a:pt x="14853" y="9463"/>
                  <a:pt x="14865" y="9488"/>
                </a:cubicBezTo>
                <a:cubicBezTo>
                  <a:pt x="14878" y="9526"/>
                  <a:pt x="14878" y="9551"/>
                  <a:pt x="14865" y="9589"/>
                </a:cubicBezTo>
                <a:cubicBezTo>
                  <a:pt x="14828" y="9715"/>
                  <a:pt x="14752" y="9828"/>
                  <a:pt x="14677" y="9941"/>
                </a:cubicBezTo>
                <a:cubicBezTo>
                  <a:pt x="14878" y="9677"/>
                  <a:pt x="14928" y="9539"/>
                  <a:pt x="14953" y="9514"/>
                </a:cubicBezTo>
                <a:cubicBezTo>
                  <a:pt x="14958" y="9510"/>
                  <a:pt x="14963" y="9509"/>
                  <a:pt x="14967" y="9509"/>
                </a:cubicBezTo>
                <a:cubicBezTo>
                  <a:pt x="14991" y="9509"/>
                  <a:pt x="14988" y="9576"/>
                  <a:pt x="14966" y="9652"/>
                </a:cubicBezTo>
                <a:cubicBezTo>
                  <a:pt x="14991" y="9602"/>
                  <a:pt x="15016" y="9551"/>
                  <a:pt x="15029" y="9488"/>
                </a:cubicBezTo>
                <a:cubicBezTo>
                  <a:pt x="15041" y="9463"/>
                  <a:pt x="15054" y="9426"/>
                  <a:pt x="15054" y="9388"/>
                </a:cubicBezTo>
                <a:cubicBezTo>
                  <a:pt x="15054" y="9363"/>
                  <a:pt x="15029" y="9325"/>
                  <a:pt x="14991" y="9325"/>
                </a:cubicBezTo>
                <a:cubicBezTo>
                  <a:pt x="14972" y="9317"/>
                  <a:pt x="14951" y="9314"/>
                  <a:pt x="14930" y="9314"/>
                </a:cubicBezTo>
                <a:cubicBezTo>
                  <a:pt x="14883" y="9314"/>
                  <a:pt x="14833" y="9329"/>
                  <a:pt x="14790" y="9338"/>
                </a:cubicBezTo>
                <a:cubicBezTo>
                  <a:pt x="14727" y="9363"/>
                  <a:pt x="14664" y="9388"/>
                  <a:pt x="14602" y="9401"/>
                </a:cubicBezTo>
                <a:cubicBezTo>
                  <a:pt x="14650" y="9352"/>
                  <a:pt x="14669" y="9345"/>
                  <a:pt x="14678" y="9345"/>
                </a:cubicBezTo>
                <a:cubicBezTo>
                  <a:pt x="14681" y="9345"/>
                  <a:pt x="14684" y="9346"/>
                  <a:pt x="14686" y="9346"/>
                </a:cubicBezTo>
                <a:cubicBezTo>
                  <a:pt x="14691" y="9346"/>
                  <a:pt x="14695" y="9340"/>
                  <a:pt x="14715" y="9300"/>
                </a:cubicBezTo>
                <a:cubicBezTo>
                  <a:pt x="14727" y="9287"/>
                  <a:pt x="14740" y="9275"/>
                  <a:pt x="14740" y="9275"/>
                </a:cubicBezTo>
                <a:lnTo>
                  <a:pt x="14752" y="9275"/>
                </a:lnTo>
                <a:cubicBezTo>
                  <a:pt x="14762" y="9275"/>
                  <a:pt x="14756" y="9291"/>
                  <a:pt x="14766" y="9291"/>
                </a:cubicBezTo>
                <a:cubicBezTo>
                  <a:pt x="14769" y="9291"/>
                  <a:pt x="14773" y="9290"/>
                  <a:pt x="14778" y="9287"/>
                </a:cubicBezTo>
                <a:cubicBezTo>
                  <a:pt x="14790" y="9275"/>
                  <a:pt x="14803" y="9262"/>
                  <a:pt x="14803" y="9250"/>
                </a:cubicBezTo>
                <a:cubicBezTo>
                  <a:pt x="14894" y="9231"/>
                  <a:pt x="14986" y="9193"/>
                  <a:pt x="15068" y="9193"/>
                </a:cubicBezTo>
                <a:cubicBezTo>
                  <a:pt x="15098" y="9193"/>
                  <a:pt x="15127" y="9198"/>
                  <a:pt x="15155" y="9212"/>
                </a:cubicBezTo>
                <a:lnTo>
                  <a:pt x="15142" y="9225"/>
                </a:lnTo>
                <a:cubicBezTo>
                  <a:pt x="15129" y="9225"/>
                  <a:pt x="15117" y="9250"/>
                  <a:pt x="15092" y="9275"/>
                </a:cubicBezTo>
                <a:cubicBezTo>
                  <a:pt x="15117" y="9262"/>
                  <a:pt x="15142" y="9250"/>
                  <a:pt x="15167" y="9237"/>
                </a:cubicBezTo>
                <a:cubicBezTo>
                  <a:pt x="15192" y="9262"/>
                  <a:pt x="15180" y="9313"/>
                  <a:pt x="15180" y="9338"/>
                </a:cubicBezTo>
                <a:cubicBezTo>
                  <a:pt x="15167" y="9350"/>
                  <a:pt x="15142" y="9350"/>
                  <a:pt x="15129" y="9363"/>
                </a:cubicBezTo>
                <a:cubicBezTo>
                  <a:pt x="15129" y="9325"/>
                  <a:pt x="15129" y="9300"/>
                  <a:pt x="15092" y="9275"/>
                </a:cubicBezTo>
                <a:lnTo>
                  <a:pt x="15092" y="9275"/>
                </a:lnTo>
                <a:cubicBezTo>
                  <a:pt x="15117" y="9300"/>
                  <a:pt x="15117" y="9338"/>
                  <a:pt x="15117" y="9363"/>
                </a:cubicBezTo>
                <a:cubicBezTo>
                  <a:pt x="15104" y="9375"/>
                  <a:pt x="15092" y="9388"/>
                  <a:pt x="15092" y="9401"/>
                </a:cubicBezTo>
                <a:lnTo>
                  <a:pt x="15104" y="9401"/>
                </a:lnTo>
                <a:cubicBezTo>
                  <a:pt x="15054" y="9589"/>
                  <a:pt x="14928" y="9752"/>
                  <a:pt x="14828" y="9928"/>
                </a:cubicBezTo>
                <a:cubicBezTo>
                  <a:pt x="14722" y="10101"/>
                  <a:pt x="14697" y="10156"/>
                  <a:pt x="14714" y="10156"/>
                </a:cubicBezTo>
                <a:cubicBezTo>
                  <a:pt x="14719" y="10156"/>
                  <a:pt x="14728" y="10151"/>
                  <a:pt x="14740" y="10142"/>
                </a:cubicBezTo>
                <a:cubicBezTo>
                  <a:pt x="14778" y="10104"/>
                  <a:pt x="14865" y="9991"/>
                  <a:pt x="14891" y="9979"/>
                </a:cubicBezTo>
                <a:cubicBezTo>
                  <a:pt x="14891" y="9953"/>
                  <a:pt x="14903" y="9916"/>
                  <a:pt x="14966" y="9815"/>
                </a:cubicBezTo>
                <a:cubicBezTo>
                  <a:pt x="15054" y="9690"/>
                  <a:pt x="15142" y="9564"/>
                  <a:pt x="15217" y="9426"/>
                </a:cubicBezTo>
                <a:cubicBezTo>
                  <a:pt x="15242" y="9401"/>
                  <a:pt x="15268" y="9388"/>
                  <a:pt x="15305" y="9350"/>
                </a:cubicBezTo>
                <a:lnTo>
                  <a:pt x="15305" y="9350"/>
                </a:lnTo>
                <a:lnTo>
                  <a:pt x="15230" y="9413"/>
                </a:lnTo>
                <a:cubicBezTo>
                  <a:pt x="15255" y="9350"/>
                  <a:pt x="15280" y="9287"/>
                  <a:pt x="15293" y="9225"/>
                </a:cubicBezTo>
                <a:lnTo>
                  <a:pt x="15305" y="9225"/>
                </a:lnTo>
                <a:cubicBezTo>
                  <a:pt x="15343" y="9199"/>
                  <a:pt x="15356" y="9174"/>
                  <a:pt x="15368" y="9162"/>
                </a:cubicBezTo>
                <a:lnTo>
                  <a:pt x="15368" y="9162"/>
                </a:lnTo>
                <a:cubicBezTo>
                  <a:pt x="15368" y="9225"/>
                  <a:pt x="15343" y="9287"/>
                  <a:pt x="15305" y="9350"/>
                </a:cubicBezTo>
                <a:lnTo>
                  <a:pt x="15305" y="9350"/>
                </a:lnTo>
                <a:lnTo>
                  <a:pt x="15305" y="9350"/>
                </a:lnTo>
                <a:lnTo>
                  <a:pt x="15280" y="9401"/>
                </a:lnTo>
                <a:cubicBezTo>
                  <a:pt x="15305" y="9375"/>
                  <a:pt x="15330" y="9325"/>
                  <a:pt x="15356" y="9250"/>
                </a:cubicBezTo>
                <a:cubicBezTo>
                  <a:pt x="15381" y="9199"/>
                  <a:pt x="15418" y="9086"/>
                  <a:pt x="15343" y="9049"/>
                </a:cubicBezTo>
                <a:lnTo>
                  <a:pt x="15381" y="9024"/>
                </a:lnTo>
                <a:lnTo>
                  <a:pt x="15393" y="9011"/>
                </a:lnTo>
                <a:cubicBezTo>
                  <a:pt x="15469" y="9049"/>
                  <a:pt x="15444" y="9137"/>
                  <a:pt x="15431" y="9199"/>
                </a:cubicBezTo>
                <a:cubicBezTo>
                  <a:pt x="15406" y="9275"/>
                  <a:pt x="15381" y="9338"/>
                  <a:pt x="15343" y="9401"/>
                </a:cubicBezTo>
                <a:cubicBezTo>
                  <a:pt x="15280" y="9526"/>
                  <a:pt x="15205" y="9639"/>
                  <a:pt x="15142" y="9752"/>
                </a:cubicBezTo>
                <a:cubicBezTo>
                  <a:pt x="15117" y="9777"/>
                  <a:pt x="15104" y="9803"/>
                  <a:pt x="15079" y="9828"/>
                </a:cubicBezTo>
                <a:cubicBezTo>
                  <a:pt x="15041" y="9891"/>
                  <a:pt x="15004" y="9953"/>
                  <a:pt x="14966" y="10016"/>
                </a:cubicBezTo>
                <a:cubicBezTo>
                  <a:pt x="14959" y="10016"/>
                  <a:pt x="14956" y="10016"/>
                  <a:pt x="14953" y="10018"/>
                </a:cubicBezTo>
                <a:lnTo>
                  <a:pt x="14953" y="10018"/>
                </a:lnTo>
                <a:lnTo>
                  <a:pt x="14953" y="10016"/>
                </a:lnTo>
                <a:lnTo>
                  <a:pt x="14941" y="10029"/>
                </a:lnTo>
                <a:cubicBezTo>
                  <a:pt x="14947" y="10023"/>
                  <a:pt x="14950" y="10020"/>
                  <a:pt x="14953" y="10018"/>
                </a:cubicBezTo>
                <a:lnTo>
                  <a:pt x="14953" y="10018"/>
                </a:lnTo>
                <a:lnTo>
                  <a:pt x="14941" y="10054"/>
                </a:lnTo>
                <a:cubicBezTo>
                  <a:pt x="14928" y="10066"/>
                  <a:pt x="14903" y="10092"/>
                  <a:pt x="14891" y="10117"/>
                </a:cubicBezTo>
                <a:cubicBezTo>
                  <a:pt x="14878" y="10129"/>
                  <a:pt x="14865" y="10154"/>
                  <a:pt x="14853" y="10167"/>
                </a:cubicBezTo>
                <a:cubicBezTo>
                  <a:pt x="14840" y="10192"/>
                  <a:pt x="14828" y="10217"/>
                  <a:pt x="14815" y="10230"/>
                </a:cubicBezTo>
                <a:cubicBezTo>
                  <a:pt x="14790" y="10255"/>
                  <a:pt x="14778" y="10280"/>
                  <a:pt x="14765" y="10293"/>
                </a:cubicBezTo>
                <a:cubicBezTo>
                  <a:pt x="14727" y="10343"/>
                  <a:pt x="14690" y="10406"/>
                  <a:pt x="14652" y="10443"/>
                </a:cubicBezTo>
                <a:cubicBezTo>
                  <a:pt x="14652" y="10446"/>
                  <a:pt x="14651" y="10448"/>
                  <a:pt x="14651" y="10451"/>
                </a:cubicBezTo>
                <a:lnTo>
                  <a:pt x="14651" y="10451"/>
                </a:lnTo>
                <a:lnTo>
                  <a:pt x="14991" y="10016"/>
                </a:lnTo>
                <a:cubicBezTo>
                  <a:pt x="15004" y="10016"/>
                  <a:pt x="15004" y="10029"/>
                  <a:pt x="15016" y="10029"/>
                </a:cubicBezTo>
                <a:lnTo>
                  <a:pt x="14991" y="10066"/>
                </a:lnTo>
                <a:cubicBezTo>
                  <a:pt x="14979" y="10079"/>
                  <a:pt x="14966" y="10092"/>
                  <a:pt x="14941" y="10092"/>
                </a:cubicBezTo>
                <a:cubicBezTo>
                  <a:pt x="14953" y="10104"/>
                  <a:pt x="14953" y="10104"/>
                  <a:pt x="14966" y="10104"/>
                </a:cubicBezTo>
                <a:lnTo>
                  <a:pt x="14928" y="10154"/>
                </a:lnTo>
                <a:cubicBezTo>
                  <a:pt x="14928" y="10154"/>
                  <a:pt x="14916" y="10154"/>
                  <a:pt x="14891" y="10167"/>
                </a:cubicBezTo>
                <a:cubicBezTo>
                  <a:pt x="14903" y="10167"/>
                  <a:pt x="14891" y="10180"/>
                  <a:pt x="14891" y="10180"/>
                </a:cubicBezTo>
                <a:lnTo>
                  <a:pt x="14916" y="10180"/>
                </a:lnTo>
                <a:cubicBezTo>
                  <a:pt x="14815" y="10343"/>
                  <a:pt x="14702" y="10519"/>
                  <a:pt x="14614" y="10670"/>
                </a:cubicBezTo>
                <a:lnTo>
                  <a:pt x="14614" y="10682"/>
                </a:lnTo>
                <a:cubicBezTo>
                  <a:pt x="14489" y="10871"/>
                  <a:pt x="14375" y="11059"/>
                  <a:pt x="14287" y="11197"/>
                </a:cubicBezTo>
                <a:cubicBezTo>
                  <a:pt x="14231" y="11310"/>
                  <a:pt x="14207" y="11359"/>
                  <a:pt x="14211" y="11359"/>
                </a:cubicBezTo>
                <a:cubicBezTo>
                  <a:pt x="14214" y="11359"/>
                  <a:pt x="14236" y="11328"/>
                  <a:pt x="14275" y="11273"/>
                </a:cubicBezTo>
                <a:cubicBezTo>
                  <a:pt x="14313" y="11210"/>
                  <a:pt x="14375" y="11122"/>
                  <a:pt x="14451" y="11009"/>
                </a:cubicBezTo>
                <a:cubicBezTo>
                  <a:pt x="14489" y="10946"/>
                  <a:pt x="14526" y="10896"/>
                  <a:pt x="14564" y="10833"/>
                </a:cubicBezTo>
                <a:cubicBezTo>
                  <a:pt x="14576" y="10808"/>
                  <a:pt x="14589" y="10783"/>
                  <a:pt x="14614" y="10770"/>
                </a:cubicBezTo>
                <a:lnTo>
                  <a:pt x="14639" y="10720"/>
                </a:lnTo>
                <a:cubicBezTo>
                  <a:pt x="14652" y="10720"/>
                  <a:pt x="14664" y="10707"/>
                  <a:pt x="14664" y="10707"/>
                </a:cubicBezTo>
                <a:lnTo>
                  <a:pt x="14664" y="10695"/>
                </a:lnTo>
                <a:cubicBezTo>
                  <a:pt x="14702" y="10670"/>
                  <a:pt x="14765" y="10657"/>
                  <a:pt x="14803" y="10645"/>
                </a:cubicBezTo>
                <a:lnTo>
                  <a:pt x="14690" y="10645"/>
                </a:lnTo>
                <a:cubicBezTo>
                  <a:pt x="14752" y="10569"/>
                  <a:pt x="14803" y="10494"/>
                  <a:pt x="14865" y="10406"/>
                </a:cubicBezTo>
                <a:lnTo>
                  <a:pt x="14878" y="10418"/>
                </a:lnTo>
                <a:cubicBezTo>
                  <a:pt x="14840" y="10456"/>
                  <a:pt x="14878" y="10456"/>
                  <a:pt x="14903" y="10456"/>
                </a:cubicBezTo>
                <a:lnTo>
                  <a:pt x="14928" y="10381"/>
                </a:lnTo>
                <a:lnTo>
                  <a:pt x="14878" y="10393"/>
                </a:lnTo>
                <a:cubicBezTo>
                  <a:pt x="14966" y="10280"/>
                  <a:pt x="15054" y="10167"/>
                  <a:pt x="15117" y="10079"/>
                </a:cubicBezTo>
                <a:cubicBezTo>
                  <a:pt x="15180" y="10066"/>
                  <a:pt x="15242" y="10041"/>
                  <a:pt x="15305" y="10016"/>
                </a:cubicBezTo>
                <a:lnTo>
                  <a:pt x="15305" y="10016"/>
                </a:lnTo>
                <a:cubicBezTo>
                  <a:pt x="15256" y="10115"/>
                  <a:pt x="15222" y="10183"/>
                  <a:pt x="15240" y="10183"/>
                </a:cubicBezTo>
                <a:cubicBezTo>
                  <a:pt x="15245" y="10183"/>
                  <a:pt x="15254" y="10178"/>
                  <a:pt x="15268" y="10167"/>
                </a:cubicBezTo>
                <a:lnTo>
                  <a:pt x="15268" y="10167"/>
                </a:lnTo>
                <a:cubicBezTo>
                  <a:pt x="15255" y="10180"/>
                  <a:pt x="15242" y="10192"/>
                  <a:pt x="15230" y="10217"/>
                </a:cubicBezTo>
                <a:cubicBezTo>
                  <a:pt x="15242" y="10209"/>
                  <a:pt x="15248" y="10207"/>
                  <a:pt x="15252" y="10207"/>
                </a:cubicBezTo>
                <a:cubicBezTo>
                  <a:pt x="15261" y="10207"/>
                  <a:pt x="15255" y="10221"/>
                  <a:pt x="15255" y="10230"/>
                </a:cubicBezTo>
                <a:cubicBezTo>
                  <a:pt x="15242" y="10230"/>
                  <a:pt x="15230" y="10230"/>
                  <a:pt x="15230" y="10217"/>
                </a:cubicBezTo>
                <a:cubicBezTo>
                  <a:pt x="15187" y="10209"/>
                  <a:pt x="15173" y="10188"/>
                  <a:pt x="15141" y="10188"/>
                </a:cubicBezTo>
                <a:cubicBezTo>
                  <a:pt x="15126" y="10188"/>
                  <a:pt x="15107" y="10193"/>
                  <a:pt x="15079" y="10205"/>
                </a:cubicBezTo>
                <a:cubicBezTo>
                  <a:pt x="15041" y="10255"/>
                  <a:pt x="15104" y="10242"/>
                  <a:pt x="15104" y="10280"/>
                </a:cubicBezTo>
                <a:cubicBezTo>
                  <a:pt x="15120" y="10244"/>
                  <a:pt x="15129" y="10234"/>
                  <a:pt x="15135" y="10234"/>
                </a:cubicBezTo>
                <a:cubicBezTo>
                  <a:pt x="15145" y="10234"/>
                  <a:pt x="15151" y="10254"/>
                  <a:pt x="15171" y="10254"/>
                </a:cubicBezTo>
                <a:cubicBezTo>
                  <a:pt x="15182" y="10254"/>
                  <a:pt x="15196" y="10248"/>
                  <a:pt x="15217" y="10230"/>
                </a:cubicBezTo>
                <a:lnTo>
                  <a:pt x="15217" y="10230"/>
                </a:lnTo>
                <a:cubicBezTo>
                  <a:pt x="15217" y="10242"/>
                  <a:pt x="15205" y="10268"/>
                  <a:pt x="15192" y="10280"/>
                </a:cubicBezTo>
                <a:cubicBezTo>
                  <a:pt x="15217" y="10268"/>
                  <a:pt x="15242" y="10242"/>
                  <a:pt x="15268" y="10230"/>
                </a:cubicBezTo>
                <a:lnTo>
                  <a:pt x="15293" y="10117"/>
                </a:lnTo>
                <a:cubicBezTo>
                  <a:pt x="15305" y="10117"/>
                  <a:pt x="15305" y="10117"/>
                  <a:pt x="15305" y="10104"/>
                </a:cubicBezTo>
                <a:cubicBezTo>
                  <a:pt x="15330" y="10092"/>
                  <a:pt x="15356" y="10066"/>
                  <a:pt x="15406" y="10041"/>
                </a:cubicBezTo>
                <a:lnTo>
                  <a:pt x="15406" y="10041"/>
                </a:lnTo>
                <a:lnTo>
                  <a:pt x="15305" y="10192"/>
                </a:lnTo>
                <a:cubicBezTo>
                  <a:pt x="15293" y="10205"/>
                  <a:pt x="15280" y="10217"/>
                  <a:pt x="15268" y="10230"/>
                </a:cubicBezTo>
                <a:cubicBezTo>
                  <a:pt x="15274" y="10224"/>
                  <a:pt x="15280" y="10221"/>
                  <a:pt x="15285" y="10217"/>
                </a:cubicBezTo>
                <a:lnTo>
                  <a:pt x="15285" y="10217"/>
                </a:lnTo>
                <a:lnTo>
                  <a:pt x="15029" y="10619"/>
                </a:lnTo>
                <a:lnTo>
                  <a:pt x="14979" y="10632"/>
                </a:lnTo>
                <a:cubicBezTo>
                  <a:pt x="14979" y="10632"/>
                  <a:pt x="14966" y="10645"/>
                  <a:pt x="14966" y="10645"/>
                </a:cubicBezTo>
                <a:cubicBezTo>
                  <a:pt x="14979" y="10645"/>
                  <a:pt x="15004" y="10645"/>
                  <a:pt x="15016" y="10632"/>
                </a:cubicBezTo>
                <a:lnTo>
                  <a:pt x="15016" y="10632"/>
                </a:lnTo>
                <a:lnTo>
                  <a:pt x="14916" y="10808"/>
                </a:lnTo>
                <a:lnTo>
                  <a:pt x="14891" y="10808"/>
                </a:lnTo>
                <a:lnTo>
                  <a:pt x="14891" y="10858"/>
                </a:lnTo>
                <a:lnTo>
                  <a:pt x="14727" y="11122"/>
                </a:lnTo>
                <a:lnTo>
                  <a:pt x="14526" y="11449"/>
                </a:lnTo>
                <a:lnTo>
                  <a:pt x="14419" y="11652"/>
                </a:lnTo>
                <a:lnTo>
                  <a:pt x="14419" y="11652"/>
                </a:lnTo>
                <a:cubicBezTo>
                  <a:pt x="14443" y="11609"/>
                  <a:pt x="14475" y="11558"/>
                  <a:pt x="14514" y="11499"/>
                </a:cubicBezTo>
                <a:lnTo>
                  <a:pt x="14514" y="11499"/>
                </a:lnTo>
                <a:cubicBezTo>
                  <a:pt x="14514" y="11512"/>
                  <a:pt x="14501" y="11524"/>
                  <a:pt x="14501" y="11537"/>
                </a:cubicBezTo>
                <a:lnTo>
                  <a:pt x="14514" y="11537"/>
                </a:lnTo>
                <a:cubicBezTo>
                  <a:pt x="14514" y="11524"/>
                  <a:pt x="14526" y="11499"/>
                  <a:pt x="14551" y="11474"/>
                </a:cubicBezTo>
                <a:cubicBezTo>
                  <a:pt x="14539" y="11474"/>
                  <a:pt x="14539" y="11474"/>
                  <a:pt x="14539" y="11461"/>
                </a:cubicBezTo>
                <a:cubicBezTo>
                  <a:pt x="14576" y="11398"/>
                  <a:pt x="14614" y="11336"/>
                  <a:pt x="14664" y="11260"/>
                </a:cubicBezTo>
                <a:lnTo>
                  <a:pt x="14664" y="11260"/>
                </a:lnTo>
                <a:lnTo>
                  <a:pt x="14639" y="11336"/>
                </a:lnTo>
                <a:cubicBezTo>
                  <a:pt x="14664" y="11323"/>
                  <a:pt x="14690" y="11285"/>
                  <a:pt x="14715" y="11285"/>
                </a:cubicBezTo>
                <a:cubicBezTo>
                  <a:pt x="14727" y="11260"/>
                  <a:pt x="14727" y="11248"/>
                  <a:pt x="14727" y="11235"/>
                </a:cubicBezTo>
                <a:cubicBezTo>
                  <a:pt x="14735" y="11220"/>
                  <a:pt x="14729" y="11214"/>
                  <a:pt x="14718" y="11214"/>
                </a:cubicBezTo>
                <a:cubicBezTo>
                  <a:pt x="14710" y="11214"/>
                  <a:pt x="14700" y="11217"/>
                  <a:pt x="14690" y="11223"/>
                </a:cubicBezTo>
                <a:cubicBezTo>
                  <a:pt x="14752" y="11109"/>
                  <a:pt x="14840" y="10984"/>
                  <a:pt x="14928" y="10833"/>
                </a:cubicBezTo>
                <a:lnTo>
                  <a:pt x="14941" y="10820"/>
                </a:lnTo>
                <a:cubicBezTo>
                  <a:pt x="15104" y="10557"/>
                  <a:pt x="15293" y="10268"/>
                  <a:pt x="15494" y="9953"/>
                </a:cubicBezTo>
                <a:lnTo>
                  <a:pt x="15519" y="9953"/>
                </a:lnTo>
                <a:lnTo>
                  <a:pt x="15506" y="9941"/>
                </a:lnTo>
                <a:lnTo>
                  <a:pt x="15582" y="9815"/>
                </a:lnTo>
                <a:lnTo>
                  <a:pt x="15594" y="9815"/>
                </a:lnTo>
                <a:lnTo>
                  <a:pt x="15745" y="9576"/>
                </a:lnTo>
                <a:cubicBezTo>
                  <a:pt x="15745" y="9564"/>
                  <a:pt x="15758" y="9564"/>
                  <a:pt x="15758" y="9564"/>
                </a:cubicBezTo>
                <a:lnTo>
                  <a:pt x="15758" y="9539"/>
                </a:lnTo>
                <a:lnTo>
                  <a:pt x="15846" y="9413"/>
                </a:lnTo>
                <a:cubicBezTo>
                  <a:pt x="15858" y="9401"/>
                  <a:pt x="15871" y="9388"/>
                  <a:pt x="15883" y="9375"/>
                </a:cubicBezTo>
                <a:lnTo>
                  <a:pt x="15883" y="9375"/>
                </a:lnTo>
                <a:cubicBezTo>
                  <a:pt x="15875" y="9384"/>
                  <a:pt x="15867" y="9386"/>
                  <a:pt x="15862" y="9391"/>
                </a:cubicBezTo>
                <a:lnTo>
                  <a:pt x="15862" y="9391"/>
                </a:lnTo>
                <a:cubicBezTo>
                  <a:pt x="15887" y="9333"/>
                  <a:pt x="15923" y="9284"/>
                  <a:pt x="15959" y="9225"/>
                </a:cubicBezTo>
                <a:cubicBezTo>
                  <a:pt x="15971" y="9225"/>
                  <a:pt x="15971" y="9212"/>
                  <a:pt x="15971" y="9212"/>
                </a:cubicBezTo>
                <a:cubicBezTo>
                  <a:pt x="16084" y="9011"/>
                  <a:pt x="16197" y="8810"/>
                  <a:pt x="16260" y="8609"/>
                </a:cubicBezTo>
                <a:cubicBezTo>
                  <a:pt x="16285" y="8508"/>
                  <a:pt x="16311" y="8395"/>
                  <a:pt x="16248" y="8332"/>
                </a:cubicBezTo>
                <a:cubicBezTo>
                  <a:pt x="16185" y="8270"/>
                  <a:pt x="16110" y="8270"/>
                  <a:pt x="16047" y="8270"/>
                </a:cubicBezTo>
                <a:cubicBezTo>
                  <a:pt x="16009" y="8273"/>
                  <a:pt x="15982" y="8274"/>
                  <a:pt x="15966" y="8274"/>
                </a:cubicBezTo>
                <a:cubicBezTo>
                  <a:pt x="15916" y="8274"/>
                  <a:pt x="15959" y="8260"/>
                  <a:pt x="16072" y="8232"/>
                </a:cubicBezTo>
                <a:cubicBezTo>
                  <a:pt x="16110" y="8232"/>
                  <a:pt x="16147" y="8219"/>
                  <a:pt x="16197" y="8219"/>
                </a:cubicBezTo>
                <a:cubicBezTo>
                  <a:pt x="16248" y="8219"/>
                  <a:pt x="16323" y="8232"/>
                  <a:pt x="16361" y="8282"/>
                </a:cubicBezTo>
                <a:cubicBezTo>
                  <a:pt x="16424" y="8395"/>
                  <a:pt x="16373" y="8546"/>
                  <a:pt x="16311" y="8697"/>
                </a:cubicBezTo>
                <a:cubicBezTo>
                  <a:pt x="16185" y="8986"/>
                  <a:pt x="15984" y="9300"/>
                  <a:pt x="15808" y="9589"/>
                </a:cubicBezTo>
                <a:cubicBezTo>
                  <a:pt x="15619" y="9878"/>
                  <a:pt x="15444" y="10142"/>
                  <a:pt x="15330" y="10318"/>
                </a:cubicBezTo>
                <a:lnTo>
                  <a:pt x="15318" y="10318"/>
                </a:lnTo>
                <a:cubicBezTo>
                  <a:pt x="15318" y="10318"/>
                  <a:pt x="15318" y="10318"/>
                  <a:pt x="15318" y="10330"/>
                </a:cubicBezTo>
                <a:cubicBezTo>
                  <a:pt x="15305" y="10343"/>
                  <a:pt x="15293" y="10368"/>
                  <a:pt x="15280" y="10393"/>
                </a:cubicBezTo>
                <a:cubicBezTo>
                  <a:pt x="15268" y="10406"/>
                  <a:pt x="15242" y="10418"/>
                  <a:pt x="15230" y="10431"/>
                </a:cubicBezTo>
                <a:cubicBezTo>
                  <a:pt x="15230" y="10443"/>
                  <a:pt x="15242" y="10443"/>
                  <a:pt x="15242" y="10443"/>
                </a:cubicBezTo>
                <a:cubicBezTo>
                  <a:pt x="15268" y="10443"/>
                  <a:pt x="15280" y="10431"/>
                  <a:pt x="15293" y="10431"/>
                </a:cubicBezTo>
                <a:cubicBezTo>
                  <a:pt x="15305" y="10425"/>
                  <a:pt x="15315" y="10421"/>
                  <a:pt x="15321" y="10421"/>
                </a:cubicBezTo>
                <a:cubicBezTo>
                  <a:pt x="15327" y="10421"/>
                  <a:pt x="15330" y="10425"/>
                  <a:pt x="15330" y="10431"/>
                </a:cubicBezTo>
                <a:cubicBezTo>
                  <a:pt x="15343" y="10406"/>
                  <a:pt x="15343" y="10381"/>
                  <a:pt x="15343" y="10356"/>
                </a:cubicBezTo>
                <a:cubicBezTo>
                  <a:pt x="15343" y="10343"/>
                  <a:pt x="15330" y="10343"/>
                  <a:pt x="15330" y="10330"/>
                </a:cubicBezTo>
                <a:cubicBezTo>
                  <a:pt x="15695" y="9790"/>
                  <a:pt x="16248" y="9036"/>
                  <a:pt x="16461" y="8533"/>
                </a:cubicBezTo>
                <a:cubicBezTo>
                  <a:pt x="16524" y="8408"/>
                  <a:pt x="16549" y="8295"/>
                  <a:pt x="16537" y="8232"/>
                </a:cubicBezTo>
                <a:cubicBezTo>
                  <a:pt x="16537" y="8156"/>
                  <a:pt x="16524" y="8131"/>
                  <a:pt x="16549" y="8131"/>
                </a:cubicBezTo>
                <a:cubicBezTo>
                  <a:pt x="16562" y="8144"/>
                  <a:pt x="16625" y="8194"/>
                  <a:pt x="16600" y="8320"/>
                </a:cubicBezTo>
                <a:cubicBezTo>
                  <a:pt x="16587" y="8445"/>
                  <a:pt x="16524" y="8609"/>
                  <a:pt x="16411" y="8835"/>
                </a:cubicBezTo>
                <a:cubicBezTo>
                  <a:pt x="16279" y="9052"/>
                  <a:pt x="16250" y="9090"/>
                  <a:pt x="16242" y="9090"/>
                </a:cubicBezTo>
                <a:cubicBezTo>
                  <a:pt x="16238" y="9090"/>
                  <a:pt x="16240" y="9079"/>
                  <a:pt x="16235" y="9079"/>
                </a:cubicBezTo>
                <a:cubicBezTo>
                  <a:pt x="16230" y="9079"/>
                  <a:pt x="16218" y="9090"/>
                  <a:pt x="16185" y="9137"/>
                </a:cubicBezTo>
                <a:cubicBezTo>
                  <a:pt x="15959" y="9539"/>
                  <a:pt x="15695" y="9941"/>
                  <a:pt x="15444" y="10356"/>
                </a:cubicBezTo>
                <a:cubicBezTo>
                  <a:pt x="15268" y="10607"/>
                  <a:pt x="15129" y="10820"/>
                  <a:pt x="15004" y="10996"/>
                </a:cubicBezTo>
                <a:cubicBezTo>
                  <a:pt x="14928" y="11109"/>
                  <a:pt x="14865" y="11210"/>
                  <a:pt x="14803" y="11298"/>
                </a:cubicBezTo>
                <a:cubicBezTo>
                  <a:pt x="14740" y="11398"/>
                  <a:pt x="14690" y="11486"/>
                  <a:pt x="14639" y="11574"/>
                </a:cubicBezTo>
                <a:cubicBezTo>
                  <a:pt x="14426" y="11914"/>
                  <a:pt x="14313" y="12140"/>
                  <a:pt x="14212" y="12366"/>
                </a:cubicBezTo>
                <a:cubicBezTo>
                  <a:pt x="14149" y="12479"/>
                  <a:pt x="14112" y="12592"/>
                  <a:pt x="14061" y="12730"/>
                </a:cubicBezTo>
                <a:cubicBezTo>
                  <a:pt x="14024" y="12869"/>
                  <a:pt x="13973" y="13032"/>
                  <a:pt x="13961" y="13271"/>
                </a:cubicBezTo>
                <a:cubicBezTo>
                  <a:pt x="13961" y="13384"/>
                  <a:pt x="13961" y="13535"/>
                  <a:pt x="14049" y="13711"/>
                </a:cubicBezTo>
                <a:cubicBezTo>
                  <a:pt x="14112" y="13887"/>
                  <a:pt x="14300" y="14075"/>
                  <a:pt x="14489" y="14163"/>
                </a:cubicBezTo>
                <a:cubicBezTo>
                  <a:pt x="14678" y="14236"/>
                  <a:pt x="14855" y="14262"/>
                  <a:pt x="15029" y="14262"/>
                </a:cubicBezTo>
                <a:cubicBezTo>
                  <a:pt x="15213" y="14262"/>
                  <a:pt x="15394" y="14233"/>
                  <a:pt x="15582" y="14201"/>
                </a:cubicBezTo>
                <a:lnTo>
                  <a:pt x="15582" y="14201"/>
                </a:lnTo>
                <a:cubicBezTo>
                  <a:pt x="15396" y="14232"/>
                  <a:pt x="15210" y="14254"/>
                  <a:pt x="15009" y="14254"/>
                </a:cubicBezTo>
                <a:cubicBezTo>
                  <a:pt x="14966" y="14254"/>
                  <a:pt x="14923" y="14253"/>
                  <a:pt x="14878" y="14251"/>
                </a:cubicBezTo>
                <a:cubicBezTo>
                  <a:pt x="14752" y="14226"/>
                  <a:pt x="14614" y="14213"/>
                  <a:pt x="14476" y="14138"/>
                </a:cubicBezTo>
                <a:cubicBezTo>
                  <a:pt x="14338" y="14075"/>
                  <a:pt x="14187" y="13949"/>
                  <a:pt x="14112" y="13811"/>
                </a:cubicBezTo>
                <a:cubicBezTo>
                  <a:pt x="14061" y="13736"/>
                  <a:pt x="14036" y="13673"/>
                  <a:pt x="14011" y="13598"/>
                </a:cubicBezTo>
                <a:cubicBezTo>
                  <a:pt x="13998" y="13535"/>
                  <a:pt x="13986" y="13459"/>
                  <a:pt x="13986" y="13409"/>
                </a:cubicBezTo>
                <a:cubicBezTo>
                  <a:pt x="13973" y="13283"/>
                  <a:pt x="13986" y="13183"/>
                  <a:pt x="13998" y="13082"/>
                </a:cubicBezTo>
                <a:cubicBezTo>
                  <a:pt x="14024" y="12906"/>
                  <a:pt x="14074" y="12756"/>
                  <a:pt x="14124" y="12630"/>
                </a:cubicBezTo>
                <a:cubicBezTo>
                  <a:pt x="14313" y="12115"/>
                  <a:pt x="14501" y="11826"/>
                  <a:pt x="14627" y="11612"/>
                </a:cubicBezTo>
                <a:cubicBezTo>
                  <a:pt x="14891" y="11197"/>
                  <a:pt x="14953" y="11135"/>
                  <a:pt x="15004" y="11072"/>
                </a:cubicBezTo>
                <a:cubicBezTo>
                  <a:pt x="15067" y="11022"/>
                  <a:pt x="15104" y="10971"/>
                  <a:pt x="15343" y="10645"/>
                </a:cubicBezTo>
                <a:cubicBezTo>
                  <a:pt x="15456" y="10481"/>
                  <a:pt x="15619" y="10255"/>
                  <a:pt x="15846" y="9916"/>
                </a:cubicBezTo>
                <a:cubicBezTo>
                  <a:pt x="16072" y="9576"/>
                  <a:pt x="16386" y="9137"/>
                  <a:pt x="16700" y="8521"/>
                </a:cubicBezTo>
                <a:lnTo>
                  <a:pt x="16700" y="8521"/>
                </a:lnTo>
                <a:cubicBezTo>
                  <a:pt x="16550" y="8859"/>
                  <a:pt x="16349" y="9185"/>
                  <a:pt x="16149" y="9511"/>
                </a:cubicBezTo>
                <a:lnTo>
                  <a:pt x="16149" y="9511"/>
                </a:lnTo>
                <a:cubicBezTo>
                  <a:pt x="16138" y="9527"/>
                  <a:pt x="16013" y="9708"/>
                  <a:pt x="16007" y="9708"/>
                </a:cubicBezTo>
                <a:cubicBezTo>
                  <a:pt x="16006" y="9708"/>
                  <a:pt x="16007" y="9706"/>
                  <a:pt x="16009" y="9702"/>
                </a:cubicBezTo>
                <a:lnTo>
                  <a:pt x="16009" y="9702"/>
                </a:lnTo>
                <a:cubicBezTo>
                  <a:pt x="15765" y="10080"/>
                  <a:pt x="15668" y="10234"/>
                  <a:pt x="15675" y="10234"/>
                </a:cubicBezTo>
                <a:cubicBezTo>
                  <a:pt x="15678" y="10234"/>
                  <a:pt x="15708" y="10196"/>
                  <a:pt x="15758" y="10129"/>
                </a:cubicBezTo>
                <a:cubicBezTo>
                  <a:pt x="15896" y="9928"/>
                  <a:pt x="16235" y="9451"/>
                  <a:pt x="16574" y="8898"/>
                </a:cubicBezTo>
                <a:cubicBezTo>
                  <a:pt x="16650" y="8747"/>
                  <a:pt x="16738" y="8609"/>
                  <a:pt x="16813" y="8458"/>
                </a:cubicBezTo>
                <a:cubicBezTo>
                  <a:pt x="16876" y="8307"/>
                  <a:pt x="16951" y="8156"/>
                  <a:pt x="16964" y="7993"/>
                </a:cubicBezTo>
                <a:cubicBezTo>
                  <a:pt x="16977" y="7918"/>
                  <a:pt x="16964" y="7817"/>
                  <a:pt x="16889" y="7779"/>
                </a:cubicBezTo>
                <a:cubicBezTo>
                  <a:pt x="16826" y="7742"/>
                  <a:pt x="16750" y="7729"/>
                  <a:pt x="16688" y="7729"/>
                </a:cubicBezTo>
                <a:cubicBezTo>
                  <a:pt x="16537" y="7742"/>
                  <a:pt x="16411" y="7779"/>
                  <a:pt x="16298" y="7817"/>
                </a:cubicBezTo>
                <a:cubicBezTo>
                  <a:pt x="15958" y="7909"/>
                  <a:pt x="15733" y="7994"/>
                  <a:pt x="15719" y="7994"/>
                </a:cubicBezTo>
                <a:cubicBezTo>
                  <a:pt x="15714" y="7994"/>
                  <a:pt x="15738" y="7983"/>
                  <a:pt x="15795" y="7955"/>
                </a:cubicBezTo>
                <a:cubicBezTo>
                  <a:pt x="16022" y="7855"/>
                  <a:pt x="16361" y="7717"/>
                  <a:pt x="16738" y="7641"/>
                </a:cubicBezTo>
                <a:cubicBezTo>
                  <a:pt x="16763" y="7629"/>
                  <a:pt x="16788" y="7629"/>
                  <a:pt x="16826" y="7629"/>
                </a:cubicBezTo>
                <a:cubicBezTo>
                  <a:pt x="16841" y="7625"/>
                  <a:pt x="16855" y="7623"/>
                  <a:pt x="16870" y="7623"/>
                </a:cubicBezTo>
                <a:cubicBezTo>
                  <a:pt x="16907" y="7623"/>
                  <a:pt x="16945" y="7632"/>
                  <a:pt x="16989" y="7641"/>
                </a:cubicBezTo>
                <a:cubicBezTo>
                  <a:pt x="17039" y="7666"/>
                  <a:pt x="17077" y="7704"/>
                  <a:pt x="17102" y="7754"/>
                </a:cubicBezTo>
                <a:cubicBezTo>
                  <a:pt x="17102" y="7779"/>
                  <a:pt x="17115" y="7805"/>
                  <a:pt x="17115" y="7830"/>
                </a:cubicBezTo>
                <a:cubicBezTo>
                  <a:pt x="17115" y="8043"/>
                  <a:pt x="17014" y="8232"/>
                  <a:pt x="16926" y="8420"/>
                </a:cubicBezTo>
                <a:cubicBezTo>
                  <a:pt x="16977" y="8332"/>
                  <a:pt x="17014" y="8244"/>
                  <a:pt x="17052" y="8144"/>
                </a:cubicBezTo>
                <a:lnTo>
                  <a:pt x="17065" y="8119"/>
                </a:lnTo>
                <a:cubicBezTo>
                  <a:pt x="17102" y="8043"/>
                  <a:pt x="17127" y="7955"/>
                  <a:pt x="17140" y="7867"/>
                </a:cubicBezTo>
                <a:cubicBezTo>
                  <a:pt x="17152" y="7779"/>
                  <a:pt x="17140" y="7679"/>
                  <a:pt x="17065" y="7629"/>
                </a:cubicBezTo>
                <a:cubicBezTo>
                  <a:pt x="17002" y="7591"/>
                  <a:pt x="16926" y="7578"/>
                  <a:pt x="16851" y="7578"/>
                </a:cubicBezTo>
                <a:cubicBezTo>
                  <a:pt x="16826" y="7578"/>
                  <a:pt x="16788" y="7578"/>
                  <a:pt x="16763" y="7591"/>
                </a:cubicBezTo>
                <a:cubicBezTo>
                  <a:pt x="16725" y="7591"/>
                  <a:pt x="16700" y="7591"/>
                  <a:pt x="16662" y="7604"/>
                </a:cubicBezTo>
                <a:cubicBezTo>
                  <a:pt x="16596" y="7615"/>
                  <a:pt x="16520" y="7635"/>
                  <a:pt x="16452" y="7649"/>
                </a:cubicBezTo>
                <a:lnTo>
                  <a:pt x="16452" y="7649"/>
                </a:lnTo>
                <a:cubicBezTo>
                  <a:pt x="16455" y="7647"/>
                  <a:pt x="16458" y="7645"/>
                  <a:pt x="16461" y="7641"/>
                </a:cubicBezTo>
                <a:cubicBezTo>
                  <a:pt x="16537" y="7616"/>
                  <a:pt x="16675" y="7578"/>
                  <a:pt x="16813" y="7553"/>
                </a:cubicBezTo>
                <a:cubicBezTo>
                  <a:pt x="16855" y="7545"/>
                  <a:pt x="16900" y="7539"/>
                  <a:pt x="16944" y="7539"/>
                </a:cubicBezTo>
                <a:cubicBezTo>
                  <a:pt x="17031" y="7539"/>
                  <a:pt x="17115" y="7562"/>
                  <a:pt x="17165" y="7629"/>
                </a:cubicBezTo>
                <a:cubicBezTo>
                  <a:pt x="17240" y="7729"/>
                  <a:pt x="17203" y="7842"/>
                  <a:pt x="17190" y="7893"/>
                </a:cubicBezTo>
                <a:cubicBezTo>
                  <a:pt x="17228" y="7805"/>
                  <a:pt x="17266" y="7704"/>
                  <a:pt x="17240" y="7616"/>
                </a:cubicBezTo>
                <a:lnTo>
                  <a:pt x="17240" y="7604"/>
                </a:lnTo>
                <a:cubicBezTo>
                  <a:pt x="17240" y="7578"/>
                  <a:pt x="17240" y="7566"/>
                  <a:pt x="17228" y="7541"/>
                </a:cubicBezTo>
                <a:cubicBezTo>
                  <a:pt x="17203" y="7490"/>
                  <a:pt x="17165" y="7465"/>
                  <a:pt x="17127" y="7453"/>
                </a:cubicBezTo>
                <a:lnTo>
                  <a:pt x="17127" y="7440"/>
                </a:lnTo>
                <a:cubicBezTo>
                  <a:pt x="17150" y="7445"/>
                  <a:pt x="17172" y="7451"/>
                  <a:pt x="17193" y="7459"/>
                </a:cubicBezTo>
                <a:lnTo>
                  <a:pt x="17193" y="7459"/>
                </a:lnTo>
                <a:cubicBezTo>
                  <a:pt x="17180" y="7453"/>
                  <a:pt x="17166" y="7447"/>
                  <a:pt x="17152" y="7440"/>
                </a:cubicBezTo>
                <a:cubicBezTo>
                  <a:pt x="17120" y="7436"/>
                  <a:pt x="17088" y="7434"/>
                  <a:pt x="17056" y="7434"/>
                </a:cubicBezTo>
                <a:cubicBezTo>
                  <a:pt x="16912" y="7434"/>
                  <a:pt x="16768" y="7475"/>
                  <a:pt x="16625" y="7516"/>
                </a:cubicBezTo>
                <a:cubicBezTo>
                  <a:pt x="16449" y="7566"/>
                  <a:pt x="16273" y="7616"/>
                  <a:pt x="16084" y="7692"/>
                </a:cubicBezTo>
                <a:cubicBezTo>
                  <a:pt x="15720" y="7817"/>
                  <a:pt x="15368" y="7968"/>
                  <a:pt x="15054" y="8106"/>
                </a:cubicBezTo>
                <a:cubicBezTo>
                  <a:pt x="15041" y="8106"/>
                  <a:pt x="15029" y="8119"/>
                  <a:pt x="15016" y="8119"/>
                </a:cubicBezTo>
                <a:cubicBezTo>
                  <a:pt x="14941" y="8194"/>
                  <a:pt x="14878" y="8345"/>
                  <a:pt x="14916" y="8358"/>
                </a:cubicBezTo>
                <a:cubicBezTo>
                  <a:pt x="14903" y="8395"/>
                  <a:pt x="14828" y="8383"/>
                  <a:pt x="14778" y="8395"/>
                </a:cubicBezTo>
                <a:cubicBezTo>
                  <a:pt x="14652" y="8420"/>
                  <a:pt x="14539" y="8533"/>
                  <a:pt x="14426" y="8559"/>
                </a:cubicBezTo>
                <a:lnTo>
                  <a:pt x="14526" y="8496"/>
                </a:lnTo>
                <a:cubicBezTo>
                  <a:pt x="14514" y="8496"/>
                  <a:pt x="14325" y="8584"/>
                  <a:pt x="14287" y="8596"/>
                </a:cubicBezTo>
                <a:cubicBezTo>
                  <a:pt x="14287" y="8596"/>
                  <a:pt x="14401" y="8496"/>
                  <a:pt x="14350" y="8496"/>
                </a:cubicBezTo>
                <a:cubicBezTo>
                  <a:pt x="14112" y="8584"/>
                  <a:pt x="13885" y="8709"/>
                  <a:pt x="13898" y="8747"/>
                </a:cubicBezTo>
                <a:cubicBezTo>
                  <a:pt x="14011" y="8697"/>
                  <a:pt x="14137" y="8647"/>
                  <a:pt x="14250" y="8596"/>
                </a:cubicBezTo>
                <a:lnTo>
                  <a:pt x="14250" y="8596"/>
                </a:lnTo>
                <a:cubicBezTo>
                  <a:pt x="14250" y="8634"/>
                  <a:pt x="13998" y="8709"/>
                  <a:pt x="14011" y="8747"/>
                </a:cubicBezTo>
                <a:cubicBezTo>
                  <a:pt x="13907" y="8770"/>
                  <a:pt x="13814" y="8793"/>
                  <a:pt x="13712" y="8807"/>
                </a:cubicBezTo>
                <a:lnTo>
                  <a:pt x="13712" y="8807"/>
                </a:lnTo>
                <a:cubicBezTo>
                  <a:pt x="13766" y="8795"/>
                  <a:pt x="13842" y="8760"/>
                  <a:pt x="13810" y="8760"/>
                </a:cubicBezTo>
                <a:cubicBezTo>
                  <a:pt x="13745" y="8776"/>
                  <a:pt x="13722" y="8780"/>
                  <a:pt x="13709" y="8780"/>
                </a:cubicBezTo>
                <a:cubicBezTo>
                  <a:pt x="13691" y="8780"/>
                  <a:pt x="13691" y="8772"/>
                  <a:pt x="13634" y="8772"/>
                </a:cubicBezTo>
                <a:cubicBezTo>
                  <a:pt x="13709" y="8735"/>
                  <a:pt x="13835" y="8672"/>
                  <a:pt x="13948" y="8609"/>
                </a:cubicBezTo>
                <a:cubicBezTo>
                  <a:pt x="14061" y="8533"/>
                  <a:pt x="14174" y="8458"/>
                  <a:pt x="14250" y="8408"/>
                </a:cubicBezTo>
                <a:lnTo>
                  <a:pt x="14250" y="8408"/>
                </a:lnTo>
                <a:cubicBezTo>
                  <a:pt x="14187" y="8445"/>
                  <a:pt x="14112" y="8471"/>
                  <a:pt x="14049" y="8496"/>
                </a:cubicBezTo>
                <a:lnTo>
                  <a:pt x="14011" y="8483"/>
                </a:lnTo>
                <a:cubicBezTo>
                  <a:pt x="13747" y="8584"/>
                  <a:pt x="13559" y="8747"/>
                  <a:pt x="13483" y="8785"/>
                </a:cubicBezTo>
                <a:cubicBezTo>
                  <a:pt x="13332" y="8785"/>
                  <a:pt x="13383" y="8709"/>
                  <a:pt x="13408" y="8697"/>
                </a:cubicBezTo>
                <a:lnTo>
                  <a:pt x="13408" y="8697"/>
                </a:lnTo>
                <a:cubicBezTo>
                  <a:pt x="13166" y="8707"/>
                  <a:pt x="13118" y="8774"/>
                  <a:pt x="12946" y="8774"/>
                </a:cubicBezTo>
                <a:cubicBezTo>
                  <a:pt x="12904" y="8774"/>
                  <a:pt x="12854" y="8770"/>
                  <a:pt x="12792" y="8760"/>
                </a:cubicBezTo>
                <a:lnTo>
                  <a:pt x="12792" y="8760"/>
                </a:lnTo>
                <a:cubicBezTo>
                  <a:pt x="12830" y="8772"/>
                  <a:pt x="12868" y="8785"/>
                  <a:pt x="12905" y="8785"/>
                </a:cubicBezTo>
                <a:cubicBezTo>
                  <a:pt x="12900" y="8786"/>
                  <a:pt x="12894" y="8786"/>
                  <a:pt x="12888" y="8786"/>
                </a:cubicBezTo>
                <a:cubicBezTo>
                  <a:pt x="12808" y="8786"/>
                  <a:pt x="12627" y="8730"/>
                  <a:pt x="12594" y="8730"/>
                </a:cubicBezTo>
                <a:cubicBezTo>
                  <a:pt x="12589" y="8730"/>
                  <a:pt x="12588" y="8731"/>
                  <a:pt x="12591" y="8735"/>
                </a:cubicBezTo>
                <a:cubicBezTo>
                  <a:pt x="12534" y="8700"/>
                  <a:pt x="12497" y="8645"/>
                  <a:pt x="12548" y="8645"/>
                </a:cubicBezTo>
                <a:cubicBezTo>
                  <a:pt x="12551" y="8645"/>
                  <a:pt x="12553" y="8645"/>
                  <a:pt x="12555" y="8645"/>
                </a:cubicBezTo>
                <a:lnTo>
                  <a:pt x="12555" y="8645"/>
                </a:lnTo>
                <a:cubicBezTo>
                  <a:pt x="12459" y="8633"/>
                  <a:pt x="12364" y="8621"/>
                  <a:pt x="12280" y="8597"/>
                </a:cubicBezTo>
                <a:lnTo>
                  <a:pt x="12280" y="8597"/>
                </a:lnTo>
                <a:cubicBezTo>
                  <a:pt x="12282" y="8598"/>
                  <a:pt x="12284" y="8598"/>
                  <a:pt x="12286" y="8598"/>
                </a:cubicBezTo>
                <a:cubicBezTo>
                  <a:pt x="12315" y="8598"/>
                  <a:pt x="12317" y="8546"/>
                  <a:pt x="12340" y="8546"/>
                </a:cubicBezTo>
                <a:cubicBezTo>
                  <a:pt x="12300" y="8526"/>
                  <a:pt x="12259" y="8518"/>
                  <a:pt x="12230" y="8518"/>
                </a:cubicBezTo>
                <a:cubicBezTo>
                  <a:pt x="12193" y="8518"/>
                  <a:pt x="12172" y="8530"/>
                  <a:pt x="12187" y="8547"/>
                </a:cubicBezTo>
                <a:lnTo>
                  <a:pt x="12187" y="8547"/>
                </a:lnTo>
                <a:cubicBezTo>
                  <a:pt x="12028" y="8422"/>
                  <a:pt x="12060" y="8454"/>
                  <a:pt x="11938" y="8332"/>
                </a:cubicBezTo>
                <a:cubicBezTo>
                  <a:pt x="11929" y="8326"/>
                  <a:pt x="11923" y="8323"/>
                  <a:pt x="11918" y="8323"/>
                </a:cubicBezTo>
                <a:cubicBezTo>
                  <a:pt x="11896" y="8323"/>
                  <a:pt x="11919" y="8387"/>
                  <a:pt x="11950" y="8408"/>
                </a:cubicBezTo>
                <a:cubicBezTo>
                  <a:pt x="11812" y="8345"/>
                  <a:pt x="11762" y="8270"/>
                  <a:pt x="11699" y="8232"/>
                </a:cubicBezTo>
                <a:lnTo>
                  <a:pt x="11699" y="8232"/>
                </a:lnTo>
                <a:cubicBezTo>
                  <a:pt x="11752" y="8263"/>
                  <a:pt x="11788" y="8275"/>
                  <a:pt x="11812" y="8275"/>
                </a:cubicBezTo>
                <a:cubicBezTo>
                  <a:pt x="11883" y="8275"/>
                  <a:pt x="11853" y="8169"/>
                  <a:pt x="11900" y="8169"/>
                </a:cubicBezTo>
                <a:cubicBezTo>
                  <a:pt x="11724" y="8119"/>
                  <a:pt x="11573" y="8031"/>
                  <a:pt x="11410" y="7955"/>
                </a:cubicBezTo>
                <a:cubicBezTo>
                  <a:pt x="11435" y="7955"/>
                  <a:pt x="11498" y="7943"/>
                  <a:pt x="11498" y="7943"/>
                </a:cubicBezTo>
                <a:cubicBezTo>
                  <a:pt x="11460" y="7943"/>
                  <a:pt x="11360" y="7830"/>
                  <a:pt x="11234" y="7704"/>
                </a:cubicBezTo>
                <a:cubicBezTo>
                  <a:pt x="11122" y="7570"/>
                  <a:pt x="11010" y="7425"/>
                  <a:pt x="10942" y="7306"/>
                </a:cubicBezTo>
                <a:lnTo>
                  <a:pt x="10942" y="7306"/>
                </a:lnTo>
                <a:cubicBezTo>
                  <a:pt x="10958" y="7301"/>
                  <a:pt x="10851" y="7131"/>
                  <a:pt x="10794" y="7063"/>
                </a:cubicBezTo>
                <a:lnTo>
                  <a:pt x="10794" y="7063"/>
                </a:lnTo>
                <a:cubicBezTo>
                  <a:pt x="10807" y="7076"/>
                  <a:pt x="10819" y="7088"/>
                  <a:pt x="10844" y="7126"/>
                </a:cubicBezTo>
                <a:cubicBezTo>
                  <a:pt x="10782" y="6950"/>
                  <a:pt x="10656" y="6950"/>
                  <a:pt x="10606" y="6774"/>
                </a:cubicBezTo>
                <a:lnTo>
                  <a:pt x="10606" y="6774"/>
                </a:lnTo>
                <a:cubicBezTo>
                  <a:pt x="10668" y="6898"/>
                  <a:pt x="10704" y="6929"/>
                  <a:pt x="10722" y="6929"/>
                </a:cubicBezTo>
                <a:cubicBezTo>
                  <a:pt x="10726" y="6929"/>
                  <a:pt x="10729" y="6927"/>
                  <a:pt x="10731" y="6925"/>
                </a:cubicBezTo>
                <a:cubicBezTo>
                  <a:pt x="10681" y="6862"/>
                  <a:pt x="10631" y="6762"/>
                  <a:pt x="10581" y="6686"/>
                </a:cubicBezTo>
                <a:cubicBezTo>
                  <a:pt x="10544" y="6632"/>
                  <a:pt x="10515" y="6591"/>
                  <a:pt x="10501" y="6591"/>
                </a:cubicBezTo>
                <a:cubicBezTo>
                  <a:pt x="10495" y="6591"/>
                  <a:pt x="10493" y="6597"/>
                  <a:pt x="10493" y="6611"/>
                </a:cubicBezTo>
                <a:cubicBezTo>
                  <a:pt x="10455" y="6523"/>
                  <a:pt x="10417" y="6448"/>
                  <a:pt x="10442" y="6448"/>
                </a:cubicBezTo>
                <a:cubicBezTo>
                  <a:pt x="10379" y="6347"/>
                  <a:pt x="10317" y="6246"/>
                  <a:pt x="10266" y="6158"/>
                </a:cubicBezTo>
                <a:lnTo>
                  <a:pt x="10266" y="6158"/>
                </a:lnTo>
                <a:cubicBezTo>
                  <a:pt x="10271" y="6163"/>
                  <a:pt x="10277" y="6167"/>
                  <a:pt x="10281" y="6167"/>
                </a:cubicBezTo>
                <a:cubicBezTo>
                  <a:pt x="10287" y="6167"/>
                  <a:pt x="10289" y="6159"/>
                  <a:pt x="10280" y="6130"/>
                </a:cubicBezTo>
                <a:lnTo>
                  <a:pt x="10280" y="6130"/>
                </a:lnTo>
                <a:cubicBezTo>
                  <a:pt x="10347" y="6290"/>
                  <a:pt x="10468" y="6417"/>
                  <a:pt x="10480" y="6523"/>
                </a:cubicBezTo>
                <a:cubicBezTo>
                  <a:pt x="10507" y="6514"/>
                  <a:pt x="10508" y="6473"/>
                  <a:pt x="10529" y="6473"/>
                </a:cubicBezTo>
                <a:cubicBezTo>
                  <a:pt x="10538" y="6473"/>
                  <a:pt x="10550" y="6480"/>
                  <a:pt x="10568" y="6498"/>
                </a:cubicBezTo>
                <a:cubicBezTo>
                  <a:pt x="10379" y="6184"/>
                  <a:pt x="10254" y="6020"/>
                  <a:pt x="10116" y="5832"/>
                </a:cubicBezTo>
                <a:lnTo>
                  <a:pt x="10015" y="5518"/>
                </a:lnTo>
                <a:lnTo>
                  <a:pt x="9990" y="5518"/>
                </a:lnTo>
                <a:lnTo>
                  <a:pt x="10002" y="5442"/>
                </a:lnTo>
                <a:cubicBezTo>
                  <a:pt x="9977" y="5417"/>
                  <a:pt x="9965" y="5392"/>
                  <a:pt x="9965" y="5379"/>
                </a:cubicBezTo>
                <a:lnTo>
                  <a:pt x="9965" y="5379"/>
                </a:lnTo>
                <a:cubicBezTo>
                  <a:pt x="9965" y="5379"/>
                  <a:pt x="9977" y="5379"/>
                  <a:pt x="9990" y="5392"/>
                </a:cubicBezTo>
                <a:cubicBezTo>
                  <a:pt x="9965" y="5367"/>
                  <a:pt x="9952" y="5342"/>
                  <a:pt x="9940" y="5329"/>
                </a:cubicBezTo>
                <a:cubicBezTo>
                  <a:pt x="9945" y="5324"/>
                  <a:pt x="9951" y="5321"/>
                  <a:pt x="9958" y="5321"/>
                </a:cubicBezTo>
                <a:cubicBezTo>
                  <a:pt x="9982" y="5321"/>
                  <a:pt x="10014" y="5353"/>
                  <a:pt x="10053" y="5392"/>
                </a:cubicBezTo>
                <a:cubicBezTo>
                  <a:pt x="10053" y="5430"/>
                  <a:pt x="10053" y="5455"/>
                  <a:pt x="10065" y="5480"/>
                </a:cubicBezTo>
                <a:cubicBezTo>
                  <a:pt x="10087" y="5508"/>
                  <a:pt x="10108" y="5533"/>
                  <a:pt x="10118" y="5533"/>
                </a:cubicBezTo>
                <a:cubicBezTo>
                  <a:pt x="10126" y="5533"/>
                  <a:pt x="10127" y="5518"/>
                  <a:pt x="10116" y="5480"/>
                </a:cubicBezTo>
                <a:cubicBezTo>
                  <a:pt x="10116" y="5467"/>
                  <a:pt x="10103" y="5455"/>
                  <a:pt x="10091" y="5442"/>
                </a:cubicBezTo>
                <a:lnTo>
                  <a:pt x="10091" y="5442"/>
                </a:lnTo>
                <a:cubicBezTo>
                  <a:pt x="10115" y="5467"/>
                  <a:pt x="10134" y="5480"/>
                  <a:pt x="10141" y="5480"/>
                </a:cubicBezTo>
                <a:cubicBezTo>
                  <a:pt x="10145" y="5480"/>
                  <a:pt x="10145" y="5476"/>
                  <a:pt x="10141" y="5467"/>
                </a:cubicBezTo>
                <a:lnTo>
                  <a:pt x="10028" y="5241"/>
                </a:lnTo>
                <a:lnTo>
                  <a:pt x="10028" y="5241"/>
                </a:lnTo>
                <a:cubicBezTo>
                  <a:pt x="10028" y="5279"/>
                  <a:pt x="10040" y="5317"/>
                  <a:pt x="10040" y="5367"/>
                </a:cubicBezTo>
                <a:cubicBezTo>
                  <a:pt x="9985" y="5275"/>
                  <a:pt x="9917" y="5163"/>
                  <a:pt x="9894" y="5163"/>
                </a:cubicBezTo>
                <a:cubicBezTo>
                  <a:pt x="9885" y="5163"/>
                  <a:pt x="9883" y="5179"/>
                  <a:pt x="9889" y="5216"/>
                </a:cubicBezTo>
                <a:lnTo>
                  <a:pt x="9852" y="5040"/>
                </a:lnTo>
                <a:cubicBezTo>
                  <a:pt x="9726" y="4839"/>
                  <a:pt x="9751" y="4877"/>
                  <a:pt x="9626" y="4638"/>
                </a:cubicBezTo>
                <a:cubicBezTo>
                  <a:pt x="9628" y="4633"/>
                  <a:pt x="9631" y="4632"/>
                  <a:pt x="9634" y="4632"/>
                </a:cubicBezTo>
                <a:cubicBezTo>
                  <a:pt x="9644" y="4632"/>
                  <a:pt x="9657" y="4646"/>
                  <a:pt x="9663" y="4646"/>
                </a:cubicBezTo>
                <a:cubicBezTo>
                  <a:pt x="9666" y="4646"/>
                  <a:pt x="9667" y="4641"/>
                  <a:pt x="9663" y="4625"/>
                </a:cubicBezTo>
                <a:cubicBezTo>
                  <a:pt x="9550" y="4462"/>
                  <a:pt x="9563" y="4160"/>
                  <a:pt x="9500" y="4135"/>
                </a:cubicBezTo>
                <a:cubicBezTo>
                  <a:pt x="9437" y="3985"/>
                  <a:pt x="9450" y="4085"/>
                  <a:pt x="9399" y="3997"/>
                </a:cubicBezTo>
                <a:cubicBezTo>
                  <a:pt x="9404" y="3997"/>
                  <a:pt x="9409" y="3999"/>
                  <a:pt x="9413" y="3999"/>
                </a:cubicBezTo>
                <a:cubicBezTo>
                  <a:pt x="9418" y="3999"/>
                  <a:pt x="9419" y="3995"/>
                  <a:pt x="9412" y="3972"/>
                </a:cubicBezTo>
                <a:lnTo>
                  <a:pt x="9349" y="3884"/>
                </a:lnTo>
                <a:cubicBezTo>
                  <a:pt x="9347" y="3876"/>
                  <a:pt x="9347" y="3873"/>
                  <a:pt x="9348" y="3873"/>
                </a:cubicBezTo>
                <a:lnTo>
                  <a:pt x="9348" y="3873"/>
                </a:lnTo>
                <a:cubicBezTo>
                  <a:pt x="9352" y="3873"/>
                  <a:pt x="9367" y="3901"/>
                  <a:pt x="9372" y="3901"/>
                </a:cubicBezTo>
                <a:cubicBezTo>
                  <a:pt x="9376" y="3901"/>
                  <a:pt x="9374" y="3888"/>
                  <a:pt x="9362" y="3846"/>
                </a:cubicBezTo>
                <a:cubicBezTo>
                  <a:pt x="9261" y="3645"/>
                  <a:pt x="9211" y="3520"/>
                  <a:pt x="9148" y="3356"/>
                </a:cubicBezTo>
                <a:cubicBezTo>
                  <a:pt x="9114" y="3293"/>
                  <a:pt x="9098" y="3272"/>
                  <a:pt x="9090" y="3272"/>
                </a:cubicBezTo>
                <a:cubicBezTo>
                  <a:pt x="9075" y="3272"/>
                  <a:pt x="9091" y="3344"/>
                  <a:pt x="9082" y="3344"/>
                </a:cubicBezTo>
                <a:cubicBezTo>
                  <a:pt x="9078" y="3344"/>
                  <a:pt x="9068" y="3328"/>
                  <a:pt x="9047" y="3281"/>
                </a:cubicBezTo>
                <a:cubicBezTo>
                  <a:pt x="9060" y="3231"/>
                  <a:pt x="9073" y="3193"/>
                  <a:pt x="9010" y="3067"/>
                </a:cubicBezTo>
                <a:cubicBezTo>
                  <a:pt x="8972" y="3017"/>
                  <a:pt x="8960" y="3030"/>
                  <a:pt x="8884" y="2916"/>
                </a:cubicBezTo>
                <a:lnTo>
                  <a:pt x="8922" y="2916"/>
                </a:lnTo>
                <a:cubicBezTo>
                  <a:pt x="8872" y="2816"/>
                  <a:pt x="8821" y="2741"/>
                  <a:pt x="8834" y="2715"/>
                </a:cubicBezTo>
                <a:cubicBezTo>
                  <a:pt x="8784" y="2653"/>
                  <a:pt x="8746" y="2590"/>
                  <a:pt x="8733" y="2539"/>
                </a:cubicBezTo>
                <a:cubicBezTo>
                  <a:pt x="8712" y="2513"/>
                  <a:pt x="8699" y="2502"/>
                  <a:pt x="8691" y="2502"/>
                </a:cubicBezTo>
                <a:cubicBezTo>
                  <a:pt x="8659" y="2502"/>
                  <a:pt x="8733" y="2700"/>
                  <a:pt x="8733" y="2741"/>
                </a:cubicBezTo>
                <a:cubicBezTo>
                  <a:pt x="8670" y="2577"/>
                  <a:pt x="8608" y="2477"/>
                  <a:pt x="8583" y="2376"/>
                </a:cubicBezTo>
                <a:lnTo>
                  <a:pt x="8583" y="2376"/>
                </a:lnTo>
                <a:cubicBezTo>
                  <a:pt x="8620" y="2414"/>
                  <a:pt x="8645" y="2452"/>
                  <a:pt x="8670" y="2502"/>
                </a:cubicBezTo>
                <a:cubicBezTo>
                  <a:pt x="8532" y="2200"/>
                  <a:pt x="8457" y="2276"/>
                  <a:pt x="8444" y="2112"/>
                </a:cubicBezTo>
                <a:lnTo>
                  <a:pt x="8444" y="2112"/>
                </a:lnTo>
                <a:cubicBezTo>
                  <a:pt x="8484" y="2181"/>
                  <a:pt x="8554" y="2258"/>
                  <a:pt x="8570" y="2258"/>
                </a:cubicBezTo>
                <a:cubicBezTo>
                  <a:pt x="8575" y="2258"/>
                  <a:pt x="8575" y="2252"/>
                  <a:pt x="8570" y="2238"/>
                </a:cubicBezTo>
                <a:lnTo>
                  <a:pt x="8469" y="2112"/>
                </a:lnTo>
                <a:cubicBezTo>
                  <a:pt x="8468" y="2109"/>
                  <a:pt x="8468" y="2108"/>
                  <a:pt x="8468" y="2108"/>
                </a:cubicBezTo>
                <a:lnTo>
                  <a:pt x="8468" y="2108"/>
                </a:lnTo>
                <a:cubicBezTo>
                  <a:pt x="8470" y="2108"/>
                  <a:pt x="8492" y="2141"/>
                  <a:pt x="8498" y="2141"/>
                </a:cubicBezTo>
                <a:cubicBezTo>
                  <a:pt x="8502" y="2141"/>
                  <a:pt x="8502" y="2134"/>
                  <a:pt x="8495" y="2112"/>
                </a:cubicBezTo>
                <a:cubicBezTo>
                  <a:pt x="8457" y="2087"/>
                  <a:pt x="8381" y="2012"/>
                  <a:pt x="8356" y="1987"/>
                </a:cubicBezTo>
                <a:lnTo>
                  <a:pt x="8180" y="1798"/>
                </a:lnTo>
                <a:lnTo>
                  <a:pt x="8180" y="1798"/>
                </a:lnTo>
                <a:cubicBezTo>
                  <a:pt x="8190" y="1803"/>
                  <a:pt x="8195" y="1806"/>
                  <a:pt x="8198" y="1806"/>
                </a:cubicBezTo>
                <a:cubicBezTo>
                  <a:pt x="8202" y="1806"/>
                  <a:pt x="8196" y="1797"/>
                  <a:pt x="8180" y="1773"/>
                </a:cubicBezTo>
                <a:lnTo>
                  <a:pt x="8042" y="1647"/>
                </a:lnTo>
                <a:lnTo>
                  <a:pt x="8042" y="1647"/>
                </a:lnTo>
                <a:cubicBezTo>
                  <a:pt x="8053" y="1655"/>
                  <a:pt x="8060" y="1659"/>
                  <a:pt x="8064" y="1659"/>
                </a:cubicBezTo>
                <a:cubicBezTo>
                  <a:pt x="8080" y="1659"/>
                  <a:pt x="8054" y="1609"/>
                  <a:pt x="8004" y="1559"/>
                </a:cubicBezTo>
                <a:cubicBezTo>
                  <a:pt x="7841" y="1383"/>
                  <a:pt x="7803" y="1484"/>
                  <a:pt x="7703" y="1333"/>
                </a:cubicBezTo>
                <a:lnTo>
                  <a:pt x="7703" y="1333"/>
                </a:lnTo>
                <a:cubicBezTo>
                  <a:pt x="7714" y="1344"/>
                  <a:pt x="7725" y="1345"/>
                  <a:pt x="7736" y="1362"/>
                </a:cubicBezTo>
                <a:lnTo>
                  <a:pt x="7736" y="1362"/>
                </a:lnTo>
                <a:lnTo>
                  <a:pt x="7690" y="1283"/>
                </a:lnTo>
                <a:cubicBezTo>
                  <a:pt x="7686" y="1286"/>
                  <a:pt x="7680" y="1287"/>
                  <a:pt x="7674" y="1287"/>
                </a:cubicBezTo>
                <a:cubicBezTo>
                  <a:pt x="7579" y="1287"/>
                  <a:pt x="7285" y="987"/>
                  <a:pt x="7194" y="987"/>
                </a:cubicBezTo>
                <a:cubicBezTo>
                  <a:pt x="7186" y="987"/>
                  <a:pt x="7180" y="989"/>
                  <a:pt x="7175" y="994"/>
                </a:cubicBezTo>
                <a:cubicBezTo>
                  <a:pt x="7140" y="959"/>
                  <a:pt x="7130" y="945"/>
                  <a:pt x="7137" y="945"/>
                </a:cubicBezTo>
                <a:cubicBezTo>
                  <a:pt x="7152" y="945"/>
                  <a:pt x="7232" y="995"/>
                  <a:pt x="7339" y="1044"/>
                </a:cubicBezTo>
                <a:cubicBezTo>
                  <a:pt x="7301" y="1006"/>
                  <a:pt x="7263" y="981"/>
                  <a:pt x="7225" y="944"/>
                </a:cubicBezTo>
                <a:lnTo>
                  <a:pt x="7225" y="944"/>
                </a:lnTo>
                <a:cubicBezTo>
                  <a:pt x="7276" y="969"/>
                  <a:pt x="7326" y="1006"/>
                  <a:pt x="7376" y="1044"/>
                </a:cubicBezTo>
                <a:cubicBezTo>
                  <a:pt x="7238" y="893"/>
                  <a:pt x="7062" y="831"/>
                  <a:pt x="6962" y="793"/>
                </a:cubicBezTo>
                <a:cubicBezTo>
                  <a:pt x="6911" y="743"/>
                  <a:pt x="7049" y="768"/>
                  <a:pt x="6861" y="680"/>
                </a:cubicBezTo>
                <a:cubicBezTo>
                  <a:pt x="6792" y="648"/>
                  <a:pt x="6758" y="637"/>
                  <a:pt x="6744" y="637"/>
                </a:cubicBezTo>
                <a:cubicBezTo>
                  <a:pt x="6711" y="637"/>
                  <a:pt x="6785" y="697"/>
                  <a:pt x="6766" y="697"/>
                </a:cubicBezTo>
                <a:cubicBezTo>
                  <a:pt x="6761" y="697"/>
                  <a:pt x="6748" y="692"/>
                  <a:pt x="6723" y="680"/>
                </a:cubicBezTo>
                <a:lnTo>
                  <a:pt x="6622" y="579"/>
                </a:lnTo>
                <a:cubicBezTo>
                  <a:pt x="6522" y="541"/>
                  <a:pt x="6421" y="504"/>
                  <a:pt x="6333" y="466"/>
                </a:cubicBezTo>
                <a:cubicBezTo>
                  <a:pt x="6258" y="428"/>
                  <a:pt x="6170" y="378"/>
                  <a:pt x="6082" y="353"/>
                </a:cubicBezTo>
                <a:cubicBezTo>
                  <a:pt x="6055" y="344"/>
                  <a:pt x="6035" y="335"/>
                  <a:pt x="6021" y="335"/>
                </a:cubicBezTo>
                <a:cubicBezTo>
                  <a:pt x="6015" y="335"/>
                  <a:pt x="6010" y="337"/>
                  <a:pt x="6007" y="340"/>
                </a:cubicBezTo>
                <a:cubicBezTo>
                  <a:pt x="5818" y="240"/>
                  <a:pt x="5592" y="252"/>
                  <a:pt x="5441" y="190"/>
                </a:cubicBezTo>
                <a:lnTo>
                  <a:pt x="5441" y="190"/>
                </a:lnTo>
                <a:cubicBezTo>
                  <a:pt x="5445" y="191"/>
                  <a:pt x="5448" y="192"/>
                  <a:pt x="5448" y="192"/>
                </a:cubicBezTo>
                <a:cubicBezTo>
                  <a:pt x="5455" y="192"/>
                  <a:pt x="5364" y="151"/>
                  <a:pt x="5353" y="139"/>
                </a:cubicBezTo>
                <a:lnTo>
                  <a:pt x="5064" y="114"/>
                </a:lnTo>
                <a:cubicBezTo>
                  <a:pt x="5139" y="114"/>
                  <a:pt x="5165" y="114"/>
                  <a:pt x="5190" y="102"/>
                </a:cubicBezTo>
                <a:cubicBezTo>
                  <a:pt x="5039" y="77"/>
                  <a:pt x="4901" y="51"/>
                  <a:pt x="4775" y="39"/>
                </a:cubicBezTo>
                <a:cubicBezTo>
                  <a:pt x="4687" y="39"/>
                  <a:pt x="4599" y="26"/>
                  <a:pt x="4511" y="14"/>
                </a:cubicBezTo>
                <a:cubicBezTo>
                  <a:pt x="4329" y="4"/>
                  <a:pt x="4163" y="0"/>
                  <a:pt x="4013" y="0"/>
                </a:cubicBezTo>
                <a:close/>
              </a:path>
            </a:pathLst>
          </a:custGeom>
          <a:solidFill>
            <a:srgbClr val="FFCF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8" name="Google Shape;4698;p50"/>
          <p:cNvSpPr/>
          <p:nvPr/>
        </p:nvSpPr>
        <p:spPr>
          <a:xfrm>
            <a:off x="4552559" y="1142990"/>
            <a:ext cx="4311058" cy="859209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699" name="Google Shape;4699;p5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2352378">
            <a:off x="4462109" y="4226237"/>
            <a:ext cx="767582" cy="1333699"/>
          </a:xfrm>
          <a:prstGeom prst="rect">
            <a:avLst/>
          </a:prstGeom>
          <a:noFill/>
          <a:ln>
            <a:noFill/>
          </a:ln>
        </p:spPr>
      </p:pic>
      <p:sp>
        <p:nvSpPr>
          <p:cNvPr id="4700" name="Google Shape;4700;p50"/>
          <p:cNvSpPr/>
          <p:nvPr/>
        </p:nvSpPr>
        <p:spPr>
          <a:xfrm flipH="1">
            <a:off x="4552559" y="1998293"/>
            <a:ext cx="4311058" cy="859209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1" name="Google Shape;4701;p50"/>
          <p:cNvSpPr txBox="1">
            <a:spLocks noGrp="1"/>
          </p:cNvSpPr>
          <p:nvPr>
            <p:ph type="title"/>
          </p:nvPr>
        </p:nvSpPr>
        <p:spPr>
          <a:xfrm>
            <a:off x="4767900" y="1357304"/>
            <a:ext cx="3632100" cy="1324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smtClean="0"/>
              <a:t>Pengalaman Kreatif</a:t>
            </a:r>
            <a:endParaRPr/>
          </a:p>
        </p:txBody>
      </p:sp>
      <p:sp>
        <p:nvSpPr>
          <p:cNvPr id="4702" name="Google Shape;4702;p50"/>
          <p:cNvSpPr txBox="1">
            <a:spLocks noGrp="1"/>
          </p:cNvSpPr>
          <p:nvPr>
            <p:ph type="subTitle" idx="1"/>
          </p:nvPr>
        </p:nvSpPr>
        <p:spPr>
          <a:xfrm>
            <a:off x="4797552" y="3071816"/>
            <a:ext cx="3632100" cy="803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indent="0"/>
            <a:r>
              <a:rPr lang="en-US" sz="1400" dirty="0" err="1" smtClean="0"/>
              <a:t>Pengetahuan</a:t>
            </a:r>
            <a:r>
              <a:rPr lang="en-US" sz="1400" dirty="0" smtClean="0"/>
              <a:t> </a:t>
            </a:r>
            <a:r>
              <a:rPr lang="en-US" sz="1400" dirty="0" err="1" smtClean="0"/>
              <a:t>seni</a:t>
            </a:r>
            <a:r>
              <a:rPr lang="en-US" sz="1400" dirty="0" smtClean="0"/>
              <a:t> </a:t>
            </a:r>
            <a:r>
              <a:rPr lang="en-US" sz="1400" dirty="0" err="1" smtClean="0"/>
              <a:t>anak</a:t>
            </a:r>
            <a:r>
              <a:rPr lang="en-US" sz="1400" dirty="0" smtClean="0"/>
              <a:t> </a:t>
            </a:r>
            <a:r>
              <a:rPr lang="en-US" sz="1400" dirty="0" err="1" smtClean="0"/>
              <a:t>dapat</a:t>
            </a:r>
            <a:r>
              <a:rPr lang="en-US" sz="1400" dirty="0" smtClean="0"/>
              <a:t> </a:t>
            </a:r>
            <a:r>
              <a:rPr lang="en-US" sz="1400" dirty="0" err="1" smtClean="0"/>
              <a:t>diperoleh</a:t>
            </a:r>
            <a:r>
              <a:rPr lang="en-US" sz="1400" dirty="0" smtClean="0"/>
              <a:t> </a:t>
            </a:r>
            <a:r>
              <a:rPr lang="en-US" sz="1400" dirty="0" err="1" smtClean="0"/>
              <a:t>dari</a:t>
            </a:r>
            <a:r>
              <a:rPr lang="en-US" sz="1400" dirty="0" smtClean="0"/>
              <a:t> </a:t>
            </a:r>
            <a:r>
              <a:rPr lang="en-US" sz="1400" dirty="0" err="1" smtClean="0"/>
              <a:t>pengalaman</a:t>
            </a:r>
            <a:r>
              <a:rPr lang="en-US" sz="1400" dirty="0" smtClean="0"/>
              <a:t>  </a:t>
            </a:r>
            <a:r>
              <a:rPr lang="en-US" sz="1400" dirty="0" err="1" smtClean="0"/>
              <a:t>anak</a:t>
            </a:r>
            <a:r>
              <a:rPr lang="en-US" sz="1400" dirty="0" smtClean="0"/>
              <a:t> </a:t>
            </a:r>
            <a:r>
              <a:rPr lang="en-US" sz="1400" dirty="0" err="1" smtClean="0"/>
              <a:t>ketika</a:t>
            </a:r>
            <a:r>
              <a:rPr lang="en-US" sz="1400" dirty="0" smtClean="0"/>
              <a:t> </a:t>
            </a:r>
            <a:r>
              <a:rPr lang="en-US" sz="1400" dirty="0" err="1" smtClean="0"/>
              <a:t>sedang</a:t>
            </a:r>
            <a:r>
              <a:rPr lang="en-US" sz="1400" dirty="0" smtClean="0"/>
              <a:t> </a:t>
            </a:r>
            <a:r>
              <a:rPr lang="en-US" sz="1400" dirty="0" err="1" smtClean="0"/>
              <a:t>berproduksi</a:t>
            </a:r>
            <a:r>
              <a:rPr lang="en-US" sz="1400" dirty="0" smtClean="0"/>
              <a:t> </a:t>
            </a:r>
            <a:r>
              <a:rPr lang="en-US" sz="1400" dirty="0" err="1" smtClean="0"/>
              <a:t>seni</a:t>
            </a:r>
            <a:r>
              <a:rPr lang="en-US" sz="1400" dirty="0" smtClean="0"/>
              <a:t>.</a:t>
            </a:r>
            <a:endParaRPr lang="en-US" sz="1400" dirty="0"/>
          </a:p>
        </p:txBody>
      </p:sp>
      <p:pic>
        <p:nvPicPr>
          <p:cNvPr id="4703" name="Google Shape;4703;p5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7695525" y="1870794"/>
            <a:ext cx="1448475" cy="579381"/>
          </a:xfrm>
          <a:prstGeom prst="rect">
            <a:avLst/>
          </a:prstGeom>
          <a:noFill/>
          <a:ln>
            <a:noFill/>
          </a:ln>
        </p:spPr>
      </p:pic>
      <p:sp>
        <p:nvSpPr>
          <p:cNvPr id="4704" name="Google Shape;4704;p50"/>
          <p:cNvSpPr/>
          <p:nvPr/>
        </p:nvSpPr>
        <p:spPr>
          <a:xfrm rot="-2700000">
            <a:off x="-764639" y="510008"/>
            <a:ext cx="1919960" cy="382643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" name="Google Shape;4702;p50"/>
          <p:cNvSpPr txBox="1">
            <a:spLocks/>
          </p:cNvSpPr>
          <p:nvPr/>
        </p:nvSpPr>
        <p:spPr>
          <a:xfrm>
            <a:off x="357158" y="2357436"/>
            <a:ext cx="3632100" cy="80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301943" lvl="1" indent="0" algn="ctr">
              <a:buNone/>
            </a:pPr>
            <a:r>
              <a:rPr lang="en-US" sz="1800" dirty="0" smtClean="0">
                <a:latin typeface="Fira Sans" charset="0"/>
              </a:rPr>
              <a:t>D</a:t>
            </a:r>
            <a:r>
              <a:rPr lang="id-ID" sz="1800" dirty="0" smtClean="0">
                <a:latin typeface="Fira Sans" charset="0"/>
              </a:rPr>
              <a:t>alam proses produksi seni anak akan menggunakan pengetahuan kognisi, yaitu pengetahuan yang sistematis dan mampu diungkapkan pada suatu ketika, serta memanfaatkan pemahamannya tentang bentuk secara apresiatif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Fira Sans" charset="0"/>
              <a:ea typeface="Fira Sans"/>
              <a:cs typeface="Fira Sans"/>
              <a:sym typeface="Fira San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4910;p60"/>
          <p:cNvSpPr/>
          <p:nvPr/>
        </p:nvSpPr>
        <p:spPr>
          <a:xfrm>
            <a:off x="5214942" y="1428742"/>
            <a:ext cx="2147208" cy="652666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7" name="Google Shape;4907;p60"/>
          <p:cNvSpPr txBox="1">
            <a:spLocks noGrp="1"/>
          </p:cNvSpPr>
          <p:nvPr>
            <p:ph type="subTitle" idx="1"/>
          </p:nvPr>
        </p:nvSpPr>
        <p:spPr>
          <a:xfrm>
            <a:off x="1167338" y="2714626"/>
            <a:ext cx="2529900" cy="135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173038" lvl="0" indent="-173038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 pitchFamily="34" charset="0"/>
              <a:buChar char="•"/>
            </a:pPr>
            <a:r>
              <a:rPr smtClean="0"/>
              <a:t>Pendekatan Deskriptif</a:t>
            </a:r>
          </a:p>
          <a:p>
            <a:pPr marL="173038" lvl="0" indent="-173038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 pitchFamily="34" charset="0"/>
              <a:buChar char="•"/>
            </a:pPr>
            <a:r>
              <a:rPr lang="x-none" smtClean="0"/>
              <a:t>Pendekatan Partisipatif</a:t>
            </a:r>
          </a:p>
          <a:p>
            <a:pPr marL="173038" lvl="0" indent="-173038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 pitchFamily="34" charset="0"/>
              <a:buChar char="•"/>
            </a:pPr>
            <a:r>
              <a:rPr lang="x-none" smtClean="0"/>
              <a:t>Pendekatan Eksploratif</a:t>
            </a: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</a:pPr>
            <a:endParaRPr lang="x-none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</a:pPr>
            <a:endParaRPr/>
          </a:p>
        </p:txBody>
      </p:sp>
      <p:sp>
        <p:nvSpPr>
          <p:cNvPr id="4908" name="Google Shape;4908;p60"/>
          <p:cNvSpPr txBox="1">
            <a:spLocks noGrp="1"/>
          </p:cNvSpPr>
          <p:nvPr>
            <p:ph type="title"/>
          </p:nvPr>
        </p:nvSpPr>
        <p:spPr>
          <a:xfrm>
            <a:off x="720000" y="500048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smtClean="0"/>
              <a:t>Karakteristik Pendidikan Seni di SD</a:t>
            </a:r>
            <a:endParaRPr/>
          </a:p>
        </p:txBody>
      </p:sp>
      <p:sp>
        <p:nvSpPr>
          <p:cNvPr id="4910" name="Google Shape;4910;p60"/>
          <p:cNvSpPr/>
          <p:nvPr/>
        </p:nvSpPr>
        <p:spPr>
          <a:xfrm>
            <a:off x="1571604" y="1428742"/>
            <a:ext cx="1932894" cy="652666"/>
          </a:xfrm>
          <a:custGeom>
            <a:avLst/>
            <a:gdLst/>
            <a:ahLst/>
            <a:cxnLst/>
            <a:rect l="l" t="t" r="r" b="b"/>
            <a:pathLst>
              <a:path w="51180" h="16015" extrusionOk="0">
                <a:moveTo>
                  <a:pt x="18597" y="837"/>
                </a:moveTo>
                <a:cubicBezTo>
                  <a:pt x="18597" y="862"/>
                  <a:pt x="18597" y="862"/>
                  <a:pt x="18597" y="862"/>
                </a:cubicBezTo>
                <a:cubicBezTo>
                  <a:pt x="18597" y="862"/>
                  <a:pt x="18572" y="862"/>
                  <a:pt x="18572" y="837"/>
                </a:cubicBezTo>
                <a:close/>
                <a:moveTo>
                  <a:pt x="3635" y="3018"/>
                </a:moveTo>
                <a:cubicBezTo>
                  <a:pt x="3610" y="3043"/>
                  <a:pt x="3610" y="3043"/>
                  <a:pt x="3610" y="3043"/>
                </a:cubicBezTo>
                <a:cubicBezTo>
                  <a:pt x="3610" y="3018"/>
                  <a:pt x="3610" y="3018"/>
                  <a:pt x="3610" y="3018"/>
                </a:cubicBezTo>
                <a:close/>
                <a:moveTo>
                  <a:pt x="11730" y="3143"/>
                </a:moveTo>
                <a:cubicBezTo>
                  <a:pt x="11730" y="3143"/>
                  <a:pt x="11730" y="3168"/>
                  <a:pt x="11755" y="3168"/>
                </a:cubicBezTo>
                <a:lnTo>
                  <a:pt x="11730" y="3168"/>
                </a:lnTo>
                <a:lnTo>
                  <a:pt x="11730" y="3143"/>
                </a:lnTo>
                <a:close/>
                <a:moveTo>
                  <a:pt x="27294" y="4296"/>
                </a:moveTo>
                <a:cubicBezTo>
                  <a:pt x="27319" y="4321"/>
                  <a:pt x="27319" y="4346"/>
                  <a:pt x="27344" y="4371"/>
                </a:cubicBezTo>
                <a:cubicBezTo>
                  <a:pt x="27319" y="4346"/>
                  <a:pt x="27294" y="4346"/>
                  <a:pt x="27269" y="4346"/>
                </a:cubicBezTo>
                <a:cubicBezTo>
                  <a:pt x="27269" y="4321"/>
                  <a:pt x="27294" y="4321"/>
                  <a:pt x="27294" y="4296"/>
                </a:cubicBezTo>
                <a:close/>
                <a:moveTo>
                  <a:pt x="14312" y="5098"/>
                </a:moveTo>
                <a:cubicBezTo>
                  <a:pt x="14312" y="5123"/>
                  <a:pt x="14287" y="5123"/>
                  <a:pt x="14262" y="5148"/>
                </a:cubicBezTo>
                <a:cubicBezTo>
                  <a:pt x="14262" y="5123"/>
                  <a:pt x="14262" y="5123"/>
                  <a:pt x="14262" y="5098"/>
                </a:cubicBezTo>
                <a:close/>
                <a:moveTo>
                  <a:pt x="18121" y="5674"/>
                </a:moveTo>
                <a:cubicBezTo>
                  <a:pt x="18196" y="5750"/>
                  <a:pt x="18247" y="5800"/>
                  <a:pt x="18272" y="5875"/>
                </a:cubicBezTo>
                <a:cubicBezTo>
                  <a:pt x="18196" y="5850"/>
                  <a:pt x="18121" y="5850"/>
                  <a:pt x="18046" y="5825"/>
                </a:cubicBezTo>
                <a:cubicBezTo>
                  <a:pt x="18046" y="5700"/>
                  <a:pt x="18071" y="5674"/>
                  <a:pt x="18121" y="5674"/>
                </a:cubicBezTo>
                <a:close/>
                <a:moveTo>
                  <a:pt x="30001" y="5875"/>
                </a:moveTo>
                <a:cubicBezTo>
                  <a:pt x="30001" y="5900"/>
                  <a:pt x="30026" y="5925"/>
                  <a:pt x="30026" y="5950"/>
                </a:cubicBezTo>
                <a:cubicBezTo>
                  <a:pt x="29976" y="5950"/>
                  <a:pt x="29951" y="5925"/>
                  <a:pt x="29926" y="5875"/>
                </a:cubicBezTo>
                <a:close/>
                <a:moveTo>
                  <a:pt x="29049" y="6176"/>
                </a:moveTo>
                <a:lnTo>
                  <a:pt x="29049" y="6176"/>
                </a:lnTo>
                <a:cubicBezTo>
                  <a:pt x="29074" y="6201"/>
                  <a:pt x="29099" y="6201"/>
                  <a:pt x="29099" y="6226"/>
                </a:cubicBezTo>
                <a:cubicBezTo>
                  <a:pt x="29099" y="6226"/>
                  <a:pt x="29099" y="6226"/>
                  <a:pt x="29099" y="6251"/>
                </a:cubicBezTo>
                <a:cubicBezTo>
                  <a:pt x="29074" y="6226"/>
                  <a:pt x="29049" y="6201"/>
                  <a:pt x="29049" y="6176"/>
                </a:cubicBezTo>
                <a:close/>
                <a:moveTo>
                  <a:pt x="21029" y="8131"/>
                </a:moveTo>
                <a:cubicBezTo>
                  <a:pt x="21079" y="8156"/>
                  <a:pt x="21104" y="8156"/>
                  <a:pt x="21129" y="8156"/>
                </a:cubicBezTo>
                <a:cubicBezTo>
                  <a:pt x="21129" y="8181"/>
                  <a:pt x="21104" y="8206"/>
                  <a:pt x="21079" y="8256"/>
                </a:cubicBezTo>
                <a:cubicBezTo>
                  <a:pt x="21054" y="8206"/>
                  <a:pt x="21054" y="8181"/>
                  <a:pt x="21029" y="8131"/>
                </a:cubicBezTo>
                <a:close/>
                <a:moveTo>
                  <a:pt x="30828" y="9735"/>
                </a:moveTo>
                <a:cubicBezTo>
                  <a:pt x="30803" y="9760"/>
                  <a:pt x="30778" y="9760"/>
                  <a:pt x="30753" y="9760"/>
                </a:cubicBezTo>
                <a:cubicBezTo>
                  <a:pt x="30778" y="9735"/>
                  <a:pt x="30803" y="9735"/>
                  <a:pt x="30803" y="9735"/>
                </a:cubicBezTo>
                <a:close/>
                <a:moveTo>
                  <a:pt x="9725" y="10336"/>
                </a:moveTo>
                <a:cubicBezTo>
                  <a:pt x="9750" y="10336"/>
                  <a:pt x="9775" y="10336"/>
                  <a:pt x="9800" y="10361"/>
                </a:cubicBezTo>
                <a:cubicBezTo>
                  <a:pt x="9826" y="10386"/>
                  <a:pt x="9826" y="10436"/>
                  <a:pt x="9851" y="10487"/>
                </a:cubicBezTo>
                <a:cubicBezTo>
                  <a:pt x="9800" y="10411"/>
                  <a:pt x="9750" y="10361"/>
                  <a:pt x="9725" y="10336"/>
                </a:cubicBezTo>
                <a:close/>
                <a:moveTo>
                  <a:pt x="11480" y="11138"/>
                </a:moveTo>
                <a:cubicBezTo>
                  <a:pt x="11505" y="11138"/>
                  <a:pt x="11505" y="11138"/>
                  <a:pt x="11530" y="11163"/>
                </a:cubicBezTo>
                <a:lnTo>
                  <a:pt x="11480" y="11163"/>
                </a:lnTo>
                <a:cubicBezTo>
                  <a:pt x="11480" y="11163"/>
                  <a:pt x="11480" y="11138"/>
                  <a:pt x="11480" y="11138"/>
                </a:cubicBezTo>
                <a:close/>
                <a:moveTo>
                  <a:pt x="36517" y="11539"/>
                </a:moveTo>
                <a:cubicBezTo>
                  <a:pt x="36517" y="11539"/>
                  <a:pt x="36518" y="11539"/>
                  <a:pt x="36542" y="11564"/>
                </a:cubicBezTo>
                <a:cubicBezTo>
                  <a:pt x="36517" y="11564"/>
                  <a:pt x="36517" y="11539"/>
                  <a:pt x="36517" y="11539"/>
                </a:cubicBezTo>
                <a:close/>
                <a:moveTo>
                  <a:pt x="24938" y="12166"/>
                </a:moveTo>
                <a:cubicBezTo>
                  <a:pt x="24913" y="12191"/>
                  <a:pt x="24913" y="12191"/>
                  <a:pt x="24913" y="12191"/>
                </a:cubicBezTo>
                <a:lnTo>
                  <a:pt x="24888" y="12191"/>
                </a:lnTo>
                <a:cubicBezTo>
                  <a:pt x="24913" y="12191"/>
                  <a:pt x="24913" y="12191"/>
                  <a:pt x="24938" y="12166"/>
                </a:cubicBezTo>
                <a:close/>
                <a:moveTo>
                  <a:pt x="19876" y="15048"/>
                </a:moveTo>
                <a:cubicBezTo>
                  <a:pt x="19876" y="15073"/>
                  <a:pt x="19851" y="15073"/>
                  <a:pt x="19851" y="15073"/>
                </a:cubicBezTo>
                <a:cubicBezTo>
                  <a:pt x="19851" y="15073"/>
                  <a:pt x="19851" y="15048"/>
                  <a:pt x="19851" y="15048"/>
                </a:cubicBezTo>
                <a:close/>
                <a:moveTo>
                  <a:pt x="12277" y="0"/>
                </a:moveTo>
                <a:cubicBezTo>
                  <a:pt x="11410" y="0"/>
                  <a:pt x="10543" y="13"/>
                  <a:pt x="9675" y="35"/>
                </a:cubicBezTo>
                <a:cubicBezTo>
                  <a:pt x="7670" y="60"/>
                  <a:pt x="5665" y="60"/>
                  <a:pt x="3635" y="85"/>
                </a:cubicBezTo>
                <a:cubicBezTo>
                  <a:pt x="3610" y="111"/>
                  <a:pt x="3585" y="161"/>
                  <a:pt x="3610" y="186"/>
                </a:cubicBezTo>
                <a:lnTo>
                  <a:pt x="3585" y="186"/>
                </a:lnTo>
                <a:cubicBezTo>
                  <a:pt x="3475" y="144"/>
                  <a:pt x="3364" y="126"/>
                  <a:pt x="3250" y="126"/>
                </a:cubicBezTo>
                <a:cubicBezTo>
                  <a:pt x="3156" y="126"/>
                  <a:pt x="3060" y="138"/>
                  <a:pt x="2958" y="161"/>
                </a:cubicBezTo>
                <a:cubicBezTo>
                  <a:pt x="2733" y="186"/>
                  <a:pt x="2507" y="211"/>
                  <a:pt x="2282" y="236"/>
                </a:cubicBezTo>
                <a:cubicBezTo>
                  <a:pt x="2006" y="286"/>
                  <a:pt x="2081" y="436"/>
                  <a:pt x="2181" y="587"/>
                </a:cubicBezTo>
                <a:cubicBezTo>
                  <a:pt x="2317" y="697"/>
                  <a:pt x="2468" y="724"/>
                  <a:pt x="2622" y="724"/>
                </a:cubicBezTo>
                <a:cubicBezTo>
                  <a:pt x="2768" y="724"/>
                  <a:pt x="2917" y="700"/>
                  <a:pt x="3061" y="700"/>
                </a:cubicBezTo>
                <a:cubicBezTo>
                  <a:pt x="3212" y="700"/>
                  <a:pt x="3357" y="727"/>
                  <a:pt x="3485" y="837"/>
                </a:cubicBezTo>
                <a:cubicBezTo>
                  <a:pt x="2908" y="1113"/>
                  <a:pt x="2206" y="1063"/>
                  <a:pt x="1680" y="1489"/>
                </a:cubicBezTo>
                <a:lnTo>
                  <a:pt x="1429" y="1664"/>
                </a:lnTo>
                <a:cubicBezTo>
                  <a:pt x="1279" y="1689"/>
                  <a:pt x="1229" y="1790"/>
                  <a:pt x="1154" y="1915"/>
                </a:cubicBezTo>
                <a:cubicBezTo>
                  <a:pt x="703" y="2717"/>
                  <a:pt x="653" y="3569"/>
                  <a:pt x="627" y="4471"/>
                </a:cubicBezTo>
                <a:cubicBezTo>
                  <a:pt x="477" y="5098"/>
                  <a:pt x="678" y="5750"/>
                  <a:pt x="502" y="6376"/>
                </a:cubicBezTo>
                <a:cubicBezTo>
                  <a:pt x="1" y="6652"/>
                  <a:pt x="226" y="7153"/>
                  <a:pt x="101" y="7554"/>
                </a:cubicBezTo>
                <a:cubicBezTo>
                  <a:pt x="26" y="8206"/>
                  <a:pt x="26" y="8832"/>
                  <a:pt x="101" y="9484"/>
                </a:cubicBezTo>
                <a:cubicBezTo>
                  <a:pt x="126" y="9609"/>
                  <a:pt x="126" y="9735"/>
                  <a:pt x="126" y="9835"/>
                </a:cubicBezTo>
                <a:cubicBezTo>
                  <a:pt x="252" y="10060"/>
                  <a:pt x="126" y="10311"/>
                  <a:pt x="226" y="10512"/>
                </a:cubicBezTo>
                <a:cubicBezTo>
                  <a:pt x="352" y="10988"/>
                  <a:pt x="252" y="11539"/>
                  <a:pt x="653" y="11940"/>
                </a:cubicBezTo>
                <a:cubicBezTo>
                  <a:pt x="742" y="12126"/>
                  <a:pt x="820" y="12191"/>
                  <a:pt x="894" y="12191"/>
                </a:cubicBezTo>
                <a:cubicBezTo>
                  <a:pt x="1060" y="12191"/>
                  <a:pt x="1204" y="11863"/>
                  <a:pt x="1400" y="11863"/>
                </a:cubicBezTo>
                <a:cubicBezTo>
                  <a:pt x="1410" y="11863"/>
                  <a:pt x="1420" y="11863"/>
                  <a:pt x="1429" y="11865"/>
                </a:cubicBezTo>
                <a:cubicBezTo>
                  <a:pt x="1329" y="12091"/>
                  <a:pt x="1605" y="12241"/>
                  <a:pt x="1555" y="12441"/>
                </a:cubicBezTo>
                <a:cubicBezTo>
                  <a:pt x="1028" y="12767"/>
                  <a:pt x="1154" y="13093"/>
                  <a:pt x="1530" y="13394"/>
                </a:cubicBezTo>
                <a:cubicBezTo>
                  <a:pt x="1805" y="13619"/>
                  <a:pt x="2106" y="13720"/>
                  <a:pt x="2457" y="13770"/>
                </a:cubicBezTo>
                <a:cubicBezTo>
                  <a:pt x="2582" y="13820"/>
                  <a:pt x="2683" y="13895"/>
                  <a:pt x="2733" y="14020"/>
                </a:cubicBezTo>
                <a:cubicBezTo>
                  <a:pt x="2658" y="14271"/>
                  <a:pt x="2783" y="14421"/>
                  <a:pt x="3209" y="14647"/>
                </a:cubicBezTo>
                <a:cubicBezTo>
                  <a:pt x="3309" y="14797"/>
                  <a:pt x="3460" y="14747"/>
                  <a:pt x="3610" y="14772"/>
                </a:cubicBezTo>
                <a:cubicBezTo>
                  <a:pt x="3720" y="14838"/>
                  <a:pt x="3835" y="14851"/>
                  <a:pt x="3951" y="14851"/>
                </a:cubicBezTo>
                <a:cubicBezTo>
                  <a:pt x="4024" y="14851"/>
                  <a:pt x="4098" y="14846"/>
                  <a:pt x="4170" y="14846"/>
                </a:cubicBezTo>
                <a:cubicBezTo>
                  <a:pt x="4244" y="14846"/>
                  <a:pt x="4316" y="14851"/>
                  <a:pt x="4387" y="14872"/>
                </a:cubicBezTo>
                <a:lnTo>
                  <a:pt x="4412" y="14872"/>
                </a:lnTo>
                <a:cubicBezTo>
                  <a:pt x="4512" y="14898"/>
                  <a:pt x="4587" y="14898"/>
                  <a:pt x="4688" y="14898"/>
                </a:cubicBezTo>
                <a:lnTo>
                  <a:pt x="5214" y="14898"/>
                </a:lnTo>
                <a:cubicBezTo>
                  <a:pt x="5414" y="14898"/>
                  <a:pt x="5615" y="14923"/>
                  <a:pt x="5790" y="14923"/>
                </a:cubicBezTo>
                <a:cubicBezTo>
                  <a:pt x="5790" y="14948"/>
                  <a:pt x="5790" y="14998"/>
                  <a:pt x="5815" y="15023"/>
                </a:cubicBezTo>
                <a:cubicBezTo>
                  <a:pt x="5976" y="15036"/>
                  <a:pt x="6137" y="15041"/>
                  <a:pt x="6298" y="15041"/>
                </a:cubicBezTo>
                <a:cubicBezTo>
                  <a:pt x="6660" y="15041"/>
                  <a:pt x="7022" y="15017"/>
                  <a:pt x="7382" y="15017"/>
                </a:cubicBezTo>
                <a:cubicBezTo>
                  <a:pt x="7757" y="15017"/>
                  <a:pt x="8129" y="15043"/>
                  <a:pt x="8497" y="15148"/>
                </a:cubicBezTo>
                <a:cubicBezTo>
                  <a:pt x="8447" y="15599"/>
                  <a:pt x="8623" y="15750"/>
                  <a:pt x="9299" y="15775"/>
                </a:cubicBezTo>
                <a:cubicBezTo>
                  <a:pt x="9500" y="15775"/>
                  <a:pt x="9725" y="15800"/>
                  <a:pt x="9926" y="15825"/>
                </a:cubicBezTo>
                <a:cubicBezTo>
                  <a:pt x="10016" y="15870"/>
                  <a:pt x="10115" y="15879"/>
                  <a:pt x="10213" y="15879"/>
                </a:cubicBezTo>
                <a:cubicBezTo>
                  <a:pt x="10278" y="15879"/>
                  <a:pt x="10342" y="15875"/>
                  <a:pt x="10402" y="15875"/>
                </a:cubicBezTo>
                <a:cubicBezTo>
                  <a:pt x="10452" y="15850"/>
                  <a:pt x="10502" y="15850"/>
                  <a:pt x="10552" y="15850"/>
                </a:cubicBezTo>
                <a:cubicBezTo>
                  <a:pt x="10608" y="15868"/>
                  <a:pt x="10667" y="15873"/>
                  <a:pt x="10728" y="15873"/>
                </a:cubicBezTo>
                <a:cubicBezTo>
                  <a:pt x="10795" y="15873"/>
                  <a:pt x="10864" y="15868"/>
                  <a:pt x="10935" y="15868"/>
                </a:cubicBezTo>
                <a:cubicBezTo>
                  <a:pt x="10974" y="15868"/>
                  <a:pt x="11014" y="15869"/>
                  <a:pt x="11054" y="15875"/>
                </a:cubicBezTo>
                <a:cubicBezTo>
                  <a:pt x="11142" y="15879"/>
                  <a:pt x="11230" y="15880"/>
                  <a:pt x="11317" y="15880"/>
                </a:cubicBezTo>
                <a:cubicBezTo>
                  <a:pt x="11539" y="15880"/>
                  <a:pt x="11757" y="15871"/>
                  <a:pt x="11976" y="15871"/>
                </a:cubicBezTo>
                <a:cubicBezTo>
                  <a:pt x="12210" y="15871"/>
                  <a:pt x="12444" y="15882"/>
                  <a:pt x="12683" y="15925"/>
                </a:cubicBezTo>
                <a:cubicBezTo>
                  <a:pt x="12983" y="15925"/>
                  <a:pt x="13259" y="15950"/>
                  <a:pt x="13560" y="15950"/>
                </a:cubicBezTo>
                <a:cubicBezTo>
                  <a:pt x="14016" y="15994"/>
                  <a:pt x="14476" y="16004"/>
                  <a:pt x="14940" y="16004"/>
                </a:cubicBezTo>
                <a:cubicBezTo>
                  <a:pt x="15374" y="16004"/>
                  <a:pt x="15812" y="15995"/>
                  <a:pt x="16250" y="15995"/>
                </a:cubicBezTo>
                <a:cubicBezTo>
                  <a:pt x="16422" y="15995"/>
                  <a:pt x="16595" y="15996"/>
                  <a:pt x="16768" y="16000"/>
                </a:cubicBezTo>
                <a:cubicBezTo>
                  <a:pt x="16793" y="15975"/>
                  <a:pt x="16843" y="15950"/>
                  <a:pt x="16893" y="15925"/>
                </a:cubicBezTo>
                <a:lnTo>
                  <a:pt x="22457" y="15925"/>
                </a:lnTo>
                <a:cubicBezTo>
                  <a:pt x="22482" y="15900"/>
                  <a:pt x="22532" y="15875"/>
                  <a:pt x="22557" y="15875"/>
                </a:cubicBezTo>
                <a:cubicBezTo>
                  <a:pt x="22557" y="15900"/>
                  <a:pt x="22557" y="15950"/>
                  <a:pt x="22557" y="16000"/>
                </a:cubicBezTo>
                <a:lnTo>
                  <a:pt x="22683" y="16000"/>
                </a:lnTo>
                <a:cubicBezTo>
                  <a:pt x="22764" y="15997"/>
                  <a:pt x="22846" y="15996"/>
                  <a:pt x="22928" y="15996"/>
                </a:cubicBezTo>
                <a:cubicBezTo>
                  <a:pt x="23251" y="15996"/>
                  <a:pt x="23579" y="16015"/>
                  <a:pt x="23910" y="16015"/>
                </a:cubicBezTo>
                <a:cubicBezTo>
                  <a:pt x="24193" y="16015"/>
                  <a:pt x="24478" y="16001"/>
                  <a:pt x="24763" y="15950"/>
                </a:cubicBezTo>
                <a:lnTo>
                  <a:pt x="25765" y="15925"/>
                </a:lnTo>
                <a:cubicBezTo>
                  <a:pt x="25840" y="15879"/>
                  <a:pt x="25925" y="15870"/>
                  <a:pt x="26013" y="15870"/>
                </a:cubicBezTo>
                <a:cubicBezTo>
                  <a:pt x="26063" y="15870"/>
                  <a:pt x="26114" y="15873"/>
                  <a:pt x="26164" y="15873"/>
                </a:cubicBezTo>
                <a:cubicBezTo>
                  <a:pt x="26263" y="15873"/>
                  <a:pt x="26359" y="15862"/>
                  <a:pt x="26442" y="15800"/>
                </a:cubicBezTo>
                <a:cubicBezTo>
                  <a:pt x="26442" y="15800"/>
                  <a:pt x="26442" y="15775"/>
                  <a:pt x="26442" y="15775"/>
                </a:cubicBezTo>
                <a:cubicBezTo>
                  <a:pt x="26492" y="15800"/>
                  <a:pt x="26542" y="15825"/>
                  <a:pt x="26593" y="15875"/>
                </a:cubicBezTo>
                <a:cubicBezTo>
                  <a:pt x="26653" y="15871"/>
                  <a:pt x="26713" y="15870"/>
                  <a:pt x="26773" y="15870"/>
                </a:cubicBezTo>
                <a:cubicBezTo>
                  <a:pt x="26927" y="15870"/>
                  <a:pt x="27080" y="15879"/>
                  <a:pt x="27236" y="15879"/>
                </a:cubicBezTo>
                <a:cubicBezTo>
                  <a:pt x="27403" y="15879"/>
                  <a:pt x="27572" y="15868"/>
                  <a:pt x="27745" y="15825"/>
                </a:cubicBezTo>
                <a:cubicBezTo>
                  <a:pt x="27846" y="15825"/>
                  <a:pt x="27971" y="15800"/>
                  <a:pt x="28096" y="15800"/>
                </a:cubicBezTo>
                <a:cubicBezTo>
                  <a:pt x="28244" y="15748"/>
                  <a:pt x="28394" y="15735"/>
                  <a:pt x="28545" y="15735"/>
                </a:cubicBezTo>
                <a:cubicBezTo>
                  <a:pt x="28698" y="15735"/>
                  <a:pt x="28851" y="15748"/>
                  <a:pt x="29003" y="15748"/>
                </a:cubicBezTo>
                <a:cubicBezTo>
                  <a:pt x="29137" y="15748"/>
                  <a:pt x="29269" y="15738"/>
                  <a:pt x="29400" y="15700"/>
                </a:cubicBezTo>
                <a:lnTo>
                  <a:pt x="29650" y="15674"/>
                </a:lnTo>
                <a:cubicBezTo>
                  <a:pt x="29771" y="15623"/>
                  <a:pt x="29896" y="15609"/>
                  <a:pt x="30020" y="15609"/>
                </a:cubicBezTo>
                <a:cubicBezTo>
                  <a:pt x="30145" y="15609"/>
                  <a:pt x="30270" y="15623"/>
                  <a:pt x="30392" y="15623"/>
                </a:cubicBezTo>
                <a:cubicBezTo>
                  <a:pt x="30499" y="15623"/>
                  <a:pt x="30603" y="15613"/>
                  <a:pt x="30703" y="15574"/>
                </a:cubicBezTo>
                <a:cubicBezTo>
                  <a:pt x="30778" y="15549"/>
                  <a:pt x="30853" y="15549"/>
                  <a:pt x="30928" y="15549"/>
                </a:cubicBezTo>
                <a:cubicBezTo>
                  <a:pt x="31019" y="15495"/>
                  <a:pt x="31116" y="15483"/>
                  <a:pt x="31215" y="15483"/>
                </a:cubicBezTo>
                <a:cubicBezTo>
                  <a:pt x="31291" y="15483"/>
                  <a:pt x="31368" y="15490"/>
                  <a:pt x="31444" y="15490"/>
                </a:cubicBezTo>
                <a:cubicBezTo>
                  <a:pt x="31543" y="15490"/>
                  <a:pt x="31640" y="15478"/>
                  <a:pt x="31730" y="15424"/>
                </a:cubicBezTo>
                <a:lnTo>
                  <a:pt x="31781" y="15399"/>
                </a:lnTo>
                <a:lnTo>
                  <a:pt x="31856" y="15424"/>
                </a:lnTo>
                <a:cubicBezTo>
                  <a:pt x="31881" y="15399"/>
                  <a:pt x="31906" y="15374"/>
                  <a:pt x="31906" y="15349"/>
                </a:cubicBezTo>
                <a:lnTo>
                  <a:pt x="31956" y="15349"/>
                </a:lnTo>
                <a:cubicBezTo>
                  <a:pt x="32044" y="15349"/>
                  <a:pt x="32138" y="15361"/>
                  <a:pt x="32232" y="15361"/>
                </a:cubicBezTo>
                <a:cubicBezTo>
                  <a:pt x="32326" y="15361"/>
                  <a:pt x="32420" y="15349"/>
                  <a:pt x="32507" y="15299"/>
                </a:cubicBezTo>
                <a:cubicBezTo>
                  <a:pt x="34938" y="15023"/>
                  <a:pt x="37244" y="14296"/>
                  <a:pt x="39600" y="13720"/>
                </a:cubicBezTo>
                <a:cubicBezTo>
                  <a:pt x="40703" y="13544"/>
                  <a:pt x="41756" y="13193"/>
                  <a:pt x="42858" y="12993"/>
                </a:cubicBezTo>
                <a:cubicBezTo>
                  <a:pt x="43811" y="12792"/>
                  <a:pt x="44788" y="12617"/>
                  <a:pt x="45690" y="12216"/>
                </a:cubicBezTo>
                <a:cubicBezTo>
                  <a:pt x="46492" y="12166"/>
                  <a:pt x="47219" y="11865"/>
                  <a:pt x="47971" y="11589"/>
                </a:cubicBezTo>
                <a:cubicBezTo>
                  <a:pt x="48247" y="11489"/>
                  <a:pt x="48648" y="11439"/>
                  <a:pt x="48773" y="11038"/>
                </a:cubicBezTo>
                <a:lnTo>
                  <a:pt x="48873" y="11038"/>
                </a:lnTo>
                <a:cubicBezTo>
                  <a:pt x="49099" y="10712"/>
                  <a:pt x="48873" y="10562"/>
                  <a:pt x="48648" y="10386"/>
                </a:cubicBezTo>
                <a:cubicBezTo>
                  <a:pt x="48548" y="10336"/>
                  <a:pt x="48472" y="10286"/>
                  <a:pt x="48397" y="10236"/>
                </a:cubicBezTo>
                <a:cubicBezTo>
                  <a:pt x="48522" y="10010"/>
                  <a:pt x="48773" y="9785"/>
                  <a:pt x="48497" y="9509"/>
                </a:cubicBezTo>
                <a:cubicBezTo>
                  <a:pt x="48548" y="9409"/>
                  <a:pt x="48598" y="9334"/>
                  <a:pt x="48648" y="9258"/>
                </a:cubicBezTo>
                <a:cubicBezTo>
                  <a:pt x="48823" y="9233"/>
                  <a:pt x="48974" y="9208"/>
                  <a:pt x="49149" y="9208"/>
                </a:cubicBezTo>
                <a:cubicBezTo>
                  <a:pt x="49450" y="9208"/>
                  <a:pt x="49751" y="9208"/>
                  <a:pt x="50026" y="9233"/>
                </a:cubicBezTo>
                <a:cubicBezTo>
                  <a:pt x="50130" y="9171"/>
                  <a:pt x="50243" y="9160"/>
                  <a:pt x="50357" y="9160"/>
                </a:cubicBezTo>
                <a:cubicBezTo>
                  <a:pt x="50416" y="9160"/>
                  <a:pt x="50475" y="9163"/>
                  <a:pt x="50533" y="9163"/>
                </a:cubicBezTo>
                <a:cubicBezTo>
                  <a:pt x="50635" y="9163"/>
                  <a:pt x="50735" y="9155"/>
                  <a:pt x="50828" y="9108"/>
                </a:cubicBezTo>
                <a:cubicBezTo>
                  <a:pt x="51129" y="8857"/>
                  <a:pt x="51179" y="8682"/>
                  <a:pt x="50753" y="8456"/>
                </a:cubicBezTo>
                <a:cubicBezTo>
                  <a:pt x="50152" y="8131"/>
                  <a:pt x="49525" y="8256"/>
                  <a:pt x="48898" y="8181"/>
                </a:cubicBezTo>
                <a:cubicBezTo>
                  <a:pt x="48725" y="8137"/>
                  <a:pt x="48551" y="8127"/>
                  <a:pt x="48379" y="8127"/>
                </a:cubicBezTo>
                <a:cubicBezTo>
                  <a:pt x="48218" y="8127"/>
                  <a:pt x="48059" y="8136"/>
                  <a:pt x="47903" y="8136"/>
                </a:cubicBezTo>
                <a:cubicBezTo>
                  <a:pt x="47842" y="8136"/>
                  <a:pt x="47781" y="8135"/>
                  <a:pt x="47720" y="8131"/>
                </a:cubicBezTo>
                <a:lnTo>
                  <a:pt x="47645" y="8131"/>
                </a:lnTo>
                <a:cubicBezTo>
                  <a:pt x="47645" y="8106"/>
                  <a:pt x="47620" y="8080"/>
                  <a:pt x="47595" y="8080"/>
                </a:cubicBezTo>
                <a:cubicBezTo>
                  <a:pt x="47457" y="8067"/>
                  <a:pt x="47318" y="8062"/>
                  <a:pt x="47180" y="8062"/>
                </a:cubicBezTo>
                <a:cubicBezTo>
                  <a:pt x="46868" y="8062"/>
                  <a:pt x="46556" y="8086"/>
                  <a:pt x="46247" y="8086"/>
                </a:cubicBezTo>
                <a:cubicBezTo>
                  <a:pt x="45925" y="8086"/>
                  <a:pt x="45605" y="8060"/>
                  <a:pt x="45289" y="7955"/>
                </a:cubicBezTo>
                <a:cubicBezTo>
                  <a:pt x="45791" y="7579"/>
                  <a:pt x="45490" y="7354"/>
                  <a:pt x="45164" y="7153"/>
                </a:cubicBezTo>
                <a:cubicBezTo>
                  <a:pt x="44871" y="7110"/>
                  <a:pt x="44573" y="7099"/>
                  <a:pt x="44275" y="7099"/>
                </a:cubicBezTo>
                <a:cubicBezTo>
                  <a:pt x="43995" y="7099"/>
                  <a:pt x="43714" y="7108"/>
                  <a:pt x="43436" y="7108"/>
                </a:cubicBezTo>
                <a:cubicBezTo>
                  <a:pt x="43327" y="7108"/>
                  <a:pt x="43217" y="7107"/>
                  <a:pt x="43109" y="7103"/>
                </a:cubicBezTo>
                <a:cubicBezTo>
                  <a:pt x="43034" y="7128"/>
                  <a:pt x="42984" y="7128"/>
                  <a:pt x="42959" y="7178"/>
                </a:cubicBezTo>
                <a:cubicBezTo>
                  <a:pt x="42943" y="7147"/>
                  <a:pt x="42918" y="7126"/>
                  <a:pt x="42889" y="7126"/>
                </a:cubicBezTo>
                <a:cubicBezTo>
                  <a:pt x="42872" y="7126"/>
                  <a:pt x="42852" y="7134"/>
                  <a:pt x="42833" y="7153"/>
                </a:cubicBezTo>
                <a:cubicBezTo>
                  <a:pt x="42558" y="7153"/>
                  <a:pt x="42257" y="7153"/>
                  <a:pt x="41956" y="7178"/>
                </a:cubicBezTo>
                <a:cubicBezTo>
                  <a:pt x="41766" y="7226"/>
                  <a:pt x="41568" y="7237"/>
                  <a:pt x="41369" y="7237"/>
                </a:cubicBezTo>
                <a:cubicBezTo>
                  <a:pt x="41184" y="7237"/>
                  <a:pt x="40998" y="7227"/>
                  <a:pt x="40815" y="7227"/>
                </a:cubicBezTo>
                <a:cubicBezTo>
                  <a:pt x="40675" y="7227"/>
                  <a:pt x="40537" y="7233"/>
                  <a:pt x="40402" y="7253"/>
                </a:cubicBezTo>
                <a:cubicBezTo>
                  <a:pt x="40402" y="7278"/>
                  <a:pt x="40377" y="7278"/>
                  <a:pt x="40377" y="7304"/>
                </a:cubicBezTo>
                <a:cubicBezTo>
                  <a:pt x="39926" y="7278"/>
                  <a:pt x="39450" y="7278"/>
                  <a:pt x="38999" y="7278"/>
                </a:cubicBezTo>
                <a:cubicBezTo>
                  <a:pt x="38974" y="7253"/>
                  <a:pt x="38948" y="7203"/>
                  <a:pt x="38948" y="7178"/>
                </a:cubicBezTo>
                <a:cubicBezTo>
                  <a:pt x="38898" y="7178"/>
                  <a:pt x="38848" y="7184"/>
                  <a:pt x="38801" y="7184"/>
                </a:cubicBezTo>
                <a:cubicBezTo>
                  <a:pt x="38706" y="7184"/>
                  <a:pt x="38623" y="7162"/>
                  <a:pt x="38573" y="7028"/>
                </a:cubicBezTo>
                <a:cubicBezTo>
                  <a:pt x="38798" y="6953"/>
                  <a:pt x="39024" y="6877"/>
                  <a:pt x="39224" y="6777"/>
                </a:cubicBezTo>
                <a:cubicBezTo>
                  <a:pt x="39525" y="6577"/>
                  <a:pt x="39650" y="6351"/>
                  <a:pt x="39475" y="6000"/>
                </a:cubicBezTo>
                <a:cubicBezTo>
                  <a:pt x="39349" y="5950"/>
                  <a:pt x="39349" y="5850"/>
                  <a:pt x="39349" y="5750"/>
                </a:cubicBezTo>
                <a:cubicBezTo>
                  <a:pt x="39450" y="5624"/>
                  <a:pt x="39550" y="5499"/>
                  <a:pt x="39625" y="5349"/>
                </a:cubicBezTo>
                <a:cubicBezTo>
                  <a:pt x="39675" y="5324"/>
                  <a:pt x="39725" y="5299"/>
                  <a:pt x="39750" y="5248"/>
                </a:cubicBezTo>
                <a:cubicBezTo>
                  <a:pt x="39813" y="5273"/>
                  <a:pt x="39876" y="5292"/>
                  <a:pt x="39938" y="5292"/>
                </a:cubicBezTo>
                <a:cubicBezTo>
                  <a:pt x="40001" y="5292"/>
                  <a:pt x="40064" y="5273"/>
                  <a:pt x="40126" y="5223"/>
                </a:cubicBezTo>
                <a:cubicBezTo>
                  <a:pt x="40151" y="5198"/>
                  <a:pt x="40151" y="5198"/>
                  <a:pt x="40151" y="5173"/>
                </a:cubicBezTo>
                <a:cubicBezTo>
                  <a:pt x="40202" y="5223"/>
                  <a:pt x="40227" y="5248"/>
                  <a:pt x="40277" y="5299"/>
                </a:cubicBezTo>
                <a:cubicBezTo>
                  <a:pt x="40357" y="5294"/>
                  <a:pt x="40438" y="5293"/>
                  <a:pt x="40520" y="5293"/>
                </a:cubicBezTo>
                <a:cubicBezTo>
                  <a:pt x="40726" y="5293"/>
                  <a:pt x="40936" y="5302"/>
                  <a:pt x="41144" y="5302"/>
                </a:cubicBezTo>
                <a:cubicBezTo>
                  <a:pt x="41367" y="5302"/>
                  <a:pt x="41589" y="5292"/>
                  <a:pt x="41806" y="5248"/>
                </a:cubicBezTo>
                <a:cubicBezTo>
                  <a:pt x="41906" y="5223"/>
                  <a:pt x="42031" y="5223"/>
                  <a:pt x="42157" y="5223"/>
                </a:cubicBezTo>
                <a:cubicBezTo>
                  <a:pt x="42238" y="5172"/>
                  <a:pt x="42329" y="5163"/>
                  <a:pt x="42422" y="5163"/>
                </a:cubicBezTo>
                <a:cubicBezTo>
                  <a:pt x="42476" y="5163"/>
                  <a:pt x="42531" y="5166"/>
                  <a:pt x="42586" y="5166"/>
                </a:cubicBezTo>
                <a:cubicBezTo>
                  <a:pt x="42669" y="5166"/>
                  <a:pt x="42753" y="5159"/>
                  <a:pt x="42833" y="5123"/>
                </a:cubicBezTo>
                <a:cubicBezTo>
                  <a:pt x="43309" y="4948"/>
                  <a:pt x="43811" y="4772"/>
                  <a:pt x="44312" y="4597"/>
                </a:cubicBezTo>
                <a:cubicBezTo>
                  <a:pt x="44125" y="4352"/>
                  <a:pt x="43905" y="4322"/>
                  <a:pt x="43685" y="4322"/>
                </a:cubicBezTo>
                <a:cubicBezTo>
                  <a:pt x="43614" y="4322"/>
                  <a:pt x="43543" y="4325"/>
                  <a:pt x="43473" y="4325"/>
                </a:cubicBezTo>
                <a:cubicBezTo>
                  <a:pt x="43383" y="4325"/>
                  <a:pt x="43294" y="4320"/>
                  <a:pt x="43209" y="4296"/>
                </a:cubicBezTo>
                <a:cubicBezTo>
                  <a:pt x="42950" y="4263"/>
                  <a:pt x="42687" y="4252"/>
                  <a:pt x="42422" y="4252"/>
                </a:cubicBezTo>
                <a:cubicBezTo>
                  <a:pt x="41991" y="4252"/>
                  <a:pt x="41556" y="4280"/>
                  <a:pt x="41125" y="4280"/>
                </a:cubicBezTo>
                <a:cubicBezTo>
                  <a:pt x="40823" y="4280"/>
                  <a:pt x="40522" y="4266"/>
                  <a:pt x="40227" y="4221"/>
                </a:cubicBezTo>
                <a:cubicBezTo>
                  <a:pt x="40151" y="4196"/>
                  <a:pt x="40076" y="4196"/>
                  <a:pt x="40001" y="4196"/>
                </a:cubicBezTo>
                <a:cubicBezTo>
                  <a:pt x="39910" y="4139"/>
                  <a:pt x="39819" y="4123"/>
                  <a:pt x="39728" y="4123"/>
                </a:cubicBezTo>
                <a:cubicBezTo>
                  <a:pt x="39618" y="4123"/>
                  <a:pt x="39509" y="4146"/>
                  <a:pt x="39400" y="4146"/>
                </a:cubicBezTo>
                <a:cubicBezTo>
                  <a:pt x="39375" y="4146"/>
                  <a:pt x="39375" y="4171"/>
                  <a:pt x="39349" y="4196"/>
                </a:cubicBezTo>
                <a:cubicBezTo>
                  <a:pt x="39324" y="4121"/>
                  <a:pt x="39249" y="4121"/>
                  <a:pt x="39199" y="4070"/>
                </a:cubicBezTo>
                <a:cubicBezTo>
                  <a:pt x="39191" y="4079"/>
                  <a:pt x="39180" y="4082"/>
                  <a:pt x="39168" y="4082"/>
                </a:cubicBezTo>
                <a:cubicBezTo>
                  <a:pt x="39143" y="4082"/>
                  <a:pt x="39116" y="4070"/>
                  <a:pt x="39099" y="4070"/>
                </a:cubicBezTo>
                <a:cubicBezTo>
                  <a:pt x="39026" y="4016"/>
                  <a:pt x="38947" y="4004"/>
                  <a:pt x="38867" y="4004"/>
                </a:cubicBezTo>
                <a:cubicBezTo>
                  <a:pt x="38805" y="4004"/>
                  <a:pt x="38741" y="4011"/>
                  <a:pt x="38679" y="4011"/>
                </a:cubicBezTo>
                <a:cubicBezTo>
                  <a:pt x="38599" y="4011"/>
                  <a:pt x="38520" y="3999"/>
                  <a:pt x="38447" y="3945"/>
                </a:cubicBezTo>
                <a:cubicBezTo>
                  <a:pt x="38372" y="3895"/>
                  <a:pt x="38297" y="3845"/>
                  <a:pt x="38197" y="3820"/>
                </a:cubicBezTo>
                <a:cubicBezTo>
                  <a:pt x="38247" y="3770"/>
                  <a:pt x="38272" y="3720"/>
                  <a:pt x="38322" y="3669"/>
                </a:cubicBezTo>
                <a:cubicBezTo>
                  <a:pt x="38372" y="3168"/>
                  <a:pt x="37921" y="3043"/>
                  <a:pt x="37670" y="2817"/>
                </a:cubicBezTo>
                <a:cubicBezTo>
                  <a:pt x="37370" y="2517"/>
                  <a:pt x="37019" y="2391"/>
                  <a:pt x="36643" y="2316"/>
                </a:cubicBezTo>
                <a:lnTo>
                  <a:pt x="36618" y="2316"/>
                </a:lnTo>
                <a:cubicBezTo>
                  <a:pt x="36618" y="2316"/>
                  <a:pt x="36618" y="2291"/>
                  <a:pt x="36618" y="2291"/>
                </a:cubicBezTo>
                <a:cubicBezTo>
                  <a:pt x="36417" y="2241"/>
                  <a:pt x="36217" y="2191"/>
                  <a:pt x="36016" y="2141"/>
                </a:cubicBezTo>
                <a:cubicBezTo>
                  <a:pt x="35991" y="2065"/>
                  <a:pt x="35916" y="2040"/>
                  <a:pt x="35841" y="2015"/>
                </a:cubicBezTo>
                <a:cubicBezTo>
                  <a:pt x="35825" y="2016"/>
                  <a:pt x="35810" y="2017"/>
                  <a:pt x="35794" y="2017"/>
                </a:cubicBezTo>
                <a:cubicBezTo>
                  <a:pt x="35395" y="2017"/>
                  <a:pt x="35071" y="1735"/>
                  <a:pt x="34677" y="1735"/>
                </a:cubicBezTo>
                <a:cubicBezTo>
                  <a:pt x="34647" y="1735"/>
                  <a:pt x="34618" y="1736"/>
                  <a:pt x="34588" y="1740"/>
                </a:cubicBezTo>
                <a:cubicBezTo>
                  <a:pt x="34437" y="1564"/>
                  <a:pt x="34187" y="1689"/>
                  <a:pt x="34036" y="1539"/>
                </a:cubicBezTo>
                <a:cubicBezTo>
                  <a:pt x="33977" y="1441"/>
                  <a:pt x="33895" y="1420"/>
                  <a:pt x="33806" y="1420"/>
                </a:cubicBezTo>
                <a:cubicBezTo>
                  <a:pt x="33739" y="1420"/>
                  <a:pt x="33669" y="1432"/>
                  <a:pt x="33602" y="1432"/>
                </a:cubicBezTo>
                <a:cubicBezTo>
                  <a:pt x="33531" y="1432"/>
                  <a:pt x="33464" y="1418"/>
                  <a:pt x="33410" y="1364"/>
                </a:cubicBezTo>
                <a:cubicBezTo>
                  <a:pt x="33337" y="1309"/>
                  <a:pt x="33258" y="1298"/>
                  <a:pt x="33177" y="1298"/>
                </a:cubicBezTo>
                <a:cubicBezTo>
                  <a:pt x="33115" y="1298"/>
                  <a:pt x="33052" y="1304"/>
                  <a:pt x="32990" y="1304"/>
                </a:cubicBezTo>
                <a:cubicBezTo>
                  <a:pt x="32909" y="1304"/>
                  <a:pt x="32830" y="1293"/>
                  <a:pt x="32758" y="1238"/>
                </a:cubicBezTo>
                <a:cubicBezTo>
                  <a:pt x="32708" y="1171"/>
                  <a:pt x="32635" y="1160"/>
                  <a:pt x="32556" y="1160"/>
                </a:cubicBezTo>
                <a:cubicBezTo>
                  <a:pt x="32516" y="1160"/>
                  <a:pt x="32474" y="1163"/>
                  <a:pt x="32432" y="1163"/>
                </a:cubicBezTo>
                <a:cubicBezTo>
                  <a:pt x="32407" y="1188"/>
                  <a:pt x="32357" y="1188"/>
                  <a:pt x="32332" y="1213"/>
                </a:cubicBezTo>
                <a:cubicBezTo>
                  <a:pt x="32232" y="1138"/>
                  <a:pt x="32106" y="1163"/>
                  <a:pt x="31981" y="1113"/>
                </a:cubicBezTo>
                <a:cubicBezTo>
                  <a:pt x="31968" y="1126"/>
                  <a:pt x="31950" y="1132"/>
                  <a:pt x="31928" y="1132"/>
                </a:cubicBezTo>
                <a:cubicBezTo>
                  <a:pt x="31906" y="1132"/>
                  <a:pt x="31881" y="1126"/>
                  <a:pt x="31856" y="1113"/>
                </a:cubicBezTo>
                <a:cubicBezTo>
                  <a:pt x="31758" y="1051"/>
                  <a:pt x="31650" y="1036"/>
                  <a:pt x="31539" y="1036"/>
                </a:cubicBezTo>
                <a:cubicBezTo>
                  <a:pt x="31437" y="1036"/>
                  <a:pt x="31333" y="1048"/>
                  <a:pt x="31229" y="1048"/>
                </a:cubicBezTo>
                <a:cubicBezTo>
                  <a:pt x="31127" y="1048"/>
                  <a:pt x="31025" y="1036"/>
                  <a:pt x="30928" y="988"/>
                </a:cubicBezTo>
                <a:cubicBezTo>
                  <a:pt x="30853" y="988"/>
                  <a:pt x="30778" y="963"/>
                  <a:pt x="30703" y="963"/>
                </a:cubicBezTo>
                <a:cubicBezTo>
                  <a:pt x="30575" y="916"/>
                  <a:pt x="30441" y="897"/>
                  <a:pt x="30305" y="897"/>
                </a:cubicBezTo>
                <a:cubicBezTo>
                  <a:pt x="30148" y="897"/>
                  <a:pt x="29987" y="922"/>
                  <a:pt x="29826" y="963"/>
                </a:cubicBezTo>
                <a:cubicBezTo>
                  <a:pt x="29826" y="913"/>
                  <a:pt x="29826" y="862"/>
                  <a:pt x="29750" y="862"/>
                </a:cubicBezTo>
                <a:cubicBezTo>
                  <a:pt x="29738" y="875"/>
                  <a:pt x="29725" y="881"/>
                  <a:pt x="29713" y="881"/>
                </a:cubicBezTo>
                <a:cubicBezTo>
                  <a:pt x="29700" y="881"/>
                  <a:pt x="29688" y="875"/>
                  <a:pt x="29675" y="862"/>
                </a:cubicBezTo>
                <a:cubicBezTo>
                  <a:pt x="29495" y="785"/>
                  <a:pt x="29307" y="767"/>
                  <a:pt x="29115" y="767"/>
                </a:cubicBezTo>
                <a:cubicBezTo>
                  <a:pt x="28938" y="767"/>
                  <a:pt x="28758" y="783"/>
                  <a:pt x="28581" y="783"/>
                </a:cubicBezTo>
                <a:cubicBezTo>
                  <a:pt x="28390" y="783"/>
                  <a:pt x="28201" y="764"/>
                  <a:pt x="28021" y="687"/>
                </a:cubicBezTo>
                <a:cubicBezTo>
                  <a:pt x="28046" y="662"/>
                  <a:pt x="28021" y="612"/>
                  <a:pt x="27996" y="587"/>
                </a:cubicBezTo>
                <a:lnTo>
                  <a:pt x="20076" y="587"/>
                </a:lnTo>
                <a:cubicBezTo>
                  <a:pt x="19958" y="587"/>
                  <a:pt x="19835" y="609"/>
                  <a:pt x="19716" y="609"/>
                </a:cubicBezTo>
                <a:cubicBezTo>
                  <a:pt x="19583" y="609"/>
                  <a:pt x="19456" y="581"/>
                  <a:pt x="19349" y="461"/>
                </a:cubicBezTo>
                <a:cubicBezTo>
                  <a:pt x="19335" y="232"/>
                  <a:pt x="19231" y="200"/>
                  <a:pt x="19106" y="200"/>
                </a:cubicBezTo>
                <a:cubicBezTo>
                  <a:pt x="19057" y="200"/>
                  <a:pt x="19004" y="205"/>
                  <a:pt x="18952" y="205"/>
                </a:cubicBezTo>
                <a:cubicBezTo>
                  <a:pt x="18907" y="205"/>
                  <a:pt x="18863" y="201"/>
                  <a:pt x="18823" y="186"/>
                </a:cubicBezTo>
                <a:cubicBezTo>
                  <a:pt x="18718" y="142"/>
                  <a:pt x="18610" y="132"/>
                  <a:pt x="18501" y="132"/>
                </a:cubicBezTo>
                <a:cubicBezTo>
                  <a:pt x="18407" y="132"/>
                  <a:pt x="18312" y="139"/>
                  <a:pt x="18218" y="139"/>
                </a:cubicBezTo>
                <a:cubicBezTo>
                  <a:pt x="18109" y="139"/>
                  <a:pt x="18001" y="129"/>
                  <a:pt x="17896" y="85"/>
                </a:cubicBezTo>
                <a:cubicBezTo>
                  <a:pt x="17094" y="60"/>
                  <a:pt x="16292" y="60"/>
                  <a:pt x="15465" y="60"/>
                </a:cubicBezTo>
                <a:cubicBezTo>
                  <a:pt x="14402" y="19"/>
                  <a:pt x="13340" y="0"/>
                  <a:pt x="1227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2" name="Google Shape;4912;p60"/>
          <p:cNvSpPr txBox="1">
            <a:spLocks noGrp="1"/>
          </p:cNvSpPr>
          <p:nvPr>
            <p:ph type="subTitle" idx="3"/>
          </p:nvPr>
        </p:nvSpPr>
        <p:spPr>
          <a:xfrm>
            <a:off x="1214414" y="1571618"/>
            <a:ext cx="21393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dirty="0" smtClean="0"/>
              <a:t>Pendekatan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dirty="0" smtClean="0"/>
              <a:t>Belajar Seni </a:t>
            </a:r>
            <a:endParaRPr/>
          </a:p>
        </p:txBody>
      </p:sp>
      <p:grpSp>
        <p:nvGrpSpPr>
          <p:cNvPr id="10" name="Google Shape;4985;p66"/>
          <p:cNvGrpSpPr/>
          <p:nvPr/>
        </p:nvGrpSpPr>
        <p:grpSpPr>
          <a:xfrm rot="9669270">
            <a:off x="7641924" y="-58570"/>
            <a:ext cx="2050364" cy="1213074"/>
            <a:chOff x="6564700" y="267425"/>
            <a:chExt cx="2050452" cy="1213125"/>
          </a:xfrm>
          <a:solidFill>
            <a:schemeClr val="bg1"/>
          </a:solidFill>
        </p:grpSpPr>
        <p:sp>
          <p:nvSpPr>
            <p:cNvPr id="11" name="Google Shape;4986;p66"/>
            <p:cNvSpPr/>
            <p:nvPr/>
          </p:nvSpPr>
          <p:spPr>
            <a:xfrm>
              <a:off x="6564700" y="553389"/>
              <a:ext cx="2050452" cy="927161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4987;p66"/>
            <p:cNvSpPr/>
            <p:nvPr/>
          </p:nvSpPr>
          <p:spPr>
            <a:xfrm>
              <a:off x="7138996" y="267425"/>
              <a:ext cx="890097" cy="734224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" name="Google Shape;4985;p66"/>
          <p:cNvGrpSpPr/>
          <p:nvPr/>
        </p:nvGrpSpPr>
        <p:grpSpPr>
          <a:xfrm rot="9203537">
            <a:off x="7806917" y="-248038"/>
            <a:ext cx="2050364" cy="1213074"/>
            <a:chOff x="6564700" y="267425"/>
            <a:chExt cx="2050452" cy="1213125"/>
          </a:xfrm>
          <a:solidFill>
            <a:schemeClr val="accent2"/>
          </a:solidFill>
        </p:grpSpPr>
        <p:sp>
          <p:nvSpPr>
            <p:cNvPr id="14" name="Google Shape;4986;p66"/>
            <p:cNvSpPr/>
            <p:nvPr/>
          </p:nvSpPr>
          <p:spPr>
            <a:xfrm>
              <a:off x="6564700" y="553389"/>
              <a:ext cx="2050452" cy="927161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4987;p66"/>
            <p:cNvSpPr/>
            <p:nvPr/>
          </p:nvSpPr>
          <p:spPr>
            <a:xfrm>
              <a:off x="7138996" y="267425"/>
              <a:ext cx="890097" cy="734224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" name="Google Shape;4985;p66"/>
          <p:cNvGrpSpPr/>
          <p:nvPr/>
        </p:nvGrpSpPr>
        <p:grpSpPr>
          <a:xfrm rot="8434565">
            <a:off x="7959317" y="-95638"/>
            <a:ext cx="2050364" cy="1213074"/>
            <a:chOff x="6564700" y="267425"/>
            <a:chExt cx="2050452" cy="1213125"/>
          </a:xfrm>
          <a:solidFill>
            <a:schemeClr val="accent5"/>
          </a:solidFill>
        </p:grpSpPr>
        <p:sp>
          <p:nvSpPr>
            <p:cNvPr id="17" name="Google Shape;4986;p66"/>
            <p:cNvSpPr/>
            <p:nvPr/>
          </p:nvSpPr>
          <p:spPr>
            <a:xfrm>
              <a:off x="6564700" y="553389"/>
              <a:ext cx="2050452" cy="927161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4987;p66"/>
            <p:cNvSpPr/>
            <p:nvPr/>
          </p:nvSpPr>
          <p:spPr>
            <a:xfrm>
              <a:off x="7138996" y="267425"/>
              <a:ext cx="890097" cy="734224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" name="Google Shape;4912;p60"/>
          <p:cNvSpPr txBox="1">
            <a:spLocks noGrp="1"/>
          </p:cNvSpPr>
          <p:nvPr>
            <p:ph type="subTitle" idx="3"/>
          </p:nvPr>
        </p:nvSpPr>
        <p:spPr>
          <a:xfrm>
            <a:off x="5147344" y="1571618"/>
            <a:ext cx="21393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dirty="0" smtClean="0"/>
              <a:t>Model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dirty="0" smtClean="0"/>
              <a:t>Pembelajaran Seni</a:t>
            </a:r>
            <a:endParaRPr/>
          </a:p>
        </p:txBody>
      </p:sp>
      <p:sp>
        <p:nvSpPr>
          <p:cNvPr id="23" name="Google Shape;4907;p60"/>
          <p:cNvSpPr txBox="1">
            <a:spLocks noGrp="1"/>
          </p:cNvSpPr>
          <p:nvPr>
            <p:ph type="subTitle" idx="1"/>
          </p:nvPr>
        </p:nvSpPr>
        <p:spPr>
          <a:xfrm>
            <a:off x="5113934" y="2646910"/>
            <a:ext cx="2529900" cy="135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173038" lvl="0" indent="-173038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 pitchFamily="34" charset="0"/>
              <a:buChar char="•"/>
              <a:tabLst>
                <a:tab pos="85725" algn="l"/>
              </a:tabLst>
            </a:pPr>
            <a:r>
              <a:rPr smtClean="0"/>
              <a:t>Model Bermain</a:t>
            </a:r>
          </a:p>
          <a:p>
            <a:pPr marL="173038" lvl="0" indent="-173038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 pitchFamily="34" charset="0"/>
              <a:buChar char="•"/>
              <a:tabLst>
                <a:tab pos="85725" algn="l"/>
              </a:tabLst>
            </a:pPr>
            <a:r>
              <a:rPr lang="x-none" smtClean="0"/>
              <a:t>Model Pendidikan Kreatif</a:t>
            </a:r>
          </a:p>
          <a:p>
            <a:pPr marL="173038" lvl="0" indent="-173038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 pitchFamily="34" charset="0"/>
              <a:buChar char="•"/>
              <a:tabLst>
                <a:tab pos="85725" algn="l"/>
              </a:tabLst>
            </a:pPr>
            <a:r>
              <a:rPr lang="x-none" smtClean="0"/>
              <a:t>Model Pendidikan Integratif</a:t>
            </a: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</a:pPr>
            <a:endParaRPr lang="x-none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0" name="Google Shape;4980;p66"/>
          <p:cNvSpPr/>
          <p:nvPr/>
        </p:nvSpPr>
        <p:spPr>
          <a:xfrm flipH="1">
            <a:off x="761250" y="1517251"/>
            <a:ext cx="3333344" cy="911623"/>
          </a:xfrm>
          <a:custGeom>
            <a:avLst/>
            <a:gdLst/>
            <a:ahLst/>
            <a:cxnLst/>
            <a:rect l="l" t="t" r="r" b="b"/>
            <a:pathLst>
              <a:path w="51520" h="14090" extrusionOk="0">
                <a:moveTo>
                  <a:pt x="27645" y="834"/>
                </a:moveTo>
                <a:cubicBezTo>
                  <a:pt x="27670" y="834"/>
                  <a:pt x="27670" y="834"/>
                  <a:pt x="27670" y="859"/>
                </a:cubicBezTo>
                <a:lnTo>
                  <a:pt x="27645" y="859"/>
                </a:lnTo>
                <a:lnTo>
                  <a:pt x="27645" y="834"/>
                </a:lnTo>
                <a:close/>
                <a:moveTo>
                  <a:pt x="23409" y="2839"/>
                </a:moveTo>
                <a:cubicBezTo>
                  <a:pt x="23409" y="2864"/>
                  <a:pt x="23409" y="2889"/>
                  <a:pt x="23409" y="2914"/>
                </a:cubicBezTo>
                <a:lnTo>
                  <a:pt x="23384" y="2914"/>
                </a:lnTo>
                <a:cubicBezTo>
                  <a:pt x="23384" y="2889"/>
                  <a:pt x="23409" y="2864"/>
                  <a:pt x="23409" y="2839"/>
                </a:cubicBezTo>
                <a:close/>
                <a:moveTo>
                  <a:pt x="22983" y="3490"/>
                </a:moveTo>
                <a:cubicBezTo>
                  <a:pt x="22958" y="3540"/>
                  <a:pt x="22908" y="3591"/>
                  <a:pt x="22858" y="3591"/>
                </a:cubicBezTo>
                <a:cubicBezTo>
                  <a:pt x="22883" y="3565"/>
                  <a:pt x="22933" y="3540"/>
                  <a:pt x="22983" y="3490"/>
                </a:cubicBezTo>
                <a:close/>
                <a:moveTo>
                  <a:pt x="16642" y="3916"/>
                </a:moveTo>
                <a:cubicBezTo>
                  <a:pt x="16642" y="3941"/>
                  <a:pt x="16642" y="3967"/>
                  <a:pt x="16642" y="3992"/>
                </a:cubicBezTo>
                <a:lnTo>
                  <a:pt x="16592" y="3992"/>
                </a:lnTo>
                <a:cubicBezTo>
                  <a:pt x="16617" y="3967"/>
                  <a:pt x="16617" y="3941"/>
                  <a:pt x="16642" y="3916"/>
                </a:cubicBezTo>
                <a:close/>
                <a:moveTo>
                  <a:pt x="1579" y="7275"/>
                </a:moveTo>
                <a:cubicBezTo>
                  <a:pt x="1579" y="7275"/>
                  <a:pt x="1579" y="7300"/>
                  <a:pt x="1579" y="7300"/>
                </a:cubicBezTo>
                <a:lnTo>
                  <a:pt x="1554" y="7300"/>
                </a:lnTo>
                <a:cubicBezTo>
                  <a:pt x="1579" y="7300"/>
                  <a:pt x="1579" y="7275"/>
                  <a:pt x="1579" y="7275"/>
                </a:cubicBezTo>
                <a:close/>
                <a:moveTo>
                  <a:pt x="35452" y="7343"/>
                </a:moveTo>
                <a:cubicBezTo>
                  <a:pt x="35508" y="7343"/>
                  <a:pt x="35553" y="7388"/>
                  <a:pt x="35615" y="7450"/>
                </a:cubicBezTo>
                <a:cubicBezTo>
                  <a:pt x="35539" y="7400"/>
                  <a:pt x="35489" y="7375"/>
                  <a:pt x="35414" y="7350"/>
                </a:cubicBezTo>
                <a:cubicBezTo>
                  <a:pt x="35427" y="7346"/>
                  <a:pt x="35440" y="7343"/>
                  <a:pt x="35452" y="7343"/>
                </a:cubicBezTo>
                <a:close/>
                <a:moveTo>
                  <a:pt x="26742" y="9104"/>
                </a:moveTo>
                <a:cubicBezTo>
                  <a:pt x="26742" y="9129"/>
                  <a:pt x="26742" y="9129"/>
                  <a:pt x="26742" y="9155"/>
                </a:cubicBezTo>
                <a:lnTo>
                  <a:pt x="26692" y="9155"/>
                </a:lnTo>
                <a:cubicBezTo>
                  <a:pt x="26717" y="9129"/>
                  <a:pt x="26742" y="9129"/>
                  <a:pt x="26742" y="9104"/>
                </a:cubicBezTo>
                <a:close/>
                <a:moveTo>
                  <a:pt x="25013" y="10207"/>
                </a:moveTo>
                <a:cubicBezTo>
                  <a:pt x="25013" y="10207"/>
                  <a:pt x="24988" y="10232"/>
                  <a:pt x="24988" y="10232"/>
                </a:cubicBezTo>
                <a:cubicBezTo>
                  <a:pt x="24988" y="10232"/>
                  <a:pt x="24988" y="10207"/>
                  <a:pt x="25013" y="10207"/>
                </a:cubicBezTo>
                <a:close/>
                <a:moveTo>
                  <a:pt x="22381" y="11109"/>
                </a:moveTo>
                <a:cubicBezTo>
                  <a:pt x="22381" y="11134"/>
                  <a:pt x="22406" y="11160"/>
                  <a:pt x="22406" y="11160"/>
                </a:cubicBezTo>
                <a:cubicBezTo>
                  <a:pt x="22381" y="11160"/>
                  <a:pt x="22381" y="11185"/>
                  <a:pt x="22356" y="11185"/>
                </a:cubicBezTo>
                <a:cubicBezTo>
                  <a:pt x="22381" y="11160"/>
                  <a:pt x="22381" y="11134"/>
                  <a:pt x="22381" y="11109"/>
                </a:cubicBezTo>
                <a:close/>
                <a:moveTo>
                  <a:pt x="16880" y="0"/>
                </a:moveTo>
                <a:cubicBezTo>
                  <a:pt x="16341" y="0"/>
                  <a:pt x="15802" y="19"/>
                  <a:pt x="15264" y="57"/>
                </a:cubicBezTo>
                <a:cubicBezTo>
                  <a:pt x="14762" y="57"/>
                  <a:pt x="14261" y="82"/>
                  <a:pt x="13760" y="82"/>
                </a:cubicBezTo>
                <a:cubicBezTo>
                  <a:pt x="13710" y="107"/>
                  <a:pt x="13685" y="132"/>
                  <a:pt x="13685" y="182"/>
                </a:cubicBezTo>
                <a:cubicBezTo>
                  <a:pt x="13434" y="144"/>
                  <a:pt x="13183" y="126"/>
                  <a:pt x="12933" y="126"/>
                </a:cubicBezTo>
                <a:cubicBezTo>
                  <a:pt x="12682" y="126"/>
                  <a:pt x="12431" y="144"/>
                  <a:pt x="12181" y="182"/>
                </a:cubicBezTo>
                <a:cubicBezTo>
                  <a:pt x="12005" y="207"/>
                  <a:pt x="11855" y="207"/>
                  <a:pt x="11680" y="207"/>
                </a:cubicBezTo>
                <a:cubicBezTo>
                  <a:pt x="11558" y="259"/>
                  <a:pt x="11437" y="272"/>
                  <a:pt x="11316" y="272"/>
                </a:cubicBezTo>
                <a:cubicBezTo>
                  <a:pt x="11193" y="272"/>
                  <a:pt x="11071" y="259"/>
                  <a:pt x="10949" y="259"/>
                </a:cubicBezTo>
                <a:cubicBezTo>
                  <a:pt x="10841" y="259"/>
                  <a:pt x="10734" y="269"/>
                  <a:pt x="10627" y="307"/>
                </a:cubicBezTo>
                <a:cubicBezTo>
                  <a:pt x="10502" y="332"/>
                  <a:pt x="10376" y="332"/>
                  <a:pt x="10251" y="332"/>
                </a:cubicBezTo>
                <a:cubicBezTo>
                  <a:pt x="10154" y="391"/>
                  <a:pt x="10053" y="404"/>
                  <a:pt x="9951" y="404"/>
                </a:cubicBezTo>
                <a:cubicBezTo>
                  <a:pt x="9868" y="404"/>
                  <a:pt x="9785" y="395"/>
                  <a:pt x="9703" y="395"/>
                </a:cubicBezTo>
                <a:cubicBezTo>
                  <a:pt x="9625" y="395"/>
                  <a:pt x="9549" y="403"/>
                  <a:pt x="9474" y="433"/>
                </a:cubicBezTo>
                <a:cubicBezTo>
                  <a:pt x="9349" y="458"/>
                  <a:pt x="9223" y="458"/>
                  <a:pt x="9098" y="483"/>
                </a:cubicBezTo>
                <a:cubicBezTo>
                  <a:pt x="9011" y="527"/>
                  <a:pt x="8917" y="537"/>
                  <a:pt x="8821" y="537"/>
                </a:cubicBezTo>
                <a:cubicBezTo>
                  <a:pt x="8739" y="537"/>
                  <a:pt x="8655" y="529"/>
                  <a:pt x="8573" y="529"/>
                </a:cubicBezTo>
                <a:cubicBezTo>
                  <a:pt x="8477" y="529"/>
                  <a:pt x="8384" y="539"/>
                  <a:pt x="8296" y="583"/>
                </a:cubicBezTo>
                <a:cubicBezTo>
                  <a:pt x="8221" y="583"/>
                  <a:pt x="8146" y="583"/>
                  <a:pt x="8071" y="608"/>
                </a:cubicBezTo>
                <a:cubicBezTo>
                  <a:pt x="7989" y="659"/>
                  <a:pt x="7898" y="669"/>
                  <a:pt x="7805" y="669"/>
                </a:cubicBezTo>
                <a:cubicBezTo>
                  <a:pt x="7751" y="669"/>
                  <a:pt x="7696" y="666"/>
                  <a:pt x="7641" y="666"/>
                </a:cubicBezTo>
                <a:cubicBezTo>
                  <a:pt x="7558" y="666"/>
                  <a:pt x="7474" y="673"/>
                  <a:pt x="7394" y="708"/>
                </a:cubicBezTo>
                <a:cubicBezTo>
                  <a:pt x="6767" y="859"/>
                  <a:pt x="6116" y="984"/>
                  <a:pt x="5464" y="1134"/>
                </a:cubicBezTo>
                <a:cubicBezTo>
                  <a:pt x="4762" y="1185"/>
                  <a:pt x="4061" y="1385"/>
                  <a:pt x="3409" y="1661"/>
                </a:cubicBezTo>
                <a:cubicBezTo>
                  <a:pt x="2883" y="1861"/>
                  <a:pt x="2256" y="1911"/>
                  <a:pt x="1855" y="2388"/>
                </a:cubicBezTo>
                <a:cubicBezTo>
                  <a:pt x="1078" y="2588"/>
                  <a:pt x="602" y="3089"/>
                  <a:pt x="351" y="3841"/>
                </a:cubicBezTo>
                <a:cubicBezTo>
                  <a:pt x="0" y="4693"/>
                  <a:pt x="101" y="5596"/>
                  <a:pt x="50" y="6498"/>
                </a:cubicBezTo>
                <a:cubicBezTo>
                  <a:pt x="101" y="6573"/>
                  <a:pt x="101" y="6698"/>
                  <a:pt x="151" y="6774"/>
                </a:cubicBezTo>
                <a:cubicBezTo>
                  <a:pt x="151" y="6799"/>
                  <a:pt x="126" y="6849"/>
                  <a:pt x="101" y="6924"/>
                </a:cubicBezTo>
                <a:cubicBezTo>
                  <a:pt x="126" y="7525"/>
                  <a:pt x="50" y="8127"/>
                  <a:pt x="151" y="8728"/>
                </a:cubicBezTo>
                <a:lnTo>
                  <a:pt x="176" y="9230"/>
                </a:lnTo>
                <a:cubicBezTo>
                  <a:pt x="276" y="9430"/>
                  <a:pt x="176" y="9681"/>
                  <a:pt x="301" y="9881"/>
                </a:cubicBezTo>
                <a:cubicBezTo>
                  <a:pt x="477" y="10909"/>
                  <a:pt x="1153" y="11736"/>
                  <a:pt x="1354" y="12764"/>
                </a:cubicBezTo>
                <a:cubicBezTo>
                  <a:pt x="1429" y="13114"/>
                  <a:pt x="1654" y="13490"/>
                  <a:pt x="1980" y="13766"/>
                </a:cubicBezTo>
                <a:cubicBezTo>
                  <a:pt x="2055" y="13916"/>
                  <a:pt x="2181" y="14017"/>
                  <a:pt x="2381" y="14042"/>
                </a:cubicBezTo>
                <a:cubicBezTo>
                  <a:pt x="2630" y="14076"/>
                  <a:pt x="2879" y="14089"/>
                  <a:pt x="3128" y="14089"/>
                </a:cubicBezTo>
                <a:cubicBezTo>
                  <a:pt x="3430" y="14089"/>
                  <a:pt x="3733" y="14069"/>
                  <a:pt x="4035" y="14042"/>
                </a:cubicBezTo>
                <a:lnTo>
                  <a:pt x="4411" y="14017"/>
                </a:lnTo>
                <a:cubicBezTo>
                  <a:pt x="4495" y="13954"/>
                  <a:pt x="4587" y="13944"/>
                  <a:pt x="4680" y="13944"/>
                </a:cubicBezTo>
                <a:cubicBezTo>
                  <a:pt x="4728" y="13944"/>
                  <a:pt x="4776" y="13946"/>
                  <a:pt x="4824" y="13946"/>
                </a:cubicBezTo>
                <a:cubicBezTo>
                  <a:pt x="4907" y="13946"/>
                  <a:pt x="4988" y="13938"/>
                  <a:pt x="5063" y="13891"/>
                </a:cubicBezTo>
                <a:cubicBezTo>
                  <a:pt x="5113" y="13891"/>
                  <a:pt x="5163" y="13866"/>
                  <a:pt x="5188" y="13841"/>
                </a:cubicBezTo>
                <a:cubicBezTo>
                  <a:pt x="5715" y="13766"/>
                  <a:pt x="6241" y="13716"/>
                  <a:pt x="6717" y="13566"/>
                </a:cubicBezTo>
                <a:cubicBezTo>
                  <a:pt x="7289" y="13368"/>
                  <a:pt x="7860" y="13233"/>
                  <a:pt x="8456" y="13233"/>
                </a:cubicBezTo>
                <a:cubicBezTo>
                  <a:pt x="8618" y="13233"/>
                  <a:pt x="8782" y="13243"/>
                  <a:pt x="8948" y="13265"/>
                </a:cubicBezTo>
                <a:cubicBezTo>
                  <a:pt x="9124" y="13303"/>
                  <a:pt x="9300" y="13313"/>
                  <a:pt x="9476" y="13313"/>
                </a:cubicBezTo>
                <a:cubicBezTo>
                  <a:pt x="9676" y="13313"/>
                  <a:pt x="9875" y="13300"/>
                  <a:pt x="10072" y="13300"/>
                </a:cubicBezTo>
                <a:cubicBezTo>
                  <a:pt x="10268" y="13300"/>
                  <a:pt x="10461" y="13313"/>
                  <a:pt x="10652" y="13365"/>
                </a:cubicBezTo>
                <a:cubicBezTo>
                  <a:pt x="10777" y="13365"/>
                  <a:pt x="10903" y="13365"/>
                  <a:pt x="11003" y="13390"/>
                </a:cubicBezTo>
                <a:cubicBezTo>
                  <a:pt x="11216" y="13428"/>
                  <a:pt x="11429" y="13447"/>
                  <a:pt x="11639" y="13447"/>
                </a:cubicBezTo>
                <a:cubicBezTo>
                  <a:pt x="11849" y="13447"/>
                  <a:pt x="12056" y="13428"/>
                  <a:pt x="12256" y="13390"/>
                </a:cubicBezTo>
                <a:cubicBezTo>
                  <a:pt x="12256" y="13390"/>
                  <a:pt x="12256" y="13390"/>
                  <a:pt x="12256" y="13415"/>
                </a:cubicBezTo>
                <a:cubicBezTo>
                  <a:pt x="12256" y="13440"/>
                  <a:pt x="12281" y="13465"/>
                  <a:pt x="12331" y="13490"/>
                </a:cubicBezTo>
                <a:lnTo>
                  <a:pt x="14762" y="13490"/>
                </a:lnTo>
                <a:cubicBezTo>
                  <a:pt x="15278" y="13543"/>
                  <a:pt x="15801" y="13575"/>
                  <a:pt x="16323" y="13575"/>
                </a:cubicBezTo>
                <a:cubicBezTo>
                  <a:pt x="16790" y="13575"/>
                  <a:pt x="17258" y="13550"/>
                  <a:pt x="17720" y="13490"/>
                </a:cubicBezTo>
                <a:lnTo>
                  <a:pt x="17770" y="13465"/>
                </a:lnTo>
                <a:lnTo>
                  <a:pt x="17820" y="13490"/>
                </a:lnTo>
                <a:cubicBezTo>
                  <a:pt x="19295" y="13444"/>
                  <a:pt x="20747" y="13287"/>
                  <a:pt x="22219" y="13287"/>
                </a:cubicBezTo>
                <a:cubicBezTo>
                  <a:pt x="22323" y="13287"/>
                  <a:pt x="22428" y="13288"/>
                  <a:pt x="22532" y="13290"/>
                </a:cubicBezTo>
                <a:cubicBezTo>
                  <a:pt x="22607" y="13215"/>
                  <a:pt x="22632" y="13165"/>
                  <a:pt x="22632" y="13139"/>
                </a:cubicBezTo>
                <a:lnTo>
                  <a:pt x="22657" y="13139"/>
                </a:lnTo>
                <a:cubicBezTo>
                  <a:pt x="25715" y="13039"/>
                  <a:pt x="28797" y="12914"/>
                  <a:pt x="31855" y="12864"/>
                </a:cubicBezTo>
                <a:cubicBezTo>
                  <a:pt x="31880" y="12839"/>
                  <a:pt x="31930" y="12839"/>
                  <a:pt x="31955" y="12839"/>
                </a:cubicBezTo>
                <a:cubicBezTo>
                  <a:pt x="32031" y="12851"/>
                  <a:pt x="32112" y="12851"/>
                  <a:pt x="32193" y="12851"/>
                </a:cubicBezTo>
                <a:cubicBezTo>
                  <a:pt x="32275" y="12851"/>
                  <a:pt x="32356" y="12851"/>
                  <a:pt x="32432" y="12864"/>
                </a:cubicBezTo>
                <a:cubicBezTo>
                  <a:pt x="32594" y="12867"/>
                  <a:pt x="32757" y="12868"/>
                  <a:pt x="32920" y="12868"/>
                </a:cubicBezTo>
                <a:cubicBezTo>
                  <a:pt x="33561" y="12868"/>
                  <a:pt x="34202" y="12849"/>
                  <a:pt x="34844" y="12849"/>
                </a:cubicBezTo>
                <a:cubicBezTo>
                  <a:pt x="35393" y="12849"/>
                  <a:pt x="35942" y="12863"/>
                  <a:pt x="36492" y="12914"/>
                </a:cubicBezTo>
                <a:cubicBezTo>
                  <a:pt x="37568" y="12935"/>
                  <a:pt x="38644" y="13049"/>
                  <a:pt x="39720" y="13049"/>
                </a:cubicBezTo>
                <a:cubicBezTo>
                  <a:pt x="39897" y="13049"/>
                  <a:pt x="40074" y="13046"/>
                  <a:pt x="40251" y="13039"/>
                </a:cubicBezTo>
                <a:cubicBezTo>
                  <a:pt x="40449" y="13035"/>
                  <a:pt x="40647" y="13033"/>
                  <a:pt x="40845" y="13033"/>
                </a:cubicBezTo>
                <a:cubicBezTo>
                  <a:pt x="41800" y="13033"/>
                  <a:pt x="42755" y="13081"/>
                  <a:pt x="43710" y="13165"/>
                </a:cubicBezTo>
                <a:cubicBezTo>
                  <a:pt x="44056" y="13188"/>
                  <a:pt x="44401" y="13202"/>
                  <a:pt x="44747" y="13202"/>
                </a:cubicBezTo>
                <a:cubicBezTo>
                  <a:pt x="45504" y="13202"/>
                  <a:pt x="46261" y="13136"/>
                  <a:pt x="47018" y="12964"/>
                </a:cubicBezTo>
                <a:cubicBezTo>
                  <a:pt x="47105" y="12899"/>
                  <a:pt x="47192" y="12834"/>
                  <a:pt x="47295" y="12834"/>
                </a:cubicBezTo>
                <a:cubicBezTo>
                  <a:pt x="47311" y="12834"/>
                  <a:pt x="47327" y="12835"/>
                  <a:pt x="47344" y="12839"/>
                </a:cubicBezTo>
                <a:cubicBezTo>
                  <a:pt x="47820" y="12488"/>
                  <a:pt x="47845" y="12312"/>
                  <a:pt x="47519" y="11836"/>
                </a:cubicBezTo>
                <a:cubicBezTo>
                  <a:pt x="47419" y="11786"/>
                  <a:pt x="47344" y="11736"/>
                  <a:pt x="47269" y="11686"/>
                </a:cubicBezTo>
                <a:cubicBezTo>
                  <a:pt x="47093" y="11561"/>
                  <a:pt x="46893" y="11485"/>
                  <a:pt x="46692" y="11460"/>
                </a:cubicBezTo>
                <a:cubicBezTo>
                  <a:pt x="46392" y="11460"/>
                  <a:pt x="46116" y="11435"/>
                  <a:pt x="45840" y="11285"/>
                </a:cubicBezTo>
                <a:cubicBezTo>
                  <a:pt x="45770" y="11241"/>
                  <a:pt x="45694" y="11231"/>
                  <a:pt x="45616" y="11231"/>
                </a:cubicBezTo>
                <a:cubicBezTo>
                  <a:pt x="45549" y="11231"/>
                  <a:pt x="45480" y="11238"/>
                  <a:pt x="45413" y="11238"/>
                </a:cubicBezTo>
                <a:cubicBezTo>
                  <a:pt x="45335" y="11238"/>
                  <a:pt x="45259" y="11228"/>
                  <a:pt x="45189" y="11185"/>
                </a:cubicBezTo>
                <a:cubicBezTo>
                  <a:pt x="45122" y="11192"/>
                  <a:pt x="45055" y="11196"/>
                  <a:pt x="44988" y="11196"/>
                </a:cubicBezTo>
                <a:cubicBezTo>
                  <a:pt x="44629" y="11196"/>
                  <a:pt x="44270" y="11094"/>
                  <a:pt x="43910" y="11009"/>
                </a:cubicBezTo>
                <a:cubicBezTo>
                  <a:pt x="44107" y="10867"/>
                  <a:pt x="44314" y="10825"/>
                  <a:pt x="44524" y="10825"/>
                </a:cubicBezTo>
                <a:cubicBezTo>
                  <a:pt x="44794" y="10825"/>
                  <a:pt x="45071" y="10895"/>
                  <a:pt x="45339" y="10909"/>
                </a:cubicBezTo>
                <a:cubicBezTo>
                  <a:pt x="45389" y="10934"/>
                  <a:pt x="45414" y="10959"/>
                  <a:pt x="45439" y="10959"/>
                </a:cubicBezTo>
                <a:cubicBezTo>
                  <a:pt x="45736" y="10980"/>
                  <a:pt x="46032" y="10985"/>
                  <a:pt x="46329" y="10985"/>
                </a:cubicBezTo>
                <a:cubicBezTo>
                  <a:pt x="46622" y="10985"/>
                  <a:pt x="46915" y="10980"/>
                  <a:pt x="47209" y="10980"/>
                </a:cubicBezTo>
                <a:cubicBezTo>
                  <a:pt x="47671" y="10980"/>
                  <a:pt x="48134" y="10993"/>
                  <a:pt x="48597" y="11059"/>
                </a:cubicBezTo>
                <a:cubicBezTo>
                  <a:pt x="48497" y="11059"/>
                  <a:pt x="48397" y="11109"/>
                  <a:pt x="48296" y="11160"/>
                </a:cubicBezTo>
                <a:cubicBezTo>
                  <a:pt x="48257" y="11179"/>
                  <a:pt x="48209" y="11183"/>
                  <a:pt x="48159" y="11183"/>
                </a:cubicBezTo>
                <a:cubicBezTo>
                  <a:pt x="48121" y="11183"/>
                  <a:pt x="48082" y="11181"/>
                  <a:pt x="48045" y="11181"/>
                </a:cubicBezTo>
                <a:cubicBezTo>
                  <a:pt x="47941" y="11181"/>
                  <a:pt x="47847" y="11199"/>
                  <a:pt x="47820" y="11335"/>
                </a:cubicBezTo>
                <a:cubicBezTo>
                  <a:pt x="47795" y="11611"/>
                  <a:pt x="48046" y="11636"/>
                  <a:pt x="48246" y="11686"/>
                </a:cubicBezTo>
                <a:cubicBezTo>
                  <a:pt x="48321" y="11686"/>
                  <a:pt x="48372" y="11711"/>
                  <a:pt x="48422" y="11711"/>
                </a:cubicBezTo>
                <a:cubicBezTo>
                  <a:pt x="49025" y="11725"/>
                  <a:pt x="49620" y="11773"/>
                  <a:pt x="50207" y="11773"/>
                </a:cubicBezTo>
                <a:cubicBezTo>
                  <a:pt x="50644" y="11773"/>
                  <a:pt x="51077" y="11746"/>
                  <a:pt x="51504" y="11661"/>
                </a:cubicBezTo>
                <a:cubicBezTo>
                  <a:pt x="51519" y="11345"/>
                  <a:pt x="51372" y="11309"/>
                  <a:pt x="51203" y="11309"/>
                </a:cubicBezTo>
                <a:cubicBezTo>
                  <a:pt x="51153" y="11309"/>
                  <a:pt x="51101" y="11312"/>
                  <a:pt x="51051" y="11312"/>
                </a:cubicBezTo>
                <a:cubicBezTo>
                  <a:pt x="50988" y="11312"/>
                  <a:pt x="50928" y="11307"/>
                  <a:pt x="50878" y="11285"/>
                </a:cubicBezTo>
                <a:cubicBezTo>
                  <a:pt x="50798" y="11249"/>
                  <a:pt x="50714" y="11242"/>
                  <a:pt x="50631" y="11242"/>
                </a:cubicBezTo>
                <a:cubicBezTo>
                  <a:pt x="50576" y="11242"/>
                  <a:pt x="50521" y="11245"/>
                  <a:pt x="50467" y="11245"/>
                </a:cubicBezTo>
                <a:cubicBezTo>
                  <a:pt x="50373" y="11245"/>
                  <a:pt x="50283" y="11236"/>
                  <a:pt x="50201" y="11185"/>
                </a:cubicBezTo>
                <a:cubicBezTo>
                  <a:pt x="49825" y="11185"/>
                  <a:pt x="49449" y="11160"/>
                  <a:pt x="49073" y="11160"/>
                </a:cubicBezTo>
                <a:cubicBezTo>
                  <a:pt x="49023" y="11109"/>
                  <a:pt x="48948" y="11084"/>
                  <a:pt x="48873" y="11059"/>
                </a:cubicBezTo>
                <a:cubicBezTo>
                  <a:pt x="48998" y="11034"/>
                  <a:pt x="49098" y="10984"/>
                  <a:pt x="49199" y="10909"/>
                </a:cubicBezTo>
                <a:cubicBezTo>
                  <a:pt x="50251" y="10759"/>
                  <a:pt x="50527" y="10458"/>
                  <a:pt x="50552" y="9505"/>
                </a:cubicBezTo>
                <a:cubicBezTo>
                  <a:pt x="50552" y="9405"/>
                  <a:pt x="50552" y="9355"/>
                  <a:pt x="50627" y="9305"/>
                </a:cubicBezTo>
                <a:cubicBezTo>
                  <a:pt x="51003" y="8979"/>
                  <a:pt x="50778" y="8779"/>
                  <a:pt x="50502" y="8628"/>
                </a:cubicBezTo>
                <a:cubicBezTo>
                  <a:pt x="50226" y="8478"/>
                  <a:pt x="49976" y="8327"/>
                  <a:pt x="49700" y="8202"/>
                </a:cubicBezTo>
                <a:cubicBezTo>
                  <a:pt x="48397" y="7601"/>
                  <a:pt x="46993" y="7300"/>
                  <a:pt x="45590" y="7024"/>
                </a:cubicBezTo>
                <a:cubicBezTo>
                  <a:pt x="45509" y="6988"/>
                  <a:pt x="45426" y="6981"/>
                  <a:pt x="45343" y="6981"/>
                </a:cubicBezTo>
                <a:cubicBezTo>
                  <a:pt x="45287" y="6981"/>
                  <a:pt x="45233" y="6984"/>
                  <a:pt x="45179" y="6984"/>
                </a:cubicBezTo>
                <a:cubicBezTo>
                  <a:pt x="45085" y="6984"/>
                  <a:pt x="44995" y="6975"/>
                  <a:pt x="44913" y="6924"/>
                </a:cubicBezTo>
                <a:cubicBezTo>
                  <a:pt x="44712" y="6924"/>
                  <a:pt x="44512" y="6899"/>
                  <a:pt x="44286" y="6899"/>
                </a:cubicBezTo>
                <a:cubicBezTo>
                  <a:pt x="44178" y="6855"/>
                  <a:pt x="44069" y="6845"/>
                  <a:pt x="43961" y="6845"/>
                </a:cubicBezTo>
                <a:cubicBezTo>
                  <a:pt x="43859" y="6845"/>
                  <a:pt x="43757" y="6854"/>
                  <a:pt x="43655" y="6854"/>
                </a:cubicBezTo>
                <a:cubicBezTo>
                  <a:pt x="43615" y="6854"/>
                  <a:pt x="43575" y="6853"/>
                  <a:pt x="43534" y="6849"/>
                </a:cubicBezTo>
                <a:lnTo>
                  <a:pt x="43434" y="6849"/>
                </a:lnTo>
                <a:cubicBezTo>
                  <a:pt x="43409" y="6824"/>
                  <a:pt x="43409" y="6799"/>
                  <a:pt x="43359" y="6799"/>
                </a:cubicBezTo>
                <a:lnTo>
                  <a:pt x="42231" y="6774"/>
                </a:lnTo>
                <a:cubicBezTo>
                  <a:pt x="42109" y="6735"/>
                  <a:pt x="41986" y="6725"/>
                  <a:pt x="41864" y="6725"/>
                </a:cubicBezTo>
                <a:cubicBezTo>
                  <a:pt x="41725" y="6725"/>
                  <a:pt x="41587" y="6738"/>
                  <a:pt x="41451" y="6738"/>
                </a:cubicBezTo>
                <a:cubicBezTo>
                  <a:pt x="41316" y="6738"/>
                  <a:pt x="41183" y="6725"/>
                  <a:pt x="41053" y="6673"/>
                </a:cubicBezTo>
                <a:cubicBezTo>
                  <a:pt x="40527" y="6648"/>
                  <a:pt x="40026" y="6648"/>
                  <a:pt x="39524" y="6648"/>
                </a:cubicBezTo>
                <a:cubicBezTo>
                  <a:pt x="39437" y="6604"/>
                  <a:pt x="39343" y="6594"/>
                  <a:pt x="39248" y="6594"/>
                </a:cubicBezTo>
                <a:cubicBezTo>
                  <a:pt x="39165" y="6594"/>
                  <a:pt x="39081" y="6602"/>
                  <a:pt x="38999" y="6602"/>
                </a:cubicBezTo>
                <a:cubicBezTo>
                  <a:pt x="38904" y="6602"/>
                  <a:pt x="38810" y="6592"/>
                  <a:pt x="38722" y="6548"/>
                </a:cubicBezTo>
                <a:cubicBezTo>
                  <a:pt x="38246" y="6523"/>
                  <a:pt x="37745" y="6573"/>
                  <a:pt x="37319" y="6272"/>
                </a:cubicBezTo>
                <a:cubicBezTo>
                  <a:pt x="38221" y="6272"/>
                  <a:pt x="39098" y="6272"/>
                  <a:pt x="40001" y="6247"/>
                </a:cubicBezTo>
                <a:cubicBezTo>
                  <a:pt x="40051" y="6247"/>
                  <a:pt x="40051" y="6222"/>
                  <a:pt x="40051" y="6197"/>
                </a:cubicBezTo>
                <a:lnTo>
                  <a:pt x="40176" y="6197"/>
                </a:lnTo>
                <a:cubicBezTo>
                  <a:pt x="40263" y="6194"/>
                  <a:pt x="40351" y="6193"/>
                  <a:pt x="40438" y="6193"/>
                </a:cubicBezTo>
                <a:cubicBezTo>
                  <a:pt x="40783" y="6193"/>
                  <a:pt x="41127" y="6212"/>
                  <a:pt x="41471" y="6212"/>
                </a:cubicBezTo>
                <a:cubicBezTo>
                  <a:pt x="41766" y="6212"/>
                  <a:pt x="42061" y="6198"/>
                  <a:pt x="42356" y="6147"/>
                </a:cubicBezTo>
                <a:lnTo>
                  <a:pt x="42707" y="6122"/>
                </a:lnTo>
                <a:cubicBezTo>
                  <a:pt x="42845" y="6078"/>
                  <a:pt x="42985" y="6066"/>
                  <a:pt x="43126" y="6066"/>
                </a:cubicBezTo>
                <a:cubicBezTo>
                  <a:pt x="43300" y="6066"/>
                  <a:pt x="43476" y="6085"/>
                  <a:pt x="43651" y="6085"/>
                </a:cubicBezTo>
                <a:cubicBezTo>
                  <a:pt x="43823" y="6085"/>
                  <a:pt x="43993" y="6067"/>
                  <a:pt x="44161" y="5997"/>
                </a:cubicBezTo>
                <a:cubicBezTo>
                  <a:pt x="44225" y="5957"/>
                  <a:pt x="44293" y="5947"/>
                  <a:pt x="44364" y="5947"/>
                </a:cubicBezTo>
                <a:cubicBezTo>
                  <a:pt x="44428" y="5947"/>
                  <a:pt x="44493" y="5955"/>
                  <a:pt x="44558" y="5955"/>
                </a:cubicBezTo>
                <a:cubicBezTo>
                  <a:pt x="44647" y="5955"/>
                  <a:pt x="44733" y="5940"/>
                  <a:pt x="44813" y="5871"/>
                </a:cubicBezTo>
                <a:cubicBezTo>
                  <a:pt x="45189" y="5696"/>
                  <a:pt x="45640" y="5571"/>
                  <a:pt x="45790" y="5094"/>
                </a:cubicBezTo>
                <a:cubicBezTo>
                  <a:pt x="45991" y="4518"/>
                  <a:pt x="45615" y="4267"/>
                  <a:pt x="45239" y="4017"/>
                </a:cubicBezTo>
                <a:cubicBezTo>
                  <a:pt x="45364" y="3891"/>
                  <a:pt x="45539" y="3967"/>
                  <a:pt x="45590" y="3816"/>
                </a:cubicBezTo>
                <a:cubicBezTo>
                  <a:pt x="45991" y="3064"/>
                  <a:pt x="45239" y="3064"/>
                  <a:pt x="44913" y="2964"/>
                </a:cubicBezTo>
                <a:cubicBezTo>
                  <a:pt x="43585" y="2463"/>
                  <a:pt x="42206" y="2237"/>
                  <a:pt x="40803" y="2037"/>
                </a:cubicBezTo>
                <a:lnTo>
                  <a:pt x="40828" y="2012"/>
                </a:lnTo>
                <a:cubicBezTo>
                  <a:pt x="40715" y="1949"/>
                  <a:pt x="40596" y="1949"/>
                  <a:pt x="40477" y="1949"/>
                </a:cubicBezTo>
                <a:cubicBezTo>
                  <a:pt x="40358" y="1949"/>
                  <a:pt x="40239" y="1949"/>
                  <a:pt x="40126" y="1886"/>
                </a:cubicBezTo>
                <a:cubicBezTo>
                  <a:pt x="40023" y="1892"/>
                  <a:pt x="39922" y="1895"/>
                  <a:pt x="39822" y="1895"/>
                </a:cubicBezTo>
                <a:cubicBezTo>
                  <a:pt x="39455" y="1895"/>
                  <a:pt x="39101" y="1854"/>
                  <a:pt x="38747" y="1736"/>
                </a:cubicBezTo>
                <a:cubicBezTo>
                  <a:pt x="38671" y="1698"/>
                  <a:pt x="38592" y="1687"/>
                  <a:pt x="38512" y="1687"/>
                </a:cubicBezTo>
                <a:cubicBezTo>
                  <a:pt x="38421" y="1687"/>
                  <a:pt x="38329" y="1701"/>
                  <a:pt x="38237" y="1701"/>
                </a:cubicBezTo>
                <a:cubicBezTo>
                  <a:pt x="38147" y="1701"/>
                  <a:pt x="38057" y="1688"/>
                  <a:pt x="37970" y="1636"/>
                </a:cubicBezTo>
                <a:cubicBezTo>
                  <a:pt x="37845" y="1636"/>
                  <a:pt x="37720" y="1611"/>
                  <a:pt x="37595" y="1611"/>
                </a:cubicBezTo>
                <a:cubicBezTo>
                  <a:pt x="37514" y="1575"/>
                  <a:pt x="37431" y="1568"/>
                  <a:pt x="37347" y="1568"/>
                </a:cubicBezTo>
                <a:cubicBezTo>
                  <a:pt x="37292" y="1568"/>
                  <a:pt x="37237" y="1571"/>
                  <a:pt x="37184" y="1571"/>
                </a:cubicBezTo>
                <a:cubicBezTo>
                  <a:pt x="37090" y="1571"/>
                  <a:pt x="37000" y="1562"/>
                  <a:pt x="36918" y="1510"/>
                </a:cubicBezTo>
                <a:cubicBezTo>
                  <a:pt x="36742" y="1485"/>
                  <a:pt x="36592" y="1485"/>
                  <a:pt x="36417" y="1485"/>
                </a:cubicBezTo>
                <a:cubicBezTo>
                  <a:pt x="36345" y="1450"/>
                  <a:pt x="36267" y="1442"/>
                  <a:pt x="36188" y="1442"/>
                </a:cubicBezTo>
                <a:cubicBezTo>
                  <a:pt x="36135" y="1442"/>
                  <a:pt x="36082" y="1446"/>
                  <a:pt x="36029" y="1446"/>
                </a:cubicBezTo>
                <a:cubicBezTo>
                  <a:pt x="35937" y="1446"/>
                  <a:pt x="35847" y="1436"/>
                  <a:pt x="35765" y="1385"/>
                </a:cubicBezTo>
                <a:cubicBezTo>
                  <a:pt x="35640" y="1360"/>
                  <a:pt x="35514" y="1360"/>
                  <a:pt x="35389" y="1360"/>
                </a:cubicBezTo>
                <a:cubicBezTo>
                  <a:pt x="35276" y="1310"/>
                  <a:pt x="35163" y="1310"/>
                  <a:pt x="35051" y="1310"/>
                </a:cubicBezTo>
                <a:cubicBezTo>
                  <a:pt x="34938" y="1310"/>
                  <a:pt x="34825" y="1310"/>
                  <a:pt x="34712" y="1260"/>
                </a:cubicBezTo>
                <a:cubicBezTo>
                  <a:pt x="34562" y="1235"/>
                  <a:pt x="34386" y="1235"/>
                  <a:pt x="34236" y="1235"/>
                </a:cubicBezTo>
                <a:cubicBezTo>
                  <a:pt x="34136" y="1185"/>
                  <a:pt x="34042" y="1172"/>
                  <a:pt x="33948" y="1172"/>
                </a:cubicBezTo>
                <a:cubicBezTo>
                  <a:pt x="33854" y="1172"/>
                  <a:pt x="33760" y="1185"/>
                  <a:pt x="33660" y="1185"/>
                </a:cubicBezTo>
                <a:cubicBezTo>
                  <a:pt x="33635" y="1210"/>
                  <a:pt x="33610" y="1235"/>
                  <a:pt x="33610" y="1285"/>
                </a:cubicBezTo>
                <a:cubicBezTo>
                  <a:pt x="33610" y="1260"/>
                  <a:pt x="33584" y="1260"/>
                  <a:pt x="33584" y="1235"/>
                </a:cubicBezTo>
                <a:cubicBezTo>
                  <a:pt x="33559" y="1235"/>
                  <a:pt x="33534" y="1210"/>
                  <a:pt x="33509" y="1210"/>
                </a:cubicBezTo>
                <a:cubicBezTo>
                  <a:pt x="33509" y="1185"/>
                  <a:pt x="33484" y="1134"/>
                  <a:pt x="33434" y="1109"/>
                </a:cubicBezTo>
                <a:cubicBezTo>
                  <a:pt x="33284" y="1109"/>
                  <a:pt x="33108" y="1109"/>
                  <a:pt x="32933" y="1084"/>
                </a:cubicBezTo>
                <a:cubicBezTo>
                  <a:pt x="32858" y="1055"/>
                  <a:pt x="32782" y="1047"/>
                  <a:pt x="32704" y="1047"/>
                </a:cubicBezTo>
                <a:cubicBezTo>
                  <a:pt x="32622" y="1047"/>
                  <a:pt x="32539" y="1055"/>
                  <a:pt x="32456" y="1055"/>
                </a:cubicBezTo>
                <a:cubicBezTo>
                  <a:pt x="32354" y="1055"/>
                  <a:pt x="32253" y="1042"/>
                  <a:pt x="32156" y="984"/>
                </a:cubicBezTo>
                <a:cubicBezTo>
                  <a:pt x="32031" y="984"/>
                  <a:pt x="31905" y="984"/>
                  <a:pt x="31780" y="959"/>
                </a:cubicBezTo>
                <a:cubicBezTo>
                  <a:pt x="31691" y="923"/>
                  <a:pt x="31595" y="916"/>
                  <a:pt x="31498" y="916"/>
                </a:cubicBezTo>
                <a:cubicBezTo>
                  <a:pt x="31433" y="916"/>
                  <a:pt x="31368" y="919"/>
                  <a:pt x="31303" y="919"/>
                </a:cubicBezTo>
                <a:cubicBezTo>
                  <a:pt x="31191" y="919"/>
                  <a:pt x="31080" y="910"/>
                  <a:pt x="30978" y="859"/>
                </a:cubicBezTo>
                <a:cubicBezTo>
                  <a:pt x="30803" y="859"/>
                  <a:pt x="30652" y="834"/>
                  <a:pt x="30477" y="834"/>
                </a:cubicBezTo>
                <a:cubicBezTo>
                  <a:pt x="30400" y="795"/>
                  <a:pt x="30321" y="785"/>
                  <a:pt x="30241" y="785"/>
                </a:cubicBezTo>
                <a:cubicBezTo>
                  <a:pt x="30150" y="785"/>
                  <a:pt x="30058" y="798"/>
                  <a:pt x="29967" y="798"/>
                </a:cubicBezTo>
                <a:cubicBezTo>
                  <a:pt x="29876" y="798"/>
                  <a:pt x="29786" y="785"/>
                  <a:pt x="29700" y="733"/>
                </a:cubicBezTo>
                <a:cubicBezTo>
                  <a:pt x="29574" y="733"/>
                  <a:pt x="29449" y="708"/>
                  <a:pt x="29324" y="708"/>
                </a:cubicBezTo>
                <a:cubicBezTo>
                  <a:pt x="29236" y="665"/>
                  <a:pt x="29143" y="654"/>
                  <a:pt x="29047" y="654"/>
                </a:cubicBezTo>
                <a:cubicBezTo>
                  <a:pt x="28965" y="654"/>
                  <a:pt x="28881" y="662"/>
                  <a:pt x="28798" y="662"/>
                </a:cubicBezTo>
                <a:cubicBezTo>
                  <a:pt x="28703" y="662"/>
                  <a:pt x="28609" y="652"/>
                  <a:pt x="28522" y="608"/>
                </a:cubicBezTo>
                <a:lnTo>
                  <a:pt x="28171" y="583"/>
                </a:lnTo>
                <a:cubicBezTo>
                  <a:pt x="28096" y="545"/>
                  <a:pt x="28014" y="533"/>
                  <a:pt x="27933" y="533"/>
                </a:cubicBezTo>
                <a:cubicBezTo>
                  <a:pt x="27851" y="533"/>
                  <a:pt x="27770" y="545"/>
                  <a:pt x="27695" y="558"/>
                </a:cubicBezTo>
                <a:cubicBezTo>
                  <a:pt x="27670" y="558"/>
                  <a:pt x="27645" y="583"/>
                  <a:pt x="27645" y="583"/>
                </a:cubicBezTo>
                <a:cubicBezTo>
                  <a:pt x="27582" y="533"/>
                  <a:pt x="27507" y="533"/>
                  <a:pt x="27435" y="533"/>
                </a:cubicBezTo>
                <a:cubicBezTo>
                  <a:pt x="27363" y="533"/>
                  <a:pt x="27294" y="533"/>
                  <a:pt x="27244" y="483"/>
                </a:cubicBezTo>
                <a:cubicBezTo>
                  <a:pt x="27068" y="458"/>
                  <a:pt x="26918" y="458"/>
                  <a:pt x="26742" y="433"/>
                </a:cubicBezTo>
                <a:cubicBezTo>
                  <a:pt x="26653" y="406"/>
                  <a:pt x="26561" y="398"/>
                  <a:pt x="26467" y="398"/>
                </a:cubicBezTo>
                <a:cubicBezTo>
                  <a:pt x="26337" y="398"/>
                  <a:pt x="26203" y="413"/>
                  <a:pt x="26068" y="413"/>
                </a:cubicBezTo>
                <a:cubicBezTo>
                  <a:pt x="26026" y="413"/>
                  <a:pt x="25983" y="411"/>
                  <a:pt x="25940" y="408"/>
                </a:cubicBezTo>
                <a:cubicBezTo>
                  <a:pt x="25915" y="408"/>
                  <a:pt x="25890" y="408"/>
                  <a:pt x="25865" y="433"/>
                </a:cubicBezTo>
                <a:cubicBezTo>
                  <a:pt x="25865" y="383"/>
                  <a:pt x="25865" y="357"/>
                  <a:pt x="25815" y="357"/>
                </a:cubicBezTo>
                <a:lnTo>
                  <a:pt x="25339" y="307"/>
                </a:lnTo>
                <a:cubicBezTo>
                  <a:pt x="25214" y="332"/>
                  <a:pt x="25113" y="332"/>
                  <a:pt x="24988" y="332"/>
                </a:cubicBezTo>
                <a:cubicBezTo>
                  <a:pt x="24913" y="307"/>
                  <a:pt x="24838" y="307"/>
                  <a:pt x="24737" y="282"/>
                </a:cubicBezTo>
                <a:cubicBezTo>
                  <a:pt x="24700" y="278"/>
                  <a:pt x="24661" y="277"/>
                  <a:pt x="24623" y="277"/>
                </a:cubicBezTo>
                <a:cubicBezTo>
                  <a:pt x="24545" y="277"/>
                  <a:pt x="24465" y="282"/>
                  <a:pt x="24383" y="282"/>
                </a:cubicBezTo>
                <a:cubicBezTo>
                  <a:pt x="24261" y="282"/>
                  <a:pt x="24136" y="270"/>
                  <a:pt x="24010" y="207"/>
                </a:cubicBezTo>
                <a:cubicBezTo>
                  <a:pt x="23760" y="207"/>
                  <a:pt x="23509" y="207"/>
                  <a:pt x="23259" y="182"/>
                </a:cubicBezTo>
                <a:cubicBezTo>
                  <a:pt x="23221" y="157"/>
                  <a:pt x="23177" y="144"/>
                  <a:pt x="23133" y="144"/>
                </a:cubicBezTo>
                <a:cubicBezTo>
                  <a:pt x="23089" y="144"/>
                  <a:pt x="23046" y="157"/>
                  <a:pt x="23008" y="182"/>
                </a:cubicBezTo>
                <a:cubicBezTo>
                  <a:pt x="23008" y="182"/>
                  <a:pt x="23008" y="207"/>
                  <a:pt x="22983" y="232"/>
                </a:cubicBezTo>
                <a:cubicBezTo>
                  <a:pt x="22740" y="151"/>
                  <a:pt x="22494" y="132"/>
                  <a:pt x="22246" y="132"/>
                </a:cubicBezTo>
                <a:cubicBezTo>
                  <a:pt x="22012" y="132"/>
                  <a:pt x="21777" y="149"/>
                  <a:pt x="21540" y="149"/>
                </a:cubicBezTo>
                <a:cubicBezTo>
                  <a:pt x="21328" y="149"/>
                  <a:pt x="21116" y="135"/>
                  <a:pt x="20903" y="82"/>
                </a:cubicBezTo>
                <a:cubicBezTo>
                  <a:pt x="20101" y="82"/>
                  <a:pt x="19299" y="57"/>
                  <a:pt x="18497" y="57"/>
                </a:cubicBezTo>
                <a:cubicBezTo>
                  <a:pt x="17958" y="19"/>
                  <a:pt x="17419" y="0"/>
                  <a:pt x="168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981" name="Google Shape;4981;p6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flipH="1">
            <a:off x="-34559" y="1928808"/>
            <a:ext cx="1534725" cy="613890"/>
          </a:xfrm>
          <a:prstGeom prst="rect">
            <a:avLst/>
          </a:prstGeom>
          <a:noFill/>
          <a:ln>
            <a:noFill/>
          </a:ln>
        </p:spPr>
      </p:pic>
      <p:pic>
        <p:nvPicPr>
          <p:cNvPr id="4982" name="Google Shape;4982;p66"/>
          <p:cNvPicPr preferRelativeResize="0"/>
          <p:nvPr/>
        </p:nvPicPr>
        <p:blipFill rotWithShape="1">
          <a:blip r:embed="rId4">
            <a:alphaModFix/>
          </a:blip>
          <a:srcRect l="13942" r="9323"/>
          <a:stretch/>
        </p:blipFill>
        <p:spPr>
          <a:xfrm>
            <a:off x="4688975" y="557250"/>
            <a:ext cx="4455000" cy="4029000"/>
          </a:xfrm>
          <a:prstGeom prst="rect">
            <a:avLst/>
          </a:prstGeom>
          <a:noFill/>
          <a:ln>
            <a:noFill/>
          </a:ln>
        </p:spPr>
      </p:pic>
      <p:sp>
        <p:nvSpPr>
          <p:cNvPr id="4983" name="Google Shape;4983;p66"/>
          <p:cNvSpPr/>
          <p:nvPr/>
        </p:nvSpPr>
        <p:spPr>
          <a:xfrm rot="2700000">
            <a:off x="6883868" y="122167"/>
            <a:ext cx="3080272" cy="613891"/>
          </a:xfrm>
          <a:custGeom>
            <a:avLst/>
            <a:gdLst/>
            <a:ahLst/>
            <a:cxnLst/>
            <a:rect l="l" t="t" r="r" b="b"/>
            <a:pathLst>
              <a:path w="51255" h="10215" extrusionOk="0">
                <a:moveTo>
                  <a:pt x="5389" y="2137"/>
                </a:moveTo>
                <a:cubicBezTo>
                  <a:pt x="5389" y="2137"/>
                  <a:pt x="5364" y="2137"/>
                  <a:pt x="5364" y="2162"/>
                </a:cubicBezTo>
                <a:cubicBezTo>
                  <a:pt x="5364" y="2137"/>
                  <a:pt x="5364" y="2137"/>
                  <a:pt x="5364" y="2137"/>
                </a:cubicBezTo>
                <a:close/>
                <a:moveTo>
                  <a:pt x="12257" y="2312"/>
                </a:moveTo>
                <a:cubicBezTo>
                  <a:pt x="12244" y="2337"/>
                  <a:pt x="12231" y="2344"/>
                  <a:pt x="12219" y="2344"/>
                </a:cubicBezTo>
                <a:cubicBezTo>
                  <a:pt x="12206" y="2344"/>
                  <a:pt x="12194" y="2337"/>
                  <a:pt x="12181" y="2337"/>
                </a:cubicBezTo>
                <a:cubicBezTo>
                  <a:pt x="12206" y="2312"/>
                  <a:pt x="12231" y="2312"/>
                  <a:pt x="12257" y="2312"/>
                </a:cubicBezTo>
                <a:close/>
                <a:moveTo>
                  <a:pt x="9976" y="2438"/>
                </a:moveTo>
                <a:cubicBezTo>
                  <a:pt x="10001" y="2438"/>
                  <a:pt x="10051" y="2463"/>
                  <a:pt x="10076" y="2463"/>
                </a:cubicBezTo>
                <a:cubicBezTo>
                  <a:pt x="10076" y="2488"/>
                  <a:pt x="10051" y="2488"/>
                  <a:pt x="10026" y="2513"/>
                </a:cubicBezTo>
                <a:cubicBezTo>
                  <a:pt x="10026" y="2488"/>
                  <a:pt x="10026" y="2463"/>
                  <a:pt x="10001" y="2463"/>
                </a:cubicBezTo>
                <a:cubicBezTo>
                  <a:pt x="10001" y="2438"/>
                  <a:pt x="9976" y="2438"/>
                  <a:pt x="9976" y="2438"/>
                </a:cubicBezTo>
                <a:close/>
                <a:moveTo>
                  <a:pt x="9851" y="3666"/>
                </a:moveTo>
                <a:cubicBezTo>
                  <a:pt x="9851" y="3678"/>
                  <a:pt x="9844" y="3684"/>
                  <a:pt x="9838" y="3684"/>
                </a:cubicBezTo>
                <a:cubicBezTo>
                  <a:pt x="9832" y="3684"/>
                  <a:pt x="9825" y="3678"/>
                  <a:pt x="9825" y="3666"/>
                </a:cubicBezTo>
                <a:close/>
                <a:moveTo>
                  <a:pt x="24061" y="3591"/>
                </a:moveTo>
                <a:cubicBezTo>
                  <a:pt x="24036" y="3616"/>
                  <a:pt x="24011" y="3666"/>
                  <a:pt x="24011" y="3691"/>
                </a:cubicBezTo>
                <a:cubicBezTo>
                  <a:pt x="23911" y="3591"/>
                  <a:pt x="23986" y="3591"/>
                  <a:pt x="24061" y="3591"/>
                </a:cubicBezTo>
                <a:close/>
                <a:moveTo>
                  <a:pt x="27495" y="5646"/>
                </a:moveTo>
                <a:cubicBezTo>
                  <a:pt x="27495" y="5671"/>
                  <a:pt x="27470" y="5696"/>
                  <a:pt x="27470" y="5721"/>
                </a:cubicBezTo>
                <a:cubicBezTo>
                  <a:pt x="27470" y="5696"/>
                  <a:pt x="27470" y="5671"/>
                  <a:pt x="27495" y="5646"/>
                </a:cubicBezTo>
                <a:close/>
                <a:moveTo>
                  <a:pt x="22407" y="6548"/>
                </a:moveTo>
                <a:cubicBezTo>
                  <a:pt x="22407" y="6598"/>
                  <a:pt x="22407" y="6623"/>
                  <a:pt x="22407" y="6648"/>
                </a:cubicBezTo>
                <a:cubicBezTo>
                  <a:pt x="22382" y="6648"/>
                  <a:pt x="22357" y="6623"/>
                  <a:pt x="22357" y="6623"/>
                </a:cubicBezTo>
                <a:cubicBezTo>
                  <a:pt x="22357" y="6598"/>
                  <a:pt x="22382" y="6573"/>
                  <a:pt x="22407" y="6548"/>
                </a:cubicBezTo>
                <a:close/>
                <a:moveTo>
                  <a:pt x="17946" y="7926"/>
                </a:moveTo>
                <a:cubicBezTo>
                  <a:pt x="17921" y="7926"/>
                  <a:pt x="17921" y="7926"/>
                  <a:pt x="17921" y="7951"/>
                </a:cubicBezTo>
                <a:lnTo>
                  <a:pt x="17896" y="7951"/>
                </a:lnTo>
                <a:lnTo>
                  <a:pt x="17896" y="7926"/>
                </a:lnTo>
                <a:close/>
                <a:moveTo>
                  <a:pt x="36267" y="9606"/>
                </a:moveTo>
                <a:cubicBezTo>
                  <a:pt x="36292" y="9631"/>
                  <a:pt x="36292" y="9631"/>
                  <a:pt x="36292" y="9631"/>
                </a:cubicBezTo>
                <a:lnTo>
                  <a:pt x="36192" y="9631"/>
                </a:lnTo>
                <a:cubicBezTo>
                  <a:pt x="36217" y="9631"/>
                  <a:pt x="36242" y="9631"/>
                  <a:pt x="36267" y="9606"/>
                </a:cubicBezTo>
                <a:close/>
                <a:moveTo>
                  <a:pt x="21580" y="0"/>
                </a:moveTo>
                <a:cubicBezTo>
                  <a:pt x="21085" y="0"/>
                  <a:pt x="20590" y="19"/>
                  <a:pt x="20101" y="57"/>
                </a:cubicBezTo>
                <a:cubicBezTo>
                  <a:pt x="19750" y="57"/>
                  <a:pt x="19425" y="82"/>
                  <a:pt x="19099" y="82"/>
                </a:cubicBezTo>
                <a:cubicBezTo>
                  <a:pt x="18966" y="133"/>
                  <a:pt x="18830" y="146"/>
                  <a:pt x="18693" y="146"/>
                </a:cubicBezTo>
                <a:cubicBezTo>
                  <a:pt x="18533" y="146"/>
                  <a:pt x="18372" y="128"/>
                  <a:pt x="18215" y="128"/>
                </a:cubicBezTo>
                <a:cubicBezTo>
                  <a:pt x="18175" y="128"/>
                  <a:pt x="18135" y="129"/>
                  <a:pt x="18096" y="132"/>
                </a:cubicBezTo>
                <a:cubicBezTo>
                  <a:pt x="18046" y="157"/>
                  <a:pt x="18021" y="182"/>
                  <a:pt x="17971" y="207"/>
                </a:cubicBezTo>
                <a:cubicBezTo>
                  <a:pt x="17770" y="144"/>
                  <a:pt x="17564" y="119"/>
                  <a:pt x="17357" y="119"/>
                </a:cubicBezTo>
                <a:cubicBezTo>
                  <a:pt x="17150" y="119"/>
                  <a:pt x="16943" y="144"/>
                  <a:pt x="16743" y="182"/>
                </a:cubicBezTo>
                <a:cubicBezTo>
                  <a:pt x="16567" y="207"/>
                  <a:pt x="16417" y="207"/>
                  <a:pt x="16242" y="207"/>
                </a:cubicBezTo>
                <a:cubicBezTo>
                  <a:pt x="16129" y="259"/>
                  <a:pt x="16010" y="272"/>
                  <a:pt x="15889" y="272"/>
                </a:cubicBezTo>
                <a:cubicBezTo>
                  <a:pt x="15766" y="272"/>
                  <a:pt x="15641" y="259"/>
                  <a:pt x="15516" y="259"/>
                </a:cubicBezTo>
                <a:cubicBezTo>
                  <a:pt x="15406" y="259"/>
                  <a:pt x="15296" y="269"/>
                  <a:pt x="15189" y="307"/>
                </a:cubicBezTo>
                <a:cubicBezTo>
                  <a:pt x="15039" y="307"/>
                  <a:pt x="14863" y="332"/>
                  <a:pt x="14688" y="332"/>
                </a:cubicBezTo>
                <a:cubicBezTo>
                  <a:pt x="14597" y="387"/>
                  <a:pt x="14500" y="398"/>
                  <a:pt x="14402" y="398"/>
                </a:cubicBezTo>
                <a:cubicBezTo>
                  <a:pt x="14327" y="398"/>
                  <a:pt x="14252" y="392"/>
                  <a:pt x="14179" y="392"/>
                </a:cubicBezTo>
                <a:cubicBezTo>
                  <a:pt x="14084" y="392"/>
                  <a:pt x="13992" y="403"/>
                  <a:pt x="13911" y="458"/>
                </a:cubicBezTo>
                <a:cubicBezTo>
                  <a:pt x="13886" y="458"/>
                  <a:pt x="13886" y="433"/>
                  <a:pt x="13861" y="408"/>
                </a:cubicBezTo>
                <a:cubicBezTo>
                  <a:pt x="13819" y="397"/>
                  <a:pt x="13773" y="391"/>
                  <a:pt x="13725" y="391"/>
                </a:cubicBezTo>
                <a:cubicBezTo>
                  <a:pt x="13656" y="391"/>
                  <a:pt x="13583" y="403"/>
                  <a:pt x="13510" y="433"/>
                </a:cubicBezTo>
                <a:lnTo>
                  <a:pt x="12883" y="458"/>
                </a:lnTo>
                <a:cubicBezTo>
                  <a:pt x="12753" y="510"/>
                  <a:pt x="12620" y="523"/>
                  <a:pt x="12485" y="523"/>
                </a:cubicBezTo>
                <a:cubicBezTo>
                  <a:pt x="12349" y="523"/>
                  <a:pt x="12211" y="509"/>
                  <a:pt x="12072" y="509"/>
                </a:cubicBezTo>
                <a:cubicBezTo>
                  <a:pt x="11950" y="509"/>
                  <a:pt x="11828" y="520"/>
                  <a:pt x="11705" y="558"/>
                </a:cubicBezTo>
                <a:cubicBezTo>
                  <a:pt x="11555" y="583"/>
                  <a:pt x="11379" y="583"/>
                  <a:pt x="11204" y="583"/>
                </a:cubicBezTo>
                <a:cubicBezTo>
                  <a:pt x="11100" y="645"/>
                  <a:pt x="10991" y="656"/>
                  <a:pt x="10882" y="656"/>
                </a:cubicBezTo>
                <a:cubicBezTo>
                  <a:pt x="10826" y="656"/>
                  <a:pt x="10770" y="653"/>
                  <a:pt x="10714" y="653"/>
                </a:cubicBezTo>
                <a:cubicBezTo>
                  <a:pt x="10617" y="653"/>
                  <a:pt x="10520" y="662"/>
                  <a:pt x="10427" y="708"/>
                </a:cubicBezTo>
                <a:cubicBezTo>
                  <a:pt x="10302" y="708"/>
                  <a:pt x="10176" y="708"/>
                  <a:pt x="10051" y="733"/>
                </a:cubicBezTo>
                <a:cubicBezTo>
                  <a:pt x="9963" y="777"/>
                  <a:pt x="9873" y="787"/>
                  <a:pt x="9780" y="787"/>
                </a:cubicBezTo>
                <a:cubicBezTo>
                  <a:pt x="9700" y="787"/>
                  <a:pt x="9619" y="780"/>
                  <a:pt x="9537" y="780"/>
                </a:cubicBezTo>
                <a:cubicBezTo>
                  <a:pt x="9442" y="780"/>
                  <a:pt x="9345" y="790"/>
                  <a:pt x="9249" y="834"/>
                </a:cubicBezTo>
                <a:cubicBezTo>
                  <a:pt x="9049" y="834"/>
                  <a:pt x="8848" y="834"/>
                  <a:pt x="8648" y="859"/>
                </a:cubicBezTo>
                <a:cubicBezTo>
                  <a:pt x="8542" y="902"/>
                  <a:pt x="8434" y="913"/>
                  <a:pt x="8325" y="913"/>
                </a:cubicBezTo>
                <a:cubicBezTo>
                  <a:pt x="8231" y="913"/>
                  <a:pt x="8136" y="905"/>
                  <a:pt x="8042" y="905"/>
                </a:cubicBezTo>
                <a:cubicBezTo>
                  <a:pt x="7933" y="905"/>
                  <a:pt x="7825" y="915"/>
                  <a:pt x="7720" y="959"/>
                </a:cubicBezTo>
                <a:cubicBezTo>
                  <a:pt x="7545" y="959"/>
                  <a:pt x="7394" y="984"/>
                  <a:pt x="7219" y="984"/>
                </a:cubicBezTo>
                <a:cubicBezTo>
                  <a:pt x="7137" y="1035"/>
                  <a:pt x="7047" y="1045"/>
                  <a:pt x="6953" y="1045"/>
                </a:cubicBezTo>
                <a:cubicBezTo>
                  <a:pt x="6899" y="1045"/>
                  <a:pt x="6844" y="1041"/>
                  <a:pt x="6789" y="1041"/>
                </a:cubicBezTo>
                <a:cubicBezTo>
                  <a:pt x="6706" y="1041"/>
                  <a:pt x="6623" y="1049"/>
                  <a:pt x="6542" y="1084"/>
                </a:cubicBezTo>
                <a:cubicBezTo>
                  <a:pt x="6184" y="1147"/>
                  <a:pt x="5843" y="1246"/>
                  <a:pt x="5476" y="1246"/>
                </a:cubicBezTo>
                <a:cubicBezTo>
                  <a:pt x="5406" y="1246"/>
                  <a:pt x="5336" y="1243"/>
                  <a:pt x="5264" y="1235"/>
                </a:cubicBezTo>
                <a:cubicBezTo>
                  <a:pt x="5182" y="1286"/>
                  <a:pt x="5092" y="1295"/>
                  <a:pt x="5000" y="1295"/>
                </a:cubicBezTo>
                <a:cubicBezTo>
                  <a:pt x="4947" y="1295"/>
                  <a:pt x="4894" y="1292"/>
                  <a:pt x="4841" y="1292"/>
                </a:cubicBezTo>
                <a:cubicBezTo>
                  <a:pt x="4761" y="1292"/>
                  <a:pt x="4684" y="1299"/>
                  <a:pt x="4612" y="1335"/>
                </a:cubicBezTo>
                <a:cubicBezTo>
                  <a:pt x="4312" y="1360"/>
                  <a:pt x="4036" y="1360"/>
                  <a:pt x="3735" y="1385"/>
                </a:cubicBezTo>
                <a:cubicBezTo>
                  <a:pt x="3652" y="1418"/>
                  <a:pt x="3565" y="1427"/>
                  <a:pt x="3477" y="1427"/>
                </a:cubicBezTo>
                <a:cubicBezTo>
                  <a:pt x="3389" y="1427"/>
                  <a:pt x="3299" y="1418"/>
                  <a:pt x="3208" y="1418"/>
                </a:cubicBezTo>
                <a:cubicBezTo>
                  <a:pt x="3117" y="1418"/>
                  <a:pt x="3025" y="1427"/>
                  <a:pt x="2933" y="1460"/>
                </a:cubicBezTo>
                <a:cubicBezTo>
                  <a:pt x="2733" y="1485"/>
                  <a:pt x="2532" y="1485"/>
                  <a:pt x="2307" y="1510"/>
                </a:cubicBezTo>
                <a:cubicBezTo>
                  <a:pt x="2240" y="1552"/>
                  <a:pt x="2167" y="1563"/>
                  <a:pt x="2093" y="1563"/>
                </a:cubicBezTo>
                <a:cubicBezTo>
                  <a:pt x="2008" y="1563"/>
                  <a:pt x="1921" y="1549"/>
                  <a:pt x="1837" y="1549"/>
                </a:cubicBezTo>
                <a:cubicBezTo>
                  <a:pt x="1774" y="1549"/>
                  <a:pt x="1712" y="1557"/>
                  <a:pt x="1655" y="1585"/>
                </a:cubicBezTo>
                <a:cubicBezTo>
                  <a:pt x="903" y="1661"/>
                  <a:pt x="1204" y="2137"/>
                  <a:pt x="1279" y="2513"/>
                </a:cubicBezTo>
                <a:cubicBezTo>
                  <a:pt x="1229" y="2563"/>
                  <a:pt x="1154" y="2613"/>
                  <a:pt x="1104" y="2638"/>
                </a:cubicBezTo>
                <a:cubicBezTo>
                  <a:pt x="251" y="2738"/>
                  <a:pt x="277" y="3490"/>
                  <a:pt x="76" y="4067"/>
                </a:cubicBezTo>
                <a:cubicBezTo>
                  <a:pt x="1" y="4342"/>
                  <a:pt x="1" y="4593"/>
                  <a:pt x="76" y="4844"/>
                </a:cubicBezTo>
                <a:cubicBezTo>
                  <a:pt x="126" y="5144"/>
                  <a:pt x="176" y="5420"/>
                  <a:pt x="226" y="5721"/>
                </a:cubicBezTo>
                <a:cubicBezTo>
                  <a:pt x="251" y="5771"/>
                  <a:pt x="277" y="5771"/>
                  <a:pt x="302" y="5771"/>
                </a:cubicBezTo>
                <a:cubicBezTo>
                  <a:pt x="302" y="5796"/>
                  <a:pt x="302" y="5796"/>
                  <a:pt x="277" y="5821"/>
                </a:cubicBezTo>
                <a:cubicBezTo>
                  <a:pt x="302" y="6022"/>
                  <a:pt x="251" y="6197"/>
                  <a:pt x="327" y="6372"/>
                </a:cubicBezTo>
                <a:cubicBezTo>
                  <a:pt x="251" y="7174"/>
                  <a:pt x="828" y="7425"/>
                  <a:pt x="1404" y="7676"/>
                </a:cubicBezTo>
                <a:cubicBezTo>
                  <a:pt x="1580" y="7751"/>
                  <a:pt x="1881" y="7751"/>
                  <a:pt x="1881" y="7976"/>
                </a:cubicBezTo>
                <a:cubicBezTo>
                  <a:pt x="1931" y="8854"/>
                  <a:pt x="2582" y="8904"/>
                  <a:pt x="3184" y="9079"/>
                </a:cubicBezTo>
                <a:cubicBezTo>
                  <a:pt x="3384" y="9230"/>
                  <a:pt x="3610" y="9230"/>
                  <a:pt x="3835" y="9230"/>
                </a:cubicBezTo>
                <a:cubicBezTo>
                  <a:pt x="3919" y="9292"/>
                  <a:pt x="4015" y="9303"/>
                  <a:pt x="4113" y="9303"/>
                </a:cubicBezTo>
                <a:cubicBezTo>
                  <a:pt x="4164" y="9303"/>
                  <a:pt x="4215" y="9300"/>
                  <a:pt x="4265" y="9300"/>
                </a:cubicBezTo>
                <a:cubicBezTo>
                  <a:pt x="4353" y="9300"/>
                  <a:pt x="4438" y="9308"/>
                  <a:pt x="4512" y="9355"/>
                </a:cubicBezTo>
                <a:lnTo>
                  <a:pt x="4562" y="9330"/>
                </a:lnTo>
                <a:lnTo>
                  <a:pt x="4612" y="9355"/>
                </a:lnTo>
                <a:cubicBezTo>
                  <a:pt x="4766" y="9412"/>
                  <a:pt x="4923" y="9426"/>
                  <a:pt x="5080" y="9426"/>
                </a:cubicBezTo>
                <a:cubicBezTo>
                  <a:pt x="5253" y="9426"/>
                  <a:pt x="5426" y="9409"/>
                  <a:pt x="5598" y="9409"/>
                </a:cubicBezTo>
                <a:cubicBezTo>
                  <a:pt x="5756" y="9409"/>
                  <a:pt x="5912" y="9424"/>
                  <a:pt x="6066" y="9480"/>
                </a:cubicBezTo>
                <a:lnTo>
                  <a:pt x="7394" y="9480"/>
                </a:lnTo>
                <a:cubicBezTo>
                  <a:pt x="7444" y="9480"/>
                  <a:pt x="7470" y="9455"/>
                  <a:pt x="7470" y="9430"/>
                </a:cubicBezTo>
                <a:lnTo>
                  <a:pt x="7495" y="9430"/>
                </a:lnTo>
                <a:cubicBezTo>
                  <a:pt x="8021" y="9430"/>
                  <a:pt x="8522" y="9430"/>
                  <a:pt x="9049" y="9380"/>
                </a:cubicBezTo>
                <a:cubicBezTo>
                  <a:pt x="9174" y="9380"/>
                  <a:pt x="9324" y="9380"/>
                  <a:pt x="9450" y="9355"/>
                </a:cubicBezTo>
                <a:cubicBezTo>
                  <a:pt x="9600" y="9355"/>
                  <a:pt x="9750" y="9355"/>
                  <a:pt x="9901" y="9380"/>
                </a:cubicBezTo>
                <a:cubicBezTo>
                  <a:pt x="10051" y="9355"/>
                  <a:pt x="10226" y="9355"/>
                  <a:pt x="10377" y="9355"/>
                </a:cubicBezTo>
                <a:cubicBezTo>
                  <a:pt x="10402" y="9330"/>
                  <a:pt x="10402" y="9305"/>
                  <a:pt x="10427" y="9305"/>
                </a:cubicBezTo>
                <a:lnTo>
                  <a:pt x="10502" y="9305"/>
                </a:lnTo>
                <a:cubicBezTo>
                  <a:pt x="10690" y="9293"/>
                  <a:pt x="10877" y="9290"/>
                  <a:pt x="11064" y="9290"/>
                </a:cubicBezTo>
                <a:cubicBezTo>
                  <a:pt x="11398" y="9290"/>
                  <a:pt x="11733" y="9301"/>
                  <a:pt x="12067" y="9301"/>
                </a:cubicBezTo>
                <a:cubicBezTo>
                  <a:pt x="12372" y="9301"/>
                  <a:pt x="12678" y="9292"/>
                  <a:pt x="12983" y="9255"/>
                </a:cubicBezTo>
                <a:cubicBezTo>
                  <a:pt x="13284" y="9230"/>
                  <a:pt x="13585" y="9230"/>
                  <a:pt x="13861" y="9230"/>
                </a:cubicBezTo>
                <a:cubicBezTo>
                  <a:pt x="14244" y="9175"/>
                  <a:pt x="14627" y="9163"/>
                  <a:pt x="15012" y="9163"/>
                </a:cubicBezTo>
                <a:cubicBezTo>
                  <a:pt x="15300" y="9163"/>
                  <a:pt x="15589" y="9170"/>
                  <a:pt x="15880" y="9170"/>
                </a:cubicBezTo>
                <a:cubicBezTo>
                  <a:pt x="16091" y="9170"/>
                  <a:pt x="16304" y="9166"/>
                  <a:pt x="16517" y="9154"/>
                </a:cubicBezTo>
                <a:cubicBezTo>
                  <a:pt x="16617" y="9154"/>
                  <a:pt x="16718" y="9154"/>
                  <a:pt x="16743" y="9104"/>
                </a:cubicBezTo>
                <a:cubicBezTo>
                  <a:pt x="16845" y="9161"/>
                  <a:pt x="16948" y="9177"/>
                  <a:pt x="17050" y="9177"/>
                </a:cubicBezTo>
                <a:cubicBezTo>
                  <a:pt x="17173" y="9177"/>
                  <a:pt x="17296" y="9154"/>
                  <a:pt x="17419" y="9154"/>
                </a:cubicBezTo>
                <a:cubicBezTo>
                  <a:pt x="17592" y="9166"/>
                  <a:pt x="17765" y="9170"/>
                  <a:pt x="17939" y="9170"/>
                </a:cubicBezTo>
                <a:cubicBezTo>
                  <a:pt x="18179" y="9170"/>
                  <a:pt x="18419" y="9163"/>
                  <a:pt x="18658" y="9163"/>
                </a:cubicBezTo>
                <a:cubicBezTo>
                  <a:pt x="18977" y="9163"/>
                  <a:pt x="19293" y="9175"/>
                  <a:pt x="19600" y="9230"/>
                </a:cubicBezTo>
                <a:cubicBezTo>
                  <a:pt x="21329" y="9230"/>
                  <a:pt x="23034" y="9255"/>
                  <a:pt x="24738" y="9255"/>
                </a:cubicBezTo>
                <a:cubicBezTo>
                  <a:pt x="24838" y="9292"/>
                  <a:pt x="24945" y="9305"/>
                  <a:pt x="25051" y="9305"/>
                </a:cubicBezTo>
                <a:cubicBezTo>
                  <a:pt x="25158" y="9305"/>
                  <a:pt x="25264" y="9292"/>
                  <a:pt x="25364" y="9280"/>
                </a:cubicBezTo>
                <a:cubicBezTo>
                  <a:pt x="25364" y="9255"/>
                  <a:pt x="25364" y="9230"/>
                  <a:pt x="25389" y="9205"/>
                </a:cubicBezTo>
                <a:cubicBezTo>
                  <a:pt x="26567" y="9255"/>
                  <a:pt x="27770" y="9255"/>
                  <a:pt x="28973" y="9305"/>
                </a:cubicBezTo>
                <a:cubicBezTo>
                  <a:pt x="31004" y="9405"/>
                  <a:pt x="33009" y="9530"/>
                  <a:pt x="35014" y="9631"/>
                </a:cubicBezTo>
                <a:cubicBezTo>
                  <a:pt x="36091" y="9806"/>
                  <a:pt x="37194" y="9856"/>
                  <a:pt x="38297" y="9881"/>
                </a:cubicBezTo>
                <a:cubicBezTo>
                  <a:pt x="38272" y="9856"/>
                  <a:pt x="38272" y="9856"/>
                  <a:pt x="38272" y="9856"/>
                </a:cubicBezTo>
                <a:lnTo>
                  <a:pt x="38272" y="9856"/>
                </a:lnTo>
                <a:cubicBezTo>
                  <a:pt x="38322" y="9881"/>
                  <a:pt x="38347" y="9906"/>
                  <a:pt x="38397" y="9931"/>
                </a:cubicBezTo>
                <a:cubicBezTo>
                  <a:pt x="38572" y="9956"/>
                  <a:pt x="38723" y="10007"/>
                  <a:pt x="38873" y="10007"/>
                </a:cubicBezTo>
                <a:cubicBezTo>
                  <a:pt x="38923" y="9998"/>
                  <a:pt x="38973" y="9995"/>
                  <a:pt x="39024" y="9995"/>
                </a:cubicBezTo>
                <a:cubicBezTo>
                  <a:pt x="39124" y="9995"/>
                  <a:pt x="39224" y="10007"/>
                  <a:pt x="39324" y="10007"/>
                </a:cubicBezTo>
                <a:lnTo>
                  <a:pt x="39851" y="10007"/>
                </a:lnTo>
                <a:cubicBezTo>
                  <a:pt x="39951" y="10032"/>
                  <a:pt x="40026" y="10057"/>
                  <a:pt x="40126" y="10057"/>
                </a:cubicBezTo>
                <a:cubicBezTo>
                  <a:pt x="40778" y="10182"/>
                  <a:pt x="41405" y="10207"/>
                  <a:pt x="42056" y="10207"/>
                </a:cubicBezTo>
                <a:cubicBezTo>
                  <a:pt x="42758" y="10195"/>
                  <a:pt x="43453" y="10195"/>
                  <a:pt x="44149" y="10195"/>
                </a:cubicBezTo>
                <a:cubicBezTo>
                  <a:pt x="44844" y="10195"/>
                  <a:pt x="45540" y="10195"/>
                  <a:pt x="46242" y="10182"/>
                </a:cubicBezTo>
                <a:cubicBezTo>
                  <a:pt x="46428" y="10182"/>
                  <a:pt x="46614" y="10215"/>
                  <a:pt x="46796" y="10215"/>
                </a:cubicBezTo>
                <a:cubicBezTo>
                  <a:pt x="46932" y="10215"/>
                  <a:pt x="47065" y="10196"/>
                  <a:pt x="47194" y="10132"/>
                </a:cubicBezTo>
                <a:lnTo>
                  <a:pt x="47219" y="10107"/>
                </a:lnTo>
                <a:lnTo>
                  <a:pt x="47269" y="10132"/>
                </a:lnTo>
                <a:cubicBezTo>
                  <a:pt x="47361" y="10081"/>
                  <a:pt x="47458" y="10071"/>
                  <a:pt x="47555" y="10071"/>
                </a:cubicBezTo>
                <a:cubicBezTo>
                  <a:pt x="47611" y="10071"/>
                  <a:pt x="47667" y="10074"/>
                  <a:pt x="47723" y="10074"/>
                </a:cubicBezTo>
                <a:cubicBezTo>
                  <a:pt x="47807" y="10074"/>
                  <a:pt x="47891" y="10067"/>
                  <a:pt x="47971" y="10032"/>
                </a:cubicBezTo>
                <a:cubicBezTo>
                  <a:pt x="48197" y="10007"/>
                  <a:pt x="48372" y="9856"/>
                  <a:pt x="48573" y="9731"/>
                </a:cubicBezTo>
                <a:cubicBezTo>
                  <a:pt x="48773" y="9581"/>
                  <a:pt x="49174" y="9505"/>
                  <a:pt x="48873" y="9104"/>
                </a:cubicBezTo>
                <a:cubicBezTo>
                  <a:pt x="48898" y="8979"/>
                  <a:pt x="48372" y="8929"/>
                  <a:pt x="48848" y="8779"/>
                </a:cubicBezTo>
                <a:cubicBezTo>
                  <a:pt x="49149" y="8678"/>
                  <a:pt x="49450" y="8553"/>
                  <a:pt x="49750" y="8453"/>
                </a:cubicBezTo>
                <a:cubicBezTo>
                  <a:pt x="50352" y="8202"/>
                  <a:pt x="50026" y="7976"/>
                  <a:pt x="49750" y="7726"/>
                </a:cubicBezTo>
                <a:cubicBezTo>
                  <a:pt x="49646" y="7631"/>
                  <a:pt x="49530" y="7608"/>
                  <a:pt x="49411" y="7608"/>
                </a:cubicBezTo>
                <a:cubicBezTo>
                  <a:pt x="49300" y="7608"/>
                  <a:pt x="49186" y="7627"/>
                  <a:pt x="49074" y="7627"/>
                </a:cubicBezTo>
                <a:cubicBezTo>
                  <a:pt x="48988" y="7627"/>
                  <a:pt x="48904" y="7616"/>
                  <a:pt x="48823" y="7575"/>
                </a:cubicBezTo>
                <a:cubicBezTo>
                  <a:pt x="48673" y="7550"/>
                  <a:pt x="48497" y="7550"/>
                  <a:pt x="48347" y="7525"/>
                </a:cubicBezTo>
                <a:cubicBezTo>
                  <a:pt x="48258" y="7496"/>
                  <a:pt x="48166" y="7488"/>
                  <a:pt x="48074" y="7488"/>
                </a:cubicBezTo>
                <a:cubicBezTo>
                  <a:pt x="47976" y="7488"/>
                  <a:pt x="47877" y="7497"/>
                  <a:pt x="47778" y="7497"/>
                </a:cubicBezTo>
                <a:cubicBezTo>
                  <a:pt x="47657" y="7497"/>
                  <a:pt x="47536" y="7483"/>
                  <a:pt x="47420" y="7425"/>
                </a:cubicBezTo>
                <a:cubicBezTo>
                  <a:pt x="47244" y="7425"/>
                  <a:pt x="47094" y="7425"/>
                  <a:pt x="46943" y="7400"/>
                </a:cubicBezTo>
                <a:cubicBezTo>
                  <a:pt x="46893" y="7325"/>
                  <a:pt x="46843" y="7250"/>
                  <a:pt x="46818" y="7174"/>
                </a:cubicBezTo>
                <a:cubicBezTo>
                  <a:pt x="47344" y="7174"/>
                  <a:pt x="47896" y="7149"/>
                  <a:pt x="48422" y="7149"/>
                </a:cubicBezTo>
                <a:cubicBezTo>
                  <a:pt x="48573" y="7074"/>
                  <a:pt x="48748" y="7149"/>
                  <a:pt x="48898" y="7049"/>
                </a:cubicBezTo>
                <a:cubicBezTo>
                  <a:pt x="48948" y="7099"/>
                  <a:pt x="49024" y="7099"/>
                  <a:pt x="49099" y="7099"/>
                </a:cubicBezTo>
                <a:cubicBezTo>
                  <a:pt x="49199" y="7074"/>
                  <a:pt x="49274" y="7049"/>
                  <a:pt x="49375" y="7024"/>
                </a:cubicBezTo>
                <a:cubicBezTo>
                  <a:pt x="49450" y="7049"/>
                  <a:pt x="49550" y="7049"/>
                  <a:pt x="49650" y="7049"/>
                </a:cubicBezTo>
                <a:cubicBezTo>
                  <a:pt x="49725" y="7024"/>
                  <a:pt x="49801" y="6999"/>
                  <a:pt x="49876" y="6974"/>
                </a:cubicBezTo>
                <a:cubicBezTo>
                  <a:pt x="49911" y="6978"/>
                  <a:pt x="49946" y="6981"/>
                  <a:pt x="49980" y="6981"/>
                </a:cubicBezTo>
                <a:cubicBezTo>
                  <a:pt x="50330" y="6981"/>
                  <a:pt x="50607" y="6762"/>
                  <a:pt x="50903" y="6648"/>
                </a:cubicBezTo>
                <a:cubicBezTo>
                  <a:pt x="51254" y="6448"/>
                  <a:pt x="51179" y="6172"/>
                  <a:pt x="51029" y="5896"/>
                </a:cubicBezTo>
                <a:cubicBezTo>
                  <a:pt x="50578" y="5671"/>
                  <a:pt x="50377" y="5295"/>
                  <a:pt x="50151" y="4894"/>
                </a:cubicBezTo>
                <a:cubicBezTo>
                  <a:pt x="49951" y="4643"/>
                  <a:pt x="49650" y="4568"/>
                  <a:pt x="49375" y="4468"/>
                </a:cubicBezTo>
                <a:cubicBezTo>
                  <a:pt x="48999" y="4418"/>
                  <a:pt x="48673" y="4267"/>
                  <a:pt x="48347" y="4117"/>
                </a:cubicBezTo>
                <a:cubicBezTo>
                  <a:pt x="48121" y="3891"/>
                  <a:pt x="47821" y="3916"/>
                  <a:pt x="47570" y="3816"/>
                </a:cubicBezTo>
                <a:cubicBezTo>
                  <a:pt x="46943" y="3565"/>
                  <a:pt x="46267" y="3340"/>
                  <a:pt x="45615" y="3190"/>
                </a:cubicBezTo>
                <a:lnTo>
                  <a:pt x="42658" y="2463"/>
                </a:lnTo>
                <a:cubicBezTo>
                  <a:pt x="42081" y="2162"/>
                  <a:pt x="41455" y="2187"/>
                  <a:pt x="40853" y="2012"/>
                </a:cubicBezTo>
                <a:cubicBezTo>
                  <a:pt x="40776" y="1945"/>
                  <a:pt x="40694" y="1933"/>
                  <a:pt x="40611" y="1933"/>
                </a:cubicBezTo>
                <a:cubicBezTo>
                  <a:pt x="40559" y="1933"/>
                  <a:pt x="40507" y="1938"/>
                  <a:pt x="40455" y="1938"/>
                </a:cubicBezTo>
                <a:cubicBezTo>
                  <a:pt x="40403" y="1938"/>
                  <a:pt x="40351" y="1932"/>
                  <a:pt x="40302" y="1911"/>
                </a:cubicBezTo>
                <a:cubicBezTo>
                  <a:pt x="40268" y="1903"/>
                  <a:pt x="40238" y="1900"/>
                  <a:pt x="40209" y="1900"/>
                </a:cubicBezTo>
                <a:cubicBezTo>
                  <a:pt x="40151" y="1900"/>
                  <a:pt x="40101" y="1911"/>
                  <a:pt x="40051" y="1911"/>
                </a:cubicBezTo>
                <a:cubicBezTo>
                  <a:pt x="39901" y="1861"/>
                  <a:pt x="39725" y="1811"/>
                  <a:pt x="39575" y="1761"/>
                </a:cubicBezTo>
                <a:cubicBezTo>
                  <a:pt x="39349" y="1736"/>
                  <a:pt x="39124" y="1761"/>
                  <a:pt x="38923" y="1636"/>
                </a:cubicBezTo>
                <a:cubicBezTo>
                  <a:pt x="38698" y="1611"/>
                  <a:pt x="38472" y="1636"/>
                  <a:pt x="38272" y="1510"/>
                </a:cubicBezTo>
                <a:cubicBezTo>
                  <a:pt x="38021" y="1510"/>
                  <a:pt x="37796" y="1485"/>
                  <a:pt x="37570" y="1460"/>
                </a:cubicBezTo>
                <a:cubicBezTo>
                  <a:pt x="37520" y="1460"/>
                  <a:pt x="37495" y="1460"/>
                  <a:pt x="37470" y="1435"/>
                </a:cubicBezTo>
                <a:cubicBezTo>
                  <a:pt x="37269" y="1385"/>
                  <a:pt x="37044" y="1310"/>
                  <a:pt x="36843" y="1260"/>
                </a:cubicBezTo>
                <a:cubicBezTo>
                  <a:pt x="36542" y="1235"/>
                  <a:pt x="36242" y="1260"/>
                  <a:pt x="35941" y="1109"/>
                </a:cubicBezTo>
                <a:lnTo>
                  <a:pt x="35390" y="1109"/>
                </a:lnTo>
                <a:cubicBezTo>
                  <a:pt x="35364" y="1084"/>
                  <a:pt x="35339" y="1084"/>
                  <a:pt x="35314" y="1059"/>
                </a:cubicBezTo>
                <a:cubicBezTo>
                  <a:pt x="34938" y="959"/>
                  <a:pt x="34537" y="934"/>
                  <a:pt x="34136" y="859"/>
                </a:cubicBezTo>
                <a:lnTo>
                  <a:pt x="34161" y="859"/>
                </a:lnTo>
                <a:cubicBezTo>
                  <a:pt x="34039" y="794"/>
                  <a:pt x="33912" y="776"/>
                  <a:pt x="33783" y="776"/>
                </a:cubicBezTo>
                <a:cubicBezTo>
                  <a:pt x="33632" y="776"/>
                  <a:pt x="33479" y="800"/>
                  <a:pt x="33328" y="800"/>
                </a:cubicBezTo>
                <a:cubicBezTo>
                  <a:pt x="33211" y="800"/>
                  <a:pt x="33095" y="785"/>
                  <a:pt x="32983" y="733"/>
                </a:cubicBezTo>
                <a:cubicBezTo>
                  <a:pt x="32851" y="663"/>
                  <a:pt x="32713" y="645"/>
                  <a:pt x="32571" y="645"/>
                </a:cubicBezTo>
                <a:cubicBezTo>
                  <a:pt x="32427" y="645"/>
                  <a:pt x="32280" y="664"/>
                  <a:pt x="32133" y="664"/>
                </a:cubicBezTo>
                <a:cubicBezTo>
                  <a:pt x="32015" y="664"/>
                  <a:pt x="31896" y="652"/>
                  <a:pt x="31780" y="608"/>
                </a:cubicBezTo>
                <a:cubicBezTo>
                  <a:pt x="31770" y="618"/>
                  <a:pt x="31760" y="624"/>
                  <a:pt x="31749" y="624"/>
                </a:cubicBezTo>
                <a:cubicBezTo>
                  <a:pt x="31735" y="624"/>
                  <a:pt x="31720" y="612"/>
                  <a:pt x="31705" y="583"/>
                </a:cubicBezTo>
                <a:cubicBezTo>
                  <a:pt x="31587" y="528"/>
                  <a:pt x="31461" y="512"/>
                  <a:pt x="31333" y="512"/>
                </a:cubicBezTo>
                <a:cubicBezTo>
                  <a:pt x="31168" y="512"/>
                  <a:pt x="30999" y="538"/>
                  <a:pt x="30835" y="538"/>
                </a:cubicBezTo>
                <a:cubicBezTo>
                  <a:pt x="30721" y="538"/>
                  <a:pt x="30608" y="525"/>
                  <a:pt x="30502" y="483"/>
                </a:cubicBezTo>
                <a:cubicBezTo>
                  <a:pt x="30492" y="493"/>
                  <a:pt x="30481" y="499"/>
                  <a:pt x="30469" y="499"/>
                </a:cubicBezTo>
                <a:cubicBezTo>
                  <a:pt x="30452" y="499"/>
                  <a:pt x="30431" y="487"/>
                  <a:pt x="30402" y="458"/>
                </a:cubicBezTo>
                <a:cubicBezTo>
                  <a:pt x="30192" y="399"/>
                  <a:pt x="29982" y="379"/>
                  <a:pt x="29770" y="379"/>
                </a:cubicBezTo>
                <a:cubicBezTo>
                  <a:pt x="29525" y="379"/>
                  <a:pt x="29278" y="406"/>
                  <a:pt x="29024" y="433"/>
                </a:cubicBezTo>
                <a:cubicBezTo>
                  <a:pt x="29024" y="408"/>
                  <a:pt x="29024" y="357"/>
                  <a:pt x="28973" y="332"/>
                </a:cubicBezTo>
                <a:cubicBezTo>
                  <a:pt x="28948" y="345"/>
                  <a:pt x="28930" y="351"/>
                  <a:pt x="28914" y="351"/>
                </a:cubicBezTo>
                <a:cubicBezTo>
                  <a:pt x="28898" y="351"/>
                  <a:pt x="28886" y="345"/>
                  <a:pt x="28873" y="332"/>
                </a:cubicBezTo>
                <a:cubicBezTo>
                  <a:pt x="28703" y="276"/>
                  <a:pt x="28530" y="261"/>
                  <a:pt x="28358" y="261"/>
                </a:cubicBezTo>
                <a:cubicBezTo>
                  <a:pt x="28168" y="261"/>
                  <a:pt x="27979" y="279"/>
                  <a:pt x="27793" y="279"/>
                </a:cubicBezTo>
                <a:cubicBezTo>
                  <a:pt x="27623" y="279"/>
                  <a:pt x="27456" y="264"/>
                  <a:pt x="27294" y="207"/>
                </a:cubicBezTo>
                <a:cubicBezTo>
                  <a:pt x="27269" y="220"/>
                  <a:pt x="27250" y="226"/>
                  <a:pt x="27235" y="226"/>
                </a:cubicBezTo>
                <a:cubicBezTo>
                  <a:pt x="27219" y="226"/>
                  <a:pt x="27206" y="220"/>
                  <a:pt x="27194" y="207"/>
                </a:cubicBezTo>
                <a:cubicBezTo>
                  <a:pt x="26797" y="149"/>
                  <a:pt x="26401" y="128"/>
                  <a:pt x="26004" y="128"/>
                </a:cubicBezTo>
                <a:cubicBezTo>
                  <a:pt x="25549" y="128"/>
                  <a:pt x="25093" y="155"/>
                  <a:pt x="24638" y="182"/>
                </a:cubicBezTo>
                <a:cubicBezTo>
                  <a:pt x="24638" y="182"/>
                  <a:pt x="24638" y="157"/>
                  <a:pt x="24638" y="157"/>
                </a:cubicBezTo>
                <a:cubicBezTo>
                  <a:pt x="24638" y="132"/>
                  <a:pt x="24613" y="107"/>
                  <a:pt x="24562" y="82"/>
                </a:cubicBezTo>
                <a:cubicBezTo>
                  <a:pt x="24061" y="82"/>
                  <a:pt x="23560" y="57"/>
                  <a:pt x="23059" y="57"/>
                </a:cubicBezTo>
                <a:cubicBezTo>
                  <a:pt x="22570" y="19"/>
                  <a:pt x="22075" y="0"/>
                  <a:pt x="215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85" name="Google Shape;4985;p66"/>
          <p:cNvGrpSpPr/>
          <p:nvPr/>
        </p:nvGrpSpPr>
        <p:grpSpPr>
          <a:xfrm rot="-721748">
            <a:off x="7398819" y="4063120"/>
            <a:ext cx="2050364" cy="1213074"/>
            <a:chOff x="6564700" y="267425"/>
            <a:chExt cx="2050452" cy="1213125"/>
          </a:xfrm>
        </p:grpSpPr>
        <p:sp>
          <p:nvSpPr>
            <p:cNvPr id="4986" name="Google Shape;4986;p66"/>
            <p:cNvSpPr/>
            <p:nvPr/>
          </p:nvSpPr>
          <p:spPr>
            <a:xfrm>
              <a:off x="6564700" y="553389"/>
              <a:ext cx="2050452" cy="927161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solidFill>
              <a:srgbClr val="FFC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66"/>
            <p:cNvSpPr/>
            <p:nvPr/>
          </p:nvSpPr>
          <p:spPr>
            <a:xfrm>
              <a:off x="7138996" y="267425"/>
              <a:ext cx="890097" cy="734224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solidFill>
              <a:srgbClr val="FFC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999" name="Google Shape;4999;p6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976275" y="400824"/>
            <a:ext cx="1534725" cy="568950"/>
          </a:xfrm>
          <a:prstGeom prst="rect">
            <a:avLst/>
          </a:prstGeom>
          <a:noFill/>
          <a:ln>
            <a:noFill/>
          </a:ln>
        </p:spPr>
      </p:pic>
      <p:sp>
        <p:nvSpPr>
          <p:cNvPr id="5000" name="Google Shape;5000;p66"/>
          <p:cNvSpPr txBox="1">
            <a:spLocks noGrp="1"/>
          </p:cNvSpPr>
          <p:nvPr>
            <p:ph type="title"/>
          </p:nvPr>
        </p:nvSpPr>
        <p:spPr>
          <a:xfrm>
            <a:off x="1212650" y="1613767"/>
            <a:ext cx="2816100" cy="70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THANKS!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" name="Google Shape;1179;p36"/>
          <p:cNvSpPr/>
          <p:nvPr/>
        </p:nvSpPr>
        <p:spPr>
          <a:xfrm>
            <a:off x="684635" y="1914450"/>
            <a:ext cx="924178" cy="832500"/>
          </a:xfrm>
          <a:custGeom>
            <a:avLst/>
            <a:gdLst/>
            <a:ahLst/>
            <a:cxnLst/>
            <a:rect l="l" t="t" r="r" b="b"/>
            <a:pathLst>
              <a:path w="2772" h="2497" extrusionOk="0">
                <a:moveTo>
                  <a:pt x="1439" y="0"/>
                </a:moveTo>
                <a:cubicBezTo>
                  <a:pt x="946" y="0"/>
                  <a:pt x="449" y="272"/>
                  <a:pt x="271" y="807"/>
                </a:cubicBezTo>
                <a:cubicBezTo>
                  <a:pt x="0" y="1652"/>
                  <a:pt x="665" y="2497"/>
                  <a:pt x="1441" y="2497"/>
                </a:cubicBezTo>
                <a:cubicBezTo>
                  <a:pt x="1647" y="2497"/>
                  <a:pt x="1860" y="2438"/>
                  <a:pt x="2066" y="2303"/>
                </a:cubicBezTo>
                <a:lnTo>
                  <a:pt x="2152" y="2303"/>
                </a:lnTo>
                <a:cubicBezTo>
                  <a:pt x="2601" y="1961"/>
                  <a:pt x="2772" y="1427"/>
                  <a:pt x="2601" y="893"/>
                </a:cubicBezTo>
                <a:cubicBezTo>
                  <a:pt x="2459" y="294"/>
                  <a:pt x="1951" y="0"/>
                  <a:pt x="1439" y="0"/>
                </a:cubicBezTo>
                <a:close/>
              </a:path>
            </a:pathLst>
          </a:custGeom>
          <a:solidFill>
            <a:srgbClr val="FFF7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0" name="Google Shape;1180;p36"/>
          <p:cNvSpPr/>
          <p:nvPr/>
        </p:nvSpPr>
        <p:spPr>
          <a:xfrm>
            <a:off x="684635" y="3223900"/>
            <a:ext cx="924178" cy="832500"/>
          </a:xfrm>
          <a:custGeom>
            <a:avLst/>
            <a:gdLst/>
            <a:ahLst/>
            <a:cxnLst/>
            <a:rect l="l" t="t" r="r" b="b"/>
            <a:pathLst>
              <a:path w="2772" h="2497" extrusionOk="0">
                <a:moveTo>
                  <a:pt x="1439" y="0"/>
                </a:moveTo>
                <a:cubicBezTo>
                  <a:pt x="946" y="0"/>
                  <a:pt x="449" y="272"/>
                  <a:pt x="271" y="807"/>
                </a:cubicBezTo>
                <a:cubicBezTo>
                  <a:pt x="0" y="1652"/>
                  <a:pt x="665" y="2497"/>
                  <a:pt x="1441" y="2497"/>
                </a:cubicBezTo>
                <a:cubicBezTo>
                  <a:pt x="1647" y="2497"/>
                  <a:pt x="1860" y="2438"/>
                  <a:pt x="2066" y="2303"/>
                </a:cubicBezTo>
                <a:lnTo>
                  <a:pt x="2152" y="2303"/>
                </a:lnTo>
                <a:cubicBezTo>
                  <a:pt x="2601" y="1961"/>
                  <a:pt x="2772" y="1427"/>
                  <a:pt x="2601" y="893"/>
                </a:cubicBezTo>
                <a:cubicBezTo>
                  <a:pt x="2459" y="294"/>
                  <a:pt x="1951" y="0"/>
                  <a:pt x="1439" y="0"/>
                </a:cubicBezTo>
                <a:close/>
              </a:path>
            </a:pathLst>
          </a:custGeom>
          <a:solidFill>
            <a:srgbClr val="FFF7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2" name="Google Shape;1182;p36"/>
          <p:cNvSpPr/>
          <p:nvPr/>
        </p:nvSpPr>
        <p:spPr>
          <a:xfrm>
            <a:off x="1723075" y="1857371"/>
            <a:ext cx="2134545" cy="785818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3" name="Google Shape;1183;p36"/>
          <p:cNvSpPr/>
          <p:nvPr/>
        </p:nvSpPr>
        <p:spPr>
          <a:xfrm>
            <a:off x="5013010" y="1914450"/>
            <a:ext cx="924178" cy="832500"/>
          </a:xfrm>
          <a:custGeom>
            <a:avLst/>
            <a:gdLst/>
            <a:ahLst/>
            <a:cxnLst/>
            <a:rect l="l" t="t" r="r" b="b"/>
            <a:pathLst>
              <a:path w="2772" h="2497" extrusionOk="0">
                <a:moveTo>
                  <a:pt x="1439" y="0"/>
                </a:moveTo>
                <a:cubicBezTo>
                  <a:pt x="946" y="0"/>
                  <a:pt x="449" y="272"/>
                  <a:pt x="271" y="807"/>
                </a:cubicBezTo>
                <a:cubicBezTo>
                  <a:pt x="0" y="1652"/>
                  <a:pt x="665" y="2497"/>
                  <a:pt x="1441" y="2497"/>
                </a:cubicBezTo>
                <a:cubicBezTo>
                  <a:pt x="1647" y="2497"/>
                  <a:pt x="1860" y="2438"/>
                  <a:pt x="2066" y="2303"/>
                </a:cubicBezTo>
                <a:lnTo>
                  <a:pt x="2152" y="2303"/>
                </a:lnTo>
                <a:cubicBezTo>
                  <a:pt x="2601" y="1961"/>
                  <a:pt x="2772" y="1427"/>
                  <a:pt x="2601" y="893"/>
                </a:cubicBezTo>
                <a:cubicBezTo>
                  <a:pt x="2459" y="294"/>
                  <a:pt x="1951" y="0"/>
                  <a:pt x="1439" y="0"/>
                </a:cubicBezTo>
                <a:close/>
              </a:path>
            </a:pathLst>
          </a:custGeom>
          <a:solidFill>
            <a:srgbClr val="FFF7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4" name="Google Shape;1184;p36"/>
          <p:cNvSpPr/>
          <p:nvPr/>
        </p:nvSpPr>
        <p:spPr>
          <a:xfrm>
            <a:off x="5013010" y="3223900"/>
            <a:ext cx="924178" cy="832500"/>
          </a:xfrm>
          <a:custGeom>
            <a:avLst/>
            <a:gdLst/>
            <a:ahLst/>
            <a:cxnLst/>
            <a:rect l="l" t="t" r="r" b="b"/>
            <a:pathLst>
              <a:path w="2772" h="2497" extrusionOk="0">
                <a:moveTo>
                  <a:pt x="1439" y="0"/>
                </a:moveTo>
                <a:cubicBezTo>
                  <a:pt x="946" y="0"/>
                  <a:pt x="449" y="272"/>
                  <a:pt x="271" y="807"/>
                </a:cubicBezTo>
                <a:cubicBezTo>
                  <a:pt x="0" y="1652"/>
                  <a:pt x="665" y="2497"/>
                  <a:pt x="1441" y="2497"/>
                </a:cubicBezTo>
                <a:cubicBezTo>
                  <a:pt x="1647" y="2497"/>
                  <a:pt x="1860" y="2438"/>
                  <a:pt x="2066" y="2303"/>
                </a:cubicBezTo>
                <a:lnTo>
                  <a:pt x="2152" y="2303"/>
                </a:lnTo>
                <a:cubicBezTo>
                  <a:pt x="2601" y="1961"/>
                  <a:pt x="2772" y="1427"/>
                  <a:pt x="2601" y="893"/>
                </a:cubicBezTo>
                <a:cubicBezTo>
                  <a:pt x="2459" y="294"/>
                  <a:pt x="1951" y="0"/>
                  <a:pt x="1439" y="0"/>
                </a:cubicBezTo>
                <a:close/>
              </a:path>
            </a:pathLst>
          </a:custGeom>
          <a:solidFill>
            <a:srgbClr val="FFF7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5" name="Google Shape;1185;p36"/>
          <p:cNvSpPr/>
          <p:nvPr/>
        </p:nvSpPr>
        <p:spPr>
          <a:xfrm>
            <a:off x="5357818" y="785800"/>
            <a:ext cx="2505424" cy="572699"/>
          </a:xfrm>
          <a:custGeom>
            <a:avLst/>
            <a:gdLst/>
            <a:ahLst/>
            <a:cxnLst/>
            <a:rect l="l" t="t" r="r" b="b"/>
            <a:pathLst>
              <a:path w="86190" h="13094" extrusionOk="0">
                <a:moveTo>
                  <a:pt x="75130" y="988"/>
                </a:moveTo>
                <a:cubicBezTo>
                  <a:pt x="75174" y="988"/>
                  <a:pt x="75218" y="1006"/>
                  <a:pt x="75256" y="1031"/>
                </a:cubicBezTo>
                <a:cubicBezTo>
                  <a:pt x="75225" y="1062"/>
                  <a:pt x="75194" y="1074"/>
                  <a:pt x="75161" y="1074"/>
                </a:cubicBezTo>
                <a:cubicBezTo>
                  <a:pt x="75121" y="1074"/>
                  <a:pt x="75078" y="1056"/>
                  <a:pt x="75028" y="1031"/>
                </a:cubicBezTo>
                <a:cubicBezTo>
                  <a:pt x="75058" y="1000"/>
                  <a:pt x="75094" y="988"/>
                  <a:pt x="75130" y="988"/>
                </a:cubicBezTo>
                <a:close/>
                <a:moveTo>
                  <a:pt x="75069" y="1342"/>
                </a:moveTo>
                <a:cubicBezTo>
                  <a:pt x="75267" y="1342"/>
                  <a:pt x="75455" y="1368"/>
                  <a:pt x="75644" y="1419"/>
                </a:cubicBezTo>
                <a:cubicBezTo>
                  <a:pt x="75826" y="1488"/>
                  <a:pt x="76032" y="1488"/>
                  <a:pt x="76214" y="1488"/>
                </a:cubicBezTo>
                <a:cubicBezTo>
                  <a:pt x="76671" y="1488"/>
                  <a:pt x="77127" y="1488"/>
                  <a:pt x="77584" y="1579"/>
                </a:cubicBezTo>
                <a:cubicBezTo>
                  <a:pt x="77881" y="1625"/>
                  <a:pt x="78155" y="1602"/>
                  <a:pt x="78451" y="1625"/>
                </a:cubicBezTo>
                <a:cubicBezTo>
                  <a:pt x="78477" y="1625"/>
                  <a:pt x="78505" y="1623"/>
                  <a:pt x="78535" y="1623"/>
                </a:cubicBezTo>
                <a:cubicBezTo>
                  <a:pt x="78608" y="1623"/>
                  <a:pt x="78689" y="1634"/>
                  <a:pt x="78771" y="1716"/>
                </a:cubicBezTo>
                <a:cubicBezTo>
                  <a:pt x="78680" y="1739"/>
                  <a:pt x="78634" y="1762"/>
                  <a:pt x="78588" y="1762"/>
                </a:cubicBezTo>
                <a:cubicBezTo>
                  <a:pt x="78292" y="1762"/>
                  <a:pt x="77995" y="1739"/>
                  <a:pt x="77698" y="1716"/>
                </a:cubicBezTo>
                <a:cubicBezTo>
                  <a:pt x="77287" y="1716"/>
                  <a:pt x="76876" y="1716"/>
                  <a:pt x="76466" y="1647"/>
                </a:cubicBezTo>
                <a:cubicBezTo>
                  <a:pt x="75986" y="1579"/>
                  <a:pt x="75507" y="1579"/>
                  <a:pt x="75028" y="1533"/>
                </a:cubicBezTo>
                <a:cubicBezTo>
                  <a:pt x="74959" y="1533"/>
                  <a:pt x="74868" y="1510"/>
                  <a:pt x="74868" y="1351"/>
                </a:cubicBezTo>
                <a:cubicBezTo>
                  <a:pt x="74936" y="1345"/>
                  <a:pt x="75003" y="1342"/>
                  <a:pt x="75069" y="1342"/>
                </a:cubicBezTo>
                <a:close/>
                <a:moveTo>
                  <a:pt x="79270" y="2463"/>
                </a:moveTo>
                <a:cubicBezTo>
                  <a:pt x="79305" y="2463"/>
                  <a:pt x="79364" y="2496"/>
                  <a:pt x="79364" y="2515"/>
                </a:cubicBezTo>
                <a:cubicBezTo>
                  <a:pt x="79364" y="2583"/>
                  <a:pt x="79364" y="2675"/>
                  <a:pt x="79319" y="2697"/>
                </a:cubicBezTo>
                <a:cubicBezTo>
                  <a:pt x="79239" y="2754"/>
                  <a:pt x="79159" y="2783"/>
                  <a:pt x="79079" y="2783"/>
                </a:cubicBezTo>
                <a:cubicBezTo>
                  <a:pt x="78999" y="2783"/>
                  <a:pt x="78919" y="2754"/>
                  <a:pt x="78839" y="2697"/>
                </a:cubicBezTo>
                <a:cubicBezTo>
                  <a:pt x="78931" y="2515"/>
                  <a:pt x="79090" y="2492"/>
                  <a:pt x="79250" y="2469"/>
                </a:cubicBezTo>
                <a:cubicBezTo>
                  <a:pt x="79255" y="2465"/>
                  <a:pt x="79261" y="2463"/>
                  <a:pt x="79270" y="2463"/>
                </a:cubicBezTo>
                <a:close/>
                <a:moveTo>
                  <a:pt x="24419" y="2506"/>
                </a:moveTo>
                <a:cubicBezTo>
                  <a:pt x="24443" y="2506"/>
                  <a:pt x="24468" y="2509"/>
                  <a:pt x="24492" y="2515"/>
                </a:cubicBezTo>
                <a:cubicBezTo>
                  <a:pt x="24538" y="2515"/>
                  <a:pt x="24561" y="2583"/>
                  <a:pt x="24606" y="2629"/>
                </a:cubicBezTo>
                <a:cubicBezTo>
                  <a:pt x="24555" y="2750"/>
                  <a:pt x="24477" y="2805"/>
                  <a:pt x="24362" y="2805"/>
                </a:cubicBezTo>
                <a:cubicBezTo>
                  <a:pt x="24326" y="2805"/>
                  <a:pt x="24286" y="2800"/>
                  <a:pt x="24241" y="2789"/>
                </a:cubicBezTo>
                <a:cubicBezTo>
                  <a:pt x="24196" y="2766"/>
                  <a:pt x="24127" y="2720"/>
                  <a:pt x="24127" y="2697"/>
                </a:cubicBezTo>
                <a:cubicBezTo>
                  <a:pt x="24150" y="2652"/>
                  <a:pt x="24196" y="2583"/>
                  <a:pt x="24241" y="2560"/>
                </a:cubicBezTo>
                <a:cubicBezTo>
                  <a:pt x="24291" y="2527"/>
                  <a:pt x="24354" y="2506"/>
                  <a:pt x="24419" y="2506"/>
                </a:cubicBezTo>
                <a:close/>
                <a:moveTo>
                  <a:pt x="22758" y="2583"/>
                </a:moveTo>
                <a:cubicBezTo>
                  <a:pt x="22712" y="2675"/>
                  <a:pt x="22712" y="2743"/>
                  <a:pt x="22666" y="2766"/>
                </a:cubicBezTo>
                <a:cubicBezTo>
                  <a:pt x="22506" y="2834"/>
                  <a:pt x="22335" y="2857"/>
                  <a:pt x="22164" y="2857"/>
                </a:cubicBezTo>
                <a:cubicBezTo>
                  <a:pt x="21993" y="2857"/>
                  <a:pt x="21822" y="2834"/>
                  <a:pt x="21662" y="2812"/>
                </a:cubicBezTo>
                <a:cubicBezTo>
                  <a:pt x="21639" y="2675"/>
                  <a:pt x="21708" y="2652"/>
                  <a:pt x="21776" y="2652"/>
                </a:cubicBezTo>
                <a:cubicBezTo>
                  <a:pt x="22073" y="2629"/>
                  <a:pt x="22370" y="2606"/>
                  <a:pt x="22758" y="2583"/>
                </a:cubicBezTo>
                <a:close/>
                <a:moveTo>
                  <a:pt x="80757" y="3679"/>
                </a:moveTo>
                <a:cubicBezTo>
                  <a:pt x="80779" y="3702"/>
                  <a:pt x="80802" y="3702"/>
                  <a:pt x="80802" y="3725"/>
                </a:cubicBezTo>
                <a:cubicBezTo>
                  <a:pt x="80802" y="3725"/>
                  <a:pt x="80779" y="3747"/>
                  <a:pt x="80779" y="3747"/>
                </a:cubicBezTo>
                <a:cubicBezTo>
                  <a:pt x="80757" y="3747"/>
                  <a:pt x="80734" y="3725"/>
                  <a:pt x="80711" y="3725"/>
                </a:cubicBezTo>
                <a:cubicBezTo>
                  <a:pt x="80734" y="3702"/>
                  <a:pt x="80734" y="3702"/>
                  <a:pt x="80757" y="3679"/>
                </a:cubicBezTo>
                <a:close/>
                <a:moveTo>
                  <a:pt x="17804" y="4386"/>
                </a:moveTo>
                <a:cubicBezTo>
                  <a:pt x="17804" y="4386"/>
                  <a:pt x="17804" y="4409"/>
                  <a:pt x="17827" y="4432"/>
                </a:cubicBezTo>
                <a:lnTo>
                  <a:pt x="17416" y="4432"/>
                </a:lnTo>
                <a:cubicBezTo>
                  <a:pt x="17416" y="4409"/>
                  <a:pt x="17416" y="4386"/>
                  <a:pt x="17416" y="4386"/>
                </a:cubicBezTo>
                <a:close/>
                <a:moveTo>
                  <a:pt x="82788" y="5071"/>
                </a:moveTo>
                <a:cubicBezTo>
                  <a:pt x="82788" y="5071"/>
                  <a:pt x="82811" y="5094"/>
                  <a:pt x="82811" y="5094"/>
                </a:cubicBezTo>
                <a:cubicBezTo>
                  <a:pt x="82811" y="5117"/>
                  <a:pt x="82788" y="5140"/>
                  <a:pt x="82765" y="5163"/>
                </a:cubicBezTo>
                <a:cubicBezTo>
                  <a:pt x="82765" y="5140"/>
                  <a:pt x="82742" y="5117"/>
                  <a:pt x="82742" y="5094"/>
                </a:cubicBezTo>
                <a:cubicBezTo>
                  <a:pt x="82742" y="5071"/>
                  <a:pt x="82765" y="5071"/>
                  <a:pt x="82788" y="5071"/>
                </a:cubicBezTo>
                <a:close/>
                <a:moveTo>
                  <a:pt x="29035" y="5573"/>
                </a:moveTo>
                <a:cubicBezTo>
                  <a:pt x="29103" y="5573"/>
                  <a:pt x="29171" y="5573"/>
                  <a:pt x="29217" y="5596"/>
                </a:cubicBezTo>
                <a:cubicBezTo>
                  <a:pt x="29240" y="5596"/>
                  <a:pt x="29240" y="5619"/>
                  <a:pt x="29240" y="5642"/>
                </a:cubicBezTo>
                <a:cubicBezTo>
                  <a:pt x="29240" y="5665"/>
                  <a:pt x="29217" y="5710"/>
                  <a:pt x="29194" y="5710"/>
                </a:cubicBezTo>
                <a:cubicBezTo>
                  <a:pt x="29126" y="5688"/>
                  <a:pt x="29080" y="5665"/>
                  <a:pt x="29012" y="5665"/>
                </a:cubicBezTo>
                <a:cubicBezTo>
                  <a:pt x="29012" y="5619"/>
                  <a:pt x="29035" y="5573"/>
                  <a:pt x="29035" y="5573"/>
                </a:cubicBezTo>
                <a:close/>
                <a:moveTo>
                  <a:pt x="31454" y="5688"/>
                </a:moveTo>
                <a:cubicBezTo>
                  <a:pt x="31454" y="5688"/>
                  <a:pt x="31454" y="5710"/>
                  <a:pt x="31454" y="5733"/>
                </a:cubicBezTo>
                <a:lnTo>
                  <a:pt x="31363" y="5733"/>
                </a:lnTo>
                <a:cubicBezTo>
                  <a:pt x="31363" y="5733"/>
                  <a:pt x="31363" y="5710"/>
                  <a:pt x="31363" y="5688"/>
                </a:cubicBezTo>
                <a:close/>
                <a:moveTo>
                  <a:pt x="63113" y="6167"/>
                </a:moveTo>
                <a:cubicBezTo>
                  <a:pt x="63044" y="6372"/>
                  <a:pt x="62976" y="6532"/>
                  <a:pt x="62793" y="6601"/>
                </a:cubicBezTo>
                <a:cubicBezTo>
                  <a:pt x="62702" y="6441"/>
                  <a:pt x="62748" y="6304"/>
                  <a:pt x="62839" y="6212"/>
                </a:cubicBezTo>
                <a:cubicBezTo>
                  <a:pt x="62907" y="6167"/>
                  <a:pt x="63021" y="6167"/>
                  <a:pt x="63113" y="6167"/>
                </a:cubicBezTo>
                <a:close/>
                <a:moveTo>
                  <a:pt x="65007" y="6555"/>
                </a:moveTo>
                <a:lnTo>
                  <a:pt x="65007" y="6555"/>
                </a:lnTo>
                <a:cubicBezTo>
                  <a:pt x="65022" y="6746"/>
                  <a:pt x="65018" y="6814"/>
                  <a:pt x="64897" y="6814"/>
                </a:cubicBezTo>
                <a:cubicBezTo>
                  <a:pt x="64831" y="6814"/>
                  <a:pt x="64728" y="6793"/>
                  <a:pt x="64574" y="6760"/>
                </a:cubicBezTo>
                <a:cubicBezTo>
                  <a:pt x="64779" y="6669"/>
                  <a:pt x="64893" y="6623"/>
                  <a:pt x="65007" y="6555"/>
                </a:cubicBezTo>
                <a:close/>
                <a:moveTo>
                  <a:pt x="15111" y="6897"/>
                </a:moveTo>
                <a:cubicBezTo>
                  <a:pt x="15248" y="6920"/>
                  <a:pt x="15362" y="6920"/>
                  <a:pt x="15499" y="6943"/>
                </a:cubicBezTo>
                <a:cubicBezTo>
                  <a:pt x="15499" y="6966"/>
                  <a:pt x="15499" y="6989"/>
                  <a:pt x="15499" y="7011"/>
                </a:cubicBezTo>
                <a:cubicBezTo>
                  <a:pt x="15362" y="7034"/>
                  <a:pt x="15248" y="7080"/>
                  <a:pt x="15111" y="7103"/>
                </a:cubicBezTo>
                <a:cubicBezTo>
                  <a:pt x="15065" y="7103"/>
                  <a:pt x="15020" y="7057"/>
                  <a:pt x="14997" y="7011"/>
                </a:cubicBezTo>
                <a:cubicBezTo>
                  <a:pt x="14951" y="6989"/>
                  <a:pt x="15043" y="6897"/>
                  <a:pt x="15111" y="6897"/>
                </a:cubicBezTo>
                <a:close/>
                <a:moveTo>
                  <a:pt x="19504" y="6891"/>
                </a:moveTo>
                <a:cubicBezTo>
                  <a:pt x="19516" y="6891"/>
                  <a:pt x="19527" y="6893"/>
                  <a:pt x="19539" y="6897"/>
                </a:cubicBezTo>
                <a:cubicBezTo>
                  <a:pt x="19653" y="6897"/>
                  <a:pt x="19790" y="6920"/>
                  <a:pt x="19813" y="7080"/>
                </a:cubicBezTo>
                <a:cubicBezTo>
                  <a:pt x="19752" y="7141"/>
                  <a:pt x="19691" y="7163"/>
                  <a:pt x="19629" y="7163"/>
                </a:cubicBezTo>
                <a:cubicBezTo>
                  <a:pt x="19576" y="7163"/>
                  <a:pt x="19524" y="7147"/>
                  <a:pt x="19471" y="7126"/>
                </a:cubicBezTo>
                <a:cubicBezTo>
                  <a:pt x="19425" y="7103"/>
                  <a:pt x="19402" y="7034"/>
                  <a:pt x="19402" y="7011"/>
                </a:cubicBezTo>
                <a:cubicBezTo>
                  <a:pt x="19402" y="6936"/>
                  <a:pt x="19449" y="6891"/>
                  <a:pt x="19504" y="6891"/>
                </a:cubicBezTo>
                <a:close/>
                <a:moveTo>
                  <a:pt x="7510" y="7285"/>
                </a:moveTo>
                <a:lnTo>
                  <a:pt x="7510" y="7331"/>
                </a:lnTo>
                <a:lnTo>
                  <a:pt x="7487" y="7285"/>
                </a:lnTo>
                <a:close/>
                <a:moveTo>
                  <a:pt x="27003" y="7240"/>
                </a:moveTo>
                <a:cubicBezTo>
                  <a:pt x="27049" y="7285"/>
                  <a:pt x="27049" y="7308"/>
                  <a:pt x="27072" y="7354"/>
                </a:cubicBezTo>
                <a:cubicBezTo>
                  <a:pt x="27049" y="7354"/>
                  <a:pt x="27003" y="7377"/>
                  <a:pt x="26957" y="7399"/>
                </a:cubicBezTo>
                <a:cubicBezTo>
                  <a:pt x="26957" y="7354"/>
                  <a:pt x="26935" y="7308"/>
                  <a:pt x="26935" y="7262"/>
                </a:cubicBezTo>
                <a:cubicBezTo>
                  <a:pt x="26935" y="7262"/>
                  <a:pt x="27003" y="7240"/>
                  <a:pt x="27003" y="7240"/>
                </a:cubicBezTo>
                <a:close/>
                <a:moveTo>
                  <a:pt x="22184" y="6743"/>
                </a:moveTo>
                <a:cubicBezTo>
                  <a:pt x="22267" y="6743"/>
                  <a:pt x="22347" y="6790"/>
                  <a:pt x="22415" y="6874"/>
                </a:cubicBezTo>
                <a:cubicBezTo>
                  <a:pt x="22370" y="7057"/>
                  <a:pt x="22324" y="7217"/>
                  <a:pt x="22255" y="7422"/>
                </a:cubicBezTo>
                <a:cubicBezTo>
                  <a:pt x="22164" y="7422"/>
                  <a:pt x="22063" y="7432"/>
                  <a:pt x="21958" y="7432"/>
                </a:cubicBezTo>
                <a:cubicBezTo>
                  <a:pt x="21905" y="7432"/>
                  <a:pt x="21852" y="7430"/>
                  <a:pt x="21799" y="7422"/>
                </a:cubicBezTo>
                <a:cubicBezTo>
                  <a:pt x="21662" y="7399"/>
                  <a:pt x="21616" y="7285"/>
                  <a:pt x="21593" y="7148"/>
                </a:cubicBezTo>
                <a:cubicBezTo>
                  <a:pt x="21571" y="7034"/>
                  <a:pt x="21639" y="6966"/>
                  <a:pt x="21753" y="6920"/>
                </a:cubicBezTo>
                <a:cubicBezTo>
                  <a:pt x="21867" y="6874"/>
                  <a:pt x="21982" y="6806"/>
                  <a:pt x="22096" y="6760"/>
                </a:cubicBezTo>
                <a:cubicBezTo>
                  <a:pt x="22125" y="6749"/>
                  <a:pt x="22155" y="6743"/>
                  <a:pt x="22184" y="6743"/>
                </a:cubicBezTo>
                <a:close/>
                <a:moveTo>
                  <a:pt x="20019" y="7810"/>
                </a:moveTo>
                <a:lnTo>
                  <a:pt x="20064" y="7833"/>
                </a:lnTo>
                <a:lnTo>
                  <a:pt x="20019" y="7833"/>
                </a:lnTo>
                <a:lnTo>
                  <a:pt x="20019" y="7810"/>
                </a:lnTo>
                <a:close/>
                <a:moveTo>
                  <a:pt x="21833" y="7690"/>
                </a:moveTo>
                <a:cubicBezTo>
                  <a:pt x="21873" y="7690"/>
                  <a:pt x="21913" y="7708"/>
                  <a:pt x="21959" y="7742"/>
                </a:cubicBezTo>
                <a:cubicBezTo>
                  <a:pt x="21982" y="7765"/>
                  <a:pt x="21982" y="7833"/>
                  <a:pt x="22027" y="7902"/>
                </a:cubicBezTo>
                <a:cubicBezTo>
                  <a:pt x="21970" y="7913"/>
                  <a:pt x="21919" y="7919"/>
                  <a:pt x="21873" y="7919"/>
                </a:cubicBezTo>
                <a:cubicBezTo>
                  <a:pt x="21827" y="7919"/>
                  <a:pt x="21787" y="7913"/>
                  <a:pt x="21753" y="7902"/>
                </a:cubicBezTo>
                <a:cubicBezTo>
                  <a:pt x="21685" y="7902"/>
                  <a:pt x="21662" y="7787"/>
                  <a:pt x="21708" y="7742"/>
                </a:cubicBezTo>
                <a:cubicBezTo>
                  <a:pt x="21753" y="7708"/>
                  <a:pt x="21793" y="7690"/>
                  <a:pt x="21833" y="7690"/>
                </a:cubicBezTo>
                <a:close/>
                <a:moveTo>
                  <a:pt x="20273" y="6959"/>
                </a:moveTo>
                <a:cubicBezTo>
                  <a:pt x="20319" y="6959"/>
                  <a:pt x="20363" y="6983"/>
                  <a:pt x="20384" y="7034"/>
                </a:cubicBezTo>
                <a:cubicBezTo>
                  <a:pt x="20407" y="7126"/>
                  <a:pt x="20429" y="7194"/>
                  <a:pt x="20544" y="7217"/>
                </a:cubicBezTo>
                <a:cubicBezTo>
                  <a:pt x="20658" y="7262"/>
                  <a:pt x="20795" y="7285"/>
                  <a:pt x="20863" y="7354"/>
                </a:cubicBezTo>
                <a:cubicBezTo>
                  <a:pt x="20954" y="7445"/>
                  <a:pt x="20977" y="7582"/>
                  <a:pt x="21046" y="7719"/>
                </a:cubicBezTo>
                <a:cubicBezTo>
                  <a:pt x="20954" y="7787"/>
                  <a:pt x="20863" y="7856"/>
                  <a:pt x="20772" y="7924"/>
                </a:cubicBezTo>
                <a:cubicBezTo>
                  <a:pt x="20726" y="7879"/>
                  <a:pt x="20680" y="7856"/>
                  <a:pt x="20680" y="7833"/>
                </a:cubicBezTo>
                <a:cubicBezTo>
                  <a:pt x="20659" y="7621"/>
                  <a:pt x="20560" y="7488"/>
                  <a:pt x="20345" y="7488"/>
                </a:cubicBezTo>
                <a:cubicBezTo>
                  <a:pt x="20328" y="7488"/>
                  <a:pt x="20311" y="7489"/>
                  <a:pt x="20292" y="7491"/>
                </a:cubicBezTo>
                <a:cubicBezTo>
                  <a:pt x="20247" y="7491"/>
                  <a:pt x="20201" y="7468"/>
                  <a:pt x="20064" y="7422"/>
                </a:cubicBezTo>
                <a:cubicBezTo>
                  <a:pt x="20087" y="7285"/>
                  <a:pt x="20110" y="7171"/>
                  <a:pt x="20133" y="7057"/>
                </a:cubicBezTo>
                <a:cubicBezTo>
                  <a:pt x="20158" y="6994"/>
                  <a:pt x="20217" y="6959"/>
                  <a:pt x="20273" y="6959"/>
                </a:cubicBezTo>
                <a:close/>
                <a:moveTo>
                  <a:pt x="15202" y="8427"/>
                </a:moveTo>
                <a:cubicBezTo>
                  <a:pt x="15248" y="8449"/>
                  <a:pt x="15271" y="8472"/>
                  <a:pt x="15317" y="8495"/>
                </a:cubicBezTo>
                <a:cubicBezTo>
                  <a:pt x="15248" y="8518"/>
                  <a:pt x="15202" y="8563"/>
                  <a:pt x="15157" y="8586"/>
                </a:cubicBezTo>
                <a:cubicBezTo>
                  <a:pt x="15134" y="8586"/>
                  <a:pt x="15088" y="8563"/>
                  <a:pt x="15065" y="8541"/>
                </a:cubicBezTo>
                <a:cubicBezTo>
                  <a:pt x="15111" y="8495"/>
                  <a:pt x="15157" y="8449"/>
                  <a:pt x="15202" y="8427"/>
                </a:cubicBezTo>
                <a:close/>
                <a:moveTo>
                  <a:pt x="15317" y="9020"/>
                </a:moveTo>
                <a:cubicBezTo>
                  <a:pt x="15339" y="9020"/>
                  <a:pt x="15362" y="9043"/>
                  <a:pt x="15362" y="9043"/>
                </a:cubicBezTo>
                <a:cubicBezTo>
                  <a:pt x="15362" y="9066"/>
                  <a:pt x="15362" y="9088"/>
                  <a:pt x="15339" y="9088"/>
                </a:cubicBezTo>
                <a:lnTo>
                  <a:pt x="15294" y="9066"/>
                </a:lnTo>
                <a:cubicBezTo>
                  <a:pt x="15294" y="9043"/>
                  <a:pt x="15317" y="9020"/>
                  <a:pt x="15317" y="9020"/>
                </a:cubicBezTo>
                <a:close/>
                <a:moveTo>
                  <a:pt x="13422" y="8940"/>
                </a:moveTo>
                <a:cubicBezTo>
                  <a:pt x="13670" y="8940"/>
                  <a:pt x="13922" y="8974"/>
                  <a:pt x="14175" y="8974"/>
                </a:cubicBezTo>
                <a:cubicBezTo>
                  <a:pt x="14217" y="8974"/>
                  <a:pt x="14259" y="9071"/>
                  <a:pt x="14319" y="9157"/>
                </a:cubicBezTo>
                <a:lnTo>
                  <a:pt x="14319" y="9157"/>
                </a:lnTo>
                <a:cubicBezTo>
                  <a:pt x="13983" y="9158"/>
                  <a:pt x="13666" y="9167"/>
                  <a:pt x="13342" y="9167"/>
                </a:cubicBezTo>
                <a:cubicBezTo>
                  <a:pt x="13173" y="9167"/>
                  <a:pt x="13004" y="9165"/>
                  <a:pt x="12829" y="9157"/>
                </a:cubicBezTo>
                <a:cubicBezTo>
                  <a:pt x="12897" y="9066"/>
                  <a:pt x="12920" y="8997"/>
                  <a:pt x="12966" y="8997"/>
                </a:cubicBezTo>
                <a:cubicBezTo>
                  <a:pt x="13115" y="8953"/>
                  <a:pt x="13267" y="8940"/>
                  <a:pt x="13422" y="8940"/>
                </a:cubicBezTo>
                <a:close/>
                <a:moveTo>
                  <a:pt x="16207" y="9454"/>
                </a:moveTo>
                <a:lnTo>
                  <a:pt x="16230" y="9477"/>
                </a:lnTo>
                <a:lnTo>
                  <a:pt x="16207" y="9477"/>
                </a:lnTo>
                <a:lnTo>
                  <a:pt x="16207" y="9454"/>
                </a:lnTo>
                <a:close/>
                <a:moveTo>
                  <a:pt x="14335" y="9180"/>
                </a:moveTo>
                <a:cubicBezTo>
                  <a:pt x="14335" y="9180"/>
                  <a:pt x="14335" y="9180"/>
                  <a:pt x="14335" y="9180"/>
                </a:cubicBezTo>
                <a:cubicBezTo>
                  <a:pt x="14746" y="9225"/>
                  <a:pt x="15134" y="9294"/>
                  <a:pt x="15499" y="9362"/>
                </a:cubicBezTo>
                <a:cubicBezTo>
                  <a:pt x="15545" y="9385"/>
                  <a:pt x="15590" y="9385"/>
                  <a:pt x="15613" y="9408"/>
                </a:cubicBezTo>
                <a:cubicBezTo>
                  <a:pt x="15636" y="9431"/>
                  <a:pt x="15682" y="9477"/>
                  <a:pt x="15682" y="9522"/>
                </a:cubicBezTo>
                <a:cubicBezTo>
                  <a:pt x="15682" y="9545"/>
                  <a:pt x="15636" y="9591"/>
                  <a:pt x="15590" y="9613"/>
                </a:cubicBezTo>
                <a:cubicBezTo>
                  <a:pt x="15545" y="9613"/>
                  <a:pt x="15476" y="9613"/>
                  <a:pt x="15431" y="9591"/>
                </a:cubicBezTo>
                <a:cubicBezTo>
                  <a:pt x="15369" y="9570"/>
                  <a:pt x="15309" y="9560"/>
                  <a:pt x="15252" y="9560"/>
                </a:cubicBezTo>
                <a:cubicBezTo>
                  <a:pt x="15118" y="9560"/>
                  <a:pt x="14995" y="9616"/>
                  <a:pt x="14883" y="9728"/>
                </a:cubicBezTo>
                <a:cubicBezTo>
                  <a:pt x="14609" y="9568"/>
                  <a:pt x="14312" y="9591"/>
                  <a:pt x="13947" y="9545"/>
                </a:cubicBezTo>
                <a:cubicBezTo>
                  <a:pt x="14098" y="9416"/>
                  <a:pt x="14208" y="9307"/>
                  <a:pt x="14335" y="9180"/>
                </a:cubicBezTo>
                <a:close/>
                <a:moveTo>
                  <a:pt x="16956" y="9449"/>
                </a:moveTo>
                <a:cubicBezTo>
                  <a:pt x="16959" y="9449"/>
                  <a:pt x="16960" y="9451"/>
                  <a:pt x="16960" y="9454"/>
                </a:cubicBezTo>
                <a:cubicBezTo>
                  <a:pt x="17028" y="9477"/>
                  <a:pt x="17097" y="9545"/>
                  <a:pt x="17165" y="9591"/>
                </a:cubicBezTo>
                <a:cubicBezTo>
                  <a:pt x="17097" y="9659"/>
                  <a:pt x="17074" y="9705"/>
                  <a:pt x="17028" y="9728"/>
                </a:cubicBezTo>
                <a:cubicBezTo>
                  <a:pt x="16937" y="9728"/>
                  <a:pt x="16869" y="9636"/>
                  <a:pt x="16869" y="9545"/>
                </a:cubicBezTo>
                <a:cubicBezTo>
                  <a:pt x="16888" y="9506"/>
                  <a:pt x="16942" y="9449"/>
                  <a:pt x="16956" y="9449"/>
                </a:cubicBezTo>
                <a:close/>
                <a:moveTo>
                  <a:pt x="9288" y="9926"/>
                </a:moveTo>
                <a:cubicBezTo>
                  <a:pt x="9336" y="9926"/>
                  <a:pt x="9382" y="9933"/>
                  <a:pt x="9428" y="9933"/>
                </a:cubicBezTo>
                <a:cubicBezTo>
                  <a:pt x="9633" y="9933"/>
                  <a:pt x="9816" y="9933"/>
                  <a:pt x="9998" y="9979"/>
                </a:cubicBezTo>
                <a:cubicBezTo>
                  <a:pt x="9820" y="10020"/>
                  <a:pt x="9642" y="10028"/>
                  <a:pt x="9449" y="10028"/>
                </a:cubicBezTo>
                <a:cubicBezTo>
                  <a:pt x="9321" y="10028"/>
                  <a:pt x="9186" y="10024"/>
                  <a:pt x="9040" y="10024"/>
                </a:cubicBezTo>
                <a:cubicBezTo>
                  <a:pt x="9135" y="9942"/>
                  <a:pt x="9215" y="9926"/>
                  <a:pt x="9288" y="9926"/>
                </a:cubicBezTo>
                <a:close/>
                <a:moveTo>
                  <a:pt x="7054" y="10390"/>
                </a:moveTo>
                <a:lnTo>
                  <a:pt x="7099" y="10412"/>
                </a:lnTo>
                <a:lnTo>
                  <a:pt x="7077" y="10435"/>
                </a:lnTo>
                <a:lnTo>
                  <a:pt x="7054" y="10390"/>
                </a:lnTo>
                <a:close/>
                <a:moveTo>
                  <a:pt x="9656" y="10618"/>
                </a:moveTo>
                <a:cubicBezTo>
                  <a:pt x="9656" y="10641"/>
                  <a:pt x="9656" y="10641"/>
                  <a:pt x="9633" y="10663"/>
                </a:cubicBezTo>
                <a:lnTo>
                  <a:pt x="9565" y="10663"/>
                </a:lnTo>
                <a:cubicBezTo>
                  <a:pt x="9565" y="10641"/>
                  <a:pt x="9565" y="10618"/>
                  <a:pt x="9565" y="10618"/>
                </a:cubicBezTo>
                <a:close/>
                <a:moveTo>
                  <a:pt x="8176" y="10577"/>
                </a:moveTo>
                <a:cubicBezTo>
                  <a:pt x="8246" y="10577"/>
                  <a:pt x="8318" y="10600"/>
                  <a:pt x="8400" y="10641"/>
                </a:cubicBezTo>
                <a:cubicBezTo>
                  <a:pt x="8287" y="10716"/>
                  <a:pt x="8237" y="10750"/>
                  <a:pt x="8168" y="10750"/>
                </a:cubicBezTo>
                <a:cubicBezTo>
                  <a:pt x="8112" y="10750"/>
                  <a:pt x="8044" y="10727"/>
                  <a:pt x="7921" y="10686"/>
                </a:cubicBezTo>
                <a:cubicBezTo>
                  <a:pt x="8009" y="10611"/>
                  <a:pt x="8090" y="10577"/>
                  <a:pt x="8176" y="10577"/>
                </a:cubicBezTo>
                <a:close/>
                <a:moveTo>
                  <a:pt x="11254" y="11303"/>
                </a:moveTo>
                <a:lnTo>
                  <a:pt x="11436" y="11325"/>
                </a:lnTo>
                <a:cubicBezTo>
                  <a:pt x="11436" y="11348"/>
                  <a:pt x="11436" y="11394"/>
                  <a:pt x="11436" y="11394"/>
                </a:cubicBezTo>
                <a:lnTo>
                  <a:pt x="11254" y="11394"/>
                </a:lnTo>
                <a:cubicBezTo>
                  <a:pt x="11254" y="11371"/>
                  <a:pt x="11254" y="11325"/>
                  <a:pt x="11254" y="11303"/>
                </a:cubicBezTo>
                <a:close/>
                <a:moveTo>
                  <a:pt x="39192" y="12581"/>
                </a:moveTo>
                <a:cubicBezTo>
                  <a:pt x="39192" y="12604"/>
                  <a:pt x="39215" y="12626"/>
                  <a:pt x="39215" y="12649"/>
                </a:cubicBezTo>
                <a:cubicBezTo>
                  <a:pt x="39192" y="12649"/>
                  <a:pt x="39169" y="12649"/>
                  <a:pt x="39169" y="12626"/>
                </a:cubicBezTo>
                <a:cubicBezTo>
                  <a:pt x="39146" y="12626"/>
                  <a:pt x="39146" y="12604"/>
                  <a:pt x="39146" y="12604"/>
                </a:cubicBezTo>
                <a:lnTo>
                  <a:pt x="39192" y="12581"/>
                </a:lnTo>
                <a:close/>
                <a:moveTo>
                  <a:pt x="59745" y="1"/>
                </a:moveTo>
                <a:cubicBezTo>
                  <a:pt x="59497" y="1"/>
                  <a:pt x="59250" y="7"/>
                  <a:pt x="59004" y="27"/>
                </a:cubicBezTo>
                <a:cubicBezTo>
                  <a:pt x="58799" y="34"/>
                  <a:pt x="58593" y="37"/>
                  <a:pt x="58387" y="37"/>
                </a:cubicBezTo>
                <a:cubicBezTo>
                  <a:pt x="57974" y="37"/>
                  <a:pt x="57559" y="27"/>
                  <a:pt x="57132" y="27"/>
                </a:cubicBezTo>
                <a:lnTo>
                  <a:pt x="54234" y="27"/>
                </a:lnTo>
                <a:cubicBezTo>
                  <a:pt x="54074" y="27"/>
                  <a:pt x="53914" y="27"/>
                  <a:pt x="53754" y="50"/>
                </a:cubicBezTo>
                <a:cubicBezTo>
                  <a:pt x="53115" y="72"/>
                  <a:pt x="52476" y="118"/>
                  <a:pt x="51837" y="141"/>
                </a:cubicBezTo>
                <a:cubicBezTo>
                  <a:pt x="51312" y="164"/>
                  <a:pt x="50764" y="164"/>
                  <a:pt x="50239" y="187"/>
                </a:cubicBezTo>
                <a:cubicBezTo>
                  <a:pt x="49977" y="200"/>
                  <a:pt x="49707" y="228"/>
                  <a:pt x="49439" y="228"/>
                </a:cubicBezTo>
                <a:cubicBezTo>
                  <a:pt x="49240" y="228"/>
                  <a:pt x="49041" y="212"/>
                  <a:pt x="48847" y="164"/>
                </a:cubicBezTo>
                <a:cubicBezTo>
                  <a:pt x="48778" y="164"/>
                  <a:pt x="48710" y="187"/>
                  <a:pt x="48641" y="187"/>
                </a:cubicBezTo>
                <a:lnTo>
                  <a:pt x="47957" y="187"/>
                </a:lnTo>
                <a:cubicBezTo>
                  <a:pt x="47734" y="187"/>
                  <a:pt x="47512" y="148"/>
                  <a:pt x="47299" y="148"/>
                </a:cubicBezTo>
                <a:cubicBezTo>
                  <a:pt x="47228" y="148"/>
                  <a:pt x="47158" y="152"/>
                  <a:pt x="47089" y="164"/>
                </a:cubicBezTo>
                <a:cubicBezTo>
                  <a:pt x="46519" y="278"/>
                  <a:pt x="45948" y="232"/>
                  <a:pt x="45377" y="255"/>
                </a:cubicBezTo>
                <a:cubicBezTo>
                  <a:pt x="45195" y="255"/>
                  <a:pt x="44989" y="278"/>
                  <a:pt x="44807" y="301"/>
                </a:cubicBezTo>
                <a:cubicBezTo>
                  <a:pt x="44510" y="324"/>
                  <a:pt x="44236" y="346"/>
                  <a:pt x="43939" y="369"/>
                </a:cubicBezTo>
                <a:cubicBezTo>
                  <a:pt x="43255" y="392"/>
                  <a:pt x="42547" y="415"/>
                  <a:pt x="41862" y="438"/>
                </a:cubicBezTo>
                <a:cubicBezTo>
                  <a:pt x="40858" y="483"/>
                  <a:pt x="39877" y="529"/>
                  <a:pt x="38872" y="575"/>
                </a:cubicBezTo>
                <a:cubicBezTo>
                  <a:pt x="38621" y="597"/>
                  <a:pt x="38370" y="620"/>
                  <a:pt x="38119" y="643"/>
                </a:cubicBezTo>
                <a:cubicBezTo>
                  <a:pt x="37856" y="678"/>
                  <a:pt x="37593" y="727"/>
                  <a:pt x="37320" y="727"/>
                </a:cubicBezTo>
                <a:cubicBezTo>
                  <a:pt x="37238" y="727"/>
                  <a:pt x="37154" y="722"/>
                  <a:pt x="37069" y="712"/>
                </a:cubicBezTo>
                <a:cubicBezTo>
                  <a:pt x="37012" y="697"/>
                  <a:pt x="36956" y="692"/>
                  <a:pt x="36900" y="692"/>
                </a:cubicBezTo>
                <a:cubicBezTo>
                  <a:pt x="36775" y="692"/>
                  <a:pt x="36654" y="719"/>
                  <a:pt x="36544" y="734"/>
                </a:cubicBezTo>
                <a:cubicBezTo>
                  <a:pt x="36384" y="757"/>
                  <a:pt x="36225" y="780"/>
                  <a:pt x="36065" y="780"/>
                </a:cubicBezTo>
                <a:cubicBezTo>
                  <a:pt x="35334" y="780"/>
                  <a:pt x="34627" y="849"/>
                  <a:pt x="33919" y="894"/>
                </a:cubicBezTo>
                <a:cubicBezTo>
                  <a:pt x="33668" y="917"/>
                  <a:pt x="33417" y="917"/>
                  <a:pt x="33166" y="940"/>
                </a:cubicBezTo>
                <a:cubicBezTo>
                  <a:pt x="32846" y="963"/>
                  <a:pt x="32527" y="986"/>
                  <a:pt x="32207" y="1008"/>
                </a:cubicBezTo>
                <a:cubicBezTo>
                  <a:pt x="32122" y="1014"/>
                  <a:pt x="32036" y="1015"/>
                  <a:pt x="31951" y="1015"/>
                </a:cubicBezTo>
                <a:cubicBezTo>
                  <a:pt x="31866" y="1015"/>
                  <a:pt x="31781" y="1014"/>
                  <a:pt x="31697" y="1014"/>
                </a:cubicBezTo>
                <a:cubicBezTo>
                  <a:pt x="31528" y="1014"/>
                  <a:pt x="31363" y="1020"/>
                  <a:pt x="31203" y="1054"/>
                </a:cubicBezTo>
                <a:cubicBezTo>
                  <a:pt x="30815" y="1100"/>
                  <a:pt x="30427" y="1122"/>
                  <a:pt x="30016" y="1122"/>
                </a:cubicBezTo>
                <a:cubicBezTo>
                  <a:pt x="29824" y="1122"/>
                  <a:pt x="29629" y="1115"/>
                  <a:pt x="29431" y="1115"/>
                </a:cubicBezTo>
                <a:cubicBezTo>
                  <a:pt x="29135" y="1115"/>
                  <a:pt x="28834" y="1132"/>
                  <a:pt x="28532" y="1214"/>
                </a:cubicBezTo>
                <a:cubicBezTo>
                  <a:pt x="28464" y="1237"/>
                  <a:pt x="28395" y="1237"/>
                  <a:pt x="28327" y="1237"/>
                </a:cubicBezTo>
                <a:cubicBezTo>
                  <a:pt x="28291" y="1235"/>
                  <a:pt x="28255" y="1234"/>
                  <a:pt x="28219" y="1234"/>
                </a:cubicBezTo>
                <a:cubicBezTo>
                  <a:pt x="27918" y="1234"/>
                  <a:pt x="27625" y="1291"/>
                  <a:pt x="27336" y="1291"/>
                </a:cubicBezTo>
                <a:cubicBezTo>
                  <a:pt x="27225" y="1291"/>
                  <a:pt x="27114" y="1283"/>
                  <a:pt x="27003" y="1259"/>
                </a:cubicBezTo>
                <a:cubicBezTo>
                  <a:pt x="26988" y="1252"/>
                  <a:pt x="26973" y="1249"/>
                  <a:pt x="26958" y="1249"/>
                </a:cubicBezTo>
                <a:cubicBezTo>
                  <a:pt x="26930" y="1249"/>
                  <a:pt x="26904" y="1259"/>
                  <a:pt x="26889" y="1259"/>
                </a:cubicBezTo>
                <a:cubicBezTo>
                  <a:pt x="26364" y="1374"/>
                  <a:pt x="25862" y="1328"/>
                  <a:pt x="25337" y="1351"/>
                </a:cubicBezTo>
                <a:cubicBezTo>
                  <a:pt x="25040" y="1351"/>
                  <a:pt x="24721" y="1351"/>
                  <a:pt x="24424" y="1374"/>
                </a:cubicBezTo>
                <a:cubicBezTo>
                  <a:pt x="24059" y="1396"/>
                  <a:pt x="23693" y="1442"/>
                  <a:pt x="23305" y="1442"/>
                </a:cubicBezTo>
                <a:cubicBezTo>
                  <a:pt x="22872" y="1442"/>
                  <a:pt x="22461" y="1510"/>
                  <a:pt x="22050" y="1625"/>
                </a:cubicBezTo>
                <a:cubicBezTo>
                  <a:pt x="21958" y="1643"/>
                  <a:pt x="21865" y="1676"/>
                  <a:pt x="21785" y="1676"/>
                </a:cubicBezTo>
                <a:cubicBezTo>
                  <a:pt x="21766" y="1676"/>
                  <a:pt x="21748" y="1675"/>
                  <a:pt x="21730" y="1670"/>
                </a:cubicBezTo>
                <a:cubicBezTo>
                  <a:pt x="21629" y="1660"/>
                  <a:pt x="21527" y="1656"/>
                  <a:pt x="21426" y="1656"/>
                </a:cubicBezTo>
                <a:cubicBezTo>
                  <a:pt x="20863" y="1656"/>
                  <a:pt x="20312" y="1786"/>
                  <a:pt x="19762" y="1786"/>
                </a:cubicBezTo>
                <a:cubicBezTo>
                  <a:pt x="19726" y="1786"/>
                  <a:pt x="19690" y="1786"/>
                  <a:pt x="19653" y="1784"/>
                </a:cubicBezTo>
                <a:cubicBezTo>
                  <a:pt x="19402" y="1784"/>
                  <a:pt x="19151" y="1853"/>
                  <a:pt x="18923" y="1899"/>
                </a:cubicBezTo>
                <a:cubicBezTo>
                  <a:pt x="18900" y="1899"/>
                  <a:pt x="18900" y="1921"/>
                  <a:pt x="18900" y="1944"/>
                </a:cubicBezTo>
                <a:cubicBezTo>
                  <a:pt x="19334" y="2035"/>
                  <a:pt x="19767" y="2127"/>
                  <a:pt x="20155" y="2195"/>
                </a:cubicBezTo>
                <a:cubicBezTo>
                  <a:pt x="20338" y="2538"/>
                  <a:pt x="20384" y="2560"/>
                  <a:pt x="20658" y="2583"/>
                </a:cubicBezTo>
                <a:cubicBezTo>
                  <a:pt x="20719" y="2583"/>
                  <a:pt x="20790" y="2573"/>
                  <a:pt x="20864" y="2573"/>
                </a:cubicBezTo>
                <a:cubicBezTo>
                  <a:pt x="20901" y="2573"/>
                  <a:pt x="20939" y="2576"/>
                  <a:pt x="20977" y="2583"/>
                </a:cubicBezTo>
                <a:cubicBezTo>
                  <a:pt x="21023" y="2583"/>
                  <a:pt x="21114" y="2629"/>
                  <a:pt x="21137" y="2697"/>
                </a:cubicBezTo>
                <a:cubicBezTo>
                  <a:pt x="21160" y="2743"/>
                  <a:pt x="21160" y="2857"/>
                  <a:pt x="21114" y="2880"/>
                </a:cubicBezTo>
                <a:cubicBezTo>
                  <a:pt x="21046" y="2926"/>
                  <a:pt x="20954" y="2948"/>
                  <a:pt x="20863" y="2948"/>
                </a:cubicBezTo>
                <a:cubicBezTo>
                  <a:pt x="20338" y="2948"/>
                  <a:pt x="19790" y="2971"/>
                  <a:pt x="19265" y="3063"/>
                </a:cubicBezTo>
                <a:lnTo>
                  <a:pt x="19060" y="3063"/>
                </a:lnTo>
                <a:cubicBezTo>
                  <a:pt x="18897" y="3063"/>
                  <a:pt x="18734" y="3061"/>
                  <a:pt x="18571" y="3061"/>
                </a:cubicBezTo>
                <a:cubicBezTo>
                  <a:pt x="18163" y="3061"/>
                  <a:pt x="17756" y="3072"/>
                  <a:pt x="17348" y="3154"/>
                </a:cubicBezTo>
                <a:cubicBezTo>
                  <a:pt x="17257" y="3177"/>
                  <a:pt x="17143" y="3177"/>
                  <a:pt x="17028" y="3177"/>
                </a:cubicBezTo>
                <a:lnTo>
                  <a:pt x="14837" y="3177"/>
                </a:lnTo>
                <a:cubicBezTo>
                  <a:pt x="14786" y="3177"/>
                  <a:pt x="14734" y="3175"/>
                  <a:pt x="14684" y="3175"/>
                </a:cubicBezTo>
                <a:cubicBezTo>
                  <a:pt x="14532" y="3175"/>
                  <a:pt x="14386" y="3188"/>
                  <a:pt x="14267" y="3291"/>
                </a:cubicBezTo>
                <a:cubicBezTo>
                  <a:pt x="13970" y="3565"/>
                  <a:pt x="13559" y="3496"/>
                  <a:pt x="13217" y="3610"/>
                </a:cubicBezTo>
                <a:cubicBezTo>
                  <a:pt x="13176" y="3593"/>
                  <a:pt x="13135" y="3586"/>
                  <a:pt x="13094" y="3586"/>
                </a:cubicBezTo>
                <a:cubicBezTo>
                  <a:pt x="12976" y="3586"/>
                  <a:pt x="12862" y="3645"/>
                  <a:pt x="12760" y="3679"/>
                </a:cubicBezTo>
                <a:cubicBezTo>
                  <a:pt x="12577" y="3702"/>
                  <a:pt x="12418" y="3725"/>
                  <a:pt x="12235" y="3747"/>
                </a:cubicBezTo>
                <a:cubicBezTo>
                  <a:pt x="12281" y="3816"/>
                  <a:pt x="12281" y="3861"/>
                  <a:pt x="12304" y="3861"/>
                </a:cubicBezTo>
                <a:cubicBezTo>
                  <a:pt x="12395" y="3884"/>
                  <a:pt x="12486" y="3907"/>
                  <a:pt x="12577" y="3930"/>
                </a:cubicBezTo>
                <a:cubicBezTo>
                  <a:pt x="12851" y="3953"/>
                  <a:pt x="13148" y="3953"/>
                  <a:pt x="13422" y="4021"/>
                </a:cubicBezTo>
                <a:cubicBezTo>
                  <a:pt x="13742" y="4113"/>
                  <a:pt x="14061" y="4135"/>
                  <a:pt x="14381" y="4135"/>
                </a:cubicBezTo>
                <a:cubicBezTo>
                  <a:pt x="14540" y="4158"/>
                  <a:pt x="14723" y="4135"/>
                  <a:pt x="14906" y="4181"/>
                </a:cubicBezTo>
                <a:cubicBezTo>
                  <a:pt x="15271" y="4250"/>
                  <a:pt x="15659" y="4250"/>
                  <a:pt x="16024" y="4250"/>
                </a:cubicBezTo>
                <a:cubicBezTo>
                  <a:pt x="16230" y="4250"/>
                  <a:pt x="16412" y="4250"/>
                  <a:pt x="16618" y="4272"/>
                </a:cubicBezTo>
                <a:cubicBezTo>
                  <a:pt x="16640" y="4272"/>
                  <a:pt x="16686" y="4318"/>
                  <a:pt x="16755" y="4364"/>
                </a:cubicBezTo>
                <a:cubicBezTo>
                  <a:pt x="16645" y="4422"/>
                  <a:pt x="16538" y="4441"/>
                  <a:pt x="16433" y="4441"/>
                </a:cubicBezTo>
                <a:cubicBezTo>
                  <a:pt x="16243" y="4441"/>
                  <a:pt x="16058" y="4380"/>
                  <a:pt x="15874" y="4380"/>
                </a:cubicBezTo>
                <a:cubicBezTo>
                  <a:pt x="15840" y="4380"/>
                  <a:pt x="15807" y="4382"/>
                  <a:pt x="15773" y="4386"/>
                </a:cubicBezTo>
                <a:cubicBezTo>
                  <a:pt x="15453" y="4455"/>
                  <a:pt x="15157" y="4478"/>
                  <a:pt x="14814" y="4546"/>
                </a:cubicBezTo>
                <a:cubicBezTo>
                  <a:pt x="14814" y="4546"/>
                  <a:pt x="14769" y="4523"/>
                  <a:pt x="14746" y="4501"/>
                </a:cubicBezTo>
                <a:cubicBezTo>
                  <a:pt x="14592" y="4382"/>
                  <a:pt x="14425" y="4344"/>
                  <a:pt x="14253" y="4344"/>
                </a:cubicBezTo>
                <a:cubicBezTo>
                  <a:pt x="14093" y="4344"/>
                  <a:pt x="13929" y="4376"/>
                  <a:pt x="13764" y="4409"/>
                </a:cubicBezTo>
                <a:cubicBezTo>
                  <a:pt x="13650" y="4432"/>
                  <a:pt x="13559" y="4569"/>
                  <a:pt x="13559" y="4683"/>
                </a:cubicBezTo>
                <a:cubicBezTo>
                  <a:pt x="13559" y="4797"/>
                  <a:pt x="13650" y="4866"/>
                  <a:pt x="13833" y="4889"/>
                </a:cubicBezTo>
                <a:lnTo>
                  <a:pt x="14038" y="4889"/>
                </a:lnTo>
                <a:cubicBezTo>
                  <a:pt x="14096" y="4886"/>
                  <a:pt x="14153" y="4885"/>
                  <a:pt x="14210" y="4885"/>
                </a:cubicBezTo>
                <a:cubicBezTo>
                  <a:pt x="14674" y="4885"/>
                  <a:pt x="15123" y="4960"/>
                  <a:pt x="15590" y="4980"/>
                </a:cubicBezTo>
                <a:cubicBezTo>
                  <a:pt x="16344" y="5003"/>
                  <a:pt x="17120" y="5117"/>
                  <a:pt x="17873" y="5117"/>
                </a:cubicBezTo>
                <a:cubicBezTo>
                  <a:pt x="18056" y="5117"/>
                  <a:pt x="18238" y="5147"/>
                  <a:pt x="18414" y="5147"/>
                </a:cubicBezTo>
                <a:cubicBezTo>
                  <a:pt x="18502" y="5147"/>
                  <a:pt x="18588" y="5140"/>
                  <a:pt x="18672" y="5117"/>
                </a:cubicBezTo>
                <a:cubicBezTo>
                  <a:pt x="18763" y="5117"/>
                  <a:pt x="18854" y="5140"/>
                  <a:pt x="18946" y="5140"/>
                </a:cubicBezTo>
                <a:cubicBezTo>
                  <a:pt x="19151" y="5140"/>
                  <a:pt x="19379" y="5163"/>
                  <a:pt x="19585" y="5163"/>
                </a:cubicBezTo>
                <a:cubicBezTo>
                  <a:pt x="19661" y="5163"/>
                  <a:pt x="19747" y="5152"/>
                  <a:pt x="19830" y="5152"/>
                </a:cubicBezTo>
                <a:cubicBezTo>
                  <a:pt x="19871" y="5152"/>
                  <a:pt x="19912" y="5155"/>
                  <a:pt x="19950" y="5163"/>
                </a:cubicBezTo>
                <a:cubicBezTo>
                  <a:pt x="20292" y="5163"/>
                  <a:pt x="20635" y="5185"/>
                  <a:pt x="20977" y="5208"/>
                </a:cubicBezTo>
                <a:cubicBezTo>
                  <a:pt x="21251" y="5231"/>
                  <a:pt x="21548" y="5254"/>
                  <a:pt x="21822" y="5277"/>
                </a:cubicBezTo>
                <a:cubicBezTo>
                  <a:pt x="22015" y="5309"/>
                  <a:pt x="22209" y="5341"/>
                  <a:pt x="22411" y="5341"/>
                </a:cubicBezTo>
                <a:cubicBezTo>
                  <a:pt x="22494" y="5341"/>
                  <a:pt x="22579" y="5336"/>
                  <a:pt x="22666" y="5322"/>
                </a:cubicBezTo>
                <a:cubicBezTo>
                  <a:pt x="22758" y="5315"/>
                  <a:pt x="22849" y="5312"/>
                  <a:pt x="22939" y="5312"/>
                </a:cubicBezTo>
                <a:cubicBezTo>
                  <a:pt x="23120" y="5312"/>
                  <a:pt x="23298" y="5322"/>
                  <a:pt x="23465" y="5322"/>
                </a:cubicBezTo>
                <a:cubicBezTo>
                  <a:pt x="23876" y="5345"/>
                  <a:pt x="24287" y="5414"/>
                  <a:pt x="24698" y="5414"/>
                </a:cubicBezTo>
                <a:cubicBezTo>
                  <a:pt x="24960" y="5402"/>
                  <a:pt x="25228" y="5379"/>
                  <a:pt x="25497" y="5379"/>
                </a:cubicBezTo>
                <a:cubicBezTo>
                  <a:pt x="25765" y="5379"/>
                  <a:pt x="26033" y="5402"/>
                  <a:pt x="26295" y="5482"/>
                </a:cubicBezTo>
                <a:cubicBezTo>
                  <a:pt x="26353" y="5505"/>
                  <a:pt x="26410" y="5511"/>
                  <a:pt x="26470" y="5511"/>
                </a:cubicBezTo>
                <a:cubicBezTo>
                  <a:pt x="26529" y="5511"/>
                  <a:pt x="26592" y="5505"/>
                  <a:pt x="26661" y="5505"/>
                </a:cubicBezTo>
                <a:cubicBezTo>
                  <a:pt x="27003" y="5528"/>
                  <a:pt x="27368" y="5505"/>
                  <a:pt x="27711" y="5665"/>
                </a:cubicBezTo>
                <a:cubicBezTo>
                  <a:pt x="27758" y="5689"/>
                  <a:pt x="27806" y="5699"/>
                  <a:pt x="27854" y="5699"/>
                </a:cubicBezTo>
                <a:cubicBezTo>
                  <a:pt x="27943" y="5699"/>
                  <a:pt x="28032" y="5664"/>
                  <a:pt x="28122" y="5619"/>
                </a:cubicBezTo>
                <a:cubicBezTo>
                  <a:pt x="28144" y="5619"/>
                  <a:pt x="28167" y="5596"/>
                  <a:pt x="28190" y="5573"/>
                </a:cubicBezTo>
                <a:cubicBezTo>
                  <a:pt x="28213" y="5573"/>
                  <a:pt x="28236" y="5596"/>
                  <a:pt x="28258" y="5596"/>
                </a:cubicBezTo>
                <a:cubicBezTo>
                  <a:pt x="28236" y="5596"/>
                  <a:pt x="28236" y="5619"/>
                  <a:pt x="28213" y="5619"/>
                </a:cubicBezTo>
                <a:lnTo>
                  <a:pt x="28122" y="5619"/>
                </a:lnTo>
                <a:cubicBezTo>
                  <a:pt x="28144" y="5665"/>
                  <a:pt x="28167" y="5688"/>
                  <a:pt x="28167" y="5710"/>
                </a:cubicBezTo>
                <a:cubicBezTo>
                  <a:pt x="28258" y="5916"/>
                  <a:pt x="28213" y="6053"/>
                  <a:pt x="28030" y="6076"/>
                </a:cubicBezTo>
                <a:cubicBezTo>
                  <a:pt x="27939" y="6098"/>
                  <a:pt x="27848" y="6098"/>
                  <a:pt x="27756" y="6098"/>
                </a:cubicBezTo>
                <a:cubicBezTo>
                  <a:pt x="27003" y="6076"/>
                  <a:pt x="26250" y="6076"/>
                  <a:pt x="25519" y="6076"/>
                </a:cubicBezTo>
                <a:cubicBezTo>
                  <a:pt x="24959" y="6076"/>
                  <a:pt x="24418" y="6170"/>
                  <a:pt x="23878" y="6170"/>
                </a:cubicBezTo>
                <a:cubicBezTo>
                  <a:pt x="23824" y="6170"/>
                  <a:pt x="23770" y="6169"/>
                  <a:pt x="23716" y="6167"/>
                </a:cubicBezTo>
                <a:cubicBezTo>
                  <a:pt x="23382" y="6155"/>
                  <a:pt x="23049" y="6151"/>
                  <a:pt x="22717" y="6151"/>
                </a:cubicBezTo>
                <a:cubicBezTo>
                  <a:pt x="21971" y="6151"/>
                  <a:pt x="21228" y="6172"/>
                  <a:pt x="20480" y="6172"/>
                </a:cubicBezTo>
                <a:cubicBezTo>
                  <a:pt x="20289" y="6172"/>
                  <a:pt x="20097" y="6170"/>
                  <a:pt x="19904" y="6167"/>
                </a:cubicBezTo>
                <a:cubicBezTo>
                  <a:pt x="19836" y="6167"/>
                  <a:pt x="19767" y="6167"/>
                  <a:pt x="19699" y="6190"/>
                </a:cubicBezTo>
                <a:cubicBezTo>
                  <a:pt x="19364" y="6251"/>
                  <a:pt x="19019" y="6261"/>
                  <a:pt x="18671" y="6261"/>
                </a:cubicBezTo>
                <a:cubicBezTo>
                  <a:pt x="18497" y="6261"/>
                  <a:pt x="18322" y="6258"/>
                  <a:pt x="18147" y="6258"/>
                </a:cubicBezTo>
                <a:cubicBezTo>
                  <a:pt x="17632" y="6274"/>
                  <a:pt x="17107" y="6311"/>
                  <a:pt x="16586" y="6311"/>
                </a:cubicBezTo>
                <a:cubicBezTo>
                  <a:pt x="16344" y="6311"/>
                  <a:pt x="16103" y="6303"/>
                  <a:pt x="15864" y="6281"/>
                </a:cubicBezTo>
                <a:cubicBezTo>
                  <a:pt x="15705" y="6281"/>
                  <a:pt x="15545" y="6304"/>
                  <a:pt x="15385" y="6327"/>
                </a:cubicBezTo>
                <a:cubicBezTo>
                  <a:pt x="15088" y="6372"/>
                  <a:pt x="14792" y="6441"/>
                  <a:pt x="14495" y="6509"/>
                </a:cubicBezTo>
                <a:cubicBezTo>
                  <a:pt x="14426" y="6509"/>
                  <a:pt x="14358" y="6509"/>
                  <a:pt x="14289" y="6486"/>
                </a:cubicBezTo>
                <a:cubicBezTo>
                  <a:pt x="14130" y="6413"/>
                  <a:pt x="13970" y="6392"/>
                  <a:pt x="13811" y="6392"/>
                </a:cubicBezTo>
                <a:cubicBezTo>
                  <a:pt x="13674" y="6392"/>
                  <a:pt x="13536" y="6407"/>
                  <a:pt x="13399" y="6418"/>
                </a:cubicBezTo>
                <a:cubicBezTo>
                  <a:pt x="13148" y="6464"/>
                  <a:pt x="12897" y="6486"/>
                  <a:pt x="12646" y="6486"/>
                </a:cubicBezTo>
                <a:cubicBezTo>
                  <a:pt x="12463" y="6509"/>
                  <a:pt x="12281" y="6486"/>
                  <a:pt x="12121" y="6532"/>
                </a:cubicBezTo>
                <a:cubicBezTo>
                  <a:pt x="11710" y="6601"/>
                  <a:pt x="11299" y="6601"/>
                  <a:pt x="10888" y="6601"/>
                </a:cubicBezTo>
                <a:cubicBezTo>
                  <a:pt x="10067" y="6601"/>
                  <a:pt x="9245" y="6692"/>
                  <a:pt x="8446" y="6760"/>
                </a:cubicBezTo>
                <a:cubicBezTo>
                  <a:pt x="8065" y="6795"/>
                  <a:pt x="7696" y="6882"/>
                  <a:pt x="7321" y="6882"/>
                </a:cubicBezTo>
                <a:cubicBezTo>
                  <a:pt x="7203" y="6882"/>
                  <a:pt x="7083" y="6874"/>
                  <a:pt x="6962" y="6852"/>
                </a:cubicBezTo>
                <a:cubicBezTo>
                  <a:pt x="6894" y="6852"/>
                  <a:pt x="6803" y="6852"/>
                  <a:pt x="6734" y="6874"/>
                </a:cubicBezTo>
                <a:cubicBezTo>
                  <a:pt x="6460" y="6897"/>
                  <a:pt x="6141" y="6874"/>
                  <a:pt x="5890" y="6989"/>
                </a:cubicBezTo>
                <a:cubicBezTo>
                  <a:pt x="5725" y="7071"/>
                  <a:pt x="5561" y="7087"/>
                  <a:pt x="5397" y="7087"/>
                </a:cubicBezTo>
                <a:cubicBezTo>
                  <a:pt x="5287" y="7087"/>
                  <a:pt x="5178" y="7080"/>
                  <a:pt x="5068" y="7080"/>
                </a:cubicBezTo>
                <a:cubicBezTo>
                  <a:pt x="5045" y="7080"/>
                  <a:pt x="4999" y="7103"/>
                  <a:pt x="4977" y="7126"/>
                </a:cubicBezTo>
                <a:lnTo>
                  <a:pt x="4246" y="7126"/>
                </a:lnTo>
                <a:cubicBezTo>
                  <a:pt x="4221" y="7124"/>
                  <a:pt x="4196" y="7124"/>
                  <a:pt x="4171" y="7124"/>
                </a:cubicBezTo>
                <a:cubicBezTo>
                  <a:pt x="3746" y="7124"/>
                  <a:pt x="3355" y="7287"/>
                  <a:pt x="2949" y="7287"/>
                </a:cubicBezTo>
                <a:cubicBezTo>
                  <a:pt x="2925" y="7287"/>
                  <a:pt x="2901" y="7286"/>
                  <a:pt x="2877" y="7285"/>
                </a:cubicBezTo>
                <a:cubicBezTo>
                  <a:pt x="2808" y="7285"/>
                  <a:pt x="2763" y="7308"/>
                  <a:pt x="2717" y="7331"/>
                </a:cubicBezTo>
                <a:cubicBezTo>
                  <a:pt x="2169" y="7468"/>
                  <a:pt x="1621" y="7536"/>
                  <a:pt x="1074" y="7582"/>
                </a:cubicBezTo>
                <a:cubicBezTo>
                  <a:pt x="754" y="7605"/>
                  <a:pt x="457" y="7673"/>
                  <a:pt x="138" y="7742"/>
                </a:cubicBezTo>
                <a:cubicBezTo>
                  <a:pt x="92" y="7742"/>
                  <a:pt x="69" y="7810"/>
                  <a:pt x="1" y="7879"/>
                </a:cubicBezTo>
                <a:cubicBezTo>
                  <a:pt x="132" y="7896"/>
                  <a:pt x="256" y="7904"/>
                  <a:pt x="376" y="7904"/>
                </a:cubicBezTo>
                <a:cubicBezTo>
                  <a:pt x="570" y="7904"/>
                  <a:pt x="753" y="7884"/>
                  <a:pt x="937" y="7856"/>
                </a:cubicBezTo>
                <a:cubicBezTo>
                  <a:pt x="1096" y="7833"/>
                  <a:pt x="1256" y="7833"/>
                  <a:pt x="1416" y="7810"/>
                </a:cubicBezTo>
                <a:cubicBezTo>
                  <a:pt x="1872" y="7787"/>
                  <a:pt x="2306" y="7742"/>
                  <a:pt x="2740" y="7719"/>
                </a:cubicBezTo>
                <a:cubicBezTo>
                  <a:pt x="3196" y="7673"/>
                  <a:pt x="3630" y="7628"/>
                  <a:pt x="4086" y="7582"/>
                </a:cubicBezTo>
                <a:cubicBezTo>
                  <a:pt x="4726" y="7514"/>
                  <a:pt x="5388" y="7468"/>
                  <a:pt x="6049" y="7399"/>
                </a:cubicBezTo>
                <a:cubicBezTo>
                  <a:pt x="6174" y="7387"/>
                  <a:pt x="6299" y="7368"/>
                  <a:pt x="6443" y="7368"/>
                </a:cubicBezTo>
                <a:cubicBezTo>
                  <a:pt x="6562" y="7368"/>
                  <a:pt x="6693" y="7381"/>
                  <a:pt x="6848" y="7422"/>
                </a:cubicBezTo>
                <a:cubicBezTo>
                  <a:pt x="6620" y="7491"/>
                  <a:pt x="6529" y="7514"/>
                  <a:pt x="6415" y="7559"/>
                </a:cubicBezTo>
                <a:cubicBezTo>
                  <a:pt x="6392" y="7582"/>
                  <a:pt x="6369" y="7628"/>
                  <a:pt x="6369" y="7650"/>
                </a:cubicBezTo>
                <a:cubicBezTo>
                  <a:pt x="6369" y="7673"/>
                  <a:pt x="6415" y="7742"/>
                  <a:pt x="6437" y="7742"/>
                </a:cubicBezTo>
                <a:cubicBezTo>
                  <a:pt x="6498" y="7742"/>
                  <a:pt x="6569" y="7752"/>
                  <a:pt x="6637" y="7752"/>
                </a:cubicBezTo>
                <a:cubicBezTo>
                  <a:pt x="6671" y="7752"/>
                  <a:pt x="6704" y="7749"/>
                  <a:pt x="6734" y="7742"/>
                </a:cubicBezTo>
                <a:cubicBezTo>
                  <a:pt x="6843" y="7708"/>
                  <a:pt x="6952" y="7693"/>
                  <a:pt x="7059" y="7693"/>
                </a:cubicBezTo>
                <a:cubicBezTo>
                  <a:pt x="7243" y="7693"/>
                  <a:pt x="7420" y="7738"/>
                  <a:pt x="7579" y="7810"/>
                </a:cubicBezTo>
                <a:cubicBezTo>
                  <a:pt x="7727" y="7867"/>
                  <a:pt x="7870" y="7890"/>
                  <a:pt x="8010" y="7890"/>
                </a:cubicBezTo>
                <a:cubicBezTo>
                  <a:pt x="8149" y="7890"/>
                  <a:pt x="8286" y="7867"/>
                  <a:pt x="8423" y="7833"/>
                </a:cubicBezTo>
                <a:cubicBezTo>
                  <a:pt x="8503" y="7810"/>
                  <a:pt x="8577" y="7799"/>
                  <a:pt x="8652" y="7799"/>
                </a:cubicBezTo>
                <a:cubicBezTo>
                  <a:pt x="8726" y="7799"/>
                  <a:pt x="8800" y="7810"/>
                  <a:pt x="8880" y="7833"/>
                </a:cubicBezTo>
                <a:cubicBezTo>
                  <a:pt x="8912" y="7849"/>
                  <a:pt x="8956" y="7865"/>
                  <a:pt x="8995" y="7865"/>
                </a:cubicBezTo>
                <a:cubicBezTo>
                  <a:pt x="9011" y="7865"/>
                  <a:pt x="9026" y="7863"/>
                  <a:pt x="9040" y="7856"/>
                </a:cubicBezTo>
                <a:cubicBezTo>
                  <a:pt x="9154" y="7856"/>
                  <a:pt x="9199" y="7787"/>
                  <a:pt x="9199" y="7696"/>
                </a:cubicBezTo>
                <a:cubicBezTo>
                  <a:pt x="9222" y="7582"/>
                  <a:pt x="9177" y="7514"/>
                  <a:pt x="9062" y="7514"/>
                </a:cubicBezTo>
                <a:cubicBezTo>
                  <a:pt x="9051" y="7511"/>
                  <a:pt x="9039" y="7510"/>
                  <a:pt x="9027" y="7510"/>
                </a:cubicBezTo>
                <a:cubicBezTo>
                  <a:pt x="8991" y="7510"/>
                  <a:pt x="8953" y="7519"/>
                  <a:pt x="8917" y="7519"/>
                </a:cubicBezTo>
                <a:cubicBezTo>
                  <a:pt x="8868" y="7519"/>
                  <a:pt x="8823" y="7502"/>
                  <a:pt x="8788" y="7422"/>
                </a:cubicBezTo>
                <a:cubicBezTo>
                  <a:pt x="8948" y="7377"/>
                  <a:pt x="9131" y="7354"/>
                  <a:pt x="9291" y="7285"/>
                </a:cubicBezTo>
                <a:cubicBezTo>
                  <a:pt x="9425" y="7235"/>
                  <a:pt x="9547" y="7160"/>
                  <a:pt x="9692" y="7160"/>
                </a:cubicBezTo>
                <a:cubicBezTo>
                  <a:pt x="9745" y="7160"/>
                  <a:pt x="9801" y="7170"/>
                  <a:pt x="9861" y="7194"/>
                </a:cubicBezTo>
                <a:cubicBezTo>
                  <a:pt x="9953" y="7285"/>
                  <a:pt x="10021" y="7399"/>
                  <a:pt x="10112" y="7514"/>
                </a:cubicBezTo>
                <a:cubicBezTo>
                  <a:pt x="10204" y="7605"/>
                  <a:pt x="10295" y="7719"/>
                  <a:pt x="10409" y="7833"/>
                </a:cubicBezTo>
                <a:cubicBezTo>
                  <a:pt x="10464" y="7785"/>
                  <a:pt x="10528" y="7772"/>
                  <a:pt x="10596" y="7772"/>
                </a:cubicBezTo>
                <a:cubicBezTo>
                  <a:pt x="10671" y="7772"/>
                  <a:pt x="10752" y="7788"/>
                  <a:pt x="10831" y="7788"/>
                </a:cubicBezTo>
                <a:cubicBezTo>
                  <a:pt x="10915" y="7788"/>
                  <a:pt x="10997" y="7770"/>
                  <a:pt x="11071" y="7696"/>
                </a:cubicBezTo>
                <a:cubicBezTo>
                  <a:pt x="11071" y="7696"/>
                  <a:pt x="11162" y="7719"/>
                  <a:pt x="11208" y="7742"/>
                </a:cubicBezTo>
                <a:cubicBezTo>
                  <a:pt x="11276" y="7765"/>
                  <a:pt x="11368" y="7833"/>
                  <a:pt x="11436" y="7856"/>
                </a:cubicBezTo>
                <a:cubicBezTo>
                  <a:pt x="11445" y="7858"/>
                  <a:pt x="11453" y="7858"/>
                  <a:pt x="11462" y="7858"/>
                </a:cubicBezTo>
                <a:cubicBezTo>
                  <a:pt x="11567" y="7858"/>
                  <a:pt x="11661" y="7735"/>
                  <a:pt x="11619" y="7650"/>
                </a:cubicBezTo>
                <a:cubicBezTo>
                  <a:pt x="11573" y="7536"/>
                  <a:pt x="11505" y="7422"/>
                  <a:pt x="11459" y="7308"/>
                </a:cubicBezTo>
                <a:cubicBezTo>
                  <a:pt x="11870" y="7217"/>
                  <a:pt x="12258" y="7126"/>
                  <a:pt x="12623" y="7057"/>
                </a:cubicBezTo>
                <a:cubicBezTo>
                  <a:pt x="12646" y="7046"/>
                  <a:pt x="12663" y="7040"/>
                  <a:pt x="12680" y="7040"/>
                </a:cubicBezTo>
                <a:cubicBezTo>
                  <a:pt x="12697" y="7040"/>
                  <a:pt x="12714" y="7046"/>
                  <a:pt x="12737" y="7057"/>
                </a:cubicBezTo>
                <a:cubicBezTo>
                  <a:pt x="13125" y="7171"/>
                  <a:pt x="13513" y="7262"/>
                  <a:pt x="13901" y="7399"/>
                </a:cubicBezTo>
                <a:cubicBezTo>
                  <a:pt x="13856" y="7422"/>
                  <a:pt x="13856" y="7445"/>
                  <a:pt x="13833" y="7445"/>
                </a:cubicBezTo>
                <a:cubicBezTo>
                  <a:pt x="13764" y="7491"/>
                  <a:pt x="13627" y="7514"/>
                  <a:pt x="13673" y="7605"/>
                </a:cubicBezTo>
                <a:cubicBezTo>
                  <a:pt x="13696" y="7673"/>
                  <a:pt x="13810" y="7742"/>
                  <a:pt x="13879" y="7765"/>
                </a:cubicBezTo>
                <a:cubicBezTo>
                  <a:pt x="14084" y="7765"/>
                  <a:pt x="14289" y="7765"/>
                  <a:pt x="14518" y="7742"/>
                </a:cubicBezTo>
                <a:cubicBezTo>
                  <a:pt x="14593" y="7717"/>
                  <a:pt x="14668" y="7699"/>
                  <a:pt x="14743" y="7699"/>
                </a:cubicBezTo>
                <a:cubicBezTo>
                  <a:pt x="14805" y="7699"/>
                  <a:pt x="14867" y="7711"/>
                  <a:pt x="14928" y="7742"/>
                </a:cubicBezTo>
                <a:cubicBezTo>
                  <a:pt x="14944" y="7749"/>
                  <a:pt x="14961" y="7752"/>
                  <a:pt x="14983" y="7752"/>
                </a:cubicBezTo>
                <a:cubicBezTo>
                  <a:pt x="15027" y="7752"/>
                  <a:pt x="15088" y="7742"/>
                  <a:pt x="15180" y="7742"/>
                </a:cubicBezTo>
                <a:cubicBezTo>
                  <a:pt x="15088" y="7582"/>
                  <a:pt x="15020" y="7468"/>
                  <a:pt x="14928" y="7331"/>
                </a:cubicBezTo>
                <a:cubicBezTo>
                  <a:pt x="14948" y="7329"/>
                  <a:pt x="14967" y="7328"/>
                  <a:pt x="14986" y="7328"/>
                </a:cubicBezTo>
                <a:cubicBezTo>
                  <a:pt x="15176" y="7328"/>
                  <a:pt x="15279" y="7432"/>
                  <a:pt x="15362" y="7536"/>
                </a:cubicBezTo>
                <a:cubicBezTo>
                  <a:pt x="15549" y="7723"/>
                  <a:pt x="15751" y="7816"/>
                  <a:pt x="15963" y="7816"/>
                </a:cubicBezTo>
                <a:cubicBezTo>
                  <a:pt x="16116" y="7816"/>
                  <a:pt x="16273" y="7768"/>
                  <a:pt x="16435" y="7673"/>
                </a:cubicBezTo>
                <a:cubicBezTo>
                  <a:pt x="16458" y="7673"/>
                  <a:pt x="16481" y="7628"/>
                  <a:pt x="16503" y="7605"/>
                </a:cubicBezTo>
                <a:cubicBezTo>
                  <a:pt x="16481" y="7468"/>
                  <a:pt x="16481" y="7331"/>
                  <a:pt x="16481" y="7194"/>
                </a:cubicBezTo>
                <a:cubicBezTo>
                  <a:pt x="16547" y="7177"/>
                  <a:pt x="16613" y="7170"/>
                  <a:pt x="16677" y="7170"/>
                </a:cubicBezTo>
                <a:cubicBezTo>
                  <a:pt x="16876" y="7170"/>
                  <a:pt x="17061" y="7239"/>
                  <a:pt x="17234" y="7308"/>
                </a:cubicBezTo>
                <a:cubicBezTo>
                  <a:pt x="17257" y="7331"/>
                  <a:pt x="17302" y="7399"/>
                  <a:pt x="17279" y="7445"/>
                </a:cubicBezTo>
                <a:cubicBezTo>
                  <a:pt x="17279" y="7468"/>
                  <a:pt x="17234" y="7514"/>
                  <a:pt x="17188" y="7536"/>
                </a:cubicBezTo>
                <a:cubicBezTo>
                  <a:pt x="17074" y="7582"/>
                  <a:pt x="16937" y="7514"/>
                  <a:pt x="16846" y="7650"/>
                </a:cubicBezTo>
                <a:cubicBezTo>
                  <a:pt x="17097" y="7730"/>
                  <a:pt x="17348" y="7747"/>
                  <a:pt x="17599" y="7747"/>
                </a:cubicBezTo>
                <a:cubicBezTo>
                  <a:pt x="17787" y="7747"/>
                  <a:pt x="17976" y="7738"/>
                  <a:pt x="18164" y="7738"/>
                </a:cubicBezTo>
                <a:cubicBezTo>
                  <a:pt x="18227" y="7738"/>
                  <a:pt x="18290" y="7739"/>
                  <a:pt x="18352" y="7742"/>
                </a:cubicBezTo>
                <a:cubicBezTo>
                  <a:pt x="18361" y="7744"/>
                  <a:pt x="18369" y="7744"/>
                  <a:pt x="18377" y="7744"/>
                </a:cubicBezTo>
                <a:cubicBezTo>
                  <a:pt x="18476" y="7744"/>
                  <a:pt x="18530" y="7621"/>
                  <a:pt x="18466" y="7536"/>
                </a:cubicBezTo>
                <a:cubicBezTo>
                  <a:pt x="18421" y="7445"/>
                  <a:pt x="18352" y="7354"/>
                  <a:pt x="18261" y="7285"/>
                </a:cubicBezTo>
                <a:cubicBezTo>
                  <a:pt x="18170" y="7217"/>
                  <a:pt x="18033" y="7194"/>
                  <a:pt x="17919" y="7126"/>
                </a:cubicBezTo>
                <a:cubicBezTo>
                  <a:pt x="17850" y="7103"/>
                  <a:pt x="17804" y="7034"/>
                  <a:pt x="17850" y="6966"/>
                </a:cubicBezTo>
                <a:cubicBezTo>
                  <a:pt x="17873" y="6920"/>
                  <a:pt x="17941" y="6874"/>
                  <a:pt x="17987" y="6874"/>
                </a:cubicBezTo>
                <a:cubicBezTo>
                  <a:pt x="18352" y="6920"/>
                  <a:pt x="18695" y="6966"/>
                  <a:pt x="18786" y="7422"/>
                </a:cubicBezTo>
                <a:cubicBezTo>
                  <a:pt x="18809" y="7514"/>
                  <a:pt x="18877" y="7582"/>
                  <a:pt x="18923" y="7650"/>
                </a:cubicBezTo>
                <a:cubicBezTo>
                  <a:pt x="18991" y="7719"/>
                  <a:pt x="19060" y="7765"/>
                  <a:pt x="19106" y="7856"/>
                </a:cubicBezTo>
                <a:cubicBezTo>
                  <a:pt x="19128" y="7902"/>
                  <a:pt x="19128" y="7993"/>
                  <a:pt x="19106" y="8039"/>
                </a:cubicBezTo>
                <a:cubicBezTo>
                  <a:pt x="19083" y="8084"/>
                  <a:pt x="18991" y="8130"/>
                  <a:pt x="18923" y="8130"/>
                </a:cubicBezTo>
                <a:cubicBezTo>
                  <a:pt x="18854" y="8130"/>
                  <a:pt x="18763" y="8084"/>
                  <a:pt x="18672" y="8061"/>
                </a:cubicBezTo>
                <a:cubicBezTo>
                  <a:pt x="18607" y="8045"/>
                  <a:pt x="18531" y="8029"/>
                  <a:pt x="18460" y="8029"/>
                </a:cubicBezTo>
                <a:cubicBezTo>
                  <a:pt x="18431" y="8029"/>
                  <a:pt x="18402" y="8032"/>
                  <a:pt x="18375" y="8039"/>
                </a:cubicBezTo>
                <a:cubicBezTo>
                  <a:pt x="18289" y="8067"/>
                  <a:pt x="18207" y="8080"/>
                  <a:pt x="18127" y="8080"/>
                </a:cubicBezTo>
                <a:cubicBezTo>
                  <a:pt x="18017" y="8080"/>
                  <a:pt x="17911" y="8055"/>
                  <a:pt x="17804" y="8016"/>
                </a:cubicBezTo>
                <a:cubicBezTo>
                  <a:pt x="17747" y="8004"/>
                  <a:pt x="17690" y="7999"/>
                  <a:pt x="17636" y="7999"/>
                </a:cubicBezTo>
                <a:cubicBezTo>
                  <a:pt x="17582" y="7999"/>
                  <a:pt x="17531" y="8004"/>
                  <a:pt x="17485" y="8016"/>
                </a:cubicBezTo>
                <a:cubicBezTo>
                  <a:pt x="17348" y="8039"/>
                  <a:pt x="17188" y="8061"/>
                  <a:pt x="17097" y="8130"/>
                </a:cubicBezTo>
                <a:cubicBezTo>
                  <a:pt x="16937" y="8267"/>
                  <a:pt x="17097" y="8404"/>
                  <a:pt x="17120" y="8541"/>
                </a:cubicBezTo>
                <a:cubicBezTo>
                  <a:pt x="17120" y="8563"/>
                  <a:pt x="17120" y="8609"/>
                  <a:pt x="17097" y="8632"/>
                </a:cubicBezTo>
                <a:cubicBezTo>
                  <a:pt x="17004" y="8668"/>
                  <a:pt x="16932" y="8685"/>
                  <a:pt x="16875" y="8685"/>
                </a:cubicBezTo>
                <a:cubicBezTo>
                  <a:pt x="16750" y="8685"/>
                  <a:pt x="16702" y="8599"/>
                  <a:pt x="16686" y="8427"/>
                </a:cubicBezTo>
                <a:cubicBezTo>
                  <a:pt x="16663" y="8358"/>
                  <a:pt x="16663" y="8290"/>
                  <a:pt x="16663" y="8244"/>
                </a:cubicBezTo>
                <a:cubicBezTo>
                  <a:pt x="16481" y="8198"/>
                  <a:pt x="16321" y="8130"/>
                  <a:pt x="16161" y="8107"/>
                </a:cubicBezTo>
                <a:cubicBezTo>
                  <a:pt x="16080" y="8091"/>
                  <a:pt x="15988" y="8075"/>
                  <a:pt x="15909" y="8075"/>
                </a:cubicBezTo>
                <a:cubicBezTo>
                  <a:pt x="15876" y="8075"/>
                  <a:pt x="15845" y="8077"/>
                  <a:pt x="15819" y="8084"/>
                </a:cubicBezTo>
                <a:cubicBezTo>
                  <a:pt x="15667" y="8145"/>
                  <a:pt x="15535" y="8165"/>
                  <a:pt x="15396" y="8165"/>
                </a:cubicBezTo>
                <a:cubicBezTo>
                  <a:pt x="15327" y="8165"/>
                  <a:pt x="15256" y="8160"/>
                  <a:pt x="15180" y="8153"/>
                </a:cubicBezTo>
                <a:cubicBezTo>
                  <a:pt x="15126" y="8145"/>
                  <a:pt x="15071" y="8142"/>
                  <a:pt x="15013" y="8142"/>
                </a:cubicBezTo>
                <a:cubicBezTo>
                  <a:pt x="14898" y="8142"/>
                  <a:pt x="14776" y="8153"/>
                  <a:pt x="14655" y="8153"/>
                </a:cubicBezTo>
                <a:cubicBezTo>
                  <a:pt x="14609" y="8244"/>
                  <a:pt x="14586" y="8312"/>
                  <a:pt x="14563" y="8381"/>
                </a:cubicBezTo>
                <a:cubicBezTo>
                  <a:pt x="14449" y="8678"/>
                  <a:pt x="14426" y="8678"/>
                  <a:pt x="14152" y="8678"/>
                </a:cubicBezTo>
                <a:cubicBezTo>
                  <a:pt x="13810" y="8655"/>
                  <a:pt x="13468" y="8632"/>
                  <a:pt x="13125" y="8609"/>
                </a:cubicBezTo>
                <a:cubicBezTo>
                  <a:pt x="13034" y="8609"/>
                  <a:pt x="12943" y="8609"/>
                  <a:pt x="12874" y="8632"/>
                </a:cubicBezTo>
                <a:cubicBezTo>
                  <a:pt x="12732" y="8723"/>
                  <a:pt x="12596" y="8747"/>
                  <a:pt x="12460" y="8747"/>
                </a:cubicBezTo>
                <a:cubicBezTo>
                  <a:pt x="12356" y="8747"/>
                  <a:pt x="12252" y="8733"/>
                  <a:pt x="12144" y="8723"/>
                </a:cubicBezTo>
                <a:cubicBezTo>
                  <a:pt x="11961" y="8700"/>
                  <a:pt x="11779" y="8678"/>
                  <a:pt x="11619" y="8678"/>
                </a:cubicBezTo>
                <a:cubicBezTo>
                  <a:pt x="11609" y="8675"/>
                  <a:pt x="11600" y="8673"/>
                  <a:pt x="11590" y="8673"/>
                </a:cubicBezTo>
                <a:cubicBezTo>
                  <a:pt x="11527" y="8673"/>
                  <a:pt x="11456" y="8730"/>
                  <a:pt x="11436" y="8769"/>
                </a:cubicBezTo>
                <a:cubicBezTo>
                  <a:pt x="11436" y="8815"/>
                  <a:pt x="11482" y="8906"/>
                  <a:pt x="11528" y="8929"/>
                </a:cubicBezTo>
                <a:cubicBezTo>
                  <a:pt x="11629" y="8990"/>
                  <a:pt x="11731" y="9069"/>
                  <a:pt x="11833" y="9069"/>
                </a:cubicBezTo>
                <a:cubicBezTo>
                  <a:pt x="11846" y="9069"/>
                  <a:pt x="11858" y="9068"/>
                  <a:pt x="11870" y="9066"/>
                </a:cubicBezTo>
                <a:cubicBezTo>
                  <a:pt x="12281" y="9066"/>
                  <a:pt x="12577" y="9317"/>
                  <a:pt x="12943" y="9454"/>
                </a:cubicBezTo>
                <a:cubicBezTo>
                  <a:pt x="12820" y="9586"/>
                  <a:pt x="12677" y="9617"/>
                  <a:pt x="12529" y="9617"/>
                </a:cubicBezTo>
                <a:cubicBezTo>
                  <a:pt x="12404" y="9617"/>
                  <a:pt x="12275" y="9595"/>
                  <a:pt x="12151" y="9595"/>
                </a:cubicBezTo>
                <a:cubicBezTo>
                  <a:pt x="12069" y="9595"/>
                  <a:pt x="11990" y="9604"/>
                  <a:pt x="11916" y="9636"/>
                </a:cubicBezTo>
                <a:cubicBezTo>
                  <a:pt x="11916" y="9750"/>
                  <a:pt x="11938" y="9842"/>
                  <a:pt x="11938" y="10001"/>
                </a:cubicBezTo>
                <a:cubicBezTo>
                  <a:pt x="11756" y="9910"/>
                  <a:pt x="11619" y="9842"/>
                  <a:pt x="11482" y="9796"/>
                </a:cubicBezTo>
                <a:cubicBezTo>
                  <a:pt x="11322" y="9728"/>
                  <a:pt x="11162" y="9728"/>
                  <a:pt x="11025" y="9682"/>
                </a:cubicBezTo>
                <a:cubicBezTo>
                  <a:pt x="10774" y="9591"/>
                  <a:pt x="10478" y="9636"/>
                  <a:pt x="10318" y="9340"/>
                </a:cubicBezTo>
                <a:cubicBezTo>
                  <a:pt x="10295" y="9317"/>
                  <a:pt x="10226" y="9294"/>
                  <a:pt x="10181" y="9294"/>
                </a:cubicBezTo>
                <a:cubicBezTo>
                  <a:pt x="10099" y="9284"/>
                  <a:pt x="10018" y="9273"/>
                  <a:pt x="9938" y="9273"/>
                </a:cubicBezTo>
                <a:cubicBezTo>
                  <a:pt x="9839" y="9273"/>
                  <a:pt x="9744" y="9289"/>
                  <a:pt x="9656" y="9340"/>
                </a:cubicBezTo>
                <a:cubicBezTo>
                  <a:pt x="9656" y="9385"/>
                  <a:pt x="9633" y="9408"/>
                  <a:pt x="9633" y="9454"/>
                </a:cubicBezTo>
                <a:cubicBezTo>
                  <a:pt x="9633" y="9499"/>
                  <a:pt x="9656" y="9613"/>
                  <a:pt x="9633" y="9636"/>
                </a:cubicBezTo>
                <a:cubicBezTo>
                  <a:pt x="9593" y="9649"/>
                  <a:pt x="9539" y="9663"/>
                  <a:pt x="9486" y="9663"/>
                </a:cubicBezTo>
                <a:cubicBezTo>
                  <a:pt x="9448" y="9663"/>
                  <a:pt x="9411" y="9656"/>
                  <a:pt x="9382" y="9636"/>
                </a:cubicBezTo>
                <a:cubicBezTo>
                  <a:pt x="9268" y="9568"/>
                  <a:pt x="9199" y="9454"/>
                  <a:pt x="9062" y="9340"/>
                </a:cubicBezTo>
                <a:cubicBezTo>
                  <a:pt x="8994" y="9431"/>
                  <a:pt x="8925" y="9477"/>
                  <a:pt x="8880" y="9545"/>
                </a:cubicBezTo>
                <a:cubicBezTo>
                  <a:pt x="8811" y="9659"/>
                  <a:pt x="8743" y="9796"/>
                  <a:pt x="8674" y="9910"/>
                </a:cubicBezTo>
                <a:cubicBezTo>
                  <a:pt x="8610" y="10026"/>
                  <a:pt x="8524" y="10084"/>
                  <a:pt x="8433" y="10084"/>
                </a:cubicBezTo>
                <a:cubicBezTo>
                  <a:pt x="8362" y="10084"/>
                  <a:pt x="8288" y="10049"/>
                  <a:pt x="8218" y="9979"/>
                </a:cubicBezTo>
                <a:cubicBezTo>
                  <a:pt x="8081" y="9865"/>
                  <a:pt x="8012" y="9705"/>
                  <a:pt x="7967" y="9522"/>
                </a:cubicBezTo>
                <a:cubicBezTo>
                  <a:pt x="7926" y="9399"/>
                  <a:pt x="7848" y="9313"/>
                  <a:pt x="7734" y="9313"/>
                </a:cubicBezTo>
                <a:cubicBezTo>
                  <a:pt x="7721" y="9313"/>
                  <a:pt x="7707" y="9314"/>
                  <a:pt x="7693" y="9317"/>
                </a:cubicBezTo>
                <a:cubicBezTo>
                  <a:pt x="7373" y="9317"/>
                  <a:pt x="7031" y="9362"/>
                  <a:pt x="6711" y="9499"/>
                </a:cubicBezTo>
                <a:cubicBezTo>
                  <a:pt x="6757" y="9682"/>
                  <a:pt x="6848" y="9819"/>
                  <a:pt x="7008" y="9865"/>
                </a:cubicBezTo>
                <a:cubicBezTo>
                  <a:pt x="7168" y="9910"/>
                  <a:pt x="7328" y="9956"/>
                  <a:pt x="7465" y="10024"/>
                </a:cubicBezTo>
                <a:cubicBezTo>
                  <a:pt x="7533" y="10047"/>
                  <a:pt x="7624" y="10024"/>
                  <a:pt x="7602" y="10138"/>
                </a:cubicBezTo>
                <a:cubicBezTo>
                  <a:pt x="6894" y="10161"/>
                  <a:pt x="6209" y="10184"/>
                  <a:pt x="5502" y="10207"/>
                </a:cubicBezTo>
                <a:cubicBezTo>
                  <a:pt x="5410" y="10275"/>
                  <a:pt x="5296" y="10367"/>
                  <a:pt x="5205" y="10458"/>
                </a:cubicBezTo>
                <a:cubicBezTo>
                  <a:pt x="5139" y="10557"/>
                  <a:pt x="5061" y="10632"/>
                  <a:pt x="4963" y="10632"/>
                </a:cubicBezTo>
                <a:cubicBezTo>
                  <a:pt x="4925" y="10632"/>
                  <a:pt x="4884" y="10620"/>
                  <a:pt x="4840" y="10595"/>
                </a:cubicBezTo>
                <a:cubicBezTo>
                  <a:pt x="4743" y="10558"/>
                  <a:pt x="4654" y="10540"/>
                  <a:pt x="4570" y="10540"/>
                </a:cubicBezTo>
                <a:cubicBezTo>
                  <a:pt x="4397" y="10540"/>
                  <a:pt x="4248" y="10616"/>
                  <a:pt x="4109" y="10755"/>
                </a:cubicBezTo>
                <a:cubicBezTo>
                  <a:pt x="4014" y="10838"/>
                  <a:pt x="3914" y="10878"/>
                  <a:pt x="3810" y="10878"/>
                </a:cubicBezTo>
                <a:cubicBezTo>
                  <a:pt x="3713" y="10878"/>
                  <a:pt x="3615" y="10843"/>
                  <a:pt x="3516" y="10778"/>
                </a:cubicBezTo>
                <a:cubicBezTo>
                  <a:pt x="3447" y="10732"/>
                  <a:pt x="3379" y="10686"/>
                  <a:pt x="3310" y="10663"/>
                </a:cubicBezTo>
                <a:cubicBezTo>
                  <a:pt x="3192" y="10722"/>
                  <a:pt x="3159" y="10832"/>
                  <a:pt x="3021" y="10832"/>
                </a:cubicBezTo>
                <a:cubicBezTo>
                  <a:pt x="2998" y="10832"/>
                  <a:pt x="2974" y="10830"/>
                  <a:pt x="2945" y="10823"/>
                </a:cubicBezTo>
                <a:cubicBezTo>
                  <a:pt x="2811" y="10774"/>
                  <a:pt x="2656" y="10752"/>
                  <a:pt x="2504" y="10752"/>
                </a:cubicBezTo>
                <a:cubicBezTo>
                  <a:pt x="2371" y="10752"/>
                  <a:pt x="2240" y="10769"/>
                  <a:pt x="2123" y="10800"/>
                </a:cubicBezTo>
                <a:cubicBezTo>
                  <a:pt x="1926" y="10861"/>
                  <a:pt x="1728" y="10882"/>
                  <a:pt x="1530" y="10882"/>
                </a:cubicBezTo>
                <a:cubicBezTo>
                  <a:pt x="1431" y="10882"/>
                  <a:pt x="1332" y="10876"/>
                  <a:pt x="1233" y="10869"/>
                </a:cubicBezTo>
                <a:cubicBezTo>
                  <a:pt x="1206" y="10867"/>
                  <a:pt x="1179" y="10865"/>
                  <a:pt x="1154" y="10865"/>
                </a:cubicBezTo>
                <a:cubicBezTo>
                  <a:pt x="922" y="10865"/>
                  <a:pt x="752" y="10958"/>
                  <a:pt x="526" y="11143"/>
                </a:cubicBezTo>
                <a:cubicBezTo>
                  <a:pt x="602" y="11204"/>
                  <a:pt x="698" y="11224"/>
                  <a:pt x="795" y="11224"/>
                </a:cubicBezTo>
                <a:cubicBezTo>
                  <a:pt x="843" y="11224"/>
                  <a:pt x="891" y="11219"/>
                  <a:pt x="937" y="11211"/>
                </a:cubicBezTo>
                <a:cubicBezTo>
                  <a:pt x="1007" y="11209"/>
                  <a:pt x="1078" y="11207"/>
                  <a:pt x="1148" y="11207"/>
                </a:cubicBezTo>
                <a:cubicBezTo>
                  <a:pt x="1568" y="11207"/>
                  <a:pt x="1988" y="11247"/>
                  <a:pt x="2417" y="11247"/>
                </a:cubicBezTo>
                <a:cubicBezTo>
                  <a:pt x="2547" y="11247"/>
                  <a:pt x="2677" y="11243"/>
                  <a:pt x="2808" y="11234"/>
                </a:cubicBezTo>
                <a:cubicBezTo>
                  <a:pt x="3059" y="11211"/>
                  <a:pt x="3333" y="11211"/>
                  <a:pt x="3607" y="11211"/>
                </a:cubicBezTo>
                <a:cubicBezTo>
                  <a:pt x="3683" y="11206"/>
                  <a:pt x="3758" y="11203"/>
                  <a:pt x="3833" y="11203"/>
                </a:cubicBezTo>
                <a:cubicBezTo>
                  <a:pt x="4076" y="11203"/>
                  <a:pt x="4316" y="11233"/>
                  <a:pt x="4543" y="11303"/>
                </a:cubicBezTo>
                <a:cubicBezTo>
                  <a:pt x="4840" y="11417"/>
                  <a:pt x="5136" y="11439"/>
                  <a:pt x="5456" y="11439"/>
                </a:cubicBezTo>
                <a:cubicBezTo>
                  <a:pt x="6232" y="11417"/>
                  <a:pt x="7008" y="11417"/>
                  <a:pt x="7807" y="11371"/>
                </a:cubicBezTo>
                <a:cubicBezTo>
                  <a:pt x="7865" y="11368"/>
                  <a:pt x="7924" y="11367"/>
                  <a:pt x="7982" y="11367"/>
                </a:cubicBezTo>
                <a:cubicBezTo>
                  <a:pt x="8284" y="11367"/>
                  <a:pt x="8587" y="11397"/>
                  <a:pt x="8896" y="11397"/>
                </a:cubicBezTo>
                <a:cubicBezTo>
                  <a:pt x="9041" y="11397"/>
                  <a:pt x="9188" y="11390"/>
                  <a:pt x="9336" y="11371"/>
                </a:cubicBezTo>
                <a:lnTo>
                  <a:pt x="9336" y="11371"/>
                </a:lnTo>
                <a:cubicBezTo>
                  <a:pt x="9313" y="11576"/>
                  <a:pt x="9108" y="11759"/>
                  <a:pt x="9359" y="11919"/>
                </a:cubicBezTo>
                <a:cubicBezTo>
                  <a:pt x="9509" y="11736"/>
                  <a:pt x="9695" y="11662"/>
                  <a:pt x="9900" y="11662"/>
                </a:cubicBezTo>
                <a:cubicBezTo>
                  <a:pt x="9976" y="11662"/>
                  <a:pt x="10055" y="11672"/>
                  <a:pt x="10135" y="11691"/>
                </a:cubicBezTo>
                <a:lnTo>
                  <a:pt x="10295" y="11691"/>
                </a:lnTo>
                <a:cubicBezTo>
                  <a:pt x="10816" y="11637"/>
                  <a:pt x="11338" y="11615"/>
                  <a:pt x="11859" y="11615"/>
                </a:cubicBezTo>
                <a:cubicBezTo>
                  <a:pt x="12228" y="11615"/>
                  <a:pt x="12597" y="11626"/>
                  <a:pt x="12966" y="11645"/>
                </a:cubicBezTo>
                <a:cubicBezTo>
                  <a:pt x="13020" y="11645"/>
                  <a:pt x="13075" y="11645"/>
                  <a:pt x="13130" y="11645"/>
                </a:cubicBezTo>
                <a:cubicBezTo>
                  <a:pt x="13484" y="11645"/>
                  <a:pt x="13830" y="11662"/>
                  <a:pt x="14107" y="11919"/>
                </a:cubicBezTo>
                <a:cubicBezTo>
                  <a:pt x="14355" y="11706"/>
                  <a:pt x="14410" y="11659"/>
                  <a:pt x="14615" y="11659"/>
                </a:cubicBezTo>
                <a:cubicBezTo>
                  <a:pt x="14674" y="11659"/>
                  <a:pt x="14745" y="11663"/>
                  <a:pt x="14837" y="11668"/>
                </a:cubicBezTo>
                <a:lnTo>
                  <a:pt x="15111" y="11668"/>
                </a:lnTo>
                <a:cubicBezTo>
                  <a:pt x="15179" y="11657"/>
                  <a:pt x="15246" y="11652"/>
                  <a:pt x="15312" y="11652"/>
                </a:cubicBezTo>
                <a:cubicBezTo>
                  <a:pt x="15531" y="11652"/>
                  <a:pt x="15734" y="11715"/>
                  <a:pt x="15910" y="11873"/>
                </a:cubicBezTo>
                <a:cubicBezTo>
                  <a:pt x="16001" y="11828"/>
                  <a:pt x="16093" y="11805"/>
                  <a:pt x="16161" y="11759"/>
                </a:cubicBezTo>
                <a:cubicBezTo>
                  <a:pt x="16246" y="11731"/>
                  <a:pt x="16331" y="11714"/>
                  <a:pt x="16411" y="11714"/>
                </a:cubicBezTo>
                <a:cubicBezTo>
                  <a:pt x="16525" y="11714"/>
                  <a:pt x="16629" y="11747"/>
                  <a:pt x="16709" y="11828"/>
                </a:cubicBezTo>
                <a:cubicBezTo>
                  <a:pt x="16949" y="12051"/>
                  <a:pt x="17211" y="12085"/>
                  <a:pt x="17479" y="12085"/>
                </a:cubicBezTo>
                <a:cubicBezTo>
                  <a:pt x="17594" y="12085"/>
                  <a:pt x="17711" y="12079"/>
                  <a:pt x="17827" y="12079"/>
                </a:cubicBezTo>
                <a:cubicBezTo>
                  <a:pt x="17987" y="12079"/>
                  <a:pt x="18101" y="11987"/>
                  <a:pt x="18170" y="11850"/>
                </a:cubicBezTo>
                <a:cubicBezTo>
                  <a:pt x="18307" y="11850"/>
                  <a:pt x="18444" y="11828"/>
                  <a:pt x="18581" y="11828"/>
                </a:cubicBezTo>
                <a:cubicBezTo>
                  <a:pt x="18603" y="11850"/>
                  <a:pt x="18649" y="11873"/>
                  <a:pt x="18672" y="11896"/>
                </a:cubicBezTo>
                <a:cubicBezTo>
                  <a:pt x="18813" y="12073"/>
                  <a:pt x="18996" y="12140"/>
                  <a:pt x="19199" y="12140"/>
                </a:cubicBezTo>
                <a:cubicBezTo>
                  <a:pt x="19257" y="12140"/>
                  <a:pt x="19318" y="12134"/>
                  <a:pt x="19379" y="12124"/>
                </a:cubicBezTo>
                <a:cubicBezTo>
                  <a:pt x="19585" y="12056"/>
                  <a:pt x="19813" y="12056"/>
                  <a:pt x="20019" y="12056"/>
                </a:cubicBezTo>
                <a:cubicBezTo>
                  <a:pt x="20347" y="12056"/>
                  <a:pt x="20676" y="12143"/>
                  <a:pt x="21005" y="12143"/>
                </a:cubicBezTo>
                <a:cubicBezTo>
                  <a:pt x="21087" y="12143"/>
                  <a:pt x="21169" y="12138"/>
                  <a:pt x="21251" y="12124"/>
                </a:cubicBezTo>
                <a:cubicBezTo>
                  <a:pt x="21320" y="12124"/>
                  <a:pt x="21434" y="12147"/>
                  <a:pt x="21502" y="12193"/>
                </a:cubicBezTo>
                <a:cubicBezTo>
                  <a:pt x="21799" y="12330"/>
                  <a:pt x="22096" y="12284"/>
                  <a:pt x="22392" y="12307"/>
                </a:cubicBezTo>
                <a:cubicBezTo>
                  <a:pt x="22413" y="12312"/>
                  <a:pt x="22436" y="12314"/>
                  <a:pt x="22460" y="12314"/>
                </a:cubicBezTo>
                <a:cubicBezTo>
                  <a:pt x="22504" y="12314"/>
                  <a:pt x="22551" y="12308"/>
                  <a:pt x="22597" y="12308"/>
                </a:cubicBezTo>
                <a:cubicBezTo>
                  <a:pt x="22638" y="12308"/>
                  <a:pt x="22678" y="12313"/>
                  <a:pt x="22712" y="12330"/>
                </a:cubicBezTo>
                <a:cubicBezTo>
                  <a:pt x="23077" y="12444"/>
                  <a:pt x="23465" y="12489"/>
                  <a:pt x="23853" y="12512"/>
                </a:cubicBezTo>
                <a:cubicBezTo>
                  <a:pt x="24515" y="12581"/>
                  <a:pt x="25177" y="12672"/>
                  <a:pt x="25839" y="12695"/>
                </a:cubicBezTo>
                <a:cubicBezTo>
                  <a:pt x="25993" y="12702"/>
                  <a:pt x="26147" y="12704"/>
                  <a:pt x="26301" y="12704"/>
                </a:cubicBezTo>
                <a:cubicBezTo>
                  <a:pt x="26673" y="12704"/>
                  <a:pt x="27049" y="12688"/>
                  <a:pt x="27437" y="12672"/>
                </a:cubicBezTo>
                <a:cubicBezTo>
                  <a:pt x="27528" y="12672"/>
                  <a:pt x="27634" y="12643"/>
                  <a:pt x="27731" y="12643"/>
                </a:cubicBezTo>
                <a:cubicBezTo>
                  <a:pt x="27755" y="12643"/>
                  <a:pt x="27779" y="12645"/>
                  <a:pt x="27802" y="12649"/>
                </a:cubicBezTo>
                <a:cubicBezTo>
                  <a:pt x="27916" y="12695"/>
                  <a:pt x="28030" y="12809"/>
                  <a:pt x="28144" y="12877"/>
                </a:cubicBezTo>
                <a:cubicBezTo>
                  <a:pt x="28487" y="12695"/>
                  <a:pt x="28487" y="12695"/>
                  <a:pt x="28806" y="12695"/>
                </a:cubicBezTo>
                <a:lnTo>
                  <a:pt x="30153" y="12695"/>
                </a:lnTo>
                <a:cubicBezTo>
                  <a:pt x="30358" y="12695"/>
                  <a:pt x="30587" y="12672"/>
                  <a:pt x="30792" y="12649"/>
                </a:cubicBezTo>
                <a:cubicBezTo>
                  <a:pt x="30952" y="12615"/>
                  <a:pt x="31106" y="12604"/>
                  <a:pt x="31263" y="12604"/>
                </a:cubicBezTo>
                <a:cubicBezTo>
                  <a:pt x="31420" y="12604"/>
                  <a:pt x="31580" y="12615"/>
                  <a:pt x="31751" y="12626"/>
                </a:cubicBezTo>
                <a:cubicBezTo>
                  <a:pt x="32011" y="12650"/>
                  <a:pt x="32278" y="12692"/>
                  <a:pt x="32544" y="12692"/>
                </a:cubicBezTo>
                <a:cubicBezTo>
                  <a:pt x="32791" y="12692"/>
                  <a:pt x="33038" y="12656"/>
                  <a:pt x="33280" y="12535"/>
                </a:cubicBezTo>
                <a:cubicBezTo>
                  <a:pt x="33408" y="12692"/>
                  <a:pt x="33554" y="12751"/>
                  <a:pt x="33712" y="12751"/>
                </a:cubicBezTo>
                <a:cubicBezTo>
                  <a:pt x="33808" y="12751"/>
                  <a:pt x="33907" y="12729"/>
                  <a:pt x="34010" y="12695"/>
                </a:cubicBezTo>
                <a:cubicBezTo>
                  <a:pt x="34122" y="12665"/>
                  <a:pt x="34228" y="12650"/>
                  <a:pt x="34330" y="12650"/>
                </a:cubicBezTo>
                <a:cubicBezTo>
                  <a:pt x="34543" y="12650"/>
                  <a:pt x="34738" y="12716"/>
                  <a:pt x="34923" y="12855"/>
                </a:cubicBezTo>
                <a:cubicBezTo>
                  <a:pt x="34969" y="12877"/>
                  <a:pt x="34992" y="12877"/>
                  <a:pt x="35015" y="12900"/>
                </a:cubicBezTo>
                <a:cubicBezTo>
                  <a:pt x="35090" y="12933"/>
                  <a:pt x="35160" y="12955"/>
                  <a:pt x="35223" y="12955"/>
                </a:cubicBezTo>
                <a:cubicBezTo>
                  <a:pt x="35294" y="12955"/>
                  <a:pt x="35355" y="12927"/>
                  <a:pt x="35403" y="12855"/>
                </a:cubicBezTo>
                <a:cubicBezTo>
                  <a:pt x="35513" y="12697"/>
                  <a:pt x="35656" y="12648"/>
                  <a:pt x="35809" y="12648"/>
                </a:cubicBezTo>
                <a:cubicBezTo>
                  <a:pt x="35878" y="12648"/>
                  <a:pt x="35949" y="12658"/>
                  <a:pt x="36019" y="12672"/>
                </a:cubicBezTo>
                <a:cubicBezTo>
                  <a:pt x="36270" y="12718"/>
                  <a:pt x="36430" y="12832"/>
                  <a:pt x="36567" y="12992"/>
                </a:cubicBezTo>
                <a:cubicBezTo>
                  <a:pt x="36633" y="13058"/>
                  <a:pt x="36708" y="13094"/>
                  <a:pt x="36785" y="13094"/>
                </a:cubicBezTo>
                <a:cubicBezTo>
                  <a:pt x="36841" y="13094"/>
                  <a:pt x="36898" y="13075"/>
                  <a:pt x="36955" y="13037"/>
                </a:cubicBezTo>
                <a:cubicBezTo>
                  <a:pt x="37069" y="12969"/>
                  <a:pt x="37069" y="12877"/>
                  <a:pt x="37046" y="12763"/>
                </a:cubicBezTo>
                <a:cubicBezTo>
                  <a:pt x="37046" y="12741"/>
                  <a:pt x="37069" y="12695"/>
                  <a:pt x="37092" y="12649"/>
                </a:cubicBezTo>
                <a:cubicBezTo>
                  <a:pt x="37160" y="12649"/>
                  <a:pt x="37252" y="12672"/>
                  <a:pt x="37343" y="12672"/>
                </a:cubicBezTo>
                <a:cubicBezTo>
                  <a:pt x="37571" y="12672"/>
                  <a:pt x="37799" y="12672"/>
                  <a:pt x="38005" y="12832"/>
                </a:cubicBezTo>
                <a:cubicBezTo>
                  <a:pt x="38098" y="12910"/>
                  <a:pt x="38213" y="12945"/>
                  <a:pt x="38335" y="12945"/>
                </a:cubicBezTo>
                <a:cubicBezTo>
                  <a:pt x="38391" y="12945"/>
                  <a:pt x="38449" y="12938"/>
                  <a:pt x="38507" y="12923"/>
                </a:cubicBezTo>
                <a:cubicBezTo>
                  <a:pt x="38606" y="12890"/>
                  <a:pt x="38701" y="12878"/>
                  <a:pt x="38796" y="12878"/>
                </a:cubicBezTo>
                <a:cubicBezTo>
                  <a:pt x="38964" y="12878"/>
                  <a:pt x="39131" y="12917"/>
                  <a:pt x="39306" y="12946"/>
                </a:cubicBezTo>
                <a:cubicBezTo>
                  <a:pt x="39420" y="12946"/>
                  <a:pt x="39534" y="12992"/>
                  <a:pt x="39671" y="12992"/>
                </a:cubicBezTo>
                <a:cubicBezTo>
                  <a:pt x="39726" y="13000"/>
                  <a:pt x="39779" y="13005"/>
                  <a:pt x="39830" y="13005"/>
                </a:cubicBezTo>
                <a:cubicBezTo>
                  <a:pt x="40050" y="13005"/>
                  <a:pt x="40222" y="12918"/>
                  <a:pt x="40333" y="12695"/>
                </a:cubicBezTo>
                <a:cubicBezTo>
                  <a:pt x="40403" y="12555"/>
                  <a:pt x="40499" y="12496"/>
                  <a:pt x="40622" y="12496"/>
                </a:cubicBezTo>
                <a:cubicBezTo>
                  <a:pt x="40660" y="12496"/>
                  <a:pt x="40701" y="12501"/>
                  <a:pt x="40744" y="12512"/>
                </a:cubicBezTo>
                <a:cubicBezTo>
                  <a:pt x="41109" y="12558"/>
                  <a:pt x="41497" y="12626"/>
                  <a:pt x="41840" y="12786"/>
                </a:cubicBezTo>
                <a:cubicBezTo>
                  <a:pt x="41885" y="12718"/>
                  <a:pt x="41908" y="12626"/>
                  <a:pt x="41954" y="12512"/>
                </a:cubicBezTo>
                <a:cubicBezTo>
                  <a:pt x="42091" y="12604"/>
                  <a:pt x="42228" y="12649"/>
                  <a:pt x="42342" y="12741"/>
                </a:cubicBezTo>
                <a:cubicBezTo>
                  <a:pt x="42555" y="12897"/>
                  <a:pt x="42769" y="13001"/>
                  <a:pt x="43000" y="13001"/>
                </a:cubicBezTo>
                <a:cubicBezTo>
                  <a:pt x="43138" y="13001"/>
                  <a:pt x="43283" y="12963"/>
                  <a:pt x="43437" y="12877"/>
                </a:cubicBezTo>
                <a:cubicBezTo>
                  <a:pt x="43506" y="12832"/>
                  <a:pt x="43597" y="12832"/>
                  <a:pt x="43666" y="12809"/>
                </a:cubicBezTo>
                <a:cubicBezTo>
                  <a:pt x="43711" y="12672"/>
                  <a:pt x="43711" y="12581"/>
                  <a:pt x="43757" y="12444"/>
                </a:cubicBezTo>
                <a:cubicBezTo>
                  <a:pt x="43825" y="12512"/>
                  <a:pt x="43894" y="12535"/>
                  <a:pt x="43939" y="12581"/>
                </a:cubicBezTo>
                <a:cubicBezTo>
                  <a:pt x="44076" y="12763"/>
                  <a:pt x="44259" y="12786"/>
                  <a:pt x="44464" y="12786"/>
                </a:cubicBezTo>
                <a:cubicBezTo>
                  <a:pt x="44556" y="12786"/>
                  <a:pt x="44670" y="12763"/>
                  <a:pt x="44784" y="12741"/>
                </a:cubicBezTo>
                <a:cubicBezTo>
                  <a:pt x="44828" y="12723"/>
                  <a:pt x="44871" y="12716"/>
                  <a:pt x="44915" y="12716"/>
                </a:cubicBezTo>
                <a:cubicBezTo>
                  <a:pt x="44985" y="12716"/>
                  <a:pt x="45056" y="12735"/>
                  <a:pt x="45126" y="12763"/>
                </a:cubicBezTo>
                <a:cubicBezTo>
                  <a:pt x="45213" y="12807"/>
                  <a:pt x="45274" y="12830"/>
                  <a:pt x="45324" y="12830"/>
                </a:cubicBezTo>
                <a:cubicBezTo>
                  <a:pt x="45406" y="12830"/>
                  <a:pt x="45461" y="12768"/>
                  <a:pt x="45560" y="12626"/>
                </a:cubicBezTo>
                <a:cubicBezTo>
                  <a:pt x="45606" y="12581"/>
                  <a:pt x="45651" y="12535"/>
                  <a:pt x="45697" y="12444"/>
                </a:cubicBezTo>
                <a:cubicBezTo>
                  <a:pt x="45788" y="12535"/>
                  <a:pt x="45857" y="12649"/>
                  <a:pt x="45902" y="12649"/>
                </a:cubicBezTo>
                <a:cubicBezTo>
                  <a:pt x="45927" y="12645"/>
                  <a:pt x="45951" y="12643"/>
                  <a:pt x="45974" y="12643"/>
                </a:cubicBezTo>
                <a:cubicBezTo>
                  <a:pt x="46181" y="12643"/>
                  <a:pt x="46311" y="12814"/>
                  <a:pt x="46496" y="12855"/>
                </a:cubicBezTo>
                <a:cubicBezTo>
                  <a:pt x="46542" y="12877"/>
                  <a:pt x="46587" y="12877"/>
                  <a:pt x="46656" y="12877"/>
                </a:cubicBezTo>
                <a:cubicBezTo>
                  <a:pt x="46701" y="12855"/>
                  <a:pt x="46724" y="12809"/>
                  <a:pt x="46770" y="12786"/>
                </a:cubicBezTo>
                <a:cubicBezTo>
                  <a:pt x="46724" y="12672"/>
                  <a:pt x="46701" y="12581"/>
                  <a:pt x="46678" y="12489"/>
                </a:cubicBezTo>
                <a:cubicBezTo>
                  <a:pt x="46758" y="12410"/>
                  <a:pt x="46844" y="12381"/>
                  <a:pt x="46930" y="12381"/>
                </a:cubicBezTo>
                <a:cubicBezTo>
                  <a:pt x="47015" y="12381"/>
                  <a:pt x="47101" y="12410"/>
                  <a:pt x="47181" y="12444"/>
                </a:cubicBezTo>
                <a:cubicBezTo>
                  <a:pt x="47337" y="12537"/>
                  <a:pt x="47482" y="12610"/>
                  <a:pt x="47646" y="12610"/>
                </a:cubicBezTo>
                <a:cubicBezTo>
                  <a:pt x="47722" y="12610"/>
                  <a:pt x="47801" y="12594"/>
                  <a:pt x="47888" y="12558"/>
                </a:cubicBezTo>
                <a:cubicBezTo>
                  <a:pt x="47910" y="12549"/>
                  <a:pt x="47931" y="12546"/>
                  <a:pt x="47952" y="12546"/>
                </a:cubicBezTo>
                <a:cubicBezTo>
                  <a:pt x="48044" y="12546"/>
                  <a:pt x="48134" y="12616"/>
                  <a:pt x="48208" y="12672"/>
                </a:cubicBezTo>
                <a:cubicBezTo>
                  <a:pt x="48309" y="12733"/>
                  <a:pt x="48383" y="12762"/>
                  <a:pt x="48448" y="12762"/>
                </a:cubicBezTo>
                <a:cubicBezTo>
                  <a:pt x="48530" y="12762"/>
                  <a:pt x="48598" y="12715"/>
                  <a:pt x="48687" y="12626"/>
                </a:cubicBezTo>
                <a:cubicBezTo>
                  <a:pt x="48710" y="12581"/>
                  <a:pt x="48733" y="12535"/>
                  <a:pt x="48778" y="12489"/>
                </a:cubicBezTo>
                <a:cubicBezTo>
                  <a:pt x="48875" y="12369"/>
                  <a:pt x="48978" y="12312"/>
                  <a:pt x="49083" y="12312"/>
                </a:cubicBezTo>
                <a:cubicBezTo>
                  <a:pt x="49178" y="12312"/>
                  <a:pt x="49275" y="12358"/>
                  <a:pt x="49372" y="12444"/>
                </a:cubicBezTo>
                <a:cubicBezTo>
                  <a:pt x="49418" y="12489"/>
                  <a:pt x="49463" y="12558"/>
                  <a:pt x="49509" y="12604"/>
                </a:cubicBezTo>
                <a:cubicBezTo>
                  <a:pt x="49577" y="12683"/>
                  <a:pt x="49634" y="12723"/>
                  <a:pt x="49697" y="12723"/>
                </a:cubicBezTo>
                <a:cubicBezTo>
                  <a:pt x="49760" y="12723"/>
                  <a:pt x="49828" y="12683"/>
                  <a:pt x="49920" y="12604"/>
                </a:cubicBezTo>
                <a:cubicBezTo>
                  <a:pt x="49943" y="12581"/>
                  <a:pt x="49988" y="12535"/>
                  <a:pt x="50011" y="12489"/>
                </a:cubicBezTo>
                <a:cubicBezTo>
                  <a:pt x="50132" y="12368"/>
                  <a:pt x="50253" y="12313"/>
                  <a:pt x="50404" y="12313"/>
                </a:cubicBezTo>
                <a:cubicBezTo>
                  <a:pt x="50452" y="12313"/>
                  <a:pt x="50503" y="12319"/>
                  <a:pt x="50559" y="12330"/>
                </a:cubicBezTo>
                <a:cubicBezTo>
                  <a:pt x="50741" y="12375"/>
                  <a:pt x="50947" y="12375"/>
                  <a:pt x="51129" y="12421"/>
                </a:cubicBezTo>
                <a:cubicBezTo>
                  <a:pt x="51244" y="12448"/>
                  <a:pt x="51357" y="12458"/>
                  <a:pt x="51469" y="12458"/>
                </a:cubicBezTo>
                <a:cubicBezTo>
                  <a:pt x="51779" y="12458"/>
                  <a:pt x="52085" y="12382"/>
                  <a:pt x="52394" y="12382"/>
                </a:cubicBezTo>
                <a:cubicBezTo>
                  <a:pt x="52535" y="12382"/>
                  <a:pt x="52676" y="12398"/>
                  <a:pt x="52819" y="12444"/>
                </a:cubicBezTo>
                <a:cubicBezTo>
                  <a:pt x="52832" y="12450"/>
                  <a:pt x="52845" y="12453"/>
                  <a:pt x="52859" y="12453"/>
                </a:cubicBezTo>
                <a:cubicBezTo>
                  <a:pt x="52893" y="12453"/>
                  <a:pt x="52930" y="12437"/>
                  <a:pt x="52978" y="12421"/>
                </a:cubicBezTo>
                <a:cubicBezTo>
                  <a:pt x="53229" y="12375"/>
                  <a:pt x="53503" y="12307"/>
                  <a:pt x="53754" y="12284"/>
                </a:cubicBezTo>
                <a:cubicBezTo>
                  <a:pt x="54039" y="12262"/>
                  <a:pt x="54324" y="12230"/>
                  <a:pt x="54604" y="12230"/>
                </a:cubicBezTo>
                <a:cubicBezTo>
                  <a:pt x="54907" y="12230"/>
                  <a:pt x="55204" y="12268"/>
                  <a:pt x="55489" y="12398"/>
                </a:cubicBezTo>
                <a:cubicBezTo>
                  <a:pt x="55786" y="12216"/>
                  <a:pt x="55786" y="12216"/>
                  <a:pt x="56174" y="12193"/>
                </a:cubicBezTo>
                <a:cubicBezTo>
                  <a:pt x="56265" y="12193"/>
                  <a:pt x="56356" y="12170"/>
                  <a:pt x="56425" y="12124"/>
                </a:cubicBezTo>
                <a:cubicBezTo>
                  <a:pt x="56562" y="12079"/>
                  <a:pt x="56676" y="12010"/>
                  <a:pt x="56790" y="11919"/>
                </a:cubicBezTo>
                <a:cubicBezTo>
                  <a:pt x="56904" y="11850"/>
                  <a:pt x="56996" y="11736"/>
                  <a:pt x="57087" y="11645"/>
                </a:cubicBezTo>
                <a:cubicBezTo>
                  <a:pt x="57178" y="11668"/>
                  <a:pt x="57224" y="11668"/>
                  <a:pt x="57269" y="11691"/>
                </a:cubicBezTo>
                <a:cubicBezTo>
                  <a:pt x="57475" y="11828"/>
                  <a:pt x="57657" y="12010"/>
                  <a:pt x="57886" y="12079"/>
                </a:cubicBezTo>
                <a:cubicBezTo>
                  <a:pt x="58137" y="12170"/>
                  <a:pt x="58411" y="12170"/>
                  <a:pt x="58685" y="12193"/>
                </a:cubicBezTo>
                <a:lnTo>
                  <a:pt x="58844" y="12193"/>
                </a:lnTo>
                <a:cubicBezTo>
                  <a:pt x="58867" y="12193"/>
                  <a:pt x="58913" y="12170"/>
                  <a:pt x="58936" y="12147"/>
                </a:cubicBezTo>
                <a:cubicBezTo>
                  <a:pt x="58936" y="12079"/>
                  <a:pt x="58936" y="11987"/>
                  <a:pt x="58913" y="11919"/>
                </a:cubicBezTo>
                <a:cubicBezTo>
                  <a:pt x="58985" y="11846"/>
                  <a:pt x="59064" y="11819"/>
                  <a:pt x="59139" y="11819"/>
                </a:cubicBezTo>
                <a:cubicBezTo>
                  <a:pt x="59206" y="11819"/>
                  <a:pt x="59270" y="11841"/>
                  <a:pt x="59324" y="11873"/>
                </a:cubicBezTo>
                <a:cubicBezTo>
                  <a:pt x="59440" y="11951"/>
                  <a:pt x="59563" y="11977"/>
                  <a:pt x="59690" y="11977"/>
                </a:cubicBezTo>
                <a:cubicBezTo>
                  <a:pt x="59787" y="11977"/>
                  <a:pt x="59887" y="11961"/>
                  <a:pt x="59986" y="11942"/>
                </a:cubicBezTo>
                <a:cubicBezTo>
                  <a:pt x="60381" y="11900"/>
                  <a:pt x="60757" y="11802"/>
                  <a:pt x="61148" y="11802"/>
                </a:cubicBezTo>
                <a:cubicBezTo>
                  <a:pt x="61187" y="11802"/>
                  <a:pt x="61225" y="11803"/>
                  <a:pt x="61264" y="11805"/>
                </a:cubicBezTo>
                <a:cubicBezTo>
                  <a:pt x="61515" y="11805"/>
                  <a:pt x="61743" y="11713"/>
                  <a:pt x="61949" y="11554"/>
                </a:cubicBezTo>
                <a:cubicBezTo>
                  <a:pt x="62072" y="11465"/>
                  <a:pt x="62196" y="11432"/>
                  <a:pt x="62331" y="11432"/>
                </a:cubicBezTo>
                <a:cubicBezTo>
                  <a:pt x="62370" y="11432"/>
                  <a:pt x="62410" y="11434"/>
                  <a:pt x="62451" y="11439"/>
                </a:cubicBezTo>
                <a:cubicBezTo>
                  <a:pt x="62585" y="11455"/>
                  <a:pt x="62719" y="11461"/>
                  <a:pt x="62852" y="11461"/>
                </a:cubicBezTo>
                <a:cubicBezTo>
                  <a:pt x="63311" y="11461"/>
                  <a:pt x="63766" y="11389"/>
                  <a:pt x="64208" y="11371"/>
                </a:cubicBezTo>
                <a:cubicBezTo>
                  <a:pt x="64345" y="11371"/>
                  <a:pt x="64459" y="11325"/>
                  <a:pt x="64574" y="11280"/>
                </a:cubicBezTo>
                <a:cubicBezTo>
                  <a:pt x="64707" y="11226"/>
                  <a:pt x="64833" y="11204"/>
                  <a:pt x="64965" y="11204"/>
                </a:cubicBezTo>
                <a:cubicBezTo>
                  <a:pt x="65058" y="11204"/>
                  <a:pt x="65154" y="11215"/>
                  <a:pt x="65258" y="11234"/>
                </a:cubicBezTo>
                <a:cubicBezTo>
                  <a:pt x="65715" y="11303"/>
                  <a:pt x="66171" y="11303"/>
                  <a:pt x="66628" y="11394"/>
                </a:cubicBezTo>
                <a:cubicBezTo>
                  <a:pt x="66769" y="11414"/>
                  <a:pt x="66911" y="11420"/>
                  <a:pt x="67052" y="11420"/>
                </a:cubicBezTo>
                <a:cubicBezTo>
                  <a:pt x="67286" y="11420"/>
                  <a:pt x="67519" y="11403"/>
                  <a:pt x="67752" y="11403"/>
                </a:cubicBezTo>
                <a:cubicBezTo>
                  <a:pt x="67857" y="11403"/>
                  <a:pt x="67961" y="11407"/>
                  <a:pt x="68066" y="11417"/>
                </a:cubicBezTo>
                <a:cubicBezTo>
                  <a:pt x="68169" y="11428"/>
                  <a:pt x="68277" y="11434"/>
                  <a:pt x="68385" y="11434"/>
                </a:cubicBezTo>
                <a:cubicBezTo>
                  <a:pt x="68494" y="11434"/>
                  <a:pt x="68602" y="11428"/>
                  <a:pt x="68705" y="11417"/>
                </a:cubicBezTo>
                <a:cubicBezTo>
                  <a:pt x="68796" y="11394"/>
                  <a:pt x="68933" y="11394"/>
                  <a:pt x="68888" y="11211"/>
                </a:cubicBezTo>
                <a:cubicBezTo>
                  <a:pt x="68591" y="11166"/>
                  <a:pt x="68294" y="11074"/>
                  <a:pt x="67997" y="11074"/>
                </a:cubicBezTo>
                <a:cubicBezTo>
                  <a:pt x="67632" y="11074"/>
                  <a:pt x="67358" y="10915"/>
                  <a:pt x="67107" y="10663"/>
                </a:cubicBezTo>
                <a:cubicBezTo>
                  <a:pt x="67061" y="10641"/>
                  <a:pt x="67061" y="10572"/>
                  <a:pt x="67039" y="10504"/>
                </a:cubicBezTo>
                <a:cubicBezTo>
                  <a:pt x="67107" y="10481"/>
                  <a:pt x="67153" y="10458"/>
                  <a:pt x="67176" y="10458"/>
                </a:cubicBezTo>
                <a:cubicBezTo>
                  <a:pt x="67632" y="10549"/>
                  <a:pt x="68089" y="10641"/>
                  <a:pt x="68545" y="10732"/>
                </a:cubicBezTo>
                <a:cubicBezTo>
                  <a:pt x="68614" y="10743"/>
                  <a:pt x="68682" y="10760"/>
                  <a:pt x="68748" y="10760"/>
                </a:cubicBezTo>
                <a:cubicBezTo>
                  <a:pt x="68813" y="10760"/>
                  <a:pt x="68876" y="10743"/>
                  <a:pt x="68933" y="10686"/>
                </a:cubicBezTo>
                <a:cubicBezTo>
                  <a:pt x="68986" y="10644"/>
                  <a:pt x="69039" y="10626"/>
                  <a:pt x="69095" y="10626"/>
                </a:cubicBezTo>
                <a:cubicBezTo>
                  <a:pt x="69158" y="10626"/>
                  <a:pt x="69225" y="10650"/>
                  <a:pt x="69298" y="10686"/>
                </a:cubicBezTo>
                <a:cubicBezTo>
                  <a:pt x="69390" y="10709"/>
                  <a:pt x="69481" y="10755"/>
                  <a:pt x="69572" y="10778"/>
                </a:cubicBezTo>
                <a:cubicBezTo>
                  <a:pt x="69686" y="10641"/>
                  <a:pt x="69709" y="10458"/>
                  <a:pt x="69869" y="10390"/>
                </a:cubicBezTo>
                <a:cubicBezTo>
                  <a:pt x="69960" y="10367"/>
                  <a:pt x="70052" y="10253"/>
                  <a:pt x="70074" y="10161"/>
                </a:cubicBezTo>
                <a:cubicBezTo>
                  <a:pt x="70166" y="9933"/>
                  <a:pt x="70326" y="9887"/>
                  <a:pt x="70554" y="9887"/>
                </a:cubicBezTo>
                <a:cubicBezTo>
                  <a:pt x="70634" y="9887"/>
                  <a:pt x="70708" y="9899"/>
                  <a:pt x="70782" y="9899"/>
                </a:cubicBezTo>
                <a:cubicBezTo>
                  <a:pt x="70856" y="9899"/>
                  <a:pt x="70930" y="9887"/>
                  <a:pt x="71010" y="9842"/>
                </a:cubicBezTo>
                <a:cubicBezTo>
                  <a:pt x="71124" y="9791"/>
                  <a:pt x="71237" y="9776"/>
                  <a:pt x="71355" y="9776"/>
                </a:cubicBezTo>
                <a:cubicBezTo>
                  <a:pt x="71450" y="9776"/>
                  <a:pt x="71547" y="9786"/>
                  <a:pt x="71649" y="9796"/>
                </a:cubicBezTo>
                <a:cubicBezTo>
                  <a:pt x="71695" y="9807"/>
                  <a:pt x="71741" y="9813"/>
                  <a:pt x="71783" y="9813"/>
                </a:cubicBezTo>
                <a:cubicBezTo>
                  <a:pt x="71826" y="9813"/>
                  <a:pt x="71866" y="9807"/>
                  <a:pt x="71900" y="9796"/>
                </a:cubicBezTo>
                <a:cubicBezTo>
                  <a:pt x="71946" y="9796"/>
                  <a:pt x="71946" y="9728"/>
                  <a:pt x="72015" y="9659"/>
                </a:cubicBezTo>
                <a:cubicBezTo>
                  <a:pt x="71777" y="9625"/>
                  <a:pt x="71565" y="9566"/>
                  <a:pt x="71349" y="9566"/>
                </a:cubicBezTo>
                <a:cubicBezTo>
                  <a:pt x="71275" y="9566"/>
                  <a:pt x="71201" y="9573"/>
                  <a:pt x="71124" y="9591"/>
                </a:cubicBezTo>
                <a:cubicBezTo>
                  <a:pt x="71041" y="9613"/>
                  <a:pt x="70960" y="9624"/>
                  <a:pt x="70879" y="9624"/>
                </a:cubicBezTo>
                <a:cubicBezTo>
                  <a:pt x="70719" y="9624"/>
                  <a:pt x="70561" y="9583"/>
                  <a:pt x="70394" y="9522"/>
                </a:cubicBezTo>
                <a:cubicBezTo>
                  <a:pt x="70348" y="9522"/>
                  <a:pt x="70303" y="9454"/>
                  <a:pt x="70234" y="9385"/>
                </a:cubicBezTo>
                <a:cubicBezTo>
                  <a:pt x="70394" y="9271"/>
                  <a:pt x="70531" y="9180"/>
                  <a:pt x="70714" y="9066"/>
                </a:cubicBezTo>
                <a:cubicBezTo>
                  <a:pt x="70622" y="8997"/>
                  <a:pt x="70554" y="8929"/>
                  <a:pt x="70508" y="8929"/>
                </a:cubicBezTo>
                <a:cubicBezTo>
                  <a:pt x="70211" y="8906"/>
                  <a:pt x="69960" y="8815"/>
                  <a:pt x="69686" y="8723"/>
                </a:cubicBezTo>
                <a:cubicBezTo>
                  <a:pt x="69435" y="8655"/>
                  <a:pt x="69276" y="8541"/>
                  <a:pt x="69139" y="8312"/>
                </a:cubicBezTo>
                <a:cubicBezTo>
                  <a:pt x="69024" y="8153"/>
                  <a:pt x="68865" y="7993"/>
                  <a:pt x="68705" y="7833"/>
                </a:cubicBezTo>
                <a:cubicBezTo>
                  <a:pt x="68522" y="7628"/>
                  <a:pt x="68294" y="7514"/>
                  <a:pt x="68020" y="7445"/>
                </a:cubicBezTo>
                <a:cubicBezTo>
                  <a:pt x="67701" y="7399"/>
                  <a:pt x="67404" y="7331"/>
                  <a:pt x="67084" y="7308"/>
                </a:cubicBezTo>
                <a:cubicBezTo>
                  <a:pt x="66468" y="7262"/>
                  <a:pt x="66468" y="7262"/>
                  <a:pt x="65783" y="6829"/>
                </a:cubicBezTo>
                <a:cubicBezTo>
                  <a:pt x="65943" y="6669"/>
                  <a:pt x="66103" y="6509"/>
                  <a:pt x="66285" y="6349"/>
                </a:cubicBezTo>
                <a:cubicBezTo>
                  <a:pt x="66377" y="6486"/>
                  <a:pt x="66468" y="6601"/>
                  <a:pt x="66559" y="6737"/>
                </a:cubicBezTo>
                <a:lnTo>
                  <a:pt x="67860" y="6737"/>
                </a:lnTo>
                <a:cubicBezTo>
                  <a:pt x="68248" y="6737"/>
                  <a:pt x="68636" y="6760"/>
                  <a:pt x="69024" y="6760"/>
                </a:cubicBezTo>
                <a:cubicBezTo>
                  <a:pt x="69055" y="6763"/>
                  <a:pt x="69085" y="6764"/>
                  <a:pt x="69115" y="6764"/>
                </a:cubicBezTo>
                <a:cubicBezTo>
                  <a:pt x="69373" y="6764"/>
                  <a:pt x="69596" y="6678"/>
                  <a:pt x="69801" y="6555"/>
                </a:cubicBezTo>
                <a:cubicBezTo>
                  <a:pt x="69983" y="6441"/>
                  <a:pt x="70166" y="6327"/>
                  <a:pt x="70326" y="6190"/>
                </a:cubicBezTo>
                <a:cubicBezTo>
                  <a:pt x="70577" y="5984"/>
                  <a:pt x="70896" y="5961"/>
                  <a:pt x="71193" y="5961"/>
                </a:cubicBezTo>
                <a:cubicBezTo>
                  <a:pt x="71284" y="5961"/>
                  <a:pt x="71398" y="6007"/>
                  <a:pt x="71353" y="6190"/>
                </a:cubicBezTo>
                <a:cubicBezTo>
                  <a:pt x="71239" y="6212"/>
                  <a:pt x="71102" y="6235"/>
                  <a:pt x="70965" y="6258"/>
                </a:cubicBezTo>
                <a:cubicBezTo>
                  <a:pt x="70919" y="6258"/>
                  <a:pt x="70896" y="6304"/>
                  <a:pt x="70873" y="6327"/>
                </a:cubicBezTo>
                <a:cubicBezTo>
                  <a:pt x="70873" y="6464"/>
                  <a:pt x="70805" y="6601"/>
                  <a:pt x="70942" y="6737"/>
                </a:cubicBezTo>
                <a:cubicBezTo>
                  <a:pt x="70987" y="6692"/>
                  <a:pt x="71079" y="6692"/>
                  <a:pt x="71124" y="6646"/>
                </a:cubicBezTo>
                <a:cubicBezTo>
                  <a:pt x="71336" y="6413"/>
                  <a:pt x="71587" y="6279"/>
                  <a:pt x="71896" y="6279"/>
                </a:cubicBezTo>
                <a:cubicBezTo>
                  <a:pt x="71920" y="6279"/>
                  <a:pt x="71944" y="6279"/>
                  <a:pt x="71969" y="6281"/>
                </a:cubicBezTo>
                <a:cubicBezTo>
                  <a:pt x="72129" y="6281"/>
                  <a:pt x="72288" y="6235"/>
                  <a:pt x="72448" y="6190"/>
                </a:cubicBezTo>
                <a:cubicBezTo>
                  <a:pt x="72583" y="6153"/>
                  <a:pt x="72710" y="6129"/>
                  <a:pt x="72839" y="6129"/>
                </a:cubicBezTo>
                <a:cubicBezTo>
                  <a:pt x="72950" y="6129"/>
                  <a:pt x="73062" y="6147"/>
                  <a:pt x="73179" y="6190"/>
                </a:cubicBezTo>
                <a:cubicBezTo>
                  <a:pt x="73231" y="6203"/>
                  <a:pt x="73299" y="6216"/>
                  <a:pt x="73365" y="6216"/>
                </a:cubicBezTo>
                <a:cubicBezTo>
                  <a:pt x="73413" y="6216"/>
                  <a:pt x="73460" y="6209"/>
                  <a:pt x="73498" y="6190"/>
                </a:cubicBezTo>
                <a:cubicBezTo>
                  <a:pt x="73740" y="6083"/>
                  <a:pt x="73986" y="6047"/>
                  <a:pt x="74233" y="6047"/>
                </a:cubicBezTo>
                <a:cubicBezTo>
                  <a:pt x="74568" y="6047"/>
                  <a:pt x="74904" y="6114"/>
                  <a:pt x="75233" y="6167"/>
                </a:cubicBezTo>
                <a:cubicBezTo>
                  <a:pt x="75433" y="6192"/>
                  <a:pt x="75634" y="6210"/>
                  <a:pt x="75834" y="6210"/>
                </a:cubicBezTo>
                <a:cubicBezTo>
                  <a:pt x="75999" y="6210"/>
                  <a:pt x="76164" y="6198"/>
                  <a:pt x="76329" y="6167"/>
                </a:cubicBezTo>
                <a:cubicBezTo>
                  <a:pt x="76466" y="6144"/>
                  <a:pt x="76802" y="6133"/>
                  <a:pt x="77136" y="6133"/>
                </a:cubicBezTo>
                <a:cubicBezTo>
                  <a:pt x="77470" y="6133"/>
                  <a:pt x="77801" y="6144"/>
                  <a:pt x="77926" y="6167"/>
                </a:cubicBezTo>
                <a:cubicBezTo>
                  <a:pt x="78120" y="6201"/>
                  <a:pt x="78314" y="6218"/>
                  <a:pt x="78511" y="6218"/>
                </a:cubicBezTo>
                <a:cubicBezTo>
                  <a:pt x="78708" y="6218"/>
                  <a:pt x="78908" y="6201"/>
                  <a:pt x="79113" y="6167"/>
                </a:cubicBezTo>
                <a:cubicBezTo>
                  <a:pt x="79342" y="6144"/>
                  <a:pt x="79570" y="6121"/>
                  <a:pt x="79798" y="6121"/>
                </a:cubicBezTo>
                <a:lnTo>
                  <a:pt x="81944" y="6121"/>
                </a:lnTo>
                <a:cubicBezTo>
                  <a:pt x="82195" y="6121"/>
                  <a:pt x="82423" y="6053"/>
                  <a:pt x="82628" y="5893"/>
                </a:cubicBezTo>
                <a:cubicBezTo>
                  <a:pt x="82902" y="5665"/>
                  <a:pt x="83062" y="5619"/>
                  <a:pt x="83496" y="5528"/>
                </a:cubicBezTo>
                <a:cubicBezTo>
                  <a:pt x="83655" y="5749"/>
                  <a:pt x="83762" y="5857"/>
                  <a:pt x="83884" y="5857"/>
                </a:cubicBezTo>
                <a:cubicBezTo>
                  <a:pt x="83988" y="5857"/>
                  <a:pt x="84103" y="5777"/>
                  <a:pt x="84272" y="5619"/>
                </a:cubicBezTo>
                <a:cubicBezTo>
                  <a:pt x="84226" y="5551"/>
                  <a:pt x="84203" y="5482"/>
                  <a:pt x="84158" y="5414"/>
                </a:cubicBezTo>
                <a:cubicBezTo>
                  <a:pt x="84546" y="5345"/>
                  <a:pt x="84934" y="5299"/>
                  <a:pt x="85322" y="5208"/>
                </a:cubicBezTo>
                <a:cubicBezTo>
                  <a:pt x="85436" y="5174"/>
                  <a:pt x="85544" y="5157"/>
                  <a:pt x="85653" y="5157"/>
                </a:cubicBezTo>
                <a:cubicBezTo>
                  <a:pt x="85761" y="5157"/>
                  <a:pt x="85870" y="5174"/>
                  <a:pt x="85984" y="5208"/>
                </a:cubicBezTo>
                <a:cubicBezTo>
                  <a:pt x="86052" y="5094"/>
                  <a:pt x="86121" y="5026"/>
                  <a:pt x="86189" y="4934"/>
                </a:cubicBezTo>
                <a:cubicBezTo>
                  <a:pt x="86189" y="4820"/>
                  <a:pt x="86189" y="4706"/>
                  <a:pt x="86189" y="4615"/>
                </a:cubicBezTo>
                <a:lnTo>
                  <a:pt x="84637" y="4615"/>
                </a:lnTo>
                <a:cubicBezTo>
                  <a:pt x="84295" y="4592"/>
                  <a:pt x="83929" y="4546"/>
                  <a:pt x="83587" y="4523"/>
                </a:cubicBezTo>
                <a:cubicBezTo>
                  <a:pt x="83435" y="4523"/>
                  <a:pt x="83273" y="4513"/>
                  <a:pt x="83114" y="4513"/>
                </a:cubicBezTo>
                <a:cubicBezTo>
                  <a:pt x="83034" y="4513"/>
                  <a:pt x="82956" y="4516"/>
                  <a:pt x="82879" y="4523"/>
                </a:cubicBezTo>
                <a:cubicBezTo>
                  <a:pt x="82674" y="4558"/>
                  <a:pt x="82463" y="4569"/>
                  <a:pt x="82252" y="4569"/>
                </a:cubicBezTo>
                <a:cubicBezTo>
                  <a:pt x="82041" y="4569"/>
                  <a:pt x="81829" y="4558"/>
                  <a:pt x="81624" y="4546"/>
                </a:cubicBezTo>
                <a:cubicBezTo>
                  <a:pt x="81396" y="4546"/>
                  <a:pt x="81168" y="4592"/>
                  <a:pt x="80871" y="4615"/>
                </a:cubicBezTo>
                <a:cubicBezTo>
                  <a:pt x="80748" y="4527"/>
                  <a:pt x="80584" y="4425"/>
                  <a:pt x="80379" y="4425"/>
                </a:cubicBezTo>
                <a:cubicBezTo>
                  <a:pt x="80318" y="4425"/>
                  <a:pt x="80254" y="4434"/>
                  <a:pt x="80186" y="4455"/>
                </a:cubicBezTo>
                <a:cubicBezTo>
                  <a:pt x="80169" y="4459"/>
                  <a:pt x="80150" y="4461"/>
                  <a:pt x="80132" y="4461"/>
                </a:cubicBezTo>
                <a:cubicBezTo>
                  <a:pt x="80052" y="4461"/>
                  <a:pt x="79963" y="4428"/>
                  <a:pt x="79889" y="4409"/>
                </a:cubicBezTo>
                <a:cubicBezTo>
                  <a:pt x="79716" y="4330"/>
                  <a:pt x="79542" y="4306"/>
                  <a:pt x="79369" y="4306"/>
                </a:cubicBezTo>
                <a:cubicBezTo>
                  <a:pt x="79291" y="4306"/>
                  <a:pt x="79214" y="4311"/>
                  <a:pt x="79136" y="4318"/>
                </a:cubicBezTo>
                <a:cubicBezTo>
                  <a:pt x="79043" y="4327"/>
                  <a:pt x="78946" y="4337"/>
                  <a:pt x="78845" y="4337"/>
                </a:cubicBezTo>
                <a:cubicBezTo>
                  <a:pt x="78699" y="4337"/>
                  <a:pt x="78545" y="4317"/>
                  <a:pt x="78383" y="4250"/>
                </a:cubicBezTo>
                <a:cubicBezTo>
                  <a:pt x="78437" y="4141"/>
                  <a:pt x="78520" y="4076"/>
                  <a:pt x="78609" y="4076"/>
                </a:cubicBezTo>
                <a:cubicBezTo>
                  <a:pt x="78632" y="4076"/>
                  <a:pt x="78656" y="4080"/>
                  <a:pt x="78680" y="4090"/>
                </a:cubicBezTo>
                <a:cubicBezTo>
                  <a:pt x="78759" y="4114"/>
                  <a:pt x="78833" y="4124"/>
                  <a:pt x="78905" y="4124"/>
                </a:cubicBezTo>
                <a:cubicBezTo>
                  <a:pt x="79038" y="4124"/>
                  <a:pt x="79162" y="4089"/>
                  <a:pt x="79296" y="4044"/>
                </a:cubicBezTo>
                <a:cubicBezTo>
                  <a:pt x="79360" y="4028"/>
                  <a:pt x="79425" y="4012"/>
                  <a:pt x="79490" y="4012"/>
                </a:cubicBezTo>
                <a:cubicBezTo>
                  <a:pt x="79516" y="4012"/>
                  <a:pt x="79543" y="4015"/>
                  <a:pt x="79570" y="4021"/>
                </a:cubicBezTo>
                <a:cubicBezTo>
                  <a:pt x="79615" y="4031"/>
                  <a:pt x="79659" y="4036"/>
                  <a:pt x="79702" y="4036"/>
                </a:cubicBezTo>
                <a:cubicBezTo>
                  <a:pt x="79855" y="4036"/>
                  <a:pt x="79998" y="3978"/>
                  <a:pt x="80140" y="3907"/>
                </a:cubicBezTo>
                <a:cubicBezTo>
                  <a:pt x="80255" y="4113"/>
                  <a:pt x="80414" y="4181"/>
                  <a:pt x="80620" y="4204"/>
                </a:cubicBezTo>
                <a:cubicBezTo>
                  <a:pt x="80730" y="4218"/>
                  <a:pt x="80839" y="4225"/>
                  <a:pt x="80946" y="4225"/>
                </a:cubicBezTo>
                <a:cubicBezTo>
                  <a:pt x="81192" y="4225"/>
                  <a:pt x="81431" y="4185"/>
                  <a:pt x="81670" y="4090"/>
                </a:cubicBezTo>
                <a:cubicBezTo>
                  <a:pt x="81903" y="4008"/>
                  <a:pt x="82135" y="3966"/>
                  <a:pt x="82368" y="3966"/>
                </a:cubicBezTo>
                <a:cubicBezTo>
                  <a:pt x="82523" y="3966"/>
                  <a:pt x="82679" y="3985"/>
                  <a:pt x="82834" y="4021"/>
                </a:cubicBezTo>
                <a:cubicBezTo>
                  <a:pt x="82889" y="4021"/>
                  <a:pt x="82943" y="4050"/>
                  <a:pt x="82998" y="4050"/>
                </a:cubicBezTo>
                <a:cubicBezTo>
                  <a:pt x="83012" y="4050"/>
                  <a:pt x="83026" y="4049"/>
                  <a:pt x="83039" y="4044"/>
                </a:cubicBezTo>
                <a:cubicBezTo>
                  <a:pt x="83155" y="4002"/>
                  <a:pt x="83270" y="3987"/>
                  <a:pt x="83386" y="3987"/>
                </a:cubicBezTo>
                <a:cubicBezTo>
                  <a:pt x="83663" y="3987"/>
                  <a:pt x="83941" y="4073"/>
                  <a:pt x="84218" y="4073"/>
                </a:cubicBezTo>
                <a:cubicBezTo>
                  <a:pt x="84259" y="4073"/>
                  <a:pt x="84299" y="4071"/>
                  <a:pt x="84340" y="4067"/>
                </a:cubicBezTo>
                <a:cubicBezTo>
                  <a:pt x="84957" y="3998"/>
                  <a:pt x="85573" y="4021"/>
                  <a:pt x="86189" y="3861"/>
                </a:cubicBezTo>
                <a:cubicBezTo>
                  <a:pt x="86189" y="3747"/>
                  <a:pt x="86189" y="3656"/>
                  <a:pt x="86189" y="3542"/>
                </a:cubicBezTo>
                <a:cubicBezTo>
                  <a:pt x="85710" y="3519"/>
                  <a:pt x="85253" y="3473"/>
                  <a:pt x="84797" y="3337"/>
                </a:cubicBezTo>
                <a:cubicBezTo>
                  <a:pt x="84546" y="3337"/>
                  <a:pt x="84295" y="3359"/>
                  <a:pt x="84066" y="3382"/>
                </a:cubicBezTo>
                <a:cubicBezTo>
                  <a:pt x="84046" y="3387"/>
                  <a:pt x="84025" y="3390"/>
                  <a:pt x="84005" y="3390"/>
                </a:cubicBezTo>
                <a:cubicBezTo>
                  <a:pt x="83936" y="3390"/>
                  <a:pt x="83873" y="3357"/>
                  <a:pt x="83838" y="3268"/>
                </a:cubicBezTo>
                <a:cubicBezTo>
                  <a:pt x="83884" y="3200"/>
                  <a:pt x="83929" y="3131"/>
                  <a:pt x="83975" y="3040"/>
                </a:cubicBezTo>
                <a:cubicBezTo>
                  <a:pt x="83496" y="2903"/>
                  <a:pt x="83039" y="2857"/>
                  <a:pt x="82560" y="2834"/>
                </a:cubicBezTo>
                <a:cubicBezTo>
                  <a:pt x="82035" y="2812"/>
                  <a:pt x="81533" y="2789"/>
                  <a:pt x="81053" y="2583"/>
                </a:cubicBezTo>
                <a:cubicBezTo>
                  <a:pt x="80962" y="2593"/>
                  <a:pt x="80874" y="2604"/>
                  <a:pt x="80789" y="2604"/>
                </a:cubicBezTo>
                <a:cubicBezTo>
                  <a:pt x="80685" y="2604"/>
                  <a:pt x="80584" y="2588"/>
                  <a:pt x="80483" y="2538"/>
                </a:cubicBezTo>
                <a:cubicBezTo>
                  <a:pt x="80391" y="2515"/>
                  <a:pt x="80323" y="2424"/>
                  <a:pt x="80369" y="2332"/>
                </a:cubicBezTo>
                <a:cubicBezTo>
                  <a:pt x="80391" y="2287"/>
                  <a:pt x="80483" y="2195"/>
                  <a:pt x="80528" y="2195"/>
                </a:cubicBezTo>
                <a:cubicBezTo>
                  <a:pt x="80643" y="2195"/>
                  <a:pt x="80779" y="2218"/>
                  <a:pt x="80871" y="2264"/>
                </a:cubicBezTo>
                <a:cubicBezTo>
                  <a:pt x="81008" y="2332"/>
                  <a:pt x="81031" y="2446"/>
                  <a:pt x="81053" y="2583"/>
                </a:cubicBezTo>
                <a:cubicBezTo>
                  <a:pt x="81282" y="2583"/>
                  <a:pt x="81510" y="2583"/>
                  <a:pt x="81807" y="2606"/>
                </a:cubicBezTo>
                <a:cubicBezTo>
                  <a:pt x="81761" y="2515"/>
                  <a:pt x="81715" y="2446"/>
                  <a:pt x="81693" y="2355"/>
                </a:cubicBezTo>
                <a:cubicBezTo>
                  <a:pt x="81556" y="2241"/>
                  <a:pt x="81419" y="2127"/>
                  <a:pt x="81304" y="2013"/>
                </a:cubicBezTo>
                <a:cubicBezTo>
                  <a:pt x="81063" y="2018"/>
                  <a:pt x="80880" y="2022"/>
                  <a:pt x="80737" y="2022"/>
                </a:cubicBezTo>
                <a:cubicBezTo>
                  <a:pt x="80286" y="2022"/>
                  <a:pt x="80240" y="1981"/>
                  <a:pt x="80049" y="1807"/>
                </a:cubicBezTo>
                <a:cubicBezTo>
                  <a:pt x="80342" y="1705"/>
                  <a:pt x="80472" y="1660"/>
                  <a:pt x="80604" y="1660"/>
                </a:cubicBezTo>
                <a:cubicBezTo>
                  <a:pt x="80709" y="1660"/>
                  <a:pt x="80816" y="1688"/>
                  <a:pt x="81008" y="1739"/>
                </a:cubicBezTo>
                <a:cubicBezTo>
                  <a:pt x="81194" y="1789"/>
                  <a:pt x="81326" y="1818"/>
                  <a:pt x="81442" y="1818"/>
                </a:cubicBezTo>
                <a:cubicBezTo>
                  <a:pt x="81638" y="1818"/>
                  <a:pt x="81784" y="1735"/>
                  <a:pt x="82058" y="1533"/>
                </a:cubicBezTo>
                <a:cubicBezTo>
                  <a:pt x="82149" y="1602"/>
                  <a:pt x="82217" y="1670"/>
                  <a:pt x="82286" y="1716"/>
                </a:cubicBezTo>
                <a:cubicBezTo>
                  <a:pt x="82469" y="1693"/>
                  <a:pt x="82628" y="1670"/>
                  <a:pt x="82765" y="1670"/>
                </a:cubicBezTo>
                <a:cubicBezTo>
                  <a:pt x="83016" y="1693"/>
                  <a:pt x="83267" y="1762"/>
                  <a:pt x="83519" y="1784"/>
                </a:cubicBezTo>
                <a:cubicBezTo>
                  <a:pt x="83792" y="1807"/>
                  <a:pt x="84089" y="1807"/>
                  <a:pt x="84363" y="1807"/>
                </a:cubicBezTo>
                <a:cubicBezTo>
                  <a:pt x="84432" y="1807"/>
                  <a:pt x="84500" y="1762"/>
                  <a:pt x="84614" y="1716"/>
                </a:cubicBezTo>
                <a:cubicBezTo>
                  <a:pt x="84295" y="1510"/>
                  <a:pt x="84044" y="1419"/>
                  <a:pt x="83724" y="1396"/>
                </a:cubicBezTo>
                <a:cubicBezTo>
                  <a:pt x="83267" y="1374"/>
                  <a:pt x="82788" y="1305"/>
                  <a:pt x="82332" y="1259"/>
                </a:cubicBezTo>
                <a:cubicBezTo>
                  <a:pt x="81578" y="1168"/>
                  <a:pt x="80825" y="1077"/>
                  <a:pt x="80049" y="986"/>
                </a:cubicBezTo>
                <a:cubicBezTo>
                  <a:pt x="79661" y="940"/>
                  <a:pt x="79273" y="894"/>
                  <a:pt x="78885" y="849"/>
                </a:cubicBezTo>
                <a:cubicBezTo>
                  <a:pt x="78292" y="803"/>
                  <a:pt x="77721" y="757"/>
                  <a:pt x="77127" y="712"/>
                </a:cubicBezTo>
                <a:cubicBezTo>
                  <a:pt x="76534" y="666"/>
                  <a:pt x="75963" y="597"/>
                  <a:pt x="75370" y="552"/>
                </a:cubicBezTo>
                <a:cubicBezTo>
                  <a:pt x="74708" y="506"/>
                  <a:pt x="74023" y="461"/>
                  <a:pt x="73338" y="415"/>
                </a:cubicBezTo>
                <a:cubicBezTo>
                  <a:pt x="73293" y="415"/>
                  <a:pt x="73247" y="415"/>
                  <a:pt x="73179" y="392"/>
                </a:cubicBezTo>
                <a:cubicBezTo>
                  <a:pt x="72928" y="369"/>
                  <a:pt x="72654" y="346"/>
                  <a:pt x="72380" y="346"/>
                </a:cubicBezTo>
                <a:cubicBezTo>
                  <a:pt x="71284" y="301"/>
                  <a:pt x="70189" y="255"/>
                  <a:pt x="69070" y="209"/>
                </a:cubicBezTo>
                <a:cubicBezTo>
                  <a:pt x="68979" y="209"/>
                  <a:pt x="68865" y="209"/>
                  <a:pt x="68751" y="187"/>
                </a:cubicBezTo>
                <a:cubicBezTo>
                  <a:pt x="68610" y="148"/>
                  <a:pt x="68469" y="117"/>
                  <a:pt x="68325" y="117"/>
                </a:cubicBezTo>
                <a:cubicBezTo>
                  <a:pt x="68211" y="117"/>
                  <a:pt x="68095" y="136"/>
                  <a:pt x="67975" y="187"/>
                </a:cubicBezTo>
                <a:cubicBezTo>
                  <a:pt x="67941" y="193"/>
                  <a:pt x="67906" y="196"/>
                  <a:pt x="67869" y="196"/>
                </a:cubicBezTo>
                <a:cubicBezTo>
                  <a:pt x="67782" y="196"/>
                  <a:pt x="67690" y="180"/>
                  <a:pt x="67609" y="164"/>
                </a:cubicBezTo>
                <a:cubicBezTo>
                  <a:pt x="67188" y="133"/>
                  <a:pt x="66778" y="59"/>
                  <a:pt x="66364" y="59"/>
                </a:cubicBezTo>
                <a:cubicBezTo>
                  <a:pt x="66172" y="59"/>
                  <a:pt x="65979" y="75"/>
                  <a:pt x="65783" y="118"/>
                </a:cubicBezTo>
                <a:cubicBezTo>
                  <a:pt x="65722" y="118"/>
                  <a:pt x="65651" y="128"/>
                  <a:pt x="65577" y="128"/>
                </a:cubicBezTo>
                <a:cubicBezTo>
                  <a:pt x="65540" y="128"/>
                  <a:pt x="65502" y="126"/>
                  <a:pt x="65464" y="118"/>
                </a:cubicBezTo>
                <a:cubicBezTo>
                  <a:pt x="65190" y="57"/>
                  <a:pt x="64906" y="37"/>
                  <a:pt x="64618" y="37"/>
                </a:cubicBezTo>
                <a:cubicBezTo>
                  <a:pt x="64475" y="37"/>
                  <a:pt x="64330" y="42"/>
                  <a:pt x="64186" y="50"/>
                </a:cubicBezTo>
                <a:cubicBezTo>
                  <a:pt x="63510" y="50"/>
                  <a:pt x="62820" y="20"/>
                  <a:pt x="62138" y="20"/>
                </a:cubicBezTo>
                <a:cubicBezTo>
                  <a:pt x="61968" y="20"/>
                  <a:pt x="61798" y="22"/>
                  <a:pt x="61629" y="27"/>
                </a:cubicBezTo>
                <a:cubicBezTo>
                  <a:pt x="61528" y="30"/>
                  <a:pt x="61427" y="31"/>
                  <a:pt x="61326" y="31"/>
                </a:cubicBezTo>
                <a:cubicBezTo>
                  <a:pt x="60802" y="31"/>
                  <a:pt x="60271" y="1"/>
                  <a:pt x="59745" y="1"/>
                </a:cubicBezTo>
                <a:close/>
              </a:path>
            </a:pathLst>
          </a:custGeom>
          <a:solidFill>
            <a:srgbClr val="FFCF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7" name="Google Shape;1187;p36"/>
          <p:cNvSpPr txBox="1">
            <a:spLocks noGrp="1"/>
          </p:cNvSpPr>
          <p:nvPr>
            <p:ph type="title"/>
          </p:nvPr>
        </p:nvSpPr>
        <p:spPr>
          <a:xfrm>
            <a:off x="720000" y="571486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dirty="0" smtClean="0"/>
              <a:t>Modul 11. Konsep Pendidikan Seni</a:t>
            </a:r>
            <a:endParaRPr/>
          </a:p>
        </p:txBody>
      </p:sp>
      <p:sp>
        <p:nvSpPr>
          <p:cNvPr id="1188" name="Google Shape;1188;p36"/>
          <p:cNvSpPr txBox="1">
            <a:spLocks noGrp="1"/>
          </p:cNvSpPr>
          <p:nvPr>
            <p:ph type="title" idx="2"/>
          </p:nvPr>
        </p:nvSpPr>
        <p:spPr>
          <a:xfrm>
            <a:off x="844175" y="2102825"/>
            <a:ext cx="605100" cy="4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/>
          </a:p>
        </p:txBody>
      </p:sp>
      <p:sp>
        <p:nvSpPr>
          <p:cNvPr id="1190" name="Google Shape;1190;p36"/>
          <p:cNvSpPr txBox="1">
            <a:spLocks noGrp="1"/>
          </p:cNvSpPr>
          <p:nvPr>
            <p:ph type="subTitle" idx="1"/>
          </p:nvPr>
        </p:nvSpPr>
        <p:spPr>
          <a:xfrm>
            <a:off x="1799281" y="2071684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id-ID" sz="3200" dirty="0" smtClean="0"/>
              <a:t>Konsep</a:t>
            </a:r>
            <a:endParaRPr sz="3200"/>
          </a:p>
        </p:txBody>
      </p:sp>
      <p:sp>
        <p:nvSpPr>
          <p:cNvPr id="1192" name="Google Shape;1192;p36"/>
          <p:cNvSpPr txBox="1">
            <a:spLocks noGrp="1"/>
          </p:cNvSpPr>
          <p:nvPr>
            <p:ph type="title" idx="4"/>
          </p:nvPr>
        </p:nvSpPr>
        <p:spPr>
          <a:xfrm>
            <a:off x="844163" y="3412288"/>
            <a:ext cx="605100" cy="4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0</a:t>
            </a:r>
            <a:r>
              <a:rPr lang="id-ID" dirty="0" smtClean="0"/>
              <a:t>2</a:t>
            </a:r>
            <a:endParaRPr/>
          </a:p>
        </p:txBody>
      </p:sp>
      <p:sp>
        <p:nvSpPr>
          <p:cNvPr id="1195" name="Google Shape;1195;p36"/>
          <p:cNvSpPr txBox="1">
            <a:spLocks noGrp="1"/>
          </p:cNvSpPr>
          <p:nvPr>
            <p:ph type="title" idx="7"/>
          </p:nvPr>
        </p:nvSpPr>
        <p:spPr>
          <a:xfrm>
            <a:off x="5172550" y="3412300"/>
            <a:ext cx="605100" cy="4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1198" name="Google Shape;1198;p36"/>
          <p:cNvSpPr txBox="1">
            <a:spLocks noGrp="1"/>
          </p:cNvSpPr>
          <p:nvPr>
            <p:ph type="title" idx="13"/>
          </p:nvPr>
        </p:nvSpPr>
        <p:spPr>
          <a:xfrm>
            <a:off x="5172550" y="2102850"/>
            <a:ext cx="605100" cy="4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0</a:t>
            </a:r>
            <a:r>
              <a:rPr lang="id-ID" dirty="0" smtClean="0"/>
              <a:t>3</a:t>
            </a:r>
            <a:endParaRPr/>
          </a:p>
        </p:txBody>
      </p:sp>
      <p:sp>
        <p:nvSpPr>
          <p:cNvPr id="26" name="Google Shape;1182;p36"/>
          <p:cNvSpPr/>
          <p:nvPr/>
        </p:nvSpPr>
        <p:spPr>
          <a:xfrm>
            <a:off x="1714480" y="3214692"/>
            <a:ext cx="2071702" cy="785818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1190;p36"/>
          <p:cNvSpPr txBox="1">
            <a:spLocks noGrp="1"/>
          </p:cNvSpPr>
          <p:nvPr>
            <p:ph type="subTitle" idx="1"/>
          </p:nvPr>
        </p:nvSpPr>
        <p:spPr>
          <a:xfrm>
            <a:off x="1790686" y="3429005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id-ID" sz="3200" dirty="0" smtClean="0"/>
              <a:t>Fungsi </a:t>
            </a:r>
            <a:endParaRPr sz="3200"/>
          </a:p>
        </p:txBody>
      </p:sp>
      <p:sp>
        <p:nvSpPr>
          <p:cNvPr id="28" name="Google Shape;1182;p36"/>
          <p:cNvSpPr/>
          <p:nvPr/>
        </p:nvSpPr>
        <p:spPr>
          <a:xfrm>
            <a:off x="6000760" y="3214692"/>
            <a:ext cx="2357454" cy="785818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1190;p36"/>
          <p:cNvSpPr txBox="1">
            <a:spLocks noGrp="1"/>
          </p:cNvSpPr>
          <p:nvPr>
            <p:ph type="subTitle" idx="1"/>
          </p:nvPr>
        </p:nvSpPr>
        <p:spPr>
          <a:xfrm>
            <a:off x="6072198" y="3429006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id-ID" sz="3200" dirty="0" smtClean="0"/>
              <a:t>Karakteristik</a:t>
            </a:r>
            <a:endParaRPr sz="3200"/>
          </a:p>
        </p:txBody>
      </p:sp>
      <p:sp>
        <p:nvSpPr>
          <p:cNvPr id="30" name="Google Shape;1182;p36"/>
          <p:cNvSpPr/>
          <p:nvPr/>
        </p:nvSpPr>
        <p:spPr>
          <a:xfrm>
            <a:off x="6004408" y="1857370"/>
            <a:ext cx="2496682" cy="785818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1190;p36"/>
          <p:cNvSpPr txBox="1">
            <a:spLocks noGrp="1"/>
          </p:cNvSpPr>
          <p:nvPr>
            <p:ph type="subTitle" idx="1"/>
          </p:nvPr>
        </p:nvSpPr>
        <p:spPr>
          <a:xfrm>
            <a:off x="6072198" y="2074874"/>
            <a:ext cx="22776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id-ID" sz="3200" dirty="0" smtClean="0"/>
              <a:t>Ruang Lingkup</a:t>
            </a:r>
            <a:endParaRPr sz="32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4" name="Google Shape;4194;p40"/>
          <p:cNvSpPr/>
          <p:nvPr/>
        </p:nvSpPr>
        <p:spPr>
          <a:xfrm>
            <a:off x="7267225" y="432600"/>
            <a:ext cx="1648168" cy="572699"/>
          </a:xfrm>
          <a:custGeom>
            <a:avLst/>
            <a:gdLst/>
            <a:ahLst/>
            <a:cxnLst/>
            <a:rect l="l" t="t" r="r" b="b"/>
            <a:pathLst>
              <a:path w="86190" h="13094" extrusionOk="0">
                <a:moveTo>
                  <a:pt x="75130" y="988"/>
                </a:moveTo>
                <a:cubicBezTo>
                  <a:pt x="75174" y="988"/>
                  <a:pt x="75218" y="1006"/>
                  <a:pt x="75256" y="1031"/>
                </a:cubicBezTo>
                <a:cubicBezTo>
                  <a:pt x="75225" y="1062"/>
                  <a:pt x="75194" y="1074"/>
                  <a:pt x="75161" y="1074"/>
                </a:cubicBezTo>
                <a:cubicBezTo>
                  <a:pt x="75121" y="1074"/>
                  <a:pt x="75078" y="1056"/>
                  <a:pt x="75028" y="1031"/>
                </a:cubicBezTo>
                <a:cubicBezTo>
                  <a:pt x="75058" y="1000"/>
                  <a:pt x="75094" y="988"/>
                  <a:pt x="75130" y="988"/>
                </a:cubicBezTo>
                <a:close/>
                <a:moveTo>
                  <a:pt x="75069" y="1342"/>
                </a:moveTo>
                <a:cubicBezTo>
                  <a:pt x="75267" y="1342"/>
                  <a:pt x="75455" y="1368"/>
                  <a:pt x="75644" y="1419"/>
                </a:cubicBezTo>
                <a:cubicBezTo>
                  <a:pt x="75826" y="1488"/>
                  <a:pt x="76032" y="1488"/>
                  <a:pt x="76214" y="1488"/>
                </a:cubicBezTo>
                <a:cubicBezTo>
                  <a:pt x="76671" y="1488"/>
                  <a:pt x="77127" y="1488"/>
                  <a:pt x="77584" y="1579"/>
                </a:cubicBezTo>
                <a:cubicBezTo>
                  <a:pt x="77881" y="1625"/>
                  <a:pt x="78155" y="1602"/>
                  <a:pt x="78451" y="1625"/>
                </a:cubicBezTo>
                <a:cubicBezTo>
                  <a:pt x="78477" y="1625"/>
                  <a:pt x="78505" y="1623"/>
                  <a:pt x="78535" y="1623"/>
                </a:cubicBezTo>
                <a:cubicBezTo>
                  <a:pt x="78608" y="1623"/>
                  <a:pt x="78689" y="1634"/>
                  <a:pt x="78771" y="1716"/>
                </a:cubicBezTo>
                <a:cubicBezTo>
                  <a:pt x="78680" y="1739"/>
                  <a:pt x="78634" y="1762"/>
                  <a:pt x="78588" y="1762"/>
                </a:cubicBezTo>
                <a:cubicBezTo>
                  <a:pt x="78292" y="1762"/>
                  <a:pt x="77995" y="1739"/>
                  <a:pt x="77698" y="1716"/>
                </a:cubicBezTo>
                <a:cubicBezTo>
                  <a:pt x="77287" y="1716"/>
                  <a:pt x="76876" y="1716"/>
                  <a:pt x="76466" y="1647"/>
                </a:cubicBezTo>
                <a:cubicBezTo>
                  <a:pt x="75986" y="1579"/>
                  <a:pt x="75507" y="1579"/>
                  <a:pt x="75028" y="1533"/>
                </a:cubicBezTo>
                <a:cubicBezTo>
                  <a:pt x="74959" y="1533"/>
                  <a:pt x="74868" y="1510"/>
                  <a:pt x="74868" y="1351"/>
                </a:cubicBezTo>
                <a:cubicBezTo>
                  <a:pt x="74936" y="1345"/>
                  <a:pt x="75003" y="1342"/>
                  <a:pt x="75069" y="1342"/>
                </a:cubicBezTo>
                <a:close/>
                <a:moveTo>
                  <a:pt x="79270" y="2463"/>
                </a:moveTo>
                <a:cubicBezTo>
                  <a:pt x="79305" y="2463"/>
                  <a:pt x="79364" y="2496"/>
                  <a:pt x="79364" y="2515"/>
                </a:cubicBezTo>
                <a:cubicBezTo>
                  <a:pt x="79364" y="2583"/>
                  <a:pt x="79364" y="2675"/>
                  <a:pt x="79319" y="2697"/>
                </a:cubicBezTo>
                <a:cubicBezTo>
                  <a:pt x="79239" y="2754"/>
                  <a:pt x="79159" y="2783"/>
                  <a:pt x="79079" y="2783"/>
                </a:cubicBezTo>
                <a:cubicBezTo>
                  <a:pt x="78999" y="2783"/>
                  <a:pt x="78919" y="2754"/>
                  <a:pt x="78839" y="2697"/>
                </a:cubicBezTo>
                <a:cubicBezTo>
                  <a:pt x="78931" y="2515"/>
                  <a:pt x="79090" y="2492"/>
                  <a:pt x="79250" y="2469"/>
                </a:cubicBezTo>
                <a:cubicBezTo>
                  <a:pt x="79255" y="2465"/>
                  <a:pt x="79261" y="2463"/>
                  <a:pt x="79270" y="2463"/>
                </a:cubicBezTo>
                <a:close/>
                <a:moveTo>
                  <a:pt x="24419" y="2506"/>
                </a:moveTo>
                <a:cubicBezTo>
                  <a:pt x="24443" y="2506"/>
                  <a:pt x="24468" y="2509"/>
                  <a:pt x="24492" y="2515"/>
                </a:cubicBezTo>
                <a:cubicBezTo>
                  <a:pt x="24538" y="2515"/>
                  <a:pt x="24561" y="2583"/>
                  <a:pt x="24606" y="2629"/>
                </a:cubicBezTo>
                <a:cubicBezTo>
                  <a:pt x="24555" y="2750"/>
                  <a:pt x="24477" y="2805"/>
                  <a:pt x="24362" y="2805"/>
                </a:cubicBezTo>
                <a:cubicBezTo>
                  <a:pt x="24326" y="2805"/>
                  <a:pt x="24286" y="2800"/>
                  <a:pt x="24241" y="2789"/>
                </a:cubicBezTo>
                <a:cubicBezTo>
                  <a:pt x="24196" y="2766"/>
                  <a:pt x="24127" y="2720"/>
                  <a:pt x="24127" y="2697"/>
                </a:cubicBezTo>
                <a:cubicBezTo>
                  <a:pt x="24150" y="2652"/>
                  <a:pt x="24196" y="2583"/>
                  <a:pt x="24241" y="2560"/>
                </a:cubicBezTo>
                <a:cubicBezTo>
                  <a:pt x="24291" y="2527"/>
                  <a:pt x="24354" y="2506"/>
                  <a:pt x="24419" y="2506"/>
                </a:cubicBezTo>
                <a:close/>
                <a:moveTo>
                  <a:pt x="22758" y="2583"/>
                </a:moveTo>
                <a:cubicBezTo>
                  <a:pt x="22712" y="2675"/>
                  <a:pt x="22712" y="2743"/>
                  <a:pt x="22666" y="2766"/>
                </a:cubicBezTo>
                <a:cubicBezTo>
                  <a:pt x="22506" y="2834"/>
                  <a:pt x="22335" y="2857"/>
                  <a:pt x="22164" y="2857"/>
                </a:cubicBezTo>
                <a:cubicBezTo>
                  <a:pt x="21993" y="2857"/>
                  <a:pt x="21822" y="2834"/>
                  <a:pt x="21662" y="2812"/>
                </a:cubicBezTo>
                <a:cubicBezTo>
                  <a:pt x="21639" y="2675"/>
                  <a:pt x="21708" y="2652"/>
                  <a:pt x="21776" y="2652"/>
                </a:cubicBezTo>
                <a:cubicBezTo>
                  <a:pt x="22073" y="2629"/>
                  <a:pt x="22370" y="2606"/>
                  <a:pt x="22758" y="2583"/>
                </a:cubicBezTo>
                <a:close/>
                <a:moveTo>
                  <a:pt x="80757" y="3679"/>
                </a:moveTo>
                <a:cubicBezTo>
                  <a:pt x="80779" y="3702"/>
                  <a:pt x="80802" y="3702"/>
                  <a:pt x="80802" y="3725"/>
                </a:cubicBezTo>
                <a:cubicBezTo>
                  <a:pt x="80802" y="3725"/>
                  <a:pt x="80779" y="3747"/>
                  <a:pt x="80779" y="3747"/>
                </a:cubicBezTo>
                <a:cubicBezTo>
                  <a:pt x="80757" y="3747"/>
                  <a:pt x="80734" y="3725"/>
                  <a:pt x="80711" y="3725"/>
                </a:cubicBezTo>
                <a:cubicBezTo>
                  <a:pt x="80734" y="3702"/>
                  <a:pt x="80734" y="3702"/>
                  <a:pt x="80757" y="3679"/>
                </a:cubicBezTo>
                <a:close/>
                <a:moveTo>
                  <a:pt x="17804" y="4386"/>
                </a:moveTo>
                <a:cubicBezTo>
                  <a:pt x="17804" y="4386"/>
                  <a:pt x="17804" y="4409"/>
                  <a:pt x="17827" y="4432"/>
                </a:cubicBezTo>
                <a:lnTo>
                  <a:pt x="17416" y="4432"/>
                </a:lnTo>
                <a:cubicBezTo>
                  <a:pt x="17416" y="4409"/>
                  <a:pt x="17416" y="4386"/>
                  <a:pt x="17416" y="4386"/>
                </a:cubicBezTo>
                <a:close/>
                <a:moveTo>
                  <a:pt x="82788" y="5071"/>
                </a:moveTo>
                <a:cubicBezTo>
                  <a:pt x="82788" y="5071"/>
                  <a:pt x="82811" y="5094"/>
                  <a:pt x="82811" y="5094"/>
                </a:cubicBezTo>
                <a:cubicBezTo>
                  <a:pt x="82811" y="5117"/>
                  <a:pt x="82788" y="5140"/>
                  <a:pt x="82765" y="5163"/>
                </a:cubicBezTo>
                <a:cubicBezTo>
                  <a:pt x="82765" y="5140"/>
                  <a:pt x="82742" y="5117"/>
                  <a:pt x="82742" y="5094"/>
                </a:cubicBezTo>
                <a:cubicBezTo>
                  <a:pt x="82742" y="5071"/>
                  <a:pt x="82765" y="5071"/>
                  <a:pt x="82788" y="5071"/>
                </a:cubicBezTo>
                <a:close/>
                <a:moveTo>
                  <a:pt x="29035" y="5573"/>
                </a:moveTo>
                <a:cubicBezTo>
                  <a:pt x="29103" y="5573"/>
                  <a:pt x="29171" y="5573"/>
                  <a:pt x="29217" y="5596"/>
                </a:cubicBezTo>
                <a:cubicBezTo>
                  <a:pt x="29240" y="5596"/>
                  <a:pt x="29240" y="5619"/>
                  <a:pt x="29240" y="5642"/>
                </a:cubicBezTo>
                <a:cubicBezTo>
                  <a:pt x="29240" y="5665"/>
                  <a:pt x="29217" y="5710"/>
                  <a:pt x="29194" y="5710"/>
                </a:cubicBezTo>
                <a:cubicBezTo>
                  <a:pt x="29126" y="5688"/>
                  <a:pt x="29080" y="5665"/>
                  <a:pt x="29012" y="5665"/>
                </a:cubicBezTo>
                <a:cubicBezTo>
                  <a:pt x="29012" y="5619"/>
                  <a:pt x="29035" y="5573"/>
                  <a:pt x="29035" y="5573"/>
                </a:cubicBezTo>
                <a:close/>
                <a:moveTo>
                  <a:pt x="31454" y="5688"/>
                </a:moveTo>
                <a:cubicBezTo>
                  <a:pt x="31454" y="5688"/>
                  <a:pt x="31454" y="5710"/>
                  <a:pt x="31454" y="5733"/>
                </a:cubicBezTo>
                <a:lnTo>
                  <a:pt x="31363" y="5733"/>
                </a:lnTo>
                <a:cubicBezTo>
                  <a:pt x="31363" y="5733"/>
                  <a:pt x="31363" y="5710"/>
                  <a:pt x="31363" y="5688"/>
                </a:cubicBezTo>
                <a:close/>
                <a:moveTo>
                  <a:pt x="63113" y="6167"/>
                </a:moveTo>
                <a:cubicBezTo>
                  <a:pt x="63044" y="6372"/>
                  <a:pt x="62976" y="6532"/>
                  <a:pt x="62793" y="6601"/>
                </a:cubicBezTo>
                <a:cubicBezTo>
                  <a:pt x="62702" y="6441"/>
                  <a:pt x="62748" y="6304"/>
                  <a:pt x="62839" y="6212"/>
                </a:cubicBezTo>
                <a:cubicBezTo>
                  <a:pt x="62907" y="6167"/>
                  <a:pt x="63021" y="6167"/>
                  <a:pt x="63113" y="6167"/>
                </a:cubicBezTo>
                <a:close/>
                <a:moveTo>
                  <a:pt x="65007" y="6555"/>
                </a:moveTo>
                <a:lnTo>
                  <a:pt x="65007" y="6555"/>
                </a:lnTo>
                <a:cubicBezTo>
                  <a:pt x="65022" y="6746"/>
                  <a:pt x="65018" y="6814"/>
                  <a:pt x="64897" y="6814"/>
                </a:cubicBezTo>
                <a:cubicBezTo>
                  <a:pt x="64831" y="6814"/>
                  <a:pt x="64728" y="6793"/>
                  <a:pt x="64574" y="6760"/>
                </a:cubicBezTo>
                <a:cubicBezTo>
                  <a:pt x="64779" y="6669"/>
                  <a:pt x="64893" y="6623"/>
                  <a:pt x="65007" y="6555"/>
                </a:cubicBezTo>
                <a:close/>
                <a:moveTo>
                  <a:pt x="15111" y="6897"/>
                </a:moveTo>
                <a:cubicBezTo>
                  <a:pt x="15248" y="6920"/>
                  <a:pt x="15362" y="6920"/>
                  <a:pt x="15499" y="6943"/>
                </a:cubicBezTo>
                <a:cubicBezTo>
                  <a:pt x="15499" y="6966"/>
                  <a:pt x="15499" y="6989"/>
                  <a:pt x="15499" y="7011"/>
                </a:cubicBezTo>
                <a:cubicBezTo>
                  <a:pt x="15362" y="7034"/>
                  <a:pt x="15248" y="7080"/>
                  <a:pt x="15111" y="7103"/>
                </a:cubicBezTo>
                <a:cubicBezTo>
                  <a:pt x="15065" y="7103"/>
                  <a:pt x="15020" y="7057"/>
                  <a:pt x="14997" y="7011"/>
                </a:cubicBezTo>
                <a:cubicBezTo>
                  <a:pt x="14951" y="6989"/>
                  <a:pt x="15043" y="6897"/>
                  <a:pt x="15111" y="6897"/>
                </a:cubicBezTo>
                <a:close/>
                <a:moveTo>
                  <a:pt x="19504" y="6891"/>
                </a:moveTo>
                <a:cubicBezTo>
                  <a:pt x="19516" y="6891"/>
                  <a:pt x="19527" y="6893"/>
                  <a:pt x="19539" y="6897"/>
                </a:cubicBezTo>
                <a:cubicBezTo>
                  <a:pt x="19653" y="6897"/>
                  <a:pt x="19790" y="6920"/>
                  <a:pt x="19813" y="7080"/>
                </a:cubicBezTo>
                <a:cubicBezTo>
                  <a:pt x="19752" y="7141"/>
                  <a:pt x="19691" y="7163"/>
                  <a:pt x="19629" y="7163"/>
                </a:cubicBezTo>
                <a:cubicBezTo>
                  <a:pt x="19576" y="7163"/>
                  <a:pt x="19524" y="7147"/>
                  <a:pt x="19471" y="7126"/>
                </a:cubicBezTo>
                <a:cubicBezTo>
                  <a:pt x="19425" y="7103"/>
                  <a:pt x="19402" y="7034"/>
                  <a:pt x="19402" y="7011"/>
                </a:cubicBezTo>
                <a:cubicBezTo>
                  <a:pt x="19402" y="6936"/>
                  <a:pt x="19449" y="6891"/>
                  <a:pt x="19504" y="6891"/>
                </a:cubicBezTo>
                <a:close/>
                <a:moveTo>
                  <a:pt x="7510" y="7285"/>
                </a:moveTo>
                <a:lnTo>
                  <a:pt x="7510" y="7331"/>
                </a:lnTo>
                <a:lnTo>
                  <a:pt x="7487" y="7285"/>
                </a:lnTo>
                <a:close/>
                <a:moveTo>
                  <a:pt x="27003" y="7240"/>
                </a:moveTo>
                <a:cubicBezTo>
                  <a:pt x="27049" y="7285"/>
                  <a:pt x="27049" y="7308"/>
                  <a:pt x="27072" y="7354"/>
                </a:cubicBezTo>
                <a:cubicBezTo>
                  <a:pt x="27049" y="7354"/>
                  <a:pt x="27003" y="7377"/>
                  <a:pt x="26957" y="7399"/>
                </a:cubicBezTo>
                <a:cubicBezTo>
                  <a:pt x="26957" y="7354"/>
                  <a:pt x="26935" y="7308"/>
                  <a:pt x="26935" y="7262"/>
                </a:cubicBezTo>
                <a:cubicBezTo>
                  <a:pt x="26935" y="7262"/>
                  <a:pt x="27003" y="7240"/>
                  <a:pt x="27003" y="7240"/>
                </a:cubicBezTo>
                <a:close/>
                <a:moveTo>
                  <a:pt x="22184" y="6743"/>
                </a:moveTo>
                <a:cubicBezTo>
                  <a:pt x="22267" y="6743"/>
                  <a:pt x="22347" y="6790"/>
                  <a:pt x="22415" y="6874"/>
                </a:cubicBezTo>
                <a:cubicBezTo>
                  <a:pt x="22370" y="7057"/>
                  <a:pt x="22324" y="7217"/>
                  <a:pt x="22255" y="7422"/>
                </a:cubicBezTo>
                <a:cubicBezTo>
                  <a:pt x="22164" y="7422"/>
                  <a:pt x="22063" y="7432"/>
                  <a:pt x="21958" y="7432"/>
                </a:cubicBezTo>
                <a:cubicBezTo>
                  <a:pt x="21905" y="7432"/>
                  <a:pt x="21852" y="7430"/>
                  <a:pt x="21799" y="7422"/>
                </a:cubicBezTo>
                <a:cubicBezTo>
                  <a:pt x="21662" y="7399"/>
                  <a:pt x="21616" y="7285"/>
                  <a:pt x="21593" y="7148"/>
                </a:cubicBezTo>
                <a:cubicBezTo>
                  <a:pt x="21571" y="7034"/>
                  <a:pt x="21639" y="6966"/>
                  <a:pt x="21753" y="6920"/>
                </a:cubicBezTo>
                <a:cubicBezTo>
                  <a:pt x="21867" y="6874"/>
                  <a:pt x="21982" y="6806"/>
                  <a:pt x="22096" y="6760"/>
                </a:cubicBezTo>
                <a:cubicBezTo>
                  <a:pt x="22125" y="6749"/>
                  <a:pt x="22155" y="6743"/>
                  <a:pt x="22184" y="6743"/>
                </a:cubicBezTo>
                <a:close/>
                <a:moveTo>
                  <a:pt x="20019" y="7810"/>
                </a:moveTo>
                <a:lnTo>
                  <a:pt x="20064" y="7833"/>
                </a:lnTo>
                <a:lnTo>
                  <a:pt x="20019" y="7833"/>
                </a:lnTo>
                <a:lnTo>
                  <a:pt x="20019" y="7810"/>
                </a:lnTo>
                <a:close/>
                <a:moveTo>
                  <a:pt x="21833" y="7690"/>
                </a:moveTo>
                <a:cubicBezTo>
                  <a:pt x="21873" y="7690"/>
                  <a:pt x="21913" y="7708"/>
                  <a:pt x="21959" y="7742"/>
                </a:cubicBezTo>
                <a:cubicBezTo>
                  <a:pt x="21982" y="7765"/>
                  <a:pt x="21982" y="7833"/>
                  <a:pt x="22027" y="7902"/>
                </a:cubicBezTo>
                <a:cubicBezTo>
                  <a:pt x="21970" y="7913"/>
                  <a:pt x="21919" y="7919"/>
                  <a:pt x="21873" y="7919"/>
                </a:cubicBezTo>
                <a:cubicBezTo>
                  <a:pt x="21827" y="7919"/>
                  <a:pt x="21787" y="7913"/>
                  <a:pt x="21753" y="7902"/>
                </a:cubicBezTo>
                <a:cubicBezTo>
                  <a:pt x="21685" y="7902"/>
                  <a:pt x="21662" y="7787"/>
                  <a:pt x="21708" y="7742"/>
                </a:cubicBezTo>
                <a:cubicBezTo>
                  <a:pt x="21753" y="7708"/>
                  <a:pt x="21793" y="7690"/>
                  <a:pt x="21833" y="7690"/>
                </a:cubicBezTo>
                <a:close/>
                <a:moveTo>
                  <a:pt x="20273" y="6959"/>
                </a:moveTo>
                <a:cubicBezTo>
                  <a:pt x="20319" y="6959"/>
                  <a:pt x="20363" y="6983"/>
                  <a:pt x="20384" y="7034"/>
                </a:cubicBezTo>
                <a:cubicBezTo>
                  <a:pt x="20407" y="7126"/>
                  <a:pt x="20429" y="7194"/>
                  <a:pt x="20544" y="7217"/>
                </a:cubicBezTo>
                <a:cubicBezTo>
                  <a:pt x="20658" y="7262"/>
                  <a:pt x="20795" y="7285"/>
                  <a:pt x="20863" y="7354"/>
                </a:cubicBezTo>
                <a:cubicBezTo>
                  <a:pt x="20954" y="7445"/>
                  <a:pt x="20977" y="7582"/>
                  <a:pt x="21046" y="7719"/>
                </a:cubicBezTo>
                <a:cubicBezTo>
                  <a:pt x="20954" y="7787"/>
                  <a:pt x="20863" y="7856"/>
                  <a:pt x="20772" y="7924"/>
                </a:cubicBezTo>
                <a:cubicBezTo>
                  <a:pt x="20726" y="7879"/>
                  <a:pt x="20680" y="7856"/>
                  <a:pt x="20680" y="7833"/>
                </a:cubicBezTo>
                <a:cubicBezTo>
                  <a:pt x="20659" y="7621"/>
                  <a:pt x="20560" y="7488"/>
                  <a:pt x="20345" y="7488"/>
                </a:cubicBezTo>
                <a:cubicBezTo>
                  <a:pt x="20328" y="7488"/>
                  <a:pt x="20311" y="7489"/>
                  <a:pt x="20292" y="7491"/>
                </a:cubicBezTo>
                <a:cubicBezTo>
                  <a:pt x="20247" y="7491"/>
                  <a:pt x="20201" y="7468"/>
                  <a:pt x="20064" y="7422"/>
                </a:cubicBezTo>
                <a:cubicBezTo>
                  <a:pt x="20087" y="7285"/>
                  <a:pt x="20110" y="7171"/>
                  <a:pt x="20133" y="7057"/>
                </a:cubicBezTo>
                <a:cubicBezTo>
                  <a:pt x="20158" y="6994"/>
                  <a:pt x="20217" y="6959"/>
                  <a:pt x="20273" y="6959"/>
                </a:cubicBezTo>
                <a:close/>
                <a:moveTo>
                  <a:pt x="15202" y="8427"/>
                </a:moveTo>
                <a:cubicBezTo>
                  <a:pt x="15248" y="8449"/>
                  <a:pt x="15271" y="8472"/>
                  <a:pt x="15317" y="8495"/>
                </a:cubicBezTo>
                <a:cubicBezTo>
                  <a:pt x="15248" y="8518"/>
                  <a:pt x="15202" y="8563"/>
                  <a:pt x="15157" y="8586"/>
                </a:cubicBezTo>
                <a:cubicBezTo>
                  <a:pt x="15134" y="8586"/>
                  <a:pt x="15088" y="8563"/>
                  <a:pt x="15065" y="8541"/>
                </a:cubicBezTo>
                <a:cubicBezTo>
                  <a:pt x="15111" y="8495"/>
                  <a:pt x="15157" y="8449"/>
                  <a:pt x="15202" y="8427"/>
                </a:cubicBezTo>
                <a:close/>
                <a:moveTo>
                  <a:pt x="15317" y="9020"/>
                </a:moveTo>
                <a:cubicBezTo>
                  <a:pt x="15339" y="9020"/>
                  <a:pt x="15362" y="9043"/>
                  <a:pt x="15362" y="9043"/>
                </a:cubicBezTo>
                <a:cubicBezTo>
                  <a:pt x="15362" y="9066"/>
                  <a:pt x="15362" y="9088"/>
                  <a:pt x="15339" y="9088"/>
                </a:cubicBezTo>
                <a:lnTo>
                  <a:pt x="15294" y="9066"/>
                </a:lnTo>
                <a:cubicBezTo>
                  <a:pt x="15294" y="9043"/>
                  <a:pt x="15317" y="9020"/>
                  <a:pt x="15317" y="9020"/>
                </a:cubicBezTo>
                <a:close/>
                <a:moveTo>
                  <a:pt x="13422" y="8940"/>
                </a:moveTo>
                <a:cubicBezTo>
                  <a:pt x="13670" y="8940"/>
                  <a:pt x="13922" y="8974"/>
                  <a:pt x="14175" y="8974"/>
                </a:cubicBezTo>
                <a:cubicBezTo>
                  <a:pt x="14217" y="8974"/>
                  <a:pt x="14259" y="9071"/>
                  <a:pt x="14319" y="9157"/>
                </a:cubicBezTo>
                <a:lnTo>
                  <a:pt x="14319" y="9157"/>
                </a:lnTo>
                <a:cubicBezTo>
                  <a:pt x="13983" y="9158"/>
                  <a:pt x="13666" y="9167"/>
                  <a:pt x="13342" y="9167"/>
                </a:cubicBezTo>
                <a:cubicBezTo>
                  <a:pt x="13173" y="9167"/>
                  <a:pt x="13004" y="9165"/>
                  <a:pt x="12829" y="9157"/>
                </a:cubicBezTo>
                <a:cubicBezTo>
                  <a:pt x="12897" y="9066"/>
                  <a:pt x="12920" y="8997"/>
                  <a:pt x="12966" y="8997"/>
                </a:cubicBezTo>
                <a:cubicBezTo>
                  <a:pt x="13115" y="8953"/>
                  <a:pt x="13267" y="8940"/>
                  <a:pt x="13422" y="8940"/>
                </a:cubicBezTo>
                <a:close/>
                <a:moveTo>
                  <a:pt x="16207" y="9454"/>
                </a:moveTo>
                <a:lnTo>
                  <a:pt x="16230" y="9477"/>
                </a:lnTo>
                <a:lnTo>
                  <a:pt x="16207" y="9477"/>
                </a:lnTo>
                <a:lnTo>
                  <a:pt x="16207" y="9454"/>
                </a:lnTo>
                <a:close/>
                <a:moveTo>
                  <a:pt x="14335" y="9180"/>
                </a:moveTo>
                <a:cubicBezTo>
                  <a:pt x="14335" y="9180"/>
                  <a:pt x="14335" y="9180"/>
                  <a:pt x="14335" y="9180"/>
                </a:cubicBezTo>
                <a:cubicBezTo>
                  <a:pt x="14746" y="9225"/>
                  <a:pt x="15134" y="9294"/>
                  <a:pt x="15499" y="9362"/>
                </a:cubicBezTo>
                <a:cubicBezTo>
                  <a:pt x="15545" y="9385"/>
                  <a:pt x="15590" y="9385"/>
                  <a:pt x="15613" y="9408"/>
                </a:cubicBezTo>
                <a:cubicBezTo>
                  <a:pt x="15636" y="9431"/>
                  <a:pt x="15682" y="9477"/>
                  <a:pt x="15682" y="9522"/>
                </a:cubicBezTo>
                <a:cubicBezTo>
                  <a:pt x="15682" y="9545"/>
                  <a:pt x="15636" y="9591"/>
                  <a:pt x="15590" y="9613"/>
                </a:cubicBezTo>
                <a:cubicBezTo>
                  <a:pt x="15545" y="9613"/>
                  <a:pt x="15476" y="9613"/>
                  <a:pt x="15431" y="9591"/>
                </a:cubicBezTo>
                <a:cubicBezTo>
                  <a:pt x="15369" y="9570"/>
                  <a:pt x="15309" y="9560"/>
                  <a:pt x="15252" y="9560"/>
                </a:cubicBezTo>
                <a:cubicBezTo>
                  <a:pt x="15118" y="9560"/>
                  <a:pt x="14995" y="9616"/>
                  <a:pt x="14883" y="9728"/>
                </a:cubicBezTo>
                <a:cubicBezTo>
                  <a:pt x="14609" y="9568"/>
                  <a:pt x="14312" y="9591"/>
                  <a:pt x="13947" y="9545"/>
                </a:cubicBezTo>
                <a:cubicBezTo>
                  <a:pt x="14098" y="9416"/>
                  <a:pt x="14208" y="9307"/>
                  <a:pt x="14335" y="9180"/>
                </a:cubicBezTo>
                <a:close/>
                <a:moveTo>
                  <a:pt x="16956" y="9449"/>
                </a:moveTo>
                <a:cubicBezTo>
                  <a:pt x="16959" y="9449"/>
                  <a:pt x="16960" y="9451"/>
                  <a:pt x="16960" y="9454"/>
                </a:cubicBezTo>
                <a:cubicBezTo>
                  <a:pt x="17028" y="9477"/>
                  <a:pt x="17097" y="9545"/>
                  <a:pt x="17165" y="9591"/>
                </a:cubicBezTo>
                <a:cubicBezTo>
                  <a:pt x="17097" y="9659"/>
                  <a:pt x="17074" y="9705"/>
                  <a:pt x="17028" y="9728"/>
                </a:cubicBezTo>
                <a:cubicBezTo>
                  <a:pt x="16937" y="9728"/>
                  <a:pt x="16869" y="9636"/>
                  <a:pt x="16869" y="9545"/>
                </a:cubicBezTo>
                <a:cubicBezTo>
                  <a:pt x="16888" y="9506"/>
                  <a:pt x="16942" y="9449"/>
                  <a:pt x="16956" y="9449"/>
                </a:cubicBezTo>
                <a:close/>
                <a:moveTo>
                  <a:pt x="9288" y="9926"/>
                </a:moveTo>
                <a:cubicBezTo>
                  <a:pt x="9336" y="9926"/>
                  <a:pt x="9382" y="9933"/>
                  <a:pt x="9428" y="9933"/>
                </a:cubicBezTo>
                <a:cubicBezTo>
                  <a:pt x="9633" y="9933"/>
                  <a:pt x="9816" y="9933"/>
                  <a:pt x="9998" y="9979"/>
                </a:cubicBezTo>
                <a:cubicBezTo>
                  <a:pt x="9820" y="10020"/>
                  <a:pt x="9642" y="10028"/>
                  <a:pt x="9449" y="10028"/>
                </a:cubicBezTo>
                <a:cubicBezTo>
                  <a:pt x="9321" y="10028"/>
                  <a:pt x="9186" y="10024"/>
                  <a:pt x="9040" y="10024"/>
                </a:cubicBezTo>
                <a:cubicBezTo>
                  <a:pt x="9135" y="9942"/>
                  <a:pt x="9215" y="9926"/>
                  <a:pt x="9288" y="9926"/>
                </a:cubicBezTo>
                <a:close/>
                <a:moveTo>
                  <a:pt x="7054" y="10390"/>
                </a:moveTo>
                <a:lnTo>
                  <a:pt x="7099" y="10412"/>
                </a:lnTo>
                <a:lnTo>
                  <a:pt x="7077" y="10435"/>
                </a:lnTo>
                <a:lnTo>
                  <a:pt x="7054" y="10390"/>
                </a:lnTo>
                <a:close/>
                <a:moveTo>
                  <a:pt x="9656" y="10618"/>
                </a:moveTo>
                <a:cubicBezTo>
                  <a:pt x="9656" y="10641"/>
                  <a:pt x="9656" y="10641"/>
                  <a:pt x="9633" y="10663"/>
                </a:cubicBezTo>
                <a:lnTo>
                  <a:pt x="9565" y="10663"/>
                </a:lnTo>
                <a:cubicBezTo>
                  <a:pt x="9565" y="10641"/>
                  <a:pt x="9565" y="10618"/>
                  <a:pt x="9565" y="10618"/>
                </a:cubicBezTo>
                <a:close/>
                <a:moveTo>
                  <a:pt x="8176" y="10577"/>
                </a:moveTo>
                <a:cubicBezTo>
                  <a:pt x="8246" y="10577"/>
                  <a:pt x="8318" y="10600"/>
                  <a:pt x="8400" y="10641"/>
                </a:cubicBezTo>
                <a:cubicBezTo>
                  <a:pt x="8287" y="10716"/>
                  <a:pt x="8237" y="10750"/>
                  <a:pt x="8168" y="10750"/>
                </a:cubicBezTo>
                <a:cubicBezTo>
                  <a:pt x="8112" y="10750"/>
                  <a:pt x="8044" y="10727"/>
                  <a:pt x="7921" y="10686"/>
                </a:cubicBezTo>
                <a:cubicBezTo>
                  <a:pt x="8009" y="10611"/>
                  <a:pt x="8090" y="10577"/>
                  <a:pt x="8176" y="10577"/>
                </a:cubicBezTo>
                <a:close/>
                <a:moveTo>
                  <a:pt x="11254" y="11303"/>
                </a:moveTo>
                <a:lnTo>
                  <a:pt x="11436" y="11325"/>
                </a:lnTo>
                <a:cubicBezTo>
                  <a:pt x="11436" y="11348"/>
                  <a:pt x="11436" y="11394"/>
                  <a:pt x="11436" y="11394"/>
                </a:cubicBezTo>
                <a:lnTo>
                  <a:pt x="11254" y="11394"/>
                </a:lnTo>
                <a:cubicBezTo>
                  <a:pt x="11254" y="11371"/>
                  <a:pt x="11254" y="11325"/>
                  <a:pt x="11254" y="11303"/>
                </a:cubicBezTo>
                <a:close/>
                <a:moveTo>
                  <a:pt x="39192" y="12581"/>
                </a:moveTo>
                <a:cubicBezTo>
                  <a:pt x="39192" y="12604"/>
                  <a:pt x="39215" y="12626"/>
                  <a:pt x="39215" y="12649"/>
                </a:cubicBezTo>
                <a:cubicBezTo>
                  <a:pt x="39192" y="12649"/>
                  <a:pt x="39169" y="12649"/>
                  <a:pt x="39169" y="12626"/>
                </a:cubicBezTo>
                <a:cubicBezTo>
                  <a:pt x="39146" y="12626"/>
                  <a:pt x="39146" y="12604"/>
                  <a:pt x="39146" y="12604"/>
                </a:cubicBezTo>
                <a:lnTo>
                  <a:pt x="39192" y="12581"/>
                </a:lnTo>
                <a:close/>
                <a:moveTo>
                  <a:pt x="59745" y="1"/>
                </a:moveTo>
                <a:cubicBezTo>
                  <a:pt x="59497" y="1"/>
                  <a:pt x="59250" y="7"/>
                  <a:pt x="59004" y="27"/>
                </a:cubicBezTo>
                <a:cubicBezTo>
                  <a:pt x="58799" y="34"/>
                  <a:pt x="58593" y="37"/>
                  <a:pt x="58387" y="37"/>
                </a:cubicBezTo>
                <a:cubicBezTo>
                  <a:pt x="57974" y="37"/>
                  <a:pt x="57559" y="27"/>
                  <a:pt x="57132" y="27"/>
                </a:cubicBezTo>
                <a:lnTo>
                  <a:pt x="54234" y="27"/>
                </a:lnTo>
                <a:cubicBezTo>
                  <a:pt x="54074" y="27"/>
                  <a:pt x="53914" y="27"/>
                  <a:pt x="53754" y="50"/>
                </a:cubicBezTo>
                <a:cubicBezTo>
                  <a:pt x="53115" y="72"/>
                  <a:pt x="52476" y="118"/>
                  <a:pt x="51837" y="141"/>
                </a:cubicBezTo>
                <a:cubicBezTo>
                  <a:pt x="51312" y="164"/>
                  <a:pt x="50764" y="164"/>
                  <a:pt x="50239" y="187"/>
                </a:cubicBezTo>
                <a:cubicBezTo>
                  <a:pt x="49977" y="200"/>
                  <a:pt x="49707" y="228"/>
                  <a:pt x="49439" y="228"/>
                </a:cubicBezTo>
                <a:cubicBezTo>
                  <a:pt x="49240" y="228"/>
                  <a:pt x="49041" y="212"/>
                  <a:pt x="48847" y="164"/>
                </a:cubicBezTo>
                <a:cubicBezTo>
                  <a:pt x="48778" y="164"/>
                  <a:pt x="48710" y="187"/>
                  <a:pt x="48641" y="187"/>
                </a:cubicBezTo>
                <a:lnTo>
                  <a:pt x="47957" y="187"/>
                </a:lnTo>
                <a:cubicBezTo>
                  <a:pt x="47734" y="187"/>
                  <a:pt x="47512" y="148"/>
                  <a:pt x="47299" y="148"/>
                </a:cubicBezTo>
                <a:cubicBezTo>
                  <a:pt x="47228" y="148"/>
                  <a:pt x="47158" y="152"/>
                  <a:pt x="47089" y="164"/>
                </a:cubicBezTo>
                <a:cubicBezTo>
                  <a:pt x="46519" y="278"/>
                  <a:pt x="45948" y="232"/>
                  <a:pt x="45377" y="255"/>
                </a:cubicBezTo>
                <a:cubicBezTo>
                  <a:pt x="45195" y="255"/>
                  <a:pt x="44989" y="278"/>
                  <a:pt x="44807" y="301"/>
                </a:cubicBezTo>
                <a:cubicBezTo>
                  <a:pt x="44510" y="324"/>
                  <a:pt x="44236" y="346"/>
                  <a:pt x="43939" y="369"/>
                </a:cubicBezTo>
                <a:cubicBezTo>
                  <a:pt x="43255" y="392"/>
                  <a:pt x="42547" y="415"/>
                  <a:pt x="41862" y="438"/>
                </a:cubicBezTo>
                <a:cubicBezTo>
                  <a:pt x="40858" y="483"/>
                  <a:pt x="39877" y="529"/>
                  <a:pt x="38872" y="575"/>
                </a:cubicBezTo>
                <a:cubicBezTo>
                  <a:pt x="38621" y="597"/>
                  <a:pt x="38370" y="620"/>
                  <a:pt x="38119" y="643"/>
                </a:cubicBezTo>
                <a:cubicBezTo>
                  <a:pt x="37856" y="678"/>
                  <a:pt x="37593" y="727"/>
                  <a:pt x="37320" y="727"/>
                </a:cubicBezTo>
                <a:cubicBezTo>
                  <a:pt x="37238" y="727"/>
                  <a:pt x="37154" y="722"/>
                  <a:pt x="37069" y="712"/>
                </a:cubicBezTo>
                <a:cubicBezTo>
                  <a:pt x="37012" y="697"/>
                  <a:pt x="36956" y="692"/>
                  <a:pt x="36900" y="692"/>
                </a:cubicBezTo>
                <a:cubicBezTo>
                  <a:pt x="36775" y="692"/>
                  <a:pt x="36654" y="719"/>
                  <a:pt x="36544" y="734"/>
                </a:cubicBezTo>
                <a:cubicBezTo>
                  <a:pt x="36384" y="757"/>
                  <a:pt x="36225" y="780"/>
                  <a:pt x="36065" y="780"/>
                </a:cubicBezTo>
                <a:cubicBezTo>
                  <a:pt x="35334" y="780"/>
                  <a:pt x="34627" y="849"/>
                  <a:pt x="33919" y="894"/>
                </a:cubicBezTo>
                <a:cubicBezTo>
                  <a:pt x="33668" y="917"/>
                  <a:pt x="33417" y="917"/>
                  <a:pt x="33166" y="940"/>
                </a:cubicBezTo>
                <a:cubicBezTo>
                  <a:pt x="32846" y="963"/>
                  <a:pt x="32527" y="986"/>
                  <a:pt x="32207" y="1008"/>
                </a:cubicBezTo>
                <a:cubicBezTo>
                  <a:pt x="32122" y="1014"/>
                  <a:pt x="32036" y="1015"/>
                  <a:pt x="31951" y="1015"/>
                </a:cubicBezTo>
                <a:cubicBezTo>
                  <a:pt x="31866" y="1015"/>
                  <a:pt x="31781" y="1014"/>
                  <a:pt x="31697" y="1014"/>
                </a:cubicBezTo>
                <a:cubicBezTo>
                  <a:pt x="31528" y="1014"/>
                  <a:pt x="31363" y="1020"/>
                  <a:pt x="31203" y="1054"/>
                </a:cubicBezTo>
                <a:cubicBezTo>
                  <a:pt x="30815" y="1100"/>
                  <a:pt x="30427" y="1122"/>
                  <a:pt x="30016" y="1122"/>
                </a:cubicBezTo>
                <a:cubicBezTo>
                  <a:pt x="29824" y="1122"/>
                  <a:pt x="29629" y="1115"/>
                  <a:pt x="29431" y="1115"/>
                </a:cubicBezTo>
                <a:cubicBezTo>
                  <a:pt x="29135" y="1115"/>
                  <a:pt x="28834" y="1132"/>
                  <a:pt x="28532" y="1214"/>
                </a:cubicBezTo>
                <a:cubicBezTo>
                  <a:pt x="28464" y="1237"/>
                  <a:pt x="28395" y="1237"/>
                  <a:pt x="28327" y="1237"/>
                </a:cubicBezTo>
                <a:cubicBezTo>
                  <a:pt x="28291" y="1235"/>
                  <a:pt x="28255" y="1234"/>
                  <a:pt x="28219" y="1234"/>
                </a:cubicBezTo>
                <a:cubicBezTo>
                  <a:pt x="27918" y="1234"/>
                  <a:pt x="27625" y="1291"/>
                  <a:pt x="27336" y="1291"/>
                </a:cubicBezTo>
                <a:cubicBezTo>
                  <a:pt x="27225" y="1291"/>
                  <a:pt x="27114" y="1283"/>
                  <a:pt x="27003" y="1259"/>
                </a:cubicBezTo>
                <a:cubicBezTo>
                  <a:pt x="26988" y="1252"/>
                  <a:pt x="26973" y="1249"/>
                  <a:pt x="26958" y="1249"/>
                </a:cubicBezTo>
                <a:cubicBezTo>
                  <a:pt x="26930" y="1249"/>
                  <a:pt x="26904" y="1259"/>
                  <a:pt x="26889" y="1259"/>
                </a:cubicBezTo>
                <a:cubicBezTo>
                  <a:pt x="26364" y="1374"/>
                  <a:pt x="25862" y="1328"/>
                  <a:pt x="25337" y="1351"/>
                </a:cubicBezTo>
                <a:cubicBezTo>
                  <a:pt x="25040" y="1351"/>
                  <a:pt x="24721" y="1351"/>
                  <a:pt x="24424" y="1374"/>
                </a:cubicBezTo>
                <a:cubicBezTo>
                  <a:pt x="24059" y="1396"/>
                  <a:pt x="23693" y="1442"/>
                  <a:pt x="23305" y="1442"/>
                </a:cubicBezTo>
                <a:cubicBezTo>
                  <a:pt x="22872" y="1442"/>
                  <a:pt x="22461" y="1510"/>
                  <a:pt x="22050" y="1625"/>
                </a:cubicBezTo>
                <a:cubicBezTo>
                  <a:pt x="21958" y="1643"/>
                  <a:pt x="21865" y="1676"/>
                  <a:pt x="21785" y="1676"/>
                </a:cubicBezTo>
                <a:cubicBezTo>
                  <a:pt x="21766" y="1676"/>
                  <a:pt x="21748" y="1675"/>
                  <a:pt x="21730" y="1670"/>
                </a:cubicBezTo>
                <a:cubicBezTo>
                  <a:pt x="21629" y="1660"/>
                  <a:pt x="21527" y="1656"/>
                  <a:pt x="21426" y="1656"/>
                </a:cubicBezTo>
                <a:cubicBezTo>
                  <a:pt x="20863" y="1656"/>
                  <a:pt x="20312" y="1786"/>
                  <a:pt x="19762" y="1786"/>
                </a:cubicBezTo>
                <a:cubicBezTo>
                  <a:pt x="19726" y="1786"/>
                  <a:pt x="19690" y="1786"/>
                  <a:pt x="19653" y="1784"/>
                </a:cubicBezTo>
                <a:cubicBezTo>
                  <a:pt x="19402" y="1784"/>
                  <a:pt x="19151" y="1853"/>
                  <a:pt x="18923" y="1899"/>
                </a:cubicBezTo>
                <a:cubicBezTo>
                  <a:pt x="18900" y="1899"/>
                  <a:pt x="18900" y="1921"/>
                  <a:pt x="18900" y="1944"/>
                </a:cubicBezTo>
                <a:cubicBezTo>
                  <a:pt x="19334" y="2035"/>
                  <a:pt x="19767" y="2127"/>
                  <a:pt x="20155" y="2195"/>
                </a:cubicBezTo>
                <a:cubicBezTo>
                  <a:pt x="20338" y="2538"/>
                  <a:pt x="20384" y="2560"/>
                  <a:pt x="20658" y="2583"/>
                </a:cubicBezTo>
                <a:cubicBezTo>
                  <a:pt x="20719" y="2583"/>
                  <a:pt x="20790" y="2573"/>
                  <a:pt x="20864" y="2573"/>
                </a:cubicBezTo>
                <a:cubicBezTo>
                  <a:pt x="20901" y="2573"/>
                  <a:pt x="20939" y="2576"/>
                  <a:pt x="20977" y="2583"/>
                </a:cubicBezTo>
                <a:cubicBezTo>
                  <a:pt x="21023" y="2583"/>
                  <a:pt x="21114" y="2629"/>
                  <a:pt x="21137" y="2697"/>
                </a:cubicBezTo>
                <a:cubicBezTo>
                  <a:pt x="21160" y="2743"/>
                  <a:pt x="21160" y="2857"/>
                  <a:pt x="21114" y="2880"/>
                </a:cubicBezTo>
                <a:cubicBezTo>
                  <a:pt x="21046" y="2926"/>
                  <a:pt x="20954" y="2948"/>
                  <a:pt x="20863" y="2948"/>
                </a:cubicBezTo>
                <a:cubicBezTo>
                  <a:pt x="20338" y="2948"/>
                  <a:pt x="19790" y="2971"/>
                  <a:pt x="19265" y="3063"/>
                </a:cubicBezTo>
                <a:lnTo>
                  <a:pt x="19060" y="3063"/>
                </a:lnTo>
                <a:cubicBezTo>
                  <a:pt x="18897" y="3063"/>
                  <a:pt x="18734" y="3061"/>
                  <a:pt x="18571" y="3061"/>
                </a:cubicBezTo>
                <a:cubicBezTo>
                  <a:pt x="18163" y="3061"/>
                  <a:pt x="17756" y="3072"/>
                  <a:pt x="17348" y="3154"/>
                </a:cubicBezTo>
                <a:cubicBezTo>
                  <a:pt x="17257" y="3177"/>
                  <a:pt x="17143" y="3177"/>
                  <a:pt x="17028" y="3177"/>
                </a:cubicBezTo>
                <a:lnTo>
                  <a:pt x="14837" y="3177"/>
                </a:lnTo>
                <a:cubicBezTo>
                  <a:pt x="14786" y="3177"/>
                  <a:pt x="14734" y="3175"/>
                  <a:pt x="14684" y="3175"/>
                </a:cubicBezTo>
                <a:cubicBezTo>
                  <a:pt x="14532" y="3175"/>
                  <a:pt x="14386" y="3188"/>
                  <a:pt x="14267" y="3291"/>
                </a:cubicBezTo>
                <a:cubicBezTo>
                  <a:pt x="13970" y="3565"/>
                  <a:pt x="13559" y="3496"/>
                  <a:pt x="13217" y="3610"/>
                </a:cubicBezTo>
                <a:cubicBezTo>
                  <a:pt x="13176" y="3593"/>
                  <a:pt x="13135" y="3586"/>
                  <a:pt x="13094" y="3586"/>
                </a:cubicBezTo>
                <a:cubicBezTo>
                  <a:pt x="12976" y="3586"/>
                  <a:pt x="12862" y="3645"/>
                  <a:pt x="12760" y="3679"/>
                </a:cubicBezTo>
                <a:cubicBezTo>
                  <a:pt x="12577" y="3702"/>
                  <a:pt x="12418" y="3725"/>
                  <a:pt x="12235" y="3747"/>
                </a:cubicBezTo>
                <a:cubicBezTo>
                  <a:pt x="12281" y="3816"/>
                  <a:pt x="12281" y="3861"/>
                  <a:pt x="12304" y="3861"/>
                </a:cubicBezTo>
                <a:cubicBezTo>
                  <a:pt x="12395" y="3884"/>
                  <a:pt x="12486" y="3907"/>
                  <a:pt x="12577" y="3930"/>
                </a:cubicBezTo>
                <a:cubicBezTo>
                  <a:pt x="12851" y="3953"/>
                  <a:pt x="13148" y="3953"/>
                  <a:pt x="13422" y="4021"/>
                </a:cubicBezTo>
                <a:cubicBezTo>
                  <a:pt x="13742" y="4113"/>
                  <a:pt x="14061" y="4135"/>
                  <a:pt x="14381" y="4135"/>
                </a:cubicBezTo>
                <a:cubicBezTo>
                  <a:pt x="14540" y="4158"/>
                  <a:pt x="14723" y="4135"/>
                  <a:pt x="14906" y="4181"/>
                </a:cubicBezTo>
                <a:cubicBezTo>
                  <a:pt x="15271" y="4250"/>
                  <a:pt x="15659" y="4250"/>
                  <a:pt x="16024" y="4250"/>
                </a:cubicBezTo>
                <a:cubicBezTo>
                  <a:pt x="16230" y="4250"/>
                  <a:pt x="16412" y="4250"/>
                  <a:pt x="16618" y="4272"/>
                </a:cubicBezTo>
                <a:cubicBezTo>
                  <a:pt x="16640" y="4272"/>
                  <a:pt x="16686" y="4318"/>
                  <a:pt x="16755" y="4364"/>
                </a:cubicBezTo>
                <a:cubicBezTo>
                  <a:pt x="16645" y="4422"/>
                  <a:pt x="16538" y="4441"/>
                  <a:pt x="16433" y="4441"/>
                </a:cubicBezTo>
                <a:cubicBezTo>
                  <a:pt x="16243" y="4441"/>
                  <a:pt x="16058" y="4380"/>
                  <a:pt x="15874" y="4380"/>
                </a:cubicBezTo>
                <a:cubicBezTo>
                  <a:pt x="15840" y="4380"/>
                  <a:pt x="15807" y="4382"/>
                  <a:pt x="15773" y="4386"/>
                </a:cubicBezTo>
                <a:cubicBezTo>
                  <a:pt x="15453" y="4455"/>
                  <a:pt x="15157" y="4478"/>
                  <a:pt x="14814" y="4546"/>
                </a:cubicBezTo>
                <a:cubicBezTo>
                  <a:pt x="14814" y="4546"/>
                  <a:pt x="14769" y="4523"/>
                  <a:pt x="14746" y="4501"/>
                </a:cubicBezTo>
                <a:cubicBezTo>
                  <a:pt x="14592" y="4382"/>
                  <a:pt x="14425" y="4344"/>
                  <a:pt x="14253" y="4344"/>
                </a:cubicBezTo>
                <a:cubicBezTo>
                  <a:pt x="14093" y="4344"/>
                  <a:pt x="13929" y="4376"/>
                  <a:pt x="13764" y="4409"/>
                </a:cubicBezTo>
                <a:cubicBezTo>
                  <a:pt x="13650" y="4432"/>
                  <a:pt x="13559" y="4569"/>
                  <a:pt x="13559" y="4683"/>
                </a:cubicBezTo>
                <a:cubicBezTo>
                  <a:pt x="13559" y="4797"/>
                  <a:pt x="13650" y="4866"/>
                  <a:pt x="13833" y="4889"/>
                </a:cubicBezTo>
                <a:lnTo>
                  <a:pt x="14038" y="4889"/>
                </a:lnTo>
                <a:cubicBezTo>
                  <a:pt x="14096" y="4886"/>
                  <a:pt x="14153" y="4885"/>
                  <a:pt x="14210" y="4885"/>
                </a:cubicBezTo>
                <a:cubicBezTo>
                  <a:pt x="14674" y="4885"/>
                  <a:pt x="15123" y="4960"/>
                  <a:pt x="15590" y="4980"/>
                </a:cubicBezTo>
                <a:cubicBezTo>
                  <a:pt x="16344" y="5003"/>
                  <a:pt x="17120" y="5117"/>
                  <a:pt x="17873" y="5117"/>
                </a:cubicBezTo>
                <a:cubicBezTo>
                  <a:pt x="18056" y="5117"/>
                  <a:pt x="18238" y="5147"/>
                  <a:pt x="18414" y="5147"/>
                </a:cubicBezTo>
                <a:cubicBezTo>
                  <a:pt x="18502" y="5147"/>
                  <a:pt x="18588" y="5140"/>
                  <a:pt x="18672" y="5117"/>
                </a:cubicBezTo>
                <a:cubicBezTo>
                  <a:pt x="18763" y="5117"/>
                  <a:pt x="18854" y="5140"/>
                  <a:pt x="18946" y="5140"/>
                </a:cubicBezTo>
                <a:cubicBezTo>
                  <a:pt x="19151" y="5140"/>
                  <a:pt x="19379" y="5163"/>
                  <a:pt x="19585" y="5163"/>
                </a:cubicBezTo>
                <a:cubicBezTo>
                  <a:pt x="19661" y="5163"/>
                  <a:pt x="19747" y="5152"/>
                  <a:pt x="19830" y="5152"/>
                </a:cubicBezTo>
                <a:cubicBezTo>
                  <a:pt x="19871" y="5152"/>
                  <a:pt x="19912" y="5155"/>
                  <a:pt x="19950" y="5163"/>
                </a:cubicBezTo>
                <a:cubicBezTo>
                  <a:pt x="20292" y="5163"/>
                  <a:pt x="20635" y="5185"/>
                  <a:pt x="20977" y="5208"/>
                </a:cubicBezTo>
                <a:cubicBezTo>
                  <a:pt x="21251" y="5231"/>
                  <a:pt x="21548" y="5254"/>
                  <a:pt x="21822" y="5277"/>
                </a:cubicBezTo>
                <a:cubicBezTo>
                  <a:pt x="22015" y="5309"/>
                  <a:pt x="22209" y="5341"/>
                  <a:pt x="22411" y="5341"/>
                </a:cubicBezTo>
                <a:cubicBezTo>
                  <a:pt x="22494" y="5341"/>
                  <a:pt x="22579" y="5336"/>
                  <a:pt x="22666" y="5322"/>
                </a:cubicBezTo>
                <a:cubicBezTo>
                  <a:pt x="22758" y="5315"/>
                  <a:pt x="22849" y="5312"/>
                  <a:pt x="22939" y="5312"/>
                </a:cubicBezTo>
                <a:cubicBezTo>
                  <a:pt x="23120" y="5312"/>
                  <a:pt x="23298" y="5322"/>
                  <a:pt x="23465" y="5322"/>
                </a:cubicBezTo>
                <a:cubicBezTo>
                  <a:pt x="23876" y="5345"/>
                  <a:pt x="24287" y="5414"/>
                  <a:pt x="24698" y="5414"/>
                </a:cubicBezTo>
                <a:cubicBezTo>
                  <a:pt x="24960" y="5402"/>
                  <a:pt x="25228" y="5379"/>
                  <a:pt x="25497" y="5379"/>
                </a:cubicBezTo>
                <a:cubicBezTo>
                  <a:pt x="25765" y="5379"/>
                  <a:pt x="26033" y="5402"/>
                  <a:pt x="26295" y="5482"/>
                </a:cubicBezTo>
                <a:cubicBezTo>
                  <a:pt x="26353" y="5505"/>
                  <a:pt x="26410" y="5511"/>
                  <a:pt x="26470" y="5511"/>
                </a:cubicBezTo>
                <a:cubicBezTo>
                  <a:pt x="26529" y="5511"/>
                  <a:pt x="26592" y="5505"/>
                  <a:pt x="26661" y="5505"/>
                </a:cubicBezTo>
                <a:cubicBezTo>
                  <a:pt x="27003" y="5528"/>
                  <a:pt x="27368" y="5505"/>
                  <a:pt x="27711" y="5665"/>
                </a:cubicBezTo>
                <a:cubicBezTo>
                  <a:pt x="27758" y="5689"/>
                  <a:pt x="27806" y="5699"/>
                  <a:pt x="27854" y="5699"/>
                </a:cubicBezTo>
                <a:cubicBezTo>
                  <a:pt x="27943" y="5699"/>
                  <a:pt x="28032" y="5664"/>
                  <a:pt x="28122" y="5619"/>
                </a:cubicBezTo>
                <a:cubicBezTo>
                  <a:pt x="28144" y="5619"/>
                  <a:pt x="28167" y="5596"/>
                  <a:pt x="28190" y="5573"/>
                </a:cubicBezTo>
                <a:cubicBezTo>
                  <a:pt x="28213" y="5573"/>
                  <a:pt x="28236" y="5596"/>
                  <a:pt x="28258" y="5596"/>
                </a:cubicBezTo>
                <a:cubicBezTo>
                  <a:pt x="28236" y="5596"/>
                  <a:pt x="28236" y="5619"/>
                  <a:pt x="28213" y="5619"/>
                </a:cubicBezTo>
                <a:lnTo>
                  <a:pt x="28122" y="5619"/>
                </a:lnTo>
                <a:cubicBezTo>
                  <a:pt x="28144" y="5665"/>
                  <a:pt x="28167" y="5688"/>
                  <a:pt x="28167" y="5710"/>
                </a:cubicBezTo>
                <a:cubicBezTo>
                  <a:pt x="28258" y="5916"/>
                  <a:pt x="28213" y="6053"/>
                  <a:pt x="28030" y="6076"/>
                </a:cubicBezTo>
                <a:cubicBezTo>
                  <a:pt x="27939" y="6098"/>
                  <a:pt x="27848" y="6098"/>
                  <a:pt x="27756" y="6098"/>
                </a:cubicBezTo>
                <a:cubicBezTo>
                  <a:pt x="27003" y="6076"/>
                  <a:pt x="26250" y="6076"/>
                  <a:pt x="25519" y="6076"/>
                </a:cubicBezTo>
                <a:cubicBezTo>
                  <a:pt x="24959" y="6076"/>
                  <a:pt x="24418" y="6170"/>
                  <a:pt x="23878" y="6170"/>
                </a:cubicBezTo>
                <a:cubicBezTo>
                  <a:pt x="23824" y="6170"/>
                  <a:pt x="23770" y="6169"/>
                  <a:pt x="23716" y="6167"/>
                </a:cubicBezTo>
                <a:cubicBezTo>
                  <a:pt x="23382" y="6155"/>
                  <a:pt x="23049" y="6151"/>
                  <a:pt x="22717" y="6151"/>
                </a:cubicBezTo>
                <a:cubicBezTo>
                  <a:pt x="21971" y="6151"/>
                  <a:pt x="21228" y="6172"/>
                  <a:pt x="20480" y="6172"/>
                </a:cubicBezTo>
                <a:cubicBezTo>
                  <a:pt x="20289" y="6172"/>
                  <a:pt x="20097" y="6170"/>
                  <a:pt x="19904" y="6167"/>
                </a:cubicBezTo>
                <a:cubicBezTo>
                  <a:pt x="19836" y="6167"/>
                  <a:pt x="19767" y="6167"/>
                  <a:pt x="19699" y="6190"/>
                </a:cubicBezTo>
                <a:cubicBezTo>
                  <a:pt x="19364" y="6251"/>
                  <a:pt x="19019" y="6261"/>
                  <a:pt x="18671" y="6261"/>
                </a:cubicBezTo>
                <a:cubicBezTo>
                  <a:pt x="18497" y="6261"/>
                  <a:pt x="18322" y="6258"/>
                  <a:pt x="18147" y="6258"/>
                </a:cubicBezTo>
                <a:cubicBezTo>
                  <a:pt x="17632" y="6274"/>
                  <a:pt x="17107" y="6311"/>
                  <a:pt x="16586" y="6311"/>
                </a:cubicBezTo>
                <a:cubicBezTo>
                  <a:pt x="16344" y="6311"/>
                  <a:pt x="16103" y="6303"/>
                  <a:pt x="15864" y="6281"/>
                </a:cubicBezTo>
                <a:cubicBezTo>
                  <a:pt x="15705" y="6281"/>
                  <a:pt x="15545" y="6304"/>
                  <a:pt x="15385" y="6327"/>
                </a:cubicBezTo>
                <a:cubicBezTo>
                  <a:pt x="15088" y="6372"/>
                  <a:pt x="14792" y="6441"/>
                  <a:pt x="14495" y="6509"/>
                </a:cubicBezTo>
                <a:cubicBezTo>
                  <a:pt x="14426" y="6509"/>
                  <a:pt x="14358" y="6509"/>
                  <a:pt x="14289" y="6486"/>
                </a:cubicBezTo>
                <a:cubicBezTo>
                  <a:pt x="14130" y="6413"/>
                  <a:pt x="13970" y="6392"/>
                  <a:pt x="13811" y="6392"/>
                </a:cubicBezTo>
                <a:cubicBezTo>
                  <a:pt x="13674" y="6392"/>
                  <a:pt x="13536" y="6407"/>
                  <a:pt x="13399" y="6418"/>
                </a:cubicBezTo>
                <a:cubicBezTo>
                  <a:pt x="13148" y="6464"/>
                  <a:pt x="12897" y="6486"/>
                  <a:pt x="12646" y="6486"/>
                </a:cubicBezTo>
                <a:cubicBezTo>
                  <a:pt x="12463" y="6509"/>
                  <a:pt x="12281" y="6486"/>
                  <a:pt x="12121" y="6532"/>
                </a:cubicBezTo>
                <a:cubicBezTo>
                  <a:pt x="11710" y="6601"/>
                  <a:pt x="11299" y="6601"/>
                  <a:pt x="10888" y="6601"/>
                </a:cubicBezTo>
                <a:cubicBezTo>
                  <a:pt x="10067" y="6601"/>
                  <a:pt x="9245" y="6692"/>
                  <a:pt x="8446" y="6760"/>
                </a:cubicBezTo>
                <a:cubicBezTo>
                  <a:pt x="8065" y="6795"/>
                  <a:pt x="7696" y="6882"/>
                  <a:pt x="7321" y="6882"/>
                </a:cubicBezTo>
                <a:cubicBezTo>
                  <a:pt x="7203" y="6882"/>
                  <a:pt x="7083" y="6874"/>
                  <a:pt x="6962" y="6852"/>
                </a:cubicBezTo>
                <a:cubicBezTo>
                  <a:pt x="6894" y="6852"/>
                  <a:pt x="6803" y="6852"/>
                  <a:pt x="6734" y="6874"/>
                </a:cubicBezTo>
                <a:cubicBezTo>
                  <a:pt x="6460" y="6897"/>
                  <a:pt x="6141" y="6874"/>
                  <a:pt x="5890" y="6989"/>
                </a:cubicBezTo>
                <a:cubicBezTo>
                  <a:pt x="5725" y="7071"/>
                  <a:pt x="5561" y="7087"/>
                  <a:pt x="5397" y="7087"/>
                </a:cubicBezTo>
                <a:cubicBezTo>
                  <a:pt x="5287" y="7087"/>
                  <a:pt x="5178" y="7080"/>
                  <a:pt x="5068" y="7080"/>
                </a:cubicBezTo>
                <a:cubicBezTo>
                  <a:pt x="5045" y="7080"/>
                  <a:pt x="4999" y="7103"/>
                  <a:pt x="4977" y="7126"/>
                </a:cubicBezTo>
                <a:lnTo>
                  <a:pt x="4246" y="7126"/>
                </a:lnTo>
                <a:cubicBezTo>
                  <a:pt x="4221" y="7124"/>
                  <a:pt x="4196" y="7124"/>
                  <a:pt x="4171" y="7124"/>
                </a:cubicBezTo>
                <a:cubicBezTo>
                  <a:pt x="3746" y="7124"/>
                  <a:pt x="3355" y="7287"/>
                  <a:pt x="2949" y="7287"/>
                </a:cubicBezTo>
                <a:cubicBezTo>
                  <a:pt x="2925" y="7287"/>
                  <a:pt x="2901" y="7286"/>
                  <a:pt x="2877" y="7285"/>
                </a:cubicBezTo>
                <a:cubicBezTo>
                  <a:pt x="2808" y="7285"/>
                  <a:pt x="2763" y="7308"/>
                  <a:pt x="2717" y="7331"/>
                </a:cubicBezTo>
                <a:cubicBezTo>
                  <a:pt x="2169" y="7468"/>
                  <a:pt x="1621" y="7536"/>
                  <a:pt x="1074" y="7582"/>
                </a:cubicBezTo>
                <a:cubicBezTo>
                  <a:pt x="754" y="7605"/>
                  <a:pt x="457" y="7673"/>
                  <a:pt x="138" y="7742"/>
                </a:cubicBezTo>
                <a:cubicBezTo>
                  <a:pt x="92" y="7742"/>
                  <a:pt x="69" y="7810"/>
                  <a:pt x="1" y="7879"/>
                </a:cubicBezTo>
                <a:cubicBezTo>
                  <a:pt x="132" y="7896"/>
                  <a:pt x="256" y="7904"/>
                  <a:pt x="376" y="7904"/>
                </a:cubicBezTo>
                <a:cubicBezTo>
                  <a:pt x="570" y="7904"/>
                  <a:pt x="753" y="7884"/>
                  <a:pt x="937" y="7856"/>
                </a:cubicBezTo>
                <a:cubicBezTo>
                  <a:pt x="1096" y="7833"/>
                  <a:pt x="1256" y="7833"/>
                  <a:pt x="1416" y="7810"/>
                </a:cubicBezTo>
                <a:cubicBezTo>
                  <a:pt x="1872" y="7787"/>
                  <a:pt x="2306" y="7742"/>
                  <a:pt x="2740" y="7719"/>
                </a:cubicBezTo>
                <a:cubicBezTo>
                  <a:pt x="3196" y="7673"/>
                  <a:pt x="3630" y="7628"/>
                  <a:pt x="4086" y="7582"/>
                </a:cubicBezTo>
                <a:cubicBezTo>
                  <a:pt x="4726" y="7514"/>
                  <a:pt x="5388" y="7468"/>
                  <a:pt x="6049" y="7399"/>
                </a:cubicBezTo>
                <a:cubicBezTo>
                  <a:pt x="6174" y="7387"/>
                  <a:pt x="6299" y="7368"/>
                  <a:pt x="6443" y="7368"/>
                </a:cubicBezTo>
                <a:cubicBezTo>
                  <a:pt x="6562" y="7368"/>
                  <a:pt x="6693" y="7381"/>
                  <a:pt x="6848" y="7422"/>
                </a:cubicBezTo>
                <a:cubicBezTo>
                  <a:pt x="6620" y="7491"/>
                  <a:pt x="6529" y="7514"/>
                  <a:pt x="6415" y="7559"/>
                </a:cubicBezTo>
                <a:cubicBezTo>
                  <a:pt x="6392" y="7582"/>
                  <a:pt x="6369" y="7628"/>
                  <a:pt x="6369" y="7650"/>
                </a:cubicBezTo>
                <a:cubicBezTo>
                  <a:pt x="6369" y="7673"/>
                  <a:pt x="6415" y="7742"/>
                  <a:pt x="6437" y="7742"/>
                </a:cubicBezTo>
                <a:cubicBezTo>
                  <a:pt x="6498" y="7742"/>
                  <a:pt x="6569" y="7752"/>
                  <a:pt x="6637" y="7752"/>
                </a:cubicBezTo>
                <a:cubicBezTo>
                  <a:pt x="6671" y="7752"/>
                  <a:pt x="6704" y="7749"/>
                  <a:pt x="6734" y="7742"/>
                </a:cubicBezTo>
                <a:cubicBezTo>
                  <a:pt x="6843" y="7708"/>
                  <a:pt x="6952" y="7693"/>
                  <a:pt x="7059" y="7693"/>
                </a:cubicBezTo>
                <a:cubicBezTo>
                  <a:pt x="7243" y="7693"/>
                  <a:pt x="7420" y="7738"/>
                  <a:pt x="7579" y="7810"/>
                </a:cubicBezTo>
                <a:cubicBezTo>
                  <a:pt x="7727" y="7867"/>
                  <a:pt x="7870" y="7890"/>
                  <a:pt x="8010" y="7890"/>
                </a:cubicBezTo>
                <a:cubicBezTo>
                  <a:pt x="8149" y="7890"/>
                  <a:pt x="8286" y="7867"/>
                  <a:pt x="8423" y="7833"/>
                </a:cubicBezTo>
                <a:cubicBezTo>
                  <a:pt x="8503" y="7810"/>
                  <a:pt x="8577" y="7799"/>
                  <a:pt x="8652" y="7799"/>
                </a:cubicBezTo>
                <a:cubicBezTo>
                  <a:pt x="8726" y="7799"/>
                  <a:pt x="8800" y="7810"/>
                  <a:pt x="8880" y="7833"/>
                </a:cubicBezTo>
                <a:cubicBezTo>
                  <a:pt x="8912" y="7849"/>
                  <a:pt x="8956" y="7865"/>
                  <a:pt x="8995" y="7865"/>
                </a:cubicBezTo>
                <a:cubicBezTo>
                  <a:pt x="9011" y="7865"/>
                  <a:pt x="9026" y="7863"/>
                  <a:pt x="9040" y="7856"/>
                </a:cubicBezTo>
                <a:cubicBezTo>
                  <a:pt x="9154" y="7856"/>
                  <a:pt x="9199" y="7787"/>
                  <a:pt x="9199" y="7696"/>
                </a:cubicBezTo>
                <a:cubicBezTo>
                  <a:pt x="9222" y="7582"/>
                  <a:pt x="9177" y="7514"/>
                  <a:pt x="9062" y="7514"/>
                </a:cubicBezTo>
                <a:cubicBezTo>
                  <a:pt x="9051" y="7511"/>
                  <a:pt x="9039" y="7510"/>
                  <a:pt x="9027" y="7510"/>
                </a:cubicBezTo>
                <a:cubicBezTo>
                  <a:pt x="8991" y="7510"/>
                  <a:pt x="8953" y="7519"/>
                  <a:pt x="8917" y="7519"/>
                </a:cubicBezTo>
                <a:cubicBezTo>
                  <a:pt x="8868" y="7519"/>
                  <a:pt x="8823" y="7502"/>
                  <a:pt x="8788" y="7422"/>
                </a:cubicBezTo>
                <a:cubicBezTo>
                  <a:pt x="8948" y="7377"/>
                  <a:pt x="9131" y="7354"/>
                  <a:pt x="9291" y="7285"/>
                </a:cubicBezTo>
                <a:cubicBezTo>
                  <a:pt x="9425" y="7235"/>
                  <a:pt x="9547" y="7160"/>
                  <a:pt x="9692" y="7160"/>
                </a:cubicBezTo>
                <a:cubicBezTo>
                  <a:pt x="9745" y="7160"/>
                  <a:pt x="9801" y="7170"/>
                  <a:pt x="9861" y="7194"/>
                </a:cubicBezTo>
                <a:cubicBezTo>
                  <a:pt x="9953" y="7285"/>
                  <a:pt x="10021" y="7399"/>
                  <a:pt x="10112" y="7514"/>
                </a:cubicBezTo>
                <a:cubicBezTo>
                  <a:pt x="10204" y="7605"/>
                  <a:pt x="10295" y="7719"/>
                  <a:pt x="10409" y="7833"/>
                </a:cubicBezTo>
                <a:cubicBezTo>
                  <a:pt x="10464" y="7785"/>
                  <a:pt x="10528" y="7772"/>
                  <a:pt x="10596" y="7772"/>
                </a:cubicBezTo>
                <a:cubicBezTo>
                  <a:pt x="10671" y="7772"/>
                  <a:pt x="10752" y="7788"/>
                  <a:pt x="10831" y="7788"/>
                </a:cubicBezTo>
                <a:cubicBezTo>
                  <a:pt x="10915" y="7788"/>
                  <a:pt x="10997" y="7770"/>
                  <a:pt x="11071" y="7696"/>
                </a:cubicBezTo>
                <a:cubicBezTo>
                  <a:pt x="11071" y="7696"/>
                  <a:pt x="11162" y="7719"/>
                  <a:pt x="11208" y="7742"/>
                </a:cubicBezTo>
                <a:cubicBezTo>
                  <a:pt x="11276" y="7765"/>
                  <a:pt x="11368" y="7833"/>
                  <a:pt x="11436" y="7856"/>
                </a:cubicBezTo>
                <a:cubicBezTo>
                  <a:pt x="11445" y="7858"/>
                  <a:pt x="11453" y="7858"/>
                  <a:pt x="11462" y="7858"/>
                </a:cubicBezTo>
                <a:cubicBezTo>
                  <a:pt x="11567" y="7858"/>
                  <a:pt x="11661" y="7735"/>
                  <a:pt x="11619" y="7650"/>
                </a:cubicBezTo>
                <a:cubicBezTo>
                  <a:pt x="11573" y="7536"/>
                  <a:pt x="11505" y="7422"/>
                  <a:pt x="11459" y="7308"/>
                </a:cubicBezTo>
                <a:cubicBezTo>
                  <a:pt x="11870" y="7217"/>
                  <a:pt x="12258" y="7126"/>
                  <a:pt x="12623" y="7057"/>
                </a:cubicBezTo>
                <a:cubicBezTo>
                  <a:pt x="12646" y="7046"/>
                  <a:pt x="12663" y="7040"/>
                  <a:pt x="12680" y="7040"/>
                </a:cubicBezTo>
                <a:cubicBezTo>
                  <a:pt x="12697" y="7040"/>
                  <a:pt x="12714" y="7046"/>
                  <a:pt x="12737" y="7057"/>
                </a:cubicBezTo>
                <a:cubicBezTo>
                  <a:pt x="13125" y="7171"/>
                  <a:pt x="13513" y="7262"/>
                  <a:pt x="13901" y="7399"/>
                </a:cubicBezTo>
                <a:cubicBezTo>
                  <a:pt x="13856" y="7422"/>
                  <a:pt x="13856" y="7445"/>
                  <a:pt x="13833" y="7445"/>
                </a:cubicBezTo>
                <a:cubicBezTo>
                  <a:pt x="13764" y="7491"/>
                  <a:pt x="13627" y="7514"/>
                  <a:pt x="13673" y="7605"/>
                </a:cubicBezTo>
                <a:cubicBezTo>
                  <a:pt x="13696" y="7673"/>
                  <a:pt x="13810" y="7742"/>
                  <a:pt x="13879" y="7765"/>
                </a:cubicBezTo>
                <a:cubicBezTo>
                  <a:pt x="14084" y="7765"/>
                  <a:pt x="14289" y="7765"/>
                  <a:pt x="14518" y="7742"/>
                </a:cubicBezTo>
                <a:cubicBezTo>
                  <a:pt x="14593" y="7717"/>
                  <a:pt x="14668" y="7699"/>
                  <a:pt x="14743" y="7699"/>
                </a:cubicBezTo>
                <a:cubicBezTo>
                  <a:pt x="14805" y="7699"/>
                  <a:pt x="14867" y="7711"/>
                  <a:pt x="14928" y="7742"/>
                </a:cubicBezTo>
                <a:cubicBezTo>
                  <a:pt x="14944" y="7749"/>
                  <a:pt x="14961" y="7752"/>
                  <a:pt x="14983" y="7752"/>
                </a:cubicBezTo>
                <a:cubicBezTo>
                  <a:pt x="15027" y="7752"/>
                  <a:pt x="15088" y="7742"/>
                  <a:pt x="15180" y="7742"/>
                </a:cubicBezTo>
                <a:cubicBezTo>
                  <a:pt x="15088" y="7582"/>
                  <a:pt x="15020" y="7468"/>
                  <a:pt x="14928" y="7331"/>
                </a:cubicBezTo>
                <a:cubicBezTo>
                  <a:pt x="14948" y="7329"/>
                  <a:pt x="14967" y="7328"/>
                  <a:pt x="14986" y="7328"/>
                </a:cubicBezTo>
                <a:cubicBezTo>
                  <a:pt x="15176" y="7328"/>
                  <a:pt x="15279" y="7432"/>
                  <a:pt x="15362" y="7536"/>
                </a:cubicBezTo>
                <a:cubicBezTo>
                  <a:pt x="15549" y="7723"/>
                  <a:pt x="15751" y="7816"/>
                  <a:pt x="15963" y="7816"/>
                </a:cubicBezTo>
                <a:cubicBezTo>
                  <a:pt x="16116" y="7816"/>
                  <a:pt x="16273" y="7768"/>
                  <a:pt x="16435" y="7673"/>
                </a:cubicBezTo>
                <a:cubicBezTo>
                  <a:pt x="16458" y="7673"/>
                  <a:pt x="16481" y="7628"/>
                  <a:pt x="16503" y="7605"/>
                </a:cubicBezTo>
                <a:cubicBezTo>
                  <a:pt x="16481" y="7468"/>
                  <a:pt x="16481" y="7331"/>
                  <a:pt x="16481" y="7194"/>
                </a:cubicBezTo>
                <a:cubicBezTo>
                  <a:pt x="16547" y="7177"/>
                  <a:pt x="16613" y="7170"/>
                  <a:pt x="16677" y="7170"/>
                </a:cubicBezTo>
                <a:cubicBezTo>
                  <a:pt x="16876" y="7170"/>
                  <a:pt x="17061" y="7239"/>
                  <a:pt x="17234" y="7308"/>
                </a:cubicBezTo>
                <a:cubicBezTo>
                  <a:pt x="17257" y="7331"/>
                  <a:pt x="17302" y="7399"/>
                  <a:pt x="17279" y="7445"/>
                </a:cubicBezTo>
                <a:cubicBezTo>
                  <a:pt x="17279" y="7468"/>
                  <a:pt x="17234" y="7514"/>
                  <a:pt x="17188" y="7536"/>
                </a:cubicBezTo>
                <a:cubicBezTo>
                  <a:pt x="17074" y="7582"/>
                  <a:pt x="16937" y="7514"/>
                  <a:pt x="16846" y="7650"/>
                </a:cubicBezTo>
                <a:cubicBezTo>
                  <a:pt x="17097" y="7730"/>
                  <a:pt x="17348" y="7747"/>
                  <a:pt x="17599" y="7747"/>
                </a:cubicBezTo>
                <a:cubicBezTo>
                  <a:pt x="17787" y="7747"/>
                  <a:pt x="17976" y="7738"/>
                  <a:pt x="18164" y="7738"/>
                </a:cubicBezTo>
                <a:cubicBezTo>
                  <a:pt x="18227" y="7738"/>
                  <a:pt x="18290" y="7739"/>
                  <a:pt x="18352" y="7742"/>
                </a:cubicBezTo>
                <a:cubicBezTo>
                  <a:pt x="18361" y="7744"/>
                  <a:pt x="18369" y="7744"/>
                  <a:pt x="18377" y="7744"/>
                </a:cubicBezTo>
                <a:cubicBezTo>
                  <a:pt x="18476" y="7744"/>
                  <a:pt x="18530" y="7621"/>
                  <a:pt x="18466" y="7536"/>
                </a:cubicBezTo>
                <a:cubicBezTo>
                  <a:pt x="18421" y="7445"/>
                  <a:pt x="18352" y="7354"/>
                  <a:pt x="18261" y="7285"/>
                </a:cubicBezTo>
                <a:cubicBezTo>
                  <a:pt x="18170" y="7217"/>
                  <a:pt x="18033" y="7194"/>
                  <a:pt x="17919" y="7126"/>
                </a:cubicBezTo>
                <a:cubicBezTo>
                  <a:pt x="17850" y="7103"/>
                  <a:pt x="17804" y="7034"/>
                  <a:pt x="17850" y="6966"/>
                </a:cubicBezTo>
                <a:cubicBezTo>
                  <a:pt x="17873" y="6920"/>
                  <a:pt x="17941" y="6874"/>
                  <a:pt x="17987" y="6874"/>
                </a:cubicBezTo>
                <a:cubicBezTo>
                  <a:pt x="18352" y="6920"/>
                  <a:pt x="18695" y="6966"/>
                  <a:pt x="18786" y="7422"/>
                </a:cubicBezTo>
                <a:cubicBezTo>
                  <a:pt x="18809" y="7514"/>
                  <a:pt x="18877" y="7582"/>
                  <a:pt x="18923" y="7650"/>
                </a:cubicBezTo>
                <a:cubicBezTo>
                  <a:pt x="18991" y="7719"/>
                  <a:pt x="19060" y="7765"/>
                  <a:pt x="19106" y="7856"/>
                </a:cubicBezTo>
                <a:cubicBezTo>
                  <a:pt x="19128" y="7902"/>
                  <a:pt x="19128" y="7993"/>
                  <a:pt x="19106" y="8039"/>
                </a:cubicBezTo>
                <a:cubicBezTo>
                  <a:pt x="19083" y="8084"/>
                  <a:pt x="18991" y="8130"/>
                  <a:pt x="18923" y="8130"/>
                </a:cubicBezTo>
                <a:cubicBezTo>
                  <a:pt x="18854" y="8130"/>
                  <a:pt x="18763" y="8084"/>
                  <a:pt x="18672" y="8061"/>
                </a:cubicBezTo>
                <a:cubicBezTo>
                  <a:pt x="18607" y="8045"/>
                  <a:pt x="18531" y="8029"/>
                  <a:pt x="18460" y="8029"/>
                </a:cubicBezTo>
                <a:cubicBezTo>
                  <a:pt x="18431" y="8029"/>
                  <a:pt x="18402" y="8032"/>
                  <a:pt x="18375" y="8039"/>
                </a:cubicBezTo>
                <a:cubicBezTo>
                  <a:pt x="18289" y="8067"/>
                  <a:pt x="18207" y="8080"/>
                  <a:pt x="18127" y="8080"/>
                </a:cubicBezTo>
                <a:cubicBezTo>
                  <a:pt x="18017" y="8080"/>
                  <a:pt x="17911" y="8055"/>
                  <a:pt x="17804" y="8016"/>
                </a:cubicBezTo>
                <a:cubicBezTo>
                  <a:pt x="17747" y="8004"/>
                  <a:pt x="17690" y="7999"/>
                  <a:pt x="17636" y="7999"/>
                </a:cubicBezTo>
                <a:cubicBezTo>
                  <a:pt x="17582" y="7999"/>
                  <a:pt x="17531" y="8004"/>
                  <a:pt x="17485" y="8016"/>
                </a:cubicBezTo>
                <a:cubicBezTo>
                  <a:pt x="17348" y="8039"/>
                  <a:pt x="17188" y="8061"/>
                  <a:pt x="17097" y="8130"/>
                </a:cubicBezTo>
                <a:cubicBezTo>
                  <a:pt x="16937" y="8267"/>
                  <a:pt x="17097" y="8404"/>
                  <a:pt x="17120" y="8541"/>
                </a:cubicBezTo>
                <a:cubicBezTo>
                  <a:pt x="17120" y="8563"/>
                  <a:pt x="17120" y="8609"/>
                  <a:pt x="17097" y="8632"/>
                </a:cubicBezTo>
                <a:cubicBezTo>
                  <a:pt x="17004" y="8668"/>
                  <a:pt x="16932" y="8685"/>
                  <a:pt x="16875" y="8685"/>
                </a:cubicBezTo>
                <a:cubicBezTo>
                  <a:pt x="16750" y="8685"/>
                  <a:pt x="16702" y="8599"/>
                  <a:pt x="16686" y="8427"/>
                </a:cubicBezTo>
                <a:cubicBezTo>
                  <a:pt x="16663" y="8358"/>
                  <a:pt x="16663" y="8290"/>
                  <a:pt x="16663" y="8244"/>
                </a:cubicBezTo>
                <a:cubicBezTo>
                  <a:pt x="16481" y="8198"/>
                  <a:pt x="16321" y="8130"/>
                  <a:pt x="16161" y="8107"/>
                </a:cubicBezTo>
                <a:cubicBezTo>
                  <a:pt x="16080" y="8091"/>
                  <a:pt x="15988" y="8075"/>
                  <a:pt x="15909" y="8075"/>
                </a:cubicBezTo>
                <a:cubicBezTo>
                  <a:pt x="15876" y="8075"/>
                  <a:pt x="15845" y="8077"/>
                  <a:pt x="15819" y="8084"/>
                </a:cubicBezTo>
                <a:cubicBezTo>
                  <a:pt x="15667" y="8145"/>
                  <a:pt x="15535" y="8165"/>
                  <a:pt x="15396" y="8165"/>
                </a:cubicBezTo>
                <a:cubicBezTo>
                  <a:pt x="15327" y="8165"/>
                  <a:pt x="15256" y="8160"/>
                  <a:pt x="15180" y="8153"/>
                </a:cubicBezTo>
                <a:cubicBezTo>
                  <a:pt x="15126" y="8145"/>
                  <a:pt x="15071" y="8142"/>
                  <a:pt x="15013" y="8142"/>
                </a:cubicBezTo>
                <a:cubicBezTo>
                  <a:pt x="14898" y="8142"/>
                  <a:pt x="14776" y="8153"/>
                  <a:pt x="14655" y="8153"/>
                </a:cubicBezTo>
                <a:cubicBezTo>
                  <a:pt x="14609" y="8244"/>
                  <a:pt x="14586" y="8312"/>
                  <a:pt x="14563" y="8381"/>
                </a:cubicBezTo>
                <a:cubicBezTo>
                  <a:pt x="14449" y="8678"/>
                  <a:pt x="14426" y="8678"/>
                  <a:pt x="14152" y="8678"/>
                </a:cubicBezTo>
                <a:cubicBezTo>
                  <a:pt x="13810" y="8655"/>
                  <a:pt x="13468" y="8632"/>
                  <a:pt x="13125" y="8609"/>
                </a:cubicBezTo>
                <a:cubicBezTo>
                  <a:pt x="13034" y="8609"/>
                  <a:pt x="12943" y="8609"/>
                  <a:pt x="12874" y="8632"/>
                </a:cubicBezTo>
                <a:cubicBezTo>
                  <a:pt x="12732" y="8723"/>
                  <a:pt x="12596" y="8747"/>
                  <a:pt x="12460" y="8747"/>
                </a:cubicBezTo>
                <a:cubicBezTo>
                  <a:pt x="12356" y="8747"/>
                  <a:pt x="12252" y="8733"/>
                  <a:pt x="12144" y="8723"/>
                </a:cubicBezTo>
                <a:cubicBezTo>
                  <a:pt x="11961" y="8700"/>
                  <a:pt x="11779" y="8678"/>
                  <a:pt x="11619" y="8678"/>
                </a:cubicBezTo>
                <a:cubicBezTo>
                  <a:pt x="11609" y="8675"/>
                  <a:pt x="11600" y="8673"/>
                  <a:pt x="11590" y="8673"/>
                </a:cubicBezTo>
                <a:cubicBezTo>
                  <a:pt x="11527" y="8673"/>
                  <a:pt x="11456" y="8730"/>
                  <a:pt x="11436" y="8769"/>
                </a:cubicBezTo>
                <a:cubicBezTo>
                  <a:pt x="11436" y="8815"/>
                  <a:pt x="11482" y="8906"/>
                  <a:pt x="11528" y="8929"/>
                </a:cubicBezTo>
                <a:cubicBezTo>
                  <a:pt x="11629" y="8990"/>
                  <a:pt x="11731" y="9069"/>
                  <a:pt x="11833" y="9069"/>
                </a:cubicBezTo>
                <a:cubicBezTo>
                  <a:pt x="11846" y="9069"/>
                  <a:pt x="11858" y="9068"/>
                  <a:pt x="11870" y="9066"/>
                </a:cubicBezTo>
                <a:cubicBezTo>
                  <a:pt x="12281" y="9066"/>
                  <a:pt x="12577" y="9317"/>
                  <a:pt x="12943" y="9454"/>
                </a:cubicBezTo>
                <a:cubicBezTo>
                  <a:pt x="12820" y="9586"/>
                  <a:pt x="12677" y="9617"/>
                  <a:pt x="12529" y="9617"/>
                </a:cubicBezTo>
                <a:cubicBezTo>
                  <a:pt x="12404" y="9617"/>
                  <a:pt x="12275" y="9595"/>
                  <a:pt x="12151" y="9595"/>
                </a:cubicBezTo>
                <a:cubicBezTo>
                  <a:pt x="12069" y="9595"/>
                  <a:pt x="11990" y="9604"/>
                  <a:pt x="11916" y="9636"/>
                </a:cubicBezTo>
                <a:cubicBezTo>
                  <a:pt x="11916" y="9750"/>
                  <a:pt x="11938" y="9842"/>
                  <a:pt x="11938" y="10001"/>
                </a:cubicBezTo>
                <a:cubicBezTo>
                  <a:pt x="11756" y="9910"/>
                  <a:pt x="11619" y="9842"/>
                  <a:pt x="11482" y="9796"/>
                </a:cubicBezTo>
                <a:cubicBezTo>
                  <a:pt x="11322" y="9728"/>
                  <a:pt x="11162" y="9728"/>
                  <a:pt x="11025" y="9682"/>
                </a:cubicBezTo>
                <a:cubicBezTo>
                  <a:pt x="10774" y="9591"/>
                  <a:pt x="10478" y="9636"/>
                  <a:pt x="10318" y="9340"/>
                </a:cubicBezTo>
                <a:cubicBezTo>
                  <a:pt x="10295" y="9317"/>
                  <a:pt x="10226" y="9294"/>
                  <a:pt x="10181" y="9294"/>
                </a:cubicBezTo>
                <a:cubicBezTo>
                  <a:pt x="10099" y="9284"/>
                  <a:pt x="10018" y="9273"/>
                  <a:pt x="9938" y="9273"/>
                </a:cubicBezTo>
                <a:cubicBezTo>
                  <a:pt x="9839" y="9273"/>
                  <a:pt x="9744" y="9289"/>
                  <a:pt x="9656" y="9340"/>
                </a:cubicBezTo>
                <a:cubicBezTo>
                  <a:pt x="9656" y="9385"/>
                  <a:pt x="9633" y="9408"/>
                  <a:pt x="9633" y="9454"/>
                </a:cubicBezTo>
                <a:cubicBezTo>
                  <a:pt x="9633" y="9499"/>
                  <a:pt x="9656" y="9613"/>
                  <a:pt x="9633" y="9636"/>
                </a:cubicBezTo>
                <a:cubicBezTo>
                  <a:pt x="9593" y="9649"/>
                  <a:pt x="9539" y="9663"/>
                  <a:pt x="9486" y="9663"/>
                </a:cubicBezTo>
                <a:cubicBezTo>
                  <a:pt x="9448" y="9663"/>
                  <a:pt x="9411" y="9656"/>
                  <a:pt x="9382" y="9636"/>
                </a:cubicBezTo>
                <a:cubicBezTo>
                  <a:pt x="9268" y="9568"/>
                  <a:pt x="9199" y="9454"/>
                  <a:pt x="9062" y="9340"/>
                </a:cubicBezTo>
                <a:cubicBezTo>
                  <a:pt x="8994" y="9431"/>
                  <a:pt x="8925" y="9477"/>
                  <a:pt x="8880" y="9545"/>
                </a:cubicBezTo>
                <a:cubicBezTo>
                  <a:pt x="8811" y="9659"/>
                  <a:pt x="8743" y="9796"/>
                  <a:pt x="8674" y="9910"/>
                </a:cubicBezTo>
                <a:cubicBezTo>
                  <a:pt x="8610" y="10026"/>
                  <a:pt x="8524" y="10084"/>
                  <a:pt x="8433" y="10084"/>
                </a:cubicBezTo>
                <a:cubicBezTo>
                  <a:pt x="8362" y="10084"/>
                  <a:pt x="8288" y="10049"/>
                  <a:pt x="8218" y="9979"/>
                </a:cubicBezTo>
                <a:cubicBezTo>
                  <a:pt x="8081" y="9865"/>
                  <a:pt x="8012" y="9705"/>
                  <a:pt x="7967" y="9522"/>
                </a:cubicBezTo>
                <a:cubicBezTo>
                  <a:pt x="7926" y="9399"/>
                  <a:pt x="7848" y="9313"/>
                  <a:pt x="7734" y="9313"/>
                </a:cubicBezTo>
                <a:cubicBezTo>
                  <a:pt x="7721" y="9313"/>
                  <a:pt x="7707" y="9314"/>
                  <a:pt x="7693" y="9317"/>
                </a:cubicBezTo>
                <a:cubicBezTo>
                  <a:pt x="7373" y="9317"/>
                  <a:pt x="7031" y="9362"/>
                  <a:pt x="6711" y="9499"/>
                </a:cubicBezTo>
                <a:cubicBezTo>
                  <a:pt x="6757" y="9682"/>
                  <a:pt x="6848" y="9819"/>
                  <a:pt x="7008" y="9865"/>
                </a:cubicBezTo>
                <a:cubicBezTo>
                  <a:pt x="7168" y="9910"/>
                  <a:pt x="7328" y="9956"/>
                  <a:pt x="7465" y="10024"/>
                </a:cubicBezTo>
                <a:cubicBezTo>
                  <a:pt x="7533" y="10047"/>
                  <a:pt x="7624" y="10024"/>
                  <a:pt x="7602" y="10138"/>
                </a:cubicBezTo>
                <a:cubicBezTo>
                  <a:pt x="6894" y="10161"/>
                  <a:pt x="6209" y="10184"/>
                  <a:pt x="5502" y="10207"/>
                </a:cubicBezTo>
                <a:cubicBezTo>
                  <a:pt x="5410" y="10275"/>
                  <a:pt x="5296" y="10367"/>
                  <a:pt x="5205" y="10458"/>
                </a:cubicBezTo>
                <a:cubicBezTo>
                  <a:pt x="5139" y="10557"/>
                  <a:pt x="5061" y="10632"/>
                  <a:pt x="4963" y="10632"/>
                </a:cubicBezTo>
                <a:cubicBezTo>
                  <a:pt x="4925" y="10632"/>
                  <a:pt x="4884" y="10620"/>
                  <a:pt x="4840" y="10595"/>
                </a:cubicBezTo>
                <a:cubicBezTo>
                  <a:pt x="4743" y="10558"/>
                  <a:pt x="4654" y="10540"/>
                  <a:pt x="4570" y="10540"/>
                </a:cubicBezTo>
                <a:cubicBezTo>
                  <a:pt x="4397" y="10540"/>
                  <a:pt x="4248" y="10616"/>
                  <a:pt x="4109" y="10755"/>
                </a:cubicBezTo>
                <a:cubicBezTo>
                  <a:pt x="4014" y="10838"/>
                  <a:pt x="3914" y="10878"/>
                  <a:pt x="3810" y="10878"/>
                </a:cubicBezTo>
                <a:cubicBezTo>
                  <a:pt x="3713" y="10878"/>
                  <a:pt x="3615" y="10843"/>
                  <a:pt x="3516" y="10778"/>
                </a:cubicBezTo>
                <a:cubicBezTo>
                  <a:pt x="3447" y="10732"/>
                  <a:pt x="3379" y="10686"/>
                  <a:pt x="3310" y="10663"/>
                </a:cubicBezTo>
                <a:cubicBezTo>
                  <a:pt x="3192" y="10722"/>
                  <a:pt x="3159" y="10832"/>
                  <a:pt x="3021" y="10832"/>
                </a:cubicBezTo>
                <a:cubicBezTo>
                  <a:pt x="2998" y="10832"/>
                  <a:pt x="2974" y="10830"/>
                  <a:pt x="2945" y="10823"/>
                </a:cubicBezTo>
                <a:cubicBezTo>
                  <a:pt x="2811" y="10774"/>
                  <a:pt x="2656" y="10752"/>
                  <a:pt x="2504" y="10752"/>
                </a:cubicBezTo>
                <a:cubicBezTo>
                  <a:pt x="2371" y="10752"/>
                  <a:pt x="2240" y="10769"/>
                  <a:pt x="2123" y="10800"/>
                </a:cubicBezTo>
                <a:cubicBezTo>
                  <a:pt x="1926" y="10861"/>
                  <a:pt x="1728" y="10882"/>
                  <a:pt x="1530" y="10882"/>
                </a:cubicBezTo>
                <a:cubicBezTo>
                  <a:pt x="1431" y="10882"/>
                  <a:pt x="1332" y="10876"/>
                  <a:pt x="1233" y="10869"/>
                </a:cubicBezTo>
                <a:cubicBezTo>
                  <a:pt x="1206" y="10867"/>
                  <a:pt x="1179" y="10865"/>
                  <a:pt x="1154" y="10865"/>
                </a:cubicBezTo>
                <a:cubicBezTo>
                  <a:pt x="922" y="10865"/>
                  <a:pt x="752" y="10958"/>
                  <a:pt x="526" y="11143"/>
                </a:cubicBezTo>
                <a:cubicBezTo>
                  <a:pt x="602" y="11204"/>
                  <a:pt x="698" y="11224"/>
                  <a:pt x="795" y="11224"/>
                </a:cubicBezTo>
                <a:cubicBezTo>
                  <a:pt x="843" y="11224"/>
                  <a:pt x="891" y="11219"/>
                  <a:pt x="937" y="11211"/>
                </a:cubicBezTo>
                <a:cubicBezTo>
                  <a:pt x="1007" y="11209"/>
                  <a:pt x="1078" y="11207"/>
                  <a:pt x="1148" y="11207"/>
                </a:cubicBezTo>
                <a:cubicBezTo>
                  <a:pt x="1568" y="11207"/>
                  <a:pt x="1988" y="11247"/>
                  <a:pt x="2417" y="11247"/>
                </a:cubicBezTo>
                <a:cubicBezTo>
                  <a:pt x="2547" y="11247"/>
                  <a:pt x="2677" y="11243"/>
                  <a:pt x="2808" y="11234"/>
                </a:cubicBezTo>
                <a:cubicBezTo>
                  <a:pt x="3059" y="11211"/>
                  <a:pt x="3333" y="11211"/>
                  <a:pt x="3607" y="11211"/>
                </a:cubicBezTo>
                <a:cubicBezTo>
                  <a:pt x="3683" y="11206"/>
                  <a:pt x="3758" y="11203"/>
                  <a:pt x="3833" y="11203"/>
                </a:cubicBezTo>
                <a:cubicBezTo>
                  <a:pt x="4076" y="11203"/>
                  <a:pt x="4316" y="11233"/>
                  <a:pt x="4543" y="11303"/>
                </a:cubicBezTo>
                <a:cubicBezTo>
                  <a:pt x="4840" y="11417"/>
                  <a:pt x="5136" y="11439"/>
                  <a:pt x="5456" y="11439"/>
                </a:cubicBezTo>
                <a:cubicBezTo>
                  <a:pt x="6232" y="11417"/>
                  <a:pt x="7008" y="11417"/>
                  <a:pt x="7807" y="11371"/>
                </a:cubicBezTo>
                <a:cubicBezTo>
                  <a:pt x="7865" y="11368"/>
                  <a:pt x="7924" y="11367"/>
                  <a:pt x="7982" y="11367"/>
                </a:cubicBezTo>
                <a:cubicBezTo>
                  <a:pt x="8284" y="11367"/>
                  <a:pt x="8587" y="11397"/>
                  <a:pt x="8896" y="11397"/>
                </a:cubicBezTo>
                <a:cubicBezTo>
                  <a:pt x="9041" y="11397"/>
                  <a:pt x="9188" y="11390"/>
                  <a:pt x="9336" y="11371"/>
                </a:cubicBezTo>
                <a:lnTo>
                  <a:pt x="9336" y="11371"/>
                </a:lnTo>
                <a:cubicBezTo>
                  <a:pt x="9313" y="11576"/>
                  <a:pt x="9108" y="11759"/>
                  <a:pt x="9359" y="11919"/>
                </a:cubicBezTo>
                <a:cubicBezTo>
                  <a:pt x="9509" y="11736"/>
                  <a:pt x="9695" y="11662"/>
                  <a:pt x="9900" y="11662"/>
                </a:cubicBezTo>
                <a:cubicBezTo>
                  <a:pt x="9976" y="11662"/>
                  <a:pt x="10055" y="11672"/>
                  <a:pt x="10135" y="11691"/>
                </a:cubicBezTo>
                <a:lnTo>
                  <a:pt x="10295" y="11691"/>
                </a:lnTo>
                <a:cubicBezTo>
                  <a:pt x="10816" y="11637"/>
                  <a:pt x="11338" y="11615"/>
                  <a:pt x="11859" y="11615"/>
                </a:cubicBezTo>
                <a:cubicBezTo>
                  <a:pt x="12228" y="11615"/>
                  <a:pt x="12597" y="11626"/>
                  <a:pt x="12966" y="11645"/>
                </a:cubicBezTo>
                <a:cubicBezTo>
                  <a:pt x="13020" y="11645"/>
                  <a:pt x="13075" y="11645"/>
                  <a:pt x="13130" y="11645"/>
                </a:cubicBezTo>
                <a:cubicBezTo>
                  <a:pt x="13484" y="11645"/>
                  <a:pt x="13830" y="11662"/>
                  <a:pt x="14107" y="11919"/>
                </a:cubicBezTo>
                <a:cubicBezTo>
                  <a:pt x="14355" y="11706"/>
                  <a:pt x="14410" y="11659"/>
                  <a:pt x="14615" y="11659"/>
                </a:cubicBezTo>
                <a:cubicBezTo>
                  <a:pt x="14674" y="11659"/>
                  <a:pt x="14745" y="11663"/>
                  <a:pt x="14837" y="11668"/>
                </a:cubicBezTo>
                <a:lnTo>
                  <a:pt x="15111" y="11668"/>
                </a:lnTo>
                <a:cubicBezTo>
                  <a:pt x="15179" y="11657"/>
                  <a:pt x="15246" y="11652"/>
                  <a:pt x="15312" y="11652"/>
                </a:cubicBezTo>
                <a:cubicBezTo>
                  <a:pt x="15531" y="11652"/>
                  <a:pt x="15734" y="11715"/>
                  <a:pt x="15910" y="11873"/>
                </a:cubicBezTo>
                <a:cubicBezTo>
                  <a:pt x="16001" y="11828"/>
                  <a:pt x="16093" y="11805"/>
                  <a:pt x="16161" y="11759"/>
                </a:cubicBezTo>
                <a:cubicBezTo>
                  <a:pt x="16246" y="11731"/>
                  <a:pt x="16331" y="11714"/>
                  <a:pt x="16411" y="11714"/>
                </a:cubicBezTo>
                <a:cubicBezTo>
                  <a:pt x="16525" y="11714"/>
                  <a:pt x="16629" y="11747"/>
                  <a:pt x="16709" y="11828"/>
                </a:cubicBezTo>
                <a:cubicBezTo>
                  <a:pt x="16949" y="12051"/>
                  <a:pt x="17211" y="12085"/>
                  <a:pt x="17479" y="12085"/>
                </a:cubicBezTo>
                <a:cubicBezTo>
                  <a:pt x="17594" y="12085"/>
                  <a:pt x="17711" y="12079"/>
                  <a:pt x="17827" y="12079"/>
                </a:cubicBezTo>
                <a:cubicBezTo>
                  <a:pt x="17987" y="12079"/>
                  <a:pt x="18101" y="11987"/>
                  <a:pt x="18170" y="11850"/>
                </a:cubicBezTo>
                <a:cubicBezTo>
                  <a:pt x="18307" y="11850"/>
                  <a:pt x="18444" y="11828"/>
                  <a:pt x="18581" y="11828"/>
                </a:cubicBezTo>
                <a:cubicBezTo>
                  <a:pt x="18603" y="11850"/>
                  <a:pt x="18649" y="11873"/>
                  <a:pt x="18672" y="11896"/>
                </a:cubicBezTo>
                <a:cubicBezTo>
                  <a:pt x="18813" y="12073"/>
                  <a:pt x="18996" y="12140"/>
                  <a:pt x="19199" y="12140"/>
                </a:cubicBezTo>
                <a:cubicBezTo>
                  <a:pt x="19257" y="12140"/>
                  <a:pt x="19318" y="12134"/>
                  <a:pt x="19379" y="12124"/>
                </a:cubicBezTo>
                <a:cubicBezTo>
                  <a:pt x="19585" y="12056"/>
                  <a:pt x="19813" y="12056"/>
                  <a:pt x="20019" y="12056"/>
                </a:cubicBezTo>
                <a:cubicBezTo>
                  <a:pt x="20347" y="12056"/>
                  <a:pt x="20676" y="12143"/>
                  <a:pt x="21005" y="12143"/>
                </a:cubicBezTo>
                <a:cubicBezTo>
                  <a:pt x="21087" y="12143"/>
                  <a:pt x="21169" y="12138"/>
                  <a:pt x="21251" y="12124"/>
                </a:cubicBezTo>
                <a:cubicBezTo>
                  <a:pt x="21320" y="12124"/>
                  <a:pt x="21434" y="12147"/>
                  <a:pt x="21502" y="12193"/>
                </a:cubicBezTo>
                <a:cubicBezTo>
                  <a:pt x="21799" y="12330"/>
                  <a:pt x="22096" y="12284"/>
                  <a:pt x="22392" y="12307"/>
                </a:cubicBezTo>
                <a:cubicBezTo>
                  <a:pt x="22413" y="12312"/>
                  <a:pt x="22436" y="12314"/>
                  <a:pt x="22460" y="12314"/>
                </a:cubicBezTo>
                <a:cubicBezTo>
                  <a:pt x="22504" y="12314"/>
                  <a:pt x="22551" y="12308"/>
                  <a:pt x="22597" y="12308"/>
                </a:cubicBezTo>
                <a:cubicBezTo>
                  <a:pt x="22638" y="12308"/>
                  <a:pt x="22678" y="12313"/>
                  <a:pt x="22712" y="12330"/>
                </a:cubicBezTo>
                <a:cubicBezTo>
                  <a:pt x="23077" y="12444"/>
                  <a:pt x="23465" y="12489"/>
                  <a:pt x="23853" y="12512"/>
                </a:cubicBezTo>
                <a:cubicBezTo>
                  <a:pt x="24515" y="12581"/>
                  <a:pt x="25177" y="12672"/>
                  <a:pt x="25839" y="12695"/>
                </a:cubicBezTo>
                <a:cubicBezTo>
                  <a:pt x="25993" y="12702"/>
                  <a:pt x="26147" y="12704"/>
                  <a:pt x="26301" y="12704"/>
                </a:cubicBezTo>
                <a:cubicBezTo>
                  <a:pt x="26673" y="12704"/>
                  <a:pt x="27049" y="12688"/>
                  <a:pt x="27437" y="12672"/>
                </a:cubicBezTo>
                <a:cubicBezTo>
                  <a:pt x="27528" y="12672"/>
                  <a:pt x="27634" y="12643"/>
                  <a:pt x="27731" y="12643"/>
                </a:cubicBezTo>
                <a:cubicBezTo>
                  <a:pt x="27755" y="12643"/>
                  <a:pt x="27779" y="12645"/>
                  <a:pt x="27802" y="12649"/>
                </a:cubicBezTo>
                <a:cubicBezTo>
                  <a:pt x="27916" y="12695"/>
                  <a:pt x="28030" y="12809"/>
                  <a:pt x="28144" y="12877"/>
                </a:cubicBezTo>
                <a:cubicBezTo>
                  <a:pt x="28487" y="12695"/>
                  <a:pt x="28487" y="12695"/>
                  <a:pt x="28806" y="12695"/>
                </a:cubicBezTo>
                <a:lnTo>
                  <a:pt x="30153" y="12695"/>
                </a:lnTo>
                <a:cubicBezTo>
                  <a:pt x="30358" y="12695"/>
                  <a:pt x="30587" y="12672"/>
                  <a:pt x="30792" y="12649"/>
                </a:cubicBezTo>
                <a:cubicBezTo>
                  <a:pt x="30952" y="12615"/>
                  <a:pt x="31106" y="12604"/>
                  <a:pt x="31263" y="12604"/>
                </a:cubicBezTo>
                <a:cubicBezTo>
                  <a:pt x="31420" y="12604"/>
                  <a:pt x="31580" y="12615"/>
                  <a:pt x="31751" y="12626"/>
                </a:cubicBezTo>
                <a:cubicBezTo>
                  <a:pt x="32011" y="12650"/>
                  <a:pt x="32278" y="12692"/>
                  <a:pt x="32544" y="12692"/>
                </a:cubicBezTo>
                <a:cubicBezTo>
                  <a:pt x="32791" y="12692"/>
                  <a:pt x="33038" y="12656"/>
                  <a:pt x="33280" y="12535"/>
                </a:cubicBezTo>
                <a:cubicBezTo>
                  <a:pt x="33408" y="12692"/>
                  <a:pt x="33554" y="12751"/>
                  <a:pt x="33712" y="12751"/>
                </a:cubicBezTo>
                <a:cubicBezTo>
                  <a:pt x="33808" y="12751"/>
                  <a:pt x="33907" y="12729"/>
                  <a:pt x="34010" y="12695"/>
                </a:cubicBezTo>
                <a:cubicBezTo>
                  <a:pt x="34122" y="12665"/>
                  <a:pt x="34228" y="12650"/>
                  <a:pt x="34330" y="12650"/>
                </a:cubicBezTo>
                <a:cubicBezTo>
                  <a:pt x="34543" y="12650"/>
                  <a:pt x="34738" y="12716"/>
                  <a:pt x="34923" y="12855"/>
                </a:cubicBezTo>
                <a:cubicBezTo>
                  <a:pt x="34969" y="12877"/>
                  <a:pt x="34992" y="12877"/>
                  <a:pt x="35015" y="12900"/>
                </a:cubicBezTo>
                <a:cubicBezTo>
                  <a:pt x="35090" y="12933"/>
                  <a:pt x="35160" y="12955"/>
                  <a:pt x="35223" y="12955"/>
                </a:cubicBezTo>
                <a:cubicBezTo>
                  <a:pt x="35294" y="12955"/>
                  <a:pt x="35355" y="12927"/>
                  <a:pt x="35403" y="12855"/>
                </a:cubicBezTo>
                <a:cubicBezTo>
                  <a:pt x="35513" y="12697"/>
                  <a:pt x="35656" y="12648"/>
                  <a:pt x="35809" y="12648"/>
                </a:cubicBezTo>
                <a:cubicBezTo>
                  <a:pt x="35878" y="12648"/>
                  <a:pt x="35949" y="12658"/>
                  <a:pt x="36019" y="12672"/>
                </a:cubicBezTo>
                <a:cubicBezTo>
                  <a:pt x="36270" y="12718"/>
                  <a:pt x="36430" y="12832"/>
                  <a:pt x="36567" y="12992"/>
                </a:cubicBezTo>
                <a:cubicBezTo>
                  <a:pt x="36633" y="13058"/>
                  <a:pt x="36708" y="13094"/>
                  <a:pt x="36785" y="13094"/>
                </a:cubicBezTo>
                <a:cubicBezTo>
                  <a:pt x="36841" y="13094"/>
                  <a:pt x="36898" y="13075"/>
                  <a:pt x="36955" y="13037"/>
                </a:cubicBezTo>
                <a:cubicBezTo>
                  <a:pt x="37069" y="12969"/>
                  <a:pt x="37069" y="12877"/>
                  <a:pt x="37046" y="12763"/>
                </a:cubicBezTo>
                <a:cubicBezTo>
                  <a:pt x="37046" y="12741"/>
                  <a:pt x="37069" y="12695"/>
                  <a:pt x="37092" y="12649"/>
                </a:cubicBezTo>
                <a:cubicBezTo>
                  <a:pt x="37160" y="12649"/>
                  <a:pt x="37252" y="12672"/>
                  <a:pt x="37343" y="12672"/>
                </a:cubicBezTo>
                <a:cubicBezTo>
                  <a:pt x="37571" y="12672"/>
                  <a:pt x="37799" y="12672"/>
                  <a:pt x="38005" y="12832"/>
                </a:cubicBezTo>
                <a:cubicBezTo>
                  <a:pt x="38098" y="12910"/>
                  <a:pt x="38213" y="12945"/>
                  <a:pt x="38335" y="12945"/>
                </a:cubicBezTo>
                <a:cubicBezTo>
                  <a:pt x="38391" y="12945"/>
                  <a:pt x="38449" y="12938"/>
                  <a:pt x="38507" y="12923"/>
                </a:cubicBezTo>
                <a:cubicBezTo>
                  <a:pt x="38606" y="12890"/>
                  <a:pt x="38701" y="12878"/>
                  <a:pt x="38796" y="12878"/>
                </a:cubicBezTo>
                <a:cubicBezTo>
                  <a:pt x="38964" y="12878"/>
                  <a:pt x="39131" y="12917"/>
                  <a:pt x="39306" y="12946"/>
                </a:cubicBezTo>
                <a:cubicBezTo>
                  <a:pt x="39420" y="12946"/>
                  <a:pt x="39534" y="12992"/>
                  <a:pt x="39671" y="12992"/>
                </a:cubicBezTo>
                <a:cubicBezTo>
                  <a:pt x="39726" y="13000"/>
                  <a:pt x="39779" y="13005"/>
                  <a:pt x="39830" y="13005"/>
                </a:cubicBezTo>
                <a:cubicBezTo>
                  <a:pt x="40050" y="13005"/>
                  <a:pt x="40222" y="12918"/>
                  <a:pt x="40333" y="12695"/>
                </a:cubicBezTo>
                <a:cubicBezTo>
                  <a:pt x="40403" y="12555"/>
                  <a:pt x="40499" y="12496"/>
                  <a:pt x="40622" y="12496"/>
                </a:cubicBezTo>
                <a:cubicBezTo>
                  <a:pt x="40660" y="12496"/>
                  <a:pt x="40701" y="12501"/>
                  <a:pt x="40744" y="12512"/>
                </a:cubicBezTo>
                <a:cubicBezTo>
                  <a:pt x="41109" y="12558"/>
                  <a:pt x="41497" y="12626"/>
                  <a:pt x="41840" y="12786"/>
                </a:cubicBezTo>
                <a:cubicBezTo>
                  <a:pt x="41885" y="12718"/>
                  <a:pt x="41908" y="12626"/>
                  <a:pt x="41954" y="12512"/>
                </a:cubicBezTo>
                <a:cubicBezTo>
                  <a:pt x="42091" y="12604"/>
                  <a:pt x="42228" y="12649"/>
                  <a:pt x="42342" y="12741"/>
                </a:cubicBezTo>
                <a:cubicBezTo>
                  <a:pt x="42555" y="12897"/>
                  <a:pt x="42769" y="13001"/>
                  <a:pt x="43000" y="13001"/>
                </a:cubicBezTo>
                <a:cubicBezTo>
                  <a:pt x="43138" y="13001"/>
                  <a:pt x="43283" y="12963"/>
                  <a:pt x="43437" y="12877"/>
                </a:cubicBezTo>
                <a:cubicBezTo>
                  <a:pt x="43506" y="12832"/>
                  <a:pt x="43597" y="12832"/>
                  <a:pt x="43666" y="12809"/>
                </a:cubicBezTo>
                <a:cubicBezTo>
                  <a:pt x="43711" y="12672"/>
                  <a:pt x="43711" y="12581"/>
                  <a:pt x="43757" y="12444"/>
                </a:cubicBezTo>
                <a:cubicBezTo>
                  <a:pt x="43825" y="12512"/>
                  <a:pt x="43894" y="12535"/>
                  <a:pt x="43939" y="12581"/>
                </a:cubicBezTo>
                <a:cubicBezTo>
                  <a:pt x="44076" y="12763"/>
                  <a:pt x="44259" y="12786"/>
                  <a:pt x="44464" y="12786"/>
                </a:cubicBezTo>
                <a:cubicBezTo>
                  <a:pt x="44556" y="12786"/>
                  <a:pt x="44670" y="12763"/>
                  <a:pt x="44784" y="12741"/>
                </a:cubicBezTo>
                <a:cubicBezTo>
                  <a:pt x="44828" y="12723"/>
                  <a:pt x="44871" y="12716"/>
                  <a:pt x="44915" y="12716"/>
                </a:cubicBezTo>
                <a:cubicBezTo>
                  <a:pt x="44985" y="12716"/>
                  <a:pt x="45056" y="12735"/>
                  <a:pt x="45126" y="12763"/>
                </a:cubicBezTo>
                <a:cubicBezTo>
                  <a:pt x="45213" y="12807"/>
                  <a:pt x="45274" y="12830"/>
                  <a:pt x="45324" y="12830"/>
                </a:cubicBezTo>
                <a:cubicBezTo>
                  <a:pt x="45406" y="12830"/>
                  <a:pt x="45461" y="12768"/>
                  <a:pt x="45560" y="12626"/>
                </a:cubicBezTo>
                <a:cubicBezTo>
                  <a:pt x="45606" y="12581"/>
                  <a:pt x="45651" y="12535"/>
                  <a:pt x="45697" y="12444"/>
                </a:cubicBezTo>
                <a:cubicBezTo>
                  <a:pt x="45788" y="12535"/>
                  <a:pt x="45857" y="12649"/>
                  <a:pt x="45902" y="12649"/>
                </a:cubicBezTo>
                <a:cubicBezTo>
                  <a:pt x="45927" y="12645"/>
                  <a:pt x="45951" y="12643"/>
                  <a:pt x="45974" y="12643"/>
                </a:cubicBezTo>
                <a:cubicBezTo>
                  <a:pt x="46181" y="12643"/>
                  <a:pt x="46311" y="12814"/>
                  <a:pt x="46496" y="12855"/>
                </a:cubicBezTo>
                <a:cubicBezTo>
                  <a:pt x="46542" y="12877"/>
                  <a:pt x="46587" y="12877"/>
                  <a:pt x="46656" y="12877"/>
                </a:cubicBezTo>
                <a:cubicBezTo>
                  <a:pt x="46701" y="12855"/>
                  <a:pt x="46724" y="12809"/>
                  <a:pt x="46770" y="12786"/>
                </a:cubicBezTo>
                <a:cubicBezTo>
                  <a:pt x="46724" y="12672"/>
                  <a:pt x="46701" y="12581"/>
                  <a:pt x="46678" y="12489"/>
                </a:cubicBezTo>
                <a:cubicBezTo>
                  <a:pt x="46758" y="12410"/>
                  <a:pt x="46844" y="12381"/>
                  <a:pt x="46930" y="12381"/>
                </a:cubicBezTo>
                <a:cubicBezTo>
                  <a:pt x="47015" y="12381"/>
                  <a:pt x="47101" y="12410"/>
                  <a:pt x="47181" y="12444"/>
                </a:cubicBezTo>
                <a:cubicBezTo>
                  <a:pt x="47337" y="12537"/>
                  <a:pt x="47482" y="12610"/>
                  <a:pt x="47646" y="12610"/>
                </a:cubicBezTo>
                <a:cubicBezTo>
                  <a:pt x="47722" y="12610"/>
                  <a:pt x="47801" y="12594"/>
                  <a:pt x="47888" y="12558"/>
                </a:cubicBezTo>
                <a:cubicBezTo>
                  <a:pt x="47910" y="12549"/>
                  <a:pt x="47931" y="12546"/>
                  <a:pt x="47952" y="12546"/>
                </a:cubicBezTo>
                <a:cubicBezTo>
                  <a:pt x="48044" y="12546"/>
                  <a:pt x="48134" y="12616"/>
                  <a:pt x="48208" y="12672"/>
                </a:cubicBezTo>
                <a:cubicBezTo>
                  <a:pt x="48309" y="12733"/>
                  <a:pt x="48383" y="12762"/>
                  <a:pt x="48448" y="12762"/>
                </a:cubicBezTo>
                <a:cubicBezTo>
                  <a:pt x="48530" y="12762"/>
                  <a:pt x="48598" y="12715"/>
                  <a:pt x="48687" y="12626"/>
                </a:cubicBezTo>
                <a:cubicBezTo>
                  <a:pt x="48710" y="12581"/>
                  <a:pt x="48733" y="12535"/>
                  <a:pt x="48778" y="12489"/>
                </a:cubicBezTo>
                <a:cubicBezTo>
                  <a:pt x="48875" y="12369"/>
                  <a:pt x="48978" y="12312"/>
                  <a:pt x="49083" y="12312"/>
                </a:cubicBezTo>
                <a:cubicBezTo>
                  <a:pt x="49178" y="12312"/>
                  <a:pt x="49275" y="12358"/>
                  <a:pt x="49372" y="12444"/>
                </a:cubicBezTo>
                <a:cubicBezTo>
                  <a:pt x="49418" y="12489"/>
                  <a:pt x="49463" y="12558"/>
                  <a:pt x="49509" y="12604"/>
                </a:cubicBezTo>
                <a:cubicBezTo>
                  <a:pt x="49577" y="12683"/>
                  <a:pt x="49634" y="12723"/>
                  <a:pt x="49697" y="12723"/>
                </a:cubicBezTo>
                <a:cubicBezTo>
                  <a:pt x="49760" y="12723"/>
                  <a:pt x="49828" y="12683"/>
                  <a:pt x="49920" y="12604"/>
                </a:cubicBezTo>
                <a:cubicBezTo>
                  <a:pt x="49943" y="12581"/>
                  <a:pt x="49988" y="12535"/>
                  <a:pt x="50011" y="12489"/>
                </a:cubicBezTo>
                <a:cubicBezTo>
                  <a:pt x="50132" y="12368"/>
                  <a:pt x="50253" y="12313"/>
                  <a:pt x="50404" y="12313"/>
                </a:cubicBezTo>
                <a:cubicBezTo>
                  <a:pt x="50452" y="12313"/>
                  <a:pt x="50503" y="12319"/>
                  <a:pt x="50559" y="12330"/>
                </a:cubicBezTo>
                <a:cubicBezTo>
                  <a:pt x="50741" y="12375"/>
                  <a:pt x="50947" y="12375"/>
                  <a:pt x="51129" y="12421"/>
                </a:cubicBezTo>
                <a:cubicBezTo>
                  <a:pt x="51244" y="12448"/>
                  <a:pt x="51357" y="12458"/>
                  <a:pt x="51469" y="12458"/>
                </a:cubicBezTo>
                <a:cubicBezTo>
                  <a:pt x="51779" y="12458"/>
                  <a:pt x="52085" y="12382"/>
                  <a:pt x="52394" y="12382"/>
                </a:cubicBezTo>
                <a:cubicBezTo>
                  <a:pt x="52535" y="12382"/>
                  <a:pt x="52676" y="12398"/>
                  <a:pt x="52819" y="12444"/>
                </a:cubicBezTo>
                <a:cubicBezTo>
                  <a:pt x="52832" y="12450"/>
                  <a:pt x="52845" y="12453"/>
                  <a:pt x="52859" y="12453"/>
                </a:cubicBezTo>
                <a:cubicBezTo>
                  <a:pt x="52893" y="12453"/>
                  <a:pt x="52930" y="12437"/>
                  <a:pt x="52978" y="12421"/>
                </a:cubicBezTo>
                <a:cubicBezTo>
                  <a:pt x="53229" y="12375"/>
                  <a:pt x="53503" y="12307"/>
                  <a:pt x="53754" y="12284"/>
                </a:cubicBezTo>
                <a:cubicBezTo>
                  <a:pt x="54039" y="12262"/>
                  <a:pt x="54324" y="12230"/>
                  <a:pt x="54604" y="12230"/>
                </a:cubicBezTo>
                <a:cubicBezTo>
                  <a:pt x="54907" y="12230"/>
                  <a:pt x="55204" y="12268"/>
                  <a:pt x="55489" y="12398"/>
                </a:cubicBezTo>
                <a:cubicBezTo>
                  <a:pt x="55786" y="12216"/>
                  <a:pt x="55786" y="12216"/>
                  <a:pt x="56174" y="12193"/>
                </a:cubicBezTo>
                <a:cubicBezTo>
                  <a:pt x="56265" y="12193"/>
                  <a:pt x="56356" y="12170"/>
                  <a:pt x="56425" y="12124"/>
                </a:cubicBezTo>
                <a:cubicBezTo>
                  <a:pt x="56562" y="12079"/>
                  <a:pt x="56676" y="12010"/>
                  <a:pt x="56790" y="11919"/>
                </a:cubicBezTo>
                <a:cubicBezTo>
                  <a:pt x="56904" y="11850"/>
                  <a:pt x="56996" y="11736"/>
                  <a:pt x="57087" y="11645"/>
                </a:cubicBezTo>
                <a:cubicBezTo>
                  <a:pt x="57178" y="11668"/>
                  <a:pt x="57224" y="11668"/>
                  <a:pt x="57269" y="11691"/>
                </a:cubicBezTo>
                <a:cubicBezTo>
                  <a:pt x="57475" y="11828"/>
                  <a:pt x="57657" y="12010"/>
                  <a:pt x="57886" y="12079"/>
                </a:cubicBezTo>
                <a:cubicBezTo>
                  <a:pt x="58137" y="12170"/>
                  <a:pt x="58411" y="12170"/>
                  <a:pt x="58685" y="12193"/>
                </a:cubicBezTo>
                <a:lnTo>
                  <a:pt x="58844" y="12193"/>
                </a:lnTo>
                <a:cubicBezTo>
                  <a:pt x="58867" y="12193"/>
                  <a:pt x="58913" y="12170"/>
                  <a:pt x="58936" y="12147"/>
                </a:cubicBezTo>
                <a:cubicBezTo>
                  <a:pt x="58936" y="12079"/>
                  <a:pt x="58936" y="11987"/>
                  <a:pt x="58913" y="11919"/>
                </a:cubicBezTo>
                <a:cubicBezTo>
                  <a:pt x="58985" y="11846"/>
                  <a:pt x="59064" y="11819"/>
                  <a:pt x="59139" y="11819"/>
                </a:cubicBezTo>
                <a:cubicBezTo>
                  <a:pt x="59206" y="11819"/>
                  <a:pt x="59270" y="11841"/>
                  <a:pt x="59324" y="11873"/>
                </a:cubicBezTo>
                <a:cubicBezTo>
                  <a:pt x="59440" y="11951"/>
                  <a:pt x="59563" y="11977"/>
                  <a:pt x="59690" y="11977"/>
                </a:cubicBezTo>
                <a:cubicBezTo>
                  <a:pt x="59787" y="11977"/>
                  <a:pt x="59887" y="11961"/>
                  <a:pt x="59986" y="11942"/>
                </a:cubicBezTo>
                <a:cubicBezTo>
                  <a:pt x="60381" y="11900"/>
                  <a:pt x="60757" y="11802"/>
                  <a:pt x="61148" y="11802"/>
                </a:cubicBezTo>
                <a:cubicBezTo>
                  <a:pt x="61187" y="11802"/>
                  <a:pt x="61225" y="11803"/>
                  <a:pt x="61264" y="11805"/>
                </a:cubicBezTo>
                <a:cubicBezTo>
                  <a:pt x="61515" y="11805"/>
                  <a:pt x="61743" y="11713"/>
                  <a:pt x="61949" y="11554"/>
                </a:cubicBezTo>
                <a:cubicBezTo>
                  <a:pt x="62072" y="11465"/>
                  <a:pt x="62196" y="11432"/>
                  <a:pt x="62331" y="11432"/>
                </a:cubicBezTo>
                <a:cubicBezTo>
                  <a:pt x="62370" y="11432"/>
                  <a:pt x="62410" y="11434"/>
                  <a:pt x="62451" y="11439"/>
                </a:cubicBezTo>
                <a:cubicBezTo>
                  <a:pt x="62585" y="11455"/>
                  <a:pt x="62719" y="11461"/>
                  <a:pt x="62852" y="11461"/>
                </a:cubicBezTo>
                <a:cubicBezTo>
                  <a:pt x="63311" y="11461"/>
                  <a:pt x="63766" y="11389"/>
                  <a:pt x="64208" y="11371"/>
                </a:cubicBezTo>
                <a:cubicBezTo>
                  <a:pt x="64345" y="11371"/>
                  <a:pt x="64459" y="11325"/>
                  <a:pt x="64574" y="11280"/>
                </a:cubicBezTo>
                <a:cubicBezTo>
                  <a:pt x="64707" y="11226"/>
                  <a:pt x="64833" y="11204"/>
                  <a:pt x="64965" y="11204"/>
                </a:cubicBezTo>
                <a:cubicBezTo>
                  <a:pt x="65058" y="11204"/>
                  <a:pt x="65154" y="11215"/>
                  <a:pt x="65258" y="11234"/>
                </a:cubicBezTo>
                <a:cubicBezTo>
                  <a:pt x="65715" y="11303"/>
                  <a:pt x="66171" y="11303"/>
                  <a:pt x="66628" y="11394"/>
                </a:cubicBezTo>
                <a:cubicBezTo>
                  <a:pt x="66769" y="11414"/>
                  <a:pt x="66911" y="11420"/>
                  <a:pt x="67052" y="11420"/>
                </a:cubicBezTo>
                <a:cubicBezTo>
                  <a:pt x="67286" y="11420"/>
                  <a:pt x="67519" y="11403"/>
                  <a:pt x="67752" y="11403"/>
                </a:cubicBezTo>
                <a:cubicBezTo>
                  <a:pt x="67857" y="11403"/>
                  <a:pt x="67961" y="11407"/>
                  <a:pt x="68066" y="11417"/>
                </a:cubicBezTo>
                <a:cubicBezTo>
                  <a:pt x="68169" y="11428"/>
                  <a:pt x="68277" y="11434"/>
                  <a:pt x="68385" y="11434"/>
                </a:cubicBezTo>
                <a:cubicBezTo>
                  <a:pt x="68494" y="11434"/>
                  <a:pt x="68602" y="11428"/>
                  <a:pt x="68705" y="11417"/>
                </a:cubicBezTo>
                <a:cubicBezTo>
                  <a:pt x="68796" y="11394"/>
                  <a:pt x="68933" y="11394"/>
                  <a:pt x="68888" y="11211"/>
                </a:cubicBezTo>
                <a:cubicBezTo>
                  <a:pt x="68591" y="11166"/>
                  <a:pt x="68294" y="11074"/>
                  <a:pt x="67997" y="11074"/>
                </a:cubicBezTo>
                <a:cubicBezTo>
                  <a:pt x="67632" y="11074"/>
                  <a:pt x="67358" y="10915"/>
                  <a:pt x="67107" y="10663"/>
                </a:cubicBezTo>
                <a:cubicBezTo>
                  <a:pt x="67061" y="10641"/>
                  <a:pt x="67061" y="10572"/>
                  <a:pt x="67039" y="10504"/>
                </a:cubicBezTo>
                <a:cubicBezTo>
                  <a:pt x="67107" y="10481"/>
                  <a:pt x="67153" y="10458"/>
                  <a:pt x="67176" y="10458"/>
                </a:cubicBezTo>
                <a:cubicBezTo>
                  <a:pt x="67632" y="10549"/>
                  <a:pt x="68089" y="10641"/>
                  <a:pt x="68545" y="10732"/>
                </a:cubicBezTo>
                <a:cubicBezTo>
                  <a:pt x="68614" y="10743"/>
                  <a:pt x="68682" y="10760"/>
                  <a:pt x="68748" y="10760"/>
                </a:cubicBezTo>
                <a:cubicBezTo>
                  <a:pt x="68813" y="10760"/>
                  <a:pt x="68876" y="10743"/>
                  <a:pt x="68933" y="10686"/>
                </a:cubicBezTo>
                <a:cubicBezTo>
                  <a:pt x="68986" y="10644"/>
                  <a:pt x="69039" y="10626"/>
                  <a:pt x="69095" y="10626"/>
                </a:cubicBezTo>
                <a:cubicBezTo>
                  <a:pt x="69158" y="10626"/>
                  <a:pt x="69225" y="10650"/>
                  <a:pt x="69298" y="10686"/>
                </a:cubicBezTo>
                <a:cubicBezTo>
                  <a:pt x="69390" y="10709"/>
                  <a:pt x="69481" y="10755"/>
                  <a:pt x="69572" y="10778"/>
                </a:cubicBezTo>
                <a:cubicBezTo>
                  <a:pt x="69686" y="10641"/>
                  <a:pt x="69709" y="10458"/>
                  <a:pt x="69869" y="10390"/>
                </a:cubicBezTo>
                <a:cubicBezTo>
                  <a:pt x="69960" y="10367"/>
                  <a:pt x="70052" y="10253"/>
                  <a:pt x="70074" y="10161"/>
                </a:cubicBezTo>
                <a:cubicBezTo>
                  <a:pt x="70166" y="9933"/>
                  <a:pt x="70326" y="9887"/>
                  <a:pt x="70554" y="9887"/>
                </a:cubicBezTo>
                <a:cubicBezTo>
                  <a:pt x="70634" y="9887"/>
                  <a:pt x="70708" y="9899"/>
                  <a:pt x="70782" y="9899"/>
                </a:cubicBezTo>
                <a:cubicBezTo>
                  <a:pt x="70856" y="9899"/>
                  <a:pt x="70930" y="9887"/>
                  <a:pt x="71010" y="9842"/>
                </a:cubicBezTo>
                <a:cubicBezTo>
                  <a:pt x="71124" y="9791"/>
                  <a:pt x="71237" y="9776"/>
                  <a:pt x="71355" y="9776"/>
                </a:cubicBezTo>
                <a:cubicBezTo>
                  <a:pt x="71450" y="9776"/>
                  <a:pt x="71547" y="9786"/>
                  <a:pt x="71649" y="9796"/>
                </a:cubicBezTo>
                <a:cubicBezTo>
                  <a:pt x="71695" y="9807"/>
                  <a:pt x="71741" y="9813"/>
                  <a:pt x="71783" y="9813"/>
                </a:cubicBezTo>
                <a:cubicBezTo>
                  <a:pt x="71826" y="9813"/>
                  <a:pt x="71866" y="9807"/>
                  <a:pt x="71900" y="9796"/>
                </a:cubicBezTo>
                <a:cubicBezTo>
                  <a:pt x="71946" y="9796"/>
                  <a:pt x="71946" y="9728"/>
                  <a:pt x="72015" y="9659"/>
                </a:cubicBezTo>
                <a:cubicBezTo>
                  <a:pt x="71777" y="9625"/>
                  <a:pt x="71565" y="9566"/>
                  <a:pt x="71349" y="9566"/>
                </a:cubicBezTo>
                <a:cubicBezTo>
                  <a:pt x="71275" y="9566"/>
                  <a:pt x="71201" y="9573"/>
                  <a:pt x="71124" y="9591"/>
                </a:cubicBezTo>
                <a:cubicBezTo>
                  <a:pt x="71041" y="9613"/>
                  <a:pt x="70960" y="9624"/>
                  <a:pt x="70879" y="9624"/>
                </a:cubicBezTo>
                <a:cubicBezTo>
                  <a:pt x="70719" y="9624"/>
                  <a:pt x="70561" y="9583"/>
                  <a:pt x="70394" y="9522"/>
                </a:cubicBezTo>
                <a:cubicBezTo>
                  <a:pt x="70348" y="9522"/>
                  <a:pt x="70303" y="9454"/>
                  <a:pt x="70234" y="9385"/>
                </a:cubicBezTo>
                <a:cubicBezTo>
                  <a:pt x="70394" y="9271"/>
                  <a:pt x="70531" y="9180"/>
                  <a:pt x="70714" y="9066"/>
                </a:cubicBezTo>
                <a:cubicBezTo>
                  <a:pt x="70622" y="8997"/>
                  <a:pt x="70554" y="8929"/>
                  <a:pt x="70508" y="8929"/>
                </a:cubicBezTo>
                <a:cubicBezTo>
                  <a:pt x="70211" y="8906"/>
                  <a:pt x="69960" y="8815"/>
                  <a:pt x="69686" y="8723"/>
                </a:cubicBezTo>
                <a:cubicBezTo>
                  <a:pt x="69435" y="8655"/>
                  <a:pt x="69276" y="8541"/>
                  <a:pt x="69139" y="8312"/>
                </a:cubicBezTo>
                <a:cubicBezTo>
                  <a:pt x="69024" y="8153"/>
                  <a:pt x="68865" y="7993"/>
                  <a:pt x="68705" y="7833"/>
                </a:cubicBezTo>
                <a:cubicBezTo>
                  <a:pt x="68522" y="7628"/>
                  <a:pt x="68294" y="7514"/>
                  <a:pt x="68020" y="7445"/>
                </a:cubicBezTo>
                <a:cubicBezTo>
                  <a:pt x="67701" y="7399"/>
                  <a:pt x="67404" y="7331"/>
                  <a:pt x="67084" y="7308"/>
                </a:cubicBezTo>
                <a:cubicBezTo>
                  <a:pt x="66468" y="7262"/>
                  <a:pt x="66468" y="7262"/>
                  <a:pt x="65783" y="6829"/>
                </a:cubicBezTo>
                <a:cubicBezTo>
                  <a:pt x="65943" y="6669"/>
                  <a:pt x="66103" y="6509"/>
                  <a:pt x="66285" y="6349"/>
                </a:cubicBezTo>
                <a:cubicBezTo>
                  <a:pt x="66377" y="6486"/>
                  <a:pt x="66468" y="6601"/>
                  <a:pt x="66559" y="6737"/>
                </a:cubicBezTo>
                <a:lnTo>
                  <a:pt x="67860" y="6737"/>
                </a:lnTo>
                <a:cubicBezTo>
                  <a:pt x="68248" y="6737"/>
                  <a:pt x="68636" y="6760"/>
                  <a:pt x="69024" y="6760"/>
                </a:cubicBezTo>
                <a:cubicBezTo>
                  <a:pt x="69055" y="6763"/>
                  <a:pt x="69085" y="6764"/>
                  <a:pt x="69115" y="6764"/>
                </a:cubicBezTo>
                <a:cubicBezTo>
                  <a:pt x="69373" y="6764"/>
                  <a:pt x="69596" y="6678"/>
                  <a:pt x="69801" y="6555"/>
                </a:cubicBezTo>
                <a:cubicBezTo>
                  <a:pt x="69983" y="6441"/>
                  <a:pt x="70166" y="6327"/>
                  <a:pt x="70326" y="6190"/>
                </a:cubicBezTo>
                <a:cubicBezTo>
                  <a:pt x="70577" y="5984"/>
                  <a:pt x="70896" y="5961"/>
                  <a:pt x="71193" y="5961"/>
                </a:cubicBezTo>
                <a:cubicBezTo>
                  <a:pt x="71284" y="5961"/>
                  <a:pt x="71398" y="6007"/>
                  <a:pt x="71353" y="6190"/>
                </a:cubicBezTo>
                <a:cubicBezTo>
                  <a:pt x="71239" y="6212"/>
                  <a:pt x="71102" y="6235"/>
                  <a:pt x="70965" y="6258"/>
                </a:cubicBezTo>
                <a:cubicBezTo>
                  <a:pt x="70919" y="6258"/>
                  <a:pt x="70896" y="6304"/>
                  <a:pt x="70873" y="6327"/>
                </a:cubicBezTo>
                <a:cubicBezTo>
                  <a:pt x="70873" y="6464"/>
                  <a:pt x="70805" y="6601"/>
                  <a:pt x="70942" y="6737"/>
                </a:cubicBezTo>
                <a:cubicBezTo>
                  <a:pt x="70987" y="6692"/>
                  <a:pt x="71079" y="6692"/>
                  <a:pt x="71124" y="6646"/>
                </a:cubicBezTo>
                <a:cubicBezTo>
                  <a:pt x="71336" y="6413"/>
                  <a:pt x="71587" y="6279"/>
                  <a:pt x="71896" y="6279"/>
                </a:cubicBezTo>
                <a:cubicBezTo>
                  <a:pt x="71920" y="6279"/>
                  <a:pt x="71944" y="6279"/>
                  <a:pt x="71969" y="6281"/>
                </a:cubicBezTo>
                <a:cubicBezTo>
                  <a:pt x="72129" y="6281"/>
                  <a:pt x="72288" y="6235"/>
                  <a:pt x="72448" y="6190"/>
                </a:cubicBezTo>
                <a:cubicBezTo>
                  <a:pt x="72583" y="6153"/>
                  <a:pt x="72710" y="6129"/>
                  <a:pt x="72839" y="6129"/>
                </a:cubicBezTo>
                <a:cubicBezTo>
                  <a:pt x="72950" y="6129"/>
                  <a:pt x="73062" y="6147"/>
                  <a:pt x="73179" y="6190"/>
                </a:cubicBezTo>
                <a:cubicBezTo>
                  <a:pt x="73231" y="6203"/>
                  <a:pt x="73299" y="6216"/>
                  <a:pt x="73365" y="6216"/>
                </a:cubicBezTo>
                <a:cubicBezTo>
                  <a:pt x="73413" y="6216"/>
                  <a:pt x="73460" y="6209"/>
                  <a:pt x="73498" y="6190"/>
                </a:cubicBezTo>
                <a:cubicBezTo>
                  <a:pt x="73740" y="6083"/>
                  <a:pt x="73986" y="6047"/>
                  <a:pt x="74233" y="6047"/>
                </a:cubicBezTo>
                <a:cubicBezTo>
                  <a:pt x="74568" y="6047"/>
                  <a:pt x="74904" y="6114"/>
                  <a:pt x="75233" y="6167"/>
                </a:cubicBezTo>
                <a:cubicBezTo>
                  <a:pt x="75433" y="6192"/>
                  <a:pt x="75634" y="6210"/>
                  <a:pt x="75834" y="6210"/>
                </a:cubicBezTo>
                <a:cubicBezTo>
                  <a:pt x="75999" y="6210"/>
                  <a:pt x="76164" y="6198"/>
                  <a:pt x="76329" y="6167"/>
                </a:cubicBezTo>
                <a:cubicBezTo>
                  <a:pt x="76466" y="6144"/>
                  <a:pt x="76802" y="6133"/>
                  <a:pt x="77136" y="6133"/>
                </a:cubicBezTo>
                <a:cubicBezTo>
                  <a:pt x="77470" y="6133"/>
                  <a:pt x="77801" y="6144"/>
                  <a:pt x="77926" y="6167"/>
                </a:cubicBezTo>
                <a:cubicBezTo>
                  <a:pt x="78120" y="6201"/>
                  <a:pt x="78314" y="6218"/>
                  <a:pt x="78511" y="6218"/>
                </a:cubicBezTo>
                <a:cubicBezTo>
                  <a:pt x="78708" y="6218"/>
                  <a:pt x="78908" y="6201"/>
                  <a:pt x="79113" y="6167"/>
                </a:cubicBezTo>
                <a:cubicBezTo>
                  <a:pt x="79342" y="6144"/>
                  <a:pt x="79570" y="6121"/>
                  <a:pt x="79798" y="6121"/>
                </a:cubicBezTo>
                <a:lnTo>
                  <a:pt x="81944" y="6121"/>
                </a:lnTo>
                <a:cubicBezTo>
                  <a:pt x="82195" y="6121"/>
                  <a:pt x="82423" y="6053"/>
                  <a:pt x="82628" y="5893"/>
                </a:cubicBezTo>
                <a:cubicBezTo>
                  <a:pt x="82902" y="5665"/>
                  <a:pt x="83062" y="5619"/>
                  <a:pt x="83496" y="5528"/>
                </a:cubicBezTo>
                <a:cubicBezTo>
                  <a:pt x="83655" y="5749"/>
                  <a:pt x="83762" y="5857"/>
                  <a:pt x="83884" y="5857"/>
                </a:cubicBezTo>
                <a:cubicBezTo>
                  <a:pt x="83988" y="5857"/>
                  <a:pt x="84103" y="5777"/>
                  <a:pt x="84272" y="5619"/>
                </a:cubicBezTo>
                <a:cubicBezTo>
                  <a:pt x="84226" y="5551"/>
                  <a:pt x="84203" y="5482"/>
                  <a:pt x="84158" y="5414"/>
                </a:cubicBezTo>
                <a:cubicBezTo>
                  <a:pt x="84546" y="5345"/>
                  <a:pt x="84934" y="5299"/>
                  <a:pt x="85322" y="5208"/>
                </a:cubicBezTo>
                <a:cubicBezTo>
                  <a:pt x="85436" y="5174"/>
                  <a:pt x="85544" y="5157"/>
                  <a:pt x="85653" y="5157"/>
                </a:cubicBezTo>
                <a:cubicBezTo>
                  <a:pt x="85761" y="5157"/>
                  <a:pt x="85870" y="5174"/>
                  <a:pt x="85984" y="5208"/>
                </a:cubicBezTo>
                <a:cubicBezTo>
                  <a:pt x="86052" y="5094"/>
                  <a:pt x="86121" y="5026"/>
                  <a:pt x="86189" y="4934"/>
                </a:cubicBezTo>
                <a:cubicBezTo>
                  <a:pt x="86189" y="4820"/>
                  <a:pt x="86189" y="4706"/>
                  <a:pt x="86189" y="4615"/>
                </a:cubicBezTo>
                <a:lnTo>
                  <a:pt x="84637" y="4615"/>
                </a:lnTo>
                <a:cubicBezTo>
                  <a:pt x="84295" y="4592"/>
                  <a:pt x="83929" y="4546"/>
                  <a:pt x="83587" y="4523"/>
                </a:cubicBezTo>
                <a:cubicBezTo>
                  <a:pt x="83435" y="4523"/>
                  <a:pt x="83273" y="4513"/>
                  <a:pt x="83114" y="4513"/>
                </a:cubicBezTo>
                <a:cubicBezTo>
                  <a:pt x="83034" y="4513"/>
                  <a:pt x="82956" y="4516"/>
                  <a:pt x="82879" y="4523"/>
                </a:cubicBezTo>
                <a:cubicBezTo>
                  <a:pt x="82674" y="4558"/>
                  <a:pt x="82463" y="4569"/>
                  <a:pt x="82252" y="4569"/>
                </a:cubicBezTo>
                <a:cubicBezTo>
                  <a:pt x="82041" y="4569"/>
                  <a:pt x="81829" y="4558"/>
                  <a:pt x="81624" y="4546"/>
                </a:cubicBezTo>
                <a:cubicBezTo>
                  <a:pt x="81396" y="4546"/>
                  <a:pt x="81168" y="4592"/>
                  <a:pt x="80871" y="4615"/>
                </a:cubicBezTo>
                <a:cubicBezTo>
                  <a:pt x="80748" y="4527"/>
                  <a:pt x="80584" y="4425"/>
                  <a:pt x="80379" y="4425"/>
                </a:cubicBezTo>
                <a:cubicBezTo>
                  <a:pt x="80318" y="4425"/>
                  <a:pt x="80254" y="4434"/>
                  <a:pt x="80186" y="4455"/>
                </a:cubicBezTo>
                <a:cubicBezTo>
                  <a:pt x="80169" y="4459"/>
                  <a:pt x="80150" y="4461"/>
                  <a:pt x="80132" y="4461"/>
                </a:cubicBezTo>
                <a:cubicBezTo>
                  <a:pt x="80052" y="4461"/>
                  <a:pt x="79963" y="4428"/>
                  <a:pt x="79889" y="4409"/>
                </a:cubicBezTo>
                <a:cubicBezTo>
                  <a:pt x="79716" y="4330"/>
                  <a:pt x="79542" y="4306"/>
                  <a:pt x="79369" y="4306"/>
                </a:cubicBezTo>
                <a:cubicBezTo>
                  <a:pt x="79291" y="4306"/>
                  <a:pt x="79214" y="4311"/>
                  <a:pt x="79136" y="4318"/>
                </a:cubicBezTo>
                <a:cubicBezTo>
                  <a:pt x="79043" y="4327"/>
                  <a:pt x="78946" y="4337"/>
                  <a:pt x="78845" y="4337"/>
                </a:cubicBezTo>
                <a:cubicBezTo>
                  <a:pt x="78699" y="4337"/>
                  <a:pt x="78545" y="4317"/>
                  <a:pt x="78383" y="4250"/>
                </a:cubicBezTo>
                <a:cubicBezTo>
                  <a:pt x="78437" y="4141"/>
                  <a:pt x="78520" y="4076"/>
                  <a:pt x="78609" y="4076"/>
                </a:cubicBezTo>
                <a:cubicBezTo>
                  <a:pt x="78632" y="4076"/>
                  <a:pt x="78656" y="4080"/>
                  <a:pt x="78680" y="4090"/>
                </a:cubicBezTo>
                <a:cubicBezTo>
                  <a:pt x="78759" y="4114"/>
                  <a:pt x="78833" y="4124"/>
                  <a:pt x="78905" y="4124"/>
                </a:cubicBezTo>
                <a:cubicBezTo>
                  <a:pt x="79038" y="4124"/>
                  <a:pt x="79162" y="4089"/>
                  <a:pt x="79296" y="4044"/>
                </a:cubicBezTo>
                <a:cubicBezTo>
                  <a:pt x="79360" y="4028"/>
                  <a:pt x="79425" y="4012"/>
                  <a:pt x="79490" y="4012"/>
                </a:cubicBezTo>
                <a:cubicBezTo>
                  <a:pt x="79516" y="4012"/>
                  <a:pt x="79543" y="4015"/>
                  <a:pt x="79570" y="4021"/>
                </a:cubicBezTo>
                <a:cubicBezTo>
                  <a:pt x="79615" y="4031"/>
                  <a:pt x="79659" y="4036"/>
                  <a:pt x="79702" y="4036"/>
                </a:cubicBezTo>
                <a:cubicBezTo>
                  <a:pt x="79855" y="4036"/>
                  <a:pt x="79998" y="3978"/>
                  <a:pt x="80140" y="3907"/>
                </a:cubicBezTo>
                <a:cubicBezTo>
                  <a:pt x="80255" y="4113"/>
                  <a:pt x="80414" y="4181"/>
                  <a:pt x="80620" y="4204"/>
                </a:cubicBezTo>
                <a:cubicBezTo>
                  <a:pt x="80730" y="4218"/>
                  <a:pt x="80839" y="4225"/>
                  <a:pt x="80946" y="4225"/>
                </a:cubicBezTo>
                <a:cubicBezTo>
                  <a:pt x="81192" y="4225"/>
                  <a:pt x="81431" y="4185"/>
                  <a:pt x="81670" y="4090"/>
                </a:cubicBezTo>
                <a:cubicBezTo>
                  <a:pt x="81903" y="4008"/>
                  <a:pt x="82135" y="3966"/>
                  <a:pt x="82368" y="3966"/>
                </a:cubicBezTo>
                <a:cubicBezTo>
                  <a:pt x="82523" y="3966"/>
                  <a:pt x="82679" y="3985"/>
                  <a:pt x="82834" y="4021"/>
                </a:cubicBezTo>
                <a:cubicBezTo>
                  <a:pt x="82889" y="4021"/>
                  <a:pt x="82943" y="4050"/>
                  <a:pt x="82998" y="4050"/>
                </a:cubicBezTo>
                <a:cubicBezTo>
                  <a:pt x="83012" y="4050"/>
                  <a:pt x="83026" y="4049"/>
                  <a:pt x="83039" y="4044"/>
                </a:cubicBezTo>
                <a:cubicBezTo>
                  <a:pt x="83155" y="4002"/>
                  <a:pt x="83270" y="3987"/>
                  <a:pt x="83386" y="3987"/>
                </a:cubicBezTo>
                <a:cubicBezTo>
                  <a:pt x="83663" y="3987"/>
                  <a:pt x="83941" y="4073"/>
                  <a:pt x="84218" y="4073"/>
                </a:cubicBezTo>
                <a:cubicBezTo>
                  <a:pt x="84259" y="4073"/>
                  <a:pt x="84299" y="4071"/>
                  <a:pt x="84340" y="4067"/>
                </a:cubicBezTo>
                <a:cubicBezTo>
                  <a:pt x="84957" y="3998"/>
                  <a:pt x="85573" y="4021"/>
                  <a:pt x="86189" y="3861"/>
                </a:cubicBezTo>
                <a:cubicBezTo>
                  <a:pt x="86189" y="3747"/>
                  <a:pt x="86189" y="3656"/>
                  <a:pt x="86189" y="3542"/>
                </a:cubicBezTo>
                <a:cubicBezTo>
                  <a:pt x="85710" y="3519"/>
                  <a:pt x="85253" y="3473"/>
                  <a:pt x="84797" y="3337"/>
                </a:cubicBezTo>
                <a:cubicBezTo>
                  <a:pt x="84546" y="3337"/>
                  <a:pt x="84295" y="3359"/>
                  <a:pt x="84066" y="3382"/>
                </a:cubicBezTo>
                <a:cubicBezTo>
                  <a:pt x="84046" y="3387"/>
                  <a:pt x="84025" y="3390"/>
                  <a:pt x="84005" y="3390"/>
                </a:cubicBezTo>
                <a:cubicBezTo>
                  <a:pt x="83936" y="3390"/>
                  <a:pt x="83873" y="3357"/>
                  <a:pt x="83838" y="3268"/>
                </a:cubicBezTo>
                <a:cubicBezTo>
                  <a:pt x="83884" y="3200"/>
                  <a:pt x="83929" y="3131"/>
                  <a:pt x="83975" y="3040"/>
                </a:cubicBezTo>
                <a:cubicBezTo>
                  <a:pt x="83496" y="2903"/>
                  <a:pt x="83039" y="2857"/>
                  <a:pt x="82560" y="2834"/>
                </a:cubicBezTo>
                <a:cubicBezTo>
                  <a:pt x="82035" y="2812"/>
                  <a:pt x="81533" y="2789"/>
                  <a:pt x="81053" y="2583"/>
                </a:cubicBezTo>
                <a:cubicBezTo>
                  <a:pt x="80962" y="2593"/>
                  <a:pt x="80874" y="2604"/>
                  <a:pt x="80789" y="2604"/>
                </a:cubicBezTo>
                <a:cubicBezTo>
                  <a:pt x="80685" y="2604"/>
                  <a:pt x="80584" y="2588"/>
                  <a:pt x="80483" y="2538"/>
                </a:cubicBezTo>
                <a:cubicBezTo>
                  <a:pt x="80391" y="2515"/>
                  <a:pt x="80323" y="2424"/>
                  <a:pt x="80369" y="2332"/>
                </a:cubicBezTo>
                <a:cubicBezTo>
                  <a:pt x="80391" y="2287"/>
                  <a:pt x="80483" y="2195"/>
                  <a:pt x="80528" y="2195"/>
                </a:cubicBezTo>
                <a:cubicBezTo>
                  <a:pt x="80643" y="2195"/>
                  <a:pt x="80779" y="2218"/>
                  <a:pt x="80871" y="2264"/>
                </a:cubicBezTo>
                <a:cubicBezTo>
                  <a:pt x="81008" y="2332"/>
                  <a:pt x="81031" y="2446"/>
                  <a:pt x="81053" y="2583"/>
                </a:cubicBezTo>
                <a:cubicBezTo>
                  <a:pt x="81282" y="2583"/>
                  <a:pt x="81510" y="2583"/>
                  <a:pt x="81807" y="2606"/>
                </a:cubicBezTo>
                <a:cubicBezTo>
                  <a:pt x="81761" y="2515"/>
                  <a:pt x="81715" y="2446"/>
                  <a:pt x="81693" y="2355"/>
                </a:cubicBezTo>
                <a:cubicBezTo>
                  <a:pt x="81556" y="2241"/>
                  <a:pt x="81419" y="2127"/>
                  <a:pt x="81304" y="2013"/>
                </a:cubicBezTo>
                <a:cubicBezTo>
                  <a:pt x="81063" y="2018"/>
                  <a:pt x="80880" y="2022"/>
                  <a:pt x="80737" y="2022"/>
                </a:cubicBezTo>
                <a:cubicBezTo>
                  <a:pt x="80286" y="2022"/>
                  <a:pt x="80240" y="1981"/>
                  <a:pt x="80049" y="1807"/>
                </a:cubicBezTo>
                <a:cubicBezTo>
                  <a:pt x="80342" y="1705"/>
                  <a:pt x="80472" y="1660"/>
                  <a:pt x="80604" y="1660"/>
                </a:cubicBezTo>
                <a:cubicBezTo>
                  <a:pt x="80709" y="1660"/>
                  <a:pt x="80816" y="1688"/>
                  <a:pt x="81008" y="1739"/>
                </a:cubicBezTo>
                <a:cubicBezTo>
                  <a:pt x="81194" y="1789"/>
                  <a:pt x="81326" y="1818"/>
                  <a:pt x="81442" y="1818"/>
                </a:cubicBezTo>
                <a:cubicBezTo>
                  <a:pt x="81638" y="1818"/>
                  <a:pt x="81784" y="1735"/>
                  <a:pt x="82058" y="1533"/>
                </a:cubicBezTo>
                <a:cubicBezTo>
                  <a:pt x="82149" y="1602"/>
                  <a:pt x="82217" y="1670"/>
                  <a:pt x="82286" y="1716"/>
                </a:cubicBezTo>
                <a:cubicBezTo>
                  <a:pt x="82469" y="1693"/>
                  <a:pt x="82628" y="1670"/>
                  <a:pt x="82765" y="1670"/>
                </a:cubicBezTo>
                <a:cubicBezTo>
                  <a:pt x="83016" y="1693"/>
                  <a:pt x="83267" y="1762"/>
                  <a:pt x="83519" y="1784"/>
                </a:cubicBezTo>
                <a:cubicBezTo>
                  <a:pt x="83792" y="1807"/>
                  <a:pt x="84089" y="1807"/>
                  <a:pt x="84363" y="1807"/>
                </a:cubicBezTo>
                <a:cubicBezTo>
                  <a:pt x="84432" y="1807"/>
                  <a:pt x="84500" y="1762"/>
                  <a:pt x="84614" y="1716"/>
                </a:cubicBezTo>
                <a:cubicBezTo>
                  <a:pt x="84295" y="1510"/>
                  <a:pt x="84044" y="1419"/>
                  <a:pt x="83724" y="1396"/>
                </a:cubicBezTo>
                <a:cubicBezTo>
                  <a:pt x="83267" y="1374"/>
                  <a:pt x="82788" y="1305"/>
                  <a:pt x="82332" y="1259"/>
                </a:cubicBezTo>
                <a:cubicBezTo>
                  <a:pt x="81578" y="1168"/>
                  <a:pt x="80825" y="1077"/>
                  <a:pt x="80049" y="986"/>
                </a:cubicBezTo>
                <a:cubicBezTo>
                  <a:pt x="79661" y="940"/>
                  <a:pt x="79273" y="894"/>
                  <a:pt x="78885" y="849"/>
                </a:cubicBezTo>
                <a:cubicBezTo>
                  <a:pt x="78292" y="803"/>
                  <a:pt x="77721" y="757"/>
                  <a:pt x="77127" y="712"/>
                </a:cubicBezTo>
                <a:cubicBezTo>
                  <a:pt x="76534" y="666"/>
                  <a:pt x="75963" y="597"/>
                  <a:pt x="75370" y="552"/>
                </a:cubicBezTo>
                <a:cubicBezTo>
                  <a:pt x="74708" y="506"/>
                  <a:pt x="74023" y="461"/>
                  <a:pt x="73338" y="415"/>
                </a:cubicBezTo>
                <a:cubicBezTo>
                  <a:pt x="73293" y="415"/>
                  <a:pt x="73247" y="415"/>
                  <a:pt x="73179" y="392"/>
                </a:cubicBezTo>
                <a:cubicBezTo>
                  <a:pt x="72928" y="369"/>
                  <a:pt x="72654" y="346"/>
                  <a:pt x="72380" y="346"/>
                </a:cubicBezTo>
                <a:cubicBezTo>
                  <a:pt x="71284" y="301"/>
                  <a:pt x="70189" y="255"/>
                  <a:pt x="69070" y="209"/>
                </a:cubicBezTo>
                <a:cubicBezTo>
                  <a:pt x="68979" y="209"/>
                  <a:pt x="68865" y="209"/>
                  <a:pt x="68751" y="187"/>
                </a:cubicBezTo>
                <a:cubicBezTo>
                  <a:pt x="68610" y="148"/>
                  <a:pt x="68469" y="117"/>
                  <a:pt x="68325" y="117"/>
                </a:cubicBezTo>
                <a:cubicBezTo>
                  <a:pt x="68211" y="117"/>
                  <a:pt x="68095" y="136"/>
                  <a:pt x="67975" y="187"/>
                </a:cubicBezTo>
                <a:cubicBezTo>
                  <a:pt x="67941" y="193"/>
                  <a:pt x="67906" y="196"/>
                  <a:pt x="67869" y="196"/>
                </a:cubicBezTo>
                <a:cubicBezTo>
                  <a:pt x="67782" y="196"/>
                  <a:pt x="67690" y="180"/>
                  <a:pt x="67609" y="164"/>
                </a:cubicBezTo>
                <a:cubicBezTo>
                  <a:pt x="67188" y="133"/>
                  <a:pt x="66778" y="59"/>
                  <a:pt x="66364" y="59"/>
                </a:cubicBezTo>
                <a:cubicBezTo>
                  <a:pt x="66172" y="59"/>
                  <a:pt x="65979" y="75"/>
                  <a:pt x="65783" y="118"/>
                </a:cubicBezTo>
                <a:cubicBezTo>
                  <a:pt x="65722" y="118"/>
                  <a:pt x="65651" y="128"/>
                  <a:pt x="65577" y="128"/>
                </a:cubicBezTo>
                <a:cubicBezTo>
                  <a:pt x="65540" y="128"/>
                  <a:pt x="65502" y="126"/>
                  <a:pt x="65464" y="118"/>
                </a:cubicBezTo>
                <a:cubicBezTo>
                  <a:pt x="65190" y="57"/>
                  <a:pt x="64906" y="37"/>
                  <a:pt x="64618" y="37"/>
                </a:cubicBezTo>
                <a:cubicBezTo>
                  <a:pt x="64475" y="37"/>
                  <a:pt x="64330" y="42"/>
                  <a:pt x="64186" y="50"/>
                </a:cubicBezTo>
                <a:cubicBezTo>
                  <a:pt x="63510" y="50"/>
                  <a:pt x="62820" y="20"/>
                  <a:pt x="62138" y="20"/>
                </a:cubicBezTo>
                <a:cubicBezTo>
                  <a:pt x="61968" y="20"/>
                  <a:pt x="61798" y="22"/>
                  <a:pt x="61629" y="27"/>
                </a:cubicBezTo>
                <a:cubicBezTo>
                  <a:pt x="61528" y="30"/>
                  <a:pt x="61427" y="31"/>
                  <a:pt x="61326" y="31"/>
                </a:cubicBezTo>
                <a:cubicBezTo>
                  <a:pt x="60802" y="31"/>
                  <a:pt x="60271" y="1"/>
                  <a:pt x="59745" y="1"/>
                </a:cubicBezTo>
                <a:close/>
              </a:path>
            </a:pathLst>
          </a:custGeom>
          <a:solidFill>
            <a:srgbClr val="FFCF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5" name="Google Shape;4195;p40"/>
          <p:cNvSpPr txBox="1">
            <a:spLocks noGrp="1"/>
          </p:cNvSpPr>
          <p:nvPr>
            <p:ph type="title"/>
          </p:nvPr>
        </p:nvSpPr>
        <p:spPr>
          <a:xfrm>
            <a:off x="72005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id-ID" dirty="0" smtClean="0"/>
              <a:t>K</a:t>
            </a:r>
            <a:r>
              <a:rPr smtClean="0"/>
              <a:t>onsep Pendidikan Seni di Sekolah Dasar</a:t>
            </a:r>
            <a:endParaRPr/>
          </a:p>
        </p:txBody>
      </p:sp>
      <p:sp>
        <p:nvSpPr>
          <p:cNvPr id="4196" name="Google Shape;4196;p40"/>
          <p:cNvSpPr/>
          <p:nvPr/>
        </p:nvSpPr>
        <p:spPr>
          <a:xfrm rot="151851">
            <a:off x="-133314" y="1133693"/>
            <a:ext cx="10045532" cy="3956494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7" name="Google Shape;4197;p40"/>
          <p:cNvSpPr txBox="1">
            <a:spLocks noGrp="1"/>
          </p:cNvSpPr>
          <p:nvPr>
            <p:ph type="subTitle" idx="1"/>
          </p:nvPr>
        </p:nvSpPr>
        <p:spPr>
          <a:xfrm>
            <a:off x="785786" y="1775125"/>
            <a:ext cx="7358114" cy="282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algn="just"/>
            <a:r>
              <a:rPr lang="en-US" sz="2000" dirty="0" err="1" smtClean="0"/>
              <a:t>Pendidikan</a:t>
            </a:r>
            <a:r>
              <a:rPr lang="en-US" sz="2000" dirty="0" smtClean="0"/>
              <a:t> </a:t>
            </a:r>
            <a:r>
              <a:rPr lang="en-US" sz="2000" dirty="0" err="1" smtClean="0"/>
              <a:t>adalah</a:t>
            </a:r>
            <a:r>
              <a:rPr lang="en-US" sz="2000" dirty="0" smtClean="0"/>
              <a:t> </a:t>
            </a:r>
            <a:r>
              <a:rPr lang="en-US" sz="2000" dirty="0" err="1" smtClean="0"/>
              <a:t>usaha</a:t>
            </a:r>
            <a:r>
              <a:rPr lang="en-US" sz="2000" dirty="0" smtClean="0"/>
              <a:t> </a:t>
            </a:r>
            <a:r>
              <a:rPr lang="en-US" sz="2000" dirty="0" err="1" smtClean="0"/>
              <a:t>sadar</a:t>
            </a:r>
            <a:r>
              <a:rPr lang="en-US" sz="2000" dirty="0" smtClean="0"/>
              <a:t> </a:t>
            </a:r>
            <a:r>
              <a:rPr lang="en-US" sz="2000" dirty="0" err="1" smtClean="0"/>
              <a:t>mengembangkan</a:t>
            </a:r>
            <a:r>
              <a:rPr lang="en-US" sz="2000" dirty="0" smtClean="0"/>
              <a:t> </a:t>
            </a:r>
            <a:r>
              <a:rPr lang="en-US" sz="2000" dirty="0" err="1" smtClean="0"/>
              <a:t>anak</a:t>
            </a:r>
            <a:r>
              <a:rPr lang="en-US" sz="2000" dirty="0" smtClean="0"/>
              <a:t> </a:t>
            </a:r>
            <a:r>
              <a:rPr lang="en-US" sz="2000" dirty="0" err="1" smtClean="0"/>
              <a:t>dalam</a:t>
            </a:r>
            <a:r>
              <a:rPr lang="en-US" sz="2000" dirty="0" smtClean="0"/>
              <a:t> </a:t>
            </a:r>
            <a:r>
              <a:rPr lang="en-US" sz="2000" dirty="0" err="1" smtClean="0"/>
              <a:t>segala</a:t>
            </a:r>
            <a:r>
              <a:rPr lang="en-US" sz="2000" dirty="0" smtClean="0"/>
              <a:t> </a:t>
            </a:r>
            <a:r>
              <a:rPr lang="en-US" sz="2000" dirty="0" err="1" smtClean="0"/>
              <a:t>hal</a:t>
            </a:r>
            <a:r>
              <a:rPr lang="en-US" sz="2000" dirty="0" smtClean="0"/>
              <a:t> </a:t>
            </a:r>
            <a:r>
              <a:rPr lang="en-US" sz="2000" dirty="0" err="1" smtClean="0"/>
              <a:t>sehingga</a:t>
            </a:r>
            <a:r>
              <a:rPr lang="en-US" sz="2000" dirty="0" smtClean="0"/>
              <a:t> </a:t>
            </a:r>
            <a:r>
              <a:rPr lang="en-US" sz="2000" dirty="0" err="1" smtClean="0"/>
              <a:t>anak</a:t>
            </a:r>
            <a:r>
              <a:rPr lang="en-US" sz="2000" dirty="0" smtClean="0"/>
              <a:t> </a:t>
            </a:r>
            <a:r>
              <a:rPr lang="en-US" sz="2000" dirty="0" err="1" smtClean="0"/>
              <a:t>menjadi</a:t>
            </a:r>
            <a:r>
              <a:rPr lang="en-US" sz="2000" dirty="0" smtClean="0"/>
              <a:t> </a:t>
            </a:r>
            <a:r>
              <a:rPr lang="en-US" sz="2000" dirty="0" err="1" smtClean="0"/>
              <a:t>dewasa</a:t>
            </a:r>
            <a:r>
              <a:rPr lang="en-US" sz="2000" dirty="0" smtClean="0"/>
              <a:t>.</a:t>
            </a:r>
            <a:endParaRPr lang="id-ID" sz="2000" dirty="0" smtClean="0"/>
          </a:p>
          <a:p>
            <a:pPr algn="just"/>
            <a:endParaRPr lang="en-US" sz="2000" dirty="0" smtClean="0"/>
          </a:p>
          <a:p>
            <a:pPr algn="just"/>
            <a:r>
              <a:rPr lang="en-US" sz="2000" dirty="0" err="1" smtClean="0"/>
              <a:t>Pengertian</a:t>
            </a:r>
            <a:r>
              <a:rPr lang="en-US" sz="2000" dirty="0" smtClean="0"/>
              <a:t> </a:t>
            </a:r>
            <a:r>
              <a:rPr lang="en-US" sz="2000" dirty="0" err="1" smtClean="0"/>
              <a:t>dewasa</a:t>
            </a:r>
            <a:r>
              <a:rPr lang="en-US" sz="2000" dirty="0" smtClean="0"/>
              <a:t> </a:t>
            </a:r>
            <a:r>
              <a:rPr lang="en-US" sz="2000" dirty="0" err="1" smtClean="0"/>
              <a:t>meliputi</a:t>
            </a:r>
            <a:r>
              <a:rPr lang="en-US" sz="2000" dirty="0" smtClean="0"/>
              <a:t> </a:t>
            </a:r>
            <a:r>
              <a:rPr lang="en-US" sz="2000" dirty="0" err="1" smtClean="0"/>
              <a:t>kedewasaan</a:t>
            </a:r>
            <a:r>
              <a:rPr lang="en-US" sz="2000" dirty="0" smtClean="0"/>
              <a:t> </a:t>
            </a:r>
            <a:r>
              <a:rPr lang="en-US" sz="2000" dirty="0" err="1" smtClean="0"/>
              <a:t>berfikir</a:t>
            </a:r>
            <a:r>
              <a:rPr lang="en-US" sz="2000" dirty="0" smtClean="0"/>
              <a:t> , </a:t>
            </a:r>
            <a:r>
              <a:rPr lang="en-US" sz="2000" dirty="0" err="1" smtClean="0"/>
              <a:t>merasakan</a:t>
            </a:r>
            <a:r>
              <a:rPr lang="en-US" sz="2000" dirty="0" smtClean="0"/>
              <a:t> </a:t>
            </a:r>
            <a:r>
              <a:rPr lang="en-US" sz="2000" dirty="0" err="1" smtClean="0"/>
              <a:t>berperilaku</a:t>
            </a:r>
            <a:r>
              <a:rPr lang="en-US" sz="2000" dirty="0" smtClean="0"/>
              <a:t>, </a:t>
            </a:r>
            <a:r>
              <a:rPr lang="en-US" sz="2000" dirty="0" err="1" smtClean="0"/>
              <a:t>dan</a:t>
            </a:r>
            <a:r>
              <a:rPr lang="en-US" sz="2000" dirty="0" smtClean="0"/>
              <a:t> </a:t>
            </a:r>
            <a:r>
              <a:rPr lang="en-US" sz="2000" dirty="0" err="1" smtClean="0"/>
              <a:t>kedewasaan</a:t>
            </a:r>
            <a:r>
              <a:rPr lang="en-US" sz="2000" dirty="0" smtClean="0"/>
              <a:t> </a:t>
            </a:r>
            <a:r>
              <a:rPr lang="en-US" sz="2000" dirty="0" err="1" smtClean="0"/>
              <a:t>menjalankan</a:t>
            </a:r>
            <a:r>
              <a:rPr lang="en-US" sz="2000" dirty="0" smtClean="0"/>
              <a:t> </a:t>
            </a:r>
            <a:r>
              <a:rPr lang="en-US" sz="2000" dirty="0" err="1" smtClean="0"/>
              <a:t>tugas</a:t>
            </a:r>
            <a:r>
              <a:rPr lang="en-US" sz="2000" dirty="0" smtClean="0"/>
              <a:t> </a:t>
            </a:r>
            <a:r>
              <a:rPr lang="en-US" sz="2000" dirty="0" err="1" smtClean="0"/>
              <a:t>tugasnya</a:t>
            </a:r>
            <a:r>
              <a:rPr lang="en-US" sz="2000" dirty="0" smtClean="0"/>
              <a:t> </a:t>
            </a:r>
            <a:r>
              <a:rPr lang="en-US" sz="2000" dirty="0" err="1" smtClean="0"/>
              <a:t>sebagai</a:t>
            </a:r>
            <a:r>
              <a:rPr lang="en-US" sz="2000" dirty="0" smtClean="0"/>
              <a:t> </a:t>
            </a:r>
            <a:r>
              <a:rPr lang="en-US" sz="2000" dirty="0" err="1" smtClean="0"/>
              <a:t>anggota</a:t>
            </a:r>
            <a:r>
              <a:rPr lang="en-US" sz="2000" dirty="0" smtClean="0"/>
              <a:t> </a:t>
            </a:r>
            <a:r>
              <a:rPr lang="en-US" sz="2000" dirty="0" err="1" smtClean="0"/>
              <a:t>masyarakat</a:t>
            </a:r>
            <a:r>
              <a:rPr lang="en-US" sz="2000" dirty="0" smtClean="0"/>
              <a:t>.</a:t>
            </a:r>
            <a:endParaRPr lang="id-ID" sz="2000" dirty="0" smtClean="0"/>
          </a:p>
          <a:p>
            <a:pPr algn="just"/>
            <a:endParaRPr lang="en-US" sz="2000" dirty="0" smtClean="0"/>
          </a:p>
          <a:p>
            <a:pPr algn="just"/>
            <a:r>
              <a:rPr lang="en-US" sz="2000" dirty="0" err="1" smtClean="0"/>
              <a:t>Perilaku</a:t>
            </a:r>
            <a:r>
              <a:rPr lang="en-US" sz="2000" dirty="0" smtClean="0"/>
              <a:t> </a:t>
            </a:r>
            <a:r>
              <a:rPr lang="en-US" sz="2000" dirty="0" err="1" smtClean="0"/>
              <a:t>manusia</a:t>
            </a:r>
            <a:r>
              <a:rPr lang="en-US" sz="2000" dirty="0" smtClean="0"/>
              <a:t> </a:t>
            </a:r>
            <a:r>
              <a:rPr lang="en-US" sz="2000" dirty="0" err="1" smtClean="0"/>
              <a:t>dikendalikan</a:t>
            </a:r>
            <a:r>
              <a:rPr lang="en-US" sz="2000" dirty="0" smtClean="0"/>
              <a:t> </a:t>
            </a:r>
            <a:r>
              <a:rPr lang="en-US" sz="2000" dirty="0" err="1" smtClean="0"/>
              <a:t>lewat</a:t>
            </a:r>
            <a:r>
              <a:rPr lang="en-US" sz="2000" dirty="0" smtClean="0"/>
              <a:t> </a:t>
            </a:r>
            <a:r>
              <a:rPr lang="en-US" sz="2000" dirty="0" err="1" smtClean="0"/>
              <a:t>kerja</a:t>
            </a:r>
            <a:r>
              <a:rPr lang="en-US" sz="2000" dirty="0" smtClean="0"/>
              <a:t> </a:t>
            </a:r>
            <a:r>
              <a:rPr lang="en-US" sz="2000" dirty="0" err="1" smtClean="0"/>
              <a:t>otak</a:t>
            </a:r>
            <a:r>
              <a:rPr lang="en-US" sz="2000" dirty="0" smtClean="0"/>
              <a:t> </a:t>
            </a:r>
            <a:r>
              <a:rPr lang="en-US" sz="2000" dirty="0" err="1" smtClean="0"/>
              <a:t>kanan</a:t>
            </a:r>
            <a:r>
              <a:rPr lang="en-US" sz="2000" dirty="0" smtClean="0"/>
              <a:t> </a:t>
            </a:r>
            <a:r>
              <a:rPr lang="en-US" sz="2000" dirty="0" err="1" smtClean="0"/>
              <a:t>dan</a:t>
            </a:r>
            <a:r>
              <a:rPr lang="en-US" sz="2000" dirty="0" smtClean="0"/>
              <a:t> </a:t>
            </a:r>
            <a:r>
              <a:rPr lang="en-US" sz="2000" dirty="0" err="1" smtClean="0"/>
              <a:t>otak</a:t>
            </a:r>
            <a:r>
              <a:rPr lang="en-US" sz="2000" dirty="0" smtClean="0"/>
              <a:t> </a:t>
            </a:r>
            <a:r>
              <a:rPr lang="en-US" sz="2000" dirty="0" err="1" smtClean="0"/>
              <a:t>kiri</a:t>
            </a:r>
            <a:r>
              <a:rPr lang="en-US" sz="2000" dirty="0" smtClean="0"/>
              <a:t> , </a:t>
            </a:r>
            <a:r>
              <a:rPr lang="en-US" sz="2000" dirty="0" err="1" smtClean="0"/>
              <a:t>oleh</a:t>
            </a:r>
            <a:r>
              <a:rPr lang="en-US" sz="2000" dirty="0" smtClean="0"/>
              <a:t> </a:t>
            </a:r>
            <a:r>
              <a:rPr lang="en-US" sz="2000" dirty="0" err="1" smtClean="0"/>
              <a:t>sebab</a:t>
            </a:r>
            <a:r>
              <a:rPr lang="en-US" sz="2000" dirty="0" smtClean="0"/>
              <a:t> </a:t>
            </a:r>
            <a:r>
              <a:rPr lang="en-US" sz="2000" dirty="0" err="1" smtClean="0"/>
              <a:t>itu</a:t>
            </a:r>
            <a:r>
              <a:rPr lang="en-US" sz="2000" dirty="0" smtClean="0"/>
              <a:t> </a:t>
            </a:r>
            <a:r>
              <a:rPr lang="en-US" sz="2000" dirty="0" err="1" smtClean="0"/>
              <a:t>fungsi</a:t>
            </a:r>
            <a:r>
              <a:rPr lang="en-US" sz="2000" dirty="0" smtClean="0"/>
              <a:t> </a:t>
            </a:r>
            <a:r>
              <a:rPr lang="en-US" sz="2000" dirty="0" err="1" smtClean="0"/>
              <a:t>pendidikan</a:t>
            </a:r>
            <a:r>
              <a:rPr lang="en-US" sz="2000" dirty="0" smtClean="0"/>
              <a:t> </a:t>
            </a:r>
            <a:r>
              <a:rPr lang="en-US" sz="2000" dirty="0" err="1" smtClean="0"/>
              <a:t>adalah</a:t>
            </a:r>
            <a:r>
              <a:rPr lang="en-US" sz="2000" dirty="0" smtClean="0"/>
              <a:t> </a:t>
            </a:r>
            <a:r>
              <a:rPr lang="en-US" sz="2000" dirty="0" err="1" smtClean="0"/>
              <a:t>menyeimbangkan</a:t>
            </a:r>
            <a:r>
              <a:rPr lang="en-US" sz="2000" dirty="0" smtClean="0"/>
              <a:t> </a:t>
            </a:r>
            <a:r>
              <a:rPr lang="en-US" sz="2000" dirty="0" err="1" smtClean="0"/>
              <a:t>kinerja</a:t>
            </a:r>
            <a:r>
              <a:rPr lang="en-US" sz="2000" dirty="0" smtClean="0"/>
              <a:t> </a:t>
            </a:r>
            <a:r>
              <a:rPr lang="en-US" sz="2000" dirty="0" err="1" smtClean="0"/>
              <a:t>otak</a:t>
            </a:r>
            <a:r>
              <a:rPr lang="en-US" sz="2000" dirty="0" smtClean="0"/>
              <a:t> </a:t>
            </a:r>
            <a:r>
              <a:rPr lang="en-US" sz="2000" dirty="0" err="1" smtClean="0"/>
              <a:t>kanan</a:t>
            </a:r>
            <a:r>
              <a:rPr lang="en-US" sz="2000" dirty="0" smtClean="0"/>
              <a:t> </a:t>
            </a:r>
            <a:r>
              <a:rPr lang="en-US" sz="2000" dirty="0" err="1" smtClean="0"/>
              <a:t>dan</a:t>
            </a:r>
            <a:r>
              <a:rPr lang="en-US" sz="2000" dirty="0" smtClean="0"/>
              <a:t> </a:t>
            </a:r>
            <a:r>
              <a:rPr lang="en-US" sz="2000" dirty="0" err="1" smtClean="0"/>
              <a:t>otak</a:t>
            </a:r>
            <a:r>
              <a:rPr lang="en-US" sz="2000" dirty="0" smtClean="0"/>
              <a:t> </a:t>
            </a:r>
            <a:r>
              <a:rPr lang="en-US" sz="2000" dirty="0" err="1" smtClean="0"/>
              <a:t>kiri</a:t>
            </a:r>
            <a:r>
              <a:rPr lang="en-US" sz="2000" dirty="0" smtClean="0"/>
              <a:t> agar </a:t>
            </a:r>
            <a:r>
              <a:rPr lang="en-US" sz="2000" dirty="0" err="1" smtClean="0"/>
              <a:t>terjadi</a:t>
            </a:r>
            <a:r>
              <a:rPr lang="en-US" sz="2000" dirty="0" smtClean="0"/>
              <a:t> </a:t>
            </a:r>
            <a:r>
              <a:rPr lang="en-US" sz="2000" dirty="0" err="1" smtClean="0"/>
              <a:t>perpaduan</a:t>
            </a:r>
            <a:r>
              <a:rPr lang="en-US" sz="2000" dirty="0" smtClean="0"/>
              <a:t> </a:t>
            </a:r>
            <a:r>
              <a:rPr lang="en-US" sz="2000" dirty="0" err="1" smtClean="0"/>
              <a:t>gerak</a:t>
            </a:r>
            <a:r>
              <a:rPr lang="en-US" sz="2000" dirty="0" smtClean="0"/>
              <a:t> yang </a:t>
            </a:r>
            <a:r>
              <a:rPr lang="en-US" sz="2000" dirty="0" err="1" smtClean="0"/>
              <a:t>dinamis</a:t>
            </a:r>
            <a:r>
              <a:rPr lang="en-US" sz="2000" dirty="0" smtClean="0"/>
              <a:t>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/>
          </a:p>
        </p:txBody>
      </p:sp>
      <p:grpSp>
        <p:nvGrpSpPr>
          <p:cNvPr id="4198" name="Google Shape;4198;p40"/>
          <p:cNvGrpSpPr/>
          <p:nvPr/>
        </p:nvGrpSpPr>
        <p:grpSpPr>
          <a:xfrm>
            <a:off x="-327975" y="4162488"/>
            <a:ext cx="1750417" cy="1035606"/>
            <a:chOff x="-532975" y="4271713"/>
            <a:chExt cx="1750417" cy="1035606"/>
          </a:xfrm>
        </p:grpSpPr>
        <p:sp>
          <p:nvSpPr>
            <p:cNvPr id="4199" name="Google Shape;4199;p40"/>
            <p:cNvSpPr/>
            <p:nvPr/>
          </p:nvSpPr>
          <p:spPr>
            <a:xfrm>
              <a:off x="-532975" y="4515825"/>
              <a:ext cx="1750417" cy="791493"/>
            </a:xfrm>
            <a:custGeom>
              <a:avLst/>
              <a:gdLst/>
              <a:ahLst/>
              <a:cxnLst/>
              <a:rect l="l" t="t" r="r" b="b"/>
              <a:pathLst>
                <a:path w="39832" h="18011" extrusionOk="0">
                  <a:moveTo>
                    <a:pt x="12450" y="2174"/>
                  </a:moveTo>
                  <a:cubicBezTo>
                    <a:pt x="12450" y="2174"/>
                    <a:pt x="12438" y="2174"/>
                    <a:pt x="12438" y="2187"/>
                  </a:cubicBezTo>
                  <a:lnTo>
                    <a:pt x="12425" y="2187"/>
                  </a:lnTo>
                  <a:cubicBezTo>
                    <a:pt x="12438" y="2174"/>
                    <a:pt x="12438" y="2174"/>
                    <a:pt x="12450" y="2174"/>
                  </a:cubicBezTo>
                  <a:close/>
                  <a:moveTo>
                    <a:pt x="13116" y="2187"/>
                  </a:moveTo>
                  <a:cubicBezTo>
                    <a:pt x="13122" y="2188"/>
                    <a:pt x="13127" y="2188"/>
                    <a:pt x="13133" y="2189"/>
                  </a:cubicBezTo>
                  <a:lnTo>
                    <a:pt x="13133" y="2189"/>
                  </a:lnTo>
                  <a:cubicBezTo>
                    <a:pt x="13126" y="2188"/>
                    <a:pt x="13120" y="2187"/>
                    <a:pt x="13116" y="2187"/>
                  </a:cubicBezTo>
                  <a:close/>
                  <a:moveTo>
                    <a:pt x="13133" y="2189"/>
                  </a:moveTo>
                  <a:cubicBezTo>
                    <a:pt x="13145" y="2192"/>
                    <a:pt x="13161" y="2196"/>
                    <a:pt x="13175" y="2198"/>
                  </a:cubicBezTo>
                  <a:lnTo>
                    <a:pt x="13175" y="2198"/>
                  </a:lnTo>
                  <a:cubicBezTo>
                    <a:pt x="13161" y="2195"/>
                    <a:pt x="13147" y="2192"/>
                    <a:pt x="13133" y="2189"/>
                  </a:cubicBezTo>
                  <a:close/>
                  <a:moveTo>
                    <a:pt x="12224" y="2199"/>
                  </a:moveTo>
                  <a:lnTo>
                    <a:pt x="12237" y="2212"/>
                  </a:lnTo>
                  <a:cubicBezTo>
                    <a:pt x="12212" y="2224"/>
                    <a:pt x="12186" y="2224"/>
                    <a:pt x="12174" y="2224"/>
                  </a:cubicBezTo>
                  <a:cubicBezTo>
                    <a:pt x="12161" y="2224"/>
                    <a:pt x="12161" y="2212"/>
                    <a:pt x="12212" y="2212"/>
                  </a:cubicBezTo>
                  <a:cubicBezTo>
                    <a:pt x="12212" y="2212"/>
                    <a:pt x="12212" y="2199"/>
                    <a:pt x="12224" y="2199"/>
                  </a:cubicBezTo>
                  <a:close/>
                  <a:moveTo>
                    <a:pt x="13028" y="2375"/>
                  </a:moveTo>
                  <a:cubicBezTo>
                    <a:pt x="13041" y="2388"/>
                    <a:pt x="13053" y="2400"/>
                    <a:pt x="13066" y="2400"/>
                  </a:cubicBezTo>
                  <a:cubicBezTo>
                    <a:pt x="13041" y="2400"/>
                    <a:pt x="13016" y="2400"/>
                    <a:pt x="13003" y="2388"/>
                  </a:cubicBezTo>
                  <a:cubicBezTo>
                    <a:pt x="13003" y="2388"/>
                    <a:pt x="13003" y="2375"/>
                    <a:pt x="13028" y="2375"/>
                  </a:cubicBezTo>
                  <a:close/>
                  <a:moveTo>
                    <a:pt x="12450" y="2338"/>
                  </a:moveTo>
                  <a:cubicBezTo>
                    <a:pt x="12501" y="2350"/>
                    <a:pt x="12526" y="2375"/>
                    <a:pt x="12563" y="2388"/>
                  </a:cubicBezTo>
                  <a:lnTo>
                    <a:pt x="12475" y="2400"/>
                  </a:lnTo>
                  <a:cubicBezTo>
                    <a:pt x="12413" y="2413"/>
                    <a:pt x="12350" y="2426"/>
                    <a:pt x="12274" y="2438"/>
                  </a:cubicBezTo>
                  <a:cubicBezTo>
                    <a:pt x="12287" y="2413"/>
                    <a:pt x="12287" y="2400"/>
                    <a:pt x="12224" y="2388"/>
                  </a:cubicBezTo>
                  <a:cubicBezTo>
                    <a:pt x="12287" y="2363"/>
                    <a:pt x="12337" y="2350"/>
                    <a:pt x="12375" y="2338"/>
                  </a:cubicBezTo>
                  <a:lnTo>
                    <a:pt x="12375" y="2338"/>
                  </a:lnTo>
                  <a:cubicBezTo>
                    <a:pt x="12337" y="2363"/>
                    <a:pt x="12312" y="2375"/>
                    <a:pt x="12287" y="2388"/>
                  </a:cubicBezTo>
                  <a:cubicBezTo>
                    <a:pt x="12337" y="2375"/>
                    <a:pt x="12387" y="2375"/>
                    <a:pt x="12450" y="2363"/>
                  </a:cubicBezTo>
                  <a:cubicBezTo>
                    <a:pt x="12450" y="2350"/>
                    <a:pt x="12450" y="2350"/>
                    <a:pt x="12450" y="2338"/>
                  </a:cubicBezTo>
                  <a:close/>
                  <a:moveTo>
                    <a:pt x="13631" y="2627"/>
                  </a:moveTo>
                  <a:lnTo>
                    <a:pt x="13631" y="2627"/>
                  </a:lnTo>
                  <a:cubicBezTo>
                    <a:pt x="13669" y="2639"/>
                    <a:pt x="13694" y="2652"/>
                    <a:pt x="13719" y="2664"/>
                  </a:cubicBezTo>
                  <a:lnTo>
                    <a:pt x="13757" y="2677"/>
                  </a:lnTo>
                  <a:cubicBezTo>
                    <a:pt x="13795" y="2702"/>
                    <a:pt x="13833" y="2740"/>
                    <a:pt x="13883" y="2777"/>
                  </a:cubicBezTo>
                  <a:cubicBezTo>
                    <a:pt x="13858" y="2765"/>
                    <a:pt x="13833" y="2752"/>
                    <a:pt x="13807" y="2727"/>
                  </a:cubicBezTo>
                  <a:lnTo>
                    <a:pt x="13795" y="2727"/>
                  </a:lnTo>
                  <a:cubicBezTo>
                    <a:pt x="13732" y="2677"/>
                    <a:pt x="13682" y="2652"/>
                    <a:pt x="13631" y="2627"/>
                  </a:cubicBezTo>
                  <a:close/>
                  <a:moveTo>
                    <a:pt x="11118" y="2715"/>
                  </a:moveTo>
                  <a:lnTo>
                    <a:pt x="11043" y="2803"/>
                  </a:lnTo>
                  <a:lnTo>
                    <a:pt x="10942" y="2865"/>
                  </a:lnTo>
                  <a:cubicBezTo>
                    <a:pt x="11005" y="2815"/>
                    <a:pt x="11055" y="2765"/>
                    <a:pt x="11118" y="2715"/>
                  </a:cubicBezTo>
                  <a:close/>
                  <a:moveTo>
                    <a:pt x="9070" y="3708"/>
                  </a:moveTo>
                  <a:lnTo>
                    <a:pt x="9070" y="3708"/>
                  </a:lnTo>
                  <a:cubicBezTo>
                    <a:pt x="9057" y="3720"/>
                    <a:pt x="9057" y="3720"/>
                    <a:pt x="9057" y="3732"/>
                  </a:cubicBezTo>
                  <a:cubicBezTo>
                    <a:pt x="9057" y="3732"/>
                    <a:pt x="9045" y="3720"/>
                    <a:pt x="9045" y="3720"/>
                  </a:cubicBezTo>
                  <a:cubicBezTo>
                    <a:pt x="9057" y="3720"/>
                    <a:pt x="9057" y="3720"/>
                    <a:pt x="9070" y="3708"/>
                  </a:cubicBezTo>
                  <a:close/>
                  <a:moveTo>
                    <a:pt x="2473" y="3732"/>
                  </a:moveTo>
                  <a:cubicBezTo>
                    <a:pt x="2473" y="3732"/>
                    <a:pt x="2473" y="3733"/>
                    <a:pt x="2486" y="3745"/>
                  </a:cubicBezTo>
                  <a:lnTo>
                    <a:pt x="2524" y="3768"/>
                  </a:lnTo>
                  <a:lnTo>
                    <a:pt x="2524" y="3768"/>
                  </a:lnTo>
                  <a:cubicBezTo>
                    <a:pt x="2493" y="3746"/>
                    <a:pt x="2473" y="3732"/>
                    <a:pt x="2473" y="3732"/>
                  </a:cubicBezTo>
                  <a:close/>
                  <a:moveTo>
                    <a:pt x="10035" y="3985"/>
                  </a:moveTo>
                  <a:lnTo>
                    <a:pt x="9975" y="4021"/>
                  </a:lnTo>
                  <a:cubicBezTo>
                    <a:pt x="9997" y="4008"/>
                    <a:pt x="10017" y="3996"/>
                    <a:pt x="10035" y="3985"/>
                  </a:cubicBezTo>
                  <a:close/>
                  <a:moveTo>
                    <a:pt x="10188" y="2790"/>
                  </a:moveTo>
                  <a:lnTo>
                    <a:pt x="10188" y="2790"/>
                  </a:lnTo>
                  <a:cubicBezTo>
                    <a:pt x="10176" y="2803"/>
                    <a:pt x="10163" y="2803"/>
                    <a:pt x="10163" y="2815"/>
                  </a:cubicBezTo>
                  <a:lnTo>
                    <a:pt x="9560" y="3129"/>
                  </a:lnTo>
                  <a:cubicBezTo>
                    <a:pt x="9183" y="3318"/>
                    <a:pt x="8706" y="3569"/>
                    <a:pt x="8593" y="3582"/>
                  </a:cubicBezTo>
                  <a:cubicBezTo>
                    <a:pt x="8567" y="3594"/>
                    <a:pt x="8542" y="3607"/>
                    <a:pt x="8530" y="3632"/>
                  </a:cubicBezTo>
                  <a:cubicBezTo>
                    <a:pt x="8190" y="3770"/>
                    <a:pt x="7839" y="3896"/>
                    <a:pt x="7462" y="3996"/>
                  </a:cubicBezTo>
                  <a:cubicBezTo>
                    <a:pt x="7336" y="4009"/>
                    <a:pt x="7198" y="4034"/>
                    <a:pt x="7085" y="4034"/>
                  </a:cubicBezTo>
                  <a:cubicBezTo>
                    <a:pt x="7537" y="3946"/>
                    <a:pt x="8052" y="3795"/>
                    <a:pt x="8567" y="3582"/>
                  </a:cubicBezTo>
                  <a:cubicBezTo>
                    <a:pt x="9083" y="3368"/>
                    <a:pt x="9623" y="3079"/>
                    <a:pt x="10188" y="2790"/>
                  </a:cubicBezTo>
                  <a:close/>
                  <a:moveTo>
                    <a:pt x="4850" y="3888"/>
                  </a:moveTo>
                  <a:cubicBezTo>
                    <a:pt x="4896" y="3903"/>
                    <a:pt x="4946" y="3918"/>
                    <a:pt x="4999" y="3933"/>
                  </a:cubicBezTo>
                  <a:cubicBezTo>
                    <a:pt x="5291" y="4013"/>
                    <a:pt x="5707" y="4099"/>
                    <a:pt x="6235" y="4099"/>
                  </a:cubicBezTo>
                  <a:cubicBezTo>
                    <a:pt x="6251" y="4099"/>
                    <a:pt x="6267" y="4099"/>
                    <a:pt x="6282" y="4099"/>
                  </a:cubicBezTo>
                  <a:lnTo>
                    <a:pt x="6282" y="4099"/>
                  </a:lnTo>
                  <a:cubicBezTo>
                    <a:pt x="6199" y="4113"/>
                    <a:pt x="6112" y="4120"/>
                    <a:pt x="6022" y="4120"/>
                  </a:cubicBezTo>
                  <a:cubicBezTo>
                    <a:pt x="5818" y="4120"/>
                    <a:pt x="5600" y="4086"/>
                    <a:pt x="5376" y="4034"/>
                  </a:cubicBezTo>
                  <a:cubicBezTo>
                    <a:pt x="5198" y="4000"/>
                    <a:pt x="5024" y="3947"/>
                    <a:pt x="4850" y="3888"/>
                  </a:cubicBezTo>
                  <a:close/>
                  <a:moveTo>
                    <a:pt x="6959" y="4047"/>
                  </a:moveTo>
                  <a:lnTo>
                    <a:pt x="6959" y="4047"/>
                  </a:lnTo>
                  <a:cubicBezTo>
                    <a:pt x="6846" y="4084"/>
                    <a:pt x="6532" y="4109"/>
                    <a:pt x="6456" y="4147"/>
                  </a:cubicBezTo>
                  <a:cubicBezTo>
                    <a:pt x="6431" y="4160"/>
                    <a:pt x="6431" y="4160"/>
                    <a:pt x="6444" y="4172"/>
                  </a:cubicBezTo>
                  <a:lnTo>
                    <a:pt x="6381" y="4172"/>
                  </a:lnTo>
                  <a:cubicBezTo>
                    <a:pt x="6381" y="4172"/>
                    <a:pt x="6381" y="4160"/>
                    <a:pt x="6381" y="4147"/>
                  </a:cubicBezTo>
                  <a:cubicBezTo>
                    <a:pt x="6381" y="4135"/>
                    <a:pt x="6369" y="4111"/>
                    <a:pt x="6302" y="4098"/>
                  </a:cubicBezTo>
                  <a:lnTo>
                    <a:pt x="6302" y="4098"/>
                  </a:lnTo>
                  <a:cubicBezTo>
                    <a:pt x="6505" y="4096"/>
                    <a:pt x="6725" y="4080"/>
                    <a:pt x="6959" y="4047"/>
                  </a:cubicBezTo>
                  <a:close/>
                  <a:moveTo>
                    <a:pt x="9535" y="4222"/>
                  </a:moveTo>
                  <a:lnTo>
                    <a:pt x="9535" y="4222"/>
                  </a:lnTo>
                  <a:cubicBezTo>
                    <a:pt x="9526" y="4227"/>
                    <a:pt x="9516" y="4231"/>
                    <a:pt x="9506" y="4236"/>
                  </a:cubicBezTo>
                  <a:lnTo>
                    <a:pt x="9506" y="4236"/>
                  </a:lnTo>
                  <a:cubicBezTo>
                    <a:pt x="9516" y="4232"/>
                    <a:pt x="9526" y="4227"/>
                    <a:pt x="9535" y="4222"/>
                  </a:cubicBezTo>
                  <a:close/>
                  <a:moveTo>
                    <a:pt x="15680" y="4336"/>
                  </a:moveTo>
                  <a:cubicBezTo>
                    <a:pt x="15680" y="4336"/>
                    <a:pt x="15680" y="4344"/>
                    <a:pt x="15687" y="4347"/>
                  </a:cubicBezTo>
                  <a:lnTo>
                    <a:pt x="15687" y="4347"/>
                  </a:lnTo>
                  <a:cubicBezTo>
                    <a:pt x="15684" y="4343"/>
                    <a:pt x="15681" y="4339"/>
                    <a:pt x="15680" y="4336"/>
                  </a:cubicBezTo>
                  <a:close/>
                  <a:moveTo>
                    <a:pt x="7581" y="4380"/>
                  </a:moveTo>
                  <a:cubicBezTo>
                    <a:pt x="7570" y="4390"/>
                    <a:pt x="7558" y="4398"/>
                    <a:pt x="7537" y="4398"/>
                  </a:cubicBezTo>
                  <a:cubicBezTo>
                    <a:pt x="7551" y="4392"/>
                    <a:pt x="7566" y="4386"/>
                    <a:pt x="7581" y="4380"/>
                  </a:cubicBezTo>
                  <a:close/>
                  <a:moveTo>
                    <a:pt x="5588" y="5082"/>
                  </a:moveTo>
                  <a:cubicBezTo>
                    <a:pt x="5615" y="5085"/>
                    <a:pt x="5641" y="5088"/>
                    <a:pt x="5665" y="5090"/>
                  </a:cubicBezTo>
                  <a:cubicBezTo>
                    <a:pt x="5638" y="5087"/>
                    <a:pt x="5613" y="5085"/>
                    <a:pt x="5588" y="5082"/>
                  </a:cubicBezTo>
                  <a:close/>
                  <a:moveTo>
                    <a:pt x="12960" y="2151"/>
                  </a:moveTo>
                  <a:cubicBezTo>
                    <a:pt x="13042" y="2151"/>
                    <a:pt x="13121" y="2162"/>
                    <a:pt x="13192" y="2199"/>
                  </a:cubicBezTo>
                  <a:cubicBezTo>
                    <a:pt x="13187" y="2199"/>
                    <a:pt x="13181" y="2199"/>
                    <a:pt x="13175" y="2198"/>
                  </a:cubicBezTo>
                  <a:lnTo>
                    <a:pt x="13175" y="2198"/>
                  </a:lnTo>
                  <a:cubicBezTo>
                    <a:pt x="13326" y="2234"/>
                    <a:pt x="13456" y="2315"/>
                    <a:pt x="13556" y="2338"/>
                  </a:cubicBezTo>
                  <a:lnTo>
                    <a:pt x="13556" y="2312"/>
                  </a:lnTo>
                  <a:cubicBezTo>
                    <a:pt x="13694" y="2363"/>
                    <a:pt x="13795" y="2413"/>
                    <a:pt x="13895" y="2463"/>
                  </a:cubicBezTo>
                  <a:lnTo>
                    <a:pt x="13908" y="2451"/>
                  </a:lnTo>
                  <a:cubicBezTo>
                    <a:pt x="14059" y="2539"/>
                    <a:pt x="14411" y="2752"/>
                    <a:pt x="14461" y="2890"/>
                  </a:cubicBezTo>
                  <a:cubicBezTo>
                    <a:pt x="14511" y="2903"/>
                    <a:pt x="14649" y="3079"/>
                    <a:pt x="14737" y="3154"/>
                  </a:cubicBezTo>
                  <a:lnTo>
                    <a:pt x="14737" y="3192"/>
                  </a:lnTo>
                  <a:cubicBezTo>
                    <a:pt x="14838" y="3305"/>
                    <a:pt x="14901" y="3368"/>
                    <a:pt x="14963" y="3431"/>
                  </a:cubicBezTo>
                  <a:cubicBezTo>
                    <a:pt x="15139" y="3695"/>
                    <a:pt x="15353" y="3896"/>
                    <a:pt x="15516" y="4122"/>
                  </a:cubicBezTo>
                  <a:lnTo>
                    <a:pt x="15504" y="4122"/>
                  </a:lnTo>
                  <a:lnTo>
                    <a:pt x="15692" y="4348"/>
                  </a:lnTo>
                  <a:cubicBezTo>
                    <a:pt x="15690" y="4348"/>
                    <a:pt x="15688" y="4348"/>
                    <a:pt x="15687" y="4347"/>
                  </a:cubicBezTo>
                  <a:lnTo>
                    <a:pt x="15687" y="4347"/>
                  </a:lnTo>
                  <a:cubicBezTo>
                    <a:pt x="15706" y="4374"/>
                    <a:pt x="15748" y="4418"/>
                    <a:pt x="15780" y="4461"/>
                  </a:cubicBezTo>
                  <a:cubicBezTo>
                    <a:pt x="15831" y="4537"/>
                    <a:pt x="15918" y="4662"/>
                    <a:pt x="15956" y="4763"/>
                  </a:cubicBezTo>
                  <a:lnTo>
                    <a:pt x="16057" y="4914"/>
                  </a:lnTo>
                  <a:cubicBezTo>
                    <a:pt x="16021" y="4867"/>
                    <a:pt x="16005" y="4850"/>
                    <a:pt x="15999" y="4850"/>
                  </a:cubicBezTo>
                  <a:cubicBezTo>
                    <a:pt x="15984" y="4850"/>
                    <a:pt x="16037" y="4958"/>
                    <a:pt x="16019" y="4976"/>
                  </a:cubicBezTo>
                  <a:lnTo>
                    <a:pt x="16107" y="5064"/>
                  </a:lnTo>
                  <a:cubicBezTo>
                    <a:pt x="16110" y="5075"/>
                    <a:pt x="16108" y="5079"/>
                    <a:pt x="16105" y="5079"/>
                  </a:cubicBezTo>
                  <a:cubicBezTo>
                    <a:pt x="16097" y="5079"/>
                    <a:pt x="16078" y="5060"/>
                    <a:pt x="16073" y="5060"/>
                  </a:cubicBezTo>
                  <a:cubicBezTo>
                    <a:pt x="16069" y="5060"/>
                    <a:pt x="16071" y="5067"/>
                    <a:pt x="16082" y="5090"/>
                  </a:cubicBezTo>
                  <a:cubicBezTo>
                    <a:pt x="16145" y="5140"/>
                    <a:pt x="16258" y="5353"/>
                    <a:pt x="16321" y="5404"/>
                  </a:cubicBezTo>
                  <a:cubicBezTo>
                    <a:pt x="16321" y="5391"/>
                    <a:pt x="16308" y="5366"/>
                    <a:pt x="16295" y="5328"/>
                  </a:cubicBezTo>
                  <a:cubicBezTo>
                    <a:pt x="16308" y="5328"/>
                    <a:pt x="16321" y="5341"/>
                    <a:pt x="16321" y="5353"/>
                  </a:cubicBezTo>
                  <a:cubicBezTo>
                    <a:pt x="16360" y="5419"/>
                    <a:pt x="16372" y="5437"/>
                    <a:pt x="16376" y="5437"/>
                  </a:cubicBezTo>
                  <a:cubicBezTo>
                    <a:pt x="16380" y="5437"/>
                    <a:pt x="16377" y="5422"/>
                    <a:pt x="16383" y="5416"/>
                  </a:cubicBezTo>
                  <a:cubicBezTo>
                    <a:pt x="16434" y="5567"/>
                    <a:pt x="16497" y="5642"/>
                    <a:pt x="16534" y="5768"/>
                  </a:cubicBezTo>
                  <a:cubicBezTo>
                    <a:pt x="16533" y="5760"/>
                    <a:pt x="16534" y="5757"/>
                    <a:pt x="16536" y="5757"/>
                  </a:cubicBezTo>
                  <a:cubicBezTo>
                    <a:pt x="16557" y="5757"/>
                    <a:pt x="16704" y="6050"/>
                    <a:pt x="16731" y="6050"/>
                  </a:cubicBezTo>
                  <a:cubicBezTo>
                    <a:pt x="16735" y="6050"/>
                    <a:pt x="16737" y="6044"/>
                    <a:pt x="16735" y="6032"/>
                  </a:cubicBezTo>
                  <a:lnTo>
                    <a:pt x="16735" y="6032"/>
                  </a:lnTo>
                  <a:cubicBezTo>
                    <a:pt x="16760" y="6170"/>
                    <a:pt x="16773" y="6107"/>
                    <a:pt x="16786" y="6208"/>
                  </a:cubicBezTo>
                  <a:cubicBezTo>
                    <a:pt x="16698" y="6032"/>
                    <a:pt x="16572" y="5894"/>
                    <a:pt x="16484" y="5768"/>
                  </a:cubicBezTo>
                  <a:lnTo>
                    <a:pt x="16484" y="5768"/>
                  </a:lnTo>
                  <a:lnTo>
                    <a:pt x="16534" y="5906"/>
                  </a:lnTo>
                  <a:cubicBezTo>
                    <a:pt x="16466" y="5857"/>
                    <a:pt x="16413" y="5702"/>
                    <a:pt x="16363" y="5606"/>
                  </a:cubicBezTo>
                  <a:lnTo>
                    <a:pt x="16363" y="5606"/>
                  </a:lnTo>
                  <a:cubicBezTo>
                    <a:pt x="16393" y="5656"/>
                    <a:pt x="16421" y="5709"/>
                    <a:pt x="16421" y="5718"/>
                  </a:cubicBezTo>
                  <a:lnTo>
                    <a:pt x="16421" y="5668"/>
                  </a:lnTo>
                  <a:cubicBezTo>
                    <a:pt x="16333" y="5479"/>
                    <a:pt x="16233" y="5353"/>
                    <a:pt x="16145" y="5240"/>
                  </a:cubicBezTo>
                  <a:lnTo>
                    <a:pt x="16145" y="5240"/>
                  </a:lnTo>
                  <a:cubicBezTo>
                    <a:pt x="16158" y="5267"/>
                    <a:pt x="16161" y="5276"/>
                    <a:pt x="16158" y="5276"/>
                  </a:cubicBezTo>
                  <a:cubicBezTo>
                    <a:pt x="16150" y="5276"/>
                    <a:pt x="16088" y="5191"/>
                    <a:pt x="16071" y="5191"/>
                  </a:cubicBezTo>
                  <a:cubicBezTo>
                    <a:pt x="16066" y="5191"/>
                    <a:pt x="16065" y="5198"/>
                    <a:pt x="16069" y="5215"/>
                  </a:cubicBezTo>
                  <a:lnTo>
                    <a:pt x="16132" y="5303"/>
                  </a:lnTo>
                  <a:cubicBezTo>
                    <a:pt x="16135" y="5314"/>
                    <a:pt x="16134" y="5318"/>
                    <a:pt x="16131" y="5318"/>
                  </a:cubicBezTo>
                  <a:cubicBezTo>
                    <a:pt x="16119" y="5318"/>
                    <a:pt x="16074" y="5255"/>
                    <a:pt x="16044" y="5215"/>
                  </a:cubicBezTo>
                  <a:cubicBezTo>
                    <a:pt x="15893" y="4926"/>
                    <a:pt x="15542" y="4436"/>
                    <a:pt x="15504" y="4336"/>
                  </a:cubicBezTo>
                  <a:lnTo>
                    <a:pt x="15504" y="4336"/>
                  </a:lnTo>
                  <a:cubicBezTo>
                    <a:pt x="15529" y="4386"/>
                    <a:pt x="15604" y="4486"/>
                    <a:pt x="15642" y="4537"/>
                  </a:cubicBezTo>
                  <a:lnTo>
                    <a:pt x="15567" y="4398"/>
                  </a:lnTo>
                  <a:lnTo>
                    <a:pt x="15567" y="4398"/>
                  </a:lnTo>
                  <a:cubicBezTo>
                    <a:pt x="15642" y="4499"/>
                    <a:pt x="15667" y="4599"/>
                    <a:pt x="15780" y="4738"/>
                  </a:cubicBezTo>
                  <a:cubicBezTo>
                    <a:pt x="15780" y="4731"/>
                    <a:pt x="15784" y="4729"/>
                    <a:pt x="15789" y="4729"/>
                  </a:cubicBezTo>
                  <a:cubicBezTo>
                    <a:pt x="15799" y="4729"/>
                    <a:pt x="15817" y="4738"/>
                    <a:pt x="15830" y="4738"/>
                  </a:cubicBezTo>
                  <a:cubicBezTo>
                    <a:pt x="15845" y="4738"/>
                    <a:pt x="15853" y="4724"/>
                    <a:pt x="15831" y="4662"/>
                  </a:cubicBezTo>
                  <a:cubicBezTo>
                    <a:pt x="15667" y="4348"/>
                    <a:pt x="15629" y="4449"/>
                    <a:pt x="15391" y="4109"/>
                  </a:cubicBezTo>
                  <a:cubicBezTo>
                    <a:pt x="15384" y="4105"/>
                    <a:pt x="15382" y="4104"/>
                    <a:pt x="15383" y="4104"/>
                  </a:cubicBezTo>
                  <a:cubicBezTo>
                    <a:pt x="15384" y="4104"/>
                    <a:pt x="15388" y="4105"/>
                    <a:pt x="15391" y="4105"/>
                  </a:cubicBezTo>
                  <a:cubicBezTo>
                    <a:pt x="15403" y="4105"/>
                    <a:pt x="15413" y="4092"/>
                    <a:pt x="15328" y="3984"/>
                  </a:cubicBezTo>
                  <a:cubicBezTo>
                    <a:pt x="15162" y="3807"/>
                    <a:pt x="15015" y="3688"/>
                    <a:pt x="14957" y="3688"/>
                  </a:cubicBezTo>
                  <a:cubicBezTo>
                    <a:pt x="14949" y="3688"/>
                    <a:pt x="14943" y="3690"/>
                    <a:pt x="14938" y="3695"/>
                  </a:cubicBezTo>
                  <a:cubicBezTo>
                    <a:pt x="15026" y="3770"/>
                    <a:pt x="15190" y="3933"/>
                    <a:pt x="15177" y="3984"/>
                  </a:cubicBezTo>
                  <a:cubicBezTo>
                    <a:pt x="15139" y="3933"/>
                    <a:pt x="15077" y="3883"/>
                    <a:pt x="15039" y="3833"/>
                  </a:cubicBezTo>
                  <a:lnTo>
                    <a:pt x="15039" y="3833"/>
                  </a:lnTo>
                  <a:cubicBezTo>
                    <a:pt x="15102" y="3921"/>
                    <a:pt x="15165" y="4009"/>
                    <a:pt x="15240" y="4097"/>
                  </a:cubicBezTo>
                  <a:lnTo>
                    <a:pt x="15265" y="4135"/>
                  </a:lnTo>
                  <a:lnTo>
                    <a:pt x="15466" y="4411"/>
                  </a:lnTo>
                  <a:lnTo>
                    <a:pt x="15466" y="4424"/>
                  </a:lnTo>
                  <a:cubicBezTo>
                    <a:pt x="15680" y="4713"/>
                    <a:pt x="15868" y="5014"/>
                    <a:pt x="16032" y="5291"/>
                  </a:cubicBezTo>
                  <a:cubicBezTo>
                    <a:pt x="16208" y="5580"/>
                    <a:pt x="16371" y="5856"/>
                    <a:pt x="16509" y="6095"/>
                  </a:cubicBezTo>
                  <a:cubicBezTo>
                    <a:pt x="16546" y="6158"/>
                    <a:pt x="16561" y="6188"/>
                    <a:pt x="16557" y="6188"/>
                  </a:cubicBezTo>
                  <a:cubicBezTo>
                    <a:pt x="16552" y="6188"/>
                    <a:pt x="16512" y="6129"/>
                    <a:pt x="16446" y="6019"/>
                  </a:cubicBezTo>
                  <a:cubicBezTo>
                    <a:pt x="16346" y="5843"/>
                    <a:pt x="16157" y="5542"/>
                    <a:pt x="15931" y="5177"/>
                  </a:cubicBezTo>
                  <a:cubicBezTo>
                    <a:pt x="15491" y="4474"/>
                    <a:pt x="14825" y="3556"/>
                    <a:pt x="14247" y="3066"/>
                  </a:cubicBezTo>
                  <a:lnTo>
                    <a:pt x="14247" y="3066"/>
                  </a:lnTo>
                  <a:lnTo>
                    <a:pt x="14272" y="3079"/>
                  </a:lnTo>
                  <a:cubicBezTo>
                    <a:pt x="14210" y="3029"/>
                    <a:pt x="14159" y="2978"/>
                    <a:pt x="14109" y="2928"/>
                  </a:cubicBezTo>
                  <a:cubicBezTo>
                    <a:pt x="14084" y="2928"/>
                    <a:pt x="14071" y="2916"/>
                    <a:pt x="14059" y="2890"/>
                  </a:cubicBezTo>
                  <a:lnTo>
                    <a:pt x="14046" y="2890"/>
                  </a:lnTo>
                  <a:cubicBezTo>
                    <a:pt x="14046" y="2878"/>
                    <a:pt x="14034" y="2865"/>
                    <a:pt x="14034" y="2840"/>
                  </a:cubicBezTo>
                  <a:cubicBezTo>
                    <a:pt x="14021" y="2853"/>
                    <a:pt x="14021" y="2853"/>
                    <a:pt x="14008" y="2853"/>
                  </a:cubicBezTo>
                  <a:lnTo>
                    <a:pt x="13983" y="2853"/>
                  </a:lnTo>
                  <a:cubicBezTo>
                    <a:pt x="13946" y="2828"/>
                    <a:pt x="13921" y="2803"/>
                    <a:pt x="13895" y="2790"/>
                  </a:cubicBezTo>
                  <a:cubicBezTo>
                    <a:pt x="13895" y="2777"/>
                    <a:pt x="13895" y="2765"/>
                    <a:pt x="13895" y="2765"/>
                  </a:cubicBezTo>
                  <a:cubicBezTo>
                    <a:pt x="13795" y="2677"/>
                    <a:pt x="13694" y="2627"/>
                    <a:pt x="13606" y="2564"/>
                  </a:cubicBezTo>
                  <a:lnTo>
                    <a:pt x="13581" y="2576"/>
                  </a:lnTo>
                  <a:lnTo>
                    <a:pt x="13569" y="2576"/>
                  </a:lnTo>
                  <a:lnTo>
                    <a:pt x="13581" y="2589"/>
                  </a:lnTo>
                  <a:lnTo>
                    <a:pt x="13569" y="2589"/>
                  </a:lnTo>
                  <a:cubicBezTo>
                    <a:pt x="13519" y="2564"/>
                    <a:pt x="13482" y="2552"/>
                    <a:pt x="13457" y="2527"/>
                  </a:cubicBezTo>
                  <a:lnTo>
                    <a:pt x="13457" y="2527"/>
                  </a:lnTo>
                  <a:cubicBezTo>
                    <a:pt x="13494" y="2544"/>
                    <a:pt x="13531" y="2567"/>
                    <a:pt x="13569" y="2576"/>
                  </a:cubicBezTo>
                  <a:cubicBezTo>
                    <a:pt x="13418" y="2488"/>
                    <a:pt x="13267" y="2451"/>
                    <a:pt x="13129" y="2413"/>
                  </a:cubicBezTo>
                  <a:lnTo>
                    <a:pt x="13091" y="2413"/>
                  </a:lnTo>
                  <a:cubicBezTo>
                    <a:pt x="13129" y="2413"/>
                    <a:pt x="13154" y="2388"/>
                    <a:pt x="13204" y="2375"/>
                  </a:cubicBezTo>
                  <a:cubicBezTo>
                    <a:pt x="13141" y="2350"/>
                    <a:pt x="13091" y="2350"/>
                    <a:pt x="13041" y="2325"/>
                  </a:cubicBezTo>
                  <a:cubicBezTo>
                    <a:pt x="12991" y="2312"/>
                    <a:pt x="12928" y="2300"/>
                    <a:pt x="12878" y="2300"/>
                  </a:cubicBezTo>
                  <a:cubicBezTo>
                    <a:pt x="12953" y="2262"/>
                    <a:pt x="13028" y="2237"/>
                    <a:pt x="13079" y="2224"/>
                  </a:cubicBezTo>
                  <a:lnTo>
                    <a:pt x="12940" y="2224"/>
                  </a:lnTo>
                  <a:lnTo>
                    <a:pt x="12903" y="2212"/>
                  </a:lnTo>
                  <a:cubicBezTo>
                    <a:pt x="12827" y="2224"/>
                    <a:pt x="12752" y="2237"/>
                    <a:pt x="12689" y="2275"/>
                  </a:cubicBezTo>
                  <a:cubicBezTo>
                    <a:pt x="12649" y="2271"/>
                    <a:pt x="12606" y="2270"/>
                    <a:pt x="12563" y="2270"/>
                  </a:cubicBezTo>
                  <a:cubicBezTo>
                    <a:pt x="12444" y="2270"/>
                    <a:pt x="12315" y="2281"/>
                    <a:pt x="12186" y="2300"/>
                  </a:cubicBezTo>
                  <a:cubicBezTo>
                    <a:pt x="12010" y="2325"/>
                    <a:pt x="11835" y="2375"/>
                    <a:pt x="11646" y="2438"/>
                  </a:cubicBezTo>
                  <a:cubicBezTo>
                    <a:pt x="11696" y="2413"/>
                    <a:pt x="11772" y="2375"/>
                    <a:pt x="11822" y="2350"/>
                  </a:cubicBezTo>
                  <a:cubicBezTo>
                    <a:pt x="11847" y="2350"/>
                    <a:pt x="11872" y="2338"/>
                    <a:pt x="11910" y="2325"/>
                  </a:cubicBezTo>
                  <a:cubicBezTo>
                    <a:pt x="11970" y="2325"/>
                    <a:pt x="12039" y="2277"/>
                    <a:pt x="12089" y="2277"/>
                  </a:cubicBezTo>
                  <a:cubicBezTo>
                    <a:pt x="12102" y="2277"/>
                    <a:pt x="12114" y="2280"/>
                    <a:pt x="12124" y="2287"/>
                  </a:cubicBezTo>
                  <a:cubicBezTo>
                    <a:pt x="12136" y="2275"/>
                    <a:pt x="12174" y="2262"/>
                    <a:pt x="12199" y="2250"/>
                  </a:cubicBezTo>
                  <a:cubicBezTo>
                    <a:pt x="12186" y="2237"/>
                    <a:pt x="12186" y="2237"/>
                    <a:pt x="12186" y="2237"/>
                  </a:cubicBezTo>
                  <a:lnTo>
                    <a:pt x="12249" y="2224"/>
                  </a:lnTo>
                  <a:cubicBezTo>
                    <a:pt x="12274" y="2224"/>
                    <a:pt x="12287" y="2212"/>
                    <a:pt x="12300" y="2212"/>
                  </a:cubicBezTo>
                  <a:cubicBezTo>
                    <a:pt x="12350" y="2199"/>
                    <a:pt x="12400" y="2187"/>
                    <a:pt x="12450" y="2187"/>
                  </a:cubicBezTo>
                  <a:cubicBezTo>
                    <a:pt x="12475" y="2187"/>
                    <a:pt x="12513" y="2187"/>
                    <a:pt x="12551" y="2174"/>
                  </a:cubicBezTo>
                  <a:cubicBezTo>
                    <a:pt x="12565" y="2175"/>
                    <a:pt x="12579" y="2175"/>
                    <a:pt x="12593" y="2175"/>
                  </a:cubicBezTo>
                  <a:cubicBezTo>
                    <a:pt x="12709" y="2175"/>
                    <a:pt x="12838" y="2151"/>
                    <a:pt x="12960" y="2151"/>
                  </a:cubicBezTo>
                  <a:close/>
                  <a:moveTo>
                    <a:pt x="32342" y="10166"/>
                  </a:moveTo>
                  <a:lnTo>
                    <a:pt x="32342" y="10179"/>
                  </a:lnTo>
                  <a:lnTo>
                    <a:pt x="32191" y="10191"/>
                  </a:lnTo>
                  <a:cubicBezTo>
                    <a:pt x="32242" y="10179"/>
                    <a:pt x="32292" y="10179"/>
                    <a:pt x="32342" y="10166"/>
                  </a:cubicBezTo>
                  <a:close/>
                  <a:moveTo>
                    <a:pt x="33021" y="10141"/>
                  </a:moveTo>
                  <a:lnTo>
                    <a:pt x="33021" y="10141"/>
                  </a:lnTo>
                  <a:cubicBezTo>
                    <a:pt x="33071" y="10154"/>
                    <a:pt x="33134" y="10179"/>
                    <a:pt x="33184" y="10216"/>
                  </a:cubicBezTo>
                  <a:cubicBezTo>
                    <a:pt x="33209" y="10229"/>
                    <a:pt x="33234" y="10254"/>
                    <a:pt x="33259" y="10279"/>
                  </a:cubicBezTo>
                  <a:cubicBezTo>
                    <a:pt x="33159" y="10191"/>
                    <a:pt x="33058" y="10166"/>
                    <a:pt x="33021" y="10141"/>
                  </a:cubicBezTo>
                  <a:close/>
                  <a:moveTo>
                    <a:pt x="32380" y="10267"/>
                  </a:moveTo>
                  <a:cubicBezTo>
                    <a:pt x="32418" y="10279"/>
                    <a:pt x="32405" y="10304"/>
                    <a:pt x="32418" y="10317"/>
                  </a:cubicBezTo>
                  <a:lnTo>
                    <a:pt x="32279" y="10330"/>
                  </a:lnTo>
                  <a:cubicBezTo>
                    <a:pt x="32292" y="10304"/>
                    <a:pt x="32342" y="10279"/>
                    <a:pt x="32367" y="10267"/>
                  </a:cubicBezTo>
                  <a:close/>
                  <a:moveTo>
                    <a:pt x="32832" y="10154"/>
                  </a:moveTo>
                  <a:cubicBezTo>
                    <a:pt x="33058" y="10166"/>
                    <a:pt x="33259" y="10254"/>
                    <a:pt x="33360" y="10443"/>
                  </a:cubicBezTo>
                  <a:cubicBezTo>
                    <a:pt x="33360" y="10443"/>
                    <a:pt x="33347" y="10455"/>
                    <a:pt x="33347" y="10455"/>
                  </a:cubicBezTo>
                  <a:cubicBezTo>
                    <a:pt x="33347" y="10468"/>
                    <a:pt x="33347" y="10480"/>
                    <a:pt x="33347" y="10493"/>
                  </a:cubicBezTo>
                  <a:cubicBezTo>
                    <a:pt x="33310" y="10392"/>
                    <a:pt x="33234" y="10317"/>
                    <a:pt x="33134" y="10254"/>
                  </a:cubicBezTo>
                  <a:cubicBezTo>
                    <a:pt x="33046" y="10204"/>
                    <a:pt x="32933" y="10179"/>
                    <a:pt x="32820" y="10166"/>
                  </a:cubicBezTo>
                  <a:lnTo>
                    <a:pt x="32832" y="10154"/>
                  </a:lnTo>
                  <a:close/>
                  <a:moveTo>
                    <a:pt x="33209" y="10468"/>
                  </a:moveTo>
                  <a:lnTo>
                    <a:pt x="33209" y="10468"/>
                  </a:lnTo>
                  <a:cubicBezTo>
                    <a:pt x="33247" y="10506"/>
                    <a:pt x="33259" y="10556"/>
                    <a:pt x="33285" y="10593"/>
                  </a:cubicBezTo>
                  <a:cubicBezTo>
                    <a:pt x="33272" y="10556"/>
                    <a:pt x="33247" y="10506"/>
                    <a:pt x="33209" y="10468"/>
                  </a:cubicBezTo>
                  <a:close/>
                  <a:moveTo>
                    <a:pt x="33373" y="10581"/>
                  </a:moveTo>
                  <a:cubicBezTo>
                    <a:pt x="33373" y="10593"/>
                    <a:pt x="33373" y="10593"/>
                    <a:pt x="33385" y="10593"/>
                  </a:cubicBezTo>
                  <a:cubicBezTo>
                    <a:pt x="33373" y="10593"/>
                    <a:pt x="33373" y="10606"/>
                    <a:pt x="33373" y="10606"/>
                  </a:cubicBezTo>
                  <a:lnTo>
                    <a:pt x="33373" y="10581"/>
                  </a:lnTo>
                  <a:close/>
                  <a:moveTo>
                    <a:pt x="33398" y="10518"/>
                  </a:moveTo>
                  <a:cubicBezTo>
                    <a:pt x="33410" y="10556"/>
                    <a:pt x="33410" y="10606"/>
                    <a:pt x="33423" y="10644"/>
                  </a:cubicBezTo>
                  <a:cubicBezTo>
                    <a:pt x="33410" y="10619"/>
                    <a:pt x="33398" y="10606"/>
                    <a:pt x="33385" y="10581"/>
                  </a:cubicBezTo>
                  <a:lnTo>
                    <a:pt x="33373" y="10568"/>
                  </a:lnTo>
                  <a:lnTo>
                    <a:pt x="33360" y="10531"/>
                  </a:lnTo>
                  <a:cubicBezTo>
                    <a:pt x="33360" y="10531"/>
                    <a:pt x="33373" y="10531"/>
                    <a:pt x="33373" y="10518"/>
                  </a:cubicBezTo>
                  <a:close/>
                  <a:moveTo>
                    <a:pt x="19374" y="10920"/>
                  </a:moveTo>
                  <a:lnTo>
                    <a:pt x="19374" y="10920"/>
                  </a:lnTo>
                  <a:cubicBezTo>
                    <a:pt x="19382" y="10928"/>
                    <a:pt x="19389" y="10935"/>
                    <a:pt x="19395" y="10940"/>
                  </a:cubicBezTo>
                  <a:lnTo>
                    <a:pt x="19395" y="10940"/>
                  </a:lnTo>
                  <a:cubicBezTo>
                    <a:pt x="19388" y="10933"/>
                    <a:pt x="19381" y="10927"/>
                    <a:pt x="19374" y="10920"/>
                  </a:cubicBezTo>
                  <a:close/>
                  <a:moveTo>
                    <a:pt x="32254" y="10279"/>
                  </a:moveTo>
                  <a:cubicBezTo>
                    <a:pt x="32254" y="10304"/>
                    <a:pt x="32254" y="10317"/>
                    <a:pt x="32267" y="10330"/>
                  </a:cubicBezTo>
                  <a:cubicBezTo>
                    <a:pt x="32179" y="10342"/>
                    <a:pt x="32078" y="10355"/>
                    <a:pt x="31990" y="10367"/>
                  </a:cubicBezTo>
                  <a:cubicBezTo>
                    <a:pt x="31890" y="10392"/>
                    <a:pt x="31802" y="10405"/>
                    <a:pt x="31701" y="10430"/>
                  </a:cubicBezTo>
                  <a:cubicBezTo>
                    <a:pt x="31513" y="10455"/>
                    <a:pt x="31324" y="10505"/>
                    <a:pt x="31148" y="10543"/>
                  </a:cubicBezTo>
                  <a:cubicBezTo>
                    <a:pt x="30797" y="10631"/>
                    <a:pt x="30482" y="10732"/>
                    <a:pt x="30219" y="10820"/>
                  </a:cubicBezTo>
                  <a:cubicBezTo>
                    <a:pt x="29678" y="10996"/>
                    <a:pt x="29326" y="11134"/>
                    <a:pt x="29289" y="11146"/>
                  </a:cubicBezTo>
                  <a:cubicBezTo>
                    <a:pt x="30030" y="10832"/>
                    <a:pt x="30658" y="10631"/>
                    <a:pt x="31174" y="10493"/>
                  </a:cubicBezTo>
                  <a:cubicBezTo>
                    <a:pt x="31689" y="10367"/>
                    <a:pt x="32066" y="10317"/>
                    <a:pt x="32254" y="10279"/>
                  </a:cubicBezTo>
                  <a:close/>
                  <a:moveTo>
                    <a:pt x="33435" y="10719"/>
                  </a:moveTo>
                  <a:cubicBezTo>
                    <a:pt x="33435" y="10782"/>
                    <a:pt x="33435" y="10845"/>
                    <a:pt x="33435" y="10908"/>
                  </a:cubicBezTo>
                  <a:cubicBezTo>
                    <a:pt x="33435" y="10933"/>
                    <a:pt x="33423" y="10970"/>
                    <a:pt x="33423" y="11008"/>
                  </a:cubicBezTo>
                  <a:lnTo>
                    <a:pt x="33398" y="11171"/>
                  </a:lnTo>
                  <a:lnTo>
                    <a:pt x="33360" y="11159"/>
                  </a:lnTo>
                  <a:lnTo>
                    <a:pt x="33385" y="11008"/>
                  </a:lnTo>
                  <a:lnTo>
                    <a:pt x="33385" y="10908"/>
                  </a:lnTo>
                  <a:cubicBezTo>
                    <a:pt x="33398" y="10845"/>
                    <a:pt x="33398" y="10794"/>
                    <a:pt x="33398" y="10744"/>
                  </a:cubicBezTo>
                  <a:lnTo>
                    <a:pt x="33398" y="10757"/>
                  </a:lnTo>
                  <a:cubicBezTo>
                    <a:pt x="33423" y="10744"/>
                    <a:pt x="33423" y="10732"/>
                    <a:pt x="33435" y="10719"/>
                  </a:cubicBezTo>
                  <a:close/>
                  <a:moveTo>
                    <a:pt x="21925" y="11146"/>
                  </a:moveTo>
                  <a:cubicBezTo>
                    <a:pt x="21937" y="11152"/>
                    <a:pt x="21951" y="11161"/>
                    <a:pt x="21969" y="11172"/>
                  </a:cubicBezTo>
                  <a:lnTo>
                    <a:pt x="21969" y="11172"/>
                  </a:lnTo>
                  <a:cubicBezTo>
                    <a:pt x="21953" y="11162"/>
                    <a:pt x="21938" y="11154"/>
                    <a:pt x="21925" y="11146"/>
                  </a:cubicBezTo>
                  <a:close/>
                  <a:moveTo>
                    <a:pt x="33322" y="10845"/>
                  </a:moveTo>
                  <a:cubicBezTo>
                    <a:pt x="33322" y="10857"/>
                    <a:pt x="33335" y="10870"/>
                    <a:pt x="33347" y="10870"/>
                  </a:cubicBezTo>
                  <a:cubicBezTo>
                    <a:pt x="33335" y="10933"/>
                    <a:pt x="33322" y="11021"/>
                    <a:pt x="33310" y="11109"/>
                  </a:cubicBezTo>
                  <a:cubicBezTo>
                    <a:pt x="33304" y="11149"/>
                    <a:pt x="33298" y="11182"/>
                    <a:pt x="33294" y="11205"/>
                  </a:cubicBezTo>
                  <a:lnTo>
                    <a:pt x="33294" y="11205"/>
                  </a:lnTo>
                  <a:cubicBezTo>
                    <a:pt x="33296" y="11185"/>
                    <a:pt x="33297" y="11157"/>
                    <a:pt x="33297" y="11121"/>
                  </a:cubicBezTo>
                  <a:cubicBezTo>
                    <a:pt x="33310" y="11021"/>
                    <a:pt x="33322" y="10920"/>
                    <a:pt x="33322" y="10845"/>
                  </a:cubicBezTo>
                  <a:close/>
                  <a:moveTo>
                    <a:pt x="33384" y="11263"/>
                  </a:moveTo>
                  <a:cubicBezTo>
                    <a:pt x="33375" y="11306"/>
                    <a:pt x="33367" y="11343"/>
                    <a:pt x="33360" y="11373"/>
                  </a:cubicBezTo>
                  <a:cubicBezTo>
                    <a:pt x="33373" y="11333"/>
                    <a:pt x="33379" y="11297"/>
                    <a:pt x="33384" y="11263"/>
                  </a:cubicBezTo>
                  <a:close/>
                  <a:moveTo>
                    <a:pt x="29364" y="11259"/>
                  </a:moveTo>
                  <a:cubicBezTo>
                    <a:pt x="29364" y="11259"/>
                    <a:pt x="29377" y="11272"/>
                    <a:pt x="29389" y="11285"/>
                  </a:cubicBezTo>
                  <a:cubicBezTo>
                    <a:pt x="29020" y="11432"/>
                    <a:pt x="28784" y="11526"/>
                    <a:pt x="28768" y="11526"/>
                  </a:cubicBezTo>
                  <a:cubicBezTo>
                    <a:pt x="28754" y="11526"/>
                    <a:pt x="28908" y="11454"/>
                    <a:pt x="29289" y="11285"/>
                  </a:cubicBezTo>
                  <a:lnTo>
                    <a:pt x="29364" y="11259"/>
                  </a:lnTo>
                  <a:close/>
                  <a:moveTo>
                    <a:pt x="34277" y="11046"/>
                  </a:moveTo>
                  <a:cubicBezTo>
                    <a:pt x="34252" y="11247"/>
                    <a:pt x="34227" y="11448"/>
                    <a:pt x="34189" y="11636"/>
                  </a:cubicBezTo>
                  <a:cubicBezTo>
                    <a:pt x="34227" y="11460"/>
                    <a:pt x="34252" y="11272"/>
                    <a:pt x="34277" y="11083"/>
                  </a:cubicBezTo>
                  <a:lnTo>
                    <a:pt x="34277" y="11046"/>
                  </a:lnTo>
                  <a:close/>
                  <a:moveTo>
                    <a:pt x="21133" y="12365"/>
                  </a:moveTo>
                  <a:lnTo>
                    <a:pt x="21133" y="12365"/>
                  </a:lnTo>
                  <a:cubicBezTo>
                    <a:pt x="21172" y="12391"/>
                    <a:pt x="21225" y="12423"/>
                    <a:pt x="21284" y="12457"/>
                  </a:cubicBezTo>
                  <a:lnTo>
                    <a:pt x="21284" y="12457"/>
                  </a:lnTo>
                  <a:cubicBezTo>
                    <a:pt x="21217" y="12411"/>
                    <a:pt x="21181" y="12377"/>
                    <a:pt x="21133" y="12365"/>
                  </a:cubicBezTo>
                  <a:close/>
                  <a:moveTo>
                    <a:pt x="26713" y="12818"/>
                  </a:moveTo>
                  <a:cubicBezTo>
                    <a:pt x="26712" y="12818"/>
                    <a:pt x="26711" y="12818"/>
                    <a:pt x="26710" y="12818"/>
                  </a:cubicBezTo>
                  <a:lnTo>
                    <a:pt x="26710" y="12818"/>
                  </a:lnTo>
                  <a:cubicBezTo>
                    <a:pt x="26711" y="12818"/>
                    <a:pt x="26712" y="12818"/>
                    <a:pt x="26713" y="12818"/>
                  </a:cubicBezTo>
                  <a:close/>
                  <a:moveTo>
                    <a:pt x="33310" y="13232"/>
                  </a:moveTo>
                  <a:lnTo>
                    <a:pt x="33121" y="13886"/>
                  </a:lnTo>
                  <a:cubicBezTo>
                    <a:pt x="33121" y="13886"/>
                    <a:pt x="33109" y="13886"/>
                    <a:pt x="33109" y="13873"/>
                  </a:cubicBezTo>
                  <a:cubicBezTo>
                    <a:pt x="33172" y="13685"/>
                    <a:pt x="33234" y="13471"/>
                    <a:pt x="33310" y="13232"/>
                  </a:cubicBezTo>
                  <a:close/>
                  <a:moveTo>
                    <a:pt x="32945" y="13270"/>
                  </a:moveTo>
                  <a:cubicBezTo>
                    <a:pt x="32920" y="13383"/>
                    <a:pt x="32882" y="13509"/>
                    <a:pt x="32845" y="13634"/>
                  </a:cubicBezTo>
                  <a:lnTo>
                    <a:pt x="32807" y="13722"/>
                  </a:lnTo>
                  <a:lnTo>
                    <a:pt x="32820" y="13722"/>
                  </a:lnTo>
                  <a:cubicBezTo>
                    <a:pt x="32782" y="13861"/>
                    <a:pt x="32744" y="13999"/>
                    <a:pt x="32707" y="14137"/>
                  </a:cubicBezTo>
                  <a:cubicBezTo>
                    <a:pt x="32694" y="14137"/>
                    <a:pt x="32694" y="14124"/>
                    <a:pt x="32694" y="14124"/>
                  </a:cubicBezTo>
                  <a:cubicBezTo>
                    <a:pt x="32769" y="13835"/>
                    <a:pt x="32857" y="13546"/>
                    <a:pt x="32945" y="13270"/>
                  </a:cubicBezTo>
                  <a:close/>
                  <a:moveTo>
                    <a:pt x="32656" y="14250"/>
                  </a:moveTo>
                  <a:lnTo>
                    <a:pt x="32644" y="14363"/>
                  </a:lnTo>
                  <a:cubicBezTo>
                    <a:pt x="32631" y="14363"/>
                    <a:pt x="32631" y="14351"/>
                    <a:pt x="32631" y="14338"/>
                  </a:cubicBezTo>
                  <a:lnTo>
                    <a:pt x="32656" y="14250"/>
                  </a:lnTo>
                  <a:close/>
                  <a:moveTo>
                    <a:pt x="32769" y="14451"/>
                  </a:moveTo>
                  <a:cubicBezTo>
                    <a:pt x="32767" y="14455"/>
                    <a:pt x="32766" y="14459"/>
                    <a:pt x="32764" y="14462"/>
                  </a:cubicBezTo>
                  <a:lnTo>
                    <a:pt x="32764" y="14462"/>
                  </a:lnTo>
                  <a:cubicBezTo>
                    <a:pt x="32767" y="14460"/>
                    <a:pt x="32769" y="14457"/>
                    <a:pt x="32769" y="14451"/>
                  </a:cubicBezTo>
                  <a:close/>
                  <a:moveTo>
                    <a:pt x="33109" y="13923"/>
                  </a:moveTo>
                  <a:lnTo>
                    <a:pt x="33033" y="14225"/>
                  </a:lnTo>
                  <a:lnTo>
                    <a:pt x="32996" y="14288"/>
                  </a:lnTo>
                  <a:lnTo>
                    <a:pt x="33008" y="14300"/>
                  </a:lnTo>
                  <a:lnTo>
                    <a:pt x="32920" y="14652"/>
                  </a:lnTo>
                  <a:lnTo>
                    <a:pt x="32908" y="14589"/>
                  </a:lnTo>
                  <a:cubicBezTo>
                    <a:pt x="32958" y="14401"/>
                    <a:pt x="33021" y="14187"/>
                    <a:pt x="33084" y="13949"/>
                  </a:cubicBezTo>
                  <a:cubicBezTo>
                    <a:pt x="33096" y="13936"/>
                    <a:pt x="33096" y="13936"/>
                    <a:pt x="33109" y="13923"/>
                  </a:cubicBezTo>
                  <a:close/>
                  <a:moveTo>
                    <a:pt x="32754" y="14630"/>
                  </a:moveTo>
                  <a:lnTo>
                    <a:pt x="32754" y="14630"/>
                  </a:lnTo>
                  <a:cubicBezTo>
                    <a:pt x="32745" y="14665"/>
                    <a:pt x="32737" y="14701"/>
                    <a:pt x="32732" y="14740"/>
                  </a:cubicBezTo>
                  <a:cubicBezTo>
                    <a:pt x="32739" y="14701"/>
                    <a:pt x="32747" y="14664"/>
                    <a:pt x="32754" y="14630"/>
                  </a:cubicBezTo>
                  <a:close/>
                  <a:moveTo>
                    <a:pt x="32908" y="14602"/>
                  </a:moveTo>
                  <a:lnTo>
                    <a:pt x="32895" y="14728"/>
                  </a:lnTo>
                  <a:lnTo>
                    <a:pt x="32895" y="14740"/>
                  </a:lnTo>
                  <a:lnTo>
                    <a:pt x="32870" y="14904"/>
                  </a:lnTo>
                  <a:cubicBezTo>
                    <a:pt x="32870" y="14853"/>
                    <a:pt x="32857" y="14828"/>
                    <a:pt x="32857" y="14816"/>
                  </a:cubicBezTo>
                  <a:cubicBezTo>
                    <a:pt x="32870" y="14740"/>
                    <a:pt x="32882" y="14665"/>
                    <a:pt x="32908" y="14602"/>
                  </a:cubicBezTo>
                  <a:close/>
                  <a:moveTo>
                    <a:pt x="33259" y="12906"/>
                  </a:moveTo>
                  <a:cubicBezTo>
                    <a:pt x="33184" y="13207"/>
                    <a:pt x="32958" y="13999"/>
                    <a:pt x="32820" y="14677"/>
                  </a:cubicBezTo>
                  <a:cubicBezTo>
                    <a:pt x="32820" y="14627"/>
                    <a:pt x="32820" y="14602"/>
                    <a:pt x="32820" y="14539"/>
                  </a:cubicBezTo>
                  <a:cubicBezTo>
                    <a:pt x="32796" y="14563"/>
                    <a:pt x="32686" y="14923"/>
                    <a:pt x="32650" y="14923"/>
                  </a:cubicBezTo>
                  <a:cubicBezTo>
                    <a:pt x="32648" y="14923"/>
                    <a:pt x="32646" y="14921"/>
                    <a:pt x="32644" y="14916"/>
                  </a:cubicBezTo>
                  <a:cubicBezTo>
                    <a:pt x="32656" y="14828"/>
                    <a:pt x="32681" y="14753"/>
                    <a:pt x="32694" y="14677"/>
                  </a:cubicBezTo>
                  <a:cubicBezTo>
                    <a:pt x="32707" y="14615"/>
                    <a:pt x="32719" y="14564"/>
                    <a:pt x="32744" y="14514"/>
                  </a:cubicBezTo>
                  <a:cubicBezTo>
                    <a:pt x="32744" y="14493"/>
                    <a:pt x="32753" y="14480"/>
                    <a:pt x="32764" y="14462"/>
                  </a:cubicBezTo>
                  <a:lnTo>
                    <a:pt x="32764" y="14462"/>
                  </a:lnTo>
                  <a:cubicBezTo>
                    <a:pt x="32760" y="14464"/>
                    <a:pt x="32757" y="14464"/>
                    <a:pt x="32757" y="14464"/>
                  </a:cubicBezTo>
                  <a:cubicBezTo>
                    <a:pt x="32802" y="14272"/>
                    <a:pt x="32837" y="14171"/>
                    <a:pt x="32844" y="14171"/>
                  </a:cubicBezTo>
                  <a:cubicBezTo>
                    <a:pt x="32844" y="14171"/>
                    <a:pt x="32845" y="14172"/>
                    <a:pt x="32845" y="14175"/>
                  </a:cubicBezTo>
                  <a:cubicBezTo>
                    <a:pt x="32845" y="14187"/>
                    <a:pt x="32832" y="14238"/>
                    <a:pt x="32820" y="14326"/>
                  </a:cubicBezTo>
                  <a:cubicBezTo>
                    <a:pt x="32800" y="14395"/>
                    <a:pt x="32780" y="14497"/>
                    <a:pt x="32754" y="14630"/>
                  </a:cubicBezTo>
                  <a:lnTo>
                    <a:pt x="32754" y="14630"/>
                  </a:lnTo>
                  <a:cubicBezTo>
                    <a:pt x="32764" y="14586"/>
                    <a:pt x="32775" y="14543"/>
                    <a:pt x="32782" y="14501"/>
                  </a:cubicBezTo>
                  <a:cubicBezTo>
                    <a:pt x="32795" y="14439"/>
                    <a:pt x="32820" y="14363"/>
                    <a:pt x="32832" y="14300"/>
                  </a:cubicBezTo>
                  <a:cubicBezTo>
                    <a:pt x="32870" y="14175"/>
                    <a:pt x="32908" y="14036"/>
                    <a:pt x="32945" y="13911"/>
                  </a:cubicBezTo>
                  <a:cubicBezTo>
                    <a:pt x="32970" y="13898"/>
                    <a:pt x="32983" y="13823"/>
                    <a:pt x="32996" y="13722"/>
                  </a:cubicBezTo>
                  <a:cubicBezTo>
                    <a:pt x="33096" y="13421"/>
                    <a:pt x="33184" y="13144"/>
                    <a:pt x="33259" y="12906"/>
                  </a:cubicBezTo>
                  <a:close/>
                  <a:moveTo>
                    <a:pt x="32730" y="15909"/>
                  </a:moveTo>
                  <a:cubicBezTo>
                    <a:pt x="32730" y="15910"/>
                    <a:pt x="32730" y="15912"/>
                    <a:pt x="32729" y="15914"/>
                  </a:cubicBezTo>
                  <a:lnTo>
                    <a:pt x="32729" y="15914"/>
                  </a:lnTo>
                  <a:cubicBezTo>
                    <a:pt x="32730" y="15912"/>
                    <a:pt x="32731" y="15910"/>
                    <a:pt x="32732" y="15909"/>
                  </a:cubicBezTo>
                  <a:close/>
                  <a:moveTo>
                    <a:pt x="33083" y="15814"/>
                  </a:moveTo>
                  <a:lnTo>
                    <a:pt x="33083" y="15814"/>
                  </a:lnTo>
                  <a:cubicBezTo>
                    <a:pt x="33080" y="15881"/>
                    <a:pt x="33080" y="15916"/>
                    <a:pt x="33081" y="15916"/>
                  </a:cubicBezTo>
                  <a:cubicBezTo>
                    <a:pt x="33082" y="15916"/>
                    <a:pt x="33084" y="15886"/>
                    <a:pt x="33084" y="15821"/>
                  </a:cubicBezTo>
                  <a:cubicBezTo>
                    <a:pt x="33083" y="15819"/>
                    <a:pt x="33083" y="15816"/>
                    <a:pt x="33083" y="15814"/>
                  </a:cubicBezTo>
                  <a:close/>
                  <a:moveTo>
                    <a:pt x="32607" y="15673"/>
                  </a:moveTo>
                  <a:cubicBezTo>
                    <a:pt x="32596" y="15673"/>
                    <a:pt x="32584" y="15690"/>
                    <a:pt x="32568" y="15733"/>
                  </a:cubicBezTo>
                  <a:cubicBezTo>
                    <a:pt x="32556" y="15896"/>
                    <a:pt x="32568" y="15959"/>
                    <a:pt x="32593" y="15997"/>
                  </a:cubicBezTo>
                  <a:cubicBezTo>
                    <a:pt x="32606" y="16022"/>
                    <a:pt x="32619" y="16047"/>
                    <a:pt x="32644" y="16135"/>
                  </a:cubicBezTo>
                  <a:cubicBezTo>
                    <a:pt x="32632" y="15978"/>
                    <a:pt x="32630" y="15933"/>
                    <a:pt x="32634" y="15933"/>
                  </a:cubicBezTo>
                  <a:lnTo>
                    <a:pt x="32634" y="15933"/>
                  </a:lnTo>
                  <a:cubicBezTo>
                    <a:pt x="32639" y="15933"/>
                    <a:pt x="32655" y="16022"/>
                    <a:pt x="32670" y="16022"/>
                  </a:cubicBezTo>
                  <a:cubicBezTo>
                    <a:pt x="32679" y="16022"/>
                    <a:pt x="32688" y="15992"/>
                    <a:pt x="32694" y="15896"/>
                  </a:cubicBezTo>
                  <a:cubicBezTo>
                    <a:pt x="32707" y="15997"/>
                    <a:pt x="32707" y="16085"/>
                    <a:pt x="32719" y="16160"/>
                  </a:cubicBezTo>
                  <a:cubicBezTo>
                    <a:pt x="32719" y="16078"/>
                    <a:pt x="32719" y="15996"/>
                    <a:pt x="32729" y="15914"/>
                  </a:cubicBezTo>
                  <a:lnTo>
                    <a:pt x="32729" y="15914"/>
                  </a:lnTo>
                  <a:cubicBezTo>
                    <a:pt x="32723" y="15927"/>
                    <a:pt x="32721" y="15935"/>
                    <a:pt x="32720" y="15935"/>
                  </a:cubicBezTo>
                  <a:cubicBezTo>
                    <a:pt x="32719" y="15935"/>
                    <a:pt x="32719" y="15931"/>
                    <a:pt x="32719" y="15921"/>
                  </a:cubicBezTo>
                  <a:cubicBezTo>
                    <a:pt x="32719" y="15921"/>
                    <a:pt x="32719" y="15909"/>
                    <a:pt x="32719" y="15909"/>
                  </a:cubicBezTo>
                  <a:cubicBezTo>
                    <a:pt x="32719" y="15909"/>
                    <a:pt x="32707" y="15896"/>
                    <a:pt x="32694" y="15884"/>
                  </a:cubicBezTo>
                  <a:cubicBezTo>
                    <a:pt x="32656" y="15836"/>
                    <a:pt x="32640" y="15673"/>
                    <a:pt x="32607" y="15673"/>
                  </a:cubicBezTo>
                  <a:close/>
                  <a:moveTo>
                    <a:pt x="36464" y="17203"/>
                  </a:moveTo>
                  <a:lnTo>
                    <a:pt x="36464" y="17203"/>
                  </a:lnTo>
                  <a:cubicBezTo>
                    <a:pt x="36449" y="17210"/>
                    <a:pt x="36434" y="17217"/>
                    <a:pt x="36420" y="17224"/>
                  </a:cubicBezTo>
                  <a:lnTo>
                    <a:pt x="36420" y="17224"/>
                  </a:lnTo>
                  <a:cubicBezTo>
                    <a:pt x="36435" y="17217"/>
                    <a:pt x="36450" y="17210"/>
                    <a:pt x="36464" y="17203"/>
                  </a:cubicBezTo>
                  <a:close/>
                  <a:moveTo>
                    <a:pt x="32788" y="17378"/>
                  </a:moveTo>
                  <a:cubicBezTo>
                    <a:pt x="32821" y="17422"/>
                    <a:pt x="32857" y="17464"/>
                    <a:pt x="32895" y="17505"/>
                  </a:cubicBezTo>
                  <a:cubicBezTo>
                    <a:pt x="32862" y="17464"/>
                    <a:pt x="32824" y="17423"/>
                    <a:pt x="32788" y="17378"/>
                  </a:cubicBezTo>
                  <a:close/>
                  <a:moveTo>
                    <a:pt x="34026" y="17568"/>
                  </a:moveTo>
                  <a:cubicBezTo>
                    <a:pt x="34026" y="17568"/>
                    <a:pt x="34026" y="17568"/>
                    <a:pt x="34026" y="17569"/>
                  </a:cubicBezTo>
                  <a:lnTo>
                    <a:pt x="34026" y="17569"/>
                  </a:lnTo>
                  <a:cubicBezTo>
                    <a:pt x="34026" y="17568"/>
                    <a:pt x="34026" y="17568"/>
                    <a:pt x="34026" y="17568"/>
                  </a:cubicBezTo>
                  <a:close/>
                  <a:moveTo>
                    <a:pt x="60" y="0"/>
                  </a:moveTo>
                  <a:lnTo>
                    <a:pt x="173" y="126"/>
                  </a:lnTo>
                  <a:cubicBezTo>
                    <a:pt x="151" y="114"/>
                    <a:pt x="134" y="109"/>
                    <a:pt x="120" y="109"/>
                  </a:cubicBezTo>
                  <a:cubicBezTo>
                    <a:pt x="0" y="109"/>
                    <a:pt x="162" y="508"/>
                    <a:pt x="60" y="553"/>
                  </a:cubicBezTo>
                  <a:cubicBezTo>
                    <a:pt x="299" y="679"/>
                    <a:pt x="337" y="1169"/>
                    <a:pt x="726" y="1383"/>
                  </a:cubicBezTo>
                  <a:cubicBezTo>
                    <a:pt x="738" y="1409"/>
                    <a:pt x="734" y="1417"/>
                    <a:pt x="724" y="1417"/>
                  </a:cubicBezTo>
                  <a:cubicBezTo>
                    <a:pt x="707" y="1417"/>
                    <a:pt x="672" y="1394"/>
                    <a:pt x="657" y="1394"/>
                  </a:cubicBezTo>
                  <a:cubicBezTo>
                    <a:pt x="651" y="1394"/>
                    <a:pt x="648" y="1398"/>
                    <a:pt x="651" y="1408"/>
                  </a:cubicBezTo>
                  <a:cubicBezTo>
                    <a:pt x="764" y="1458"/>
                    <a:pt x="852" y="1546"/>
                    <a:pt x="990" y="1734"/>
                  </a:cubicBezTo>
                  <a:lnTo>
                    <a:pt x="965" y="1722"/>
                  </a:lnTo>
                  <a:lnTo>
                    <a:pt x="965" y="1722"/>
                  </a:lnTo>
                  <a:cubicBezTo>
                    <a:pt x="1430" y="2199"/>
                    <a:pt x="1581" y="2451"/>
                    <a:pt x="2146" y="2991"/>
                  </a:cubicBezTo>
                  <a:lnTo>
                    <a:pt x="2146" y="2903"/>
                  </a:lnTo>
                  <a:cubicBezTo>
                    <a:pt x="2272" y="3016"/>
                    <a:pt x="2284" y="3054"/>
                    <a:pt x="2335" y="3117"/>
                  </a:cubicBezTo>
                  <a:cubicBezTo>
                    <a:pt x="2350" y="3120"/>
                    <a:pt x="2361" y="3122"/>
                    <a:pt x="2369" y="3122"/>
                  </a:cubicBezTo>
                  <a:cubicBezTo>
                    <a:pt x="2421" y="3122"/>
                    <a:pt x="2336" y="3056"/>
                    <a:pt x="2259" y="2991"/>
                  </a:cubicBezTo>
                  <a:cubicBezTo>
                    <a:pt x="2178" y="2910"/>
                    <a:pt x="2096" y="2839"/>
                    <a:pt x="2155" y="2839"/>
                  </a:cubicBezTo>
                  <a:cubicBezTo>
                    <a:pt x="2159" y="2839"/>
                    <a:pt x="2165" y="2839"/>
                    <a:pt x="2171" y="2840"/>
                  </a:cubicBezTo>
                  <a:cubicBezTo>
                    <a:pt x="2222" y="2966"/>
                    <a:pt x="2448" y="3154"/>
                    <a:pt x="2687" y="3330"/>
                  </a:cubicBezTo>
                  <a:cubicBezTo>
                    <a:pt x="2913" y="3506"/>
                    <a:pt x="3164" y="3657"/>
                    <a:pt x="3189" y="3770"/>
                  </a:cubicBezTo>
                  <a:cubicBezTo>
                    <a:pt x="3247" y="3804"/>
                    <a:pt x="3275" y="3815"/>
                    <a:pt x="3288" y="3815"/>
                  </a:cubicBezTo>
                  <a:cubicBezTo>
                    <a:pt x="3317" y="3815"/>
                    <a:pt x="3275" y="3763"/>
                    <a:pt x="3304" y="3763"/>
                  </a:cubicBezTo>
                  <a:cubicBezTo>
                    <a:pt x="3317" y="3763"/>
                    <a:pt x="3345" y="3774"/>
                    <a:pt x="3403" y="3808"/>
                  </a:cubicBezTo>
                  <a:lnTo>
                    <a:pt x="3441" y="3871"/>
                  </a:lnTo>
                  <a:lnTo>
                    <a:pt x="3528" y="3858"/>
                  </a:lnTo>
                  <a:cubicBezTo>
                    <a:pt x="3679" y="3959"/>
                    <a:pt x="3742" y="4034"/>
                    <a:pt x="3730" y="4072"/>
                  </a:cubicBezTo>
                  <a:cubicBezTo>
                    <a:pt x="3692" y="4047"/>
                    <a:pt x="3616" y="4021"/>
                    <a:pt x="3566" y="3996"/>
                  </a:cubicBezTo>
                  <a:lnTo>
                    <a:pt x="3566" y="3996"/>
                  </a:lnTo>
                  <a:cubicBezTo>
                    <a:pt x="3742" y="4147"/>
                    <a:pt x="4107" y="4260"/>
                    <a:pt x="4232" y="4298"/>
                  </a:cubicBezTo>
                  <a:lnTo>
                    <a:pt x="4019" y="4197"/>
                  </a:lnTo>
                  <a:lnTo>
                    <a:pt x="4019" y="4197"/>
                  </a:lnTo>
                  <a:cubicBezTo>
                    <a:pt x="4383" y="4336"/>
                    <a:pt x="4810" y="4474"/>
                    <a:pt x="5250" y="4549"/>
                  </a:cubicBezTo>
                  <a:cubicBezTo>
                    <a:pt x="5488" y="4597"/>
                    <a:pt x="5730" y="4619"/>
                    <a:pt x="5962" y="4619"/>
                  </a:cubicBezTo>
                  <a:cubicBezTo>
                    <a:pt x="6158" y="4619"/>
                    <a:pt x="6347" y="4603"/>
                    <a:pt x="6519" y="4574"/>
                  </a:cubicBezTo>
                  <a:lnTo>
                    <a:pt x="6469" y="4549"/>
                  </a:lnTo>
                  <a:cubicBezTo>
                    <a:pt x="6758" y="4511"/>
                    <a:pt x="6871" y="4499"/>
                    <a:pt x="6997" y="4486"/>
                  </a:cubicBezTo>
                  <a:cubicBezTo>
                    <a:pt x="7110" y="4486"/>
                    <a:pt x="7248" y="4474"/>
                    <a:pt x="7550" y="4398"/>
                  </a:cubicBezTo>
                  <a:lnTo>
                    <a:pt x="7550" y="4398"/>
                  </a:lnTo>
                  <a:lnTo>
                    <a:pt x="7524" y="4411"/>
                  </a:lnTo>
                  <a:cubicBezTo>
                    <a:pt x="7487" y="4424"/>
                    <a:pt x="7449" y="4436"/>
                    <a:pt x="7411" y="4449"/>
                  </a:cubicBezTo>
                  <a:cubicBezTo>
                    <a:pt x="7474" y="4436"/>
                    <a:pt x="7512" y="4424"/>
                    <a:pt x="7562" y="4411"/>
                  </a:cubicBezTo>
                  <a:lnTo>
                    <a:pt x="7751" y="4373"/>
                  </a:lnTo>
                  <a:lnTo>
                    <a:pt x="7597" y="4373"/>
                  </a:lnTo>
                  <a:cubicBezTo>
                    <a:pt x="7700" y="4331"/>
                    <a:pt x="7826" y="4289"/>
                    <a:pt x="7952" y="4248"/>
                  </a:cubicBezTo>
                  <a:lnTo>
                    <a:pt x="7952" y="4248"/>
                  </a:lnTo>
                  <a:cubicBezTo>
                    <a:pt x="7906" y="4273"/>
                    <a:pt x="7922" y="4278"/>
                    <a:pt x="7959" y="4278"/>
                  </a:cubicBezTo>
                  <a:cubicBezTo>
                    <a:pt x="7988" y="4278"/>
                    <a:pt x="8029" y="4275"/>
                    <a:pt x="8061" y="4275"/>
                  </a:cubicBezTo>
                  <a:cubicBezTo>
                    <a:pt x="8109" y="4275"/>
                    <a:pt x="8135" y="4283"/>
                    <a:pt x="8065" y="4323"/>
                  </a:cubicBezTo>
                  <a:cubicBezTo>
                    <a:pt x="8593" y="4072"/>
                    <a:pt x="8316" y="4185"/>
                    <a:pt x="8630" y="3946"/>
                  </a:cubicBezTo>
                  <a:lnTo>
                    <a:pt x="8718" y="3959"/>
                  </a:lnTo>
                  <a:cubicBezTo>
                    <a:pt x="8806" y="3883"/>
                    <a:pt x="8831" y="3846"/>
                    <a:pt x="8970" y="3770"/>
                  </a:cubicBezTo>
                  <a:cubicBezTo>
                    <a:pt x="8995" y="3758"/>
                    <a:pt x="9020" y="3745"/>
                    <a:pt x="9032" y="3745"/>
                  </a:cubicBezTo>
                  <a:cubicBezTo>
                    <a:pt x="8957" y="3820"/>
                    <a:pt x="9246" y="3720"/>
                    <a:pt x="9057" y="3858"/>
                  </a:cubicBezTo>
                  <a:cubicBezTo>
                    <a:pt x="9601" y="3713"/>
                    <a:pt x="9750" y="3417"/>
                    <a:pt x="10018" y="3417"/>
                  </a:cubicBezTo>
                  <a:cubicBezTo>
                    <a:pt x="10028" y="3417"/>
                    <a:pt x="10039" y="3417"/>
                    <a:pt x="10050" y="3418"/>
                  </a:cubicBezTo>
                  <a:cubicBezTo>
                    <a:pt x="10090" y="3361"/>
                    <a:pt x="10084" y="3340"/>
                    <a:pt x="10054" y="3340"/>
                  </a:cubicBezTo>
                  <a:cubicBezTo>
                    <a:pt x="9972" y="3340"/>
                    <a:pt x="9713" y="3494"/>
                    <a:pt x="9698" y="3494"/>
                  </a:cubicBezTo>
                  <a:cubicBezTo>
                    <a:pt x="9695" y="3494"/>
                    <a:pt x="9699" y="3490"/>
                    <a:pt x="9711" y="3481"/>
                  </a:cubicBezTo>
                  <a:lnTo>
                    <a:pt x="9711" y="3481"/>
                  </a:lnTo>
                  <a:cubicBezTo>
                    <a:pt x="9704" y="3482"/>
                    <a:pt x="9699" y="3483"/>
                    <a:pt x="9694" y="3483"/>
                  </a:cubicBezTo>
                  <a:cubicBezTo>
                    <a:pt x="9654" y="3483"/>
                    <a:pt x="9681" y="3437"/>
                    <a:pt x="9749" y="3381"/>
                  </a:cubicBezTo>
                  <a:cubicBezTo>
                    <a:pt x="9874" y="3318"/>
                    <a:pt x="10000" y="3255"/>
                    <a:pt x="10113" y="3192"/>
                  </a:cubicBezTo>
                  <a:cubicBezTo>
                    <a:pt x="10239" y="3180"/>
                    <a:pt x="10415" y="3192"/>
                    <a:pt x="10691" y="3054"/>
                  </a:cubicBezTo>
                  <a:lnTo>
                    <a:pt x="10691" y="3054"/>
                  </a:lnTo>
                  <a:cubicBezTo>
                    <a:pt x="10666" y="3066"/>
                    <a:pt x="10666" y="3079"/>
                    <a:pt x="10628" y="3092"/>
                  </a:cubicBezTo>
                  <a:cubicBezTo>
                    <a:pt x="10651" y="3092"/>
                    <a:pt x="10669" y="3087"/>
                    <a:pt x="10686" y="3078"/>
                  </a:cubicBezTo>
                  <a:lnTo>
                    <a:pt x="10686" y="3078"/>
                  </a:lnTo>
                  <a:cubicBezTo>
                    <a:pt x="10683" y="3079"/>
                    <a:pt x="10681" y="3079"/>
                    <a:pt x="10678" y="3079"/>
                  </a:cubicBezTo>
                  <a:cubicBezTo>
                    <a:pt x="10683" y="3078"/>
                    <a:pt x="10687" y="3076"/>
                    <a:pt x="10691" y="3075"/>
                  </a:cubicBezTo>
                  <a:lnTo>
                    <a:pt x="10691" y="3075"/>
                  </a:lnTo>
                  <a:cubicBezTo>
                    <a:pt x="10689" y="3076"/>
                    <a:pt x="10687" y="3077"/>
                    <a:pt x="10686" y="3078"/>
                  </a:cubicBezTo>
                  <a:lnTo>
                    <a:pt x="10686" y="3078"/>
                  </a:lnTo>
                  <a:cubicBezTo>
                    <a:pt x="10688" y="3077"/>
                    <a:pt x="10691" y="3075"/>
                    <a:pt x="10694" y="3074"/>
                  </a:cubicBezTo>
                  <a:lnTo>
                    <a:pt x="10694" y="3074"/>
                  </a:lnTo>
                  <a:cubicBezTo>
                    <a:pt x="10693" y="3074"/>
                    <a:pt x="10692" y="3074"/>
                    <a:pt x="10691" y="3075"/>
                  </a:cubicBezTo>
                  <a:lnTo>
                    <a:pt x="10691" y="3075"/>
                  </a:lnTo>
                  <a:cubicBezTo>
                    <a:pt x="10699" y="3069"/>
                    <a:pt x="10708" y="3062"/>
                    <a:pt x="10716" y="3054"/>
                  </a:cubicBezTo>
                  <a:lnTo>
                    <a:pt x="10716" y="3054"/>
                  </a:lnTo>
                  <a:cubicBezTo>
                    <a:pt x="10709" y="3061"/>
                    <a:pt x="10701" y="3069"/>
                    <a:pt x="10694" y="3074"/>
                  </a:cubicBezTo>
                  <a:lnTo>
                    <a:pt x="10694" y="3074"/>
                  </a:lnTo>
                  <a:cubicBezTo>
                    <a:pt x="10724" y="3063"/>
                    <a:pt x="10747" y="3050"/>
                    <a:pt x="10779" y="3029"/>
                  </a:cubicBezTo>
                  <a:cubicBezTo>
                    <a:pt x="10817" y="2991"/>
                    <a:pt x="10854" y="2966"/>
                    <a:pt x="10905" y="2941"/>
                  </a:cubicBezTo>
                  <a:lnTo>
                    <a:pt x="10905" y="2941"/>
                  </a:lnTo>
                  <a:lnTo>
                    <a:pt x="10867" y="2978"/>
                  </a:lnTo>
                  <a:cubicBezTo>
                    <a:pt x="10905" y="2953"/>
                    <a:pt x="10942" y="2941"/>
                    <a:pt x="10980" y="2916"/>
                  </a:cubicBezTo>
                  <a:cubicBezTo>
                    <a:pt x="10993" y="2916"/>
                    <a:pt x="11005" y="2903"/>
                    <a:pt x="11018" y="2890"/>
                  </a:cubicBezTo>
                  <a:lnTo>
                    <a:pt x="11055" y="2890"/>
                  </a:lnTo>
                  <a:cubicBezTo>
                    <a:pt x="11055" y="2878"/>
                    <a:pt x="11068" y="2878"/>
                    <a:pt x="11068" y="2865"/>
                  </a:cubicBezTo>
                  <a:cubicBezTo>
                    <a:pt x="11106" y="2853"/>
                    <a:pt x="11143" y="2828"/>
                    <a:pt x="11194" y="2803"/>
                  </a:cubicBezTo>
                  <a:cubicBezTo>
                    <a:pt x="11181" y="2803"/>
                    <a:pt x="11181" y="2790"/>
                    <a:pt x="11169" y="2790"/>
                  </a:cubicBezTo>
                  <a:cubicBezTo>
                    <a:pt x="11219" y="2752"/>
                    <a:pt x="11257" y="2740"/>
                    <a:pt x="11244" y="2689"/>
                  </a:cubicBezTo>
                  <a:lnTo>
                    <a:pt x="11244" y="2689"/>
                  </a:lnTo>
                  <a:lnTo>
                    <a:pt x="11131" y="2752"/>
                  </a:lnTo>
                  <a:cubicBezTo>
                    <a:pt x="11131" y="2740"/>
                    <a:pt x="11118" y="2727"/>
                    <a:pt x="11118" y="2715"/>
                  </a:cubicBezTo>
                  <a:cubicBezTo>
                    <a:pt x="11131" y="2702"/>
                    <a:pt x="11131" y="2702"/>
                    <a:pt x="11143" y="2702"/>
                  </a:cubicBezTo>
                  <a:lnTo>
                    <a:pt x="11282" y="2589"/>
                  </a:lnTo>
                  <a:lnTo>
                    <a:pt x="11332" y="2601"/>
                  </a:lnTo>
                  <a:cubicBezTo>
                    <a:pt x="11382" y="2564"/>
                    <a:pt x="11445" y="2539"/>
                    <a:pt x="11508" y="2514"/>
                  </a:cubicBezTo>
                  <a:lnTo>
                    <a:pt x="11508" y="2514"/>
                  </a:lnTo>
                  <a:cubicBezTo>
                    <a:pt x="11483" y="2551"/>
                    <a:pt x="11432" y="2589"/>
                    <a:pt x="11395" y="2614"/>
                  </a:cubicBezTo>
                  <a:cubicBezTo>
                    <a:pt x="11495" y="2601"/>
                    <a:pt x="11558" y="2526"/>
                    <a:pt x="11659" y="2514"/>
                  </a:cubicBezTo>
                  <a:lnTo>
                    <a:pt x="11659" y="2514"/>
                  </a:lnTo>
                  <a:cubicBezTo>
                    <a:pt x="11671" y="2614"/>
                    <a:pt x="11294" y="2689"/>
                    <a:pt x="11131" y="2865"/>
                  </a:cubicBezTo>
                  <a:cubicBezTo>
                    <a:pt x="11211" y="2855"/>
                    <a:pt x="11356" y="2724"/>
                    <a:pt x="11405" y="2724"/>
                  </a:cubicBezTo>
                  <a:cubicBezTo>
                    <a:pt x="11413" y="2724"/>
                    <a:pt x="11419" y="2729"/>
                    <a:pt x="11420" y="2739"/>
                  </a:cubicBezTo>
                  <a:lnTo>
                    <a:pt x="11420" y="2739"/>
                  </a:lnTo>
                  <a:cubicBezTo>
                    <a:pt x="11521" y="2589"/>
                    <a:pt x="11747" y="2639"/>
                    <a:pt x="11923" y="2476"/>
                  </a:cubicBezTo>
                  <a:lnTo>
                    <a:pt x="11923" y="2539"/>
                  </a:lnTo>
                  <a:cubicBezTo>
                    <a:pt x="11948" y="2514"/>
                    <a:pt x="12010" y="2463"/>
                    <a:pt x="12073" y="2451"/>
                  </a:cubicBezTo>
                  <a:lnTo>
                    <a:pt x="12073" y="2451"/>
                  </a:lnTo>
                  <a:lnTo>
                    <a:pt x="12036" y="2501"/>
                  </a:lnTo>
                  <a:cubicBezTo>
                    <a:pt x="11973" y="2526"/>
                    <a:pt x="11910" y="2551"/>
                    <a:pt x="11847" y="2564"/>
                  </a:cubicBezTo>
                  <a:cubicBezTo>
                    <a:pt x="11797" y="2589"/>
                    <a:pt x="11747" y="2614"/>
                    <a:pt x="11696" y="2627"/>
                  </a:cubicBezTo>
                  <a:lnTo>
                    <a:pt x="11659" y="2639"/>
                  </a:lnTo>
                  <a:cubicBezTo>
                    <a:pt x="11621" y="2652"/>
                    <a:pt x="11583" y="2677"/>
                    <a:pt x="11558" y="2689"/>
                  </a:cubicBezTo>
                  <a:lnTo>
                    <a:pt x="11508" y="2702"/>
                  </a:lnTo>
                  <a:cubicBezTo>
                    <a:pt x="11483" y="2715"/>
                    <a:pt x="11458" y="2727"/>
                    <a:pt x="11420" y="2740"/>
                  </a:cubicBezTo>
                  <a:lnTo>
                    <a:pt x="11420" y="2740"/>
                  </a:lnTo>
                  <a:cubicBezTo>
                    <a:pt x="11420" y="2739"/>
                    <a:pt x="11420" y="2739"/>
                    <a:pt x="11420" y="2739"/>
                  </a:cubicBezTo>
                  <a:lnTo>
                    <a:pt x="11420" y="2739"/>
                  </a:lnTo>
                  <a:cubicBezTo>
                    <a:pt x="11420" y="2739"/>
                    <a:pt x="11420" y="2740"/>
                    <a:pt x="11420" y="2740"/>
                  </a:cubicBezTo>
                  <a:cubicBezTo>
                    <a:pt x="11420" y="2740"/>
                    <a:pt x="11420" y="2740"/>
                    <a:pt x="11420" y="2740"/>
                  </a:cubicBezTo>
                  <a:lnTo>
                    <a:pt x="11420" y="2740"/>
                  </a:lnTo>
                  <a:cubicBezTo>
                    <a:pt x="11421" y="2743"/>
                    <a:pt x="11421" y="2747"/>
                    <a:pt x="11420" y="2752"/>
                  </a:cubicBezTo>
                  <a:cubicBezTo>
                    <a:pt x="11382" y="2765"/>
                    <a:pt x="11344" y="2777"/>
                    <a:pt x="11319" y="2790"/>
                  </a:cubicBezTo>
                  <a:cubicBezTo>
                    <a:pt x="11257" y="2815"/>
                    <a:pt x="11206" y="2853"/>
                    <a:pt x="11156" y="2878"/>
                  </a:cubicBezTo>
                  <a:cubicBezTo>
                    <a:pt x="11131" y="2890"/>
                    <a:pt x="11106" y="2903"/>
                    <a:pt x="11081" y="2916"/>
                  </a:cubicBezTo>
                  <a:cubicBezTo>
                    <a:pt x="11030" y="2941"/>
                    <a:pt x="10980" y="2966"/>
                    <a:pt x="10942" y="2991"/>
                  </a:cubicBezTo>
                  <a:cubicBezTo>
                    <a:pt x="10880" y="3016"/>
                    <a:pt x="10817" y="3054"/>
                    <a:pt x="10766" y="3079"/>
                  </a:cubicBezTo>
                  <a:cubicBezTo>
                    <a:pt x="10151" y="3418"/>
                    <a:pt x="10113" y="3469"/>
                    <a:pt x="9799" y="3644"/>
                  </a:cubicBezTo>
                  <a:cubicBezTo>
                    <a:pt x="9636" y="3732"/>
                    <a:pt x="9409" y="3871"/>
                    <a:pt x="8944" y="4084"/>
                  </a:cubicBezTo>
                  <a:cubicBezTo>
                    <a:pt x="8706" y="4185"/>
                    <a:pt x="8417" y="4310"/>
                    <a:pt x="8015" y="4436"/>
                  </a:cubicBezTo>
                  <a:cubicBezTo>
                    <a:pt x="7625" y="4562"/>
                    <a:pt x="7122" y="4700"/>
                    <a:pt x="6481" y="4738"/>
                  </a:cubicBezTo>
                  <a:cubicBezTo>
                    <a:pt x="6557" y="4750"/>
                    <a:pt x="6519" y="4775"/>
                    <a:pt x="6381" y="4788"/>
                  </a:cubicBezTo>
                  <a:cubicBezTo>
                    <a:pt x="6255" y="4813"/>
                    <a:pt x="6029" y="4838"/>
                    <a:pt x="5740" y="4838"/>
                  </a:cubicBezTo>
                  <a:cubicBezTo>
                    <a:pt x="5325" y="4838"/>
                    <a:pt x="4773" y="4750"/>
                    <a:pt x="4220" y="4574"/>
                  </a:cubicBezTo>
                  <a:cubicBezTo>
                    <a:pt x="3667" y="4398"/>
                    <a:pt x="3139" y="4135"/>
                    <a:pt x="2687" y="3871"/>
                  </a:cubicBezTo>
                  <a:cubicBezTo>
                    <a:pt x="2687" y="3871"/>
                    <a:pt x="2674" y="3858"/>
                    <a:pt x="2674" y="3858"/>
                  </a:cubicBezTo>
                  <a:lnTo>
                    <a:pt x="2548" y="3783"/>
                  </a:lnTo>
                  <a:lnTo>
                    <a:pt x="2524" y="3768"/>
                  </a:lnTo>
                  <a:lnTo>
                    <a:pt x="2524" y="3768"/>
                  </a:lnTo>
                  <a:cubicBezTo>
                    <a:pt x="2535" y="3776"/>
                    <a:pt x="2547" y="3785"/>
                    <a:pt x="2561" y="3795"/>
                  </a:cubicBezTo>
                  <a:cubicBezTo>
                    <a:pt x="2687" y="3896"/>
                    <a:pt x="2837" y="3959"/>
                    <a:pt x="2976" y="4072"/>
                  </a:cubicBezTo>
                  <a:cubicBezTo>
                    <a:pt x="2974" y="4072"/>
                    <a:pt x="2973" y="4072"/>
                    <a:pt x="2972" y="4072"/>
                  </a:cubicBezTo>
                  <a:cubicBezTo>
                    <a:pt x="2883" y="4072"/>
                    <a:pt x="2330" y="3667"/>
                    <a:pt x="2046" y="3469"/>
                  </a:cubicBezTo>
                  <a:lnTo>
                    <a:pt x="2046" y="3469"/>
                  </a:lnTo>
                  <a:cubicBezTo>
                    <a:pt x="2156" y="3579"/>
                    <a:pt x="2519" y="3796"/>
                    <a:pt x="2486" y="3796"/>
                  </a:cubicBezTo>
                  <a:cubicBezTo>
                    <a:pt x="2481" y="3796"/>
                    <a:pt x="2469" y="3792"/>
                    <a:pt x="2448" y="3783"/>
                  </a:cubicBezTo>
                  <a:lnTo>
                    <a:pt x="2448" y="3783"/>
                  </a:lnTo>
                  <a:cubicBezTo>
                    <a:pt x="2687" y="3896"/>
                    <a:pt x="2976" y="4172"/>
                    <a:pt x="3415" y="4348"/>
                  </a:cubicBezTo>
                  <a:lnTo>
                    <a:pt x="3378" y="4348"/>
                  </a:lnTo>
                  <a:cubicBezTo>
                    <a:pt x="3441" y="4386"/>
                    <a:pt x="3591" y="4449"/>
                    <a:pt x="3717" y="4499"/>
                  </a:cubicBezTo>
                  <a:lnTo>
                    <a:pt x="3466" y="4424"/>
                  </a:lnTo>
                  <a:lnTo>
                    <a:pt x="3466" y="4424"/>
                  </a:lnTo>
                  <a:cubicBezTo>
                    <a:pt x="3830" y="4574"/>
                    <a:pt x="4144" y="4763"/>
                    <a:pt x="4534" y="4863"/>
                  </a:cubicBezTo>
                  <a:cubicBezTo>
                    <a:pt x="4144" y="4738"/>
                    <a:pt x="4107" y="4713"/>
                    <a:pt x="4119" y="4700"/>
                  </a:cubicBezTo>
                  <a:cubicBezTo>
                    <a:pt x="4122" y="4700"/>
                    <a:pt x="4129" y="4701"/>
                    <a:pt x="4136" y="4701"/>
                  </a:cubicBezTo>
                  <a:cubicBezTo>
                    <a:pt x="4155" y="4701"/>
                    <a:pt x="4169" y="4694"/>
                    <a:pt x="4056" y="4637"/>
                  </a:cubicBezTo>
                  <a:lnTo>
                    <a:pt x="4056" y="4637"/>
                  </a:lnTo>
                  <a:cubicBezTo>
                    <a:pt x="4509" y="4801"/>
                    <a:pt x="4647" y="4838"/>
                    <a:pt x="4798" y="4901"/>
                  </a:cubicBezTo>
                  <a:cubicBezTo>
                    <a:pt x="4941" y="4961"/>
                    <a:pt x="5096" y="5032"/>
                    <a:pt x="5588" y="5082"/>
                  </a:cubicBezTo>
                  <a:lnTo>
                    <a:pt x="5588" y="5082"/>
                  </a:lnTo>
                  <a:cubicBezTo>
                    <a:pt x="5430" y="5063"/>
                    <a:pt x="5240" y="5022"/>
                    <a:pt x="5299" y="5022"/>
                  </a:cubicBezTo>
                  <a:cubicBezTo>
                    <a:pt x="5311" y="5022"/>
                    <a:pt x="5331" y="5023"/>
                    <a:pt x="5363" y="5027"/>
                  </a:cubicBezTo>
                  <a:cubicBezTo>
                    <a:pt x="5577" y="5064"/>
                    <a:pt x="5866" y="5102"/>
                    <a:pt x="6004" y="5115"/>
                  </a:cubicBezTo>
                  <a:cubicBezTo>
                    <a:pt x="6770" y="5115"/>
                    <a:pt x="5891" y="5090"/>
                    <a:pt x="6218" y="5077"/>
                  </a:cubicBezTo>
                  <a:lnTo>
                    <a:pt x="6218" y="5077"/>
                  </a:lnTo>
                  <a:cubicBezTo>
                    <a:pt x="6264" y="5082"/>
                    <a:pt x="6305" y="5084"/>
                    <a:pt x="6344" y="5084"/>
                  </a:cubicBezTo>
                  <a:cubicBezTo>
                    <a:pt x="6517" y="5084"/>
                    <a:pt x="6640" y="5043"/>
                    <a:pt x="6896" y="5002"/>
                  </a:cubicBezTo>
                  <a:lnTo>
                    <a:pt x="6909" y="5027"/>
                  </a:lnTo>
                  <a:cubicBezTo>
                    <a:pt x="7323" y="4976"/>
                    <a:pt x="7374" y="4951"/>
                    <a:pt x="7411" y="4926"/>
                  </a:cubicBezTo>
                  <a:cubicBezTo>
                    <a:pt x="7449" y="4901"/>
                    <a:pt x="7487" y="4888"/>
                    <a:pt x="7839" y="4813"/>
                  </a:cubicBezTo>
                  <a:lnTo>
                    <a:pt x="7839" y="4813"/>
                  </a:lnTo>
                  <a:cubicBezTo>
                    <a:pt x="7738" y="4851"/>
                    <a:pt x="7650" y="4888"/>
                    <a:pt x="7550" y="4926"/>
                  </a:cubicBezTo>
                  <a:cubicBezTo>
                    <a:pt x="7675" y="4888"/>
                    <a:pt x="7788" y="4851"/>
                    <a:pt x="7914" y="4813"/>
                  </a:cubicBezTo>
                  <a:lnTo>
                    <a:pt x="7914" y="4813"/>
                  </a:lnTo>
                  <a:lnTo>
                    <a:pt x="7851" y="4863"/>
                  </a:lnTo>
                  <a:cubicBezTo>
                    <a:pt x="8228" y="4738"/>
                    <a:pt x="8341" y="4700"/>
                    <a:pt x="8693" y="4574"/>
                  </a:cubicBezTo>
                  <a:lnTo>
                    <a:pt x="8693" y="4574"/>
                  </a:lnTo>
                  <a:cubicBezTo>
                    <a:pt x="8687" y="4575"/>
                    <a:pt x="8681" y="4576"/>
                    <a:pt x="8677" y="4576"/>
                  </a:cubicBezTo>
                  <a:cubicBezTo>
                    <a:pt x="8624" y="4576"/>
                    <a:pt x="8752" y="4502"/>
                    <a:pt x="9020" y="4386"/>
                  </a:cubicBezTo>
                  <a:cubicBezTo>
                    <a:pt x="9067" y="4368"/>
                    <a:pt x="9087" y="4363"/>
                    <a:pt x="9094" y="4363"/>
                  </a:cubicBezTo>
                  <a:cubicBezTo>
                    <a:pt x="9104" y="4363"/>
                    <a:pt x="9091" y="4373"/>
                    <a:pt x="9097" y="4373"/>
                  </a:cubicBezTo>
                  <a:cubicBezTo>
                    <a:pt x="9104" y="4373"/>
                    <a:pt x="9146" y="4355"/>
                    <a:pt x="9321" y="4273"/>
                  </a:cubicBezTo>
                  <a:lnTo>
                    <a:pt x="9321" y="4273"/>
                  </a:lnTo>
                  <a:cubicBezTo>
                    <a:pt x="9233" y="4323"/>
                    <a:pt x="9158" y="4398"/>
                    <a:pt x="8957" y="4449"/>
                  </a:cubicBezTo>
                  <a:cubicBezTo>
                    <a:pt x="8944" y="4461"/>
                    <a:pt x="8882" y="4499"/>
                    <a:pt x="8856" y="4524"/>
                  </a:cubicBezTo>
                  <a:cubicBezTo>
                    <a:pt x="9068" y="4454"/>
                    <a:pt x="9356" y="4306"/>
                    <a:pt x="9506" y="4236"/>
                  </a:cubicBezTo>
                  <a:lnTo>
                    <a:pt x="9506" y="4236"/>
                  </a:lnTo>
                  <a:cubicBezTo>
                    <a:pt x="9459" y="4256"/>
                    <a:pt x="9405" y="4275"/>
                    <a:pt x="9384" y="4285"/>
                  </a:cubicBezTo>
                  <a:cubicBezTo>
                    <a:pt x="9560" y="4185"/>
                    <a:pt x="9736" y="4084"/>
                    <a:pt x="9912" y="3971"/>
                  </a:cubicBezTo>
                  <a:cubicBezTo>
                    <a:pt x="9932" y="3965"/>
                    <a:pt x="9944" y="3963"/>
                    <a:pt x="9950" y="3963"/>
                  </a:cubicBezTo>
                  <a:cubicBezTo>
                    <a:pt x="9972" y="3963"/>
                    <a:pt x="9923" y="3992"/>
                    <a:pt x="9874" y="4021"/>
                  </a:cubicBezTo>
                  <a:cubicBezTo>
                    <a:pt x="9975" y="3971"/>
                    <a:pt x="10050" y="3921"/>
                    <a:pt x="10201" y="3833"/>
                  </a:cubicBezTo>
                  <a:lnTo>
                    <a:pt x="10201" y="3833"/>
                  </a:lnTo>
                  <a:cubicBezTo>
                    <a:pt x="10178" y="3867"/>
                    <a:pt x="10186" y="3890"/>
                    <a:pt x="10035" y="3985"/>
                  </a:cubicBezTo>
                  <a:lnTo>
                    <a:pt x="10035" y="3985"/>
                  </a:lnTo>
                  <a:lnTo>
                    <a:pt x="10452" y="3732"/>
                  </a:lnTo>
                  <a:cubicBezTo>
                    <a:pt x="10484" y="3732"/>
                    <a:pt x="10641" y="3661"/>
                    <a:pt x="10659" y="3661"/>
                  </a:cubicBezTo>
                  <a:cubicBezTo>
                    <a:pt x="10663" y="3661"/>
                    <a:pt x="10661" y="3664"/>
                    <a:pt x="10653" y="3670"/>
                  </a:cubicBezTo>
                  <a:cubicBezTo>
                    <a:pt x="10917" y="3544"/>
                    <a:pt x="11244" y="3305"/>
                    <a:pt x="11546" y="3192"/>
                  </a:cubicBezTo>
                  <a:cubicBezTo>
                    <a:pt x="11558" y="3180"/>
                    <a:pt x="11583" y="3167"/>
                    <a:pt x="11646" y="3129"/>
                  </a:cubicBezTo>
                  <a:cubicBezTo>
                    <a:pt x="11910" y="3016"/>
                    <a:pt x="12149" y="2966"/>
                    <a:pt x="12387" y="2878"/>
                  </a:cubicBezTo>
                  <a:cubicBezTo>
                    <a:pt x="12438" y="2878"/>
                    <a:pt x="12488" y="2890"/>
                    <a:pt x="12526" y="2890"/>
                  </a:cubicBezTo>
                  <a:cubicBezTo>
                    <a:pt x="12702" y="2865"/>
                    <a:pt x="12350" y="2853"/>
                    <a:pt x="12639" y="2803"/>
                  </a:cubicBezTo>
                  <a:cubicBezTo>
                    <a:pt x="12659" y="2801"/>
                    <a:pt x="12676" y="2801"/>
                    <a:pt x="12691" y="2801"/>
                  </a:cubicBezTo>
                  <a:cubicBezTo>
                    <a:pt x="12805" y="2801"/>
                    <a:pt x="12721" y="2842"/>
                    <a:pt x="12777" y="2853"/>
                  </a:cubicBezTo>
                  <a:cubicBezTo>
                    <a:pt x="12821" y="2840"/>
                    <a:pt x="12881" y="2828"/>
                    <a:pt x="12948" y="2828"/>
                  </a:cubicBezTo>
                  <a:cubicBezTo>
                    <a:pt x="13016" y="2828"/>
                    <a:pt x="13091" y="2840"/>
                    <a:pt x="13167" y="2878"/>
                  </a:cubicBezTo>
                  <a:cubicBezTo>
                    <a:pt x="13116" y="2878"/>
                    <a:pt x="13066" y="2853"/>
                    <a:pt x="13028" y="2853"/>
                  </a:cubicBezTo>
                  <a:cubicBezTo>
                    <a:pt x="13066" y="2865"/>
                    <a:pt x="13104" y="2890"/>
                    <a:pt x="13141" y="2903"/>
                  </a:cubicBezTo>
                  <a:cubicBezTo>
                    <a:pt x="13066" y="2903"/>
                    <a:pt x="13003" y="2890"/>
                    <a:pt x="12978" y="2890"/>
                  </a:cubicBezTo>
                  <a:cubicBezTo>
                    <a:pt x="12940" y="2890"/>
                    <a:pt x="12940" y="2903"/>
                    <a:pt x="12991" y="2928"/>
                  </a:cubicBezTo>
                  <a:cubicBezTo>
                    <a:pt x="12996" y="2913"/>
                    <a:pt x="13016" y="2906"/>
                    <a:pt x="13046" y="2906"/>
                  </a:cubicBezTo>
                  <a:cubicBezTo>
                    <a:pt x="13092" y="2906"/>
                    <a:pt x="13161" y="2923"/>
                    <a:pt x="13229" y="2953"/>
                  </a:cubicBezTo>
                  <a:cubicBezTo>
                    <a:pt x="13331" y="2994"/>
                    <a:pt x="13442" y="3051"/>
                    <a:pt x="13493" y="3051"/>
                  </a:cubicBezTo>
                  <a:cubicBezTo>
                    <a:pt x="13505" y="3051"/>
                    <a:pt x="13514" y="3048"/>
                    <a:pt x="13518" y="3041"/>
                  </a:cubicBezTo>
                  <a:cubicBezTo>
                    <a:pt x="13544" y="3066"/>
                    <a:pt x="13569" y="3092"/>
                    <a:pt x="13606" y="3117"/>
                  </a:cubicBezTo>
                  <a:cubicBezTo>
                    <a:pt x="13581" y="3104"/>
                    <a:pt x="13569" y="3104"/>
                    <a:pt x="13544" y="3079"/>
                  </a:cubicBezTo>
                  <a:lnTo>
                    <a:pt x="13544" y="3079"/>
                  </a:lnTo>
                  <a:cubicBezTo>
                    <a:pt x="13707" y="3242"/>
                    <a:pt x="13707" y="3117"/>
                    <a:pt x="13946" y="3330"/>
                  </a:cubicBezTo>
                  <a:cubicBezTo>
                    <a:pt x="14015" y="3390"/>
                    <a:pt x="14062" y="3442"/>
                    <a:pt x="14046" y="3442"/>
                  </a:cubicBezTo>
                  <a:cubicBezTo>
                    <a:pt x="14042" y="3442"/>
                    <a:pt x="14034" y="3439"/>
                    <a:pt x="14021" y="3431"/>
                  </a:cubicBezTo>
                  <a:lnTo>
                    <a:pt x="14021" y="3431"/>
                  </a:lnTo>
                  <a:lnTo>
                    <a:pt x="14235" y="3594"/>
                  </a:lnTo>
                  <a:cubicBezTo>
                    <a:pt x="14257" y="3625"/>
                    <a:pt x="14266" y="3641"/>
                    <a:pt x="14262" y="3641"/>
                  </a:cubicBezTo>
                  <a:cubicBezTo>
                    <a:pt x="14259" y="3641"/>
                    <a:pt x="14250" y="3634"/>
                    <a:pt x="14235" y="3619"/>
                  </a:cubicBezTo>
                  <a:lnTo>
                    <a:pt x="14235" y="3619"/>
                  </a:lnTo>
                  <a:cubicBezTo>
                    <a:pt x="14323" y="3720"/>
                    <a:pt x="14411" y="3808"/>
                    <a:pt x="14499" y="3908"/>
                  </a:cubicBezTo>
                  <a:cubicBezTo>
                    <a:pt x="14549" y="3946"/>
                    <a:pt x="14662" y="4047"/>
                    <a:pt x="14712" y="4109"/>
                  </a:cubicBezTo>
                  <a:cubicBezTo>
                    <a:pt x="14728" y="4131"/>
                    <a:pt x="14733" y="4139"/>
                    <a:pt x="14733" y="4139"/>
                  </a:cubicBezTo>
                  <a:cubicBezTo>
                    <a:pt x="14731" y="4139"/>
                    <a:pt x="14692" y="4090"/>
                    <a:pt x="14679" y="4090"/>
                  </a:cubicBezTo>
                  <a:cubicBezTo>
                    <a:pt x="14676" y="4090"/>
                    <a:pt x="14674" y="4092"/>
                    <a:pt x="14674" y="4097"/>
                  </a:cubicBezTo>
                  <a:lnTo>
                    <a:pt x="14850" y="4285"/>
                  </a:lnTo>
                  <a:cubicBezTo>
                    <a:pt x="14861" y="4307"/>
                    <a:pt x="14863" y="4316"/>
                    <a:pt x="14859" y="4316"/>
                  </a:cubicBezTo>
                  <a:cubicBezTo>
                    <a:pt x="14842" y="4316"/>
                    <a:pt x="14738" y="4193"/>
                    <a:pt x="14649" y="4084"/>
                  </a:cubicBezTo>
                  <a:lnTo>
                    <a:pt x="14649" y="4084"/>
                  </a:lnTo>
                  <a:cubicBezTo>
                    <a:pt x="14737" y="4323"/>
                    <a:pt x="14800" y="4222"/>
                    <a:pt x="15077" y="4687"/>
                  </a:cubicBezTo>
                  <a:lnTo>
                    <a:pt x="14913" y="4486"/>
                  </a:lnTo>
                  <a:lnTo>
                    <a:pt x="14913" y="4486"/>
                  </a:lnTo>
                  <a:cubicBezTo>
                    <a:pt x="14976" y="4650"/>
                    <a:pt x="15102" y="4801"/>
                    <a:pt x="15240" y="5052"/>
                  </a:cubicBezTo>
                  <a:cubicBezTo>
                    <a:pt x="15220" y="5001"/>
                    <a:pt x="15062" y="4700"/>
                    <a:pt x="15091" y="4700"/>
                  </a:cubicBezTo>
                  <a:cubicBezTo>
                    <a:pt x="15099" y="4700"/>
                    <a:pt x="15117" y="4718"/>
                    <a:pt x="15152" y="4763"/>
                  </a:cubicBezTo>
                  <a:cubicBezTo>
                    <a:pt x="15202" y="4838"/>
                    <a:pt x="15252" y="4926"/>
                    <a:pt x="15353" y="5052"/>
                  </a:cubicBezTo>
                  <a:cubicBezTo>
                    <a:pt x="15340" y="5077"/>
                    <a:pt x="15428" y="5203"/>
                    <a:pt x="15529" y="5366"/>
                  </a:cubicBezTo>
                  <a:lnTo>
                    <a:pt x="15491" y="5379"/>
                  </a:lnTo>
                  <a:cubicBezTo>
                    <a:pt x="15617" y="5554"/>
                    <a:pt x="15617" y="5529"/>
                    <a:pt x="15705" y="5630"/>
                  </a:cubicBezTo>
                  <a:cubicBezTo>
                    <a:pt x="15818" y="5843"/>
                    <a:pt x="15818" y="5894"/>
                    <a:pt x="15831" y="5957"/>
                  </a:cubicBezTo>
                  <a:cubicBezTo>
                    <a:pt x="15883" y="6049"/>
                    <a:pt x="15903" y="6079"/>
                    <a:pt x="15907" y="6079"/>
                  </a:cubicBezTo>
                  <a:cubicBezTo>
                    <a:pt x="15915" y="6079"/>
                    <a:pt x="15862" y="5961"/>
                    <a:pt x="15874" y="5961"/>
                  </a:cubicBezTo>
                  <a:cubicBezTo>
                    <a:pt x="15881" y="5961"/>
                    <a:pt x="15909" y="5999"/>
                    <a:pt x="15981" y="6120"/>
                  </a:cubicBezTo>
                  <a:cubicBezTo>
                    <a:pt x="16145" y="6434"/>
                    <a:pt x="16295" y="6648"/>
                    <a:pt x="16534" y="7012"/>
                  </a:cubicBezTo>
                  <a:cubicBezTo>
                    <a:pt x="16575" y="7086"/>
                    <a:pt x="16584" y="7109"/>
                    <a:pt x="16579" y="7109"/>
                  </a:cubicBezTo>
                  <a:cubicBezTo>
                    <a:pt x="16571" y="7109"/>
                    <a:pt x="16526" y="7048"/>
                    <a:pt x="16525" y="7048"/>
                  </a:cubicBezTo>
                  <a:lnTo>
                    <a:pt x="16525" y="7048"/>
                  </a:lnTo>
                  <a:cubicBezTo>
                    <a:pt x="16525" y="7048"/>
                    <a:pt x="16527" y="7052"/>
                    <a:pt x="16534" y="7062"/>
                  </a:cubicBezTo>
                  <a:lnTo>
                    <a:pt x="16672" y="7238"/>
                  </a:lnTo>
                  <a:cubicBezTo>
                    <a:pt x="16689" y="7272"/>
                    <a:pt x="16689" y="7277"/>
                    <a:pt x="16684" y="7277"/>
                  </a:cubicBezTo>
                  <a:cubicBezTo>
                    <a:pt x="16681" y="7277"/>
                    <a:pt x="16677" y="7276"/>
                    <a:pt x="16672" y="7276"/>
                  </a:cubicBezTo>
                  <a:cubicBezTo>
                    <a:pt x="16786" y="7439"/>
                    <a:pt x="16710" y="7263"/>
                    <a:pt x="16886" y="7515"/>
                  </a:cubicBezTo>
                  <a:cubicBezTo>
                    <a:pt x="16924" y="7540"/>
                    <a:pt x="16987" y="7678"/>
                    <a:pt x="17075" y="7854"/>
                  </a:cubicBezTo>
                  <a:cubicBezTo>
                    <a:pt x="17175" y="8017"/>
                    <a:pt x="17288" y="8218"/>
                    <a:pt x="17414" y="8357"/>
                  </a:cubicBezTo>
                  <a:cubicBezTo>
                    <a:pt x="17425" y="8383"/>
                    <a:pt x="17425" y="8391"/>
                    <a:pt x="17420" y="8391"/>
                  </a:cubicBezTo>
                  <a:cubicBezTo>
                    <a:pt x="17411" y="8391"/>
                    <a:pt x="17384" y="8361"/>
                    <a:pt x="17377" y="8361"/>
                  </a:cubicBezTo>
                  <a:cubicBezTo>
                    <a:pt x="17375" y="8361"/>
                    <a:pt x="17374" y="8364"/>
                    <a:pt x="17376" y="8369"/>
                  </a:cubicBezTo>
                  <a:cubicBezTo>
                    <a:pt x="17678" y="8784"/>
                    <a:pt x="17640" y="8721"/>
                    <a:pt x="17916" y="9048"/>
                  </a:cubicBezTo>
                  <a:lnTo>
                    <a:pt x="18118" y="9362"/>
                  </a:lnTo>
                  <a:cubicBezTo>
                    <a:pt x="18079" y="9295"/>
                    <a:pt x="18069" y="9268"/>
                    <a:pt x="18079" y="9268"/>
                  </a:cubicBezTo>
                  <a:cubicBezTo>
                    <a:pt x="18105" y="9268"/>
                    <a:pt x="18265" y="9450"/>
                    <a:pt x="18419" y="9613"/>
                  </a:cubicBezTo>
                  <a:lnTo>
                    <a:pt x="18444" y="9664"/>
                  </a:lnTo>
                  <a:cubicBezTo>
                    <a:pt x="18362" y="9592"/>
                    <a:pt x="18288" y="9528"/>
                    <a:pt x="18264" y="9528"/>
                  </a:cubicBezTo>
                  <a:cubicBezTo>
                    <a:pt x="18259" y="9528"/>
                    <a:pt x="18256" y="9531"/>
                    <a:pt x="18256" y="9538"/>
                  </a:cubicBezTo>
                  <a:cubicBezTo>
                    <a:pt x="18281" y="9563"/>
                    <a:pt x="18319" y="9601"/>
                    <a:pt x="18369" y="9651"/>
                  </a:cubicBezTo>
                  <a:cubicBezTo>
                    <a:pt x="18351" y="9642"/>
                    <a:pt x="18340" y="9633"/>
                    <a:pt x="18334" y="9633"/>
                  </a:cubicBezTo>
                  <a:cubicBezTo>
                    <a:pt x="18332" y="9633"/>
                    <a:pt x="18331" y="9635"/>
                    <a:pt x="18331" y="9638"/>
                  </a:cubicBezTo>
                  <a:cubicBezTo>
                    <a:pt x="18344" y="9651"/>
                    <a:pt x="18369" y="9689"/>
                    <a:pt x="18432" y="9739"/>
                  </a:cubicBezTo>
                  <a:lnTo>
                    <a:pt x="18469" y="9852"/>
                  </a:lnTo>
                  <a:lnTo>
                    <a:pt x="18495" y="9865"/>
                  </a:lnTo>
                  <a:lnTo>
                    <a:pt x="18683" y="10128"/>
                  </a:lnTo>
                  <a:lnTo>
                    <a:pt x="18884" y="10392"/>
                  </a:lnTo>
                  <a:cubicBezTo>
                    <a:pt x="19060" y="10556"/>
                    <a:pt x="19211" y="10707"/>
                    <a:pt x="19412" y="10870"/>
                  </a:cubicBezTo>
                  <a:cubicBezTo>
                    <a:pt x="19613" y="11046"/>
                    <a:pt x="19826" y="11247"/>
                    <a:pt x="20128" y="11498"/>
                  </a:cubicBezTo>
                  <a:cubicBezTo>
                    <a:pt x="20079" y="11468"/>
                    <a:pt x="20053" y="11457"/>
                    <a:pt x="20041" y="11457"/>
                  </a:cubicBezTo>
                  <a:cubicBezTo>
                    <a:pt x="20013" y="11457"/>
                    <a:pt x="20054" y="11515"/>
                    <a:pt x="20028" y="11523"/>
                  </a:cubicBezTo>
                  <a:cubicBezTo>
                    <a:pt x="19965" y="11435"/>
                    <a:pt x="19852" y="11347"/>
                    <a:pt x="19713" y="11222"/>
                  </a:cubicBezTo>
                  <a:cubicBezTo>
                    <a:pt x="19600" y="11109"/>
                    <a:pt x="19450" y="10970"/>
                    <a:pt x="19311" y="10832"/>
                  </a:cubicBezTo>
                  <a:lnTo>
                    <a:pt x="19311" y="10832"/>
                  </a:lnTo>
                  <a:cubicBezTo>
                    <a:pt x="19393" y="10921"/>
                    <a:pt x="19413" y="10949"/>
                    <a:pt x="19408" y="10949"/>
                  </a:cubicBezTo>
                  <a:cubicBezTo>
                    <a:pt x="19407" y="10949"/>
                    <a:pt x="19402" y="10945"/>
                    <a:pt x="19395" y="10940"/>
                  </a:cubicBezTo>
                  <a:lnTo>
                    <a:pt x="19395" y="10940"/>
                  </a:lnTo>
                  <a:cubicBezTo>
                    <a:pt x="19562" y="11097"/>
                    <a:pt x="19709" y="11253"/>
                    <a:pt x="19902" y="11410"/>
                  </a:cubicBezTo>
                  <a:cubicBezTo>
                    <a:pt x="19864" y="11423"/>
                    <a:pt x="20002" y="11523"/>
                    <a:pt x="20141" y="11662"/>
                  </a:cubicBezTo>
                  <a:cubicBezTo>
                    <a:pt x="20132" y="11647"/>
                    <a:pt x="20131" y="11641"/>
                    <a:pt x="20136" y="11641"/>
                  </a:cubicBezTo>
                  <a:cubicBezTo>
                    <a:pt x="20152" y="11641"/>
                    <a:pt x="20238" y="11713"/>
                    <a:pt x="20354" y="11800"/>
                  </a:cubicBezTo>
                  <a:cubicBezTo>
                    <a:pt x="20518" y="11925"/>
                    <a:pt x="20719" y="12076"/>
                    <a:pt x="20857" y="12164"/>
                  </a:cubicBezTo>
                  <a:cubicBezTo>
                    <a:pt x="20857" y="12169"/>
                    <a:pt x="20854" y="12172"/>
                    <a:pt x="20848" y="12172"/>
                  </a:cubicBezTo>
                  <a:cubicBezTo>
                    <a:pt x="20820" y="12172"/>
                    <a:pt x="20724" y="12119"/>
                    <a:pt x="20480" y="11925"/>
                  </a:cubicBezTo>
                  <a:lnTo>
                    <a:pt x="20480" y="11925"/>
                  </a:lnTo>
                  <a:cubicBezTo>
                    <a:pt x="20780" y="12225"/>
                    <a:pt x="20968" y="12202"/>
                    <a:pt x="21291" y="12461"/>
                  </a:cubicBezTo>
                  <a:lnTo>
                    <a:pt x="21291" y="12461"/>
                  </a:lnTo>
                  <a:cubicBezTo>
                    <a:pt x="21289" y="12460"/>
                    <a:pt x="21286" y="12458"/>
                    <a:pt x="21284" y="12457"/>
                  </a:cubicBezTo>
                  <a:lnTo>
                    <a:pt x="21284" y="12457"/>
                  </a:lnTo>
                  <a:cubicBezTo>
                    <a:pt x="21288" y="12460"/>
                    <a:pt x="21292" y="12463"/>
                    <a:pt x="21297" y="12466"/>
                  </a:cubicBezTo>
                  <a:cubicBezTo>
                    <a:pt x="21295" y="12464"/>
                    <a:pt x="21293" y="12463"/>
                    <a:pt x="21291" y="12461"/>
                  </a:cubicBezTo>
                  <a:lnTo>
                    <a:pt x="21291" y="12461"/>
                  </a:lnTo>
                  <a:cubicBezTo>
                    <a:pt x="21490" y="12576"/>
                    <a:pt x="21747" y="12711"/>
                    <a:pt x="21730" y="12711"/>
                  </a:cubicBezTo>
                  <a:cubicBezTo>
                    <a:pt x="21728" y="12711"/>
                    <a:pt x="21722" y="12709"/>
                    <a:pt x="21711" y="12705"/>
                  </a:cubicBezTo>
                  <a:lnTo>
                    <a:pt x="21623" y="12667"/>
                  </a:lnTo>
                  <a:lnTo>
                    <a:pt x="21623" y="12667"/>
                  </a:lnTo>
                  <a:cubicBezTo>
                    <a:pt x="21699" y="12705"/>
                    <a:pt x="21774" y="12742"/>
                    <a:pt x="21862" y="12792"/>
                  </a:cubicBezTo>
                  <a:cubicBezTo>
                    <a:pt x="21963" y="12843"/>
                    <a:pt x="22063" y="12880"/>
                    <a:pt x="22176" y="12918"/>
                  </a:cubicBezTo>
                  <a:cubicBezTo>
                    <a:pt x="22277" y="12968"/>
                    <a:pt x="22390" y="13006"/>
                    <a:pt x="22503" y="13044"/>
                  </a:cubicBezTo>
                  <a:cubicBezTo>
                    <a:pt x="22616" y="13081"/>
                    <a:pt x="22742" y="13107"/>
                    <a:pt x="22842" y="13144"/>
                  </a:cubicBezTo>
                  <a:cubicBezTo>
                    <a:pt x="23069" y="13207"/>
                    <a:pt x="23295" y="13220"/>
                    <a:pt x="23458" y="13245"/>
                  </a:cubicBezTo>
                  <a:cubicBezTo>
                    <a:pt x="23540" y="13251"/>
                    <a:pt x="23609" y="13254"/>
                    <a:pt x="23661" y="13254"/>
                  </a:cubicBezTo>
                  <a:cubicBezTo>
                    <a:pt x="23713" y="13254"/>
                    <a:pt x="23747" y="13251"/>
                    <a:pt x="23760" y="13245"/>
                  </a:cubicBezTo>
                  <a:lnTo>
                    <a:pt x="23760" y="13245"/>
                  </a:lnTo>
                  <a:cubicBezTo>
                    <a:pt x="23760" y="13257"/>
                    <a:pt x="23659" y="13295"/>
                    <a:pt x="23621" y="13308"/>
                  </a:cubicBezTo>
                  <a:cubicBezTo>
                    <a:pt x="23835" y="13295"/>
                    <a:pt x="24049" y="13283"/>
                    <a:pt x="24250" y="13245"/>
                  </a:cubicBezTo>
                  <a:cubicBezTo>
                    <a:pt x="24451" y="13207"/>
                    <a:pt x="24664" y="13182"/>
                    <a:pt x="24853" y="13119"/>
                  </a:cubicBezTo>
                  <a:lnTo>
                    <a:pt x="24853" y="13119"/>
                  </a:lnTo>
                  <a:cubicBezTo>
                    <a:pt x="24752" y="13169"/>
                    <a:pt x="25167" y="13232"/>
                    <a:pt x="24602" y="13308"/>
                  </a:cubicBezTo>
                  <a:cubicBezTo>
                    <a:pt x="24690" y="13308"/>
                    <a:pt x="24777" y="13308"/>
                    <a:pt x="24891" y="13295"/>
                  </a:cubicBezTo>
                  <a:cubicBezTo>
                    <a:pt x="25004" y="13270"/>
                    <a:pt x="25142" y="13257"/>
                    <a:pt x="25293" y="13220"/>
                  </a:cubicBezTo>
                  <a:lnTo>
                    <a:pt x="25293" y="13220"/>
                  </a:lnTo>
                  <a:cubicBezTo>
                    <a:pt x="25274" y="13222"/>
                    <a:pt x="25253" y="13223"/>
                    <a:pt x="25232" y="13223"/>
                  </a:cubicBezTo>
                  <a:cubicBezTo>
                    <a:pt x="25139" y="13223"/>
                    <a:pt x="25044" y="13203"/>
                    <a:pt x="25167" y="13182"/>
                  </a:cubicBezTo>
                  <a:cubicBezTo>
                    <a:pt x="25368" y="13169"/>
                    <a:pt x="25431" y="13157"/>
                    <a:pt x="25506" y="13144"/>
                  </a:cubicBezTo>
                  <a:cubicBezTo>
                    <a:pt x="25582" y="13132"/>
                    <a:pt x="25682" y="13119"/>
                    <a:pt x="25908" y="13081"/>
                  </a:cubicBezTo>
                  <a:lnTo>
                    <a:pt x="25908" y="13081"/>
                  </a:lnTo>
                  <a:cubicBezTo>
                    <a:pt x="25892" y="13084"/>
                    <a:pt x="25879" y="13085"/>
                    <a:pt x="25870" y="13085"/>
                  </a:cubicBezTo>
                  <a:cubicBezTo>
                    <a:pt x="25788" y="13085"/>
                    <a:pt x="25920" y="12999"/>
                    <a:pt x="26122" y="12943"/>
                  </a:cubicBezTo>
                  <a:lnTo>
                    <a:pt x="26122" y="12943"/>
                  </a:lnTo>
                  <a:cubicBezTo>
                    <a:pt x="26097" y="12956"/>
                    <a:pt x="26160" y="12994"/>
                    <a:pt x="26084" y="13019"/>
                  </a:cubicBezTo>
                  <a:cubicBezTo>
                    <a:pt x="26273" y="12956"/>
                    <a:pt x="26424" y="12868"/>
                    <a:pt x="26599" y="12780"/>
                  </a:cubicBezTo>
                  <a:lnTo>
                    <a:pt x="26599" y="12780"/>
                  </a:lnTo>
                  <a:cubicBezTo>
                    <a:pt x="26523" y="12818"/>
                    <a:pt x="26540" y="12833"/>
                    <a:pt x="26591" y="12833"/>
                  </a:cubicBezTo>
                  <a:cubicBezTo>
                    <a:pt x="26622" y="12833"/>
                    <a:pt x="26667" y="12828"/>
                    <a:pt x="26710" y="12818"/>
                  </a:cubicBezTo>
                  <a:lnTo>
                    <a:pt x="26710" y="12818"/>
                  </a:lnTo>
                  <a:cubicBezTo>
                    <a:pt x="26710" y="12818"/>
                    <a:pt x="26709" y="12818"/>
                    <a:pt x="26709" y="12818"/>
                  </a:cubicBezTo>
                  <a:cubicBezTo>
                    <a:pt x="26696" y="12818"/>
                    <a:pt x="27156" y="12653"/>
                    <a:pt x="27266" y="12604"/>
                  </a:cubicBezTo>
                  <a:lnTo>
                    <a:pt x="27266" y="12604"/>
                  </a:lnTo>
                  <a:lnTo>
                    <a:pt x="27052" y="12667"/>
                  </a:lnTo>
                  <a:cubicBezTo>
                    <a:pt x="27605" y="12453"/>
                    <a:pt x="27555" y="12365"/>
                    <a:pt x="28057" y="12152"/>
                  </a:cubicBezTo>
                  <a:lnTo>
                    <a:pt x="28057" y="12152"/>
                  </a:lnTo>
                  <a:cubicBezTo>
                    <a:pt x="28014" y="12177"/>
                    <a:pt x="27977" y="12233"/>
                    <a:pt x="28039" y="12233"/>
                  </a:cubicBezTo>
                  <a:cubicBezTo>
                    <a:pt x="28067" y="12233"/>
                    <a:pt x="28116" y="12221"/>
                    <a:pt x="28195" y="12189"/>
                  </a:cubicBezTo>
                  <a:cubicBezTo>
                    <a:pt x="28296" y="12101"/>
                    <a:pt x="28635" y="11812"/>
                    <a:pt x="29037" y="11611"/>
                  </a:cubicBezTo>
                  <a:lnTo>
                    <a:pt x="29113" y="11599"/>
                  </a:lnTo>
                  <a:lnTo>
                    <a:pt x="29427" y="11448"/>
                  </a:lnTo>
                  <a:lnTo>
                    <a:pt x="29427" y="11448"/>
                  </a:lnTo>
                  <a:cubicBezTo>
                    <a:pt x="29251" y="11574"/>
                    <a:pt x="28736" y="11913"/>
                    <a:pt x="28447" y="12089"/>
                  </a:cubicBezTo>
                  <a:cubicBezTo>
                    <a:pt x="28635" y="12013"/>
                    <a:pt x="28510" y="12076"/>
                    <a:pt x="28773" y="11963"/>
                  </a:cubicBezTo>
                  <a:cubicBezTo>
                    <a:pt x="28783" y="11961"/>
                    <a:pt x="28790" y="11960"/>
                    <a:pt x="28794" y="11960"/>
                  </a:cubicBezTo>
                  <a:cubicBezTo>
                    <a:pt x="28829" y="11960"/>
                    <a:pt x="28628" y="12055"/>
                    <a:pt x="28560" y="12089"/>
                  </a:cubicBezTo>
                  <a:lnTo>
                    <a:pt x="29176" y="11825"/>
                  </a:lnTo>
                  <a:cubicBezTo>
                    <a:pt x="29138" y="11800"/>
                    <a:pt x="29628" y="11599"/>
                    <a:pt x="29590" y="11586"/>
                  </a:cubicBezTo>
                  <a:lnTo>
                    <a:pt x="29590" y="11586"/>
                  </a:lnTo>
                  <a:cubicBezTo>
                    <a:pt x="29377" y="11687"/>
                    <a:pt x="29163" y="11787"/>
                    <a:pt x="28949" y="11900"/>
                  </a:cubicBezTo>
                  <a:cubicBezTo>
                    <a:pt x="28899" y="11875"/>
                    <a:pt x="29289" y="11624"/>
                    <a:pt x="29716" y="11460"/>
                  </a:cubicBezTo>
                  <a:cubicBezTo>
                    <a:pt x="29726" y="11458"/>
                    <a:pt x="29734" y="11457"/>
                    <a:pt x="29740" y="11457"/>
                  </a:cubicBezTo>
                  <a:cubicBezTo>
                    <a:pt x="29801" y="11457"/>
                    <a:pt x="29667" y="11562"/>
                    <a:pt x="29678" y="11574"/>
                  </a:cubicBezTo>
                  <a:cubicBezTo>
                    <a:pt x="29728" y="11536"/>
                    <a:pt x="30068" y="11398"/>
                    <a:pt x="30105" y="11385"/>
                  </a:cubicBezTo>
                  <a:lnTo>
                    <a:pt x="30105" y="11385"/>
                  </a:lnTo>
                  <a:lnTo>
                    <a:pt x="29942" y="11473"/>
                  </a:lnTo>
                  <a:cubicBezTo>
                    <a:pt x="30168" y="11398"/>
                    <a:pt x="30294" y="11285"/>
                    <a:pt x="30595" y="11222"/>
                  </a:cubicBezTo>
                  <a:cubicBezTo>
                    <a:pt x="30683" y="11197"/>
                    <a:pt x="30897" y="11184"/>
                    <a:pt x="30897" y="11159"/>
                  </a:cubicBezTo>
                  <a:cubicBezTo>
                    <a:pt x="30734" y="11159"/>
                    <a:pt x="30658" y="11046"/>
                    <a:pt x="30759" y="10983"/>
                  </a:cubicBezTo>
                  <a:cubicBezTo>
                    <a:pt x="30771" y="10970"/>
                    <a:pt x="30910" y="10945"/>
                    <a:pt x="31048" y="10920"/>
                  </a:cubicBezTo>
                  <a:cubicBezTo>
                    <a:pt x="31186" y="10895"/>
                    <a:pt x="31337" y="10882"/>
                    <a:pt x="31400" y="10870"/>
                  </a:cubicBezTo>
                  <a:cubicBezTo>
                    <a:pt x="31437" y="10870"/>
                    <a:pt x="31450" y="10882"/>
                    <a:pt x="31425" y="10895"/>
                  </a:cubicBezTo>
                  <a:cubicBezTo>
                    <a:pt x="31551" y="10857"/>
                    <a:pt x="31689" y="10845"/>
                    <a:pt x="31840" y="10807"/>
                  </a:cubicBezTo>
                  <a:cubicBezTo>
                    <a:pt x="32003" y="10769"/>
                    <a:pt x="32154" y="10744"/>
                    <a:pt x="32317" y="10719"/>
                  </a:cubicBezTo>
                  <a:cubicBezTo>
                    <a:pt x="32392" y="10719"/>
                    <a:pt x="32468" y="10707"/>
                    <a:pt x="32543" y="10694"/>
                  </a:cubicBezTo>
                  <a:lnTo>
                    <a:pt x="32681" y="10694"/>
                  </a:lnTo>
                  <a:cubicBezTo>
                    <a:pt x="32744" y="10694"/>
                    <a:pt x="32807" y="10694"/>
                    <a:pt x="32857" y="10744"/>
                  </a:cubicBezTo>
                  <a:cubicBezTo>
                    <a:pt x="32895" y="10782"/>
                    <a:pt x="32908" y="10845"/>
                    <a:pt x="32908" y="10908"/>
                  </a:cubicBezTo>
                  <a:cubicBezTo>
                    <a:pt x="32895" y="10958"/>
                    <a:pt x="32895" y="11008"/>
                    <a:pt x="32895" y="11058"/>
                  </a:cubicBezTo>
                  <a:cubicBezTo>
                    <a:pt x="32882" y="11159"/>
                    <a:pt x="32857" y="11272"/>
                    <a:pt x="32845" y="11373"/>
                  </a:cubicBezTo>
                  <a:cubicBezTo>
                    <a:pt x="32832" y="11398"/>
                    <a:pt x="32832" y="11410"/>
                    <a:pt x="32832" y="11423"/>
                  </a:cubicBezTo>
                  <a:cubicBezTo>
                    <a:pt x="32832" y="11435"/>
                    <a:pt x="32832" y="11448"/>
                    <a:pt x="32820" y="11448"/>
                  </a:cubicBezTo>
                  <a:cubicBezTo>
                    <a:pt x="32769" y="11737"/>
                    <a:pt x="32694" y="12039"/>
                    <a:pt x="32606" y="12340"/>
                  </a:cubicBezTo>
                  <a:cubicBezTo>
                    <a:pt x="32568" y="12491"/>
                    <a:pt x="32531" y="12629"/>
                    <a:pt x="32493" y="12767"/>
                  </a:cubicBezTo>
                  <a:lnTo>
                    <a:pt x="32480" y="12767"/>
                  </a:lnTo>
                  <a:cubicBezTo>
                    <a:pt x="32455" y="12855"/>
                    <a:pt x="32443" y="12943"/>
                    <a:pt x="32418" y="13031"/>
                  </a:cubicBezTo>
                  <a:lnTo>
                    <a:pt x="32405" y="13031"/>
                  </a:lnTo>
                  <a:cubicBezTo>
                    <a:pt x="32405" y="13056"/>
                    <a:pt x="32392" y="13081"/>
                    <a:pt x="32392" y="13094"/>
                  </a:cubicBezTo>
                  <a:lnTo>
                    <a:pt x="32380" y="13157"/>
                  </a:lnTo>
                  <a:lnTo>
                    <a:pt x="32367" y="13169"/>
                  </a:lnTo>
                  <a:cubicBezTo>
                    <a:pt x="32279" y="13484"/>
                    <a:pt x="32191" y="13810"/>
                    <a:pt x="32116" y="14099"/>
                  </a:cubicBezTo>
                  <a:cubicBezTo>
                    <a:pt x="32091" y="14175"/>
                    <a:pt x="32078" y="14250"/>
                    <a:pt x="32066" y="14313"/>
                  </a:cubicBezTo>
                  <a:cubicBezTo>
                    <a:pt x="32041" y="14401"/>
                    <a:pt x="32028" y="14489"/>
                    <a:pt x="32003" y="14564"/>
                  </a:cubicBezTo>
                  <a:cubicBezTo>
                    <a:pt x="31953" y="14790"/>
                    <a:pt x="31927" y="14992"/>
                    <a:pt x="31890" y="15180"/>
                  </a:cubicBezTo>
                  <a:cubicBezTo>
                    <a:pt x="31865" y="15368"/>
                    <a:pt x="31852" y="15532"/>
                    <a:pt x="31852" y="15670"/>
                  </a:cubicBezTo>
                  <a:lnTo>
                    <a:pt x="31852" y="15683"/>
                  </a:lnTo>
                  <a:cubicBezTo>
                    <a:pt x="31840" y="15884"/>
                    <a:pt x="31852" y="16034"/>
                    <a:pt x="31865" y="16135"/>
                  </a:cubicBezTo>
                  <a:lnTo>
                    <a:pt x="31865" y="16148"/>
                  </a:lnTo>
                  <a:cubicBezTo>
                    <a:pt x="31865" y="16210"/>
                    <a:pt x="31865" y="16261"/>
                    <a:pt x="31877" y="16286"/>
                  </a:cubicBezTo>
                  <a:cubicBezTo>
                    <a:pt x="31882" y="16309"/>
                    <a:pt x="31885" y="16320"/>
                    <a:pt x="31887" y="16320"/>
                  </a:cubicBezTo>
                  <a:cubicBezTo>
                    <a:pt x="31890" y="16320"/>
                    <a:pt x="31890" y="16287"/>
                    <a:pt x="31890" y="16223"/>
                  </a:cubicBezTo>
                  <a:cubicBezTo>
                    <a:pt x="31890" y="16210"/>
                    <a:pt x="31890" y="16185"/>
                    <a:pt x="31890" y="16148"/>
                  </a:cubicBezTo>
                  <a:cubicBezTo>
                    <a:pt x="31890" y="16148"/>
                    <a:pt x="31877" y="16097"/>
                    <a:pt x="31877" y="15997"/>
                  </a:cubicBezTo>
                  <a:cubicBezTo>
                    <a:pt x="31865" y="15859"/>
                    <a:pt x="31865" y="15645"/>
                    <a:pt x="31902" y="15343"/>
                  </a:cubicBezTo>
                  <a:lnTo>
                    <a:pt x="31902" y="15331"/>
                  </a:lnTo>
                  <a:cubicBezTo>
                    <a:pt x="31902" y="15331"/>
                    <a:pt x="31902" y="15331"/>
                    <a:pt x="31902" y="15306"/>
                  </a:cubicBezTo>
                  <a:cubicBezTo>
                    <a:pt x="31915" y="15180"/>
                    <a:pt x="31940" y="15042"/>
                    <a:pt x="31965" y="14891"/>
                  </a:cubicBezTo>
                  <a:cubicBezTo>
                    <a:pt x="31978" y="14803"/>
                    <a:pt x="32003" y="14728"/>
                    <a:pt x="32015" y="14652"/>
                  </a:cubicBezTo>
                  <a:cubicBezTo>
                    <a:pt x="32028" y="14577"/>
                    <a:pt x="32053" y="14464"/>
                    <a:pt x="32066" y="14426"/>
                  </a:cubicBezTo>
                  <a:cubicBezTo>
                    <a:pt x="32116" y="14212"/>
                    <a:pt x="32166" y="13986"/>
                    <a:pt x="32229" y="13747"/>
                  </a:cubicBezTo>
                  <a:cubicBezTo>
                    <a:pt x="32267" y="13634"/>
                    <a:pt x="32304" y="13509"/>
                    <a:pt x="32342" y="13383"/>
                  </a:cubicBezTo>
                  <a:lnTo>
                    <a:pt x="32355" y="13320"/>
                  </a:lnTo>
                  <a:cubicBezTo>
                    <a:pt x="32380" y="13232"/>
                    <a:pt x="32405" y="13132"/>
                    <a:pt x="32443" y="13044"/>
                  </a:cubicBezTo>
                  <a:cubicBezTo>
                    <a:pt x="32480" y="12868"/>
                    <a:pt x="32531" y="12705"/>
                    <a:pt x="32581" y="12541"/>
                  </a:cubicBezTo>
                  <a:cubicBezTo>
                    <a:pt x="32681" y="12189"/>
                    <a:pt x="32769" y="11863"/>
                    <a:pt x="32845" y="11561"/>
                  </a:cubicBezTo>
                  <a:cubicBezTo>
                    <a:pt x="32882" y="11385"/>
                    <a:pt x="32908" y="11222"/>
                    <a:pt x="32933" y="11083"/>
                  </a:cubicBezTo>
                  <a:lnTo>
                    <a:pt x="32933" y="11083"/>
                  </a:lnTo>
                  <a:cubicBezTo>
                    <a:pt x="32920" y="11222"/>
                    <a:pt x="32895" y="11373"/>
                    <a:pt x="32857" y="11574"/>
                  </a:cubicBezTo>
                  <a:cubicBezTo>
                    <a:pt x="32757" y="12076"/>
                    <a:pt x="32556" y="12792"/>
                    <a:pt x="32279" y="13760"/>
                  </a:cubicBezTo>
                  <a:cubicBezTo>
                    <a:pt x="32216" y="13974"/>
                    <a:pt x="32154" y="14212"/>
                    <a:pt x="32103" y="14464"/>
                  </a:cubicBezTo>
                  <a:cubicBezTo>
                    <a:pt x="32015" y="14853"/>
                    <a:pt x="31927" y="15293"/>
                    <a:pt x="31915" y="15720"/>
                  </a:cubicBezTo>
                  <a:cubicBezTo>
                    <a:pt x="31902" y="15833"/>
                    <a:pt x="31902" y="15934"/>
                    <a:pt x="31902" y="16034"/>
                  </a:cubicBezTo>
                  <a:lnTo>
                    <a:pt x="31902" y="16047"/>
                  </a:lnTo>
                  <a:cubicBezTo>
                    <a:pt x="31915" y="16160"/>
                    <a:pt x="31915" y="16273"/>
                    <a:pt x="31940" y="16386"/>
                  </a:cubicBezTo>
                  <a:cubicBezTo>
                    <a:pt x="31927" y="16324"/>
                    <a:pt x="31927" y="16261"/>
                    <a:pt x="31927" y="16185"/>
                  </a:cubicBezTo>
                  <a:cubicBezTo>
                    <a:pt x="31927" y="16110"/>
                    <a:pt x="31915" y="16022"/>
                    <a:pt x="31927" y="15934"/>
                  </a:cubicBezTo>
                  <a:cubicBezTo>
                    <a:pt x="31927" y="15921"/>
                    <a:pt x="31927" y="15896"/>
                    <a:pt x="31927" y="15884"/>
                  </a:cubicBezTo>
                  <a:cubicBezTo>
                    <a:pt x="31927" y="15683"/>
                    <a:pt x="31953" y="15431"/>
                    <a:pt x="31990" y="15155"/>
                  </a:cubicBezTo>
                  <a:cubicBezTo>
                    <a:pt x="32015" y="15017"/>
                    <a:pt x="32041" y="14866"/>
                    <a:pt x="32078" y="14715"/>
                  </a:cubicBezTo>
                  <a:cubicBezTo>
                    <a:pt x="32091" y="14640"/>
                    <a:pt x="32116" y="14564"/>
                    <a:pt x="32129" y="14489"/>
                  </a:cubicBezTo>
                  <a:cubicBezTo>
                    <a:pt x="32141" y="14439"/>
                    <a:pt x="32154" y="14388"/>
                    <a:pt x="32166" y="14338"/>
                  </a:cubicBezTo>
                  <a:lnTo>
                    <a:pt x="32179" y="14313"/>
                  </a:lnTo>
                  <a:cubicBezTo>
                    <a:pt x="32191" y="14250"/>
                    <a:pt x="32204" y="14187"/>
                    <a:pt x="32229" y="14112"/>
                  </a:cubicBezTo>
                  <a:cubicBezTo>
                    <a:pt x="32292" y="13886"/>
                    <a:pt x="32355" y="13647"/>
                    <a:pt x="32430" y="13396"/>
                  </a:cubicBezTo>
                  <a:cubicBezTo>
                    <a:pt x="32430" y="13396"/>
                    <a:pt x="32430" y="13383"/>
                    <a:pt x="32430" y="13383"/>
                  </a:cubicBezTo>
                  <a:cubicBezTo>
                    <a:pt x="32480" y="13207"/>
                    <a:pt x="32543" y="13006"/>
                    <a:pt x="32593" y="12818"/>
                  </a:cubicBezTo>
                  <a:cubicBezTo>
                    <a:pt x="32681" y="12503"/>
                    <a:pt x="32769" y="12189"/>
                    <a:pt x="32857" y="11875"/>
                  </a:cubicBezTo>
                  <a:cubicBezTo>
                    <a:pt x="32857" y="11863"/>
                    <a:pt x="32857" y="11863"/>
                    <a:pt x="32857" y="11850"/>
                  </a:cubicBezTo>
                  <a:cubicBezTo>
                    <a:pt x="32857" y="11837"/>
                    <a:pt x="32857" y="11837"/>
                    <a:pt x="32857" y="11825"/>
                  </a:cubicBezTo>
                  <a:cubicBezTo>
                    <a:pt x="32908" y="11649"/>
                    <a:pt x="32945" y="11486"/>
                    <a:pt x="32970" y="11322"/>
                  </a:cubicBezTo>
                  <a:cubicBezTo>
                    <a:pt x="32983" y="11247"/>
                    <a:pt x="32996" y="11159"/>
                    <a:pt x="33008" y="11083"/>
                  </a:cubicBezTo>
                  <a:lnTo>
                    <a:pt x="33021" y="10983"/>
                  </a:lnTo>
                  <a:cubicBezTo>
                    <a:pt x="33021" y="10958"/>
                    <a:pt x="33021" y="10945"/>
                    <a:pt x="33021" y="10920"/>
                  </a:cubicBezTo>
                  <a:cubicBezTo>
                    <a:pt x="33033" y="10832"/>
                    <a:pt x="33021" y="10757"/>
                    <a:pt x="32983" y="10681"/>
                  </a:cubicBezTo>
                  <a:cubicBezTo>
                    <a:pt x="32970" y="10669"/>
                    <a:pt x="32958" y="10644"/>
                    <a:pt x="32933" y="10631"/>
                  </a:cubicBezTo>
                  <a:cubicBezTo>
                    <a:pt x="32933" y="10619"/>
                    <a:pt x="32933" y="10619"/>
                    <a:pt x="32933" y="10619"/>
                  </a:cubicBezTo>
                  <a:cubicBezTo>
                    <a:pt x="32928" y="10614"/>
                    <a:pt x="32924" y="10610"/>
                    <a:pt x="32919" y="10606"/>
                  </a:cubicBezTo>
                  <a:lnTo>
                    <a:pt x="32919" y="10606"/>
                  </a:lnTo>
                  <a:cubicBezTo>
                    <a:pt x="32919" y="10606"/>
                    <a:pt x="32920" y="10606"/>
                    <a:pt x="32920" y="10606"/>
                  </a:cubicBezTo>
                  <a:cubicBezTo>
                    <a:pt x="32945" y="10619"/>
                    <a:pt x="32958" y="10631"/>
                    <a:pt x="32970" y="10644"/>
                  </a:cubicBezTo>
                  <a:lnTo>
                    <a:pt x="32970" y="10656"/>
                  </a:lnTo>
                  <a:cubicBezTo>
                    <a:pt x="32983" y="10656"/>
                    <a:pt x="32983" y="10669"/>
                    <a:pt x="32996" y="10681"/>
                  </a:cubicBezTo>
                  <a:cubicBezTo>
                    <a:pt x="33021" y="10719"/>
                    <a:pt x="33033" y="10769"/>
                    <a:pt x="33033" y="10794"/>
                  </a:cubicBezTo>
                  <a:cubicBezTo>
                    <a:pt x="33033" y="10820"/>
                    <a:pt x="33046" y="10832"/>
                    <a:pt x="33046" y="10857"/>
                  </a:cubicBezTo>
                  <a:cubicBezTo>
                    <a:pt x="33046" y="10885"/>
                    <a:pt x="33048" y="10898"/>
                    <a:pt x="33051" y="10898"/>
                  </a:cubicBezTo>
                  <a:cubicBezTo>
                    <a:pt x="33057" y="10898"/>
                    <a:pt x="33063" y="10839"/>
                    <a:pt x="33046" y="10744"/>
                  </a:cubicBezTo>
                  <a:cubicBezTo>
                    <a:pt x="33033" y="10669"/>
                    <a:pt x="32983" y="10581"/>
                    <a:pt x="32882" y="10543"/>
                  </a:cubicBezTo>
                  <a:cubicBezTo>
                    <a:pt x="32832" y="10531"/>
                    <a:pt x="32782" y="10518"/>
                    <a:pt x="32732" y="10518"/>
                  </a:cubicBezTo>
                  <a:cubicBezTo>
                    <a:pt x="32707" y="10505"/>
                    <a:pt x="32656" y="10505"/>
                    <a:pt x="32619" y="10505"/>
                  </a:cubicBezTo>
                  <a:cubicBezTo>
                    <a:pt x="32531" y="10518"/>
                    <a:pt x="32443" y="10518"/>
                    <a:pt x="32355" y="10531"/>
                  </a:cubicBezTo>
                  <a:cubicBezTo>
                    <a:pt x="32078" y="10556"/>
                    <a:pt x="31764" y="10619"/>
                    <a:pt x="31500" y="10669"/>
                  </a:cubicBezTo>
                  <a:lnTo>
                    <a:pt x="31475" y="10681"/>
                  </a:lnTo>
                  <a:cubicBezTo>
                    <a:pt x="31060" y="10769"/>
                    <a:pt x="30709" y="10870"/>
                    <a:pt x="30482" y="10945"/>
                  </a:cubicBezTo>
                  <a:cubicBezTo>
                    <a:pt x="30784" y="10845"/>
                    <a:pt x="31098" y="10757"/>
                    <a:pt x="31400" y="10681"/>
                  </a:cubicBezTo>
                  <a:cubicBezTo>
                    <a:pt x="31714" y="10619"/>
                    <a:pt x="32041" y="10543"/>
                    <a:pt x="32317" y="10518"/>
                  </a:cubicBezTo>
                  <a:cubicBezTo>
                    <a:pt x="32380" y="10505"/>
                    <a:pt x="32455" y="10493"/>
                    <a:pt x="32518" y="10493"/>
                  </a:cubicBezTo>
                  <a:lnTo>
                    <a:pt x="32619" y="10493"/>
                  </a:lnTo>
                  <a:lnTo>
                    <a:pt x="32669" y="10480"/>
                  </a:lnTo>
                  <a:cubicBezTo>
                    <a:pt x="32732" y="10480"/>
                    <a:pt x="32757" y="10493"/>
                    <a:pt x="32807" y="10493"/>
                  </a:cubicBezTo>
                  <a:cubicBezTo>
                    <a:pt x="32895" y="10505"/>
                    <a:pt x="32970" y="10543"/>
                    <a:pt x="33021" y="10606"/>
                  </a:cubicBezTo>
                  <a:cubicBezTo>
                    <a:pt x="33066" y="10658"/>
                    <a:pt x="33084" y="10688"/>
                    <a:pt x="33088" y="10688"/>
                  </a:cubicBezTo>
                  <a:cubicBezTo>
                    <a:pt x="33092" y="10688"/>
                    <a:pt x="33089" y="10674"/>
                    <a:pt x="33084" y="10644"/>
                  </a:cubicBezTo>
                  <a:cubicBezTo>
                    <a:pt x="33084" y="10619"/>
                    <a:pt x="33058" y="10568"/>
                    <a:pt x="33008" y="10531"/>
                  </a:cubicBezTo>
                  <a:cubicBezTo>
                    <a:pt x="32958" y="10493"/>
                    <a:pt x="32882" y="10455"/>
                    <a:pt x="32795" y="10443"/>
                  </a:cubicBezTo>
                  <a:lnTo>
                    <a:pt x="32568" y="10443"/>
                  </a:lnTo>
                  <a:lnTo>
                    <a:pt x="32455" y="10455"/>
                  </a:lnTo>
                  <a:cubicBezTo>
                    <a:pt x="32392" y="10455"/>
                    <a:pt x="32317" y="10468"/>
                    <a:pt x="32242" y="10468"/>
                  </a:cubicBezTo>
                  <a:cubicBezTo>
                    <a:pt x="32166" y="10480"/>
                    <a:pt x="32091" y="10493"/>
                    <a:pt x="32015" y="10505"/>
                  </a:cubicBezTo>
                  <a:lnTo>
                    <a:pt x="31764" y="10556"/>
                  </a:lnTo>
                  <a:cubicBezTo>
                    <a:pt x="31601" y="10581"/>
                    <a:pt x="31437" y="10619"/>
                    <a:pt x="31274" y="10669"/>
                  </a:cubicBezTo>
                  <a:cubicBezTo>
                    <a:pt x="30621" y="10820"/>
                    <a:pt x="29992" y="11046"/>
                    <a:pt x="29527" y="11222"/>
                  </a:cubicBezTo>
                  <a:cubicBezTo>
                    <a:pt x="29540" y="11209"/>
                    <a:pt x="29540" y="11197"/>
                    <a:pt x="29553" y="11184"/>
                  </a:cubicBezTo>
                  <a:cubicBezTo>
                    <a:pt x="30382" y="10857"/>
                    <a:pt x="31199" y="10619"/>
                    <a:pt x="32015" y="10480"/>
                  </a:cubicBezTo>
                  <a:cubicBezTo>
                    <a:pt x="32216" y="10443"/>
                    <a:pt x="32405" y="10418"/>
                    <a:pt x="32581" y="10418"/>
                  </a:cubicBezTo>
                  <a:cubicBezTo>
                    <a:pt x="32621" y="10414"/>
                    <a:pt x="32653" y="10412"/>
                    <a:pt x="32680" y="10412"/>
                  </a:cubicBezTo>
                  <a:cubicBezTo>
                    <a:pt x="32744" y="10412"/>
                    <a:pt x="32779" y="10421"/>
                    <a:pt x="32832" y="10430"/>
                  </a:cubicBezTo>
                  <a:cubicBezTo>
                    <a:pt x="32958" y="10443"/>
                    <a:pt x="33084" y="10518"/>
                    <a:pt x="33121" y="10644"/>
                  </a:cubicBezTo>
                  <a:cubicBezTo>
                    <a:pt x="33084" y="10505"/>
                    <a:pt x="32945" y="10418"/>
                    <a:pt x="32795" y="10392"/>
                  </a:cubicBezTo>
                  <a:lnTo>
                    <a:pt x="32795" y="10392"/>
                  </a:lnTo>
                  <a:cubicBezTo>
                    <a:pt x="32920" y="10405"/>
                    <a:pt x="33046" y="10443"/>
                    <a:pt x="33109" y="10543"/>
                  </a:cubicBezTo>
                  <a:cubicBezTo>
                    <a:pt x="33184" y="10644"/>
                    <a:pt x="33197" y="10769"/>
                    <a:pt x="33197" y="10882"/>
                  </a:cubicBezTo>
                  <a:cubicBezTo>
                    <a:pt x="33197" y="10908"/>
                    <a:pt x="33184" y="10958"/>
                    <a:pt x="33184" y="11021"/>
                  </a:cubicBezTo>
                  <a:cubicBezTo>
                    <a:pt x="33172" y="11096"/>
                    <a:pt x="33159" y="11171"/>
                    <a:pt x="33146" y="11259"/>
                  </a:cubicBezTo>
                  <a:cubicBezTo>
                    <a:pt x="33121" y="11423"/>
                    <a:pt x="33084" y="11586"/>
                    <a:pt x="33046" y="11762"/>
                  </a:cubicBezTo>
                  <a:cubicBezTo>
                    <a:pt x="32958" y="12126"/>
                    <a:pt x="32845" y="12491"/>
                    <a:pt x="32732" y="12880"/>
                  </a:cubicBezTo>
                  <a:cubicBezTo>
                    <a:pt x="32996" y="12026"/>
                    <a:pt x="33134" y="11498"/>
                    <a:pt x="33184" y="11184"/>
                  </a:cubicBezTo>
                  <a:cubicBezTo>
                    <a:pt x="33197" y="11058"/>
                    <a:pt x="33209" y="10970"/>
                    <a:pt x="33222" y="10908"/>
                  </a:cubicBezTo>
                  <a:cubicBezTo>
                    <a:pt x="33234" y="10882"/>
                    <a:pt x="33234" y="10857"/>
                    <a:pt x="33234" y="10857"/>
                  </a:cubicBezTo>
                  <a:cubicBezTo>
                    <a:pt x="33234" y="10857"/>
                    <a:pt x="33247" y="10857"/>
                    <a:pt x="33247" y="10882"/>
                  </a:cubicBezTo>
                  <a:cubicBezTo>
                    <a:pt x="33247" y="10895"/>
                    <a:pt x="33247" y="10920"/>
                    <a:pt x="33247" y="10983"/>
                  </a:cubicBezTo>
                  <a:cubicBezTo>
                    <a:pt x="33247" y="11134"/>
                    <a:pt x="33209" y="11410"/>
                    <a:pt x="33146" y="11699"/>
                  </a:cubicBezTo>
                  <a:lnTo>
                    <a:pt x="33146" y="11699"/>
                  </a:lnTo>
                  <a:cubicBezTo>
                    <a:pt x="33184" y="11561"/>
                    <a:pt x="33209" y="11435"/>
                    <a:pt x="33234" y="11297"/>
                  </a:cubicBezTo>
                  <a:cubicBezTo>
                    <a:pt x="33234" y="11222"/>
                    <a:pt x="33247" y="11159"/>
                    <a:pt x="33259" y="11096"/>
                  </a:cubicBezTo>
                  <a:cubicBezTo>
                    <a:pt x="33259" y="11058"/>
                    <a:pt x="33272" y="11021"/>
                    <a:pt x="33272" y="10996"/>
                  </a:cubicBezTo>
                  <a:lnTo>
                    <a:pt x="33272" y="10933"/>
                  </a:lnTo>
                  <a:cubicBezTo>
                    <a:pt x="33285" y="10807"/>
                    <a:pt x="33285" y="10694"/>
                    <a:pt x="33234" y="10568"/>
                  </a:cubicBezTo>
                  <a:cubicBezTo>
                    <a:pt x="33184" y="10455"/>
                    <a:pt x="33084" y="10367"/>
                    <a:pt x="32958" y="10342"/>
                  </a:cubicBezTo>
                  <a:cubicBezTo>
                    <a:pt x="32895" y="10317"/>
                    <a:pt x="32832" y="10317"/>
                    <a:pt x="32782" y="10304"/>
                  </a:cubicBezTo>
                  <a:lnTo>
                    <a:pt x="32518" y="10304"/>
                  </a:lnTo>
                  <a:cubicBezTo>
                    <a:pt x="32541" y="10277"/>
                    <a:pt x="32578" y="10271"/>
                    <a:pt x="32609" y="10271"/>
                  </a:cubicBezTo>
                  <a:cubicBezTo>
                    <a:pt x="32632" y="10271"/>
                    <a:pt x="32651" y="10275"/>
                    <a:pt x="32656" y="10275"/>
                  </a:cubicBezTo>
                  <a:cubicBezTo>
                    <a:pt x="32662" y="10275"/>
                    <a:pt x="32644" y="10269"/>
                    <a:pt x="32581" y="10242"/>
                  </a:cubicBezTo>
                  <a:cubicBezTo>
                    <a:pt x="32619" y="10229"/>
                    <a:pt x="32619" y="10229"/>
                    <a:pt x="32631" y="10229"/>
                  </a:cubicBezTo>
                  <a:lnTo>
                    <a:pt x="32669" y="10229"/>
                  </a:lnTo>
                  <a:cubicBezTo>
                    <a:pt x="32707" y="10229"/>
                    <a:pt x="32732" y="10254"/>
                    <a:pt x="32795" y="10254"/>
                  </a:cubicBezTo>
                  <a:cubicBezTo>
                    <a:pt x="32782" y="10242"/>
                    <a:pt x="32795" y="10242"/>
                    <a:pt x="32795" y="10229"/>
                  </a:cubicBezTo>
                  <a:cubicBezTo>
                    <a:pt x="32908" y="10242"/>
                    <a:pt x="33033" y="10267"/>
                    <a:pt x="33121" y="10330"/>
                  </a:cubicBezTo>
                  <a:cubicBezTo>
                    <a:pt x="33222" y="10392"/>
                    <a:pt x="33285" y="10493"/>
                    <a:pt x="33310" y="10581"/>
                  </a:cubicBezTo>
                  <a:cubicBezTo>
                    <a:pt x="33297" y="10581"/>
                    <a:pt x="33297" y="10581"/>
                    <a:pt x="33285" y="10593"/>
                  </a:cubicBezTo>
                  <a:cubicBezTo>
                    <a:pt x="33272" y="10606"/>
                    <a:pt x="33272" y="10606"/>
                    <a:pt x="33272" y="10606"/>
                  </a:cubicBezTo>
                  <a:lnTo>
                    <a:pt x="33285" y="10606"/>
                  </a:lnTo>
                  <a:cubicBezTo>
                    <a:pt x="33285" y="10606"/>
                    <a:pt x="33285" y="10606"/>
                    <a:pt x="33285" y="10606"/>
                  </a:cubicBezTo>
                  <a:lnTo>
                    <a:pt x="33285" y="10606"/>
                  </a:lnTo>
                  <a:cubicBezTo>
                    <a:pt x="33297" y="10619"/>
                    <a:pt x="33310" y="10619"/>
                    <a:pt x="33322" y="10631"/>
                  </a:cubicBezTo>
                  <a:cubicBezTo>
                    <a:pt x="33335" y="10694"/>
                    <a:pt x="33347" y="10757"/>
                    <a:pt x="33347" y="10820"/>
                  </a:cubicBezTo>
                  <a:cubicBezTo>
                    <a:pt x="33335" y="10807"/>
                    <a:pt x="33322" y="10794"/>
                    <a:pt x="33322" y="10782"/>
                  </a:cubicBezTo>
                  <a:cubicBezTo>
                    <a:pt x="33310" y="10732"/>
                    <a:pt x="33310" y="10669"/>
                    <a:pt x="33285" y="10606"/>
                  </a:cubicBezTo>
                  <a:lnTo>
                    <a:pt x="33285" y="10606"/>
                  </a:lnTo>
                  <a:cubicBezTo>
                    <a:pt x="33297" y="10669"/>
                    <a:pt x="33310" y="10719"/>
                    <a:pt x="33310" y="10782"/>
                  </a:cubicBezTo>
                  <a:cubicBezTo>
                    <a:pt x="33297" y="10782"/>
                    <a:pt x="33297" y="10794"/>
                    <a:pt x="33297" y="10832"/>
                  </a:cubicBezTo>
                  <a:lnTo>
                    <a:pt x="33310" y="10832"/>
                  </a:lnTo>
                  <a:cubicBezTo>
                    <a:pt x="33310" y="10882"/>
                    <a:pt x="33310" y="10908"/>
                    <a:pt x="33297" y="10983"/>
                  </a:cubicBezTo>
                  <a:cubicBezTo>
                    <a:pt x="33297" y="11058"/>
                    <a:pt x="33272" y="11171"/>
                    <a:pt x="33259" y="11272"/>
                  </a:cubicBezTo>
                  <a:cubicBezTo>
                    <a:pt x="33222" y="11473"/>
                    <a:pt x="33184" y="11687"/>
                    <a:pt x="33121" y="11900"/>
                  </a:cubicBezTo>
                  <a:cubicBezTo>
                    <a:pt x="33008" y="12353"/>
                    <a:pt x="32870" y="12805"/>
                    <a:pt x="32719" y="13308"/>
                  </a:cubicBezTo>
                  <a:cubicBezTo>
                    <a:pt x="32619" y="13660"/>
                    <a:pt x="32543" y="13949"/>
                    <a:pt x="32480" y="14175"/>
                  </a:cubicBezTo>
                  <a:cubicBezTo>
                    <a:pt x="32455" y="14300"/>
                    <a:pt x="32430" y="14388"/>
                    <a:pt x="32418" y="14476"/>
                  </a:cubicBezTo>
                  <a:cubicBezTo>
                    <a:pt x="32405" y="14539"/>
                    <a:pt x="32367" y="14677"/>
                    <a:pt x="32355" y="14753"/>
                  </a:cubicBezTo>
                  <a:cubicBezTo>
                    <a:pt x="32319" y="14931"/>
                    <a:pt x="32312" y="15004"/>
                    <a:pt x="32319" y="15004"/>
                  </a:cubicBezTo>
                  <a:cubicBezTo>
                    <a:pt x="32324" y="15004"/>
                    <a:pt x="32338" y="14962"/>
                    <a:pt x="32355" y="14891"/>
                  </a:cubicBezTo>
                  <a:cubicBezTo>
                    <a:pt x="32367" y="14803"/>
                    <a:pt x="32405" y="14690"/>
                    <a:pt x="32430" y="14564"/>
                  </a:cubicBezTo>
                  <a:cubicBezTo>
                    <a:pt x="32455" y="14476"/>
                    <a:pt x="32493" y="14376"/>
                    <a:pt x="32518" y="14288"/>
                  </a:cubicBezTo>
                  <a:cubicBezTo>
                    <a:pt x="32568" y="14112"/>
                    <a:pt x="32619" y="13961"/>
                    <a:pt x="32619" y="13949"/>
                  </a:cubicBezTo>
                  <a:cubicBezTo>
                    <a:pt x="32656" y="13785"/>
                    <a:pt x="32719" y="13546"/>
                    <a:pt x="32882" y="12968"/>
                  </a:cubicBezTo>
                  <a:cubicBezTo>
                    <a:pt x="33071" y="12365"/>
                    <a:pt x="33259" y="11775"/>
                    <a:pt x="33347" y="11234"/>
                  </a:cubicBezTo>
                  <a:cubicBezTo>
                    <a:pt x="33360" y="11197"/>
                    <a:pt x="33373" y="11197"/>
                    <a:pt x="33398" y="11171"/>
                  </a:cubicBezTo>
                  <a:lnTo>
                    <a:pt x="33398" y="11171"/>
                  </a:lnTo>
                  <a:cubicBezTo>
                    <a:pt x="33392" y="11201"/>
                    <a:pt x="33389" y="11231"/>
                    <a:pt x="33384" y="11263"/>
                  </a:cubicBezTo>
                  <a:lnTo>
                    <a:pt x="33384" y="11263"/>
                  </a:lnTo>
                  <a:cubicBezTo>
                    <a:pt x="33391" y="11231"/>
                    <a:pt x="33400" y="11196"/>
                    <a:pt x="33410" y="11159"/>
                  </a:cubicBezTo>
                  <a:cubicBezTo>
                    <a:pt x="33410" y="11121"/>
                    <a:pt x="33423" y="11071"/>
                    <a:pt x="33423" y="11021"/>
                  </a:cubicBezTo>
                  <a:cubicBezTo>
                    <a:pt x="33435" y="10983"/>
                    <a:pt x="33435" y="10945"/>
                    <a:pt x="33435" y="10920"/>
                  </a:cubicBezTo>
                  <a:cubicBezTo>
                    <a:pt x="33448" y="10794"/>
                    <a:pt x="33448" y="10656"/>
                    <a:pt x="33410" y="10518"/>
                  </a:cubicBezTo>
                  <a:lnTo>
                    <a:pt x="33435" y="10518"/>
                  </a:lnTo>
                  <a:cubicBezTo>
                    <a:pt x="33473" y="10644"/>
                    <a:pt x="33473" y="10769"/>
                    <a:pt x="33473" y="10908"/>
                  </a:cubicBezTo>
                  <a:cubicBezTo>
                    <a:pt x="33473" y="10933"/>
                    <a:pt x="33461" y="10983"/>
                    <a:pt x="33461" y="11021"/>
                  </a:cubicBezTo>
                  <a:lnTo>
                    <a:pt x="33435" y="11184"/>
                  </a:lnTo>
                  <a:cubicBezTo>
                    <a:pt x="33423" y="11310"/>
                    <a:pt x="33398" y="11423"/>
                    <a:pt x="33373" y="11548"/>
                  </a:cubicBezTo>
                  <a:cubicBezTo>
                    <a:pt x="33272" y="12039"/>
                    <a:pt x="33121" y="12541"/>
                    <a:pt x="32970" y="13044"/>
                  </a:cubicBezTo>
                  <a:cubicBezTo>
                    <a:pt x="32933" y="13182"/>
                    <a:pt x="32895" y="13308"/>
                    <a:pt x="32857" y="13446"/>
                  </a:cubicBezTo>
                  <a:cubicBezTo>
                    <a:pt x="32769" y="13735"/>
                    <a:pt x="32681" y="14024"/>
                    <a:pt x="32606" y="14313"/>
                  </a:cubicBezTo>
                  <a:cubicBezTo>
                    <a:pt x="32606" y="14313"/>
                    <a:pt x="32593" y="14313"/>
                    <a:pt x="32593" y="14338"/>
                  </a:cubicBezTo>
                  <a:cubicBezTo>
                    <a:pt x="32593" y="14338"/>
                    <a:pt x="32593" y="14338"/>
                    <a:pt x="32593" y="14351"/>
                  </a:cubicBezTo>
                  <a:cubicBezTo>
                    <a:pt x="32581" y="14401"/>
                    <a:pt x="32568" y="14451"/>
                    <a:pt x="32556" y="14489"/>
                  </a:cubicBezTo>
                  <a:lnTo>
                    <a:pt x="32543" y="14577"/>
                  </a:lnTo>
                  <a:lnTo>
                    <a:pt x="32518" y="14702"/>
                  </a:lnTo>
                  <a:cubicBezTo>
                    <a:pt x="32493" y="14778"/>
                    <a:pt x="32480" y="14853"/>
                    <a:pt x="32468" y="14941"/>
                  </a:cubicBezTo>
                  <a:cubicBezTo>
                    <a:pt x="32430" y="15079"/>
                    <a:pt x="32405" y="15230"/>
                    <a:pt x="32392" y="15381"/>
                  </a:cubicBezTo>
                  <a:cubicBezTo>
                    <a:pt x="32367" y="15532"/>
                    <a:pt x="32355" y="15683"/>
                    <a:pt x="32355" y="15821"/>
                  </a:cubicBezTo>
                  <a:cubicBezTo>
                    <a:pt x="32355" y="15972"/>
                    <a:pt x="32355" y="16135"/>
                    <a:pt x="32367" y="16273"/>
                  </a:cubicBezTo>
                  <a:cubicBezTo>
                    <a:pt x="32418" y="16675"/>
                    <a:pt x="32543" y="17027"/>
                    <a:pt x="32732" y="17304"/>
                  </a:cubicBezTo>
                  <a:cubicBezTo>
                    <a:pt x="32749" y="17330"/>
                    <a:pt x="32768" y="17355"/>
                    <a:pt x="32788" y="17378"/>
                  </a:cubicBezTo>
                  <a:lnTo>
                    <a:pt x="32788" y="17378"/>
                  </a:lnTo>
                  <a:cubicBezTo>
                    <a:pt x="32491" y="16993"/>
                    <a:pt x="32379" y="16506"/>
                    <a:pt x="32367" y="16009"/>
                  </a:cubicBezTo>
                  <a:cubicBezTo>
                    <a:pt x="32367" y="15733"/>
                    <a:pt x="32392" y="15444"/>
                    <a:pt x="32443" y="15155"/>
                  </a:cubicBezTo>
                  <a:cubicBezTo>
                    <a:pt x="32480" y="14878"/>
                    <a:pt x="32568" y="14552"/>
                    <a:pt x="32619" y="14388"/>
                  </a:cubicBezTo>
                  <a:lnTo>
                    <a:pt x="32619" y="14388"/>
                  </a:lnTo>
                  <a:cubicBezTo>
                    <a:pt x="32619" y="14426"/>
                    <a:pt x="32619" y="14464"/>
                    <a:pt x="32606" y="14514"/>
                  </a:cubicBezTo>
                  <a:lnTo>
                    <a:pt x="32593" y="14602"/>
                  </a:lnTo>
                  <a:lnTo>
                    <a:pt x="32556" y="14728"/>
                  </a:lnTo>
                  <a:cubicBezTo>
                    <a:pt x="32543" y="14790"/>
                    <a:pt x="32531" y="14841"/>
                    <a:pt x="32506" y="14891"/>
                  </a:cubicBezTo>
                  <a:cubicBezTo>
                    <a:pt x="32506" y="14929"/>
                    <a:pt x="32506" y="14954"/>
                    <a:pt x="32506" y="14979"/>
                  </a:cubicBezTo>
                  <a:cubicBezTo>
                    <a:pt x="32493" y="15092"/>
                    <a:pt x="32468" y="15218"/>
                    <a:pt x="32455" y="15331"/>
                  </a:cubicBezTo>
                  <a:cubicBezTo>
                    <a:pt x="32455" y="15312"/>
                    <a:pt x="32454" y="15302"/>
                    <a:pt x="32451" y="15302"/>
                  </a:cubicBezTo>
                  <a:cubicBezTo>
                    <a:pt x="32446" y="15302"/>
                    <a:pt x="32438" y="15331"/>
                    <a:pt x="32430" y="15394"/>
                  </a:cubicBezTo>
                  <a:cubicBezTo>
                    <a:pt x="32430" y="15431"/>
                    <a:pt x="32418" y="15482"/>
                    <a:pt x="32418" y="15519"/>
                  </a:cubicBezTo>
                  <a:lnTo>
                    <a:pt x="32443" y="15507"/>
                  </a:lnTo>
                  <a:lnTo>
                    <a:pt x="32443" y="15507"/>
                  </a:lnTo>
                  <a:cubicBezTo>
                    <a:pt x="32380" y="16072"/>
                    <a:pt x="32443" y="16625"/>
                    <a:pt x="32694" y="17090"/>
                  </a:cubicBezTo>
                  <a:cubicBezTo>
                    <a:pt x="32820" y="17316"/>
                    <a:pt x="33008" y="17517"/>
                    <a:pt x="33222" y="17655"/>
                  </a:cubicBezTo>
                  <a:cubicBezTo>
                    <a:pt x="33435" y="17794"/>
                    <a:pt x="33662" y="17894"/>
                    <a:pt x="33900" y="17932"/>
                  </a:cubicBezTo>
                  <a:lnTo>
                    <a:pt x="33913" y="17932"/>
                  </a:lnTo>
                  <a:cubicBezTo>
                    <a:pt x="34051" y="17957"/>
                    <a:pt x="34189" y="17995"/>
                    <a:pt x="34277" y="17995"/>
                  </a:cubicBezTo>
                  <a:cubicBezTo>
                    <a:pt x="34404" y="18006"/>
                    <a:pt x="34526" y="18011"/>
                    <a:pt x="34645" y="18011"/>
                  </a:cubicBezTo>
                  <a:cubicBezTo>
                    <a:pt x="35083" y="18011"/>
                    <a:pt x="35469" y="17943"/>
                    <a:pt x="35785" y="17844"/>
                  </a:cubicBezTo>
                  <a:cubicBezTo>
                    <a:pt x="36062" y="17756"/>
                    <a:pt x="36187" y="17693"/>
                    <a:pt x="36225" y="17681"/>
                  </a:cubicBezTo>
                  <a:cubicBezTo>
                    <a:pt x="36231" y="17675"/>
                    <a:pt x="36231" y="17673"/>
                    <a:pt x="36227" y="17673"/>
                  </a:cubicBezTo>
                  <a:cubicBezTo>
                    <a:pt x="36213" y="17673"/>
                    <a:pt x="36142" y="17704"/>
                    <a:pt x="36024" y="17743"/>
                  </a:cubicBezTo>
                  <a:cubicBezTo>
                    <a:pt x="35873" y="17794"/>
                    <a:pt x="35622" y="17857"/>
                    <a:pt x="35320" y="17919"/>
                  </a:cubicBezTo>
                  <a:cubicBezTo>
                    <a:pt x="35201" y="17930"/>
                    <a:pt x="35055" y="17960"/>
                    <a:pt x="34912" y="17960"/>
                  </a:cubicBezTo>
                  <a:cubicBezTo>
                    <a:pt x="34889" y="17960"/>
                    <a:pt x="34866" y="17959"/>
                    <a:pt x="34843" y="17957"/>
                  </a:cubicBezTo>
                  <a:cubicBezTo>
                    <a:pt x="34791" y="17961"/>
                    <a:pt x="34739" y="17962"/>
                    <a:pt x="34685" y="17962"/>
                  </a:cubicBezTo>
                  <a:cubicBezTo>
                    <a:pt x="34556" y="17962"/>
                    <a:pt x="34423" y="17953"/>
                    <a:pt x="34290" y="17945"/>
                  </a:cubicBezTo>
                  <a:cubicBezTo>
                    <a:pt x="34202" y="17945"/>
                    <a:pt x="34127" y="17919"/>
                    <a:pt x="34039" y="17907"/>
                  </a:cubicBezTo>
                  <a:cubicBezTo>
                    <a:pt x="34026" y="17894"/>
                    <a:pt x="34001" y="17894"/>
                    <a:pt x="33963" y="17882"/>
                  </a:cubicBezTo>
                  <a:lnTo>
                    <a:pt x="33913" y="17882"/>
                  </a:lnTo>
                  <a:cubicBezTo>
                    <a:pt x="33750" y="17831"/>
                    <a:pt x="33599" y="17718"/>
                    <a:pt x="33561" y="17681"/>
                  </a:cubicBezTo>
                  <a:lnTo>
                    <a:pt x="33561" y="17681"/>
                  </a:lnTo>
                  <a:cubicBezTo>
                    <a:pt x="33574" y="17718"/>
                    <a:pt x="33599" y="17756"/>
                    <a:pt x="33649" y="17806"/>
                  </a:cubicBezTo>
                  <a:cubicBezTo>
                    <a:pt x="33448" y="17731"/>
                    <a:pt x="33247" y="17618"/>
                    <a:pt x="33071" y="17467"/>
                  </a:cubicBezTo>
                  <a:cubicBezTo>
                    <a:pt x="32908" y="17304"/>
                    <a:pt x="32769" y="17103"/>
                    <a:pt x="32681" y="16902"/>
                  </a:cubicBezTo>
                  <a:lnTo>
                    <a:pt x="32694" y="16889"/>
                  </a:lnTo>
                  <a:cubicBezTo>
                    <a:pt x="32765" y="17048"/>
                    <a:pt x="32792" y="17064"/>
                    <a:pt x="32810" y="17064"/>
                  </a:cubicBezTo>
                  <a:cubicBezTo>
                    <a:pt x="32815" y="17064"/>
                    <a:pt x="32820" y="17063"/>
                    <a:pt x="32824" y="17063"/>
                  </a:cubicBezTo>
                  <a:cubicBezTo>
                    <a:pt x="32827" y="17063"/>
                    <a:pt x="32829" y="17063"/>
                    <a:pt x="32832" y="17065"/>
                  </a:cubicBezTo>
                  <a:cubicBezTo>
                    <a:pt x="32757" y="16939"/>
                    <a:pt x="32681" y="16814"/>
                    <a:pt x="32644" y="16688"/>
                  </a:cubicBezTo>
                  <a:lnTo>
                    <a:pt x="32644" y="16688"/>
                  </a:lnTo>
                  <a:cubicBezTo>
                    <a:pt x="32644" y="16738"/>
                    <a:pt x="32644" y="16776"/>
                    <a:pt x="32656" y="16826"/>
                  </a:cubicBezTo>
                  <a:cubicBezTo>
                    <a:pt x="32443" y="16210"/>
                    <a:pt x="32506" y="15532"/>
                    <a:pt x="32619" y="15029"/>
                  </a:cubicBezTo>
                  <a:cubicBezTo>
                    <a:pt x="32669" y="15004"/>
                    <a:pt x="32719" y="14941"/>
                    <a:pt x="32769" y="14878"/>
                  </a:cubicBezTo>
                  <a:lnTo>
                    <a:pt x="32769" y="14878"/>
                  </a:lnTo>
                  <a:cubicBezTo>
                    <a:pt x="32681" y="15358"/>
                    <a:pt x="32677" y="15693"/>
                    <a:pt x="32691" y="15693"/>
                  </a:cubicBezTo>
                  <a:cubicBezTo>
                    <a:pt x="32695" y="15693"/>
                    <a:pt x="32701" y="15666"/>
                    <a:pt x="32707" y="15607"/>
                  </a:cubicBezTo>
                  <a:lnTo>
                    <a:pt x="32707" y="15607"/>
                  </a:lnTo>
                  <a:cubicBezTo>
                    <a:pt x="32707" y="15683"/>
                    <a:pt x="32694" y="15771"/>
                    <a:pt x="32694" y="15884"/>
                  </a:cubicBezTo>
                  <a:cubicBezTo>
                    <a:pt x="32698" y="15835"/>
                    <a:pt x="32703" y="15817"/>
                    <a:pt x="32707" y="15817"/>
                  </a:cubicBezTo>
                  <a:cubicBezTo>
                    <a:pt x="32714" y="15817"/>
                    <a:pt x="32719" y="15876"/>
                    <a:pt x="32719" y="15909"/>
                  </a:cubicBezTo>
                  <a:lnTo>
                    <a:pt x="32730" y="15909"/>
                  </a:lnTo>
                  <a:cubicBezTo>
                    <a:pt x="32730" y="15906"/>
                    <a:pt x="32731" y="15904"/>
                    <a:pt x="32731" y="15901"/>
                  </a:cubicBezTo>
                  <a:lnTo>
                    <a:pt x="32731" y="15901"/>
                  </a:lnTo>
                  <a:cubicBezTo>
                    <a:pt x="32731" y="15904"/>
                    <a:pt x="32731" y="15906"/>
                    <a:pt x="32732" y="15909"/>
                  </a:cubicBezTo>
                  <a:cubicBezTo>
                    <a:pt x="32732" y="15909"/>
                    <a:pt x="32732" y="15896"/>
                    <a:pt x="32732" y="15896"/>
                  </a:cubicBezTo>
                  <a:cubicBezTo>
                    <a:pt x="32731" y="15898"/>
                    <a:pt x="32731" y="15899"/>
                    <a:pt x="32731" y="15901"/>
                  </a:cubicBezTo>
                  <a:lnTo>
                    <a:pt x="32731" y="15901"/>
                  </a:lnTo>
                  <a:cubicBezTo>
                    <a:pt x="32719" y="15752"/>
                    <a:pt x="32719" y="15592"/>
                    <a:pt x="32732" y="15431"/>
                  </a:cubicBezTo>
                  <a:cubicBezTo>
                    <a:pt x="32732" y="15406"/>
                    <a:pt x="32732" y="15394"/>
                    <a:pt x="32744" y="15368"/>
                  </a:cubicBezTo>
                  <a:cubicBezTo>
                    <a:pt x="32757" y="15293"/>
                    <a:pt x="32782" y="15218"/>
                    <a:pt x="32820" y="15130"/>
                  </a:cubicBezTo>
                  <a:lnTo>
                    <a:pt x="32820" y="15130"/>
                  </a:lnTo>
                  <a:cubicBezTo>
                    <a:pt x="32782" y="15343"/>
                    <a:pt x="32757" y="15570"/>
                    <a:pt x="32757" y="15783"/>
                  </a:cubicBezTo>
                  <a:cubicBezTo>
                    <a:pt x="32744" y="15821"/>
                    <a:pt x="32744" y="15859"/>
                    <a:pt x="32732" y="15896"/>
                  </a:cubicBezTo>
                  <a:cubicBezTo>
                    <a:pt x="32744" y="15884"/>
                    <a:pt x="32744" y="15859"/>
                    <a:pt x="32757" y="15833"/>
                  </a:cubicBezTo>
                  <a:lnTo>
                    <a:pt x="32757" y="15833"/>
                  </a:lnTo>
                  <a:cubicBezTo>
                    <a:pt x="32744" y="16122"/>
                    <a:pt x="32782" y="16411"/>
                    <a:pt x="32870" y="16675"/>
                  </a:cubicBezTo>
                  <a:cubicBezTo>
                    <a:pt x="32920" y="16801"/>
                    <a:pt x="32970" y="16939"/>
                    <a:pt x="33058" y="17052"/>
                  </a:cubicBezTo>
                  <a:cubicBezTo>
                    <a:pt x="33134" y="17165"/>
                    <a:pt x="33234" y="17266"/>
                    <a:pt x="33347" y="17354"/>
                  </a:cubicBezTo>
                  <a:lnTo>
                    <a:pt x="33385" y="17417"/>
                  </a:lnTo>
                  <a:cubicBezTo>
                    <a:pt x="33410" y="17442"/>
                    <a:pt x="33435" y="17454"/>
                    <a:pt x="33461" y="17467"/>
                  </a:cubicBezTo>
                  <a:cubicBezTo>
                    <a:pt x="33461" y="17454"/>
                    <a:pt x="33448" y="17429"/>
                    <a:pt x="33410" y="17392"/>
                  </a:cubicBezTo>
                  <a:lnTo>
                    <a:pt x="33410" y="17392"/>
                  </a:lnTo>
                  <a:cubicBezTo>
                    <a:pt x="33611" y="17517"/>
                    <a:pt x="33825" y="17593"/>
                    <a:pt x="34064" y="17630"/>
                  </a:cubicBezTo>
                  <a:cubicBezTo>
                    <a:pt x="34076" y="17643"/>
                    <a:pt x="34076" y="17643"/>
                    <a:pt x="34076" y="17655"/>
                  </a:cubicBezTo>
                  <a:lnTo>
                    <a:pt x="34227" y="17655"/>
                  </a:lnTo>
                  <a:cubicBezTo>
                    <a:pt x="34277" y="17668"/>
                    <a:pt x="34328" y="17668"/>
                    <a:pt x="34378" y="17668"/>
                  </a:cubicBezTo>
                  <a:cubicBezTo>
                    <a:pt x="34464" y="17674"/>
                    <a:pt x="34550" y="17677"/>
                    <a:pt x="34637" y="17677"/>
                  </a:cubicBezTo>
                  <a:cubicBezTo>
                    <a:pt x="35072" y="17677"/>
                    <a:pt x="35517" y="17599"/>
                    <a:pt x="35936" y="17442"/>
                  </a:cubicBezTo>
                  <a:cubicBezTo>
                    <a:pt x="36130" y="17373"/>
                    <a:pt x="36273" y="17294"/>
                    <a:pt x="36420" y="17224"/>
                  </a:cubicBezTo>
                  <a:lnTo>
                    <a:pt x="36420" y="17224"/>
                  </a:lnTo>
                  <a:cubicBezTo>
                    <a:pt x="36379" y="17242"/>
                    <a:pt x="36333" y="17260"/>
                    <a:pt x="36288" y="17279"/>
                  </a:cubicBezTo>
                  <a:cubicBezTo>
                    <a:pt x="36212" y="17316"/>
                    <a:pt x="36150" y="17354"/>
                    <a:pt x="36049" y="17379"/>
                  </a:cubicBezTo>
                  <a:cubicBezTo>
                    <a:pt x="36074" y="17366"/>
                    <a:pt x="36099" y="17366"/>
                    <a:pt x="36137" y="17341"/>
                  </a:cubicBezTo>
                  <a:cubicBezTo>
                    <a:pt x="36125" y="17341"/>
                    <a:pt x="36112" y="17341"/>
                    <a:pt x="36099" y="17354"/>
                  </a:cubicBezTo>
                  <a:cubicBezTo>
                    <a:pt x="36074" y="17366"/>
                    <a:pt x="36024" y="17379"/>
                    <a:pt x="35949" y="17404"/>
                  </a:cubicBezTo>
                  <a:cubicBezTo>
                    <a:pt x="35961" y="17404"/>
                    <a:pt x="35961" y="17417"/>
                    <a:pt x="35961" y="17417"/>
                  </a:cubicBezTo>
                  <a:cubicBezTo>
                    <a:pt x="35798" y="17480"/>
                    <a:pt x="35622" y="17530"/>
                    <a:pt x="35433" y="17580"/>
                  </a:cubicBezTo>
                  <a:lnTo>
                    <a:pt x="35572" y="17517"/>
                  </a:lnTo>
                  <a:cubicBezTo>
                    <a:pt x="35567" y="17515"/>
                    <a:pt x="35558" y="17514"/>
                    <a:pt x="35547" y="17514"/>
                  </a:cubicBezTo>
                  <a:cubicBezTo>
                    <a:pt x="35504" y="17514"/>
                    <a:pt x="35426" y="17530"/>
                    <a:pt x="35396" y="17530"/>
                  </a:cubicBezTo>
                  <a:cubicBezTo>
                    <a:pt x="35396" y="17530"/>
                    <a:pt x="35383" y="17530"/>
                    <a:pt x="35396" y="17517"/>
                  </a:cubicBezTo>
                  <a:lnTo>
                    <a:pt x="35396" y="17517"/>
                  </a:lnTo>
                  <a:cubicBezTo>
                    <a:pt x="35345" y="17530"/>
                    <a:pt x="35308" y="17542"/>
                    <a:pt x="35283" y="17555"/>
                  </a:cubicBezTo>
                  <a:cubicBezTo>
                    <a:pt x="35220" y="17580"/>
                    <a:pt x="35257" y="17580"/>
                    <a:pt x="35320" y="17593"/>
                  </a:cubicBezTo>
                  <a:cubicBezTo>
                    <a:pt x="35182" y="17618"/>
                    <a:pt x="35031" y="17643"/>
                    <a:pt x="34880" y="17655"/>
                  </a:cubicBezTo>
                  <a:cubicBezTo>
                    <a:pt x="34830" y="17660"/>
                    <a:pt x="34779" y="17661"/>
                    <a:pt x="34726" y="17661"/>
                  </a:cubicBezTo>
                  <a:cubicBezTo>
                    <a:pt x="34619" y="17661"/>
                    <a:pt x="34508" y="17655"/>
                    <a:pt x="34390" y="17655"/>
                  </a:cubicBezTo>
                  <a:cubicBezTo>
                    <a:pt x="34315" y="17655"/>
                    <a:pt x="34227" y="17630"/>
                    <a:pt x="34127" y="17618"/>
                  </a:cubicBezTo>
                  <a:cubicBezTo>
                    <a:pt x="34114" y="17605"/>
                    <a:pt x="34089" y="17605"/>
                    <a:pt x="34076" y="17593"/>
                  </a:cubicBezTo>
                  <a:cubicBezTo>
                    <a:pt x="34052" y="17580"/>
                    <a:pt x="34028" y="17580"/>
                    <a:pt x="34026" y="17569"/>
                  </a:cubicBezTo>
                  <a:lnTo>
                    <a:pt x="34026" y="17569"/>
                  </a:lnTo>
                  <a:cubicBezTo>
                    <a:pt x="34026" y="17572"/>
                    <a:pt x="34028" y="17582"/>
                    <a:pt x="34039" y="17593"/>
                  </a:cubicBezTo>
                  <a:cubicBezTo>
                    <a:pt x="34039" y="17593"/>
                    <a:pt x="34039" y="17601"/>
                    <a:pt x="34045" y="17604"/>
                  </a:cubicBezTo>
                  <a:lnTo>
                    <a:pt x="34045" y="17604"/>
                  </a:lnTo>
                  <a:cubicBezTo>
                    <a:pt x="33796" y="17554"/>
                    <a:pt x="33547" y="17478"/>
                    <a:pt x="33335" y="17304"/>
                  </a:cubicBezTo>
                  <a:cubicBezTo>
                    <a:pt x="33109" y="17140"/>
                    <a:pt x="32958" y="16876"/>
                    <a:pt x="32870" y="16613"/>
                  </a:cubicBezTo>
                  <a:cubicBezTo>
                    <a:pt x="32707" y="16060"/>
                    <a:pt x="32782" y="15406"/>
                    <a:pt x="32920" y="14778"/>
                  </a:cubicBezTo>
                  <a:lnTo>
                    <a:pt x="32933" y="14803"/>
                  </a:lnTo>
                  <a:lnTo>
                    <a:pt x="32933" y="14740"/>
                  </a:lnTo>
                  <a:cubicBezTo>
                    <a:pt x="32970" y="14577"/>
                    <a:pt x="32996" y="14451"/>
                    <a:pt x="33033" y="14313"/>
                  </a:cubicBezTo>
                  <a:lnTo>
                    <a:pt x="33046" y="14313"/>
                  </a:lnTo>
                  <a:lnTo>
                    <a:pt x="33046" y="14288"/>
                  </a:lnTo>
                  <a:cubicBezTo>
                    <a:pt x="33109" y="14024"/>
                    <a:pt x="33184" y="13773"/>
                    <a:pt x="33259" y="13521"/>
                  </a:cubicBezTo>
                  <a:cubicBezTo>
                    <a:pt x="33259" y="13521"/>
                    <a:pt x="33259" y="13521"/>
                    <a:pt x="33259" y="13534"/>
                  </a:cubicBezTo>
                  <a:lnTo>
                    <a:pt x="33285" y="13433"/>
                  </a:lnTo>
                  <a:cubicBezTo>
                    <a:pt x="33322" y="13295"/>
                    <a:pt x="33360" y="13157"/>
                    <a:pt x="33410" y="13019"/>
                  </a:cubicBezTo>
                  <a:cubicBezTo>
                    <a:pt x="33410" y="13006"/>
                    <a:pt x="33423" y="12994"/>
                    <a:pt x="33435" y="12981"/>
                  </a:cubicBezTo>
                  <a:lnTo>
                    <a:pt x="33410" y="12981"/>
                  </a:lnTo>
                  <a:cubicBezTo>
                    <a:pt x="33461" y="12818"/>
                    <a:pt x="33511" y="12642"/>
                    <a:pt x="33561" y="12478"/>
                  </a:cubicBezTo>
                  <a:cubicBezTo>
                    <a:pt x="33561" y="12478"/>
                    <a:pt x="33574" y="12453"/>
                    <a:pt x="33574" y="12428"/>
                  </a:cubicBezTo>
                  <a:cubicBezTo>
                    <a:pt x="33662" y="12126"/>
                    <a:pt x="33724" y="11850"/>
                    <a:pt x="33787" y="11574"/>
                  </a:cubicBezTo>
                  <a:cubicBezTo>
                    <a:pt x="33838" y="11310"/>
                    <a:pt x="33875" y="11033"/>
                    <a:pt x="33875" y="10857"/>
                  </a:cubicBezTo>
                  <a:cubicBezTo>
                    <a:pt x="33900" y="10505"/>
                    <a:pt x="33825" y="10166"/>
                    <a:pt x="33636" y="9978"/>
                  </a:cubicBezTo>
                  <a:cubicBezTo>
                    <a:pt x="33523" y="9852"/>
                    <a:pt x="33461" y="9827"/>
                    <a:pt x="33461" y="9814"/>
                  </a:cubicBezTo>
                  <a:lnTo>
                    <a:pt x="33461" y="9814"/>
                  </a:lnTo>
                  <a:cubicBezTo>
                    <a:pt x="33461" y="9814"/>
                    <a:pt x="33473" y="9827"/>
                    <a:pt x="33511" y="9839"/>
                  </a:cubicBezTo>
                  <a:cubicBezTo>
                    <a:pt x="33536" y="9852"/>
                    <a:pt x="33586" y="9890"/>
                    <a:pt x="33636" y="9927"/>
                  </a:cubicBezTo>
                  <a:cubicBezTo>
                    <a:pt x="33724" y="10015"/>
                    <a:pt x="33850" y="10166"/>
                    <a:pt x="33900" y="10392"/>
                  </a:cubicBezTo>
                  <a:cubicBezTo>
                    <a:pt x="33925" y="10505"/>
                    <a:pt x="33938" y="10631"/>
                    <a:pt x="33938" y="10757"/>
                  </a:cubicBezTo>
                  <a:cubicBezTo>
                    <a:pt x="33938" y="10895"/>
                    <a:pt x="33925" y="11021"/>
                    <a:pt x="33900" y="11222"/>
                  </a:cubicBezTo>
                  <a:cubicBezTo>
                    <a:pt x="33800" y="11963"/>
                    <a:pt x="33511" y="12855"/>
                    <a:pt x="33272" y="13710"/>
                  </a:cubicBezTo>
                  <a:cubicBezTo>
                    <a:pt x="33209" y="13923"/>
                    <a:pt x="33146" y="14124"/>
                    <a:pt x="33084" y="14338"/>
                  </a:cubicBezTo>
                  <a:cubicBezTo>
                    <a:pt x="33058" y="14439"/>
                    <a:pt x="33033" y="14552"/>
                    <a:pt x="33008" y="14652"/>
                  </a:cubicBezTo>
                  <a:cubicBezTo>
                    <a:pt x="32983" y="14753"/>
                    <a:pt x="32958" y="14891"/>
                    <a:pt x="32933" y="15004"/>
                  </a:cubicBezTo>
                  <a:cubicBezTo>
                    <a:pt x="32832" y="15494"/>
                    <a:pt x="32807" y="15934"/>
                    <a:pt x="32857" y="16261"/>
                  </a:cubicBezTo>
                  <a:lnTo>
                    <a:pt x="32857" y="16286"/>
                  </a:lnTo>
                  <a:cubicBezTo>
                    <a:pt x="32866" y="16347"/>
                    <a:pt x="32881" y="16403"/>
                    <a:pt x="32894" y="16457"/>
                  </a:cubicBezTo>
                  <a:lnTo>
                    <a:pt x="32894" y="16457"/>
                  </a:lnTo>
                  <a:cubicBezTo>
                    <a:pt x="32890" y="16416"/>
                    <a:pt x="32880" y="16376"/>
                    <a:pt x="32870" y="16336"/>
                  </a:cubicBezTo>
                  <a:lnTo>
                    <a:pt x="32870" y="16336"/>
                  </a:lnTo>
                  <a:cubicBezTo>
                    <a:pt x="32881" y="16378"/>
                    <a:pt x="32891" y="16412"/>
                    <a:pt x="32894" y="16459"/>
                  </a:cubicBezTo>
                  <a:lnTo>
                    <a:pt x="32894" y="16459"/>
                  </a:lnTo>
                  <a:cubicBezTo>
                    <a:pt x="32894" y="16458"/>
                    <a:pt x="32894" y="16457"/>
                    <a:pt x="32894" y="16457"/>
                  </a:cubicBezTo>
                  <a:lnTo>
                    <a:pt x="32894" y="16457"/>
                  </a:lnTo>
                  <a:cubicBezTo>
                    <a:pt x="32895" y="16467"/>
                    <a:pt x="32895" y="16477"/>
                    <a:pt x="32895" y="16487"/>
                  </a:cubicBezTo>
                  <a:cubicBezTo>
                    <a:pt x="32895" y="16477"/>
                    <a:pt x="32895" y="16468"/>
                    <a:pt x="32894" y="16459"/>
                  </a:cubicBezTo>
                  <a:lnTo>
                    <a:pt x="32894" y="16459"/>
                  </a:lnTo>
                  <a:cubicBezTo>
                    <a:pt x="32899" y="16481"/>
                    <a:pt x="32904" y="16503"/>
                    <a:pt x="32908" y="16525"/>
                  </a:cubicBezTo>
                  <a:cubicBezTo>
                    <a:pt x="32920" y="16575"/>
                    <a:pt x="32920" y="16638"/>
                    <a:pt x="32945" y="16700"/>
                  </a:cubicBezTo>
                  <a:cubicBezTo>
                    <a:pt x="32952" y="16707"/>
                    <a:pt x="32955" y="16710"/>
                    <a:pt x="32958" y="16710"/>
                  </a:cubicBezTo>
                  <a:cubicBezTo>
                    <a:pt x="32961" y="16710"/>
                    <a:pt x="32964" y="16707"/>
                    <a:pt x="32970" y="16700"/>
                  </a:cubicBezTo>
                  <a:cubicBezTo>
                    <a:pt x="32970" y="16688"/>
                    <a:pt x="32970" y="16663"/>
                    <a:pt x="32970" y="16638"/>
                  </a:cubicBezTo>
                  <a:cubicBezTo>
                    <a:pt x="32979" y="16613"/>
                    <a:pt x="32981" y="16599"/>
                    <a:pt x="32989" y="16599"/>
                  </a:cubicBezTo>
                  <a:cubicBezTo>
                    <a:pt x="32994" y="16599"/>
                    <a:pt x="32999" y="16604"/>
                    <a:pt x="33008" y="16613"/>
                  </a:cubicBezTo>
                  <a:cubicBezTo>
                    <a:pt x="32970" y="16537"/>
                    <a:pt x="32945" y="16462"/>
                    <a:pt x="32920" y="16399"/>
                  </a:cubicBezTo>
                  <a:cubicBezTo>
                    <a:pt x="32895" y="16361"/>
                    <a:pt x="32882" y="16324"/>
                    <a:pt x="32870" y="16286"/>
                  </a:cubicBezTo>
                  <a:cubicBezTo>
                    <a:pt x="32795" y="15796"/>
                    <a:pt x="32895" y="15205"/>
                    <a:pt x="33033" y="14652"/>
                  </a:cubicBezTo>
                  <a:cubicBezTo>
                    <a:pt x="33146" y="14187"/>
                    <a:pt x="33285" y="13735"/>
                    <a:pt x="33423" y="13295"/>
                  </a:cubicBezTo>
                  <a:cubicBezTo>
                    <a:pt x="33699" y="12415"/>
                    <a:pt x="33925" y="11586"/>
                    <a:pt x="33988" y="11033"/>
                  </a:cubicBezTo>
                  <a:cubicBezTo>
                    <a:pt x="34034" y="10602"/>
                    <a:pt x="33966" y="10346"/>
                    <a:pt x="33981" y="10346"/>
                  </a:cubicBezTo>
                  <a:cubicBezTo>
                    <a:pt x="33982" y="10346"/>
                    <a:pt x="33985" y="10349"/>
                    <a:pt x="33988" y="10355"/>
                  </a:cubicBezTo>
                  <a:cubicBezTo>
                    <a:pt x="34001" y="10392"/>
                    <a:pt x="34039" y="10518"/>
                    <a:pt x="34051" y="10744"/>
                  </a:cubicBezTo>
                  <a:cubicBezTo>
                    <a:pt x="34051" y="10870"/>
                    <a:pt x="34051" y="11008"/>
                    <a:pt x="34026" y="11222"/>
                  </a:cubicBezTo>
                  <a:cubicBezTo>
                    <a:pt x="33988" y="11435"/>
                    <a:pt x="33951" y="11674"/>
                    <a:pt x="33888" y="11976"/>
                  </a:cubicBezTo>
                  <a:cubicBezTo>
                    <a:pt x="33756" y="12461"/>
                    <a:pt x="33722" y="12564"/>
                    <a:pt x="33715" y="12564"/>
                  </a:cubicBezTo>
                  <a:cubicBezTo>
                    <a:pt x="33710" y="12564"/>
                    <a:pt x="33719" y="12507"/>
                    <a:pt x="33712" y="12507"/>
                  </a:cubicBezTo>
                  <a:cubicBezTo>
                    <a:pt x="33707" y="12507"/>
                    <a:pt x="33694" y="12537"/>
                    <a:pt x="33662" y="12642"/>
                  </a:cubicBezTo>
                  <a:cubicBezTo>
                    <a:pt x="33511" y="13195"/>
                    <a:pt x="33347" y="13747"/>
                    <a:pt x="33197" y="14326"/>
                  </a:cubicBezTo>
                  <a:cubicBezTo>
                    <a:pt x="33159" y="14464"/>
                    <a:pt x="33121" y="14602"/>
                    <a:pt x="33084" y="14765"/>
                  </a:cubicBezTo>
                  <a:cubicBezTo>
                    <a:pt x="33046" y="14941"/>
                    <a:pt x="33021" y="15117"/>
                    <a:pt x="32996" y="15293"/>
                  </a:cubicBezTo>
                  <a:cubicBezTo>
                    <a:pt x="32945" y="15645"/>
                    <a:pt x="32920" y="15984"/>
                    <a:pt x="32983" y="16324"/>
                  </a:cubicBezTo>
                  <a:cubicBezTo>
                    <a:pt x="33021" y="16562"/>
                    <a:pt x="33096" y="16776"/>
                    <a:pt x="33222" y="16952"/>
                  </a:cubicBezTo>
                  <a:cubicBezTo>
                    <a:pt x="33347" y="17128"/>
                    <a:pt x="33511" y="17253"/>
                    <a:pt x="33662" y="17329"/>
                  </a:cubicBezTo>
                  <a:cubicBezTo>
                    <a:pt x="33825" y="17404"/>
                    <a:pt x="33976" y="17442"/>
                    <a:pt x="34114" y="17467"/>
                  </a:cubicBezTo>
                  <a:cubicBezTo>
                    <a:pt x="34240" y="17480"/>
                    <a:pt x="34353" y="17505"/>
                    <a:pt x="34441" y="17505"/>
                  </a:cubicBezTo>
                  <a:cubicBezTo>
                    <a:pt x="34524" y="17511"/>
                    <a:pt x="34606" y="17514"/>
                    <a:pt x="34686" y="17514"/>
                  </a:cubicBezTo>
                  <a:cubicBezTo>
                    <a:pt x="35110" y="17514"/>
                    <a:pt x="35481" y="17434"/>
                    <a:pt x="35798" y="17329"/>
                  </a:cubicBezTo>
                  <a:cubicBezTo>
                    <a:pt x="35898" y="17291"/>
                    <a:pt x="35986" y="17266"/>
                    <a:pt x="36074" y="17228"/>
                  </a:cubicBezTo>
                  <a:cubicBezTo>
                    <a:pt x="36150" y="17191"/>
                    <a:pt x="36225" y="17153"/>
                    <a:pt x="36288" y="17128"/>
                  </a:cubicBezTo>
                  <a:cubicBezTo>
                    <a:pt x="36426" y="17052"/>
                    <a:pt x="36552" y="16989"/>
                    <a:pt x="36665" y="16914"/>
                  </a:cubicBezTo>
                  <a:cubicBezTo>
                    <a:pt x="37117" y="16638"/>
                    <a:pt x="37406" y="16386"/>
                    <a:pt x="37695" y="16110"/>
                  </a:cubicBezTo>
                  <a:cubicBezTo>
                    <a:pt x="37984" y="15833"/>
                    <a:pt x="38273" y="15519"/>
                    <a:pt x="38613" y="15042"/>
                  </a:cubicBezTo>
                  <a:cubicBezTo>
                    <a:pt x="38788" y="14803"/>
                    <a:pt x="38977" y="14527"/>
                    <a:pt x="39191" y="14187"/>
                  </a:cubicBezTo>
                  <a:cubicBezTo>
                    <a:pt x="39392" y="13835"/>
                    <a:pt x="39605" y="13446"/>
                    <a:pt x="39831" y="12931"/>
                  </a:cubicBezTo>
                  <a:lnTo>
                    <a:pt x="39831" y="12931"/>
                  </a:lnTo>
                  <a:cubicBezTo>
                    <a:pt x="39442" y="13785"/>
                    <a:pt x="39027" y="14451"/>
                    <a:pt x="38625" y="15004"/>
                  </a:cubicBezTo>
                  <a:cubicBezTo>
                    <a:pt x="38223" y="15557"/>
                    <a:pt x="37821" y="15984"/>
                    <a:pt x="37444" y="16324"/>
                  </a:cubicBezTo>
                  <a:cubicBezTo>
                    <a:pt x="37080" y="16650"/>
                    <a:pt x="36728" y="16876"/>
                    <a:pt x="36426" y="17040"/>
                  </a:cubicBezTo>
                  <a:cubicBezTo>
                    <a:pt x="36275" y="17128"/>
                    <a:pt x="36137" y="17178"/>
                    <a:pt x="35999" y="17241"/>
                  </a:cubicBezTo>
                  <a:cubicBezTo>
                    <a:pt x="35861" y="17291"/>
                    <a:pt x="35735" y="17341"/>
                    <a:pt x="35622" y="17366"/>
                  </a:cubicBezTo>
                  <a:cubicBezTo>
                    <a:pt x="35252" y="17459"/>
                    <a:pt x="35041" y="17467"/>
                    <a:pt x="34902" y="17467"/>
                  </a:cubicBezTo>
                  <a:cubicBezTo>
                    <a:pt x="34870" y="17467"/>
                    <a:pt x="34843" y="17467"/>
                    <a:pt x="34818" y="17467"/>
                  </a:cubicBezTo>
                  <a:cubicBezTo>
                    <a:pt x="34791" y="17469"/>
                    <a:pt x="34768" y="17470"/>
                    <a:pt x="34745" y="17470"/>
                  </a:cubicBezTo>
                  <a:cubicBezTo>
                    <a:pt x="34652" y="17470"/>
                    <a:pt x="34585" y="17452"/>
                    <a:pt x="34453" y="17442"/>
                  </a:cubicBezTo>
                  <a:cubicBezTo>
                    <a:pt x="34403" y="17442"/>
                    <a:pt x="34340" y="17429"/>
                    <a:pt x="34252" y="17404"/>
                  </a:cubicBezTo>
                  <a:cubicBezTo>
                    <a:pt x="34177" y="17392"/>
                    <a:pt x="34064" y="17379"/>
                    <a:pt x="33938" y="17341"/>
                  </a:cubicBezTo>
                  <a:cubicBezTo>
                    <a:pt x="33812" y="17304"/>
                    <a:pt x="33662" y="17253"/>
                    <a:pt x="33511" y="17140"/>
                  </a:cubicBezTo>
                  <a:cubicBezTo>
                    <a:pt x="33360" y="17015"/>
                    <a:pt x="33209" y="16839"/>
                    <a:pt x="33134" y="16575"/>
                  </a:cubicBezTo>
                  <a:cubicBezTo>
                    <a:pt x="33046" y="16324"/>
                    <a:pt x="33021" y="16009"/>
                    <a:pt x="33046" y="15658"/>
                  </a:cubicBezTo>
                  <a:cubicBezTo>
                    <a:pt x="33071" y="15469"/>
                    <a:pt x="33096" y="15281"/>
                    <a:pt x="33134" y="15079"/>
                  </a:cubicBezTo>
                  <a:cubicBezTo>
                    <a:pt x="33159" y="14966"/>
                    <a:pt x="33184" y="14866"/>
                    <a:pt x="33209" y="14753"/>
                  </a:cubicBezTo>
                  <a:cubicBezTo>
                    <a:pt x="33234" y="14665"/>
                    <a:pt x="33259" y="14564"/>
                    <a:pt x="33285" y="14464"/>
                  </a:cubicBezTo>
                  <a:cubicBezTo>
                    <a:pt x="33385" y="14062"/>
                    <a:pt x="33523" y="13622"/>
                    <a:pt x="33662" y="13132"/>
                  </a:cubicBezTo>
                  <a:cubicBezTo>
                    <a:pt x="33784" y="12735"/>
                    <a:pt x="33914" y="12306"/>
                    <a:pt x="34012" y="11844"/>
                  </a:cubicBezTo>
                  <a:lnTo>
                    <a:pt x="34012" y="11844"/>
                  </a:lnTo>
                  <a:cubicBezTo>
                    <a:pt x="33866" y="12538"/>
                    <a:pt x="33643" y="13234"/>
                    <a:pt x="33448" y="13949"/>
                  </a:cubicBezTo>
                  <a:cubicBezTo>
                    <a:pt x="33450" y="13940"/>
                    <a:pt x="33451" y="13936"/>
                    <a:pt x="33450" y="13936"/>
                  </a:cubicBezTo>
                  <a:lnTo>
                    <a:pt x="33450" y="13936"/>
                  </a:lnTo>
                  <a:cubicBezTo>
                    <a:pt x="33446" y="13936"/>
                    <a:pt x="33312" y="14426"/>
                    <a:pt x="33308" y="14426"/>
                  </a:cubicBezTo>
                  <a:cubicBezTo>
                    <a:pt x="33307" y="14426"/>
                    <a:pt x="33308" y="14422"/>
                    <a:pt x="33310" y="14413"/>
                  </a:cubicBezTo>
                  <a:lnTo>
                    <a:pt x="33310" y="14413"/>
                  </a:lnTo>
                  <a:cubicBezTo>
                    <a:pt x="33222" y="14753"/>
                    <a:pt x="33146" y="15105"/>
                    <a:pt x="33121" y="15331"/>
                  </a:cubicBezTo>
                  <a:cubicBezTo>
                    <a:pt x="33084" y="15576"/>
                    <a:pt x="33072" y="15725"/>
                    <a:pt x="33083" y="15814"/>
                  </a:cubicBezTo>
                  <a:lnTo>
                    <a:pt x="33083" y="15814"/>
                  </a:lnTo>
                  <a:cubicBezTo>
                    <a:pt x="33085" y="15763"/>
                    <a:pt x="33089" y="15693"/>
                    <a:pt x="33096" y="15607"/>
                  </a:cubicBezTo>
                  <a:cubicBezTo>
                    <a:pt x="33121" y="15469"/>
                    <a:pt x="33146" y="15268"/>
                    <a:pt x="33197" y="15042"/>
                  </a:cubicBezTo>
                  <a:cubicBezTo>
                    <a:pt x="33222" y="14929"/>
                    <a:pt x="33247" y="14790"/>
                    <a:pt x="33272" y="14665"/>
                  </a:cubicBezTo>
                  <a:cubicBezTo>
                    <a:pt x="33310" y="14552"/>
                    <a:pt x="33347" y="14426"/>
                    <a:pt x="33373" y="14288"/>
                  </a:cubicBezTo>
                  <a:cubicBezTo>
                    <a:pt x="33523" y="13760"/>
                    <a:pt x="33724" y="13144"/>
                    <a:pt x="33900" y="12503"/>
                  </a:cubicBezTo>
                  <a:cubicBezTo>
                    <a:pt x="33988" y="12189"/>
                    <a:pt x="34076" y="11850"/>
                    <a:pt x="34139" y="11523"/>
                  </a:cubicBezTo>
                  <a:cubicBezTo>
                    <a:pt x="34164" y="11360"/>
                    <a:pt x="34189" y="11197"/>
                    <a:pt x="34202" y="11046"/>
                  </a:cubicBezTo>
                  <a:cubicBezTo>
                    <a:pt x="34214" y="10882"/>
                    <a:pt x="34227" y="10744"/>
                    <a:pt x="34214" y="10593"/>
                  </a:cubicBezTo>
                  <a:cubicBezTo>
                    <a:pt x="34202" y="10304"/>
                    <a:pt x="34127" y="10015"/>
                    <a:pt x="33963" y="9814"/>
                  </a:cubicBezTo>
                  <a:cubicBezTo>
                    <a:pt x="33800" y="9601"/>
                    <a:pt x="33561" y="9488"/>
                    <a:pt x="33335" y="9425"/>
                  </a:cubicBezTo>
                  <a:cubicBezTo>
                    <a:pt x="33091" y="9362"/>
                    <a:pt x="32871" y="9346"/>
                    <a:pt x="32686" y="9346"/>
                  </a:cubicBezTo>
                  <a:cubicBezTo>
                    <a:pt x="32538" y="9346"/>
                    <a:pt x="32412" y="9356"/>
                    <a:pt x="32317" y="9362"/>
                  </a:cubicBezTo>
                  <a:cubicBezTo>
                    <a:pt x="32235" y="9372"/>
                    <a:pt x="32180" y="9376"/>
                    <a:pt x="32153" y="9376"/>
                  </a:cubicBezTo>
                  <a:cubicBezTo>
                    <a:pt x="32109" y="9376"/>
                    <a:pt x="32143" y="9365"/>
                    <a:pt x="32267" y="9349"/>
                  </a:cubicBezTo>
                  <a:cubicBezTo>
                    <a:pt x="32427" y="9332"/>
                    <a:pt x="32612" y="9314"/>
                    <a:pt x="32809" y="9314"/>
                  </a:cubicBezTo>
                  <a:cubicBezTo>
                    <a:pt x="32890" y="9314"/>
                    <a:pt x="32974" y="9317"/>
                    <a:pt x="33058" y="9324"/>
                  </a:cubicBezTo>
                  <a:cubicBezTo>
                    <a:pt x="33347" y="9349"/>
                    <a:pt x="33687" y="9437"/>
                    <a:pt x="33938" y="9676"/>
                  </a:cubicBezTo>
                  <a:cubicBezTo>
                    <a:pt x="33976" y="9714"/>
                    <a:pt x="34001" y="9752"/>
                    <a:pt x="34039" y="9789"/>
                  </a:cubicBezTo>
                  <a:cubicBezTo>
                    <a:pt x="34164" y="9953"/>
                    <a:pt x="34227" y="10154"/>
                    <a:pt x="34265" y="10355"/>
                  </a:cubicBezTo>
                  <a:cubicBezTo>
                    <a:pt x="34265" y="10392"/>
                    <a:pt x="34277" y="10430"/>
                    <a:pt x="34277" y="10468"/>
                  </a:cubicBezTo>
                  <a:cubicBezTo>
                    <a:pt x="34302" y="10669"/>
                    <a:pt x="34290" y="10857"/>
                    <a:pt x="34277" y="11046"/>
                  </a:cubicBezTo>
                  <a:cubicBezTo>
                    <a:pt x="34315" y="10732"/>
                    <a:pt x="34315" y="10418"/>
                    <a:pt x="34227" y="10116"/>
                  </a:cubicBezTo>
                  <a:cubicBezTo>
                    <a:pt x="34189" y="9978"/>
                    <a:pt x="34127" y="9852"/>
                    <a:pt x="34039" y="9739"/>
                  </a:cubicBezTo>
                  <a:cubicBezTo>
                    <a:pt x="34001" y="9689"/>
                    <a:pt x="33963" y="9651"/>
                    <a:pt x="33913" y="9613"/>
                  </a:cubicBezTo>
                  <a:cubicBezTo>
                    <a:pt x="33863" y="9563"/>
                    <a:pt x="33825" y="9525"/>
                    <a:pt x="33762" y="9500"/>
                  </a:cubicBezTo>
                  <a:cubicBezTo>
                    <a:pt x="33624" y="9412"/>
                    <a:pt x="33486" y="9349"/>
                    <a:pt x="33322" y="9312"/>
                  </a:cubicBezTo>
                  <a:cubicBezTo>
                    <a:pt x="33347" y="9312"/>
                    <a:pt x="33360" y="9324"/>
                    <a:pt x="33398" y="9324"/>
                  </a:cubicBezTo>
                  <a:cubicBezTo>
                    <a:pt x="33523" y="9362"/>
                    <a:pt x="33762" y="9437"/>
                    <a:pt x="33963" y="9626"/>
                  </a:cubicBezTo>
                  <a:cubicBezTo>
                    <a:pt x="34127" y="9777"/>
                    <a:pt x="34240" y="10003"/>
                    <a:pt x="34290" y="10216"/>
                  </a:cubicBezTo>
                  <a:cubicBezTo>
                    <a:pt x="34340" y="10430"/>
                    <a:pt x="34340" y="10606"/>
                    <a:pt x="34340" y="10719"/>
                  </a:cubicBezTo>
                  <a:cubicBezTo>
                    <a:pt x="34340" y="10568"/>
                    <a:pt x="34353" y="10418"/>
                    <a:pt x="34328" y="10279"/>
                  </a:cubicBezTo>
                  <a:lnTo>
                    <a:pt x="34328" y="10267"/>
                  </a:lnTo>
                  <a:cubicBezTo>
                    <a:pt x="34328" y="10229"/>
                    <a:pt x="34315" y="10191"/>
                    <a:pt x="34315" y="10154"/>
                  </a:cubicBezTo>
                  <a:cubicBezTo>
                    <a:pt x="34290" y="10066"/>
                    <a:pt x="34265" y="9965"/>
                    <a:pt x="34227" y="9877"/>
                  </a:cubicBezTo>
                  <a:lnTo>
                    <a:pt x="34227" y="9877"/>
                  </a:lnTo>
                  <a:cubicBezTo>
                    <a:pt x="34277" y="9978"/>
                    <a:pt x="34315" y="10091"/>
                    <a:pt x="34340" y="10204"/>
                  </a:cubicBezTo>
                  <a:cubicBezTo>
                    <a:pt x="34328" y="10103"/>
                    <a:pt x="34290" y="10003"/>
                    <a:pt x="34240" y="9902"/>
                  </a:cubicBezTo>
                  <a:cubicBezTo>
                    <a:pt x="34114" y="9613"/>
                    <a:pt x="33838" y="9387"/>
                    <a:pt x="33511" y="9287"/>
                  </a:cubicBezTo>
                  <a:cubicBezTo>
                    <a:pt x="33273" y="9204"/>
                    <a:pt x="33015" y="9175"/>
                    <a:pt x="32752" y="9175"/>
                  </a:cubicBezTo>
                  <a:cubicBezTo>
                    <a:pt x="32653" y="9175"/>
                    <a:pt x="32554" y="9179"/>
                    <a:pt x="32455" y="9186"/>
                  </a:cubicBezTo>
                  <a:cubicBezTo>
                    <a:pt x="32091" y="9199"/>
                    <a:pt x="31739" y="9261"/>
                    <a:pt x="31387" y="9337"/>
                  </a:cubicBezTo>
                  <a:cubicBezTo>
                    <a:pt x="31211" y="9362"/>
                    <a:pt x="31035" y="9412"/>
                    <a:pt x="30872" y="9450"/>
                  </a:cubicBezTo>
                  <a:cubicBezTo>
                    <a:pt x="30709" y="9488"/>
                    <a:pt x="30545" y="9538"/>
                    <a:pt x="30394" y="9576"/>
                  </a:cubicBezTo>
                  <a:cubicBezTo>
                    <a:pt x="30369" y="9588"/>
                    <a:pt x="30344" y="9588"/>
                    <a:pt x="30332" y="9601"/>
                  </a:cubicBezTo>
                  <a:cubicBezTo>
                    <a:pt x="30236" y="9660"/>
                    <a:pt x="30299" y="9765"/>
                    <a:pt x="30467" y="9765"/>
                  </a:cubicBezTo>
                  <a:cubicBezTo>
                    <a:pt x="30476" y="9765"/>
                    <a:pt x="30485" y="9765"/>
                    <a:pt x="30495" y="9764"/>
                  </a:cubicBezTo>
                  <a:lnTo>
                    <a:pt x="30495" y="9764"/>
                  </a:lnTo>
                  <a:cubicBezTo>
                    <a:pt x="30482" y="9802"/>
                    <a:pt x="30256" y="9814"/>
                    <a:pt x="30143" y="9839"/>
                  </a:cubicBezTo>
                  <a:cubicBezTo>
                    <a:pt x="29816" y="9915"/>
                    <a:pt x="29678" y="10028"/>
                    <a:pt x="29427" y="10116"/>
                  </a:cubicBezTo>
                  <a:lnTo>
                    <a:pt x="29603" y="10028"/>
                  </a:lnTo>
                  <a:cubicBezTo>
                    <a:pt x="29565" y="10028"/>
                    <a:pt x="29188" y="10179"/>
                    <a:pt x="29138" y="10216"/>
                  </a:cubicBezTo>
                  <a:cubicBezTo>
                    <a:pt x="29127" y="10216"/>
                    <a:pt x="29271" y="10109"/>
                    <a:pt x="29221" y="10109"/>
                  </a:cubicBezTo>
                  <a:cubicBezTo>
                    <a:pt x="29214" y="10109"/>
                    <a:pt x="29203" y="10111"/>
                    <a:pt x="29188" y="10116"/>
                  </a:cubicBezTo>
                  <a:cubicBezTo>
                    <a:pt x="28723" y="10292"/>
                    <a:pt x="28321" y="10543"/>
                    <a:pt x="28371" y="10568"/>
                  </a:cubicBezTo>
                  <a:cubicBezTo>
                    <a:pt x="28598" y="10455"/>
                    <a:pt x="28824" y="10342"/>
                    <a:pt x="29050" y="10242"/>
                  </a:cubicBezTo>
                  <a:lnTo>
                    <a:pt x="29050" y="10242"/>
                  </a:lnTo>
                  <a:cubicBezTo>
                    <a:pt x="29088" y="10254"/>
                    <a:pt x="28572" y="10468"/>
                    <a:pt x="28610" y="10493"/>
                  </a:cubicBezTo>
                  <a:lnTo>
                    <a:pt x="27969" y="10757"/>
                  </a:lnTo>
                  <a:cubicBezTo>
                    <a:pt x="28037" y="10723"/>
                    <a:pt x="28248" y="10628"/>
                    <a:pt x="28206" y="10628"/>
                  </a:cubicBezTo>
                  <a:cubicBezTo>
                    <a:pt x="28202" y="10628"/>
                    <a:pt x="28194" y="10629"/>
                    <a:pt x="28183" y="10631"/>
                  </a:cubicBezTo>
                  <a:cubicBezTo>
                    <a:pt x="27919" y="10757"/>
                    <a:pt x="28045" y="10694"/>
                    <a:pt x="27856" y="10757"/>
                  </a:cubicBezTo>
                  <a:cubicBezTo>
                    <a:pt x="28145" y="10581"/>
                    <a:pt x="28685" y="10229"/>
                    <a:pt x="28874" y="10103"/>
                  </a:cubicBezTo>
                  <a:lnTo>
                    <a:pt x="28874" y="10103"/>
                  </a:lnTo>
                  <a:lnTo>
                    <a:pt x="28547" y="10267"/>
                  </a:lnTo>
                  <a:lnTo>
                    <a:pt x="28459" y="10279"/>
                  </a:lnTo>
                  <a:cubicBezTo>
                    <a:pt x="28045" y="10493"/>
                    <a:pt x="27705" y="10782"/>
                    <a:pt x="27605" y="10857"/>
                  </a:cubicBezTo>
                  <a:cubicBezTo>
                    <a:pt x="27526" y="10889"/>
                    <a:pt x="27478" y="10901"/>
                    <a:pt x="27451" y="10901"/>
                  </a:cubicBezTo>
                  <a:cubicBezTo>
                    <a:pt x="27392" y="10901"/>
                    <a:pt x="27432" y="10845"/>
                    <a:pt x="27467" y="10820"/>
                  </a:cubicBezTo>
                  <a:lnTo>
                    <a:pt x="27467" y="10820"/>
                  </a:lnTo>
                  <a:cubicBezTo>
                    <a:pt x="26977" y="11033"/>
                    <a:pt x="27027" y="11121"/>
                    <a:pt x="26524" y="11322"/>
                  </a:cubicBezTo>
                  <a:lnTo>
                    <a:pt x="26713" y="11259"/>
                  </a:lnTo>
                  <a:lnTo>
                    <a:pt x="26713" y="11259"/>
                  </a:lnTo>
                  <a:cubicBezTo>
                    <a:pt x="26600" y="11310"/>
                    <a:pt x="26160" y="11460"/>
                    <a:pt x="26210" y="11460"/>
                  </a:cubicBezTo>
                  <a:cubicBezTo>
                    <a:pt x="26176" y="11469"/>
                    <a:pt x="26142" y="11473"/>
                    <a:pt x="26114" y="11473"/>
                  </a:cubicBezTo>
                  <a:cubicBezTo>
                    <a:pt x="26059" y="11473"/>
                    <a:pt x="26034" y="11456"/>
                    <a:pt x="26109" y="11423"/>
                  </a:cubicBezTo>
                  <a:lnTo>
                    <a:pt x="26109" y="11423"/>
                  </a:lnTo>
                  <a:cubicBezTo>
                    <a:pt x="25960" y="11485"/>
                    <a:pt x="25822" y="11572"/>
                    <a:pt x="25673" y="11635"/>
                  </a:cubicBezTo>
                  <a:lnTo>
                    <a:pt x="25673" y="11635"/>
                  </a:lnTo>
                  <a:cubicBezTo>
                    <a:pt x="25730" y="11610"/>
                    <a:pt x="25670" y="11573"/>
                    <a:pt x="25695" y="11548"/>
                  </a:cubicBezTo>
                  <a:lnTo>
                    <a:pt x="25695" y="11548"/>
                  </a:lnTo>
                  <a:cubicBezTo>
                    <a:pt x="25527" y="11593"/>
                    <a:pt x="25419" y="11678"/>
                    <a:pt x="25486" y="11678"/>
                  </a:cubicBezTo>
                  <a:cubicBezTo>
                    <a:pt x="25491" y="11678"/>
                    <a:pt x="25496" y="11678"/>
                    <a:pt x="25502" y="11677"/>
                  </a:cubicBezTo>
                  <a:lnTo>
                    <a:pt x="25502" y="11677"/>
                  </a:lnTo>
                  <a:cubicBezTo>
                    <a:pt x="25144" y="11737"/>
                    <a:pt x="25225" y="11725"/>
                    <a:pt x="24916" y="11749"/>
                  </a:cubicBezTo>
                  <a:cubicBezTo>
                    <a:pt x="24826" y="11761"/>
                    <a:pt x="24916" y="11802"/>
                    <a:pt x="24999" y="11802"/>
                  </a:cubicBezTo>
                  <a:cubicBezTo>
                    <a:pt x="25009" y="11802"/>
                    <a:pt x="25019" y="11801"/>
                    <a:pt x="25029" y="11800"/>
                  </a:cubicBezTo>
                  <a:lnTo>
                    <a:pt x="25029" y="11800"/>
                  </a:lnTo>
                  <a:cubicBezTo>
                    <a:pt x="24765" y="11850"/>
                    <a:pt x="24614" y="11863"/>
                    <a:pt x="24488" y="11863"/>
                  </a:cubicBezTo>
                  <a:cubicBezTo>
                    <a:pt x="24916" y="11800"/>
                    <a:pt x="24602" y="11737"/>
                    <a:pt x="24677" y="11687"/>
                  </a:cubicBezTo>
                  <a:lnTo>
                    <a:pt x="24677" y="11687"/>
                  </a:lnTo>
                  <a:cubicBezTo>
                    <a:pt x="24526" y="11737"/>
                    <a:pt x="24375" y="11762"/>
                    <a:pt x="24225" y="11800"/>
                  </a:cubicBezTo>
                  <a:cubicBezTo>
                    <a:pt x="24074" y="11825"/>
                    <a:pt x="23923" y="11837"/>
                    <a:pt x="23772" y="11863"/>
                  </a:cubicBezTo>
                  <a:cubicBezTo>
                    <a:pt x="23797" y="11850"/>
                    <a:pt x="23873" y="11800"/>
                    <a:pt x="23873" y="11800"/>
                  </a:cubicBezTo>
                  <a:lnTo>
                    <a:pt x="23873" y="11800"/>
                  </a:lnTo>
                  <a:cubicBezTo>
                    <a:pt x="23860" y="11806"/>
                    <a:pt x="23832" y="11809"/>
                    <a:pt x="23793" y="11809"/>
                  </a:cubicBezTo>
                  <a:cubicBezTo>
                    <a:pt x="23753" y="11809"/>
                    <a:pt x="23703" y="11806"/>
                    <a:pt x="23647" y="11800"/>
                  </a:cubicBezTo>
                  <a:cubicBezTo>
                    <a:pt x="23533" y="11787"/>
                    <a:pt x="23370" y="11787"/>
                    <a:pt x="23207" y="11737"/>
                  </a:cubicBezTo>
                  <a:cubicBezTo>
                    <a:pt x="23131" y="11712"/>
                    <a:pt x="23043" y="11687"/>
                    <a:pt x="22955" y="11662"/>
                  </a:cubicBezTo>
                  <a:cubicBezTo>
                    <a:pt x="22867" y="11636"/>
                    <a:pt x="22792" y="11599"/>
                    <a:pt x="22717" y="11574"/>
                  </a:cubicBezTo>
                  <a:cubicBezTo>
                    <a:pt x="22629" y="11536"/>
                    <a:pt x="22553" y="11511"/>
                    <a:pt x="22478" y="11473"/>
                  </a:cubicBezTo>
                  <a:cubicBezTo>
                    <a:pt x="22415" y="11435"/>
                    <a:pt x="22352" y="11410"/>
                    <a:pt x="22289" y="11373"/>
                  </a:cubicBezTo>
                  <a:lnTo>
                    <a:pt x="22289" y="11373"/>
                  </a:lnTo>
                  <a:lnTo>
                    <a:pt x="22365" y="11410"/>
                  </a:lnTo>
                  <a:cubicBezTo>
                    <a:pt x="22373" y="11413"/>
                    <a:pt x="22378" y="11415"/>
                    <a:pt x="22380" y="11415"/>
                  </a:cubicBezTo>
                  <a:cubicBezTo>
                    <a:pt x="22399" y="11415"/>
                    <a:pt x="22192" y="11298"/>
                    <a:pt x="22035" y="11209"/>
                  </a:cubicBezTo>
                  <a:lnTo>
                    <a:pt x="22035" y="11209"/>
                  </a:lnTo>
                  <a:cubicBezTo>
                    <a:pt x="21781" y="11009"/>
                    <a:pt x="21631" y="11041"/>
                    <a:pt x="21385" y="10794"/>
                  </a:cubicBezTo>
                  <a:lnTo>
                    <a:pt x="21385" y="10794"/>
                  </a:lnTo>
                  <a:cubicBezTo>
                    <a:pt x="21579" y="10950"/>
                    <a:pt x="21660" y="10992"/>
                    <a:pt x="21682" y="10992"/>
                  </a:cubicBezTo>
                  <a:cubicBezTo>
                    <a:pt x="21688" y="10992"/>
                    <a:pt x="21689" y="10989"/>
                    <a:pt x="21686" y="10983"/>
                  </a:cubicBezTo>
                  <a:cubicBezTo>
                    <a:pt x="21586" y="10908"/>
                    <a:pt x="21422" y="10782"/>
                    <a:pt x="21284" y="10681"/>
                  </a:cubicBezTo>
                  <a:cubicBezTo>
                    <a:pt x="21181" y="10606"/>
                    <a:pt x="21113" y="10545"/>
                    <a:pt x="21095" y="10545"/>
                  </a:cubicBezTo>
                  <a:cubicBezTo>
                    <a:pt x="21089" y="10545"/>
                    <a:pt x="21089" y="10552"/>
                    <a:pt x="21096" y="10568"/>
                  </a:cubicBezTo>
                  <a:cubicBezTo>
                    <a:pt x="20970" y="10455"/>
                    <a:pt x="20857" y="10355"/>
                    <a:pt x="20895" y="10342"/>
                  </a:cubicBezTo>
                  <a:cubicBezTo>
                    <a:pt x="20722" y="10218"/>
                    <a:pt x="20585" y="10071"/>
                    <a:pt x="20437" y="9934"/>
                  </a:cubicBezTo>
                  <a:lnTo>
                    <a:pt x="20437" y="9934"/>
                  </a:lnTo>
                  <a:cubicBezTo>
                    <a:pt x="20445" y="9941"/>
                    <a:pt x="20454" y="9947"/>
                    <a:pt x="20459" y="9947"/>
                  </a:cubicBezTo>
                  <a:cubicBezTo>
                    <a:pt x="20467" y="9947"/>
                    <a:pt x="20457" y="9925"/>
                    <a:pt x="20387" y="9848"/>
                  </a:cubicBezTo>
                  <a:lnTo>
                    <a:pt x="20387" y="9848"/>
                  </a:lnTo>
                  <a:cubicBezTo>
                    <a:pt x="20499" y="9971"/>
                    <a:pt x="20633" y="10093"/>
                    <a:pt x="20731" y="10191"/>
                  </a:cubicBezTo>
                  <a:cubicBezTo>
                    <a:pt x="20844" y="10292"/>
                    <a:pt x="20957" y="10367"/>
                    <a:pt x="21008" y="10443"/>
                  </a:cubicBezTo>
                  <a:cubicBezTo>
                    <a:pt x="21025" y="10434"/>
                    <a:pt x="20994" y="10382"/>
                    <a:pt x="21021" y="10382"/>
                  </a:cubicBezTo>
                  <a:cubicBezTo>
                    <a:pt x="21032" y="10382"/>
                    <a:pt x="21054" y="10391"/>
                    <a:pt x="21096" y="10418"/>
                  </a:cubicBezTo>
                  <a:cubicBezTo>
                    <a:pt x="20832" y="10204"/>
                    <a:pt x="20643" y="10028"/>
                    <a:pt x="20467" y="9877"/>
                  </a:cubicBezTo>
                  <a:cubicBezTo>
                    <a:pt x="20291" y="9726"/>
                    <a:pt x="20153" y="9588"/>
                    <a:pt x="19990" y="9450"/>
                  </a:cubicBezTo>
                  <a:lnTo>
                    <a:pt x="19814" y="9211"/>
                  </a:lnTo>
                  <a:lnTo>
                    <a:pt x="19638" y="8972"/>
                  </a:lnTo>
                  <a:lnTo>
                    <a:pt x="19613" y="8960"/>
                  </a:lnTo>
                  <a:lnTo>
                    <a:pt x="19575" y="8847"/>
                  </a:lnTo>
                  <a:cubicBezTo>
                    <a:pt x="19525" y="8796"/>
                    <a:pt x="19487" y="8771"/>
                    <a:pt x="19487" y="8759"/>
                  </a:cubicBezTo>
                  <a:cubicBezTo>
                    <a:pt x="19482" y="8754"/>
                    <a:pt x="19481" y="8751"/>
                    <a:pt x="19484" y="8751"/>
                  </a:cubicBezTo>
                  <a:cubicBezTo>
                    <a:pt x="19487" y="8751"/>
                    <a:pt x="19498" y="8757"/>
                    <a:pt x="19512" y="8771"/>
                  </a:cubicBezTo>
                  <a:cubicBezTo>
                    <a:pt x="19475" y="8721"/>
                    <a:pt x="19437" y="8683"/>
                    <a:pt x="19412" y="8658"/>
                  </a:cubicBezTo>
                  <a:cubicBezTo>
                    <a:pt x="19414" y="8654"/>
                    <a:pt x="19417" y="8653"/>
                    <a:pt x="19422" y="8653"/>
                  </a:cubicBezTo>
                  <a:cubicBezTo>
                    <a:pt x="19448" y="8653"/>
                    <a:pt x="19513" y="8707"/>
                    <a:pt x="19588" y="8771"/>
                  </a:cubicBezTo>
                  <a:cubicBezTo>
                    <a:pt x="19613" y="8822"/>
                    <a:pt x="19638" y="8872"/>
                    <a:pt x="19676" y="8910"/>
                  </a:cubicBezTo>
                  <a:cubicBezTo>
                    <a:pt x="19726" y="8953"/>
                    <a:pt x="19768" y="8991"/>
                    <a:pt x="19778" y="8991"/>
                  </a:cubicBezTo>
                  <a:cubicBezTo>
                    <a:pt x="19786" y="8991"/>
                    <a:pt x="19776" y="8969"/>
                    <a:pt x="19739" y="8910"/>
                  </a:cubicBezTo>
                  <a:cubicBezTo>
                    <a:pt x="19726" y="8897"/>
                    <a:pt x="19701" y="8872"/>
                    <a:pt x="19676" y="8847"/>
                  </a:cubicBezTo>
                  <a:lnTo>
                    <a:pt x="19676" y="8847"/>
                  </a:lnTo>
                  <a:cubicBezTo>
                    <a:pt x="19715" y="8878"/>
                    <a:pt x="19744" y="8899"/>
                    <a:pt x="19754" y="8899"/>
                  </a:cubicBezTo>
                  <a:cubicBezTo>
                    <a:pt x="19761" y="8899"/>
                    <a:pt x="19761" y="8891"/>
                    <a:pt x="19751" y="8872"/>
                  </a:cubicBezTo>
                  <a:lnTo>
                    <a:pt x="19450" y="8533"/>
                  </a:lnTo>
                  <a:lnTo>
                    <a:pt x="19450" y="8533"/>
                  </a:lnTo>
                  <a:cubicBezTo>
                    <a:pt x="19475" y="8583"/>
                    <a:pt x="19512" y="8646"/>
                    <a:pt x="19563" y="8721"/>
                  </a:cubicBezTo>
                  <a:cubicBezTo>
                    <a:pt x="19417" y="8576"/>
                    <a:pt x="19272" y="8411"/>
                    <a:pt x="19250" y="8411"/>
                  </a:cubicBezTo>
                  <a:cubicBezTo>
                    <a:pt x="19242" y="8411"/>
                    <a:pt x="19251" y="8436"/>
                    <a:pt x="19286" y="8495"/>
                  </a:cubicBezTo>
                  <a:lnTo>
                    <a:pt x="19098" y="8206"/>
                  </a:lnTo>
                  <a:cubicBezTo>
                    <a:pt x="18834" y="7904"/>
                    <a:pt x="18871" y="7955"/>
                    <a:pt x="18582" y="7565"/>
                  </a:cubicBezTo>
                  <a:cubicBezTo>
                    <a:pt x="18580" y="7559"/>
                    <a:pt x="18581" y="7556"/>
                    <a:pt x="18584" y="7556"/>
                  </a:cubicBezTo>
                  <a:cubicBezTo>
                    <a:pt x="18592" y="7556"/>
                    <a:pt x="18618" y="7581"/>
                    <a:pt x="18627" y="7581"/>
                  </a:cubicBezTo>
                  <a:cubicBezTo>
                    <a:pt x="18631" y="7581"/>
                    <a:pt x="18631" y="7574"/>
                    <a:pt x="18620" y="7552"/>
                  </a:cubicBezTo>
                  <a:cubicBezTo>
                    <a:pt x="18495" y="7414"/>
                    <a:pt x="18394" y="7226"/>
                    <a:pt x="18293" y="7062"/>
                  </a:cubicBezTo>
                  <a:cubicBezTo>
                    <a:pt x="18218" y="6899"/>
                    <a:pt x="18155" y="6773"/>
                    <a:pt x="18118" y="6748"/>
                  </a:cubicBezTo>
                  <a:cubicBezTo>
                    <a:pt x="17954" y="6509"/>
                    <a:pt x="18017" y="6660"/>
                    <a:pt x="17916" y="6522"/>
                  </a:cubicBezTo>
                  <a:lnTo>
                    <a:pt x="17916" y="6522"/>
                  </a:lnTo>
                  <a:cubicBezTo>
                    <a:pt x="17916" y="6522"/>
                    <a:pt x="17919" y="6523"/>
                    <a:pt x="17922" y="6523"/>
                  </a:cubicBezTo>
                  <a:cubicBezTo>
                    <a:pt x="17926" y="6523"/>
                    <a:pt x="17929" y="6518"/>
                    <a:pt x="17904" y="6484"/>
                  </a:cubicBezTo>
                  <a:lnTo>
                    <a:pt x="17766" y="6321"/>
                  </a:lnTo>
                  <a:cubicBezTo>
                    <a:pt x="17759" y="6306"/>
                    <a:pt x="17759" y="6301"/>
                    <a:pt x="17761" y="6301"/>
                  </a:cubicBezTo>
                  <a:cubicBezTo>
                    <a:pt x="17770" y="6301"/>
                    <a:pt x="17808" y="6350"/>
                    <a:pt x="17817" y="6350"/>
                  </a:cubicBezTo>
                  <a:cubicBezTo>
                    <a:pt x="17823" y="6350"/>
                    <a:pt x="17816" y="6329"/>
                    <a:pt x="17778" y="6258"/>
                  </a:cubicBezTo>
                  <a:cubicBezTo>
                    <a:pt x="17539" y="5906"/>
                    <a:pt x="17401" y="5705"/>
                    <a:pt x="17238" y="5391"/>
                  </a:cubicBezTo>
                  <a:cubicBezTo>
                    <a:pt x="17170" y="5275"/>
                    <a:pt x="17143" y="5238"/>
                    <a:pt x="17136" y="5238"/>
                  </a:cubicBezTo>
                  <a:cubicBezTo>
                    <a:pt x="17124" y="5238"/>
                    <a:pt x="17176" y="5358"/>
                    <a:pt x="17165" y="5358"/>
                  </a:cubicBezTo>
                  <a:cubicBezTo>
                    <a:pt x="17159" y="5358"/>
                    <a:pt x="17139" y="5328"/>
                    <a:pt x="17087" y="5240"/>
                  </a:cubicBezTo>
                  <a:cubicBezTo>
                    <a:pt x="17075" y="5177"/>
                    <a:pt x="17075" y="5115"/>
                    <a:pt x="16949" y="4888"/>
                  </a:cubicBezTo>
                  <a:cubicBezTo>
                    <a:pt x="16861" y="4775"/>
                    <a:pt x="16861" y="4801"/>
                    <a:pt x="16723" y="4612"/>
                  </a:cubicBezTo>
                  <a:lnTo>
                    <a:pt x="16760" y="4599"/>
                  </a:lnTo>
                  <a:cubicBezTo>
                    <a:pt x="16647" y="4424"/>
                    <a:pt x="16559" y="4285"/>
                    <a:pt x="16572" y="4260"/>
                  </a:cubicBezTo>
                  <a:cubicBezTo>
                    <a:pt x="16459" y="4122"/>
                    <a:pt x="16396" y="4021"/>
                    <a:pt x="16358" y="3946"/>
                  </a:cubicBezTo>
                  <a:cubicBezTo>
                    <a:pt x="16318" y="3896"/>
                    <a:pt x="16296" y="3875"/>
                    <a:pt x="16288" y="3875"/>
                  </a:cubicBezTo>
                  <a:cubicBezTo>
                    <a:pt x="16254" y="3875"/>
                    <a:pt x="16429" y="4200"/>
                    <a:pt x="16459" y="4260"/>
                  </a:cubicBezTo>
                  <a:cubicBezTo>
                    <a:pt x="16308" y="3971"/>
                    <a:pt x="16157" y="3808"/>
                    <a:pt x="16094" y="3632"/>
                  </a:cubicBezTo>
                  <a:lnTo>
                    <a:pt x="16094" y="3632"/>
                  </a:lnTo>
                  <a:lnTo>
                    <a:pt x="16258" y="3858"/>
                  </a:lnTo>
                  <a:cubicBezTo>
                    <a:pt x="15944" y="3343"/>
                    <a:pt x="15881" y="3431"/>
                    <a:pt x="15780" y="3167"/>
                  </a:cubicBezTo>
                  <a:lnTo>
                    <a:pt x="15780" y="3167"/>
                  </a:lnTo>
                  <a:cubicBezTo>
                    <a:pt x="15880" y="3297"/>
                    <a:pt x="16004" y="3435"/>
                    <a:pt x="16019" y="3435"/>
                  </a:cubicBezTo>
                  <a:cubicBezTo>
                    <a:pt x="16023" y="3435"/>
                    <a:pt x="16019" y="3426"/>
                    <a:pt x="16006" y="3406"/>
                  </a:cubicBezTo>
                  <a:lnTo>
                    <a:pt x="15805" y="3180"/>
                  </a:lnTo>
                  <a:cubicBezTo>
                    <a:pt x="15804" y="3175"/>
                    <a:pt x="15804" y="3174"/>
                    <a:pt x="15806" y="3174"/>
                  </a:cubicBezTo>
                  <a:cubicBezTo>
                    <a:pt x="15814" y="3174"/>
                    <a:pt x="15862" y="3233"/>
                    <a:pt x="15867" y="3233"/>
                  </a:cubicBezTo>
                  <a:cubicBezTo>
                    <a:pt x="15869" y="3233"/>
                    <a:pt x="15863" y="3222"/>
                    <a:pt x="15843" y="3192"/>
                  </a:cubicBezTo>
                  <a:cubicBezTo>
                    <a:pt x="15780" y="3129"/>
                    <a:pt x="15655" y="3004"/>
                    <a:pt x="15592" y="2966"/>
                  </a:cubicBezTo>
                  <a:lnTo>
                    <a:pt x="15604" y="2966"/>
                  </a:lnTo>
                  <a:cubicBezTo>
                    <a:pt x="15491" y="2840"/>
                    <a:pt x="15378" y="2727"/>
                    <a:pt x="15265" y="2601"/>
                  </a:cubicBezTo>
                  <a:lnTo>
                    <a:pt x="15265" y="2601"/>
                  </a:lnTo>
                  <a:cubicBezTo>
                    <a:pt x="15286" y="2622"/>
                    <a:pt x="15298" y="2632"/>
                    <a:pt x="15302" y="2632"/>
                  </a:cubicBezTo>
                  <a:cubicBezTo>
                    <a:pt x="15307" y="2632"/>
                    <a:pt x="15294" y="2613"/>
                    <a:pt x="15265" y="2576"/>
                  </a:cubicBezTo>
                  <a:lnTo>
                    <a:pt x="15001" y="2350"/>
                  </a:lnTo>
                  <a:lnTo>
                    <a:pt x="15001" y="2350"/>
                  </a:lnTo>
                  <a:cubicBezTo>
                    <a:pt x="15020" y="2366"/>
                    <a:pt x="15030" y="2373"/>
                    <a:pt x="15033" y="2373"/>
                  </a:cubicBezTo>
                  <a:cubicBezTo>
                    <a:pt x="15042" y="2373"/>
                    <a:pt x="14985" y="2309"/>
                    <a:pt x="14901" y="2224"/>
                  </a:cubicBezTo>
                  <a:cubicBezTo>
                    <a:pt x="14581" y="1952"/>
                    <a:pt x="14574" y="2059"/>
                    <a:pt x="14352" y="1883"/>
                  </a:cubicBezTo>
                  <a:lnTo>
                    <a:pt x="14352" y="1883"/>
                  </a:lnTo>
                  <a:cubicBezTo>
                    <a:pt x="14365" y="1891"/>
                    <a:pt x="14378" y="1897"/>
                    <a:pt x="14398" y="1910"/>
                  </a:cubicBezTo>
                  <a:cubicBezTo>
                    <a:pt x="14360" y="1873"/>
                    <a:pt x="14310" y="1835"/>
                    <a:pt x="14260" y="1797"/>
                  </a:cubicBezTo>
                  <a:cubicBezTo>
                    <a:pt x="14256" y="1799"/>
                    <a:pt x="14252" y="1801"/>
                    <a:pt x="14246" y="1801"/>
                  </a:cubicBezTo>
                  <a:cubicBezTo>
                    <a:pt x="14184" y="1801"/>
                    <a:pt x="13987" y="1689"/>
                    <a:pt x="13770" y="1609"/>
                  </a:cubicBezTo>
                  <a:cubicBezTo>
                    <a:pt x="13589" y="1528"/>
                    <a:pt x="13392" y="1488"/>
                    <a:pt x="13307" y="1488"/>
                  </a:cubicBezTo>
                  <a:cubicBezTo>
                    <a:pt x="13286" y="1488"/>
                    <a:pt x="13272" y="1491"/>
                    <a:pt x="13267" y="1496"/>
                  </a:cubicBezTo>
                  <a:cubicBezTo>
                    <a:pt x="13195" y="1472"/>
                    <a:pt x="13169" y="1463"/>
                    <a:pt x="13176" y="1463"/>
                  </a:cubicBezTo>
                  <a:cubicBezTo>
                    <a:pt x="13179" y="1463"/>
                    <a:pt x="13194" y="1466"/>
                    <a:pt x="13217" y="1471"/>
                  </a:cubicBezTo>
                  <a:cubicBezTo>
                    <a:pt x="13280" y="1471"/>
                    <a:pt x="13418" y="1483"/>
                    <a:pt x="13569" y="1521"/>
                  </a:cubicBezTo>
                  <a:cubicBezTo>
                    <a:pt x="13481" y="1483"/>
                    <a:pt x="13405" y="1445"/>
                    <a:pt x="13317" y="1433"/>
                  </a:cubicBezTo>
                  <a:lnTo>
                    <a:pt x="13317" y="1433"/>
                  </a:lnTo>
                  <a:cubicBezTo>
                    <a:pt x="13418" y="1445"/>
                    <a:pt x="13506" y="1483"/>
                    <a:pt x="13619" y="1508"/>
                  </a:cubicBezTo>
                  <a:cubicBezTo>
                    <a:pt x="13399" y="1411"/>
                    <a:pt x="13166" y="1382"/>
                    <a:pt x="12986" y="1382"/>
                  </a:cubicBezTo>
                  <a:cubicBezTo>
                    <a:pt x="12909" y="1382"/>
                    <a:pt x="12842" y="1388"/>
                    <a:pt x="12790" y="1395"/>
                  </a:cubicBezTo>
                  <a:cubicBezTo>
                    <a:pt x="12688" y="1385"/>
                    <a:pt x="12815" y="1351"/>
                    <a:pt x="12672" y="1351"/>
                  </a:cubicBezTo>
                  <a:cubicBezTo>
                    <a:pt x="12637" y="1351"/>
                    <a:pt x="12587" y="1353"/>
                    <a:pt x="12513" y="1357"/>
                  </a:cubicBezTo>
                  <a:cubicBezTo>
                    <a:pt x="11998" y="1445"/>
                    <a:pt x="12626" y="1408"/>
                    <a:pt x="12312" y="1458"/>
                  </a:cubicBezTo>
                  <a:lnTo>
                    <a:pt x="12073" y="1458"/>
                  </a:lnTo>
                  <a:cubicBezTo>
                    <a:pt x="11684" y="1584"/>
                    <a:pt x="11382" y="1672"/>
                    <a:pt x="11055" y="1797"/>
                  </a:cubicBezTo>
                  <a:cubicBezTo>
                    <a:pt x="10980" y="1835"/>
                    <a:pt x="10955" y="1860"/>
                    <a:pt x="10930" y="1873"/>
                  </a:cubicBezTo>
                  <a:cubicBezTo>
                    <a:pt x="10578" y="2011"/>
                    <a:pt x="10239" y="2262"/>
                    <a:pt x="9962" y="2388"/>
                  </a:cubicBezTo>
                  <a:cubicBezTo>
                    <a:pt x="9972" y="2382"/>
                    <a:pt x="9975" y="2379"/>
                    <a:pt x="9973" y="2379"/>
                  </a:cubicBezTo>
                  <a:cubicBezTo>
                    <a:pt x="9962" y="2379"/>
                    <a:pt x="9805" y="2451"/>
                    <a:pt x="9774" y="2451"/>
                  </a:cubicBezTo>
                  <a:lnTo>
                    <a:pt x="9410" y="2667"/>
                  </a:lnTo>
                  <a:lnTo>
                    <a:pt x="9410" y="2667"/>
                  </a:lnTo>
                  <a:cubicBezTo>
                    <a:pt x="9454" y="2638"/>
                    <a:pt x="9477" y="2617"/>
                    <a:pt x="9485" y="2601"/>
                  </a:cubicBezTo>
                  <a:lnTo>
                    <a:pt x="9485" y="2601"/>
                  </a:lnTo>
                  <a:cubicBezTo>
                    <a:pt x="9246" y="2727"/>
                    <a:pt x="9007" y="2853"/>
                    <a:pt x="8781" y="2966"/>
                  </a:cubicBezTo>
                  <a:cubicBezTo>
                    <a:pt x="8630" y="3041"/>
                    <a:pt x="8467" y="3104"/>
                    <a:pt x="8316" y="3180"/>
                  </a:cubicBezTo>
                  <a:cubicBezTo>
                    <a:pt x="7462" y="3544"/>
                    <a:pt x="6733" y="3657"/>
                    <a:pt x="6205" y="3657"/>
                  </a:cubicBezTo>
                  <a:cubicBezTo>
                    <a:pt x="6192" y="3663"/>
                    <a:pt x="6174" y="3666"/>
                    <a:pt x="6152" y="3666"/>
                  </a:cubicBezTo>
                  <a:cubicBezTo>
                    <a:pt x="6130" y="3666"/>
                    <a:pt x="6104" y="3663"/>
                    <a:pt x="6079" y="3657"/>
                  </a:cubicBezTo>
                  <a:lnTo>
                    <a:pt x="6054" y="3657"/>
                  </a:lnTo>
                  <a:cubicBezTo>
                    <a:pt x="5426" y="3644"/>
                    <a:pt x="5137" y="3531"/>
                    <a:pt x="5049" y="3531"/>
                  </a:cubicBezTo>
                  <a:cubicBezTo>
                    <a:pt x="5041" y="3530"/>
                    <a:pt x="5035" y="3529"/>
                    <a:pt x="5032" y="3529"/>
                  </a:cubicBezTo>
                  <a:cubicBezTo>
                    <a:pt x="5001" y="3529"/>
                    <a:pt x="5127" y="3576"/>
                    <a:pt x="5363" y="3632"/>
                  </a:cubicBezTo>
                  <a:cubicBezTo>
                    <a:pt x="5588" y="3688"/>
                    <a:pt x="5934" y="3734"/>
                    <a:pt x="6320" y="3734"/>
                  </a:cubicBezTo>
                  <a:cubicBezTo>
                    <a:pt x="6365" y="3734"/>
                    <a:pt x="6410" y="3734"/>
                    <a:pt x="6456" y="3732"/>
                  </a:cubicBezTo>
                  <a:cubicBezTo>
                    <a:pt x="6884" y="3707"/>
                    <a:pt x="7349" y="3619"/>
                    <a:pt x="7726" y="3506"/>
                  </a:cubicBezTo>
                  <a:cubicBezTo>
                    <a:pt x="8309" y="3324"/>
                    <a:pt x="8740" y="3128"/>
                    <a:pt x="8757" y="3128"/>
                  </a:cubicBezTo>
                  <a:cubicBezTo>
                    <a:pt x="8762" y="3128"/>
                    <a:pt x="8727" y="3147"/>
                    <a:pt x="8643" y="3192"/>
                  </a:cubicBezTo>
                  <a:cubicBezTo>
                    <a:pt x="8567" y="3230"/>
                    <a:pt x="8417" y="3305"/>
                    <a:pt x="8203" y="3381"/>
                  </a:cubicBezTo>
                  <a:cubicBezTo>
                    <a:pt x="7989" y="3469"/>
                    <a:pt x="7713" y="3582"/>
                    <a:pt x="7323" y="3670"/>
                  </a:cubicBezTo>
                  <a:cubicBezTo>
                    <a:pt x="7014" y="3752"/>
                    <a:pt x="6628" y="3818"/>
                    <a:pt x="6173" y="3818"/>
                  </a:cubicBezTo>
                  <a:cubicBezTo>
                    <a:pt x="6074" y="3818"/>
                    <a:pt x="5972" y="3815"/>
                    <a:pt x="5866" y="3808"/>
                  </a:cubicBezTo>
                  <a:cubicBezTo>
                    <a:pt x="5577" y="3783"/>
                    <a:pt x="5250" y="3732"/>
                    <a:pt x="4923" y="3632"/>
                  </a:cubicBezTo>
                  <a:cubicBezTo>
                    <a:pt x="4597" y="3531"/>
                    <a:pt x="4257" y="3393"/>
                    <a:pt x="3918" y="3205"/>
                  </a:cubicBezTo>
                  <a:lnTo>
                    <a:pt x="3918" y="3205"/>
                  </a:lnTo>
                  <a:cubicBezTo>
                    <a:pt x="4132" y="3355"/>
                    <a:pt x="4358" y="3494"/>
                    <a:pt x="4597" y="3619"/>
                  </a:cubicBezTo>
                  <a:cubicBezTo>
                    <a:pt x="4119" y="3431"/>
                    <a:pt x="3679" y="3192"/>
                    <a:pt x="3265" y="2903"/>
                  </a:cubicBezTo>
                  <a:cubicBezTo>
                    <a:pt x="3182" y="2851"/>
                    <a:pt x="3138" y="2827"/>
                    <a:pt x="3127" y="2827"/>
                  </a:cubicBezTo>
                  <a:cubicBezTo>
                    <a:pt x="3112" y="2827"/>
                    <a:pt x="3166" y="2877"/>
                    <a:pt x="3277" y="2966"/>
                  </a:cubicBezTo>
                  <a:cubicBezTo>
                    <a:pt x="3491" y="3104"/>
                    <a:pt x="3868" y="3368"/>
                    <a:pt x="4446" y="3607"/>
                  </a:cubicBezTo>
                  <a:cubicBezTo>
                    <a:pt x="4921" y="3818"/>
                    <a:pt x="5557" y="3976"/>
                    <a:pt x="6256" y="3976"/>
                  </a:cubicBezTo>
                  <a:cubicBezTo>
                    <a:pt x="6388" y="3976"/>
                    <a:pt x="6522" y="3971"/>
                    <a:pt x="6657" y="3959"/>
                  </a:cubicBezTo>
                  <a:cubicBezTo>
                    <a:pt x="7512" y="3883"/>
                    <a:pt x="8354" y="3556"/>
                    <a:pt x="9120" y="3180"/>
                  </a:cubicBezTo>
                  <a:lnTo>
                    <a:pt x="9120" y="3180"/>
                  </a:lnTo>
                  <a:cubicBezTo>
                    <a:pt x="8693" y="3393"/>
                    <a:pt x="8153" y="3644"/>
                    <a:pt x="7587" y="3795"/>
                  </a:cubicBezTo>
                  <a:cubicBezTo>
                    <a:pt x="7311" y="3871"/>
                    <a:pt x="7034" y="3933"/>
                    <a:pt x="6770" y="3959"/>
                  </a:cubicBezTo>
                  <a:cubicBezTo>
                    <a:pt x="6507" y="3984"/>
                    <a:pt x="6255" y="3996"/>
                    <a:pt x="6054" y="3996"/>
                  </a:cubicBezTo>
                  <a:cubicBezTo>
                    <a:pt x="5451" y="3984"/>
                    <a:pt x="4999" y="3871"/>
                    <a:pt x="4710" y="3795"/>
                  </a:cubicBezTo>
                  <a:cubicBezTo>
                    <a:pt x="4471" y="3723"/>
                    <a:pt x="4344" y="3676"/>
                    <a:pt x="4328" y="3676"/>
                  </a:cubicBezTo>
                  <a:cubicBezTo>
                    <a:pt x="4325" y="3676"/>
                    <a:pt x="4326" y="3678"/>
                    <a:pt x="4333" y="3682"/>
                  </a:cubicBezTo>
                  <a:cubicBezTo>
                    <a:pt x="4353" y="3696"/>
                    <a:pt x="4423" y="3732"/>
                    <a:pt x="4552" y="3783"/>
                  </a:cubicBezTo>
                  <a:lnTo>
                    <a:pt x="4552" y="3783"/>
                  </a:lnTo>
                  <a:cubicBezTo>
                    <a:pt x="4505" y="3766"/>
                    <a:pt x="4456" y="3749"/>
                    <a:pt x="4408" y="3732"/>
                  </a:cubicBezTo>
                  <a:lnTo>
                    <a:pt x="4408" y="3732"/>
                  </a:lnTo>
                  <a:cubicBezTo>
                    <a:pt x="4396" y="3744"/>
                    <a:pt x="4471" y="3809"/>
                    <a:pt x="4363" y="3809"/>
                  </a:cubicBezTo>
                  <a:cubicBezTo>
                    <a:pt x="4354" y="3809"/>
                    <a:pt x="4344" y="3809"/>
                    <a:pt x="4333" y="3808"/>
                  </a:cubicBezTo>
                  <a:cubicBezTo>
                    <a:pt x="4232" y="3720"/>
                    <a:pt x="4144" y="3632"/>
                    <a:pt x="4056" y="3556"/>
                  </a:cubicBezTo>
                  <a:cubicBezTo>
                    <a:pt x="4028" y="3545"/>
                    <a:pt x="4003" y="3542"/>
                    <a:pt x="3980" y="3542"/>
                  </a:cubicBezTo>
                  <a:cubicBezTo>
                    <a:pt x="3955" y="3542"/>
                    <a:pt x="3931" y="3546"/>
                    <a:pt x="3907" y="3546"/>
                  </a:cubicBezTo>
                  <a:cubicBezTo>
                    <a:pt x="3854" y="3546"/>
                    <a:pt x="3797" y="3530"/>
                    <a:pt x="3704" y="3431"/>
                  </a:cubicBezTo>
                  <a:lnTo>
                    <a:pt x="3704" y="3431"/>
                  </a:lnTo>
                  <a:cubicBezTo>
                    <a:pt x="3723" y="3459"/>
                    <a:pt x="3742" y="3494"/>
                    <a:pt x="3719" y="3494"/>
                  </a:cubicBezTo>
                  <a:cubicBezTo>
                    <a:pt x="3711" y="3494"/>
                    <a:pt x="3698" y="3491"/>
                    <a:pt x="3679" y="3481"/>
                  </a:cubicBezTo>
                  <a:cubicBezTo>
                    <a:pt x="3126" y="3104"/>
                    <a:pt x="2599" y="2727"/>
                    <a:pt x="2109" y="2300"/>
                  </a:cubicBezTo>
                  <a:cubicBezTo>
                    <a:pt x="1631" y="1873"/>
                    <a:pt x="1204" y="1395"/>
                    <a:pt x="890" y="855"/>
                  </a:cubicBezTo>
                  <a:lnTo>
                    <a:pt x="890" y="855"/>
                  </a:lnTo>
                  <a:cubicBezTo>
                    <a:pt x="920" y="916"/>
                    <a:pt x="926" y="940"/>
                    <a:pt x="917" y="940"/>
                  </a:cubicBezTo>
                  <a:cubicBezTo>
                    <a:pt x="904" y="940"/>
                    <a:pt x="859" y="889"/>
                    <a:pt x="814" y="830"/>
                  </a:cubicBezTo>
                  <a:lnTo>
                    <a:pt x="814" y="830"/>
                  </a:lnTo>
                  <a:cubicBezTo>
                    <a:pt x="852" y="905"/>
                    <a:pt x="764" y="867"/>
                    <a:pt x="751" y="893"/>
                  </a:cubicBezTo>
                  <a:cubicBezTo>
                    <a:pt x="663" y="742"/>
                    <a:pt x="575" y="591"/>
                    <a:pt x="500" y="440"/>
                  </a:cubicBezTo>
                  <a:cubicBezTo>
                    <a:pt x="362" y="415"/>
                    <a:pt x="161" y="0"/>
                    <a:pt x="60" y="0"/>
                  </a:cubicBezTo>
                  <a:close/>
                </a:path>
              </a:pathLst>
            </a:custGeom>
            <a:solidFill>
              <a:srgbClr val="FFC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40"/>
            <p:cNvSpPr/>
            <p:nvPr/>
          </p:nvSpPr>
          <p:spPr>
            <a:xfrm>
              <a:off x="-42729" y="4271713"/>
              <a:ext cx="759853" cy="626788"/>
            </a:xfrm>
            <a:custGeom>
              <a:avLst/>
              <a:gdLst/>
              <a:ahLst/>
              <a:cxnLst/>
              <a:rect l="l" t="t" r="r" b="b"/>
              <a:pathLst>
                <a:path w="17291" h="14263" extrusionOk="0">
                  <a:moveTo>
                    <a:pt x="3757" y="454"/>
                  </a:moveTo>
                  <a:cubicBezTo>
                    <a:pt x="3707" y="466"/>
                    <a:pt x="3581" y="479"/>
                    <a:pt x="3544" y="504"/>
                  </a:cubicBezTo>
                  <a:cubicBezTo>
                    <a:pt x="3531" y="516"/>
                    <a:pt x="3531" y="516"/>
                    <a:pt x="3544" y="529"/>
                  </a:cubicBezTo>
                  <a:lnTo>
                    <a:pt x="3506" y="529"/>
                  </a:lnTo>
                  <a:cubicBezTo>
                    <a:pt x="3506" y="529"/>
                    <a:pt x="3506" y="516"/>
                    <a:pt x="3506" y="504"/>
                  </a:cubicBezTo>
                  <a:cubicBezTo>
                    <a:pt x="3506" y="492"/>
                    <a:pt x="3506" y="470"/>
                    <a:pt x="3486" y="457"/>
                  </a:cubicBezTo>
                  <a:lnTo>
                    <a:pt x="3486" y="457"/>
                  </a:lnTo>
                  <a:cubicBezTo>
                    <a:pt x="3571" y="455"/>
                    <a:pt x="3661" y="454"/>
                    <a:pt x="3757" y="454"/>
                  </a:cubicBezTo>
                  <a:close/>
                  <a:moveTo>
                    <a:pt x="3820" y="454"/>
                  </a:moveTo>
                  <a:cubicBezTo>
                    <a:pt x="4222" y="454"/>
                    <a:pt x="4750" y="479"/>
                    <a:pt x="5341" y="642"/>
                  </a:cubicBezTo>
                  <a:lnTo>
                    <a:pt x="5328" y="642"/>
                  </a:lnTo>
                  <a:cubicBezTo>
                    <a:pt x="5227" y="617"/>
                    <a:pt x="5114" y="604"/>
                    <a:pt x="5014" y="579"/>
                  </a:cubicBezTo>
                  <a:cubicBezTo>
                    <a:pt x="4813" y="529"/>
                    <a:pt x="4561" y="541"/>
                    <a:pt x="4524" y="504"/>
                  </a:cubicBezTo>
                  <a:cubicBezTo>
                    <a:pt x="4511" y="504"/>
                    <a:pt x="4499" y="516"/>
                    <a:pt x="4486" y="516"/>
                  </a:cubicBezTo>
                  <a:cubicBezTo>
                    <a:pt x="4310" y="504"/>
                    <a:pt x="4147" y="491"/>
                    <a:pt x="3983" y="491"/>
                  </a:cubicBezTo>
                  <a:cubicBezTo>
                    <a:pt x="3921" y="491"/>
                    <a:pt x="3858" y="479"/>
                    <a:pt x="3820" y="454"/>
                  </a:cubicBezTo>
                  <a:close/>
                  <a:moveTo>
                    <a:pt x="6245" y="1243"/>
                  </a:moveTo>
                  <a:cubicBezTo>
                    <a:pt x="6251" y="1243"/>
                    <a:pt x="6260" y="1247"/>
                    <a:pt x="6270" y="1258"/>
                  </a:cubicBezTo>
                  <a:lnTo>
                    <a:pt x="6270" y="1270"/>
                  </a:lnTo>
                  <a:cubicBezTo>
                    <a:pt x="6258" y="1270"/>
                    <a:pt x="6245" y="1258"/>
                    <a:pt x="6233" y="1258"/>
                  </a:cubicBezTo>
                  <a:cubicBezTo>
                    <a:pt x="6233" y="1250"/>
                    <a:pt x="6237" y="1243"/>
                    <a:pt x="6245" y="1243"/>
                  </a:cubicBezTo>
                  <a:close/>
                  <a:moveTo>
                    <a:pt x="7736" y="1362"/>
                  </a:moveTo>
                  <a:lnTo>
                    <a:pt x="7741" y="1371"/>
                  </a:lnTo>
                  <a:cubicBezTo>
                    <a:pt x="7739" y="1367"/>
                    <a:pt x="7737" y="1365"/>
                    <a:pt x="7736" y="1362"/>
                  </a:cubicBezTo>
                  <a:close/>
                  <a:moveTo>
                    <a:pt x="2953" y="1522"/>
                  </a:moveTo>
                  <a:cubicBezTo>
                    <a:pt x="2925" y="1526"/>
                    <a:pt x="2902" y="1528"/>
                    <a:pt x="2884" y="1530"/>
                  </a:cubicBezTo>
                  <a:lnTo>
                    <a:pt x="2884" y="1530"/>
                  </a:lnTo>
                  <a:cubicBezTo>
                    <a:pt x="2908" y="1529"/>
                    <a:pt x="2931" y="1527"/>
                    <a:pt x="2953" y="1522"/>
                  </a:cubicBezTo>
                  <a:close/>
                  <a:moveTo>
                    <a:pt x="6170" y="1409"/>
                  </a:moveTo>
                  <a:cubicBezTo>
                    <a:pt x="6208" y="1421"/>
                    <a:pt x="6245" y="1421"/>
                    <a:pt x="6258" y="1446"/>
                  </a:cubicBezTo>
                  <a:cubicBezTo>
                    <a:pt x="6233" y="1434"/>
                    <a:pt x="6220" y="1434"/>
                    <a:pt x="6195" y="1434"/>
                  </a:cubicBezTo>
                  <a:lnTo>
                    <a:pt x="6283" y="1484"/>
                  </a:lnTo>
                  <a:cubicBezTo>
                    <a:pt x="6283" y="1484"/>
                    <a:pt x="6296" y="1471"/>
                    <a:pt x="6296" y="1471"/>
                  </a:cubicBezTo>
                  <a:cubicBezTo>
                    <a:pt x="6308" y="1497"/>
                    <a:pt x="6321" y="1522"/>
                    <a:pt x="6321" y="1559"/>
                  </a:cubicBezTo>
                  <a:lnTo>
                    <a:pt x="6270" y="1534"/>
                  </a:lnTo>
                  <a:cubicBezTo>
                    <a:pt x="6233" y="1509"/>
                    <a:pt x="6208" y="1497"/>
                    <a:pt x="6170" y="1471"/>
                  </a:cubicBezTo>
                  <a:cubicBezTo>
                    <a:pt x="6182" y="1459"/>
                    <a:pt x="6195" y="1434"/>
                    <a:pt x="6170" y="1409"/>
                  </a:cubicBezTo>
                  <a:close/>
                  <a:moveTo>
                    <a:pt x="2161" y="1572"/>
                  </a:moveTo>
                  <a:lnTo>
                    <a:pt x="2124" y="1584"/>
                  </a:lnTo>
                  <a:cubicBezTo>
                    <a:pt x="2124" y="1584"/>
                    <a:pt x="2136" y="1584"/>
                    <a:pt x="2161" y="1572"/>
                  </a:cubicBezTo>
                  <a:close/>
                  <a:moveTo>
                    <a:pt x="6610" y="1710"/>
                  </a:moveTo>
                  <a:cubicBezTo>
                    <a:pt x="6610" y="1723"/>
                    <a:pt x="6610" y="1735"/>
                    <a:pt x="6622" y="1748"/>
                  </a:cubicBezTo>
                  <a:lnTo>
                    <a:pt x="6585" y="1723"/>
                  </a:lnTo>
                  <a:cubicBezTo>
                    <a:pt x="6585" y="1710"/>
                    <a:pt x="6597" y="1710"/>
                    <a:pt x="6610" y="1710"/>
                  </a:cubicBezTo>
                  <a:close/>
                  <a:moveTo>
                    <a:pt x="6823" y="1899"/>
                  </a:moveTo>
                  <a:lnTo>
                    <a:pt x="6911" y="1974"/>
                  </a:lnTo>
                  <a:cubicBezTo>
                    <a:pt x="6886" y="1961"/>
                    <a:pt x="6861" y="1936"/>
                    <a:pt x="6848" y="1924"/>
                  </a:cubicBezTo>
                  <a:cubicBezTo>
                    <a:pt x="6840" y="1915"/>
                    <a:pt x="6832" y="1907"/>
                    <a:pt x="6823" y="1899"/>
                  </a:cubicBezTo>
                  <a:close/>
                  <a:moveTo>
                    <a:pt x="8321" y="3655"/>
                  </a:moveTo>
                  <a:lnTo>
                    <a:pt x="8319" y="3658"/>
                  </a:lnTo>
                  <a:cubicBezTo>
                    <a:pt x="8319" y="3657"/>
                    <a:pt x="8320" y="3656"/>
                    <a:pt x="8321" y="3655"/>
                  </a:cubicBezTo>
                  <a:close/>
                  <a:moveTo>
                    <a:pt x="5944" y="1157"/>
                  </a:moveTo>
                  <a:cubicBezTo>
                    <a:pt x="5969" y="1170"/>
                    <a:pt x="6007" y="1182"/>
                    <a:pt x="6044" y="1182"/>
                  </a:cubicBezTo>
                  <a:lnTo>
                    <a:pt x="6082" y="1207"/>
                  </a:lnTo>
                  <a:cubicBezTo>
                    <a:pt x="6120" y="1245"/>
                    <a:pt x="6182" y="1220"/>
                    <a:pt x="6195" y="1270"/>
                  </a:cubicBezTo>
                  <a:cubicBezTo>
                    <a:pt x="6208" y="1270"/>
                    <a:pt x="6220" y="1270"/>
                    <a:pt x="6245" y="1283"/>
                  </a:cubicBezTo>
                  <a:lnTo>
                    <a:pt x="6233" y="1270"/>
                  </a:lnTo>
                  <a:lnTo>
                    <a:pt x="6233" y="1270"/>
                  </a:lnTo>
                  <a:lnTo>
                    <a:pt x="6270" y="1283"/>
                  </a:lnTo>
                  <a:cubicBezTo>
                    <a:pt x="6283" y="1295"/>
                    <a:pt x="6296" y="1295"/>
                    <a:pt x="6296" y="1295"/>
                  </a:cubicBezTo>
                  <a:cubicBezTo>
                    <a:pt x="6333" y="1308"/>
                    <a:pt x="6358" y="1321"/>
                    <a:pt x="6383" y="1333"/>
                  </a:cubicBezTo>
                  <a:cubicBezTo>
                    <a:pt x="6396" y="1358"/>
                    <a:pt x="6409" y="1358"/>
                    <a:pt x="6446" y="1371"/>
                  </a:cubicBezTo>
                  <a:cubicBezTo>
                    <a:pt x="6534" y="1459"/>
                    <a:pt x="6710" y="1471"/>
                    <a:pt x="6798" y="1597"/>
                  </a:cubicBezTo>
                  <a:cubicBezTo>
                    <a:pt x="6788" y="1587"/>
                    <a:pt x="6770" y="1568"/>
                    <a:pt x="6756" y="1568"/>
                  </a:cubicBezTo>
                  <a:cubicBezTo>
                    <a:pt x="6753" y="1568"/>
                    <a:pt x="6750" y="1570"/>
                    <a:pt x="6748" y="1572"/>
                  </a:cubicBezTo>
                  <a:cubicBezTo>
                    <a:pt x="6861" y="1622"/>
                    <a:pt x="6924" y="1735"/>
                    <a:pt x="6987" y="1760"/>
                  </a:cubicBezTo>
                  <a:lnTo>
                    <a:pt x="6999" y="1735"/>
                  </a:lnTo>
                  <a:cubicBezTo>
                    <a:pt x="7075" y="1786"/>
                    <a:pt x="7137" y="1823"/>
                    <a:pt x="7188" y="1873"/>
                  </a:cubicBezTo>
                  <a:lnTo>
                    <a:pt x="7213" y="1848"/>
                  </a:lnTo>
                  <a:cubicBezTo>
                    <a:pt x="7276" y="1936"/>
                    <a:pt x="7477" y="2049"/>
                    <a:pt x="7477" y="2137"/>
                  </a:cubicBezTo>
                  <a:cubicBezTo>
                    <a:pt x="7502" y="2150"/>
                    <a:pt x="7565" y="2250"/>
                    <a:pt x="7602" y="2301"/>
                  </a:cubicBezTo>
                  <a:lnTo>
                    <a:pt x="7602" y="2326"/>
                  </a:lnTo>
                  <a:cubicBezTo>
                    <a:pt x="7640" y="2389"/>
                    <a:pt x="7678" y="2414"/>
                    <a:pt x="7715" y="2452"/>
                  </a:cubicBezTo>
                  <a:cubicBezTo>
                    <a:pt x="7778" y="2602"/>
                    <a:pt x="7891" y="2703"/>
                    <a:pt x="7967" y="2816"/>
                  </a:cubicBezTo>
                  <a:cubicBezTo>
                    <a:pt x="8004" y="2854"/>
                    <a:pt x="8030" y="2891"/>
                    <a:pt x="8055" y="2929"/>
                  </a:cubicBezTo>
                  <a:lnTo>
                    <a:pt x="8042" y="2929"/>
                  </a:lnTo>
                  <a:cubicBezTo>
                    <a:pt x="8055" y="2942"/>
                    <a:pt x="8092" y="2967"/>
                    <a:pt x="8092" y="2992"/>
                  </a:cubicBezTo>
                  <a:cubicBezTo>
                    <a:pt x="8130" y="3017"/>
                    <a:pt x="8168" y="3092"/>
                    <a:pt x="8180" y="3143"/>
                  </a:cubicBezTo>
                  <a:lnTo>
                    <a:pt x="8218" y="3231"/>
                  </a:lnTo>
                  <a:cubicBezTo>
                    <a:pt x="8200" y="3205"/>
                    <a:pt x="8190" y="3195"/>
                    <a:pt x="8185" y="3195"/>
                  </a:cubicBezTo>
                  <a:cubicBezTo>
                    <a:pt x="8173" y="3195"/>
                    <a:pt x="8189" y="3251"/>
                    <a:pt x="8180" y="3268"/>
                  </a:cubicBezTo>
                  <a:lnTo>
                    <a:pt x="8231" y="3306"/>
                  </a:lnTo>
                  <a:cubicBezTo>
                    <a:pt x="8231" y="3311"/>
                    <a:pt x="8229" y="3313"/>
                    <a:pt x="8226" y="3313"/>
                  </a:cubicBezTo>
                  <a:cubicBezTo>
                    <a:pt x="8220" y="3313"/>
                    <a:pt x="8210" y="3304"/>
                    <a:pt x="8205" y="3304"/>
                  </a:cubicBezTo>
                  <a:cubicBezTo>
                    <a:pt x="8203" y="3304"/>
                    <a:pt x="8202" y="3307"/>
                    <a:pt x="8206" y="3319"/>
                  </a:cubicBezTo>
                  <a:cubicBezTo>
                    <a:pt x="8231" y="3356"/>
                    <a:pt x="8281" y="3457"/>
                    <a:pt x="8319" y="3482"/>
                  </a:cubicBezTo>
                  <a:cubicBezTo>
                    <a:pt x="8331" y="3469"/>
                    <a:pt x="8331" y="3457"/>
                    <a:pt x="8319" y="3432"/>
                  </a:cubicBezTo>
                  <a:lnTo>
                    <a:pt x="8319" y="3432"/>
                  </a:lnTo>
                  <a:cubicBezTo>
                    <a:pt x="8331" y="3444"/>
                    <a:pt x="8331" y="3444"/>
                    <a:pt x="8344" y="3444"/>
                  </a:cubicBezTo>
                  <a:cubicBezTo>
                    <a:pt x="8356" y="3482"/>
                    <a:pt x="8363" y="3491"/>
                    <a:pt x="8366" y="3491"/>
                  </a:cubicBezTo>
                  <a:cubicBezTo>
                    <a:pt x="8369" y="3491"/>
                    <a:pt x="8369" y="3482"/>
                    <a:pt x="8369" y="3482"/>
                  </a:cubicBezTo>
                  <a:cubicBezTo>
                    <a:pt x="8369" y="3570"/>
                    <a:pt x="8407" y="3595"/>
                    <a:pt x="8407" y="3670"/>
                  </a:cubicBezTo>
                  <a:cubicBezTo>
                    <a:pt x="8408" y="3666"/>
                    <a:pt x="8410" y="3663"/>
                    <a:pt x="8412" y="3663"/>
                  </a:cubicBezTo>
                  <a:cubicBezTo>
                    <a:pt x="8428" y="3663"/>
                    <a:pt x="8469" y="3798"/>
                    <a:pt x="8495" y="3798"/>
                  </a:cubicBezTo>
                  <a:cubicBezTo>
                    <a:pt x="8499" y="3798"/>
                    <a:pt x="8504" y="3794"/>
                    <a:pt x="8507" y="3784"/>
                  </a:cubicBezTo>
                  <a:lnTo>
                    <a:pt x="8507" y="3784"/>
                  </a:lnTo>
                  <a:cubicBezTo>
                    <a:pt x="8495" y="3871"/>
                    <a:pt x="8520" y="3834"/>
                    <a:pt x="8507" y="3884"/>
                  </a:cubicBezTo>
                  <a:cubicBezTo>
                    <a:pt x="8482" y="3796"/>
                    <a:pt x="8407" y="3733"/>
                    <a:pt x="8369" y="3670"/>
                  </a:cubicBezTo>
                  <a:lnTo>
                    <a:pt x="8369" y="3746"/>
                  </a:lnTo>
                  <a:cubicBezTo>
                    <a:pt x="8307" y="3721"/>
                    <a:pt x="8318" y="3598"/>
                    <a:pt x="8294" y="3571"/>
                  </a:cubicBezTo>
                  <a:lnTo>
                    <a:pt x="8294" y="3571"/>
                  </a:lnTo>
                  <a:cubicBezTo>
                    <a:pt x="8307" y="3585"/>
                    <a:pt x="8328" y="3638"/>
                    <a:pt x="8321" y="3655"/>
                  </a:cubicBezTo>
                  <a:lnTo>
                    <a:pt x="8321" y="3655"/>
                  </a:lnTo>
                  <a:lnTo>
                    <a:pt x="8344" y="3620"/>
                  </a:lnTo>
                  <a:cubicBezTo>
                    <a:pt x="8319" y="3532"/>
                    <a:pt x="8256" y="3469"/>
                    <a:pt x="8206" y="3407"/>
                  </a:cubicBezTo>
                  <a:lnTo>
                    <a:pt x="8206" y="3407"/>
                  </a:lnTo>
                  <a:cubicBezTo>
                    <a:pt x="8211" y="3424"/>
                    <a:pt x="8212" y="3430"/>
                    <a:pt x="8209" y="3430"/>
                  </a:cubicBezTo>
                  <a:cubicBezTo>
                    <a:pt x="8203" y="3430"/>
                    <a:pt x="8176" y="3390"/>
                    <a:pt x="8163" y="3390"/>
                  </a:cubicBezTo>
                  <a:cubicBezTo>
                    <a:pt x="8158" y="3390"/>
                    <a:pt x="8155" y="3394"/>
                    <a:pt x="8155" y="3407"/>
                  </a:cubicBezTo>
                  <a:lnTo>
                    <a:pt x="8180" y="3444"/>
                  </a:lnTo>
                  <a:cubicBezTo>
                    <a:pt x="8180" y="3454"/>
                    <a:pt x="8178" y="3458"/>
                    <a:pt x="8174" y="3458"/>
                  </a:cubicBezTo>
                  <a:cubicBezTo>
                    <a:pt x="8162" y="3458"/>
                    <a:pt x="8139" y="3428"/>
                    <a:pt x="8130" y="3419"/>
                  </a:cubicBezTo>
                  <a:cubicBezTo>
                    <a:pt x="8080" y="3256"/>
                    <a:pt x="7904" y="3017"/>
                    <a:pt x="7904" y="2954"/>
                  </a:cubicBezTo>
                  <a:lnTo>
                    <a:pt x="7904" y="2954"/>
                  </a:lnTo>
                  <a:cubicBezTo>
                    <a:pt x="7904" y="2979"/>
                    <a:pt x="7942" y="3030"/>
                    <a:pt x="7967" y="3055"/>
                  </a:cubicBezTo>
                  <a:lnTo>
                    <a:pt x="7942" y="2979"/>
                  </a:lnTo>
                  <a:lnTo>
                    <a:pt x="7942" y="2979"/>
                  </a:lnTo>
                  <a:cubicBezTo>
                    <a:pt x="7979" y="3030"/>
                    <a:pt x="7979" y="3092"/>
                    <a:pt x="8030" y="3168"/>
                  </a:cubicBezTo>
                  <a:cubicBezTo>
                    <a:pt x="8042" y="3143"/>
                    <a:pt x="8105" y="3180"/>
                    <a:pt x="8092" y="3105"/>
                  </a:cubicBezTo>
                  <a:cubicBezTo>
                    <a:pt x="8030" y="2942"/>
                    <a:pt x="7979" y="3004"/>
                    <a:pt x="7866" y="2828"/>
                  </a:cubicBezTo>
                  <a:cubicBezTo>
                    <a:pt x="7854" y="2816"/>
                    <a:pt x="7917" y="2841"/>
                    <a:pt x="7854" y="2766"/>
                  </a:cubicBezTo>
                  <a:cubicBezTo>
                    <a:pt x="7770" y="2682"/>
                    <a:pt x="7687" y="2634"/>
                    <a:pt x="7640" y="2634"/>
                  </a:cubicBezTo>
                  <a:cubicBezTo>
                    <a:pt x="7630" y="2634"/>
                    <a:pt x="7621" y="2636"/>
                    <a:pt x="7615" y="2640"/>
                  </a:cubicBezTo>
                  <a:cubicBezTo>
                    <a:pt x="7653" y="2678"/>
                    <a:pt x="7741" y="2753"/>
                    <a:pt x="7728" y="2791"/>
                  </a:cubicBezTo>
                  <a:cubicBezTo>
                    <a:pt x="7703" y="2766"/>
                    <a:pt x="7678" y="2741"/>
                    <a:pt x="7653" y="2715"/>
                  </a:cubicBezTo>
                  <a:lnTo>
                    <a:pt x="7653" y="2715"/>
                  </a:lnTo>
                  <a:cubicBezTo>
                    <a:pt x="7678" y="2766"/>
                    <a:pt x="7715" y="2803"/>
                    <a:pt x="7741" y="2854"/>
                  </a:cubicBezTo>
                  <a:lnTo>
                    <a:pt x="7766" y="2879"/>
                  </a:lnTo>
                  <a:cubicBezTo>
                    <a:pt x="7791" y="2916"/>
                    <a:pt x="7829" y="2967"/>
                    <a:pt x="7854" y="3017"/>
                  </a:cubicBezTo>
                  <a:cubicBezTo>
                    <a:pt x="7942" y="3168"/>
                    <a:pt x="8030" y="3306"/>
                    <a:pt x="8105" y="3457"/>
                  </a:cubicBezTo>
                  <a:cubicBezTo>
                    <a:pt x="8168" y="3595"/>
                    <a:pt x="8231" y="3733"/>
                    <a:pt x="8294" y="3846"/>
                  </a:cubicBezTo>
                  <a:cubicBezTo>
                    <a:pt x="8304" y="3884"/>
                    <a:pt x="8308" y="3901"/>
                    <a:pt x="8305" y="3901"/>
                  </a:cubicBezTo>
                  <a:cubicBezTo>
                    <a:pt x="8301" y="3901"/>
                    <a:pt x="8284" y="3871"/>
                    <a:pt x="8256" y="3821"/>
                  </a:cubicBezTo>
                  <a:cubicBezTo>
                    <a:pt x="8218" y="3733"/>
                    <a:pt x="8130" y="3582"/>
                    <a:pt x="8042" y="3407"/>
                  </a:cubicBezTo>
                  <a:cubicBezTo>
                    <a:pt x="7841" y="3055"/>
                    <a:pt x="7540" y="2602"/>
                    <a:pt x="7263" y="2313"/>
                  </a:cubicBezTo>
                  <a:lnTo>
                    <a:pt x="7276" y="2313"/>
                  </a:lnTo>
                  <a:cubicBezTo>
                    <a:pt x="7251" y="2288"/>
                    <a:pt x="7213" y="2263"/>
                    <a:pt x="7188" y="2225"/>
                  </a:cubicBezTo>
                  <a:cubicBezTo>
                    <a:pt x="7175" y="2225"/>
                    <a:pt x="7175" y="2213"/>
                    <a:pt x="7163" y="2200"/>
                  </a:cubicBezTo>
                  <a:cubicBezTo>
                    <a:pt x="7163" y="2188"/>
                    <a:pt x="7163" y="2175"/>
                    <a:pt x="7163" y="2175"/>
                  </a:cubicBezTo>
                  <a:lnTo>
                    <a:pt x="7125" y="2175"/>
                  </a:lnTo>
                  <a:lnTo>
                    <a:pt x="7075" y="2137"/>
                  </a:lnTo>
                  <a:cubicBezTo>
                    <a:pt x="7062" y="2125"/>
                    <a:pt x="7049" y="2112"/>
                    <a:pt x="7037" y="2100"/>
                  </a:cubicBezTo>
                  <a:lnTo>
                    <a:pt x="7037" y="2087"/>
                  </a:lnTo>
                  <a:cubicBezTo>
                    <a:pt x="6999" y="2049"/>
                    <a:pt x="6974" y="2037"/>
                    <a:pt x="6949" y="2012"/>
                  </a:cubicBezTo>
                  <a:cubicBezTo>
                    <a:pt x="6974" y="2012"/>
                    <a:pt x="6987" y="2024"/>
                    <a:pt x="6999" y="2037"/>
                  </a:cubicBezTo>
                  <a:cubicBezTo>
                    <a:pt x="6999" y="2037"/>
                    <a:pt x="7012" y="2049"/>
                    <a:pt x="7012" y="2049"/>
                  </a:cubicBezTo>
                  <a:cubicBezTo>
                    <a:pt x="7037" y="2075"/>
                    <a:pt x="7049" y="2100"/>
                    <a:pt x="7075" y="2137"/>
                  </a:cubicBezTo>
                  <a:cubicBezTo>
                    <a:pt x="7087" y="2125"/>
                    <a:pt x="7087" y="2125"/>
                    <a:pt x="7087" y="2112"/>
                  </a:cubicBezTo>
                  <a:cubicBezTo>
                    <a:pt x="7049" y="2049"/>
                    <a:pt x="6987" y="1999"/>
                    <a:pt x="6936" y="1961"/>
                  </a:cubicBezTo>
                  <a:lnTo>
                    <a:pt x="6924" y="1974"/>
                  </a:lnTo>
                  <a:lnTo>
                    <a:pt x="6911" y="1961"/>
                  </a:lnTo>
                  <a:cubicBezTo>
                    <a:pt x="6823" y="1899"/>
                    <a:pt x="6748" y="1823"/>
                    <a:pt x="6660" y="1773"/>
                  </a:cubicBezTo>
                  <a:lnTo>
                    <a:pt x="6647" y="1760"/>
                  </a:lnTo>
                  <a:cubicBezTo>
                    <a:pt x="6660" y="1760"/>
                    <a:pt x="6698" y="1748"/>
                    <a:pt x="6735" y="1748"/>
                  </a:cubicBezTo>
                  <a:cubicBezTo>
                    <a:pt x="6673" y="1698"/>
                    <a:pt x="6610" y="1647"/>
                    <a:pt x="6559" y="1597"/>
                  </a:cubicBezTo>
                  <a:cubicBezTo>
                    <a:pt x="6622" y="1597"/>
                    <a:pt x="6673" y="1597"/>
                    <a:pt x="6710" y="1584"/>
                  </a:cubicBezTo>
                  <a:lnTo>
                    <a:pt x="6622" y="1559"/>
                  </a:lnTo>
                  <a:lnTo>
                    <a:pt x="6610" y="1522"/>
                  </a:lnTo>
                  <a:cubicBezTo>
                    <a:pt x="6574" y="1513"/>
                    <a:pt x="6539" y="1504"/>
                    <a:pt x="6503" y="1504"/>
                  </a:cubicBezTo>
                  <a:cubicBezTo>
                    <a:pt x="6488" y="1504"/>
                    <a:pt x="6474" y="1505"/>
                    <a:pt x="6459" y="1509"/>
                  </a:cubicBezTo>
                  <a:cubicBezTo>
                    <a:pt x="6371" y="1446"/>
                    <a:pt x="6283" y="1383"/>
                    <a:pt x="6208" y="1321"/>
                  </a:cubicBezTo>
                  <a:cubicBezTo>
                    <a:pt x="6120" y="1270"/>
                    <a:pt x="6032" y="1220"/>
                    <a:pt x="5944" y="1157"/>
                  </a:cubicBezTo>
                  <a:close/>
                  <a:moveTo>
                    <a:pt x="8947" y="6711"/>
                  </a:moveTo>
                  <a:lnTo>
                    <a:pt x="8947" y="6711"/>
                  </a:lnTo>
                  <a:cubicBezTo>
                    <a:pt x="8955" y="6734"/>
                    <a:pt x="8965" y="6756"/>
                    <a:pt x="8975" y="6777"/>
                  </a:cubicBezTo>
                  <a:lnTo>
                    <a:pt x="8975" y="6777"/>
                  </a:lnTo>
                  <a:cubicBezTo>
                    <a:pt x="8972" y="6765"/>
                    <a:pt x="8963" y="6744"/>
                    <a:pt x="8947" y="6711"/>
                  </a:cubicBezTo>
                  <a:close/>
                  <a:moveTo>
                    <a:pt x="17193" y="7459"/>
                  </a:moveTo>
                  <a:lnTo>
                    <a:pt x="17193" y="7459"/>
                  </a:lnTo>
                  <a:cubicBezTo>
                    <a:pt x="17218" y="7470"/>
                    <a:pt x="17242" y="7481"/>
                    <a:pt x="17263" y="7499"/>
                  </a:cubicBezTo>
                  <a:lnTo>
                    <a:pt x="17263" y="7499"/>
                  </a:lnTo>
                  <a:cubicBezTo>
                    <a:pt x="17243" y="7482"/>
                    <a:pt x="17219" y="7469"/>
                    <a:pt x="17193" y="7459"/>
                  </a:cubicBezTo>
                  <a:close/>
                  <a:moveTo>
                    <a:pt x="17263" y="7499"/>
                  </a:moveTo>
                  <a:cubicBezTo>
                    <a:pt x="17273" y="7508"/>
                    <a:pt x="17283" y="7517"/>
                    <a:pt x="17291" y="7528"/>
                  </a:cubicBezTo>
                  <a:cubicBezTo>
                    <a:pt x="17282" y="7517"/>
                    <a:pt x="17273" y="7507"/>
                    <a:pt x="17263" y="7499"/>
                  </a:cubicBezTo>
                  <a:close/>
                  <a:moveTo>
                    <a:pt x="9563" y="7817"/>
                  </a:moveTo>
                  <a:cubicBezTo>
                    <a:pt x="9565" y="7820"/>
                    <a:pt x="9568" y="7824"/>
                    <a:pt x="9571" y="7827"/>
                  </a:cubicBezTo>
                  <a:lnTo>
                    <a:pt x="9571" y="7827"/>
                  </a:lnTo>
                  <a:cubicBezTo>
                    <a:pt x="9568" y="7823"/>
                    <a:pt x="9565" y="7820"/>
                    <a:pt x="9563" y="7817"/>
                  </a:cubicBezTo>
                  <a:close/>
                  <a:moveTo>
                    <a:pt x="12555" y="8645"/>
                  </a:moveTo>
                  <a:cubicBezTo>
                    <a:pt x="12559" y="8646"/>
                    <a:pt x="12562" y="8646"/>
                    <a:pt x="12566" y="8647"/>
                  </a:cubicBezTo>
                  <a:cubicBezTo>
                    <a:pt x="12562" y="8646"/>
                    <a:pt x="12558" y="8645"/>
                    <a:pt x="12555" y="8645"/>
                  </a:cubicBezTo>
                  <a:close/>
                  <a:moveTo>
                    <a:pt x="15180" y="9011"/>
                  </a:moveTo>
                  <a:lnTo>
                    <a:pt x="15217" y="9024"/>
                  </a:lnTo>
                  <a:cubicBezTo>
                    <a:pt x="15155" y="9024"/>
                    <a:pt x="15104" y="9036"/>
                    <a:pt x="15092" y="9036"/>
                  </a:cubicBezTo>
                  <a:lnTo>
                    <a:pt x="15180" y="9011"/>
                  </a:lnTo>
                  <a:close/>
                  <a:moveTo>
                    <a:pt x="15318" y="9061"/>
                  </a:moveTo>
                  <a:cubicBezTo>
                    <a:pt x="15343" y="9074"/>
                    <a:pt x="15356" y="9099"/>
                    <a:pt x="15368" y="9111"/>
                  </a:cubicBezTo>
                  <a:cubicBezTo>
                    <a:pt x="15356" y="9111"/>
                    <a:pt x="15330" y="9111"/>
                    <a:pt x="15305" y="9124"/>
                  </a:cubicBezTo>
                  <a:lnTo>
                    <a:pt x="15268" y="9124"/>
                  </a:lnTo>
                  <a:lnTo>
                    <a:pt x="15255" y="9111"/>
                  </a:lnTo>
                  <a:cubicBezTo>
                    <a:pt x="15268" y="9111"/>
                    <a:pt x="15268" y="9099"/>
                    <a:pt x="15280" y="9086"/>
                  </a:cubicBezTo>
                  <a:cubicBezTo>
                    <a:pt x="15293" y="9086"/>
                    <a:pt x="15305" y="9074"/>
                    <a:pt x="15318" y="9061"/>
                  </a:cubicBezTo>
                  <a:close/>
                  <a:moveTo>
                    <a:pt x="15244" y="9047"/>
                  </a:moveTo>
                  <a:cubicBezTo>
                    <a:pt x="15256" y="9047"/>
                    <a:pt x="15268" y="9047"/>
                    <a:pt x="15280" y="9049"/>
                  </a:cubicBezTo>
                  <a:cubicBezTo>
                    <a:pt x="15268" y="9049"/>
                    <a:pt x="15268" y="9061"/>
                    <a:pt x="15268" y="9061"/>
                  </a:cubicBezTo>
                  <a:cubicBezTo>
                    <a:pt x="15255" y="9086"/>
                    <a:pt x="15242" y="9099"/>
                    <a:pt x="15230" y="9111"/>
                  </a:cubicBezTo>
                  <a:cubicBezTo>
                    <a:pt x="15204" y="9102"/>
                    <a:pt x="15178" y="9098"/>
                    <a:pt x="15152" y="9098"/>
                  </a:cubicBezTo>
                  <a:cubicBezTo>
                    <a:pt x="15077" y="9098"/>
                    <a:pt x="15000" y="9131"/>
                    <a:pt x="14916" y="9149"/>
                  </a:cubicBezTo>
                  <a:lnTo>
                    <a:pt x="14953" y="9111"/>
                  </a:lnTo>
                  <a:cubicBezTo>
                    <a:pt x="15054" y="9089"/>
                    <a:pt x="15145" y="9047"/>
                    <a:pt x="15244" y="9047"/>
                  </a:cubicBezTo>
                  <a:close/>
                  <a:moveTo>
                    <a:pt x="15280" y="9137"/>
                  </a:moveTo>
                  <a:cubicBezTo>
                    <a:pt x="15280" y="9137"/>
                    <a:pt x="15280" y="9137"/>
                    <a:pt x="15280" y="9149"/>
                  </a:cubicBezTo>
                  <a:lnTo>
                    <a:pt x="15268" y="9137"/>
                  </a:lnTo>
                  <a:close/>
                  <a:moveTo>
                    <a:pt x="15028" y="9257"/>
                  </a:moveTo>
                  <a:cubicBezTo>
                    <a:pt x="15020" y="9257"/>
                    <a:pt x="15011" y="9259"/>
                    <a:pt x="15004" y="9262"/>
                  </a:cubicBezTo>
                  <a:cubicBezTo>
                    <a:pt x="15029" y="9262"/>
                    <a:pt x="15054" y="9262"/>
                    <a:pt x="15079" y="9275"/>
                  </a:cubicBezTo>
                  <a:cubicBezTo>
                    <a:pt x="15079" y="9287"/>
                    <a:pt x="15067" y="9287"/>
                    <a:pt x="15054" y="9300"/>
                  </a:cubicBezTo>
                  <a:cubicBezTo>
                    <a:pt x="15067" y="9287"/>
                    <a:pt x="15079" y="9287"/>
                    <a:pt x="15092" y="9275"/>
                  </a:cubicBezTo>
                  <a:cubicBezTo>
                    <a:pt x="15074" y="9266"/>
                    <a:pt x="15050" y="9257"/>
                    <a:pt x="15028" y="9257"/>
                  </a:cubicBezTo>
                  <a:close/>
                  <a:moveTo>
                    <a:pt x="14639" y="9338"/>
                  </a:moveTo>
                  <a:cubicBezTo>
                    <a:pt x="14639" y="9350"/>
                    <a:pt x="14602" y="9388"/>
                    <a:pt x="14589" y="9413"/>
                  </a:cubicBezTo>
                  <a:lnTo>
                    <a:pt x="14564" y="9426"/>
                  </a:lnTo>
                  <a:cubicBezTo>
                    <a:pt x="14589" y="9388"/>
                    <a:pt x="14614" y="9363"/>
                    <a:pt x="14639" y="9338"/>
                  </a:cubicBezTo>
                  <a:close/>
                  <a:moveTo>
                    <a:pt x="15167" y="9375"/>
                  </a:moveTo>
                  <a:cubicBezTo>
                    <a:pt x="15142" y="9451"/>
                    <a:pt x="15117" y="9488"/>
                    <a:pt x="15104" y="9501"/>
                  </a:cubicBezTo>
                  <a:cubicBezTo>
                    <a:pt x="15103" y="9503"/>
                    <a:pt x="15102" y="9503"/>
                    <a:pt x="15101" y="9503"/>
                  </a:cubicBezTo>
                  <a:cubicBezTo>
                    <a:pt x="15098" y="9503"/>
                    <a:pt x="15118" y="9465"/>
                    <a:pt x="15129" y="9388"/>
                  </a:cubicBezTo>
                  <a:cubicBezTo>
                    <a:pt x="15142" y="9388"/>
                    <a:pt x="15155" y="9375"/>
                    <a:pt x="15167" y="9375"/>
                  </a:cubicBezTo>
                  <a:close/>
                  <a:moveTo>
                    <a:pt x="14614" y="9350"/>
                  </a:moveTo>
                  <a:lnTo>
                    <a:pt x="14614" y="9350"/>
                  </a:lnTo>
                  <a:cubicBezTo>
                    <a:pt x="14589" y="9375"/>
                    <a:pt x="14564" y="9401"/>
                    <a:pt x="14551" y="9426"/>
                  </a:cubicBezTo>
                  <a:cubicBezTo>
                    <a:pt x="14269" y="9543"/>
                    <a:pt x="14020" y="9628"/>
                    <a:pt x="13979" y="9628"/>
                  </a:cubicBezTo>
                  <a:cubicBezTo>
                    <a:pt x="13976" y="9628"/>
                    <a:pt x="13974" y="9627"/>
                    <a:pt x="13973" y="9627"/>
                  </a:cubicBezTo>
                  <a:cubicBezTo>
                    <a:pt x="14300" y="9488"/>
                    <a:pt x="14514" y="9388"/>
                    <a:pt x="14614" y="9350"/>
                  </a:cubicBezTo>
                  <a:close/>
                  <a:moveTo>
                    <a:pt x="15745" y="9501"/>
                  </a:moveTo>
                  <a:lnTo>
                    <a:pt x="15619" y="9702"/>
                  </a:lnTo>
                  <a:cubicBezTo>
                    <a:pt x="15619" y="9702"/>
                    <a:pt x="15607" y="9715"/>
                    <a:pt x="15607" y="9715"/>
                  </a:cubicBezTo>
                  <a:cubicBezTo>
                    <a:pt x="15645" y="9652"/>
                    <a:pt x="15695" y="9576"/>
                    <a:pt x="15745" y="9501"/>
                  </a:cubicBezTo>
                  <a:close/>
                  <a:moveTo>
                    <a:pt x="13948" y="9765"/>
                  </a:moveTo>
                  <a:cubicBezTo>
                    <a:pt x="13948" y="9777"/>
                    <a:pt x="13948" y="9790"/>
                    <a:pt x="13936" y="9803"/>
                  </a:cubicBezTo>
                  <a:cubicBezTo>
                    <a:pt x="13897" y="9812"/>
                    <a:pt x="13865" y="9818"/>
                    <a:pt x="13850" y="9818"/>
                  </a:cubicBezTo>
                  <a:cubicBezTo>
                    <a:pt x="13826" y="9818"/>
                    <a:pt x="13843" y="9803"/>
                    <a:pt x="13936" y="9765"/>
                  </a:cubicBezTo>
                  <a:close/>
                  <a:moveTo>
                    <a:pt x="11511" y="9845"/>
                  </a:moveTo>
                  <a:cubicBezTo>
                    <a:pt x="11514" y="9847"/>
                    <a:pt x="11518" y="9850"/>
                    <a:pt x="11523" y="9853"/>
                  </a:cubicBezTo>
                  <a:cubicBezTo>
                    <a:pt x="11519" y="9850"/>
                    <a:pt x="11515" y="9847"/>
                    <a:pt x="11511" y="9845"/>
                  </a:cubicBezTo>
                  <a:close/>
                  <a:moveTo>
                    <a:pt x="11661" y="9916"/>
                  </a:moveTo>
                  <a:lnTo>
                    <a:pt x="11661" y="9916"/>
                  </a:lnTo>
                  <a:cubicBezTo>
                    <a:pt x="11665" y="9917"/>
                    <a:pt x="11669" y="9918"/>
                    <a:pt x="11672" y="9919"/>
                  </a:cubicBezTo>
                  <a:lnTo>
                    <a:pt x="11672" y="9919"/>
                  </a:lnTo>
                  <a:cubicBezTo>
                    <a:pt x="11668" y="9918"/>
                    <a:pt x="11665" y="9917"/>
                    <a:pt x="11661" y="9916"/>
                  </a:cubicBezTo>
                  <a:close/>
                  <a:moveTo>
                    <a:pt x="15149" y="9806"/>
                  </a:moveTo>
                  <a:cubicBezTo>
                    <a:pt x="15141" y="9820"/>
                    <a:pt x="15135" y="9835"/>
                    <a:pt x="15129" y="9853"/>
                  </a:cubicBezTo>
                  <a:lnTo>
                    <a:pt x="15117" y="9865"/>
                  </a:lnTo>
                  <a:lnTo>
                    <a:pt x="15117" y="9865"/>
                  </a:lnTo>
                  <a:cubicBezTo>
                    <a:pt x="15092" y="9891"/>
                    <a:pt x="15079" y="9928"/>
                    <a:pt x="15054" y="9953"/>
                  </a:cubicBezTo>
                  <a:cubicBezTo>
                    <a:pt x="15054" y="9953"/>
                    <a:pt x="15041" y="9953"/>
                    <a:pt x="15029" y="9966"/>
                  </a:cubicBezTo>
                  <a:lnTo>
                    <a:pt x="15149" y="9806"/>
                  </a:lnTo>
                  <a:close/>
                  <a:moveTo>
                    <a:pt x="15619" y="9715"/>
                  </a:moveTo>
                  <a:lnTo>
                    <a:pt x="15557" y="9803"/>
                  </a:lnTo>
                  <a:lnTo>
                    <a:pt x="15519" y="9840"/>
                  </a:lnTo>
                  <a:lnTo>
                    <a:pt x="15544" y="9828"/>
                  </a:lnTo>
                  <a:lnTo>
                    <a:pt x="15544" y="9828"/>
                  </a:lnTo>
                  <a:lnTo>
                    <a:pt x="15469" y="9928"/>
                  </a:lnTo>
                  <a:lnTo>
                    <a:pt x="15444" y="9928"/>
                  </a:lnTo>
                  <a:lnTo>
                    <a:pt x="15444" y="9953"/>
                  </a:lnTo>
                  <a:lnTo>
                    <a:pt x="15456" y="9953"/>
                  </a:lnTo>
                  <a:lnTo>
                    <a:pt x="15431" y="9991"/>
                  </a:lnTo>
                  <a:cubicBezTo>
                    <a:pt x="15431" y="9991"/>
                    <a:pt x="15418" y="9979"/>
                    <a:pt x="15406" y="9979"/>
                  </a:cubicBezTo>
                  <a:cubicBezTo>
                    <a:pt x="15418" y="9966"/>
                    <a:pt x="15431" y="9953"/>
                    <a:pt x="15444" y="9928"/>
                  </a:cubicBezTo>
                  <a:cubicBezTo>
                    <a:pt x="15481" y="9865"/>
                    <a:pt x="15531" y="9803"/>
                    <a:pt x="15594" y="9727"/>
                  </a:cubicBezTo>
                  <a:cubicBezTo>
                    <a:pt x="15594" y="9727"/>
                    <a:pt x="15607" y="9727"/>
                    <a:pt x="15619" y="9715"/>
                  </a:cubicBezTo>
                  <a:close/>
                  <a:moveTo>
                    <a:pt x="15004" y="9991"/>
                  </a:moveTo>
                  <a:lnTo>
                    <a:pt x="15016" y="10004"/>
                  </a:lnTo>
                  <a:lnTo>
                    <a:pt x="14991" y="10004"/>
                  </a:lnTo>
                  <a:lnTo>
                    <a:pt x="15004" y="9991"/>
                  </a:lnTo>
                  <a:close/>
                  <a:moveTo>
                    <a:pt x="15557" y="9526"/>
                  </a:moveTo>
                  <a:lnTo>
                    <a:pt x="15557" y="9526"/>
                  </a:lnTo>
                  <a:cubicBezTo>
                    <a:pt x="15544" y="9589"/>
                    <a:pt x="15418" y="9803"/>
                    <a:pt x="15330" y="9979"/>
                  </a:cubicBezTo>
                  <a:cubicBezTo>
                    <a:pt x="15318" y="9966"/>
                    <a:pt x="15318" y="9966"/>
                    <a:pt x="15318" y="9953"/>
                  </a:cubicBezTo>
                  <a:cubicBezTo>
                    <a:pt x="15268" y="9979"/>
                    <a:pt x="15180" y="10066"/>
                    <a:pt x="15129" y="10066"/>
                  </a:cubicBezTo>
                  <a:cubicBezTo>
                    <a:pt x="15155" y="10029"/>
                    <a:pt x="15180" y="10004"/>
                    <a:pt x="15192" y="9979"/>
                  </a:cubicBezTo>
                  <a:cubicBezTo>
                    <a:pt x="15204" y="9979"/>
                    <a:pt x="15217" y="9967"/>
                    <a:pt x="15229" y="9954"/>
                  </a:cubicBezTo>
                  <a:lnTo>
                    <a:pt x="15229" y="9954"/>
                  </a:lnTo>
                  <a:cubicBezTo>
                    <a:pt x="15217" y="9966"/>
                    <a:pt x="15217" y="9966"/>
                    <a:pt x="15205" y="9966"/>
                  </a:cubicBezTo>
                  <a:cubicBezTo>
                    <a:pt x="15241" y="9918"/>
                    <a:pt x="15268" y="9887"/>
                    <a:pt x="15276" y="9887"/>
                  </a:cubicBezTo>
                  <a:cubicBezTo>
                    <a:pt x="15285" y="9887"/>
                    <a:pt x="15270" y="9924"/>
                    <a:pt x="15217" y="10016"/>
                  </a:cubicBezTo>
                  <a:cubicBezTo>
                    <a:pt x="15268" y="9941"/>
                    <a:pt x="15318" y="9878"/>
                    <a:pt x="15356" y="9815"/>
                  </a:cubicBezTo>
                  <a:cubicBezTo>
                    <a:pt x="15406" y="9790"/>
                    <a:pt x="15406" y="9777"/>
                    <a:pt x="15393" y="9752"/>
                  </a:cubicBezTo>
                  <a:cubicBezTo>
                    <a:pt x="15456" y="9677"/>
                    <a:pt x="15506" y="9589"/>
                    <a:pt x="15557" y="9526"/>
                  </a:cubicBezTo>
                  <a:close/>
                  <a:moveTo>
                    <a:pt x="15318" y="10343"/>
                  </a:moveTo>
                  <a:lnTo>
                    <a:pt x="15318" y="10343"/>
                  </a:lnTo>
                  <a:cubicBezTo>
                    <a:pt x="15318" y="10356"/>
                    <a:pt x="15305" y="10368"/>
                    <a:pt x="15293" y="10381"/>
                  </a:cubicBezTo>
                  <a:lnTo>
                    <a:pt x="15318" y="10343"/>
                  </a:lnTo>
                  <a:close/>
                  <a:moveTo>
                    <a:pt x="14651" y="10451"/>
                  </a:moveTo>
                  <a:lnTo>
                    <a:pt x="14627" y="10481"/>
                  </a:lnTo>
                  <a:cubicBezTo>
                    <a:pt x="14637" y="10471"/>
                    <a:pt x="14647" y="10461"/>
                    <a:pt x="14651" y="10451"/>
                  </a:cubicBezTo>
                  <a:close/>
                  <a:moveTo>
                    <a:pt x="14419" y="11652"/>
                  </a:moveTo>
                  <a:cubicBezTo>
                    <a:pt x="14412" y="11665"/>
                    <a:pt x="14406" y="11676"/>
                    <a:pt x="14401" y="11688"/>
                  </a:cubicBezTo>
                  <a:lnTo>
                    <a:pt x="14419" y="11652"/>
                  </a:lnTo>
                  <a:close/>
                  <a:moveTo>
                    <a:pt x="4013" y="0"/>
                  </a:moveTo>
                  <a:cubicBezTo>
                    <a:pt x="3770" y="0"/>
                    <a:pt x="3568" y="11"/>
                    <a:pt x="3405" y="26"/>
                  </a:cubicBezTo>
                  <a:lnTo>
                    <a:pt x="3330" y="26"/>
                  </a:lnTo>
                  <a:cubicBezTo>
                    <a:pt x="2858" y="89"/>
                    <a:pt x="2755" y="105"/>
                    <a:pt x="2853" y="105"/>
                  </a:cubicBezTo>
                  <a:cubicBezTo>
                    <a:pt x="2961" y="105"/>
                    <a:pt x="3312" y="85"/>
                    <a:pt x="3680" y="85"/>
                  </a:cubicBezTo>
                  <a:cubicBezTo>
                    <a:pt x="3848" y="85"/>
                    <a:pt x="4019" y="90"/>
                    <a:pt x="4172" y="102"/>
                  </a:cubicBezTo>
                  <a:cubicBezTo>
                    <a:pt x="4531" y="135"/>
                    <a:pt x="4780" y="179"/>
                    <a:pt x="4695" y="179"/>
                  </a:cubicBezTo>
                  <a:cubicBezTo>
                    <a:pt x="4685" y="179"/>
                    <a:pt x="4670" y="178"/>
                    <a:pt x="4649" y="177"/>
                  </a:cubicBezTo>
                  <a:cubicBezTo>
                    <a:pt x="4549" y="177"/>
                    <a:pt x="4335" y="152"/>
                    <a:pt x="3958" y="152"/>
                  </a:cubicBezTo>
                  <a:cubicBezTo>
                    <a:pt x="3581" y="152"/>
                    <a:pt x="3028" y="177"/>
                    <a:pt x="2274" y="315"/>
                  </a:cubicBezTo>
                  <a:cubicBezTo>
                    <a:pt x="2413" y="328"/>
                    <a:pt x="2538" y="328"/>
                    <a:pt x="2664" y="340"/>
                  </a:cubicBezTo>
                  <a:cubicBezTo>
                    <a:pt x="2425" y="378"/>
                    <a:pt x="2186" y="416"/>
                    <a:pt x="1948" y="466"/>
                  </a:cubicBezTo>
                  <a:cubicBezTo>
                    <a:pt x="1876" y="490"/>
                    <a:pt x="1858" y="500"/>
                    <a:pt x="1887" y="500"/>
                  </a:cubicBezTo>
                  <a:cubicBezTo>
                    <a:pt x="1948" y="500"/>
                    <a:pt x="2216" y="455"/>
                    <a:pt x="2601" y="403"/>
                  </a:cubicBezTo>
                  <a:cubicBezTo>
                    <a:pt x="2941" y="359"/>
                    <a:pt x="3371" y="319"/>
                    <a:pt x="3834" y="319"/>
                  </a:cubicBezTo>
                  <a:cubicBezTo>
                    <a:pt x="4159" y="319"/>
                    <a:pt x="4501" y="339"/>
                    <a:pt x="4838" y="391"/>
                  </a:cubicBezTo>
                  <a:cubicBezTo>
                    <a:pt x="4528" y="357"/>
                    <a:pt x="4140" y="340"/>
                    <a:pt x="3807" y="340"/>
                  </a:cubicBezTo>
                  <a:cubicBezTo>
                    <a:pt x="3641" y="340"/>
                    <a:pt x="3489" y="345"/>
                    <a:pt x="3368" y="353"/>
                  </a:cubicBezTo>
                  <a:cubicBezTo>
                    <a:pt x="2827" y="428"/>
                    <a:pt x="2551" y="504"/>
                    <a:pt x="2589" y="504"/>
                  </a:cubicBezTo>
                  <a:cubicBezTo>
                    <a:pt x="2594" y="507"/>
                    <a:pt x="2606" y="509"/>
                    <a:pt x="2626" y="509"/>
                  </a:cubicBezTo>
                  <a:cubicBezTo>
                    <a:pt x="2723" y="509"/>
                    <a:pt x="3000" y="470"/>
                    <a:pt x="3470" y="457"/>
                  </a:cubicBezTo>
                  <a:lnTo>
                    <a:pt x="3470" y="457"/>
                  </a:lnTo>
                  <a:cubicBezTo>
                    <a:pt x="3372" y="491"/>
                    <a:pt x="3262" y="496"/>
                    <a:pt x="3146" y="496"/>
                  </a:cubicBezTo>
                  <a:cubicBezTo>
                    <a:pt x="3090" y="496"/>
                    <a:pt x="3032" y="495"/>
                    <a:pt x="2974" y="495"/>
                  </a:cubicBezTo>
                  <a:cubicBezTo>
                    <a:pt x="2859" y="495"/>
                    <a:pt x="2742" y="500"/>
                    <a:pt x="2626" y="529"/>
                  </a:cubicBezTo>
                  <a:cubicBezTo>
                    <a:pt x="2626" y="541"/>
                    <a:pt x="2689" y="579"/>
                    <a:pt x="2626" y="617"/>
                  </a:cubicBezTo>
                  <a:lnTo>
                    <a:pt x="2450" y="529"/>
                  </a:lnTo>
                  <a:cubicBezTo>
                    <a:pt x="2399" y="550"/>
                    <a:pt x="2406" y="630"/>
                    <a:pt x="2348" y="630"/>
                  </a:cubicBezTo>
                  <a:cubicBezTo>
                    <a:pt x="2336" y="630"/>
                    <a:pt x="2320" y="626"/>
                    <a:pt x="2300" y="617"/>
                  </a:cubicBezTo>
                  <a:lnTo>
                    <a:pt x="2300" y="617"/>
                  </a:lnTo>
                  <a:cubicBezTo>
                    <a:pt x="2312" y="629"/>
                    <a:pt x="2337" y="655"/>
                    <a:pt x="2300" y="667"/>
                  </a:cubicBezTo>
                  <a:cubicBezTo>
                    <a:pt x="1684" y="667"/>
                    <a:pt x="1144" y="1032"/>
                    <a:pt x="490" y="1044"/>
                  </a:cubicBezTo>
                  <a:cubicBezTo>
                    <a:pt x="591" y="1057"/>
                    <a:pt x="540" y="1082"/>
                    <a:pt x="478" y="1107"/>
                  </a:cubicBezTo>
                  <a:cubicBezTo>
                    <a:pt x="481" y="1106"/>
                    <a:pt x="484" y="1105"/>
                    <a:pt x="486" y="1105"/>
                  </a:cubicBezTo>
                  <a:cubicBezTo>
                    <a:pt x="513" y="1105"/>
                    <a:pt x="504" y="1159"/>
                    <a:pt x="515" y="1182"/>
                  </a:cubicBezTo>
                  <a:lnTo>
                    <a:pt x="251" y="1195"/>
                  </a:lnTo>
                  <a:cubicBezTo>
                    <a:pt x="239" y="1295"/>
                    <a:pt x="0" y="1308"/>
                    <a:pt x="13" y="1383"/>
                  </a:cubicBezTo>
                  <a:lnTo>
                    <a:pt x="75" y="1346"/>
                  </a:lnTo>
                  <a:lnTo>
                    <a:pt x="75" y="1346"/>
                  </a:lnTo>
                  <a:cubicBezTo>
                    <a:pt x="25" y="1471"/>
                    <a:pt x="289" y="1484"/>
                    <a:pt x="327" y="1610"/>
                  </a:cubicBezTo>
                  <a:cubicBezTo>
                    <a:pt x="350" y="1554"/>
                    <a:pt x="401" y="1545"/>
                    <a:pt x="464" y="1545"/>
                  </a:cubicBezTo>
                  <a:cubicBezTo>
                    <a:pt x="498" y="1545"/>
                    <a:pt x="535" y="1547"/>
                    <a:pt x="572" y="1547"/>
                  </a:cubicBezTo>
                  <a:cubicBezTo>
                    <a:pt x="654" y="1547"/>
                    <a:pt x="737" y="1534"/>
                    <a:pt x="792" y="1446"/>
                  </a:cubicBezTo>
                  <a:cubicBezTo>
                    <a:pt x="842" y="1446"/>
                    <a:pt x="767" y="1497"/>
                    <a:pt x="804" y="1509"/>
                  </a:cubicBezTo>
                  <a:cubicBezTo>
                    <a:pt x="829" y="1446"/>
                    <a:pt x="880" y="1409"/>
                    <a:pt x="993" y="1409"/>
                  </a:cubicBezTo>
                  <a:lnTo>
                    <a:pt x="980" y="1421"/>
                  </a:lnTo>
                  <a:cubicBezTo>
                    <a:pt x="1269" y="1308"/>
                    <a:pt x="1407" y="1333"/>
                    <a:pt x="1747" y="1270"/>
                  </a:cubicBezTo>
                  <a:lnTo>
                    <a:pt x="1709" y="1220"/>
                  </a:lnTo>
                  <a:cubicBezTo>
                    <a:pt x="1731" y="1216"/>
                    <a:pt x="1748" y="1215"/>
                    <a:pt x="1761" y="1215"/>
                  </a:cubicBezTo>
                  <a:cubicBezTo>
                    <a:pt x="1794" y="1215"/>
                    <a:pt x="1808" y="1224"/>
                    <a:pt x="1835" y="1233"/>
                  </a:cubicBezTo>
                  <a:cubicBezTo>
                    <a:pt x="1853" y="1200"/>
                    <a:pt x="1844" y="1190"/>
                    <a:pt x="1822" y="1190"/>
                  </a:cubicBezTo>
                  <a:cubicBezTo>
                    <a:pt x="1793" y="1190"/>
                    <a:pt x="1743" y="1208"/>
                    <a:pt x="1709" y="1208"/>
                  </a:cubicBezTo>
                  <a:cubicBezTo>
                    <a:pt x="1683" y="1208"/>
                    <a:pt x="1668" y="1197"/>
                    <a:pt x="1684" y="1157"/>
                  </a:cubicBezTo>
                  <a:lnTo>
                    <a:pt x="1684" y="1157"/>
                  </a:lnTo>
                  <a:cubicBezTo>
                    <a:pt x="1709" y="1178"/>
                    <a:pt x="1745" y="1185"/>
                    <a:pt x="1787" y="1185"/>
                  </a:cubicBezTo>
                  <a:cubicBezTo>
                    <a:pt x="1901" y="1185"/>
                    <a:pt x="2060" y="1129"/>
                    <a:pt x="2173" y="1129"/>
                  </a:cubicBezTo>
                  <a:cubicBezTo>
                    <a:pt x="2222" y="1129"/>
                    <a:pt x="2263" y="1139"/>
                    <a:pt x="2287" y="1170"/>
                  </a:cubicBezTo>
                  <a:cubicBezTo>
                    <a:pt x="2388" y="1145"/>
                    <a:pt x="2237" y="1107"/>
                    <a:pt x="2350" y="1082"/>
                  </a:cubicBezTo>
                  <a:lnTo>
                    <a:pt x="2350" y="1082"/>
                  </a:lnTo>
                  <a:lnTo>
                    <a:pt x="2388" y="1120"/>
                  </a:lnTo>
                  <a:lnTo>
                    <a:pt x="2400" y="1069"/>
                  </a:lnTo>
                  <a:cubicBezTo>
                    <a:pt x="2408" y="1068"/>
                    <a:pt x="2416" y="1067"/>
                    <a:pt x="2424" y="1067"/>
                  </a:cubicBezTo>
                  <a:cubicBezTo>
                    <a:pt x="2486" y="1067"/>
                    <a:pt x="2526" y="1110"/>
                    <a:pt x="2526" y="1132"/>
                  </a:cubicBezTo>
                  <a:cubicBezTo>
                    <a:pt x="2513" y="1132"/>
                    <a:pt x="2475" y="1157"/>
                    <a:pt x="2463" y="1157"/>
                  </a:cubicBezTo>
                  <a:cubicBezTo>
                    <a:pt x="2477" y="1161"/>
                    <a:pt x="2493" y="1163"/>
                    <a:pt x="2510" y="1163"/>
                  </a:cubicBezTo>
                  <a:cubicBezTo>
                    <a:pt x="2594" y="1163"/>
                    <a:pt x="2697" y="1117"/>
                    <a:pt x="2739" y="1107"/>
                  </a:cubicBezTo>
                  <a:lnTo>
                    <a:pt x="2639" y="1107"/>
                  </a:lnTo>
                  <a:cubicBezTo>
                    <a:pt x="2940" y="1019"/>
                    <a:pt x="3305" y="1032"/>
                    <a:pt x="3581" y="944"/>
                  </a:cubicBezTo>
                  <a:lnTo>
                    <a:pt x="3556" y="906"/>
                  </a:lnTo>
                  <a:cubicBezTo>
                    <a:pt x="3615" y="889"/>
                    <a:pt x="3654" y="883"/>
                    <a:pt x="3686" y="883"/>
                  </a:cubicBezTo>
                  <a:cubicBezTo>
                    <a:pt x="3755" y="883"/>
                    <a:pt x="3786" y="911"/>
                    <a:pt x="3890" y="911"/>
                  </a:cubicBezTo>
                  <a:cubicBezTo>
                    <a:pt x="3913" y="911"/>
                    <a:pt x="3940" y="909"/>
                    <a:pt x="3971" y="906"/>
                  </a:cubicBezTo>
                  <a:lnTo>
                    <a:pt x="3971" y="906"/>
                  </a:lnTo>
                  <a:lnTo>
                    <a:pt x="3958" y="918"/>
                  </a:lnTo>
                  <a:cubicBezTo>
                    <a:pt x="3946" y="918"/>
                    <a:pt x="3933" y="931"/>
                    <a:pt x="3921" y="931"/>
                  </a:cubicBezTo>
                  <a:lnTo>
                    <a:pt x="4046" y="931"/>
                  </a:lnTo>
                  <a:lnTo>
                    <a:pt x="4009" y="918"/>
                  </a:lnTo>
                  <a:lnTo>
                    <a:pt x="3996" y="906"/>
                  </a:lnTo>
                  <a:lnTo>
                    <a:pt x="3996" y="906"/>
                  </a:lnTo>
                  <a:cubicBezTo>
                    <a:pt x="4029" y="890"/>
                    <a:pt x="4063" y="877"/>
                    <a:pt x="4101" y="877"/>
                  </a:cubicBezTo>
                  <a:cubicBezTo>
                    <a:pt x="4112" y="877"/>
                    <a:pt x="4123" y="878"/>
                    <a:pt x="4134" y="881"/>
                  </a:cubicBezTo>
                  <a:cubicBezTo>
                    <a:pt x="4071" y="906"/>
                    <a:pt x="4247" y="956"/>
                    <a:pt x="4172" y="981"/>
                  </a:cubicBezTo>
                  <a:cubicBezTo>
                    <a:pt x="4398" y="944"/>
                    <a:pt x="4285" y="944"/>
                    <a:pt x="4436" y="843"/>
                  </a:cubicBezTo>
                  <a:lnTo>
                    <a:pt x="4473" y="893"/>
                  </a:lnTo>
                  <a:cubicBezTo>
                    <a:pt x="4524" y="868"/>
                    <a:pt x="4536" y="843"/>
                    <a:pt x="4612" y="843"/>
                  </a:cubicBezTo>
                  <a:lnTo>
                    <a:pt x="4637" y="843"/>
                  </a:lnTo>
                  <a:cubicBezTo>
                    <a:pt x="4637" y="843"/>
                    <a:pt x="4637" y="843"/>
                    <a:pt x="4637" y="831"/>
                  </a:cubicBezTo>
                  <a:lnTo>
                    <a:pt x="4649" y="831"/>
                  </a:lnTo>
                  <a:cubicBezTo>
                    <a:pt x="4649" y="843"/>
                    <a:pt x="4649" y="843"/>
                    <a:pt x="4637" y="843"/>
                  </a:cubicBezTo>
                  <a:cubicBezTo>
                    <a:pt x="4587" y="881"/>
                    <a:pt x="4700" y="918"/>
                    <a:pt x="4612" y="956"/>
                  </a:cubicBezTo>
                  <a:cubicBezTo>
                    <a:pt x="4680" y="1000"/>
                    <a:pt x="4742" y="1011"/>
                    <a:pt x="4797" y="1011"/>
                  </a:cubicBezTo>
                  <a:cubicBezTo>
                    <a:pt x="4850" y="1011"/>
                    <a:pt x="4896" y="1001"/>
                    <a:pt x="4936" y="1001"/>
                  </a:cubicBezTo>
                  <a:cubicBezTo>
                    <a:pt x="4985" y="1001"/>
                    <a:pt x="5023" y="1016"/>
                    <a:pt x="5052" y="1082"/>
                  </a:cubicBezTo>
                  <a:cubicBezTo>
                    <a:pt x="5190" y="969"/>
                    <a:pt x="4863" y="969"/>
                    <a:pt x="4926" y="944"/>
                  </a:cubicBezTo>
                  <a:cubicBezTo>
                    <a:pt x="4913" y="918"/>
                    <a:pt x="4938" y="906"/>
                    <a:pt x="4976" y="893"/>
                  </a:cubicBezTo>
                  <a:cubicBezTo>
                    <a:pt x="5039" y="906"/>
                    <a:pt x="5102" y="918"/>
                    <a:pt x="5152" y="931"/>
                  </a:cubicBezTo>
                  <a:cubicBezTo>
                    <a:pt x="5202" y="981"/>
                    <a:pt x="5240" y="1094"/>
                    <a:pt x="5378" y="1132"/>
                  </a:cubicBezTo>
                  <a:lnTo>
                    <a:pt x="5341" y="1132"/>
                  </a:lnTo>
                  <a:cubicBezTo>
                    <a:pt x="5353" y="1145"/>
                    <a:pt x="5366" y="1145"/>
                    <a:pt x="5378" y="1145"/>
                  </a:cubicBezTo>
                  <a:cubicBezTo>
                    <a:pt x="5366" y="1145"/>
                    <a:pt x="5366" y="1145"/>
                    <a:pt x="5353" y="1157"/>
                  </a:cubicBezTo>
                  <a:lnTo>
                    <a:pt x="5479" y="1157"/>
                  </a:lnTo>
                  <a:lnTo>
                    <a:pt x="5454" y="1170"/>
                  </a:lnTo>
                  <a:cubicBezTo>
                    <a:pt x="5479" y="1170"/>
                    <a:pt x="5491" y="1170"/>
                    <a:pt x="5516" y="1182"/>
                  </a:cubicBezTo>
                  <a:lnTo>
                    <a:pt x="5529" y="1182"/>
                  </a:lnTo>
                  <a:cubicBezTo>
                    <a:pt x="5542" y="1195"/>
                    <a:pt x="5542" y="1195"/>
                    <a:pt x="5554" y="1195"/>
                  </a:cubicBezTo>
                  <a:cubicBezTo>
                    <a:pt x="5579" y="1195"/>
                    <a:pt x="5604" y="1207"/>
                    <a:pt x="5617" y="1207"/>
                  </a:cubicBezTo>
                  <a:cubicBezTo>
                    <a:pt x="5630" y="1207"/>
                    <a:pt x="5630" y="1195"/>
                    <a:pt x="5630" y="1182"/>
                  </a:cubicBezTo>
                  <a:cubicBezTo>
                    <a:pt x="5638" y="1187"/>
                    <a:pt x="5645" y="1189"/>
                    <a:pt x="5651" y="1189"/>
                  </a:cubicBezTo>
                  <a:cubicBezTo>
                    <a:pt x="5664" y="1189"/>
                    <a:pt x="5676" y="1178"/>
                    <a:pt x="5692" y="1145"/>
                  </a:cubicBezTo>
                  <a:lnTo>
                    <a:pt x="5630" y="1132"/>
                  </a:lnTo>
                  <a:cubicBezTo>
                    <a:pt x="5642" y="1120"/>
                    <a:pt x="5642" y="1107"/>
                    <a:pt x="5642" y="1107"/>
                  </a:cubicBezTo>
                  <a:lnTo>
                    <a:pt x="5642" y="1107"/>
                  </a:lnTo>
                  <a:lnTo>
                    <a:pt x="5579" y="1120"/>
                  </a:lnTo>
                  <a:lnTo>
                    <a:pt x="5544" y="1111"/>
                  </a:lnTo>
                  <a:lnTo>
                    <a:pt x="5544" y="1111"/>
                  </a:lnTo>
                  <a:cubicBezTo>
                    <a:pt x="5550" y="1112"/>
                    <a:pt x="5556" y="1112"/>
                    <a:pt x="5562" y="1112"/>
                  </a:cubicBezTo>
                  <a:cubicBezTo>
                    <a:pt x="5590" y="1112"/>
                    <a:pt x="5619" y="1103"/>
                    <a:pt x="5655" y="1094"/>
                  </a:cubicBezTo>
                  <a:cubicBezTo>
                    <a:pt x="5655" y="1094"/>
                    <a:pt x="5655" y="1094"/>
                    <a:pt x="5655" y="1107"/>
                  </a:cubicBezTo>
                  <a:lnTo>
                    <a:pt x="5755" y="1082"/>
                  </a:lnTo>
                  <a:lnTo>
                    <a:pt x="5768" y="1132"/>
                  </a:lnTo>
                  <a:cubicBezTo>
                    <a:pt x="5774" y="1129"/>
                    <a:pt x="5782" y="1127"/>
                    <a:pt x="5790" y="1127"/>
                  </a:cubicBezTo>
                  <a:cubicBezTo>
                    <a:pt x="5812" y="1127"/>
                    <a:pt x="5837" y="1139"/>
                    <a:pt x="5856" y="1157"/>
                  </a:cubicBezTo>
                  <a:cubicBezTo>
                    <a:pt x="5831" y="1157"/>
                    <a:pt x="5805" y="1170"/>
                    <a:pt x="5780" y="1170"/>
                  </a:cubicBezTo>
                  <a:cubicBezTo>
                    <a:pt x="5805" y="1220"/>
                    <a:pt x="5868" y="1182"/>
                    <a:pt x="5906" y="1233"/>
                  </a:cubicBezTo>
                  <a:cubicBezTo>
                    <a:pt x="5893" y="1255"/>
                    <a:pt x="5875" y="1262"/>
                    <a:pt x="5851" y="1262"/>
                  </a:cubicBezTo>
                  <a:cubicBezTo>
                    <a:pt x="5793" y="1262"/>
                    <a:pt x="5709" y="1213"/>
                    <a:pt x="5627" y="1213"/>
                  </a:cubicBezTo>
                  <a:cubicBezTo>
                    <a:pt x="5611" y="1213"/>
                    <a:pt x="5595" y="1215"/>
                    <a:pt x="5579" y="1220"/>
                  </a:cubicBezTo>
                  <a:cubicBezTo>
                    <a:pt x="5604" y="1270"/>
                    <a:pt x="5768" y="1220"/>
                    <a:pt x="5717" y="1283"/>
                  </a:cubicBezTo>
                  <a:cubicBezTo>
                    <a:pt x="5738" y="1269"/>
                    <a:pt x="5756" y="1264"/>
                    <a:pt x="5773" y="1264"/>
                  </a:cubicBezTo>
                  <a:cubicBezTo>
                    <a:pt x="5836" y="1264"/>
                    <a:pt x="5878" y="1342"/>
                    <a:pt x="5958" y="1342"/>
                  </a:cubicBezTo>
                  <a:cubicBezTo>
                    <a:pt x="5973" y="1342"/>
                    <a:pt x="5989" y="1340"/>
                    <a:pt x="6007" y="1333"/>
                  </a:cubicBezTo>
                  <a:lnTo>
                    <a:pt x="6007" y="1333"/>
                  </a:lnTo>
                  <a:lnTo>
                    <a:pt x="5981" y="1383"/>
                  </a:lnTo>
                  <a:cubicBezTo>
                    <a:pt x="5990" y="1383"/>
                    <a:pt x="6015" y="1378"/>
                    <a:pt x="6042" y="1378"/>
                  </a:cubicBezTo>
                  <a:cubicBezTo>
                    <a:pt x="6055" y="1378"/>
                    <a:pt x="6069" y="1379"/>
                    <a:pt x="6082" y="1383"/>
                  </a:cubicBezTo>
                  <a:lnTo>
                    <a:pt x="6032" y="1409"/>
                  </a:lnTo>
                  <a:cubicBezTo>
                    <a:pt x="5994" y="1396"/>
                    <a:pt x="5969" y="1383"/>
                    <a:pt x="5931" y="1371"/>
                  </a:cubicBezTo>
                  <a:cubicBezTo>
                    <a:pt x="5906" y="1358"/>
                    <a:pt x="5881" y="1346"/>
                    <a:pt x="5856" y="1333"/>
                  </a:cubicBezTo>
                  <a:lnTo>
                    <a:pt x="5843" y="1333"/>
                  </a:lnTo>
                  <a:cubicBezTo>
                    <a:pt x="5818" y="1321"/>
                    <a:pt x="5805" y="1321"/>
                    <a:pt x="5780" y="1308"/>
                  </a:cubicBezTo>
                  <a:lnTo>
                    <a:pt x="5755" y="1308"/>
                  </a:lnTo>
                  <a:cubicBezTo>
                    <a:pt x="5743" y="1295"/>
                    <a:pt x="5730" y="1295"/>
                    <a:pt x="5717" y="1283"/>
                  </a:cubicBezTo>
                  <a:cubicBezTo>
                    <a:pt x="5692" y="1283"/>
                    <a:pt x="5680" y="1283"/>
                    <a:pt x="5667" y="1270"/>
                  </a:cubicBezTo>
                  <a:cubicBezTo>
                    <a:pt x="5630" y="1258"/>
                    <a:pt x="5604" y="1258"/>
                    <a:pt x="5579" y="1245"/>
                  </a:cubicBezTo>
                  <a:cubicBezTo>
                    <a:pt x="5567" y="1245"/>
                    <a:pt x="5554" y="1233"/>
                    <a:pt x="5542" y="1233"/>
                  </a:cubicBezTo>
                  <a:cubicBezTo>
                    <a:pt x="5516" y="1233"/>
                    <a:pt x="5491" y="1220"/>
                    <a:pt x="5466" y="1207"/>
                  </a:cubicBezTo>
                  <a:cubicBezTo>
                    <a:pt x="5441" y="1207"/>
                    <a:pt x="5416" y="1195"/>
                    <a:pt x="5391" y="1195"/>
                  </a:cubicBezTo>
                  <a:lnTo>
                    <a:pt x="5378" y="1195"/>
                  </a:lnTo>
                  <a:cubicBezTo>
                    <a:pt x="5077" y="1120"/>
                    <a:pt x="5052" y="1157"/>
                    <a:pt x="4901" y="1132"/>
                  </a:cubicBezTo>
                  <a:cubicBezTo>
                    <a:pt x="4825" y="1120"/>
                    <a:pt x="4712" y="1120"/>
                    <a:pt x="4511" y="1107"/>
                  </a:cubicBezTo>
                  <a:cubicBezTo>
                    <a:pt x="4372" y="1098"/>
                    <a:pt x="4192" y="1084"/>
                    <a:pt x="3945" y="1084"/>
                  </a:cubicBezTo>
                  <a:cubicBezTo>
                    <a:pt x="3834" y="1084"/>
                    <a:pt x="3709" y="1087"/>
                    <a:pt x="3569" y="1094"/>
                  </a:cubicBezTo>
                  <a:cubicBezTo>
                    <a:pt x="3619" y="1132"/>
                    <a:pt x="3518" y="1170"/>
                    <a:pt x="3317" y="1220"/>
                  </a:cubicBezTo>
                  <a:cubicBezTo>
                    <a:pt x="3041" y="1295"/>
                    <a:pt x="2589" y="1421"/>
                    <a:pt x="2212" y="1559"/>
                  </a:cubicBezTo>
                  <a:lnTo>
                    <a:pt x="2161" y="1572"/>
                  </a:lnTo>
                  <a:cubicBezTo>
                    <a:pt x="2224" y="1572"/>
                    <a:pt x="2274" y="1547"/>
                    <a:pt x="2350" y="1547"/>
                  </a:cubicBezTo>
                  <a:cubicBezTo>
                    <a:pt x="2337" y="1584"/>
                    <a:pt x="2073" y="1610"/>
                    <a:pt x="1948" y="1672"/>
                  </a:cubicBezTo>
                  <a:cubicBezTo>
                    <a:pt x="1952" y="1673"/>
                    <a:pt x="1957" y="1674"/>
                    <a:pt x="1962" y="1674"/>
                  </a:cubicBezTo>
                  <a:cubicBezTo>
                    <a:pt x="2023" y="1674"/>
                    <a:pt x="2122" y="1626"/>
                    <a:pt x="2145" y="1626"/>
                  </a:cubicBezTo>
                  <a:cubicBezTo>
                    <a:pt x="2153" y="1626"/>
                    <a:pt x="2151" y="1632"/>
                    <a:pt x="2136" y="1647"/>
                  </a:cubicBezTo>
                  <a:cubicBezTo>
                    <a:pt x="2224" y="1572"/>
                    <a:pt x="2375" y="1597"/>
                    <a:pt x="2538" y="1522"/>
                  </a:cubicBezTo>
                  <a:lnTo>
                    <a:pt x="2538" y="1522"/>
                  </a:lnTo>
                  <a:lnTo>
                    <a:pt x="2526" y="1559"/>
                  </a:lnTo>
                  <a:cubicBezTo>
                    <a:pt x="2551" y="1547"/>
                    <a:pt x="2614" y="1522"/>
                    <a:pt x="2651" y="1522"/>
                  </a:cubicBezTo>
                  <a:lnTo>
                    <a:pt x="2576" y="1572"/>
                  </a:lnTo>
                  <a:cubicBezTo>
                    <a:pt x="2655" y="1533"/>
                    <a:pt x="2738" y="1533"/>
                    <a:pt x="2818" y="1532"/>
                  </a:cubicBezTo>
                  <a:lnTo>
                    <a:pt x="2818" y="1532"/>
                  </a:lnTo>
                  <a:cubicBezTo>
                    <a:pt x="2822" y="1533"/>
                    <a:pt x="2828" y="1534"/>
                    <a:pt x="2836" y="1534"/>
                  </a:cubicBezTo>
                  <a:cubicBezTo>
                    <a:pt x="2848" y="1534"/>
                    <a:pt x="2863" y="1533"/>
                    <a:pt x="2884" y="1530"/>
                  </a:cubicBezTo>
                  <a:lnTo>
                    <a:pt x="2884" y="1530"/>
                  </a:lnTo>
                  <a:cubicBezTo>
                    <a:pt x="2862" y="1532"/>
                    <a:pt x="2840" y="1532"/>
                    <a:pt x="2818" y="1532"/>
                  </a:cubicBezTo>
                  <a:lnTo>
                    <a:pt x="2818" y="1532"/>
                  </a:lnTo>
                  <a:cubicBezTo>
                    <a:pt x="2785" y="1525"/>
                    <a:pt x="2854" y="1493"/>
                    <a:pt x="2777" y="1484"/>
                  </a:cubicBezTo>
                  <a:cubicBezTo>
                    <a:pt x="2863" y="1464"/>
                    <a:pt x="2917" y="1457"/>
                    <a:pt x="2957" y="1457"/>
                  </a:cubicBezTo>
                  <a:cubicBezTo>
                    <a:pt x="3048" y="1457"/>
                    <a:pt x="3066" y="1492"/>
                    <a:pt x="3200" y="1492"/>
                  </a:cubicBezTo>
                  <a:cubicBezTo>
                    <a:pt x="3235" y="1492"/>
                    <a:pt x="3277" y="1490"/>
                    <a:pt x="3330" y="1484"/>
                  </a:cubicBezTo>
                  <a:cubicBezTo>
                    <a:pt x="3267" y="1484"/>
                    <a:pt x="3154" y="1484"/>
                    <a:pt x="3229" y="1459"/>
                  </a:cubicBezTo>
                  <a:cubicBezTo>
                    <a:pt x="3292" y="1459"/>
                    <a:pt x="3393" y="1471"/>
                    <a:pt x="3431" y="1471"/>
                  </a:cubicBezTo>
                  <a:cubicBezTo>
                    <a:pt x="3669" y="1459"/>
                    <a:pt x="3393" y="1446"/>
                    <a:pt x="3493" y="1421"/>
                  </a:cubicBezTo>
                  <a:lnTo>
                    <a:pt x="3493" y="1421"/>
                  </a:lnTo>
                  <a:cubicBezTo>
                    <a:pt x="3517" y="1431"/>
                    <a:pt x="3535" y="1435"/>
                    <a:pt x="3553" y="1435"/>
                  </a:cubicBezTo>
                  <a:cubicBezTo>
                    <a:pt x="3601" y="1435"/>
                    <a:pt x="3636" y="1405"/>
                    <a:pt x="3720" y="1396"/>
                  </a:cubicBezTo>
                  <a:lnTo>
                    <a:pt x="3720" y="1421"/>
                  </a:lnTo>
                  <a:cubicBezTo>
                    <a:pt x="3740" y="1422"/>
                    <a:pt x="3758" y="1423"/>
                    <a:pt x="3773" y="1423"/>
                  </a:cubicBezTo>
                  <a:cubicBezTo>
                    <a:pt x="3926" y="1423"/>
                    <a:pt x="3842" y="1378"/>
                    <a:pt x="3950" y="1378"/>
                  </a:cubicBezTo>
                  <a:cubicBezTo>
                    <a:pt x="3970" y="1378"/>
                    <a:pt x="3997" y="1380"/>
                    <a:pt x="4034" y="1383"/>
                  </a:cubicBezTo>
                  <a:lnTo>
                    <a:pt x="3921" y="1421"/>
                  </a:lnTo>
                  <a:lnTo>
                    <a:pt x="4046" y="1409"/>
                  </a:lnTo>
                  <a:lnTo>
                    <a:pt x="4021" y="1446"/>
                  </a:lnTo>
                  <a:cubicBezTo>
                    <a:pt x="4080" y="1436"/>
                    <a:pt x="4120" y="1432"/>
                    <a:pt x="4158" y="1432"/>
                  </a:cubicBezTo>
                  <a:cubicBezTo>
                    <a:pt x="4209" y="1432"/>
                    <a:pt x="4255" y="1439"/>
                    <a:pt x="4335" y="1446"/>
                  </a:cubicBezTo>
                  <a:cubicBezTo>
                    <a:pt x="4303" y="1435"/>
                    <a:pt x="4335" y="1406"/>
                    <a:pt x="4417" y="1406"/>
                  </a:cubicBezTo>
                  <a:cubicBezTo>
                    <a:pt x="4431" y="1406"/>
                    <a:pt x="4445" y="1407"/>
                    <a:pt x="4461" y="1409"/>
                  </a:cubicBezTo>
                  <a:cubicBezTo>
                    <a:pt x="4536" y="1434"/>
                    <a:pt x="4423" y="1434"/>
                    <a:pt x="4587" y="1446"/>
                  </a:cubicBezTo>
                  <a:cubicBezTo>
                    <a:pt x="4561" y="1453"/>
                    <a:pt x="4539" y="1459"/>
                    <a:pt x="4516" y="1459"/>
                  </a:cubicBezTo>
                  <a:cubicBezTo>
                    <a:pt x="4492" y="1459"/>
                    <a:pt x="4467" y="1453"/>
                    <a:pt x="4436" y="1434"/>
                  </a:cubicBezTo>
                  <a:cubicBezTo>
                    <a:pt x="4423" y="1446"/>
                    <a:pt x="4398" y="1459"/>
                    <a:pt x="4386" y="1459"/>
                  </a:cubicBezTo>
                  <a:cubicBezTo>
                    <a:pt x="4473" y="1484"/>
                    <a:pt x="4599" y="1497"/>
                    <a:pt x="4649" y="1497"/>
                  </a:cubicBezTo>
                  <a:cubicBezTo>
                    <a:pt x="4637" y="1497"/>
                    <a:pt x="4599" y="1484"/>
                    <a:pt x="4587" y="1484"/>
                  </a:cubicBezTo>
                  <a:cubicBezTo>
                    <a:pt x="4675" y="1484"/>
                    <a:pt x="4750" y="1471"/>
                    <a:pt x="4825" y="1471"/>
                  </a:cubicBezTo>
                  <a:cubicBezTo>
                    <a:pt x="4850" y="1497"/>
                    <a:pt x="4825" y="1497"/>
                    <a:pt x="4800" y="1497"/>
                  </a:cubicBezTo>
                  <a:cubicBezTo>
                    <a:pt x="4819" y="1503"/>
                    <a:pt x="4838" y="1503"/>
                    <a:pt x="4860" y="1503"/>
                  </a:cubicBezTo>
                  <a:cubicBezTo>
                    <a:pt x="4882" y="1503"/>
                    <a:pt x="4907" y="1503"/>
                    <a:pt x="4938" y="1509"/>
                  </a:cubicBezTo>
                  <a:cubicBezTo>
                    <a:pt x="4926" y="1522"/>
                    <a:pt x="4926" y="1547"/>
                    <a:pt x="4825" y="1547"/>
                  </a:cubicBezTo>
                  <a:lnTo>
                    <a:pt x="5039" y="1559"/>
                  </a:lnTo>
                  <a:cubicBezTo>
                    <a:pt x="5052" y="1572"/>
                    <a:pt x="5139" y="1610"/>
                    <a:pt x="5114" y="1610"/>
                  </a:cubicBezTo>
                  <a:cubicBezTo>
                    <a:pt x="5215" y="1647"/>
                    <a:pt x="5391" y="1635"/>
                    <a:pt x="5529" y="1710"/>
                  </a:cubicBezTo>
                  <a:cubicBezTo>
                    <a:pt x="5533" y="1706"/>
                    <a:pt x="5537" y="1705"/>
                    <a:pt x="5543" y="1705"/>
                  </a:cubicBezTo>
                  <a:cubicBezTo>
                    <a:pt x="5553" y="1705"/>
                    <a:pt x="5567" y="1710"/>
                    <a:pt x="5592" y="1710"/>
                  </a:cubicBezTo>
                  <a:cubicBezTo>
                    <a:pt x="5655" y="1735"/>
                    <a:pt x="5705" y="1773"/>
                    <a:pt x="5768" y="1798"/>
                  </a:cubicBezTo>
                  <a:cubicBezTo>
                    <a:pt x="5831" y="1836"/>
                    <a:pt x="5893" y="1848"/>
                    <a:pt x="5969" y="1873"/>
                  </a:cubicBezTo>
                  <a:lnTo>
                    <a:pt x="6032" y="1961"/>
                  </a:lnTo>
                  <a:cubicBezTo>
                    <a:pt x="6048" y="1969"/>
                    <a:pt x="6058" y="1972"/>
                    <a:pt x="6064" y="1972"/>
                  </a:cubicBezTo>
                  <a:cubicBezTo>
                    <a:pt x="6087" y="1972"/>
                    <a:pt x="6023" y="1915"/>
                    <a:pt x="6065" y="1915"/>
                  </a:cubicBezTo>
                  <a:cubicBezTo>
                    <a:pt x="6079" y="1915"/>
                    <a:pt x="6103" y="1921"/>
                    <a:pt x="6145" y="1936"/>
                  </a:cubicBezTo>
                  <a:cubicBezTo>
                    <a:pt x="6270" y="1999"/>
                    <a:pt x="6170" y="1999"/>
                    <a:pt x="6208" y="2037"/>
                  </a:cubicBezTo>
                  <a:cubicBezTo>
                    <a:pt x="6283" y="2062"/>
                    <a:pt x="6409" y="2087"/>
                    <a:pt x="6497" y="2200"/>
                  </a:cubicBezTo>
                  <a:cubicBezTo>
                    <a:pt x="6459" y="2175"/>
                    <a:pt x="6434" y="2150"/>
                    <a:pt x="6396" y="2125"/>
                  </a:cubicBezTo>
                  <a:lnTo>
                    <a:pt x="6396" y="2125"/>
                  </a:lnTo>
                  <a:cubicBezTo>
                    <a:pt x="6421" y="2163"/>
                    <a:pt x="6446" y="2175"/>
                    <a:pt x="6471" y="2213"/>
                  </a:cubicBezTo>
                  <a:cubicBezTo>
                    <a:pt x="6392" y="2181"/>
                    <a:pt x="6338" y="2149"/>
                    <a:pt x="6324" y="2149"/>
                  </a:cubicBezTo>
                  <a:cubicBezTo>
                    <a:pt x="6317" y="2149"/>
                    <a:pt x="6323" y="2160"/>
                    <a:pt x="6346" y="2188"/>
                  </a:cubicBezTo>
                  <a:cubicBezTo>
                    <a:pt x="6352" y="2182"/>
                    <a:pt x="6359" y="2179"/>
                    <a:pt x="6369" y="2179"/>
                  </a:cubicBezTo>
                  <a:cubicBezTo>
                    <a:pt x="6447" y="2179"/>
                    <a:pt x="6631" y="2382"/>
                    <a:pt x="6705" y="2382"/>
                  </a:cubicBezTo>
                  <a:cubicBezTo>
                    <a:pt x="6712" y="2382"/>
                    <a:pt x="6718" y="2380"/>
                    <a:pt x="6723" y="2376"/>
                  </a:cubicBezTo>
                  <a:lnTo>
                    <a:pt x="6760" y="2426"/>
                  </a:lnTo>
                  <a:cubicBezTo>
                    <a:pt x="6748" y="2414"/>
                    <a:pt x="6735" y="2414"/>
                    <a:pt x="6723" y="2401"/>
                  </a:cubicBezTo>
                  <a:lnTo>
                    <a:pt x="6723" y="2401"/>
                  </a:lnTo>
                  <a:cubicBezTo>
                    <a:pt x="6798" y="2527"/>
                    <a:pt x="6836" y="2439"/>
                    <a:pt x="6949" y="2565"/>
                  </a:cubicBezTo>
                  <a:cubicBezTo>
                    <a:pt x="6990" y="2595"/>
                    <a:pt x="7006" y="2634"/>
                    <a:pt x="6990" y="2634"/>
                  </a:cubicBezTo>
                  <a:cubicBezTo>
                    <a:pt x="6986" y="2634"/>
                    <a:pt x="6981" y="2632"/>
                    <a:pt x="6974" y="2627"/>
                  </a:cubicBezTo>
                  <a:lnTo>
                    <a:pt x="6974" y="2627"/>
                  </a:lnTo>
                  <a:lnTo>
                    <a:pt x="7087" y="2715"/>
                  </a:lnTo>
                  <a:cubicBezTo>
                    <a:pt x="7095" y="2739"/>
                    <a:pt x="7098" y="2748"/>
                    <a:pt x="7093" y="2748"/>
                  </a:cubicBezTo>
                  <a:cubicBezTo>
                    <a:pt x="7090" y="2748"/>
                    <a:pt x="7084" y="2745"/>
                    <a:pt x="7075" y="2741"/>
                  </a:cubicBezTo>
                  <a:lnTo>
                    <a:pt x="7075" y="2741"/>
                  </a:lnTo>
                  <a:lnTo>
                    <a:pt x="7213" y="2879"/>
                  </a:lnTo>
                  <a:lnTo>
                    <a:pt x="7200" y="2879"/>
                  </a:lnTo>
                  <a:cubicBezTo>
                    <a:pt x="7238" y="2891"/>
                    <a:pt x="7288" y="2942"/>
                    <a:pt x="7313" y="2967"/>
                  </a:cubicBezTo>
                  <a:cubicBezTo>
                    <a:pt x="7321" y="2982"/>
                    <a:pt x="7322" y="2987"/>
                    <a:pt x="7319" y="2987"/>
                  </a:cubicBezTo>
                  <a:cubicBezTo>
                    <a:pt x="7314" y="2987"/>
                    <a:pt x="7295" y="2965"/>
                    <a:pt x="7289" y="2965"/>
                  </a:cubicBezTo>
                  <a:cubicBezTo>
                    <a:pt x="7289" y="2965"/>
                    <a:pt x="7288" y="2966"/>
                    <a:pt x="7288" y="2967"/>
                  </a:cubicBezTo>
                  <a:lnTo>
                    <a:pt x="7376" y="3055"/>
                  </a:lnTo>
                  <a:cubicBezTo>
                    <a:pt x="7379" y="3067"/>
                    <a:pt x="7377" y="3073"/>
                    <a:pt x="7371" y="3073"/>
                  </a:cubicBezTo>
                  <a:cubicBezTo>
                    <a:pt x="7353" y="3073"/>
                    <a:pt x="7304" y="3023"/>
                    <a:pt x="7276" y="2967"/>
                  </a:cubicBezTo>
                  <a:lnTo>
                    <a:pt x="7276" y="2967"/>
                  </a:lnTo>
                  <a:cubicBezTo>
                    <a:pt x="7263" y="3103"/>
                    <a:pt x="7348" y="3032"/>
                    <a:pt x="7435" y="3258"/>
                  </a:cubicBezTo>
                  <a:lnTo>
                    <a:pt x="7435" y="3258"/>
                  </a:lnTo>
                  <a:cubicBezTo>
                    <a:pt x="7422" y="3226"/>
                    <a:pt x="7399" y="3203"/>
                    <a:pt x="7376" y="3180"/>
                  </a:cubicBezTo>
                  <a:lnTo>
                    <a:pt x="7376" y="3180"/>
                  </a:lnTo>
                  <a:cubicBezTo>
                    <a:pt x="7376" y="3256"/>
                    <a:pt x="7439" y="3331"/>
                    <a:pt x="7477" y="3457"/>
                  </a:cubicBezTo>
                  <a:cubicBezTo>
                    <a:pt x="7477" y="3436"/>
                    <a:pt x="7427" y="3276"/>
                    <a:pt x="7455" y="3276"/>
                  </a:cubicBezTo>
                  <a:cubicBezTo>
                    <a:pt x="7462" y="3276"/>
                    <a:pt x="7473" y="3285"/>
                    <a:pt x="7489" y="3306"/>
                  </a:cubicBezTo>
                  <a:cubicBezTo>
                    <a:pt x="7502" y="3331"/>
                    <a:pt x="7527" y="3381"/>
                    <a:pt x="7577" y="3444"/>
                  </a:cubicBezTo>
                  <a:cubicBezTo>
                    <a:pt x="7552" y="3457"/>
                    <a:pt x="7590" y="3507"/>
                    <a:pt x="7640" y="3582"/>
                  </a:cubicBezTo>
                  <a:lnTo>
                    <a:pt x="7602" y="3595"/>
                  </a:lnTo>
                  <a:cubicBezTo>
                    <a:pt x="7665" y="3683"/>
                    <a:pt x="7678" y="3670"/>
                    <a:pt x="7715" y="3721"/>
                  </a:cubicBezTo>
                  <a:cubicBezTo>
                    <a:pt x="7753" y="3821"/>
                    <a:pt x="7741" y="3846"/>
                    <a:pt x="7728" y="3884"/>
                  </a:cubicBezTo>
                  <a:cubicBezTo>
                    <a:pt x="7746" y="3923"/>
                    <a:pt x="7755" y="3936"/>
                    <a:pt x="7759" y="3936"/>
                  </a:cubicBezTo>
                  <a:cubicBezTo>
                    <a:pt x="7768" y="3936"/>
                    <a:pt x="7757" y="3880"/>
                    <a:pt x="7769" y="3880"/>
                  </a:cubicBezTo>
                  <a:cubicBezTo>
                    <a:pt x="7776" y="3880"/>
                    <a:pt x="7789" y="3897"/>
                    <a:pt x="7816" y="3947"/>
                  </a:cubicBezTo>
                  <a:cubicBezTo>
                    <a:pt x="7879" y="4085"/>
                    <a:pt x="7917" y="4186"/>
                    <a:pt x="8004" y="4349"/>
                  </a:cubicBezTo>
                  <a:cubicBezTo>
                    <a:pt x="8013" y="4387"/>
                    <a:pt x="8013" y="4398"/>
                    <a:pt x="8009" y="4398"/>
                  </a:cubicBezTo>
                  <a:cubicBezTo>
                    <a:pt x="8004" y="4398"/>
                    <a:pt x="7990" y="4374"/>
                    <a:pt x="7984" y="4374"/>
                  </a:cubicBezTo>
                  <a:cubicBezTo>
                    <a:pt x="7981" y="4374"/>
                    <a:pt x="7979" y="4378"/>
                    <a:pt x="7979" y="4387"/>
                  </a:cubicBezTo>
                  <a:lnTo>
                    <a:pt x="8042" y="4462"/>
                  </a:lnTo>
                  <a:cubicBezTo>
                    <a:pt x="8048" y="4475"/>
                    <a:pt x="8048" y="4478"/>
                    <a:pt x="8045" y="4478"/>
                  </a:cubicBezTo>
                  <a:cubicBezTo>
                    <a:pt x="8042" y="4478"/>
                    <a:pt x="8036" y="4475"/>
                    <a:pt x="8030" y="4475"/>
                  </a:cubicBezTo>
                  <a:cubicBezTo>
                    <a:pt x="8055" y="4512"/>
                    <a:pt x="8067" y="4512"/>
                    <a:pt x="8080" y="4512"/>
                  </a:cubicBezTo>
                  <a:cubicBezTo>
                    <a:pt x="8080" y="4525"/>
                    <a:pt x="8092" y="4525"/>
                    <a:pt x="8130" y="4600"/>
                  </a:cubicBezTo>
                  <a:cubicBezTo>
                    <a:pt x="8180" y="4638"/>
                    <a:pt x="8193" y="4952"/>
                    <a:pt x="8306" y="5128"/>
                  </a:cubicBezTo>
                  <a:cubicBezTo>
                    <a:pt x="8306" y="5143"/>
                    <a:pt x="8303" y="5148"/>
                    <a:pt x="8298" y="5148"/>
                  </a:cubicBezTo>
                  <a:cubicBezTo>
                    <a:pt x="8289" y="5148"/>
                    <a:pt x="8273" y="5126"/>
                    <a:pt x="8269" y="5126"/>
                  </a:cubicBezTo>
                  <a:cubicBezTo>
                    <a:pt x="8269" y="5126"/>
                    <a:pt x="8268" y="5127"/>
                    <a:pt x="8268" y="5128"/>
                  </a:cubicBezTo>
                  <a:cubicBezTo>
                    <a:pt x="8394" y="5392"/>
                    <a:pt x="8369" y="5354"/>
                    <a:pt x="8495" y="5555"/>
                  </a:cubicBezTo>
                  <a:lnTo>
                    <a:pt x="8545" y="5756"/>
                  </a:lnTo>
                  <a:cubicBezTo>
                    <a:pt x="8538" y="5714"/>
                    <a:pt x="8540" y="5696"/>
                    <a:pt x="8548" y="5696"/>
                  </a:cubicBezTo>
                  <a:cubicBezTo>
                    <a:pt x="8570" y="5696"/>
                    <a:pt x="8636" y="5811"/>
                    <a:pt x="8708" y="5920"/>
                  </a:cubicBezTo>
                  <a:lnTo>
                    <a:pt x="8708" y="5945"/>
                  </a:lnTo>
                  <a:cubicBezTo>
                    <a:pt x="8667" y="5904"/>
                    <a:pt x="8634" y="5863"/>
                    <a:pt x="8610" y="5863"/>
                  </a:cubicBezTo>
                  <a:cubicBezTo>
                    <a:pt x="8605" y="5863"/>
                    <a:pt x="8600" y="5865"/>
                    <a:pt x="8595" y="5869"/>
                  </a:cubicBezTo>
                  <a:cubicBezTo>
                    <a:pt x="8608" y="5882"/>
                    <a:pt x="8620" y="5907"/>
                    <a:pt x="8645" y="5945"/>
                  </a:cubicBezTo>
                  <a:cubicBezTo>
                    <a:pt x="8636" y="5936"/>
                    <a:pt x="8628" y="5927"/>
                    <a:pt x="8623" y="5927"/>
                  </a:cubicBezTo>
                  <a:cubicBezTo>
                    <a:pt x="8621" y="5927"/>
                    <a:pt x="8620" y="5929"/>
                    <a:pt x="8620" y="5932"/>
                  </a:cubicBezTo>
                  <a:cubicBezTo>
                    <a:pt x="8620" y="5945"/>
                    <a:pt x="8633" y="5970"/>
                    <a:pt x="8658" y="6008"/>
                  </a:cubicBezTo>
                  <a:lnTo>
                    <a:pt x="8645" y="6071"/>
                  </a:lnTo>
                  <a:lnTo>
                    <a:pt x="8670" y="6083"/>
                  </a:lnTo>
                  <a:lnTo>
                    <a:pt x="8784" y="6422"/>
                  </a:lnTo>
                  <a:cubicBezTo>
                    <a:pt x="8934" y="6636"/>
                    <a:pt x="9073" y="6812"/>
                    <a:pt x="9286" y="7176"/>
                  </a:cubicBezTo>
                  <a:cubicBezTo>
                    <a:pt x="9262" y="7152"/>
                    <a:pt x="9247" y="7143"/>
                    <a:pt x="9236" y="7143"/>
                  </a:cubicBezTo>
                  <a:cubicBezTo>
                    <a:pt x="9215" y="7143"/>
                    <a:pt x="9215" y="7180"/>
                    <a:pt x="9198" y="7189"/>
                  </a:cubicBezTo>
                  <a:cubicBezTo>
                    <a:pt x="9176" y="7088"/>
                    <a:pt x="9054" y="6948"/>
                    <a:pt x="8975" y="6777"/>
                  </a:cubicBezTo>
                  <a:lnTo>
                    <a:pt x="8975" y="6777"/>
                  </a:lnTo>
                  <a:cubicBezTo>
                    <a:pt x="8977" y="6788"/>
                    <a:pt x="8976" y="6792"/>
                    <a:pt x="8972" y="6792"/>
                  </a:cubicBezTo>
                  <a:cubicBezTo>
                    <a:pt x="8967" y="6792"/>
                    <a:pt x="8957" y="6784"/>
                    <a:pt x="8947" y="6774"/>
                  </a:cubicBezTo>
                  <a:lnTo>
                    <a:pt x="8947" y="6774"/>
                  </a:lnTo>
                  <a:cubicBezTo>
                    <a:pt x="9010" y="6887"/>
                    <a:pt x="9085" y="7000"/>
                    <a:pt x="9148" y="7101"/>
                  </a:cubicBezTo>
                  <a:cubicBezTo>
                    <a:pt x="9123" y="7113"/>
                    <a:pt x="9173" y="7189"/>
                    <a:pt x="9211" y="7289"/>
                  </a:cubicBezTo>
                  <a:cubicBezTo>
                    <a:pt x="9211" y="7277"/>
                    <a:pt x="9213" y="7272"/>
                    <a:pt x="9217" y="7272"/>
                  </a:cubicBezTo>
                  <a:cubicBezTo>
                    <a:pt x="9231" y="7272"/>
                    <a:pt x="9264" y="7324"/>
                    <a:pt x="9311" y="7390"/>
                  </a:cubicBezTo>
                  <a:cubicBezTo>
                    <a:pt x="9362" y="7478"/>
                    <a:pt x="9424" y="7591"/>
                    <a:pt x="9475" y="7654"/>
                  </a:cubicBezTo>
                  <a:cubicBezTo>
                    <a:pt x="9472" y="7659"/>
                    <a:pt x="9468" y="7662"/>
                    <a:pt x="9463" y="7662"/>
                  </a:cubicBezTo>
                  <a:cubicBezTo>
                    <a:pt x="9444" y="7662"/>
                    <a:pt x="9406" y="7617"/>
                    <a:pt x="9336" y="7478"/>
                  </a:cubicBezTo>
                  <a:lnTo>
                    <a:pt x="9336" y="7478"/>
                  </a:lnTo>
                  <a:cubicBezTo>
                    <a:pt x="9408" y="7682"/>
                    <a:pt x="9515" y="7691"/>
                    <a:pt x="9601" y="7866"/>
                  </a:cubicBezTo>
                  <a:lnTo>
                    <a:pt x="9601" y="7866"/>
                  </a:lnTo>
                  <a:cubicBezTo>
                    <a:pt x="9590" y="7852"/>
                    <a:pt x="9580" y="7839"/>
                    <a:pt x="9571" y="7827"/>
                  </a:cubicBezTo>
                  <a:lnTo>
                    <a:pt x="9571" y="7827"/>
                  </a:lnTo>
                  <a:cubicBezTo>
                    <a:pt x="9581" y="7841"/>
                    <a:pt x="9593" y="7863"/>
                    <a:pt x="9613" y="7893"/>
                  </a:cubicBezTo>
                  <a:cubicBezTo>
                    <a:pt x="9609" y="7883"/>
                    <a:pt x="9605" y="7875"/>
                    <a:pt x="9601" y="7866"/>
                  </a:cubicBezTo>
                  <a:lnTo>
                    <a:pt x="9601" y="7866"/>
                  </a:lnTo>
                  <a:cubicBezTo>
                    <a:pt x="9670" y="7962"/>
                    <a:pt x="9758" y="8113"/>
                    <a:pt x="9738" y="8113"/>
                  </a:cubicBezTo>
                  <a:cubicBezTo>
                    <a:pt x="9736" y="8113"/>
                    <a:pt x="9732" y="8111"/>
                    <a:pt x="9726" y="8106"/>
                  </a:cubicBezTo>
                  <a:lnTo>
                    <a:pt x="9701" y="8069"/>
                  </a:lnTo>
                  <a:lnTo>
                    <a:pt x="9701" y="8069"/>
                  </a:lnTo>
                  <a:cubicBezTo>
                    <a:pt x="9789" y="8207"/>
                    <a:pt x="9952" y="8433"/>
                    <a:pt x="10103" y="8609"/>
                  </a:cubicBezTo>
                  <a:cubicBezTo>
                    <a:pt x="10266" y="8797"/>
                    <a:pt x="10405" y="8936"/>
                    <a:pt x="10455" y="8948"/>
                  </a:cubicBezTo>
                  <a:cubicBezTo>
                    <a:pt x="10442" y="8948"/>
                    <a:pt x="10379" y="8948"/>
                    <a:pt x="10354" y="8936"/>
                  </a:cubicBezTo>
                  <a:lnTo>
                    <a:pt x="10354" y="8936"/>
                  </a:lnTo>
                  <a:cubicBezTo>
                    <a:pt x="10555" y="9074"/>
                    <a:pt x="10756" y="9199"/>
                    <a:pt x="10995" y="9313"/>
                  </a:cubicBezTo>
                  <a:cubicBezTo>
                    <a:pt x="10993" y="9312"/>
                    <a:pt x="10991" y="9312"/>
                    <a:pt x="10990" y="9312"/>
                  </a:cubicBezTo>
                  <a:cubicBezTo>
                    <a:pt x="10946" y="9312"/>
                    <a:pt x="10992" y="9419"/>
                    <a:pt x="10931" y="9419"/>
                  </a:cubicBezTo>
                  <a:cubicBezTo>
                    <a:pt x="10904" y="9419"/>
                    <a:pt x="10855" y="9398"/>
                    <a:pt x="10769" y="9338"/>
                  </a:cubicBezTo>
                  <a:lnTo>
                    <a:pt x="10769" y="9338"/>
                  </a:lnTo>
                  <a:cubicBezTo>
                    <a:pt x="10844" y="9401"/>
                    <a:pt x="10932" y="9488"/>
                    <a:pt x="11121" y="9614"/>
                  </a:cubicBezTo>
                  <a:cubicBezTo>
                    <a:pt x="11081" y="9574"/>
                    <a:pt x="11041" y="9495"/>
                    <a:pt x="11064" y="9495"/>
                  </a:cubicBezTo>
                  <a:cubicBezTo>
                    <a:pt x="11070" y="9495"/>
                    <a:pt x="11080" y="9501"/>
                    <a:pt x="11096" y="9514"/>
                  </a:cubicBezTo>
                  <a:cubicBezTo>
                    <a:pt x="11196" y="9602"/>
                    <a:pt x="11234" y="9639"/>
                    <a:pt x="11284" y="9677"/>
                  </a:cubicBezTo>
                  <a:cubicBezTo>
                    <a:pt x="11333" y="9701"/>
                    <a:pt x="11370" y="9750"/>
                    <a:pt x="11511" y="9845"/>
                  </a:cubicBezTo>
                  <a:lnTo>
                    <a:pt x="11511" y="9845"/>
                  </a:lnTo>
                  <a:cubicBezTo>
                    <a:pt x="11477" y="9820"/>
                    <a:pt x="11488" y="9807"/>
                    <a:pt x="11525" y="9807"/>
                  </a:cubicBezTo>
                  <a:cubicBezTo>
                    <a:pt x="11569" y="9807"/>
                    <a:pt x="11651" y="9826"/>
                    <a:pt x="11737" y="9865"/>
                  </a:cubicBezTo>
                  <a:cubicBezTo>
                    <a:pt x="11715" y="9865"/>
                    <a:pt x="11721" y="9921"/>
                    <a:pt x="11684" y="9921"/>
                  </a:cubicBezTo>
                  <a:cubicBezTo>
                    <a:pt x="11680" y="9921"/>
                    <a:pt x="11676" y="9920"/>
                    <a:pt x="11672" y="9919"/>
                  </a:cubicBezTo>
                  <a:lnTo>
                    <a:pt x="11672" y="9919"/>
                  </a:lnTo>
                  <a:cubicBezTo>
                    <a:pt x="11819" y="9967"/>
                    <a:pt x="11967" y="9992"/>
                    <a:pt x="12126" y="10029"/>
                  </a:cubicBezTo>
                  <a:cubicBezTo>
                    <a:pt x="12111" y="10025"/>
                    <a:pt x="12099" y="10024"/>
                    <a:pt x="12090" y="10024"/>
                  </a:cubicBezTo>
                  <a:cubicBezTo>
                    <a:pt x="12034" y="10024"/>
                    <a:pt x="12102" y="10086"/>
                    <a:pt x="12189" y="10129"/>
                  </a:cubicBezTo>
                  <a:lnTo>
                    <a:pt x="12189" y="10129"/>
                  </a:lnTo>
                  <a:cubicBezTo>
                    <a:pt x="12184" y="10127"/>
                    <a:pt x="12184" y="10126"/>
                    <a:pt x="12187" y="10126"/>
                  </a:cubicBezTo>
                  <a:cubicBezTo>
                    <a:pt x="12218" y="10126"/>
                    <a:pt x="12602" y="10230"/>
                    <a:pt x="12717" y="10230"/>
                  </a:cubicBezTo>
                  <a:cubicBezTo>
                    <a:pt x="12654" y="10217"/>
                    <a:pt x="12591" y="10205"/>
                    <a:pt x="12516" y="10180"/>
                  </a:cubicBezTo>
                  <a:lnTo>
                    <a:pt x="12516" y="10180"/>
                  </a:lnTo>
                  <a:cubicBezTo>
                    <a:pt x="12662" y="10207"/>
                    <a:pt x="12769" y="10216"/>
                    <a:pt x="12857" y="10216"/>
                  </a:cubicBezTo>
                  <a:cubicBezTo>
                    <a:pt x="12929" y="10216"/>
                    <a:pt x="12987" y="10210"/>
                    <a:pt x="13043" y="10205"/>
                  </a:cubicBezTo>
                  <a:cubicBezTo>
                    <a:pt x="13169" y="10180"/>
                    <a:pt x="13307" y="10167"/>
                    <a:pt x="13534" y="10142"/>
                  </a:cubicBezTo>
                  <a:lnTo>
                    <a:pt x="13534" y="10142"/>
                  </a:lnTo>
                  <a:cubicBezTo>
                    <a:pt x="13487" y="10165"/>
                    <a:pt x="13408" y="10231"/>
                    <a:pt x="13585" y="10231"/>
                  </a:cubicBezTo>
                  <a:cubicBezTo>
                    <a:pt x="13600" y="10231"/>
                    <a:pt x="13616" y="10231"/>
                    <a:pt x="13634" y="10230"/>
                  </a:cubicBezTo>
                  <a:cubicBezTo>
                    <a:pt x="13647" y="10217"/>
                    <a:pt x="13672" y="10217"/>
                    <a:pt x="13697" y="10205"/>
                  </a:cubicBezTo>
                  <a:cubicBezTo>
                    <a:pt x="13709" y="10192"/>
                    <a:pt x="13747" y="10180"/>
                    <a:pt x="13735" y="10180"/>
                  </a:cubicBezTo>
                  <a:cubicBezTo>
                    <a:pt x="13747" y="10154"/>
                    <a:pt x="13760" y="10129"/>
                    <a:pt x="13785" y="10117"/>
                  </a:cubicBezTo>
                  <a:lnTo>
                    <a:pt x="13810" y="10079"/>
                  </a:lnTo>
                  <a:cubicBezTo>
                    <a:pt x="13810" y="10066"/>
                    <a:pt x="13823" y="10054"/>
                    <a:pt x="13823" y="10054"/>
                  </a:cubicBezTo>
                  <a:cubicBezTo>
                    <a:pt x="13835" y="10029"/>
                    <a:pt x="13848" y="10016"/>
                    <a:pt x="13848" y="10004"/>
                  </a:cubicBezTo>
                  <a:lnTo>
                    <a:pt x="13860" y="10016"/>
                  </a:lnTo>
                  <a:lnTo>
                    <a:pt x="13898" y="9991"/>
                  </a:lnTo>
                  <a:lnTo>
                    <a:pt x="13898" y="9991"/>
                  </a:lnTo>
                  <a:cubicBezTo>
                    <a:pt x="13873" y="10016"/>
                    <a:pt x="13848" y="10066"/>
                    <a:pt x="13835" y="10104"/>
                  </a:cubicBezTo>
                  <a:cubicBezTo>
                    <a:pt x="13823" y="10129"/>
                    <a:pt x="13823" y="10154"/>
                    <a:pt x="13810" y="10167"/>
                  </a:cubicBezTo>
                  <a:cubicBezTo>
                    <a:pt x="13810" y="10192"/>
                    <a:pt x="13785" y="10205"/>
                    <a:pt x="13772" y="10217"/>
                  </a:cubicBezTo>
                  <a:cubicBezTo>
                    <a:pt x="13785" y="10217"/>
                    <a:pt x="13797" y="10230"/>
                    <a:pt x="13797" y="10230"/>
                  </a:cubicBezTo>
                  <a:lnTo>
                    <a:pt x="13823" y="10230"/>
                  </a:lnTo>
                  <a:cubicBezTo>
                    <a:pt x="13823" y="10242"/>
                    <a:pt x="13823" y="10255"/>
                    <a:pt x="13797" y="10268"/>
                  </a:cubicBezTo>
                  <a:lnTo>
                    <a:pt x="13823" y="10268"/>
                  </a:lnTo>
                  <a:cubicBezTo>
                    <a:pt x="13835" y="10230"/>
                    <a:pt x="13848" y="10230"/>
                    <a:pt x="13848" y="10192"/>
                  </a:cubicBezTo>
                  <a:lnTo>
                    <a:pt x="13848" y="10192"/>
                  </a:lnTo>
                  <a:cubicBezTo>
                    <a:pt x="13835" y="10205"/>
                    <a:pt x="13835" y="10217"/>
                    <a:pt x="13823" y="10242"/>
                  </a:cubicBezTo>
                  <a:cubicBezTo>
                    <a:pt x="13823" y="10205"/>
                    <a:pt x="13848" y="10117"/>
                    <a:pt x="13885" y="10117"/>
                  </a:cubicBezTo>
                  <a:cubicBezTo>
                    <a:pt x="13885" y="10129"/>
                    <a:pt x="13848" y="10192"/>
                    <a:pt x="13848" y="10205"/>
                  </a:cubicBezTo>
                  <a:cubicBezTo>
                    <a:pt x="13858" y="10195"/>
                    <a:pt x="13868" y="10176"/>
                    <a:pt x="13872" y="10176"/>
                  </a:cubicBezTo>
                  <a:cubicBezTo>
                    <a:pt x="13872" y="10176"/>
                    <a:pt x="13873" y="10177"/>
                    <a:pt x="13873" y="10180"/>
                  </a:cubicBezTo>
                  <a:lnTo>
                    <a:pt x="13860" y="10205"/>
                  </a:lnTo>
                  <a:cubicBezTo>
                    <a:pt x="13860" y="10208"/>
                    <a:pt x="13861" y="10209"/>
                    <a:pt x="13862" y="10209"/>
                  </a:cubicBezTo>
                  <a:cubicBezTo>
                    <a:pt x="13868" y="10209"/>
                    <a:pt x="13886" y="10170"/>
                    <a:pt x="13888" y="10170"/>
                  </a:cubicBezTo>
                  <a:lnTo>
                    <a:pt x="13888" y="10170"/>
                  </a:lnTo>
                  <a:cubicBezTo>
                    <a:pt x="13888" y="10170"/>
                    <a:pt x="13888" y="10173"/>
                    <a:pt x="13885" y="10180"/>
                  </a:cubicBezTo>
                  <a:cubicBezTo>
                    <a:pt x="13896" y="10180"/>
                    <a:pt x="13871" y="10223"/>
                    <a:pt x="13877" y="10223"/>
                  </a:cubicBezTo>
                  <a:cubicBezTo>
                    <a:pt x="13879" y="10223"/>
                    <a:pt x="13881" y="10221"/>
                    <a:pt x="13885" y="10217"/>
                  </a:cubicBezTo>
                  <a:cubicBezTo>
                    <a:pt x="13910" y="10154"/>
                    <a:pt x="13998" y="9991"/>
                    <a:pt x="14024" y="9941"/>
                  </a:cubicBezTo>
                  <a:cubicBezTo>
                    <a:pt x="14024" y="9941"/>
                    <a:pt x="14049" y="9979"/>
                    <a:pt x="14036" y="10004"/>
                  </a:cubicBezTo>
                  <a:cubicBezTo>
                    <a:pt x="14024" y="10016"/>
                    <a:pt x="14011" y="10029"/>
                    <a:pt x="13998" y="10041"/>
                  </a:cubicBezTo>
                  <a:cubicBezTo>
                    <a:pt x="14024" y="10029"/>
                    <a:pt x="14049" y="10016"/>
                    <a:pt x="14074" y="10004"/>
                  </a:cubicBezTo>
                  <a:cubicBezTo>
                    <a:pt x="14086" y="10004"/>
                    <a:pt x="14112" y="9991"/>
                    <a:pt x="14124" y="9991"/>
                  </a:cubicBezTo>
                  <a:cubicBezTo>
                    <a:pt x="14149" y="9979"/>
                    <a:pt x="14187" y="9953"/>
                    <a:pt x="14225" y="9953"/>
                  </a:cubicBezTo>
                  <a:cubicBezTo>
                    <a:pt x="14237" y="9947"/>
                    <a:pt x="14250" y="9944"/>
                    <a:pt x="14259" y="9944"/>
                  </a:cubicBezTo>
                  <a:cubicBezTo>
                    <a:pt x="14269" y="9944"/>
                    <a:pt x="14275" y="9947"/>
                    <a:pt x="14275" y="9953"/>
                  </a:cubicBezTo>
                  <a:cubicBezTo>
                    <a:pt x="14287" y="9966"/>
                    <a:pt x="14287" y="9991"/>
                    <a:pt x="14287" y="10004"/>
                  </a:cubicBezTo>
                  <a:lnTo>
                    <a:pt x="14275" y="10016"/>
                  </a:lnTo>
                  <a:cubicBezTo>
                    <a:pt x="14275" y="10029"/>
                    <a:pt x="14275" y="10041"/>
                    <a:pt x="14275" y="10041"/>
                  </a:cubicBezTo>
                  <a:cubicBezTo>
                    <a:pt x="14275" y="10041"/>
                    <a:pt x="14275" y="10054"/>
                    <a:pt x="14275" y="10054"/>
                  </a:cubicBezTo>
                  <a:cubicBezTo>
                    <a:pt x="14262" y="10066"/>
                    <a:pt x="14250" y="10092"/>
                    <a:pt x="14250" y="10104"/>
                  </a:cubicBezTo>
                  <a:lnTo>
                    <a:pt x="14225" y="10142"/>
                  </a:lnTo>
                  <a:lnTo>
                    <a:pt x="14225" y="10154"/>
                  </a:lnTo>
                  <a:lnTo>
                    <a:pt x="14225" y="10167"/>
                  </a:lnTo>
                  <a:cubicBezTo>
                    <a:pt x="14200" y="10205"/>
                    <a:pt x="14187" y="10242"/>
                    <a:pt x="14174" y="10268"/>
                  </a:cubicBezTo>
                  <a:cubicBezTo>
                    <a:pt x="14174" y="10268"/>
                    <a:pt x="14174" y="10280"/>
                    <a:pt x="14174" y="10280"/>
                  </a:cubicBezTo>
                  <a:cubicBezTo>
                    <a:pt x="14174" y="10293"/>
                    <a:pt x="14174" y="10293"/>
                    <a:pt x="14174" y="10293"/>
                  </a:cubicBezTo>
                  <a:cubicBezTo>
                    <a:pt x="14174" y="10305"/>
                    <a:pt x="14174" y="10305"/>
                    <a:pt x="14174" y="10305"/>
                  </a:cubicBezTo>
                  <a:lnTo>
                    <a:pt x="14200" y="10305"/>
                  </a:lnTo>
                  <a:cubicBezTo>
                    <a:pt x="14200" y="10305"/>
                    <a:pt x="14200" y="10293"/>
                    <a:pt x="14200" y="10293"/>
                  </a:cubicBezTo>
                  <a:cubicBezTo>
                    <a:pt x="14200" y="10280"/>
                    <a:pt x="14200" y="10280"/>
                    <a:pt x="14212" y="10268"/>
                  </a:cubicBezTo>
                  <a:cubicBezTo>
                    <a:pt x="14212" y="10242"/>
                    <a:pt x="14225" y="10217"/>
                    <a:pt x="14237" y="10180"/>
                  </a:cubicBezTo>
                  <a:lnTo>
                    <a:pt x="14250" y="10154"/>
                  </a:lnTo>
                  <a:lnTo>
                    <a:pt x="14262" y="10154"/>
                  </a:lnTo>
                  <a:lnTo>
                    <a:pt x="14275" y="10129"/>
                  </a:lnTo>
                  <a:lnTo>
                    <a:pt x="14287" y="10092"/>
                  </a:lnTo>
                  <a:cubicBezTo>
                    <a:pt x="14313" y="10066"/>
                    <a:pt x="14325" y="10041"/>
                    <a:pt x="14338" y="10016"/>
                  </a:cubicBezTo>
                  <a:cubicBezTo>
                    <a:pt x="14350" y="9991"/>
                    <a:pt x="14363" y="9979"/>
                    <a:pt x="14375" y="9966"/>
                  </a:cubicBezTo>
                  <a:cubicBezTo>
                    <a:pt x="14375" y="9966"/>
                    <a:pt x="14375" y="9979"/>
                    <a:pt x="14375" y="9991"/>
                  </a:cubicBezTo>
                  <a:cubicBezTo>
                    <a:pt x="14363" y="10029"/>
                    <a:pt x="14350" y="10079"/>
                    <a:pt x="14313" y="10154"/>
                  </a:cubicBezTo>
                  <a:cubicBezTo>
                    <a:pt x="14287" y="10192"/>
                    <a:pt x="14275" y="10230"/>
                    <a:pt x="14250" y="10280"/>
                  </a:cubicBezTo>
                  <a:cubicBezTo>
                    <a:pt x="14250" y="10280"/>
                    <a:pt x="14250" y="10280"/>
                    <a:pt x="14237" y="10293"/>
                  </a:cubicBezTo>
                  <a:lnTo>
                    <a:pt x="14225" y="10305"/>
                  </a:lnTo>
                  <a:cubicBezTo>
                    <a:pt x="14237" y="10305"/>
                    <a:pt x="14250" y="10293"/>
                    <a:pt x="14262" y="10280"/>
                  </a:cubicBezTo>
                  <a:cubicBezTo>
                    <a:pt x="14287" y="10255"/>
                    <a:pt x="14313" y="10230"/>
                    <a:pt x="14338" y="10192"/>
                  </a:cubicBezTo>
                  <a:cubicBezTo>
                    <a:pt x="14350" y="10180"/>
                    <a:pt x="14350" y="10180"/>
                    <a:pt x="14363" y="10167"/>
                  </a:cubicBezTo>
                  <a:cubicBezTo>
                    <a:pt x="14375" y="10154"/>
                    <a:pt x="14388" y="10129"/>
                    <a:pt x="14401" y="10104"/>
                  </a:cubicBezTo>
                  <a:cubicBezTo>
                    <a:pt x="14413" y="10092"/>
                    <a:pt x="14413" y="10066"/>
                    <a:pt x="14426" y="10054"/>
                  </a:cubicBezTo>
                  <a:cubicBezTo>
                    <a:pt x="14451" y="10016"/>
                    <a:pt x="14463" y="9991"/>
                    <a:pt x="14476" y="9953"/>
                  </a:cubicBezTo>
                  <a:cubicBezTo>
                    <a:pt x="14501" y="9916"/>
                    <a:pt x="14514" y="9878"/>
                    <a:pt x="14526" y="9840"/>
                  </a:cubicBezTo>
                  <a:cubicBezTo>
                    <a:pt x="14526" y="9815"/>
                    <a:pt x="14539" y="9803"/>
                    <a:pt x="14526" y="9777"/>
                  </a:cubicBezTo>
                  <a:cubicBezTo>
                    <a:pt x="14526" y="9752"/>
                    <a:pt x="14514" y="9740"/>
                    <a:pt x="14489" y="9740"/>
                  </a:cubicBezTo>
                  <a:lnTo>
                    <a:pt x="14426" y="9740"/>
                  </a:lnTo>
                  <a:cubicBezTo>
                    <a:pt x="14426" y="9740"/>
                    <a:pt x="14438" y="9740"/>
                    <a:pt x="14438" y="9727"/>
                  </a:cubicBezTo>
                  <a:lnTo>
                    <a:pt x="14476" y="9727"/>
                  </a:lnTo>
                  <a:cubicBezTo>
                    <a:pt x="14484" y="9727"/>
                    <a:pt x="14493" y="9722"/>
                    <a:pt x="14497" y="9722"/>
                  </a:cubicBezTo>
                  <a:cubicBezTo>
                    <a:pt x="14500" y="9722"/>
                    <a:pt x="14501" y="9723"/>
                    <a:pt x="14501" y="9727"/>
                  </a:cubicBezTo>
                  <a:cubicBezTo>
                    <a:pt x="14508" y="9725"/>
                    <a:pt x="14515" y="9724"/>
                    <a:pt x="14520" y="9724"/>
                  </a:cubicBezTo>
                  <a:cubicBezTo>
                    <a:pt x="14544" y="9724"/>
                    <a:pt x="14554" y="9742"/>
                    <a:pt x="14564" y="9752"/>
                  </a:cubicBezTo>
                  <a:cubicBezTo>
                    <a:pt x="14564" y="9765"/>
                    <a:pt x="14564" y="9765"/>
                    <a:pt x="14564" y="9777"/>
                  </a:cubicBezTo>
                  <a:cubicBezTo>
                    <a:pt x="14564" y="9792"/>
                    <a:pt x="14568" y="9798"/>
                    <a:pt x="14572" y="9798"/>
                  </a:cubicBezTo>
                  <a:cubicBezTo>
                    <a:pt x="14574" y="9798"/>
                    <a:pt x="14576" y="9795"/>
                    <a:pt x="14576" y="9790"/>
                  </a:cubicBezTo>
                  <a:cubicBezTo>
                    <a:pt x="14589" y="9777"/>
                    <a:pt x="14614" y="9740"/>
                    <a:pt x="14589" y="9702"/>
                  </a:cubicBezTo>
                  <a:cubicBezTo>
                    <a:pt x="14576" y="9683"/>
                    <a:pt x="14558" y="9677"/>
                    <a:pt x="14536" y="9677"/>
                  </a:cubicBezTo>
                  <a:cubicBezTo>
                    <a:pt x="14514" y="9677"/>
                    <a:pt x="14489" y="9683"/>
                    <a:pt x="14463" y="9690"/>
                  </a:cubicBezTo>
                  <a:cubicBezTo>
                    <a:pt x="14413" y="9690"/>
                    <a:pt x="14363" y="9715"/>
                    <a:pt x="14313" y="9727"/>
                  </a:cubicBezTo>
                  <a:cubicBezTo>
                    <a:pt x="14275" y="9740"/>
                    <a:pt x="14237" y="9752"/>
                    <a:pt x="14200" y="9765"/>
                  </a:cubicBezTo>
                  <a:cubicBezTo>
                    <a:pt x="14149" y="9790"/>
                    <a:pt x="14099" y="9803"/>
                    <a:pt x="14074" y="9803"/>
                  </a:cubicBezTo>
                  <a:cubicBezTo>
                    <a:pt x="14250" y="9740"/>
                    <a:pt x="14413" y="9652"/>
                    <a:pt x="14602" y="9614"/>
                  </a:cubicBezTo>
                  <a:cubicBezTo>
                    <a:pt x="14726" y="9605"/>
                    <a:pt x="14725" y="9559"/>
                    <a:pt x="14651" y="9559"/>
                  </a:cubicBezTo>
                  <a:cubicBezTo>
                    <a:pt x="14621" y="9559"/>
                    <a:pt x="14578" y="9567"/>
                    <a:pt x="14526" y="9589"/>
                  </a:cubicBezTo>
                  <a:cubicBezTo>
                    <a:pt x="14350" y="9627"/>
                    <a:pt x="14112" y="9752"/>
                    <a:pt x="13961" y="9803"/>
                  </a:cubicBezTo>
                  <a:cubicBezTo>
                    <a:pt x="13973" y="9777"/>
                    <a:pt x="13973" y="9765"/>
                    <a:pt x="13973" y="9752"/>
                  </a:cubicBezTo>
                  <a:cubicBezTo>
                    <a:pt x="14112" y="9715"/>
                    <a:pt x="14250" y="9652"/>
                    <a:pt x="14375" y="9602"/>
                  </a:cubicBezTo>
                  <a:cubicBezTo>
                    <a:pt x="14438" y="9576"/>
                    <a:pt x="14501" y="9551"/>
                    <a:pt x="14564" y="9539"/>
                  </a:cubicBezTo>
                  <a:cubicBezTo>
                    <a:pt x="14625" y="9529"/>
                    <a:pt x="14678" y="9510"/>
                    <a:pt x="14729" y="9510"/>
                  </a:cubicBezTo>
                  <a:cubicBezTo>
                    <a:pt x="14741" y="9510"/>
                    <a:pt x="14753" y="9511"/>
                    <a:pt x="14765" y="9514"/>
                  </a:cubicBezTo>
                  <a:cubicBezTo>
                    <a:pt x="14743" y="9497"/>
                    <a:pt x="14720" y="9493"/>
                    <a:pt x="14695" y="9493"/>
                  </a:cubicBezTo>
                  <a:cubicBezTo>
                    <a:pt x="14663" y="9493"/>
                    <a:pt x="14630" y="9501"/>
                    <a:pt x="14602" y="9501"/>
                  </a:cubicBezTo>
                  <a:cubicBezTo>
                    <a:pt x="14664" y="9476"/>
                    <a:pt x="14715" y="9463"/>
                    <a:pt x="14790" y="9451"/>
                  </a:cubicBezTo>
                  <a:cubicBezTo>
                    <a:pt x="14815" y="9451"/>
                    <a:pt x="14853" y="9463"/>
                    <a:pt x="14865" y="9488"/>
                  </a:cubicBezTo>
                  <a:cubicBezTo>
                    <a:pt x="14878" y="9526"/>
                    <a:pt x="14878" y="9551"/>
                    <a:pt x="14865" y="9589"/>
                  </a:cubicBezTo>
                  <a:cubicBezTo>
                    <a:pt x="14828" y="9715"/>
                    <a:pt x="14752" y="9828"/>
                    <a:pt x="14677" y="9941"/>
                  </a:cubicBezTo>
                  <a:cubicBezTo>
                    <a:pt x="14878" y="9677"/>
                    <a:pt x="14928" y="9539"/>
                    <a:pt x="14953" y="9514"/>
                  </a:cubicBezTo>
                  <a:cubicBezTo>
                    <a:pt x="14958" y="9510"/>
                    <a:pt x="14963" y="9509"/>
                    <a:pt x="14967" y="9509"/>
                  </a:cubicBezTo>
                  <a:cubicBezTo>
                    <a:pt x="14991" y="9509"/>
                    <a:pt x="14988" y="9576"/>
                    <a:pt x="14966" y="9652"/>
                  </a:cubicBezTo>
                  <a:cubicBezTo>
                    <a:pt x="14991" y="9602"/>
                    <a:pt x="15016" y="9551"/>
                    <a:pt x="15029" y="9488"/>
                  </a:cubicBezTo>
                  <a:cubicBezTo>
                    <a:pt x="15041" y="9463"/>
                    <a:pt x="15054" y="9426"/>
                    <a:pt x="15054" y="9388"/>
                  </a:cubicBezTo>
                  <a:cubicBezTo>
                    <a:pt x="15054" y="9363"/>
                    <a:pt x="15029" y="9325"/>
                    <a:pt x="14991" y="9325"/>
                  </a:cubicBezTo>
                  <a:cubicBezTo>
                    <a:pt x="14972" y="9317"/>
                    <a:pt x="14951" y="9314"/>
                    <a:pt x="14930" y="9314"/>
                  </a:cubicBezTo>
                  <a:cubicBezTo>
                    <a:pt x="14883" y="9314"/>
                    <a:pt x="14833" y="9329"/>
                    <a:pt x="14790" y="9338"/>
                  </a:cubicBezTo>
                  <a:cubicBezTo>
                    <a:pt x="14727" y="9363"/>
                    <a:pt x="14664" y="9388"/>
                    <a:pt x="14602" y="9401"/>
                  </a:cubicBezTo>
                  <a:cubicBezTo>
                    <a:pt x="14650" y="9352"/>
                    <a:pt x="14669" y="9345"/>
                    <a:pt x="14678" y="9345"/>
                  </a:cubicBezTo>
                  <a:cubicBezTo>
                    <a:pt x="14681" y="9345"/>
                    <a:pt x="14684" y="9346"/>
                    <a:pt x="14686" y="9346"/>
                  </a:cubicBezTo>
                  <a:cubicBezTo>
                    <a:pt x="14691" y="9346"/>
                    <a:pt x="14695" y="9340"/>
                    <a:pt x="14715" y="9300"/>
                  </a:cubicBezTo>
                  <a:cubicBezTo>
                    <a:pt x="14727" y="9287"/>
                    <a:pt x="14740" y="9275"/>
                    <a:pt x="14740" y="9275"/>
                  </a:cubicBezTo>
                  <a:lnTo>
                    <a:pt x="14752" y="9275"/>
                  </a:lnTo>
                  <a:cubicBezTo>
                    <a:pt x="14762" y="9275"/>
                    <a:pt x="14756" y="9291"/>
                    <a:pt x="14766" y="9291"/>
                  </a:cubicBezTo>
                  <a:cubicBezTo>
                    <a:pt x="14769" y="9291"/>
                    <a:pt x="14773" y="9290"/>
                    <a:pt x="14778" y="9287"/>
                  </a:cubicBezTo>
                  <a:cubicBezTo>
                    <a:pt x="14790" y="9275"/>
                    <a:pt x="14803" y="9262"/>
                    <a:pt x="14803" y="9250"/>
                  </a:cubicBezTo>
                  <a:cubicBezTo>
                    <a:pt x="14894" y="9231"/>
                    <a:pt x="14986" y="9193"/>
                    <a:pt x="15068" y="9193"/>
                  </a:cubicBezTo>
                  <a:cubicBezTo>
                    <a:pt x="15098" y="9193"/>
                    <a:pt x="15127" y="9198"/>
                    <a:pt x="15155" y="9212"/>
                  </a:cubicBezTo>
                  <a:lnTo>
                    <a:pt x="15142" y="9225"/>
                  </a:lnTo>
                  <a:cubicBezTo>
                    <a:pt x="15129" y="9225"/>
                    <a:pt x="15117" y="9250"/>
                    <a:pt x="15092" y="9275"/>
                  </a:cubicBezTo>
                  <a:cubicBezTo>
                    <a:pt x="15117" y="9262"/>
                    <a:pt x="15142" y="9250"/>
                    <a:pt x="15167" y="9237"/>
                  </a:cubicBezTo>
                  <a:cubicBezTo>
                    <a:pt x="15192" y="9262"/>
                    <a:pt x="15180" y="9313"/>
                    <a:pt x="15180" y="9338"/>
                  </a:cubicBezTo>
                  <a:cubicBezTo>
                    <a:pt x="15167" y="9350"/>
                    <a:pt x="15142" y="9350"/>
                    <a:pt x="15129" y="9363"/>
                  </a:cubicBezTo>
                  <a:cubicBezTo>
                    <a:pt x="15129" y="9325"/>
                    <a:pt x="15129" y="9300"/>
                    <a:pt x="15092" y="9275"/>
                  </a:cubicBezTo>
                  <a:lnTo>
                    <a:pt x="15092" y="9275"/>
                  </a:lnTo>
                  <a:cubicBezTo>
                    <a:pt x="15117" y="9300"/>
                    <a:pt x="15117" y="9338"/>
                    <a:pt x="15117" y="9363"/>
                  </a:cubicBezTo>
                  <a:cubicBezTo>
                    <a:pt x="15104" y="9375"/>
                    <a:pt x="15092" y="9388"/>
                    <a:pt x="15092" y="9401"/>
                  </a:cubicBezTo>
                  <a:lnTo>
                    <a:pt x="15104" y="9401"/>
                  </a:lnTo>
                  <a:cubicBezTo>
                    <a:pt x="15054" y="9589"/>
                    <a:pt x="14928" y="9752"/>
                    <a:pt x="14828" y="9928"/>
                  </a:cubicBezTo>
                  <a:cubicBezTo>
                    <a:pt x="14722" y="10101"/>
                    <a:pt x="14697" y="10156"/>
                    <a:pt x="14714" y="10156"/>
                  </a:cubicBezTo>
                  <a:cubicBezTo>
                    <a:pt x="14719" y="10156"/>
                    <a:pt x="14728" y="10151"/>
                    <a:pt x="14740" y="10142"/>
                  </a:cubicBezTo>
                  <a:cubicBezTo>
                    <a:pt x="14778" y="10104"/>
                    <a:pt x="14865" y="9991"/>
                    <a:pt x="14891" y="9979"/>
                  </a:cubicBezTo>
                  <a:cubicBezTo>
                    <a:pt x="14891" y="9953"/>
                    <a:pt x="14903" y="9916"/>
                    <a:pt x="14966" y="9815"/>
                  </a:cubicBezTo>
                  <a:cubicBezTo>
                    <a:pt x="15054" y="9690"/>
                    <a:pt x="15142" y="9564"/>
                    <a:pt x="15217" y="9426"/>
                  </a:cubicBezTo>
                  <a:cubicBezTo>
                    <a:pt x="15242" y="9401"/>
                    <a:pt x="15268" y="9388"/>
                    <a:pt x="15305" y="9350"/>
                  </a:cubicBezTo>
                  <a:lnTo>
                    <a:pt x="15305" y="9350"/>
                  </a:lnTo>
                  <a:lnTo>
                    <a:pt x="15230" y="9413"/>
                  </a:lnTo>
                  <a:cubicBezTo>
                    <a:pt x="15255" y="9350"/>
                    <a:pt x="15280" y="9287"/>
                    <a:pt x="15293" y="9225"/>
                  </a:cubicBezTo>
                  <a:lnTo>
                    <a:pt x="15305" y="9225"/>
                  </a:lnTo>
                  <a:cubicBezTo>
                    <a:pt x="15343" y="9199"/>
                    <a:pt x="15356" y="9174"/>
                    <a:pt x="15368" y="9162"/>
                  </a:cubicBezTo>
                  <a:lnTo>
                    <a:pt x="15368" y="9162"/>
                  </a:lnTo>
                  <a:cubicBezTo>
                    <a:pt x="15368" y="9225"/>
                    <a:pt x="15343" y="9287"/>
                    <a:pt x="15305" y="9350"/>
                  </a:cubicBezTo>
                  <a:lnTo>
                    <a:pt x="15305" y="9350"/>
                  </a:lnTo>
                  <a:lnTo>
                    <a:pt x="15305" y="9350"/>
                  </a:lnTo>
                  <a:lnTo>
                    <a:pt x="15280" y="9401"/>
                  </a:lnTo>
                  <a:cubicBezTo>
                    <a:pt x="15305" y="9375"/>
                    <a:pt x="15330" y="9325"/>
                    <a:pt x="15356" y="9250"/>
                  </a:cubicBezTo>
                  <a:cubicBezTo>
                    <a:pt x="15381" y="9199"/>
                    <a:pt x="15418" y="9086"/>
                    <a:pt x="15343" y="9049"/>
                  </a:cubicBezTo>
                  <a:lnTo>
                    <a:pt x="15381" y="9024"/>
                  </a:lnTo>
                  <a:lnTo>
                    <a:pt x="15393" y="9011"/>
                  </a:lnTo>
                  <a:cubicBezTo>
                    <a:pt x="15469" y="9049"/>
                    <a:pt x="15444" y="9137"/>
                    <a:pt x="15431" y="9199"/>
                  </a:cubicBezTo>
                  <a:cubicBezTo>
                    <a:pt x="15406" y="9275"/>
                    <a:pt x="15381" y="9338"/>
                    <a:pt x="15343" y="9401"/>
                  </a:cubicBezTo>
                  <a:cubicBezTo>
                    <a:pt x="15280" y="9526"/>
                    <a:pt x="15205" y="9639"/>
                    <a:pt x="15142" y="9752"/>
                  </a:cubicBezTo>
                  <a:cubicBezTo>
                    <a:pt x="15117" y="9777"/>
                    <a:pt x="15104" y="9803"/>
                    <a:pt x="15079" y="9828"/>
                  </a:cubicBezTo>
                  <a:cubicBezTo>
                    <a:pt x="15041" y="9891"/>
                    <a:pt x="15004" y="9953"/>
                    <a:pt x="14966" y="10016"/>
                  </a:cubicBezTo>
                  <a:cubicBezTo>
                    <a:pt x="14959" y="10016"/>
                    <a:pt x="14956" y="10016"/>
                    <a:pt x="14953" y="10018"/>
                  </a:cubicBezTo>
                  <a:lnTo>
                    <a:pt x="14953" y="10018"/>
                  </a:lnTo>
                  <a:lnTo>
                    <a:pt x="14953" y="10016"/>
                  </a:lnTo>
                  <a:lnTo>
                    <a:pt x="14941" y="10029"/>
                  </a:lnTo>
                  <a:cubicBezTo>
                    <a:pt x="14947" y="10023"/>
                    <a:pt x="14950" y="10020"/>
                    <a:pt x="14953" y="10018"/>
                  </a:cubicBezTo>
                  <a:lnTo>
                    <a:pt x="14953" y="10018"/>
                  </a:lnTo>
                  <a:lnTo>
                    <a:pt x="14941" y="10054"/>
                  </a:lnTo>
                  <a:cubicBezTo>
                    <a:pt x="14928" y="10066"/>
                    <a:pt x="14903" y="10092"/>
                    <a:pt x="14891" y="10117"/>
                  </a:cubicBezTo>
                  <a:cubicBezTo>
                    <a:pt x="14878" y="10129"/>
                    <a:pt x="14865" y="10154"/>
                    <a:pt x="14853" y="10167"/>
                  </a:cubicBezTo>
                  <a:cubicBezTo>
                    <a:pt x="14840" y="10192"/>
                    <a:pt x="14828" y="10217"/>
                    <a:pt x="14815" y="10230"/>
                  </a:cubicBezTo>
                  <a:cubicBezTo>
                    <a:pt x="14790" y="10255"/>
                    <a:pt x="14778" y="10280"/>
                    <a:pt x="14765" y="10293"/>
                  </a:cubicBezTo>
                  <a:cubicBezTo>
                    <a:pt x="14727" y="10343"/>
                    <a:pt x="14690" y="10406"/>
                    <a:pt x="14652" y="10443"/>
                  </a:cubicBezTo>
                  <a:cubicBezTo>
                    <a:pt x="14652" y="10446"/>
                    <a:pt x="14651" y="10448"/>
                    <a:pt x="14651" y="10451"/>
                  </a:cubicBezTo>
                  <a:lnTo>
                    <a:pt x="14651" y="10451"/>
                  </a:lnTo>
                  <a:lnTo>
                    <a:pt x="14991" y="10016"/>
                  </a:lnTo>
                  <a:cubicBezTo>
                    <a:pt x="15004" y="10016"/>
                    <a:pt x="15004" y="10029"/>
                    <a:pt x="15016" y="10029"/>
                  </a:cubicBezTo>
                  <a:lnTo>
                    <a:pt x="14991" y="10066"/>
                  </a:lnTo>
                  <a:cubicBezTo>
                    <a:pt x="14979" y="10079"/>
                    <a:pt x="14966" y="10092"/>
                    <a:pt x="14941" y="10092"/>
                  </a:cubicBezTo>
                  <a:cubicBezTo>
                    <a:pt x="14953" y="10104"/>
                    <a:pt x="14953" y="10104"/>
                    <a:pt x="14966" y="10104"/>
                  </a:cubicBezTo>
                  <a:lnTo>
                    <a:pt x="14928" y="10154"/>
                  </a:lnTo>
                  <a:cubicBezTo>
                    <a:pt x="14928" y="10154"/>
                    <a:pt x="14916" y="10154"/>
                    <a:pt x="14891" y="10167"/>
                  </a:cubicBezTo>
                  <a:cubicBezTo>
                    <a:pt x="14903" y="10167"/>
                    <a:pt x="14891" y="10180"/>
                    <a:pt x="14891" y="10180"/>
                  </a:cubicBezTo>
                  <a:lnTo>
                    <a:pt x="14916" y="10180"/>
                  </a:lnTo>
                  <a:cubicBezTo>
                    <a:pt x="14815" y="10343"/>
                    <a:pt x="14702" y="10519"/>
                    <a:pt x="14614" y="10670"/>
                  </a:cubicBezTo>
                  <a:lnTo>
                    <a:pt x="14614" y="10682"/>
                  </a:lnTo>
                  <a:cubicBezTo>
                    <a:pt x="14489" y="10871"/>
                    <a:pt x="14375" y="11059"/>
                    <a:pt x="14287" y="11197"/>
                  </a:cubicBezTo>
                  <a:cubicBezTo>
                    <a:pt x="14231" y="11310"/>
                    <a:pt x="14207" y="11359"/>
                    <a:pt x="14211" y="11359"/>
                  </a:cubicBezTo>
                  <a:cubicBezTo>
                    <a:pt x="14214" y="11359"/>
                    <a:pt x="14236" y="11328"/>
                    <a:pt x="14275" y="11273"/>
                  </a:cubicBezTo>
                  <a:cubicBezTo>
                    <a:pt x="14313" y="11210"/>
                    <a:pt x="14375" y="11122"/>
                    <a:pt x="14451" y="11009"/>
                  </a:cubicBezTo>
                  <a:cubicBezTo>
                    <a:pt x="14489" y="10946"/>
                    <a:pt x="14526" y="10896"/>
                    <a:pt x="14564" y="10833"/>
                  </a:cubicBezTo>
                  <a:cubicBezTo>
                    <a:pt x="14576" y="10808"/>
                    <a:pt x="14589" y="10783"/>
                    <a:pt x="14614" y="10770"/>
                  </a:cubicBezTo>
                  <a:lnTo>
                    <a:pt x="14639" y="10720"/>
                  </a:lnTo>
                  <a:cubicBezTo>
                    <a:pt x="14652" y="10720"/>
                    <a:pt x="14664" y="10707"/>
                    <a:pt x="14664" y="10707"/>
                  </a:cubicBezTo>
                  <a:lnTo>
                    <a:pt x="14664" y="10695"/>
                  </a:lnTo>
                  <a:cubicBezTo>
                    <a:pt x="14702" y="10670"/>
                    <a:pt x="14765" y="10657"/>
                    <a:pt x="14803" y="10645"/>
                  </a:cubicBezTo>
                  <a:lnTo>
                    <a:pt x="14690" y="10645"/>
                  </a:lnTo>
                  <a:cubicBezTo>
                    <a:pt x="14752" y="10569"/>
                    <a:pt x="14803" y="10494"/>
                    <a:pt x="14865" y="10406"/>
                  </a:cubicBezTo>
                  <a:lnTo>
                    <a:pt x="14878" y="10418"/>
                  </a:lnTo>
                  <a:cubicBezTo>
                    <a:pt x="14840" y="10456"/>
                    <a:pt x="14878" y="10456"/>
                    <a:pt x="14903" y="10456"/>
                  </a:cubicBezTo>
                  <a:lnTo>
                    <a:pt x="14928" y="10381"/>
                  </a:lnTo>
                  <a:lnTo>
                    <a:pt x="14878" y="10393"/>
                  </a:lnTo>
                  <a:cubicBezTo>
                    <a:pt x="14966" y="10280"/>
                    <a:pt x="15054" y="10167"/>
                    <a:pt x="15117" y="10079"/>
                  </a:cubicBezTo>
                  <a:cubicBezTo>
                    <a:pt x="15180" y="10066"/>
                    <a:pt x="15242" y="10041"/>
                    <a:pt x="15305" y="10016"/>
                  </a:cubicBezTo>
                  <a:lnTo>
                    <a:pt x="15305" y="10016"/>
                  </a:lnTo>
                  <a:cubicBezTo>
                    <a:pt x="15256" y="10115"/>
                    <a:pt x="15222" y="10183"/>
                    <a:pt x="15240" y="10183"/>
                  </a:cubicBezTo>
                  <a:cubicBezTo>
                    <a:pt x="15245" y="10183"/>
                    <a:pt x="15254" y="10178"/>
                    <a:pt x="15268" y="10167"/>
                  </a:cubicBezTo>
                  <a:lnTo>
                    <a:pt x="15268" y="10167"/>
                  </a:lnTo>
                  <a:cubicBezTo>
                    <a:pt x="15255" y="10180"/>
                    <a:pt x="15242" y="10192"/>
                    <a:pt x="15230" y="10217"/>
                  </a:cubicBezTo>
                  <a:cubicBezTo>
                    <a:pt x="15242" y="10209"/>
                    <a:pt x="15248" y="10207"/>
                    <a:pt x="15252" y="10207"/>
                  </a:cubicBezTo>
                  <a:cubicBezTo>
                    <a:pt x="15261" y="10207"/>
                    <a:pt x="15255" y="10221"/>
                    <a:pt x="15255" y="10230"/>
                  </a:cubicBezTo>
                  <a:cubicBezTo>
                    <a:pt x="15242" y="10230"/>
                    <a:pt x="15230" y="10230"/>
                    <a:pt x="15230" y="10217"/>
                  </a:cubicBezTo>
                  <a:cubicBezTo>
                    <a:pt x="15187" y="10209"/>
                    <a:pt x="15173" y="10188"/>
                    <a:pt x="15141" y="10188"/>
                  </a:cubicBezTo>
                  <a:cubicBezTo>
                    <a:pt x="15126" y="10188"/>
                    <a:pt x="15107" y="10193"/>
                    <a:pt x="15079" y="10205"/>
                  </a:cubicBezTo>
                  <a:cubicBezTo>
                    <a:pt x="15041" y="10255"/>
                    <a:pt x="15104" y="10242"/>
                    <a:pt x="15104" y="10280"/>
                  </a:cubicBezTo>
                  <a:cubicBezTo>
                    <a:pt x="15120" y="10244"/>
                    <a:pt x="15129" y="10234"/>
                    <a:pt x="15135" y="10234"/>
                  </a:cubicBezTo>
                  <a:cubicBezTo>
                    <a:pt x="15145" y="10234"/>
                    <a:pt x="15151" y="10254"/>
                    <a:pt x="15171" y="10254"/>
                  </a:cubicBezTo>
                  <a:cubicBezTo>
                    <a:pt x="15182" y="10254"/>
                    <a:pt x="15196" y="10248"/>
                    <a:pt x="15217" y="10230"/>
                  </a:cubicBezTo>
                  <a:lnTo>
                    <a:pt x="15217" y="10230"/>
                  </a:lnTo>
                  <a:cubicBezTo>
                    <a:pt x="15217" y="10242"/>
                    <a:pt x="15205" y="10268"/>
                    <a:pt x="15192" y="10280"/>
                  </a:cubicBezTo>
                  <a:cubicBezTo>
                    <a:pt x="15217" y="10268"/>
                    <a:pt x="15242" y="10242"/>
                    <a:pt x="15268" y="10230"/>
                  </a:cubicBezTo>
                  <a:lnTo>
                    <a:pt x="15293" y="10117"/>
                  </a:lnTo>
                  <a:cubicBezTo>
                    <a:pt x="15305" y="10117"/>
                    <a:pt x="15305" y="10117"/>
                    <a:pt x="15305" y="10104"/>
                  </a:cubicBezTo>
                  <a:cubicBezTo>
                    <a:pt x="15330" y="10092"/>
                    <a:pt x="15356" y="10066"/>
                    <a:pt x="15406" y="10041"/>
                  </a:cubicBezTo>
                  <a:lnTo>
                    <a:pt x="15406" y="10041"/>
                  </a:lnTo>
                  <a:lnTo>
                    <a:pt x="15305" y="10192"/>
                  </a:lnTo>
                  <a:cubicBezTo>
                    <a:pt x="15293" y="10205"/>
                    <a:pt x="15280" y="10217"/>
                    <a:pt x="15268" y="10230"/>
                  </a:cubicBezTo>
                  <a:cubicBezTo>
                    <a:pt x="15274" y="10224"/>
                    <a:pt x="15280" y="10221"/>
                    <a:pt x="15285" y="10217"/>
                  </a:cubicBezTo>
                  <a:lnTo>
                    <a:pt x="15285" y="10217"/>
                  </a:lnTo>
                  <a:lnTo>
                    <a:pt x="15029" y="10619"/>
                  </a:lnTo>
                  <a:lnTo>
                    <a:pt x="14979" y="10632"/>
                  </a:lnTo>
                  <a:cubicBezTo>
                    <a:pt x="14979" y="10632"/>
                    <a:pt x="14966" y="10645"/>
                    <a:pt x="14966" y="10645"/>
                  </a:cubicBezTo>
                  <a:cubicBezTo>
                    <a:pt x="14979" y="10645"/>
                    <a:pt x="15004" y="10645"/>
                    <a:pt x="15016" y="10632"/>
                  </a:cubicBezTo>
                  <a:lnTo>
                    <a:pt x="15016" y="10632"/>
                  </a:lnTo>
                  <a:lnTo>
                    <a:pt x="14916" y="10808"/>
                  </a:lnTo>
                  <a:lnTo>
                    <a:pt x="14891" y="10808"/>
                  </a:lnTo>
                  <a:lnTo>
                    <a:pt x="14891" y="10858"/>
                  </a:lnTo>
                  <a:lnTo>
                    <a:pt x="14727" y="11122"/>
                  </a:lnTo>
                  <a:lnTo>
                    <a:pt x="14526" y="11449"/>
                  </a:lnTo>
                  <a:lnTo>
                    <a:pt x="14419" y="11652"/>
                  </a:lnTo>
                  <a:lnTo>
                    <a:pt x="14419" y="11652"/>
                  </a:lnTo>
                  <a:cubicBezTo>
                    <a:pt x="14443" y="11609"/>
                    <a:pt x="14475" y="11558"/>
                    <a:pt x="14514" y="11499"/>
                  </a:cubicBezTo>
                  <a:lnTo>
                    <a:pt x="14514" y="11499"/>
                  </a:lnTo>
                  <a:cubicBezTo>
                    <a:pt x="14514" y="11512"/>
                    <a:pt x="14501" y="11524"/>
                    <a:pt x="14501" y="11537"/>
                  </a:cubicBezTo>
                  <a:lnTo>
                    <a:pt x="14514" y="11537"/>
                  </a:lnTo>
                  <a:cubicBezTo>
                    <a:pt x="14514" y="11524"/>
                    <a:pt x="14526" y="11499"/>
                    <a:pt x="14551" y="11474"/>
                  </a:cubicBezTo>
                  <a:cubicBezTo>
                    <a:pt x="14539" y="11474"/>
                    <a:pt x="14539" y="11474"/>
                    <a:pt x="14539" y="11461"/>
                  </a:cubicBezTo>
                  <a:cubicBezTo>
                    <a:pt x="14576" y="11398"/>
                    <a:pt x="14614" y="11336"/>
                    <a:pt x="14664" y="11260"/>
                  </a:cubicBezTo>
                  <a:lnTo>
                    <a:pt x="14664" y="11260"/>
                  </a:lnTo>
                  <a:lnTo>
                    <a:pt x="14639" y="11336"/>
                  </a:lnTo>
                  <a:cubicBezTo>
                    <a:pt x="14664" y="11323"/>
                    <a:pt x="14690" y="11285"/>
                    <a:pt x="14715" y="11285"/>
                  </a:cubicBezTo>
                  <a:cubicBezTo>
                    <a:pt x="14727" y="11260"/>
                    <a:pt x="14727" y="11248"/>
                    <a:pt x="14727" y="11235"/>
                  </a:cubicBezTo>
                  <a:cubicBezTo>
                    <a:pt x="14735" y="11220"/>
                    <a:pt x="14729" y="11214"/>
                    <a:pt x="14718" y="11214"/>
                  </a:cubicBezTo>
                  <a:cubicBezTo>
                    <a:pt x="14710" y="11214"/>
                    <a:pt x="14700" y="11217"/>
                    <a:pt x="14690" y="11223"/>
                  </a:cubicBezTo>
                  <a:cubicBezTo>
                    <a:pt x="14752" y="11109"/>
                    <a:pt x="14840" y="10984"/>
                    <a:pt x="14928" y="10833"/>
                  </a:cubicBezTo>
                  <a:lnTo>
                    <a:pt x="14941" y="10820"/>
                  </a:lnTo>
                  <a:cubicBezTo>
                    <a:pt x="15104" y="10557"/>
                    <a:pt x="15293" y="10268"/>
                    <a:pt x="15494" y="9953"/>
                  </a:cubicBezTo>
                  <a:lnTo>
                    <a:pt x="15519" y="9953"/>
                  </a:lnTo>
                  <a:lnTo>
                    <a:pt x="15506" y="9941"/>
                  </a:lnTo>
                  <a:lnTo>
                    <a:pt x="15582" y="9815"/>
                  </a:lnTo>
                  <a:lnTo>
                    <a:pt x="15594" y="9815"/>
                  </a:lnTo>
                  <a:lnTo>
                    <a:pt x="15745" y="9576"/>
                  </a:lnTo>
                  <a:cubicBezTo>
                    <a:pt x="15745" y="9564"/>
                    <a:pt x="15758" y="9564"/>
                    <a:pt x="15758" y="9564"/>
                  </a:cubicBezTo>
                  <a:lnTo>
                    <a:pt x="15758" y="9539"/>
                  </a:lnTo>
                  <a:lnTo>
                    <a:pt x="15846" y="9413"/>
                  </a:lnTo>
                  <a:cubicBezTo>
                    <a:pt x="15858" y="9401"/>
                    <a:pt x="15871" y="9388"/>
                    <a:pt x="15883" y="9375"/>
                  </a:cubicBezTo>
                  <a:lnTo>
                    <a:pt x="15883" y="9375"/>
                  </a:lnTo>
                  <a:cubicBezTo>
                    <a:pt x="15875" y="9384"/>
                    <a:pt x="15867" y="9386"/>
                    <a:pt x="15862" y="9391"/>
                  </a:cubicBezTo>
                  <a:lnTo>
                    <a:pt x="15862" y="9391"/>
                  </a:lnTo>
                  <a:cubicBezTo>
                    <a:pt x="15887" y="9333"/>
                    <a:pt x="15923" y="9284"/>
                    <a:pt x="15959" y="9225"/>
                  </a:cubicBezTo>
                  <a:cubicBezTo>
                    <a:pt x="15971" y="9225"/>
                    <a:pt x="15971" y="9212"/>
                    <a:pt x="15971" y="9212"/>
                  </a:cubicBezTo>
                  <a:cubicBezTo>
                    <a:pt x="16084" y="9011"/>
                    <a:pt x="16197" y="8810"/>
                    <a:pt x="16260" y="8609"/>
                  </a:cubicBezTo>
                  <a:cubicBezTo>
                    <a:pt x="16285" y="8508"/>
                    <a:pt x="16311" y="8395"/>
                    <a:pt x="16248" y="8332"/>
                  </a:cubicBezTo>
                  <a:cubicBezTo>
                    <a:pt x="16185" y="8270"/>
                    <a:pt x="16110" y="8270"/>
                    <a:pt x="16047" y="8270"/>
                  </a:cubicBezTo>
                  <a:cubicBezTo>
                    <a:pt x="16009" y="8273"/>
                    <a:pt x="15982" y="8274"/>
                    <a:pt x="15966" y="8274"/>
                  </a:cubicBezTo>
                  <a:cubicBezTo>
                    <a:pt x="15916" y="8274"/>
                    <a:pt x="15959" y="8260"/>
                    <a:pt x="16072" y="8232"/>
                  </a:cubicBezTo>
                  <a:cubicBezTo>
                    <a:pt x="16110" y="8232"/>
                    <a:pt x="16147" y="8219"/>
                    <a:pt x="16197" y="8219"/>
                  </a:cubicBezTo>
                  <a:cubicBezTo>
                    <a:pt x="16248" y="8219"/>
                    <a:pt x="16323" y="8232"/>
                    <a:pt x="16361" y="8282"/>
                  </a:cubicBezTo>
                  <a:cubicBezTo>
                    <a:pt x="16424" y="8395"/>
                    <a:pt x="16373" y="8546"/>
                    <a:pt x="16311" y="8697"/>
                  </a:cubicBezTo>
                  <a:cubicBezTo>
                    <a:pt x="16185" y="8986"/>
                    <a:pt x="15984" y="9300"/>
                    <a:pt x="15808" y="9589"/>
                  </a:cubicBezTo>
                  <a:cubicBezTo>
                    <a:pt x="15619" y="9878"/>
                    <a:pt x="15444" y="10142"/>
                    <a:pt x="15330" y="10318"/>
                  </a:cubicBezTo>
                  <a:lnTo>
                    <a:pt x="15318" y="10318"/>
                  </a:lnTo>
                  <a:cubicBezTo>
                    <a:pt x="15318" y="10318"/>
                    <a:pt x="15318" y="10318"/>
                    <a:pt x="15318" y="10330"/>
                  </a:cubicBezTo>
                  <a:cubicBezTo>
                    <a:pt x="15305" y="10343"/>
                    <a:pt x="15293" y="10368"/>
                    <a:pt x="15280" y="10393"/>
                  </a:cubicBezTo>
                  <a:cubicBezTo>
                    <a:pt x="15268" y="10406"/>
                    <a:pt x="15242" y="10418"/>
                    <a:pt x="15230" y="10431"/>
                  </a:cubicBezTo>
                  <a:cubicBezTo>
                    <a:pt x="15230" y="10443"/>
                    <a:pt x="15242" y="10443"/>
                    <a:pt x="15242" y="10443"/>
                  </a:cubicBezTo>
                  <a:cubicBezTo>
                    <a:pt x="15268" y="10443"/>
                    <a:pt x="15280" y="10431"/>
                    <a:pt x="15293" y="10431"/>
                  </a:cubicBezTo>
                  <a:cubicBezTo>
                    <a:pt x="15305" y="10425"/>
                    <a:pt x="15315" y="10421"/>
                    <a:pt x="15321" y="10421"/>
                  </a:cubicBezTo>
                  <a:cubicBezTo>
                    <a:pt x="15327" y="10421"/>
                    <a:pt x="15330" y="10425"/>
                    <a:pt x="15330" y="10431"/>
                  </a:cubicBezTo>
                  <a:cubicBezTo>
                    <a:pt x="15343" y="10406"/>
                    <a:pt x="15343" y="10381"/>
                    <a:pt x="15343" y="10356"/>
                  </a:cubicBezTo>
                  <a:cubicBezTo>
                    <a:pt x="15343" y="10343"/>
                    <a:pt x="15330" y="10343"/>
                    <a:pt x="15330" y="10330"/>
                  </a:cubicBezTo>
                  <a:cubicBezTo>
                    <a:pt x="15695" y="9790"/>
                    <a:pt x="16248" y="9036"/>
                    <a:pt x="16461" y="8533"/>
                  </a:cubicBezTo>
                  <a:cubicBezTo>
                    <a:pt x="16524" y="8408"/>
                    <a:pt x="16549" y="8295"/>
                    <a:pt x="16537" y="8232"/>
                  </a:cubicBezTo>
                  <a:cubicBezTo>
                    <a:pt x="16537" y="8156"/>
                    <a:pt x="16524" y="8131"/>
                    <a:pt x="16549" y="8131"/>
                  </a:cubicBezTo>
                  <a:cubicBezTo>
                    <a:pt x="16562" y="8144"/>
                    <a:pt x="16625" y="8194"/>
                    <a:pt x="16600" y="8320"/>
                  </a:cubicBezTo>
                  <a:cubicBezTo>
                    <a:pt x="16587" y="8445"/>
                    <a:pt x="16524" y="8609"/>
                    <a:pt x="16411" y="8835"/>
                  </a:cubicBezTo>
                  <a:cubicBezTo>
                    <a:pt x="16279" y="9052"/>
                    <a:pt x="16250" y="9090"/>
                    <a:pt x="16242" y="9090"/>
                  </a:cubicBezTo>
                  <a:cubicBezTo>
                    <a:pt x="16238" y="9090"/>
                    <a:pt x="16240" y="9079"/>
                    <a:pt x="16235" y="9079"/>
                  </a:cubicBezTo>
                  <a:cubicBezTo>
                    <a:pt x="16230" y="9079"/>
                    <a:pt x="16218" y="9090"/>
                    <a:pt x="16185" y="9137"/>
                  </a:cubicBezTo>
                  <a:cubicBezTo>
                    <a:pt x="15959" y="9539"/>
                    <a:pt x="15695" y="9941"/>
                    <a:pt x="15444" y="10356"/>
                  </a:cubicBezTo>
                  <a:cubicBezTo>
                    <a:pt x="15268" y="10607"/>
                    <a:pt x="15129" y="10820"/>
                    <a:pt x="15004" y="10996"/>
                  </a:cubicBezTo>
                  <a:cubicBezTo>
                    <a:pt x="14928" y="11109"/>
                    <a:pt x="14865" y="11210"/>
                    <a:pt x="14803" y="11298"/>
                  </a:cubicBezTo>
                  <a:cubicBezTo>
                    <a:pt x="14740" y="11398"/>
                    <a:pt x="14690" y="11486"/>
                    <a:pt x="14639" y="11574"/>
                  </a:cubicBezTo>
                  <a:cubicBezTo>
                    <a:pt x="14426" y="11914"/>
                    <a:pt x="14313" y="12140"/>
                    <a:pt x="14212" y="12366"/>
                  </a:cubicBezTo>
                  <a:cubicBezTo>
                    <a:pt x="14149" y="12479"/>
                    <a:pt x="14112" y="12592"/>
                    <a:pt x="14061" y="12730"/>
                  </a:cubicBezTo>
                  <a:cubicBezTo>
                    <a:pt x="14024" y="12869"/>
                    <a:pt x="13973" y="13032"/>
                    <a:pt x="13961" y="13271"/>
                  </a:cubicBezTo>
                  <a:cubicBezTo>
                    <a:pt x="13961" y="13384"/>
                    <a:pt x="13961" y="13535"/>
                    <a:pt x="14049" y="13711"/>
                  </a:cubicBezTo>
                  <a:cubicBezTo>
                    <a:pt x="14112" y="13887"/>
                    <a:pt x="14300" y="14075"/>
                    <a:pt x="14489" y="14163"/>
                  </a:cubicBezTo>
                  <a:cubicBezTo>
                    <a:pt x="14678" y="14236"/>
                    <a:pt x="14855" y="14262"/>
                    <a:pt x="15029" y="14262"/>
                  </a:cubicBezTo>
                  <a:cubicBezTo>
                    <a:pt x="15213" y="14262"/>
                    <a:pt x="15394" y="14233"/>
                    <a:pt x="15582" y="14201"/>
                  </a:cubicBezTo>
                  <a:lnTo>
                    <a:pt x="15582" y="14201"/>
                  </a:lnTo>
                  <a:cubicBezTo>
                    <a:pt x="15396" y="14232"/>
                    <a:pt x="15210" y="14254"/>
                    <a:pt x="15009" y="14254"/>
                  </a:cubicBezTo>
                  <a:cubicBezTo>
                    <a:pt x="14966" y="14254"/>
                    <a:pt x="14923" y="14253"/>
                    <a:pt x="14878" y="14251"/>
                  </a:cubicBezTo>
                  <a:cubicBezTo>
                    <a:pt x="14752" y="14226"/>
                    <a:pt x="14614" y="14213"/>
                    <a:pt x="14476" y="14138"/>
                  </a:cubicBezTo>
                  <a:cubicBezTo>
                    <a:pt x="14338" y="14075"/>
                    <a:pt x="14187" y="13949"/>
                    <a:pt x="14112" y="13811"/>
                  </a:cubicBezTo>
                  <a:cubicBezTo>
                    <a:pt x="14061" y="13736"/>
                    <a:pt x="14036" y="13673"/>
                    <a:pt x="14011" y="13598"/>
                  </a:cubicBezTo>
                  <a:cubicBezTo>
                    <a:pt x="13998" y="13535"/>
                    <a:pt x="13986" y="13459"/>
                    <a:pt x="13986" y="13409"/>
                  </a:cubicBezTo>
                  <a:cubicBezTo>
                    <a:pt x="13973" y="13283"/>
                    <a:pt x="13986" y="13183"/>
                    <a:pt x="13998" y="13082"/>
                  </a:cubicBezTo>
                  <a:cubicBezTo>
                    <a:pt x="14024" y="12906"/>
                    <a:pt x="14074" y="12756"/>
                    <a:pt x="14124" y="12630"/>
                  </a:cubicBezTo>
                  <a:cubicBezTo>
                    <a:pt x="14313" y="12115"/>
                    <a:pt x="14501" y="11826"/>
                    <a:pt x="14627" y="11612"/>
                  </a:cubicBezTo>
                  <a:cubicBezTo>
                    <a:pt x="14891" y="11197"/>
                    <a:pt x="14953" y="11135"/>
                    <a:pt x="15004" y="11072"/>
                  </a:cubicBezTo>
                  <a:cubicBezTo>
                    <a:pt x="15067" y="11022"/>
                    <a:pt x="15104" y="10971"/>
                    <a:pt x="15343" y="10645"/>
                  </a:cubicBezTo>
                  <a:cubicBezTo>
                    <a:pt x="15456" y="10481"/>
                    <a:pt x="15619" y="10255"/>
                    <a:pt x="15846" y="9916"/>
                  </a:cubicBezTo>
                  <a:cubicBezTo>
                    <a:pt x="16072" y="9576"/>
                    <a:pt x="16386" y="9137"/>
                    <a:pt x="16700" y="8521"/>
                  </a:cubicBezTo>
                  <a:lnTo>
                    <a:pt x="16700" y="8521"/>
                  </a:lnTo>
                  <a:cubicBezTo>
                    <a:pt x="16550" y="8859"/>
                    <a:pt x="16349" y="9185"/>
                    <a:pt x="16149" y="9511"/>
                  </a:cubicBezTo>
                  <a:lnTo>
                    <a:pt x="16149" y="9511"/>
                  </a:lnTo>
                  <a:cubicBezTo>
                    <a:pt x="16138" y="9527"/>
                    <a:pt x="16013" y="9708"/>
                    <a:pt x="16007" y="9708"/>
                  </a:cubicBezTo>
                  <a:cubicBezTo>
                    <a:pt x="16006" y="9708"/>
                    <a:pt x="16007" y="9706"/>
                    <a:pt x="16009" y="9702"/>
                  </a:cubicBezTo>
                  <a:lnTo>
                    <a:pt x="16009" y="9702"/>
                  </a:lnTo>
                  <a:cubicBezTo>
                    <a:pt x="15765" y="10080"/>
                    <a:pt x="15668" y="10234"/>
                    <a:pt x="15675" y="10234"/>
                  </a:cubicBezTo>
                  <a:cubicBezTo>
                    <a:pt x="15678" y="10234"/>
                    <a:pt x="15708" y="10196"/>
                    <a:pt x="15758" y="10129"/>
                  </a:cubicBezTo>
                  <a:cubicBezTo>
                    <a:pt x="15896" y="9928"/>
                    <a:pt x="16235" y="9451"/>
                    <a:pt x="16574" y="8898"/>
                  </a:cubicBezTo>
                  <a:cubicBezTo>
                    <a:pt x="16650" y="8747"/>
                    <a:pt x="16738" y="8609"/>
                    <a:pt x="16813" y="8458"/>
                  </a:cubicBezTo>
                  <a:cubicBezTo>
                    <a:pt x="16876" y="8307"/>
                    <a:pt x="16951" y="8156"/>
                    <a:pt x="16964" y="7993"/>
                  </a:cubicBezTo>
                  <a:cubicBezTo>
                    <a:pt x="16977" y="7918"/>
                    <a:pt x="16964" y="7817"/>
                    <a:pt x="16889" y="7779"/>
                  </a:cubicBezTo>
                  <a:cubicBezTo>
                    <a:pt x="16826" y="7742"/>
                    <a:pt x="16750" y="7729"/>
                    <a:pt x="16688" y="7729"/>
                  </a:cubicBezTo>
                  <a:cubicBezTo>
                    <a:pt x="16537" y="7742"/>
                    <a:pt x="16411" y="7779"/>
                    <a:pt x="16298" y="7817"/>
                  </a:cubicBezTo>
                  <a:cubicBezTo>
                    <a:pt x="15958" y="7909"/>
                    <a:pt x="15733" y="7994"/>
                    <a:pt x="15719" y="7994"/>
                  </a:cubicBezTo>
                  <a:cubicBezTo>
                    <a:pt x="15714" y="7994"/>
                    <a:pt x="15738" y="7983"/>
                    <a:pt x="15795" y="7955"/>
                  </a:cubicBezTo>
                  <a:cubicBezTo>
                    <a:pt x="16022" y="7855"/>
                    <a:pt x="16361" y="7717"/>
                    <a:pt x="16738" y="7641"/>
                  </a:cubicBezTo>
                  <a:cubicBezTo>
                    <a:pt x="16763" y="7629"/>
                    <a:pt x="16788" y="7629"/>
                    <a:pt x="16826" y="7629"/>
                  </a:cubicBezTo>
                  <a:cubicBezTo>
                    <a:pt x="16841" y="7625"/>
                    <a:pt x="16855" y="7623"/>
                    <a:pt x="16870" y="7623"/>
                  </a:cubicBezTo>
                  <a:cubicBezTo>
                    <a:pt x="16907" y="7623"/>
                    <a:pt x="16945" y="7632"/>
                    <a:pt x="16989" y="7641"/>
                  </a:cubicBezTo>
                  <a:cubicBezTo>
                    <a:pt x="17039" y="7666"/>
                    <a:pt x="17077" y="7704"/>
                    <a:pt x="17102" y="7754"/>
                  </a:cubicBezTo>
                  <a:cubicBezTo>
                    <a:pt x="17102" y="7779"/>
                    <a:pt x="17115" y="7805"/>
                    <a:pt x="17115" y="7830"/>
                  </a:cubicBezTo>
                  <a:cubicBezTo>
                    <a:pt x="17115" y="8043"/>
                    <a:pt x="17014" y="8232"/>
                    <a:pt x="16926" y="8420"/>
                  </a:cubicBezTo>
                  <a:cubicBezTo>
                    <a:pt x="16977" y="8332"/>
                    <a:pt x="17014" y="8244"/>
                    <a:pt x="17052" y="8144"/>
                  </a:cubicBezTo>
                  <a:lnTo>
                    <a:pt x="17065" y="8119"/>
                  </a:lnTo>
                  <a:cubicBezTo>
                    <a:pt x="17102" y="8043"/>
                    <a:pt x="17127" y="7955"/>
                    <a:pt x="17140" y="7867"/>
                  </a:cubicBezTo>
                  <a:cubicBezTo>
                    <a:pt x="17152" y="7779"/>
                    <a:pt x="17140" y="7679"/>
                    <a:pt x="17065" y="7629"/>
                  </a:cubicBezTo>
                  <a:cubicBezTo>
                    <a:pt x="17002" y="7591"/>
                    <a:pt x="16926" y="7578"/>
                    <a:pt x="16851" y="7578"/>
                  </a:cubicBezTo>
                  <a:cubicBezTo>
                    <a:pt x="16826" y="7578"/>
                    <a:pt x="16788" y="7578"/>
                    <a:pt x="16763" y="7591"/>
                  </a:cubicBezTo>
                  <a:cubicBezTo>
                    <a:pt x="16725" y="7591"/>
                    <a:pt x="16700" y="7591"/>
                    <a:pt x="16662" y="7604"/>
                  </a:cubicBezTo>
                  <a:cubicBezTo>
                    <a:pt x="16596" y="7615"/>
                    <a:pt x="16520" y="7635"/>
                    <a:pt x="16452" y="7649"/>
                  </a:cubicBezTo>
                  <a:lnTo>
                    <a:pt x="16452" y="7649"/>
                  </a:lnTo>
                  <a:cubicBezTo>
                    <a:pt x="16455" y="7647"/>
                    <a:pt x="16458" y="7645"/>
                    <a:pt x="16461" y="7641"/>
                  </a:cubicBezTo>
                  <a:cubicBezTo>
                    <a:pt x="16537" y="7616"/>
                    <a:pt x="16675" y="7578"/>
                    <a:pt x="16813" y="7553"/>
                  </a:cubicBezTo>
                  <a:cubicBezTo>
                    <a:pt x="16855" y="7545"/>
                    <a:pt x="16900" y="7539"/>
                    <a:pt x="16944" y="7539"/>
                  </a:cubicBezTo>
                  <a:cubicBezTo>
                    <a:pt x="17031" y="7539"/>
                    <a:pt x="17115" y="7562"/>
                    <a:pt x="17165" y="7629"/>
                  </a:cubicBezTo>
                  <a:cubicBezTo>
                    <a:pt x="17240" y="7729"/>
                    <a:pt x="17203" y="7842"/>
                    <a:pt x="17190" y="7893"/>
                  </a:cubicBezTo>
                  <a:cubicBezTo>
                    <a:pt x="17228" y="7805"/>
                    <a:pt x="17266" y="7704"/>
                    <a:pt x="17240" y="7616"/>
                  </a:cubicBezTo>
                  <a:lnTo>
                    <a:pt x="17240" y="7604"/>
                  </a:lnTo>
                  <a:cubicBezTo>
                    <a:pt x="17240" y="7578"/>
                    <a:pt x="17240" y="7566"/>
                    <a:pt x="17228" y="7541"/>
                  </a:cubicBezTo>
                  <a:cubicBezTo>
                    <a:pt x="17203" y="7490"/>
                    <a:pt x="17165" y="7465"/>
                    <a:pt x="17127" y="7453"/>
                  </a:cubicBezTo>
                  <a:lnTo>
                    <a:pt x="17127" y="7440"/>
                  </a:lnTo>
                  <a:cubicBezTo>
                    <a:pt x="17150" y="7445"/>
                    <a:pt x="17172" y="7451"/>
                    <a:pt x="17193" y="7459"/>
                  </a:cubicBezTo>
                  <a:lnTo>
                    <a:pt x="17193" y="7459"/>
                  </a:lnTo>
                  <a:cubicBezTo>
                    <a:pt x="17180" y="7453"/>
                    <a:pt x="17166" y="7447"/>
                    <a:pt x="17152" y="7440"/>
                  </a:cubicBezTo>
                  <a:cubicBezTo>
                    <a:pt x="17120" y="7436"/>
                    <a:pt x="17088" y="7434"/>
                    <a:pt x="17056" y="7434"/>
                  </a:cubicBezTo>
                  <a:cubicBezTo>
                    <a:pt x="16912" y="7434"/>
                    <a:pt x="16768" y="7475"/>
                    <a:pt x="16625" y="7516"/>
                  </a:cubicBezTo>
                  <a:cubicBezTo>
                    <a:pt x="16449" y="7566"/>
                    <a:pt x="16273" y="7616"/>
                    <a:pt x="16084" y="7692"/>
                  </a:cubicBezTo>
                  <a:cubicBezTo>
                    <a:pt x="15720" y="7817"/>
                    <a:pt x="15368" y="7968"/>
                    <a:pt x="15054" y="8106"/>
                  </a:cubicBezTo>
                  <a:cubicBezTo>
                    <a:pt x="15041" y="8106"/>
                    <a:pt x="15029" y="8119"/>
                    <a:pt x="15016" y="8119"/>
                  </a:cubicBezTo>
                  <a:cubicBezTo>
                    <a:pt x="14941" y="8194"/>
                    <a:pt x="14878" y="8345"/>
                    <a:pt x="14916" y="8358"/>
                  </a:cubicBezTo>
                  <a:cubicBezTo>
                    <a:pt x="14903" y="8395"/>
                    <a:pt x="14828" y="8383"/>
                    <a:pt x="14778" y="8395"/>
                  </a:cubicBezTo>
                  <a:cubicBezTo>
                    <a:pt x="14652" y="8420"/>
                    <a:pt x="14539" y="8533"/>
                    <a:pt x="14426" y="8559"/>
                  </a:cubicBezTo>
                  <a:lnTo>
                    <a:pt x="14526" y="8496"/>
                  </a:lnTo>
                  <a:cubicBezTo>
                    <a:pt x="14514" y="8496"/>
                    <a:pt x="14325" y="8584"/>
                    <a:pt x="14287" y="8596"/>
                  </a:cubicBezTo>
                  <a:cubicBezTo>
                    <a:pt x="14287" y="8596"/>
                    <a:pt x="14401" y="8496"/>
                    <a:pt x="14350" y="8496"/>
                  </a:cubicBezTo>
                  <a:cubicBezTo>
                    <a:pt x="14112" y="8584"/>
                    <a:pt x="13885" y="8709"/>
                    <a:pt x="13898" y="8747"/>
                  </a:cubicBezTo>
                  <a:cubicBezTo>
                    <a:pt x="14011" y="8697"/>
                    <a:pt x="14137" y="8647"/>
                    <a:pt x="14250" y="8596"/>
                  </a:cubicBezTo>
                  <a:lnTo>
                    <a:pt x="14250" y="8596"/>
                  </a:lnTo>
                  <a:cubicBezTo>
                    <a:pt x="14250" y="8634"/>
                    <a:pt x="13998" y="8709"/>
                    <a:pt x="14011" y="8747"/>
                  </a:cubicBezTo>
                  <a:cubicBezTo>
                    <a:pt x="13907" y="8770"/>
                    <a:pt x="13814" y="8793"/>
                    <a:pt x="13712" y="8807"/>
                  </a:cubicBezTo>
                  <a:lnTo>
                    <a:pt x="13712" y="8807"/>
                  </a:lnTo>
                  <a:cubicBezTo>
                    <a:pt x="13766" y="8795"/>
                    <a:pt x="13842" y="8760"/>
                    <a:pt x="13810" y="8760"/>
                  </a:cubicBezTo>
                  <a:cubicBezTo>
                    <a:pt x="13745" y="8776"/>
                    <a:pt x="13722" y="8780"/>
                    <a:pt x="13709" y="8780"/>
                  </a:cubicBezTo>
                  <a:cubicBezTo>
                    <a:pt x="13691" y="8780"/>
                    <a:pt x="13691" y="8772"/>
                    <a:pt x="13634" y="8772"/>
                  </a:cubicBezTo>
                  <a:cubicBezTo>
                    <a:pt x="13709" y="8735"/>
                    <a:pt x="13835" y="8672"/>
                    <a:pt x="13948" y="8609"/>
                  </a:cubicBezTo>
                  <a:cubicBezTo>
                    <a:pt x="14061" y="8533"/>
                    <a:pt x="14174" y="8458"/>
                    <a:pt x="14250" y="8408"/>
                  </a:cubicBezTo>
                  <a:lnTo>
                    <a:pt x="14250" y="8408"/>
                  </a:lnTo>
                  <a:cubicBezTo>
                    <a:pt x="14187" y="8445"/>
                    <a:pt x="14112" y="8471"/>
                    <a:pt x="14049" y="8496"/>
                  </a:cubicBezTo>
                  <a:lnTo>
                    <a:pt x="14011" y="8483"/>
                  </a:lnTo>
                  <a:cubicBezTo>
                    <a:pt x="13747" y="8584"/>
                    <a:pt x="13559" y="8747"/>
                    <a:pt x="13483" y="8785"/>
                  </a:cubicBezTo>
                  <a:cubicBezTo>
                    <a:pt x="13332" y="8785"/>
                    <a:pt x="13383" y="8709"/>
                    <a:pt x="13408" y="8697"/>
                  </a:cubicBezTo>
                  <a:lnTo>
                    <a:pt x="13408" y="8697"/>
                  </a:lnTo>
                  <a:cubicBezTo>
                    <a:pt x="13166" y="8707"/>
                    <a:pt x="13118" y="8774"/>
                    <a:pt x="12946" y="8774"/>
                  </a:cubicBezTo>
                  <a:cubicBezTo>
                    <a:pt x="12904" y="8774"/>
                    <a:pt x="12854" y="8770"/>
                    <a:pt x="12792" y="8760"/>
                  </a:cubicBezTo>
                  <a:lnTo>
                    <a:pt x="12792" y="8760"/>
                  </a:lnTo>
                  <a:cubicBezTo>
                    <a:pt x="12830" y="8772"/>
                    <a:pt x="12868" y="8785"/>
                    <a:pt x="12905" y="8785"/>
                  </a:cubicBezTo>
                  <a:cubicBezTo>
                    <a:pt x="12900" y="8786"/>
                    <a:pt x="12894" y="8786"/>
                    <a:pt x="12888" y="8786"/>
                  </a:cubicBezTo>
                  <a:cubicBezTo>
                    <a:pt x="12808" y="8786"/>
                    <a:pt x="12627" y="8730"/>
                    <a:pt x="12594" y="8730"/>
                  </a:cubicBezTo>
                  <a:cubicBezTo>
                    <a:pt x="12589" y="8730"/>
                    <a:pt x="12588" y="8731"/>
                    <a:pt x="12591" y="8735"/>
                  </a:cubicBezTo>
                  <a:cubicBezTo>
                    <a:pt x="12534" y="8700"/>
                    <a:pt x="12497" y="8645"/>
                    <a:pt x="12548" y="8645"/>
                  </a:cubicBezTo>
                  <a:cubicBezTo>
                    <a:pt x="12551" y="8645"/>
                    <a:pt x="12553" y="8645"/>
                    <a:pt x="12555" y="8645"/>
                  </a:cubicBezTo>
                  <a:lnTo>
                    <a:pt x="12555" y="8645"/>
                  </a:lnTo>
                  <a:cubicBezTo>
                    <a:pt x="12459" y="8633"/>
                    <a:pt x="12364" y="8621"/>
                    <a:pt x="12280" y="8597"/>
                  </a:cubicBezTo>
                  <a:lnTo>
                    <a:pt x="12280" y="8597"/>
                  </a:lnTo>
                  <a:cubicBezTo>
                    <a:pt x="12282" y="8598"/>
                    <a:pt x="12284" y="8598"/>
                    <a:pt x="12286" y="8598"/>
                  </a:cubicBezTo>
                  <a:cubicBezTo>
                    <a:pt x="12315" y="8598"/>
                    <a:pt x="12317" y="8546"/>
                    <a:pt x="12340" y="8546"/>
                  </a:cubicBezTo>
                  <a:cubicBezTo>
                    <a:pt x="12300" y="8526"/>
                    <a:pt x="12259" y="8518"/>
                    <a:pt x="12230" y="8518"/>
                  </a:cubicBezTo>
                  <a:cubicBezTo>
                    <a:pt x="12193" y="8518"/>
                    <a:pt x="12172" y="8530"/>
                    <a:pt x="12187" y="8547"/>
                  </a:cubicBezTo>
                  <a:lnTo>
                    <a:pt x="12187" y="8547"/>
                  </a:lnTo>
                  <a:cubicBezTo>
                    <a:pt x="12028" y="8422"/>
                    <a:pt x="12060" y="8454"/>
                    <a:pt x="11938" y="8332"/>
                  </a:cubicBezTo>
                  <a:cubicBezTo>
                    <a:pt x="11929" y="8326"/>
                    <a:pt x="11923" y="8323"/>
                    <a:pt x="11918" y="8323"/>
                  </a:cubicBezTo>
                  <a:cubicBezTo>
                    <a:pt x="11896" y="8323"/>
                    <a:pt x="11919" y="8387"/>
                    <a:pt x="11950" y="8408"/>
                  </a:cubicBezTo>
                  <a:cubicBezTo>
                    <a:pt x="11812" y="8345"/>
                    <a:pt x="11762" y="8270"/>
                    <a:pt x="11699" y="8232"/>
                  </a:cubicBezTo>
                  <a:lnTo>
                    <a:pt x="11699" y="8232"/>
                  </a:lnTo>
                  <a:cubicBezTo>
                    <a:pt x="11752" y="8263"/>
                    <a:pt x="11788" y="8275"/>
                    <a:pt x="11812" y="8275"/>
                  </a:cubicBezTo>
                  <a:cubicBezTo>
                    <a:pt x="11883" y="8275"/>
                    <a:pt x="11853" y="8169"/>
                    <a:pt x="11900" y="8169"/>
                  </a:cubicBezTo>
                  <a:cubicBezTo>
                    <a:pt x="11724" y="8119"/>
                    <a:pt x="11573" y="8031"/>
                    <a:pt x="11410" y="7955"/>
                  </a:cubicBezTo>
                  <a:cubicBezTo>
                    <a:pt x="11435" y="7955"/>
                    <a:pt x="11498" y="7943"/>
                    <a:pt x="11498" y="7943"/>
                  </a:cubicBezTo>
                  <a:cubicBezTo>
                    <a:pt x="11460" y="7943"/>
                    <a:pt x="11360" y="7830"/>
                    <a:pt x="11234" y="7704"/>
                  </a:cubicBezTo>
                  <a:cubicBezTo>
                    <a:pt x="11122" y="7570"/>
                    <a:pt x="11010" y="7425"/>
                    <a:pt x="10942" y="7306"/>
                  </a:cubicBezTo>
                  <a:lnTo>
                    <a:pt x="10942" y="7306"/>
                  </a:lnTo>
                  <a:cubicBezTo>
                    <a:pt x="10958" y="7301"/>
                    <a:pt x="10851" y="7131"/>
                    <a:pt x="10794" y="7063"/>
                  </a:cubicBezTo>
                  <a:lnTo>
                    <a:pt x="10794" y="7063"/>
                  </a:lnTo>
                  <a:cubicBezTo>
                    <a:pt x="10807" y="7076"/>
                    <a:pt x="10819" y="7088"/>
                    <a:pt x="10844" y="7126"/>
                  </a:cubicBezTo>
                  <a:cubicBezTo>
                    <a:pt x="10782" y="6950"/>
                    <a:pt x="10656" y="6950"/>
                    <a:pt x="10606" y="6774"/>
                  </a:cubicBezTo>
                  <a:lnTo>
                    <a:pt x="10606" y="6774"/>
                  </a:lnTo>
                  <a:cubicBezTo>
                    <a:pt x="10668" y="6898"/>
                    <a:pt x="10704" y="6929"/>
                    <a:pt x="10722" y="6929"/>
                  </a:cubicBezTo>
                  <a:cubicBezTo>
                    <a:pt x="10726" y="6929"/>
                    <a:pt x="10729" y="6927"/>
                    <a:pt x="10731" y="6925"/>
                  </a:cubicBezTo>
                  <a:cubicBezTo>
                    <a:pt x="10681" y="6862"/>
                    <a:pt x="10631" y="6762"/>
                    <a:pt x="10581" y="6686"/>
                  </a:cubicBezTo>
                  <a:cubicBezTo>
                    <a:pt x="10544" y="6632"/>
                    <a:pt x="10515" y="6591"/>
                    <a:pt x="10501" y="6591"/>
                  </a:cubicBezTo>
                  <a:cubicBezTo>
                    <a:pt x="10495" y="6591"/>
                    <a:pt x="10493" y="6597"/>
                    <a:pt x="10493" y="6611"/>
                  </a:cubicBezTo>
                  <a:cubicBezTo>
                    <a:pt x="10455" y="6523"/>
                    <a:pt x="10417" y="6448"/>
                    <a:pt x="10442" y="6448"/>
                  </a:cubicBezTo>
                  <a:cubicBezTo>
                    <a:pt x="10379" y="6347"/>
                    <a:pt x="10317" y="6246"/>
                    <a:pt x="10266" y="6158"/>
                  </a:cubicBezTo>
                  <a:lnTo>
                    <a:pt x="10266" y="6158"/>
                  </a:lnTo>
                  <a:cubicBezTo>
                    <a:pt x="10271" y="6163"/>
                    <a:pt x="10277" y="6167"/>
                    <a:pt x="10281" y="6167"/>
                  </a:cubicBezTo>
                  <a:cubicBezTo>
                    <a:pt x="10287" y="6167"/>
                    <a:pt x="10289" y="6159"/>
                    <a:pt x="10280" y="6130"/>
                  </a:cubicBezTo>
                  <a:lnTo>
                    <a:pt x="10280" y="6130"/>
                  </a:lnTo>
                  <a:cubicBezTo>
                    <a:pt x="10347" y="6290"/>
                    <a:pt x="10468" y="6417"/>
                    <a:pt x="10480" y="6523"/>
                  </a:cubicBezTo>
                  <a:cubicBezTo>
                    <a:pt x="10507" y="6514"/>
                    <a:pt x="10508" y="6473"/>
                    <a:pt x="10529" y="6473"/>
                  </a:cubicBezTo>
                  <a:cubicBezTo>
                    <a:pt x="10538" y="6473"/>
                    <a:pt x="10550" y="6480"/>
                    <a:pt x="10568" y="6498"/>
                  </a:cubicBezTo>
                  <a:cubicBezTo>
                    <a:pt x="10379" y="6184"/>
                    <a:pt x="10254" y="6020"/>
                    <a:pt x="10116" y="5832"/>
                  </a:cubicBezTo>
                  <a:lnTo>
                    <a:pt x="10015" y="5518"/>
                  </a:lnTo>
                  <a:lnTo>
                    <a:pt x="9990" y="5518"/>
                  </a:lnTo>
                  <a:lnTo>
                    <a:pt x="10002" y="5442"/>
                  </a:lnTo>
                  <a:cubicBezTo>
                    <a:pt x="9977" y="5417"/>
                    <a:pt x="9965" y="5392"/>
                    <a:pt x="9965" y="5379"/>
                  </a:cubicBezTo>
                  <a:lnTo>
                    <a:pt x="9965" y="5379"/>
                  </a:lnTo>
                  <a:cubicBezTo>
                    <a:pt x="9965" y="5379"/>
                    <a:pt x="9977" y="5379"/>
                    <a:pt x="9990" y="5392"/>
                  </a:cubicBezTo>
                  <a:cubicBezTo>
                    <a:pt x="9965" y="5367"/>
                    <a:pt x="9952" y="5342"/>
                    <a:pt x="9940" y="5329"/>
                  </a:cubicBezTo>
                  <a:cubicBezTo>
                    <a:pt x="9945" y="5324"/>
                    <a:pt x="9951" y="5321"/>
                    <a:pt x="9958" y="5321"/>
                  </a:cubicBezTo>
                  <a:cubicBezTo>
                    <a:pt x="9982" y="5321"/>
                    <a:pt x="10014" y="5353"/>
                    <a:pt x="10053" y="5392"/>
                  </a:cubicBezTo>
                  <a:cubicBezTo>
                    <a:pt x="10053" y="5430"/>
                    <a:pt x="10053" y="5455"/>
                    <a:pt x="10065" y="5480"/>
                  </a:cubicBezTo>
                  <a:cubicBezTo>
                    <a:pt x="10087" y="5508"/>
                    <a:pt x="10108" y="5533"/>
                    <a:pt x="10118" y="5533"/>
                  </a:cubicBezTo>
                  <a:cubicBezTo>
                    <a:pt x="10126" y="5533"/>
                    <a:pt x="10127" y="5518"/>
                    <a:pt x="10116" y="5480"/>
                  </a:cubicBezTo>
                  <a:cubicBezTo>
                    <a:pt x="10116" y="5467"/>
                    <a:pt x="10103" y="5455"/>
                    <a:pt x="10091" y="5442"/>
                  </a:cubicBezTo>
                  <a:lnTo>
                    <a:pt x="10091" y="5442"/>
                  </a:lnTo>
                  <a:cubicBezTo>
                    <a:pt x="10115" y="5467"/>
                    <a:pt x="10134" y="5480"/>
                    <a:pt x="10141" y="5480"/>
                  </a:cubicBezTo>
                  <a:cubicBezTo>
                    <a:pt x="10145" y="5480"/>
                    <a:pt x="10145" y="5476"/>
                    <a:pt x="10141" y="5467"/>
                  </a:cubicBezTo>
                  <a:lnTo>
                    <a:pt x="10028" y="5241"/>
                  </a:lnTo>
                  <a:lnTo>
                    <a:pt x="10028" y="5241"/>
                  </a:lnTo>
                  <a:cubicBezTo>
                    <a:pt x="10028" y="5279"/>
                    <a:pt x="10040" y="5317"/>
                    <a:pt x="10040" y="5367"/>
                  </a:cubicBezTo>
                  <a:cubicBezTo>
                    <a:pt x="9985" y="5275"/>
                    <a:pt x="9917" y="5163"/>
                    <a:pt x="9894" y="5163"/>
                  </a:cubicBezTo>
                  <a:cubicBezTo>
                    <a:pt x="9885" y="5163"/>
                    <a:pt x="9883" y="5179"/>
                    <a:pt x="9889" y="5216"/>
                  </a:cubicBezTo>
                  <a:lnTo>
                    <a:pt x="9852" y="5040"/>
                  </a:lnTo>
                  <a:cubicBezTo>
                    <a:pt x="9726" y="4839"/>
                    <a:pt x="9751" y="4877"/>
                    <a:pt x="9626" y="4638"/>
                  </a:cubicBezTo>
                  <a:cubicBezTo>
                    <a:pt x="9628" y="4633"/>
                    <a:pt x="9631" y="4632"/>
                    <a:pt x="9634" y="4632"/>
                  </a:cubicBezTo>
                  <a:cubicBezTo>
                    <a:pt x="9644" y="4632"/>
                    <a:pt x="9657" y="4646"/>
                    <a:pt x="9663" y="4646"/>
                  </a:cubicBezTo>
                  <a:cubicBezTo>
                    <a:pt x="9666" y="4646"/>
                    <a:pt x="9667" y="4641"/>
                    <a:pt x="9663" y="4625"/>
                  </a:cubicBezTo>
                  <a:cubicBezTo>
                    <a:pt x="9550" y="4462"/>
                    <a:pt x="9563" y="4160"/>
                    <a:pt x="9500" y="4135"/>
                  </a:cubicBezTo>
                  <a:cubicBezTo>
                    <a:pt x="9437" y="3985"/>
                    <a:pt x="9450" y="4085"/>
                    <a:pt x="9399" y="3997"/>
                  </a:cubicBezTo>
                  <a:cubicBezTo>
                    <a:pt x="9404" y="3997"/>
                    <a:pt x="9409" y="3999"/>
                    <a:pt x="9413" y="3999"/>
                  </a:cubicBezTo>
                  <a:cubicBezTo>
                    <a:pt x="9418" y="3999"/>
                    <a:pt x="9419" y="3995"/>
                    <a:pt x="9412" y="3972"/>
                  </a:cubicBezTo>
                  <a:lnTo>
                    <a:pt x="9349" y="3884"/>
                  </a:lnTo>
                  <a:cubicBezTo>
                    <a:pt x="9347" y="3876"/>
                    <a:pt x="9347" y="3873"/>
                    <a:pt x="9348" y="3873"/>
                  </a:cubicBezTo>
                  <a:lnTo>
                    <a:pt x="9348" y="3873"/>
                  </a:lnTo>
                  <a:cubicBezTo>
                    <a:pt x="9352" y="3873"/>
                    <a:pt x="9367" y="3901"/>
                    <a:pt x="9372" y="3901"/>
                  </a:cubicBezTo>
                  <a:cubicBezTo>
                    <a:pt x="9376" y="3901"/>
                    <a:pt x="9374" y="3888"/>
                    <a:pt x="9362" y="3846"/>
                  </a:cubicBezTo>
                  <a:cubicBezTo>
                    <a:pt x="9261" y="3645"/>
                    <a:pt x="9211" y="3520"/>
                    <a:pt x="9148" y="3356"/>
                  </a:cubicBezTo>
                  <a:cubicBezTo>
                    <a:pt x="9114" y="3293"/>
                    <a:pt x="9098" y="3272"/>
                    <a:pt x="9090" y="3272"/>
                  </a:cubicBezTo>
                  <a:cubicBezTo>
                    <a:pt x="9075" y="3272"/>
                    <a:pt x="9091" y="3344"/>
                    <a:pt x="9082" y="3344"/>
                  </a:cubicBezTo>
                  <a:cubicBezTo>
                    <a:pt x="9078" y="3344"/>
                    <a:pt x="9068" y="3328"/>
                    <a:pt x="9047" y="3281"/>
                  </a:cubicBezTo>
                  <a:cubicBezTo>
                    <a:pt x="9060" y="3231"/>
                    <a:pt x="9073" y="3193"/>
                    <a:pt x="9010" y="3067"/>
                  </a:cubicBezTo>
                  <a:cubicBezTo>
                    <a:pt x="8972" y="3017"/>
                    <a:pt x="8960" y="3030"/>
                    <a:pt x="8884" y="2916"/>
                  </a:cubicBezTo>
                  <a:lnTo>
                    <a:pt x="8922" y="2916"/>
                  </a:lnTo>
                  <a:cubicBezTo>
                    <a:pt x="8872" y="2816"/>
                    <a:pt x="8821" y="2741"/>
                    <a:pt x="8834" y="2715"/>
                  </a:cubicBezTo>
                  <a:cubicBezTo>
                    <a:pt x="8784" y="2653"/>
                    <a:pt x="8746" y="2590"/>
                    <a:pt x="8733" y="2539"/>
                  </a:cubicBezTo>
                  <a:cubicBezTo>
                    <a:pt x="8712" y="2513"/>
                    <a:pt x="8699" y="2502"/>
                    <a:pt x="8691" y="2502"/>
                  </a:cubicBezTo>
                  <a:cubicBezTo>
                    <a:pt x="8659" y="2502"/>
                    <a:pt x="8733" y="2700"/>
                    <a:pt x="8733" y="2741"/>
                  </a:cubicBezTo>
                  <a:cubicBezTo>
                    <a:pt x="8670" y="2577"/>
                    <a:pt x="8608" y="2477"/>
                    <a:pt x="8583" y="2376"/>
                  </a:cubicBezTo>
                  <a:lnTo>
                    <a:pt x="8583" y="2376"/>
                  </a:lnTo>
                  <a:cubicBezTo>
                    <a:pt x="8620" y="2414"/>
                    <a:pt x="8645" y="2452"/>
                    <a:pt x="8670" y="2502"/>
                  </a:cubicBezTo>
                  <a:cubicBezTo>
                    <a:pt x="8532" y="2200"/>
                    <a:pt x="8457" y="2276"/>
                    <a:pt x="8444" y="2112"/>
                  </a:cubicBezTo>
                  <a:lnTo>
                    <a:pt x="8444" y="2112"/>
                  </a:lnTo>
                  <a:cubicBezTo>
                    <a:pt x="8484" y="2181"/>
                    <a:pt x="8554" y="2258"/>
                    <a:pt x="8570" y="2258"/>
                  </a:cubicBezTo>
                  <a:cubicBezTo>
                    <a:pt x="8575" y="2258"/>
                    <a:pt x="8575" y="2252"/>
                    <a:pt x="8570" y="2238"/>
                  </a:cubicBezTo>
                  <a:lnTo>
                    <a:pt x="8469" y="2112"/>
                  </a:lnTo>
                  <a:cubicBezTo>
                    <a:pt x="8468" y="2109"/>
                    <a:pt x="8468" y="2108"/>
                    <a:pt x="8468" y="2108"/>
                  </a:cubicBezTo>
                  <a:lnTo>
                    <a:pt x="8468" y="2108"/>
                  </a:lnTo>
                  <a:cubicBezTo>
                    <a:pt x="8470" y="2108"/>
                    <a:pt x="8492" y="2141"/>
                    <a:pt x="8498" y="2141"/>
                  </a:cubicBezTo>
                  <a:cubicBezTo>
                    <a:pt x="8502" y="2141"/>
                    <a:pt x="8502" y="2134"/>
                    <a:pt x="8495" y="2112"/>
                  </a:cubicBezTo>
                  <a:cubicBezTo>
                    <a:pt x="8457" y="2087"/>
                    <a:pt x="8381" y="2012"/>
                    <a:pt x="8356" y="1987"/>
                  </a:cubicBezTo>
                  <a:lnTo>
                    <a:pt x="8180" y="1798"/>
                  </a:lnTo>
                  <a:lnTo>
                    <a:pt x="8180" y="1798"/>
                  </a:lnTo>
                  <a:cubicBezTo>
                    <a:pt x="8190" y="1803"/>
                    <a:pt x="8195" y="1806"/>
                    <a:pt x="8198" y="1806"/>
                  </a:cubicBezTo>
                  <a:cubicBezTo>
                    <a:pt x="8202" y="1806"/>
                    <a:pt x="8196" y="1797"/>
                    <a:pt x="8180" y="1773"/>
                  </a:cubicBezTo>
                  <a:lnTo>
                    <a:pt x="8042" y="1647"/>
                  </a:lnTo>
                  <a:lnTo>
                    <a:pt x="8042" y="1647"/>
                  </a:lnTo>
                  <a:cubicBezTo>
                    <a:pt x="8053" y="1655"/>
                    <a:pt x="8060" y="1659"/>
                    <a:pt x="8064" y="1659"/>
                  </a:cubicBezTo>
                  <a:cubicBezTo>
                    <a:pt x="8080" y="1659"/>
                    <a:pt x="8054" y="1609"/>
                    <a:pt x="8004" y="1559"/>
                  </a:cubicBezTo>
                  <a:cubicBezTo>
                    <a:pt x="7841" y="1383"/>
                    <a:pt x="7803" y="1484"/>
                    <a:pt x="7703" y="1333"/>
                  </a:cubicBezTo>
                  <a:lnTo>
                    <a:pt x="7703" y="1333"/>
                  </a:lnTo>
                  <a:cubicBezTo>
                    <a:pt x="7714" y="1344"/>
                    <a:pt x="7725" y="1345"/>
                    <a:pt x="7736" y="1362"/>
                  </a:cubicBezTo>
                  <a:lnTo>
                    <a:pt x="7736" y="1362"/>
                  </a:lnTo>
                  <a:lnTo>
                    <a:pt x="7690" y="1283"/>
                  </a:lnTo>
                  <a:cubicBezTo>
                    <a:pt x="7686" y="1286"/>
                    <a:pt x="7680" y="1287"/>
                    <a:pt x="7674" y="1287"/>
                  </a:cubicBezTo>
                  <a:cubicBezTo>
                    <a:pt x="7579" y="1287"/>
                    <a:pt x="7285" y="987"/>
                    <a:pt x="7194" y="987"/>
                  </a:cubicBezTo>
                  <a:cubicBezTo>
                    <a:pt x="7186" y="987"/>
                    <a:pt x="7180" y="989"/>
                    <a:pt x="7175" y="994"/>
                  </a:cubicBezTo>
                  <a:cubicBezTo>
                    <a:pt x="7140" y="959"/>
                    <a:pt x="7130" y="945"/>
                    <a:pt x="7137" y="945"/>
                  </a:cubicBezTo>
                  <a:cubicBezTo>
                    <a:pt x="7152" y="945"/>
                    <a:pt x="7232" y="995"/>
                    <a:pt x="7339" y="1044"/>
                  </a:cubicBezTo>
                  <a:cubicBezTo>
                    <a:pt x="7301" y="1006"/>
                    <a:pt x="7263" y="981"/>
                    <a:pt x="7225" y="944"/>
                  </a:cubicBezTo>
                  <a:lnTo>
                    <a:pt x="7225" y="944"/>
                  </a:lnTo>
                  <a:cubicBezTo>
                    <a:pt x="7276" y="969"/>
                    <a:pt x="7326" y="1006"/>
                    <a:pt x="7376" y="1044"/>
                  </a:cubicBezTo>
                  <a:cubicBezTo>
                    <a:pt x="7238" y="893"/>
                    <a:pt x="7062" y="831"/>
                    <a:pt x="6962" y="793"/>
                  </a:cubicBezTo>
                  <a:cubicBezTo>
                    <a:pt x="6911" y="743"/>
                    <a:pt x="7049" y="768"/>
                    <a:pt x="6861" y="680"/>
                  </a:cubicBezTo>
                  <a:cubicBezTo>
                    <a:pt x="6792" y="648"/>
                    <a:pt x="6758" y="637"/>
                    <a:pt x="6744" y="637"/>
                  </a:cubicBezTo>
                  <a:cubicBezTo>
                    <a:pt x="6711" y="637"/>
                    <a:pt x="6785" y="697"/>
                    <a:pt x="6766" y="697"/>
                  </a:cubicBezTo>
                  <a:cubicBezTo>
                    <a:pt x="6761" y="697"/>
                    <a:pt x="6748" y="692"/>
                    <a:pt x="6723" y="680"/>
                  </a:cubicBezTo>
                  <a:lnTo>
                    <a:pt x="6622" y="579"/>
                  </a:lnTo>
                  <a:cubicBezTo>
                    <a:pt x="6522" y="541"/>
                    <a:pt x="6421" y="504"/>
                    <a:pt x="6333" y="466"/>
                  </a:cubicBezTo>
                  <a:cubicBezTo>
                    <a:pt x="6258" y="428"/>
                    <a:pt x="6170" y="378"/>
                    <a:pt x="6082" y="353"/>
                  </a:cubicBezTo>
                  <a:cubicBezTo>
                    <a:pt x="6055" y="344"/>
                    <a:pt x="6035" y="335"/>
                    <a:pt x="6021" y="335"/>
                  </a:cubicBezTo>
                  <a:cubicBezTo>
                    <a:pt x="6015" y="335"/>
                    <a:pt x="6010" y="337"/>
                    <a:pt x="6007" y="340"/>
                  </a:cubicBezTo>
                  <a:cubicBezTo>
                    <a:pt x="5818" y="240"/>
                    <a:pt x="5592" y="252"/>
                    <a:pt x="5441" y="190"/>
                  </a:cubicBezTo>
                  <a:lnTo>
                    <a:pt x="5441" y="190"/>
                  </a:lnTo>
                  <a:cubicBezTo>
                    <a:pt x="5445" y="191"/>
                    <a:pt x="5448" y="192"/>
                    <a:pt x="5448" y="192"/>
                  </a:cubicBezTo>
                  <a:cubicBezTo>
                    <a:pt x="5455" y="192"/>
                    <a:pt x="5364" y="151"/>
                    <a:pt x="5353" y="139"/>
                  </a:cubicBezTo>
                  <a:lnTo>
                    <a:pt x="5064" y="114"/>
                  </a:lnTo>
                  <a:cubicBezTo>
                    <a:pt x="5139" y="114"/>
                    <a:pt x="5165" y="114"/>
                    <a:pt x="5190" y="102"/>
                  </a:cubicBezTo>
                  <a:cubicBezTo>
                    <a:pt x="5039" y="77"/>
                    <a:pt x="4901" y="51"/>
                    <a:pt x="4775" y="39"/>
                  </a:cubicBezTo>
                  <a:cubicBezTo>
                    <a:pt x="4687" y="39"/>
                    <a:pt x="4599" y="26"/>
                    <a:pt x="4511" y="14"/>
                  </a:cubicBezTo>
                  <a:cubicBezTo>
                    <a:pt x="4329" y="4"/>
                    <a:pt x="4163" y="0"/>
                    <a:pt x="4013" y="0"/>
                  </a:cubicBezTo>
                  <a:close/>
                </a:path>
              </a:pathLst>
            </a:custGeom>
            <a:solidFill>
              <a:srgbClr val="FFC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5" name="Google Shape;4205;p41"/>
          <p:cNvSpPr/>
          <p:nvPr/>
        </p:nvSpPr>
        <p:spPr>
          <a:xfrm>
            <a:off x="5781644" y="2766600"/>
            <a:ext cx="1647876" cy="662406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6" name="Google Shape;4206;p41"/>
          <p:cNvSpPr/>
          <p:nvPr/>
        </p:nvSpPr>
        <p:spPr>
          <a:xfrm>
            <a:off x="6357950" y="432600"/>
            <a:ext cx="1648168" cy="572699"/>
          </a:xfrm>
          <a:custGeom>
            <a:avLst/>
            <a:gdLst/>
            <a:ahLst/>
            <a:cxnLst/>
            <a:rect l="l" t="t" r="r" b="b"/>
            <a:pathLst>
              <a:path w="86190" h="13094" extrusionOk="0">
                <a:moveTo>
                  <a:pt x="75130" y="988"/>
                </a:moveTo>
                <a:cubicBezTo>
                  <a:pt x="75174" y="988"/>
                  <a:pt x="75218" y="1006"/>
                  <a:pt x="75256" y="1031"/>
                </a:cubicBezTo>
                <a:cubicBezTo>
                  <a:pt x="75225" y="1062"/>
                  <a:pt x="75194" y="1074"/>
                  <a:pt x="75161" y="1074"/>
                </a:cubicBezTo>
                <a:cubicBezTo>
                  <a:pt x="75121" y="1074"/>
                  <a:pt x="75078" y="1056"/>
                  <a:pt x="75028" y="1031"/>
                </a:cubicBezTo>
                <a:cubicBezTo>
                  <a:pt x="75058" y="1000"/>
                  <a:pt x="75094" y="988"/>
                  <a:pt x="75130" y="988"/>
                </a:cubicBezTo>
                <a:close/>
                <a:moveTo>
                  <a:pt x="75069" y="1342"/>
                </a:moveTo>
                <a:cubicBezTo>
                  <a:pt x="75267" y="1342"/>
                  <a:pt x="75455" y="1368"/>
                  <a:pt x="75644" y="1419"/>
                </a:cubicBezTo>
                <a:cubicBezTo>
                  <a:pt x="75826" y="1488"/>
                  <a:pt x="76032" y="1488"/>
                  <a:pt x="76214" y="1488"/>
                </a:cubicBezTo>
                <a:cubicBezTo>
                  <a:pt x="76671" y="1488"/>
                  <a:pt x="77127" y="1488"/>
                  <a:pt x="77584" y="1579"/>
                </a:cubicBezTo>
                <a:cubicBezTo>
                  <a:pt x="77881" y="1625"/>
                  <a:pt x="78155" y="1602"/>
                  <a:pt x="78451" y="1625"/>
                </a:cubicBezTo>
                <a:cubicBezTo>
                  <a:pt x="78477" y="1625"/>
                  <a:pt x="78505" y="1623"/>
                  <a:pt x="78535" y="1623"/>
                </a:cubicBezTo>
                <a:cubicBezTo>
                  <a:pt x="78608" y="1623"/>
                  <a:pt x="78689" y="1634"/>
                  <a:pt x="78771" y="1716"/>
                </a:cubicBezTo>
                <a:cubicBezTo>
                  <a:pt x="78680" y="1739"/>
                  <a:pt x="78634" y="1762"/>
                  <a:pt x="78588" y="1762"/>
                </a:cubicBezTo>
                <a:cubicBezTo>
                  <a:pt x="78292" y="1762"/>
                  <a:pt x="77995" y="1739"/>
                  <a:pt x="77698" y="1716"/>
                </a:cubicBezTo>
                <a:cubicBezTo>
                  <a:pt x="77287" y="1716"/>
                  <a:pt x="76876" y="1716"/>
                  <a:pt x="76466" y="1647"/>
                </a:cubicBezTo>
                <a:cubicBezTo>
                  <a:pt x="75986" y="1579"/>
                  <a:pt x="75507" y="1579"/>
                  <a:pt x="75028" y="1533"/>
                </a:cubicBezTo>
                <a:cubicBezTo>
                  <a:pt x="74959" y="1533"/>
                  <a:pt x="74868" y="1510"/>
                  <a:pt x="74868" y="1351"/>
                </a:cubicBezTo>
                <a:cubicBezTo>
                  <a:pt x="74936" y="1345"/>
                  <a:pt x="75003" y="1342"/>
                  <a:pt x="75069" y="1342"/>
                </a:cubicBezTo>
                <a:close/>
                <a:moveTo>
                  <a:pt x="79270" y="2463"/>
                </a:moveTo>
                <a:cubicBezTo>
                  <a:pt x="79305" y="2463"/>
                  <a:pt x="79364" y="2496"/>
                  <a:pt x="79364" y="2515"/>
                </a:cubicBezTo>
                <a:cubicBezTo>
                  <a:pt x="79364" y="2583"/>
                  <a:pt x="79364" y="2675"/>
                  <a:pt x="79319" y="2697"/>
                </a:cubicBezTo>
                <a:cubicBezTo>
                  <a:pt x="79239" y="2754"/>
                  <a:pt x="79159" y="2783"/>
                  <a:pt x="79079" y="2783"/>
                </a:cubicBezTo>
                <a:cubicBezTo>
                  <a:pt x="78999" y="2783"/>
                  <a:pt x="78919" y="2754"/>
                  <a:pt x="78839" y="2697"/>
                </a:cubicBezTo>
                <a:cubicBezTo>
                  <a:pt x="78931" y="2515"/>
                  <a:pt x="79090" y="2492"/>
                  <a:pt x="79250" y="2469"/>
                </a:cubicBezTo>
                <a:cubicBezTo>
                  <a:pt x="79255" y="2465"/>
                  <a:pt x="79261" y="2463"/>
                  <a:pt x="79270" y="2463"/>
                </a:cubicBezTo>
                <a:close/>
                <a:moveTo>
                  <a:pt x="24419" y="2506"/>
                </a:moveTo>
                <a:cubicBezTo>
                  <a:pt x="24443" y="2506"/>
                  <a:pt x="24468" y="2509"/>
                  <a:pt x="24492" y="2515"/>
                </a:cubicBezTo>
                <a:cubicBezTo>
                  <a:pt x="24538" y="2515"/>
                  <a:pt x="24561" y="2583"/>
                  <a:pt x="24606" y="2629"/>
                </a:cubicBezTo>
                <a:cubicBezTo>
                  <a:pt x="24555" y="2750"/>
                  <a:pt x="24477" y="2805"/>
                  <a:pt x="24362" y="2805"/>
                </a:cubicBezTo>
                <a:cubicBezTo>
                  <a:pt x="24326" y="2805"/>
                  <a:pt x="24286" y="2800"/>
                  <a:pt x="24241" y="2789"/>
                </a:cubicBezTo>
                <a:cubicBezTo>
                  <a:pt x="24196" y="2766"/>
                  <a:pt x="24127" y="2720"/>
                  <a:pt x="24127" y="2697"/>
                </a:cubicBezTo>
                <a:cubicBezTo>
                  <a:pt x="24150" y="2652"/>
                  <a:pt x="24196" y="2583"/>
                  <a:pt x="24241" y="2560"/>
                </a:cubicBezTo>
                <a:cubicBezTo>
                  <a:pt x="24291" y="2527"/>
                  <a:pt x="24354" y="2506"/>
                  <a:pt x="24419" y="2506"/>
                </a:cubicBezTo>
                <a:close/>
                <a:moveTo>
                  <a:pt x="22758" y="2583"/>
                </a:moveTo>
                <a:cubicBezTo>
                  <a:pt x="22712" y="2675"/>
                  <a:pt x="22712" y="2743"/>
                  <a:pt x="22666" y="2766"/>
                </a:cubicBezTo>
                <a:cubicBezTo>
                  <a:pt x="22506" y="2834"/>
                  <a:pt x="22335" y="2857"/>
                  <a:pt x="22164" y="2857"/>
                </a:cubicBezTo>
                <a:cubicBezTo>
                  <a:pt x="21993" y="2857"/>
                  <a:pt x="21822" y="2834"/>
                  <a:pt x="21662" y="2812"/>
                </a:cubicBezTo>
                <a:cubicBezTo>
                  <a:pt x="21639" y="2675"/>
                  <a:pt x="21708" y="2652"/>
                  <a:pt x="21776" y="2652"/>
                </a:cubicBezTo>
                <a:cubicBezTo>
                  <a:pt x="22073" y="2629"/>
                  <a:pt x="22370" y="2606"/>
                  <a:pt x="22758" y="2583"/>
                </a:cubicBezTo>
                <a:close/>
                <a:moveTo>
                  <a:pt x="80757" y="3679"/>
                </a:moveTo>
                <a:cubicBezTo>
                  <a:pt x="80779" y="3702"/>
                  <a:pt x="80802" y="3702"/>
                  <a:pt x="80802" y="3725"/>
                </a:cubicBezTo>
                <a:cubicBezTo>
                  <a:pt x="80802" y="3725"/>
                  <a:pt x="80779" y="3747"/>
                  <a:pt x="80779" y="3747"/>
                </a:cubicBezTo>
                <a:cubicBezTo>
                  <a:pt x="80757" y="3747"/>
                  <a:pt x="80734" y="3725"/>
                  <a:pt x="80711" y="3725"/>
                </a:cubicBezTo>
                <a:cubicBezTo>
                  <a:pt x="80734" y="3702"/>
                  <a:pt x="80734" y="3702"/>
                  <a:pt x="80757" y="3679"/>
                </a:cubicBezTo>
                <a:close/>
                <a:moveTo>
                  <a:pt x="17804" y="4386"/>
                </a:moveTo>
                <a:cubicBezTo>
                  <a:pt x="17804" y="4386"/>
                  <a:pt x="17804" y="4409"/>
                  <a:pt x="17827" y="4432"/>
                </a:cubicBezTo>
                <a:lnTo>
                  <a:pt x="17416" y="4432"/>
                </a:lnTo>
                <a:cubicBezTo>
                  <a:pt x="17416" y="4409"/>
                  <a:pt x="17416" y="4386"/>
                  <a:pt x="17416" y="4386"/>
                </a:cubicBezTo>
                <a:close/>
                <a:moveTo>
                  <a:pt x="82788" y="5071"/>
                </a:moveTo>
                <a:cubicBezTo>
                  <a:pt x="82788" y="5071"/>
                  <a:pt x="82811" y="5094"/>
                  <a:pt x="82811" y="5094"/>
                </a:cubicBezTo>
                <a:cubicBezTo>
                  <a:pt x="82811" y="5117"/>
                  <a:pt x="82788" y="5140"/>
                  <a:pt x="82765" y="5163"/>
                </a:cubicBezTo>
                <a:cubicBezTo>
                  <a:pt x="82765" y="5140"/>
                  <a:pt x="82742" y="5117"/>
                  <a:pt x="82742" y="5094"/>
                </a:cubicBezTo>
                <a:cubicBezTo>
                  <a:pt x="82742" y="5071"/>
                  <a:pt x="82765" y="5071"/>
                  <a:pt x="82788" y="5071"/>
                </a:cubicBezTo>
                <a:close/>
                <a:moveTo>
                  <a:pt x="29035" y="5573"/>
                </a:moveTo>
                <a:cubicBezTo>
                  <a:pt x="29103" y="5573"/>
                  <a:pt x="29171" y="5573"/>
                  <a:pt x="29217" y="5596"/>
                </a:cubicBezTo>
                <a:cubicBezTo>
                  <a:pt x="29240" y="5596"/>
                  <a:pt x="29240" y="5619"/>
                  <a:pt x="29240" y="5642"/>
                </a:cubicBezTo>
                <a:cubicBezTo>
                  <a:pt x="29240" y="5665"/>
                  <a:pt x="29217" y="5710"/>
                  <a:pt x="29194" y="5710"/>
                </a:cubicBezTo>
                <a:cubicBezTo>
                  <a:pt x="29126" y="5688"/>
                  <a:pt x="29080" y="5665"/>
                  <a:pt x="29012" y="5665"/>
                </a:cubicBezTo>
                <a:cubicBezTo>
                  <a:pt x="29012" y="5619"/>
                  <a:pt x="29035" y="5573"/>
                  <a:pt x="29035" y="5573"/>
                </a:cubicBezTo>
                <a:close/>
                <a:moveTo>
                  <a:pt x="31454" y="5688"/>
                </a:moveTo>
                <a:cubicBezTo>
                  <a:pt x="31454" y="5688"/>
                  <a:pt x="31454" y="5710"/>
                  <a:pt x="31454" y="5733"/>
                </a:cubicBezTo>
                <a:lnTo>
                  <a:pt x="31363" y="5733"/>
                </a:lnTo>
                <a:cubicBezTo>
                  <a:pt x="31363" y="5733"/>
                  <a:pt x="31363" y="5710"/>
                  <a:pt x="31363" y="5688"/>
                </a:cubicBezTo>
                <a:close/>
                <a:moveTo>
                  <a:pt x="63113" y="6167"/>
                </a:moveTo>
                <a:cubicBezTo>
                  <a:pt x="63044" y="6372"/>
                  <a:pt x="62976" y="6532"/>
                  <a:pt x="62793" y="6601"/>
                </a:cubicBezTo>
                <a:cubicBezTo>
                  <a:pt x="62702" y="6441"/>
                  <a:pt x="62748" y="6304"/>
                  <a:pt x="62839" y="6212"/>
                </a:cubicBezTo>
                <a:cubicBezTo>
                  <a:pt x="62907" y="6167"/>
                  <a:pt x="63021" y="6167"/>
                  <a:pt x="63113" y="6167"/>
                </a:cubicBezTo>
                <a:close/>
                <a:moveTo>
                  <a:pt x="65007" y="6555"/>
                </a:moveTo>
                <a:lnTo>
                  <a:pt x="65007" y="6555"/>
                </a:lnTo>
                <a:cubicBezTo>
                  <a:pt x="65022" y="6746"/>
                  <a:pt x="65018" y="6814"/>
                  <a:pt x="64897" y="6814"/>
                </a:cubicBezTo>
                <a:cubicBezTo>
                  <a:pt x="64831" y="6814"/>
                  <a:pt x="64728" y="6793"/>
                  <a:pt x="64574" y="6760"/>
                </a:cubicBezTo>
                <a:cubicBezTo>
                  <a:pt x="64779" y="6669"/>
                  <a:pt x="64893" y="6623"/>
                  <a:pt x="65007" y="6555"/>
                </a:cubicBezTo>
                <a:close/>
                <a:moveTo>
                  <a:pt x="15111" y="6897"/>
                </a:moveTo>
                <a:cubicBezTo>
                  <a:pt x="15248" y="6920"/>
                  <a:pt x="15362" y="6920"/>
                  <a:pt x="15499" y="6943"/>
                </a:cubicBezTo>
                <a:cubicBezTo>
                  <a:pt x="15499" y="6966"/>
                  <a:pt x="15499" y="6989"/>
                  <a:pt x="15499" y="7011"/>
                </a:cubicBezTo>
                <a:cubicBezTo>
                  <a:pt x="15362" y="7034"/>
                  <a:pt x="15248" y="7080"/>
                  <a:pt x="15111" y="7103"/>
                </a:cubicBezTo>
                <a:cubicBezTo>
                  <a:pt x="15065" y="7103"/>
                  <a:pt x="15020" y="7057"/>
                  <a:pt x="14997" y="7011"/>
                </a:cubicBezTo>
                <a:cubicBezTo>
                  <a:pt x="14951" y="6989"/>
                  <a:pt x="15043" y="6897"/>
                  <a:pt x="15111" y="6897"/>
                </a:cubicBezTo>
                <a:close/>
                <a:moveTo>
                  <a:pt x="19504" y="6891"/>
                </a:moveTo>
                <a:cubicBezTo>
                  <a:pt x="19516" y="6891"/>
                  <a:pt x="19527" y="6893"/>
                  <a:pt x="19539" y="6897"/>
                </a:cubicBezTo>
                <a:cubicBezTo>
                  <a:pt x="19653" y="6897"/>
                  <a:pt x="19790" y="6920"/>
                  <a:pt x="19813" y="7080"/>
                </a:cubicBezTo>
                <a:cubicBezTo>
                  <a:pt x="19752" y="7141"/>
                  <a:pt x="19691" y="7163"/>
                  <a:pt x="19629" y="7163"/>
                </a:cubicBezTo>
                <a:cubicBezTo>
                  <a:pt x="19576" y="7163"/>
                  <a:pt x="19524" y="7147"/>
                  <a:pt x="19471" y="7126"/>
                </a:cubicBezTo>
                <a:cubicBezTo>
                  <a:pt x="19425" y="7103"/>
                  <a:pt x="19402" y="7034"/>
                  <a:pt x="19402" y="7011"/>
                </a:cubicBezTo>
                <a:cubicBezTo>
                  <a:pt x="19402" y="6936"/>
                  <a:pt x="19449" y="6891"/>
                  <a:pt x="19504" y="6891"/>
                </a:cubicBezTo>
                <a:close/>
                <a:moveTo>
                  <a:pt x="7510" y="7285"/>
                </a:moveTo>
                <a:lnTo>
                  <a:pt x="7510" y="7331"/>
                </a:lnTo>
                <a:lnTo>
                  <a:pt x="7487" y="7285"/>
                </a:lnTo>
                <a:close/>
                <a:moveTo>
                  <a:pt x="27003" y="7240"/>
                </a:moveTo>
                <a:cubicBezTo>
                  <a:pt x="27049" y="7285"/>
                  <a:pt x="27049" y="7308"/>
                  <a:pt x="27072" y="7354"/>
                </a:cubicBezTo>
                <a:cubicBezTo>
                  <a:pt x="27049" y="7354"/>
                  <a:pt x="27003" y="7377"/>
                  <a:pt x="26957" y="7399"/>
                </a:cubicBezTo>
                <a:cubicBezTo>
                  <a:pt x="26957" y="7354"/>
                  <a:pt x="26935" y="7308"/>
                  <a:pt x="26935" y="7262"/>
                </a:cubicBezTo>
                <a:cubicBezTo>
                  <a:pt x="26935" y="7262"/>
                  <a:pt x="27003" y="7240"/>
                  <a:pt x="27003" y="7240"/>
                </a:cubicBezTo>
                <a:close/>
                <a:moveTo>
                  <a:pt x="22184" y="6743"/>
                </a:moveTo>
                <a:cubicBezTo>
                  <a:pt x="22267" y="6743"/>
                  <a:pt x="22347" y="6790"/>
                  <a:pt x="22415" y="6874"/>
                </a:cubicBezTo>
                <a:cubicBezTo>
                  <a:pt x="22370" y="7057"/>
                  <a:pt x="22324" y="7217"/>
                  <a:pt x="22255" y="7422"/>
                </a:cubicBezTo>
                <a:cubicBezTo>
                  <a:pt x="22164" y="7422"/>
                  <a:pt x="22063" y="7432"/>
                  <a:pt x="21958" y="7432"/>
                </a:cubicBezTo>
                <a:cubicBezTo>
                  <a:pt x="21905" y="7432"/>
                  <a:pt x="21852" y="7430"/>
                  <a:pt x="21799" y="7422"/>
                </a:cubicBezTo>
                <a:cubicBezTo>
                  <a:pt x="21662" y="7399"/>
                  <a:pt x="21616" y="7285"/>
                  <a:pt x="21593" y="7148"/>
                </a:cubicBezTo>
                <a:cubicBezTo>
                  <a:pt x="21571" y="7034"/>
                  <a:pt x="21639" y="6966"/>
                  <a:pt x="21753" y="6920"/>
                </a:cubicBezTo>
                <a:cubicBezTo>
                  <a:pt x="21867" y="6874"/>
                  <a:pt x="21982" y="6806"/>
                  <a:pt x="22096" y="6760"/>
                </a:cubicBezTo>
                <a:cubicBezTo>
                  <a:pt x="22125" y="6749"/>
                  <a:pt x="22155" y="6743"/>
                  <a:pt x="22184" y="6743"/>
                </a:cubicBezTo>
                <a:close/>
                <a:moveTo>
                  <a:pt x="20019" y="7810"/>
                </a:moveTo>
                <a:lnTo>
                  <a:pt x="20064" y="7833"/>
                </a:lnTo>
                <a:lnTo>
                  <a:pt x="20019" y="7833"/>
                </a:lnTo>
                <a:lnTo>
                  <a:pt x="20019" y="7810"/>
                </a:lnTo>
                <a:close/>
                <a:moveTo>
                  <a:pt x="21833" y="7690"/>
                </a:moveTo>
                <a:cubicBezTo>
                  <a:pt x="21873" y="7690"/>
                  <a:pt x="21913" y="7708"/>
                  <a:pt x="21959" y="7742"/>
                </a:cubicBezTo>
                <a:cubicBezTo>
                  <a:pt x="21982" y="7765"/>
                  <a:pt x="21982" y="7833"/>
                  <a:pt x="22027" y="7902"/>
                </a:cubicBezTo>
                <a:cubicBezTo>
                  <a:pt x="21970" y="7913"/>
                  <a:pt x="21919" y="7919"/>
                  <a:pt x="21873" y="7919"/>
                </a:cubicBezTo>
                <a:cubicBezTo>
                  <a:pt x="21827" y="7919"/>
                  <a:pt x="21787" y="7913"/>
                  <a:pt x="21753" y="7902"/>
                </a:cubicBezTo>
                <a:cubicBezTo>
                  <a:pt x="21685" y="7902"/>
                  <a:pt x="21662" y="7787"/>
                  <a:pt x="21708" y="7742"/>
                </a:cubicBezTo>
                <a:cubicBezTo>
                  <a:pt x="21753" y="7708"/>
                  <a:pt x="21793" y="7690"/>
                  <a:pt x="21833" y="7690"/>
                </a:cubicBezTo>
                <a:close/>
                <a:moveTo>
                  <a:pt x="20273" y="6959"/>
                </a:moveTo>
                <a:cubicBezTo>
                  <a:pt x="20319" y="6959"/>
                  <a:pt x="20363" y="6983"/>
                  <a:pt x="20384" y="7034"/>
                </a:cubicBezTo>
                <a:cubicBezTo>
                  <a:pt x="20407" y="7126"/>
                  <a:pt x="20429" y="7194"/>
                  <a:pt x="20544" y="7217"/>
                </a:cubicBezTo>
                <a:cubicBezTo>
                  <a:pt x="20658" y="7262"/>
                  <a:pt x="20795" y="7285"/>
                  <a:pt x="20863" y="7354"/>
                </a:cubicBezTo>
                <a:cubicBezTo>
                  <a:pt x="20954" y="7445"/>
                  <a:pt x="20977" y="7582"/>
                  <a:pt x="21046" y="7719"/>
                </a:cubicBezTo>
                <a:cubicBezTo>
                  <a:pt x="20954" y="7787"/>
                  <a:pt x="20863" y="7856"/>
                  <a:pt x="20772" y="7924"/>
                </a:cubicBezTo>
                <a:cubicBezTo>
                  <a:pt x="20726" y="7879"/>
                  <a:pt x="20680" y="7856"/>
                  <a:pt x="20680" y="7833"/>
                </a:cubicBezTo>
                <a:cubicBezTo>
                  <a:pt x="20659" y="7621"/>
                  <a:pt x="20560" y="7488"/>
                  <a:pt x="20345" y="7488"/>
                </a:cubicBezTo>
                <a:cubicBezTo>
                  <a:pt x="20328" y="7488"/>
                  <a:pt x="20311" y="7489"/>
                  <a:pt x="20292" y="7491"/>
                </a:cubicBezTo>
                <a:cubicBezTo>
                  <a:pt x="20247" y="7491"/>
                  <a:pt x="20201" y="7468"/>
                  <a:pt x="20064" y="7422"/>
                </a:cubicBezTo>
                <a:cubicBezTo>
                  <a:pt x="20087" y="7285"/>
                  <a:pt x="20110" y="7171"/>
                  <a:pt x="20133" y="7057"/>
                </a:cubicBezTo>
                <a:cubicBezTo>
                  <a:pt x="20158" y="6994"/>
                  <a:pt x="20217" y="6959"/>
                  <a:pt x="20273" y="6959"/>
                </a:cubicBezTo>
                <a:close/>
                <a:moveTo>
                  <a:pt x="15202" y="8427"/>
                </a:moveTo>
                <a:cubicBezTo>
                  <a:pt x="15248" y="8449"/>
                  <a:pt x="15271" y="8472"/>
                  <a:pt x="15317" y="8495"/>
                </a:cubicBezTo>
                <a:cubicBezTo>
                  <a:pt x="15248" y="8518"/>
                  <a:pt x="15202" y="8563"/>
                  <a:pt x="15157" y="8586"/>
                </a:cubicBezTo>
                <a:cubicBezTo>
                  <a:pt x="15134" y="8586"/>
                  <a:pt x="15088" y="8563"/>
                  <a:pt x="15065" y="8541"/>
                </a:cubicBezTo>
                <a:cubicBezTo>
                  <a:pt x="15111" y="8495"/>
                  <a:pt x="15157" y="8449"/>
                  <a:pt x="15202" y="8427"/>
                </a:cubicBezTo>
                <a:close/>
                <a:moveTo>
                  <a:pt x="15317" y="9020"/>
                </a:moveTo>
                <a:cubicBezTo>
                  <a:pt x="15339" y="9020"/>
                  <a:pt x="15362" y="9043"/>
                  <a:pt x="15362" y="9043"/>
                </a:cubicBezTo>
                <a:cubicBezTo>
                  <a:pt x="15362" y="9066"/>
                  <a:pt x="15362" y="9088"/>
                  <a:pt x="15339" y="9088"/>
                </a:cubicBezTo>
                <a:lnTo>
                  <a:pt x="15294" y="9066"/>
                </a:lnTo>
                <a:cubicBezTo>
                  <a:pt x="15294" y="9043"/>
                  <a:pt x="15317" y="9020"/>
                  <a:pt x="15317" y="9020"/>
                </a:cubicBezTo>
                <a:close/>
                <a:moveTo>
                  <a:pt x="13422" y="8940"/>
                </a:moveTo>
                <a:cubicBezTo>
                  <a:pt x="13670" y="8940"/>
                  <a:pt x="13922" y="8974"/>
                  <a:pt x="14175" y="8974"/>
                </a:cubicBezTo>
                <a:cubicBezTo>
                  <a:pt x="14217" y="8974"/>
                  <a:pt x="14259" y="9071"/>
                  <a:pt x="14319" y="9157"/>
                </a:cubicBezTo>
                <a:lnTo>
                  <a:pt x="14319" y="9157"/>
                </a:lnTo>
                <a:cubicBezTo>
                  <a:pt x="13983" y="9158"/>
                  <a:pt x="13666" y="9167"/>
                  <a:pt x="13342" y="9167"/>
                </a:cubicBezTo>
                <a:cubicBezTo>
                  <a:pt x="13173" y="9167"/>
                  <a:pt x="13004" y="9165"/>
                  <a:pt x="12829" y="9157"/>
                </a:cubicBezTo>
                <a:cubicBezTo>
                  <a:pt x="12897" y="9066"/>
                  <a:pt x="12920" y="8997"/>
                  <a:pt x="12966" y="8997"/>
                </a:cubicBezTo>
                <a:cubicBezTo>
                  <a:pt x="13115" y="8953"/>
                  <a:pt x="13267" y="8940"/>
                  <a:pt x="13422" y="8940"/>
                </a:cubicBezTo>
                <a:close/>
                <a:moveTo>
                  <a:pt x="16207" y="9454"/>
                </a:moveTo>
                <a:lnTo>
                  <a:pt x="16230" y="9477"/>
                </a:lnTo>
                <a:lnTo>
                  <a:pt x="16207" y="9477"/>
                </a:lnTo>
                <a:lnTo>
                  <a:pt x="16207" y="9454"/>
                </a:lnTo>
                <a:close/>
                <a:moveTo>
                  <a:pt x="14335" y="9180"/>
                </a:moveTo>
                <a:cubicBezTo>
                  <a:pt x="14335" y="9180"/>
                  <a:pt x="14335" y="9180"/>
                  <a:pt x="14335" y="9180"/>
                </a:cubicBezTo>
                <a:cubicBezTo>
                  <a:pt x="14746" y="9225"/>
                  <a:pt x="15134" y="9294"/>
                  <a:pt x="15499" y="9362"/>
                </a:cubicBezTo>
                <a:cubicBezTo>
                  <a:pt x="15545" y="9385"/>
                  <a:pt x="15590" y="9385"/>
                  <a:pt x="15613" y="9408"/>
                </a:cubicBezTo>
                <a:cubicBezTo>
                  <a:pt x="15636" y="9431"/>
                  <a:pt x="15682" y="9477"/>
                  <a:pt x="15682" y="9522"/>
                </a:cubicBezTo>
                <a:cubicBezTo>
                  <a:pt x="15682" y="9545"/>
                  <a:pt x="15636" y="9591"/>
                  <a:pt x="15590" y="9613"/>
                </a:cubicBezTo>
                <a:cubicBezTo>
                  <a:pt x="15545" y="9613"/>
                  <a:pt x="15476" y="9613"/>
                  <a:pt x="15431" y="9591"/>
                </a:cubicBezTo>
                <a:cubicBezTo>
                  <a:pt x="15369" y="9570"/>
                  <a:pt x="15309" y="9560"/>
                  <a:pt x="15252" y="9560"/>
                </a:cubicBezTo>
                <a:cubicBezTo>
                  <a:pt x="15118" y="9560"/>
                  <a:pt x="14995" y="9616"/>
                  <a:pt x="14883" y="9728"/>
                </a:cubicBezTo>
                <a:cubicBezTo>
                  <a:pt x="14609" y="9568"/>
                  <a:pt x="14312" y="9591"/>
                  <a:pt x="13947" y="9545"/>
                </a:cubicBezTo>
                <a:cubicBezTo>
                  <a:pt x="14098" y="9416"/>
                  <a:pt x="14208" y="9307"/>
                  <a:pt x="14335" y="9180"/>
                </a:cubicBezTo>
                <a:close/>
                <a:moveTo>
                  <a:pt x="16956" y="9449"/>
                </a:moveTo>
                <a:cubicBezTo>
                  <a:pt x="16959" y="9449"/>
                  <a:pt x="16960" y="9451"/>
                  <a:pt x="16960" y="9454"/>
                </a:cubicBezTo>
                <a:cubicBezTo>
                  <a:pt x="17028" y="9477"/>
                  <a:pt x="17097" y="9545"/>
                  <a:pt x="17165" y="9591"/>
                </a:cubicBezTo>
                <a:cubicBezTo>
                  <a:pt x="17097" y="9659"/>
                  <a:pt x="17074" y="9705"/>
                  <a:pt x="17028" y="9728"/>
                </a:cubicBezTo>
                <a:cubicBezTo>
                  <a:pt x="16937" y="9728"/>
                  <a:pt x="16869" y="9636"/>
                  <a:pt x="16869" y="9545"/>
                </a:cubicBezTo>
                <a:cubicBezTo>
                  <a:pt x="16888" y="9506"/>
                  <a:pt x="16942" y="9449"/>
                  <a:pt x="16956" y="9449"/>
                </a:cubicBezTo>
                <a:close/>
                <a:moveTo>
                  <a:pt x="9288" y="9926"/>
                </a:moveTo>
                <a:cubicBezTo>
                  <a:pt x="9336" y="9926"/>
                  <a:pt x="9382" y="9933"/>
                  <a:pt x="9428" y="9933"/>
                </a:cubicBezTo>
                <a:cubicBezTo>
                  <a:pt x="9633" y="9933"/>
                  <a:pt x="9816" y="9933"/>
                  <a:pt x="9998" y="9979"/>
                </a:cubicBezTo>
                <a:cubicBezTo>
                  <a:pt x="9820" y="10020"/>
                  <a:pt x="9642" y="10028"/>
                  <a:pt x="9449" y="10028"/>
                </a:cubicBezTo>
                <a:cubicBezTo>
                  <a:pt x="9321" y="10028"/>
                  <a:pt x="9186" y="10024"/>
                  <a:pt x="9040" y="10024"/>
                </a:cubicBezTo>
                <a:cubicBezTo>
                  <a:pt x="9135" y="9942"/>
                  <a:pt x="9215" y="9926"/>
                  <a:pt x="9288" y="9926"/>
                </a:cubicBezTo>
                <a:close/>
                <a:moveTo>
                  <a:pt x="7054" y="10390"/>
                </a:moveTo>
                <a:lnTo>
                  <a:pt x="7099" y="10412"/>
                </a:lnTo>
                <a:lnTo>
                  <a:pt x="7077" y="10435"/>
                </a:lnTo>
                <a:lnTo>
                  <a:pt x="7054" y="10390"/>
                </a:lnTo>
                <a:close/>
                <a:moveTo>
                  <a:pt x="9656" y="10618"/>
                </a:moveTo>
                <a:cubicBezTo>
                  <a:pt x="9656" y="10641"/>
                  <a:pt x="9656" y="10641"/>
                  <a:pt x="9633" y="10663"/>
                </a:cubicBezTo>
                <a:lnTo>
                  <a:pt x="9565" y="10663"/>
                </a:lnTo>
                <a:cubicBezTo>
                  <a:pt x="9565" y="10641"/>
                  <a:pt x="9565" y="10618"/>
                  <a:pt x="9565" y="10618"/>
                </a:cubicBezTo>
                <a:close/>
                <a:moveTo>
                  <a:pt x="8176" y="10577"/>
                </a:moveTo>
                <a:cubicBezTo>
                  <a:pt x="8246" y="10577"/>
                  <a:pt x="8318" y="10600"/>
                  <a:pt x="8400" y="10641"/>
                </a:cubicBezTo>
                <a:cubicBezTo>
                  <a:pt x="8287" y="10716"/>
                  <a:pt x="8237" y="10750"/>
                  <a:pt x="8168" y="10750"/>
                </a:cubicBezTo>
                <a:cubicBezTo>
                  <a:pt x="8112" y="10750"/>
                  <a:pt x="8044" y="10727"/>
                  <a:pt x="7921" y="10686"/>
                </a:cubicBezTo>
                <a:cubicBezTo>
                  <a:pt x="8009" y="10611"/>
                  <a:pt x="8090" y="10577"/>
                  <a:pt x="8176" y="10577"/>
                </a:cubicBezTo>
                <a:close/>
                <a:moveTo>
                  <a:pt x="11254" y="11303"/>
                </a:moveTo>
                <a:lnTo>
                  <a:pt x="11436" y="11325"/>
                </a:lnTo>
                <a:cubicBezTo>
                  <a:pt x="11436" y="11348"/>
                  <a:pt x="11436" y="11394"/>
                  <a:pt x="11436" y="11394"/>
                </a:cubicBezTo>
                <a:lnTo>
                  <a:pt x="11254" y="11394"/>
                </a:lnTo>
                <a:cubicBezTo>
                  <a:pt x="11254" y="11371"/>
                  <a:pt x="11254" y="11325"/>
                  <a:pt x="11254" y="11303"/>
                </a:cubicBezTo>
                <a:close/>
                <a:moveTo>
                  <a:pt x="39192" y="12581"/>
                </a:moveTo>
                <a:cubicBezTo>
                  <a:pt x="39192" y="12604"/>
                  <a:pt x="39215" y="12626"/>
                  <a:pt x="39215" y="12649"/>
                </a:cubicBezTo>
                <a:cubicBezTo>
                  <a:pt x="39192" y="12649"/>
                  <a:pt x="39169" y="12649"/>
                  <a:pt x="39169" y="12626"/>
                </a:cubicBezTo>
                <a:cubicBezTo>
                  <a:pt x="39146" y="12626"/>
                  <a:pt x="39146" y="12604"/>
                  <a:pt x="39146" y="12604"/>
                </a:cubicBezTo>
                <a:lnTo>
                  <a:pt x="39192" y="12581"/>
                </a:lnTo>
                <a:close/>
                <a:moveTo>
                  <a:pt x="59745" y="1"/>
                </a:moveTo>
                <a:cubicBezTo>
                  <a:pt x="59497" y="1"/>
                  <a:pt x="59250" y="7"/>
                  <a:pt x="59004" y="27"/>
                </a:cubicBezTo>
                <a:cubicBezTo>
                  <a:pt x="58799" y="34"/>
                  <a:pt x="58593" y="37"/>
                  <a:pt x="58387" y="37"/>
                </a:cubicBezTo>
                <a:cubicBezTo>
                  <a:pt x="57974" y="37"/>
                  <a:pt x="57559" y="27"/>
                  <a:pt x="57132" y="27"/>
                </a:cubicBezTo>
                <a:lnTo>
                  <a:pt x="54234" y="27"/>
                </a:lnTo>
                <a:cubicBezTo>
                  <a:pt x="54074" y="27"/>
                  <a:pt x="53914" y="27"/>
                  <a:pt x="53754" y="50"/>
                </a:cubicBezTo>
                <a:cubicBezTo>
                  <a:pt x="53115" y="72"/>
                  <a:pt x="52476" y="118"/>
                  <a:pt x="51837" y="141"/>
                </a:cubicBezTo>
                <a:cubicBezTo>
                  <a:pt x="51312" y="164"/>
                  <a:pt x="50764" y="164"/>
                  <a:pt x="50239" y="187"/>
                </a:cubicBezTo>
                <a:cubicBezTo>
                  <a:pt x="49977" y="200"/>
                  <a:pt x="49707" y="228"/>
                  <a:pt x="49439" y="228"/>
                </a:cubicBezTo>
                <a:cubicBezTo>
                  <a:pt x="49240" y="228"/>
                  <a:pt x="49041" y="212"/>
                  <a:pt x="48847" y="164"/>
                </a:cubicBezTo>
                <a:cubicBezTo>
                  <a:pt x="48778" y="164"/>
                  <a:pt x="48710" y="187"/>
                  <a:pt x="48641" y="187"/>
                </a:cubicBezTo>
                <a:lnTo>
                  <a:pt x="47957" y="187"/>
                </a:lnTo>
                <a:cubicBezTo>
                  <a:pt x="47734" y="187"/>
                  <a:pt x="47512" y="148"/>
                  <a:pt x="47299" y="148"/>
                </a:cubicBezTo>
                <a:cubicBezTo>
                  <a:pt x="47228" y="148"/>
                  <a:pt x="47158" y="152"/>
                  <a:pt x="47089" y="164"/>
                </a:cubicBezTo>
                <a:cubicBezTo>
                  <a:pt x="46519" y="278"/>
                  <a:pt x="45948" y="232"/>
                  <a:pt x="45377" y="255"/>
                </a:cubicBezTo>
                <a:cubicBezTo>
                  <a:pt x="45195" y="255"/>
                  <a:pt x="44989" y="278"/>
                  <a:pt x="44807" y="301"/>
                </a:cubicBezTo>
                <a:cubicBezTo>
                  <a:pt x="44510" y="324"/>
                  <a:pt x="44236" y="346"/>
                  <a:pt x="43939" y="369"/>
                </a:cubicBezTo>
                <a:cubicBezTo>
                  <a:pt x="43255" y="392"/>
                  <a:pt x="42547" y="415"/>
                  <a:pt x="41862" y="438"/>
                </a:cubicBezTo>
                <a:cubicBezTo>
                  <a:pt x="40858" y="483"/>
                  <a:pt x="39877" y="529"/>
                  <a:pt x="38872" y="575"/>
                </a:cubicBezTo>
                <a:cubicBezTo>
                  <a:pt x="38621" y="597"/>
                  <a:pt x="38370" y="620"/>
                  <a:pt x="38119" y="643"/>
                </a:cubicBezTo>
                <a:cubicBezTo>
                  <a:pt x="37856" y="678"/>
                  <a:pt x="37593" y="727"/>
                  <a:pt x="37320" y="727"/>
                </a:cubicBezTo>
                <a:cubicBezTo>
                  <a:pt x="37238" y="727"/>
                  <a:pt x="37154" y="722"/>
                  <a:pt x="37069" y="712"/>
                </a:cubicBezTo>
                <a:cubicBezTo>
                  <a:pt x="37012" y="697"/>
                  <a:pt x="36956" y="692"/>
                  <a:pt x="36900" y="692"/>
                </a:cubicBezTo>
                <a:cubicBezTo>
                  <a:pt x="36775" y="692"/>
                  <a:pt x="36654" y="719"/>
                  <a:pt x="36544" y="734"/>
                </a:cubicBezTo>
                <a:cubicBezTo>
                  <a:pt x="36384" y="757"/>
                  <a:pt x="36225" y="780"/>
                  <a:pt x="36065" y="780"/>
                </a:cubicBezTo>
                <a:cubicBezTo>
                  <a:pt x="35334" y="780"/>
                  <a:pt x="34627" y="849"/>
                  <a:pt x="33919" y="894"/>
                </a:cubicBezTo>
                <a:cubicBezTo>
                  <a:pt x="33668" y="917"/>
                  <a:pt x="33417" y="917"/>
                  <a:pt x="33166" y="940"/>
                </a:cubicBezTo>
                <a:cubicBezTo>
                  <a:pt x="32846" y="963"/>
                  <a:pt x="32527" y="986"/>
                  <a:pt x="32207" y="1008"/>
                </a:cubicBezTo>
                <a:cubicBezTo>
                  <a:pt x="32122" y="1014"/>
                  <a:pt x="32036" y="1015"/>
                  <a:pt x="31951" y="1015"/>
                </a:cubicBezTo>
                <a:cubicBezTo>
                  <a:pt x="31866" y="1015"/>
                  <a:pt x="31781" y="1014"/>
                  <a:pt x="31697" y="1014"/>
                </a:cubicBezTo>
                <a:cubicBezTo>
                  <a:pt x="31528" y="1014"/>
                  <a:pt x="31363" y="1020"/>
                  <a:pt x="31203" y="1054"/>
                </a:cubicBezTo>
                <a:cubicBezTo>
                  <a:pt x="30815" y="1100"/>
                  <a:pt x="30427" y="1122"/>
                  <a:pt x="30016" y="1122"/>
                </a:cubicBezTo>
                <a:cubicBezTo>
                  <a:pt x="29824" y="1122"/>
                  <a:pt x="29629" y="1115"/>
                  <a:pt x="29431" y="1115"/>
                </a:cubicBezTo>
                <a:cubicBezTo>
                  <a:pt x="29135" y="1115"/>
                  <a:pt x="28834" y="1132"/>
                  <a:pt x="28532" y="1214"/>
                </a:cubicBezTo>
                <a:cubicBezTo>
                  <a:pt x="28464" y="1237"/>
                  <a:pt x="28395" y="1237"/>
                  <a:pt x="28327" y="1237"/>
                </a:cubicBezTo>
                <a:cubicBezTo>
                  <a:pt x="28291" y="1235"/>
                  <a:pt x="28255" y="1234"/>
                  <a:pt x="28219" y="1234"/>
                </a:cubicBezTo>
                <a:cubicBezTo>
                  <a:pt x="27918" y="1234"/>
                  <a:pt x="27625" y="1291"/>
                  <a:pt x="27336" y="1291"/>
                </a:cubicBezTo>
                <a:cubicBezTo>
                  <a:pt x="27225" y="1291"/>
                  <a:pt x="27114" y="1283"/>
                  <a:pt x="27003" y="1259"/>
                </a:cubicBezTo>
                <a:cubicBezTo>
                  <a:pt x="26988" y="1252"/>
                  <a:pt x="26973" y="1249"/>
                  <a:pt x="26958" y="1249"/>
                </a:cubicBezTo>
                <a:cubicBezTo>
                  <a:pt x="26930" y="1249"/>
                  <a:pt x="26904" y="1259"/>
                  <a:pt x="26889" y="1259"/>
                </a:cubicBezTo>
                <a:cubicBezTo>
                  <a:pt x="26364" y="1374"/>
                  <a:pt x="25862" y="1328"/>
                  <a:pt x="25337" y="1351"/>
                </a:cubicBezTo>
                <a:cubicBezTo>
                  <a:pt x="25040" y="1351"/>
                  <a:pt x="24721" y="1351"/>
                  <a:pt x="24424" y="1374"/>
                </a:cubicBezTo>
                <a:cubicBezTo>
                  <a:pt x="24059" y="1396"/>
                  <a:pt x="23693" y="1442"/>
                  <a:pt x="23305" y="1442"/>
                </a:cubicBezTo>
                <a:cubicBezTo>
                  <a:pt x="22872" y="1442"/>
                  <a:pt x="22461" y="1510"/>
                  <a:pt x="22050" y="1625"/>
                </a:cubicBezTo>
                <a:cubicBezTo>
                  <a:pt x="21958" y="1643"/>
                  <a:pt x="21865" y="1676"/>
                  <a:pt x="21785" y="1676"/>
                </a:cubicBezTo>
                <a:cubicBezTo>
                  <a:pt x="21766" y="1676"/>
                  <a:pt x="21748" y="1675"/>
                  <a:pt x="21730" y="1670"/>
                </a:cubicBezTo>
                <a:cubicBezTo>
                  <a:pt x="21629" y="1660"/>
                  <a:pt x="21527" y="1656"/>
                  <a:pt x="21426" y="1656"/>
                </a:cubicBezTo>
                <a:cubicBezTo>
                  <a:pt x="20863" y="1656"/>
                  <a:pt x="20312" y="1786"/>
                  <a:pt x="19762" y="1786"/>
                </a:cubicBezTo>
                <a:cubicBezTo>
                  <a:pt x="19726" y="1786"/>
                  <a:pt x="19690" y="1786"/>
                  <a:pt x="19653" y="1784"/>
                </a:cubicBezTo>
                <a:cubicBezTo>
                  <a:pt x="19402" y="1784"/>
                  <a:pt x="19151" y="1853"/>
                  <a:pt x="18923" y="1899"/>
                </a:cubicBezTo>
                <a:cubicBezTo>
                  <a:pt x="18900" y="1899"/>
                  <a:pt x="18900" y="1921"/>
                  <a:pt x="18900" y="1944"/>
                </a:cubicBezTo>
                <a:cubicBezTo>
                  <a:pt x="19334" y="2035"/>
                  <a:pt x="19767" y="2127"/>
                  <a:pt x="20155" y="2195"/>
                </a:cubicBezTo>
                <a:cubicBezTo>
                  <a:pt x="20338" y="2538"/>
                  <a:pt x="20384" y="2560"/>
                  <a:pt x="20658" y="2583"/>
                </a:cubicBezTo>
                <a:cubicBezTo>
                  <a:pt x="20719" y="2583"/>
                  <a:pt x="20790" y="2573"/>
                  <a:pt x="20864" y="2573"/>
                </a:cubicBezTo>
                <a:cubicBezTo>
                  <a:pt x="20901" y="2573"/>
                  <a:pt x="20939" y="2576"/>
                  <a:pt x="20977" y="2583"/>
                </a:cubicBezTo>
                <a:cubicBezTo>
                  <a:pt x="21023" y="2583"/>
                  <a:pt x="21114" y="2629"/>
                  <a:pt x="21137" y="2697"/>
                </a:cubicBezTo>
                <a:cubicBezTo>
                  <a:pt x="21160" y="2743"/>
                  <a:pt x="21160" y="2857"/>
                  <a:pt x="21114" y="2880"/>
                </a:cubicBezTo>
                <a:cubicBezTo>
                  <a:pt x="21046" y="2926"/>
                  <a:pt x="20954" y="2948"/>
                  <a:pt x="20863" y="2948"/>
                </a:cubicBezTo>
                <a:cubicBezTo>
                  <a:pt x="20338" y="2948"/>
                  <a:pt x="19790" y="2971"/>
                  <a:pt x="19265" y="3063"/>
                </a:cubicBezTo>
                <a:lnTo>
                  <a:pt x="19060" y="3063"/>
                </a:lnTo>
                <a:cubicBezTo>
                  <a:pt x="18897" y="3063"/>
                  <a:pt x="18734" y="3061"/>
                  <a:pt x="18571" y="3061"/>
                </a:cubicBezTo>
                <a:cubicBezTo>
                  <a:pt x="18163" y="3061"/>
                  <a:pt x="17756" y="3072"/>
                  <a:pt x="17348" y="3154"/>
                </a:cubicBezTo>
                <a:cubicBezTo>
                  <a:pt x="17257" y="3177"/>
                  <a:pt x="17143" y="3177"/>
                  <a:pt x="17028" y="3177"/>
                </a:cubicBezTo>
                <a:lnTo>
                  <a:pt x="14837" y="3177"/>
                </a:lnTo>
                <a:cubicBezTo>
                  <a:pt x="14786" y="3177"/>
                  <a:pt x="14734" y="3175"/>
                  <a:pt x="14684" y="3175"/>
                </a:cubicBezTo>
                <a:cubicBezTo>
                  <a:pt x="14532" y="3175"/>
                  <a:pt x="14386" y="3188"/>
                  <a:pt x="14267" y="3291"/>
                </a:cubicBezTo>
                <a:cubicBezTo>
                  <a:pt x="13970" y="3565"/>
                  <a:pt x="13559" y="3496"/>
                  <a:pt x="13217" y="3610"/>
                </a:cubicBezTo>
                <a:cubicBezTo>
                  <a:pt x="13176" y="3593"/>
                  <a:pt x="13135" y="3586"/>
                  <a:pt x="13094" y="3586"/>
                </a:cubicBezTo>
                <a:cubicBezTo>
                  <a:pt x="12976" y="3586"/>
                  <a:pt x="12862" y="3645"/>
                  <a:pt x="12760" y="3679"/>
                </a:cubicBezTo>
                <a:cubicBezTo>
                  <a:pt x="12577" y="3702"/>
                  <a:pt x="12418" y="3725"/>
                  <a:pt x="12235" y="3747"/>
                </a:cubicBezTo>
                <a:cubicBezTo>
                  <a:pt x="12281" y="3816"/>
                  <a:pt x="12281" y="3861"/>
                  <a:pt x="12304" y="3861"/>
                </a:cubicBezTo>
                <a:cubicBezTo>
                  <a:pt x="12395" y="3884"/>
                  <a:pt x="12486" y="3907"/>
                  <a:pt x="12577" y="3930"/>
                </a:cubicBezTo>
                <a:cubicBezTo>
                  <a:pt x="12851" y="3953"/>
                  <a:pt x="13148" y="3953"/>
                  <a:pt x="13422" y="4021"/>
                </a:cubicBezTo>
                <a:cubicBezTo>
                  <a:pt x="13742" y="4113"/>
                  <a:pt x="14061" y="4135"/>
                  <a:pt x="14381" y="4135"/>
                </a:cubicBezTo>
                <a:cubicBezTo>
                  <a:pt x="14540" y="4158"/>
                  <a:pt x="14723" y="4135"/>
                  <a:pt x="14906" y="4181"/>
                </a:cubicBezTo>
                <a:cubicBezTo>
                  <a:pt x="15271" y="4250"/>
                  <a:pt x="15659" y="4250"/>
                  <a:pt x="16024" y="4250"/>
                </a:cubicBezTo>
                <a:cubicBezTo>
                  <a:pt x="16230" y="4250"/>
                  <a:pt x="16412" y="4250"/>
                  <a:pt x="16618" y="4272"/>
                </a:cubicBezTo>
                <a:cubicBezTo>
                  <a:pt x="16640" y="4272"/>
                  <a:pt x="16686" y="4318"/>
                  <a:pt x="16755" y="4364"/>
                </a:cubicBezTo>
                <a:cubicBezTo>
                  <a:pt x="16645" y="4422"/>
                  <a:pt x="16538" y="4441"/>
                  <a:pt x="16433" y="4441"/>
                </a:cubicBezTo>
                <a:cubicBezTo>
                  <a:pt x="16243" y="4441"/>
                  <a:pt x="16058" y="4380"/>
                  <a:pt x="15874" y="4380"/>
                </a:cubicBezTo>
                <a:cubicBezTo>
                  <a:pt x="15840" y="4380"/>
                  <a:pt x="15807" y="4382"/>
                  <a:pt x="15773" y="4386"/>
                </a:cubicBezTo>
                <a:cubicBezTo>
                  <a:pt x="15453" y="4455"/>
                  <a:pt x="15157" y="4478"/>
                  <a:pt x="14814" y="4546"/>
                </a:cubicBezTo>
                <a:cubicBezTo>
                  <a:pt x="14814" y="4546"/>
                  <a:pt x="14769" y="4523"/>
                  <a:pt x="14746" y="4501"/>
                </a:cubicBezTo>
                <a:cubicBezTo>
                  <a:pt x="14592" y="4382"/>
                  <a:pt x="14425" y="4344"/>
                  <a:pt x="14253" y="4344"/>
                </a:cubicBezTo>
                <a:cubicBezTo>
                  <a:pt x="14093" y="4344"/>
                  <a:pt x="13929" y="4376"/>
                  <a:pt x="13764" y="4409"/>
                </a:cubicBezTo>
                <a:cubicBezTo>
                  <a:pt x="13650" y="4432"/>
                  <a:pt x="13559" y="4569"/>
                  <a:pt x="13559" y="4683"/>
                </a:cubicBezTo>
                <a:cubicBezTo>
                  <a:pt x="13559" y="4797"/>
                  <a:pt x="13650" y="4866"/>
                  <a:pt x="13833" y="4889"/>
                </a:cubicBezTo>
                <a:lnTo>
                  <a:pt x="14038" y="4889"/>
                </a:lnTo>
                <a:cubicBezTo>
                  <a:pt x="14096" y="4886"/>
                  <a:pt x="14153" y="4885"/>
                  <a:pt x="14210" y="4885"/>
                </a:cubicBezTo>
                <a:cubicBezTo>
                  <a:pt x="14674" y="4885"/>
                  <a:pt x="15123" y="4960"/>
                  <a:pt x="15590" y="4980"/>
                </a:cubicBezTo>
                <a:cubicBezTo>
                  <a:pt x="16344" y="5003"/>
                  <a:pt x="17120" y="5117"/>
                  <a:pt x="17873" y="5117"/>
                </a:cubicBezTo>
                <a:cubicBezTo>
                  <a:pt x="18056" y="5117"/>
                  <a:pt x="18238" y="5147"/>
                  <a:pt x="18414" y="5147"/>
                </a:cubicBezTo>
                <a:cubicBezTo>
                  <a:pt x="18502" y="5147"/>
                  <a:pt x="18588" y="5140"/>
                  <a:pt x="18672" y="5117"/>
                </a:cubicBezTo>
                <a:cubicBezTo>
                  <a:pt x="18763" y="5117"/>
                  <a:pt x="18854" y="5140"/>
                  <a:pt x="18946" y="5140"/>
                </a:cubicBezTo>
                <a:cubicBezTo>
                  <a:pt x="19151" y="5140"/>
                  <a:pt x="19379" y="5163"/>
                  <a:pt x="19585" y="5163"/>
                </a:cubicBezTo>
                <a:cubicBezTo>
                  <a:pt x="19661" y="5163"/>
                  <a:pt x="19747" y="5152"/>
                  <a:pt x="19830" y="5152"/>
                </a:cubicBezTo>
                <a:cubicBezTo>
                  <a:pt x="19871" y="5152"/>
                  <a:pt x="19912" y="5155"/>
                  <a:pt x="19950" y="5163"/>
                </a:cubicBezTo>
                <a:cubicBezTo>
                  <a:pt x="20292" y="5163"/>
                  <a:pt x="20635" y="5185"/>
                  <a:pt x="20977" y="5208"/>
                </a:cubicBezTo>
                <a:cubicBezTo>
                  <a:pt x="21251" y="5231"/>
                  <a:pt x="21548" y="5254"/>
                  <a:pt x="21822" y="5277"/>
                </a:cubicBezTo>
                <a:cubicBezTo>
                  <a:pt x="22015" y="5309"/>
                  <a:pt x="22209" y="5341"/>
                  <a:pt x="22411" y="5341"/>
                </a:cubicBezTo>
                <a:cubicBezTo>
                  <a:pt x="22494" y="5341"/>
                  <a:pt x="22579" y="5336"/>
                  <a:pt x="22666" y="5322"/>
                </a:cubicBezTo>
                <a:cubicBezTo>
                  <a:pt x="22758" y="5315"/>
                  <a:pt x="22849" y="5312"/>
                  <a:pt x="22939" y="5312"/>
                </a:cubicBezTo>
                <a:cubicBezTo>
                  <a:pt x="23120" y="5312"/>
                  <a:pt x="23298" y="5322"/>
                  <a:pt x="23465" y="5322"/>
                </a:cubicBezTo>
                <a:cubicBezTo>
                  <a:pt x="23876" y="5345"/>
                  <a:pt x="24287" y="5414"/>
                  <a:pt x="24698" y="5414"/>
                </a:cubicBezTo>
                <a:cubicBezTo>
                  <a:pt x="24960" y="5402"/>
                  <a:pt x="25228" y="5379"/>
                  <a:pt x="25497" y="5379"/>
                </a:cubicBezTo>
                <a:cubicBezTo>
                  <a:pt x="25765" y="5379"/>
                  <a:pt x="26033" y="5402"/>
                  <a:pt x="26295" y="5482"/>
                </a:cubicBezTo>
                <a:cubicBezTo>
                  <a:pt x="26353" y="5505"/>
                  <a:pt x="26410" y="5511"/>
                  <a:pt x="26470" y="5511"/>
                </a:cubicBezTo>
                <a:cubicBezTo>
                  <a:pt x="26529" y="5511"/>
                  <a:pt x="26592" y="5505"/>
                  <a:pt x="26661" y="5505"/>
                </a:cubicBezTo>
                <a:cubicBezTo>
                  <a:pt x="27003" y="5528"/>
                  <a:pt x="27368" y="5505"/>
                  <a:pt x="27711" y="5665"/>
                </a:cubicBezTo>
                <a:cubicBezTo>
                  <a:pt x="27758" y="5689"/>
                  <a:pt x="27806" y="5699"/>
                  <a:pt x="27854" y="5699"/>
                </a:cubicBezTo>
                <a:cubicBezTo>
                  <a:pt x="27943" y="5699"/>
                  <a:pt x="28032" y="5664"/>
                  <a:pt x="28122" y="5619"/>
                </a:cubicBezTo>
                <a:cubicBezTo>
                  <a:pt x="28144" y="5619"/>
                  <a:pt x="28167" y="5596"/>
                  <a:pt x="28190" y="5573"/>
                </a:cubicBezTo>
                <a:cubicBezTo>
                  <a:pt x="28213" y="5573"/>
                  <a:pt x="28236" y="5596"/>
                  <a:pt x="28258" y="5596"/>
                </a:cubicBezTo>
                <a:cubicBezTo>
                  <a:pt x="28236" y="5596"/>
                  <a:pt x="28236" y="5619"/>
                  <a:pt x="28213" y="5619"/>
                </a:cubicBezTo>
                <a:lnTo>
                  <a:pt x="28122" y="5619"/>
                </a:lnTo>
                <a:cubicBezTo>
                  <a:pt x="28144" y="5665"/>
                  <a:pt x="28167" y="5688"/>
                  <a:pt x="28167" y="5710"/>
                </a:cubicBezTo>
                <a:cubicBezTo>
                  <a:pt x="28258" y="5916"/>
                  <a:pt x="28213" y="6053"/>
                  <a:pt x="28030" y="6076"/>
                </a:cubicBezTo>
                <a:cubicBezTo>
                  <a:pt x="27939" y="6098"/>
                  <a:pt x="27848" y="6098"/>
                  <a:pt x="27756" y="6098"/>
                </a:cubicBezTo>
                <a:cubicBezTo>
                  <a:pt x="27003" y="6076"/>
                  <a:pt x="26250" y="6076"/>
                  <a:pt x="25519" y="6076"/>
                </a:cubicBezTo>
                <a:cubicBezTo>
                  <a:pt x="24959" y="6076"/>
                  <a:pt x="24418" y="6170"/>
                  <a:pt x="23878" y="6170"/>
                </a:cubicBezTo>
                <a:cubicBezTo>
                  <a:pt x="23824" y="6170"/>
                  <a:pt x="23770" y="6169"/>
                  <a:pt x="23716" y="6167"/>
                </a:cubicBezTo>
                <a:cubicBezTo>
                  <a:pt x="23382" y="6155"/>
                  <a:pt x="23049" y="6151"/>
                  <a:pt x="22717" y="6151"/>
                </a:cubicBezTo>
                <a:cubicBezTo>
                  <a:pt x="21971" y="6151"/>
                  <a:pt x="21228" y="6172"/>
                  <a:pt x="20480" y="6172"/>
                </a:cubicBezTo>
                <a:cubicBezTo>
                  <a:pt x="20289" y="6172"/>
                  <a:pt x="20097" y="6170"/>
                  <a:pt x="19904" y="6167"/>
                </a:cubicBezTo>
                <a:cubicBezTo>
                  <a:pt x="19836" y="6167"/>
                  <a:pt x="19767" y="6167"/>
                  <a:pt x="19699" y="6190"/>
                </a:cubicBezTo>
                <a:cubicBezTo>
                  <a:pt x="19364" y="6251"/>
                  <a:pt x="19019" y="6261"/>
                  <a:pt x="18671" y="6261"/>
                </a:cubicBezTo>
                <a:cubicBezTo>
                  <a:pt x="18497" y="6261"/>
                  <a:pt x="18322" y="6258"/>
                  <a:pt x="18147" y="6258"/>
                </a:cubicBezTo>
                <a:cubicBezTo>
                  <a:pt x="17632" y="6274"/>
                  <a:pt x="17107" y="6311"/>
                  <a:pt x="16586" y="6311"/>
                </a:cubicBezTo>
                <a:cubicBezTo>
                  <a:pt x="16344" y="6311"/>
                  <a:pt x="16103" y="6303"/>
                  <a:pt x="15864" y="6281"/>
                </a:cubicBezTo>
                <a:cubicBezTo>
                  <a:pt x="15705" y="6281"/>
                  <a:pt x="15545" y="6304"/>
                  <a:pt x="15385" y="6327"/>
                </a:cubicBezTo>
                <a:cubicBezTo>
                  <a:pt x="15088" y="6372"/>
                  <a:pt x="14792" y="6441"/>
                  <a:pt x="14495" y="6509"/>
                </a:cubicBezTo>
                <a:cubicBezTo>
                  <a:pt x="14426" y="6509"/>
                  <a:pt x="14358" y="6509"/>
                  <a:pt x="14289" y="6486"/>
                </a:cubicBezTo>
                <a:cubicBezTo>
                  <a:pt x="14130" y="6413"/>
                  <a:pt x="13970" y="6392"/>
                  <a:pt x="13811" y="6392"/>
                </a:cubicBezTo>
                <a:cubicBezTo>
                  <a:pt x="13674" y="6392"/>
                  <a:pt x="13536" y="6407"/>
                  <a:pt x="13399" y="6418"/>
                </a:cubicBezTo>
                <a:cubicBezTo>
                  <a:pt x="13148" y="6464"/>
                  <a:pt x="12897" y="6486"/>
                  <a:pt x="12646" y="6486"/>
                </a:cubicBezTo>
                <a:cubicBezTo>
                  <a:pt x="12463" y="6509"/>
                  <a:pt x="12281" y="6486"/>
                  <a:pt x="12121" y="6532"/>
                </a:cubicBezTo>
                <a:cubicBezTo>
                  <a:pt x="11710" y="6601"/>
                  <a:pt x="11299" y="6601"/>
                  <a:pt x="10888" y="6601"/>
                </a:cubicBezTo>
                <a:cubicBezTo>
                  <a:pt x="10067" y="6601"/>
                  <a:pt x="9245" y="6692"/>
                  <a:pt x="8446" y="6760"/>
                </a:cubicBezTo>
                <a:cubicBezTo>
                  <a:pt x="8065" y="6795"/>
                  <a:pt x="7696" y="6882"/>
                  <a:pt x="7321" y="6882"/>
                </a:cubicBezTo>
                <a:cubicBezTo>
                  <a:pt x="7203" y="6882"/>
                  <a:pt x="7083" y="6874"/>
                  <a:pt x="6962" y="6852"/>
                </a:cubicBezTo>
                <a:cubicBezTo>
                  <a:pt x="6894" y="6852"/>
                  <a:pt x="6803" y="6852"/>
                  <a:pt x="6734" y="6874"/>
                </a:cubicBezTo>
                <a:cubicBezTo>
                  <a:pt x="6460" y="6897"/>
                  <a:pt x="6141" y="6874"/>
                  <a:pt x="5890" y="6989"/>
                </a:cubicBezTo>
                <a:cubicBezTo>
                  <a:pt x="5725" y="7071"/>
                  <a:pt x="5561" y="7087"/>
                  <a:pt x="5397" y="7087"/>
                </a:cubicBezTo>
                <a:cubicBezTo>
                  <a:pt x="5287" y="7087"/>
                  <a:pt x="5178" y="7080"/>
                  <a:pt x="5068" y="7080"/>
                </a:cubicBezTo>
                <a:cubicBezTo>
                  <a:pt x="5045" y="7080"/>
                  <a:pt x="4999" y="7103"/>
                  <a:pt x="4977" y="7126"/>
                </a:cubicBezTo>
                <a:lnTo>
                  <a:pt x="4246" y="7126"/>
                </a:lnTo>
                <a:cubicBezTo>
                  <a:pt x="4221" y="7124"/>
                  <a:pt x="4196" y="7124"/>
                  <a:pt x="4171" y="7124"/>
                </a:cubicBezTo>
                <a:cubicBezTo>
                  <a:pt x="3746" y="7124"/>
                  <a:pt x="3355" y="7287"/>
                  <a:pt x="2949" y="7287"/>
                </a:cubicBezTo>
                <a:cubicBezTo>
                  <a:pt x="2925" y="7287"/>
                  <a:pt x="2901" y="7286"/>
                  <a:pt x="2877" y="7285"/>
                </a:cubicBezTo>
                <a:cubicBezTo>
                  <a:pt x="2808" y="7285"/>
                  <a:pt x="2763" y="7308"/>
                  <a:pt x="2717" y="7331"/>
                </a:cubicBezTo>
                <a:cubicBezTo>
                  <a:pt x="2169" y="7468"/>
                  <a:pt x="1621" y="7536"/>
                  <a:pt x="1074" y="7582"/>
                </a:cubicBezTo>
                <a:cubicBezTo>
                  <a:pt x="754" y="7605"/>
                  <a:pt x="457" y="7673"/>
                  <a:pt x="138" y="7742"/>
                </a:cubicBezTo>
                <a:cubicBezTo>
                  <a:pt x="92" y="7742"/>
                  <a:pt x="69" y="7810"/>
                  <a:pt x="1" y="7879"/>
                </a:cubicBezTo>
                <a:cubicBezTo>
                  <a:pt x="132" y="7896"/>
                  <a:pt x="256" y="7904"/>
                  <a:pt x="376" y="7904"/>
                </a:cubicBezTo>
                <a:cubicBezTo>
                  <a:pt x="570" y="7904"/>
                  <a:pt x="753" y="7884"/>
                  <a:pt x="937" y="7856"/>
                </a:cubicBezTo>
                <a:cubicBezTo>
                  <a:pt x="1096" y="7833"/>
                  <a:pt x="1256" y="7833"/>
                  <a:pt x="1416" y="7810"/>
                </a:cubicBezTo>
                <a:cubicBezTo>
                  <a:pt x="1872" y="7787"/>
                  <a:pt x="2306" y="7742"/>
                  <a:pt x="2740" y="7719"/>
                </a:cubicBezTo>
                <a:cubicBezTo>
                  <a:pt x="3196" y="7673"/>
                  <a:pt x="3630" y="7628"/>
                  <a:pt x="4086" y="7582"/>
                </a:cubicBezTo>
                <a:cubicBezTo>
                  <a:pt x="4726" y="7514"/>
                  <a:pt x="5388" y="7468"/>
                  <a:pt x="6049" y="7399"/>
                </a:cubicBezTo>
                <a:cubicBezTo>
                  <a:pt x="6174" y="7387"/>
                  <a:pt x="6299" y="7368"/>
                  <a:pt x="6443" y="7368"/>
                </a:cubicBezTo>
                <a:cubicBezTo>
                  <a:pt x="6562" y="7368"/>
                  <a:pt x="6693" y="7381"/>
                  <a:pt x="6848" y="7422"/>
                </a:cubicBezTo>
                <a:cubicBezTo>
                  <a:pt x="6620" y="7491"/>
                  <a:pt x="6529" y="7514"/>
                  <a:pt x="6415" y="7559"/>
                </a:cubicBezTo>
                <a:cubicBezTo>
                  <a:pt x="6392" y="7582"/>
                  <a:pt x="6369" y="7628"/>
                  <a:pt x="6369" y="7650"/>
                </a:cubicBezTo>
                <a:cubicBezTo>
                  <a:pt x="6369" y="7673"/>
                  <a:pt x="6415" y="7742"/>
                  <a:pt x="6437" y="7742"/>
                </a:cubicBezTo>
                <a:cubicBezTo>
                  <a:pt x="6498" y="7742"/>
                  <a:pt x="6569" y="7752"/>
                  <a:pt x="6637" y="7752"/>
                </a:cubicBezTo>
                <a:cubicBezTo>
                  <a:pt x="6671" y="7752"/>
                  <a:pt x="6704" y="7749"/>
                  <a:pt x="6734" y="7742"/>
                </a:cubicBezTo>
                <a:cubicBezTo>
                  <a:pt x="6843" y="7708"/>
                  <a:pt x="6952" y="7693"/>
                  <a:pt x="7059" y="7693"/>
                </a:cubicBezTo>
                <a:cubicBezTo>
                  <a:pt x="7243" y="7693"/>
                  <a:pt x="7420" y="7738"/>
                  <a:pt x="7579" y="7810"/>
                </a:cubicBezTo>
                <a:cubicBezTo>
                  <a:pt x="7727" y="7867"/>
                  <a:pt x="7870" y="7890"/>
                  <a:pt x="8010" y="7890"/>
                </a:cubicBezTo>
                <a:cubicBezTo>
                  <a:pt x="8149" y="7890"/>
                  <a:pt x="8286" y="7867"/>
                  <a:pt x="8423" y="7833"/>
                </a:cubicBezTo>
                <a:cubicBezTo>
                  <a:pt x="8503" y="7810"/>
                  <a:pt x="8577" y="7799"/>
                  <a:pt x="8652" y="7799"/>
                </a:cubicBezTo>
                <a:cubicBezTo>
                  <a:pt x="8726" y="7799"/>
                  <a:pt x="8800" y="7810"/>
                  <a:pt x="8880" y="7833"/>
                </a:cubicBezTo>
                <a:cubicBezTo>
                  <a:pt x="8912" y="7849"/>
                  <a:pt x="8956" y="7865"/>
                  <a:pt x="8995" y="7865"/>
                </a:cubicBezTo>
                <a:cubicBezTo>
                  <a:pt x="9011" y="7865"/>
                  <a:pt x="9026" y="7863"/>
                  <a:pt x="9040" y="7856"/>
                </a:cubicBezTo>
                <a:cubicBezTo>
                  <a:pt x="9154" y="7856"/>
                  <a:pt x="9199" y="7787"/>
                  <a:pt x="9199" y="7696"/>
                </a:cubicBezTo>
                <a:cubicBezTo>
                  <a:pt x="9222" y="7582"/>
                  <a:pt x="9177" y="7514"/>
                  <a:pt x="9062" y="7514"/>
                </a:cubicBezTo>
                <a:cubicBezTo>
                  <a:pt x="9051" y="7511"/>
                  <a:pt x="9039" y="7510"/>
                  <a:pt x="9027" y="7510"/>
                </a:cubicBezTo>
                <a:cubicBezTo>
                  <a:pt x="8991" y="7510"/>
                  <a:pt x="8953" y="7519"/>
                  <a:pt x="8917" y="7519"/>
                </a:cubicBezTo>
                <a:cubicBezTo>
                  <a:pt x="8868" y="7519"/>
                  <a:pt x="8823" y="7502"/>
                  <a:pt x="8788" y="7422"/>
                </a:cubicBezTo>
                <a:cubicBezTo>
                  <a:pt x="8948" y="7377"/>
                  <a:pt x="9131" y="7354"/>
                  <a:pt x="9291" y="7285"/>
                </a:cubicBezTo>
                <a:cubicBezTo>
                  <a:pt x="9425" y="7235"/>
                  <a:pt x="9547" y="7160"/>
                  <a:pt x="9692" y="7160"/>
                </a:cubicBezTo>
                <a:cubicBezTo>
                  <a:pt x="9745" y="7160"/>
                  <a:pt x="9801" y="7170"/>
                  <a:pt x="9861" y="7194"/>
                </a:cubicBezTo>
                <a:cubicBezTo>
                  <a:pt x="9953" y="7285"/>
                  <a:pt x="10021" y="7399"/>
                  <a:pt x="10112" y="7514"/>
                </a:cubicBezTo>
                <a:cubicBezTo>
                  <a:pt x="10204" y="7605"/>
                  <a:pt x="10295" y="7719"/>
                  <a:pt x="10409" y="7833"/>
                </a:cubicBezTo>
                <a:cubicBezTo>
                  <a:pt x="10464" y="7785"/>
                  <a:pt x="10528" y="7772"/>
                  <a:pt x="10596" y="7772"/>
                </a:cubicBezTo>
                <a:cubicBezTo>
                  <a:pt x="10671" y="7772"/>
                  <a:pt x="10752" y="7788"/>
                  <a:pt x="10831" y="7788"/>
                </a:cubicBezTo>
                <a:cubicBezTo>
                  <a:pt x="10915" y="7788"/>
                  <a:pt x="10997" y="7770"/>
                  <a:pt x="11071" y="7696"/>
                </a:cubicBezTo>
                <a:cubicBezTo>
                  <a:pt x="11071" y="7696"/>
                  <a:pt x="11162" y="7719"/>
                  <a:pt x="11208" y="7742"/>
                </a:cubicBezTo>
                <a:cubicBezTo>
                  <a:pt x="11276" y="7765"/>
                  <a:pt x="11368" y="7833"/>
                  <a:pt x="11436" y="7856"/>
                </a:cubicBezTo>
                <a:cubicBezTo>
                  <a:pt x="11445" y="7858"/>
                  <a:pt x="11453" y="7858"/>
                  <a:pt x="11462" y="7858"/>
                </a:cubicBezTo>
                <a:cubicBezTo>
                  <a:pt x="11567" y="7858"/>
                  <a:pt x="11661" y="7735"/>
                  <a:pt x="11619" y="7650"/>
                </a:cubicBezTo>
                <a:cubicBezTo>
                  <a:pt x="11573" y="7536"/>
                  <a:pt x="11505" y="7422"/>
                  <a:pt x="11459" y="7308"/>
                </a:cubicBezTo>
                <a:cubicBezTo>
                  <a:pt x="11870" y="7217"/>
                  <a:pt x="12258" y="7126"/>
                  <a:pt x="12623" y="7057"/>
                </a:cubicBezTo>
                <a:cubicBezTo>
                  <a:pt x="12646" y="7046"/>
                  <a:pt x="12663" y="7040"/>
                  <a:pt x="12680" y="7040"/>
                </a:cubicBezTo>
                <a:cubicBezTo>
                  <a:pt x="12697" y="7040"/>
                  <a:pt x="12714" y="7046"/>
                  <a:pt x="12737" y="7057"/>
                </a:cubicBezTo>
                <a:cubicBezTo>
                  <a:pt x="13125" y="7171"/>
                  <a:pt x="13513" y="7262"/>
                  <a:pt x="13901" y="7399"/>
                </a:cubicBezTo>
                <a:cubicBezTo>
                  <a:pt x="13856" y="7422"/>
                  <a:pt x="13856" y="7445"/>
                  <a:pt x="13833" y="7445"/>
                </a:cubicBezTo>
                <a:cubicBezTo>
                  <a:pt x="13764" y="7491"/>
                  <a:pt x="13627" y="7514"/>
                  <a:pt x="13673" y="7605"/>
                </a:cubicBezTo>
                <a:cubicBezTo>
                  <a:pt x="13696" y="7673"/>
                  <a:pt x="13810" y="7742"/>
                  <a:pt x="13879" y="7765"/>
                </a:cubicBezTo>
                <a:cubicBezTo>
                  <a:pt x="14084" y="7765"/>
                  <a:pt x="14289" y="7765"/>
                  <a:pt x="14518" y="7742"/>
                </a:cubicBezTo>
                <a:cubicBezTo>
                  <a:pt x="14593" y="7717"/>
                  <a:pt x="14668" y="7699"/>
                  <a:pt x="14743" y="7699"/>
                </a:cubicBezTo>
                <a:cubicBezTo>
                  <a:pt x="14805" y="7699"/>
                  <a:pt x="14867" y="7711"/>
                  <a:pt x="14928" y="7742"/>
                </a:cubicBezTo>
                <a:cubicBezTo>
                  <a:pt x="14944" y="7749"/>
                  <a:pt x="14961" y="7752"/>
                  <a:pt x="14983" y="7752"/>
                </a:cubicBezTo>
                <a:cubicBezTo>
                  <a:pt x="15027" y="7752"/>
                  <a:pt x="15088" y="7742"/>
                  <a:pt x="15180" y="7742"/>
                </a:cubicBezTo>
                <a:cubicBezTo>
                  <a:pt x="15088" y="7582"/>
                  <a:pt x="15020" y="7468"/>
                  <a:pt x="14928" y="7331"/>
                </a:cubicBezTo>
                <a:cubicBezTo>
                  <a:pt x="14948" y="7329"/>
                  <a:pt x="14967" y="7328"/>
                  <a:pt x="14986" y="7328"/>
                </a:cubicBezTo>
                <a:cubicBezTo>
                  <a:pt x="15176" y="7328"/>
                  <a:pt x="15279" y="7432"/>
                  <a:pt x="15362" y="7536"/>
                </a:cubicBezTo>
                <a:cubicBezTo>
                  <a:pt x="15549" y="7723"/>
                  <a:pt x="15751" y="7816"/>
                  <a:pt x="15963" y="7816"/>
                </a:cubicBezTo>
                <a:cubicBezTo>
                  <a:pt x="16116" y="7816"/>
                  <a:pt x="16273" y="7768"/>
                  <a:pt x="16435" y="7673"/>
                </a:cubicBezTo>
                <a:cubicBezTo>
                  <a:pt x="16458" y="7673"/>
                  <a:pt x="16481" y="7628"/>
                  <a:pt x="16503" y="7605"/>
                </a:cubicBezTo>
                <a:cubicBezTo>
                  <a:pt x="16481" y="7468"/>
                  <a:pt x="16481" y="7331"/>
                  <a:pt x="16481" y="7194"/>
                </a:cubicBezTo>
                <a:cubicBezTo>
                  <a:pt x="16547" y="7177"/>
                  <a:pt x="16613" y="7170"/>
                  <a:pt x="16677" y="7170"/>
                </a:cubicBezTo>
                <a:cubicBezTo>
                  <a:pt x="16876" y="7170"/>
                  <a:pt x="17061" y="7239"/>
                  <a:pt x="17234" y="7308"/>
                </a:cubicBezTo>
                <a:cubicBezTo>
                  <a:pt x="17257" y="7331"/>
                  <a:pt x="17302" y="7399"/>
                  <a:pt x="17279" y="7445"/>
                </a:cubicBezTo>
                <a:cubicBezTo>
                  <a:pt x="17279" y="7468"/>
                  <a:pt x="17234" y="7514"/>
                  <a:pt x="17188" y="7536"/>
                </a:cubicBezTo>
                <a:cubicBezTo>
                  <a:pt x="17074" y="7582"/>
                  <a:pt x="16937" y="7514"/>
                  <a:pt x="16846" y="7650"/>
                </a:cubicBezTo>
                <a:cubicBezTo>
                  <a:pt x="17097" y="7730"/>
                  <a:pt x="17348" y="7747"/>
                  <a:pt x="17599" y="7747"/>
                </a:cubicBezTo>
                <a:cubicBezTo>
                  <a:pt x="17787" y="7747"/>
                  <a:pt x="17976" y="7738"/>
                  <a:pt x="18164" y="7738"/>
                </a:cubicBezTo>
                <a:cubicBezTo>
                  <a:pt x="18227" y="7738"/>
                  <a:pt x="18290" y="7739"/>
                  <a:pt x="18352" y="7742"/>
                </a:cubicBezTo>
                <a:cubicBezTo>
                  <a:pt x="18361" y="7744"/>
                  <a:pt x="18369" y="7744"/>
                  <a:pt x="18377" y="7744"/>
                </a:cubicBezTo>
                <a:cubicBezTo>
                  <a:pt x="18476" y="7744"/>
                  <a:pt x="18530" y="7621"/>
                  <a:pt x="18466" y="7536"/>
                </a:cubicBezTo>
                <a:cubicBezTo>
                  <a:pt x="18421" y="7445"/>
                  <a:pt x="18352" y="7354"/>
                  <a:pt x="18261" y="7285"/>
                </a:cubicBezTo>
                <a:cubicBezTo>
                  <a:pt x="18170" y="7217"/>
                  <a:pt x="18033" y="7194"/>
                  <a:pt x="17919" y="7126"/>
                </a:cubicBezTo>
                <a:cubicBezTo>
                  <a:pt x="17850" y="7103"/>
                  <a:pt x="17804" y="7034"/>
                  <a:pt x="17850" y="6966"/>
                </a:cubicBezTo>
                <a:cubicBezTo>
                  <a:pt x="17873" y="6920"/>
                  <a:pt x="17941" y="6874"/>
                  <a:pt x="17987" y="6874"/>
                </a:cubicBezTo>
                <a:cubicBezTo>
                  <a:pt x="18352" y="6920"/>
                  <a:pt x="18695" y="6966"/>
                  <a:pt x="18786" y="7422"/>
                </a:cubicBezTo>
                <a:cubicBezTo>
                  <a:pt x="18809" y="7514"/>
                  <a:pt x="18877" y="7582"/>
                  <a:pt x="18923" y="7650"/>
                </a:cubicBezTo>
                <a:cubicBezTo>
                  <a:pt x="18991" y="7719"/>
                  <a:pt x="19060" y="7765"/>
                  <a:pt x="19106" y="7856"/>
                </a:cubicBezTo>
                <a:cubicBezTo>
                  <a:pt x="19128" y="7902"/>
                  <a:pt x="19128" y="7993"/>
                  <a:pt x="19106" y="8039"/>
                </a:cubicBezTo>
                <a:cubicBezTo>
                  <a:pt x="19083" y="8084"/>
                  <a:pt x="18991" y="8130"/>
                  <a:pt x="18923" y="8130"/>
                </a:cubicBezTo>
                <a:cubicBezTo>
                  <a:pt x="18854" y="8130"/>
                  <a:pt x="18763" y="8084"/>
                  <a:pt x="18672" y="8061"/>
                </a:cubicBezTo>
                <a:cubicBezTo>
                  <a:pt x="18607" y="8045"/>
                  <a:pt x="18531" y="8029"/>
                  <a:pt x="18460" y="8029"/>
                </a:cubicBezTo>
                <a:cubicBezTo>
                  <a:pt x="18431" y="8029"/>
                  <a:pt x="18402" y="8032"/>
                  <a:pt x="18375" y="8039"/>
                </a:cubicBezTo>
                <a:cubicBezTo>
                  <a:pt x="18289" y="8067"/>
                  <a:pt x="18207" y="8080"/>
                  <a:pt x="18127" y="8080"/>
                </a:cubicBezTo>
                <a:cubicBezTo>
                  <a:pt x="18017" y="8080"/>
                  <a:pt x="17911" y="8055"/>
                  <a:pt x="17804" y="8016"/>
                </a:cubicBezTo>
                <a:cubicBezTo>
                  <a:pt x="17747" y="8004"/>
                  <a:pt x="17690" y="7999"/>
                  <a:pt x="17636" y="7999"/>
                </a:cubicBezTo>
                <a:cubicBezTo>
                  <a:pt x="17582" y="7999"/>
                  <a:pt x="17531" y="8004"/>
                  <a:pt x="17485" y="8016"/>
                </a:cubicBezTo>
                <a:cubicBezTo>
                  <a:pt x="17348" y="8039"/>
                  <a:pt x="17188" y="8061"/>
                  <a:pt x="17097" y="8130"/>
                </a:cubicBezTo>
                <a:cubicBezTo>
                  <a:pt x="16937" y="8267"/>
                  <a:pt x="17097" y="8404"/>
                  <a:pt x="17120" y="8541"/>
                </a:cubicBezTo>
                <a:cubicBezTo>
                  <a:pt x="17120" y="8563"/>
                  <a:pt x="17120" y="8609"/>
                  <a:pt x="17097" y="8632"/>
                </a:cubicBezTo>
                <a:cubicBezTo>
                  <a:pt x="17004" y="8668"/>
                  <a:pt x="16932" y="8685"/>
                  <a:pt x="16875" y="8685"/>
                </a:cubicBezTo>
                <a:cubicBezTo>
                  <a:pt x="16750" y="8685"/>
                  <a:pt x="16702" y="8599"/>
                  <a:pt x="16686" y="8427"/>
                </a:cubicBezTo>
                <a:cubicBezTo>
                  <a:pt x="16663" y="8358"/>
                  <a:pt x="16663" y="8290"/>
                  <a:pt x="16663" y="8244"/>
                </a:cubicBezTo>
                <a:cubicBezTo>
                  <a:pt x="16481" y="8198"/>
                  <a:pt x="16321" y="8130"/>
                  <a:pt x="16161" y="8107"/>
                </a:cubicBezTo>
                <a:cubicBezTo>
                  <a:pt x="16080" y="8091"/>
                  <a:pt x="15988" y="8075"/>
                  <a:pt x="15909" y="8075"/>
                </a:cubicBezTo>
                <a:cubicBezTo>
                  <a:pt x="15876" y="8075"/>
                  <a:pt x="15845" y="8077"/>
                  <a:pt x="15819" y="8084"/>
                </a:cubicBezTo>
                <a:cubicBezTo>
                  <a:pt x="15667" y="8145"/>
                  <a:pt x="15535" y="8165"/>
                  <a:pt x="15396" y="8165"/>
                </a:cubicBezTo>
                <a:cubicBezTo>
                  <a:pt x="15327" y="8165"/>
                  <a:pt x="15256" y="8160"/>
                  <a:pt x="15180" y="8153"/>
                </a:cubicBezTo>
                <a:cubicBezTo>
                  <a:pt x="15126" y="8145"/>
                  <a:pt x="15071" y="8142"/>
                  <a:pt x="15013" y="8142"/>
                </a:cubicBezTo>
                <a:cubicBezTo>
                  <a:pt x="14898" y="8142"/>
                  <a:pt x="14776" y="8153"/>
                  <a:pt x="14655" y="8153"/>
                </a:cubicBezTo>
                <a:cubicBezTo>
                  <a:pt x="14609" y="8244"/>
                  <a:pt x="14586" y="8312"/>
                  <a:pt x="14563" y="8381"/>
                </a:cubicBezTo>
                <a:cubicBezTo>
                  <a:pt x="14449" y="8678"/>
                  <a:pt x="14426" y="8678"/>
                  <a:pt x="14152" y="8678"/>
                </a:cubicBezTo>
                <a:cubicBezTo>
                  <a:pt x="13810" y="8655"/>
                  <a:pt x="13468" y="8632"/>
                  <a:pt x="13125" y="8609"/>
                </a:cubicBezTo>
                <a:cubicBezTo>
                  <a:pt x="13034" y="8609"/>
                  <a:pt x="12943" y="8609"/>
                  <a:pt x="12874" y="8632"/>
                </a:cubicBezTo>
                <a:cubicBezTo>
                  <a:pt x="12732" y="8723"/>
                  <a:pt x="12596" y="8747"/>
                  <a:pt x="12460" y="8747"/>
                </a:cubicBezTo>
                <a:cubicBezTo>
                  <a:pt x="12356" y="8747"/>
                  <a:pt x="12252" y="8733"/>
                  <a:pt x="12144" y="8723"/>
                </a:cubicBezTo>
                <a:cubicBezTo>
                  <a:pt x="11961" y="8700"/>
                  <a:pt x="11779" y="8678"/>
                  <a:pt x="11619" y="8678"/>
                </a:cubicBezTo>
                <a:cubicBezTo>
                  <a:pt x="11609" y="8675"/>
                  <a:pt x="11600" y="8673"/>
                  <a:pt x="11590" y="8673"/>
                </a:cubicBezTo>
                <a:cubicBezTo>
                  <a:pt x="11527" y="8673"/>
                  <a:pt x="11456" y="8730"/>
                  <a:pt x="11436" y="8769"/>
                </a:cubicBezTo>
                <a:cubicBezTo>
                  <a:pt x="11436" y="8815"/>
                  <a:pt x="11482" y="8906"/>
                  <a:pt x="11528" y="8929"/>
                </a:cubicBezTo>
                <a:cubicBezTo>
                  <a:pt x="11629" y="8990"/>
                  <a:pt x="11731" y="9069"/>
                  <a:pt x="11833" y="9069"/>
                </a:cubicBezTo>
                <a:cubicBezTo>
                  <a:pt x="11846" y="9069"/>
                  <a:pt x="11858" y="9068"/>
                  <a:pt x="11870" y="9066"/>
                </a:cubicBezTo>
                <a:cubicBezTo>
                  <a:pt x="12281" y="9066"/>
                  <a:pt x="12577" y="9317"/>
                  <a:pt x="12943" y="9454"/>
                </a:cubicBezTo>
                <a:cubicBezTo>
                  <a:pt x="12820" y="9586"/>
                  <a:pt x="12677" y="9617"/>
                  <a:pt x="12529" y="9617"/>
                </a:cubicBezTo>
                <a:cubicBezTo>
                  <a:pt x="12404" y="9617"/>
                  <a:pt x="12275" y="9595"/>
                  <a:pt x="12151" y="9595"/>
                </a:cubicBezTo>
                <a:cubicBezTo>
                  <a:pt x="12069" y="9595"/>
                  <a:pt x="11990" y="9604"/>
                  <a:pt x="11916" y="9636"/>
                </a:cubicBezTo>
                <a:cubicBezTo>
                  <a:pt x="11916" y="9750"/>
                  <a:pt x="11938" y="9842"/>
                  <a:pt x="11938" y="10001"/>
                </a:cubicBezTo>
                <a:cubicBezTo>
                  <a:pt x="11756" y="9910"/>
                  <a:pt x="11619" y="9842"/>
                  <a:pt x="11482" y="9796"/>
                </a:cubicBezTo>
                <a:cubicBezTo>
                  <a:pt x="11322" y="9728"/>
                  <a:pt x="11162" y="9728"/>
                  <a:pt x="11025" y="9682"/>
                </a:cubicBezTo>
                <a:cubicBezTo>
                  <a:pt x="10774" y="9591"/>
                  <a:pt x="10478" y="9636"/>
                  <a:pt x="10318" y="9340"/>
                </a:cubicBezTo>
                <a:cubicBezTo>
                  <a:pt x="10295" y="9317"/>
                  <a:pt x="10226" y="9294"/>
                  <a:pt x="10181" y="9294"/>
                </a:cubicBezTo>
                <a:cubicBezTo>
                  <a:pt x="10099" y="9284"/>
                  <a:pt x="10018" y="9273"/>
                  <a:pt x="9938" y="9273"/>
                </a:cubicBezTo>
                <a:cubicBezTo>
                  <a:pt x="9839" y="9273"/>
                  <a:pt x="9744" y="9289"/>
                  <a:pt x="9656" y="9340"/>
                </a:cubicBezTo>
                <a:cubicBezTo>
                  <a:pt x="9656" y="9385"/>
                  <a:pt x="9633" y="9408"/>
                  <a:pt x="9633" y="9454"/>
                </a:cubicBezTo>
                <a:cubicBezTo>
                  <a:pt x="9633" y="9499"/>
                  <a:pt x="9656" y="9613"/>
                  <a:pt x="9633" y="9636"/>
                </a:cubicBezTo>
                <a:cubicBezTo>
                  <a:pt x="9593" y="9649"/>
                  <a:pt x="9539" y="9663"/>
                  <a:pt x="9486" y="9663"/>
                </a:cubicBezTo>
                <a:cubicBezTo>
                  <a:pt x="9448" y="9663"/>
                  <a:pt x="9411" y="9656"/>
                  <a:pt x="9382" y="9636"/>
                </a:cubicBezTo>
                <a:cubicBezTo>
                  <a:pt x="9268" y="9568"/>
                  <a:pt x="9199" y="9454"/>
                  <a:pt x="9062" y="9340"/>
                </a:cubicBezTo>
                <a:cubicBezTo>
                  <a:pt x="8994" y="9431"/>
                  <a:pt x="8925" y="9477"/>
                  <a:pt x="8880" y="9545"/>
                </a:cubicBezTo>
                <a:cubicBezTo>
                  <a:pt x="8811" y="9659"/>
                  <a:pt x="8743" y="9796"/>
                  <a:pt x="8674" y="9910"/>
                </a:cubicBezTo>
                <a:cubicBezTo>
                  <a:pt x="8610" y="10026"/>
                  <a:pt x="8524" y="10084"/>
                  <a:pt x="8433" y="10084"/>
                </a:cubicBezTo>
                <a:cubicBezTo>
                  <a:pt x="8362" y="10084"/>
                  <a:pt x="8288" y="10049"/>
                  <a:pt x="8218" y="9979"/>
                </a:cubicBezTo>
                <a:cubicBezTo>
                  <a:pt x="8081" y="9865"/>
                  <a:pt x="8012" y="9705"/>
                  <a:pt x="7967" y="9522"/>
                </a:cubicBezTo>
                <a:cubicBezTo>
                  <a:pt x="7926" y="9399"/>
                  <a:pt x="7848" y="9313"/>
                  <a:pt x="7734" y="9313"/>
                </a:cubicBezTo>
                <a:cubicBezTo>
                  <a:pt x="7721" y="9313"/>
                  <a:pt x="7707" y="9314"/>
                  <a:pt x="7693" y="9317"/>
                </a:cubicBezTo>
                <a:cubicBezTo>
                  <a:pt x="7373" y="9317"/>
                  <a:pt x="7031" y="9362"/>
                  <a:pt x="6711" y="9499"/>
                </a:cubicBezTo>
                <a:cubicBezTo>
                  <a:pt x="6757" y="9682"/>
                  <a:pt x="6848" y="9819"/>
                  <a:pt x="7008" y="9865"/>
                </a:cubicBezTo>
                <a:cubicBezTo>
                  <a:pt x="7168" y="9910"/>
                  <a:pt x="7328" y="9956"/>
                  <a:pt x="7465" y="10024"/>
                </a:cubicBezTo>
                <a:cubicBezTo>
                  <a:pt x="7533" y="10047"/>
                  <a:pt x="7624" y="10024"/>
                  <a:pt x="7602" y="10138"/>
                </a:cubicBezTo>
                <a:cubicBezTo>
                  <a:pt x="6894" y="10161"/>
                  <a:pt x="6209" y="10184"/>
                  <a:pt x="5502" y="10207"/>
                </a:cubicBezTo>
                <a:cubicBezTo>
                  <a:pt x="5410" y="10275"/>
                  <a:pt x="5296" y="10367"/>
                  <a:pt x="5205" y="10458"/>
                </a:cubicBezTo>
                <a:cubicBezTo>
                  <a:pt x="5139" y="10557"/>
                  <a:pt x="5061" y="10632"/>
                  <a:pt x="4963" y="10632"/>
                </a:cubicBezTo>
                <a:cubicBezTo>
                  <a:pt x="4925" y="10632"/>
                  <a:pt x="4884" y="10620"/>
                  <a:pt x="4840" y="10595"/>
                </a:cubicBezTo>
                <a:cubicBezTo>
                  <a:pt x="4743" y="10558"/>
                  <a:pt x="4654" y="10540"/>
                  <a:pt x="4570" y="10540"/>
                </a:cubicBezTo>
                <a:cubicBezTo>
                  <a:pt x="4397" y="10540"/>
                  <a:pt x="4248" y="10616"/>
                  <a:pt x="4109" y="10755"/>
                </a:cubicBezTo>
                <a:cubicBezTo>
                  <a:pt x="4014" y="10838"/>
                  <a:pt x="3914" y="10878"/>
                  <a:pt x="3810" y="10878"/>
                </a:cubicBezTo>
                <a:cubicBezTo>
                  <a:pt x="3713" y="10878"/>
                  <a:pt x="3615" y="10843"/>
                  <a:pt x="3516" y="10778"/>
                </a:cubicBezTo>
                <a:cubicBezTo>
                  <a:pt x="3447" y="10732"/>
                  <a:pt x="3379" y="10686"/>
                  <a:pt x="3310" y="10663"/>
                </a:cubicBezTo>
                <a:cubicBezTo>
                  <a:pt x="3192" y="10722"/>
                  <a:pt x="3159" y="10832"/>
                  <a:pt x="3021" y="10832"/>
                </a:cubicBezTo>
                <a:cubicBezTo>
                  <a:pt x="2998" y="10832"/>
                  <a:pt x="2974" y="10830"/>
                  <a:pt x="2945" y="10823"/>
                </a:cubicBezTo>
                <a:cubicBezTo>
                  <a:pt x="2811" y="10774"/>
                  <a:pt x="2656" y="10752"/>
                  <a:pt x="2504" y="10752"/>
                </a:cubicBezTo>
                <a:cubicBezTo>
                  <a:pt x="2371" y="10752"/>
                  <a:pt x="2240" y="10769"/>
                  <a:pt x="2123" y="10800"/>
                </a:cubicBezTo>
                <a:cubicBezTo>
                  <a:pt x="1926" y="10861"/>
                  <a:pt x="1728" y="10882"/>
                  <a:pt x="1530" y="10882"/>
                </a:cubicBezTo>
                <a:cubicBezTo>
                  <a:pt x="1431" y="10882"/>
                  <a:pt x="1332" y="10876"/>
                  <a:pt x="1233" y="10869"/>
                </a:cubicBezTo>
                <a:cubicBezTo>
                  <a:pt x="1206" y="10867"/>
                  <a:pt x="1179" y="10865"/>
                  <a:pt x="1154" y="10865"/>
                </a:cubicBezTo>
                <a:cubicBezTo>
                  <a:pt x="922" y="10865"/>
                  <a:pt x="752" y="10958"/>
                  <a:pt x="526" y="11143"/>
                </a:cubicBezTo>
                <a:cubicBezTo>
                  <a:pt x="602" y="11204"/>
                  <a:pt x="698" y="11224"/>
                  <a:pt x="795" y="11224"/>
                </a:cubicBezTo>
                <a:cubicBezTo>
                  <a:pt x="843" y="11224"/>
                  <a:pt x="891" y="11219"/>
                  <a:pt x="937" y="11211"/>
                </a:cubicBezTo>
                <a:cubicBezTo>
                  <a:pt x="1007" y="11209"/>
                  <a:pt x="1078" y="11207"/>
                  <a:pt x="1148" y="11207"/>
                </a:cubicBezTo>
                <a:cubicBezTo>
                  <a:pt x="1568" y="11207"/>
                  <a:pt x="1988" y="11247"/>
                  <a:pt x="2417" y="11247"/>
                </a:cubicBezTo>
                <a:cubicBezTo>
                  <a:pt x="2547" y="11247"/>
                  <a:pt x="2677" y="11243"/>
                  <a:pt x="2808" y="11234"/>
                </a:cubicBezTo>
                <a:cubicBezTo>
                  <a:pt x="3059" y="11211"/>
                  <a:pt x="3333" y="11211"/>
                  <a:pt x="3607" y="11211"/>
                </a:cubicBezTo>
                <a:cubicBezTo>
                  <a:pt x="3683" y="11206"/>
                  <a:pt x="3758" y="11203"/>
                  <a:pt x="3833" y="11203"/>
                </a:cubicBezTo>
                <a:cubicBezTo>
                  <a:pt x="4076" y="11203"/>
                  <a:pt x="4316" y="11233"/>
                  <a:pt x="4543" y="11303"/>
                </a:cubicBezTo>
                <a:cubicBezTo>
                  <a:pt x="4840" y="11417"/>
                  <a:pt x="5136" y="11439"/>
                  <a:pt x="5456" y="11439"/>
                </a:cubicBezTo>
                <a:cubicBezTo>
                  <a:pt x="6232" y="11417"/>
                  <a:pt x="7008" y="11417"/>
                  <a:pt x="7807" y="11371"/>
                </a:cubicBezTo>
                <a:cubicBezTo>
                  <a:pt x="7865" y="11368"/>
                  <a:pt x="7924" y="11367"/>
                  <a:pt x="7982" y="11367"/>
                </a:cubicBezTo>
                <a:cubicBezTo>
                  <a:pt x="8284" y="11367"/>
                  <a:pt x="8587" y="11397"/>
                  <a:pt x="8896" y="11397"/>
                </a:cubicBezTo>
                <a:cubicBezTo>
                  <a:pt x="9041" y="11397"/>
                  <a:pt x="9188" y="11390"/>
                  <a:pt x="9336" y="11371"/>
                </a:cubicBezTo>
                <a:lnTo>
                  <a:pt x="9336" y="11371"/>
                </a:lnTo>
                <a:cubicBezTo>
                  <a:pt x="9313" y="11576"/>
                  <a:pt x="9108" y="11759"/>
                  <a:pt x="9359" y="11919"/>
                </a:cubicBezTo>
                <a:cubicBezTo>
                  <a:pt x="9509" y="11736"/>
                  <a:pt x="9695" y="11662"/>
                  <a:pt x="9900" y="11662"/>
                </a:cubicBezTo>
                <a:cubicBezTo>
                  <a:pt x="9976" y="11662"/>
                  <a:pt x="10055" y="11672"/>
                  <a:pt x="10135" y="11691"/>
                </a:cubicBezTo>
                <a:lnTo>
                  <a:pt x="10295" y="11691"/>
                </a:lnTo>
                <a:cubicBezTo>
                  <a:pt x="10816" y="11637"/>
                  <a:pt x="11338" y="11615"/>
                  <a:pt x="11859" y="11615"/>
                </a:cubicBezTo>
                <a:cubicBezTo>
                  <a:pt x="12228" y="11615"/>
                  <a:pt x="12597" y="11626"/>
                  <a:pt x="12966" y="11645"/>
                </a:cubicBezTo>
                <a:cubicBezTo>
                  <a:pt x="13020" y="11645"/>
                  <a:pt x="13075" y="11645"/>
                  <a:pt x="13130" y="11645"/>
                </a:cubicBezTo>
                <a:cubicBezTo>
                  <a:pt x="13484" y="11645"/>
                  <a:pt x="13830" y="11662"/>
                  <a:pt x="14107" y="11919"/>
                </a:cubicBezTo>
                <a:cubicBezTo>
                  <a:pt x="14355" y="11706"/>
                  <a:pt x="14410" y="11659"/>
                  <a:pt x="14615" y="11659"/>
                </a:cubicBezTo>
                <a:cubicBezTo>
                  <a:pt x="14674" y="11659"/>
                  <a:pt x="14745" y="11663"/>
                  <a:pt x="14837" y="11668"/>
                </a:cubicBezTo>
                <a:lnTo>
                  <a:pt x="15111" y="11668"/>
                </a:lnTo>
                <a:cubicBezTo>
                  <a:pt x="15179" y="11657"/>
                  <a:pt x="15246" y="11652"/>
                  <a:pt x="15312" y="11652"/>
                </a:cubicBezTo>
                <a:cubicBezTo>
                  <a:pt x="15531" y="11652"/>
                  <a:pt x="15734" y="11715"/>
                  <a:pt x="15910" y="11873"/>
                </a:cubicBezTo>
                <a:cubicBezTo>
                  <a:pt x="16001" y="11828"/>
                  <a:pt x="16093" y="11805"/>
                  <a:pt x="16161" y="11759"/>
                </a:cubicBezTo>
                <a:cubicBezTo>
                  <a:pt x="16246" y="11731"/>
                  <a:pt x="16331" y="11714"/>
                  <a:pt x="16411" y="11714"/>
                </a:cubicBezTo>
                <a:cubicBezTo>
                  <a:pt x="16525" y="11714"/>
                  <a:pt x="16629" y="11747"/>
                  <a:pt x="16709" y="11828"/>
                </a:cubicBezTo>
                <a:cubicBezTo>
                  <a:pt x="16949" y="12051"/>
                  <a:pt x="17211" y="12085"/>
                  <a:pt x="17479" y="12085"/>
                </a:cubicBezTo>
                <a:cubicBezTo>
                  <a:pt x="17594" y="12085"/>
                  <a:pt x="17711" y="12079"/>
                  <a:pt x="17827" y="12079"/>
                </a:cubicBezTo>
                <a:cubicBezTo>
                  <a:pt x="17987" y="12079"/>
                  <a:pt x="18101" y="11987"/>
                  <a:pt x="18170" y="11850"/>
                </a:cubicBezTo>
                <a:cubicBezTo>
                  <a:pt x="18307" y="11850"/>
                  <a:pt x="18444" y="11828"/>
                  <a:pt x="18581" y="11828"/>
                </a:cubicBezTo>
                <a:cubicBezTo>
                  <a:pt x="18603" y="11850"/>
                  <a:pt x="18649" y="11873"/>
                  <a:pt x="18672" y="11896"/>
                </a:cubicBezTo>
                <a:cubicBezTo>
                  <a:pt x="18813" y="12073"/>
                  <a:pt x="18996" y="12140"/>
                  <a:pt x="19199" y="12140"/>
                </a:cubicBezTo>
                <a:cubicBezTo>
                  <a:pt x="19257" y="12140"/>
                  <a:pt x="19318" y="12134"/>
                  <a:pt x="19379" y="12124"/>
                </a:cubicBezTo>
                <a:cubicBezTo>
                  <a:pt x="19585" y="12056"/>
                  <a:pt x="19813" y="12056"/>
                  <a:pt x="20019" y="12056"/>
                </a:cubicBezTo>
                <a:cubicBezTo>
                  <a:pt x="20347" y="12056"/>
                  <a:pt x="20676" y="12143"/>
                  <a:pt x="21005" y="12143"/>
                </a:cubicBezTo>
                <a:cubicBezTo>
                  <a:pt x="21087" y="12143"/>
                  <a:pt x="21169" y="12138"/>
                  <a:pt x="21251" y="12124"/>
                </a:cubicBezTo>
                <a:cubicBezTo>
                  <a:pt x="21320" y="12124"/>
                  <a:pt x="21434" y="12147"/>
                  <a:pt x="21502" y="12193"/>
                </a:cubicBezTo>
                <a:cubicBezTo>
                  <a:pt x="21799" y="12330"/>
                  <a:pt x="22096" y="12284"/>
                  <a:pt x="22392" y="12307"/>
                </a:cubicBezTo>
                <a:cubicBezTo>
                  <a:pt x="22413" y="12312"/>
                  <a:pt x="22436" y="12314"/>
                  <a:pt x="22460" y="12314"/>
                </a:cubicBezTo>
                <a:cubicBezTo>
                  <a:pt x="22504" y="12314"/>
                  <a:pt x="22551" y="12308"/>
                  <a:pt x="22597" y="12308"/>
                </a:cubicBezTo>
                <a:cubicBezTo>
                  <a:pt x="22638" y="12308"/>
                  <a:pt x="22678" y="12313"/>
                  <a:pt x="22712" y="12330"/>
                </a:cubicBezTo>
                <a:cubicBezTo>
                  <a:pt x="23077" y="12444"/>
                  <a:pt x="23465" y="12489"/>
                  <a:pt x="23853" y="12512"/>
                </a:cubicBezTo>
                <a:cubicBezTo>
                  <a:pt x="24515" y="12581"/>
                  <a:pt x="25177" y="12672"/>
                  <a:pt x="25839" y="12695"/>
                </a:cubicBezTo>
                <a:cubicBezTo>
                  <a:pt x="25993" y="12702"/>
                  <a:pt x="26147" y="12704"/>
                  <a:pt x="26301" y="12704"/>
                </a:cubicBezTo>
                <a:cubicBezTo>
                  <a:pt x="26673" y="12704"/>
                  <a:pt x="27049" y="12688"/>
                  <a:pt x="27437" y="12672"/>
                </a:cubicBezTo>
                <a:cubicBezTo>
                  <a:pt x="27528" y="12672"/>
                  <a:pt x="27634" y="12643"/>
                  <a:pt x="27731" y="12643"/>
                </a:cubicBezTo>
                <a:cubicBezTo>
                  <a:pt x="27755" y="12643"/>
                  <a:pt x="27779" y="12645"/>
                  <a:pt x="27802" y="12649"/>
                </a:cubicBezTo>
                <a:cubicBezTo>
                  <a:pt x="27916" y="12695"/>
                  <a:pt x="28030" y="12809"/>
                  <a:pt x="28144" y="12877"/>
                </a:cubicBezTo>
                <a:cubicBezTo>
                  <a:pt x="28487" y="12695"/>
                  <a:pt x="28487" y="12695"/>
                  <a:pt x="28806" y="12695"/>
                </a:cubicBezTo>
                <a:lnTo>
                  <a:pt x="30153" y="12695"/>
                </a:lnTo>
                <a:cubicBezTo>
                  <a:pt x="30358" y="12695"/>
                  <a:pt x="30587" y="12672"/>
                  <a:pt x="30792" y="12649"/>
                </a:cubicBezTo>
                <a:cubicBezTo>
                  <a:pt x="30952" y="12615"/>
                  <a:pt x="31106" y="12604"/>
                  <a:pt x="31263" y="12604"/>
                </a:cubicBezTo>
                <a:cubicBezTo>
                  <a:pt x="31420" y="12604"/>
                  <a:pt x="31580" y="12615"/>
                  <a:pt x="31751" y="12626"/>
                </a:cubicBezTo>
                <a:cubicBezTo>
                  <a:pt x="32011" y="12650"/>
                  <a:pt x="32278" y="12692"/>
                  <a:pt x="32544" y="12692"/>
                </a:cubicBezTo>
                <a:cubicBezTo>
                  <a:pt x="32791" y="12692"/>
                  <a:pt x="33038" y="12656"/>
                  <a:pt x="33280" y="12535"/>
                </a:cubicBezTo>
                <a:cubicBezTo>
                  <a:pt x="33408" y="12692"/>
                  <a:pt x="33554" y="12751"/>
                  <a:pt x="33712" y="12751"/>
                </a:cubicBezTo>
                <a:cubicBezTo>
                  <a:pt x="33808" y="12751"/>
                  <a:pt x="33907" y="12729"/>
                  <a:pt x="34010" y="12695"/>
                </a:cubicBezTo>
                <a:cubicBezTo>
                  <a:pt x="34122" y="12665"/>
                  <a:pt x="34228" y="12650"/>
                  <a:pt x="34330" y="12650"/>
                </a:cubicBezTo>
                <a:cubicBezTo>
                  <a:pt x="34543" y="12650"/>
                  <a:pt x="34738" y="12716"/>
                  <a:pt x="34923" y="12855"/>
                </a:cubicBezTo>
                <a:cubicBezTo>
                  <a:pt x="34969" y="12877"/>
                  <a:pt x="34992" y="12877"/>
                  <a:pt x="35015" y="12900"/>
                </a:cubicBezTo>
                <a:cubicBezTo>
                  <a:pt x="35090" y="12933"/>
                  <a:pt x="35160" y="12955"/>
                  <a:pt x="35223" y="12955"/>
                </a:cubicBezTo>
                <a:cubicBezTo>
                  <a:pt x="35294" y="12955"/>
                  <a:pt x="35355" y="12927"/>
                  <a:pt x="35403" y="12855"/>
                </a:cubicBezTo>
                <a:cubicBezTo>
                  <a:pt x="35513" y="12697"/>
                  <a:pt x="35656" y="12648"/>
                  <a:pt x="35809" y="12648"/>
                </a:cubicBezTo>
                <a:cubicBezTo>
                  <a:pt x="35878" y="12648"/>
                  <a:pt x="35949" y="12658"/>
                  <a:pt x="36019" y="12672"/>
                </a:cubicBezTo>
                <a:cubicBezTo>
                  <a:pt x="36270" y="12718"/>
                  <a:pt x="36430" y="12832"/>
                  <a:pt x="36567" y="12992"/>
                </a:cubicBezTo>
                <a:cubicBezTo>
                  <a:pt x="36633" y="13058"/>
                  <a:pt x="36708" y="13094"/>
                  <a:pt x="36785" y="13094"/>
                </a:cubicBezTo>
                <a:cubicBezTo>
                  <a:pt x="36841" y="13094"/>
                  <a:pt x="36898" y="13075"/>
                  <a:pt x="36955" y="13037"/>
                </a:cubicBezTo>
                <a:cubicBezTo>
                  <a:pt x="37069" y="12969"/>
                  <a:pt x="37069" y="12877"/>
                  <a:pt x="37046" y="12763"/>
                </a:cubicBezTo>
                <a:cubicBezTo>
                  <a:pt x="37046" y="12741"/>
                  <a:pt x="37069" y="12695"/>
                  <a:pt x="37092" y="12649"/>
                </a:cubicBezTo>
                <a:cubicBezTo>
                  <a:pt x="37160" y="12649"/>
                  <a:pt x="37252" y="12672"/>
                  <a:pt x="37343" y="12672"/>
                </a:cubicBezTo>
                <a:cubicBezTo>
                  <a:pt x="37571" y="12672"/>
                  <a:pt x="37799" y="12672"/>
                  <a:pt x="38005" y="12832"/>
                </a:cubicBezTo>
                <a:cubicBezTo>
                  <a:pt x="38098" y="12910"/>
                  <a:pt x="38213" y="12945"/>
                  <a:pt x="38335" y="12945"/>
                </a:cubicBezTo>
                <a:cubicBezTo>
                  <a:pt x="38391" y="12945"/>
                  <a:pt x="38449" y="12938"/>
                  <a:pt x="38507" y="12923"/>
                </a:cubicBezTo>
                <a:cubicBezTo>
                  <a:pt x="38606" y="12890"/>
                  <a:pt x="38701" y="12878"/>
                  <a:pt x="38796" y="12878"/>
                </a:cubicBezTo>
                <a:cubicBezTo>
                  <a:pt x="38964" y="12878"/>
                  <a:pt x="39131" y="12917"/>
                  <a:pt x="39306" y="12946"/>
                </a:cubicBezTo>
                <a:cubicBezTo>
                  <a:pt x="39420" y="12946"/>
                  <a:pt x="39534" y="12992"/>
                  <a:pt x="39671" y="12992"/>
                </a:cubicBezTo>
                <a:cubicBezTo>
                  <a:pt x="39726" y="13000"/>
                  <a:pt x="39779" y="13005"/>
                  <a:pt x="39830" y="13005"/>
                </a:cubicBezTo>
                <a:cubicBezTo>
                  <a:pt x="40050" y="13005"/>
                  <a:pt x="40222" y="12918"/>
                  <a:pt x="40333" y="12695"/>
                </a:cubicBezTo>
                <a:cubicBezTo>
                  <a:pt x="40403" y="12555"/>
                  <a:pt x="40499" y="12496"/>
                  <a:pt x="40622" y="12496"/>
                </a:cubicBezTo>
                <a:cubicBezTo>
                  <a:pt x="40660" y="12496"/>
                  <a:pt x="40701" y="12501"/>
                  <a:pt x="40744" y="12512"/>
                </a:cubicBezTo>
                <a:cubicBezTo>
                  <a:pt x="41109" y="12558"/>
                  <a:pt x="41497" y="12626"/>
                  <a:pt x="41840" y="12786"/>
                </a:cubicBezTo>
                <a:cubicBezTo>
                  <a:pt x="41885" y="12718"/>
                  <a:pt x="41908" y="12626"/>
                  <a:pt x="41954" y="12512"/>
                </a:cubicBezTo>
                <a:cubicBezTo>
                  <a:pt x="42091" y="12604"/>
                  <a:pt x="42228" y="12649"/>
                  <a:pt x="42342" y="12741"/>
                </a:cubicBezTo>
                <a:cubicBezTo>
                  <a:pt x="42555" y="12897"/>
                  <a:pt x="42769" y="13001"/>
                  <a:pt x="43000" y="13001"/>
                </a:cubicBezTo>
                <a:cubicBezTo>
                  <a:pt x="43138" y="13001"/>
                  <a:pt x="43283" y="12963"/>
                  <a:pt x="43437" y="12877"/>
                </a:cubicBezTo>
                <a:cubicBezTo>
                  <a:pt x="43506" y="12832"/>
                  <a:pt x="43597" y="12832"/>
                  <a:pt x="43666" y="12809"/>
                </a:cubicBezTo>
                <a:cubicBezTo>
                  <a:pt x="43711" y="12672"/>
                  <a:pt x="43711" y="12581"/>
                  <a:pt x="43757" y="12444"/>
                </a:cubicBezTo>
                <a:cubicBezTo>
                  <a:pt x="43825" y="12512"/>
                  <a:pt x="43894" y="12535"/>
                  <a:pt x="43939" y="12581"/>
                </a:cubicBezTo>
                <a:cubicBezTo>
                  <a:pt x="44076" y="12763"/>
                  <a:pt x="44259" y="12786"/>
                  <a:pt x="44464" y="12786"/>
                </a:cubicBezTo>
                <a:cubicBezTo>
                  <a:pt x="44556" y="12786"/>
                  <a:pt x="44670" y="12763"/>
                  <a:pt x="44784" y="12741"/>
                </a:cubicBezTo>
                <a:cubicBezTo>
                  <a:pt x="44828" y="12723"/>
                  <a:pt x="44871" y="12716"/>
                  <a:pt x="44915" y="12716"/>
                </a:cubicBezTo>
                <a:cubicBezTo>
                  <a:pt x="44985" y="12716"/>
                  <a:pt x="45056" y="12735"/>
                  <a:pt x="45126" y="12763"/>
                </a:cubicBezTo>
                <a:cubicBezTo>
                  <a:pt x="45213" y="12807"/>
                  <a:pt x="45274" y="12830"/>
                  <a:pt x="45324" y="12830"/>
                </a:cubicBezTo>
                <a:cubicBezTo>
                  <a:pt x="45406" y="12830"/>
                  <a:pt x="45461" y="12768"/>
                  <a:pt x="45560" y="12626"/>
                </a:cubicBezTo>
                <a:cubicBezTo>
                  <a:pt x="45606" y="12581"/>
                  <a:pt x="45651" y="12535"/>
                  <a:pt x="45697" y="12444"/>
                </a:cubicBezTo>
                <a:cubicBezTo>
                  <a:pt x="45788" y="12535"/>
                  <a:pt x="45857" y="12649"/>
                  <a:pt x="45902" y="12649"/>
                </a:cubicBezTo>
                <a:cubicBezTo>
                  <a:pt x="45927" y="12645"/>
                  <a:pt x="45951" y="12643"/>
                  <a:pt x="45974" y="12643"/>
                </a:cubicBezTo>
                <a:cubicBezTo>
                  <a:pt x="46181" y="12643"/>
                  <a:pt x="46311" y="12814"/>
                  <a:pt x="46496" y="12855"/>
                </a:cubicBezTo>
                <a:cubicBezTo>
                  <a:pt x="46542" y="12877"/>
                  <a:pt x="46587" y="12877"/>
                  <a:pt x="46656" y="12877"/>
                </a:cubicBezTo>
                <a:cubicBezTo>
                  <a:pt x="46701" y="12855"/>
                  <a:pt x="46724" y="12809"/>
                  <a:pt x="46770" y="12786"/>
                </a:cubicBezTo>
                <a:cubicBezTo>
                  <a:pt x="46724" y="12672"/>
                  <a:pt x="46701" y="12581"/>
                  <a:pt x="46678" y="12489"/>
                </a:cubicBezTo>
                <a:cubicBezTo>
                  <a:pt x="46758" y="12410"/>
                  <a:pt x="46844" y="12381"/>
                  <a:pt x="46930" y="12381"/>
                </a:cubicBezTo>
                <a:cubicBezTo>
                  <a:pt x="47015" y="12381"/>
                  <a:pt x="47101" y="12410"/>
                  <a:pt x="47181" y="12444"/>
                </a:cubicBezTo>
                <a:cubicBezTo>
                  <a:pt x="47337" y="12537"/>
                  <a:pt x="47482" y="12610"/>
                  <a:pt x="47646" y="12610"/>
                </a:cubicBezTo>
                <a:cubicBezTo>
                  <a:pt x="47722" y="12610"/>
                  <a:pt x="47801" y="12594"/>
                  <a:pt x="47888" y="12558"/>
                </a:cubicBezTo>
                <a:cubicBezTo>
                  <a:pt x="47910" y="12549"/>
                  <a:pt x="47931" y="12546"/>
                  <a:pt x="47952" y="12546"/>
                </a:cubicBezTo>
                <a:cubicBezTo>
                  <a:pt x="48044" y="12546"/>
                  <a:pt x="48134" y="12616"/>
                  <a:pt x="48208" y="12672"/>
                </a:cubicBezTo>
                <a:cubicBezTo>
                  <a:pt x="48309" y="12733"/>
                  <a:pt x="48383" y="12762"/>
                  <a:pt x="48448" y="12762"/>
                </a:cubicBezTo>
                <a:cubicBezTo>
                  <a:pt x="48530" y="12762"/>
                  <a:pt x="48598" y="12715"/>
                  <a:pt x="48687" y="12626"/>
                </a:cubicBezTo>
                <a:cubicBezTo>
                  <a:pt x="48710" y="12581"/>
                  <a:pt x="48733" y="12535"/>
                  <a:pt x="48778" y="12489"/>
                </a:cubicBezTo>
                <a:cubicBezTo>
                  <a:pt x="48875" y="12369"/>
                  <a:pt x="48978" y="12312"/>
                  <a:pt x="49083" y="12312"/>
                </a:cubicBezTo>
                <a:cubicBezTo>
                  <a:pt x="49178" y="12312"/>
                  <a:pt x="49275" y="12358"/>
                  <a:pt x="49372" y="12444"/>
                </a:cubicBezTo>
                <a:cubicBezTo>
                  <a:pt x="49418" y="12489"/>
                  <a:pt x="49463" y="12558"/>
                  <a:pt x="49509" y="12604"/>
                </a:cubicBezTo>
                <a:cubicBezTo>
                  <a:pt x="49577" y="12683"/>
                  <a:pt x="49634" y="12723"/>
                  <a:pt x="49697" y="12723"/>
                </a:cubicBezTo>
                <a:cubicBezTo>
                  <a:pt x="49760" y="12723"/>
                  <a:pt x="49828" y="12683"/>
                  <a:pt x="49920" y="12604"/>
                </a:cubicBezTo>
                <a:cubicBezTo>
                  <a:pt x="49943" y="12581"/>
                  <a:pt x="49988" y="12535"/>
                  <a:pt x="50011" y="12489"/>
                </a:cubicBezTo>
                <a:cubicBezTo>
                  <a:pt x="50132" y="12368"/>
                  <a:pt x="50253" y="12313"/>
                  <a:pt x="50404" y="12313"/>
                </a:cubicBezTo>
                <a:cubicBezTo>
                  <a:pt x="50452" y="12313"/>
                  <a:pt x="50503" y="12319"/>
                  <a:pt x="50559" y="12330"/>
                </a:cubicBezTo>
                <a:cubicBezTo>
                  <a:pt x="50741" y="12375"/>
                  <a:pt x="50947" y="12375"/>
                  <a:pt x="51129" y="12421"/>
                </a:cubicBezTo>
                <a:cubicBezTo>
                  <a:pt x="51244" y="12448"/>
                  <a:pt x="51357" y="12458"/>
                  <a:pt x="51469" y="12458"/>
                </a:cubicBezTo>
                <a:cubicBezTo>
                  <a:pt x="51779" y="12458"/>
                  <a:pt x="52085" y="12382"/>
                  <a:pt x="52394" y="12382"/>
                </a:cubicBezTo>
                <a:cubicBezTo>
                  <a:pt x="52535" y="12382"/>
                  <a:pt x="52676" y="12398"/>
                  <a:pt x="52819" y="12444"/>
                </a:cubicBezTo>
                <a:cubicBezTo>
                  <a:pt x="52832" y="12450"/>
                  <a:pt x="52845" y="12453"/>
                  <a:pt x="52859" y="12453"/>
                </a:cubicBezTo>
                <a:cubicBezTo>
                  <a:pt x="52893" y="12453"/>
                  <a:pt x="52930" y="12437"/>
                  <a:pt x="52978" y="12421"/>
                </a:cubicBezTo>
                <a:cubicBezTo>
                  <a:pt x="53229" y="12375"/>
                  <a:pt x="53503" y="12307"/>
                  <a:pt x="53754" y="12284"/>
                </a:cubicBezTo>
                <a:cubicBezTo>
                  <a:pt x="54039" y="12262"/>
                  <a:pt x="54324" y="12230"/>
                  <a:pt x="54604" y="12230"/>
                </a:cubicBezTo>
                <a:cubicBezTo>
                  <a:pt x="54907" y="12230"/>
                  <a:pt x="55204" y="12268"/>
                  <a:pt x="55489" y="12398"/>
                </a:cubicBezTo>
                <a:cubicBezTo>
                  <a:pt x="55786" y="12216"/>
                  <a:pt x="55786" y="12216"/>
                  <a:pt x="56174" y="12193"/>
                </a:cubicBezTo>
                <a:cubicBezTo>
                  <a:pt x="56265" y="12193"/>
                  <a:pt x="56356" y="12170"/>
                  <a:pt x="56425" y="12124"/>
                </a:cubicBezTo>
                <a:cubicBezTo>
                  <a:pt x="56562" y="12079"/>
                  <a:pt x="56676" y="12010"/>
                  <a:pt x="56790" y="11919"/>
                </a:cubicBezTo>
                <a:cubicBezTo>
                  <a:pt x="56904" y="11850"/>
                  <a:pt x="56996" y="11736"/>
                  <a:pt x="57087" y="11645"/>
                </a:cubicBezTo>
                <a:cubicBezTo>
                  <a:pt x="57178" y="11668"/>
                  <a:pt x="57224" y="11668"/>
                  <a:pt x="57269" y="11691"/>
                </a:cubicBezTo>
                <a:cubicBezTo>
                  <a:pt x="57475" y="11828"/>
                  <a:pt x="57657" y="12010"/>
                  <a:pt x="57886" y="12079"/>
                </a:cubicBezTo>
                <a:cubicBezTo>
                  <a:pt x="58137" y="12170"/>
                  <a:pt x="58411" y="12170"/>
                  <a:pt x="58685" y="12193"/>
                </a:cubicBezTo>
                <a:lnTo>
                  <a:pt x="58844" y="12193"/>
                </a:lnTo>
                <a:cubicBezTo>
                  <a:pt x="58867" y="12193"/>
                  <a:pt x="58913" y="12170"/>
                  <a:pt x="58936" y="12147"/>
                </a:cubicBezTo>
                <a:cubicBezTo>
                  <a:pt x="58936" y="12079"/>
                  <a:pt x="58936" y="11987"/>
                  <a:pt x="58913" y="11919"/>
                </a:cubicBezTo>
                <a:cubicBezTo>
                  <a:pt x="58985" y="11846"/>
                  <a:pt x="59064" y="11819"/>
                  <a:pt x="59139" y="11819"/>
                </a:cubicBezTo>
                <a:cubicBezTo>
                  <a:pt x="59206" y="11819"/>
                  <a:pt x="59270" y="11841"/>
                  <a:pt x="59324" y="11873"/>
                </a:cubicBezTo>
                <a:cubicBezTo>
                  <a:pt x="59440" y="11951"/>
                  <a:pt x="59563" y="11977"/>
                  <a:pt x="59690" y="11977"/>
                </a:cubicBezTo>
                <a:cubicBezTo>
                  <a:pt x="59787" y="11977"/>
                  <a:pt x="59887" y="11961"/>
                  <a:pt x="59986" y="11942"/>
                </a:cubicBezTo>
                <a:cubicBezTo>
                  <a:pt x="60381" y="11900"/>
                  <a:pt x="60757" y="11802"/>
                  <a:pt x="61148" y="11802"/>
                </a:cubicBezTo>
                <a:cubicBezTo>
                  <a:pt x="61187" y="11802"/>
                  <a:pt x="61225" y="11803"/>
                  <a:pt x="61264" y="11805"/>
                </a:cubicBezTo>
                <a:cubicBezTo>
                  <a:pt x="61515" y="11805"/>
                  <a:pt x="61743" y="11713"/>
                  <a:pt x="61949" y="11554"/>
                </a:cubicBezTo>
                <a:cubicBezTo>
                  <a:pt x="62072" y="11465"/>
                  <a:pt x="62196" y="11432"/>
                  <a:pt x="62331" y="11432"/>
                </a:cubicBezTo>
                <a:cubicBezTo>
                  <a:pt x="62370" y="11432"/>
                  <a:pt x="62410" y="11434"/>
                  <a:pt x="62451" y="11439"/>
                </a:cubicBezTo>
                <a:cubicBezTo>
                  <a:pt x="62585" y="11455"/>
                  <a:pt x="62719" y="11461"/>
                  <a:pt x="62852" y="11461"/>
                </a:cubicBezTo>
                <a:cubicBezTo>
                  <a:pt x="63311" y="11461"/>
                  <a:pt x="63766" y="11389"/>
                  <a:pt x="64208" y="11371"/>
                </a:cubicBezTo>
                <a:cubicBezTo>
                  <a:pt x="64345" y="11371"/>
                  <a:pt x="64459" y="11325"/>
                  <a:pt x="64574" y="11280"/>
                </a:cubicBezTo>
                <a:cubicBezTo>
                  <a:pt x="64707" y="11226"/>
                  <a:pt x="64833" y="11204"/>
                  <a:pt x="64965" y="11204"/>
                </a:cubicBezTo>
                <a:cubicBezTo>
                  <a:pt x="65058" y="11204"/>
                  <a:pt x="65154" y="11215"/>
                  <a:pt x="65258" y="11234"/>
                </a:cubicBezTo>
                <a:cubicBezTo>
                  <a:pt x="65715" y="11303"/>
                  <a:pt x="66171" y="11303"/>
                  <a:pt x="66628" y="11394"/>
                </a:cubicBezTo>
                <a:cubicBezTo>
                  <a:pt x="66769" y="11414"/>
                  <a:pt x="66911" y="11420"/>
                  <a:pt x="67052" y="11420"/>
                </a:cubicBezTo>
                <a:cubicBezTo>
                  <a:pt x="67286" y="11420"/>
                  <a:pt x="67519" y="11403"/>
                  <a:pt x="67752" y="11403"/>
                </a:cubicBezTo>
                <a:cubicBezTo>
                  <a:pt x="67857" y="11403"/>
                  <a:pt x="67961" y="11407"/>
                  <a:pt x="68066" y="11417"/>
                </a:cubicBezTo>
                <a:cubicBezTo>
                  <a:pt x="68169" y="11428"/>
                  <a:pt x="68277" y="11434"/>
                  <a:pt x="68385" y="11434"/>
                </a:cubicBezTo>
                <a:cubicBezTo>
                  <a:pt x="68494" y="11434"/>
                  <a:pt x="68602" y="11428"/>
                  <a:pt x="68705" y="11417"/>
                </a:cubicBezTo>
                <a:cubicBezTo>
                  <a:pt x="68796" y="11394"/>
                  <a:pt x="68933" y="11394"/>
                  <a:pt x="68888" y="11211"/>
                </a:cubicBezTo>
                <a:cubicBezTo>
                  <a:pt x="68591" y="11166"/>
                  <a:pt x="68294" y="11074"/>
                  <a:pt x="67997" y="11074"/>
                </a:cubicBezTo>
                <a:cubicBezTo>
                  <a:pt x="67632" y="11074"/>
                  <a:pt x="67358" y="10915"/>
                  <a:pt x="67107" y="10663"/>
                </a:cubicBezTo>
                <a:cubicBezTo>
                  <a:pt x="67061" y="10641"/>
                  <a:pt x="67061" y="10572"/>
                  <a:pt x="67039" y="10504"/>
                </a:cubicBezTo>
                <a:cubicBezTo>
                  <a:pt x="67107" y="10481"/>
                  <a:pt x="67153" y="10458"/>
                  <a:pt x="67176" y="10458"/>
                </a:cubicBezTo>
                <a:cubicBezTo>
                  <a:pt x="67632" y="10549"/>
                  <a:pt x="68089" y="10641"/>
                  <a:pt x="68545" y="10732"/>
                </a:cubicBezTo>
                <a:cubicBezTo>
                  <a:pt x="68614" y="10743"/>
                  <a:pt x="68682" y="10760"/>
                  <a:pt x="68748" y="10760"/>
                </a:cubicBezTo>
                <a:cubicBezTo>
                  <a:pt x="68813" y="10760"/>
                  <a:pt x="68876" y="10743"/>
                  <a:pt x="68933" y="10686"/>
                </a:cubicBezTo>
                <a:cubicBezTo>
                  <a:pt x="68986" y="10644"/>
                  <a:pt x="69039" y="10626"/>
                  <a:pt x="69095" y="10626"/>
                </a:cubicBezTo>
                <a:cubicBezTo>
                  <a:pt x="69158" y="10626"/>
                  <a:pt x="69225" y="10650"/>
                  <a:pt x="69298" y="10686"/>
                </a:cubicBezTo>
                <a:cubicBezTo>
                  <a:pt x="69390" y="10709"/>
                  <a:pt x="69481" y="10755"/>
                  <a:pt x="69572" y="10778"/>
                </a:cubicBezTo>
                <a:cubicBezTo>
                  <a:pt x="69686" y="10641"/>
                  <a:pt x="69709" y="10458"/>
                  <a:pt x="69869" y="10390"/>
                </a:cubicBezTo>
                <a:cubicBezTo>
                  <a:pt x="69960" y="10367"/>
                  <a:pt x="70052" y="10253"/>
                  <a:pt x="70074" y="10161"/>
                </a:cubicBezTo>
                <a:cubicBezTo>
                  <a:pt x="70166" y="9933"/>
                  <a:pt x="70326" y="9887"/>
                  <a:pt x="70554" y="9887"/>
                </a:cubicBezTo>
                <a:cubicBezTo>
                  <a:pt x="70634" y="9887"/>
                  <a:pt x="70708" y="9899"/>
                  <a:pt x="70782" y="9899"/>
                </a:cubicBezTo>
                <a:cubicBezTo>
                  <a:pt x="70856" y="9899"/>
                  <a:pt x="70930" y="9887"/>
                  <a:pt x="71010" y="9842"/>
                </a:cubicBezTo>
                <a:cubicBezTo>
                  <a:pt x="71124" y="9791"/>
                  <a:pt x="71237" y="9776"/>
                  <a:pt x="71355" y="9776"/>
                </a:cubicBezTo>
                <a:cubicBezTo>
                  <a:pt x="71450" y="9776"/>
                  <a:pt x="71547" y="9786"/>
                  <a:pt x="71649" y="9796"/>
                </a:cubicBezTo>
                <a:cubicBezTo>
                  <a:pt x="71695" y="9807"/>
                  <a:pt x="71741" y="9813"/>
                  <a:pt x="71783" y="9813"/>
                </a:cubicBezTo>
                <a:cubicBezTo>
                  <a:pt x="71826" y="9813"/>
                  <a:pt x="71866" y="9807"/>
                  <a:pt x="71900" y="9796"/>
                </a:cubicBezTo>
                <a:cubicBezTo>
                  <a:pt x="71946" y="9796"/>
                  <a:pt x="71946" y="9728"/>
                  <a:pt x="72015" y="9659"/>
                </a:cubicBezTo>
                <a:cubicBezTo>
                  <a:pt x="71777" y="9625"/>
                  <a:pt x="71565" y="9566"/>
                  <a:pt x="71349" y="9566"/>
                </a:cubicBezTo>
                <a:cubicBezTo>
                  <a:pt x="71275" y="9566"/>
                  <a:pt x="71201" y="9573"/>
                  <a:pt x="71124" y="9591"/>
                </a:cubicBezTo>
                <a:cubicBezTo>
                  <a:pt x="71041" y="9613"/>
                  <a:pt x="70960" y="9624"/>
                  <a:pt x="70879" y="9624"/>
                </a:cubicBezTo>
                <a:cubicBezTo>
                  <a:pt x="70719" y="9624"/>
                  <a:pt x="70561" y="9583"/>
                  <a:pt x="70394" y="9522"/>
                </a:cubicBezTo>
                <a:cubicBezTo>
                  <a:pt x="70348" y="9522"/>
                  <a:pt x="70303" y="9454"/>
                  <a:pt x="70234" y="9385"/>
                </a:cubicBezTo>
                <a:cubicBezTo>
                  <a:pt x="70394" y="9271"/>
                  <a:pt x="70531" y="9180"/>
                  <a:pt x="70714" y="9066"/>
                </a:cubicBezTo>
                <a:cubicBezTo>
                  <a:pt x="70622" y="8997"/>
                  <a:pt x="70554" y="8929"/>
                  <a:pt x="70508" y="8929"/>
                </a:cubicBezTo>
                <a:cubicBezTo>
                  <a:pt x="70211" y="8906"/>
                  <a:pt x="69960" y="8815"/>
                  <a:pt x="69686" y="8723"/>
                </a:cubicBezTo>
                <a:cubicBezTo>
                  <a:pt x="69435" y="8655"/>
                  <a:pt x="69276" y="8541"/>
                  <a:pt x="69139" y="8312"/>
                </a:cubicBezTo>
                <a:cubicBezTo>
                  <a:pt x="69024" y="8153"/>
                  <a:pt x="68865" y="7993"/>
                  <a:pt x="68705" y="7833"/>
                </a:cubicBezTo>
                <a:cubicBezTo>
                  <a:pt x="68522" y="7628"/>
                  <a:pt x="68294" y="7514"/>
                  <a:pt x="68020" y="7445"/>
                </a:cubicBezTo>
                <a:cubicBezTo>
                  <a:pt x="67701" y="7399"/>
                  <a:pt x="67404" y="7331"/>
                  <a:pt x="67084" y="7308"/>
                </a:cubicBezTo>
                <a:cubicBezTo>
                  <a:pt x="66468" y="7262"/>
                  <a:pt x="66468" y="7262"/>
                  <a:pt x="65783" y="6829"/>
                </a:cubicBezTo>
                <a:cubicBezTo>
                  <a:pt x="65943" y="6669"/>
                  <a:pt x="66103" y="6509"/>
                  <a:pt x="66285" y="6349"/>
                </a:cubicBezTo>
                <a:cubicBezTo>
                  <a:pt x="66377" y="6486"/>
                  <a:pt x="66468" y="6601"/>
                  <a:pt x="66559" y="6737"/>
                </a:cubicBezTo>
                <a:lnTo>
                  <a:pt x="67860" y="6737"/>
                </a:lnTo>
                <a:cubicBezTo>
                  <a:pt x="68248" y="6737"/>
                  <a:pt x="68636" y="6760"/>
                  <a:pt x="69024" y="6760"/>
                </a:cubicBezTo>
                <a:cubicBezTo>
                  <a:pt x="69055" y="6763"/>
                  <a:pt x="69085" y="6764"/>
                  <a:pt x="69115" y="6764"/>
                </a:cubicBezTo>
                <a:cubicBezTo>
                  <a:pt x="69373" y="6764"/>
                  <a:pt x="69596" y="6678"/>
                  <a:pt x="69801" y="6555"/>
                </a:cubicBezTo>
                <a:cubicBezTo>
                  <a:pt x="69983" y="6441"/>
                  <a:pt x="70166" y="6327"/>
                  <a:pt x="70326" y="6190"/>
                </a:cubicBezTo>
                <a:cubicBezTo>
                  <a:pt x="70577" y="5984"/>
                  <a:pt x="70896" y="5961"/>
                  <a:pt x="71193" y="5961"/>
                </a:cubicBezTo>
                <a:cubicBezTo>
                  <a:pt x="71284" y="5961"/>
                  <a:pt x="71398" y="6007"/>
                  <a:pt x="71353" y="6190"/>
                </a:cubicBezTo>
                <a:cubicBezTo>
                  <a:pt x="71239" y="6212"/>
                  <a:pt x="71102" y="6235"/>
                  <a:pt x="70965" y="6258"/>
                </a:cubicBezTo>
                <a:cubicBezTo>
                  <a:pt x="70919" y="6258"/>
                  <a:pt x="70896" y="6304"/>
                  <a:pt x="70873" y="6327"/>
                </a:cubicBezTo>
                <a:cubicBezTo>
                  <a:pt x="70873" y="6464"/>
                  <a:pt x="70805" y="6601"/>
                  <a:pt x="70942" y="6737"/>
                </a:cubicBezTo>
                <a:cubicBezTo>
                  <a:pt x="70987" y="6692"/>
                  <a:pt x="71079" y="6692"/>
                  <a:pt x="71124" y="6646"/>
                </a:cubicBezTo>
                <a:cubicBezTo>
                  <a:pt x="71336" y="6413"/>
                  <a:pt x="71587" y="6279"/>
                  <a:pt x="71896" y="6279"/>
                </a:cubicBezTo>
                <a:cubicBezTo>
                  <a:pt x="71920" y="6279"/>
                  <a:pt x="71944" y="6279"/>
                  <a:pt x="71969" y="6281"/>
                </a:cubicBezTo>
                <a:cubicBezTo>
                  <a:pt x="72129" y="6281"/>
                  <a:pt x="72288" y="6235"/>
                  <a:pt x="72448" y="6190"/>
                </a:cubicBezTo>
                <a:cubicBezTo>
                  <a:pt x="72583" y="6153"/>
                  <a:pt x="72710" y="6129"/>
                  <a:pt x="72839" y="6129"/>
                </a:cubicBezTo>
                <a:cubicBezTo>
                  <a:pt x="72950" y="6129"/>
                  <a:pt x="73062" y="6147"/>
                  <a:pt x="73179" y="6190"/>
                </a:cubicBezTo>
                <a:cubicBezTo>
                  <a:pt x="73231" y="6203"/>
                  <a:pt x="73299" y="6216"/>
                  <a:pt x="73365" y="6216"/>
                </a:cubicBezTo>
                <a:cubicBezTo>
                  <a:pt x="73413" y="6216"/>
                  <a:pt x="73460" y="6209"/>
                  <a:pt x="73498" y="6190"/>
                </a:cubicBezTo>
                <a:cubicBezTo>
                  <a:pt x="73740" y="6083"/>
                  <a:pt x="73986" y="6047"/>
                  <a:pt x="74233" y="6047"/>
                </a:cubicBezTo>
                <a:cubicBezTo>
                  <a:pt x="74568" y="6047"/>
                  <a:pt x="74904" y="6114"/>
                  <a:pt x="75233" y="6167"/>
                </a:cubicBezTo>
                <a:cubicBezTo>
                  <a:pt x="75433" y="6192"/>
                  <a:pt x="75634" y="6210"/>
                  <a:pt x="75834" y="6210"/>
                </a:cubicBezTo>
                <a:cubicBezTo>
                  <a:pt x="75999" y="6210"/>
                  <a:pt x="76164" y="6198"/>
                  <a:pt x="76329" y="6167"/>
                </a:cubicBezTo>
                <a:cubicBezTo>
                  <a:pt x="76466" y="6144"/>
                  <a:pt x="76802" y="6133"/>
                  <a:pt x="77136" y="6133"/>
                </a:cubicBezTo>
                <a:cubicBezTo>
                  <a:pt x="77470" y="6133"/>
                  <a:pt x="77801" y="6144"/>
                  <a:pt x="77926" y="6167"/>
                </a:cubicBezTo>
                <a:cubicBezTo>
                  <a:pt x="78120" y="6201"/>
                  <a:pt x="78314" y="6218"/>
                  <a:pt x="78511" y="6218"/>
                </a:cubicBezTo>
                <a:cubicBezTo>
                  <a:pt x="78708" y="6218"/>
                  <a:pt x="78908" y="6201"/>
                  <a:pt x="79113" y="6167"/>
                </a:cubicBezTo>
                <a:cubicBezTo>
                  <a:pt x="79342" y="6144"/>
                  <a:pt x="79570" y="6121"/>
                  <a:pt x="79798" y="6121"/>
                </a:cubicBezTo>
                <a:lnTo>
                  <a:pt x="81944" y="6121"/>
                </a:lnTo>
                <a:cubicBezTo>
                  <a:pt x="82195" y="6121"/>
                  <a:pt x="82423" y="6053"/>
                  <a:pt x="82628" y="5893"/>
                </a:cubicBezTo>
                <a:cubicBezTo>
                  <a:pt x="82902" y="5665"/>
                  <a:pt x="83062" y="5619"/>
                  <a:pt x="83496" y="5528"/>
                </a:cubicBezTo>
                <a:cubicBezTo>
                  <a:pt x="83655" y="5749"/>
                  <a:pt x="83762" y="5857"/>
                  <a:pt x="83884" y="5857"/>
                </a:cubicBezTo>
                <a:cubicBezTo>
                  <a:pt x="83988" y="5857"/>
                  <a:pt x="84103" y="5777"/>
                  <a:pt x="84272" y="5619"/>
                </a:cubicBezTo>
                <a:cubicBezTo>
                  <a:pt x="84226" y="5551"/>
                  <a:pt x="84203" y="5482"/>
                  <a:pt x="84158" y="5414"/>
                </a:cubicBezTo>
                <a:cubicBezTo>
                  <a:pt x="84546" y="5345"/>
                  <a:pt x="84934" y="5299"/>
                  <a:pt x="85322" y="5208"/>
                </a:cubicBezTo>
                <a:cubicBezTo>
                  <a:pt x="85436" y="5174"/>
                  <a:pt x="85544" y="5157"/>
                  <a:pt x="85653" y="5157"/>
                </a:cubicBezTo>
                <a:cubicBezTo>
                  <a:pt x="85761" y="5157"/>
                  <a:pt x="85870" y="5174"/>
                  <a:pt x="85984" y="5208"/>
                </a:cubicBezTo>
                <a:cubicBezTo>
                  <a:pt x="86052" y="5094"/>
                  <a:pt x="86121" y="5026"/>
                  <a:pt x="86189" y="4934"/>
                </a:cubicBezTo>
                <a:cubicBezTo>
                  <a:pt x="86189" y="4820"/>
                  <a:pt x="86189" y="4706"/>
                  <a:pt x="86189" y="4615"/>
                </a:cubicBezTo>
                <a:lnTo>
                  <a:pt x="84637" y="4615"/>
                </a:lnTo>
                <a:cubicBezTo>
                  <a:pt x="84295" y="4592"/>
                  <a:pt x="83929" y="4546"/>
                  <a:pt x="83587" y="4523"/>
                </a:cubicBezTo>
                <a:cubicBezTo>
                  <a:pt x="83435" y="4523"/>
                  <a:pt x="83273" y="4513"/>
                  <a:pt x="83114" y="4513"/>
                </a:cubicBezTo>
                <a:cubicBezTo>
                  <a:pt x="83034" y="4513"/>
                  <a:pt x="82956" y="4516"/>
                  <a:pt x="82879" y="4523"/>
                </a:cubicBezTo>
                <a:cubicBezTo>
                  <a:pt x="82674" y="4558"/>
                  <a:pt x="82463" y="4569"/>
                  <a:pt x="82252" y="4569"/>
                </a:cubicBezTo>
                <a:cubicBezTo>
                  <a:pt x="82041" y="4569"/>
                  <a:pt x="81829" y="4558"/>
                  <a:pt x="81624" y="4546"/>
                </a:cubicBezTo>
                <a:cubicBezTo>
                  <a:pt x="81396" y="4546"/>
                  <a:pt x="81168" y="4592"/>
                  <a:pt x="80871" y="4615"/>
                </a:cubicBezTo>
                <a:cubicBezTo>
                  <a:pt x="80748" y="4527"/>
                  <a:pt x="80584" y="4425"/>
                  <a:pt x="80379" y="4425"/>
                </a:cubicBezTo>
                <a:cubicBezTo>
                  <a:pt x="80318" y="4425"/>
                  <a:pt x="80254" y="4434"/>
                  <a:pt x="80186" y="4455"/>
                </a:cubicBezTo>
                <a:cubicBezTo>
                  <a:pt x="80169" y="4459"/>
                  <a:pt x="80150" y="4461"/>
                  <a:pt x="80132" y="4461"/>
                </a:cubicBezTo>
                <a:cubicBezTo>
                  <a:pt x="80052" y="4461"/>
                  <a:pt x="79963" y="4428"/>
                  <a:pt x="79889" y="4409"/>
                </a:cubicBezTo>
                <a:cubicBezTo>
                  <a:pt x="79716" y="4330"/>
                  <a:pt x="79542" y="4306"/>
                  <a:pt x="79369" y="4306"/>
                </a:cubicBezTo>
                <a:cubicBezTo>
                  <a:pt x="79291" y="4306"/>
                  <a:pt x="79214" y="4311"/>
                  <a:pt x="79136" y="4318"/>
                </a:cubicBezTo>
                <a:cubicBezTo>
                  <a:pt x="79043" y="4327"/>
                  <a:pt x="78946" y="4337"/>
                  <a:pt x="78845" y="4337"/>
                </a:cubicBezTo>
                <a:cubicBezTo>
                  <a:pt x="78699" y="4337"/>
                  <a:pt x="78545" y="4317"/>
                  <a:pt x="78383" y="4250"/>
                </a:cubicBezTo>
                <a:cubicBezTo>
                  <a:pt x="78437" y="4141"/>
                  <a:pt x="78520" y="4076"/>
                  <a:pt x="78609" y="4076"/>
                </a:cubicBezTo>
                <a:cubicBezTo>
                  <a:pt x="78632" y="4076"/>
                  <a:pt x="78656" y="4080"/>
                  <a:pt x="78680" y="4090"/>
                </a:cubicBezTo>
                <a:cubicBezTo>
                  <a:pt x="78759" y="4114"/>
                  <a:pt x="78833" y="4124"/>
                  <a:pt x="78905" y="4124"/>
                </a:cubicBezTo>
                <a:cubicBezTo>
                  <a:pt x="79038" y="4124"/>
                  <a:pt x="79162" y="4089"/>
                  <a:pt x="79296" y="4044"/>
                </a:cubicBezTo>
                <a:cubicBezTo>
                  <a:pt x="79360" y="4028"/>
                  <a:pt x="79425" y="4012"/>
                  <a:pt x="79490" y="4012"/>
                </a:cubicBezTo>
                <a:cubicBezTo>
                  <a:pt x="79516" y="4012"/>
                  <a:pt x="79543" y="4015"/>
                  <a:pt x="79570" y="4021"/>
                </a:cubicBezTo>
                <a:cubicBezTo>
                  <a:pt x="79615" y="4031"/>
                  <a:pt x="79659" y="4036"/>
                  <a:pt x="79702" y="4036"/>
                </a:cubicBezTo>
                <a:cubicBezTo>
                  <a:pt x="79855" y="4036"/>
                  <a:pt x="79998" y="3978"/>
                  <a:pt x="80140" y="3907"/>
                </a:cubicBezTo>
                <a:cubicBezTo>
                  <a:pt x="80255" y="4113"/>
                  <a:pt x="80414" y="4181"/>
                  <a:pt x="80620" y="4204"/>
                </a:cubicBezTo>
                <a:cubicBezTo>
                  <a:pt x="80730" y="4218"/>
                  <a:pt x="80839" y="4225"/>
                  <a:pt x="80946" y="4225"/>
                </a:cubicBezTo>
                <a:cubicBezTo>
                  <a:pt x="81192" y="4225"/>
                  <a:pt x="81431" y="4185"/>
                  <a:pt x="81670" y="4090"/>
                </a:cubicBezTo>
                <a:cubicBezTo>
                  <a:pt x="81903" y="4008"/>
                  <a:pt x="82135" y="3966"/>
                  <a:pt x="82368" y="3966"/>
                </a:cubicBezTo>
                <a:cubicBezTo>
                  <a:pt x="82523" y="3966"/>
                  <a:pt x="82679" y="3985"/>
                  <a:pt x="82834" y="4021"/>
                </a:cubicBezTo>
                <a:cubicBezTo>
                  <a:pt x="82889" y="4021"/>
                  <a:pt x="82943" y="4050"/>
                  <a:pt x="82998" y="4050"/>
                </a:cubicBezTo>
                <a:cubicBezTo>
                  <a:pt x="83012" y="4050"/>
                  <a:pt x="83026" y="4049"/>
                  <a:pt x="83039" y="4044"/>
                </a:cubicBezTo>
                <a:cubicBezTo>
                  <a:pt x="83155" y="4002"/>
                  <a:pt x="83270" y="3987"/>
                  <a:pt x="83386" y="3987"/>
                </a:cubicBezTo>
                <a:cubicBezTo>
                  <a:pt x="83663" y="3987"/>
                  <a:pt x="83941" y="4073"/>
                  <a:pt x="84218" y="4073"/>
                </a:cubicBezTo>
                <a:cubicBezTo>
                  <a:pt x="84259" y="4073"/>
                  <a:pt x="84299" y="4071"/>
                  <a:pt x="84340" y="4067"/>
                </a:cubicBezTo>
                <a:cubicBezTo>
                  <a:pt x="84957" y="3998"/>
                  <a:pt x="85573" y="4021"/>
                  <a:pt x="86189" y="3861"/>
                </a:cubicBezTo>
                <a:cubicBezTo>
                  <a:pt x="86189" y="3747"/>
                  <a:pt x="86189" y="3656"/>
                  <a:pt x="86189" y="3542"/>
                </a:cubicBezTo>
                <a:cubicBezTo>
                  <a:pt x="85710" y="3519"/>
                  <a:pt x="85253" y="3473"/>
                  <a:pt x="84797" y="3337"/>
                </a:cubicBezTo>
                <a:cubicBezTo>
                  <a:pt x="84546" y="3337"/>
                  <a:pt x="84295" y="3359"/>
                  <a:pt x="84066" y="3382"/>
                </a:cubicBezTo>
                <a:cubicBezTo>
                  <a:pt x="84046" y="3387"/>
                  <a:pt x="84025" y="3390"/>
                  <a:pt x="84005" y="3390"/>
                </a:cubicBezTo>
                <a:cubicBezTo>
                  <a:pt x="83936" y="3390"/>
                  <a:pt x="83873" y="3357"/>
                  <a:pt x="83838" y="3268"/>
                </a:cubicBezTo>
                <a:cubicBezTo>
                  <a:pt x="83884" y="3200"/>
                  <a:pt x="83929" y="3131"/>
                  <a:pt x="83975" y="3040"/>
                </a:cubicBezTo>
                <a:cubicBezTo>
                  <a:pt x="83496" y="2903"/>
                  <a:pt x="83039" y="2857"/>
                  <a:pt x="82560" y="2834"/>
                </a:cubicBezTo>
                <a:cubicBezTo>
                  <a:pt x="82035" y="2812"/>
                  <a:pt x="81533" y="2789"/>
                  <a:pt x="81053" y="2583"/>
                </a:cubicBezTo>
                <a:cubicBezTo>
                  <a:pt x="80962" y="2593"/>
                  <a:pt x="80874" y="2604"/>
                  <a:pt x="80789" y="2604"/>
                </a:cubicBezTo>
                <a:cubicBezTo>
                  <a:pt x="80685" y="2604"/>
                  <a:pt x="80584" y="2588"/>
                  <a:pt x="80483" y="2538"/>
                </a:cubicBezTo>
                <a:cubicBezTo>
                  <a:pt x="80391" y="2515"/>
                  <a:pt x="80323" y="2424"/>
                  <a:pt x="80369" y="2332"/>
                </a:cubicBezTo>
                <a:cubicBezTo>
                  <a:pt x="80391" y="2287"/>
                  <a:pt x="80483" y="2195"/>
                  <a:pt x="80528" y="2195"/>
                </a:cubicBezTo>
                <a:cubicBezTo>
                  <a:pt x="80643" y="2195"/>
                  <a:pt x="80779" y="2218"/>
                  <a:pt x="80871" y="2264"/>
                </a:cubicBezTo>
                <a:cubicBezTo>
                  <a:pt x="81008" y="2332"/>
                  <a:pt x="81031" y="2446"/>
                  <a:pt x="81053" y="2583"/>
                </a:cubicBezTo>
                <a:cubicBezTo>
                  <a:pt x="81282" y="2583"/>
                  <a:pt x="81510" y="2583"/>
                  <a:pt x="81807" y="2606"/>
                </a:cubicBezTo>
                <a:cubicBezTo>
                  <a:pt x="81761" y="2515"/>
                  <a:pt x="81715" y="2446"/>
                  <a:pt x="81693" y="2355"/>
                </a:cubicBezTo>
                <a:cubicBezTo>
                  <a:pt x="81556" y="2241"/>
                  <a:pt x="81419" y="2127"/>
                  <a:pt x="81304" y="2013"/>
                </a:cubicBezTo>
                <a:cubicBezTo>
                  <a:pt x="81063" y="2018"/>
                  <a:pt x="80880" y="2022"/>
                  <a:pt x="80737" y="2022"/>
                </a:cubicBezTo>
                <a:cubicBezTo>
                  <a:pt x="80286" y="2022"/>
                  <a:pt x="80240" y="1981"/>
                  <a:pt x="80049" y="1807"/>
                </a:cubicBezTo>
                <a:cubicBezTo>
                  <a:pt x="80342" y="1705"/>
                  <a:pt x="80472" y="1660"/>
                  <a:pt x="80604" y="1660"/>
                </a:cubicBezTo>
                <a:cubicBezTo>
                  <a:pt x="80709" y="1660"/>
                  <a:pt x="80816" y="1688"/>
                  <a:pt x="81008" y="1739"/>
                </a:cubicBezTo>
                <a:cubicBezTo>
                  <a:pt x="81194" y="1789"/>
                  <a:pt x="81326" y="1818"/>
                  <a:pt x="81442" y="1818"/>
                </a:cubicBezTo>
                <a:cubicBezTo>
                  <a:pt x="81638" y="1818"/>
                  <a:pt x="81784" y="1735"/>
                  <a:pt x="82058" y="1533"/>
                </a:cubicBezTo>
                <a:cubicBezTo>
                  <a:pt x="82149" y="1602"/>
                  <a:pt x="82217" y="1670"/>
                  <a:pt x="82286" y="1716"/>
                </a:cubicBezTo>
                <a:cubicBezTo>
                  <a:pt x="82469" y="1693"/>
                  <a:pt x="82628" y="1670"/>
                  <a:pt x="82765" y="1670"/>
                </a:cubicBezTo>
                <a:cubicBezTo>
                  <a:pt x="83016" y="1693"/>
                  <a:pt x="83267" y="1762"/>
                  <a:pt x="83519" y="1784"/>
                </a:cubicBezTo>
                <a:cubicBezTo>
                  <a:pt x="83792" y="1807"/>
                  <a:pt x="84089" y="1807"/>
                  <a:pt x="84363" y="1807"/>
                </a:cubicBezTo>
                <a:cubicBezTo>
                  <a:pt x="84432" y="1807"/>
                  <a:pt x="84500" y="1762"/>
                  <a:pt x="84614" y="1716"/>
                </a:cubicBezTo>
                <a:cubicBezTo>
                  <a:pt x="84295" y="1510"/>
                  <a:pt x="84044" y="1419"/>
                  <a:pt x="83724" y="1396"/>
                </a:cubicBezTo>
                <a:cubicBezTo>
                  <a:pt x="83267" y="1374"/>
                  <a:pt x="82788" y="1305"/>
                  <a:pt x="82332" y="1259"/>
                </a:cubicBezTo>
                <a:cubicBezTo>
                  <a:pt x="81578" y="1168"/>
                  <a:pt x="80825" y="1077"/>
                  <a:pt x="80049" y="986"/>
                </a:cubicBezTo>
                <a:cubicBezTo>
                  <a:pt x="79661" y="940"/>
                  <a:pt x="79273" y="894"/>
                  <a:pt x="78885" y="849"/>
                </a:cubicBezTo>
                <a:cubicBezTo>
                  <a:pt x="78292" y="803"/>
                  <a:pt x="77721" y="757"/>
                  <a:pt x="77127" y="712"/>
                </a:cubicBezTo>
                <a:cubicBezTo>
                  <a:pt x="76534" y="666"/>
                  <a:pt x="75963" y="597"/>
                  <a:pt x="75370" y="552"/>
                </a:cubicBezTo>
                <a:cubicBezTo>
                  <a:pt x="74708" y="506"/>
                  <a:pt x="74023" y="461"/>
                  <a:pt x="73338" y="415"/>
                </a:cubicBezTo>
                <a:cubicBezTo>
                  <a:pt x="73293" y="415"/>
                  <a:pt x="73247" y="415"/>
                  <a:pt x="73179" y="392"/>
                </a:cubicBezTo>
                <a:cubicBezTo>
                  <a:pt x="72928" y="369"/>
                  <a:pt x="72654" y="346"/>
                  <a:pt x="72380" y="346"/>
                </a:cubicBezTo>
                <a:cubicBezTo>
                  <a:pt x="71284" y="301"/>
                  <a:pt x="70189" y="255"/>
                  <a:pt x="69070" y="209"/>
                </a:cubicBezTo>
                <a:cubicBezTo>
                  <a:pt x="68979" y="209"/>
                  <a:pt x="68865" y="209"/>
                  <a:pt x="68751" y="187"/>
                </a:cubicBezTo>
                <a:cubicBezTo>
                  <a:pt x="68610" y="148"/>
                  <a:pt x="68469" y="117"/>
                  <a:pt x="68325" y="117"/>
                </a:cubicBezTo>
                <a:cubicBezTo>
                  <a:pt x="68211" y="117"/>
                  <a:pt x="68095" y="136"/>
                  <a:pt x="67975" y="187"/>
                </a:cubicBezTo>
                <a:cubicBezTo>
                  <a:pt x="67941" y="193"/>
                  <a:pt x="67906" y="196"/>
                  <a:pt x="67869" y="196"/>
                </a:cubicBezTo>
                <a:cubicBezTo>
                  <a:pt x="67782" y="196"/>
                  <a:pt x="67690" y="180"/>
                  <a:pt x="67609" y="164"/>
                </a:cubicBezTo>
                <a:cubicBezTo>
                  <a:pt x="67188" y="133"/>
                  <a:pt x="66778" y="59"/>
                  <a:pt x="66364" y="59"/>
                </a:cubicBezTo>
                <a:cubicBezTo>
                  <a:pt x="66172" y="59"/>
                  <a:pt x="65979" y="75"/>
                  <a:pt x="65783" y="118"/>
                </a:cubicBezTo>
                <a:cubicBezTo>
                  <a:pt x="65722" y="118"/>
                  <a:pt x="65651" y="128"/>
                  <a:pt x="65577" y="128"/>
                </a:cubicBezTo>
                <a:cubicBezTo>
                  <a:pt x="65540" y="128"/>
                  <a:pt x="65502" y="126"/>
                  <a:pt x="65464" y="118"/>
                </a:cubicBezTo>
                <a:cubicBezTo>
                  <a:pt x="65190" y="57"/>
                  <a:pt x="64906" y="37"/>
                  <a:pt x="64618" y="37"/>
                </a:cubicBezTo>
                <a:cubicBezTo>
                  <a:pt x="64475" y="37"/>
                  <a:pt x="64330" y="42"/>
                  <a:pt x="64186" y="50"/>
                </a:cubicBezTo>
                <a:cubicBezTo>
                  <a:pt x="63510" y="50"/>
                  <a:pt x="62820" y="20"/>
                  <a:pt x="62138" y="20"/>
                </a:cubicBezTo>
                <a:cubicBezTo>
                  <a:pt x="61968" y="20"/>
                  <a:pt x="61798" y="22"/>
                  <a:pt x="61629" y="27"/>
                </a:cubicBezTo>
                <a:cubicBezTo>
                  <a:pt x="61528" y="30"/>
                  <a:pt x="61427" y="31"/>
                  <a:pt x="61326" y="31"/>
                </a:cubicBezTo>
                <a:cubicBezTo>
                  <a:pt x="60802" y="31"/>
                  <a:pt x="60271" y="1"/>
                  <a:pt x="59745" y="1"/>
                </a:cubicBezTo>
                <a:close/>
              </a:path>
            </a:pathLst>
          </a:custGeom>
          <a:solidFill>
            <a:srgbClr val="FFCF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07" name="Google Shape;4207;p41"/>
          <p:cNvGrpSpPr/>
          <p:nvPr/>
        </p:nvGrpSpPr>
        <p:grpSpPr>
          <a:xfrm>
            <a:off x="5786446" y="1357304"/>
            <a:ext cx="1428760" cy="1285884"/>
            <a:chOff x="6166110" y="1698013"/>
            <a:chExt cx="924178" cy="832500"/>
          </a:xfrm>
        </p:grpSpPr>
        <p:sp>
          <p:nvSpPr>
            <p:cNvPr id="4208" name="Google Shape;4208;p41"/>
            <p:cNvSpPr/>
            <p:nvPr/>
          </p:nvSpPr>
          <p:spPr>
            <a:xfrm>
              <a:off x="6166110" y="1698013"/>
              <a:ext cx="924178" cy="832500"/>
            </a:xfrm>
            <a:custGeom>
              <a:avLst/>
              <a:gdLst/>
              <a:ahLst/>
              <a:cxnLst/>
              <a:rect l="l" t="t" r="r" b="b"/>
              <a:pathLst>
                <a:path w="2772" h="2497" extrusionOk="0">
                  <a:moveTo>
                    <a:pt x="1439" y="0"/>
                  </a:moveTo>
                  <a:cubicBezTo>
                    <a:pt x="946" y="0"/>
                    <a:pt x="449" y="272"/>
                    <a:pt x="271" y="807"/>
                  </a:cubicBezTo>
                  <a:cubicBezTo>
                    <a:pt x="0" y="1652"/>
                    <a:pt x="665" y="2497"/>
                    <a:pt x="1441" y="2497"/>
                  </a:cubicBezTo>
                  <a:cubicBezTo>
                    <a:pt x="1647" y="2497"/>
                    <a:pt x="1860" y="2438"/>
                    <a:pt x="2066" y="2303"/>
                  </a:cubicBezTo>
                  <a:lnTo>
                    <a:pt x="2152" y="2303"/>
                  </a:lnTo>
                  <a:cubicBezTo>
                    <a:pt x="2601" y="1961"/>
                    <a:pt x="2772" y="1427"/>
                    <a:pt x="2601" y="893"/>
                  </a:cubicBezTo>
                  <a:cubicBezTo>
                    <a:pt x="2459" y="294"/>
                    <a:pt x="1951" y="0"/>
                    <a:pt x="1439" y="0"/>
                  </a:cubicBezTo>
                  <a:close/>
                </a:path>
              </a:pathLst>
            </a:custGeom>
            <a:solidFill>
              <a:srgbClr val="FFF7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09" name="Google Shape;4209;p41"/>
            <p:cNvGrpSpPr/>
            <p:nvPr/>
          </p:nvGrpSpPr>
          <p:grpSpPr>
            <a:xfrm>
              <a:off x="6337272" y="1911527"/>
              <a:ext cx="581889" cy="405291"/>
              <a:chOff x="3169927" y="1917550"/>
              <a:chExt cx="828430" cy="577008"/>
            </a:xfrm>
          </p:grpSpPr>
          <p:sp>
            <p:nvSpPr>
              <p:cNvPr id="4210" name="Google Shape;4210;p41"/>
              <p:cNvSpPr/>
              <p:nvPr/>
            </p:nvSpPr>
            <p:spPr>
              <a:xfrm>
                <a:off x="3239094" y="1986444"/>
                <a:ext cx="690370" cy="438948"/>
              </a:xfrm>
              <a:custGeom>
                <a:avLst/>
                <a:gdLst/>
                <a:ahLst/>
                <a:cxnLst/>
                <a:rect l="l" t="t" r="r" b="b"/>
                <a:pathLst>
                  <a:path w="60906" h="38725" extrusionOk="0">
                    <a:moveTo>
                      <a:pt x="49386" y="33822"/>
                    </a:moveTo>
                    <a:lnTo>
                      <a:pt x="49386" y="35685"/>
                    </a:lnTo>
                    <a:lnTo>
                      <a:pt x="38798" y="35685"/>
                    </a:lnTo>
                    <a:lnTo>
                      <a:pt x="38798" y="33822"/>
                    </a:lnTo>
                    <a:close/>
                    <a:moveTo>
                      <a:pt x="57866" y="3064"/>
                    </a:moveTo>
                    <a:lnTo>
                      <a:pt x="57866" y="35685"/>
                    </a:lnTo>
                    <a:lnTo>
                      <a:pt x="52425" y="35685"/>
                    </a:lnTo>
                    <a:lnTo>
                      <a:pt x="52425" y="32303"/>
                    </a:lnTo>
                    <a:cubicBezTo>
                      <a:pt x="52425" y="31445"/>
                      <a:pt x="51739" y="30783"/>
                      <a:pt x="50906" y="30783"/>
                    </a:cubicBezTo>
                    <a:lnTo>
                      <a:pt x="37279" y="30783"/>
                    </a:lnTo>
                    <a:cubicBezTo>
                      <a:pt x="36421" y="30783"/>
                      <a:pt x="35735" y="31445"/>
                      <a:pt x="35735" y="32303"/>
                    </a:cubicBezTo>
                    <a:lnTo>
                      <a:pt x="35735" y="35685"/>
                    </a:lnTo>
                    <a:lnTo>
                      <a:pt x="3040" y="35685"/>
                    </a:lnTo>
                    <a:lnTo>
                      <a:pt x="3040" y="3064"/>
                    </a:lnTo>
                    <a:close/>
                    <a:moveTo>
                      <a:pt x="2280" y="0"/>
                    </a:moveTo>
                    <a:cubicBezTo>
                      <a:pt x="1030" y="0"/>
                      <a:pt x="1" y="1030"/>
                      <a:pt x="1" y="2304"/>
                    </a:cubicBezTo>
                    <a:lnTo>
                      <a:pt x="1" y="36445"/>
                    </a:lnTo>
                    <a:cubicBezTo>
                      <a:pt x="1" y="37695"/>
                      <a:pt x="1030" y="38724"/>
                      <a:pt x="2280" y="38724"/>
                    </a:cubicBezTo>
                    <a:lnTo>
                      <a:pt x="58626" y="38724"/>
                    </a:lnTo>
                    <a:cubicBezTo>
                      <a:pt x="59876" y="38724"/>
                      <a:pt x="60905" y="37695"/>
                      <a:pt x="60905" y="36445"/>
                    </a:cubicBezTo>
                    <a:lnTo>
                      <a:pt x="60905" y="2304"/>
                    </a:lnTo>
                    <a:cubicBezTo>
                      <a:pt x="60905" y="1030"/>
                      <a:pt x="59876" y="0"/>
                      <a:pt x="58626" y="0"/>
                    </a:cubicBezTo>
                    <a:close/>
                  </a:path>
                </a:pathLst>
              </a:custGeom>
              <a:solidFill>
                <a:srgbClr val="FF8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41"/>
              <p:cNvSpPr/>
              <p:nvPr/>
            </p:nvSpPr>
            <p:spPr>
              <a:xfrm>
                <a:off x="3391617" y="2119234"/>
                <a:ext cx="117238" cy="173641"/>
              </a:xfrm>
              <a:custGeom>
                <a:avLst/>
                <a:gdLst/>
                <a:ahLst/>
                <a:cxnLst/>
                <a:rect l="l" t="t" r="r" b="b"/>
                <a:pathLst>
                  <a:path w="10343" h="15319" extrusionOk="0">
                    <a:moveTo>
                      <a:pt x="4657" y="1"/>
                    </a:moveTo>
                    <a:cubicBezTo>
                      <a:pt x="3628" y="1"/>
                      <a:pt x="2598" y="270"/>
                      <a:pt x="1618" y="785"/>
                    </a:cubicBezTo>
                    <a:cubicBezTo>
                      <a:pt x="1544" y="809"/>
                      <a:pt x="1471" y="834"/>
                      <a:pt x="1422" y="883"/>
                    </a:cubicBezTo>
                    <a:cubicBezTo>
                      <a:pt x="637" y="1226"/>
                      <a:pt x="294" y="2108"/>
                      <a:pt x="637" y="2893"/>
                    </a:cubicBezTo>
                    <a:lnTo>
                      <a:pt x="662" y="2917"/>
                    </a:lnTo>
                    <a:cubicBezTo>
                      <a:pt x="858" y="3334"/>
                      <a:pt x="1201" y="3628"/>
                      <a:pt x="1618" y="3750"/>
                    </a:cubicBezTo>
                    <a:cubicBezTo>
                      <a:pt x="1765" y="3802"/>
                      <a:pt x="1919" y="3827"/>
                      <a:pt x="2073" y="3827"/>
                    </a:cubicBezTo>
                    <a:cubicBezTo>
                      <a:pt x="2352" y="3827"/>
                      <a:pt x="2630" y="3746"/>
                      <a:pt x="2868" y="3603"/>
                    </a:cubicBezTo>
                    <a:cubicBezTo>
                      <a:pt x="3456" y="3236"/>
                      <a:pt x="4069" y="3040"/>
                      <a:pt x="4657" y="3040"/>
                    </a:cubicBezTo>
                    <a:cubicBezTo>
                      <a:pt x="5931" y="3040"/>
                      <a:pt x="6495" y="3603"/>
                      <a:pt x="6495" y="4853"/>
                    </a:cubicBezTo>
                    <a:cubicBezTo>
                      <a:pt x="6495" y="6471"/>
                      <a:pt x="5245" y="7966"/>
                      <a:pt x="1716" y="11324"/>
                    </a:cubicBezTo>
                    <a:cubicBezTo>
                      <a:pt x="1691" y="11324"/>
                      <a:pt x="1691" y="11324"/>
                      <a:pt x="1691" y="11348"/>
                    </a:cubicBezTo>
                    <a:lnTo>
                      <a:pt x="466" y="12549"/>
                    </a:lnTo>
                    <a:cubicBezTo>
                      <a:pt x="172" y="12819"/>
                      <a:pt x="0" y="13211"/>
                      <a:pt x="0" y="13627"/>
                    </a:cubicBezTo>
                    <a:lnTo>
                      <a:pt x="0" y="13799"/>
                    </a:lnTo>
                    <a:cubicBezTo>
                      <a:pt x="0" y="14632"/>
                      <a:pt x="686" y="15319"/>
                      <a:pt x="1520" y="15319"/>
                    </a:cubicBezTo>
                    <a:lnTo>
                      <a:pt x="8823" y="15319"/>
                    </a:lnTo>
                    <a:cubicBezTo>
                      <a:pt x="9681" y="15319"/>
                      <a:pt x="10343" y="14632"/>
                      <a:pt x="10343" y="13799"/>
                    </a:cubicBezTo>
                    <a:cubicBezTo>
                      <a:pt x="10343" y="12941"/>
                      <a:pt x="9681" y="12279"/>
                      <a:pt x="8823" y="12279"/>
                    </a:cubicBezTo>
                    <a:lnTo>
                      <a:pt x="5123" y="12279"/>
                    </a:lnTo>
                    <a:cubicBezTo>
                      <a:pt x="7892" y="9559"/>
                      <a:pt x="9534" y="7525"/>
                      <a:pt x="9534" y="4853"/>
                    </a:cubicBezTo>
                    <a:cubicBezTo>
                      <a:pt x="9534" y="1888"/>
                      <a:pt x="7622" y="1"/>
                      <a:pt x="4657" y="1"/>
                    </a:cubicBezTo>
                    <a:close/>
                  </a:path>
                </a:pathLst>
              </a:custGeom>
              <a:solidFill>
                <a:srgbClr val="FF8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" name="Google Shape;4212;p41"/>
              <p:cNvSpPr/>
              <p:nvPr/>
            </p:nvSpPr>
            <p:spPr>
              <a:xfrm>
                <a:off x="3663861" y="2119234"/>
                <a:ext cx="113361" cy="173641"/>
              </a:xfrm>
              <a:custGeom>
                <a:avLst/>
                <a:gdLst/>
                <a:ahLst/>
                <a:cxnLst/>
                <a:rect l="l" t="t" r="r" b="b"/>
                <a:pathLst>
                  <a:path w="10001" h="15319" extrusionOk="0">
                    <a:moveTo>
                      <a:pt x="4903" y="1"/>
                    </a:moveTo>
                    <a:cubicBezTo>
                      <a:pt x="3408" y="1"/>
                      <a:pt x="2133" y="564"/>
                      <a:pt x="1520" y="907"/>
                    </a:cubicBezTo>
                    <a:cubicBezTo>
                      <a:pt x="785" y="1299"/>
                      <a:pt x="516" y="2231"/>
                      <a:pt x="932" y="2966"/>
                    </a:cubicBezTo>
                    <a:cubicBezTo>
                      <a:pt x="1203" y="3473"/>
                      <a:pt x="1729" y="3759"/>
                      <a:pt x="2271" y="3759"/>
                    </a:cubicBezTo>
                    <a:cubicBezTo>
                      <a:pt x="2515" y="3759"/>
                      <a:pt x="2763" y="3701"/>
                      <a:pt x="2991" y="3579"/>
                    </a:cubicBezTo>
                    <a:cubicBezTo>
                      <a:pt x="3604" y="3236"/>
                      <a:pt x="4314" y="3040"/>
                      <a:pt x="4903" y="3040"/>
                    </a:cubicBezTo>
                    <a:cubicBezTo>
                      <a:pt x="6251" y="3040"/>
                      <a:pt x="6422" y="3701"/>
                      <a:pt x="6422" y="4192"/>
                    </a:cubicBezTo>
                    <a:cubicBezTo>
                      <a:pt x="6422" y="4853"/>
                      <a:pt x="5760" y="5564"/>
                      <a:pt x="4314" y="5589"/>
                    </a:cubicBezTo>
                    <a:lnTo>
                      <a:pt x="4216" y="5589"/>
                    </a:lnTo>
                    <a:cubicBezTo>
                      <a:pt x="3383" y="5589"/>
                      <a:pt x="2697" y="6275"/>
                      <a:pt x="2697" y="7108"/>
                    </a:cubicBezTo>
                    <a:cubicBezTo>
                      <a:pt x="2697" y="7966"/>
                      <a:pt x="3383" y="8652"/>
                      <a:pt x="4216" y="8652"/>
                    </a:cubicBezTo>
                    <a:cubicBezTo>
                      <a:pt x="4265" y="8652"/>
                      <a:pt x="4290" y="8628"/>
                      <a:pt x="4339" y="8628"/>
                    </a:cubicBezTo>
                    <a:cubicBezTo>
                      <a:pt x="6716" y="8677"/>
                      <a:pt x="6912" y="10074"/>
                      <a:pt x="6937" y="10515"/>
                    </a:cubicBezTo>
                    <a:cubicBezTo>
                      <a:pt x="6937" y="10956"/>
                      <a:pt x="6765" y="11397"/>
                      <a:pt x="6471" y="11691"/>
                    </a:cubicBezTo>
                    <a:cubicBezTo>
                      <a:pt x="6226" y="11961"/>
                      <a:pt x="5687" y="12255"/>
                      <a:pt x="4682" y="12255"/>
                    </a:cubicBezTo>
                    <a:cubicBezTo>
                      <a:pt x="3653" y="12255"/>
                      <a:pt x="2746" y="11887"/>
                      <a:pt x="2378" y="11716"/>
                    </a:cubicBezTo>
                    <a:cubicBezTo>
                      <a:pt x="2172" y="11623"/>
                      <a:pt x="1955" y="11578"/>
                      <a:pt x="1741" y="11578"/>
                    </a:cubicBezTo>
                    <a:cubicBezTo>
                      <a:pt x="1168" y="11578"/>
                      <a:pt x="618" y="11898"/>
                      <a:pt x="368" y="12451"/>
                    </a:cubicBezTo>
                    <a:cubicBezTo>
                      <a:pt x="1" y="13211"/>
                      <a:pt x="344" y="14118"/>
                      <a:pt x="1104" y="14485"/>
                    </a:cubicBezTo>
                    <a:cubicBezTo>
                      <a:pt x="1765" y="14779"/>
                      <a:pt x="3113" y="15319"/>
                      <a:pt x="4682" y="15319"/>
                    </a:cubicBezTo>
                    <a:cubicBezTo>
                      <a:pt x="6741" y="15319"/>
                      <a:pt x="7991" y="14510"/>
                      <a:pt x="8652" y="13823"/>
                    </a:cubicBezTo>
                    <a:cubicBezTo>
                      <a:pt x="9510" y="12941"/>
                      <a:pt x="10000" y="11716"/>
                      <a:pt x="9976" y="10466"/>
                    </a:cubicBezTo>
                    <a:cubicBezTo>
                      <a:pt x="9951" y="9020"/>
                      <a:pt x="9388" y="7819"/>
                      <a:pt x="8383" y="6961"/>
                    </a:cubicBezTo>
                    <a:cubicBezTo>
                      <a:pt x="9069" y="6177"/>
                      <a:pt x="9461" y="5196"/>
                      <a:pt x="9461" y="4192"/>
                    </a:cubicBezTo>
                    <a:cubicBezTo>
                      <a:pt x="9461" y="2108"/>
                      <a:pt x="8040" y="1"/>
                      <a:pt x="4903" y="1"/>
                    </a:cubicBezTo>
                    <a:close/>
                  </a:path>
                </a:pathLst>
              </a:custGeom>
              <a:solidFill>
                <a:srgbClr val="FF8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" name="Google Shape;4213;p41"/>
              <p:cNvSpPr/>
              <p:nvPr/>
            </p:nvSpPr>
            <p:spPr>
              <a:xfrm>
                <a:off x="3541908" y="2165628"/>
                <a:ext cx="93627" cy="90295"/>
              </a:xfrm>
              <a:custGeom>
                <a:avLst/>
                <a:gdLst/>
                <a:ahLst/>
                <a:cxnLst/>
                <a:rect l="l" t="t" r="r" b="b"/>
                <a:pathLst>
                  <a:path w="8260" h="7966" extrusionOk="0">
                    <a:moveTo>
                      <a:pt x="1658" y="0"/>
                    </a:moveTo>
                    <a:cubicBezTo>
                      <a:pt x="1269" y="0"/>
                      <a:pt x="883" y="148"/>
                      <a:pt x="589" y="442"/>
                    </a:cubicBezTo>
                    <a:cubicBezTo>
                      <a:pt x="0" y="1030"/>
                      <a:pt x="0" y="2010"/>
                      <a:pt x="589" y="2598"/>
                    </a:cubicBezTo>
                    <a:lnTo>
                      <a:pt x="1961" y="3971"/>
                    </a:lnTo>
                    <a:lnTo>
                      <a:pt x="589" y="5368"/>
                    </a:lnTo>
                    <a:cubicBezTo>
                      <a:pt x="0" y="5956"/>
                      <a:pt x="0" y="6912"/>
                      <a:pt x="589" y="7525"/>
                    </a:cubicBezTo>
                    <a:cubicBezTo>
                      <a:pt x="883" y="7819"/>
                      <a:pt x="1275" y="7966"/>
                      <a:pt x="1667" y="7966"/>
                    </a:cubicBezTo>
                    <a:cubicBezTo>
                      <a:pt x="2059" y="7966"/>
                      <a:pt x="2451" y="7819"/>
                      <a:pt x="2745" y="7525"/>
                    </a:cubicBezTo>
                    <a:lnTo>
                      <a:pt x="4118" y="6128"/>
                    </a:lnTo>
                    <a:lnTo>
                      <a:pt x="5490" y="7525"/>
                    </a:lnTo>
                    <a:cubicBezTo>
                      <a:pt x="5809" y="7819"/>
                      <a:pt x="6201" y="7966"/>
                      <a:pt x="6569" y="7966"/>
                    </a:cubicBezTo>
                    <a:cubicBezTo>
                      <a:pt x="6961" y="7966"/>
                      <a:pt x="7353" y="7819"/>
                      <a:pt x="7647" y="7525"/>
                    </a:cubicBezTo>
                    <a:cubicBezTo>
                      <a:pt x="8260" y="6912"/>
                      <a:pt x="8260" y="5956"/>
                      <a:pt x="7647" y="5368"/>
                    </a:cubicBezTo>
                    <a:lnTo>
                      <a:pt x="6275" y="3971"/>
                    </a:lnTo>
                    <a:lnTo>
                      <a:pt x="7647" y="2598"/>
                    </a:lnTo>
                    <a:cubicBezTo>
                      <a:pt x="8260" y="2010"/>
                      <a:pt x="8260" y="1030"/>
                      <a:pt x="7647" y="442"/>
                    </a:cubicBezTo>
                    <a:cubicBezTo>
                      <a:pt x="7353" y="148"/>
                      <a:pt x="6967" y="0"/>
                      <a:pt x="6578" y="0"/>
                    </a:cubicBezTo>
                    <a:cubicBezTo>
                      <a:pt x="6189" y="0"/>
                      <a:pt x="5797" y="148"/>
                      <a:pt x="5490" y="442"/>
                    </a:cubicBezTo>
                    <a:lnTo>
                      <a:pt x="4118" y="1814"/>
                    </a:lnTo>
                    <a:lnTo>
                      <a:pt x="2745" y="442"/>
                    </a:lnTo>
                    <a:cubicBezTo>
                      <a:pt x="2439" y="148"/>
                      <a:pt x="2047" y="0"/>
                      <a:pt x="1658" y="0"/>
                    </a:cubicBezTo>
                    <a:close/>
                  </a:path>
                </a:pathLst>
              </a:custGeom>
              <a:solidFill>
                <a:srgbClr val="FF8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41"/>
              <p:cNvSpPr/>
              <p:nvPr/>
            </p:nvSpPr>
            <p:spPr>
              <a:xfrm>
                <a:off x="3169927" y="1917550"/>
                <a:ext cx="828430" cy="577008"/>
              </a:xfrm>
              <a:custGeom>
                <a:avLst/>
                <a:gdLst/>
                <a:ahLst/>
                <a:cxnLst/>
                <a:rect l="l" t="t" r="r" b="b"/>
                <a:pathLst>
                  <a:path w="73086" h="50905" extrusionOk="0">
                    <a:moveTo>
                      <a:pt x="69287" y="3039"/>
                    </a:moveTo>
                    <a:cubicBezTo>
                      <a:pt x="69703" y="3039"/>
                      <a:pt x="70046" y="3382"/>
                      <a:pt x="70046" y="3799"/>
                    </a:cubicBezTo>
                    <a:lnTo>
                      <a:pt x="70046" y="47082"/>
                    </a:lnTo>
                    <a:cubicBezTo>
                      <a:pt x="70046" y="47498"/>
                      <a:pt x="69703" y="47841"/>
                      <a:pt x="69287" y="47841"/>
                    </a:cubicBezTo>
                    <a:lnTo>
                      <a:pt x="3824" y="47841"/>
                    </a:lnTo>
                    <a:cubicBezTo>
                      <a:pt x="3382" y="47841"/>
                      <a:pt x="3064" y="47498"/>
                      <a:pt x="3064" y="47082"/>
                    </a:cubicBezTo>
                    <a:lnTo>
                      <a:pt x="3064" y="3799"/>
                    </a:lnTo>
                    <a:cubicBezTo>
                      <a:pt x="3064" y="3382"/>
                      <a:pt x="3382" y="3039"/>
                      <a:pt x="3824" y="3039"/>
                    </a:cubicBezTo>
                    <a:close/>
                    <a:moveTo>
                      <a:pt x="3824" y="0"/>
                    </a:moveTo>
                    <a:cubicBezTo>
                      <a:pt x="1716" y="0"/>
                      <a:pt x="0" y="1716"/>
                      <a:pt x="0" y="3799"/>
                    </a:cubicBezTo>
                    <a:lnTo>
                      <a:pt x="0" y="47082"/>
                    </a:lnTo>
                    <a:cubicBezTo>
                      <a:pt x="0" y="49189"/>
                      <a:pt x="1716" y="50905"/>
                      <a:pt x="3824" y="50905"/>
                    </a:cubicBezTo>
                    <a:lnTo>
                      <a:pt x="69287" y="50905"/>
                    </a:lnTo>
                    <a:cubicBezTo>
                      <a:pt x="71394" y="50905"/>
                      <a:pt x="73085" y="49189"/>
                      <a:pt x="73085" y="47082"/>
                    </a:cubicBezTo>
                    <a:lnTo>
                      <a:pt x="73085" y="3799"/>
                    </a:lnTo>
                    <a:cubicBezTo>
                      <a:pt x="73085" y="1716"/>
                      <a:pt x="71394" y="0"/>
                      <a:pt x="69287" y="0"/>
                    </a:cubicBezTo>
                    <a:close/>
                  </a:path>
                </a:pathLst>
              </a:custGeom>
              <a:solidFill>
                <a:srgbClr val="FF8DA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215" name="Google Shape;4215;p41"/>
          <p:cNvSpPr txBox="1">
            <a:spLocks noGrp="1"/>
          </p:cNvSpPr>
          <p:nvPr>
            <p:ph type="title"/>
          </p:nvPr>
        </p:nvSpPr>
        <p:spPr>
          <a:xfrm>
            <a:off x="720000" y="432600"/>
            <a:ext cx="7704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id-ID" dirty="0" smtClean="0"/>
              <a:t>Peranan Otak Kanan dan Kiri</a:t>
            </a:r>
            <a:endParaRPr/>
          </a:p>
        </p:txBody>
      </p:sp>
      <p:sp>
        <p:nvSpPr>
          <p:cNvPr id="4216" name="Google Shape;4216;p41"/>
          <p:cNvSpPr txBox="1">
            <a:spLocks noGrp="1"/>
          </p:cNvSpPr>
          <p:nvPr>
            <p:ph type="subTitle" idx="1"/>
          </p:nvPr>
        </p:nvSpPr>
        <p:spPr>
          <a:xfrm>
            <a:off x="928662" y="3550275"/>
            <a:ext cx="3643338" cy="780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indent="0">
              <a:spcAft>
                <a:spcPts val="1600"/>
              </a:spcAft>
            </a:pPr>
            <a:r>
              <a:rPr lang="id-ID" sz="1800" dirty="0" err="1" smtClean="0"/>
              <a:t>M</a:t>
            </a:r>
            <a:r>
              <a:rPr lang="en-US" sz="1800" dirty="0" err="1" smtClean="0"/>
              <a:t>engembangkan</a:t>
            </a:r>
            <a:r>
              <a:rPr lang="en-US" sz="1800" dirty="0" smtClean="0"/>
              <a:t> </a:t>
            </a:r>
            <a:r>
              <a:rPr lang="en-US" sz="1800" dirty="0" err="1" smtClean="0"/>
              <a:t>kemampuan</a:t>
            </a:r>
            <a:r>
              <a:rPr lang="en-US" sz="1800" dirty="0" smtClean="0"/>
              <a:t> </a:t>
            </a:r>
            <a:r>
              <a:rPr lang="en-US" sz="1800" dirty="0" err="1" smtClean="0"/>
              <a:t>kreasi</a:t>
            </a:r>
            <a:r>
              <a:rPr lang="en-US" sz="1800" dirty="0" smtClean="0"/>
              <a:t> yang unstructured </a:t>
            </a:r>
            <a:r>
              <a:rPr lang="en-US" sz="1800" dirty="0" err="1" smtClean="0"/>
              <a:t>seperti</a:t>
            </a:r>
            <a:r>
              <a:rPr lang="en-US" sz="1800" dirty="0" smtClean="0"/>
              <a:t> </a:t>
            </a:r>
            <a:r>
              <a:rPr lang="en-US" sz="1800" dirty="0" err="1" smtClean="0"/>
              <a:t>ekspresi</a:t>
            </a:r>
            <a:r>
              <a:rPr lang="en-US" sz="1800" dirty="0" smtClean="0"/>
              <a:t>, </a:t>
            </a:r>
            <a:r>
              <a:rPr lang="en-US" sz="1800" dirty="0" err="1" smtClean="0"/>
              <a:t>kreasi</a:t>
            </a:r>
            <a:r>
              <a:rPr lang="en-US" sz="1800" dirty="0" smtClean="0"/>
              <a:t>, </a:t>
            </a:r>
            <a:r>
              <a:rPr lang="en-US" sz="1800" dirty="0" err="1" smtClean="0"/>
              <a:t>imajinasi</a:t>
            </a:r>
            <a:r>
              <a:rPr lang="en-US" sz="1800" dirty="0" smtClean="0"/>
              <a:t> yang </a:t>
            </a:r>
            <a:r>
              <a:rPr lang="en-US" sz="1800" dirty="0" err="1" smtClean="0"/>
              <a:t>membutuhkan</a:t>
            </a:r>
            <a:r>
              <a:rPr lang="en-US" sz="1800" dirty="0" smtClean="0"/>
              <a:t> </a:t>
            </a:r>
            <a:r>
              <a:rPr lang="en-US" sz="1800" dirty="0" err="1" smtClean="0"/>
              <a:t>sistematika</a:t>
            </a:r>
            <a:r>
              <a:rPr lang="en-US" sz="1800" dirty="0" smtClean="0"/>
              <a:t> </a:t>
            </a:r>
            <a:r>
              <a:rPr lang="en-US" sz="1800" dirty="0" err="1" smtClean="0"/>
              <a:t>kerja</a:t>
            </a:r>
            <a:r>
              <a:rPr lang="en-US" sz="1800" dirty="0" smtClean="0"/>
              <a:t>.</a:t>
            </a:r>
          </a:p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endParaRPr sz="1800"/>
          </a:p>
        </p:txBody>
      </p:sp>
      <p:sp>
        <p:nvSpPr>
          <p:cNvPr id="4217" name="Google Shape;4217;p41"/>
          <p:cNvSpPr/>
          <p:nvPr/>
        </p:nvSpPr>
        <p:spPr>
          <a:xfrm>
            <a:off x="2059690" y="2714626"/>
            <a:ext cx="1440740" cy="642942"/>
          </a:xfrm>
          <a:custGeom>
            <a:avLst/>
            <a:gdLst/>
            <a:ahLst/>
            <a:cxnLst/>
            <a:rect l="l" t="t" r="r" b="b"/>
            <a:pathLst>
              <a:path w="42683" h="15999" extrusionOk="0">
                <a:moveTo>
                  <a:pt x="21730" y="2233"/>
                </a:moveTo>
                <a:cubicBezTo>
                  <a:pt x="21780" y="2258"/>
                  <a:pt x="21805" y="2283"/>
                  <a:pt x="21830" y="2308"/>
                </a:cubicBezTo>
                <a:cubicBezTo>
                  <a:pt x="21780" y="2283"/>
                  <a:pt x="21730" y="2258"/>
                  <a:pt x="21680" y="2258"/>
                </a:cubicBezTo>
                <a:cubicBezTo>
                  <a:pt x="21705" y="2233"/>
                  <a:pt x="21730" y="2233"/>
                  <a:pt x="21730" y="2233"/>
                </a:cubicBezTo>
                <a:close/>
                <a:moveTo>
                  <a:pt x="18597" y="3662"/>
                </a:moveTo>
                <a:cubicBezTo>
                  <a:pt x="18622" y="3662"/>
                  <a:pt x="18597" y="3687"/>
                  <a:pt x="18597" y="3687"/>
                </a:cubicBezTo>
                <a:lnTo>
                  <a:pt x="18572" y="3687"/>
                </a:lnTo>
                <a:cubicBezTo>
                  <a:pt x="18597" y="3687"/>
                  <a:pt x="18597" y="3662"/>
                  <a:pt x="18597" y="3662"/>
                </a:cubicBezTo>
                <a:close/>
                <a:moveTo>
                  <a:pt x="36567" y="3887"/>
                </a:moveTo>
                <a:lnTo>
                  <a:pt x="36567" y="3887"/>
                </a:lnTo>
                <a:cubicBezTo>
                  <a:pt x="36476" y="3924"/>
                  <a:pt x="36397" y="3947"/>
                  <a:pt x="36323" y="3947"/>
                </a:cubicBezTo>
                <a:cubicBezTo>
                  <a:pt x="36295" y="3947"/>
                  <a:pt x="36268" y="3944"/>
                  <a:pt x="36241" y="3937"/>
                </a:cubicBezTo>
                <a:cubicBezTo>
                  <a:pt x="36367" y="3937"/>
                  <a:pt x="36467" y="3912"/>
                  <a:pt x="36567" y="3887"/>
                </a:cubicBezTo>
                <a:close/>
                <a:moveTo>
                  <a:pt x="5439" y="6293"/>
                </a:moveTo>
                <a:cubicBezTo>
                  <a:pt x="5439" y="6293"/>
                  <a:pt x="5439" y="6318"/>
                  <a:pt x="5414" y="6318"/>
                </a:cubicBezTo>
                <a:cubicBezTo>
                  <a:pt x="5414" y="6318"/>
                  <a:pt x="5414" y="6293"/>
                  <a:pt x="5414" y="6293"/>
                </a:cubicBezTo>
                <a:close/>
                <a:moveTo>
                  <a:pt x="23172" y="7054"/>
                </a:moveTo>
                <a:cubicBezTo>
                  <a:pt x="23191" y="7054"/>
                  <a:pt x="23212" y="7059"/>
                  <a:pt x="23234" y="7070"/>
                </a:cubicBezTo>
                <a:cubicBezTo>
                  <a:pt x="23309" y="7095"/>
                  <a:pt x="23384" y="7120"/>
                  <a:pt x="23459" y="7120"/>
                </a:cubicBezTo>
                <a:cubicBezTo>
                  <a:pt x="23334" y="7196"/>
                  <a:pt x="23209" y="7271"/>
                  <a:pt x="23083" y="7396"/>
                </a:cubicBezTo>
                <a:cubicBezTo>
                  <a:pt x="23083" y="7346"/>
                  <a:pt x="23083" y="7271"/>
                  <a:pt x="23083" y="7196"/>
                </a:cubicBezTo>
                <a:cubicBezTo>
                  <a:pt x="23064" y="7117"/>
                  <a:pt x="23105" y="7054"/>
                  <a:pt x="23172" y="7054"/>
                </a:cubicBezTo>
                <a:close/>
                <a:moveTo>
                  <a:pt x="5615" y="8624"/>
                </a:moveTo>
                <a:cubicBezTo>
                  <a:pt x="5690" y="8674"/>
                  <a:pt x="5740" y="8699"/>
                  <a:pt x="5690" y="8749"/>
                </a:cubicBezTo>
                <a:cubicBezTo>
                  <a:pt x="5665" y="8724"/>
                  <a:pt x="5640" y="8674"/>
                  <a:pt x="5615" y="8624"/>
                </a:cubicBezTo>
                <a:close/>
                <a:moveTo>
                  <a:pt x="23159" y="9201"/>
                </a:moveTo>
                <a:cubicBezTo>
                  <a:pt x="23159" y="9201"/>
                  <a:pt x="23134" y="9226"/>
                  <a:pt x="23134" y="9226"/>
                </a:cubicBezTo>
                <a:cubicBezTo>
                  <a:pt x="23134" y="9226"/>
                  <a:pt x="23109" y="9201"/>
                  <a:pt x="23109" y="9201"/>
                </a:cubicBezTo>
                <a:close/>
                <a:moveTo>
                  <a:pt x="39700" y="9226"/>
                </a:moveTo>
                <a:cubicBezTo>
                  <a:pt x="39700" y="9251"/>
                  <a:pt x="39700" y="9276"/>
                  <a:pt x="39675" y="9301"/>
                </a:cubicBezTo>
                <a:cubicBezTo>
                  <a:pt x="39675" y="9276"/>
                  <a:pt x="39700" y="9251"/>
                  <a:pt x="39700" y="9226"/>
                </a:cubicBezTo>
                <a:close/>
                <a:moveTo>
                  <a:pt x="16016" y="9401"/>
                </a:moveTo>
                <a:cubicBezTo>
                  <a:pt x="15991" y="9401"/>
                  <a:pt x="15991" y="9426"/>
                  <a:pt x="15991" y="9426"/>
                </a:cubicBezTo>
                <a:cubicBezTo>
                  <a:pt x="15991" y="9401"/>
                  <a:pt x="15991" y="9401"/>
                  <a:pt x="15991" y="9401"/>
                </a:cubicBezTo>
                <a:close/>
                <a:moveTo>
                  <a:pt x="36868" y="11231"/>
                </a:moveTo>
                <a:cubicBezTo>
                  <a:pt x="36868" y="11231"/>
                  <a:pt x="36868" y="11256"/>
                  <a:pt x="36843" y="11256"/>
                </a:cubicBezTo>
                <a:cubicBezTo>
                  <a:pt x="36843" y="11256"/>
                  <a:pt x="36843" y="11231"/>
                  <a:pt x="36843" y="11231"/>
                </a:cubicBezTo>
                <a:close/>
                <a:moveTo>
                  <a:pt x="1956" y="11256"/>
                </a:moveTo>
                <a:cubicBezTo>
                  <a:pt x="1956" y="11281"/>
                  <a:pt x="1956" y="11331"/>
                  <a:pt x="1930" y="11356"/>
                </a:cubicBezTo>
                <a:cubicBezTo>
                  <a:pt x="1930" y="11306"/>
                  <a:pt x="1930" y="11281"/>
                  <a:pt x="1956" y="11256"/>
                </a:cubicBezTo>
                <a:close/>
                <a:moveTo>
                  <a:pt x="26617" y="11481"/>
                </a:moveTo>
                <a:cubicBezTo>
                  <a:pt x="26667" y="11481"/>
                  <a:pt x="26667" y="11531"/>
                  <a:pt x="26667" y="11582"/>
                </a:cubicBezTo>
                <a:cubicBezTo>
                  <a:pt x="26642" y="11607"/>
                  <a:pt x="26642" y="11632"/>
                  <a:pt x="26617" y="11657"/>
                </a:cubicBezTo>
                <a:cubicBezTo>
                  <a:pt x="26617" y="11590"/>
                  <a:pt x="26617" y="11543"/>
                  <a:pt x="26617" y="11481"/>
                </a:cubicBezTo>
                <a:close/>
                <a:moveTo>
                  <a:pt x="11003" y="11882"/>
                </a:moveTo>
                <a:cubicBezTo>
                  <a:pt x="11003" y="11882"/>
                  <a:pt x="11003" y="11882"/>
                  <a:pt x="10978" y="11907"/>
                </a:cubicBezTo>
                <a:cubicBezTo>
                  <a:pt x="10978" y="11882"/>
                  <a:pt x="10978" y="11882"/>
                  <a:pt x="10978" y="11882"/>
                </a:cubicBezTo>
                <a:close/>
                <a:moveTo>
                  <a:pt x="30721" y="12446"/>
                </a:moveTo>
                <a:cubicBezTo>
                  <a:pt x="30753" y="12446"/>
                  <a:pt x="30778" y="12459"/>
                  <a:pt x="30803" y="12484"/>
                </a:cubicBezTo>
                <a:cubicBezTo>
                  <a:pt x="30753" y="12559"/>
                  <a:pt x="30677" y="12659"/>
                  <a:pt x="30602" y="12759"/>
                </a:cubicBezTo>
                <a:cubicBezTo>
                  <a:pt x="30527" y="12684"/>
                  <a:pt x="30427" y="12609"/>
                  <a:pt x="30602" y="12484"/>
                </a:cubicBezTo>
                <a:cubicBezTo>
                  <a:pt x="30652" y="12459"/>
                  <a:pt x="30690" y="12446"/>
                  <a:pt x="30721" y="12446"/>
                </a:cubicBezTo>
                <a:close/>
                <a:moveTo>
                  <a:pt x="9374" y="12785"/>
                </a:moveTo>
                <a:cubicBezTo>
                  <a:pt x="9365" y="12794"/>
                  <a:pt x="9359" y="12803"/>
                  <a:pt x="9355" y="12811"/>
                </a:cubicBezTo>
                <a:lnTo>
                  <a:pt x="9355" y="12811"/>
                </a:lnTo>
                <a:cubicBezTo>
                  <a:pt x="9359" y="12810"/>
                  <a:pt x="9365" y="12810"/>
                  <a:pt x="9374" y="12810"/>
                </a:cubicBezTo>
                <a:cubicBezTo>
                  <a:pt x="9349" y="12810"/>
                  <a:pt x="9349" y="12834"/>
                  <a:pt x="9349" y="12835"/>
                </a:cubicBezTo>
                <a:lnTo>
                  <a:pt x="9349" y="12835"/>
                </a:lnTo>
                <a:cubicBezTo>
                  <a:pt x="9349" y="12834"/>
                  <a:pt x="9349" y="12824"/>
                  <a:pt x="9355" y="12811"/>
                </a:cubicBezTo>
                <a:lnTo>
                  <a:pt x="9355" y="12811"/>
                </a:lnTo>
                <a:cubicBezTo>
                  <a:pt x="9349" y="12813"/>
                  <a:pt x="9349" y="12819"/>
                  <a:pt x="9349" y="12835"/>
                </a:cubicBezTo>
                <a:cubicBezTo>
                  <a:pt x="9349" y="12810"/>
                  <a:pt x="9349" y="12810"/>
                  <a:pt x="9349" y="12785"/>
                </a:cubicBezTo>
                <a:close/>
                <a:moveTo>
                  <a:pt x="22808" y="12910"/>
                </a:moveTo>
                <a:cubicBezTo>
                  <a:pt x="22808" y="12910"/>
                  <a:pt x="22808" y="12935"/>
                  <a:pt x="22808" y="12935"/>
                </a:cubicBezTo>
                <a:cubicBezTo>
                  <a:pt x="22808" y="12935"/>
                  <a:pt x="22808" y="12910"/>
                  <a:pt x="22783" y="12910"/>
                </a:cubicBezTo>
                <a:close/>
                <a:moveTo>
                  <a:pt x="23058" y="13035"/>
                </a:moveTo>
                <a:cubicBezTo>
                  <a:pt x="23058" y="13035"/>
                  <a:pt x="23058" y="13060"/>
                  <a:pt x="23083" y="13060"/>
                </a:cubicBezTo>
                <a:lnTo>
                  <a:pt x="22983" y="13060"/>
                </a:lnTo>
                <a:cubicBezTo>
                  <a:pt x="23008" y="13060"/>
                  <a:pt x="23033" y="13035"/>
                  <a:pt x="23058" y="13035"/>
                </a:cubicBezTo>
                <a:close/>
                <a:moveTo>
                  <a:pt x="25383" y="1"/>
                </a:moveTo>
                <a:cubicBezTo>
                  <a:pt x="25327" y="1"/>
                  <a:pt x="25270" y="3"/>
                  <a:pt x="25214" y="3"/>
                </a:cubicBezTo>
                <a:lnTo>
                  <a:pt x="20377" y="3"/>
                </a:lnTo>
                <a:cubicBezTo>
                  <a:pt x="20352" y="53"/>
                  <a:pt x="20327" y="78"/>
                  <a:pt x="20352" y="103"/>
                </a:cubicBezTo>
                <a:lnTo>
                  <a:pt x="20302" y="103"/>
                </a:lnTo>
                <a:cubicBezTo>
                  <a:pt x="20201" y="128"/>
                  <a:pt x="20101" y="128"/>
                  <a:pt x="19976" y="128"/>
                </a:cubicBezTo>
                <a:cubicBezTo>
                  <a:pt x="19951" y="103"/>
                  <a:pt x="19850" y="78"/>
                  <a:pt x="19775" y="53"/>
                </a:cubicBezTo>
                <a:cubicBezTo>
                  <a:pt x="19662" y="59"/>
                  <a:pt x="19550" y="60"/>
                  <a:pt x="19437" y="60"/>
                </a:cubicBezTo>
                <a:cubicBezTo>
                  <a:pt x="19324" y="60"/>
                  <a:pt x="19211" y="59"/>
                  <a:pt x="19098" y="59"/>
                </a:cubicBezTo>
                <a:cubicBezTo>
                  <a:pt x="18873" y="59"/>
                  <a:pt x="18647" y="65"/>
                  <a:pt x="18422" y="103"/>
                </a:cubicBezTo>
                <a:cubicBezTo>
                  <a:pt x="17946" y="128"/>
                  <a:pt x="17494" y="128"/>
                  <a:pt x="17018" y="128"/>
                </a:cubicBezTo>
                <a:cubicBezTo>
                  <a:pt x="16913" y="185"/>
                  <a:pt x="16802" y="199"/>
                  <a:pt x="16690" y="199"/>
                </a:cubicBezTo>
                <a:cubicBezTo>
                  <a:pt x="16567" y="199"/>
                  <a:pt x="16442" y="182"/>
                  <a:pt x="16319" y="182"/>
                </a:cubicBezTo>
                <a:cubicBezTo>
                  <a:pt x="16207" y="182"/>
                  <a:pt x="16096" y="196"/>
                  <a:pt x="15991" y="253"/>
                </a:cubicBezTo>
                <a:cubicBezTo>
                  <a:pt x="15961" y="224"/>
                  <a:pt x="15932" y="212"/>
                  <a:pt x="15903" y="212"/>
                </a:cubicBezTo>
                <a:cubicBezTo>
                  <a:pt x="15882" y="212"/>
                  <a:pt x="15861" y="218"/>
                  <a:pt x="15840" y="228"/>
                </a:cubicBezTo>
                <a:cubicBezTo>
                  <a:pt x="15565" y="253"/>
                  <a:pt x="15264" y="253"/>
                  <a:pt x="14988" y="278"/>
                </a:cubicBezTo>
                <a:cubicBezTo>
                  <a:pt x="14896" y="312"/>
                  <a:pt x="14804" y="320"/>
                  <a:pt x="14712" y="320"/>
                </a:cubicBezTo>
                <a:cubicBezTo>
                  <a:pt x="14621" y="320"/>
                  <a:pt x="14529" y="312"/>
                  <a:pt x="14437" y="312"/>
                </a:cubicBezTo>
                <a:cubicBezTo>
                  <a:pt x="14345" y="312"/>
                  <a:pt x="14253" y="320"/>
                  <a:pt x="14161" y="353"/>
                </a:cubicBezTo>
                <a:cubicBezTo>
                  <a:pt x="13910" y="378"/>
                  <a:pt x="13685" y="378"/>
                  <a:pt x="13434" y="404"/>
                </a:cubicBezTo>
                <a:cubicBezTo>
                  <a:pt x="13322" y="454"/>
                  <a:pt x="13202" y="454"/>
                  <a:pt x="13083" y="454"/>
                </a:cubicBezTo>
                <a:cubicBezTo>
                  <a:pt x="12964" y="454"/>
                  <a:pt x="12845" y="454"/>
                  <a:pt x="12733" y="504"/>
                </a:cubicBezTo>
                <a:cubicBezTo>
                  <a:pt x="12582" y="504"/>
                  <a:pt x="12407" y="504"/>
                  <a:pt x="12256" y="529"/>
                </a:cubicBezTo>
                <a:cubicBezTo>
                  <a:pt x="12164" y="580"/>
                  <a:pt x="12072" y="589"/>
                  <a:pt x="11980" y="589"/>
                </a:cubicBezTo>
                <a:cubicBezTo>
                  <a:pt x="11927" y="589"/>
                  <a:pt x="11874" y="586"/>
                  <a:pt x="11821" y="586"/>
                </a:cubicBezTo>
                <a:cubicBezTo>
                  <a:pt x="11740" y="586"/>
                  <a:pt x="11660" y="593"/>
                  <a:pt x="11580" y="629"/>
                </a:cubicBezTo>
                <a:cubicBezTo>
                  <a:pt x="10728" y="729"/>
                  <a:pt x="9900" y="905"/>
                  <a:pt x="9023" y="905"/>
                </a:cubicBezTo>
                <a:cubicBezTo>
                  <a:pt x="8948" y="967"/>
                  <a:pt x="8854" y="967"/>
                  <a:pt x="8763" y="967"/>
                </a:cubicBezTo>
                <a:cubicBezTo>
                  <a:pt x="8672" y="967"/>
                  <a:pt x="8585" y="967"/>
                  <a:pt x="8522" y="1030"/>
                </a:cubicBezTo>
                <a:lnTo>
                  <a:pt x="8497" y="1030"/>
                </a:lnTo>
                <a:cubicBezTo>
                  <a:pt x="8482" y="1001"/>
                  <a:pt x="8459" y="989"/>
                  <a:pt x="8427" y="989"/>
                </a:cubicBezTo>
                <a:cubicBezTo>
                  <a:pt x="8405" y="989"/>
                  <a:pt x="8378" y="995"/>
                  <a:pt x="8347" y="1005"/>
                </a:cubicBezTo>
                <a:cubicBezTo>
                  <a:pt x="8196" y="1030"/>
                  <a:pt x="8021" y="1030"/>
                  <a:pt x="7870" y="1055"/>
                </a:cubicBezTo>
                <a:cubicBezTo>
                  <a:pt x="7820" y="1055"/>
                  <a:pt x="7795" y="1080"/>
                  <a:pt x="7795" y="1155"/>
                </a:cubicBezTo>
                <a:cubicBezTo>
                  <a:pt x="7685" y="1114"/>
                  <a:pt x="7574" y="1095"/>
                  <a:pt x="7464" y="1095"/>
                </a:cubicBezTo>
                <a:cubicBezTo>
                  <a:pt x="7374" y="1095"/>
                  <a:pt x="7284" y="1108"/>
                  <a:pt x="7194" y="1130"/>
                </a:cubicBezTo>
                <a:cubicBezTo>
                  <a:pt x="6442" y="1155"/>
                  <a:pt x="5690" y="1155"/>
                  <a:pt x="4913" y="1155"/>
                </a:cubicBezTo>
                <a:cubicBezTo>
                  <a:pt x="4537" y="1180"/>
                  <a:pt x="4537" y="1180"/>
                  <a:pt x="4637" y="1556"/>
                </a:cubicBezTo>
                <a:cubicBezTo>
                  <a:pt x="4550" y="1669"/>
                  <a:pt x="4443" y="1694"/>
                  <a:pt x="4330" y="1694"/>
                </a:cubicBezTo>
                <a:cubicBezTo>
                  <a:pt x="4240" y="1694"/>
                  <a:pt x="4146" y="1678"/>
                  <a:pt x="4054" y="1678"/>
                </a:cubicBezTo>
                <a:cubicBezTo>
                  <a:pt x="4031" y="1678"/>
                  <a:pt x="4008" y="1679"/>
                  <a:pt x="3986" y="1682"/>
                </a:cubicBezTo>
                <a:cubicBezTo>
                  <a:pt x="3915" y="1692"/>
                  <a:pt x="3844" y="1695"/>
                  <a:pt x="3773" y="1695"/>
                </a:cubicBezTo>
                <a:cubicBezTo>
                  <a:pt x="3665" y="1695"/>
                  <a:pt x="3557" y="1688"/>
                  <a:pt x="3450" y="1688"/>
                </a:cubicBezTo>
                <a:cubicBezTo>
                  <a:pt x="3271" y="1688"/>
                  <a:pt x="3096" y="1707"/>
                  <a:pt x="2933" y="1807"/>
                </a:cubicBezTo>
                <a:cubicBezTo>
                  <a:pt x="2816" y="1807"/>
                  <a:pt x="2699" y="1796"/>
                  <a:pt x="2590" y="1796"/>
                </a:cubicBezTo>
                <a:cubicBezTo>
                  <a:pt x="2535" y="1796"/>
                  <a:pt x="2482" y="1799"/>
                  <a:pt x="2432" y="1807"/>
                </a:cubicBezTo>
                <a:cubicBezTo>
                  <a:pt x="1179" y="2058"/>
                  <a:pt x="552" y="2033"/>
                  <a:pt x="326" y="3486"/>
                </a:cubicBezTo>
                <a:cubicBezTo>
                  <a:pt x="201" y="4063"/>
                  <a:pt x="377" y="4639"/>
                  <a:pt x="226" y="5216"/>
                </a:cubicBezTo>
                <a:lnTo>
                  <a:pt x="201" y="5541"/>
                </a:lnTo>
                <a:cubicBezTo>
                  <a:pt x="101" y="5767"/>
                  <a:pt x="226" y="6018"/>
                  <a:pt x="101" y="6218"/>
                </a:cubicBezTo>
                <a:cubicBezTo>
                  <a:pt x="101" y="6343"/>
                  <a:pt x="76" y="6469"/>
                  <a:pt x="76" y="6594"/>
                </a:cubicBezTo>
                <a:cubicBezTo>
                  <a:pt x="1" y="7045"/>
                  <a:pt x="1" y="7521"/>
                  <a:pt x="76" y="7998"/>
                </a:cubicBezTo>
                <a:cubicBezTo>
                  <a:pt x="76" y="8148"/>
                  <a:pt x="101" y="8298"/>
                  <a:pt x="101" y="8474"/>
                </a:cubicBezTo>
                <a:cubicBezTo>
                  <a:pt x="226" y="8724"/>
                  <a:pt x="76" y="9025"/>
                  <a:pt x="201" y="9276"/>
                </a:cubicBezTo>
                <a:cubicBezTo>
                  <a:pt x="502" y="10704"/>
                  <a:pt x="828" y="12083"/>
                  <a:pt x="1354" y="13436"/>
                </a:cubicBezTo>
                <a:cubicBezTo>
                  <a:pt x="1680" y="14263"/>
                  <a:pt x="2281" y="14765"/>
                  <a:pt x="3184" y="14840"/>
                </a:cubicBezTo>
                <a:cubicBezTo>
                  <a:pt x="3296" y="14902"/>
                  <a:pt x="3415" y="14902"/>
                  <a:pt x="3534" y="14902"/>
                </a:cubicBezTo>
                <a:cubicBezTo>
                  <a:pt x="3654" y="14902"/>
                  <a:pt x="3773" y="14902"/>
                  <a:pt x="3885" y="14965"/>
                </a:cubicBezTo>
                <a:lnTo>
                  <a:pt x="4086" y="14965"/>
                </a:lnTo>
                <a:cubicBezTo>
                  <a:pt x="4249" y="15019"/>
                  <a:pt x="4412" y="15031"/>
                  <a:pt x="4574" y="15031"/>
                </a:cubicBezTo>
                <a:cubicBezTo>
                  <a:pt x="4698" y="15031"/>
                  <a:pt x="4821" y="15024"/>
                  <a:pt x="4944" y="15024"/>
                </a:cubicBezTo>
                <a:cubicBezTo>
                  <a:pt x="5103" y="15024"/>
                  <a:pt x="5260" y="15036"/>
                  <a:pt x="5414" y="15090"/>
                </a:cubicBezTo>
                <a:cubicBezTo>
                  <a:pt x="5615" y="15090"/>
                  <a:pt x="5815" y="15090"/>
                  <a:pt x="6016" y="15115"/>
                </a:cubicBezTo>
                <a:cubicBezTo>
                  <a:pt x="6041" y="15166"/>
                  <a:pt x="6041" y="15191"/>
                  <a:pt x="6041" y="15241"/>
                </a:cubicBezTo>
                <a:cubicBezTo>
                  <a:pt x="5765" y="15391"/>
                  <a:pt x="5815" y="15617"/>
                  <a:pt x="5890" y="15867"/>
                </a:cubicBezTo>
                <a:cubicBezTo>
                  <a:pt x="6038" y="15972"/>
                  <a:pt x="6194" y="15998"/>
                  <a:pt x="6353" y="15998"/>
                </a:cubicBezTo>
                <a:cubicBezTo>
                  <a:pt x="6506" y="15998"/>
                  <a:pt x="6661" y="15975"/>
                  <a:pt x="6815" y="15975"/>
                </a:cubicBezTo>
                <a:cubicBezTo>
                  <a:pt x="6883" y="15975"/>
                  <a:pt x="6951" y="15979"/>
                  <a:pt x="7018" y="15993"/>
                </a:cubicBezTo>
                <a:cubicBezTo>
                  <a:pt x="7110" y="15941"/>
                  <a:pt x="7207" y="15932"/>
                  <a:pt x="7302" y="15932"/>
                </a:cubicBezTo>
                <a:cubicBezTo>
                  <a:pt x="7357" y="15932"/>
                  <a:pt x="7412" y="15935"/>
                  <a:pt x="7465" y="15935"/>
                </a:cubicBezTo>
                <a:cubicBezTo>
                  <a:pt x="7546" y="15935"/>
                  <a:pt x="7624" y="15928"/>
                  <a:pt x="7695" y="15892"/>
                </a:cubicBezTo>
                <a:cubicBezTo>
                  <a:pt x="7895" y="15867"/>
                  <a:pt x="8096" y="15867"/>
                  <a:pt x="8296" y="15867"/>
                </a:cubicBezTo>
                <a:cubicBezTo>
                  <a:pt x="8422" y="15805"/>
                  <a:pt x="8547" y="15798"/>
                  <a:pt x="8672" y="15798"/>
                </a:cubicBezTo>
                <a:cubicBezTo>
                  <a:pt x="8704" y="15798"/>
                  <a:pt x="8735" y="15799"/>
                  <a:pt x="8766" y="15799"/>
                </a:cubicBezTo>
                <a:cubicBezTo>
                  <a:pt x="8860" y="15799"/>
                  <a:pt x="8954" y="15795"/>
                  <a:pt x="9048" y="15767"/>
                </a:cubicBezTo>
                <a:cubicBezTo>
                  <a:pt x="9069" y="15788"/>
                  <a:pt x="9095" y="15796"/>
                  <a:pt x="9123" y="15796"/>
                </a:cubicBezTo>
                <a:cubicBezTo>
                  <a:pt x="9162" y="15796"/>
                  <a:pt x="9205" y="15781"/>
                  <a:pt x="9249" y="15767"/>
                </a:cubicBezTo>
                <a:cubicBezTo>
                  <a:pt x="9750" y="15742"/>
                  <a:pt x="10251" y="15742"/>
                  <a:pt x="10778" y="15717"/>
                </a:cubicBezTo>
                <a:cubicBezTo>
                  <a:pt x="10803" y="15717"/>
                  <a:pt x="10828" y="15692"/>
                  <a:pt x="10828" y="15667"/>
                </a:cubicBezTo>
                <a:cubicBezTo>
                  <a:pt x="10878" y="15667"/>
                  <a:pt x="10928" y="15673"/>
                  <a:pt x="10978" y="15673"/>
                </a:cubicBezTo>
                <a:cubicBezTo>
                  <a:pt x="11028" y="15673"/>
                  <a:pt x="11078" y="15667"/>
                  <a:pt x="11129" y="15642"/>
                </a:cubicBezTo>
                <a:cubicBezTo>
                  <a:pt x="11179" y="15642"/>
                  <a:pt x="11204" y="15642"/>
                  <a:pt x="11229" y="15667"/>
                </a:cubicBezTo>
                <a:cubicBezTo>
                  <a:pt x="11372" y="15667"/>
                  <a:pt x="11515" y="15683"/>
                  <a:pt x="11654" y="15683"/>
                </a:cubicBezTo>
                <a:cubicBezTo>
                  <a:pt x="11758" y="15683"/>
                  <a:pt x="11859" y="15674"/>
                  <a:pt x="11956" y="15642"/>
                </a:cubicBezTo>
                <a:cubicBezTo>
                  <a:pt x="12332" y="15617"/>
                  <a:pt x="12707" y="15617"/>
                  <a:pt x="13083" y="15592"/>
                </a:cubicBezTo>
                <a:cubicBezTo>
                  <a:pt x="13174" y="15551"/>
                  <a:pt x="13268" y="15543"/>
                  <a:pt x="13361" y="15543"/>
                </a:cubicBezTo>
                <a:cubicBezTo>
                  <a:pt x="13424" y="15543"/>
                  <a:pt x="13486" y="15547"/>
                  <a:pt x="13546" y="15547"/>
                </a:cubicBezTo>
                <a:cubicBezTo>
                  <a:pt x="13621" y="15547"/>
                  <a:pt x="13693" y="15541"/>
                  <a:pt x="13760" y="15516"/>
                </a:cubicBezTo>
                <a:cubicBezTo>
                  <a:pt x="14462" y="15441"/>
                  <a:pt x="15139" y="15391"/>
                  <a:pt x="15840" y="15341"/>
                </a:cubicBezTo>
                <a:lnTo>
                  <a:pt x="20828" y="15341"/>
                </a:lnTo>
                <a:cubicBezTo>
                  <a:pt x="21114" y="15289"/>
                  <a:pt x="21400" y="15276"/>
                  <a:pt x="21685" y="15276"/>
                </a:cubicBezTo>
                <a:cubicBezTo>
                  <a:pt x="21974" y="15276"/>
                  <a:pt x="22262" y="15289"/>
                  <a:pt x="22551" y="15289"/>
                </a:cubicBezTo>
                <a:cubicBezTo>
                  <a:pt x="22803" y="15289"/>
                  <a:pt x="23056" y="15279"/>
                  <a:pt x="23309" y="15241"/>
                </a:cubicBezTo>
                <a:cubicBezTo>
                  <a:pt x="23484" y="15241"/>
                  <a:pt x="23660" y="15216"/>
                  <a:pt x="23810" y="15216"/>
                </a:cubicBezTo>
                <a:cubicBezTo>
                  <a:pt x="23964" y="15161"/>
                  <a:pt x="24112" y="15149"/>
                  <a:pt x="24260" y="15149"/>
                </a:cubicBezTo>
                <a:cubicBezTo>
                  <a:pt x="24370" y="15149"/>
                  <a:pt x="24481" y="15156"/>
                  <a:pt x="24592" y="15156"/>
                </a:cubicBezTo>
                <a:cubicBezTo>
                  <a:pt x="24673" y="15156"/>
                  <a:pt x="24755" y="15152"/>
                  <a:pt x="24838" y="15140"/>
                </a:cubicBezTo>
                <a:cubicBezTo>
                  <a:pt x="24888" y="15140"/>
                  <a:pt x="24963" y="15115"/>
                  <a:pt x="25013" y="15090"/>
                </a:cubicBezTo>
                <a:cubicBezTo>
                  <a:pt x="25114" y="15115"/>
                  <a:pt x="25189" y="15115"/>
                  <a:pt x="25264" y="15115"/>
                </a:cubicBezTo>
                <a:cubicBezTo>
                  <a:pt x="25464" y="15115"/>
                  <a:pt x="25665" y="15090"/>
                  <a:pt x="25865" y="15090"/>
                </a:cubicBezTo>
                <a:cubicBezTo>
                  <a:pt x="25891" y="15065"/>
                  <a:pt x="25891" y="15040"/>
                  <a:pt x="25916" y="15015"/>
                </a:cubicBezTo>
                <a:lnTo>
                  <a:pt x="26016" y="15015"/>
                </a:lnTo>
                <a:cubicBezTo>
                  <a:pt x="26016" y="14990"/>
                  <a:pt x="26016" y="14990"/>
                  <a:pt x="26041" y="14965"/>
                </a:cubicBezTo>
                <a:cubicBezTo>
                  <a:pt x="26242" y="15019"/>
                  <a:pt x="26444" y="15044"/>
                  <a:pt x="26649" y="15044"/>
                </a:cubicBezTo>
                <a:cubicBezTo>
                  <a:pt x="26827" y="15044"/>
                  <a:pt x="27008" y="15025"/>
                  <a:pt x="27194" y="14990"/>
                </a:cubicBezTo>
                <a:cubicBezTo>
                  <a:pt x="27294" y="14965"/>
                  <a:pt x="27419" y="14965"/>
                  <a:pt x="27545" y="14965"/>
                </a:cubicBezTo>
                <a:cubicBezTo>
                  <a:pt x="27642" y="14907"/>
                  <a:pt x="27747" y="14894"/>
                  <a:pt x="27853" y="14894"/>
                </a:cubicBezTo>
                <a:cubicBezTo>
                  <a:pt x="27940" y="14894"/>
                  <a:pt x="28027" y="14902"/>
                  <a:pt x="28113" y="14902"/>
                </a:cubicBezTo>
                <a:cubicBezTo>
                  <a:pt x="28193" y="14902"/>
                  <a:pt x="28272" y="14895"/>
                  <a:pt x="28347" y="14865"/>
                </a:cubicBezTo>
                <a:cubicBezTo>
                  <a:pt x="29048" y="14714"/>
                  <a:pt x="29725" y="14589"/>
                  <a:pt x="30427" y="14464"/>
                </a:cubicBezTo>
                <a:cubicBezTo>
                  <a:pt x="30728" y="14414"/>
                  <a:pt x="31053" y="14364"/>
                  <a:pt x="31354" y="14288"/>
                </a:cubicBezTo>
                <a:cubicBezTo>
                  <a:pt x="31855" y="14213"/>
                  <a:pt x="32382" y="14113"/>
                  <a:pt x="32858" y="13862"/>
                </a:cubicBezTo>
                <a:cubicBezTo>
                  <a:pt x="34086" y="13587"/>
                  <a:pt x="35289" y="13186"/>
                  <a:pt x="36492" y="12785"/>
                </a:cubicBezTo>
                <a:cubicBezTo>
                  <a:pt x="37069" y="12559"/>
                  <a:pt x="37645" y="12333"/>
                  <a:pt x="38221" y="12108"/>
                </a:cubicBezTo>
                <a:cubicBezTo>
                  <a:pt x="38622" y="11957"/>
                  <a:pt x="38873" y="11707"/>
                  <a:pt x="38647" y="11256"/>
                </a:cubicBezTo>
                <a:cubicBezTo>
                  <a:pt x="38698" y="11181"/>
                  <a:pt x="38748" y="11130"/>
                  <a:pt x="38798" y="11080"/>
                </a:cubicBezTo>
                <a:cubicBezTo>
                  <a:pt x="38859" y="11029"/>
                  <a:pt x="38929" y="11020"/>
                  <a:pt x="39000" y="11020"/>
                </a:cubicBezTo>
                <a:cubicBezTo>
                  <a:pt x="39042" y="11020"/>
                  <a:pt x="39083" y="11023"/>
                  <a:pt x="39124" y="11023"/>
                </a:cubicBezTo>
                <a:cubicBezTo>
                  <a:pt x="39186" y="11023"/>
                  <a:pt x="39246" y="11016"/>
                  <a:pt x="39299" y="10980"/>
                </a:cubicBezTo>
                <a:cubicBezTo>
                  <a:pt x="39349" y="11005"/>
                  <a:pt x="39393" y="11018"/>
                  <a:pt x="39437" y="11018"/>
                </a:cubicBezTo>
                <a:cubicBezTo>
                  <a:pt x="39481" y="11018"/>
                  <a:pt x="39525" y="11005"/>
                  <a:pt x="39575" y="10980"/>
                </a:cubicBezTo>
                <a:cubicBezTo>
                  <a:pt x="40477" y="10880"/>
                  <a:pt x="41379" y="10754"/>
                  <a:pt x="42156" y="10178"/>
                </a:cubicBezTo>
                <a:cubicBezTo>
                  <a:pt x="42683" y="9526"/>
                  <a:pt x="42658" y="9426"/>
                  <a:pt x="42031" y="9176"/>
                </a:cubicBezTo>
                <a:cubicBezTo>
                  <a:pt x="41901" y="9064"/>
                  <a:pt x="41750" y="9042"/>
                  <a:pt x="41595" y="9042"/>
                </a:cubicBezTo>
                <a:cubicBezTo>
                  <a:pt x="41495" y="9042"/>
                  <a:pt x="41394" y="9051"/>
                  <a:pt x="41295" y="9051"/>
                </a:cubicBezTo>
                <a:cubicBezTo>
                  <a:pt x="41134" y="9051"/>
                  <a:pt x="40980" y="9027"/>
                  <a:pt x="40853" y="8900"/>
                </a:cubicBezTo>
                <a:cubicBezTo>
                  <a:pt x="40878" y="8549"/>
                  <a:pt x="40552" y="8449"/>
                  <a:pt x="40352" y="8248"/>
                </a:cubicBezTo>
                <a:cubicBezTo>
                  <a:pt x="40477" y="8173"/>
                  <a:pt x="40602" y="8098"/>
                  <a:pt x="40728" y="7998"/>
                </a:cubicBezTo>
                <a:cubicBezTo>
                  <a:pt x="40978" y="7872"/>
                  <a:pt x="41003" y="7647"/>
                  <a:pt x="40978" y="7396"/>
                </a:cubicBezTo>
                <a:cubicBezTo>
                  <a:pt x="40928" y="7196"/>
                  <a:pt x="40778" y="7070"/>
                  <a:pt x="40577" y="6970"/>
                </a:cubicBezTo>
                <a:cubicBezTo>
                  <a:pt x="40349" y="6902"/>
                  <a:pt x="40183" y="6688"/>
                  <a:pt x="39929" y="6688"/>
                </a:cubicBezTo>
                <a:cubicBezTo>
                  <a:pt x="39903" y="6688"/>
                  <a:pt x="39877" y="6690"/>
                  <a:pt x="39850" y="6694"/>
                </a:cubicBezTo>
                <a:cubicBezTo>
                  <a:pt x="39424" y="6419"/>
                  <a:pt x="38873" y="6419"/>
                  <a:pt x="38422" y="6193"/>
                </a:cubicBezTo>
                <a:cubicBezTo>
                  <a:pt x="38359" y="6131"/>
                  <a:pt x="38284" y="6120"/>
                  <a:pt x="38205" y="6120"/>
                </a:cubicBezTo>
                <a:cubicBezTo>
                  <a:pt x="38164" y="6120"/>
                  <a:pt x="38122" y="6123"/>
                  <a:pt x="38081" y="6123"/>
                </a:cubicBezTo>
                <a:cubicBezTo>
                  <a:pt x="38008" y="6123"/>
                  <a:pt x="37936" y="6114"/>
                  <a:pt x="37871" y="6068"/>
                </a:cubicBezTo>
                <a:lnTo>
                  <a:pt x="37394" y="6068"/>
                </a:lnTo>
                <a:cubicBezTo>
                  <a:pt x="37344" y="5967"/>
                  <a:pt x="37319" y="5892"/>
                  <a:pt x="37269" y="5817"/>
                </a:cubicBezTo>
                <a:cubicBezTo>
                  <a:pt x="37570" y="5792"/>
                  <a:pt x="37845" y="5692"/>
                  <a:pt x="38046" y="5416"/>
                </a:cubicBezTo>
                <a:cubicBezTo>
                  <a:pt x="38071" y="5366"/>
                  <a:pt x="38121" y="5341"/>
                  <a:pt x="38171" y="5291"/>
                </a:cubicBezTo>
                <a:cubicBezTo>
                  <a:pt x="38422" y="5065"/>
                  <a:pt x="38422" y="4790"/>
                  <a:pt x="38246" y="4514"/>
                </a:cubicBezTo>
                <a:lnTo>
                  <a:pt x="38171" y="4514"/>
                </a:lnTo>
                <a:cubicBezTo>
                  <a:pt x="38121" y="4013"/>
                  <a:pt x="37720" y="3887"/>
                  <a:pt x="37344" y="3737"/>
                </a:cubicBezTo>
                <a:cubicBezTo>
                  <a:pt x="37444" y="3561"/>
                  <a:pt x="37620" y="3411"/>
                  <a:pt x="37394" y="3211"/>
                </a:cubicBezTo>
                <a:cubicBezTo>
                  <a:pt x="37394" y="3135"/>
                  <a:pt x="37394" y="3060"/>
                  <a:pt x="37369" y="2985"/>
                </a:cubicBezTo>
                <a:cubicBezTo>
                  <a:pt x="37280" y="2873"/>
                  <a:pt x="37250" y="2701"/>
                  <a:pt x="37085" y="2701"/>
                </a:cubicBezTo>
                <a:cubicBezTo>
                  <a:pt x="37065" y="2701"/>
                  <a:pt x="37043" y="2704"/>
                  <a:pt x="37018" y="2709"/>
                </a:cubicBezTo>
                <a:cubicBezTo>
                  <a:pt x="36968" y="2584"/>
                  <a:pt x="36818" y="2534"/>
                  <a:pt x="36743" y="2459"/>
                </a:cubicBezTo>
                <a:cubicBezTo>
                  <a:pt x="35865" y="1757"/>
                  <a:pt x="34838" y="1456"/>
                  <a:pt x="33760" y="1281"/>
                </a:cubicBezTo>
                <a:cubicBezTo>
                  <a:pt x="33459" y="1105"/>
                  <a:pt x="33109" y="1055"/>
                  <a:pt x="32733" y="1055"/>
                </a:cubicBezTo>
                <a:cubicBezTo>
                  <a:pt x="32557" y="1005"/>
                  <a:pt x="32382" y="955"/>
                  <a:pt x="32231" y="880"/>
                </a:cubicBezTo>
                <a:cubicBezTo>
                  <a:pt x="32169" y="855"/>
                  <a:pt x="32106" y="836"/>
                  <a:pt x="32043" y="836"/>
                </a:cubicBezTo>
                <a:cubicBezTo>
                  <a:pt x="31981" y="836"/>
                  <a:pt x="31918" y="855"/>
                  <a:pt x="31855" y="905"/>
                </a:cubicBezTo>
                <a:cubicBezTo>
                  <a:pt x="31855" y="880"/>
                  <a:pt x="31830" y="855"/>
                  <a:pt x="31805" y="855"/>
                </a:cubicBezTo>
                <a:cubicBezTo>
                  <a:pt x="31747" y="838"/>
                  <a:pt x="31688" y="835"/>
                  <a:pt x="31631" y="835"/>
                </a:cubicBezTo>
                <a:cubicBezTo>
                  <a:pt x="31602" y="835"/>
                  <a:pt x="31573" y="836"/>
                  <a:pt x="31545" y="836"/>
                </a:cubicBezTo>
                <a:cubicBezTo>
                  <a:pt x="31461" y="836"/>
                  <a:pt x="31379" y="830"/>
                  <a:pt x="31304" y="779"/>
                </a:cubicBezTo>
                <a:cubicBezTo>
                  <a:pt x="31279" y="792"/>
                  <a:pt x="31260" y="798"/>
                  <a:pt x="31241" y="798"/>
                </a:cubicBezTo>
                <a:cubicBezTo>
                  <a:pt x="31223" y="798"/>
                  <a:pt x="31204" y="792"/>
                  <a:pt x="31179" y="779"/>
                </a:cubicBezTo>
                <a:cubicBezTo>
                  <a:pt x="31061" y="725"/>
                  <a:pt x="30933" y="713"/>
                  <a:pt x="30802" y="713"/>
                </a:cubicBezTo>
                <a:cubicBezTo>
                  <a:pt x="30701" y="713"/>
                  <a:pt x="30598" y="720"/>
                  <a:pt x="30495" y="720"/>
                </a:cubicBezTo>
                <a:cubicBezTo>
                  <a:pt x="30361" y="720"/>
                  <a:pt x="30228" y="708"/>
                  <a:pt x="30101" y="654"/>
                </a:cubicBezTo>
                <a:lnTo>
                  <a:pt x="29901" y="654"/>
                </a:lnTo>
                <a:cubicBezTo>
                  <a:pt x="29713" y="592"/>
                  <a:pt x="29523" y="577"/>
                  <a:pt x="29333" y="577"/>
                </a:cubicBezTo>
                <a:cubicBezTo>
                  <a:pt x="29160" y="577"/>
                  <a:pt x="28987" y="589"/>
                  <a:pt x="28817" y="589"/>
                </a:cubicBezTo>
                <a:cubicBezTo>
                  <a:pt x="28649" y="589"/>
                  <a:pt x="28483" y="577"/>
                  <a:pt x="28322" y="529"/>
                </a:cubicBezTo>
                <a:cubicBezTo>
                  <a:pt x="28246" y="529"/>
                  <a:pt x="28171" y="529"/>
                  <a:pt x="28096" y="504"/>
                </a:cubicBezTo>
                <a:cubicBezTo>
                  <a:pt x="27913" y="453"/>
                  <a:pt x="27726" y="439"/>
                  <a:pt x="27538" y="439"/>
                </a:cubicBezTo>
                <a:cubicBezTo>
                  <a:pt x="27318" y="439"/>
                  <a:pt x="27098" y="458"/>
                  <a:pt x="26881" y="458"/>
                </a:cubicBezTo>
                <a:cubicBezTo>
                  <a:pt x="26826" y="458"/>
                  <a:pt x="26772" y="457"/>
                  <a:pt x="26718" y="454"/>
                </a:cubicBezTo>
                <a:cubicBezTo>
                  <a:pt x="26617" y="479"/>
                  <a:pt x="26567" y="504"/>
                  <a:pt x="26542" y="529"/>
                </a:cubicBezTo>
                <a:cubicBezTo>
                  <a:pt x="26292" y="429"/>
                  <a:pt x="25966" y="504"/>
                  <a:pt x="25865" y="128"/>
                </a:cubicBezTo>
                <a:cubicBezTo>
                  <a:pt x="25715" y="15"/>
                  <a:pt x="25551" y="1"/>
                  <a:pt x="2538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8" name="Google Shape;4218;p41"/>
          <p:cNvSpPr txBox="1">
            <a:spLocks noGrp="1"/>
          </p:cNvSpPr>
          <p:nvPr>
            <p:ph type="subTitle" idx="2"/>
          </p:nvPr>
        </p:nvSpPr>
        <p:spPr>
          <a:xfrm>
            <a:off x="5072066" y="3550275"/>
            <a:ext cx="2876734" cy="780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>
              <a:spcAft>
                <a:spcPts val="1600"/>
              </a:spcAft>
            </a:pPr>
            <a:r>
              <a:rPr lang="id-ID" sz="1800" dirty="0" err="1" smtClean="0"/>
              <a:t>M</a:t>
            </a:r>
            <a:r>
              <a:rPr lang="en-US" sz="1800" dirty="0" err="1" smtClean="0"/>
              <a:t>engembangkan</a:t>
            </a:r>
            <a:r>
              <a:rPr lang="en-US" sz="1800" dirty="0" smtClean="0"/>
              <a:t> </a:t>
            </a:r>
            <a:r>
              <a:rPr lang="en-US" sz="1800" dirty="0" err="1" smtClean="0"/>
              <a:t>kedisiplinan</a:t>
            </a:r>
            <a:r>
              <a:rPr lang="en-US" sz="1800" dirty="0" smtClean="0"/>
              <a:t> , </a:t>
            </a:r>
            <a:r>
              <a:rPr lang="en-US" sz="1800" dirty="0" err="1" smtClean="0"/>
              <a:t>keteraturan</a:t>
            </a:r>
            <a:r>
              <a:rPr lang="en-US" sz="1800" dirty="0" smtClean="0"/>
              <a:t> </a:t>
            </a:r>
            <a:r>
              <a:rPr lang="en-US" sz="1800" dirty="0" err="1" smtClean="0"/>
              <a:t>dan</a:t>
            </a:r>
            <a:r>
              <a:rPr lang="en-US" sz="1800" dirty="0" smtClean="0"/>
              <a:t> </a:t>
            </a:r>
            <a:r>
              <a:rPr lang="en-US" sz="1800" dirty="0" err="1" smtClean="0"/>
              <a:t>berfikir</a:t>
            </a:r>
            <a:r>
              <a:rPr lang="en-US" sz="1800" dirty="0" smtClean="0"/>
              <a:t> </a:t>
            </a:r>
            <a:r>
              <a:rPr lang="en-US" sz="1800" dirty="0" err="1" smtClean="0"/>
              <a:t>sistematis</a:t>
            </a:r>
            <a:r>
              <a:rPr lang="en-US" sz="1800" dirty="0" smtClean="0"/>
              <a:t>.</a:t>
            </a:r>
            <a:endParaRPr sz="1800"/>
          </a:p>
        </p:txBody>
      </p:sp>
      <p:sp>
        <p:nvSpPr>
          <p:cNvPr id="4219" name="Google Shape;4219;p41"/>
          <p:cNvSpPr txBox="1">
            <a:spLocks noGrp="1"/>
          </p:cNvSpPr>
          <p:nvPr>
            <p:ph type="title" idx="3"/>
          </p:nvPr>
        </p:nvSpPr>
        <p:spPr>
          <a:xfrm>
            <a:off x="1285852" y="2799650"/>
            <a:ext cx="2843770" cy="424937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sz="2400" dirty="0" smtClean="0"/>
              <a:t>Otak Kiri </a:t>
            </a:r>
            <a:endParaRPr sz="2400"/>
          </a:p>
        </p:txBody>
      </p:sp>
      <p:sp>
        <p:nvSpPr>
          <p:cNvPr id="4220" name="Google Shape;4220;p41"/>
          <p:cNvSpPr txBox="1">
            <a:spLocks noGrp="1"/>
          </p:cNvSpPr>
          <p:nvPr>
            <p:ph type="title" idx="4"/>
          </p:nvPr>
        </p:nvSpPr>
        <p:spPr>
          <a:xfrm>
            <a:off x="5143504" y="2857502"/>
            <a:ext cx="2800494" cy="437801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d-ID" sz="2400" dirty="0" smtClean="0"/>
              <a:t>Otak Kanan</a:t>
            </a:r>
            <a:endParaRPr sz="2400"/>
          </a:p>
        </p:txBody>
      </p:sp>
      <p:grpSp>
        <p:nvGrpSpPr>
          <p:cNvPr id="4221" name="Google Shape;4221;p41"/>
          <p:cNvGrpSpPr/>
          <p:nvPr/>
        </p:nvGrpSpPr>
        <p:grpSpPr>
          <a:xfrm>
            <a:off x="2053710" y="1357304"/>
            <a:ext cx="1375282" cy="1285883"/>
            <a:chOff x="2053710" y="1698013"/>
            <a:chExt cx="924178" cy="832500"/>
          </a:xfrm>
        </p:grpSpPr>
        <p:sp>
          <p:nvSpPr>
            <p:cNvPr id="4222" name="Google Shape;4222;p41"/>
            <p:cNvSpPr/>
            <p:nvPr/>
          </p:nvSpPr>
          <p:spPr>
            <a:xfrm>
              <a:off x="2053710" y="1698013"/>
              <a:ext cx="924178" cy="832500"/>
            </a:xfrm>
            <a:custGeom>
              <a:avLst/>
              <a:gdLst/>
              <a:ahLst/>
              <a:cxnLst/>
              <a:rect l="l" t="t" r="r" b="b"/>
              <a:pathLst>
                <a:path w="2772" h="2497" extrusionOk="0">
                  <a:moveTo>
                    <a:pt x="1439" y="0"/>
                  </a:moveTo>
                  <a:cubicBezTo>
                    <a:pt x="946" y="0"/>
                    <a:pt x="449" y="272"/>
                    <a:pt x="271" y="807"/>
                  </a:cubicBezTo>
                  <a:cubicBezTo>
                    <a:pt x="0" y="1652"/>
                    <a:pt x="665" y="2497"/>
                    <a:pt x="1441" y="2497"/>
                  </a:cubicBezTo>
                  <a:cubicBezTo>
                    <a:pt x="1647" y="2497"/>
                    <a:pt x="1860" y="2438"/>
                    <a:pt x="2066" y="2303"/>
                  </a:cubicBezTo>
                  <a:lnTo>
                    <a:pt x="2152" y="2303"/>
                  </a:lnTo>
                  <a:cubicBezTo>
                    <a:pt x="2601" y="1961"/>
                    <a:pt x="2772" y="1427"/>
                    <a:pt x="2601" y="893"/>
                  </a:cubicBezTo>
                  <a:cubicBezTo>
                    <a:pt x="2459" y="294"/>
                    <a:pt x="1951" y="0"/>
                    <a:pt x="1439" y="0"/>
                  </a:cubicBezTo>
                  <a:close/>
                </a:path>
              </a:pathLst>
            </a:custGeom>
            <a:solidFill>
              <a:srgbClr val="FFF7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23" name="Google Shape;4223;p41"/>
            <p:cNvGrpSpPr/>
            <p:nvPr/>
          </p:nvGrpSpPr>
          <p:grpSpPr>
            <a:xfrm>
              <a:off x="2237586" y="1928273"/>
              <a:ext cx="584231" cy="371987"/>
              <a:chOff x="3044450" y="2374300"/>
              <a:chExt cx="1522625" cy="969725"/>
            </a:xfrm>
          </p:grpSpPr>
          <p:sp>
            <p:nvSpPr>
              <p:cNvPr id="4224" name="Google Shape;4224;p41"/>
              <p:cNvSpPr/>
              <p:nvPr/>
            </p:nvSpPr>
            <p:spPr>
              <a:xfrm>
                <a:off x="3044450" y="2374300"/>
                <a:ext cx="1522625" cy="969725"/>
              </a:xfrm>
              <a:custGeom>
                <a:avLst/>
                <a:gdLst/>
                <a:ahLst/>
                <a:cxnLst/>
                <a:rect l="l" t="t" r="r" b="b"/>
                <a:pathLst>
                  <a:path w="60905" h="38789" extrusionOk="0">
                    <a:moveTo>
                      <a:pt x="40752" y="2596"/>
                    </a:moveTo>
                    <a:lnTo>
                      <a:pt x="40752" y="12400"/>
                    </a:lnTo>
                    <a:lnTo>
                      <a:pt x="39788" y="11535"/>
                    </a:lnTo>
                    <a:cubicBezTo>
                      <a:pt x="39556" y="11321"/>
                      <a:pt x="39262" y="11214"/>
                      <a:pt x="38959" y="11214"/>
                    </a:cubicBezTo>
                    <a:cubicBezTo>
                      <a:pt x="38664" y="11214"/>
                      <a:pt x="38370" y="11321"/>
                      <a:pt x="38138" y="11535"/>
                    </a:cubicBezTo>
                    <a:lnTo>
                      <a:pt x="37175" y="12400"/>
                    </a:lnTo>
                    <a:lnTo>
                      <a:pt x="37175" y="2596"/>
                    </a:lnTo>
                    <a:close/>
                    <a:moveTo>
                      <a:pt x="26790" y="2596"/>
                    </a:moveTo>
                    <a:cubicBezTo>
                      <a:pt x="28093" y="2596"/>
                      <a:pt x="29154" y="3658"/>
                      <a:pt x="29154" y="4960"/>
                    </a:cubicBezTo>
                    <a:lnTo>
                      <a:pt x="29154" y="31741"/>
                    </a:lnTo>
                    <a:cubicBezTo>
                      <a:pt x="28450" y="31366"/>
                      <a:pt x="27647" y="31143"/>
                      <a:pt x="26790" y="31143"/>
                    </a:cubicBezTo>
                    <a:lnTo>
                      <a:pt x="7628" y="31143"/>
                    </a:lnTo>
                    <a:lnTo>
                      <a:pt x="7628" y="4541"/>
                    </a:lnTo>
                    <a:lnTo>
                      <a:pt x="7628" y="2596"/>
                    </a:lnTo>
                    <a:close/>
                    <a:moveTo>
                      <a:pt x="53277" y="2596"/>
                    </a:moveTo>
                    <a:lnTo>
                      <a:pt x="53277" y="31143"/>
                    </a:lnTo>
                    <a:lnTo>
                      <a:pt x="34115" y="31143"/>
                    </a:lnTo>
                    <a:cubicBezTo>
                      <a:pt x="33258" y="31143"/>
                      <a:pt x="32455" y="31366"/>
                      <a:pt x="31751" y="31741"/>
                    </a:cubicBezTo>
                    <a:lnTo>
                      <a:pt x="31751" y="4960"/>
                    </a:lnTo>
                    <a:cubicBezTo>
                      <a:pt x="31751" y="3658"/>
                      <a:pt x="32812" y="2596"/>
                      <a:pt x="34115" y="2596"/>
                    </a:cubicBezTo>
                    <a:lnTo>
                      <a:pt x="34703" y="2596"/>
                    </a:lnTo>
                    <a:lnTo>
                      <a:pt x="34703" y="15184"/>
                    </a:lnTo>
                    <a:cubicBezTo>
                      <a:pt x="34703" y="15665"/>
                      <a:pt x="34998" y="16111"/>
                      <a:pt x="35444" y="16308"/>
                    </a:cubicBezTo>
                    <a:cubicBezTo>
                      <a:pt x="35605" y="16379"/>
                      <a:pt x="35775" y="16413"/>
                      <a:pt x="35944" y="16413"/>
                    </a:cubicBezTo>
                    <a:cubicBezTo>
                      <a:pt x="36243" y="16413"/>
                      <a:pt x="36536" y="16305"/>
                      <a:pt x="36764" y="16094"/>
                    </a:cubicBezTo>
                    <a:lnTo>
                      <a:pt x="38959" y="14113"/>
                    </a:lnTo>
                    <a:lnTo>
                      <a:pt x="41153" y="16094"/>
                    </a:lnTo>
                    <a:cubicBezTo>
                      <a:pt x="41385" y="16308"/>
                      <a:pt x="41680" y="16415"/>
                      <a:pt x="41983" y="16415"/>
                    </a:cubicBezTo>
                    <a:cubicBezTo>
                      <a:pt x="42152" y="16415"/>
                      <a:pt x="42322" y="16379"/>
                      <a:pt x="42483" y="16308"/>
                    </a:cubicBezTo>
                    <a:cubicBezTo>
                      <a:pt x="42929" y="16111"/>
                      <a:pt x="43214" y="15665"/>
                      <a:pt x="43214" y="15184"/>
                    </a:cubicBezTo>
                    <a:lnTo>
                      <a:pt x="43214" y="2596"/>
                    </a:lnTo>
                    <a:close/>
                    <a:moveTo>
                      <a:pt x="5032" y="5843"/>
                    </a:moveTo>
                    <a:lnTo>
                      <a:pt x="5032" y="32446"/>
                    </a:lnTo>
                    <a:cubicBezTo>
                      <a:pt x="5032" y="33160"/>
                      <a:pt x="5612" y="33739"/>
                      <a:pt x="6334" y="33739"/>
                    </a:cubicBezTo>
                    <a:lnTo>
                      <a:pt x="26790" y="33739"/>
                    </a:lnTo>
                    <a:cubicBezTo>
                      <a:pt x="28093" y="33739"/>
                      <a:pt x="29154" y="34801"/>
                      <a:pt x="29154" y="36103"/>
                    </a:cubicBezTo>
                    <a:lnTo>
                      <a:pt x="29154" y="36193"/>
                    </a:lnTo>
                    <a:lnTo>
                      <a:pt x="2597" y="36193"/>
                    </a:lnTo>
                    <a:lnTo>
                      <a:pt x="2597" y="5843"/>
                    </a:lnTo>
                    <a:close/>
                    <a:moveTo>
                      <a:pt x="58308" y="5843"/>
                    </a:moveTo>
                    <a:lnTo>
                      <a:pt x="58308" y="36193"/>
                    </a:lnTo>
                    <a:lnTo>
                      <a:pt x="31751" y="36193"/>
                    </a:lnTo>
                    <a:lnTo>
                      <a:pt x="31751" y="36103"/>
                    </a:lnTo>
                    <a:cubicBezTo>
                      <a:pt x="31751" y="34801"/>
                      <a:pt x="32812" y="33739"/>
                      <a:pt x="34115" y="33739"/>
                    </a:cubicBezTo>
                    <a:lnTo>
                      <a:pt x="54579" y="33739"/>
                    </a:lnTo>
                    <a:cubicBezTo>
                      <a:pt x="55293" y="33739"/>
                      <a:pt x="55873" y="33160"/>
                      <a:pt x="55873" y="32446"/>
                    </a:cubicBezTo>
                    <a:lnTo>
                      <a:pt x="55873" y="5843"/>
                    </a:lnTo>
                    <a:close/>
                    <a:moveTo>
                      <a:pt x="6334" y="0"/>
                    </a:moveTo>
                    <a:cubicBezTo>
                      <a:pt x="5612" y="0"/>
                      <a:pt x="5032" y="589"/>
                      <a:pt x="5032" y="1303"/>
                    </a:cubicBezTo>
                    <a:lnTo>
                      <a:pt x="5032" y="3247"/>
                    </a:lnTo>
                    <a:lnTo>
                      <a:pt x="1303" y="3247"/>
                    </a:lnTo>
                    <a:cubicBezTo>
                      <a:pt x="580" y="3247"/>
                      <a:pt x="1" y="3827"/>
                      <a:pt x="1" y="4541"/>
                    </a:cubicBezTo>
                    <a:lnTo>
                      <a:pt x="1" y="37495"/>
                    </a:lnTo>
                    <a:cubicBezTo>
                      <a:pt x="1" y="38209"/>
                      <a:pt x="580" y="38789"/>
                      <a:pt x="1303" y="38789"/>
                    </a:cubicBezTo>
                    <a:lnTo>
                      <a:pt x="59602" y="38789"/>
                    </a:lnTo>
                    <a:cubicBezTo>
                      <a:pt x="60325" y="38789"/>
                      <a:pt x="60904" y="38209"/>
                      <a:pt x="60904" y="37495"/>
                    </a:cubicBezTo>
                    <a:lnTo>
                      <a:pt x="60904" y="4541"/>
                    </a:lnTo>
                    <a:cubicBezTo>
                      <a:pt x="60904" y="3827"/>
                      <a:pt x="60325" y="3247"/>
                      <a:pt x="59602" y="3247"/>
                    </a:cubicBezTo>
                    <a:lnTo>
                      <a:pt x="55873" y="3247"/>
                    </a:lnTo>
                    <a:lnTo>
                      <a:pt x="55873" y="1303"/>
                    </a:lnTo>
                    <a:cubicBezTo>
                      <a:pt x="55873" y="589"/>
                      <a:pt x="55293" y="0"/>
                      <a:pt x="54579" y="0"/>
                    </a:cubicBezTo>
                    <a:lnTo>
                      <a:pt x="34115" y="0"/>
                    </a:lnTo>
                    <a:cubicBezTo>
                      <a:pt x="32669" y="0"/>
                      <a:pt x="31358" y="625"/>
                      <a:pt x="30457" y="1624"/>
                    </a:cubicBezTo>
                    <a:cubicBezTo>
                      <a:pt x="29547" y="625"/>
                      <a:pt x="28245" y="0"/>
                      <a:pt x="267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" name="Google Shape;4225;p41"/>
              <p:cNvSpPr/>
              <p:nvPr/>
            </p:nvSpPr>
            <p:spPr>
              <a:xfrm>
                <a:off x="3307400" y="2511450"/>
                <a:ext cx="393675" cy="65150"/>
              </a:xfrm>
              <a:custGeom>
                <a:avLst/>
                <a:gdLst/>
                <a:ahLst/>
                <a:cxnLst/>
                <a:rect l="l" t="t" r="r" b="b"/>
                <a:pathLst>
                  <a:path w="15747" h="2606" extrusionOk="0">
                    <a:moveTo>
                      <a:pt x="1303" y="1"/>
                    </a:moveTo>
                    <a:cubicBezTo>
                      <a:pt x="580" y="1"/>
                      <a:pt x="0" y="589"/>
                      <a:pt x="0" y="1303"/>
                    </a:cubicBezTo>
                    <a:cubicBezTo>
                      <a:pt x="0" y="2017"/>
                      <a:pt x="580" y="2606"/>
                      <a:pt x="1303" y="2606"/>
                    </a:cubicBezTo>
                    <a:lnTo>
                      <a:pt x="14453" y="2606"/>
                    </a:lnTo>
                    <a:cubicBezTo>
                      <a:pt x="15166" y="2606"/>
                      <a:pt x="15746" y="2017"/>
                      <a:pt x="15746" y="1303"/>
                    </a:cubicBezTo>
                    <a:cubicBezTo>
                      <a:pt x="15746" y="589"/>
                      <a:pt x="15166" y="1"/>
                      <a:pt x="14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41"/>
              <p:cNvSpPr/>
              <p:nvPr/>
            </p:nvSpPr>
            <p:spPr>
              <a:xfrm>
                <a:off x="3307400" y="2679175"/>
                <a:ext cx="393675" cy="64925"/>
              </a:xfrm>
              <a:custGeom>
                <a:avLst/>
                <a:gdLst/>
                <a:ahLst/>
                <a:cxnLst/>
                <a:rect l="l" t="t" r="r" b="b"/>
                <a:pathLst>
                  <a:path w="15747" h="2597" extrusionOk="0">
                    <a:moveTo>
                      <a:pt x="1303" y="0"/>
                    </a:moveTo>
                    <a:cubicBezTo>
                      <a:pt x="580" y="0"/>
                      <a:pt x="0" y="580"/>
                      <a:pt x="0" y="1294"/>
                    </a:cubicBezTo>
                    <a:cubicBezTo>
                      <a:pt x="0" y="2016"/>
                      <a:pt x="580" y="2596"/>
                      <a:pt x="1303" y="2596"/>
                    </a:cubicBezTo>
                    <a:lnTo>
                      <a:pt x="14453" y="2596"/>
                    </a:lnTo>
                    <a:cubicBezTo>
                      <a:pt x="15166" y="2596"/>
                      <a:pt x="15746" y="2016"/>
                      <a:pt x="15746" y="1294"/>
                    </a:cubicBezTo>
                    <a:cubicBezTo>
                      <a:pt x="15746" y="580"/>
                      <a:pt x="15166" y="0"/>
                      <a:pt x="14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41"/>
              <p:cNvSpPr/>
              <p:nvPr/>
            </p:nvSpPr>
            <p:spPr>
              <a:xfrm>
                <a:off x="3307400" y="2846650"/>
                <a:ext cx="393675" cy="64925"/>
              </a:xfrm>
              <a:custGeom>
                <a:avLst/>
                <a:gdLst/>
                <a:ahLst/>
                <a:cxnLst/>
                <a:rect l="l" t="t" r="r" b="b"/>
                <a:pathLst>
                  <a:path w="15747" h="2597" extrusionOk="0">
                    <a:moveTo>
                      <a:pt x="1303" y="1"/>
                    </a:moveTo>
                    <a:cubicBezTo>
                      <a:pt x="580" y="1"/>
                      <a:pt x="0" y="581"/>
                      <a:pt x="0" y="1294"/>
                    </a:cubicBezTo>
                    <a:cubicBezTo>
                      <a:pt x="0" y="2017"/>
                      <a:pt x="580" y="2597"/>
                      <a:pt x="1303" y="2597"/>
                    </a:cubicBezTo>
                    <a:lnTo>
                      <a:pt x="14453" y="2597"/>
                    </a:lnTo>
                    <a:cubicBezTo>
                      <a:pt x="15166" y="2597"/>
                      <a:pt x="15746" y="2017"/>
                      <a:pt x="15746" y="1294"/>
                    </a:cubicBezTo>
                    <a:cubicBezTo>
                      <a:pt x="15746" y="581"/>
                      <a:pt x="15166" y="1"/>
                      <a:pt x="14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41"/>
              <p:cNvSpPr/>
              <p:nvPr/>
            </p:nvSpPr>
            <p:spPr>
              <a:xfrm>
                <a:off x="3307400" y="3014150"/>
                <a:ext cx="393675" cy="64925"/>
              </a:xfrm>
              <a:custGeom>
                <a:avLst/>
                <a:gdLst/>
                <a:ahLst/>
                <a:cxnLst/>
                <a:rect l="l" t="t" r="r" b="b"/>
                <a:pathLst>
                  <a:path w="15747" h="2597" extrusionOk="0">
                    <a:moveTo>
                      <a:pt x="1303" y="1"/>
                    </a:moveTo>
                    <a:cubicBezTo>
                      <a:pt x="580" y="1"/>
                      <a:pt x="0" y="580"/>
                      <a:pt x="0" y="1294"/>
                    </a:cubicBezTo>
                    <a:cubicBezTo>
                      <a:pt x="0" y="2017"/>
                      <a:pt x="580" y="2597"/>
                      <a:pt x="1303" y="2597"/>
                    </a:cubicBezTo>
                    <a:lnTo>
                      <a:pt x="14453" y="2597"/>
                    </a:lnTo>
                    <a:cubicBezTo>
                      <a:pt x="15166" y="2597"/>
                      <a:pt x="15746" y="2017"/>
                      <a:pt x="15746" y="1294"/>
                    </a:cubicBezTo>
                    <a:cubicBezTo>
                      <a:pt x="15746" y="580"/>
                      <a:pt x="15166" y="1"/>
                      <a:pt x="14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41"/>
              <p:cNvSpPr/>
              <p:nvPr/>
            </p:nvSpPr>
            <p:spPr>
              <a:xfrm>
                <a:off x="4171850" y="2511450"/>
                <a:ext cx="132275" cy="65150"/>
              </a:xfrm>
              <a:custGeom>
                <a:avLst/>
                <a:gdLst/>
                <a:ahLst/>
                <a:cxnLst/>
                <a:rect l="l" t="t" r="r" b="b"/>
                <a:pathLst>
                  <a:path w="5291" h="2606" extrusionOk="0">
                    <a:moveTo>
                      <a:pt x="1303" y="1"/>
                    </a:moveTo>
                    <a:cubicBezTo>
                      <a:pt x="580" y="1"/>
                      <a:pt x="0" y="589"/>
                      <a:pt x="0" y="1303"/>
                    </a:cubicBezTo>
                    <a:cubicBezTo>
                      <a:pt x="0" y="2017"/>
                      <a:pt x="580" y="2606"/>
                      <a:pt x="1303" y="2606"/>
                    </a:cubicBezTo>
                    <a:lnTo>
                      <a:pt x="3997" y="2606"/>
                    </a:lnTo>
                    <a:cubicBezTo>
                      <a:pt x="4711" y="2606"/>
                      <a:pt x="5291" y="2017"/>
                      <a:pt x="5291" y="1303"/>
                    </a:cubicBezTo>
                    <a:cubicBezTo>
                      <a:pt x="5291" y="589"/>
                      <a:pt x="4711" y="1"/>
                      <a:pt x="39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" name="Google Shape;4230;p41"/>
              <p:cNvSpPr/>
              <p:nvPr/>
            </p:nvSpPr>
            <p:spPr>
              <a:xfrm>
                <a:off x="4171850" y="2679175"/>
                <a:ext cx="132275" cy="64925"/>
              </a:xfrm>
              <a:custGeom>
                <a:avLst/>
                <a:gdLst/>
                <a:ahLst/>
                <a:cxnLst/>
                <a:rect l="l" t="t" r="r" b="b"/>
                <a:pathLst>
                  <a:path w="5291" h="2597" extrusionOk="0">
                    <a:moveTo>
                      <a:pt x="1303" y="0"/>
                    </a:moveTo>
                    <a:cubicBezTo>
                      <a:pt x="580" y="0"/>
                      <a:pt x="0" y="580"/>
                      <a:pt x="0" y="1294"/>
                    </a:cubicBezTo>
                    <a:cubicBezTo>
                      <a:pt x="0" y="2016"/>
                      <a:pt x="580" y="2596"/>
                      <a:pt x="1303" y="2596"/>
                    </a:cubicBezTo>
                    <a:lnTo>
                      <a:pt x="3997" y="2596"/>
                    </a:lnTo>
                    <a:cubicBezTo>
                      <a:pt x="4711" y="2596"/>
                      <a:pt x="5291" y="2016"/>
                      <a:pt x="5291" y="1294"/>
                    </a:cubicBezTo>
                    <a:cubicBezTo>
                      <a:pt x="5291" y="580"/>
                      <a:pt x="4711" y="0"/>
                      <a:pt x="39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" name="Google Shape;4231;p41"/>
              <p:cNvSpPr/>
              <p:nvPr/>
            </p:nvSpPr>
            <p:spPr>
              <a:xfrm>
                <a:off x="3910450" y="2846650"/>
                <a:ext cx="393675" cy="64925"/>
              </a:xfrm>
              <a:custGeom>
                <a:avLst/>
                <a:gdLst/>
                <a:ahLst/>
                <a:cxnLst/>
                <a:rect l="l" t="t" r="r" b="b"/>
                <a:pathLst>
                  <a:path w="15747" h="2597" extrusionOk="0">
                    <a:moveTo>
                      <a:pt x="1303" y="1"/>
                    </a:moveTo>
                    <a:cubicBezTo>
                      <a:pt x="581" y="1"/>
                      <a:pt x="1" y="581"/>
                      <a:pt x="1" y="1294"/>
                    </a:cubicBezTo>
                    <a:cubicBezTo>
                      <a:pt x="1" y="2017"/>
                      <a:pt x="581" y="2597"/>
                      <a:pt x="1303" y="2597"/>
                    </a:cubicBezTo>
                    <a:lnTo>
                      <a:pt x="14453" y="2597"/>
                    </a:lnTo>
                    <a:cubicBezTo>
                      <a:pt x="15167" y="2597"/>
                      <a:pt x="15747" y="2017"/>
                      <a:pt x="15747" y="1294"/>
                    </a:cubicBezTo>
                    <a:cubicBezTo>
                      <a:pt x="15747" y="581"/>
                      <a:pt x="15167" y="1"/>
                      <a:pt x="14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41"/>
              <p:cNvSpPr/>
              <p:nvPr/>
            </p:nvSpPr>
            <p:spPr>
              <a:xfrm>
                <a:off x="3910450" y="3014150"/>
                <a:ext cx="393675" cy="64925"/>
              </a:xfrm>
              <a:custGeom>
                <a:avLst/>
                <a:gdLst/>
                <a:ahLst/>
                <a:cxnLst/>
                <a:rect l="l" t="t" r="r" b="b"/>
                <a:pathLst>
                  <a:path w="15747" h="2597" extrusionOk="0">
                    <a:moveTo>
                      <a:pt x="1303" y="1"/>
                    </a:moveTo>
                    <a:cubicBezTo>
                      <a:pt x="581" y="1"/>
                      <a:pt x="1" y="580"/>
                      <a:pt x="1" y="1294"/>
                    </a:cubicBezTo>
                    <a:cubicBezTo>
                      <a:pt x="1" y="2017"/>
                      <a:pt x="581" y="2597"/>
                      <a:pt x="1303" y="2597"/>
                    </a:cubicBezTo>
                    <a:lnTo>
                      <a:pt x="14453" y="2597"/>
                    </a:lnTo>
                    <a:cubicBezTo>
                      <a:pt x="15167" y="2597"/>
                      <a:pt x="15747" y="2017"/>
                      <a:pt x="15747" y="1294"/>
                    </a:cubicBezTo>
                    <a:cubicBezTo>
                      <a:pt x="15747" y="580"/>
                      <a:pt x="15167" y="1"/>
                      <a:pt x="14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5" name="Google Shape;1205;p37"/>
          <p:cNvSpPr txBox="1">
            <a:spLocks noGrp="1"/>
          </p:cNvSpPr>
          <p:nvPr>
            <p:ph type="subTitle" idx="1"/>
          </p:nvPr>
        </p:nvSpPr>
        <p:spPr>
          <a:xfrm>
            <a:off x="928662" y="2143122"/>
            <a:ext cx="7215238" cy="1115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indent="0" algn="just"/>
            <a:r>
              <a:rPr lang="en-US" sz="2000" dirty="0" smtClean="0"/>
              <a:t>H</a:t>
            </a:r>
            <a:r>
              <a:rPr lang="id-ID" sz="2000" dirty="0" smtClean="0"/>
              <a:t>erbert mengemukakan: art is most simply and usually defined as attempt to create a pleasing form, secara sederhana, seni adalah usaha untuk menciptakan bentuk yang menyenangkan. </a:t>
            </a:r>
          </a:p>
          <a:p>
            <a:pPr marL="0" indent="0" algn="just"/>
            <a:endParaRPr lang="id-ID" sz="2000" dirty="0" smtClean="0"/>
          </a:p>
          <a:p>
            <a:pPr marL="0" indent="0" algn="just"/>
            <a:r>
              <a:rPr lang="id-ID" sz="2000" dirty="0" smtClean="0"/>
              <a:t>Produksi dan Apresiasi seni akan membantu melepaskan ketegangan yang dialami anak, disini seni dapat berfungsi sebagai cerapkan mental dan sebagai terapi. </a:t>
            </a:r>
            <a:endParaRPr lang="en-US" sz="2000" dirty="0"/>
          </a:p>
        </p:txBody>
      </p:sp>
      <p:sp>
        <p:nvSpPr>
          <p:cNvPr id="1207" name="Google Shape;1207;p37"/>
          <p:cNvSpPr/>
          <p:nvPr/>
        </p:nvSpPr>
        <p:spPr>
          <a:xfrm flipH="1">
            <a:off x="4317971" y="-120547"/>
            <a:ext cx="1462717" cy="974751"/>
          </a:xfrm>
          <a:custGeom>
            <a:avLst/>
            <a:gdLst/>
            <a:ahLst/>
            <a:cxnLst/>
            <a:rect l="l" t="t" r="r" b="b"/>
            <a:pathLst>
              <a:path w="28513" h="19001" extrusionOk="0">
                <a:moveTo>
                  <a:pt x="27143" y="6158"/>
                </a:moveTo>
                <a:cubicBezTo>
                  <a:pt x="27143" y="6196"/>
                  <a:pt x="27130" y="6234"/>
                  <a:pt x="27130" y="6271"/>
                </a:cubicBezTo>
                <a:cubicBezTo>
                  <a:pt x="27130" y="6234"/>
                  <a:pt x="27130" y="6196"/>
                  <a:pt x="27143" y="6158"/>
                </a:cubicBezTo>
                <a:close/>
                <a:moveTo>
                  <a:pt x="27156" y="5982"/>
                </a:moveTo>
                <a:cubicBezTo>
                  <a:pt x="27143" y="5995"/>
                  <a:pt x="27130" y="6007"/>
                  <a:pt x="27118" y="6020"/>
                </a:cubicBezTo>
                <a:cubicBezTo>
                  <a:pt x="27118" y="6034"/>
                  <a:pt x="27114" y="6044"/>
                  <a:pt x="27109" y="6044"/>
                </a:cubicBezTo>
                <a:cubicBezTo>
                  <a:pt x="27104" y="6044"/>
                  <a:pt x="27098" y="6037"/>
                  <a:pt x="27093" y="6020"/>
                </a:cubicBezTo>
                <a:lnTo>
                  <a:pt x="27093" y="6020"/>
                </a:lnTo>
                <a:cubicBezTo>
                  <a:pt x="27093" y="6083"/>
                  <a:pt x="27093" y="6146"/>
                  <a:pt x="27105" y="6208"/>
                </a:cubicBezTo>
                <a:cubicBezTo>
                  <a:pt x="27118" y="6246"/>
                  <a:pt x="27118" y="6271"/>
                  <a:pt x="27130" y="6309"/>
                </a:cubicBezTo>
                <a:cubicBezTo>
                  <a:pt x="27143" y="6246"/>
                  <a:pt x="27143" y="6183"/>
                  <a:pt x="27156" y="6133"/>
                </a:cubicBezTo>
                <a:cubicBezTo>
                  <a:pt x="27156" y="6095"/>
                  <a:pt x="27168" y="6045"/>
                  <a:pt x="27181" y="6007"/>
                </a:cubicBezTo>
                <a:cubicBezTo>
                  <a:pt x="27168" y="5982"/>
                  <a:pt x="27168" y="5982"/>
                  <a:pt x="27156" y="5982"/>
                </a:cubicBezTo>
                <a:close/>
                <a:moveTo>
                  <a:pt x="27188" y="6616"/>
                </a:moveTo>
                <a:cubicBezTo>
                  <a:pt x="27187" y="6617"/>
                  <a:pt x="27184" y="6620"/>
                  <a:pt x="27181" y="6623"/>
                </a:cubicBezTo>
                <a:cubicBezTo>
                  <a:pt x="27182" y="6623"/>
                  <a:pt x="27184" y="6623"/>
                  <a:pt x="27185" y="6624"/>
                </a:cubicBezTo>
                <a:lnTo>
                  <a:pt x="27185" y="6624"/>
                </a:lnTo>
                <a:cubicBezTo>
                  <a:pt x="27186" y="6621"/>
                  <a:pt x="27187" y="6618"/>
                  <a:pt x="27188" y="6616"/>
                </a:cubicBezTo>
                <a:close/>
                <a:moveTo>
                  <a:pt x="27244" y="6447"/>
                </a:moveTo>
                <a:cubicBezTo>
                  <a:pt x="27221" y="6514"/>
                  <a:pt x="27209" y="6562"/>
                  <a:pt x="27188" y="6616"/>
                </a:cubicBezTo>
                <a:lnTo>
                  <a:pt x="27188" y="6616"/>
                </a:lnTo>
                <a:cubicBezTo>
                  <a:pt x="27190" y="6614"/>
                  <a:pt x="27191" y="6614"/>
                  <a:pt x="27192" y="6614"/>
                </a:cubicBezTo>
                <a:cubicBezTo>
                  <a:pt x="27193" y="6614"/>
                  <a:pt x="27193" y="6617"/>
                  <a:pt x="27193" y="6623"/>
                </a:cubicBezTo>
                <a:cubicBezTo>
                  <a:pt x="27193" y="6623"/>
                  <a:pt x="27193" y="6636"/>
                  <a:pt x="27193" y="6636"/>
                </a:cubicBezTo>
                <a:cubicBezTo>
                  <a:pt x="27193" y="6636"/>
                  <a:pt x="27206" y="6648"/>
                  <a:pt x="27206" y="6648"/>
                </a:cubicBezTo>
                <a:cubicBezTo>
                  <a:pt x="27246" y="6708"/>
                  <a:pt x="27238" y="6840"/>
                  <a:pt x="27278" y="6840"/>
                </a:cubicBezTo>
                <a:cubicBezTo>
                  <a:pt x="27288" y="6840"/>
                  <a:pt x="27301" y="6832"/>
                  <a:pt x="27319" y="6812"/>
                </a:cubicBezTo>
                <a:cubicBezTo>
                  <a:pt x="27369" y="6585"/>
                  <a:pt x="27306" y="6648"/>
                  <a:pt x="27306" y="6510"/>
                </a:cubicBezTo>
                <a:cubicBezTo>
                  <a:pt x="27291" y="6620"/>
                  <a:pt x="27284" y="6653"/>
                  <a:pt x="27279" y="6653"/>
                </a:cubicBezTo>
                <a:cubicBezTo>
                  <a:pt x="27272" y="6653"/>
                  <a:pt x="27271" y="6571"/>
                  <a:pt x="27255" y="6571"/>
                </a:cubicBezTo>
                <a:cubicBezTo>
                  <a:pt x="27247" y="6571"/>
                  <a:pt x="27236" y="6591"/>
                  <a:pt x="27218" y="6648"/>
                </a:cubicBezTo>
                <a:cubicBezTo>
                  <a:pt x="27218" y="6573"/>
                  <a:pt x="27231" y="6510"/>
                  <a:pt x="27244" y="6447"/>
                </a:cubicBezTo>
                <a:close/>
                <a:moveTo>
                  <a:pt x="27179" y="6639"/>
                </a:moveTo>
                <a:cubicBezTo>
                  <a:pt x="27166" y="6747"/>
                  <a:pt x="27142" y="6855"/>
                  <a:pt x="27130" y="6975"/>
                </a:cubicBezTo>
                <a:cubicBezTo>
                  <a:pt x="27130" y="6987"/>
                  <a:pt x="27118" y="7000"/>
                  <a:pt x="27118" y="7013"/>
                </a:cubicBezTo>
                <a:cubicBezTo>
                  <a:pt x="27093" y="7063"/>
                  <a:pt x="27055" y="7113"/>
                  <a:pt x="27017" y="7163"/>
                </a:cubicBezTo>
                <a:cubicBezTo>
                  <a:pt x="27068" y="7013"/>
                  <a:pt x="27105" y="6862"/>
                  <a:pt x="27143" y="6711"/>
                </a:cubicBezTo>
                <a:cubicBezTo>
                  <a:pt x="27155" y="6687"/>
                  <a:pt x="27167" y="6663"/>
                  <a:pt x="27179" y="6639"/>
                </a:cubicBezTo>
                <a:close/>
                <a:moveTo>
                  <a:pt x="26967" y="7314"/>
                </a:moveTo>
                <a:cubicBezTo>
                  <a:pt x="26967" y="7352"/>
                  <a:pt x="26967" y="7377"/>
                  <a:pt x="26967" y="7377"/>
                </a:cubicBezTo>
                <a:cubicBezTo>
                  <a:pt x="26955" y="7427"/>
                  <a:pt x="26929" y="7478"/>
                  <a:pt x="26904" y="7528"/>
                </a:cubicBezTo>
                <a:lnTo>
                  <a:pt x="26929" y="7427"/>
                </a:lnTo>
                <a:lnTo>
                  <a:pt x="26917" y="7427"/>
                </a:lnTo>
                <a:lnTo>
                  <a:pt x="26967" y="7314"/>
                </a:lnTo>
                <a:close/>
                <a:moveTo>
                  <a:pt x="26892" y="7490"/>
                </a:moveTo>
                <a:lnTo>
                  <a:pt x="26892" y="7553"/>
                </a:lnTo>
                <a:cubicBezTo>
                  <a:pt x="26867" y="7628"/>
                  <a:pt x="26816" y="7704"/>
                  <a:pt x="26766" y="7792"/>
                </a:cubicBezTo>
                <a:lnTo>
                  <a:pt x="26753" y="7779"/>
                </a:lnTo>
                <a:cubicBezTo>
                  <a:pt x="26804" y="7679"/>
                  <a:pt x="26854" y="7578"/>
                  <a:pt x="26892" y="7490"/>
                </a:cubicBezTo>
                <a:close/>
                <a:moveTo>
                  <a:pt x="27118" y="7804"/>
                </a:moveTo>
                <a:cubicBezTo>
                  <a:pt x="27118" y="7804"/>
                  <a:pt x="27130" y="7817"/>
                  <a:pt x="27130" y="7829"/>
                </a:cubicBezTo>
                <a:lnTo>
                  <a:pt x="27080" y="7905"/>
                </a:lnTo>
                <a:lnTo>
                  <a:pt x="27118" y="7804"/>
                </a:lnTo>
                <a:close/>
                <a:moveTo>
                  <a:pt x="17101" y="7977"/>
                </a:moveTo>
                <a:cubicBezTo>
                  <a:pt x="17101" y="7979"/>
                  <a:pt x="17102" y="7979"/>
                  <a:pt x="17103" y="7980"/>
                </a:cubicBezTo>
                <a:cubicBezTo>
                  <a:pt x="17102" y="7979"/>
                  <a:pt x="17101" y="7978"/>
                  <a:pt x="17101" y="7977"/>
                </a:cubicBezTo>
                <a:close/>
                <a:moveTo>
                  <a:pt x="17107" y="7970"/>
                </a:moveTo>
                <a:cubicBezTo>
                  <a:pt x="17106" y="7974"/>
                  <a:pt x="17104" y="7977"/>
                  <a:pt x="17103" y="7980"/>
                </a:cubicBezTo>
                <a:cubicBezTo>
                  <a:pt x="17105" y="7978"/>
                  <a:pt x="17106" y="7975"/>
                  <a:pt x="17107" y="7970"/>
                </a:cubicBezTo>
                <a:close/>
                <a:moveTo>
                  <a:pt x="26766" y="7792"/>
                </a:moveTo>
                <a:cubicBezTo>
                  <a:pt x="26716" y="7880"/>
                  <a:pt x="26678" y="7968"/>
                  <a:pt x="26603" y="8068"/>
                </a:cubicBezTo>
                <a:cubicBezTo>
                  <a:pt x="26603" y="8068"/>
                  <a:pt x="26590" y="8081"/>
                  <a:pt x="26578" y="8081"/>
                </a:cubicBezTo>
                <a:cubicBezTo>
                  <a:pt x="26628" y="8005"/>
                  <a:pt x="26678" y="7917"/>
                  <a:pt x="26728" y="7829"/>
                </a:cubicBezTo>
                <a:lnTo>
                  <a:pt x="26766" y="7792"/>
                </a:lnTo>
                <a:close/>
                <a:moveTo>
                  <a:pt x="16977" y="8257"/>
                </a:moveTo>
                <a:cubicBezTo>
                  <a:pt x="16973" y="8271"/>
                  <a:pt x="16970" y="8285"/>
                  <a:pt x="16967" y="8299"/>
                </a:cubicBezTo>
                <a:lnTo>
                  <a:pt x="16967" y="8299"/>
                </a:lnTo>
                <a:cubicBezTo>
                  <a:pt x="16967" y="8310"/>
                  <a:pt x="16966" y="8321"/>
                  <a:pt x="16966" y="8332"/>
                </a:cubicBezTo>
                <a:lnTo>
                  <a:pt x="16966" y="8332"/>
                </a:lnTo>
                <a:cubicBezTo>
                  <a:pt x="16967" y="8311"/>
                  <a:pt x="16970" y="8286"/>
                  <a:pt x="16977" y="8257"/>
                </a:cubicBezTo>
                <a:close/>
                <a:moveTo>
                  <a:pt x="27005" y="7993"/>
                </a:moveTo>
                <a:cubicBezTo>
                  <a:pt x="27017" y="8005"/>
                  <a:pt x="27017" y="8005"/>
                  <a:pt x="27017" y="8018"/>
                </a:cubicBezTo>
                <a:cubicBezTo>
                  <a:pt x="26959" y="8134"/>
                  <a:pt x="26890" y="8240"/>
                  <a:pt x="26810" y="8345"/>
                </a:cubicBezTo>
                <a:lnTo>
                  <a:pt x="26804" y="8345"/>
                </a:lnTo>
                <a:cubicBezTo>
                  <a:pt x="26879" y="8232"/>
                  <a:pt x="26942" y="8118"/>
                  <a:pt x="27005" y="7993"/>
                </a:cubicBezTo>
                <a:close/>
                <a:moveTo>
                  <a:pt x="16966" y="8332"/>
                </a:moveTo>
                <a:lnTo>
                  <a:pt x="16966" y="8332"/>
                </a:lnTo>
                <a:cubicBezTo>
                  <a:pt x="16965" y="8346"/>
                  <a:pt x="16965" y="8359"/>
                  <a:pt x="16965" y="8370"/>
                </a:cubicBezTo>
                <a:cubicBezTo>
                  <a:pt x="16965" y="8358"/>
                  <a:pt x="16965" y="8345"/>
                  <a:pt x="16966" y="8332"/>
                </a:cubicBezTo>
                <a:close/>
                <a:moveTo>
                  <a:pt x="16965" y="8370"/>
                </a:moveTo>
                <a:cubicBezTo>
                  <a:pt x="16965" y="8370"/>
                  <a:pt x="16965" y="8370"/>
                  <a:pt x="16965" y="8370"/>
                </a:cubicBezTo>
                <a:cubicBezTo>
                  <a:pt x="16965" y="8370"/>
                  <a:pt x="16965" y="8370"/>
                  <a:pt x="16965" y="8370"/>
                </a:cubicBezTo>
                <a:close/>
                <a:moveTo>
                  <a:pt x="18005" y="8151"/>
                </a:moveTo>
                <a:cubicBezTo>
                  <a:pt x="18013" y="8151"/>
                  <a:pt x="18132" y="8233"/>
                  <a:pt x="18397" y="8420"/>
                </a:cubicBezTo>
                <a:lnTo>
                  <a:pt x="18460" y="8458"/>
                </a:lnTo>
                <a:cubicBezTo>
                  <a:pt x="18447" y="8470"/>
                  <a:pt x="18447" y="8483"/>
                  <a:pt x="18447" y="8495"/>
                </a:cubicBezTo>
                <a:cubicBezTo>
                  <a:pt x="18165" y="8284"/>
                  <a:pt x="17994" y="8151"/>
                  <a:pt x="18005" y="8151"/>
                </a:cubicBezTo>
                <a:close/>
                <a:moveTo>
                  <a:pt x="26565" y="8106"/>
                </a:moveTo>
                <a:cubicBezTo>
                  <a:pt x="26565" y="8106"/>
                  <a:pt x="26565" y="8118"/>
                  <a:pt x="26565" y="8118"/>
                </a:cubicBezTo>
                <a:cubicBezTo>
                  <a:pt x="26477" y="8282"/>
                  <a:pt x="26351" y="8433"/>
                  <a:pt x="26213" y="8609"/>
                </a:cubicBezTo>
                <a:cubicBezTo>
                  <a:pt x="26339" y="8445"/>
                  <a:pt x="26452" y="8282"/>
                  <a:pt x="26565" y="8106"/>
                </a:cubicBezTo>
                <a:close/>
                <a:moveTo>
                  <a:pt x="26791" y="8370"/>
                </a:moveTo>
                <a:cubicBezTo>
                  <a:pt x="26716" y="8495"/>
                  <a:pt x="26628" y="8596"/>
                  <a:pt x="26552" y="8709"/>
                </a:cubicBezTo>
                <a:cubicBezTo>
                  <a:pt x="26615" y="8609"/>
                  <a:pt x="26691" y="8521"/>
                  <a:pt x="26753" y="8407"/>
                </a:cubicBezTo>
                <a:lnTo>
                  <a:pt x="26791" y="8370"/>
                </a:lnTo>
                <a:close/>
                <a:moveTo>
                  <a:pt x="27171" y="7358"/>
                </a:moveTo>
                <a:cubicBezTo>
                  <a:pt x="27175" y="7358"/>
                  <a:pt x="27178" y="7360"/>
                  <a:pt x="27181" y="7364"/>
                </a:cubicBezTo>
                <a:cubicBezTo>
                  <a:pt x="27130" y="7478"/>
                  <a:pt x="27080" y="7566"/>
                  <a:pt x="27042" y="7653"/>
                </a:cubicBezTo>
                <a:cubicBezTo>
                  <a:pt x="27030" y="7653"/>
                  <a:pt x="27017" y="7679"/>
                  <a:pt x="27005" y="7691"/>
                </a:cubicBezTo>
                <a:lnTo>
                  <a:pt x="27030" y="7691"/>
                </a:lnTo>
                <a:cubicBezTo>
                  <a:pt x="26941" y="7847"/>
                  <a:pt x="26891" y="7934"/>
                  <a:pt x="26881" y="7934"/>
                </a:cubicBezTo>
                <a:cubicBezTo>
                  <a:pt x="26880" y="7934"/>
                  <a:pt x="26879" y="7933"/>
                  <a:pt x="26879" y="7930"/>
                </a:cubicBezTo>
                <a:cubicBezTo>
                  <a:pt x="26879" y="7905"/>
                  <a:pt x="26967" y="7767"/>
                  <a:pt x="27080" y="7465"/>
                </a:cubicBezTo>
                <a:lnTo>
                  <a:pt x="27080" y="7465"/>
                </a:lnTo>
                <a:cubicBezTo>
                  <a:pt x="26980" y="7716"/>
                  <a:pt x="26867" y="7930"/>
                  <a:pt x="26741" y="8131"/>
                </a:cubicBezTo>
                <a:cubicBezTo>
                  <a:pt x="26703" y="8131"/>
                  <a:pt x="26665" y="8206"/>
                  <a:pt x="26628" y="8294"/>
                </a:cubicBezTo>
                <a:cubicBezTo>
                  <a:pt x="26552" y="8420"/>
                  <a:pt x="26464" y="8521"/>
                  <a:pt x="26389" y="8621"/>
                </a:cubicBezTo>
                <a:cubicBezTo>
                  <a:pt x="26314" y="8734"/>
                  <a:pt x="26226" y="8822"/>
                  <a:pt x="26150" y="8898"/>
                </a:cubicBezTo>
                <a:cubicBezTo>
                  <a:pt x="26238" y="8797"/>
                  <a:pt x="26389" y="8583"/>
                  <a:pt x="26565" y="8332"/>
                </a:cubicBezTo>
                <a:cubicBezTo>
                  <a:pt x="26716" y="8081"/>
                  <a:pt x="26892" y="7779"/>
                  <a:pt x="26992" y="7490"/>
                </a:cubicBezTo>
                <a:lnTo>
                  <a:pt x="26992" y="7490"/>
                </a:lnTo>
                <a:cubicBezTo>
                  <a:pt x="26992" y="7515"/>
                  <a:pt x="26980" y="7553"/>
                  <a:pt x="26967" y="7603"/>
                </a:cubicBezTo>
                <a:cubicBezTo>
                  <a:pt x="27013" y="7569"/>
                  <a:pt x="27131" y="7358"/>
                  <a:pt x="27171" y="7358"/>
                </a:cubicBezTo>
                <a:close/>
                <a:moveTo>
                  <a:pt x="24793" y="9375"/>
                </a:moveTo>
                <a:lnTo>
                  <a:pt x="24793" y="9375"/>
                </a:lnTo>
                <a:cubicBezTo>
                  <a:pt x="24711" y="9428"/>
                  <a:pt x="24626" y="9478"/>
                  <a:pt x="24536" y="9522"/>
                </a:cubicBezTo>
                <a:lnTo>
                  <a:pt x="24536" y="9522"/>
                </a:lnTo>
                <a:cubicBezTo>
                  <a:pt x="24625" y="9481"/>
                  <a:pt x="24711" y="9435"/>
                  <a:pt x="24793" y="9375"/>
                </a:cubicBezTo>
                <a:close/>
                <a:moveTo>
                  <a:pt x="20935" y="9853"/>
                </a:moveTo>
                <a:cubicBezTo>
                  <a:pt x="20961" y="9865"/>
                  <a:pt x="20983" y="9878"/>
                  <a:pt x="21005" y="9890"/>
                </a:cubicBezTo>
                <a:lnTo>
                  <a:pt x="20935" y="9853"/>
                </a:lnTo>
                <a:close/>
                <a:moveTo>
                  <a:pt x="18523" y="8345"/>
                </a:moveTo>
                <a:cubicBezTo>
                  <a:pt x="19063" y="8747"/>
                  <a:pt x="19566" y="9111"/>
                  <a:pt x="19980" y="9400"/>
                </a:cubicBezTo>
                <a:cubicBezTo>
                  <a:pt x="20408" y="9677"/>
                  <a:pt x="20734" y="9865"/>
                  <a:pt x="20935" y="9966"/>
                </a:cubicBezTo>
                <a:cubicBezTo>
                  <a:pt x="20910" y="9978"/>
                  <a:pt x="20910" y="9991"/>
                  <a:pt x="20923" y="10016"/>
                </a:cubicBezTo>
                <a:cubicBezTo>
                  <a:pt x="20181" y="9614"/>
                  <a:pt x="19603" y="9187"/>
                  <a:pt x="19189" y="8885"/>
                </a:cubicBezTo>
                <a:cubicBezTo>
                  <a:pt x="18787" y="8571"/>
                  <a:pt x="18535" y="8370"/>
                  <a:pt x="18523" y="8345"/>
                </a:cubicBezTo>
                <a:close/>
                <a:moveTo>
                  <a:pt x="20935" y="10016"/>
                </a:moveTo>
                <a:cubicBezTo>
                  <a:pt x="20948" y="10016"/>
                  <a:pt x="21011" y="10016"/>
                  <a:pt x="21036" y="10028"/>
                </a:cubicBezTo>
                <a:lnTo>
                  <a:pt x="21061" y="10028"/>
                </a:lnTo>
                <a:cubicBezTo>
                  <a:pt x="21085" y="10065"/>
                  <a:pt x="21051" y="10078"/>
                  <a:pt x="21071" y="10090"/>
                </a:cubicBezTo>
                <a:lnTo>
                  <a:pt x="21071" y="10090"/>
                </a:lnTo>
                <a:lnTo>
                  <a:pt x="20935" y="10016"/>
                </a:lnTo>
                <a:close/>
                <a:moveTo>
                  <a:pt x="16738" y="10088"/>
                </a:moveTo>
                <a:lnTo>
                  <a:pt x="16738" y="10088"/>
                </a:lnTo>
                <a:cubicBezTo>
                  <a:pt x="16734" y="10103"/>
                  <a:pt x="16730" y="10121"/>
                  <a:pt x="16726" y="10142"/>
                </a:cubicBezTo>
                <a:cubicBezTo>
                  <a:pt x="16730" y="10124"/>
                  <a:pt x="16734" y="10106"/>
                  <a:pt x="16738" y="10088"/>
                </a:cubicBezTo>
                <a:close/>
                <a:moveTo>
                  <a:pt x="22129" y="10343"/>
                </a:moveTo>
                <a:lnTo>
                  <a:pt x="22129" y="10343"/>
                </a:lnTo>
                <a:cubicBezTo>
                  <a:pt x="22255" y="10380"/>
                  <a:pt x="22381" y="10418"/>
                  <a:pt x="22519" y="10456"/>
                </a:cubicBezTo>
                <a:cubicBezTo>
                  <a:pt x="22594" y="10481"/>
                  <a:pt x="22657" y="10493"/>
                  <a:pt x="22732" y="10519"/>
                </a:cubicBezTo>
                <a:cubicBezTo>
                  <a:pt x="22443" y="10456"/>
                  <a:pt x="22217" y="10380"/>
                  <a:pt x="22129" y="10343"/>
                </a:cubicBezTo>
                <a:close/>
                <a:moveTo>
                  <a:pt x="24881" y="10292"/>
                </a:moveTo>
                <a:lnTo>
                  <a:pt x="24906" y="10330"/>
                </a:lnTo>
                <a:cubicBezTo>
                  <a:pt x="24617" y="10468"/>
                  <a:pt x="24303" y="10556"/>
                  <a:pt x="23989" y="10606"/>
                </a:cubicBezTo>
                <a:cubicBezTo>
                  <a:pt x="24002" y="10594"/>
                  <a:pt x="24027" y="10594"/>
                  <a:pt x="24039" y="10594"/>
                </a:cubicBezTo>
                <a:cubicBezTo>
                  <a:pt x="24027" y="10581"/>
                  <a:pt x="23989" y="10569"/>
                  <a:pt x="23964" y="10569"/>
                </a:cubicBezTo>
                <a:cubicBezTo>
                  <a:pt x="24278" y="10519"/>
                  <a:pt x="24605" y="10431"/>
                  <a:pt x="24881" y="10292"/>
                </a:cubicBezTo>
                <a:close/>
                <a:moveTo>
                  <a:pt x="25009" y="10336"/>
                </a:moveTo>
                <a:cubicBezTo>
                  <a:pt x="24982" y="10350"/>
                  <a:pt x="24944" y="10370"/>
                  <a:pt x="24894" y="10393"/>
                </a:cubicBezTo>
                <a:cubicBezTo>
                  <a:pt x="24768" y="10456"/>
                  <a:pt x="24580" y="10544"/>
                  <a:pt x="24291" y="10619"/>
                </a:cubicBezTo>
                <a:cubicBezTo>
                  <a:pt x="24316" y="10606"/>
                  <a:pt x="24366" y="10581"/>
                  <a:pt x="24366" y="10581"/>
                </a:cubicBezTo>
                <a:cubicBezTo>
                  <a:pt x="24698" y="10484"/>
                  <a:pt x="24917" y="10378"/>
                  <a:pt x="25009" y="10336"/>
                </a:cubicBezTo>
                <a:close/>
                <a:moveTo>
                  <a:pt x="21765" y="10242"/>
                </a:moveTo>
                <a:cubicBezTo>
                  <a:pt x="22217" y="10418"/>
                  <a:pt x="22682" y="10556"/>
                  <a:pt x="23185" y="10594"/>
                </a:cubicBezTo>
                <a:cubicBezTo>
                  <a:pt x="23197" y="10594"/>
                  <a:pt x="23210" y="10606"/>
                  <a:pt x="23222" y="10606"/>
                </a:cubicBezTo>
                <a:cubicBezTo>
                  <a:pt x="23245" y="10618"/>
                  <a:pt x="23268" y="10629"/>
                  <a:pt x="23291" y="10631"/>
                </a:cubicBezTo>
                <a:lnTo>
                  <a:pt x="23291" y="10631"/>
                </a:lnTo>
                <a:cubicBezTo>
                  <a:pt x="22716" y="10605"/>
                  <a:pt x="22190" y="10442"/>
                  <a:pt x="21740" y="10255"/>
                </a:cubicBezTo>
                <a:lnTo>
                  <a:pt x="21765" y="10242"/>
                </a:lnTo>
                <a:close/>
                <a:moveTo>
                  <a:pt x="23599" y="10632"/>
                </a:moveTo>
                <a:lnTo>
                  <a:pt x="23561" y="10641"/>
                </a:lnTo>
                <a:lnTo>
                  <a:pt x="23561" y="10641"/>
                </a:lnTo>
                <a:cubicBezTo>
                  <a:pt x="23570" y="10637"/>
                  <a:pt x="23578" y="10632"/>
                  <a:pt x="23587" y="10632"/>
                </a:cubicBezTo>
                <a:close/>
                <a:moveTo>
                  <a:pt x="23750" y="10594"/>
                </a:moveTo>
                <a:cubicBezTo>
                  <a:pt x="23700" y="10606"/>
                  <a:pt x="23637" y="10619"/>
                  <a:pt x="23574" y="10632"/>
                </a:cubicBezTo>
                <a:cubicBezTo>
                  <a:pt x="23537" y="10632"/>
                  <a:pt x="23511" y="10632"/>
                  <a:pt x="23486" y="10644"/>
                </a:cubicBezTo>
                <a:lnTo>
                  <a:pt x="23398" y="10632"/>
                </a:lnTo>
                <a:cubicBezTo>
                  <a:pt x="23398" y="10632"/>
                  <a:pt x="23398" y="10632"/>
                  <a:pt x="23398" y="10619"/>
                </a:cubicBezTo>
                <a:cubicBezTo>
                  <a:pt x="23411" y="10619"/>
                  <a:pt x="23411" y="10606"/>
                  <a:pt x="23423" y="10606"/>
                </a:cubicBezTo>
                <a:cubicBezTo>
                  <a:pt x="23524" y="10606"/>
                  <a:pt x="23637" y="10606"/>
                  <a:pt x="23750" y="10594"/>
                </a:cubicBezTo>
                <a:close/>
                <a:moveTo>
                  <a:pt x="24018" y="10680"/>
                </a:moveTo>
                <a:cubicBezTo>
                  <a:pt x="23957" y="10689"/>
                  <a:pt x="23890" y="10698"/>
                  <a:pt x="23829" y="10707"/>
                </a:cubicBezTo>
                <a:lnTo>
                  <a:pt x="23829" y="10707"/>
                </a:lnTo>
                <a:cubicBezTo>
                  <a:pt x="23892" y="10700"/>
                  <a:pt x="23955" y="10691"/>
                  <a:pt x="24018" y="10680"/>
                </a:cubicBezTo>
                <a:close/>
                <a:moveTo>
                  <a:pt x="23829" y="10707"/>
                </a:moveTo>
                <a:lnTo>
                  <a:pt x="23829" y="10707"/>
                </a:lnTo>
                <a:cubicBezTo>
                  <a:pt x="23828" y="10707"/>
                  <a:pt x="23826" y="10707"/>
                  <a:pt x="23824" y="10707"/>
                </a:cubicBezTo>
                <a:lnTo>
                  <a:pt x="23824" y="10707"/>
                </a:lnTo>
                <a:cubicBezTo>
                  <a:pt x="23825" y="10707"/>
                  <a:pt x="23825" y="10707"/>
                  <a:pt x="23826" y="10707"/>
                </a:cubicBezTo>
                <a:cubicBezTo>
                  <a:pt x="23827" y="10707"/>
                  <a:pt x="23828" y="10707"/>
                  <a:pt x="23829" y="10707"/>
                </a:cubicBezTo>
                <a:close/>
                <a:moveTo>
                  <a:pt x="7403" y="13730"/>
                </a:moveTo>
                <a:cubicBezTo>
                  <a:pt x="7391" y="13730"/>
                  <a:pt x="7381" y="13731"/>
                  <a:pt x="7377" y="13735"/>
                </a:cubicBezTo>
                <a:cubicBezTo>
                  <a:pt x="7401" y="13734"/>
                  <a:pt x="7426" y="13733"/>
                  <a:pt x="7450" y="13733"/>
                </a:cubicBezTo>
                <a:lnTo>
                  <a:pt x="7450" y="13733"/>
                </a:lnTo>
                <a:cubicBezTo>
                  <a:pt x="7433" y="13731"/>
                  <a:pt x="7417" y="13730"/>
                  <a:pt x="7403" y="13730"/>
                </a:cubicBezTo>
                <a:close/>
                <a:moveTo>
                  <a:pt x="7473" y="13733"/>
                </a:moveTo>
                <a:cubicBezTo>
                  <a:pt x="7465" y="13733"/>
                  <a:pt x="7458" y="13733"/>
                  <a:pt x="7450" y="13733"/>
                </a:cubicBezTo>
                <a:lnTo>
                  <a:pt x="7450" y="13733"/>
                </a:lnTo>
                <a:cubicBezTo>
                  <a:pt x="7464" y="13734"/>
                  <a:pt x="7478" y="13735"/>
                  <a:pt x="7490" y="13735"/>
                </a:cubicBezTo>
                <a:cubicBezTo>
                  <a:pt x="7485" y="13734"/>
                  <a:pt x="7480" y="13734"/>
                  <a:pt x="7475" y="13733"/>
                </a:cubicBezTo>
                <a:lnTo>
                  <a:pt x="7475" y="13733"/>
                </a:lnTo>
                <a:cubicBezTo>
                  <a:pt x="7474" y="13733"/>
                  <a:pt x="7474" y="13733"/>
                  <a:pt x="7473" y="13733"/>
                </a:cubicBezTo>
                <a:close/>
                <a:moveTo>
                  <a:pt x="6485" y="13761"/>
                </a:moveTo>
                <a:cubicBezTo>
                  <a:pt x="6510" y="13773"/>
                  <a:pt x="6547" y="13773"/>
                  <a:pt x="6573" y="13773"/>
                </a:cubicBezTo>
                <a:lnTo>
                  <a:pt x="6560" y="13773"/>
                </a:lnTo>
                <a:cubicBezTo>
                  <a:pt x="6535" y="13773"/>
                  <a:pt x="6510" y="13773"/>
                  <a:pt x="6485" y="13761"/>
                </a:cubicBezTo>
                <a:close/>
                <a:moveTo>
                  <a:pt x="6346" y="13773"/>
                </a:moveTo>
                <a:lnTo>
                  <a:pt x="6359" y="13786"/>
                </a:lnTo>
                <a:lnTo>
                  <a:pt x="6296" y="13786"/>
                </a:lnTo>
                <a:cubicBezTo>
                  <a:pt x="6284" y="13773"/>
                  <a:pt x="6296" y="13773"/>
                  <a:pt x="6334" y="13773"/>
                </a:cubicBezTo>
                <a:close/>
                <a:moveTo>
                  <a:pt x="13806" y="13807"/>
                </a:moveTo>
                <a:lnTo>
                  <a:pt x="13806" y="13807"/>
                </a:lnTo>
                <a:cubicBezTo>
                  <a:pt x="13804" y="13808"/>
                  <a:pt x="13801" y="13810"/>
                  <a:pt x="13798" y="13811"/>
                </a:cubicBezTo>
                <a:cubicBezTo>
                  <a:pt x="13801" y="13811"/>
                  <a:pt x="13804" y="13809"/>
                  <a:pt x="13806" y="13807"/>
                </a:cubicBezTo>
                <a:close/>
                <a:moveTo>
                  <a:pt x="12740" y="13443"/>
                </a:moveTo>
                <a:cubicBezTo>
                  <a:pt x="12749" y="13443"/>
                  <a:pt x="12762" y="13444"/>
                  <a:pt x="12780" y="13446"/>
                </a:cubicBezTo>
                <a:cubicBezTo>
                  <a:pt x="12604" y="13484"/>
                  <a:pt x="12441" y="13547"/>
                  <a:pt x="12303" y="13585"/>
                </a:cubicBezTo>
                <a:lnTo>
                  <a:pt x="12441" y="13585"/>
                </a:lnTo>
                <a:cubicBezTo>
                  <a:pt x="12401" y="13611"/>
                  <a:pt x="12318" y="13617"/>
                  <a:pt x="12237" y="13620"/>
                </a:cubicBezTo>
                <a:lnTo>
                  <a:pt x="12237" y="13620"/>
                </a:lnTo>
                <a:cubicBezTo>
                  <a:pt x="12237" y="13619"/>
                  <a:pt x="12236" y="13619"/>
                  <a:pt x="12235" y="13619"/>
                </a:cubicBezTo>
                <a:lnTo>
                  <a:pt x="12235" y="13619"/>
                </a:lnTo>
                <a:lnTo>
                  <a:pt x="12236" y="13620"/>
                </a:lnTo>
                <a:lnTo>
                  <a:pt x="12236" y="13620"/>
                </a:lnTo>
                <a:cubicBezTo>
                  <a:pt x="12237" y="13620"/>
                  <a:pt x="12237" y="13620"/>
                  <a:pt x="12237" y="13620"/>
                </a:cubicBezTo>
                <a:lnTo>
                  <a:pt x="12237" y="13620"/>
                </a:lnTo>
                <a:cubicBezTo>
                  <a:pt x="12239" y="13620"/>
                  <a:pt x="12240" y="13621"/>
                  <a:pt x="12240" y="13622"/>
                </a:cubicBezTo>
                <a:lnTo>
                  <a:pt x="12236" y="13620"/>
                </a:lnTo>
                <a:lnTo>
                  <a:pt x="12236" y="13620"/>
                </a:lnTo>
                <a:cubicBezTo>
                  <a:pt x="12190" y="13622"/>
                  <a:pt x="12146" y="13622"/>
                  <a:pt x="12111" y="13626"/>
                </a:cubicBezTo>
                <a:lnTo>
                  <a:pt x="12111" y="13626"/>
                </a:lnTo>
                <a:cubicBezTo>
                  <a:pt x="12145" y="13621"/>
                  <a:pt x="12186" y="13617"/>
                  <a:pt x="12213" y="13617"/>
                </a:cubicBezTo>
                <a:cubicBezTo>
                  <a:pt x="12222" y="13617"/>
                  <a:pt x="12230" y="13618"/>
                  <a:pt x="12235" y="13619"/>
                </a:cubicBezTo>
                <a:lnTo>
                  <a:pt x="12235" y="13619"/>
                </a:lnTo>
                <a:lnTo>
                  <a:pt x="12202" y="13597"/>
                </a:lnTo>
                <a:cubicBezTo>
                  <a:pt x="12014" y="13610"/>
                  <a:pt x="11863" y="13647"/>
                  <a:pt x="11737" y="13673"/>
                </a:cubicBezTo>
                <a:cubicBezTo>
                  <a:pt x="11863" y="13685"/>
                  <a:pt x="11586" y="13710"/>
                  <a:pt x="11674" y="13723"/>
                </a:cubicBezTo>
                <a:lnTo>
                  <a:pt x="11775" y="13710"/>
                </a:lnTo>
                <a:lnTo>
                  <a:pt x="11775" y="13710"/>
                </a:lnTo>
                <a:cubicBezTo>
                  <a:pt x="11825" y="13723"/>
                  <a:pt x="11725" y="13748"/>
                  <a:pt x="11674" y="13761"/>
                </a:cubicBezTo>
                <a:cubicBezTo>
                  <a:pt x="11423" y="13761"/>
                  <a:pt x="11019" y="13793"/>
                  <a:pt x="10816" y="13793"/>
                </a:cubicBezTo>
                <a:cubicBezTo>
                  <a:pt x="10765" y="13793"/>
                  <a:pt x="10727" y="13791"/>
                  <a:pt x="10707" y="13786"/>
                </a:cubicBezTo>
                <a:cubicBezTo>
                  <a:pt x="10770" y="13786"/>
                  <a:pt x="10883" y="13773"/>
                  <a:pt x="10933" y="13761"/>
                </a:cubicBezTo>
                <a:lnTo>
                  <a:pt x="10795" y="13761"/>
                </a:lnTo>
                <a:cubicBezTo>
                  <a:pt x="10819" y="13758"/>
                  <a:pt x="10841" y="13757"/>
                  <a:pt x="10864" y="13757"/>
                </a:cubicBezTo>
                <a:cubicBezTo>
                  <a:pt x="10926" y="13757"/>
                  <a:pt x="10986" y="13764"/>
                  <a:pt x="11065" y="13764"/>
                </a:cubicBezTo>
                <a:cubicBezTo>
                  <a:pt x="11093" y="13764"/>
                  <a:pt x="11125" y="13763"/>
                  <a:pt x="11159" y="13761"/>
                </a:cubicBezTo>
                <a:cubicBezTo>
                  <a:pt x="11134" y="13735"/>
                  <a:pt x="11260" y="13698"/>
                  <a:pt x="11121" y="13673"/>
                </a:cubicBezTo>
                <a:cubicBezTo>
                  <a:pt x="11100" y="13672"/>
                  <a:pt x="11080" y="13671"/>
                  <a:pt x="11061" y="13671"/>
                </a:cubicBezTo>
                <a:cubicBezTo>
                  <a:pt x="10801" y="13671"/>
                  <a:pt x="10832" y="13748"/>
                  <a:pt x="10481" y="13748"/>
                </a:cubicBezTo>
                <a:cubicBezTo>
                  <a:pt x="10476" y="13749"/>
                  <a:pt x="10474" y="13750"/>
                  <a:pt x="10473" y="13750"/>
                </a:cubicBezTo>
                <a:cubicBezTo>
                  <a:pt x="10467" y="13750"/>
                  <a:pt x="10505" y="13728"/>
                  <a:pt x="10443" y="13728"/>
                </a:cubicBezTo>
                <a:cubicBezTo>
                  <a:pt x="10424" y="13728"/>
                  <a:pt x="10396" y="13730"/>
                  <a:pt x="10355" y="13735"/>
                </a:cubicBezTo>
                <a:cubicBezTo>
                  <a:pt x="10104" y="13761"/>
                  <a:pt x="9915" y="13811"/>
                  <a:pt x="9915" y="13861"/>
                </a:cubicBezTo>
                <a:cubicBezTo>
                  <a:pt x="9992" y="13852"/>
                  <a:pt x="10116" y="13832"/>
                  <a:pt x="10195" y="13832"/>
                </a:cubicBezTo>
                <a:cubicBezTo>
                  <a:pt x="10232" y="13832"/>
                  <a:pt x="10259" y="13837"/>
                  <a:pt x="10267" y="13849"/>
                </a:cubicBezTo>
                <a:cubicBezTo>
                  <a:pt x="10217" y="13849"/>
                  <a:pt x="10141" y="13861"/>
                  <a:pt x="10078" y="13874"/>
                </a:cubicBezTo>
                <a:cubicBezTo>
                  <a:pt x="10179" y="13874"/>
                  <a:pt x="10280" y="13861"/>
                  <a:pt x="10380" y="13861"/>
                </a:cubicBezTo>
                <a:lnTo>
                  <a:pt x="10443" y="13861"/>
                </a:lnTo>
                <a:lnTo>
                  <a:pt x="10757" y="13849"/>
                </a:lnTo>
                <a:cubicBezTo>
                  <a:pt x="11423" y="13823"/>
                  <a:pt x="12051" y="13786"/>
                  <a:pt x="12592" y="13673"/>
                </a:cubicBezTo>
                <a:cubicBezTo>
                  <a:pt x="12648" y="13662"/>
                  <a:pt x="12680" y="13658"/>
                  <a:pt x="12690" y="13658"/>
                </a:cubicBezTo>
                <a:cubicBezTo>
                  <a:pt x="12741" y="13658"/>
                  <a:pt x="12247" y="13773"/>
                  <a:pt x="11586" y="13836"/>
                </a:cubicBezTo>
                <a:cubicBezTo>
                  <a:pt x="10795" y="13911"/>
                  <a:pt x="9789" y="13924"/>
                  <a:pt x="9010" y="13936"/>
                </a:cubicBezTo>
                <a:lnTo>
                  <a:pt x="9035" y="13924"/>
                </a:lnTo>
                <a:lnTo>
                  <a:pt x="8809" y="13924"/>
                </a:lnTo>
                <a:cubicBezTo>
                  <a:pt x="8797" y="13930"/>
                  <a:pt x="8784" y="13933"/>
                  <a:pt x="8772" y="13933"/>
                </a:cubicBezTo>
                <a:cubicBezTo>
                  <a:pt x="8759" y="13933"/>
                  <a:pt x="8746" y="13930"/>
                  <a:pt x="8734" y="13924"/>
                </a:cubicBezTo>
                <a:cubicBezTo>
                  <a:pt x="8721" y="13924"/>
                  <a:pt x="8696" y="13911"/>
                  <a:pt x="8684" y="13911"/>
                </a:cubicBezTo>
                <a:cubicBezTo>
                  <a:pt x="8684" y="13911"/>
                  <a:pt x="8684" y="13911"/>
                  <a:pt x="8671" y="13924"/>
                </a:cubicBezTo>
                <a:lnTo>
                  <a:pt x="8646" y="13936"/>
                </a:lnTo>
                <a:lnTo>
                  <a:pt x="8533" y="13936"/>
                </a:lnTo>
                <a:cubicBezTo>
                  <a:pt x="8520" y="13936"/>
                  <a:pt x="8520" y="13924"/>
                  <a:pt x="8520" y="13924"/>
                </a:cubicBezTo>
                <a:cubicBezTo>
                  <a:pt x="8370" y="13911"/>
                  <a:pt x="8231" y="13911"/>
                  <a:pt x="8106" y="13911"/>
                </a:cubicBezTo>
                <a:lnTo>
                  <a:pt x="8093" y="13936"/>
                </a:lnTo>
                <a:lnTo>
                  <a:pt x="8093" y="13949"/>
                </a:lnTo>
                <a:lnTo>
                  <a:pt x="7867" y="13949"/>
                </a:lnTo>
                <a:lnTo>
                  <a:pt x="8080" y="13936"/>
                </a:lnTo>
                <a:cubicBezTo>
                  <a:pt x="7867" y="13936"/>
                  <a:pt x="7666" y="13949"/>
                  <a:pt x="7477" y="13949"/>
                </a:cubicBezTo>
                <a:lnTo>
                  <a:pt x="7414" y="13949"/>
                </a:lnTo>
                <a:cubicBezTo>
                  <a:pt x="7452" y="13949"/>
                  <a:pt x="7490" y="13911"/>
                  <a:pt x="7540" y="13899"/>
                </a:cubicBezTo>
                <a:cubicBezTo>
                  <a:pt x="7389" y="13886"/>
                  <a:pt x="7251" y="13886"/>
                  <a:pt x="7113" y="13886"/>
                </a:cubicBezTo>
                <a:cubicBezTo>
                  <a:pt x="7201" y="13849"/>
                  <a:pt x="7289" y="13811"/>
                  <a:pt x="7339" y="13786"/>
                </a:cubicBezTo>
                <a:lnTo>
                  <a:pt x="7339" y="13786"/>
                </a:lnTo>
                <a:lnTo>
                  <a:pt x="7176" y="13811"/>
                </a:lnTo>
                <a:lnTo>
                  <a:pt x="7125" y="13798"/>
                </a:lnTo>
                <a:cubicBezTo>
                  <a:pt x="7038" y="13811"/>
                  <a:pt x="6950" y="13836"/>
                  <a:pt x="6874" y="13874"/>
                </a:cubicBezTo>
                <a:cubicBezTo>
                  <a:pt x="6472" y="13861"/>
                  <a:pt x="6120" y="13861"/>
                  <a:pt x="5743" y="13861"/>
                </a:cubicBezTo>
                <a:cubicBezTo>
                  <a:pt x="5793" y="13849"/>
                  <a:pt x="5869" y="13836"/>
                  <a:pt x="5919" y="13823"/>
                </a:cubicBezTo>
                <a:lnTo>
                  <a:pt x="6020" y="13823"/>
                </a:lnTo>
                <a:cubicBezTo>
                  <a:pt x="6029" y="13825"/>
                  <a:pt x="6039" y="13826"/>
                  <a:pt x="6050" y="13826"/>
                </a:cubicBezTo>
                <a:cubicBezTo>
                  <a:pt x="6093" y="13826"/>
                  <a:pt x="6144" y="13815"/>
                  <a:pt x="6185" y="13815"/>
                </a:cubicBezTo>
                <a:cubicBezTo>
                  <a:pt x="6204" y="13815"/>
                  <a:pt x="6220" y="13817"/>
                  <a:pt x="6233" y="13823"/>
                </a:cubicBezTo>
                <a:cubicBezTo>
                  <a:pt x="6258" y="13823"/>
                  <a:pt x="6284" y="13811"/>
                  <a:pt x="6321" y="13811"/>
                </a:cubicBezTo>
                <a:lnTo>
                  <a:pt x="6309" y="13798"/>
                </a:lnTo>
                <a:lnTo>
                  <a:pt x="6372" y="13798"/>
                </a:lnTo>
                <a:cubicBezTo>
                  <a:pt x="6397" y="13798"/>
                  <a:pt x="6409" y="13786"/>
                  <a:pt x="6434" y="13786"/>
                </a:cubicBezTo>
                <a:cubicBezTo>
                  <a:pt x="6485" y="13786"/>
                  <a:pt x="6535" y="13786"/>
                  <a:pt x="6598" y="13773"/>
                </a:cubicBezTo>
                <a:lnTo>
                  <a:pt x="6711" y="13773"/>
                </a:lnTo>
                <a:cubicBezTo>
                  <a:pt x="6735" y="13776"/>
                  <a:pt x="6760" y="13777"/>
                  <a:pt x="6785" y="13777"/>
                </a:cubicBezTo>
                <a:cubicBezTo>
                  <a:pt x="6960" y="13777"/>
                  <a:pt x="7152" y="13722"/>
                  <a:pt x="7342" y="13722"/>
                </a:cubicBezTo>
                <a:cubicBezTo>
                  <a:pt x="7386" y="13722"/>
                  <a:pt x="7431" y="13725"/>
                  <a:pt x="7475" y="13733"/>
                </a:cubicBezTo>
                <a:lnTo>
                  <a:pt x="7475" y="13733"/>
                </a:lnTo>
                <a:cubicBezTo>
                  <a:pt x="7599" y="13733"/>
                  <a:pt x="7719" y="13744"/>
                  <a:pt x="7820" y="13744"/>
                </a:cubicBezTo>
                <a:cubicBezTo>
                  <a:pt x="7865" y="13744"/>
                  <a:pt x="7906" y="13742"/>
                  <a:pt x="7942" y="13735"/>
                </a:cubicBezTo>
                <a:lnTo>
                  <a:pt x="7930" y="13710"/>
                </a:lnTo>
                <a:cubicBezTo>
                  <a:pt x="8093" y="13698"/>
                  <a:pt x="8206" y="13685"/>
                  <a:pt x="8332" y="13685"/>
                </a:cubicBezTo>
                <a:lnTo>
                  <a:pt x="8344" y="13660"/>
                </a:lnTo>
                <a:cubicBezTo>
                  <a:pt x="8460" y="13660"/>
                  <a:pt x="8657" y="13641"/>
                  <a:pt x="8818" y="13641"/>
                </a:cubicBezTo>
                <a:cubicBezTo>
                  <a:pt x="8918" y="13641"/>
                  <a:pt x="9005" y="13648"/>
                  <a:pt x="9048" y="13673"/>
                </a:cubicBezTo>
                <a:cubicBezTo>
                  <a:pt x="9062" y="13663"/>
                  <a:pt x="9100" y="13661"/>
                  <a:pt x="9148" y="13661"/>
                </a:cubicBezTo>
                <a:cubicBezTo>
                  <a:pt x="9200" y="13661"/>
                  <a:pt x="9265" y="13664"/>
                  <a:pt x="9323" y="13664"/>
                </a:cubicBezTo>
                <a:cubicBezTo>
                  <a:pt x="9356" y="13664"/>
                  <a:pt x="9387" y="13663"/>
                  <a:pt x="9412" y="13660"/>
                </a:cubicBezTo>
                <a:lnTo>
                  <a:pt x="9438" y="13685"/>
                </a:lnTo>
                <a:cubicBezTo>
                  <a:pt x="9576" y="13685"/>
                  <a:pt x="9664" y="13673"/>
                  <a:pt x="9752" y="13673"/>
                </a:cubicBezTo>
                <a:cubicBezTo>
                  <a:pt x="9827" y="13683"/>
                  <a:pt x="9902" y="13687"/>
                  <a:pt x="9975" y="13687"/>
                </a:cubicBezTo>
                <a:cubicBezTo>
                  <a:pt x="10172" y="13687"/>
                  <a:pt x="10364" y="13660"/>
                  <a:pt x="10556" y="13660"/>
                </a:cubicBezTo>
                <a:lnTo>
                  <a:pt x="10807" y="13635"/>
                </a:lnTo>
                <a:lnTo>
                  <a:pt x="10807" y="13635"/>
                </a:lnTo>
                <a:cubicBezTo>
                  <a:pt x="10807" y="13635"/>
                  <a:pt x="10795" y="13647"/>
                  <a:pt x="10795" y="13647"/>
                </a:cubicBezTo>
                <a:cubicBezTo>
                  <a:pt x="10820" y="13635"/>
                  <a:pt x="10895" y="13622"/>
                  <a:pt x="10946" y="13622"/>
                </a:cubicBezTo>
                <a:cubicBezTo>
                  <a:pt x="10983" y="13616"/>
                  <a:pt x="11037" y="13613"/>
                  <a:pt x="11093" y="13613"/>
                </a:cubicBezTo>
                <a:cubicBezTo>
                  <a:pt x="11150" y="13613"/>
                  <a:pt x="11209" y="13616"/>
                  <a:pt x="11260" y="13622"/>
                </a:cubicBezTo>
                <a:lnTo>
                  <a:pt x="11423" y="13610"/>
                </a:lnTo>
                <a:lnTo>
                  <a:pt x="11423" y="13610"/>
                </a:lnTo>
                <a:cubicBezTo>
                  <a:pt x="11235" y="13635"/>
                  <a:pt x="11448" y="13635"/>
                  <a:pt x="11461" y="13660"/>
                </a:cubicBezTo>
                <a:lnTo>
                  <a:pt x="11561" y="13635"/>
                </a:lnTo>
                <a:cubicBezTo>
                  <a:pt x="11612" y="13635"/>
                  <a:pt x="11498" y="13660"/>
                  <a:pt x="11574" y="13660"/>
                </a:cubicBezTo>
                <a:cubicBezTo>
                  <a:pt x="11649" y="13635"/>
                  <a:pt x="11863" y="13622"/>
                  <a:pt x="11938" y="13585"/>
                </a:cubicBezTo>
                <a:cubicBezTo>
                  <a:pt x="11926" y="13585"/>
                  <a:pt x="11901" y="13572"/>
                  <a:pt x="11863" y="13572"/>
                </a:cubicBezTo>
                <a:cubicBezTo>
                  <a:pt x="11875" y="13572"/>
                  <a:pt x="11888" y="13559"/>
                  <a:pt x="11888" y="13559"/>
                </a:cubicBezTo>
                <a:cubicBezTo>
                  <a:pt x="12026" y="13547"/>
                  <a:pt x="11976" y="13547"/>
                  <a:pt x="11976" y="13534"/>
                </a:cubicBezTo>
                <a:lnTo>
                  <a:pt x="11976" y="13534"/>
                </a:lnTo>
                <a:cubicBezTo>
                  <a:pt x="12015" y="13541"/>
                  <a:pt x="12050" y="13543"/>
                  <a:pt x="12081" y="13543"/>
                </a:cubicBezTo>
                <a:cubicBezTo>
                  <a:pt x="12152" y="13543"/>
                  <a:pt x="12207" y="13532"/>
                  <a:pt x="12274" y="13532"/>
                </a:cubicBezTo>
                <a:cubicBezTo>
                  <a:pt x="12291" y="13532"/>
                  <a:pt x="12309" y="13532"/>
                  <a:pt x="12328" y="13534"/>
                </a:cubicBezTo>
                <a:cubicBezTo>
                  <a:pt x="12240" y="13522"/>
                  <a:pt x="12717" y="13484"/>
                  <a:pt x="12604" y="13446"/>
                </a:cubicBezTo>
                <a:lnTo>
                  <a:pt x="12604" y="13446"/>
                </a:lnTo>
                <a:cubicBezTo>
                  <a:pt x="12633" y="13449"/>
                  <a:pt x="12654" y="13450"/>
                  <a:pt x="12670" y="13450"/>
                </a:cubicBezTo>
                <a:cubicBezTo>
                  <a:pt x="12712" y="13450"/>
                  <a:pt x="12714" y="13443"/>
                  <a:pt x="12740" y="13443"/>
                </a:cubicBezTo>
                <a:close/>
                <a:moveTo>
                  <a:pt x="8319" y="13924"/>
                </a:moveTo>
                <a:cubicBezTo>
                  <a:pt x="8382" y="13924"/>
                  <a:pt x="8445" y="13936"/>
                  <a:pt x="8520" y="13936"/>
                </a:cubicBezTo>
                <a:lnTo>
                  <a:pt x="8395" y="13936"/>
                </a:lnTo>
                <a:cubicBezTo>
                  <a:pt x="8319" y="13949"/>
                  <a:pt x="8244" y="13949"/>
                  <a:pt x="8181" y="13949"/>
                </a:cubicBezTo>
                <a:cubicBezTo>
                  <a:pt x="8219" y="13936"/>
                  <a:pt x="8256" y="13936"/>
                  <a:pt x="8282" y="13924"/>
                </a:cubicBezTo>
                <a:close/>
                <a:moveTo>
                  <a:pt x="7314" y="13936"/>
                </a:moveTo>
                <a:cubicBezTo>
                  <a:pt x="7339" y="13949"/>
                  <a:pt x="7352" y="13949"/>
                  <a:pt x="7377" y="13949"/>
                </a:cubicBezTo>
                <a:lnTo>
                  <a:pt x="7289" y="13962"/>
                </a:lnTo>
                <a:cubicBezTo>
                  <a:pt x="7276" y="13949"/>
                  <a:pt x="7289" y="13936"/>
                  <a:pt x="7314" y="13936"/>
                </a:cubicBezTo>
                <a:close/>
                <a:moveTo>
                  <a:pt x="6497" y="13924"/>
                </a:moveTo>
                <a:cubicBezTo>
                  <a:pt x="6447" y="13936"/>
                  <a:pt x="6409" y="13949"/>
                  <a:pt x="6384" y="13962"/>
                </a:cubicBezTo>
                <a:lnTo>
                  <a:pt x="6573" y="13949"/>
                </a:lnTo>
                <a:cubicBezTo>
                  <a:pt x="6573" y="13936"/>
                  <a:pt x="6573" y="13936"/>
                  <a:pt x="6573" y="13936"/>
                </a:cubicBezTo>
                <a:cubicBezTo>
                  <a:pt x="6623" y="13936"/>
                  <a:pt x="6661" y="13962"/>
                  <a:pt x="6698" y="13987"/>
                </a:cubicBezTo>
                <a:lnTo>
                  <a:pt x="6598" y="13987"/>
                </a:lnTo>
                <a:cubicBezTo>
                  <a:pt x="6522" y="13999"/>
                  <a:pt x="6447" y="13999"/>
                  <a:pt x="6372" y="14012"/>
                </a:cubicBezTo>
                <a:cubicBezTo>
                  <a:pt x="6372" y="13987"/>
                  <a:pt x="6384" y="13962"/>
                  <a:pt x="6321" y="13949"/>
                </a:cubicBezTo>
                <a:cubicBezTo>
                  <a:pt x="6397" y="13936"/>
                  <a:pt x="6447" y="13924"/>
                  <a:pt x="6497" y="13924"/>
                </a:cubicBezTo>
                <a:close/>
                <a:moveTo>
                  <a:pt x="5391" y="13886"/>
                </a:moveTo>
                <a:lnTo>
                  <a:pt x="5429" y="13911"/>
                </a:lnTo>
                <a:cubicBezTo>
                  <a:pt x="5479" y="13899"/>
                  <a:pt x="5542" y="13899"/>
                  <a:pt x="5605" y="13899"/>
                </a:cubicBezTo>
                <a:cubicBezTo>
                  <a:pt x="5567" y="13911"/>
                  <a:pt x="5517" y="13936"/>
                  <a:pt x="5479" y="13949"/>
                </a:cubicBezTo>
                <a:cubicBezTo>
                  <a:pt x="5495" y="13953"/>
                  <a:pt x="5509" y="13955"/>
                  <a:pt x="5524" y="13955"/>
                </a:cubicBezTo>
                <a:cubicBezTo>
                  <a:pt x="5579" y="13955"/>
                  <a:pt x="5631" y="13930"/>
                  <a:pt x="5686" y="13930"/>
                </a:cubicBezTo>
                <a:cubicBezTo>
                  <a:pt x="5701" y="13930"/>
                  <a:pt x="5715" y="13932"/>
                  <a:pt x="5731" y="13936"/>
                </a:cubicBezTo>
                <a:cubicBezTo>
                  <a:pt x="5720" y="14037"/>
                  <a:pt x="5432" y="13999"/>
                  <a:pt x="5253" y="14059"/>
                </a:cubicBezTo>
                <a:lnTo>
                  <a:pt x="5253" y="14059"/>
                </a:lnTo>
                <a:cubicBezTo>
                  <a:pt x="5253" y="14047"/>
                  <a:pt x="5252" y="14036"/>
                  <a:pt x="5241" y="14024"/>
                </a:cubicBezTo>
                <a:cubicBezTo>
                  <a:pt x="5291" y="14024"/>
                  <a:pt x="5329" y="14024"/>
                  <a:pt x="5329" y="13962"/>
                </a:cubicBezTo>
                <a:lnTo>
                  <a:pt x="5329" y="13962"/>
                </a:lnTo>
                <a:cubicBezTo>
                  <a:pt x="5291" y="13974"/>
                  <a:pt x="5266" y="13974"/>
                  <a:pt x="5228" y="13987"/>
                </a:cubicBezTo>
                <a:cubicBezTo>
                  <a:pt x="5228" y="13974"/>
                  <a:pt x="5215" y="13962"/>
                  <a:pt x="5228" y="13949"/>
                </a:cubicBezTo>
                <a:lnTo>
                  <a:pt x="5228" y="13949"/>
                </a:lnTo>
                <a:lnTo>
                  <a:pt x="5140" y="13999"/>
                </a:lnTo>
                <a:lnTo>
                  <a:pt x="5052" y="14024"/>
                </a:lnTo>
                <a:cubicBezTo>
                  <a:pt x="5115" y="13999"/>
                  <a:pt x="5165" y="13974"/>
                  <a:pt x="5228" y="13949"/>
                </a:cubicBezTo>
                <a:lnTo>
                  <a:pt x="5241" y="13949"/>
                </a:lnTo>
                <a:cubicBezTo>
                  <a:pt x="5291" y="13924"/>
                  <a:pt x="5341" y="13911"/>
                  <a:pt x="5391" y="13886"/>
                </a:cubicBezTo>
                <a:close/>
                <a:moveTo>
                  <a:pt x="5982" y="13962"/>
                </a:moveTo>
                <a:lnTo>
                  <a:pt x="5982" y="14024"/>
                </a:lnTo>
                <a:cubicBezTo>
                  <a:pt x="6007" y="14012"/>
                  <a:pt x="6083" y="13987"/>
                  <a:pt x="6145" y="13974"/>
                </a:cubicBezTo>
                <a:lnTo>
                  <a:pt x="6145" y="13974"/>
                </a:lnTo>
                <a:lnTo>
                  <a:pt x="6095" y="14024"/>
                </a:lnTo>
                <a:cubicBezTo>
                  <a:pt x="6032" y="14024"/>
                  <a:pt x="5957" y="14037"/>
                  <a:pt x="5907" y="14037"/>
                </a:cubicBezTo>
                <a:cubicBezTo>
                  <a:pt x="5844" y="14050"/>
                  <a:pt x="5793" y="14050"/>
                  <a:pt x="5743" y="14050"/>
                </a:cubicBezTo>
                <a:lnTo>
                  <a:pt x="5706" y="14062"/>
                </a:lnTo>
                <a:lnTo>
                  <a:pt x="5592" y="14062"/>
                </a:lnTo>
                <a:lnTo>
                  <a:pt x="5555" y="14075"/>
                </a:lnTo>
                <a:lnTo>
                  <a:pt x="5467" y="14075"/>
                </a:lnTo>
                <a:cubicBezTo>
                  <a:pt x="5518" y="14029"/>
                  <a:pt x="5579" y="14022"/>
                  <a:pt x="5648" y="14022"/>
                </a:cubicBezTo>
                <a:cubicBezTo>
                  <a:pt x="5675" y="14022"/>
                  <a:pt x="5703" y="14023"/>
                  <a:pt x="5733" y="14023"/>
                </a:cubicBezTo>
                <a:cubicBezTo>
                  <a:pt x="5811" y="14023"/>
                  <a:pt x="5895" y="14016"/>
                  <a:pt x="5982" y="13962"/>
                </a:cubicBezTo>
                <a:close/>
                <a:moveTo>
                  <a:pt x="4512" y="13685"/>
                </a:moveTo>
                <a:cubicBezTo>
                  <a:pt x="4512" y="13698"/>
                  <a:pt x="4499" y="13698"/>
                  <a:pt x="4487" y="13698"/>
                </a:cubicBezTo>
                <a:cubicBezTo>
                  <a:pt x="4323" y="13735"/>
                  <a:pt x="4160" y="13761"/>
                  <a:pt x="3997" y="13798"/>
                </a:cubicBezTo>
                <a:cubicBezTo>
                  <a:pt x="3695" y="13849"/>
                  <a:pt x="3356" y="13987"/>
                  <a:pt x="3280" y="13987"/>
                </a:cubicBezTo>
                <a:cubicBezTo>
                  <a:pt x="3255" y="13999"/>
                  <a:pt x="3243" y="14012"/>
                  <a:pt x="3230" y="14024"/>
                </a:cubicBezTo>
                <a:lnTo>
                  <a:pt x="2891" y="14150"/>
                </a:lnTo>
                <a:cubicBezTo>
                  <a:pt x="2765" y="14200"/>
                  <a:pt x="2665" y="14263"/>
                  <a:pt x="2551" y="14301"/>
                </a:cubicBezTo>
                <a:cubicBezTo>
                  <a:pt x="2476" y="14326"/>
                  <a:pt x="2401" y="14364"/>
                  <a:pt x="2325" y="14376"/>
                </a:cubicBezTo>
                <a:cubicBezTo>
                  <a:pt x="2840" y="14100"/>
                  <a:pt x="3557" y="13836"/>
                  <a:pt x="4512" y="13685"/>
                </a:cubicBezTo>
                <a:close/>
                <a:moveTo>
                  <a:pt x="2262" y="14414"/>
                </a:moveTo>
                <a:lnTo>
                  <a:pt x="2262" y="14414"/>
                </a:lnTo>
                <a:cubicBezTo>
                  <a:pt x="2237" y="14439"/>
                  <a:pt x="2175" y="14477"/>
                  <a:pt x="2124" y="14515"/>
                </a:cubicBezTo>
                <a:cubicBezTo>
                  <a:pt x="2074" y="14552"/>
                  <a:pt x="2036" y="14590"/>
                  <a:pt x="2024" y="14615"/>
                </a:cubicBezTo>
                <a:cubicBezTo>
                  <a:pt x="2024" y="14615"/>
                  <a:pt x="2024" y="14615"/>
                  <a:pt x="2024" y="14615"/>
                </a:cubicBezTo>
                <a:lnTo>
                  <a:pt x="2024" y="14615"/>
                </a:lnTo>
                <a:lnTo>
                  <a:pt x="1986" y="14640"/>
                </a:lnTo>
                <a:cubicBezTo>
                  <a:pt x="1999" y="14640"/>
                  <a:pt x="2011" y="14628"/>
                  <a:pt x="2024" y="14615"/>
                </a:cubicBezTo>
                <a:lnTo>
                  <a:pt x="2024" y="14615"/>
                </a:lnTo>
                <a:cubicBezTo>
                  <a:pt x="2011" y="14628"/>
                  <a:pt x="2024" y="14640"/>
                  <a:pt x="2024" y="14640"/>
                </a:cubicBezTo>
                <a:cubicBezTo>
                  <a:pt x="2024" y="14653"/>
                  <a:pt x="2011" y="14653"/>
                  <a:pt x="1999" y="14665"/>
                </a:cubicBezTo>
                <a:cubicBezTo>
                  <a:pt x="1999" y="14665"/>
                  <a:pt x="1986" y="14653"/>
                  <a:pt x="1986" y="14640"/>
                </a:cubicBezTo>
                <a:cubicBezTo>
                  <a:pt x="1977" y="14631"/>
                  <a:pt x="1968" y="14622"/>
                  <a:pt x="1946" y="14622"/>
                </a:cubicBezTo>
                <a:cubicBezTo>
                  <a:pt x="1937" y="14622"/>
                  <a:pt x="1927" y="14624"/>
                  <a:pt x="1914" y="14627"/>
                </a:cubicBezTo>
                <a:lnTo>
                  <a:pt x="1914" y="14627"/>
                </a:lnTo>
                <a:cubicBezTo>
                  <a:pt x="2017" y="14557"/>
                  <a:pt x="2133" y="14486"/>
                  <a:pt x="2262" y="14414"/>
                </a:cubicBezTo>
                <a:close/>
                <a:moveTo>
                  <a:pt x="4163" y="14701"/>
                </a:moveTo>
                <a:lnTo>
                  <a:pt x="4163" y="14701"/>
                </a:lnTo>
                <a:cubicBezTo>
                  <a:pt x="4150" y="14706"/>
                  <a:pt x="4137" y="14711"/>
                  <a:pt x="4122" y="14716"/>
                </a:cubicBezTo>
                <a:cubicBezTo>
                  <a:pt x="4138" y="14712"/>
                  <a:pt x="4152" y="14706"/>
                  <a:pt x="4163" y="14701"/>
                </a:cubicBezTo>
                <a:close/>
                <a:moveTo>
                  <a:pt x="3909" y="14791"/>
                </a:moveTo>
                <a:cubicBezTo>
                  <a:pt x="3904" y="14792"/>
                  <a:pt x="3900" y="14793"/>
                  <a:pt x="3895" y="14795"/>
                </a:cubicBezTo>
                <a:lnTo>
                  <a:pt x="3895" y="14795"/>
                </a:lnTo>
                <a:cubicBezTo>
                  <a:pt x="3900" y="14794"/>
                  <a:pt x="3904" y="14792"/>
                  <a:pt x="3909" y="14791"/>
                </a:cubicBezTo>
                <a:close/>
                <a:moveTo>
                  <a:pt x="28513" y="1"/>
                </a:moveTo>
                <a:lnTo>
                  <a:pt x="28513" y="1"/>
                </a:lnTo>
                <a:cubicBezTo>
                  <a:pt x="27671" y="830"/>
                  <a:pt x="27244" y="1597"/>
                  <a:pt x="27068" y="2212"/>
                </a:cubicBezTo>
                <a:cubicBezTo>
                  <a:pt x="26967" y="2514"/>
                  <a:pt x="26929" y="2790"/>
                  <a:pt x="26917" y="3029"/>
                </a:cubicBezTo>
                <a:cubicBezTo>
                  <a:pt x="26892" y="3255"/>
                  <a:pt x="26904" y="3456"/>
                  <a:pt x="26904" y="3632"/>
                </a:cubicBezTo>
                <a:cubicBezTo>
                  <a:pt x="26942" y="4298"/>
                  <a:pt x="26955" y="4437"/>
                  <a:pt x="26942" y="4562"/>
                </a:cubicBezTo>
                <a:cubicBezTo>
                  <a:pt x="26942" y="4625"/>
                  <a:pt x="26942" y="4688"/>
                  <a:pt x="26955" y="4826"/>
                </a:cubicBezTo>
                <a:cubicBezTo>
                  <a:pt x="26955" y="4964"/>
                  <a:pt x="26967" y="5178"/>
                  <a:pt x="26980" y="5542"/>
                </a:cubicBezTo>
                <a:cubicBezTo>
                  <a:pt x="26980" y="5919"/>
                  <a:pt x="26980" y="6472"/>
                  <a:pt x="26691" y="7201"/>
                </a:cubicBezTo>
                <a:cubicBezTo>
                  <a:pt x="26552" y="7553"/>
                  <a:pt x="26339" y="7943"/>
                  <a:pt x="26025" y="8345"/>
                </a:cubicBezTo>
                <a:cubicBezTo>
                  <a:pt x="25949" y="8445"/>
                  <a:pt x="25874" y="8546"/>
                  <a:pt x="25786" y="8646"/>
                </a:cubicBezTo>
                <a:cubicBezTo>
                  <a:pt x="25698" y="8747"/>
                  <a:pt x="25597" y="8847"/>
                  <a:pt x="25497" y="8948"/>
                </a:cubicBezTo>
                <a:cubicBezTo>
                  <a:pt x="25308" y="9149"/>
                  <a:pt x="25070" y="9362"/>
                  <a:pt x="24781" y="9538"/>
                </a:cubicBezTo>
                <a:cubicBezTo>
                  <a:pt x="24944" y="9438"/>
                  <a:pt x="25095" y="9325"/>
                  <a:pt x="25233" y="9199"/>
                </a:cubicBezTo>
                <a:cubicBezTo>
                  <a:pt x="25371" y="9073"/>
                  <a:pt x="25484" y="8935"/>
                  <a:pt x="25610" y="8810"/>
                </a:cubicBezTo>
                <a:cubicBezTo>
                  <a:pt x="25849" y="8546"/>
                  <a:pt x="26075" y="8269"/>
                  <a:pt x="26276" y="7955"/>
                </a:cubicBezTo>
                <a:lnTo>
                  <a:pt x="26276" y="7955"/>
                </a:lnTo>
                <a:cubicBezTo>
                  <a:pt x="26272" y="7961"/>
                  <a:pt x="26270" y="7963"/>
                  <a:pt x="26270" y="7963"/>
                </a:cubicBezTo>
                <a:cubicBezTo>
                  <a:pt x="26270" y="7963"/>
                  <a:pt x="26325" y="7877"/>
                  <a:pt x="26389" y="7792"/>
                </a:cubicBezTo>
                <a:cubicBezTo>
                  <a:pt x="26443" y="7694"/>
                  <a:pt x="26498" y="7596"/>
                  <a:pt x="26495" y="7596"/>
                </a:cubicBezTo>
                <a:lnTo>
                  <a:pt x="26495" y="7596"/>
                </a:lnTo>
                <a:cubicBezTo>
                  <a:pt x="26495" y="7596"/>
                  <a:pt x="26493" y="7598"/>
                  <a:pt x="26490" y="7603"/>
                </a:cubicBezTo>
                <a:cubicBezTo>
                  <a:pt x="26779" y="7050"/>
                  <a:pt x="26816" y="6686"/>
                  <a:pt x="26854" y="6548"/>
                </a:cubicBezTo>
                <a:cubicBezTo>
                  <a:pt x="26858" y="6500"/>
                  <a:pt x="26861" y="6478"/>
                  <a:pt x="26860" y="6478"/>
                </a:cubicBezTo>
                <a:lnTo>
                  <a:pt x="26860" y="6478"/>
                </a:lnTo>
                <a:cubicBezTo>
                  <a:pt x="26859" y="6478"/>
                  <a:pt x="26845" y="6558"/>
                  <a:pt x="26804" y="6698"/>
                </a:cubicBezTo>
                <a:cubicBezTo>
                  <a:pt x="26753" y="6925"/>
                  <a:pt x="26628" y="7289"/>
                  <a:pt x="26402" y="7691"/>
                </a:cubicBezTo>
                <a:cubicBezTo>
                  <a:pt x="26175" y="8093"/>
                  <a:pt x="25849" y="8533"/>
                  <a:pt x="25447" y="8923"/>
                </a:cubicBezTo>
                <a:cubicBezTo>
                  <a:pt x="25070" y="9337"/>
                  <a:pt x="24504" y="9714"/>
                  <a:pt x="23914" y="9802"/>
                </a:cubicBezTo>
                <a:cubicBezTo>
                  <a:pt x="23765" y="9828"/>
                  <a:pt x="23618" y="9839"/>
                  <a:pt x="23475" y="9839"/>
                </a:cubicBezTo>
                <a:cubicBezTo>
                  <a:pt x="23053" y="9839"/>
                  <a:pt x="22665" y="9742"/>
                  <a:pt x="22355" y="9639"/>
                </a:cubicBezTo>
                <a:cubicBezTo>
                  <a:pt x="21941" y="9501"/>
                  <a:pt x="21652" y="9337"/>
                  <a:pt x="21488" y="9249"/>
                </a:cubicBezTo>
                <a:cubicBezTo>
                  <a:pt x="21391" y="9197"/>
                  <a:pt x="21343" y="9167"/>
                  <a:pt x="21351" y="9167"/>
                </a:cubicBezTo>
                <a:lnTo>
                  <a:pt x="21351" y="9167"/>
                </a:lnTo>
                <a:cubicBezTo>
                  <a:pt x="21357" y="9167"/>
                  <a:pt x="21389" y="9181"/>
                  <a:pt x="21451" y="9212"/>
                </a:cubicBezTo>
                <a:cubicBezTo>
                  <a:pt x="21802" y="9388"/>
                  <a:pt x="22330" y="9639"/>
                  <a:pt x="22971" y="9739"/>
                </a:cubicBezTo>
                <a:lnTo>
                  <a:pt x="23109" y="9752"/>
                </a:lnTo>
                <a:cubicBezTo>
                  <a:pt x="23220" y="9767"/>
                  <a:pt x="23330" y="9773"/>
                  <a:pt x="23441" y="9773"/>
                </a:cubicBezTo>
                <a:cubicBezTo>
                  <a:pt x="23519" y="9773"/>
                  <a:pt x="23597" y="9770"/>
                  <a:pt x="23675" y="9765"/>
                </a:cubicBezTo>
                <a:cubicBezTo>
                  <a:pt x="23713" y="9765"/>
                  <a:pt x="23750" y="9752"/>
                  <a:pt x="23800" y="9752"/>
                </a:cubicBezTo>
                <a:cubicBezTo>
                  <a:pt x="24062" y="9716"/>
                  <a:pt x="24310" y="9635"/>
                  <a:pt x="24536" y="9522"/>
                </a:cubicBezTo>
                <a:lnTo>
                  <a:pt x="24536" y="9522"/>
                </a:lnTo>
                <a:cubicBezTo>
                  <a:pt x="24476" y="9550"/>
                  <a:pt x="24415" y="9576"/>
                  <a:pt x="24353" y="9601"/>
                </a:cubicBezTo>
                <a:lnTo>
                  <a:pt x="24316" y="9614"/>
                </a:lnTo>
                <a:cubicBezTo>
                  <a:pt x="24039" y="9714"/>
                  <a:pt x="23750" y="9752"/>
                  <a:pt x="23461" y="9752"/>
                </a:cubicBezTo>
                <a:cubicBezTo>
                  <a:pt x="23336" y="9752"/>
                  <a:pt x="23197" y="9739"/>
                  <a:pt x="23072" y="9714"/>
                </a:cubicBezTo>
                <a:lnTo>
                  <a:pt x="22921" y="9689"/>
                </a:lnTo>
                <a:lnTo>
                  <a:pt x="22745" y="9651"/>
                </a:lnTo>
                <a:cubicBezTo>
                  <a:pt x="22631" y="9631"/>
                  <a:pt x="22517" y="9593"/>
                  <a:pt x="22409" y="9552"/>
                </a:cubicBezTo>
                <a:lnTo>
                  <a:pt x="22409" y="9552"/>
                </a:lnTo>
                <a:cubicBezTo>
                  <a:pt x="22511" y="9578"/>
                  <a:pt x="22723" y="9639"/>
                  <a:pt x="22959" y="9677"/>
                </a:cubicBezTo>
                <a:cubicBezTo>
                  <a:pt x="23160" y="9714"/>
                  <a:pt x="23373" y="9727"/>
                  <a:pt x="23562" y="9727"/>
                </a:cubicBezTo>
                <a:cubicBezTo>
                  <a:pt x="23763" y="9714"/>
                  <a:pt x="23926" y="9689"/>
                  <a:pt x="24014" y="9664"/>
                </a:cubicBezTo>
                <a:lnTo>
                  <a:pt x="24014" y="9664"/>
                </a:lnTo>
                <a:cubicBezTo>
                  <a:pt x="23951" y="9677"/>
                  <a:pt x="23888" y="9677"/>
                  <a:pt x="23826" y="9689"/>
                </a:cubicBezTo>
                <a:lnTo>
                  <a:pt x="23524" y="9689"/>
                </a:lnTo>
                <a:cubicBezTo>
                  <a:pt x="23449" y="9677"/>
                  <a:pt x="23361" y="9677"/>
                  <a:pt x="23285" y="9664"/>
                </a:cubicBezTo>
                <a:lnTo>
                  <a:pt x="23310" y="9664"/>
                </a:lnTo>
                <a:cubicBezTo>
                  <a:pt x="22783" y="9626"/>
                  <a:pt x="22205" y="9438"/>
                  <a:pt x="21677" y="9161"/>
                </a:cubicBezTo>
                <a:cubicBezTo>
                  <a:pt x="21149" y="8898"/>
                  <a:pt x="20646" y="8558"/>
                  <a:pt x="20219" y="8257"/>
                </a:cubicBezTo>
                <a:cubicBezTo>
                  <a:pt x="20207" y="8244"/>
                  <a:pt x="20194" y="8232"/>
                  <a:pt x="20181" y="8219"/>
                </a:cubicBezTo>
                <a:cubicBezTo>
                  <a:pt x="20176" y="8218"/>
                  <a:pt x="20171" y="8218"/>
                  <a:pt x="20166" y="8218"/>
                </a:cubicBezTo>
                <a:cubicBezTo>
                  <a:pt x="20076" y="8218"/>
                  <a:pt x="20036" y="8326"/>
                  <a:pt x="20131" y="8445"/>
                </a:cubicBezTo>
                <a:cubicBezTo>
                  <a:pt x="20130" y="8446"/>
                  <a:pt x="20129" y="8446"/>
                  <a:pt x="20128" y="8446"/>
                </a:cubicBezTo>
                <a:cubicBezTo>
                  <a:pt x="20096" y="8446"/>
                  <a:pt x="19977" y="8305"/>
                  <a:pt x="19905" y="8257"/>
                </a:cubicBezTo>
                <a:cubicBezTo>
                  <a:pt x="19704" y="8068"/>
                  <a:pt x="19553" y="8030"/>
                  <a:pt x="19390" y="7892"/>
                </a:cubicBezTo>
                <a:lnTo>
                  <a:pt x="19390" y="7892"/>
                </a:lnTo>
                <a:lnTo>
                  <a:pt x="19528" y="7968"/>
                </a:lnTo>
                <a:cubicBezTo>
                  <a:pt x="19515" y="7943"/>
                  <a:pt x="19239" y="7754"/>
                  <a:pt x="19189" y="7741"/>
                </a:cubicBezTo>
                <a:cubicBezTo>
                  <a:pt x="19189" y="7737"/>
                  <a:pt x="19195" y="7735"/>
                  <a:pt x="19204" y="7735"/>
                </a:cubicBezTo>
                <a:cubicBezTo>
                  <a:pt x="19227" y="7735"/>
                  <a:pt x="19270" y="7745"/>
                  <a:pt x="19293" y="7745"/>
                </a:cubicBezTo>
                <a:cubicBezTo>
                  <a:pt x="19311" y="7745"/>
                  <a:pt x="19316" y="7739"/>
                  <a:pt x="19289" y="7716"/>
                </a:cubicBezTo>
                <a:cubicBezTo>
                  <a:pt x="19011" y="7494"/>
                  <a:pt x="18714" y="7331"/>
                  <a:pt x="18640" y="7331"/>
                </a:cubicBezTo>
                <a:cubicBezTo>
                  <a:pt x="18631" y="7331"/>
                  <a:pt x="18625" y="7334"/>
                  <a:pt x="18623" y="7339"/>
                </a:cubicBezTo>
                <a:lnTo>
                  <a:pt x="19139" y="7679"/>
                </a:lnTo>
                <a:cubicBezTo>
                  <a:pt x="19139" y="7681"/>
                  <a:pt x="19137" y="7682"/>
                  <a:pt x="19134" y="7682"/>
                </a:cubicBezTo>
                <a:cubicBezTo>
                  <a:pt x="19097" y="7682"/>
                  <a:pt x="18829" y="7484"/>
                  <a:pt x="18781" y="7484"/>
                </a:cubicBezTo>
                <a:cubicBezTo>
                  <a:pt x="18777" y="7484"/>
                  <a:pt x="18774" y="7486"/>
                  <a:pt x="18774" y="7490"/>
                </a:cubicBezTo>
                <a:lnTo>
                  <a:pt x="18322" y="7138"/>
                </a:lnTo>
                <a:lnTo>
                  <a:pt x="18322" y="7138"/>
                </a:lnTo>
                <a:cubicBezTo>
                  <a:pt x="18372" y="7169"/>
                  <a:pt x="18496" y="7256"/>
                  <a:pt x="18516" y="7256"/>
                </a:cubicBezTo>
                <a:cubicBezTo>
                  <a:pt x="18521" y="7256"/>
                  <a:pt x="18520" y="7251"/>
                  <a:pt x="18510" y="7239"/>
                </a:cubicBezTo>
                <a:cubicBezTo>
                  <a:pt x="18309" y="7101"/>
                  <a:pt x="18410" y="7163"/>
                  <a:pt x="18284" y="7050"/>
                </a:cubicBezTo>
                <a:lnTo>
                  <a:pt x="18284" y="7050"/>
                </a:lnTo>
                <a:cubicBezTo>
                  <a:pt x="18535" y="7176"/>
                  <a:pt x="19000" y="7402"/>
                  <a:pt x="19176" y="7478"/>
                </a:cubicBezTo>
                <a:lnTo>
                  <a:pt x="18937" y="7314"/>
                </a:lnTo>
                <a:lnTo>
                  <a:pt x="18887" y="7264"/>
                </a:lnTo>
                <a:cubicBezTo>
                  <a:pt x="18560" y="7050"/>
                  <a:pt x="18221" y="6950"/>
                  <a:pt x="18121" y="6925"/>
                </a:cubicBezTo>
                <a:cubicBezTo>
                  <a:pt x="17978" y="6823"/>
                  <a:pt x="18017" y="6795"/>
                  <a:pt x="18064" y="6795"/>
                </a:cubicBezTo>
                <a:cubicBezTo>
                  <a:pt x="18075" y="6795"/>
                  <a:pt x="18086" y="6797"/>
                  <a:pt x="18096" y="6799"/>
                </a:cubicBezTo>
                <a:cubicBezTo>
                  <a:pt x="17756" y="6560"/>
                  <a:pt x="17731" y="6661"/>
                  <a:pt x="17392" y="6460"/>
                </a:cubicBezTo>
                <a:lnTo>
                  <a:pt x="17392" y="6460"/>
                </a:lnTo>
                <a:lnTo>
                  <a:pt x="17517" y="6548"/>
                </a:lnTo>
                <a:cubicBezTo>
                  <a:pt x="17450" y="6503"/>
                  <a:pt x="17210" y="6366"/>
                  <a:pt x="17180" y="6366"/>
                </a:cubicBezTo>
                <a:cubicBezTo>
                  <a:pt x="17176" y="6366"/>
                  <a:pt x="17176" y="6368"/>
                  <a:pt x="17178" y="6372"/>
                </a:cubicBezTo>
                <a:cubicBezTo>
                  <a:pt x="17120" y="6325"/>
                  <a:pt x="17051" y="6257"/>
                  <a:pt x="17111" y="6257"/>
                </a:cubicBezTo>
                <a:cubicBezTo>
                  <a:pt x="17116" y="6257"/>
                  <a:pt x="17121" y="6258"/>
                  <a:pt x="17128" y="6259"/>
                </a:cubicBezTo>
                <a:cubicBezTo>
                  <a:pt x="17015" y="6234"/>
                  <a:pt x="16914" y="6221"/>
                  <a:pt x="16801" y="6221"/>
                </a:cubicBezTo>
                <a:cubicBezTo>
                  <a:pt x="16852" y="6221"/>
                  <a:pt x="16814" y="6146"/>
                  <a:pt x="16826" y="6146"/>
                </a:cubicBezTo>
                <a:cubicBezTo>
                  <a:pt x="16799" y="6138"/>
                  <a:pt x="16774" y="6135"/>
                  <a:pt x="16753" y="6135"/>
                </a:cubicBezTo>
                <a:cubicBezTo>
                  <a:pt x="16677" y="6135"/>
                  <a:pt x="16641" y="6173"/>
                  <a:pt x="16677" y="6190"/>
                </a:cubicBezTo>
                <a:lnTo>
                  <a:pt x="16677" y="6190"/>
                </a:lnTo>
                <a:cubicBezTo>
                  <a:pt x="16557" y="6158"/>
                  <a:pt x="16509" y="6158"/>
                  <a:pt x="16462" y="6158"/>
                </a:cubicBezTo>
                <a:cubicBezTo>
                  <a:pt x="16437" y="6146"/>
                  <a:pt x="16412" y="6146"/>
                  <a:pt x="16387" y="6146"/>
                </a:cubicBezTo>
                <a:cubicBezTo>
                  <a:pt x="16349" y="6146"/>
                  <a:pt x="16311" y="6146"/>
                  <a:pt x="16248" y="6158"/>
                </a:cubicBezTo>
                <a:cubicBezTo>
                  <a:pt x="16194" y="6180"/>
                  <a:pt x="16271" y="6211"/>
                  <a:pt x="16325" y="6211"/>
                </a:cubicBezTo>
                <a:cubicBezTo>
                  <a:pt x="16334" y="6211"/>
                  <a:pt x="16342" y="6210"/>
                  <a:pt x="16349" y="6208"/>
                </a:cubicBezTo>
                <a:lnTo>
                  <a:pt x="16349" y="6208"/>
                </a:lnTo>
                <a:cubicBezTo>
                  <a:pt x="16186" y="6284"/>
                  <a:pt x="16110" y="6347"/>
                  <a:pt x="16047" y="6397"/>
                </a:cubicBezTo>
                <a:cubicBezTo>
                  <a:pt x="16135" y="6284"/>
                  <a:pt x="16148" y="6246"/>
                  <a:pt x="16110" y="6208"/>
                </a:cubicBezTo>
                <a:cubicBezTo>
                  <a:pt x="16085" y="6183"/>
                  <a:pt x="16035" y="6158"/>
                  <a:pt x="16035" y="6120"/>
                </a:cubicBezTo>
                <a:cubicBezTo>
                  <a:pt x="15884" y="6322"/>
                  <a:pt x="15821" y="6585"/>
                  <a:pt x="15796" y="6824"/>
                </a:cubicBezTo>
                <a:cubicBezTo>
                  <a:pt x="15796" y="6799"/>
                  <a:pt x="15771" y="6711"/>
                  <a:pt x="15771" y="6711"/>
                </a:cubicBezTo>
                <a:cubicBezTo>
                  <a:pt x="15771" y="6761"/>
                  <a:pt x="15708" y="6950"/>
                  <a:pt x="15683" y="7189"/>
                </a:cubicBezTo>
                <a:cubicBezTo>
                  <a:pt x="15633" y="7427"/>
                  <a:pt x="15607" y="7691"/>
                  <a:pt x="15595" y="7867"/>
                </a:cubicBezTo>
                <a:lnTo>
                  <a:pt x="15595" y="7817"/>
                </a:lnTo>
                <a:cubicBezTo>
                  <a:pt x="15595" y="7808"/>
                  <a:pt x="15594" y="7804"/>
                  <a:pt x="15593" y="7804"/>
                </a:cubicBezTo>
                <a:cubicBezTo>
                  <a:pt x="15589" y="7804"/>
                  <a:pt x="15579" y="7850"/>
                  <a:pt x="15570" y="7917"/>
                </a:cubicBezTo>
                <a:cubicBezTo>
                  <a:pt x="15557" y="8018"/>
                  <a:pt x="15557" y="8131"/>
                  <a:pt x="15557" y="8206"/>
                </a:cubicBezTo>
                <a:cubicBezTo>
                  <a:pt x="15545" y="8181"/>
                  <a:pt x="15557" y="8144"/>
                  <a:pt x="15557" y="8081"/>
                </a:cubicBezTo>
                <a:lnTo>
                  <a:pt x="15557" y="8081"/>
                </a:lnTo>
                <a:cubicBezTo>
                  <a:pt x="15494" y="8345"/>
                  <a:pt x="15607" y="8433"/>
                  <a:pt x="15532" y="8709"/>
                </a:cubicBezTo>
                <a:cubicBezTo>
                  <a:pt x="15566" y="8481"/>
                  <a:pt x="15549" y="8418"/>
                  <a:pt x="15536" y="8418"/>
                </a:cubicBezTo>
                <a:lnTo>
                  <a:pt x="15536" y="8418"/>
                </a:lnTo>
                <a:cubicBezTo>
                  <a:pt x="15534" y="8418"/>
                  <a:pt x="15533" y="8419"/>
                  <a:pt x="15532" y="8420"/>
                </a:cubicBezTo>
                <a:cubicBezTo>
                  <a:pt x="15521" y="8602"/>
                  <a:pt x="15458" y="9012"/>
                  <a:pt x="15502" y="9012"/>
                </a:cubicBezTo>
                <a:cubicBezTo>
                  <a:pt x="15507" y="9012"/>
                  <a:pt x="15512" y="9007"/>
                  <a:pt x="15520" y="8998"/>
                </a:cubicBezTo>
                <a:lnTo>
                  <a:pt x="15520" y="8998"/>
                </a:lnTo>
                <a:cubicBezTo>
                  <a:pt x="15484" y="9129"/>
                  <a:pt x="15471" y="9238"/>
                  <a:pt x="15448" y="9238"/>
                </a:cubicBezTo>
                <a:cubicBezTo>
                  <a:pt x="15447" y="9238"/>
                  <a:pt x="15445" y="9237"/>
                  <a:pt x="15444" y="9237"/>
                </a:cubicBezTo>
                <a:cubicBezTo>
                  <a:pt x="15432" y="9400"/>
                  <a:pt x="15406" y="9576"/>
                  <a:pt x="15381" y="9739"/>
                </a:cubicBezTo>
                <a:cubicBezTo>
                  <a:pt x="15381" y="9723"/>
                  <a:pt x="15379" y="9706"/>
                  <a:pt x="15373" y="9706"/>
                </a:cubicBezTo>
                <a:cubicBezTo>
                  <a:pt x="15366" y="9706"/>
                  <a:pt x="15356" y="9724"/>
                  <a:pt x="15341" y="9777"/>
                </a:cubicBezTo>
                <a:lnTo>
                  <a:pt x="15341" y="9777"/>
                </a:lnTo>
                <a:cubicBezTo>
                  <a:pt x="15373" y="9652"/>
                  <a:pt x="15395" y="9527"/>
                  <a:pt x="15406" y="9413"/>
                </a:cubicBezTo>
                <a:cubicBezTo>
                  <a:pt x="15419" y="9287"/>
                  <a:pt x="15432" y="9187"/>
                  <a:pt x="15457" y="9111"/>
                </a:cubicBezTo>
                <a:cubicBezTo>
                  <a:pt x="15455" y="9110"/>
                  <a:pt x="15454" y="9110"/>
                  <a:pt x="15452" y="9110"/>
                </a:cubicBezTo>
                <a:cubicBezTo>
                  <a:pt x="15438" y="9110"/>
                  <a:pt x="15422" y="9135"/>
                  <a:pt x="15408" y="9135"/>
                </a:cubicBezTo>
                <a:cubicBezTo>
                  <a:pt x="15396" y="9135"/>
                  <a:pt x="15387" y="9119"/>
                  <a:pt x="15381" y="9061"/>
                </a:cubicBezTo>
                <a:cubicBezTo>
                  <a:pt x="15318" y="9601"/>
                  <a:pt x="15293" y="9903"/>
                  <a:pt x="15243" y="10255"/>
                </a:cubicBezTo>
                <a:cubicBezTo>
                  <a:pt x="15180" y="10405"/>
                  <a:pt x="15117" y="10569"/>
                  <a:pt x="15042" y="10720"/>
                </a:cubicBezTo>
                <a:lnTo>
                  <a:pt x="15055" y="10745"/>
                </a:lnTo>
                <a:lnTo>
                  <a:pt x="14979" y="10808"/>
                </a:lnTo>
                <a:cubicBezTo>
                  <a:pt x="14967" y="10858"/>
                  <a:pt x="14954" y="10896"/>
                  <a:pt x="14941" y="10908"/>
                </a:cubicBezTo>
                <a:cubicBezTo>
                  <a:pt x="14941" y="10903"/>
                  <a:pt x="14941" y="10894"/>
                  <a:pt x="14941" y="10883"/>
                </a:cubicBezTo>
                <a:cubicBezTo>
                  <a:pt x="14929" y="10921"/>
                  <a:pt x="14904" y="10971"/>
                  <a:pt x="14904" y="10996"/>
                </a:cubicBezTo>
                <a:cubicBezTo>
                  <a:pt x="14879" y="10996"/>
                  <a:pt x="14891" y="10908"/>
                  <a:pt x="14904" y="10820"/>
                </a:cubicBezTo>
                <a:cubicBezTo>
                  <a:pt x="14929" y="10782"/>
                  <a:pt x="14954" y="10745"/>
                  <a:pt x="14979" y="10707"/>
                </a:cubicBezTo>
                <a:cubicBezTo>
                  <a:pt x="14995" y="10644"/>
                  <a:pt x="15006" y="10596"/>
                  <a:pt x="14993" y="10596"/>
                </a:cubicBezTo>
                <a:cubicBezTo>
                  <a:pt x="14986" y="10596"/>
                  <a:pt x="14970" y="10614"/>
                  <a:pt x="14941" y="10657"/>
                </a:cubicBezTo>
                <a:cubicBezTo>
                  <a:pt x="14941" y="10663"/>
                  <a:pt x="14938" y="10673"/>
                  <a:pt x="14935" y="10684"/>
                </a:cubicBezTo>
                <a:lnTo>
                  <a:pt x="14935" y="10684"/>
                </a:lnTo>
                <a:cubicBezTo>
                  <a:pt x="14939" y="10658"/>
                  <a:pt x="14938" y="10642"/>
                  <a:pt x="14932" y="10642"/>
                </a:cubicBezTo>
                <a:lnTo>
                  <a:pt x="14932" y="10642"/>
                </a:lnTo>
                <a:cubicBezTo>
                  <a:pt x="14928" y="10642"/>
                  <a:pt x="14923" y="10646"/>
                  <a:pt x="14916" y="10657"/>
                </a:cubicBezTo>
                <a:cubicBezTo>
                  <a:pt x="14866" y="10770"/>
                  <a:pt x="14841" y="10896"/>
                  <a:pt x="14778" y="10996"/>
                </a:cubicBezTo>
                <a:cubicBezTo>
                  <a:pt x="14803" y="10971"/>
                  <a:pt x="14841" y="10921"/>
                  <a:pt x="14879" y="10858"/>
                </a:cubicBezTo>
                <a:lnTo>
                  <a:pt x="14879" y="10858"/>
                </a:lnTo>
                <a:cubicBezTo>
                  <a:pt x="14821" y="11021"/>
                  <a:pt x="14741" y="11206"/>
                  <a:pt x="14763" y="11206"/>
                </a:cubicBezTo>
                <a:cubicBezTo>
                  <a:pt x="14770" y="11206"/>
                  <a:pt x="14786" y="11188"/>
                  <a:pt x="14816" y="11147"/>
                </a:cubicBezTo>
                <a:lnTo>
                  <a:pt x="14816" y="11147"/>
                </a:lnTo>
                <a:cubicBezTo>
                  <a:pt x="14766" y="11235"/>
                  <a:pt x="14703" y="11310"/>
                  <a:pt x="14640" y="11386"/>
                </a:cubicBezTo>
                <a:cubicBezTo>
                  <a:pt x="14565" y="11536"/>
                  <a:pt x="14514" y="11599"/>
                  <a:pt x="14464" y="11662"/>
                </a:cubicBezTo>
                <a:cubicBezTo>
                  <a:pt x="14439" y="11700"/>
                  <a:pt x="14414" y="11725"/>
                  <a:pt x="14376" y="11775"/>
                </a:cubicBezTo>
                <a:cubicBezTo>
                  <a:pt x="14338" y="11813"/>
                  <a:pt x="14288" y="11876"/>
                  <a:pt x="14213" y="11951"/>
                </a:cubicBezTo>
                <a:cubicBezTo>
                  <a:pt x="14193" y="11951"/>
                  <a:pt x="14237" y="11903"/>
                  <a:pt x="14223" y="11903"/>
                </a:cubicBezTo>
                <a:cubicBezTo>
                  <a:pt x="14220" y="11903"/>
                  <a:pt x="14213" y="11906"/>
                  <a:pt x="14200" y="11913"/>
                </a:cubicBezTo>
                <a:cubicBezTo>
                  <a:pt x="13999" y="12165"/>
                  <a:pt x="13559" y="12290"/>
                  <a:pt x="13509" y="12341"/>
                </a:cubicBezTo>
                <a:cubicBezTo>
                  <a:pt x="13295" y="12454"/>
                  <a:pt x="13434" y="12416"/>
                  <a:pt x="13295" y="12479"/>
                </a:cubicBezTo>
                <a:cubicBezTo>
                  <a:pt x="13295" y="12479"/>
                  <a:pt x="13301" y="12473"/>
                  <a:pt x="13293" y="12473"/>
                </a:cubicBezTo>
                <a:cubicBezTo>
                  <a:pt x="13290" y="12473"/>
                  <a:pt x="13283" y="12475"/>
                  <a:pt x="13270" y="12479"/>
                </a:cubicBezTo>
                <a:lnTo>
                  <a:pt x="13094" y="12567"/>
                </a:lnTo>
                <a:cubicBezTo>
                  <a:pt x="13089" y="12568"/>
                  <a:pt x="13085" y="12568"/>
                  <a:pt x="13083" y="12568"/>
                </a:cubicBezTo>
                <a:cubicBezTo>
                  <a:pt x="13059" y="12568"/>
                  <a:pt x="13151" y="12531"/>
                  <a:pt x="13138" y="12531"/>
                </a:cubicBezTo>
                <a:cubicBezTo>
                  <a:pt x="13133" y="12531"/>
                  <a:pt x="13111" y="12537"/>
                  <a:pt x="13057" y="12554"/>
                </a:cubicBezTo>
                <a:cubicBezTo>
                  <a:pt x="12717" y="12667"/>
                  <a:pt x="12516" y="12730"/>
                  <a:pt x="12227" y="12755"/>
                </a:cubicBezTo>
                <a:cubicBezTo>
                  <a:pt x="11813" y="12831"/>
                  <a:pt x="12416" y="12793"/>
                  <a:pt x="12064" y="12831"/>
                </a:cubicBezTo>
                <a:cubicBezTo>
                  <a:pt x="12029" y="12822"/>
                  <a:pt x="11995" y="12807"/>
                  <a:pt x="11906" y="12807"/>
                </a:cubicBezTo>
                <a:cubicBezTo>
                  <a:pt x="11867" y="12807"/>
                  <a:pt x="11816" y="12810"/>
                  <a:pt x="11750" y="12818"/>
                </a:cubicBezTo>
                <a:cubicBezTo>
                  <a:pt x="11637" y="12843"/>
                  <a:pt x="11649" y="12856"/>
                  <a:pt x="11461" y="12881"/>
                </a:cubicBezTo>
                <a:lnTo>
                  <a:pt x="11461" y="12843"/>
                </a:lnTo>
                <a:cubicBezTo>
                  <a:pt x="11352" y="12859"/>
                  <a:pt x="11258" y="12870"/>
                  <a:pt x="11201" y="12870"/>
                </a:cubicBezTo>
                <a:cubicBezTo>
                  <a:pt x="11167" y="12870"/>
                  <a:pt x="11147" y="12865"/>
                  <a:pt x="11147" y="12856"/>
                </a:cubicBezTo>
                <a:cubicBezTo>
                  <a:pt x="10996" y="12881"/>
                  <a:pt x="10895" y="12881"/>
                  <a:pt x="10820" y="12881"/>
                </a:cubicBezTo>
                <a:cubicBezTo>
                  <a:pt x="10556" y="12906"/>
                  <a:pt x="11021" y="12944"/>
                  <a:pt x="11084" y="12956"/>
                </a:cubicBezTo>
                <a:cubicBezTo>
                  <a:pt x="10820" y="12944"/>
                  <a:pt x="10631" y="12956"/>
                  <a:pt x="10481" y="12919"/>
                </a:cubicBezTo>
                <a:lnTo>
                  <a:pt x="10719" y="12906"/>
                </a:lnTo>
                <a:cubicBezTo>
                  <a:pt x="10635" y="12900"/>
                  <a:pt x="10565" y="12897"/>
                  <a:pt x="10506" y="12897"/>
                </a:cubicBezTo>
                <a:cubicBezTo>
                  <a:pt x="10318" y="12897"/>
                  <a:pt x="10247" y="12922"/>
                  <a:pt x="10167" y="12922"/>
                </a:cubicBezTo>
                <a:cubicBezTo>
                  <a:pt x="10125" y="12922"/>
                  <a:pt x="10081" y="12915"/>
                  <a:pt x="10016" y="12894"/>
                </a:cubicBezTo>
                <a:cubicBezTo>
                  <a:pt x="10179" y="12894"/>
                  <a:pt x="10393" y="12868"/>
                  <a:pt x="10280" y="12856"/>
                </a:cubicBezTo>
                <a:lnTo>
                  <a:pt x="10280" y="12856"/>
                </a:lnTo>
                <a:lnTo>
                  <a:pt x="10041" y="12881"/>
                </a:lnTo>
                <a:cubicBezTo>
                  <a:pt x="10003" y="12868"/>
                  <a:pt x="10179" y="12868"/>
                  <a:pt x="10066" y="12856"/>
                </a:cubicBezTo>
                <a:lnTo>
                  <a:pt x="10066" y="12856"/>
                </a:lnTo>
                <a:cubicBezTo>
                  <a:pt x="9991" y="12868"/>
                  <a:pt x="9852" y="12894"/>
                  <a:pt x="9789" y="12906"/>
                </a:cubicBezTo>
                <a:lnTo>
                  <a:pt x="9387" y="12906"/>
                </a:lnTo>
                <a:cubicBezTo>
                  <a:pt x="9438" y="12906"/>
                  <a:pt x="9438" y="12894"/>
                  <a:pt x="9362" y="12894"/>
                </a:cubicBezTo>
                <a:lnTo>
                  <a:pt x="9073" y="12919"/>
                </a:lnTo>
                <a:cubicBezTo>
                  <a:pt x="9161" y="12906"/>
                  <a:pt x="9073" y="12906"/>
                  <a:pt x="8948" y="12894"/>
                </a:cubicBezTo>
                <a:cubicBezTo>
                  <a:pt x="8618" y="12894"/>
                  <a:pt x="8634" y="12961"/>
                  <a:pt x="8450" y="12961"/>
                </a:cubicBezTo>
                <a:cubicBezTo>
                  <a:pt x="8423" y="12961"/>
                  <a:pt x="8393" y="12959"/>
                  <a:pt x="8357" y="12956"/>
                </a:cubicBezTo>
                <a:cubicBezTo>
                  <a:pt x="8395" y="12956"/>
                  <a:pt x="8407" y="12944"/>
                  <a:pt x="8445" y="12944"/>
                </a:cubicBezTo>
                <a:lnTo>
                  <a:pt x="8294" y="12931"/>
                </a:lnTo>
                <a:cubicBezTo>
                  <a:pt x="8256" y="13007"/>
                  <a:pt x="7414" y="12969"/>
                  <a:pt x="7389" y="13044"/>
                </a:cubicBezTo>
                <a:cubicBezTo>
                  <a:pt x="7176" y="13019"/>
                  <a:pt x="7364" y="13032"/>
                  <a:pt x="7641" y="12981"/>
                </a:cubicBezTo>
                <a:lnTo>
                  <a:pt x="7414" y="12969"/>
                </a:lnTo>
                <a:cubicBezTo>
                  <a:pt x="7458" y="12963"/>
                  <a:pt x="7499" y="12963"/>
                  <a:pt x="7542" y="12963"/>
                </a:cubicBezTo>
                <a:cubicBezTo>
                  <a:pt x="7584" y="12963"/>
                  <a:pt x="7628" y="12963"/>
                  <a:pt x="7678" y="12956"/>
                </a:cubicBezTo>
                <a:cubicBezTo>
                  <a:pt x="7621" y="12952"/>
                  <a:pt x="7564" y="12949"/>
                  <a:pt x="7509" y="12949"/>
                </a:cubicBezTo>
                <a:cubicBezTo>
                  <a:pt x="7276" y="12949"/>
                  <a:pt x="7072" y="12986"/>
                  <a:pt x="6950" y="13007"/>
                </a:cubicBezTo>
                <a:cubicBezTo>
                  <a:pt x="6853" y="13007"/>
                  <a:pt x="6950" y="12969"/>
                  <a:pt x="6856" y="12969"/>
                </a:cubicBezTo>
                <a:cubicBezTo>
                  <a:pt x="6828" y="12969"/>
                  <a:pt x="6783" y="12973"/>
                  <a:pt x="6711" y="12981"/>
                </a:cubicBezTo>
                <a:cubicBezTo>
                  <a:pt x="6246" y="13019"/>
                  <a:pt x="6799" y="13032"/>
                  <a:pt x="6522" y="13057"/>
                </a:cubicBezTo>
                <a:lnTo>
                  <a:pt x="6321" y="13019"/>
                </a:lnTo>
                <a:cubicBezTo>
                  <a:pt x="5982" y="13082"/>
                  <a:pt x="5718" y="13069"/>
                  <a:pt x="5417" y="13095"/>
                </a:cubicBezTo>
                <a:cubicBezTo>
                  <a:pt x="5354" y="13095"/>
                  <a:pt x="5316" y="13107"/>
                  <a:pt x="5303" y="13107"/>
                </a:cubicBezTo>
                <a:cubicBezTo>
                  <a:pt x="5140" y="13120"/>
                  <a:pt x="4989" y="13145"/>
                  <a:pt x="4838" y="13183"/>
                </a:cubicBezTo>
                <a:cubicBezTo>
                  <a:pt x="4688" y="13208"/>
                  <a:pt x="4549" y="13233"/>
                  <a:pt x="4436" y="13245"/>
                </a:cubicBezTo>
                <a:cubicBezTo>
                  <a:pt x="4453" y="13241"/>
                  <a:pt x="4443" y="13240"/>
                  <a:pt x="4422" y="13240"/>
                </a:cubicBezTo>
                <a:cubicBezTo>
                  <a:pt x="4379" y="13240"/>
                  <a:pt x="4290" y="13245"/>
                  <a:pt x="4273" y="13245"/>
                </a:cubicBezTo>
                <a:cubicBezTo>
                  <a:pt x="4135" y="13270"/>
                  <a:pt x="3997" y="13308"/>
                  <a:pt x="3858" y="13358"/>
                </a:cubicBezTo>
                <a:cubicBezTo>
                  <a:pt x="3959" y="13321"/>
                  <a:pt x="4009" y="13308"/>
                  <a:pt x="4022" y="13283"/>
                </a:cubicBezTo>
                <a:lnTo>
                  <a:pt x="4022" y="13283"/>
                </a:lnTo>
                <a:cubicBezTo>
                  <a:pt x="3808" y="13346"/>
                  <a:pt x="3607" y="13384"/>
                  <a:pt x="3431" y="13446"/>
                </a:cubicBezTo>
                <a:cubicBezTo>
                  <a:pt x="3293" y="13484"/>
                  <a:pt x="3180" y="13522"/>
                  <a:pt x="3054" y="13559"/>
                </a:cubicBezTo>
                <a:cubicBezTo>
                  <a:pt x="2388" y="13811"/>
                  <a:pt x="1923" y="14075"/>
                  <a:pt x="1622" y="14301"/>
                </a:cubicBezTo>
                <a:cubicBezTo>
                  <a:pt x="1609" y="14313"/>
                  <a:pt x="1584" y="14339"/>
                  <a:pt x="1546" y="14364"/>
                </a:cubicBezTo>
                <a:lnTo>
                  <a:pt x="1534" y="14376"/>
                </a:lnTo>
                <a:cubicBezTo>
                  <a:pt x="1358" y="14515"/>
                  <a:pt x="1232" y="14628"/>
                  <a:pt x="1144" y="14703"/>
                </a:cubicBezTo>
                <a:cubicBezTo>
                  <a:pt x="1069" y="14791"/>
                  <a:pt x="1018" y="14841"/>
                  <a:pt x="993" y="14866"/>
                </a:cubicBezTo>
                <a:cubicBezTo>
                  <a:pt x="988" y="14877"/>
                  <a:pt x="987" y="14882"/>
                  <a:pt x="989" y="14882"/>
                </a:cubicBezTo>
                <a:cubicBezTo>
                  <a:pt x="999" y="14882"/>
                  <a:pt x="1064" y="14817"/>
                  <a:pt x="1182" y="14728"/>
                </a:cubicBezTo>
                <a:cubicBezTo>
                  <a:pt x="1245" y="14665"/>
                  <a:pt x="1345" y="14590"/>
                  <a:pt x="1446" y="14515"/>
                </a:cubicBezTo>
                <a:cubicBezTo>
                  <a:pt x="1496" y="14477"/>
                  <a:pt x="1559" y="14427"/>
                  <a:pt x="1622" y="14389"/>
                </a:cubicBezTo>
                <a:cubicBezTo>
                  <a:pt x="1672" y="14351"/>
                  <a:pt x="1735" y="14313"/>
                  <a:pt x="1810" y="14263"/>
                </a:cubicBezTo>
                <a:cubicBezTo>
                  <a:pt x="2061" y="14100"/>
                  <a:pt x="2363" y="13962"/>
                  <a:pt x="2627" y="13849"/>
                </a:cubicBezTo>
                <a:cubicBezTo>
                  <a:pt x="3029" y="13684"/>
                  <a:pt x="3352" y="13599"/>
                  <a:pt x="3396" y="13599"/>
                </a:cubicBezTo>
                <a:cubicBezTo>
                  <a:pt x="3412" y="13599"/>
                  <a:pt x="3390" y="13611"/>
                  <a:pt x="3318" y="13635"/>
                </a:cubicBezTo>
                <a:cubicBezTo>
                  <a:pt x="3243" y="13660"/>
                  <a:pt x="3130" y="13685"/>
                  <a:pt x="2979" y="13761"/>
                </a:cubicBezTo>
                <a:cubicBezTo>
                  <a:pt x="2903" y="13786"/>
                  <a:pt x="2815" y="13823"/>
                  <a:pt x="2715" y="13861"/>
                </a:cubicBezTo>
                <a:cubicBezTo>
                  <a:pt x="2614" y="13911"/>
                  <a:pt x="2501" y="13962"/>
                  <a:pt x="2376" y="14024"/>
                </a:cubicBezTo>
                <a:cubicBezTo>
                  <a:pt x="2250" y="14087"/>
                  <a:pt x="2124" y="14163"/>
                  <a:pt x="1973" y="14251"/>
                </a:cubicBezTo>
                <a:cubicBezTo>
                  <a:pt x="1835" y="14351"/>
                  <a:pt x="1672" y="14439"/>
                  <a:pt x="1521" y="14565"/>
                </a:cubicBezTo>
                <a:cubicBezTo>
                  <a:pt x="1207" y="14816"/>
                  <a:pt x="880" y="15143"/>
                  <a:pt x="579" y="15595"/>
                </a:cubicBezTo>
                <a:cubicBezTo>
                  <a:pt x="692" y="15457"/>
                  <a:pt x="830" y="15331"/>
                  <a:pt x="968" y="15218"/>
                </a:cubicBezTo>
                <a:lnTo>
                  <a:pt x="968" y="15218"/>
                </a:lnTo>
                <a:cubicBezTo>
                  <a:pt x="742" y="15470"/>
                  <a:pt x="553" y="15759"/>
                  <a:pt x="403" y="16060"/>
                </a:cubicBezTo>
                <a:cubicBezTo>
                  <a:pt x="373" y="16131"/>
                  <a:pt x="363" y="16163"/>
                  <a:pt x="368" y="16163"/>
                </a:cubicBezTo>
                <a:cubicBezTo>
                  <a:pt x="374" y="16163"/>
                  <a:pt x="400" y="16121"/>
                  <a:pt x="440" y="16048"/>
                </a:cubicBezTo>
                <a:cubicBezTo>
                  <a:pt x="528" y="15897"/>
                  <a:pt x="679" y="15633"/>
                  <a:pt x="943" y="15331"/>
                </a:cubicBezTo>
                <a:cubicBezTo>
                  <a:pt x="1207" y="15017"/>
                  <a:pt x="1571" y="14690"/>
                  <a:pt x="2036" y="14401"/>
                </a:cubicBezTo>
                <a:cubicBezTo>
                  <a:pt x="2501" y="14112"/>
                  <a:pt x="3067" y="13874"/>
                  <a:pt x="3670" y="13723"/>
                </a:cubicBezTo>
                <a:lnTo>
                  <a:pt x="3670" y="13723"/>
                </a:lnTo>
                <a:cubicBezTo>
                  <a:pt x="3494" y="13773"/>
                  <a:pt x="3318" y="13836"/>
                  <a:pt x="3130" y="13899"/>
                </a:cubicBezTo>
                <a:cubicBezTo>
                  <a:pt x="2954" y="13974"/>
                  <a:pt x="2765" y="14037"/>
                  <a:pt x="2589" y="14125"/>
                </a:cubicBezTo>
                <a:cubicBezTo>
                  <a:pt x="2237" y="14276"/>
                  <a:pt x="1936" y="14477"/>
                  <a:pt x="1735" y="14628"/>
                </a:cubicBezTo>
                <a:cubicBezTo>
                  <a:pt x="1185" y="15094"/>
                  <a:pt x="976" y="15435"/>
                  <a:pt x="989" y="15435"/>
                </a:cubicBezTo>
                <a:cubicBezTo>
                  <a:pt x="990" y="15435"/>
                  <a:pt x="991" y="15434"/>
                  <a:pt x="993" y="15432"/>
                </a:cubicBezTo>
                <a:cubicBezTo>
                  <a:pt x="1006" y="15419"/>
                  <a:pt x="1031" y="15382"/>
                  <a:pt x="1081" y="15331"/>
                </a:cubicBezTo>
                <a:cubicBezTo>
                  <a:pt x="1132" y="15281"/>
                  <a:pt x="1207" y="15206"/>
                  <a:pt x="1295" y="15118"/>
                </a:cubicBezTo>
                <a:cubicBezTo>
                  <a:pt x="1440" y="14990"/>
                  <a:pt x="1632" y="14817"/>
                  <a:pt x="1908" y="14631"/>
                </a:cubicBezTo>
                <a:lnTo>
                  <a:pt x="1908" y="14631"/>
                </a:lnTo>
                <a:cubicBezTo>
                  <a:pt x="1681" y="14880"/>
                  <a:pt x="1294" y="15056"/>
                  <a:pt x="1044" y="15394"/>
                </a:cubicBezTo>
                <a:cubicBezTo>
                  <a:pt x="1056" y="15419"/>
                  <a:pt x="1132" y="15382"/>
                  <a:pt x="1106" y="15470"/>
                </a:cubicBezTo>
                <a:cubicBezTo>
                  <a:pt x="1031" y="15507"/>
                  <a:pt x="956" y="15545"/>
                  <a:pt x="880" y="15570"/>
                </a:cubicBezTo>
                <a:cubicBezTo>
                  <a:pt x="843" y="15645"/>
                  <a:pt x="943" y="15708"/>
                  <a:pt x="792" y="15796"/>
                </a:cubicBezTo>
                <a:cubicBezTo>
                  <a:pt x="803" y="15791"/>
                  <a:pt x="817" y="15785"/>
                  <a:pt x="828" y="15785"/>
                </a:cubicBezTo>
                <a:cubicBezTo>
                  <a:pt x="841" y="15785"/>
                  <a:pt x="849" y="15794"/>
                  <a:pt x="843" y="15821"/>
                </a:cubicBezTo>
                <a:cubicBezTo>
                  <a:pt x="566" y="16136"/>
                  <a:pt x="415" y="16525"/>
                  <a:pt x="302" y="16940"/>
                </a:cubicBezTo>
                <a:cubicBezTo>
                  <a:pt x="189" y="17342"/>
                  <a:pt x="126" y="17769"/>
                  <a:pt x="1" y="18196"/>
                </a:cubicBezTo>
                <a:cubicBezTo>
                  <a:pt x="19" y="18156"/>
                  <a:pt x="29" y="18139"/>
                  <a:pt x="34" y="18139"/>
                </a:cubicBezTo>
                <a:cubicBezTo>
                  <a:pt x="43" y="18139"/>
                  <a:pt x="38" y="18190"/>
                  <a:pt x="38" y="18247"/>
                </a:cubicBezTo>
                <a:cubicBezTo>
                  <a:pt x="42" y="18226"/>
                  <a:pt x="51" y="18219"/>
                  <a:pt x="61" y="18219"/>
                </a:cubicBezTo>
                <a:cubicBezTo>
                  <a:pt x="82" y="18219"/>
                  <a:pt x="109" y="18247"/>
                  <a:pt x="126" y="18247"/>
                </a:cubicBezTo>
                <a:cubicBezTo>
                  <a:pt x="101" y="18360"/>
                  <a:pt x="63" y="18473"/>
                  <a:pt x="38" y="18598"/>
                </a:cubicBezTo>
                <a:cubicBezTo>
                  <a:pt x="126" y="18661"/>
                  <a:pt x="63" y="18975"/>
                  <a:pt x="151" y="19001"/>
                </a:cubicBezTo>
                <a:lnTo>
                  <a:pt x="126" y="18900"/>
                </a:lnTo>
                <a:lnTo>
                  <a:pt x="126" y="18900"/>
                </a:lnTo>
                <a:cubicBezTo>
                  <a:pt x="145" y="18923"/>
                  <a:pt x="163" y="18932"/>
                  <a:pt x="180" y="18932"/>
                </a:cubicBezTo>
                <a:cubicBezTo>
                  <a:pt x="267" y="18932"/>
                  <a:pt x="345" y="18699"/>
                  <a:pt x="446" y="18699"/>
                </a:cubicBezTo>
                <a:cubicBezTo>
                  <a:pt x="449" y="18699"/>
                  <a:pt x="451" y="18699"/>
                  <a:pt x="453" y="18699"/>
                </a:cubicBezTo>
                <a:cubicBezTo>
                  <a:pt x="340" y="18536"/>
                  <a:pt x="604" y="18284"/>
                  <a:pt x="478" y="18020"/>
                </a:cubicBezTo>
                <a:cubicBezTo>
                  <a:pt x="483" y="18011"/>
                  <a:pt x="487" y="18007"/>
                  <a:pt x="491" y="18007"/>
                </a:cubicBezTo>
                <a:cubicBezTo>
                  <a:pt x="505" y="18007"/>
                  <a:pt x="516" y="18053"/>
                  <a:pt x="531" y="18053"/>
                </a:cubicBezTo>
                <a:cubicBezTo>
                  <a:pt x="534" y="18053"/>
                  <a:pt x="537" y="18051"/>
                  <a:pt x="541" y="18046"/>
                </a:cubicBezTo>
                <a:cubicBezTo>
                  <a:pt x="491" y="17983"/>
                  <a:pt x="491" y="17895"/>
                  <a:pt x="528" y="17757"/>
                </a:cubicBezTo>
                <a:lnTo>
                  <a:pt x="528" y="17757"/>
                </a:lnTo>
                <a:lnTo>
                  <a:pt x="541" y="17782"/>
                </a:lnTo>
                <a:cubicBezTo>
                  <a:pt x="591" y="17380"/>
                  <a:pt x="679" y="17216"/>
                  <a:pt x="855" y="16814"/>
                </a:cubicBezTo>
                <a:lnTo>
                  <a:pt x="855" y="16814"/>
                </a:lnTo>
                <a:lnTo>
                  <a:pt x="792" y="16827"/>
                </a:lnTo>
                <a:cubicBezTo>
                  <a:pt x="830" y="16739"/>
                  <a:pt x="855" y="16726"/>
                  <a:pt x="880" y="16688"/>
                </a:cubicBezTo>
                <a:cubicBezTo>
                  <a:pt x="877" y="16670"/>
                  <a:pt x="871" y="16662"/>
                  <a:pt x="864" y="16662"/>
                </a:cubicBezTo>
                <a:cubicBezTo>
                  <a:pt x="847" y="16662"/>
                  <a:pt x="823" y="16707"/>
                  <a:pt x="805" y="16751"/>
                </a:cubicBezTo>
                <a:cubicBezTo>
                  <a:pt x="787" y="16796"/>
                  <a:pt x="769" y="16840"/>
                  <a:pt x="752" y="16840"/>
                </a:cubicBezTo>
                <a:cubicBezTo>
                  <a:pt x="744" y="16840"/>
                  <a:pt x="737" y="16832"/>
                  <a:pt x="729" y="16814"/>
                </a:cubicBezTo>
                <a:cubicBezTo>
                  <a:pt x="805" y="16776"/>
                  <a:pt x="868" y="16613"/>
                  <a:pt x="930" y="16475"/>
                </a:cubicBezTo>
                <a:cubicBezTo>
                  <a:pt x="968" y="16399"/>
                  <a:pt x="1006" y="16337"/>
                  <a:pt x="1044" y="16286"/>
                </a:cubicBezTo>
                <a:cubicBezTo>
                  <a:pt x="1076" y="16243"/>
                  <a:pt x="1119" y="16208"/>
                  <a:pt x="1154" y="16208"/>
                </a:cubicBezTo>
                <a:cubicBezTo>
                  <a:pt x="1159" y="16208"/>
                  <a:pt x="1164" y="16209"/>
                  <a:pt x="1169" y="16211"/>
                </a:cubicBezTo>
                <a:cubicBezTo>
                  <a:pt x="1232" y="16085"/>
                  <a:pt x="1081" y="16198"/>
                  <a:pt x="1157" y="16085"/>
                </a:cubicBezTo>
                <a:lnTo>
                  <a:pt x="1207" y="16073"/>
                </a:lnTo>
                <a:lnTo>
                  <a:pt x="1182" y="16022"/>
                </a:lnTo>
                <a:cubicBezTo>
                  <a:pt x="1231" y="15963"/>
                  <a:pt x="1280" y="15943"/>
                  <a:pt x="1318" y="15943"/>
                </a:cubicBezTo>
                <a:cubicBezTo>
                  <a:pt x="1328" y="15943"/>
                  <a:pt x="1337" y="15944"/>
                  <a:pt x="1345" y="15947"/>
                </a:cubicBezTo>
                <a:cubicBezTo>
                  <a:pt x="1320" y="15972"/>
                  <a:pt x="1307" y="16010"/>
                  <a:pt x="1295" y="16035"/>
                </a:cubicBezTo>
                <a:cubicBezTo>
                  <a:pt x="1383" y="15960"/>
                  <a:pt x="1471" y="15796"/>
                  <a:pt x="1509" y="15746"/>
                </a:cubicBezTo>
                <a:lnTo>
                  <a:pt x="1509" y="15746"/>
                </a:lnTo>
                <a:lnTo>
                  <a:pt x="1421" y="15821"/>
                </a:lnTo>
                <a:cubicBezTo>
                  <a:pt x="1622" y="15507"/>
                  <a:pt x="1999" y="15231"/>
                  <a:pt x="2275" y="14954"/>
                </a:cubicBezTo>
                <a:lnTo>
                  <a:pt x="2237" y="14954"/>
                </a:lnTo>
                <a:cubicBezTo>
                  <a:pt x="2338" y="14841"/>
                  <a:pt x="2401" y="14829"/>
                  <a:pt x="2464" y="14804"/>
                </a:cubicBezTo>
                <a:cubicBezTo>
                  <a:pt x="2526" y="14778"/>
                  <a:pt x="2589" y="14753"/>
                  <a:pt x="2727" y="14678"/>
                </a:cubicBezTo>
                <a:lnTo>
                  <a:pt x="2727" y="14678"/>
                </a:lnTo>
                <a:cubicBezTo>
                  <a:pt x="2702" y="14703"/>
                  <a:pt x="2690" y="14716"/>
                  <a:pt x="2677" y="14728"/>
                </a:cubicBezTo>
                <a:lnTo>
                  <a:pt x="2753" y="14690"/>
                </a:lnTo>
                <a:lnTo>
                  <a:pt x="2840" y="14653"/>
                </a:lnTo>
                <a:lnTo>
                  <a:pt x="2755" y="14653"/>
                </a:lnTo>
                <a:cubicBezTo>
                  <a:pt x="2803" y="14611"/>
                  <a:pt x="2866" y="14571"/>
                  <a:pt x="2928" y="14540"/>
                </a:cubicBezTo>
                <a:lnTo>
                  <a:pt x="2928" y="14540"/>
                </a:lnTo>
                <a:cubicBezTo>
                  <a:pt x="2866" y="14602"/>
                  <a:pt x="3104" y="14540"/>
                  <a:pt x="3016" y="14615"/>
                </a:cubicBezTo>
                <a:cubicBezTo>
                  <a:pt x="3305" y="14439"/>
                  <a:pt x="3142" y="14515"/>
                  <a:pt x="3318" y="14339"/>
                </a:cubicBezTo>
                <a:lnTo>
                  <a:pt x="3381" y="14364"/>
                </a:lnTo>
                <a:cubicBezTo>
                  <a:pt x="3431" y="14313"/>
                  <a:pt x="3444" y="14288"/>
                  <a:pt x="3544" y="14238"/>
                </a:cubicBezTo>
                <a:cubicBezTo>
                  <a:pt x="3557" y="14238"/>
                  <a:pt x="3569" y="14238"/>
                  <a:pt x="3582" y="14225"/>
                </a:cubicBezTo>
                <a:lnTo>
                  <a:pt x="3582" y="14225"/>
                </a:lnTo>
                <a:cubicBezTo>
                  <a:pt x="3532" y="14288"/>
                  <a:pt x="3720" y="14251"/>
                  <a:pt x="3594" y="14339"/>
                </a:cubicBezTo>
                <a:cubicBezTo>
                  <a:pt x="3783" y="14339"/>
                  <a:pt x="3909" y="14288"/>
                  <a:pt x="4022" y="14238"/>
                </a:cubicBezTo>
                <a:cubicBezTo>
                  <a:pt x="4085" y="14207"/>
                  <a:pt x="4138" y="14180"/>
                  <a:pt x="4193" y="14180"/>
                </a:cubicBezTo>
                <a:cubicBezTo>
                  <a:pt x="4227" y="14180"/>
                  <a:pt x="4261" y="14189"/>
                  <a:pt x="4298" y="14213"/>
                </a:cubicBezTo>
                <a:cubicBezTo>
                  <a:pt x="4357" y="14154"/>
                  <a:pt x="4316" y="14133"/>
                  <a:pt x="4253" y="14133"/>
                </a:cubicBezTo>
                <a:cubicBezTo>
                  <a:pt x="4235" y="14133"/>
                  <a:pt x="4217" y="14135"/>
                  <a:pt x="4198" y="14138"/>
                </a:cubicBezTo>
                <a:cubicBezTo>
                  <a:pt x="4135" y="14155"/>
                  <a:pt x="4073" y="14173"/>
                  <a:pt x="4055" y="14173"/>
                </a:cubicBezTo>
                <a:cubicBezTo>
                  <a:pt x="4048" y="14173"/>
                  <a:pt x="4048" y="14170"/>
                  <a:pt x="4059" y="14163"/>
                </a:cubicBezTo>
                <a:cubicBezTo>
                  <a:pt x="4022" y="14150"/>
                  <a:pt x="4047" y="14125"/>
                  <a:pt x="4097" y="14087"/>
                </a:cubicBezTo>
                <a:cubicBezTo>
                  <a:pt x="4198" y="14062"/>
                  <a:pt x="4298" y="14050"/>
                  <a:pt x="4386" y="14037"/>
                </a:cubicBezTo>
                <a:cubicBezTo>
                  <a:pt x="4467" y="14057"/>
                  <a:pt x="4556" y="14110"/>
                  <a:pt x="4706" y="14110"/>
                </a:cubicBezTo>
                <a:cubicBezTo>
                  <a:pt x="4742" y="14110"/>
                  <a:pt x="4782" y="14107"/>
                  <a:pt x="4826" y="14100"/>
                </a:cubicBezTo>
                <a:lnTo>
                  <a:pt x="4826" y="14100"/>
                </a:lnTo>
                <a:cubicBezTo>
                  <a:pt x="4801" y="14112"/>
                  <a:pt x="4801" y="14112"/>
                  <a:pt x="4776" y="14125"/>
                </a:cubicBezTo>
                <a:lnTo>
                  <a:pt x="4813" y="14125"/>
                </a:lnTo>
                <a:cubicBezTo>
                  <a:pt x="4838" y="14125"/>
                  <a:pt x="4864" y="14125"/>
                  <a:pt x="4889" y="14112"/>
                </a:cubicBezTo>
                <a:cubicBezTo>
                  <a:pt x="4926" y="14100"/>
                  <a:pt x="4964" y="14087"/>
                  <a:pt x="5002" y="14087"/>
                </a:cubicBezTo>
                <a:lnTo>
                  <a:pt x="4977" y="14100"/>
                </a:lnTo>
                <a:cubicBezTo>
                  <a:pt x="5002" y="14100"/>
                  <a:pt x="5027" y="14087"/>
                  <a:pt x="5065" y="14087"/>
                </a:cubicBezTo>
                <a:cubicBezTo>
                  <a:pt x="5077" y="14087"/>
                  <a:pt x="5090" y="14087"/>
                  <a:pt x="5102" y="14075"/>
                </a:cubicBezTo>
                <a:cubicBezTo>
                  <a:pt x="5115" y="14075"/>
                  <a:pt x="5127" y="14087"/>
                  <a:pt x="5140" y="14087"/>
                </a:cubicBezTo>
                <a:cubicBezTo>
                  <a:pt x="5140" y="14075"/>
                  <a:pt x="5140" y="14075"/>
                  <a:pt x="5153" y="14075"/>
                </a:cubicBezTo>
                <a:cubicBezTo>
                  <a:pt x="5176" y="14063"/>
                  <a:pt x="5209" y="14062"/>
                  <a:pt x="5244" y="14062"/>
                </a:cubicBezTo>
                <a:lnTo>
                  <a:pt x="5244" y="14062"/>
                </a:lnTo>
                <a:cubicBezTo>
                  <a:pt x="5224" y="14069"/>
                  <a:pt x="5206" y="14077"/>
                  <a:pt x="5190" y="14087"/>
                </a:cubicBezTo>
                <a:cubicBezTo>
                  <a:pt x="5198" y="14090"/>
                  <a:pt x="5208" y="14091"/>
                  <a:pt x="5218" y="14091"/>
                </a:cubicBezTo>
                <a:cubicBezTo>
                  <a:pt x="5283" y="14091"/>
                  <a:pt x="5393" y="14048"/>
                  <a:pt x="5438" y="14048"/>
                </a:cubicBezTo>
                <a:cubicBezTo>
                  <a:pt x="5456" y="14048"/>
                  <a:pt x="5464" y="14055"/>
                  <a:pt x="5454" y="14075"/>
                </a:cubicBezTo>
                <a:cubicBezTo>
                  <a:pt x="5429" y="14087"/>
                  <a:pt x="5391" y="14087"/>
                  <a:pt x="5366" y="14087"/>
                </a:cubicBezTo>
                <a:cubicBezTo>
                  <a:pt x="5303" y="14100"/>
                  <a:pt x="5253" y="14100"/>
                  <a:pt x="5215" y="14112"/>
                </a:cubicBezTo>
                <a:lnTo>
                  <a:pt x="5153" y="14112"/>
                </a:lnTo>
                <a:cubicBezTo>
                  <a:pt x="5102" y="14125"/>
                  <a:pt x="5065" y="14125"/>
                  <a:pt x="5014" y="14138"/>
                </a:cubicBezTo>
                <a:cubicBezTo>
                  <a:pt x="4964" y="14138"/>
                  <a:pt x="4926" y="14150"/>
                  <a:pt x="4876" y="14150"/>
                </a:cubicBezTo>
                <a:cubicBezTo>
                  <a:pt x="4612" y="14188"/>
                  <a:pt x="4487" y="14238"/>
                  <a:pt x="4386" y="14263"/>
                </a:cubicBezTo>
                <a:cubicBezTo>
                  <a:pt x="4286" y="14288"/>
                  <a:pt x="4223" y="14301"/>
                  <a:pt x="4110" y="14339"/>
                </a:cubicBezTo>
                <a:cubicBezTo>
                  <a:pt x="3984" y="14376"/>
                  <a:pt x="3821" y="14427"/>
                  <a:pt x="3532" y="14527"/>
                </a:cubicBezTo>
                <a:cubicBezTo>
                  <a:pt x="3255" y="14628"/>
                  <a:pt x="2828" y="14766"/>
                  <a:pt x="2338" y="15093"/>
                </a:cubicBezTo>
                <a:cubicBezTo>
                  <a:pt x="2376" y="15093"/>
                  <a:pt x="2376" y="15118"/>
                  <a:pt x="2325" y="15168"/>
                </a:cubicBezTo>
                <a:cubicBezTo>
                  <a:pt x="2288" y="15218"/>
                  <a:pt x="2225" y="15294"/>
                  <a:pt x="2137" y="15382"/>
                </a:cubicBezTo>
                <a:cubicBezTo>
                  <a:pt x="2011" y="15507"/>
                  <a:pt x="1873" y="15696"/>
                  <a:pt x="1722" y="15884"/>
                </a:cubicBezTo>
                <a:cubicBezTo>
                  <a:pt x="1596" y="16085"/>
                  <a:pt x="1471" y="16311"/>
                  <a:pt x="1383" y="16525"/>
                </a:cubicBezTo>
                <a:cubicBezTo>
                  <a:pt x="1383" y="16538"/>
                  <a:pt x="1383" y="16538"/>
                  <a:pt x="1383" y="16538"/>
                </a:cubicBezTo>
                <a:lnTo>
                  <a:pt x="1358" y="16600"/>
                </a:lnTo>
                <a:lnTo>
                  <a:pt x="1345" y="16626"/>
                </a:lnTo>
                <a:cubicBezTo>
                  <a:pt x="1345" y="16638"/>
                  <a:pt x="1345" y="16638"/>
                  <a:pt x="1345" y="16638"/>
                </a:cubicBezTo>
                <a:cubicBezTo>
                  <a:pt x="1345" y="16638"/>
                  <a:pt x="1358" y="16613"/>
                  <a:pt x="1370" y="16588"/>
                </a:cubicBezTo>
                <a:cubicBezTo>
                  <a:pt x="1408" y="16538"/>
                  <a:pt x="1421" y="16462"/>
                  <a:pt x="1471" y="16399"/>
                </a:cubicBezTo>
                <a:lnTo>
                  <a:pt x="1471" y="16399"/>
                </a:lnTo>
                <a:cubicBezTo>
                  <a:pt x="1496" y="16437"/>
                  <a:pt x="1320" y="16688"/>
                  <a:pt x="1295" y="16864"/>
                </a:cubicBezTo>
                <a:cubicBezTo>
                  <a:pt x="1336" y="16802"/>
                  <a:pt x="1378" y="16638"/>
                  <a:pt x="1398" y="16638"/>
                </a:cubicBezTo>
                <a:cubicBezTo>
                  <a:pt x="1402" y="16638"/>
                  <a:pt x="1406" y="16646"/>
                  <a:pt x="1408" y="16663"/>
                </a:cubicBezTo>
                <a:cubicBezTo>
                  <a:pt x="1408" y="16525"/>
                  <a:pt x="1534" y="16412"/>
                  <a:pt x="1609" y="16236"/>
                </a:cubicBezTo>
                <a:lnTo>
                  <a:pt x="1622" y="16261"/>
                </a:lnTo>
                <a:cubicBezTo>
                  <a:pt x="1634" y="16223"/>
                  <a:pt x="1659" y="16161"/>
                  <a:pt x="1697" y="16123"/>
                </a:cubicBezTo>
                <a:lnTo>
                  <a:pt x="1697" y="16123"/>
                </a:lnTo>
                <a:cubicBezTo>
                  <a:pt x="1684" y="16161"/>
                  <a:pt x="1684" y="16186"/>
                  <a:pt x="1672" y="16223"/>
                </a:cubicBezTo>
                <a:cubicBezTo>
                  <a:pt x="1735" y="16085"/>
                  <a:pt x="1860" y="16010"/>
                  <a:pt x="1961" y="15884"/>
                </a:cubicBezTo>
                <a:lnTo>
                  <a:pt x="1961" y="15884"/>
                </a:lnTo>
                <a:cubicBezTo>
                  <a:pt x="1870" y="15975"/>
                  <a:pt x="1844" y="16001"/>
                  <a:pt x="1837" y="16001"/>
                </a:cubicBezTo>
                <a:cubicBezTo>
                  <a:pt x="1836" y="16001"/>
                  <a:pt x="1835" y="16000"/>
                  <a:pt x="1835" y="15997"/>
                </a:cubicBezTo>
                <a:cubicBezTo>
                  <a:pt x="1828" y="15990"/>
                  <a:pt x="1829" y="15980"/>
                  <a:pt x="1823" y="15980"/>
                </a:cubicBezTo>
                <a:cubicBezTo>
                  <a:pt x="1818" y="15980"/>
                  <a:pt x="1808" y="15987"/>
                  <a:pt x="1785" y="16010"/>
                </a:cubicBezTo>
                <a:cubicBezTo>
                  <a:pt x="2011" y="15696"/>
                  <a:pt x="1973" y="15872"/>
                  <a:pt x="2275" y="15595"/>
                </a:cubicBezTo>
                <a:lnTo>
                  <a:pt x="2275" y="15595"/>
                </a:lnTo>
                <a:cubicBezTo>
                  <a:pt x="2239" y="15622"/>
                  <a:pt x="2169" y="15670"/>
                  <a:pt x="2158" y="15670"/>
                </a:cubicBezTo>
                <a:cubicBezTo>
                  <a:pt x="2153" y="15670"/>
                  <a:pt x="2157" y="15663"/>
                  <a:pt x="2175" y="15645"/>
                </a:cubicBezTo>
                <a:cubicBezTo>
                  <a:pt x="2237" y="15595"/>
                  <a:pt x="2338" y="15532"/>
                  <a:pt x="2388" y="15520"/>
                </a:cubicBezTo>
                <a:cubicBezTo>
                  <a:pt x="2476" y="15455"/>
                  <a:pt x="2491" y="15438"/>
                  <a:pt x="2479" y="15438"/>
                </a:cubicBezTo>
                <a:cubicBezTo>
                  <a:pt x="2466" y="15438"/>
                  <a:pt x="2422" y="15458"/>
                  <a:pt x="2408" y="15458"/>
                </a:cubicBezTo>
                <a:cubicBezTo>
                  <a:pt x="2401" y="15458"/>
                  <a:pt x="2403" y="15452"/>
                  <a:pt x="2426" y="15432"/>
                </a:cubicBezTo>
                <a:cubicBezTo>
                  <a:pt x="2526" y="15407"/>
                  <a:pt x="2539" y="15331"/>
                  <a:pt x="2639" y="15256"/>
                </a:cubicBezTo>
                <a:lnTo>
                  <a:pt x="2665" y="15281"/>
                </a:lnTo>
                <a:cubicBezTo>
                  <a:pt x="2979" y="15118"/>
                  <a:pt x="2702" y="15181"/>
                  <a:pt x="3016" y="15055"/>
                </a:cubicBezTo>
                <a:lnTo>
                  <a:pt x="3016" y="15055"/>
                </a:lnTo>
                <a:lnTo>
                  <a:pt x="2903" y="15143"/>
                </a:lnTo>
                <a:lnTo>
                  <a:pt x="3054" y="15067"/>
                </a:lnTo>
                <a:lnTo>
                  <a:pt x="3054" y="15067"/>
                </a:lnTo>
                <a:lnTo>
                  <a:pt x="3042" y="15105"/>
                </a:lnTo>
                <a:cubicBezTo>
                  <a:pt x="3192" y="15005"/>
                  <a:pt x="3255" y="14992"/>
                  <a:pt x="3431" y="14929"/>
                </a:cubicBezTo>
                <a:cubicBezTo>
                  <a:pt x="3393" y="14929"/>
                  <a:pt x="3431" y="14866"/>
                  <a:pt x="3594" y="14816"/>
                </a:cubicBezTo>
                <a:cubicBezTo>
                  <a:pt x="3614" y="14812"/>
                  <a:pt x="3627" y="14811"/>
                  <a:pt x="3634" y="14811"/>
                </a:cubicBezTo>
                <a:cubicBezTo>
                  <a:pt x="3656" y="14811"/>
                  <a:pt x="3640" y="14822"/>
                  <a:pt x="3650" y="14822"/>
                </a:cubicBezTo>
                <a:cubicBezTo>
                  <a:pt x="3659" y="14822"/>
                  <a:pt x="3688" y="14813"/>
                  <a:pt x="3783" y="14778"/>
                </a:cubicBezTo>
                <a:lnTo>
                  <a:pt x="3783" y="14778"/>
                </a:lnTo>
                <a:cubicBezTo>
                  <a:pt x="3733" y="14816"/>
                  <a:pt x="3682" y="14854"/>
                  <a:pt x="3569" y="14866"/>
                </a:cubicBezTo>
                <a:cubicBezTo>
                  <a:pt x="3557" y="14879"/>
                  <a:pt x="3519" y="14891"/>
                  <a:pt x="3519" y="14904"/>
                </a:cubicBezTo>
                <a:cubicBezTo>
                  <a:pt x="3639" y="14892"/>
                  <a:pt x="3804" y="14823"/>
                  <a:pt x="3895" y="14795"/>
                </a:cubicBezTo>
                <a:lnTo>
                  <a:pt x="3895" y="14795"/>
                </a:lnTo>
                <a:cubicBezTo>
                  <a:pt x="3865" y="14803"/>
                  <a:pt x="3836" y="14805"/>
                  <a:pt x="3815" y="14813"/>
                </a:cubicBezTo>
                <a:lnTo>
                  <a:pt x="3815" y="14813"/>
                </a:lnTo>
                <a:cubicBezTo>
                  <a:pt x="3926" y="14764"/>
                  <a:pt x="4036" y="14727"/>
                  <a:pt x="4147" y="14678"/>
                </a:cubicBezTo>
                <a:cubicBezTo>
                  <a:pt x="4191" y="14678"/>
                  <a:pt x="4186" y="14690"/>
                  <a:pt x="4163" y="14701"/>
                </a:cubicBezTo>
                <a:lnTo>
                  <a:pt x="4163" y="14701"/>
                </a:lnTo>
                <a:cubicBezTo>
                  <a:pt x="4219" y="14681"/>
                  <a:pt x="4267" y="14661"/>
                  <a:pt x="4348" y="14640"/>
                </a:cubicBezTo>
                <a:lnTo>
                  <a:pt x="4348" y="14640"/>
                </a:lnTo>
                <a:cubicBezTo>
                  <a:pt x="4323" y="14665"/>
                  <a:pt x="4336" y="14690"/>
                  <a:pt x="4185" y="14741"/>
                </a:cubicBezTo>
                <a:cubicBezTo>
                  <a:pt x="4298" y="14703"/>
                  <a:pt x="4411" y="14665"/>
                  <a:pt x="4524" y="14640"/>
                </a:cubicBezTo>
                <a:cubicBezTo>
                  <a:pt x="4543" y="14646"/>
                  <a:pt x="4590" y="14646"/>
                  <a:pt x="4628" y="14646"/>
                </a:cubicBezTo>
                <a:cubicBezTo>
                  <a:pt x="4666" y="14646"/>
                  <a:pt x="4694" y="14646"/>
                  <a:pt x="4675" y="14653"/>
                </a:cubicBezTo>
                <a:cubicBezTo>
                  <a:pt x="4763" y="14640"/>
                  <a:pt x="4889" y="14615"/>
                  <a:pt x="5014" y="14590"/>
                </a:cubicBezTo>
                <a:cubicBezTo>
                  <a:pt x="5153" y="14565"/>
                  <a:pt x="5278" y="14527"/>
                  <a:pt x="5429" y="14527"/>
                </a:cubicBezTo>
                <a:cubicBezTo>
                  <a:pt x="5454" y="14527"/>
                  <a:pt x="5479" y="14515"/>
                  <a:pt x="5542" y="14502"/>
                </a:cubicBezTo>
                <a:cubicBezTo>
                  <a:pt x="5831" y="14489"/>
                  <a:pt x="6083" y="14502"/>
                  <a:pt x="6409" y="14439"/>
                </a:cubicBezTo>
                <a:lnTo>
                  <a:pt x="6610" y="14477"/>
                </a:lnTo>
                <a:cubicBezTo>
                  <a:pt x="6874" y="14452"/>
                  <a:pt x="6346" y="14439"/>
                  <a:pt x="6786" y="14401"/>
                </a:cubicBezTo>
                <a:cubicBezTo>
                  <a:pt x="6856" y="14393"/>
                  <a:pt x="6899" y="14389"/>
                  <a:pt x="6926" y="14389"/>
                </a:cubicBezTo>
                <a:cubicBezTo>
                  <a:pt x="7017" y="14389"/>
                  <a:pt x="6925" y="14427"/>
                  <a:pt x="7012" y="14427"/>
                </a:cubicBezTo>
                <a:cubicBezTo>
                  <a:pt x="7134" y="14406"/>
                  <a:pt x="7330" y="14369"/>
                  <a:pt x="7560" y="14369"/>
                </a:cubicBezTo>
                <a:cubicBezTo>
                  <a:pt x="7615" y="14369"/>
                  <a:pt x="7671" y="14371"/>
                  <a:pt x="7729" y="14376"/>
                </a:cubicBezTo>
                <a:cubicBezTo>
                  <a:pt x="7628" y="14389"/>
                  <a:pt x="7553" y="14389"/>
                  <a:pt x="7465" y="14389"/>
                </a:cubicBezTo>
                <a:lnTo>
                  <a:pt x="7691" y="14401"/>
                </a:lnTo>
                <a:cubicBezTo>
                  <a:pt x="7414" y="14452"/>
                  <a:pt x="7226" y="14439"/>
                  <a:pt x="7440" y="14464"/>
                </a:cubicBezTo>
                <a:cubicBezTo>
                  <a:pt x="7465" y="14389"/>
                  <a:pt x="8294" y="14439"/>
                  <a:pt x="8319" y="14364"/>
                </a:cubicBezTo>
                <a:lnTo>
                  <a:pt x="8470" y="14376"/>
                </a:lnTo>
                <a:lnTo>
                  <a:pt x="8382" y="14376"/>
                </a:lnTo>
                <a:cubicBezTo>
                  <a:pt x="8417" y="14379"/>
                  <a:pt x="8446" y="14381"/>
                  <a:pt x="8472" y="14381"/>
                </a:cubicBezTo>
                <a:cubicBezTo>
                  <a:pt x="8636" y="14381"/>
                  <a:pt x="8642" y="14325"/>
                  <a:pt x="8892" y="14325"/>
                </a:cubicBezTo>
                <a:cubicBezTo>
                  <a:pt x="8913" y="14325"/>
                  <a:pt x="8936" y="14325"/>
                  <a:pt x="8960" y="14326"/>
                </a:cubicBezTo>
                <a:cubicBezTo>
                  <a:pt x="9098" y="14326"/>
                  <a:pt x="9186" y="14339"/>
                  <a:pt x="9098" y="14351"/>
                </a:cubicBezTo>
                <a:lnTo>
                  <a:pt x="9387" y="14326"/>
                </a:lnTo>
                <a:cubicBezTo>
                  <a:pt x="9450" y="14326"/>
                  <a:pt x="9450" y="14326"/>
                  <a:pt x="9412" y="14339"/>
                </a:cubicBezTo>
                <a:lnTo>
                  <a:pt x="9815" y="14326"/>
                </a:lnTo>
                <a:cubicBezTo>
                  <a:pt x="9877" y="14313"/>
                  <a:pt x="10016" y="14288"/>
                  <a:pt x="10091" y="14276"/>
                </a:cubicBezTo>
                <a:lnTo>
                  <a:pt x="10091" y="14276"/>
                </a:lnTo>
                <a:cubicBezTo>
                  <a:pt x="10217" y="14288"/>
                  <a:pt x="10041" y="14288"/>
                  <a:pt x="10066" y="14301"/>
                </a:cubicBezTo>
                <a:lnTo>
                  <a:pt x="10317" y="14276"/>
                </a:lnTo>
                <a:lnTo>
                  <a:pt x="10317" y="14276"/>
                </a:lnTo>
                <a:cubicBezTo>
                  <a:pt x="10430" y="14288"/>
                  <a:pt x="10217" y="14313"/>
                  <a:pt x="10041" y="14313"/>
                </a:cubicBezTo>
                <a:cubicBezTo>
                  <a:pt x="10116" y="14337"/>
                  <a:pt x="10164" y="14345"/>
                  <a:pt x="10210" y="14345"/>
                </a:cubicBezTo>
                <a:cubicBezTo>
                  <a:pt x="10292" y="14345"/>
                  <a:pt x="10370" y="14321"/>
                  <a:pt x="10588" y="14321"/>
                </a:cubicBezTo>
                <a:cubicBezTo>
                  <a:pt x="10640" y="14321"/>
                  <a:pt x="10700" y="14323"/>
                  <a:pt x="10770" y="14326"/>
                </a:cubicBezTo>
                <a:lnTo>
                  <a:pt x="10518" y="14339"/>
                </a:lnTo>
                <a:cubicBezTo>
                  <a:pt x="10682" y="14376"/>
                  <a:pt x="10870" y="14364"/>
                  <a:pt x="11159" y="14376"/>
                </a:cubicBezTo>
                <a:cubicBezTo>
                  <a:pt x="11084" y="14364"/>
                  <a:pt x="10594" y="14326"/>
                  <a:pt x="10883" y="14301"/>
                </a:cubicBezTo>
                <a:cubicBezTo>
                  <a:pt x="10958" y="14301"/>
                  <a:pt x="11071" y="14301"/>
                  <a:pt x="11222" y="14276"/>
                </a:cubicBezTo>
                <a:cubicBezTo>
                  <a:pt x="11227" y="14285"/>
                  <a:pt x="11250" y="14289"/>
                  <a:pt x="11288" y="14289"/>
                </a:cubicBezTo>
                <a:cubicBezTo>
                  <a:pt x="11349" y="14289"/>
                  <a:pt x="11450" y="14279"/>
                  <a:pt x="11574" y="14263"/>
                </a:cubicBezTo>
                <a:lnTo>
                  <a:pt x="11574" y="14263"/>
                </a:lnTo>
                <a:lnTo>
                  <a:pt x="11561" y="14301"/>
                </a:lnTo>
                <a:cubicBezTo>
                  <a:pt x="11775" y="14276"/>
                  <a:pt x="11762" y="14263"/>
                  <a:pt x="11888" y="14238"/>
                </a:cubicBezTo>
                <a:cubicBezTo>
                  <a:pt x="11984" y="14228"/>
                  <a:pt x="12051" y="14224"/>
                  <a:pt x="12100" y="14224"/>
                </a:cubicBezTo>
                <a:cubicBezTo>
                  <a:pt x="12180" y="14224"/>
                  <a:pt x="12214" y="14235"/>
                  <a:pt x="12252" y="14251"/>
                </a:cubicBezTo>
                <a:cubicBezTo>
                  <a:pt x="12667" y="14188"/>
                  <a:pt x="11963" y="14251"/>
                  <a:pt x="12441" y="14163"/>
                </a:cubicBezTo>
                <a:cubicBezTo>
                  <a:pt x="12617" y="14150"/>
                  <a:pt x="12768" y="14112"/>
                  <a:pt x="12931" y="14075"/>
                </a:cubicBezTo>
                <a:cubicBezTo>
                  <a:pt x="13082" y="14050"/>
                  <a:pt x="13270" y="13974"/>
                  <a:pt x="13484" y="13911"/>
                </a:cubicBezTo>
                <a:cubicBezTo>
                  <a:pt x="13554" y="13888"/>
                  <a:pt x="13583" y="13880"/>
                  <a:pt x="13590" y="13880"/>
                </a:cubicBezTo>
                <a:cubicBezTo>
                  <a:pt x="13607" y="13880"/>
                  <a:pt x="13496" y="13927"/>
                  <a:pt x="13516" y="13927"/>
                </a:cubicBezTo>
                <a:cubicBezTo>
                  <a:pt x="13519" y="13927"/>
                  <a:pt x="13525" y="13926"/>
                  <a:pt x="13534" y="13924"/>
                </a:cubicBezTo>
                <a:lnTo>
                  <a:pt x="13760" y="13811"/>
                </a:lnTo>
                <a:cubicBezTo>
                  <a:pt x="13781" y="13802"/>
                  <a:pt x="13794" y="13800"/>
                  <a:pt x="13801" y="13800"/>
                </a:cubicBezTo>
                <a:cubicBezTo>
                  <a:pt x="13809" y="13800"/>
                  <a:pt x="13810" y="13804"/>
                  <a:pt x="13806" y="13807"/>
                </a:cubicBezTo>
                <a:lnTo>
                  <a:pt x="13806" y="13807"/>
                </a:lnTo>
                <a:cubicBezTo>
                  <a:pt x="13993" y="13725"/>
                  <a:pt x="13802" y="13784"/>
                  <a:pt x="14112" y="13635"/>
                </a:cubicBezTo>
                <a:cubicBezTo>
                  <a:pt x="14175" y="13572"/>
                  <a:pt x="14803" y="13346"/>
                  <a:pt x="15130" y="12994"/>
                </a:cubicBezTo>
                <a:cubicBezTo>
                  <a:pt x="15151" y="12976"/>
                  <a:pt x="15160" y="12970"/>
                  <a:pt x="15163" y="12970"/>
                </a:cubicBezTo>
                <a:lnTo>
                  <a:pt x="15163" y="12970"/>
                </a:lnTo>
                <a:cubicBezTo>
                  <a:pt x="15173" y="12970"/>
                  <a:pt x="15121" y="13033"/>
                  <a:pt x="15138" y="13033"/>
                </a:cubicBezTo>
                <a:cubicBezTo>
                  <a:pt x="15139" y="13033"/>
                  <a:pt x="15141" y="13032"/>
                  <a:pt x="15143" y="13032"/>
                </a:cubicBezTo>
                <a:cubicBezTo>
                  <a:pt x="15256" y="12919"/>
                  <a:pt x="15331" y="12843"/>
                  <a:pt x="15394" y="12768"/>
                </a:cubicBezTo>
                <a:cubicBezTo>
                  <a:pt x="15457" y="12705"/>
                  <a:pt x="15494" y="12655"/>
                  <a:pt x="15532" y="12604"/>
                </a:cubicBezTo>
                <a:cubicBezTo>
                  <a:pt x="15607" y="12504"/>
                  <a:pt x="15683" y="12429"/>
                  <a:pt x="15809" y="12215"/>
                </a:cubicBezTo>
                <a:cubicBezTo>
                  <a:pt x="15896" y="12102"/>
                  <a:pt x="15984" y="11989"/>
                  <a:pt x="16047" y="11876"/>
                </a:cubicBezTo>
                <a:lnTo>
                  <a:pt x="16047" y="11876"/>
                </a:lnTo>
                <a:cubicBezTo>
                  <a:pt x="16006" y="11931"/>
                  <a:pt x="15985" y="11955"/>
                  <a:pt x="15976" y="11955"/>
                </a:cubicBezTo>
                <a:cubicBezTo>
                  <a:pt x="15950" y="11955"/>
                  <a:pt x="16074" y="11696"/>
                  <a:pt x="16160" y="11474"/>
                </a:cubicBezTo>
                <a:lnTo>
                  <a:pt x="16198" y="11423"/>
                </a:lnTo>
                <a:lnTo>
                  <a:pt x="16198" y="11423"/>
                </a:lnTo>
                <a:cubicBezTo>
                  <a:pt x="16174" y="11543"/>
                  <a:pt x="16139" y="11650"/>
                  <a:pt x="16157" y="11650"/>
                </a:cubicBezTo>
                <a:cubicBezTo>
                  <a:pt x="16158" y="11650"/>
                  <a:pt x="16159" y="11650"/>
                  <a:pt x="16160" y="11649"/>
                </a:cubicBezTo>
                <a:cubicBezTo>
                  <a:pt x="16173" y="11624"/>
                  <a:pt x="16198" y="11562"/>
                  <a:pt x="16223" y="11499"/>
                </a:cubicBezTo>
                <a:lnTo>
                  <a:pt x="16223" y="11499"/>
                </a:lnTo>
                <a:cubicBezTo>
                  <a:pt x="16223" y="11519"/>
                  <a:pt x="16215" y="11540"/>
                  <a:pt x="16219" y="11540"/>
                </a:cubicBezTo>
                <a:cubicBezTo>
                  <a:pt x="16219" y="11540"/>
                  <a:pt x="16221" y="11539"/>
                  <a:pt x="16223" y="11536"/>
                </a:cubicBezTo>
                <a:cubicBezTo>
                  <a:pt x="16236" y="11524"/>
                  <a:pt x="16248" y="11474"/>
                  <a:pt x="16273" y="11398"/>
                </a:cubicBezTo>
                <a:lnTo>
                  <a:pt x="16361" y="11298"/>
                </a:lnTo>
                <a:lnTo>
                  <a:pt x="16361" y="11272"/>
                </a:lnTo>
                <a:cubicBezTo>
                  <a:pt x="16449" y="11071"/>
                  <a:pt x="16525" y="10883"/>
                  <a:pt x="16600" y="10682"/>
                </a:cubicBezTo>
                <a:cubicBezTo>
                  <a:pt x="16638" y="10468"/>
                  <a:pt x="16676" y="10267"/>
                  <a:pt x="16701" y="10054"/>
                </a:cubicBezTo>
                <a:cubicBezTo>
                  <a:pt x="16713" y="9941"/>
                  <a:pt x="16726" y="9815"/>
                  <a:pt x="16738" y="9689"/>
                </a:cubicBezTo>
                <a:cubicBezTo>
                  <a:pt x="16751" y="9564"/>
                  <a:pt x="16776" y="9425"/>
                  <a:pt x="16789" y="9275"/>
                </a:cubicBezTo>
                <a:cubicBezTo>
                  <a:pt x="16794" y="9340"/>
                  <a:pt x="16803" y="9359"/>
                  <a:pt x="16814" y="9359"/>
                </a:cubicBezTo>
                <a:cubicBezTo>
                  <a:pt x="16828" y="9359"/>
                  <a:pt x="16846" y="9324"/>
                  <a:pt x="16860" y="9324"/>
                </a:cubicBezTo>
                <a:cubicBezTo>
                  <a:pt x="16862" y="9324"/>
                  <a:pt x="16863" y="9324"/>
                  <a:pt x="16864" y="9325"/>
                </a:cubicBezTo>
                <a:cubicBezTo>
                  <a:pt x="16839" y="9413"/>
                  <a:pt x="16826" y="9526"/>
                  <a:pt x="16801" y="9664"/>
                </a:cubicBezTo>
                <a:cubicBezTo>
                  <a:pt x="16790" y="9798"/>
                  <a:pt x="16769" y="9943"/>
                  <a:pt x="16738" y="10088"/>
                </a:cubicBezTo>
                <a:lnTo>
                  <a:pt x="16738" y="10088"/>
                </a:lnTo>
                <a:cubicBezTo>
                  <a:pt x="16750" y="10034"/>
                  <a:pt x="16757" y="10017"/>
                  <a:pt x="16760" y="10017"/>
                </a:cubicBezTo>
                <a:cubicBezTo>
                  <a:pt x="16764" y="10017"/>
                  <a:pt x="16764" y="10037"/>
                  <a:pt x="16764" y="10054"/>
                </a:cubicBezTo>
                <a:cubicBezTo>
                  <a:pt x="16801" y="9853"/>
                  <a:pt x="16826" y="9664"/>
                  <a:pt x="16852" y="9476"/>
                </a:cubicBezTo>
                <a:cubicBezTo>
                  <a:pt x="16853" y="9476"/>
                  <a:pt x="16854" y="9476"/>
                  <a:pt x="16855" y="9476"/>
                </a:cubicBezTo>
                <a:cubicBezTo>
                  <a:pt x="16878" y="9476"/>
                  <a:pt x="16891" y="9343"/>
                  <a:pt x="16927" y="9199"/>
                </a:cubicBezTo>
                <a:lnTo>
                  <a:pt x="16927" y="9199"/>
                </a:lnTo>
                <a:cubicBezTo>
                  <a:pt x="16920" y="9210"/>
                  <a:pt x="16914" y="9214"/>
                  <a:pt x="16910" y="9214"/>
                </a:cubicBezTo>
                <a:cubicBezTo>
                  <a:pt x="16867" y="9214"/>
                  <a:pt x="16939" y="8752"/>
                  <a:pt x="16939" y="8558"/>
                </a:cubicBezTo>
                <a:cubicBezTo>
                  <a:pt x="16952" y="8558"/>
                  <a:pt x="16965" y="8558"/>
                  <a:pt x="16965" y="8609"/>
                </a:cubicBezTo>
                <a:cubicBezTo>
                  <a:pt x="16965" y="8646"/>
                  <a:pt x="16965" y="8734"/>
                  <a:pt x="16939" y="8872"/>
                </a:cubicBezTo>
                <a:cubicBezTo>
                  <a:pt x="17022" y="8578"/>
                  <a:pt x="16928" y="8504"/>
                  <a:pt x="16967" y="8299"/>
                </a:cubicBezTo>
                <a:lnTo>
                  <a:pt x="16967" y="8299"/>
                </a:lnTo>
                <a:cubicBezTo>
                  <a:pt x="16972" y="8237"/>
                  <a:pt x="16981" y="8168"/>
                  <a:pt x="16990" y="8106"/>
                </a:cubicBezTo>
                <a:cubicBezTo>
                  <a:pt x="16990" y="8081"/>
                  <a:pt x="17002" y="8081"/>
                  <a:pt x="17002" y="8081"/>
                </a:cubicBezTo>
                <a:lnTo>
                  <a:pt x="17002" y="8093"/>
                </a:lnTo>
                <a:cubicBezTo>
                  <a:pt x="17015" y="8068"/>
                  <a:pt x="17015" y="8005"/>
                  <a:pt x="16977" y="7955"/>
                </a:cubicBezTo>
                <a:lnTo>
                  <a:pt x="16977" y="7955"/>
                </a:lnTo>
                <a:cubicBezTo>
                  <a:pt x="16990" y="7968"/>
                  <a:pt x="17027" y="8005"/>
                  <a:pt x="17040" y="8018"/>
                </a:cubicBezTo>
                <a:cubicBezTo>
                  <a:pt x="17002" y="7968"/>
                  <a:pt x="16965" y="7880"/>
                  <a:pt x="16952" y="7792"/>
                </a:cubicBezTo>
                <a:lnTo>
                  <a:pt x="16952" y="7792"/>
                </a:lnTo>
                <a:cubicBezTo>
                  <a:pt x="16977" y="7842"/>
                  <a:pt x="17053" y="7955"/>
                  <a:pt x="17053" y="7993"/>
                </a:cubicBezTo>
                <a:cubicBezTo>
                  <a:pt x="17059" y="7993"/>
                  <a:pt x="17065" y="7996"/>
                  <a:pt x="17070" y="7996"/>
                </a:cubicBezTo>
                <a:cubicBezTo>
                  <a:pt x="17075" y="7996"/>
                  <a:pt x="17078" y="7993"/>
                  <a:pt x="17078" y="7980"/>
                </a:cubicBezTo>
                <a:cubicBezTo>
                  <a:pt x="17065" y="7968"/>
                  <a:pt x="17027" y="7905"/>
                  <a:pt x="17040" y="7905"/>
                </a:cubicBezTo>
                <a:lnTo>
                  <a:pt x="17040" y="7905"/>
                </a:lnTo>
                <a:cubicBezTo>
                  <a:pt x="17077" y="7954"/>
                  <a:pt x="17066" y="7931"/>
                  <a:pt x="17101" y="7977"/>
                </a:cubicBezTo>
                <a:lnTo>
                  <a:pt x="17101" y="7977"/>
                </a:lnTo>
                <a:cubicBezTo>
                  <a:pt x="17090" y="7959"/>
                  <a:pt x="17081" y="7891"/>
                  <a:pt x="17098" y="7891"/>
                </a:cubicBezTo>
                <a:cubicBezTo>
                  <a:pt x="17100" y="7891"/>
                  <a:pt x="17101" y="7891"/>
                  <a:pt x="17103" y="7892"/>
                </a:cubicBezTo>
                <a:cubicBezTo>
                  <a:pt x="17103" y="7903"/>
                  <a:pt x="17112" y="7948"/>
                  <a:pt x="17107" y="7970"/>
                </a:cubicBezTo>
                <a:lnTo>
                  <a:pt x="17107" y="7970"/>
                </a:lnTo>
                <a:cubicBezTo>
                  <a:pt x="17114" y="7952"/>
                  <a:pt x="17116" y="7935"/>
                  <a:pt x="17123" y="7924"/>
                </a:cubicBezTo>
                <a:lnTo>
                  <a:pt x="17123" y="7924"/>
                </a:lnTo>
                <a:cubicBezTo>
                  <a:pt x="17120" y="7940"/>
                  <a:pt x="17128" y="7983"/>
                  <a:pt x="17128" y="7993"/>
                </a:cubicBezTo>
                <a:cubicBezTo>
                  <a:pt x="17128" y="7990"/>
                  <a:pt x="17129" y="7989"/>
                  <a:pt x="17131" y="7989"/>
                </a:cubicBezTo>
                <a:cubicBezTo>
                  <a:pt x="17137" y="7989"/>
                  <a:pt x="17153" y="8005"/>
                  <a:pt x="17153" y="8005"/>
                </a:cubicBezTo>
                <a:lnTo>
                  <a:pt x="17153" y="7980"/>
                </a:lnTo>
                <a:cubicBezTo>
                  <a:pt x="17156" y="7984"/>
                  <a:pt x="17160" y="7985"/>
                  <a:pt x="17163" y="7985"/>
                </a:cubicBezTo>
                <a:cubicBezTo>
                  <a:pt x="17172" y="7985"/>
                  <a:pt x="17182" y="7973"/>
                  <a:pt x="17191" y="7955"/>
                </a:cubicBezTo>
                <a:cubicBezTo>
                  <a:pt x="17203" y="7955"/>
                  <a:pt x="17216" y="7943"/>
                  <a:pt x="17216" y="7943"/>
                </a:cubicBezTo>
                <a:lnTo>
                  <a:pt x="17241" y="7943"/>
                </a:lnTo>
                <a:cubicBezTo>
                  <a:pt x="17254" y="7943"/>
                  <a:pt x="17279" y="7968"/>
                  <a:pt x="17304" y="7980"/>
                </a:cubicBezTo>
                <a:cubicBezTo>
                  <a:pt x="17266" y="7980"/>
                  <a:pt x="17191" y="8005"/>
                  <a:pt x="17291" y="8081"/>
                </a:cubicBezTo>
                <a:cubicBezTo>
                  <a:pt x="17392" y="8106"/>
                  <a:pt x="17719" y="8194"/>
                  <a:pt x="18033" y="8395"/>
                </a:cubicBezTo>
                <a:lnTo>
                  <a:pt x="18083" y="8458"/>
                </a:lnTo>
                <a:lnTo>
                  <a:pt x="18322" y="8609"/>
                </a:lnTo>
                <a:cubicBezTo>
                  <a:pt x="18146" y="8546"/>
                  <a:pt x="17681" y="8319"/>
                  <a:pt x="17455" y="8206"/>
                </a:cubicBezTo>
                <a:lnTo>
                  <a:pt x="17455" y="8206"/>
                </a:lnTo>
                <a:cubicBezTo>
                  <a:pt x="17568" y="8307"/>
                  <a:pt x="17480" y="8244"/>
                  <a:pt x="17656" y="8382"/>
                </a:cubicBezTo>
                <a:cubicBezTo>
                  <a:pt x="17669" y="8396"/>
                  <a:pt x="17672" y="8401"/>
                  <a:pt x="17667" y="8401"/>
                </a:cubicBezTo>
                <a:cubicBezTo>
                  <a:pt x="17650" y="8401"/>
                  <a:pt x="17532" y="8324"/>
                  <a:pt x="17492" y="8294"/>
                </a:cubicBezTo>
                <a:lnTo>
                  <a:pt x="17492" y="8294"/>
                </a:lnTo>
                <a:lnTo>
                  <a:pt x="17920" y="8621"/>
                </a:lnTo>
                <a:cubicBezTo>
                  <a:pt x="17920" y="8619"/>
                  <a:pt x="17921" y="8617"/>
                  <a:pt x="17924" y="8617"/>
                </a:cubicBezTo>
                <a:cubicBezTo>
                  <a:pt x="17964" y="8617"/>
                  <a:pt x="18240" y="8813"/>
                  <a:pt x="18279" y="8813"/>
                </a:cubicBezTo>
                <a:cubicBezTo>
                  <a:pt x="18282" y="8813"/>
                  <a:pt x="18284" y="8812"/>
                  <a:pt x="18284" y="8810"/>
                </a:cubicBezTo>
                <a:lnTo>
                  <a:pt x="17781" y="8483"/>
                </a:lnTo>
                <a:cubicBezTo>
                  <a:pt x="17781" y="8477"/>
                  <a:pt x="17786" y="8474"/>
                  <a:pt x="17796" y="8474"/>
                </a:cubicBezTo>
                <a:cubicBezTo>
                  <a:pt x="17864" y="8474"/>
                  <a:pt x="18159" y="8627"/>
                  <a:pt x="18435" y="8847"/>
                </a:cubicBezTo>
                <a:cubicBezTo>
                  <a:pt x="18464" y="8877"/>
                  <a:pt x="18455" y="8885"/>
                  <a:pt x="18434" y="8885"/>
                </a:cubicBezTo>
                <a:cubicBezTo>
                  <a:pt x="18405" y="8885"/>
                  <a:pt x="18354" y="8871"/>
                  <a:pt x="18339" y="8871"/>
                </a:cubicBezTo>
                <a:cubicBezTo>
                  <a:pt x="18336" y="8871"/>
                  <a:pt x="18334" y="8871"/>
                  <a:pt x="18334" y="8872"/>
                </a:cubicBezTo>
                <a:cubicBezTo>
                  <a:pt x="18385" y="8898"/>
                  <a:pt x="18661" y="9086"/>
                  <a:pt x="18686" y="9111"/>
                </a:cubicBezTo>
                <a:lnTo>
                  <a:pt x="18535" y="9023"/>
                </a:lnTo>
                <a:lnTo>
                  <a:pt x="18535" y="9023"/>
                </a:lnTo>
                <a:cubicBezTo>
                  <a:pt x="18711" y="9174"/>
                  <a:pt x="18862" y="9212"/>
                  <a:pt x="19076" y="9413"/>
                </a:cubicBezTo>
                <a:cubicBezTo>
                  <a:pt x="19151" y="9463"/>
                  <a:pt x="19289" y="9614"/>
                  <a:pt x="19314" y="9614"/>
                </a:cubicBezTo>
                <a:cubicBezTo>
                  <a:pt x="19226" y="9492"/>
                  <a:pt x="19254" y="9381"/>
                  <a:pt x="19330" y="9381"/>
                </a:cubicBezTo>
                <a:cubicBezTo>
                  <a:pt x="19341" y="9381"/>
                  <a:pt x="19352" y="9383"/>
                  <a:pt x="19365" y="9388"/>
                </a:cubicBezTo>
                <a:cubicBezTo>
                  <a:pt x="19390" y="9413"/>
                  <a:pt x="19767" y="9727"/>
                  <a:pt x="19867" y="9802"/>
                </a:cubicBezTo>
                <a:cubicBezTo>
                  <a:pt x="19886" y="9831"/>
                  <a:pt x="19891" y="9845"/>
                  <a:pt x="19881" y="9845"/>
                </a:cubicBezTo>
                <a:cubicBezTo>
                  <a:pt x="19878" y="9845"/>
                  <a:pt x="19874" y="9843"/>
                  <a:pt x="19867" y="9840"/>
                </a:cubicBezTo>
                <a:lnTo>
                  <a:pt x="19867" y="9840"/>
                </a:lnTo>
                <a:cubicBezTo>
                  <a:pt x="20094" y="9991"/>
                  <a:pt x="20370" y="10167"/>
                  <a:pt x="20734" y="10355"/>
                </a:cubicBezTo>
                <a:cubicBezTo>
                  <a:pt x="20898" y="10443"/>
                  <a:pt x="21086" y="10531"/>
                  <a:pt x="21300" y="10632"/>
                </a:cubicBezTo>
                <a:cubicBezTo>
                  <a:pt x="21715" y="10808"/>
                  <a:pt x="22205" y="10996"/>
                  <a:pt x="22808" y="11084"/>
                </a:cubicBezTo>
                <a:cubicBezTo>
                  <a:pt x="23000" y="11115"/>
                  <a:pt x="23208" y="11132"/>
                  <a:pt x="23424" y="11132"/>
                </a:cubicBezTo>
                <a:cubicBezTo>
                  <a:pt x="23827" y="11132"/>
                  <a:pt x="24258" y="11072"/>
                  <a:pt x="24668" y="10933"/>
                </a:cubicBezTo>
                <a:lnTo>
                  <a:pt x="24668" y="10921"/>
                </a:lnTo>
                <a:cubicBezTo>
                  <a:pt x="24793" y="10883"/>
                  <a:pt x="24919" y="10833"/>
                  <a:pt x="25044" y="10782"/>
                </a:cubicBezTo>
                <a:cubicBezTo>
                  <a:pt x="25208" y="10694"/>
                  <a:pt x="25384" y="10606"/>
                  <a:pt x="25522" y="10506"/>
                </a:cubicBezTo>
                <a:cubicBezTo>
                  <a:pt x="25547" y="10493"/>
                  <a:pt x="25572" y="10481"/>
                  <a:pt x="25597" y="10468"/>
                </a:cubicBezTo>
                <a:cubicBezTo>
                  <a:pt x="25610" y="10456"/>
                  <a:pt x="25610" y="10456"/>
                  <a:pt x="25623" y="10443"/>
                </a:cubicBezTo>
                <a:cubicBezTo>
                  <a:pt x="25811" y="10317"/>
                  <a:pt x="25974" y="10179"/>
                  <a:pt x="26125" y="10041"/>
                </a:cubicBezTo>
                <a:cubicBezTo>
                  <a:pt x="26175" y="10003"/>
                  <a:pt x="26201" y="9966"/>
                  <a:pt x="26226" y="9941"/>
                </a:cubicBezTo>
                <a:lnTo>
                  <a:pt x="26314" y="9853"/>
                </a:lnTo>
                <a:cubicBezTo>
                  <a:pt x="26376" y="9790"/>
                  <a:pt x="26427" y="9727"/>
                  <a:pt x="26477" y="9677"/>
                </a:cubicBezTo>
                <a:cubicBezTo>
                  <a:pt x="26590" y="9564"/>
                  <a:pt x="26678" y="9450"/>
                  <a:pt x="26779" y="9337"/>
                </a:cubicBezTo>
                <a:cubicBezTo>
                  <a:pt x="26841" y="9262"/>
                  <a:pt x="26904" y="9199"/>
                  <a:pt x="26955" y="9124"/>
                </a:cubicBezTo>
                <a:lnTo>
                  <a:pt x="26955" y="9111"/>
                </a:lnTo>
                <a:cubicBezTo>
                  <a:pt x="26967" y="9099"/>
                  <a:pt x="26992" y="9073"/>
                  <a:pt x="27005" y="9061"/>
                </a:cubicBezTo>
                <a:lnTo>
                  <a:pt x="27042" y="9011"/>
                </a:lnTo>
                <a:lnTo>
                  <a:pt x="27042" y="8998"/>
                </a:lnTo>
                <a:cubicBezTo>
                  <a:pt x="27457" y="8445"/>
                  <a:pt x="27746" y="7842"/>
                  <a:pt x="27872" y="7402"/>
                </a:cubicBezTo>
                <a:cubicBezTo>
                  <a:pt x="27910" y="7289"/>
                  <a:pt x="27947" y="7189"/>
                  <a:pt x="27960" y="7101"/>
                </a:cubicBezTo>
                <a:cubicBezTo>
                  <a:pt x="27985" y="6975"/>
                  <a:pt x="28010" y="6874"/>
                  <a:pt x="28023" y="6812"/>
                </a:cubicBezTo>
                <a:lnTo>
                  <a:pt x="28023" y="6799"/>
                </a:lnTo>
                <a:cubicBezTo>
                  <a:pt x="28035" y="6761"/>
                  <a:pt x="28035" y="6724"/>
                  <a:pt x="28035" y="6711"/>
                </a:cubicBezTo>
                <a:cubicBezTo>
                  <a:pt x="28035" y="6695"/>
                  <a:pt x="28035" y="6685"/>
                  <a:pt x="28033" y="6685"/>
                </a:cubicBezTo>
                <a:cubicBezTo>
                  <a:pt x="28030" y="6685"/>
                  <a:pt x="28024" y="6701"/>
                  <a:pt x="28010" y="6736"/>
                </a:cubicBezTo>
                <a:cubicBezTo>
                  <a:pt x="28010" y="6749"/>
                  <a:pt x="28010" y="6774"/>
                  <a:pt x="27997" y="6799"/>
                </a:cubicBezTo>
                <a:cubicBezTo>
                  <a:pt x="27997" y="6799"/>
                  <a:pt x="27997" y="6824"/>
                  <a:pt x="27985" y="6887"/>
                </a:cubicBezTo>
                <a:cubicBezTo>
                  <a:pt x="27960" y="6975"/>
                  <a:pt x="27935" y="7126"/>
                  <a:pt x="27884" y="7302"/>
                </a:cubicBezTo>
                <a:cubicBezTo>
                  <a:pt x="27884" y="7314"/>
                  <a:pt x="27884" y="7314"/>
                  <a:pt x="27884" y="7314"/>
                </a:cubicBezTo>
                <a:cubicBezTo>
                  <a:pt x="27784" y="7628"/>
                  <a:pt x="27608" y="8056"/>
                  <a:pt x="27369" y="8470"/>
                </a:cubicBezTo>
                <a:cubicBezTo>
                  <a:pt x="27294" y="8583"/>
                  <a:pt x="27231" y="8696"/>
                  <a:pt x="27156" y="8810"/>
                </a:cubicBezTo>
                <a:lnTo>
                  <a:pt x="27118" y="8860"/>
                </a:lnTo>
                <a:cubicBezTo>
                  <a:pt x="27055" y="8935"/>
                  <a:pt x="26992" y="9011"/>
                  <a:pt x="26929" y="9099"/>
                </a:cubicBezTo>
                <a:cubicBezTo>
                  <a:pt x="26829" y="9249"/>
                  <a:pt x="26703" y="9375"/>
                  <a:pt x="26590" y="9513"/>
                </a:cubicBezTo>
                <a:cubicBezTo>
                  <a:pt x="26477" y="9651"/>
                  <a:pt x="26339" y="9777"/>
                  <a:pt x="26213" y="9903"/>
                </a:cubicBezTo>
                <a:cubicBezTo>
                  <a:pt x="26163" y="9966"/>
                  <a:pt x="26075" y="10041"/>
                  <a:pt x="25987" y="10116"/>
                </a:cubicBezTo>
                <a:cubicBezTo>
                  <a:pt x="25912" y="10192"/>
                  <a:pt x="25824" y="10255"/>
                  <a:pt x="25723" y="10317"/>
                </a:cubicBezTo>
                <a:cubicBezTo>
                  <a:pt x="25522" y="10481"/>
                  <a:pt x="25296" y="10606"/>
                  <a:pt x="25070" y="10720"/>
                </a:cubicBezTo>
                <a:cubicBezTo>
                  <a:pt x="25271" y="10619"/>
                  <a:pt x="25497" y="10481"/>
                  <a:pt x="25736" y="10305"/>
                </a:cubicBezTo>
                <a:cubicBezTo>
                  <a:pt x="25874" y="10192"/>
                  <a:pt x="26025" y="10054"/>
                  <a:pt x="26163" y="9915"/>
                </a:cubicBezTo>
                <a:cubicBezTo>
                  <a:pt x="26276" y="9802"/>
                  <a:pt x="26402" y="9677"/>
                  <a:pt x="26527" y="9526"/>
                </a:cubicBezTo>
                <a:cubicBezTo>
                  <a:pt x="26779" y="9237"/>
                  <a:pt x="27055" y="8898"/>
                  <a:pt x="27319" y="8458"/>
                </a:cubicBezTo>
                <a:cubicBezTo>
                  <a:pt x="27558" y="8068"/>
                  <a:pt x="27771" y="7591"/>
                  <a:pt x="27910" y="7050"/>
                </a:cubicBezTo>
                <a:cubicBezTo>
                  <a:pt x="27922" y="6987"/>
                  <a:pt x="27947" y="6925"/>
                  <a:pt x="27960" y="6849"/>
                </a:cubicBezTo>
                <a:cubicBezTo>
                  <a:pt x="27972" y="6774"/>
                  <a:pt x="27985" y="6698"/>
                  <a:pt x="27997" y="6623"/>
                </a:cubicBezTo>
                <a:lnTo>
                  <a:pt x="27997" y="6623"/>
                </a:lnTo>
                <a:cubicBezTo>
                  <a:pt x="27972" y="6698"/>
                  <a:pt x="27960" y="6799"/>
                  <a:pt x="27935" y="6912"/>
                </a:cubicBezTo>
                <a:cubicBezTo>
                  <a:pt x="27922" y="6925"/>
                  <a:pt x="27922" y="6937"/>
                  <a:pt x="27922" y="6950"/>
                </a:cubicBezTo>
                <a:cubicBezTo>
                  <a:pt x="27847" y="7201"/>
                  <a:pt x="27746" y="7553"/>
                  <a:pt x="27558" y="7917"/>
                </a:cubicBezTo>
                <a:lnTo>
                  <a:pt x="27558" y="7943"/>
                </a:lnTo>
                <a:cubicBezTo>
                  <a:pt x="27520" y="8005"/>
                  <a:pt x="27495" y="8056"/>
                  <a:pt x="27457" y="8118"/>
                </a:cubicBezTo>
                <a:cubicBezTo>
                  <a:pt x="27357" y="8345"/>
                  <a:pt x="27218" y="8546"/>
                  <a:pt x="27068" y="8772"/>
                </a:cubicBezTo>
                <a:cubicBezTo>
                  <a:pt x="26955" y="8923"/>
                  <a:pt x="26829" y="9099"/>
                  <a:pt x="26703" y="9249"/>
                </a:cubicBezTo>
                <a:cubicBezTo>
                  <a:pt x="26590" y="9375"/>
                  <a:pt x="26490" y="9501"/>
                  <a:pt x="26376" y="9626"/>
                </a:cubicBezTo>
                <a:cubicBezTo>
                  <a:pt x="26314" y="9677"/>
                  <a:pt x="26263" y="9739"/>
                  <a:pt x="26201" y="9802"/>
                </a:cubicBezTo>
                <a:lnTo>
                  <a:pt x="26113" y="9890"/>
                </a:lnTo>
                <a:cubicBezTo>
                  <a:pt x="26087" y="9915"/>
                  <a:pt x="26037" y="9966"/>
                  <a:pt x="26000" y="9991"/>
                </a:cubicBezTo>
                <a:cubicBezTo>
                  <a:pt x="26000" y="10003"/>
                  <a:pt x="25987" y="10003"/>
                  <a:pt x="25974" y="10016"/>
                </a:cubicBezTo>
                <a:cubicBezTo>
                  <a:pt x="25974" y="10028"/>
                  <a:pt x="25962" y="10028"/>
                  <a:pt x="25949" y="10041"/>
                </a:cubicBezTo>
                <a:cubicBezTo>
                  <a:pt x="25610" y="10355"/>
                  <a:pt x="25158" y="10644"/>
                  <a:pt x="24655" y="10808"/>
                </a:cubicBezTo>
                <a:cubicBezTo>
                  <a:pt x="24245" y="10947"/>
                  <a:pt x="23820" y="11008"/>
                  <a:pt x="23429" y="11008"/>
                </a:cubicBezTo>
                <a:cubicBezTo>
                  <a:pt x="23329" y="11008"/>
                  <a:pt x="23230" y="11004"/>
                  <a:pt x="23134" y="10996"/>
                </a:cubicBezTo>
                <a:cubicBezTo>
                  <a:pt x="22971" y="10983"/>
                  <a:pt x="22820" y="10958"/>
                  <a:pt x="22670" y="10933"/>
                </a:cubicBezTo>
                <a:cubicBezTo>
                  <a:pt x="22657" y="10933"/>
                  <a:pt x="22644" y="10921"/>
                  <a:pt x="22619" y="10921"/>
                </a:cubicBezTo>
                <a:cubicBezTo>
                  <a:pt x="22560" y="10906"/>
                  <a:pt x="22496" y="10891"/>
                  <a:pt x="22436" y="10876"/>
                </a:cubicBezTo>
                <a:lnTo>
                  <a:pt x="22436" y="10876"/>
                </a:lnTo>
                <a:cubicBezTo>
                  <a:pt x="22472" y="10884"/>
                  <a:pt x="22508" y="10890"/>
                  <a:pt x="22544" y="10896"/>
                </a:cubicBezTo>
                <a:cubicBezTo>
                  <a:pt x="22670" y="10933"/>
                  <a:pt x="22783" y="10946"/>
                  <a:pt x="22908" y="10958"/>
                </a:cubicBezTo>
                <a:cubicBezTo>
                  <a:pt x="22971" y="10971"/>
                  <a:pt x="23047" y="10983"/>
                  <a:pt x="23109" y="10983"/>
                </a:cubicBezTo>
                <a:lnTo>
                  <a:pt x="23122" y="10983"/>
                </a:lnTo>
                <a:cubicBezTo>
                  <a:pt x="23237" y="10993"/>
                  <a:pt x="23347" y="10997"/>
                  <a:pt x="23450" y="10997"/>
                </a:cubicBezTo>
                <a:cubicBezTo>
                  <a:pt x="23616" y="10997"/>
                  <a:pt x="23764" y="10986"/>
                  <a:pt x="23888" y="10971"/>
                </a:cubicBezTo>
                <a:cubicBezTo>
                  <a:pt x="24014" y="10946"/>
                  <a:pt x="24127" y="10933"/>
                  <a:pt x="24253" y="10908"/>
                </a:cubicBezTo>
                <a:cubicBezTo>
                  <a:pt x="24452" y="10856"/>
                  <a:pt x="24532" y="10828"/>
                  <a:pt x="24517" y="10828"/>
                </a:cubicBezTo>
                <a:cubicBezTo>
                  <a:pt x="24510" y="10828"/>
                  <a:pt x="24484" y="10834"/>
                  <a:pt x="24441" y="10845"/>
                </a:cubicBezTo>
                <a:cubicBezTo>
                  <a:pt x="24316" y="10883"/>
                  <a:pt x="24002" y="10958"/>
                  <a:pt x="23587" y="10971"/>
                </a:cubicBezTo>
                <a:cubicBezTo>
                  <a:pt x="23551" y="10972"/>
                  <a:pt x="23515" y="10972"/>
                  <a:pt x="23479" y="10972"/>
                </a:cubicBezTo>
                <a:cubicBezTo>
                  <a:pt x="23078" y="10972"/>
                  <a:pt x="22630" y="10909"/>
                  <a:pt x="22192" y="10782"/>
                </a:cubicBezTo>
                <a:cubicBezTo>
                  <a:pt x="21727" y="10644"/>
                  <a:pt x="21275" y="10443"/>
                  <a:pt x="20885" y="10230"/>
                </a:cubicBezTo>
                <a:cubicBezTo>
                  <a:pt x="20584" y="10066"/>
                  <a:pt x="20307" y="9890"/>
                  <a:pt x="20081" y="9739"/>
                </a:cubicBezTo>
                <a:lnTo>
                  <a:pt x="20056" y="9727"/>
                </a:lnTo>
                <a:cubicBezTo>
                  <a:pt x="19704" y="9501"/>
                  <a:pt x="19415" y="9287"/>
                  <a:pt x="19239" y="9149"/>
                </a:cubicBezTo>
                <a:lnTo>
                  <a:pt x="19239" y="9149"/>
                </a:lnTo>
                <a:cubicBezTo>
                  <a:pt x="19729" y="9513"/>
                  <a:pt x="20257" y="9865"/>
                  <a:pt x="20847" y="10179"/>
                </a:cubicBezTo>
                <a:cubicBezTo>
                  <a:pt x="21451" y="10493"/>
                  <a:pt x="22117" y="10795"/>
                  <a:pt x="22946" y="10908"/>
                </a:cubicBezTo>
                <a:cubicBezTo>
                  <a:pt x="23084" y="10921"/>
                  <a:pt x="23194" y="10924"/>
                  <a:pt x="23276" y="10924"/>
                </a:cubicBezTo>
                <a:cubicBezTo>
                  <a:pt x="23358" y="10924"/>
                  <a:pt x="23411" y="10921"/>
                  <a:pt x="23436" y="10921"/>
                </a:cubicBezTo>
                <a:cubicBezTo>
                  <a:pt x="23486" y="10921"/>
                  <a:pt x="23423" y="10908"/>
                  <a:pt x="23273" y="10908"/>
                </a:cubicBezTo>
                <a:cubicBezTo>
                  <a:pt x="22971" y="10896"/>
                  <a:pt x="22355" y="10795"/>
                  <a:pt x="21740" y="10544"/>
                </a:cubicBezTo>
                <a:cubicBezTo>
                  <a:pt x="20483" y="10066"/>
                  <a:pt x="19239" y="9099"/>
                  <a:pt x="18548" y="8583"/>
                </a:cubicBezTo>
                <a:cubicBezTo>
                  <a:pt x="18573" y="8583"/>
                  <a:pt x="18573" y="8571"/>
                  <a:pt x="18598" y="8571"/>
                </a:cubicBezTo>
                <a:cubicBezTo>
                  <a:pt x="19214" y="9036"/>
                  <a:pt x="19855" y="9526"/>
                  <a:pt x="20609" y="9966"/>
                </a:cubicBezTo>
                <a:cubicBezTo>
                  <a:pt x="20973" y="10179"/>
                  <a:pt x="21375" y="10393"/>
                  <a:pt x="21828" y="10556"/>
                </a:cubicBezTo>
                <a:cubicBezTo>
                  <a:pt x="22280" y="10720"/>
                  <a:pt x="22783" y="10858"/>
                  <a:pt x="23348" y="10870"/>
                </a:cubicBezTo>
                <a:cubicBezTo>
                  <a:pt x="22732" y="10845"/>
                  <a:pt x="22192" y="10682"/>
                  <a:pt x="21715" y="10481"/>
                </a:cubicBezTo>
                <a:lnTo>
                  <a:pt x="21715" y="10481"/>
                </a:lnTo>
                <a:cubicBezTo>
                  <a:pt x="22104" y="10632"/>
                  <a:pt x="22519" y="10757"/>
                  <a:pt x="22984" y="10820"/>
                </a:cubicBezTo>
                <a:cubicBezTo>
                  <a:pt x="23124" y="10836"/>
                  <a:pt x="23270" y="10844"/>
                  <a:pt x="23419" y="10844"/>
                </a:cubicBezTo>
                <a:cubicBezTo>
                  <a:pt x="23752" y="10844"/>
                  <a:pt x="24103" y="10802"/>
                  <a:pt x="24441" y="10707"/>
                </a:cubicBezTo>
                <a:cubicBezTo>
                  <a:pt x="24944" y="10556"/>
                  <a:pt x="25396" y="10305"/>
                  <a:pt x="25761" y="10003"/>
                </a:cubicBezTo>
                <a:cubicBezTo>
                  <a:pt x="25836" y="9928"/>
                  <a:pt x="25937" y="9853"/>
                  <a:pt x="26012" y="9777"/>
                </a:cubicBezTo>
                <a:lnTo>
                  <a:pt x="26213" y="9564"/>
                </a:lnTo>
                <a:cubicBezTo>
                  <a:pt x="26351" y="9438"/>
                  <a:pt x="26477" y="9287"/>
                  <a:pt x="26603" y="9136"/>
                </a:cubicBezTo>
                <a:lnTo>
                  <a:pt x="26603" y="9136"/>
                </a:lnTo>
                <a:cubicBezTo>
                  <a:pt x="26464" y="9300"/>
                  <a:pt x="26326" y="9450"/>
                  <a:pt x="26201" y="9576"/>
                </a:cubicBezTo>
                <a:cubicBezTo>
                  <a:pt x="26138" y="9639"/>
                  <a:pt x="26075" y="9702"/>
                  <a:pt x="26012" y="9752"/>
                </a:cubicBezTo>
                <a:cubicBezTo>
                  <a:pt x="25949" y="9815"/>
                  <a:pt x="25874" y="9890"/>
                  <a:pt x="25811" y="9941"/>
                </a:cubicBezTo>
                <a:cubicBezTo>
                  <a:pt x="25522" y="10179"/>
                  <a:pt x="25258" y="10343"/>
                  <a:pt x="25032" y="10443"/>
                </a:cubicBezTo>
                <a:cubicBezTo>
                  <a:pt x="24818" y="10556"/>
                  <a:pt x="24642" y="10619"/>
                  <a:pt x="24529" y="10644"/>
                </a:cubicBezTo>
                <a:cubicBezTo>
                  <a:pt x="24404" y="10682"/>
                  <a:pt x="24341" y="10694"/>
                  <a:pt x="24328" y="10694"/>
                </a:cubicBezTo>
                <a:cubicBezTo>
                  <a:pt x="24303" y="10694"/>
                  <a:pt x="24454" y="10657"/>
                  <a:pt x="24718" y="10544"/>
                </a:cubicBezTo>
                <a:cubicBezTo>
                  <a:pt x="24969" y="10443"/>
                  <a:pt x="25308" y="10255"/>
                  <a:pt x="25610" y="10003"/>
                </a:cubicBezTo>
                <a:lnTo>
                  <a:pt x="25610" y="10003"/>
                </a:lnTo>
                <a:cubicBezTo>
                  <a:pt x="25334" y="10230"/>
                  <a:pt x="24982" y="10431"/>
                  <a:pt x="24580" y="10569"/>
                </a:cubicBezTo>
                <a:cubicBezTo>
                  <a:pt x="24217" y="10705"/>
                  <a:pt x="23823" y="10759"/>
                  <a:pt x="23435" y="10759"/>
                </a:cubicBezTo>
                <a:cubicBezTo>
                  <a:pt x="23394" y="10759"/>
                  <a:pt x="23352" y="10759"/>
                  <a:pt x="23310" y="10757"/>
                </a:cubicBezTo>
                <a:cubicBezTo>
                  <a:pt x="22468" y="10720"/>
                  <a:pt x="21765" y="10443"/>
                  <a:pt x="21174" y="10142"/>
                </a:cubicBezTo>
                <a:cubicBezTo>
                  <a:pt x="21181" y="10138"/>
                  <a:pt x="21188" y="10137"/>
                  <a:pt x="21197" y="10137"/>
                </a:cubicBezTo>
                <a:cubicBezTo>
                  <a:pt x="21258" y="10137"/>
                  <a:pt x="21367" y="10208"/>
                  <a:pt x="21372" y="10208"/>
                </a:cubicBezTo>
                <a:cubicBezTo>
                  <a:pt x="21375" y="10208"/>
                  <a:pt x="21350" y="10188"/>
                  <a:pt x="21275" y="10129"/>
                </a:cubicBezTo>
                <a:lnTo>
                  <a:pt x="21275" y="10129"/>
                </a:lnTo>
                <a:cubicBezTo>
                  <a:pt x="21312" y="10142"/>
                  <a:pt x="21338" y="10142"/>
                  <a:pt x="21350" y="10154"/>
                </a:cubicBezTo>
                <a:lnTo>
                  <a:pt x="21400" y="10179"/>
                </a:lnTo>
                <a:cubicBezTo>
                  <a:pt x="21476" y="10217"/>
                  <a:pt x="21513" y="10255"/>
                  <a:pt x="21664" y="10317"/>
                </a:cubicBezTo>
                <a:cubicBezTo>
                  <a:pt x="21664" y="10305"/>
                  <a:pt x="21664" y="10305"/>
                  <a:pt x="21664" y="10292"/>
                </a:cubicBezTo>
                <a:cubicBezTo>
                  <a:pt x="22217" y="10531"/>
                  <a:pt x="22858" y="10694"/>
                  <a:pt x="23474" y="10694"/>
                </a:cubicBezTo>
                <a:lnTo>
                  <a:pt x="23461" y="10694"/>
                </a:lnTo>
                <a:cubicBezTo>
                  <a:pt x="23436" y="10694"/>
                  <a:pt x="23449" y="10707"/>
                  <a:pt x="23461" y="10720"/>
                </a:cubicBezTo>
                <a:cubicBezTo>
                  <a:pt x="23421" y="10723"/>
                  <a:pt x="23380" y="10725"/>
                  <a:pt x="23339" y="10725"/>
                </a:cubicBezTo>
                <a:cubicBezTo>
                  <a:pt x="23228" y="10725"/>
                  <a:pt x="23112" y="10713"/>
                  <a:pt x="22984" y="10694"/>
                </a:cubicBezTo>
                <a:lnTo>
                  <a:pt x="22984" y="10694"/>
                </a:lnTo>
                <a:cubicBezTo>
                  <a:pt x="23147" y="10720"/>
                  <a:pt x="23298" y="10732"/>
                  <a:pt x="23474" y="10732"/>
                </a:cubicBezTo>
                <a:cubicBezTo>
                  <a:pt x="23474" y="10732"/>
                  <a:pt x="23474" y="10732"/>
                  <a:pt x="23486" y="10745"/>
                </a:cubicBezTo>
                <a:cubicBezTo>
                  <a:pt x="23486" y="10732"/>
                  <a:pt x="23499" y="10732"/>
                  <a:pt x="23511" y="10732"/>
                </a:cubicBezTo>
                <a:cubicBezTo>
                  <a:pt x="23616" y="10725"/>
                  <a:pt x="23720" y="10718"/>
                  <a:pt x="23824" y="10707"/>
                </a:cubicBezTo>
                <a:lnTo>
                  <a:pt x="23824" y="10707"/>
                </a:lnTo>
                <a:cubicBezTo>
                  <a:pt x="23724" y="10707"/>
                  <a:pt x="23624" y="10720"/>
                  <a:pt x="23511" y="10720"/>
                </a:cubicBezTo>
                <a:cubicBezTo>
                  <a:pt x="23537" y="10720"/>
                  <a:pt x="23562" y="10707"/>
                  <a:pt x="23612" y="10694"/>
                </a:cubicBezTo>
                <a:cubicBezTo>
                  <a:pt x="23826" y="10682"/>
                  <a:pt x="24027" y="10657"/>
                  <a:pt x="24203" y="10619"/>
                </a:cubicBezTo>
                <a:lnTo>
                  <a:pt x="24203" y="10619"/>
                </a:lnTo>
                <a:cubicBezTo>
                  <a:pt x="24165" y="10632"/>
                  <a:pt x="24127" y="10657"/>
                  <a:pt x="24089" y="10669"/>
                </a:cubicBezTo>
                <a:cubicBezTo>
                  <a:pt x="24085" y="10670"/>
                  <a:pt x="24081" y="10671"/>
                  <a:pt x="24077" y="10671"/>
                </a:cubicBezTo>
                <a:lnTo>
                  <a:pt x="24077" y="10671"/>
                </a:lnTo>
                <a:cubicBezTo>
                  <a:pt x="24077" y="10671"/>
                  <a:pt x="24077" y="10670"/>
                  <a:pt x="24077" y="10669"/>
                </a:cubicBezTo>
                <a:cubicBezTo>
                  <a:pt x="24057" y="10673"/>
                  <a:pt x="24037" y="10677"/>
                  <a:pt x="24018" y="10680"/>
                </a:cubicBezTo>
                <a:lnTo>
                  <a:pt x="24018" y="10680"/>
                </a:lnTo>
                <a:cubicBezTo>
                  <a:pt x="24039" y="10677"/>
                  <a:pt x="24059" y="10674"/>
                  <a:pt x="24077" y="10671"/>
                </a:cubicBezTo>
                <a:lnTo>
                  <a:pt x="24077" y="10671"/>
                </a:lnTo>
                <a:cubicBezTo>
                  <a:pt x="24079" y="10675"/>
                  <a:pt x="24084" y="10677"/>
                  <a:pt x="24094" y="10677"/>
                </a:cubicBezTo>
                <a:cubicBezTo>
                  <a:pt x="24115" y="10677"/>
                  <a:pt x="24156" y="10668"/>
                  <a:pt x="24228" y="10644"/>
                </a:cubicBezTo>
                <a:cubicBezTo>
                  <a:pt x="24228" y="10644"/>
                  <a:pt x="24240" y="10644"/>
                  <a:pt x="24253" y="10632"/>
                </a:cubicBezTo>
                <a:cubicBezTo>
                  <a:pt x="24843" y="10506"/>
                  <a:pt x="25384" y="10192"/>
                  <a:pt x="25786" y="9827"/>
                </a:cubicBezTo>
                <a:cubicBezTo>
                  <a:pt x="25836" y="9777"/>
                  <a:pt x="25899" y="9727"/>
                  <a:pt x="25937" y="9689"/>
                </a:cubicBezTo>
                <a:lnTo>
                  <a:pt x="26062" y="9564"/>
                </a:lnTo>
                <a:cubicBezTo>
                  <a:pt x="26138" y="9488"/>
                  <a:pt x="26226" y="9400"/>
                  <a:pt x="26301" y="9312"/>
                </a:cubicBezTo>
                <a:cubicBezTo>
                  <a:pt x="26464" y="9136"/>
                  <a:pt x="26615" y="8960"/>
                  <a:pt x="26766" y="8747"/>
                </a:cubicBezTo>
                <a:cubicBezTo>
                  <a:pt x="27193" y="8169"/>
                  <a:pt x="27344" y="7741"/>
                  <a:pt x="27432" y="7553"/>
                </a:cubicBezTo>
                <a:cubicBezTo>
                  <a:pt x="27468" y="7444"/>
                  <a:pt x="27479" y="7398"/>
                  <a:pt x="27475" y="7398"/>
                </a:cubicBezTo>
                <a:lnTo>
                  <a:pt x="27475" y="7398"/>
                </a:lnTo>
                <a:cubicBezTo>
                  <a:pt x="27472" y="7398"/>
                  <a:pt x="27460" y="7423"/>
                  <a:pt x="27445" y="7465"/>
                </a:cubicBezTo>
                <a:cubicBezTo>
                  <a:pt x="27394" y="7566"/>
                  <a:pt x="27306" y="7741"/>
                  <a:pt x="27218" y="7905"/>
                </a:cubicBezTo>
                <a:cubicBezTo>
                  <a:pt x="27130" y="8056"/>
                  <a:pt x="27055" y="8181"/>
                  <a:pt x="27042" y="8194"/>
                </a:cubicBezTo>
                <a:cubicBezTo>
                  <a:pt x="26967" y="8332"/>
                  <a:pt x="26854" y="8546"/>
                  <a:pt x="26502" y="8998"/>
                </a:cubicBezTo>
                <a:cubicBezTo>
                  <a:pt x="26402" y="9111"/>
                  <a:pt x="26301" y="9237"/>
                  <a:pt x="26188" y="9337"/>
                </a:cubicBezTo>
                <a:lnTo>
                  <a:pt x="25874" y="9651"/>
                </a:lnTo>
                <a:cubicBezTo>
                  <a:pt x="25635" y="9890"/>
                  <a:pt x="25334" y="10104"/>
                  <a:pt x="24994" y="10280"/>
                </a:cubicBezTo>
                <a:cubicBezTo>
                  <a:pt x="24944" y="10292"/>
                  <a:pt x="24931" y="10292"/>
                  <a:pt x="24894" y="10292"/>
                </a:cubicBezTo>
                <a:cubicBezTo>
                  <a:pt x="24969" y="10242"/>
                  <a:pt x="25057" y="10204"/>
                  <a:pt x="25132" y="10154"/>
                </a:cubicBezTo>
                <a:lnTo>
                  <a:pt x="25132" y="10154"/>
                </a:lnTo>
                <a:cubicBezTo>
                  <a:pt x="25070" y="10192"/>
                  <a:pt x="24982" y="10242"/>
                  <a:pt x="24869" y="10292"/>
                </a:cubicBezTo>
                <a:cubicBezTo>
                  <a:pt x="24755" y="10343"/>
                  <a:pt x="24617" y="10405"/>
                  <a:pt x="24466" y="10443"/>
                </a:cubicBezTo>
                <a:cubicBezTo>
                  <a:pt x="24165" y="10544"/>
                  <a:pt x="23775" y="10594"/>
                  <a:pt x="23436" y="10594"/>
                </a:cubicBezTo>
                <a:cubicBezTo>
                  <a:pt x="23436" y="10594"/>
                  <a:pt x="23436" y="10581"/>
                  <a:pt x="23449" y="10581"/>
                </a:cubicBezTo>
                <a:lnTo>
                  <a:pt x="23461" y="10569"/>
                </a:lnTo>
                <a:cubicBezTo>
                  <a:pt x="23479" y="10569"/>
                  <a:pt x="23497" y="10569"/>
                  <a:pt x="23515" y="10569"/>
                </a:cubicBezTo>
                <a:cubicBezTo>
                  <a:pt x="24140" y="10569"/>
                  <a:pt x="24807" y="10358"/>
                  <a:pt x="25296" y="10003"/>
                </a:cubicBezTo>
                <a:cubicBezTo>
                  <a:pt x="25421" y="9915"/>
                  <a:pt x="25547" y="9827"/>
                  <a:pt x="25660" y="9727"/>
                </a:cubicBezTo>
                <a:cubicBezTo>
                  <a:pt x="25710" y="9677"/>
                  <a:pt x="25773" y="9626"/>
                  <a:pt x="25824" y="9576"/>
                </a:cubicBezTo>
                <a:lnTo>
                  <a:pt x="25949" y="9450"/>
                </a:lnTo>
                <a:cubicBezTo>
                  <a:pt x="26125" y="9275"/>
                  <a:pt x="26289" y="9086"/>
                  <a:pt x="26452" y="8898"/>
                </a:cubicBezTo>
                <a:cubicBezTo>
                  <a:pt x="26527" y="8797"/>
                  <a:pt x="26615" y="8696"/>
                  <a:pt x="26691" y="8583"/>
                </a:cubicBezTo>
                <a:cubicBezTo>
                  <a:pt x="26854" y="8357"/>
                  <a:pt x="27005" y="8106"/>
                  <a:pt x="27143" y="7855"/>
                </a:cubicBezTo>
                <a:cubicBezTo>
                  <a:pt x="27143" y="7855"/>
                  <a:pt x="27143" y="7855"/>
                  <a:pt x="27156" y="7842"/>
                </a:cubicBezTo>
                <a:cubicBezTo>
                  <a:pt x="27156" y="7842"/>
                  <a:pt x="27156" y="7829"/>
                  <a:pt x="27156" y="7829"/>
                </a:cubicBezTo>
                <a:cubicBezTo>
                  <a:pt x="27168" y="7792"/>
                  <a:pt x="27193" y="7741"/>
                  <a:pt x="27218" y="7704"/>
                </a:cubicBezTo>
                <a:cubicBezTo>
                  <a:pt x="27256" y="7603"/>
                  <a:pt x="27306" y="7503"/>
                  <a:pt x="27344" y="7402"/>
                </a:cubicBezTo>
                <a:cubicBezTo>
                  <a:pt x="27369" y="7302"/>
                  <a:pt x="27407" y="7214"/>
                  <a:pt x="27432" y="7126"/>
                </a:cubicBezTo>
                <a:cubicBezTo>
                  <a:pt x="27470" y="7025"/>
                  <a:pt x="27495" y="6925"/>
                  <a:pt x="27520" y="6824"/>
                </a:cubicBezTo>
                <a:cubicBezTo>
                  <a:pt x="27545" y="6724"/>
                  <a:pt x="27558" y="6623"/>
                  <a:pt x="27583" y="6523"/>
                </a:cubicBezTo>
                <a:cubicBezTo>
                  <a:pt x="27621" y="6246"/>
                  <a:pt x="27646" y="5982"/>
                  <a:pt x="27646" y="5756"/>
                </a:cubicBezTo>
                <a:cubicBezTo>
                  <a:pt x="27646" y="5693"/>
                  <a:pt x="27646" y="5643"/>
                  <a:pt x="27646" y="5580"/>
                </a:cubicBezTo>
                <a:cubicBezTo>
                  <a:pt x="27646" y="5945"/>
                  <a:pt x="27621" y="6322"/>
                  <a:pt x="27533" y="6698"/>
                </a:cubicBezTo>
                <a:cubicBezTo>
                  <a:pt x="27445" y="7075"/>
                  <a:pt x="27319" y="7440"/>
                  <a:pt x="27143" y="7779"/>
                </a:cubicBezTo>
                <a:cubicBezTo>
                  <a:pt x="27143" y="7754"/>
                  <a:pt x="27156" y="7716"/>
                  <a:pt x="27168" y="7679"/>
                </a:cubicBezTo>
                <a:cubicBezTo>
                  <a:pt x="27193" y="7616"/>
                  <a:pt x="27218" y="7566"/>
                  <a:pt x="27231" y="7515"/>
                </a:cubicBezTo>
                <a:cubicBezTo>
                  <a:pt x="27256" y="7478"/>
                  <a:pt x="27281" y="7452"/>
                  <a:pt x="27294" y="7415"/>
                </a:cubicBezTo>
                <a:cubicBezTo>
                  <a:pt x="27306" y="7390"/>
                  <a:pt x="27306" y="7377"/>
                  <a:pt x="27294" y="7352"/>
                </a:cubicBezTo>
                <a:cubicBezTo>
                  <a:pt x="27319" y="7277"/>
                  <a:pt x="27344" y="7214"/>
                  <a:pt x="27369" y="7138"/>
                </a:cubicBezTo>
                <a:cubicBezTo>
                  <a:pt x="27369" y="7148"/>
                  <a:pt x="27371" y="7154"/>
                  <a:pt x="27375" y="7154"/>
                </a:cubicBezTo>
                <a:cubicBezTo>
                  <a:pt x="27381" y="7154"/>
                  <a:pt x="27391" y="7139"/>
                  <a:pt x="27407" y="7101"/>
                </a:cubicBezTo>
                <a:cubicBezTo>
                  <a:pt x="27407" y="7075"/>
                  <a:pt x="27419" y="7050"/>
                  <a:pt x="27419" y="7013"/>
                </a:cubicBezTo>
                <a:lnTo>
                  <a:pt x="27407" y="7013"/>
                </a:lnTo>
                <a:cubicBezTo>
                  <a:pt x="27507" y="6648"/>
                  <a:pt x="27558" y="6246"/>
                  <a:pt x="27570" y="5882"/>
                </a:cubicBezTo>
                <a:cubicBezTo>
                  <a:pt x="27583" y="5517"/>
                  <a:pt x="27558" y="5178"/>
                  <a:pt x="27520" y="4889"/>
                </a:cubicBezTo>
                <a:lnTo>
                  <a:pt x="27520" y="4876"/>
                </a:lnTo>
                <a:cubicBezTo>
                  <a:pt x="27470" y="4449"/>
                  <a:pt x="27432" y="4110"/>
                  <a:pt x="27407" y="3846"/>
                </a:cubicBezTo>
                <a:cubicBezTo>
                  <a:pt x="27393" y="3690"/>
                  <a:pt x="27387" y="3622"/>
                  <a:pt x="27384" y="3622"/>
                </a:cubicBezTo>
                <a:cubicBezTo>
                  <a:pt x="27382" y="3622"/>
                  <a:pt x="27382" y="3671"/>
                  <a:pt x="27382" y="3758"/>
                </a:cubicBezTo>
                <a:cubicBezTo>
                  <a:pt x="27382" y="3947"/>
                  <a:pt x="27419" y="4324"/>
                  <a:pt x="27470" y="4814"/>
                </a:cubicBezTo>
                <a:cubicBezTo>
                  <a:pt x="27457" y="4826"/>
                  <a:pt x="27457" y="4839"/>
                  <a:pt x="27457" y="4876"/>
                </a:cubicBezTo>
                <a:lnTo>
                  <a:pt x="27470" y="4902"/>
                </a:lnTo>
                <a:cubicBezTo>
                  <a:pt x="27457" y="5002"/>
                  <a:pt x="27432" y="5140"/>
                  <a:pt x="27407" y="5178"/>
                </a:cubicBezTo>
                <a:cubicBezTo>
                  <a:pt x="27432" y="5153"/>
                  <a:pt x="27457" y="5115"/>
                  <a:pt x="27482" y="5077"/>
                </a:cubicBezTo>
                <a:cubicBezTo>
                  <a:pt x="27495" y="5366"/>
                  <a:pt x="27520" y="5681"/>
                  <a:pt x="27482" y="5995"/>
                </a:cubicBezTo>
                <a:cubicBezTo>
                  <a:pt x="27495" y="5831"/>
                  <a:pt x="27457" y="5857"/>
                  <a:pt x="27432" y="5844"/>
                </a:cubicBezTo>
                <a:lnTo>
                  <a:pt x="27432" y="5844"/>
                </a:lnTo>
                <a:cubicBezTo>
                  <a:pt x="27445" y="5945"/>
                  <a:pt x="27457" y="6045"/>
                  <a:pt x="27445" y="6146"/>
                </a:cubicBezTo>
                <a:cubicBezTo>
                  <a:pt x="27457" y="6120"/>
                  <a:pt x="27470" y="6083"/>
                  <a:pt x="27482" y="6058"/>
                </a:cubicBezTo>
                <a:lnTo>
                  <a:pt x="27482" y="6058"/>
                </a:lnTo>
                <a:cubicBezTo>
                  <a:pt x="27445" y="6523"/>
                  <a:pt x="27331" y="6962"/>
                  <a:pt x="27206" y="7289"/>
                </a:cubicBezTo>
                <a:cubicBezTo>
                  <a:pt x="27156" y="7302"/>
                  <a:pt x="27105" y="7327"/>
                  <a:pt x="27055" y="7364"/>
                </a:cubicBezTo>
                <a:cubicBezTo>
                  <a:pt x="27164" y="7037"/>
                  <a:pt x="27203" y="6795"/>
                  <a:pt x="27189" y="6795"/>
                </a:cubicBezTo>
                <a:lnTo>
                  <a:pt x="27189" y="6795"/>
                </a:lnTo>
                <a:cubicBezTo>
                  <a:pt x="27186" y="6795"/>
                  <a:pt x="27179" y="6812"/>
                  <a:pt x="27168" y="6849"/>
                </a:cubicBezTo>
                <a:cubicBezTo>
                  <a:pt x="27181" y="6799"/>
                  <a:pt x="27193" y="6736"/>
                  <a:pt x="27206" y="6648"/>
                </a:cubicBezTo>
                <a:lnTo>
                  <a:pt x="27206" y="6648"/>
                </a:lnTo>
                <a:cubicBezTo>
                  <a:pt x="27197" y="6683"/>
                  <a:pt x="27193" y="6695"/>
                  <a:pt x="27191" y="6695"/>
                </a:cubicBezTo>
                <a:cubicBezTo>
                  <a:pt x="27188" y="6695"/>
                  <a:pt x="27193" y="6652"/>
                  <a:pt x="27193" y="6636"/>
                </a:cubicBezTo>
                <a:cubicBezTo>
                  <a:pt x="27193" y="6636"/>
                  <a:pt x="27193" y="6626"/>
                  <a:pt x="27185" y="6624"/>
                </a:cubicBezTo>
                <a:lnTo>
                  <a:pt x="27185" y="6624"/>
                </a:lnTo>
                <a:cubicBezTo>
                  <a:pt x="27184" y="6628"/>
                  <a:pt x="27182" y="6632"/>
                  <a:pt x="27181" y="6636"/>
                </a:cubicBezTo>
                <a:cubicBezTo>
                  <a:pt x="27181" y="6636"/>
                  <a:pt x="27181" y="6623"/>
                  <a:pt x="27181" y="6623"/>
                </a:cubicBezTo>
                <a:cubicBezTo>
                  <a:pt x="27180" y="6628"/>
                  <a:pt x="27180" y="6633"/>
                  <a:pt x="27179" y="6637"/>
                </a:cubicBezTo>
                <a:lnTo>
                  <a:pt x="27179" y="6637"/>
                </a:lnTo>
                <a:cubicBezTo>
                  <a:pt x="27168" y="6649"/>
                  <a:pt x="27168" y="6661"/>
                  <a:pt x="27156" y="6673"/>
                </a:cubicBezTo>
                <a:cubicBezTo>
                  <a:pt x="27244" y="6259"/>
                  <a:pt x="27256" y="5831"/>
                  <a:pt x="27244" y="5442"/>
                </a:cubicBezTo>
                <a:lnTo>
                  <a:pt x="27281" y="5392"/>
                </a:lnTo>
                <a:cubicBezTo>
                  <a:pt x="27281" y="5366"/>
                  <a:pt x="27281" y="5354"/>
                  <a:pt x="27281" y="5329"/>
                </a:cubicBezTo>
                <a:cubicBezTo>
                  <a:pt x="27269" y="5329"/>
                  <a:pt x="27256" y="5354"/>
                  <a:pt x="27244" y="5392"/>
                </a:cubicBezTo>
                <a:cubicBezTo>
                  <a:pt x="27231" y="5228"/>
                  <a:pt x="27218" y="5065"/>
                  <a:pt x="27206" y="4902"/>
                </a:cubicBezTo>
                <a:cubicBezTo>
                  <a:pt x="27206" y="4902"/>
                  <a:pt x="27206" y="4889"/>
                  <a:pt x="27218" y="4889"/>
                </a:cubicBezTo>
                <a:lnTo>
                  <a:pt x="27193" y="4801"/>
                </a:lnTo>
                <a:cubicBezTo>
                  <a:pt x="27143" y="4424"/>
                  <a:pt x="27093" y="4085"/>
                  <a:pt x="27068" y="3745"/>
                </a:cubicBezTo>
                <a:cubicBezTo>
                  <a:pt x="27055" y="3620"/>
                  <a:pt x="27055" y="3507"/>
                  <a:pt x="27055" y="3381"/>
                </a:cubicBezTo>
                <a:cubicBezTo>
                  <a:pt x="27055" y="3445"/>
                  <a:pt x="27055" y="3527"/>
                  <a:pt x="27055" y="3620"/>
                </a:cubicBezTo>
                <a:cubicBezTo>
                  <a:pt x="27042" y="3620"/>
                  <a:pt x="27042" y="3632"/>
                  <a:pt x="27042" y="3632"/>
                </a:cubicBezTo>
                <a:cubicBezTo>
                  <a:pt x="27042" y="3658"/>
                  <a:pt x="27042" y="3683"/>
                  <a:pt x="27042" y="3733"/>
                </a:cubicBezTo>
                <a:cubicBezTo>
                  <a:pt x="27049" y="3727"/>
                  <a:pt x="27052" y="3723"/>
                  <a:pt x="27053" y="3723"/>
                </a:cubicBezTo>
                <a:cubicBezTo>
                  <a:pt x="27055" y="3723"/>
                  <a:pt x="27055" y="3727"/>
                  <a:pt x="27055" y="3733"/>
                </a:cubicBezTo>
                <a:cubicBezTo>
                  <a:pt x="27068" y="3821"/>
                  <a:pt x="27068" y="3934"/>
                  <a:pt x="27080" y="4047"/>
                </a:cubicBezTo>
                <a:lnTo>
                  <a:pt x="27055" y="3959"/>
                </a:lnTo>
                <a:cubicBezTo>
                  <a:pt x="27042" y="3984"/>
                  <a:pt x="27042" y="4047"/>
                  <a:pt x="27030" y="4072"/>
                </a:cubicBezTo>
                <a:cubicBezTo>
                  <a:pt x="27030" y="4110"/>
                  <a:pt x="27042" y="4122"/>
                  <a:pt x="27042" y="4135"/>
                </a:cubicBezTo>
                <a:cubicBezTo>
                  <a:pt x="27052" y="4150"/>
                  <a:pt x="27060" y="4157"/>
                  <a:pt x="27067" y="4157"/>
                </a:cubicBezTo>
                <a:cubicBezTo>
                  <a:pt x="27078" y="4157"/>
                  <a:pt x="27085" y="4140"/>
                  <a:pt x="27093" y="4110"/>
                </a:cubicBezTo>
                <a:cubicBezTo>
                  <a:pt x="27118" y="4336"/>
                  <a:pt x="27143" y="4600"/>
                  <a:pt x="27168" y="4876"/>
                </a:cubicBezTo>
                <a:cubicBezTo>
                  <a:pt x="27168" y="4889"/>
                  <a:pt x="27168" y="4902"/>
                  <a:pt x="27168" y="4914"/>
                </a:cubicBezTo>
                <a:cubicBezTo>
                  <a:pt x="27168" y="4939"/>
                  <a:pt x="27156" y="4952"/>
                  <a:pt x="27143" y="4952"/>
                </a:cubicBezTo>
                <a:cubicBezTo>
                  <a:pt x="27156" y="4952"/>
                  <a:pt x="27168" y="4952"/>
                  <a:pt x="27168" y="4939"/>
                </a:cubicBezTo>
                <a:lnTo>
                  <a:pt x="27181" y="4927"/>
                </a:lnTo>
                <a:cubicBezTo>
                  <a:pt x="27218" y="5266"/>
                  <a:pt x="27244" y="5656"/>
                  <a:pt x="27206" y="6083"/>
                </a:cubicBezTo>
                <a:cubicBezTo>
                  <a:pt x="27181" y="6510"/>
                  <a:pt x="27080" y="6962"/>
                  <a:pt x="26904" y="7390"/>
                </a:cubicBezTo>
                <a:lnTo>
                  <a:pt x="26892" y="7377"/>
                </a:lnTo>
                <a:lnTo>
                  <a:pt x="26892" y="7415"/>
                </a:lnTo>
                <a:cubicBezTo>
                  <a:pt x="26841" y="7528"/>
                  <a:pt x="26791" y="7653"/>
                  <a:pt x="26728" y="7754"/>
                </a:cubicBezTo>
                <a:lnTo>
                  <a:pt x="26716" y="7779"/>
                </a:lnTo>
                <a:cubicBezTo>
                  <a:pt x="26665" y="7880"/>
                  <a:pt x="26603" y="7993"/>
                  <a:pt x="26540" y="8081"/>
                </a:cubicBezTo>
                <a:cubicBezTo>
                  <a:pt x="26477" y="8181"/>
                  <a:pt x="26414" y="8282"/>
                  <a:pt x="26351" y="8382"/>
                </a:cubicBezTo>
                <a:cubicBezTo>
                  <a:pt x="26339" y="8370"/>
                  <a:pt x="26339" y="8370"/>
                  <a:pt x="26339" y="8370"/>
                </a:cubicBezTo>
                <a:lnTo>
                  <a:pt x="26289" y="8445"/>
                </a:lnTo>
                <a:cubicBezTo>
                  <a:pt x="26213" y="8546"/>
                  <a:pt x="26138" y="8646"/>
                  <a:pt x="26062" y="8747"/>
                </a:cubicBezTo>
                <a:cubicBezTo>
                  <a:pt x="26050" y="8747"/>
                  <a:pt x="26037" y="8759"/>
                  <a:pt x="26012" y="8772"/>
                </a:cubicBezTo>
                <a:lnTo>
                  <a:pt x="26037" y="8772"/>
                </a:lnTo>
                <a:cubicBezTo>
                  <a:pt x="25937" y="8885"/>
                  <a:pt x="25824" y="9011"/>
                  <a:pt x="25723" y="9111"/>
                </a:cubicBezTo>
                <a:cubicBezTo>
                  <a:pt x="25710" y="9111"/>
                  <a:pt x="25698" y="9124"/>
                  <a:pt x="25685" y="9149"/>
                </a:cubicBezTo>
                <a:cubicBezTo>
                  <a:pt x="25509" y="9337"/>
                  <a:pt x="25271" y="9551"/>
                  <a:pt x="25032" y="9714"/>
                </a:cubicBezTo>
                <a:cubicBezTo>
                  <a:pt x="24781" y="9865"/>
                  <a:pt x="24517" y="9991"/>
                  <a:pt x="24253" y="10066"/>
                </a:cubicBezTo>
                <a:cubicBezTo>
                  <a:pt x="23989" y="10135"/>
                  <a:pt x="23738" y="10160"/>
                  <a:pt x="23510" y="10160"/>
                </a:cubicBezTo>
                <a:cubicBezTo>
                  <a:pt x="23282" y="10160"/>
                  <a:pt x="23078" y="10135"/>
                  <a:pt x="22908" y="10104"/>
                </a:cubicBezTo>
                <a:cubicBezTo>
                  <a:pt x="22808" y="10079"/>
                  <a:pt x="22732" y="10066"/>
                  <a:pt x="22682" y="10054"/>
                </a:cubicBezTo>
                <a:cubicBezTo>
                  <a:pt x="22632" y="10041"/>
                  <a:pt x="22607" y="10028"/>
                  <a:pt x="22607" y="10028"/>
                </a:cubicBezTo>
                <a:lnTo>
                  <a:pt x="22607" y="10028"/>
                </a:lnTo>
                <a:cubicBezTo>
                  <a:pt x="22607" y="10028"/>
                  <a:pt x="22632" y="10028"/>
                  <a:pt x="22670" y="10041"/>
                </a:cubicBezTo>
                <a:cubicBezTo>
                  <a:pt x="22720" y="10041"/>
                  <a:pt x="22783" y="10054"/>
                  <a:pt x="22871" y="10066"/>
                </a:cubicBezTo>
                <a:cubicBezTo>
                  <a:pt x="23012" y="10088"/>
                  <a:pt x="23218" y="10119"/>
                  <a:pt x="23474" y="10119"/>
                </a:cubicBezTo>
                <a:cubicBezTo>
                  <a:pt x="23515" y="10119"/>
                  <a:pt x="23556" y="10118"/>
                  <a:pt x="23599" y="10116"/>
                </a:cubicBezTo>
                <a:cubicBezTo>
                  <a:pt x="23914" y="10104"/>
                  <a:pt x="24291" y="10028"/>
                  <a:pt x="24655" y="9853"/>
                </a:cubicBezTo>
                <a:cubicBezTo>
                  <a:pt x="24831" y="9765"/>
                  <a:pt x="25007" y="9664"/>
                  <a:pt x="25170" y="9526"/>
                </a:cubicBezTo>
                <a:cubicBezTo>
                  <a:pt x="25346" y="9413"/>
                  <a:pt x="25497" y="9262"/>
                  <a:pt x="25623" y="9124"/>
                </a:cubicBezTo>
                <a:cubicBezTo>
                  <a:pt x="25899" y="8847"/>
                  <a:pt x="26163" y="8546"/>
                  <a:pt x="26389" y="8219"/>
                </a:cubicBezTo>
                <a:cubicBezTo>
                  <a:pt x="26615" y="7892"/>
                  <a:pt x="26791" y="7553"/>
                  <a:pt x="26904" y="7214"/>
                </a:cubicBezTo>
                <a:cubicBezTo>
                  <a:pt x="27042" y="6887"/>
                  <a:pt x="27093" y="6573"/>
                  <a:pt x="27130" y="6322"/>
                </a:cubicBezTo>
                <a:lnTo>
                  <a:pt x="27130" y="6309"/>
                </a:lnTo>
                <a:cubicBezTo>
                  <a:pt x="27080" y="6673"/>
                  <a:pt x="26967" y="7075"/>
                  <a:pt x="26791" y="7465"/>
                </a:cubicBezTo>
                <a:cubicBezTo>
                  <a:pt x="26615" y="7842"/>
                  <a:pt x="26389" y="8206"/>
                  <a:pt x="26125" y="8521"/>
                </a:cubicBezTo>
                <a:cubicBezTo>
                  <a:pt x="26000" y="8671"/>
                  <a:pt x="25874" y="8822"/>
                  <a:pt x="25736" y="8960"/>
                </a:cubicBezTo>
                <a:cubicBezTo>
                  <a:pt x="25597" y="9099"/>
                  <a:pt x="25484" y="9224"/>
                  <a:pt x="25334" y="9350"/>
                </a:cubicBezTo>
                <a:cubicBezTo>
                  <a:pt x="25032" y="9601"/>
                  <a:pt x="24718" y="9777"/>
                  <a:pt x="24429" y="9878"/>
                </a:cubicBezTo>
                <a:cubicBezTo>
                  <a:pt x="24052" y="10012"/>
                  <a:pt x="23764" y="10034"/>
                  <a:pt x="23644" y="10034"/>
                </a:cubicBezTo>
                <a:cubicBezTo>
                  <a:pt x="23584" y="10034"/>
                  <a:pt x="23566" y="10028"/>
                  <a:pt x="23599" y="10028"/>
                </a:cubicBezTo>
                <a:cubicBezTo>
                  <a:pt x="23637" y="10016"/>
                  <a:pt x="23800" y="10016"/>
                  <a:pt x="24077" y="9941"/>
                </a:cubicBezTo>
                <a:cubicBezTo>
                  <a:pt x="24366" y="9865"/>
                  <a:pt x="24781" y="9714"/>
                  <a:pt x="25208" y="9350"/>
                </a:cubicBezTo>
                <a:cubicBezTo>
                  <a:pt x="25421" y="9174"/>
                  <a:pt x="25509" y="9073"/>
                  <a:pt x="25572" y="9023"/>
                </a:cubicBezTo>
                <a:cubicBezTo>
                  <a:pt x="25606" y="8990"/>
                  <a:pt x="25623" y="8979"/>
                  <a:pt x="25626" y="8979"/>
                </a:cubicBezTo>
                <a:lnTo>
                  <a:pt x="25626" y="8979"/>
                </a:lnTo>
                <a:cubicBezTo>
                  <a:pt x="25628" y="8979"/>
                  <a:pt x="25627" y="8981"/>
                  <a:pt x="25623" y="8985"/>
                </a:cubicBezTo>
                <a:cubicBezTo>
                  <a:pt x="25616" y="8992"/>
                  <a:pt x="25594" y="9017"/>
                  <a:pt x="25600" y="9017"/>
                </a:cubicBezTo>
                <a:cubicBezTo>
                  <a:pt x="25604" y="9017"/>
                  <a:pt x="25628" y="8999"/>
                  <a:pt x="25698" y="8935"/>
                </a:cubicBezTo>
                <a:cubicBezTo>
                  <a:pt x="26037" y="8571"/>
                  <a:pt x="26339" y="8169"/>
                  <a:pt x="26578" y="7716"/>
                </a:cubicBezTo>
                <a:cubicBezTo>
                  <a:pt x="26816" y="7251"/>
                  <a:pt x="26980" y="6736"/>
                  <a:pt x="27030" y="6234"/>
                </a:cubicBezTo>
                <a:cubicBezTo>
                  <a:pt x="27105" y="5593"/>
                  <a:pt x="27042" y="5090"/>
                  <a:pt x="27005" y="4675"/>
                </a:cubicBezTo>
                <a:cubicBezTo>
                  <a:pt x="26967" y="4261"/>
                  <a:pt x="26929" y="3947"/>
                  <a:pt x="26917" y="3670"/>
                </a:cubicBezTo>
                <a:cubicBezTo>
                  <a:pt x="26892" y="3142"/>
                  <a:pt x="26942" y="2828"/>
                  <a:pt x="27005" y="2527"/>
                </a:cubicBezTo>
                <a:cubicBezTo>
                  <a:pt x="27068" y="2238"/>
                  <a:pt x="27143" y="1961"/>
                  <a:pt x="27331" y="1572"/>
                </a:cubicBezTo>
                <a:cubicBezTo>
                  <a:pt x="27533" y="1182"/>
                  <a:pt x="27847" y="679"/>
                  <a:pt x="28513" y="1"/>
                </a:cubicBezTo>
                <a:close/>
              </a:path>
            </a:pathLst>
          </a:custGeom>
          <a:solidFill>
            <a:srgbClr val="FFCF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" name="Google Shape;1208;p37"/>
          <p:cNvSpPr/>
          <p:nvPr/>
        </p:nvSpPr>
        <p:spPr>
          <a:xfrm rot="254886">
            <a:off x="720012" y="4721254"/>
            <a:ext cx="2192022" cy="974748"/>
          </a:xfrm>
          <a:custGeom>
            <a:avLst/>
            <a:gdLst/>
            <a:ahLst/>
            <a:cxnLst/>
            <a:rect l="l" t="t" r="r" b="b"/>
            <a:pathLst>
              <a:path w="50000" h="22234" extrusionOk="0">
                <a:moveTo>
                  <a:pt x="12604" y="1018"/>
                </a:moveTo>
                <a:cubicBezTo>
                  <a:pt x="12600" y="1019"/>
                  <a:pt x="12596" y="1020"/>
                  <a:pt x="12591" y="1021"/>
                </a:cubicBezTo>
                <a:cubicBezTo>
                  <a:pt x="12596" y="1020"/>
                  <a:pt x="12600" y="1019"/>
                  <a:pt x="12604" y="1018"/>
                </a:cubicBezTo>
                <a:close/>
                <a:moveTo>
                  <a:pt x="13088" y="3763"/>
                </a:moveTo>
                <a:cubicBezTo>
                  <a:pt x="13087" y="3763"/>
                  <a:pt x="13062" y="3808"/>
                  <a:pt x="13007" y="3905"/>
                </a:cubicBezTo>
                <a:lnTo>
                  <a:pt x="13007" y="3905"/>
                </a:lnTo>
                <a:cubicBezTo>
                  <a:pt x="13060" y="3814"/>
                  <a:pt x="13088" y="3763"/>
                  <a:pt x="13088" y="3763"/>
                </a:cubicBezTo>
                <a:close/>
                <a:moveTo>
                  <a:pt x="18950" y="6814"/>
                </a:moveTo>
                <a:lnTo>
                  <a:pt x="18950" y="6814"/>
                </a:lnTo>
                <a:cubicBezTo>
                  <a:pt x="18923" y="6835"/>
                  <a:pt x="18897" y="6857"/>
                  <a:pt x="18870" y="6879"/>
                </a:cubicBezTo>
                <a:lnTo>
                  <a:pt x="18870" y="6879"/>
                </a:lnTo>
                <a:cubicBezTo>
                  <a:pt x="18892" y="6862"/>
                  <a:pt x="18918" y="6840"/>
                  <a:pt x="18950" y="6814"/>
                </a:cubicBezTo>
                <a:close/>
                <a:moveTo>
                  <a:pt x="11356" y="5902"/>
                </a:moveTo>
                <a:lnTo>
                  <a:pt x="11356" y="5902"/>
                </a:lnTo>
                <a:cubicBezTo>
                  <a:pt x="11141" y="6233"/>
                  <a:pt x="10904" y="6587"/>
                  <a:pt x="10644" y="6965"/>
                </a:cubicBezTo>
                <a:cubicBezTo>
                  <a:pt x="10757" y="6776"/>
                  <a:pt x="11096" y="6261"/>
                  <a:pt x="11159" y="6110"/>
                </a:cubicBezTo>
                <a:cubicBezTo>
                  <a:pt x="11171" y="6073"/>
                  <a:pt x="11171" y="6073"/>
                  <a:pt x="11159" y="6073"/>
                </a:cubicBezTo>
                <a:cubicBezTo>
                  <a:pt x="11171" y="6048"/>
                  <a:pt x="11197" y="6010"/>
                  <a:pt x="11222" y="5972"/>
                </a:cubicBezTo>
                <a:cubicBezTo>
                  <a:pt x="11222" y="5972"/>
                  <a:pt x="11234" y="5985"/>
                  <a:pt x="11234" y="5997"/>
                </a:cubicBezTo>
                <a:cubicBezTo>
                  <a:pt x="11237" y="6000"/>
                  <a:pt x="11240" y="6001"/>
                  <a:pt x="11244" y="6001"/>
                </a:cubicBezTo>
                <a:cubicBezTo>
                  <a:pt x="11259" y="6001"/>
                  <a:pt x="11288" y="5978"/>
                  <a:pt x="11356" y="5902"/>
                </a:cubicBezTo>
                <a:close/>
                <a:moveTo>
                  <a:pt x="39395" y="8372"/>
                </a:moveTo>
                <a:cubicBezTo>
                  <a:pt x="39393" y="8372"/>
                  <a:pt x="39392" y="8372"/>
                  <a:pt x="39391" y="8372"/>
                </a:cubicBezTo>
                <a:lnTo>
                  <a:pt x="39391" y="8372"/>
                </a:lnTo>
                <a:cubicBezTo>
                  <a:pt x="39392" y="8372"/>
                  <a:pt x="39393" y="8372"/>
                  <a:pt x="39395" y="8372"/>
                </a:cubicBezTo>
                <a:close/>
                <a:moveTo>
                  <a:pt x="20608" y="8335"/>
                </a:moveTo>
                <a:cubicBezTo>
                  <a:pt x="20599" y="8390"/>
                  <a:pt x="20577" y="8445"/>
                  <a:pt x="20541" y="8534"/>
                </a:cubicBezTo>
                <a:lnTo>
                  <a:pt x="20541" y="8534"/>
                </a:lnTo>
                <a:cubicBezTo>
                  <a:pt x="20568" y="8459"/>
                  <a:pt x="20592" y="8391"/>
                  <a:pt x="20608" y="8335"/>
                </a:cubicBezTo>
                <a:close/>
                <a:moveTo>
                  <a:pt x="27067" y="8435"/>
                </a:moveTo>
                <a:lnTo>
                  <a:pt x="27067" y="8448"/>
                </a:lnTo>
                <a:cubicBezTo>
                  <a:pt x="26967" y="8511"/>
                  <a:pt x="26866" y="8573"/>
                  <a:pt x="26753" y="8649"/>
                </a:cubicBezTo>
                <a:cubicBezTo>
                  <a:pt x="26866" y="8573"/>
                  <a:pt x="26967" y="8511"/>
                  <a:pt x="27067" y="8435"/>
                </a:cubicBezTo>
                <a:close/>
                <a:moveTo>
                  <a:pt x="28538" y="8046"/>
                </a:moveTo>
                <a:cubicBezTo>
                  <a:pt x="28651" y="8121"/>
                  <a:pt x="28726" y="8259"/>
                  <a:pt x="28776" y="8385"/>
                </a:cubicBezTo>
                <a:cubicBezTo>
                  <a:pt x="28789" y="8423"/>
                  <a:pt x="28801" y="8448"/>
                  <a:pt x="28814" y="8498"/>
                </a:cubicBezTo>
                <a:lnTo>
                  <a:pt x="28852" y="8661"/>
                </a:lnTo>
                <a:cubicBezTo>
                  <a:pt x="28827" y="8611"/>
                  <a:pt x="28814" y="8561"/>
                  <a:pt x="28801" y="8511"/>
                </a:cubicBezTo>
                <a:cubicBezTo>
                  <a:pt x="28789" y="8460"/>
                  <a:pt x="28789" y="8435"/>
                  <a:pt x="28776" y="8410"/>
                </a:cubicBezTo>
                <a:cubicBezTo>
                  <a:pt x="28751" y="8335"/>
                  <a:pt x="28726" y="8284"/>
                  <a:pt x="28701" y="8234"/>
                </a:cubicBezTo>
                <a:cubicBezTo>
                  <a:pt x="28638" y="8146"/>
                  <a:pt x="28575" y="8071"/>
                  <a:pt x="28538" y="8046"/>
                </a:cubicBezTo>
                <a:close/>
                <a:moveTo>
                  <a:pt x="27230" y="8484"/>
                </a:moveTo>
                <a:cubicBezTo>
                  <a:pt x="27250" y="8484"/>
                  <a:pt x="27247" y="8500"/>
                  <a:pt x="27267" y="8500"/>
                </a:cubicBezTo>
                <a:cubicBezTo>
                  <a:pt x="27270" y="8500"/>
                  <a:pt x="27275" y="8499"/>
                  <a:pt x="27281" y="8498"/>
                </a:cubicBezTo>
                <a:lnTo>
                  <a:pt x="27281" y="8498"/>
                </a:lnTo>
                <a:cubicBezTo>
                  <a:pt x="27180" y="8548"/>
                  <a:pt x="27092" y="8611"/>
                  <a:pt x="26992" y="8674"/>
                </a:cubicBezTo>
                <a:cubicBezTo>
                  <a:pt x="27017" y="8636"/>
                  <a:pt x="27092" y="8561"/>
                  <a:pt x="27143" y="8511"/>
                </a:cubicBezTo>
                <a:cubicBezTo>
                  <a:pt x="27155" y="8511"/>
                  <a:pt x="27168" y="8498"/>
                  <a:pt x="27180" y="8498"/>
                </a:cubicBezTo>
                <a:cubicBezTo>
                  <a:pt x="27205" y="8487"/>
                  <a:pt x="27220" y="8484"/>
                  <a:pt x="27230" y="8484"/>
                </a:cubicBezTo>
                <a:close/>
                <a:moveTo>
                  <a:pt x="28362" y="8561"/>
                </a:moveTo>
                <a:lnTo>
                  <a:pt x="28362" y="8561"/>
                </a:lnTo>
                <a:cubicBezTo>
                  <a:pt x="28387" y="8586"/>
                  <a:pt x="28387" y="8611"/>
                  <a:pt x="28412" y="8661"/>
                </a:cubicBezTo>
                <a:cubicBezTo>
                  <a:pt x="28412" y="8681"/>
                  <a:pt x="28419" y="8700"/>
                  <a:pt x="28423" y="8719"/>
                </a:cubicBezTo>
                <a:lnTo>
                  <a:pt x="28423" y="8719"/>
                </a:lnTo>
                <a:cubicBezTo>
                  <a:pt x="28387" y="8611"/>
                  <a:pt x="28386" y="8598"/>
                  <a:pt x="28362" y="8561"/>
                </a:cubicBezTo>
                <a:close/>
                <a:moveTo>
                  <a:pt x="18900" y="8674"/>
                </a:moveTo>
                <a:lnTo>
                  <a:pt x="18855" y="8780"/>
                </a:lnTo>
                <a:lnTo>
                  <a:pt x="18855" y="8780"/>
                </a:lnTo>
                <a:cubicBezTo>
                  <a:pt x="18871" y="8743"/>
                  <a:pt x="18886" y="8708"/>
                  <a:pt x="18900" y="8674"/>
                </a:cubicBezTo>
                <a:close/>
                <a:moveTo>
                  <a:pt x="28428" y="8746"/>
                </a:moveTo>
                <a:cubicBezTo>
                  <a:pt x="28438" y="8775"/>
                  <a:pt x="28448" y="8790"/>
                  <a:pt x="28450" y="8829"/>
                </a:cubicBezTo>
                <a:lnTo>
                  <a:pt x="28450" y="8829"/>
                </a:lnTo>
                <a:cubicBezTo>
                  <a:pt x="28445" y="8814"/>
                  <a:pt x="28441" y="8800"/>
                  <a:pt x="28437" y="8787"/>
                </a:cubicBezTo>
                <a:cubicBezTo>
                  <a:pt x="28437" y="8770"/>
                  <a:pt x="28431" y="8759"/>
                  <a:pt x="28428" y="8746"/>
                </a:cubicBezTo>
                <a:close/>
                <a:moveTo>
                  <a:pt x="40000" y="9036"/>
                </a:moveTo>
                <a:cubicBezTo>
                  <a:pt x="40002" y="9041"/>
                  <a:pt x="40005" y="9046"/>
                  <a:pt x="40010" y="9051"/>
                </a:cubicBezTo>
                <a:cubicBezTo>
                  <a:pt x="40007" y="9046"/>
                  <a:pt x="40003" y="9041"/>
                  <a:pt x="40000" y="9036"/>
                </a:cubicBezTo>
                <a:close/>
                <a:moveTo>
                  <a:pt x="28801" y="9151"/>
                </a:moveTo>
                <a:lnTo>
                  <a:pt x="28801" y="9151"/>
                </a:lnTo>
                <a:cubicBezTo>
                  <a:pt x="28806" y="9185"/>
                  <a:pt x="28810" y="9218"/>
                  <a:pt x="28814" y="9251"/>
                </a:cubicBezTo>
                <a:lnTo>
                  <a:pt x="28814" y="9251"/>
                </a:lnTo>
                <a:cubicBezTo>
                  <a:pt x="28810" y="9218"/>
                  <a:pt x="28806" y="9185"/>
                  <a:pt x="28801" y="9151"/>
                </a:cubicBezTo>
                <a:close/>
                <a:moveTo>
                  <a:pt x="40100" y="9290"/>
                </a:moveTo>
                <a:cubicBezTo>
                  <a:pt x="40135" y="9370"/>
                  <a:pt x="40167" y="9439"/>
                  <a:pt x="40199" y="9503"/>
                </a:cubicBezTo>
                <a:lnTo>
                  <a:pt x="40100" y="9290"/>
                </a:lnTo>
                <a:close/>
                <a:moveTo>
                  <a:pt x="28208" y="7968"/>
                </a:moveTo>
                <a:cubicBezTo>
                  <a:pt x="28318" y="7968"/>
                  <a:pt x="28425" y="8005"/>
                  <a:pt x="28512" y="8071"/>
                </a:cubicBezTo>
                <a:cubicBezTo>
                  <a:pt x="28613" y="8146"/>
                  <a:pt x="28676" y="8247"/>
                  <a:pt x="28726" y="8347"/>
                </a:cubicBezTo>
                <a:cubicBezTo>
                  <a:pt x="28776" y="8460"/>
                  <a:pt x="28814" y="8586"/>
                  <a:pt x="28864" y="8800"/>
                </a:cubicBezTo>
                <a:cubicBezTo>
                  <a:pt x="28902" y="9013"/>
                  <a:pt x="28940" y="9239"/>
                  <a:pt x="28965" y="9478"/>
                </a:cubicBezTo>
                <a:cubicBezTo>
                  <a:pt x="28952" y="9491"/>
                  <a:pt x="28952" y="9503"/>
                  <a:pt x="28952" y="9528"/>
                </a:cubicBezTo>
                <a:cubicBezTo>
                  <a:pt x="28952" y="9579"/>
                  <a:pt x="28952" y="9642"/>
                  <a:pt x="28940" y="9692"/>
                </a:cubicBezTo>
                <a:cubicBezTo>
                  <a:pt x="28927" y="9428"/>
                  <a:pt x="28902" y="9164"/>
                  <a:pt x="28852" y="8913"/>
                </a:cubicBezTo>
                <a:cubicBezTo>
                  <a:pt x="28839" y="8850"/>
                  <a:pt x="28827" y="8787"/>
                  <a:pt x="28814" y="8724"/>
                </a:cubicBezTo>
                <a:lnTo>
                  <a:pt x="28776" y="8599"/>
                </a:lnTo>
                <a:cubicBezTo>
                  <a:pt x="28751" y="8498"/>
                  <a:pt x="28739" y="8448"/>
                  <a:pt x="28713" y="8385"/>
                </a:cubicBezTo>
                <a:cubicBezTo>
                  <a:pt x="28663" y="8272"/>
                  <a:pt x="28600" y="8159"/>
                  <a:pt x="28487" y="8083"/>
                </a:cubicBezTo>
                <a:cubicBezTo>
                  <a:pt x="28387" y="8008"/>
                  <a:pt x="28261" y="7983"/>
                  <a:pt x="28135" y="7983"/>
                </a:cubicBezTo>
                <a:cubicBezTo>
                  <a:pt x="28135" y="7983"/>
                  <a:pt x="28148" y="7970"/>
                  <a:pt x="28161" y="7970"/>
                </a:cubicBezTo>
                <a:cubicBezTo>
                  <a:pt x="28177" y="7969"/>
                  <a:pt x="28193" y="7968"/>
                  <a:pt x="28208" y="7968"/>
                </a:cubicBezTo>
                <a:close/>
                <a:moveTo>
                  <a:pt x="28952" y="10132"/>
                </a:moveTo>
                <a:cubicBezTo>
                  <a:pt x="28952" y="10157"/>
                  <a:pt x="28965" y="10182"/>
                  <a:pt x="28965" y="10207"/>
                </a:cubicBezTo>
                <a:cubicBezTo>
                  <a:pt x="28965" y="10220"/>
                  <a:pt x="28965" y="10220"/>
                  <a:pt x="28952" y="10232"/>
                </a:cubicBezTo>
                <a:lnTo>
                  <a:pt x="28952" y="10132"/>
                </a:lnTo>
                <a:close/>
                <a:moveTo>
                  <a:pt x="29947" y="9830"/>
                </a:moveTo>
                <a:cubicBezTo>
                  <a:pt x="29953" y="9974"/>
                  <a:pt x="29958" y="10116"/>
                  <a:pt x="29958" y="10257"/>
                </a:cubicBezTo>
                <a:cubicBezTo>
                  <a:pt x="29958" y="10117"/>
                  <a:pt x="29954" y="9973"/>
                  <a:pt x="29947" y="9830"/>
                </a:cubicBezTo>
                <a:close/>
                <a:moveTo>
                  <a:pt x="28864" y="10069"/>
                </a:moveTo>
                <a:cubicBezTo>
                  <a:pt x="28867" y="10166"/>
                  <a:pt x="28869" y="10261"/>
                  <a:pt x="28869" y="10353"/>
                </a:cubicBezTo>
                <a:lnTo>
                  <a:pt x="28869" y="10353"/>
                </a:lnTo>
                <a:cubicBezTo>
                  <a:pt x="28869" y="10257"/>
                  <a:pt x="28868" y="10162"/>
                  <a:pt x="28864" y="10069"/>
                </a:cubicBezTo>
                <a:close/>
                <a:moveTo>
                  <a:pt x="28952" y="9855"/>
                </a:moveTo>
                <a:cubicBezTo>
                  <a:pt x="28952" y="9868"/>
                  <a:pt x="28965" y="9868"/>
                  <a:pt x="28965" y="9868"/>
                </a:cubicBezTo>
                <a:cubicBezTo>
                  <a:pt x="28977" y="9880"/>
                  <a:pt x="28977" y="9893"/>
                  <a:pt x="28990" y="9893"/>
                </a:cubicBezTo>
                <a:cubicBezTo>
                  <a:pt x="28990" y="10106"/>
                  <a:pt x="28990" y="10320"/>
                  <a:pt x="28990" y="10521"/>
                </a:cubicBezTo>
                <a:cubicBezTo>
                  <a:pt x="28990" y="10408"/>
                  <a:pt x="28977" y="10295"/>
                  <a:pt x="28965" y="10182"/>
                </a:cubicBezTo>
                <a:cubicBezTo>
                  <a:pt x="28965" y="10132"/>
                  <a:pt x="28965" y="10081"/>
                  <a:pt x="28952" y="10031"/>
                </a:cubicBezTo>
                <a:lnTo>
                  <a:pt x="28952" y="9855"/>
                </a:lnTo>
                <a:close/>
                <a:moveTo>
                  <a:pt x="15199" y="10664"/>
                </a:moveTo>
                <a:cubicBezTo>
                  <a:pt x="15197" y="10667"/>
                  <a:pt x="15195" y="10669"/>
                  <a:pt x="15193" y="10672"/>
                </a:cubicBezTo>
                <a:cubicBezTo>
                  <a:pt x="15195" y="10670"/>
                  <a:pt x="15197" y="10667"/>
                  <a:pt x="15199" y="10664"/>
                </a:cubicBezTo>
                <a:close/>
                <a:moveTo>
                  <a:pt x="6434" y="10961"/>
                </a:moveTo>
                <a:cubicBezTo>
                  <a:pt x="6392" y="11016"/>
                  <a:pt x="6356" y="11064"/>
                  <a:pt x="6325" y="11105"/>
                </a:cubicBezTo>
                <a:lnTo>
                  <a:pt x="6325" y="11105"/>
                </a:lnTo>
                <a:lnTo>
                  <a:pt x="6434" y="10961"/>
                </a:lnTo>
                <a:close/>
                <a:moveTo>
                  <a:pt x="17454" y="11614"/>
                </a:moveTo>
                <a:cubicBezTo>
                  <a:pt x="17453" y="11618"/>
                  <a:pt x="17451" y="11621"/>
                  <a:pt x="17449" y="11626"/>
                </a:cubicBezTo>
                <a:lnTo>
                  <a:pt x="17449" y="11626"/>
                </a:lnTo>
                <a:cubicBezTo>
                  <a:pt x="17451" y="11622"/>
                  <a:pt x="17453" y="11618"/>
                  <a:pt x="17454" y="11614"/>
                </a:cubicBezTo>
                <a:close/>
                <a:moveTo>
                  <a:pt x="36090" y="11564"/>
                </a:moveTo>
                <a:cubicBezTo>
                  <a:pt x="36077" y="11564"/>
                  <a:pt x="36039" y="11589"/>
                  <a:pt x="36002" y="11614"/>
                </a:cubicBezTo>
                <a:cubicBezTo>
                  <a:pt x="35983" y="11627"/>
                  <a:pt x="35967" y="11640"/>
                  <a:pt x="35961" y="11640"/>
                </a:cubicBezTo>
                <a:cubicBezTo>
                  <a:pt x="35955" y="11640"/>
                  <a:pt x="35958" y="11627"/>
                  <a:pt x="35977" y="11589"/>
                </a:cubicBezTo>
                <a:lnTo>
                  <a:pt x="35977" y="11589"/>
                </a:lnTo>
                <a:cubicBezTo>
                  <a:pt x="35876" y="11727"/>
                  <a:pt x="35788" y="11853"/>
                  <a:pt x="35700" y="11979"/>
                </a:cubicBezTo>
                <a:cubicBezTo>
                  <a:pt x="35650" y="12054"/>
                  <a:pt x="35612" y="12117"/>
                  <a:pt x="35562" y="12192"/>
                </a:cubicBezTo>
                <a:cubicBezTo>
                  <a:pt x="35675" y="12067"/>
                  <a:pt x="35776" y="11954"/>
                  <a:pt x="35864" y="11841"/>
                </a:cubicBezTo>
                <a:cubicBezTo>
                  <a:pt x="35926" y="11765"/>
                  <a:pt x="36002" y="11690"/>
                  <a:pt x="36090" y="11602"/>
                </a:cubicBezTo>
                <a:cubicBezTo>
                  <a:pt x="36102" y="11564"/>
                  <a:pt x="36102" y="11564"/>
                  <a:pt x="36090" y="11564"/>
                </a:cubicBezTo>
                <a:close/>
                <a:moveTo>
                  <a:pt x="35562" y="12192"/>
                </a:moveTo>
                <a:lnTo>
                  <a:pt x="35562" y="12192"/>
                </a:lnTo>
                <a:cubicBezTo>
                  <a:pt x="35554" y="12202"/>
                  <a:pt x="35545" y="12212"/>
                  <a:pt x="35537" y="12222"/>
                </a:cubicBezTo>
                <a:lnTo>
                  <a:pt x="35537" y="12222"/>
                </a:lnTo>
                <a:lnTo>
                  <a:pt x="35537" y="12218"/>
                </a:lnTo>
                <a:cubicBezTo>
                  <a:pt x="35510" y="12251"/>
                  <a:pt x="35483" y="12285"/>
                  <a:pt x="35455" y="12319"/>
                </a:cubicBezTo>
                <a:lnTo>
                  <a:pt x="35455" y="12319"/>
                </a:lnTo>
                <a:cubicBezTo>
                  <a:pt x="35483" y="12287"/>
                  <a:pt x="35510" y="12254"/>
                  <a:pt x="35537" y="12222"/>
                </a:cubicBezTo>
                <a:lnTo>
                  <a:pt x="35537" y="12222"/>
                </a:lnTo>
                <a:lnTo>
                  <a:pt x="35537" y="12243"/>
                </a:lnTo>
                <a:lnTo>
                  <a:pt x="35562" y="12192"/>
                </a:lnTo>
                <a:close/>
                <a:moveTo>
                  <a:pt x="29720" y="12159"/>
                </a:moveTo>
                <a:cubicBezTo>
                  <a:pt x="29716" y="12195"/>
                  <a:pt x="29711" y="12232"/>
                  <a:pt x="29706" y="12268"/>
                </a:cubicBezTo>
                <a:lnTo>
                  <a:pt x="29697" y="12352"/>
                </a:lnTo>
                <a:lnTo>
                  <a:pt x="29697" y="12352"/>
                </a:lnTo>
                <a:cubicBezTo>
                  <a:pt x="29700" y="12332"/>
                  <a:pt x="29703" y="12313"/>
                  <a:pt x="29706" y="12293"/>
                </a:cubicBezTo>
                <a:cubicBezTo>
                  <a:pt x="29711" y="12248"/>
                  <a:pt x="29716" y="12204"/>
                  <a:pt x="29720" y="12159"/>
                </a:cubicBezTo>
                <a:close/>
                <a:moveTo>
                  <a:pt x="12541" y="12708"/>
                </a:moveTo>
                <a:cubicBezTo>
                  <a:pt x="12540" y="12708"/>
                  <a:pt x="12538" y="12709"/>
                  <a:pt x="12535" y="12711"/>
                </a:cubicBezTo>
                <a:lnTo>
                  <a:pt x="12535" y="12711"/>
                </a:lnTo>
                <a:lnTo>
                  <a:pt x="12541" y="12708"/>
                </a:lnTo>
                <a:close/>
                <a:moveTo>
                  <a:pt x="28977" y="10911"/>
                </a:moveTo>
                <a:cubicBezTo>
                  <a:pt x="28940" y="11514"/>
                  <a:pt x="28864" y="12130"/>
                  <a:pt x="28776" y="12733"/>
                </a:cubicBezTo>
                <a:lnTo>
                  <a:pt x="28739" y="12720"/>
                </a:lnTo>
                <a:cubicBezTo>
                  <a:pt x="28827" y="12117"/>
                  <a:pt x="28902" y="11539"/>
                  <a:pt x="28927" y="10961"/>
                </a:cubicBezTo>
                <a:lnTo>
                  <a:pt x="28940" y="11036"/>
                </a:lnTo>
                <a:cubicBezTo>
                  <a:pt x="28952" y="11011"/>
                  <a:pt x="28965" y="10974"/>
                  <a:pt x="28977" y="10911"/>
                </a:cubicBezTo>
                <a:close/>
                <a:moveTo>
                  <a:pt x="35160" y="12846"/>
                </a:moveTo>
                <a:cubicBezTo>
                  <a:pt x="35172" y="12846"/>
                  <a:pt x="35160" y="12858"/>
                  <a:pt x="35160" y="12858"/>
                </a:cubicBezTo>
                <a:cubicBezTo>
                  <a:pt x="35160" y="12858"/>
                  <a:pt x="35160" y="12846"/>
                  <a:pt x="35160" y="12846"/>
                </a:cubicBezTo>
                <a:close/>
                <a:moveTo>
                  <a:pt x="10505" y="7166"/>
                </a:moveTo>
                <a:lnTo>
                  <a:pt x="10505" y="7166"/>
                </a:lnTo>
                <a:cubicBezTo>
                  <a:pt x="9437" y="8699"/>
                  <a:pt x="7992" y="10597"/>
                  <a:pt x="6145" y="12921"/>
                </a:cubicBezTo>
                <a:lnTo>
                  <a:pt x="6195" y="12846"/>
                </a:lnTo>
                <a:lnTo>
                  <a:pt x="7138" y="11640"/>
                </a:lnTo>
                <a:cubicBezTo>
                  <a:pt x="7741" y="10898"/>
                  <a:pt x="8420" y="9956"/>
                  <a:pt x="8570" y="9792"/>
                </a:cubicBezTo>
                <a:lnTo>
                  <a:pt x="8671" y="9642"/>
                </a:lnTo>
                <a:cubicBezTo>
                  <a:pt x="9136" y="9026"/>
                  <a:pt x="9588" y="8397"/>
                  <a:pt x="10041" y="7769"/>
                </a:cubicBezTo>
                <a:cubicBezTo>
                  <a:pt x="10191" y="7568"/>
                  <a:pt x="10355" y="7342"/>
                  <a:pt x="10505" y="7166"/>
                </a:cubicBezTo>
                <a:close/>
                <a:moveTo>
                  <a:pt x="28814" y="11464"/>
                </a:moveTo>
                <a:cubicBezTo>
                  <a:pt x="28814" y="11539"/>
                  <a:pt x="28814" y="11614"/>
                  <a:pt x="28827" y="11640"/>
                </a:cubicBezTo>
                <a:cubicBezTo>
                  <a:pt x="28740" y="12435"/>
                  <a:pt x="28653" y="12923"/>
                  <a:pt x="28639" y="13031"/>
                </a:cubicBezTo>
                <a:lnTo>
                  <a:pt x="28639" y="13031"/>
                </a:lnTo>
                <a:cubicBezTo>
                  <a:pt x="28639" y="13018"/>
                  <a:pt x="28642" y="12984"/>
                  <a:pt x="28651" y="12934"/>
                </a:cubicBezTo>
                <a:cubicBezTo>
                  <a:pt x="28651" y="12884"/>
                  <a:pt x="28663" y="12783"/>
                  <a:pt x="28688" y="12645"/>
                </a:cubicBezTo>
                <a:cubicBezTo>
                  <a:pt x="28713" y="12393"/>
                  <a:pt x="28776" y="12004"/>
                  <a:pt x="28814" y="11464"/>
                </a:cubicBezTo>
                <a:close/>
                <a:moveTo>
                  <a:pt x="5404" y="13085"/>
                </a:moveTo>
                <a:lnTo>
                  <a:pt x="5404" y="13085"/>
                </a:lnTo>
                <a:cubicBezTo>
                  <a:pt x="5398" y="13092"/>
                  <a:pt x="5393" y="13099"/>
                  <a:pt x="5388" y="13105"/>
                </a:cubicBezTo>
                <a:lnTo>
                  <a:pt x="5388" y="13105"/>
                </a:lnTo>
                <a:cubicBezTo>
                  <a:pt x="5393" y="13098"/>
                  <a:pt x="5399" y="13091"/>
                  <a:pt x="5404" y="13085"/>
                </a:cubicBezTo>
                <a:close/>
                <a:moveTo>
                  <a:pt x="5328" y="13160"/>
                </a:moveTo>
                <a:cubicBezTo>
                  <a:pt x="5314" y="13174"/>
                  <a:pt x="5304" y="13188"/>
                  <a:pt x="5296" y="13202"/>
                </a:cubicBezTo>
                <a:lnTo>
                  <a:pt x="5296" y="13202"/>
                </a:lnTo>
                <a:cubicBezTo>
                  <a:pt x="5307" y="13188"/>
                  <a:pt x="5317" y="13174"/>
                  <a:pt x="5328" y="13160"/>
                </a:cubicBezTo>
                <a:close/>
                <a:moveTo>
                  <a:pt x="26929" y="8661"/>
                </a:moveTo>
                <a:cubicBezTo>
                  <a:pt x="26920" y="8680"/>
                  <a:pt x="26924" y="8691"/>
                  <a:pt x="26942" y="8691"/>
                </a:cubicBezTo>
                <a:cubicBezTo>
                  <a:pt x="26948" y="8691"/>
                  <a:pt x="26957" y="8690"/>
                  <a:pt x="26967" y="8687"/>
                </a:cubicBezTo>
                <a:lnTo>
                  <a:pt x="26967" y="8687"/>
                </a:lnTo>
                <a:cubicBezTo>
                  <a:pt x="26175" y="9214"/>
                  <a:pt x="25434" y="9843"/>
                  <a:pt x="24755" y="10433"/>
                </a:cubicBezTo>
                <a:cubicBezTo>
                  <a:pt x="24089" y="11024"/>
                  <a:pt x="23499" y="11589"/>
                  <a:pt x="22996" y="12079"/>
                </a:cubicBezTo>
                <a:cubicBezTo>
                  <a:pt x="22003" y="13047"/>
                  <a:pt x="21362" y="13700"/>
                  <a:pt x="21300" y="13751"/>
                </a:cubicBezTo>
                <a:cubicBezTo>
                  <a:pt x="22644" y="12368"/>
                  <a:pt x="23825" y="11200"/>
                  <a:pt x="24793" y="10345"/>
                </a:cubicBezTo>
                <a:cubicBezTo>
                  <a:pt x="25773" y="9478"/>
                  <a:pt x="26514" y="8925"/>
                  <a:pt x="26929" y="8661"/>
                </a:cubicBezTo>
                <a:close/>
                <a:moveTo>
                  <a:pt x="29697" y="12352"/>
                </a:moveTo>
                <a:lnTo>
                  <a:pt x="29697" y="12352"/>
                </a:lnTo>
                <a:cubicBezTo>
                  <a:pt x="29662" y="12569"/>
                  <a:pt x="29629" y="12778"/>
                  <a:pt x="29606" y="12997"/>
                </a:cubicBezTo>
                <a:cubicBezTo>
                  <a:pt x="29568" y="13248"/>
                  <a:pt x="29530" y="13499"/>
                  <a:pt x="29493" y="13751"/>
                </a:cubicBezTo>
                <a:lnTo>
                  <a:pt x="29606" y="13034"/>
                </a:lnTo>
                <a:lnTo>
                  <a:pt x="29694" y="12381"/>
                </a:lnTo>
                <a:lnTo>
                  <a:pt x="29697" y="12352"/>
                </a:lnTo>
                <a:close/>
                <a:moveTo>
                  <a:pt x="33966" y="14190"/>
                </a:moveTo>
                <a:cubicBezTo>
                  <a:pt x="33903" y="14266"/>
                  <a:pt x="33891" y="14303"/>
                  <a:pt x="33878" y="14316"/>
                </a:cubicBezTo>
                <a:cubicBezTo>
                  <a:pt x="33790" y="14417"/>
                  <a:pt x="33702" y="14505"/>
                  <a:pt x="33602" y="14605"/>
                </a:cubicBezTo>
                <a:lnTo>
                  <a:pt x="33765" y="14417"/>
                </a:lnTo>
                <a:lnTo>
                  <a:pt x="33765" y="14404"/>
                </a:lnTo>
                <a:lnTo>
                  <a:pt x="33966" y="14190"/>
                </a:lnTo>
                <a:close/>
                <a:moveTo>
                  <a:pt x="32919" y="14823"/>
                </a:moveTo>
                <a:cubicBezTo>
                  <a:pt x="32919" y="14823"/>
                  <a:pt x="32915" y="14827"/>
                  <a:pt x="32908" y="14834"/>
                </a:cubicBezTo>
                <a:lnTo>
                  <a:pt x="32908" y="14834"/>
                </a:lnTo>
                <a:cubicBezTo>
                  <a:pt x="32904" y="14837"/>
                  <a:pt x="32901" y="14841"/>
                  <a:pt x="32898" y="14844"/>
                </a:cubicBezTo>
                <a:cubicBezTo>
                  <a:pt x="32912" y="14829"/>
                  <a:pt x="32919" y="14823"/>
                  <a:pt x="32919" y="14823"/>
                </a:cubicBezTo>
                <a:close/>
                <a:moveTo>
                  <a:pt x="21488" y="13801"/>
                </a:moveTo>
                <a:cubicBezTo>
                  <a:pt x="20800" y="14503"/>
                  <a:pt x="20364" y="14945"/>
                  <a:pt x="20354" y="14945"/>
                </a:cubicBezTo>
                <a:cubicBezTo>
                  <a:pt x="20347" y="14945"/>
                  <a:pt x="20629" y="14644"/>
                  <a:pt x="21300" y="13939"/>
                </a:cubicBezTo>
                <a:lnTo>
                  <a:pt x="21425" y="13801"/>
                </a:lnTo>
                <a:cubicBezTo>
                  <a:pt x="21429" y="13805"/>
                  <a:pt x="21435" y="13806"/>
                  <a:pt x="21442" y="13806"/>
                </a:cubicBezTo>
                <a:cubicBezTo>
                  <a:pt x="21455" y="13806"/>
                  <a:pt x="21471" y="13801"/>
                  <a:pt x="21488" y="13801"/>
                </a:cubicBezTo>
                <a:close/>
                <a:moveTo>
                  <a:pt x="33652" y="14530"/>
                </a:moveTo>
                <a:lnTo>
                  <a:pt x="33564" y="14643"/>
                </a:lnTo>
                <a:cubicBezTo>
                  <a:pt x="33501" y="14718"/>
                  <a:pt x="33413" y="14806"/>
                  <a:pt x="33338" y="14882"/>
                </a:cubicBezTo>
                <a:cubicBezTo>
                  <a:pt x="33250" y="14982"/>
                  <a:pt x="33149" y="15070"/>
                  <a:pt x="33049" y="15171"/>
                </a:cubicBezTo>
                <a:lnTo>
                  <a:pt x="33049" y="15145"/>
                </a:lnTo>
                <a:lnTo>
                  <a:pt x="33212" y="14969"/>
                </a:lnTo>
                <a:lnTo>
                  <a:pt x="33363" y="14819"/>
                </a:lnTo>
                <a:lnTo>
                  <a:pt x="33652" y="14530"/>
                </a:lnTo>
                <a:close/>
                <a:moveTo>
                  <a:pt x="49999" y="14543"/>
                </a:moveTo>
                <a:cubicBezTo>
                  <a:pt x="49249" y="14889"/>
                  <a:pt x="48536" y="15125"/>
                  <a:pt x="47859" y="15250"/>
                </a:cubicBezTo>
                <a:lnTo>
                  <a:pt x="47859" y="15250"/>
                </a:lnTo>
                <a:cubicBezTo>
                  <a:pt x="48572" y="15124"/>
                  <a:pt x="49286" y="14872"/>
                  <a:pt x="49999" y="14543"/>
                </a:cubicBezTo>
                <a:close/>
                <a:moveTo>
                  <a:pt x="15356" y="15221"/>
                </a:moveTo>
                <a:cubicBezTo>
                  <a:pt x="15344" y="15241"/>
                  <a:pt x="15336" y="15257"/>
                  <a:pt x="15330" y="15271"/>
                </a:cubicBezTo>
                <a:lnTo>
                  <a:pt x="15330" y="15271"/>
                </a:lnTo>
                <a:cubicBezTo>
                  <a:pt x="15339" y="15254"/>
                  <a:pt x="15347" y="15237"/>
                  <a:pt x="15356" y="15221"/>
                </a:cubicBezTo>
                <a:close/>
                <a:moveTo>
                  <a:pt x="33564" y="15108"/>
                </a:moveTo>
                <a:cubicBezTo>
                  <a:pt x="33564" y="15108"/>
                  <a:pt x="33564" y="15133"/>
                  <a:pt x="33551" y="15145"/>
                </a:cubicBezTo>
                <a:lnTo>
                  <a:pt x="33388" y="15309"/>
                </a:lnTo>
                <a:lnTo>
                  <a:pt x="33564" y="15108"/>
                </a:lnTo>
                <a:close/>
                <a:moveTo>
                  <a:pt x="20039" y="15890"/>
                </a:moveTo>
                <a:lnTo>
                  <a:pt x="19980" y="15950"/>
                </a:lnTo>
                <a:cubicBezTo>
                  <a:pt x="19997" y="15933"/>
                  <a:pt x="20017" y="15913"/>
                  <a:pt x="20039" y="15890"/>
                </a:cubicBezTo>
                <a:close/>
                <a:moveTo>
                  <a:pt x="33049" y="15171"/>
                </a:moveTo>
                <a:lnTo>
                  <a:pt x="33049" y="15171"/>
                </a:lnTo>
                <a:cubicBezTo>
                  <a:pt x="32810" y="15409"/>
                  <a:pt x="32546" y="15648"/>
                  <a:pt x="32270" y="15899"/>
                </a:cubicBezTo>
                <a:cubicBezTo>
                  <a:pt x="32245" y="15912"/>
                  <a:pt x="32219" y="15925"/>
                  <a:pt x="32182" y="15950"/>
                </a:cubicBezTo>
                <a:cubicBezTo>
                  <a:pt x="32420" y="15749"/>
                  <a:pt x="32659" y="15535"/>
                  <a:pt x="32885" y="15309"/>
                </a:cubicBezTo>
                <a:lnTo>
                  <a:pt x="33049" y="15171"/>
                </a:lnTo>
                <a:close/>
                <a:moveTo>
                  <a:pt x="4021" y="14756"/>
                </a:moveTo>
                <a:lnTo>
                  <a:pt x="4021" y="14756"/>
                </a:lnTo>
                <a:cubicBezTo>
                  <a:pt x="3858" y="15133"/>
                  <a:pt x="3418" y="15472"/>
                  <a:pt x="3104" y="16050"/>
                </a:cubicBezTo>
                <a:lnTo>
                  <a:pt x="3092" y="15975"/>
                </a:lnTo>
                <a:cubicBezTo>
                  <a:pt x="3029" y="16063"/>
                  <a:pt x="2916" y="16264"/>
                  <a:pt x="2790" y="16415"/>
                </a:cubicBezTo>
                <a:lnTo>
                  <a:pt x="2878" y="16239"/>
                </a:lnTo>
                <a:cubicBezTo>
                  <a:pt x="2991" y="16088"/>
                  <a:pt x="3117" y="15925"/>
                  <a:pt x="3217" y="15786"/>
                </a:cubicBezTo>
                <a:cubicBezTo>
                  <a:pt x="3318" y="15661"/>
                  <a:pt x="3431" y="15522"/>
                  <a:pt x="3519" y="15397"/>
                </a:cubicBezTo>
                <a:lnTo>
                  <a:pt x="3582" y="15321"/>
                </a:lnTo>
                <a:cubicBezTo>
                  <a:pt x="3644" y="15233"/>
                  <a:pt x="3720" y="15145"/>
                  <a:pt x="3783" y="15070"/>
                </a:cubicBezTo>
                <a:lnTo>
                  <a:pt x="3871" y="14957"/>
                </a:lnTo>
                <a:cubicBezTo>
                  <a:pt x="3921" y="14894"/>
                  <a:pt x="3971" y="14831"/>
                  <a:pt x="4021" y="14756"/>
                </a:cubicBezTo>
                <a:close/>
                <a:moveTo>
                  <a:pt x="33086" y="15585"/>
                </a:moveTo>
                <a:cubicBezTo>
                  <a:pt x="33074" y="15598"/>
                  <a:pt x="33061" y="15610"/>
                  <a:pt x="33061" y="15623"/>
                </a:cubicBezTo>
                <a:cubicBezTo>
                  <a:pt x="32721" y="15946"/>
                  <a:pt x="32368" y="16258"/>
                  <a:pt x="32014" y="16533"/>
                </a:cubicBezTo>
                <a:lnTo>
                  <a:pt x="32014" y="16533"/>
                </a:lnTo>
                <a:cubicBezTo>
                  <a:pt x="32364" y="16246"/>
                  <a:pt x="32725" y="15934"/>
                  <a:pt x="33086" y="15585"/>
                </a:cubicBezTo>
                <a:close/>
                <a:moveTo>
                  <a:pt x="32106" y="16012"/>
                </a:moveTo>
                <a:cubicBezTo>
                  <a:pt x="32106" y="16012"/>
                  <a:pt x="32106" y="16025"/>
                  <a:pt x="32094" y="16038"/>
                </a:cubicBezTo>
                <a:cubicBezTo>
                  <a:pt x="31831" y="16258"/>
                  <a:pt x="31548" y="16474"/>
                  <a:pt x="31252" y="16663"/>
                </a:cubicBezTo>
                <a:lnTo>
                  <a:pt x="31252" y="16663"/>
                </a:lnTo>
                <a:cubicBezTo>
                  <a:pt x="31538" y="16479"/>
                  <a:pt x="31826" y="16259"/>
                  <a:pt x="32106" y="16012"/>
                </a:cubicBezTo>
                <a:close/>
                <a:moveTo>
                  <a:pt x="16112" y="16901"/>
                </a:moveTo>
                <a:cubicBezTo>
                  <a:pt x="16103" y="16919"/>
                  <a:pt x="16094" y="16937"/>
                  <a:pt x="16085" y="16955"/>
                </a:cubicBezTo>
                <a:cubicBezTo>
                  <a:pt x="16096" y="16934"/>
                  <a:pt x="16105" y="16916"/>
                  <a:pt x="16112" y="16901"/>
                </a:cubicBezTo>
                <a:close/>
                <a:moveTo>
                  <a:pt x="2673" y="16889"/>
                </a:moveTo>
                <a:cubicBezTo>
                  <a:pt x="2684" y="16889"/>
                  <a:pt x="2663" y="16920"/>
                  <a:pt x="2589" y="17005"/>
                </a:cubicBezTo>
                <a:cubicBezTo>
                  <a:pt x="2589" y="17005"/>
                  <a:pt x="2576" y="17018"/>
                  <a:pt x="2576" y="17030"/>
                </a:cubicBezTo>
                <a:lnTo>
                  <a:pt x="2526" y="17055"/>
                </a:lnTo>
                <a:cubicBezTo>
                  <a:pt x="2576" y="17005"/>
                  <a:pt x="2627" y="16942"/>
                  <a:pt x="2664" y="16892"/>
                </a:cubicBezTo>
                <a:cubicBezTo>
                  <a:pt x="2668" y="16890"/>
                  <a:pt x="2671" y="16889"/>
                  <a:pt x="2673" y="16889"/>
                </a:cubicBezTo>
                <a:close/>
                <a:moveTo>
                  <a:pt x="32018" y="16528"/>
                </a:moveTo>
                <a:lnTo>
                  <a:pt x="32007" y="16539"/>
                </a:lnTo>
                <a:lnTo>
                  <a:pt x="32007" y="16539"/>
                </a:lnTo>
                <a:cubicBezTo>
                  <a:pt x="31593" y="16861"/>
                  <a:pt x="31179" y="17131"/>
                  <a:pt x="30787" y="17307"/>
                </a:cubicBezTo>
                <a:cubicBezTo>
                  <a:pt x="31088" y="17169"/>
                  <a:pt x="31428" y="16967"/>
                  <a:pt x="31767" y="16716"/>
                </a:cubicBezTo>
                <a:lnTo>
                  <a:pt x="32018" y="16528"/>
                </a:lnTo>
                <a:close/>
                <a:moveTo>
                  <a:pt x="34165" y="14265"/>
                </a:moveTo>
                <a:cubicBezTo>
                  <a:pt x="34170" y="14265"/>
                  <a:pt x="34171" y="14269"/>
                  <a:pt x="34167" y="14278"/>
                </a:cubicBezTo>
                <a:cubicBezTo>
                  <a:pt x="33979" y="14492"/>
                  <a:pt x="33803" y="14668"/>
                  <a:pt x="33652" y="14819"/>
                </a:cubicBezTo>
                <a:cubicBezTo>
                  <a:pt x="33627" y="14844"/>
                  <a:pt x="33589" y="14882"/>
                  <a:pt x="33526" y="14919"/>
                </a:cubicBezTo>
                <a:cubicBezTo>
                  <a:pt x="33551" y="14907"/>
                  <a:pt x="33564" y="14907"/>
                  <a:pt x="33564" y="14907"/>
                </a:cubicBezTo>
                <a:lnTo>
                  <a:pt x="33564" y="14907"/>
                </a:lnTo>
                <a:cubicBezTo>
                  <a:pt x="33401" y="15083"/>
                  <a:pt x="33262" y="15221"/>
                  <a:pt x="33124" y="15346"/>
                </a:cubicBezTo>
                <a:cubicBezTo>
                  <a:pt x="33033" y="15437"/>
                  <a:pt x="32983" y="15480"/>
                  <a:pt x="32980" y="15480"/>
                </a:cubicBezTo>
                <a:cubicBezTo>
                  <a:pt x="32979" y="15480"/>
                  <a:pt x="32981" y="15477"/>
                  <a:pt x="32986" y="15472"/>
                </a:cubicBezTo>
                <a:cubicBezTo>
                  <a:pt x="33011" y="15434"/>
                  <a:pt x="33112" y="15334"/>
                  <a:pt x="33300" y="15145"/>
                </a:cubicBezTo>
                <a:cubicBezTo>
                  <a:pt x="33463" y="14982"/>
                  <a:pt x="33652" y="14781"/>
                  <a:pt x="33916" y="14479"/>
                </a:cubicBezTo>
                <a:lnTo>
                  <a:pt x="33916" y="14479"/>
                </a:lnTo>
                <a:cubicBezTo>
                  <a:pt x="33702" y="14718"/>
                  <a:pt x="33501" y="14932"/>
                  <a:pt x="33250" y="15171"/>
                </a:cubicBezTo>
                <a:cubicBezTo>
                  <a:pt x="32948" y="15485"/>
                  <a:pt x="32634" y="15774"/>
                  <a:pt x="32332" y="16038"/>
                </a:cubicBezTo>
                <a:cubicBezTo>
                  <a:pt x="32270" y="16050"/>
                  <a:pt x="32081" y="16239"/>
                  <a:pt x="31842" y="16440"/>
                </a:cubicBezTo>
                <a:cubicBezTo>
                  <a:pt x="31453" y="16729"/>
                  <a:pt x="31088" y="16967"/>
                  <a:pt x="30749" y="17118"/>
                </a:cubicBezTo>
                <a:cubicBezTo>
                  <a:pt x="30410" y="17269"/>
                  <a:pt x="30108" y="17357"/>
                  <a:pt x="29819" y="17370"/>
                </a:cubicBezTo>
                <a:cubicBezTo>
                  <a:pt x="30184" y="17344"/>
                  <a:pt x="30825" y="17143"/>
                  <a:pt x="31641" y="16540"/>
                </a:cubicBezTo>
                <a:cubicBezTo>
                  <a:pt x="32031" y="16239"/>
                  <a:pt x="32458" y="15874"/>
                  <a:pt x="32848" y="15485"/>
                </a:cubicBezTo>
                <a:cubicBezTo>
                  <a:pt x="33287" y="15057"/>
                  <a:pt x="33514" y="14819"/>
                  <a:pt x="33778" y="14530"/>
                </a:cubicBezTo>
                <a:lnTo>
                  <a:pt x="33778" y="14530"/>
                </a:lnTo>
                <a:cubicBezTo>
                  <a:pt x="33727" y="14593"/>
                  <a:pt x="33677" y="14655"/>
                  <a:pt x="33589" y="14756"/>
                </a:cubicBezTo>
                <a:cubicBezTo>
                  <a:pt x="33703" y="14676"/>
                  <a:pt x="34117" y="14265"/>
                  <a:pt x="34165" y="14265"/>
                </a:cubicBezTo>
                <a:close/>
                <a:moveTo>
                  <a:pt x="8969" y="17269"/>
                </a:moveTo>
                <a:lnTo>
                  <a:pt x="8851" y="17391"/>
                </a:lnTo>
                <a:lnTo>
                  <a:pt x="8851" y="17391"/>
                </a:lnTo>
                <a:cubicBezTo>
                  <a:pt x="8877" y="17364"/>
                  <a:pt x="8943" y="17298"/>
                  <a:pt x="8969" y="17269"/>
                </a:cubicBezTo>
                <a:close/>
                <a:moveTo>
                  <a:pt x="8851" y="17391"/>
                </a:moveTo>
                <a:cubicBezTo>
                  <a:pt x="8844" y="17398"/>
                  <a:pt x="8839" y="17402"/>
                  <a:pt x="8839" y="17402"/>
                </a:cubicBezTo>
                <a:cubicBezTo>
                  <a:pt x="8839" y="17402"/>
                  <a:pt x="8841" y="17400"/>
                  <a:pt x="8847" y="17395"/>
                </a:cubicBezTo>
                <a:lnTo>
                  <a:pt x="8851" y="17391"/>
                </a:lnTo>
                <a:close/>
                <a:moveTo>
                  <a:pt x="2201" y="17502"/>
                </a:moveTo>
                <a:lnTo>
                  <a:pt x="2201" y="17502"/>
                </a:lnTo>
                <a:cubicBezTo>
                  <a:pt x="2196" y="17508"/>
                  <a:pt x="2191" y="17514"/>
                  <a:pt x="2187" y="17520"/>
                </a:cubicBezTo>
                <a:cubicBezTo>
                  <a:pt x="2192" y="17516"/>
                  <a:pt x="2196" y="17509"/>
                  <a:pt x="2201" y="17502"/>
                </a:cubicBezTo>
                <a:close/>
                <a:moveTo>
                  <a:pt x="2236" y="17461"/>
                </a:moveTo>
                <a:cubicBezTo>
                  <a:pt x="2211" y="17494"/>
                  <a:pt x="2186" y="17527"/>
                  <a:pt x="2162" y="17558"/>
                </a:cubicBezTo>
                <a:cubicBezTo>
                  <a:pt x="2149" y="17571"/>
                  <a:pt x="2137" y="17596"/>
                  <a:pt x="2124" y="17608"/>
                </a:cubicBezTo>
                <a:cubicBezTo>
                  <a:pt x="2124" y="17596"/>
                  <a:pt x="2137" y="17583"/>
                  <a:pt x="2137" y="17583"/>
                </a:cubicBezTo>
                <a:cubicBezTo>
                  <a:pt x="2174" y="17546"/>
                  <a:pt x="2187" y="17508"/>
                  <a:pt x="2224" y="17470"/>
                </a:cubicBezTo>
                <a:lnTo>
                  <a:pt x="2224" y="17470"/>
                </a:lnTo>
                <a:cubicBezTo>
                  <a:pt x="2217" y="17478"/>
                  <a:pt x="2209" y="17490"/>
                  <a:pt x="2201" y="17502"/>
                </a:cubicBezTo>
                <a:lnTo>
                  <a:pt x="2201" y="17502"/>
                </a:lnTo>
                <a:cubicBezTo>
                  <a:pt x="2212" y="17488"/>
                  <a:pt x="2224" y="17475"/>
                  <a:pt x="2236" y="17461"/>
                </a:cubicBezTo>
                <a:close/>
                <a:moveTo>
                  <a:pt x="2501" y="16829"/>
                </a:moveTo>
                <a:cubicBezTo>
                  <a:pt x="2375" y="17018"/>
                  <a:pt x="2275" y="17156"/>
                  <a:pt x="2187" y="17269"/>
                </a:cubicBezTo>
                <a:cubicBezTo>
                  <a:pt x="2262" y="17143"/>
                  <a:pt x="2325" y="17055"/>
                  <a:pt x="2375" y="16967"/>
                </a:cubicBezTo>
                <a:lnTo>
                  <a:pt x="2375" y="16967"/>
                </a:lnTo>
                <a:lnTo>
                  <a:pt x="2036" y="17420"/>
                </a:lnTo>
                <a:cubicBezTo>
                  <a:pt x="2036" y="17432"/>
                  <a:pt x="2036" y="17445"/>
                  <a:pt x="2036" y="17458"/>
                </a:cubicBezTo>
                <a:cubicBezTo>
                  <a:pt x="1936" y="17571"/>
                  <a:pt x="1848" y="17633"/>
                  <a:pt x="1760" y="17721"/>
                </a:cubicBezTo>
                <a:lnTo>
                  <a:pt x="1948" y="17470"/>
                </a:lnTo>
                <a:cubicBezTo>
                  <a:pt x="2086" y="17269"/>
                  <a:pt x="2225" y="17093"/>
                  <a:pt x="2363" y="16905"/>
                </a:cubicBezTo>
                <a:cubicBezTo>
                  <a:pt x="2363" y="16915"/>
                  <a:pt x="2365" y="16925"/>
                  <a:pt x="2376" y="16925"/>
                </a:cubicBezTo>
                <a:cubicBezTo>
                  <a:pt x="2392" y="16925"/>
                  <a:pt x="2427" y="16904"/>
                  <a:pt x="2501" y="16829"/>
                </a:cubicBezTo>
                <a:close/>
                <a:moveTo>
                  <a:pt x="8357" y="17922"/>
                </a:moveTo>
                <a:cubicBezTo>
                  <a:pt x="8354" y="17925"/>
                  <a:pt x="8351" y="17928"/>
                  <a:pt x="8348" y="17931"/>
                </a:cubicBezTo>
                <a:lnTo>
                  <a:pt x="8348" y="17931"/>
                </a:lnTo>
                <a:cubicBezTo>
                  <a:pt x="8347" y="17932"/>
                  <a:pt x="8345" y="17934"/>
                  <a:pt x="8344" y="17935"/>
                </a:cubicBezTo>
                <a:lnTo>
                  <a:pt x="8357" y="17922"/>
                </a:lnTo>
                <a:close/>
                <a:moveTo>
                  <a:pt x="746" y="19377"/>
                </a:moveTo>
                <a:cubicBezTo>
                  <a:pt x="753" y="19377"/>
                  <a:pt x="747" y="19411"/>
                  <a:pt x="704" y="19518"/>
                </a:cubicBezTo>
                <a:cubicBezTo>
                  <a:pt x="670" y="19578"/>
                  <a:pt x="642" y="19638"/>
                  <a:pt x="619" y="19701"/>
                </a:cubicBezTo>
                <a:lnTo>
                  <a:pt x="619" y="19701"/>
                </a:lnTo>
                <a:cubicBezTo>
                  <a:pt x="660" y="19572"/>
                  <a:pt x="701" y="19472"/>
                  <a:pt x="742" y="19380"/>
                </a:cubicBezTo>
                <a:cubicBezTo>
                  <a:pt x="744" y="19378"/>
                  <a:pt x="745" y="19377"/>
                  <a:pt x="746" y="19377"/>
                </a:cubicBezTo>
                <a:close/>
                <a:moveTo>
                  <a:pt x="779" y="19946"/>
                </a:moveTo>
                <a:lnTo>
                  <a:pt x="779" y="19946"/>
                </a:lnTo>
                <a:cubicBezTo>
                  <a:pt x="774" y="19956"/>
                  <a:pt x="771" y="19971"/>
                  <a:pt x="769" y="19988"/>
                </a:cubicBezTo>
                <a:lnTo>
                  <a:pt x="769" y="19988"/>
                </a:lnTo>
                <a:cubicBezTo>
                  <a:pt x="772" y="19975"/>
                  <a:pt x="776" y="19961"/>
                  <a:pt x="779" y="19946"/>
                </a:cubicBezTo>
                <a:close/>
                <a:moveTo>
                  <a:pt x="769" y="19988"/>
                </a:moveTo>
                <a:cubicBezTo>
                  <a:pt x="762" y="20015"/>
                  <a:pt x="756" y="20041"/>
                  <a:pt x="755" y="20070"/>
                </a:cubicBezTo>
                <a:lnTo>
                  <a:pt x="755" y="20070"/>
                </a:lnTo>
                <a:cubicBezTo>
                  <a:pt x="762" y="20041"/>
                  <a:pt x="765" y="20012"/>
                  <a:pt x="769" y="19988"/>
                </a:cubicBezTo>
                <a:close/>
                <a:moveTo>
                  <a:pt x="755" y="20070"/>
                </a:moveTo>
                <a:cubicBezTo>
                  <a:pt x="755" y="20070"/>
                  <a:pt x="754" y="20071"/>
                  <a:pt x="754" y="20071"/>
                </a:cubicBezTo>
                <a:cubicBezTo>
                  <a:pt x="751" y="20085"/>
                  <a:pt x="749" y="20100"/>
                  <a:pt x="748" y="20116"/>
                </a:cubicBezTo>
                <a:lnTo>
                  <a:pt x="748" y="20116"/>
                </a:lnTo>
                <a:cubicBezTo>
                  <a:pt x="750" y="20106"/>
                  <a:pt x="752" y="20095"/>
                  <a:pt x="754" y="20084"/>
                </a:cubicBezTo>
                <a:cubicBezTo>
                  <a:pt x="754" y="20079"/>
                  <a:pt x="754" y="20074"/>
                  <a:pt x="755" y="20070"/>
                </a:cubicBezTo>
                <a:close/>
                <a:moveTo>
                  <a:pt x="5203" y="20184"/>
                </a:moveTo>
                <a:cubicBezTo>
                  <a:pt x="5127" y="20247"/>
                  <a:pt x="5039" y="20310"/>
                  <a:pt x="4964" y="20373"/>
                </a:cubicBezTo>
                <a:lnTo>
                  <a:pt x="4951" y="20373"/>
                </a:lnTo>
                <a:lnTo>
                  <a:pt x="4901" y="20411"/>
                </a:lnTo>
                <a:cubicBezTo>
                  <a:pt x="4700" y="20561"/>
                  <a:pt x="4512" y="20687"/>
                  <a:pt x="4323" y="20813"/>
                </a:cubicBezTo>
                <a:cubicBezTo>
                  <a:pt x="4424" y="20737"/>
                  <a:pt x="4512" y="20674"/>
                  <a:pt x="4599" y="20599"/>
                </a:cubicBezTo>
                <a:lnTo>
                  <a:pt x="4713" y="20536"/>
                </a:lnTo>
                <a:cubicBezTo>
                  <a:pt x="4851" y="20436"/>
                  <a:pt x="5002" y="20335"/>
                  <a:pt x="5203" y="20184"/>
                </a:cubicBezTo>
                <a:close/>
                <a:moveTo>
                  <a:pt x="940" y="20991"/>
                </a:moveTo>
                <a:cubicBezTo>
                  <a:pt x="967" y="21030"/>
                  <a:pt x="997" y="21069"/>
                  <a:pt x="1029" y="21107"/>
                </a:cubicBezTo>
                <a:lnTo>
                  <a:pt x="1029" y="21107"/>
                </a:lnTo>
                <a:cubicBezTo>
                  <a:pt x="1009" y="21085"/>
                  <a:pt x="988" y="21063"/>
                  <a:pt x="968" y="21039"/>
                </a:cubicBezTo>
                <a:cubicBezTo>
                  <a:pt x="959" y="21023"/>
                  <a:pt x="950" y="21007"/>
                  <a:pt x="940" y="20991"/>
                </a:cubicBezTo>
                <a:close/>
                <a:moveTo>
                  <a:pt x="13421" y="11640"/>
                </a:moveTo>
                <a:lnTo>
                  <a:pt x="13421" y="11640"/>
                </a:lnTo>
                <a:cubicBezTo>
                  <a:pt x="13119" y="11954"/>
                  <a:pt x="12855" y="12293"/>
                  <a:pt x="12629" y="12557"/>
                </a:cubicBezTo>
                <a:lnTo>
                  <a:pt x="12880" y="12331"/>
                </a:lnTo>
                <a:lnTo>
                  <a:pt x="12880" y="12331"/>
                </a:lnTo>
                <a:cubicBezTo>
                  <a:pt x="12767" y="12519"/>
                  <a:pt x="12353" y="12884"/>
                  <a:pt x="12214" y="13034"/>
                </a:cubicBezTo>
                <a:cubicBezTo>
                  <a:pt x="12296" y="12941"/>
                  <a:pt x="12497" y="12739"/>
                  <a:pt x="12535" y="12711"/>
                </a:cubicBezTo>
                <a:lnTo>
                  <a:pt x="12535" y="12711"/>
                </a:lnTo>
                <a:lnTo>
                  <a:pt x="12453" y="12758"/>
                </a:lnTo>
                <a:cubicBezTo>
                  <a:pt x="12114" y="13110"/>
                  <a:pt x="11863" y="13411"/>
                  <a:pt x="11636" y="13675"/>
                </a:cubicBezTo>
                <a:cubicBezTo>
                  <a:pt x="11681" y="13631"/>
                  <a:pt x="11700" y="13613"/>
                  <a:pt x="11703" y="13613"/>
                </a:cubicBezTo>
                <a:cubicBezTo>
                  <a:pt x="11714" y="13613"/>
                  <a:pt x="11504" y="13853"/>
                  <a:pt x="11532" y="13853"/>
                </a:cubicBezTo>
                <a:cubicBezTo>
                  <a:pt x="11537" y="13853"/>
                  <a:pt x="11550" y="13845"/>
                  <a:pt x="11574" y="13826"/>
                </a:cubicBezTo>
                <a:lnTo>
                  <a:pt x="11749" y="13625"/>
                </a:lnTo>
                <a:cubicBezTo>
                  <a:pt x="11761" y="13613"/>
                  <a:pt x="11768" y="13608"/>
                  <a:pt x="11769" y="13608"/>
                </a:cubicBezTo>
                <a:cubicBezTo>
                  <a:pt x="11778" y="13608"/>
                  <a:pt x="11658" y="13756"/>
                  <a:pt x="11574" y="13851"/>
                </a:cubicBezTo>
                <a:cubicBezTo>
                  <a:pt x="11008" y="14429"/>
                  <a:pt x="9990" y="15548"/>
                  <a:pt x="9764" y="15736"/>
                </a:cubicBezTo>
                <a:cubicBezTo>
                  <a:pt x="9890" y="15623"/>
                  <a:pt x="10091" y="15397"/>
                  <a:pt x="10191" y="15271"/>
                </a:cubicBezTo>
                <a:lnTo>
                  <a:pt x="10191" y="15271"/>
                </a:lnTo>
                <a:lnTo>
                  <a:pt x="9915" y="15548"/>
                </a:lnTo>
                <a:cubicBezTo>
                  <a:pt x="10128" y="15321"/>
                  <a:pt x="10317" y="15158"/>
                  <a:pt x="10631" y="14819"/>
                </a:cubicBezTo>
                <a:lnTo>
                  <a:pt x="10631" y="14819"/>
                </a:lnTo>
                <a:cubicBezTo>
                  <a:pt x="10625" y="14823"/>
                  <a:pt x="10620" y="14825"/>
                  <a:pt x="10618" y="14825"/>
                </a:cubicBezTo>
                <a:cubicBezTo>
                  <a:pt x="10599" y="14825"/>
                  <a:pt x="10661" y="14733"/>
                  <a:pt x="10636" y="14733"/>
                </a:cubicBezTo>
                <a:cubicBezTo>
                  <a:pt x="10623" y="14733"/>
                  <a:pt x="10587" y="14757"/>
                  <a:pt x="10505" y="14831"/>
                </a:cubicBezTo>
                <a:cubicBezTo>
                  <a:pt x="9877" y="15447"/>
                  <a:pt x="10041" y="15397"/>
                  <a:pt x="9299" y="16163"/>
                </a:cubicBezTo>
                <a:cubicBezTo>
                  <a:pt x="9290" y="16174"/>
                  <a:pt x="9286" y="16178"/>
                  <a:pt x="9285" y="16178"/>
                </a:cubicBezTo>
                <a:cubicBezTo>
                  <a:pt x="9282" y="16178"/>
                  <a:pt x="9299" y="16149"/>
                  <a:pt x="9288" y="16149"/>
                </a:cubicBezTo>
                <a:cubicBezTo>
                  <a:pt x="9275" y="16149"/>
                  <a:pt x="9220" y="16193"/>
                  <a:pt x="9035" y="16389"/>
                </a:cubicBezTo>
                <a:cubicBezTo>
                  <a:pt x="8558" y="16917"/>
                  <a:pt x="8218" y="17319"/>
                  <a:pt x="8256" y="17357"/>
                </a:cubicBezTo>
                <a:cubicBezTo>
                  <a:pt x="8457" y="17131"/>
                  <a:pt x="8859" y="16691"/>
                  <a:pt x="8960" y="16641"/>
                </a:cubicBezTo>
                <a:lnTo>
                  <a:pt x="8960" y="16641"/>
                </a:lnTo>
                <a:cubicBezTo>
                  <a:pt x="8847" y="16766"/>
                  <a:pt x="8696" y="16930"/>
                  <a:pt x="8583" y="17055"/>
                </a:cubicBezTo>
                <a:cubicBezTo>
                  <a:pt x="8784" y="16842"/>
                  <a:pt x="8985" y="16641"/>
                  <a:pt x="9186" y="16440"/>
                </a:cubicBezTo>
                <a:lnTo>
                  <a:pt x="9299" y="16327"/>
                </a:lnTo>
                <a:lnTo>
                  <a:pt x="9915" y="15686"/>
                </a:lnTo>
                <a:cubicBezTo>
                  <a:pt x="11184" y="14354"/>
                  <a:pt x="12302" y="13135"/>
                  <a:pt x="13195" y="12155"/>
                </a:cubicBezTo>
                <a:cubicBezTo>
                  <a:pt x="13305" y="12039"/>
                  <a:pt x="13359" y="11986"/>
                  <a:pt x="13363" y="11986"/>
                </a:cubicBezTo>
                <a:cubicBezTo>
                  <a:pt x="13380" y="11986"/>
                  <a:pt x="12599" y="12850"/>
                  <a:pt x="11473" y="14077"/>
                </a:cubicBezTo>
                <a:cubicBezTo>
                  <a:pt x="10066" y="15598"/>
                  <a:pt x="8118" y="17684"/>
                  <a:pt x="6359" y="19229"/>
                </a:cubicBezTo>
                <a:lnTo>
                  <a:pt x="6409" y="19179"/>
                </a:lnTo>
                <a:lnTo>
                  <a:pt x="6409" y="19179"/>
                </a:lnTo>
                <a:cubicBezTo>
                  <a:pt x="6233" y="19330"/>
                  <a:pt x="6057" y="19481"/>
                  <a:pt x="5881" y="19619"/>
                </a:cubicBezTo>
                <a:cubicBezTo>
                  <a:pt x="5844" y="19669"/>
                  <a:pt x="5781" y="19719"/>
                  <a:pt x="5718" y="19757"/>
                </a:cubicBezTo>
                <a:cubicBezTo>
                  <a:pt x="5668" y="19782"/>
                  <a:pt x="5630" y="19807"/>
                  <a:pt x="5592" y="19833"/>
                </a:cubicBezTo>
                <a:cubicBezTo>
                  <a:pt x="5580" y="19845"/>
                  <a:pt x="5580" y="19858"/>
                  <a:pt x="5567" y="19870"/>
                </a:cubicBezTo>
                <a:cubicBezTo>
                  <a:pt x="5554" y="19895"/>
                  <a:pt x="5542" y="19920"/>
                  <a:pt x="5517" y="19933"/>
                </a:cubicBezTo>
                <a:cubicBezTo>
                  <a:pt x="5429" y="20008"/>
                  <a:pt x="5328" y="20084"/>
                  <a:pt x="5228" y="20159"/>
                </a:cubicBezTo>
                <a:cubicBezTo>
                  <a:pt x="5215" y="20172"/>
                  <a:pt x="5190" y="20172"/>
                  <a:pt x="5190" y="20172"/>
                </a:cubicBezTo>
                <a:cubicBezTo>
                  <a:pt x="4826" y="20436"/>
                  <a:pt x="4474" y="20687"/>
                  <a:pt x="4109" y="20901"/>
                </a:cubicBezTo>
                <a:lnTo>
                  <a:pt x="4084" y="20951"/>
                </a:lnTo>
                <a:lnTo>
                  <a:pt x="4072" y="20976"/>
                </a:lnTo>
                <a:cubicBezTo>
                  <a:pt x="3971" y="21026"/>
                  <a:pt x="3883" y="21077"/>
                  <a:pt x="3795" y="21127"/>
                </a:cubicBezTo>
                <a:cubicBezTo>
                  <a:pt x="3722" y="21169"/>
                  <a:pt x="3658" y="21202"/>
                  <a:pt x="3595" y="21233"/>
                </a:cubicBezTo>
                <a:lnTo>
                  <a:pt x="3595" y="21233"/>
                </a:lnTo>
                <a:cubicBezTo>
                  <a:pt x="3749" y="21150"/>
                  <a:pt x="3907" y="21063"/>
                  <a:pt x="4047" y="20976"/>
                </a:cubicBezTo>
                <a:lnTo>
                  <a:pt x="4084" y="20951"/>
                </a:lnTo>
                <a:cubicBezTo>
                  <a:pt x="4072" y="20951"/>
                  <a:pt x="4059" y="20963"/>
                  <a:pt x="4034" y="20976"/>
                </a:cubicBezTo>
                <a:cubicBezTo>
                  <a:pt x="3959" y="21014"/>
                  <a:pt x="3883" y="21064"/>
                  <a:pt x="3808" y="21114"/>
                </a:cubicBezTo>
                <a:cubicBezTo>
                  <a:pt x="3720" y="21152"/>
                  <a:pt x="3644" y="21202"/>
                  <a:pt x="3557" y="21240"/>
                </a:cubicBezTo>
                <a:cubicBezTo>
                  <a:pt x="3393" y="21328"/>
                  <a:pt x="3242" y="21403"/>
                  <a:pt x="3066" y="21479"/>
                </a:cubicBezTo>
                <a:cubicBezTo>
                  <a:pt x="2903" y="21541"/>
                  <a:pt x="2715" y="21617"/>
                  <a:pt x="2463" y="21680"/>
                </a:cubicBezTo>
                <a:cubicBezTo>
                  <a:pt x="2344" y="21712"/>
                  <a:pt x="2214" y="21745"/>
                  <a:pt x="2011" y="21745"/>
                </a:cubicBezTo>
                <a:cubicBezTo>
                  <a:pt x="1979" y="21745"/>
                  <a:pt x="1946" y="21744"/>
                  <a:pt x="1910" y="21743"/>
                </a:cubicBezTo>
                <a:cubicBezTo>
                  <a:pt x="1835" y="21743"/>
                  <a:pt x="1772" y="21730"/>
                  <a:pt x="1684" y="21717"/>
                </a:cubicBezTo>
                <a:cubicBezTo>
                  <a:pt x="1584" y="21692"/>
                  <a:pt x="1508" y="21680"/>
                  <a:pt x="1383" y="21629"/>
                </a:cubicBezTo>
                <a:cubicBezTo>
                  <a:pt x="1320" y="21604"/>
                  <a:pt x="1270" y="21579"/>
                  <a:pt x="1207" y="21541"/>
                </a:cubicBezTo>
                <a:cubicBezTo>
                  <a:pt x="1144" y="21504"/>
                  <a:pt x="1081" y="21454"/>
                  <a:pt x="1018" y="21416"/>
                </a:cubicBezTo>
                <a:cubicBezTo>
                  <a:pt x="905" y="21315"/>
                  <a:pt x="792" y="21177"/>
                  <a:pt x="717" y="21064"/>
                </a:cubicBezTo>
                <a:cubicBezTo>
                  <a:pt x="691" y="21014"/>
                  <a:pt x="666" y="20963"/>
                  <a:pt x="641" y="20901"/>
                </a:cubicBezTo>
                <a:cubicBezTo>
                  <a:pt x="616" y="20850"/>
                  <a:pt x="604" y="20813"/>
                  <a:pt x="591" y="20762"/>
                </a:cubicBezTo>
                <a:cubicBezTo>
                  <a:pt x="578" y="20725"/>
                  <a:pt x="553" y="20674"/>
                  <a:pt x="553" y="20624"/>
                </a:cubicBezTo>
                <a:cubicBezTo>
                  <a:pt x="541" y="20586"/>
                  <a:pt x="541" y="20549"/>
                  <a:pt x="528" y="20511"/>
                </a:cubicBezTo>
                <a:cubicBezTo>
                  <a:pt x="528" y="20473"/>
                  <a:pt x="516" y="20436"/>
                  <a:pt x="516" y="20398"/>
                </a:cubicBezTo>
                <a:lnTo>
                  <a:pt x="516" y="20323"/>
                </a:lnTo>
                <a:cubicBezTo>
                  <a:pt x="516" y="20385"/>
                  <a:pt x="528" y="20461"/>
                  <a:pt x="541" y="20549"/>
                </a:cubicBezTo>
                <a:cubicBezTo>
                  <a:pt x="566" y="20700"/>
                  <a:pt x="641" y="20938"/>
                  <a:pt x="805" y="21152"/>
                </a:cubicBezTo>
                <a:cubicBezTo>
                  <a:pt x="893" y="21252"/>
                  <a:pt x="993" y="21366"/>
                  <a:pt x="1106" y="21441"/>
                </a:cubicBezTo>
                <a:cubicBezTo>
                  <a:pt x="1156" y="21479"/>
                  <a:pt x="1219" y="21516"/>
                  <a:pt x="1270" y="21541"/>
                </a:cubicBezTo>
                <a:cubicBezTo>
                  <a:pt x="1332" y="21567"/>
                  <a:pt x="1383" y="21592"/>
                  <a:pt x="1433" y="21604"/>
                </a:cubicBezTo>
                <a:cubicBezTo>
                  <a:pt x="1496" y="21629"/>
                  <a:pt x="1533" y="21642"/>
                  <a:pt x="1584" y="21655"/>
                </a:cubicBezTo>
                <a:cubicBezTo>
                  <a:pt x="1634" y="21667"/>
                  <a:pt x="1684" y="21667"/>
                  <a:pt x="1722" y="21680"/>
                </a:cubicBezTo>
                <a:cubicBezTo>
                  <a:pt x="1797" y="21680"/>
                  <a:pt x="1885" y="21692"/>
                  <a:pt x="1948" y="21692"/>
                </a:cubicBezTo>
                <a:cubicBezTo>
                  <a:pt x="1848" y="21680"/>
                  <a:pt x="1734" y="21680"/>
                  <a:pt x="1584" y="21629"/>
                </a:cubicBezTo>
                <a:cubicBezTo>
                  <a:pt x="1521" y="21617"/>
                  <a:pt x="1420" y="21579"/>
                  <a:pt x="1332" y="21541"/>
                </a:cubicBezTo>
                <a:cubicBezTo>
                  <a:pt x="1257" y="21504"/>
                  <a:pt x="1144" y="21428"/>
                  <a:pt x="1056" y="21366"/>
                </a:cubicBezTo>
                <a:cubicBezTo>
                  <a:pt x="968" y="21290"/>
                  <a:pt x="893" y="21202"/>
                  <a:pt x="817" y="21102"/>
                </a:cubicBezTo>
                <a:cubicBezTo>
                  <a:pt x="754" y="21014"/>
                  <a:pt x="704" y="20901"/>
                  <a:pt x="666" y="20813"/>
                </a:cubicBezTo>
                <a:cubicBezTo>
                  <a:pt x="604" y="20637"/>
                  <a:pt x="578" y="20486"/>
                  <a:pt x="578" y="20360"/>
                </a:cubicBezTo>
                <a:cubicBezTo>
                  <a:pt x="578" y="20122"/>
                  <a:pt x="604" y="19996"/>
                  <a:pt x="641" y="19870"/>
                </a:cubicBezTo>
                <a:cubicBezTo>
                  <a:pt x="666" y="19757"/>
                  <a:pt x="704" y="19657"/>
                  <a:pt x="729" y="19581"/>
                </a:cubicBezTo>
                <a:cubicBezTo>
                  <a:pt x="855" y="19267"/>
                  <a:pt x="980" y="19066"/>
                  <a:pt x="1106" y="18865"/>
                </a:cubicBezTo>
                <a:lnTo>
                  <a:pt x="1106" y="18865"/>
                </a:lnTo>
                <a:cubicBezTo>
                  <a:pt x="968" y="19167"/>
                  <a:pt x="855" y="19481"/>
                  <a:pt x="792" y="19719"/>
                </a:cubicBezTo>
                <a:cubicBezTo>
                  <a:pt x="880" y="19456"/>
                  <a:pt x="968" y="19267"/>
                  <a:pt x="1056" y="19091"/>
                </a:cubicBezTo>
                <a:lnTo>
                  <a:pt x="1144" y="18978"/>
                </a:lnTo>
                <a:cubicBezTo>
                  <a:pt x="1295" y="18689"/>
                  <a:pt x="1420" y="18450"/>
                  <a:pt x="1533" y="18237"/>
                </a:cubicBezTo>
                <a:cubicBezTo>
                  <a:pt x="2262" y="17231"/>
                  <a:pt x="2928" y="16440"/>
                  <a:pt x="3644" y="15560"/>
                </a:cubicBezTo>
                <a:lnTo>
                  <a:pt x="3644" y="15560"/>
                </a:lnTo>
                <a:cubicBezTo>
                  <a:pt x="3531" y="15711"/>
                  <a:pt x="3418" y="15874"/>
                  <a:pt x="3318" y="16000"/>
                </a:cubicBezTo>
                <a:cubicBezTo>
                  <a:pt x="3267" y="16075"/>
                  <a:pt x="3217" y="16151"/>
                  <a:pt x="3154" y="16226"/>
                </a:cubicBezTo>
                <a:cubicBezTo>
                  <a:pt x="3004" y="16377"/>
                  <a:pt x="2853" y="16641"/>
                  <a:pt x="2740" y="16716"/>
                </a:cubicBezTo>
                <a:cubicBezTo>
                  <a:pt x="2715" y="16779"/>
                  <a:pt x="2652" y="16854"/>
                  <a:pt x="2601" y="16930"/>
                </a:cubicBezTo>
                <a:cubicBezTo>
                  <a:pt x="2614" y="16930"/>
                  <a:pt x="2627" y="16917"/>
                  <a:pt x="2627" y="16917"/>
                </a:cubicBezTo>
                <a:lnTo>
                  <a:pt x="2627" y="16917"/>
                </a:lnTo>
                <a:lnTo>
                  <a:pt x="2501" y="17081"/>
                </a:lnTo>
                <a:cubicBezTo>
                  <a:pt x="2463" y="17131"/>
                  <a:pt x="2438" y="17169"/>
                  <a:pt x="2400" y="17219"/>
                </a:cubicBezTo>
                <a:cubicBezTo>
                  <a:pt x="2312" y="17344"/>
                  <a:pt x="2212" y="17470"/>
                  <a:pt x="2111" y="17608"/>
                </a:cubicBezTo>
                <a:cubicBezTo>
                  <a:pt x="2049" y="17696"/>
                  <a:pt x="1986" y="17784"/>
                  <a:pt x="1898" y="17910"/>
                </a:cubicBezTo>
                <a:cubicBezTo>
                  <a:pt x="1684" y="18186"/>
                  <a:pt x="1471" y="18513"/>
                  <a:pt x="1257" y="18890"/>
                </a:cubicBezTo>
                <a:cubicBezTo>
                  <a:pt x="1144" y="19091"/>
                  <a:pt x="1043" y="19280"/>
                  <a:pt x="930" y="19531"/>
                </a:cubicBezTo>
                <a:cubicBezTo>
                  <a:pt x="880" y="19657"/>
                  <a:pt x="830" y="19795"/>
                  <a:pt x="779" y="20008"/>
                </a:cubicBezTo>
                <a:cubicBezTo>
                  <a:pt x="754" y="20122"/>
                  <a:pt x="729" y="20260"/>
                  <a:pt x="754" y="20473"/>
                </a:cubicBezTo>
                <a:cubicBezTo>
                  <a:pt x="767" y="20536"/>
                  <a:pt x="767" y="20574"/>
                  <a:pt x="792" y="20649"/>
                </a:cubicBezTo>
                <a:cubicBezTo>
                  <a:pt x="804" y="20687"/>
                  <a:pt x="814" y="20718"/>
                  <a:pt x="825" y="20750"/>
                </a:cubicBezTo>
                <a:lnTo>
                  <a:pt x="825" y="20750"/>
                </a:lnTo>
                <a:cubicBezTo>
                  <a:pt x="754" y="20579"/>
                  <a:pt x="742" y="20421"/>
                  <a:pt x="742" y="20323"/>
                </a:cubicBezTo>
                <a:cubicBezTo>
                  <a:pt x="742" y="20235"/>
                  <a:pt x="742" y="20170"/>
                  <a:pt x="748" y="20116"/>
                </a:cubicBezTo>
                <a:lnTo>
                  <a:pt x="748" y="20116"/>
                </a:lnTo>
                <a:cubicBezTo>
                  <a:pt x="738" y="20161"/>
                  <a:pt x="729" y="20198"/>
                  <a:pt x="729" y="20260"/>
                </a:cubicBezTo>
                <a:cubicBezTo>
                  <a:pt x="729" y="20398"/>
                  <a:pt x="742" y="20599"/>
                  <a:pt x="842" y="20825"/>
                </a:cubicBezTo>
                <a:cubicBezTo>
                  <a:pt x="880" y="20888"/>
                  <a:pt x="905" y="20951"/>
                  <a:pt x="943" y="21014"/>
                </a:cubicBezTo>
                <a:cubicBezTo>
                  <a:pt x="982" y="21063"/>
                  <a:pt x="1022" y="21105"/>
                  <a:pt x="1061" y="21145"/>
                </a:cubicBezTo>
                <a:lnTo>
                  <a:pt x="1061" y="21145"/>
                </a:lnTo>
                <a:cubicBezTo>
                  <a:pt x="1078" y="21163"/>
                  <a:pt x="1095" y="21182"/>
                  <a:pt x="1113" y="21199"/>
                </a:cubicBezTo>
                <a:lnTo>
                  <a:pt x="1113" y="21199"/>
                </a:lnTo>
                <a:cubicBezTo>
                  <a:pt x="1121" y="21208"/>
                  <a:pt x="1129" y="21216"/>
                  <a:pt x="1138" y="21224"/>
                </a:cubicBezTo>
                <a:lnTo>
                  <a:pt x="1138" y="21224"/>
                </a:lnTo>
                <a:cubicBezTo>
                  <a:pt x="1152" y="21238"/>
                  <a:pt x="1167" y="21252"/>
                  <a:pt x="1182" y="21265"/>
                </a:cubicBezTo>
                <a:cubicBezTo>
                  <a:pt x="1174" y="21258"/>
                  <a:pt x="1167" y="21251"/>
                  <a:pt x="1160" y="21243"/>
                </a:cubicBezTo>
                <a:lnTo>
                  <a:pt x="1160" y="21243"/>
                </a:lnTo>
                <a:cubicBezTo>
                  <a:pt x="1193" y="21271"/>
                  <a:pt x="1227" y="21293"/>
                  <a:pt x="1257" y="21315"/>
                </a:cubicBezTo>
                <a:cubicBezTo>
                  <a:pt x="1320" y="21353"/>
                  <a:pt x="1370" y="21391"/>
                  <a:pt x="1420" y="21416"/>
                </a:cubicBezTo>
                <a:cubicBezTo>
                  <a:pt x="1659" y="21516"/>
                  <a:pt x="1797" y="21516"/>
                  <a:pt x="1936" y="21529"/>
                </a:cubicBezTo>
                <a:cubicBezTo>
                  <a:pt x="2174" y="21529"/>
                  <a:pt x="2312" y="21504"/>
                  <a:pt x="2438" y="21479"/>
                </a:cubicBezTo>
                <a:cubicBezTo>
                  <a:pt x="2564" y="21441"/>
                  <a:pt x="2652" y="21416"/>
                  <a:pt x="2752" y="21378"/>
                </a:cubicBezTo>
                <a:cubicBezTo>
                  <a:pt x="3104" y="21252"/>
                  <a:pt x="3343" y="21139"/>
                  <a:pt x="3544" y="21014"/>
                </a:cubicBezTo>
                <a:lnTo>
                  <a:pt x="3506" y="21014"/>
                </a:lnTo>
                <a:cubicBezTo>
                  <a:pt x="3971" y="20750"/>
                  <a:pt x="4285" y="20524"/>
                  <a:pt x="4612" y="20297"/>
                </a:cubicBezTo>
                <a:lnTo>
                  <a:pt x="4612" y="20260"/>
                </a:lnTo>
                <a:cubicBezTo>
                  <a:pt x="4838" y="20096"/>
                  <a:pt x="5190" y="19820"/>
                  <a:pt x="5517" y="19556"/>
                </a:cubicBezTo>
                <a:cubicBezTo>
                  <a:pt x="5831" y="19292"/>
                  <a:pt x="6120" y="19041"/>
                  <a:pt x="6271" y="18953"/>
                </a:cubicBezTo>
                <a:cubicBezTo>
                  <a:pt x="6346" y="18840"/>
                  <a:pt x="6836" y="18438"/>
                  <a:pt x="7050" y="18224"/>
                </a:cubicBezTo>
                <a:lnTo>
                  <a:pt x="7125" y="18186"/>
                </a:lnTo>
                <a:cubicBezTo>
                  <a:pt x="7427" y="17910"/>
                  <a:pt x="7603" y="17734"/>
                  <a:pt x="7766" y="17558"/>
                </a:cubicBezTo>
                <a:cubicBezTo>
                  <a:pt x="8394" y="17018"/>
                  <a:pt x="8884" y="16452"/>
                  <a:pt x="9375" y="15937"/>
                </a:cubicBezTo>
                <a:lnTo>
                  <a:pt x="9387" y="15937"/>
                </a:lnTo>
                <a:lnTo>
                  <a:pt x="9877" y="15409"/>
                </a:lnTo>
                <a:lnTo>
                  <a:pt x="9877" y="15409"/>
                </a:lnTo>
                <a:cubicBezTo>
                  <a:pt x="9865" y="15422"/>
                  <a:pt x="9852" y="15434"/>
                  <a:pt x="9852" y="15434"/>
                </a:cubicBezTo>
                <a:cubicBezTo>
                  <a:pt x="9902" y="15384"/>
                  <a:pt x="10015" y="15246"/>
                  <a:pt x="10116" y="15145"/>
                </a:cubicBezTo>
                <a:cubicBezTo>
                  <a:pt x="10267" y="14969"/>
                  <a:pt x="10518" y="14706"/>
                  <a:pt x="10719" y="14517"/>
                </a:cubicBezTo>
                <a:lnTo>
                  <a:pt x="11033" y="14190"/>
                </a:lnTo>
                <a:lnTo>
                  <a:pt x="11033" y="14190"/>
                </a:lnTo>
                <a:cubicBezTo>
                  <a:pt x="10923" y="14313"/>
                  <a:pt x="10889" y="14355"/>
                  <a:pt x="10896" y="14355"/>
                </a:cubicBezTo>
                <a:cubicBezTo>
                  <a:pt x="10911" y="14355"/>
                  <a:pt x="11096" y="14178"/>
                  <a:pt x="11121" y="14178"/>
                </a:cubicBezTo>
                <a:lnTo>
                  <a:pt x="11310" y="13952"/>
                </a:lnTo>
                <a:cubicBezTo>
                  <a:pt x="11324" y="13937"/>
                  <a:pt x="11330" y="13932"/>
                  <a:pt x="11332" y="13932"/>
                </a:cubicBezTo>
                <a:cubicBezTo>
                  <a:pt x="11336" y="13932"/>
                  <a:pt x="11275" y="14003"/>
                  <a:pt x="11285" y="14003"/>
                </a:cubicBezTo>
                <a:cubicBezTo>
                  <a:pt x="11289" y="14003"/>
                  <a:pt x="11306" y="13990"/>
                  <a:pt x="11347" y="13952"/>
                </a:cubicBezTo>
                <a:cubicBezTo>
                  <a:pt x="11473" y="13788"/>
                  <a:pt x="11863" y="13374"/>
                  <a:pt x="11963" y="13223"/>
                </a:cubicBezTo>
                <a:lnTo>
                  <a:pt x="11963" y="13223"/>
                </a:lnTo>
                <a:cubicBezTo>
                  <a:pt x="11938" y="13235"/>
                  <a:pt x="11888" y="13286"/>
                  <a:pt x="11812" y="13348"/>
                </a:cubicBezTo>
                <a:cubicBezTo>
                  <a:pt x="11837" y="13323"/>
                  <a:pt x="11863" y="13298"/>
                  <a:pt x="11863" y="13273"/>
                </a:cubicBezTo>
                <a:cubicBezTo>
                  <a:pt x="12010" y="13125"/>
                  <a:pt x="12037" y="13095"/>
                  <a:pt x="12030" y="13095"/>
                </a:cubicBezTo>
                <a:cubicBezTo>
                  <a:pt x="12026" y="13095"/>
                  <a:pt x="12006" y="13110"/>
                  <a:pt x="12001" y="13110"/>
                </a:cubicBezTo>
                <a:cubicBezTo>
                  <a:pt x="12290" y="12858"/>
                  <a:pt x="12428" y="12682"/>
                  <a:pt x="12642" y="12494"/>
                </a:cubicBezTo>
                <a:lnTo>
                  <a:pt x="12642" y="12494"/>
                </a:lnTo>
                <a:cubicBezTo>
                  <a:pt x="12633" y="12500"/>
                  <a:pt x="12628" y="12502"/>
                  <a:pt x="12625" y="12502"/>
                </a:cubicBezTo>
                <a:cubicBezTo>
                  <a:pt x="12586" y="12502"/>
                  <a:pt x="13185" y="11898"/>
                  <a:pt x="13140" y="11898"/>
                </a:cubicBezTo>
                <a:cubicBezTo>
                  <a:pt x="13135" y="11898"/>
                  <a:pt x="13125" y="11903"/>
                  <a:pt x="13107" y="11916"/>
                </a:cubicBezTo>
                <a:cubicBezTo>
                  <a:pt x="13345" y="11715"/>
                  <a:pt x="13257" y="11765"/>
                  <a:pt x="13421" y="11640"/>
                </a:cubicBezTo>
                <a:close/>
                <a:moveTo>
                  <a:pt x="88" y="20624"/>
                </a:moveTo>
                <a:cubicBezTo>
                  <a:pt x="101" y="20712"/>
                  <a:pt x="139" y="20850"/>
                  <a:pt x="176" y="20963"/>
                </a:cubicBezTo>
                <a:lnTo>
                  <a:pt x="214" y="21051"/>
                </a:lnTo>
                <a:cubicBezTo>
                  <a:pt x="227" y="21089"/>
                  <a:pt x="252" y="21127"/>
                  <a:pt x="264" y="21165"/>
                </a:cubicBezTo>
                <a:cubicBezTo>
                  <a:pt x="302" y="21227"/>
                  <a:pt x="340" y="21290"/>
                  <a:pt x="377" y="21353"/>
                </a:cubicBezTo>
                <a:cubicBezTo>
                  <a:pt x="465" y="21491"/>
                  <a:pt x="578" y="21617"/>
                  <a:pt x="704" y="21730"/>
                </a:cubicBezTo>
                <a:cubicBezTo>
                  <a:pt x="817" y="21831"/>
                  <a:pt x="955" y="21931"/>
                  <a:pt x="1068" y="21981"/>
                </a:cubicBezTo>
                <a:cubicBezTo>
                  <a:pt x="1320" y="22107"/>
                  <a:pt x="1521" y="22157"/>
                  <a:pt x="1684" y="22182"/>
                </a:cubicBezTo>
                <a:cubicBezTo>
                  <a:pt x="1755" y="22194"/>
                  <a:pt x="1836" y="22195"/>
                  <a:pt x="1898" y="22195"/>
                </a:cubicBezTo>
                <a:lnTo>
                  <a:pt x="1898" y="22195"/>
                </a:lnTo>
                <a:cubicBezTo>
                  <a:pt x="1822" y="22182"/>
                  <a:pt x="1734" y="22182"/>
                  <a:pt x="1646" y="22170"/>
                </a:cubicBezTo>
                <a:cubicBezTo>
                  <a:pt x="1533" y="22145"/>
                  <a:pt x="1433" y="22120"/>
                  <a:pt x="1307" y="22082"/>
                </a:cubicBezTo>
                <a:cubicBezTo>
                  <a:pt x="1056" y="21981"/>
                  <a:pt x="729" y="21805"/>
                  <a:pt x="490" y="21504"/>
                </a:cubicBezTo>
                <a:cubicBezTo>
                  <a:pt x="428" y="21416"/>
                  <a:pt x="377" y="21353"/>
                  <a:pt x="327" y="21265"/>
                </a:cubicBezTo>
                <a:cubicBezTo>
                  <a:pt x="277" y="21190"/>
                  <a:pt x="239" y="21102"/>
                  <a:pt x="214" y="21039"/>
                </a:cubicBezTo>
                <a:cubicBezTo>
                  <a:pt x="176" y="20963"/>
                  <a:pt x="151" y="20888"/>
                  <a:pt x="139" y="20825"/>
                </a:cubicBezTo>
                <a:cubicBezTo>
                  <a:pt x="126" y="20788"/>
                  <a:pt x="113" y="20750"/>
                  <a:pt x="113" y="20712"/>
                </a:cubicBezTo>
                <a:lnTo>
                  <a:pt x="88" y="20624"/>
                </a:lnTo>
                <a:close/>
                <a:moveTo>
                  <a:pt x="12846" y="1"/>
                </a:moveTo>
                <a:cubicBezTo>
                  <a:pt x="12815" y="1"/>
                  <a:pt x="12785" y="2"/>
                  <a:pt x="12755" y="3"/>
                </a:cubicBezTo>
                <a:cubicBezTo>
                  <a:pt x="12654" y="3"/>
                  <a:pt x="12554" y="16"/>
                  <a:pt x="12453" y="41"/>
                </a:cubicBezTo>
                <a:cubicBezTo>
                  <a:pt x="12365" y="66"/>
                  <a:pt x="12265" y="91"/>
                  <a:pt x="12114" y="129"/>
                </a:cubicBezTo>
                <a:cubicBezTo>
                  <a:pt x="11523" y="318"/>
                  <a:pt x="10908" y="581"/>
                  <a:pt x="10304" y="858"/>
                </a:cubicBezTo>
                <a:cubicBezTo>
                  <a:pt x="9701" y="1147"/>
                  <a:pt x="9098" y="1449"/>
                  <a:pt x="8495" y="1750"/>
                </a:cubicBezTo>
                <a:cubicBezTo>
                  <a:pt x="8603" y="1702"/>
                  <a:pt x="8655" y="1682"/>
                  <a:pt x="8668" y="1682"/>
                </a:cubicBezTo>
                <a:cubicBezTo>
                  <a:pt x="8695" y="1682"/>
                  <a:pt x="8544" y="1773"/>
                  <a:pt x="8382" y="1876"/>
                </a:cubicBezTo>
                <a:cubicBezTo>
                  <a:pt x="8421" y="1855"/>
                  <a:pt x="8443" y="1847"/>
                  <a:pt x="8454" y="1847"/>
                </a:cubicBezTo>
                <a:cubicBezTo>
                  <a:pt x="8490" y="1847"/>
                  <a:pt x="8419" y="1929"/>
                  <a:pt x="8457" y="1939"/>
                </a:cubicBezTo>
                <a:cubicBezTo>
                  <a:pt x="8118" y="2102"/>
                  <a:pt x="7779" y="2278"/>
                  <a:pt x="7452" y="2454"/>
                </a:cubicBezTo>
                <a:cubicBezTo>
                  <a:pt x="7326" y="2630"/>
                  <a:pt x="6447" y="3132"/>
                  <a:pt x="6396" y="3271"/>
                </a:cubicBezTo>
                <a:lnTo>
                  <a:pt x="6685" y="3044"/>
                </a:lnTo>
                <a:lnTo>
                  <a:pt x="6685" y="3044"/>
                </a:lnTo>
                <a:cubicBezTo>
                  <a:pt x="6598" y="3135"/>
                  <a:pt x="6600" y="3168"/>
                  <a:pt x="6652" y="3168"/>
                </a:cubicBezTo>
                <a:cubicBezTo>
                  <a:pt x="6776" y="3168"/>
                  <a:pt x="7185" y="2983"/>
                  <a:pt x="7320" y="2983"/>
                </a:cubicBezTo>
                <a:cubicBezTo>
                  <a:pt x="7346" y="2983"/>
                  <a:pt x="7362" y="2990"/>
                  <a:pt x="7364" y="3007"/>
                </a:cubicBezTo>
                <a:cubicBezTo>
                  <a:pt x="7754" y="2617"/>
                  <a:pt x="8621" y="2391"/>
                  <a:pt x="9287" y="1838"/>
                </a:cubicBezTo>
                <a:cubicBezTo>
                  <a:pt x="9316" y="1825"/>
                  <a:pt x="9332" y="1820"/>
                  <a:pt x="9339" y="1820"/>
                </a:cubicBezTo>
                <a:cubicBezTo>
                  <a:pt x="9370" y="1820"/>
                  <a:pt x="9206" y="1928"/>
                  <a:pt x="9247" y="1928"/>
                </a:cubicBezTo>
                <a:cubicBezTo>
                  <a:pt x="9250" y="1928"/>
                  <a:pt x="9255" y="1928"/>
                  <a:pt x="9261" y="1926"/>
                </a:cubicBezTo>
                <a:cubicBezTo>
                  <a:pt x="9437" y="1775"/>
                  <a:pt x="9651" y="1637"/>
                  <a:pt x="10091" y="1436"/>
                </a:cubicBezTo>
                <a:lnTo>
                  <a:pt x="10091" y="1436"/>
                </a:lnTo>
                <a:lnTo>
                  <a:pt x="10053" y="1474"/>
                </a:lnTo>
                <a:cubicBezTo>
                  <a:pt x="10644" y="1147"/>
                  <a:pt x="11083" y="958"/>
                  <a:pt x="11523" y="808"/>
                </a:cubicBezTo>
                <a:cubicBezTo>
                  <a:pt x="11749" y="720"/>
                  <a:pt x="11976" y="644"/>
                  <a:pt x="12227" y="581"/>
                </a:cubicBezTo>
                <a:cubicBezTo>
                  <a:pt x="12252" y="581"/>
                  <a:pt x="12277" y="569"/>
                  <a:pt x="12315" y="569"/>
                </a:cubicBezTo>
                <a:lnTo>
                  <a:pt x="12378" y="556"/>
                </a:lnTo>
                <a:cubicBezTo>
                  <a:pt x="12428" y="544"/>
                  <a:pt x="12441" y="544"/>
                  <a:pt x="12466" y="544"/>
                </a:cubicBezTo>
                <a:cubicBezTo>
                  <a:pt x="12516" y="531"/>
                  <a:pt x="12579" y="531"/>
                  <a:pt x="12629" y="531"/>
                </a:cubicBezTo>
                <a:cubicBezTo>
                  <a:pt x="12629" y="506"/>
                  <a:pt x="12617" y="494"/>
                  <a:pt x="12604" y="468"/>
                </a:cubicBezTo>
                <a:cubicBezTo>
                  <a:pt x="12717" y="468"/>
                  <a:pt x="12742" y="494"/>
                  <a:pt x="12780" y="519"/>
                </a:cubicBezTo>
                <a:cubicBezTo>
                  <a:pt x="12868" y="481"/>
                  <a:pt x="12792" y="456"/>
                  <a:pt x="12705" y="456"/>
                </a:cubicBezTo>
                <a:cubicBezTo>
                  <a:pt x="12629" y="456"/>
                  <a:pt x="12541" y="456"/>
                  <a:pt x="12604" y="406"/>
                </a:cubicBezTo>
                <a:lnTo>
                  <a:pt x="12604" y="406"/>
                </a:lnTo>
                <a:cubicBezTo>
                  <a:pt x="12642" y="431"/>
                  <a:pt x="12717" y="443"/>
                  <a:pt x="12792" y="456"/>
                </a:cubicBezTo>
                <a:cubicBezTo>
                  <a:pt x="12880" y="481"/>
                  <a:pt x="12981" y="519"/>
                  <a:pt x="13044" y="594"/>
                </a:cubicBezTo>
                <a:cubicBezTo>
                  <a:pt x="13169" y="757"/>
                  <a:pt x="13119" y="984"/>
                  <a:pt x="13044" y="1021"/>
                </a:cubicBezTo>
                <a:cubicBezTo>
                  <a:pt x="13040" y="1073"/>
                  <a:pt x="13047" y="1087"/>
                  <a:pt x="13058" y="1087"/>
                </a:cubicBezTo>
                <a:cubicBezTo>
                  <a:pt x="13071" y="1087"/>
                  <a:pt x="13089" y="1069"/>
                  <a:pt x="13100" y="1069"/>
                </a:cubicBezTo>
                <a:cubicBezTo>
                  <a:pt x="13110" y="1069"/>
                  <a:pt x="13115" y="1083"/>
                  <a:pt x="13107" y="1134"/>
                </a:cubicBezTo>
                <a:cubicBezTo>
                  <a:pt x="13094" y="1147"/>
                  <a:pt x="13069" y="1172"/>
                  <a:pt x="13056" y="1197"/>
                </a:cubicBezTo>
                <a:lnTo>
                  <a:pt x="13094" y="1273"/>
                </a:lnTo>
                <a:lnTo>
                  <a:pt x="13081" y="1310"/>
                </a:lnTo>
                <a:cubicBezTo>
                  <a:pt x="13081" y="1323"/>
                  <a:pt x="13069" y="1335"/>
                  <a:pt x="13069" y="1348"/>
                </a:cubicBezTo>
                <a:cubicBezTo>
                  <a:pt x="13056" y="1386"/>
                  <a:pt x="13044" y="1411"/>
                  <a:pt x="13044" y="1436"/>
                </a:cubicBezTo>
                <a:cubicBezTo>
                  <a:pt x="13019" y="1486"/>
                  <a:pt x="13006" y="1536"/>
                  <a:pt x="12981" y="1562"/>
                </a:cubicBezTo>
                <a:cubicBezTo>
                  <a:pt x="12943" y="1624"/>
                  <a:pt x="12918" y="1662"/>
                  <a:pt x="12893" y="1662"/>
                </a:cubicBezTo>
                <a:cubicBezTo>
                  <a:pt x="12918" y="1599"/>
                  <a:pt x="12943" y="1474"/>
                  <a:pt x="12956" y="1398"/>
                </a:cubicBezTo>
                <a:lnTo>
                  <a:pt x="12956" y="1398"/>
                </a:lnTo>
                <a:cubicBezTo>
                  <a:pt x="12893" y="1549"/>
                  <a:pt x="12843" y="1763"/>
                  <a:pt x="12767" y="1976"/>
                </a:cubicBezTo>
                <a:cubicBezTo>
                  <a:pt x="12705" y="2177"/>
                  <a:pt x="12629" y="2378"/>
                  <a:pt x="12591" y="2479"/>
                </a:cubicBezTo>
                <a:cubicBezTo>
                  <a:pt x="12642" y="2366"/>
                  <a:pt x="12705" y="2253"/>
                  <a:pt x="12755" y="2127"/>
                </a:cubicBezTo>
                <a:lnTo>
                  <a:pt x="12755" y="2127"/>
                </a:lnTo>
                <a:cubicBezTo>
                  <a:pt x="12554" y="2730"/>
                  <a:pt x="12214" y="3396"/>
                  <a:pt x="11850" y="4050"/>
                </a:cubicBezTo>
                <a:cubicBezTo>
                  <a:pt x="11486" y="4716"/>
                  <a:pt x="11083" y="5357"/>
                  <a:pt x="10757" y="5947"/>
                </a:cubicBezTo>
                <a:lnTo>
                  <a:pt x="10832" y="5872"/>
                </a:lnTo>
                <a:lnTo>
                  <a:pt x="10832" y="5872"/>
                </a:lnTo>
                <a:cubicBezTo>
                  <a:pt x="10304" y="6764"/>
                  <a:pt x="10342" y="6550"/>
                  <a:pt x="9714" y="7505"/>
                </a:cubicBezTo>
                <a:lnTo>
                  <a:pt x="9726" y="7468"/>
                </a:lnTo>
                <a:cubicBezTo>
                  <a:pt x="9764" y="7405"/>
                  <a:pt x="9814" y="7342"/>
                  <a:pt x="9839" y="7279"/>
                </a:cubicBezTo>
                <a:lnTo>
                  <a:pt x="9839" y="7279"/>
                </a:lnTo>
                <a:lnTo>
                  <a:pt x="9676" y="7518"/>
                </a:lnTo>
                <a:lnTo>
                  <a:pt x="9475" y="7807"/>
                </a:lnTo>
                <a:lnTo>
                  <a:pt x="9613" y="7631"/>
                </a:lnTo>
                <a:cubicBezTo>
                  <a:pt x="9626" y="7618"/>
                  <a:pt x="9651" y="7606"/>
                  <a:pt x="9664" y="7581"/>
                </a:cubicBezTo>
                <a:cubicBezTo>
                  <a:pt x="9670" y="7568"/>
                  <a:pt x="9680" y="7555"/>
                  <a:pt x="9689" y="7541"/>
                </a:cubicBezTo>
                <a:lnTo>
                  <a:pt x="9689" y="7541"/>
                </a:lnTo>
                <a:cubicBezTo>
                  <a:pt x="9588" y="7733"/>
                  <a:pt x="9436" y="7964"/>
                  <a:pt x="9274" y="8184"/>
                </a:cubicBezTo>
                <a:cubicBezTo>
                  <a:pt x="9298" y="8138"/>
                  <a:pt x="9302" y="8120"/>
                  <a:pt x="9294" y="8120"/>
                </a:cubicBezTo>
                <a:cubicBezTo>
                  <a:pt x="9265" y="8120"/>
                  <a:pt x="9079" y="8345"/>
                  <a:pt x="9054" y="8345"/>
                </a:cubicBezTo>
                <a:cubicBezTo>
                  <a:pt x="9045" y="8345"/>
                  <a:pt x="9055" y="8319"/>
                  <a:pt x="9098" y="8247"/>
                </a:cubicBezTo>
                <a:lnTo>
                  <a:pt x="9098" y="8247"/>
                </a:lnTo>
                <a:cubicBezTo>
                  <a:pt x="8470" y="9202"/>
                  <a:pt x="8797" y="8724"/>
                  <a:pt x="8432" y="9403"/>
                </a:cubicBezTo>
                <a:lnTo>
                  <a:pt x="8294" y="9503"/>
                </a:lnTo>
                <a:cubicBezTo>
                  <a:pt x="8193" y="9704"/>
                  <a:pt x="8168" y="9767"/>
                  <a:pt x="7967" y="10056"/>
                </a:cubicBezTo>
                <a:cubicBezTo>
                  <a:pt x="7942" y="10094"/>
                  <a:pt x="7917" y="10119"/>
                  <a:pt x="7892" y="10157"/>
                </a:cubicBezTo>
                <a:cubicBezTo>
                  <a:pt x="7910" y="10120"/>
                  <a:pt x="7912" y="10106"/>
                  <a:pt x="7903" y="10106"/>
                </a:cubicBezTo>
                <a:cubicBezTo>
                  <a:pt x="7881" y="10106"/>
                  <a:pt x="7787" y="10204"/>
                  <a:pt x="7763" y="10204"/>
                </a:cubicBezTo>
                <a:cubicBezTo>
                  <a:pt x="7748" y="10204"/>
                  <a:pt x="7761" y="10163"/>
                  <a:pt x="7841" y="10031"/>
                </a:cubicBezTo>
                <a:lnTo>
                  <a:pt x="7841" y="10031"/>
                </a:lnTo>
                <a:cubicBezTo>
                  <a:pt x="7025" y="10923"/>
                  <a:pt x="6824" y="11514"/>
                  <a:pt x="6359" y="11866"/>
                </a:cubicBezTo>
                <a:cubicBezTo>
                  <a:pt x="6319" y="11952"/>
                  <a:pt x="6312" y="11987"/>
                  <a:pt x="6327" y="11987"/>
                </a:cubicBezTo>
                <a:cubicBezTo>
                  <a:pt x="6396" y="11987"/>
                  <a:pt x="6901" y="11302"/>
                  <a:pt x="6918" y="11302"/>
                </a:cubicBezTo>
                <a:cubicBezTo>
                  <a:pt x="6920" y="11302"/>
                  <a:pt x="6914" y="11313"/>
                  <a:pt x="6899" y="11338"/>
                </a:cubicBezTo>
                <a:cubicBezTo>
                  <a:pt x="6920" y="11317"/>
                  <a:pt x="6933" y="11307"/>
                  <a:pt x="6940" y="11307"/>
                </a:cubicBezTo>
                <a:cubicBezTo>
                  <a:pt x="6960" y="11307"/>
                  <a:pt x="6913" y="11402"/>
                  <a:pt x="6836" y="11526"/>
                </a:cubicBezTo>
                <a:cubicBezTo>
                  <a:pt x="6623" y="11790"/>
                  <a:pt x="6434" y="12029"/>
                  <a:pt x="6258" y="12243"/>
                </a:cubicBezTo>
                <a:cubicBezTo>
                  <a:pt x="6045" y="12444"/>
                  <a:pt x="5768" y="12645"/>
                  <a:pt x="5316" y="13223"/>
                </a:cubicBezTo>
                <a:cubicBezTo>
                  <a:pt x="5349" y="13167"/>
                  <a:pt x="5353" y="13151"/>
                  <a:pt x="5388" y="13105"/>
                </a:cubicBezTo>
                <a:lnTo>
                  <a:pt x="5388" y="13105"/>
                </a:lnTo>
                <a:cubicBezTo>
                  <a:pt x="5353" y="13148"/>
                  <a:pt x="5311" y="13192"/>
                  <a:pt x="5278" y="13235"/>
                </a:cubicBezTo>
                <a:cubicBezTo>
                  <a:pt x="5284" y="13224"/>
                  <a:pt x="5289" y="13213"/>
                  <a:pt x="5296" y="13202"/>
                </a:cubicBezTo>
                <a:lnTo>
                  <a:pt x="5296" y="13202"/>
                </a:lnTo>
                <a:cubicBezTo>
                  <a:pt x="5256" y="13255"/>
                  <a:pt x="5214" y="13314"/>
                  <a:pt x="5165" y="13374"/>
                </a:cubicBezTo>
                <a:cubicBezTo>
                  <a:pt x="5102" y="13474"/>
                  <a:pt x="5027" y="13575"/>
                  <a:pt x="4951" y="13675"/>
                </a:cubicBezTo>
                <a:lnTo>
                  <a:pt x="5014" y="13575"/>
                </a:lnTo>
                <a:lnTo>
                  <a:pt x="5014" y="13575"/>
                </a:lnTo>
                <a:cubicBezTo>
                  <a:pt x="4951" y="13650"/>
                  <a:pt x="4888" y="13738"/>
                  <a:pt x="4813" y="13826"/>
                </a:cubicBezTo>
                <a:cubicBezTo>
                  <a:pt x="4801" y="13851"/>
                  <a:pt x="4775" y="13876"/>
                  <a:pt x="4750" y="13914"/>
                </a:cubicBezTo>
                <a:cubicBezTo>
                  <a:pt x="4725" y="13939"/>
                  <a:pt x="4700" y="13964"/>
                  <a:pt x="4675" y="13989"/>
                </a:cubicBezTo>
                <a:cubicBezTo>
                  <a:pt x="4675" y="14002"/>
                  <a:pt x="4662" y="14014"/>
                  <a:pt x="4662" y="14027"/>
                </a:cubicBezTo>
                <a:cubicBezTo>
                  <a:pt x="4587" y="14115"/>
                  <a:pt x="4524" y="14203"/>
                  <a:pt x="4449" y="14291"/>
                </a:cubicBezTo>
                <a:cubicBezTo>
                  <a:pt x="4449" y="14303"/>
                  <a:pt x="4461" y="14303"/>
                  <a:pt x="4474" y="14303"/>
                </a:cubicBezTo>
                <a:cubicBezTo>
                  <a:pt x="4398" y="14417"/>
                  <a:pt x="4323" y="14505"/>
                  <a:pt x="4348" y="14567"/>
                </a:cubicBezTo>
                <a:lnTo>
                  <a:pt x="4549" y="14291"/>
                </a:lnTo>
                <a:cubicBezTo>
                  <a:pt x="4562" y="14303"/>
                  <a:pt x="4574" y="14303"/>
                  <a:pt x="4562" y="14329"/>
                </a:cubicBezTo>
                <a:lnTo>
                  <a:pt x="4700" y="14090"/>
                </a:lnTo>
                <a:lnTo>
                  <a:pt x="4888" y="13851"/>
                </a:lnTo>
                <a:lnTo>
                  <a:pt x="4888" y="13851"/>
                </a:lnTo>
                <a:cubicBezTo>
                  <a:pt x="4775" y="14002"/>
                  <a:pt x="4675" y="14153"/>
                  <a:pt x="4574" y="14329"/>
                </a:cubicBezTo>
                <a:cubicBezTo>
                  <a:pt x="4562" y="14341"/>
                  <a:pt x="4549" y="14354"/>
                  <a:pt x="4537" y="14366"/>
                </a:cubicBezTo>
                <a:lnTo>
                  <a:pt x="4285" y="14768"/>
                </a:lnTo>
                <a:lnTo>
                  <a:pt x="4197" y="14819"/>
                </a:lnTo>
                <a:cubicBezTo>
                  <a:pt x="4097" y="14957"/>
                  <a:pt x="3984" y="15095"/>
                  <a:pt x="3871" y="15233"/>
                </a:cubicBezTo>
                <a:cubicBezTo>
                  <a:pt x="3921" y="15145"/>
                  <a:pt x="4009" y="15007"/>
                  <a:pt x="4072" y="14907"/>
                </a:cubicBezTo>
                <a:lnTo>
                  <a:pt x="4072" y="14907"/>
                </a:lnTo>
                <a:cubicBezTo>
                  <a:pt x="3896" y="15083"/>
                  <a:pt x="3795" y="15296"/>
                  <a:pt x="3607" y="15485"/>
                </a:cubicBezTo>
                <a:cubicBezTo>
                  <a:pt x="3569" y="15359"/>
                  <a:pt x="4273" y="14605"/>
                  <a:pt x="4549" y="14128"/>
                </a:cubicBezTo>
                <a:lnTo>
                  <a:pt x="4549" y="14128"/>
                </a:lnTo>
                <a:cubicBezTo>
                  <a:pt x="4381" y="14273"/>
                  <a:pt x="4094" y="14767"/>
                  <a:pt x="4042" y="14767"/>
                </a:cubicBezTo>
                <a:cubicBezTo>
                  <a:pt x="4035" y="14767"/>
                  <a:pt x="4033" y="14760"/>
                  <a:pt x="4034" y="14743"/>
                </a:cubicBezTo>
                <a:cubicBezTo>
                  <a:pt x="4097" y="14668"/>
                  <a:pt x="4160" y="14593"/>
                  <a:pt x="4210" y="14517"/>
                </a:cubicBezTo>
                <a:cubicBezTo>
                  <a:pt x="4323" y="14379"/>
                  <a:pt x="4411" y="14266"/>
                  <a:pt x="4512" y="14153"/>
                </a:cubicBezTo>
                <a:cubicBezTo>
                  <a:pt x="4549" y="14090"/>
                  <a:pt x="4587" y="14040"/>
                  <a:pt x="4637" y="13989"/>
                </a:cubicBezTo>
                <a:cubicBezTo>
                  <a:pt x="4725" y="13876"/>
                  <a:pt x="4813" y="13763"/>
                  <a:pt x="4888" y="13663"/>
                </a:cubicBezTo>
                <a:cubicBezTo>
                  <a:pt x="4989" y="13524"/>
                  <a:pt x="5090" y="13411"/>
                  <a:pt x="5178" y="13298"/>
                </a:cubicBezTo>
                <a:cubicBezTo>
                  <a:pt x="5178" y="13298"/>
                  <a:pt x="5178" y="13298"/>
                  <a:pt x="5178" y="13286"/>
                </a:cubicBezTo>
                <a:cubicBezTo>
                  <a:pt x="6208" y="11966"/>
                  <a:pt x="6258" y="11878"/>
                  <a:pt x="6736" y="11225"/>
                </a:cubicBezTo>
                <a:cubicBezTo>
                  <a:pt x="6987" y="10911"/>
                  <a:pt x="7326" y="10446"/>
                  <a:pt x="7955" y="9629"/>
                </a:cubicBezTo>
                <a:cubicBezTo>
                  <a:pt x="8570" y="8800"/>
                  <a:pt x="9475" y="7606"/>
                  <a:pt x="10681" y="5784"/>
                </a:cubicBezTo>
                <a:lnTo>
                  <a:pt x="10681" y="5784"/>
                </a:lnTo>
                <a:cubicBezTo>
                  <a:pt x="10655" y="5812"/>
                  <a:pt x="10639" y="5826"/>
                  <a:pt x="10632" y="5826"/>
                </a:cubicBezTo>
                <a:cubicBezTo>
                  <a:pt x="10592" y="5826"/>
                  <a:pt x="10849" y="5385"/>
                  <a:pt x="11234" y="4691"/>
                </a:cubicBezTo>
                <a:cubicBezTo>
                  <a:pt x="11548" y="4100"/>
                  <a:pt x="11963" y="3321"/>
                  <a:pt x="12290" y="2504"/>
                </a:cubicBezTo>
                <a:cubicBezTo>
                  <a:pt x="12453" y="2089"/>
                  <a:pt x="12591" y="1687"/>
                  <a:pt x="12667" y="1298"/>
                </a:cubicBezTo>
                <a:lnTo>
                  <a:pt x="12692" y="1222"/>
                </a:lnTo>
                <a:cubicBezTo>
                  <a:pt x="12692" y="1210"/>
                  <a:pt x="12692" y="1197"/>
                  <a:pt x="12692" y="1185"/>
                </a:cubicBezTo>
                <a:lnTo>
                  <a:pt x="12705" y="1109"/>
                </a:lnTo>
                <a:cubicBezTo>
                  <a:pt x="12705" y="1097"/>
                  <a:pt x="12705" y="1084"/>
                  <a:pt x="12705" y="1072"/>
                </a:cubicBezTo>
                <a:cubicBezTo>
                  <a:pt x="12692" y="1046"/>
                  <a:pt x="12692" y="1021"/>
                  <a:pt x="12679" y="1009"/>
                </a:cubicBezTo>
                <a:cubicBezTo>
                  <a:pt x="12667" y="996"/>
                  <a:pt x="12667" y="996"/>
                  <a:pt x="12654" y="984"/>
                </a:cubicBezTo>
                <a:lnTo>
                  <a:pt x="12642" y="984"/>
                </a:lnTo>
                <a:cubicBezTo>
                  <a:pt x="12642" y="984"/>
                  <a:pt x="12654" y="984"/>
                  <a:pt x="12654" y="996"/>
                </a:cubicBezTo>
                <a:cubicBezTo>
                  <a:pt x="12654" y="1021"/>
                  <a:pt x="12679" y="1034"/>
                  <a:pt x="12667" y="1072"/>
                </a:cubicBezTo>
                <a:cubicBezTo>
                  <a:pt x="12642" y="1072"/>
                  <a:pt x="12642" y="1046"/>
                  <a:pt x="12629" y="1021"/>
                </a:cubicBezTo>
                <a:cubicBezTo>
                  <a:pt x="12629" y="1001"/>
                  <a:pt x="12604" y="980"/>
                  <a:pt x="12581" y="980"/>
                </a:cubicBezTo>
                <a:cubicBezTo>
                  <a:pt x="12576" y="980"/>
                  <a:pt x="12571" y="981"/>
                  <a:pt x="12566" y="984"/>
                </a:cubicBezTo>
                <a:cubicBezTo>
                  <a:pt x="12566" y="995"/>
                  <a:pt x="12641" y="1007"/>
                  <a:pt x="12604" y="1018"/>
                </a:cubicBezTo>
                <a:lnTo>
                  <a:pt x="12604" y="1018"/>
                </a:lnTo>
                <a:cubicBezTo>
                  <a:pt x="12605" y="1018"/>
                  <a:pt x="12607" y="1018"/>
                  <a:pt x="12609" y="1018"/>
                </a:cubicBezTo>
                <a:cubicBezTo>
                  <a:pt x="12629" y="1018"/>
                  <a:pt x="12629" y="1038"/>
                  <a:pt x="12629" y="1059"/>
                </a:cubicBezTo>
                <a:cubicBezTo>
                  <a:pt x="12629" y="1072"/>
                  <a:pt x="12617" y="1084"/>
                  <a:pt x="12617" y="1097"/>
                </a:cubicBezTo>
                <a:lnTo>
                  <a:pt x="12617" y="1147"/>
                </a:lnTo>
                <a:cubicBezTo>
                  <a:pt x="12617" y="1172"/>
                  <a:pt x="12617" y="1185"/>
                  <a:pt x="12604" y="1210"/>
                </a:cubicBezTo>
                <a:cubicBezTo>
                  <a:pt x="12604" y="1247"/>
                  <a:pt x="12591" y="1285"/>
                  <a:pt x="12579" y="1335"/>
                </a:cubicBezTo>
                <a:lnTo>
                  <a:pt x="12566" y="1285"/>
                </a:lnTo>
                <a:cubicBezTo>
                  <a:pt x="12554" y="1386"/>
                  <a:pt x="12503" y="1587"/>
                  <a:pt x="12441" y="1775"/>
                </a:cubicBezTo>
                <a:cubicBezTo>
                  <a:pt x="12466" y="1662"/>
                  <a:pt x="12491" y="1549"/>
                  <a:pt x="12503" y="1436"/>
                </a:cubicBezTo>
                <a:lnTo>
                  <a:pt x="12503" y="1436"/>
                </a:lnTo>
                <a:cubicBezTo>
                  <a:pt x="12403" y="1939"/>
                  <a:pt x="12139" y="2416"/>
                  <a:pt x="11900" y="2956"/>
                </a:cubicBezTo>
                <a:cubicBezTo>
                  <a:pt x="12143" y="2447"/>
                  <a:pt x="12173" y="2364"/>
                  <a:pt x="12186" y="2364"/>
                </a:cubicBezTo>
                <a:cubicBezTo>
                  <a:pt x="12187" y="2364"/>
                  <a:pt x="12188" y="2365"/>
                  <a:pt x="12189" y="2366"/>
                </a:cubicBezTo>
                <a:cubicBezTo>
                  <a:pt x="12189" y="2378"/>
                  <a:pt x="12183" y="2410"/>
                  <a:pt x="12189" y="2410"/>
                </a:cubicBezTo>
                <a:cubicBezTo>
                  <a:pt x="12196" y="2410"/>
                  <a:pt x="12214" y="2378"/>
                  <a:pt x="12265" y="2265"/>
                </a:cubicBezTo>
                <a:lnTo>
                  <a:pt x="12265" y="2265"/>
                </a:lnTo>
                <a:cubicBezTo>
                  <a:pt x="12001" y="2931"/>
                  <a:pt x="11863" y="3132"/>
                  <a:pt x="11737" y="3333"/>
                </a:cubicBezTo>
                <a:cubicBezTo>
                  <a:pt x="11611" y="3534"/>
                  <a:pt x="11473" y="3748"/>
                  <a:pt x="11046" y="4477"/>
                </a:cubicBezTo>
                <a:cubicBezTo>
                  <a:pt x="11160" y="4295"/>
                  <a:pt x="11348" y="3998"/>
                  <a:pt x="11359" y="3998"/>
                </a:cubicBezTo>
                <a:cubicBezTo>
                  <a:pt x="11363" y="3998"/>
                  <a:pt x="11349" y="4028"/>
                  <a:pt x="11310" y="4100"/>
                </a:cubicBezTo>
                <a:cubicBezTo>
                  <a:pt x="11134" y="4389"/>
                  <a:pt x="10895" y="4753"/>
                  <a:pt x="10769" y="4929"/>
                </a:cubicBezTo>
                <a:cubicBezTo>
                  <a:pt x="10564" y="5257"/>
                  <a:pt x="10506" y="5357"/>
                  <a:pt x="10513" y="5357"/>
                </a:cubicBezTo>
                <a:cubicBezTo>
                  <a:pt x="10523" y="5357"/>
                  <a:pt x="10682" y="5125"/>
                  <a:pt x="10696" y="5125"/>
                </a:cubicBezTo>
                <a:cubicBezTo>
                  <a:pt x="10701" y="5125"/>
                  <a:pt x="10688" y="5154"/>
                  <a:pt x="10644" y="5231"/>
                </a:cubicBezTo>
                <a:cubicBezTo>
                  <a:pt x="10392" y="5558"/>
                  <a:pt x="10342" y="5721"/>
                  <a:pt x="10053" y="6161"/>
                </a:cubicBezTo>
                <a:lnTo>
                  <a:pt x="10028" y="6161"/>
                </a:lnTo>
                <a:cubicBezTo>
                  <a:pt x="9236" y="7279"/>
                  <a:pt x="9877" y="6487"/>
                  <a:pt x="9136" y="7493"/>
                </a:cubicBezTo>
                <a:lnTo>
                  <a:pt x="9412" y="7040"/>
                </a:lnTo>
                <a:lnTo>
                  <a:pt x="9048" y="7581"/>
                </a:lnTo>
                <a:lnTo>
                  <a:pt x="9098" y="7442"/>
                </a:lnTo>
                <a:lnTo>
                  <a:pt x="9098" y="7442"/>
                </a:lnTo>
                <a:cubicBezTo>
                  <a:pt x="8709" y="8033"/>
                  <a:pt x="8570" y="8209"/>
                  <a:pt x="8143" y="8762"/>
                </a:cubicBezTo>
                <a:cubicBezTo>
                  <a:pt x="8164" y="8743"/>
                  <a:pt x="8178" y="8733"/>
                  <a:pt x="8185" y="8733"/>
                </a:cubicBezTo>
                <a:cubicBezTo>
                  <a:pt x="8215" y="8733"/>
                  <a:pt x="8068" y="8956"/>
                  <a:pt x="7766" y="9353"/>
                </a:cubicBezTo>
                <a:cubicBezTo>
                  <a:pt x="7683" y="9459"/>
                  <a:pt x="7665" y="9480"/>
                  <a:pt x="7662" y="9480"/>
                </a:cubicBezTo>
                <a:cubicBezTo>
                  <a:pt x="7661" y="9480"/>
                  <a:pt x="7665" y="9472"/>
                  <a:pt x="7664" y="9472"/>
                </a:cubicBezTo>
                <a:cubicBezTo>
                  <a:pt x="7660" y="9472"/>
                  <a:pt x="7619" y="9521"/>
                  <a:pt x="7364" y="9855"/>
                </a:cubicBezTo>
                <a:cubicBezTo>
                  <a:pt x="7465" y="9692"/>
                  <a:pt x="7578" y="9503"/>
                  <a:pt x="7829" y="9214"/>
                </a:cubicBezTo>
                <a:cubicBezTo>
                  <a:pt x="7854" y="9177"/>
                  <a:pt x="7929" y="9051"/>
                  <a:pt x="7955" y="9013"/>
                </a:cubicBezTo>
                <a:lnTo>
                  <a:pt x="7955" y="9013"/>
                </a:lnTo>
                <a:cubicBezTo>
                  <a:pt x="7666" y="9365"/>
                  <a:pt x="7263" y="9918"/>
                  <a:pt x="7062" y="10169"/>
                </a:cubicBezTo>
                <a:cubicBezTo>
                  <a:pt x="7138" y="10081"/>
                  <a:pt x="7226" y="9956"/>
                  <a:pt x="7276" y="9905"/>
                </a:cubicBezTo>
                <a:lnTo>
                  <a:pt x="7276" y="9905"/>
                </a:lnTo>
                <a:lnTo>
                  <a:pt x="6535" y="10936"/>
                </a:lnTo>
                <a:cubicBezTo>
                  <a:pt x="6492" y="10983"/>
                  <a:pt x="6472" y="11002"/>
                  <a:pt x="6467" y="11002"/>
                </a:cubicBezTo>
                <a:cubicBezTo>
                  <a:pt x="6458" y="11002"/>
                  <a:pt x="6524" y="10909"/>
                  <a:pt x="6585" y="10823"/>
                </a:cubicBezTo>
                <a:lnTo>
                  <a:pt x="6585" y="10823"/>
                </a:lnTo>
                <a:cubicBezTo>
                  <a:pt x="6422" y="11036"/>
                  <a:pt x="6334" y="11175"/>
                  <a:pt x="6095" y="11476"/>
                </a:cubicBezTo>
                <a:cubicBezTo>
                  <a:pt x="6128" y="11399"/>
                  <a:pt x="6113" y="11390"/>
                  <a:pt x="6325" y="11105"/>
                </a:cubicBezTo>
                <a:lnTo>
                  <a:pt x="6325" y="11105"/>
                </a:lnTo>
                <a:lnTo>
                  <a:pt x="5693" y="11941"/>
                </a:lnTo>
                <a:cubicBezTo>
                  <a:pt x="5638" y="11985"/>
                  <a:pt x="5374" y="12304"/>
                  <a:pt x="5364" y="12304"/>
                </a:cubicBezTo>
                <a:cubicBezTo>
                  <a:pt x="5363" y="12304"/>
                  <a:pt x="5367" y="12297"/>
                  <a:pt x="5379" y="12280"/>
                </a:cubicBezTo>
                <a:lnTo>
                  <a:pt x="5379" y="12280"/>
                </a:lnTo>
                <a:cubicBezTo>
                  <a:pt x="4939" y="12808"/>
                  <a:pt x="4373" y="13612"/>
                  <a:pt x="3795" y="14316"/>
                </a:cubicBezTo>
                <a:cubicBezTo>
                  <a:pt x="3770" y="14354"/>
                  <a:pt x="3720" y="14429"/>
                  <a:pt x="3594" y="14580"/>
                </a:cubicBezTo>
                <a:cubicBezTo>
                  <a:pt x="3066" y="15246"/>
                  <a:pt x="2576" y="15824"/>
                  <a:pt x="1973" y="16666"/>
                </a:cubicBezTo>
                <a:lnTo>
                  <a:pt x="1596" y="17118"/>
                </a:lnTo>
                <a:cubicBezTo>
                  <a:pt x="1484" y="17274"/>
                  <a:pt x="1450" y="17325"/>
                  <a:pt x="1455" y="17325"/>
                </a:cubicBezTo>
                <a:cubicBezTo>
                  <a:pt x="1465" y="17325"/>
                  <a:pt x="1618" y="17139"/>
                  <a:pt x="1635" y="17139"/>
                </a:cubicBezTo>
                <a:cubicBezTo>
                  <a:pt x="1647" y="17139"/>
                  <a:pt x="1583" y="17246"/>
                  <a:pt x="1320" y="17621"/>
                </a:cubicBezTo>
                <a:cubicBezTo>
                  <a:pt x="1031" y="18036"/>
                  <a:pt x="968" y="18124"/>
                  <a:pt x="955" y="18124"/>
                </a:cubicBezTo>
                <a:cubicBezTo>
                  <a:pt x="950" y="18124"/>
                  <a:pt x="952" y="18111"/>
                  <a:pt x="945" y="18111"/>
                </a:cubicBezTo>
                <a:cubicBezTo>
                  <a:pt x="937" y="18111"/>
                  <a:pt x="917" y="18129"/>
                  <a:pt x="855" y="18212"/>
                </a:cubicBezTo>
                <a:cubicBezTo>
                  <a:pt x="792" y="18325"/>
                  <a:pt x="717" y="18463"/>
                  <a:pt x="629" y="18626"/>
                </a:cubicBezTo>
                <a:cubicBezTo>
                  <a:pt x="528" y="18802"/>
                  <a:pt x="428" y="18978"/>
                  <a:pt x="314" y="19267"/>
                </a:cubicBezTo>
                <a:cubicBezTo>
                  <a:pt x="252" y="19418"/>
                  <a:pt x="189" y="19581"/>
                  <a:pt x="126" y="19883"/>
                </a:cubicBezTo>
                <a:cubicBezTo>
                  <a:pt x="101" y="20034"/>
                  <a:pt x="63" y="20235"/>
                  <a:pt x="101" y="20586"/>
                </a:cubicBezTo>
                <a:cubicBezTo>
                  <a:pt x="113" y="20624"/>
                  <a:pt x="113" y="20674"/>
                  <a:pt x="126" y="20712"/>
                </a:cubicBezTo>
                <a:cubicBezTo>
                  <a:pt x="139" y="20762"/>
                  <a:pt x="151" y="20825"/>
                  <a:pt x="164" y="20875"/>
                </a:cubicBezTo>
                <a:cubicBezTo>
                  <a:pt x="189" y="20926"/>
                  <a:pt x="201" y="20989"/>
                  <a:pt x="227" y="21039"/>
                </a:cubicBezTo>
                <a:cubicBezTo>
                  <a:pt x="252" y="21089"/>
                  <a:pt x="289" y="21165"/>
                  <a:pt x="314" y="21215"/>
                </a:cubicBezTo>
                <a:cubicBezTo>
                  <a:pt x="440" y="21454"/>
                  <a:pt x="666" y="21705"/>
                  <a:pt x="905" y="21856"/>
                </a:cubicBezTo>
                <a:cubicBezTo>
                  <a:pt x="1031" y="21944"/>
                  <a:pt x="1119" y="21981"/>
                  <a:pt x="1232" y="22032"/>
                </a:cubicBezTo>
                <a:cubicBezTo>
                  <a:pt x="1357" y="22082"/>
                  <a:pt x="1433" y="22107"/>
                  <a:pt x="1521" y="22120"/>
                </a:cubicBezTo>
                <a:cubicBezTo>
                  <a:pt x="1571" y="22132"/>
                  <a:pt x="1609" y="22145"/>
                  <a:pt x="1659" y="22145"/>
                </a:cubicBezTo>
                <a:lnTo>
                  <a:pt x="1760" y="22157"/>
                </a:lnTo>
                <a:cubicBezTo>
                  <a:pt x="1822" y="22170"/>
                  <a:pt x="1910" y="22170"/>
                  <a:pt x="1948" y="22170"/>
                </a:cubicBezTo>
                <a:lnTo>
                  <a:pt x="2111" y="22170"/>
                </a:lnTo>
                <a:cubicBezTo>
                  <a:pt x="2162" y="22170"/>
                  <a:pt x="2199" y="22170"/>
                  <a:pt x="2237" y="22157"/>
                </a:cubicBezTo>
                <a:cubicBezTo>
                  <a:pt x="2325" y="22157"/>
                  <a:pt x="2388" y="22145"/>
                  <a:pt x="2451" y="22132"/>
                </a:cubicBezTo>
                <a:cubicBezTo>
                  <a:pt x="2702" y="22082"/>
                  <a:pt x="2865" y="22019"/>
                  <a:pt x="3029" y="21969"/>
                </a:cubicBezTo>
                <a:lnTo>
                  <a:pt x="3029" y="21969"/>
                </a:lnTo>
                <a:cubicBezTo>
                  <a:pt x="2928" y="22006"/>
                  <a:pt x="2828" y="22044"/>
                  <a:pt x="2702" y="22082"/>
                </a:cubicBezTo>
                <a:cubicBezTo>
                  <a:pt x="2652" y="22094"/>
                  <a:pt x="2576" y="22120"/>
                  <a:pt x="2501" y="22132"/>
                </a:cubicBezTo>
                <a:lnTo>
                  <a:pt x="2388" y="22157"/>
                </a:lnTo>
                <a:lnTo>
                  <a:pt x="2325" y="22170"/>
                </a:lnTo>
                <a:lnTo>
                  <a:pt x="2250" y="22170"/>
                </a:lnTo>
                <a:cubicBezTo>
                  <a:pt x="2199" y="22182"/>
                  <a:pt x="2162" y="22182"/>
                  <a:pt x="2099" y="22182"/>
                </a:cubicBezTo>
                <a:cubicBezTo>
                  <a:pt x="2038" y="22195"/>
                  <a:pt x="1977" y="22195"/>
                  <a:pt x="1905" y="22195"/>
                </a:cubicBezTo>
                <a:lnTo>
                  <a:pt x="1905" y="22195"/>
                </a:lnTo>
                <a:cubicBezTo>
                  <a:pt x="1902" y="22195"/>
                  <a:pt x="1900" y="22195"/>
                  <a:pt x="1898" y="22195"/>
                </a:cubicBezTo>
                <a:lnTo>
                  <a:pt x="1898" y="22195"/>
                </a:lnTo>
                <a:cubicBezTo>
                  <a:pt x="1898" y="22195"/>
                  <a:pt x="1898" y="22195"/>
                  <a:pt x="1898" y="22195"/>
                </a:cubicBezTo>
                <a:cubicBezTo>
                  <a:pt x="1900" y="22195"/>
                  <a:pt x="1902" y="22195"/>
                  <a:pt x="1905" y="22195"/>
                </a:cubicBezTo>
                <a:lnTo>
                  <a:pt x="1905" y="22195"/>
                </a:lnTo>
                <a:cubicBezTo>
                  <a:pt x="1907" y="22195"/>
                  <a:pt x="1908" y="22195"/>
                  <a:pt x="1910" y="22195"/>
                </a:cubicBezTo>
                <a:cubicBezTo>
                  <a:pt x="1942" y="22201"/>
                  <a:pt x="1970" y="22204"/>
                  <a:pt x="1998" y="22204"/>
                </a:cubicBezTo>
                <a:cubicBezTo>
                  <a:pt x="2027" y="22204"/>
                  <a:pt x="2055" y="22201"/>
                  <a:pt x="2086" y="22195"/>
                </a:cubicBezTo>
                <a:cubicBezTo>
                  <a:pt x="2287" y="22195"/>
                  <a:pt x="2438" y="22157"/>
                  <a:pt x="2551" y="22132"/>
                </a:cubicBezTo>
                <a:cubicBezTo>
                  <a:pt x="2677" y="22107"/>
                  <a:pt x="2777" y="22082"/>
                  <a:pt x="2865" y="22057"/>
                </a:cubicBezTo>
                <a:lnTo>
                  <a:pt x="2865" y="22057"/>
                </a:lnTo>
                <a:cubicBezTo>
                  <a:pt x="2702" y="22107"/>
                  <a:pt x="2526" y="22170"/>
                  <a:pt x="2250" y="22207"/>
                </a:cubicBezTo>
                <a:lnTo>
                  <a:pt x="2137" y="22220"/>
                </a:lnTo>
                <a:cubicBezTo>
                  <a:pt x="2086" y="22220"/>
                  <a:pt x="2049" y="22220"/>
                  <a:pt x="1998" y="22233"/>
                </a:cubicBezTo>
                <a:cubicBezTo>
                  <a:pt x="1923" y="22233"/>
                  <a:pt x="1785" y="22220"/>
                  <a:pt x="1672" y="22207"/>
                </a:cubicBezTo>
                <a:cubicBezTo>
                  <a:pt x="1408" y="22170"/>
                  <a:pt x="1043" y="22069"/>
                  <a:pt x="666" y="21755"/>
                </a:cubicBezTo>
                <a:cubicBezTo>
                  <a:pt x="490" y="21592"/>
                  <a:pt x="340" y="21403"/>
                  <a:pt x="252" y="21227"/>
                </a:cubicBezTo>
                <a:cubicBezTo>
                  <a:pt x="227" y="21177"/>
                  <a:pt x="201" y="21139"/>
                  <a:pt x="176" y="21089"/>
                </a:cubicBezTo>
                <a:cubicBezTo>
                  <a:pt x="164" y="21039"/>
                  <a:pt x="151" y="21001"/>
                  <a:pt x="139" y="20963"/>
                </a:cubicBezTo>
                <a:cubicBezTo>
                  <a:pt x="113" y="20888"/>
                  <a:pt x="88" y="20800"/>
                  <a:pt x="63" y="20725"/>
                </a:cubicBezTo>
                <a:cubicBezTo>
                  <a:pt x="51" y="20662"/>
                  <a:pt x="38" y="20599"/>
                  <a:pt x="38" y="20536"/>
                </a:cubicBezTo>
                <a:cubicBezTo>
                  <a:pt x="25" y="20473"/>
                  <a:pt x="25" y="20423"/>
                  <a:pt x="25" y="20373"/>
                </a:cubicBezTo>
                <a:cubicBezTo>
                  <a:pt x="25" y="20335"/>
                  <a:pt x="13" y="20285"/>
                  <a:pt x="25" y="20247"/>
                </a:cubicBezTo>
                <a:lnTo>
                  <a:pt x="25" y="20184"/>
                </a:lnTo>
                <a:lnTo>
                  <a:pt x="25" y="20134"/>
                </a:lnTo>
                <a:cubicBezTo>
                  <a:pt x="51" y="19845"/>
                  <a:pt x="88" y="19732"/>
                  <a:pt x="113" y="19619"/>
                </a:cubicBezTo>
                <a:cubicBezTo>
                  <a:pt x="166" y="19460"/>
                  <a:pt x="193" y="19399"/>
                  <a:pt x="184" y="19399"/>
                </a:cubicBezTo>
                <a:cubicBezTo>
                  <a:pt x="183" y="19399"/>
                  <a:pt x="180" y="19401"/>
                  <a:pt x="176" y="19405"/>
                </a:cubicBezTo>
                <a:cubicBezTo>
                  <a:pt x="164" y="19430"/>
                  <a:pt x="151" y="19481"/>
                  <a:pt x="113" y="19569"/>
                </a:cubicBezTo>
                <a:cubicBezTo>
                  <a:pt x="88" y="19669"/>
                  <a:pt x="38" y="19782"/>
                  <a:pt x="0" y="20134"/>
                </a:cubicBezTo>
                <a:cubicBezTo>
                  <a:pt x="0" y="20147"/>
                  <a:pt x="0" y="20159"/>
                  <a:pt x="0" y="20197"/>
                </a:cubicBezTo>
                <a:cubicBezTo>
                  <a:pt x="0" y="20247"/>
                  <a:pt x="0" y="20297"/>
                  <a:pt x="0" y="20348"/>
                </a:cubicBezTo>
                <a:cubicBezTo>
                  <a:pt x="0" y="20385"/>
                  <a:pt x="0" y="20411"/>
                  <a:pt x="13" y="20461"/>
                </a:cubicBezTo>
                <a:cubicBezTo>
                  <a:pt x="13" y="20511"/>
                  <a:pt x="25" y="20561"/>
                  <a:pt x="25" y="20612"/>
                </a:cubicBezTo>
                <a:cubicBezTo>
                  <a:pt x="51" y="20712"/>
                  <a:pt x="88" y="20888"/>
                  <a:pt x="151" y="21051"/>
                </a:cubicBezTo>
                <a:cubicBezTo>
                  <a:pt x="239" y="21240"/>
                  <a:pt x="352" y="21441"/>
                  <a:pt x="541" y="21642"/>
                </a:cubicBezTo>
                <a:cubicBezTo>
                  <a:pt x="641" y="21743"/>
                  <a:pt x="742" y="21831"/>
                  <a:pt x="855" y="21906"/>
                </a:cubicBezTo>
                <a:cubicBezTo>
                  <a:pt x="980" y="21981"/>
                  <a:pt x="1081" y="22032"/>
                  <a:pt x="1194" y="22082"/>
                </a:cubicBezTo>
                <a:cubicBezTo>
                  <a:pt x="1536" y="22219"/>
                  <a:pt x="1795" y="22234"/>
                  <a:pt x="1993" y="22234"/>
                </a:cubicBezTo>
                <a:cubicBezTo>
                  <a:pt x="2050" y="22234"/>
                  <a:pt x="2102" y="22233"/>
                  <a:pt x="2149" y="22233"/>
                </a:cubicBezTo>
                <a:cubicBezTo>
                  <a:pt x="2564" y="22182"/>
                  <a:pt x="2803" y="22094"/>
                  <a:pt x="3016" y="22019"/>
                </a:cubicBezTo>
                <a:cubicBezTo>
                  <a:pt x="3230" y="21931"/>
                  <a:pt x="3418" y="21856"/>
                  <a:pt x="3594" y="21768"/>
                </a:cubicBezTo>
                <a:cubicBezTo>
                  <a:pt x="4336" y="21403"/>
                  <a:pt x="4901" y="20976"/>
                  <a:pt x="4926" y="20913"/>
                </a:cubicBezTo>
                <a:cubicBezTo>
                  <a:pt x="5064" y="20825"/>
                  <a:pt x="5190" y="20725"/>
                  <a:pt x="5328" y="20637"/>
                </a:cubicBezTo>
                <a:lnTo>
                  <a:pt x="5328" y="20637"/>
                </a:lnTo>
                <a:cubicBezTo>
                  <a:pt x="5215" y="20725"/>
                  <a:pt x="5203" y="20737"/>
                  <a:pt x="5090" y="20813"/>
                </a:cubicBezTo>
                <a:cubicBezTo>
                  <a:pt x="5479" y="20561"/>
                  <a:pt x="5605" y="20436"/>
                  <a:pt x="5743" y="20297"/>
                </a:cubicBezTo>
                <a:cubicBezTo>
                  <a:pt x="5894" y="20159"/>
                  <a:pt x="6070" y="19996"/>
                  <a:pt x="6497" y="19631"/>
                </a:cubicBezTo>
                <a:cubicBezTo>
                  <a:pt x="6710" y="19454"/>
                  <a:pt x="6873" y="19314"/>
                  <a:pt x="6884" y="19314"/>
                </a:cubicBezTo>
                <a:cubicBezTo>
                  <a:pt x="6888" y="19314"/>
                  <a:pt x="6866" y="19338"/>
                  <a:pt x="6811" y="19393"/>
                </a:cubicBezTo>
                <a:cubicBezTo>
                  <a:pt x="7025" y="19192"/>
                  <a:pt x="7238" y="18991"/>
                  <a:pt x="7439" y="18790"/>
                </a:cubicBezTo>
                <a:cubicBezTo>
                  <a:pt x="7519" y="18710"/>
                  <a:pt x="7560" y="18676"/>
                  <a:pt x="7566" y="18676"/>
                </a:cubicBezTo>
                <a:cubicBezTo>
                  <a:pt x="7572" y="18676"/>
                  <a:pt x="7550" y="18704"/>
                  <a:pt x="7502" y="18752"/>
                </a:cubicBezTo>
                <a:cubicBezTo>
                  <a:pt x="7788" y="18478"/>
                  <a:pt x="8062" y="18205"/>
                  <a:pt x="8348" y="17931"/>
                </a:cubicBezTo>
                <a:lnTo>
                  <a:pt x="8348" y="17931"/>
                </a:lnTo>
                <a:cubicBezTo>
                  <a:pt x="8476" y="17791"/>
                  <a:pt x="8760" y="17481"/>
                  <a:pt x="8897" y="17332"/>
                </a:cubicBezTo>
                <a:cubicBezTo>
                  <a:pt x="8956" y="17276"/>
                  <a:pt x="8979" y="17255"/>
                  <a:pt x="8981" y="17255"/>
                </a:cubicBezTo>
                <a:cubicBezTo>
                  <a:pt x="8982" y="17255"/>
                  <a:pt x="8977" y="17260"/>
                  <a:pt x="8969" y="17269"/>
                </a:cubicBezTo>
                <a:lnTo>
                  <a:pt x="8969" y="17269"/>
                </a:lnTo>
                <a:lnTo>
                  <a:pt x="9349" y="16880"/>
                </a:lnTo>
                <a:cubicBezTo>
                  <a:pt x="9387" y="16845"/>
                  <a:pt x="9405" y="16829"/>
                  <a:pt x="9408" y="16829"/>
                </a:cubicBezTo>
                <a:cubicBezTo>
                  <a:pt x="9425" y="16829"/>
                  <a:pt x="9100" y="17180"/>
                  <a:pt x="8809" y="17470"/>
                </a:cubicBezTo>
                <a:cubicBezTo>
                  <a:pt x="9337" y="17043"/>
                  <a:pt x="9224" y="17030"/>
                  <a:pt x="10254" y="16025"/>
                </a:cubicBezTo>
                <a:lnTo>
                  <a:pt x="10254" y="16025"/>
                </a:lnTo>
                <a:lnTo>
                  <a:pt x="9789" y="16528"/>
                </a:lnTo>
                <a:cubicBezTo>
                  <a:pt x="10128" y="16239"/>
                  <a:pt x="10480" y="15849"/>
                  <a:pt x="11021" y="15309"/>
                </a:cubicBezTo>
                <a:lnTo>
                  <a:pt x="11021" y="15309"/>
                </a:lnTo>
                <a:cubicBezTo>
                  <a:pt x="10914" y="15406"/>
                  <a:pt x="10315" y="15980"/>
                  <a:pt x="10287" y="15980"/>
                </a:cubicBezTo>
                <a:cubicBezTo>
                  <a:pt x="10279" y="15980"/>
                  <a:pt x="10321" y="15929"/>
                  <a:pt x="10443" y="15799"/>
                </a:cubicBezTo>
                <a:cubicBezTo>
                  <a:pt x="10593" y="15648"/>
                  <a:pt x="10794" y="15434"/>
                  <a:pt x="11071" y="15120"/>
                </a:cubicBezTo>
                <a:cubicBezTo>
                  <a:pt x="11071" y="15121"/>
                  <a:pt x="11072" y="15121"/>
                  <a:pt x="11073" y="15121"/>
                </a:cubicBezTo>
                <a:cubicBezTo>
                  <a:pt x="11107" y="15121"/>
                  <a:pt x="11379" y="14824"/>
                  <a:pt x="11712" y="14467"/>
                </a:cubicBezTo>
                <a:lnTo>
                  <a:pt x="11712" y="14517"/>
                </a:lnTo>
                <a:cubicBezTo>
                  <a:pt x="12076" y="14115"/>
                  <a:pt x="12039" y="14128"/>
                  <a:pt x="12240" y="13876"/>
                </a:cubicBezTo>
                <a:cubicBezTo>
                  <a:pt x="12654" y="13436"/>
                  <a:pt x="12767" y="13361"/>
                  <a:pt x="12880" y="13273"/>
                </a:cubicBezTo>
                <a:cubicBezTo>
                  <a:pt x="13052" y="13089"/>
                  <a:pt x="13103" y="13030"/>
                  <a:pt x="13096" y="13030"/>
                </a:cubicBezTo>
                <a:cubicBezTo>
                  <a:pt x="13086" y="13030"/>
                  <a:pt x="12901" y="13209"/>
                  <a:pt x="12884" y="13209"/>
                </a:cubicBezTo>
                <a:cubicBezTo>
                  <a:pt x="12873" y="13209"/>
                  <a:pt x="12933" y="13134"/>
                  <a:pt x="13157" y="12884"/>
                </a:cubicBezTo>
                <a:cubicBezTo>
                  <a:pt x="13722" y="12306"/>
                  <a:pt x="14099" y="11866"/>
                  <a:pt x="14728" y="11149"/>
                </a:cubicBezTo>
                <a:cubicBezTo>
                  <a:pt x="14846" y="11027"/>
                  <a:pt x="14888" y="10987"/>
                  <a:pt x="14893" y="10987"/>
                </a:cubicBezTo>
                <a:cubicBezTo>
                  <a:pt x="14902" y="10987"/>
                  <a:pt x="14784" y="11125"/>
                  <a:pt x="14796" y="11125"/>
                </a:cubicBezTo>
                <a:cubicBezTo>
                  <a:pt x="14799" y="11125"/>
                  <a:pt x="14808" y="11117"/>
                  <a:pt x="14828" y="11099"/>
                </a:cubicBezTo>
                <a:lnTo>
                  <a:pt x="15142" y="10710"/>
                </a:lnTo>
                <a:cubicBezTo>
                  <a:pt x="15186" y="10666"/>
                  <a:pt x="15202" y="10653"/>
                  <a:pt x="15205" y="10653"/>
                </a:cubicBezTo>
                <a:cubicBezTo>
                  <a:pt x="15207" y="10653"/>
                  <a:pt x="15204" y="10659"/>
                  <a:pt x="15199" y="10664"/>
                </a:cubicBezTo>
                <a:lnTo>
                  <a:pt x="15199" y="10664"/>
                </a:lnTo>
                <a:cubicBezTo>
                  <a:pt x="15464" y="10362"/>
                  <a:pt x="15196" y="10630"/>
                  <a:pt x="15632" y="10144"/>
                </a:cubicBezTo>
                <a:cubicBezTo>
                  <a:pt x="15720" y="9981"/>
                  <a:pt x="16600" y="9202"/>
                  <a:pt x="17128" y="8586"/>
                </a:cubicBezTo>
                <a:cubicBezTo>
                  <a:pt x="17160" y="8557"/>
                  <a:pt x="17174" y="8546"/>
                  <a:pt x="17178" y="8546"/>
                </a:cubicBezTo>
                <a:cubicBezTo>
                  <a:pt x="17190" y="8546"/>
                  <a:pt x="17110" y="8641"/>
                  <a:pt x="17120" y="8641"/>
                </a:cubicBezTo>
                <a:cubicBezTo>
                  <a:pt x="17121" y="8641"/>
                  <a:pt x="17124" y="8639"/>
                  <a:pt x="17128" y="8636"/>
                </a:cubicBezTo>
                <a:cubicBezTo>
                  <a:pt x="17882" y="7845"/>
                  <a:pt x="17769" y="7958"/>
                  <a:pt x="18384" y="7304"/>
                </a:cubicBezTo>
                <a:cubicBezTo>
                  <a:pt x="18546" y="7153"/>
                  <a:pt x="18708" y="7011"/>
                  <a:pt x="18870" y="6879"/>
                </a:cubicBezTo>
                <a:lnTo>
                  <a:pt x="18870" y="6879"/>
                </a:lnTo>
                <a:cubicBezTo>
                  <a:pt x="18823" y="6916"/>
                  <a:pt x="18799" y="6932"/>
                  <a:pt x="18792" y="6932"/>
                </a:cubicBezTo>
                <a:cubicBezTo>
                  <a:pt x="18782" y="6932"/>
                  <a:pt x="18820" y="6887"/>
                  <a:pt x="18887" y="6814"/>
                </a:cubicBezTo>
                <a:cubicBezTo>
                  <a:pt x="18950" y="6751"/>
                  <a:pt x="19038" y="6651"/>
                  <a:pt x="19138" y="6563"/>
                </a:cubicBezTo>
                <a:cubicBezTo>
                  <a:pt x="19189" y="6513"/>
                  <a:pt x="19239" y="6462"/>
                  <a:pt x="19289" y="6400"/>
                </a:cubicBezTo>
                <a:lnTo>
                  <a:pt x="19352" y="6337"/>
                </a:lnTo>
                <a:lnTo>
                  <a:pt x="19390" y="6312"/>
                </a:lnTo>
                <a:lnTo>
                  <a:pt x="19390" y="6312"/>
                </a:lnTo>
                <a:cubicBezTo>
                  <a:pt x="19364" y="6349"/>
                  <a:pt x="19339" y="6387"/>
                  <a:pt x="19327" y="6412"/>
                </a:cubicBezTo>
                <a:cubicBezTo>
                  <a:pt x="19294" y="6467"/>
                  <a:pt x="19261" y="6502"/>
                  <a:pt x="19270" y="6502"/>
                </a:cubicBezTo>
                <a:cubicBezTo>
                  <a:pt x="19271" y="6502"/>
                  <a:pt x="19273" y="6502"/>
                  <a:pt x="19276" y="6500"/>
                </a:cubicBezTo>
                <a:cubicBezTo>
                  <a:pt x="19302" y="6487"/>
                  <a:pt x="19352" y="6437"/>
                  <a:pt x="19402" y="6387"/>
                </a:cubicBezTo>
                <a:lnTo>
                  <a:pt x="19402" y="6387"/>
                </a:lnTo>
                <a:cubicBezTo>
                  <a:pt x="19393" y="6405"/>
                  <a:pt x="19384" y="6417"/>
                  <a:pt x="19384" y="6417"/>
                </a:cubicBezTo>
                <a:cubicBezTo>
                  <a:pt x="19385" y="6417"/>
                  <a:pt x="19386" y="6415"/>
                  <a:pt x="19390" y="6412"/>
                </a:cubicBezTo>
                <a:cubicBezTo>
                  <a:pt x="19390" y="6412"/>
                  <a:pt x="19402" y="6400"/>
                  <a:pt x="19415" y="6387"/>
                </a:cubicBezTo>
                <a:cubicBezTo>
                  <a:pt x="19415" y="6387"/>
                  <a:pt x="19427" y="6374"/>
                  <a:pt x="19427" y="6374"/>
                </a:cubicBezTo>
                <a:cubicBezTo>
                  <a:pt x="19440" y="6362"/>
                  <a:pt x="19440" y="6362"/>
                  <a:pt x="19440" y="6362"/>
                </a:cubicBezTo>
                <a:cubicBezTo>
                  <a:pt x="19452" y="6362"/>
                  <a:pt x="19465" y="6374"/>
                  <a:pt x="19465" y="6387"/>
                </a:cubicBezTo>
                <a:lnTo>
                  <a:pt x="19465" y="6362"/>
                </a:lnTo>
                <a:cubicBezTo>
                  <a:pt x="19490" y="6362"/>
                  <a:pt x="19515" y="6349"/>
                  <a:pt x="19540" y="6349"/>
                </a:cubicBezTo>
                <a:cubicBezTo>
                  <a:pt x="19562" y="6318"/>
                  <a:pt x="19609" y="6268"/>
                  <a:pt x="19654" y="6268"/>
                </a:cubicBezTo>
                <a:cubicBezTo>
                  <a:pt x="19662" y="6268"/>
                  <a:pt x="19671" y="6270"/>
                  <a:pt x="19679" y="6274"/>
                </a:cubicBezTo>
                <a:cubicBezTo>
                  <a:pt x="19716" y="6286"/>
                  <a:pt x="19741" y="6337"/>
                  <a:pt x="19741" y="6425"/>
                </a:cubicBezTo>
                <a:cubicBezTo>
                  <a:pt x="19735" y="6419"/>
                  <a:pt x="19729" y="6416"/>
                  <a:pt x="19723" y="6416"/>
                </a:cubicBezTo>
                <a:cubicBezTo>
                  <a:pt x="19703" y="6416"/>
                  <a:pt x="19682" y="6440"/>
                  <a:pt x="19653" y="6450"/>
                </a:cubicBezTo>
                <a:cubicBezTo>
                  <a:pt x="19679" y="6425"/>
                  <a:pt x="19679" y="6400"/>
                  <a:pt x="19666" y="6374"/>
                </a:cubicBezTo>
                <a:cubicBezTo>
                  <a:pt x="19653" y="6349"/>
                  <a:pt x="19641" y="6337"/>
                  <a:pt x="19628" y="6312"/>
                </a:cubicBezTo>
                <a:lnTo>
                  <a:pt x="19628" y="6312"/>
                </a:lnTo>
                <a:cubicBezTo>
                  <a:pt x="19641" y="6349"/>
                  <a:pt x="19616" y="6362"/>
                  <a:pt x="19603" y="6362"/>
                </a:cubicBezTo>
                <a:cubicBezTo>
                  <a:pt x="19628" y="6374"/>
                  <a:pt x="19641" y="6387"/>
                  <a:pt x="19653" y="6425"/>
                </a:cubicBezTo>
                <a:cubicBezTo>
                  <a:pt x="19628" y="6437"/>
                  <a:pt x="19628" y="6450"/>
                  <a:pt x="19616" y="6475"/>
                </a:cubicBezTo>
                <a:cubicBezTo>
                  <a:pt x="19622" y="6472"/>
                  <a:pt x="19628" y="6470"/>
                  <a:pt x="19632" y="6470"/>
                </a:cubicBezTo>
                <a:cubicBezTo>
                  <a:pt x="19646" y="6470"/>
                  <a:pt x="19653" y="6484"/>
                  <a:pt x="19653" y="6513"/>
                </a:cubicBezTo>
                <a:lnTo>
                  <a:pt x="19653" y="6525"/>
                </a:lnTo>
                <a:cubicBezTo>
                  <a:pt x="19641" y="6538"/>
                  <a:pt x="19641" y="6563"/>
                  <a:pt x="19628" y="6601"/>
                </a:cubicBezTo>
                <a:cubicBezTo>
                  <a:pt x="19616" y="6676"/>
                  <a:pt x="19591" y="6764"/>
                  <a:pt x="19566" y="6839"/>
                </a:cubicBezTo>
                <a:cubicBezTo>
                  <a:pt x="19515" y="7015"/>
                  <a:pt x="19478" y="7179"/>
                  <a:pt x="19440" y="7304"/>
                </a:cubicBezTo>
                <a:cubicBezTo>
                  <a:pt x="19437" y="7306"/>
                  <a:pt x="19434" y="7307"/>
                  <a:pt x="19432" y="7307"/>
                </a:cubicBezTo>
                <a:cubicBezTo>
                  <a:pt x="19409" y="7307"/>
                  <a:pt x="19452" y="7158"/>
                  <a:pt x="19603" y="6613"/>
                </a:cubicBezTo>
                <a:lnTo>
                  <a:pt x="19603" y="6613"/>
                </a:lnTo>
                <a:cubicBezTo>
                  <a:pt x="19408" y="7198"/>
                  <a:pt x="19412" y="7437"/>
                  <a:pt x="19205" y="7961"/>
                </a:cubicBezTo>
                <a:lnTo>
                  <a:pt x="19205" y="7961"/>
                </a:lnTo>
                <a:cubicBezTo>
                  <a:pt x="19222" y="7912"/>
                  <a:pt x="19232" y="7872"/>
                  <a:pt x="19239" y="7832"/>
                </a:cubicBezTo>
                <a:lnTo>
                  <a:pt x="19239" y="7832"/>
                </a:lnTo>
                <a:cubicBezTo>
                  <a:pt x="19219" y="7900"/>
                  <a:pt x="19190" y="7986"/>
                  <a:pt x="19156" y="8079"/>
                </a:cubicBezTo>
                <a:lnTo>
                  <a:pt x="19156" y="8079"/>
                </a:lnTo>
                <a:cubicBezTo>
                  <a:pt x="19150" y="8093"/>
                  <a:pt x="19144" y="8107"/>
                  <a:pt x="19138" y="8121"/>
                </a:cubicBezTo>
                <a:cubicBezTo>
                  <a:pt x="19143" y="8110"/>
                  <a:pt x="19148" y="8100"/>
                  <a:pt x="19152" y="8090"/>
                </a:cubicBezTo>
                <a:lnTo>
                  <a:pt x="19152" y="8090"/>
                </a:lnTo>
                <a:cubicBezTo>
                  <a:pt x="19028" y="8428"/>
                  <a:pt x="18843" y="8855"/>
                  <a:pt x="18830" y="8855"/>
                </a:cubicBezTo>
                <a:cubicBezTo>
                  <a:pt x="18828" y="8855"/>
                  <a:pt x="18830" y="8846"/>
                  <a:pt x="18837" y="8825"/>
                </a:cubicBezTo>
                <a:lnTo>
                  <a:pt x="18855" y="8780"/>
                </a:lnTo>
                <a:lnTo>
                  <a:pt x="18855" y="8780"/>
                </a:lnTo>
                <a:cubicBezTo>
                  <a:pt x="18650" y="9267"/>
                  <a:pt x="18325" y="9950"/>
                  <a:pt x="18032" y="10546"/>
                </a:cubicBezTo>
                <a:cubicBezTo>
                  <a:pt x="17718" y="11187"/>
                  <a:pt x="17429" y="11727"/>
                  <a:pt x="17417" y="11828"/>
                </a:cubicBezTo>
                <a:cubicBezTo>
                  <a:pt x="17405" y="11828"/>
                  <a:pt x="17426" y="11685"/>
                  <a:pt x="17449" y="11626"/>
                </a:cubicBezTo>
                <a:lnTo>
                  <a:pt x="17449" y="11626"/>
                </a:lnTo>
                <a:cubicBezTo>
                  <a:pt x="17187" y="12225"/>
                  <a:pt x="16912" y="12824"/>
                  <a:pt x="16625" y="13424"/>
                </a:cubicBezTo>
                <a:cubicBezTo>
                  <a:pt x="16633" y="13395"/>
                  <a:pt x="16629" y="13385"/>
                  <a:pt x="16617" y="13385"/>
                </a:cubicBezTo>
                <a:cubicBezTo>
                  <a:pt x="16592" y="13385"/>
                  <a:pt x="16534" y="13432"/>
                  <a:pt x="16504" y="13432"/>
                </a:cubicBezTo>
                <a:cubicBezTo>
                  <a:pt x="16466" y="13432"/>
                  <a:pt x="16478" y="13349"/>
                  <a:pt x="16688" y="12959"/>
                </a:cubicBezTo>
                <a:lnTo>
                  <a:pt x="16688" y="12959"/>
                </a:lnTo>
                <a:cubicBezTo>
                  <a:pt x="16550" y="13185"/>
                  <a:pt x="16386" y="13474"/>
                  <a:pt x="16110" y="13964"/>
                </a:cubicBezTo>
                <a:cubicBezTo>
                  <a:pt x="16170" y="13861"/>
                  <a:pt x="16278" y="13727"/>
                  <a:pt x="16303" y="13727"/>
                </a:cubicBezTo>
                <a:cubicBezTo>
                  <a:pt x="16314" y="13727"/>
                  <a:pt x="16309" y="13755"/>
                  <a:pt x="16273" y="13826"/>
                </a:cubicBezTo>
                <a:cubicBezTo>
                  <a:pt x="15871" y="14391"/>
                  <a:pt x="15997" y="14216"/>
                  <a:pt x="15532" y="14932"/>
                </a:cubicBezTo>
                <a:cubicBezTo>
                  <a:pt x="15569" y="14877"/>
                  <a:pt x="15591" y="14852"/>
                  <a:pt x="15599" y="14852"/>
                </a:cubicBezTo>
                <a:cubicBezTo>
                  <a:pt x="15625" y="14852"/>
                  <a:pt x="15524" y="15087"/>
                  <a:pt x="15343" y="15372"/>
                </a:cubicBezTo>
                <a:cubicBezTo>
                  <a:pt x="15365" y="15317"/>
                  <a:pt x="15293" y="15357"/>
                  <a:pt x="15330" y="15271"/>
                </a:cubicBezTo>
                <a:lnTo>
                  <a:pt x="15330" y="15271"/>
                </a:lnTo>
                <a:cubicBezTo>
                  <a:pt x="15177" y="15563"/>
                  <a:pt x="15024" y="15840"/>
                  <a:pt x="14872" y="16159"/>
                </a:cubicBezTo>
                <a:lnTo>
                  <a:pt x="14872" y="16159"/>
                </a:lnTo>
                <a:cubicBezTo>
                  <a:pt x="14882" y="16132"/>
                  <a:pt x="14882" y="16120"/>
                  <a:pt x="14875" y="16120"/>
                </a:cubicBezTo>
                <a:cubicBezTo>
                  <a:pt x="14852" y="16120"/>
                  <a:pt x="14746" y="16251"/>
                  <a:pt x="14640" y="16415"/>
                </a:cubicBezTo>
                <a:cubicBezTo>
                  <a:pt x="14644" y="16410"/>
                  <a:pt x="14647" y="16408"/>
                  <a:pt x="14648" y="16408"/>
                </a:cubicBezTo>
                <a:cubicBezTo>
                  <a:pt x="14655" y="16408"/>
                  <a:pt x="14629" y="16459"/>
                  <a:pt x="14577" y="16553"/>
                </a:cubicBezTo>
                <a:cubicBezTo>
                  <a:pt x="14552" y="16616"/>
                  <a:pt x="14514" y="16678"/>
                  <a:pt x="14451" y="16842"/>
                </a:cubicBezTo>
                <a:lnTo>
                  <a:pt x="14426" y="16905"/>
                </a:lnTo>
                <a:cubicBezTo>
                  <a:pt x="14413" y="16942"/>
                  <a:pt x="14401" y="16967"/>
                  <a:pt x="14401" y="17005"/>
                </a:cubicBezTo>
                <a:cubicBezTo>
                  <a:pt x="14388" y="17043"/>
                  <a:pt x="14363" y="17106"/>
                  <a:pt x="14351" y="17156"/>
                </a:cubicBezTo>
                <a:lnTo>
                  <a:pt x="14338" y="17219"/>
                </a:lnTo>
                <a:lnTo>
                  <a:pt x="14326" y="17294"/>
                </a:lnTo>
                <a:lnTo>
                  <a:pt x="14326" y="17370"/>
                </a:lnTo>
                <a:lnTo>
                  <a:pt x="14313" y="17407"/>
                </a:lnTo>
                <a:lnTo>
                  <a:pt x="14313" y="17483"/>
                </a:lnTo>
                <a:cubicBezTo>
                  <a:pt x="14313" y="17596"/>
                  <a:pt x="14326" y="17709"/>
                  <a:pt x="14338" y="17822"/>
                </a:cubicBezTo>
                <a:cubicBezTo>
                  <a:pt x="14351" y="17935"/>
                  <a:pt x="14388" y="18061"/>
                  <a:pt x="14439" y="18174"/>
                </a:cubicBezTo>
                <a:cubicBezTo>
                  <a:pt x="14464" y="18237"/>
                  <a:pt x="14489" y="18287"/>
                  <a:pt x="14514" y="18350"/>
                </a:cubicBezTo>
                <a:lnTo>
                  <a:pt x="14564" y="18425"/>
                </a:lnTo>
                <a:cubicBezTo>
                  <a:pt x="14577" y="18450"/>
                  <a:pt x="14615" y="18501"/>
                  <a:pt x="14640" y="18538"/>
                </a:cubicBezTo>
                <a:cubicBezTo>
                  <a:pt x="14753" y="18702"/>
                  <a:pt x="14916" y="18852"/>
                  <a:pt x="15092" y="18953"/>
                </a:cubicBezTo>
                <a:cubicBezTo>
                  <a:pt x="15281" y="19079"/>
                  <a:pt x="15381" y="19116"/>
                  <a:pt x="15544" y="19167"/>
                </a:cubicBezTo>
                <a:cubicBezTo>
                  <a:pt x="15695" y="19204"/>
                  <a:pt x="15846" y="19229"/>
                  <a:pt x="15997" y="19229"/>
                </a:cubicBezTo>
                <a:cubicBezTo>
                  <a:pt x="16072" y="19217"/>
                  <a:pt x="16135" y="19217"/>
                  <a:pt x="16210" y="19204"/>
                </a:cubicBezTo>
                <a:cubicBezTo>
                  <a:pt x="16286" y="19204"/>
                  <a:pt x="16349" y="19192"/>
                  <a:pt x="16411" y="19167"/>
                </a:cubicBezTo>
                <a:lnTo>
                  <a:pt x="16487" y="19154"/>
                </a:lnTo>
                <a:lnTo>
                  <a:pt x="16537" y="19141"/>
                </a:lnTo>
                <a:cubicBezTo>
                  <a:pt x="16600" y="19116"/>
                  <a:pt x="16650" y="19091"/>
                  <a:pt x="16713" y="19066"/>
                </a:cubicBezTo>
                <a:cubicBezTo>
                  <a:pt x="16788" y="19028"/>
                  <a:pt x="16839" y="19003"/>
                  <a:pt x="16889" y="18965"/>
                </a:cubicBezTo>
                <a:lnTo>
                  <a:pt x="17002" y="18903"/>
                </a:lnTo>
                <a:lnTo>
                  <a:pt x="17077" y="18852"/>
                </a:lnTo>
                <a:lnTo>
                  <a:pt x="17178" y="18777"/>
                </a:lnTo>
                <a:cubicBezTo>
                  <a:pt x="17241" y="18727"/>
                  <a:pt x="17279" y="18689"/>
                  <a:pt x="17329" y="18651"/>
                </a:cubicBezTo>
                <a:cubicBezTo>
                  <a:pt x="17404" y="18576"/>
                  <a:pt x="17480" y="18513"/>
                  <a:pt x="17530" y="18450"/>
                </a:cubicBezTo>
                <a:cubicBezTo>
                  <a:pt x="17655" y="18337"/>
                  <a:pt x="17743" y="18249"/>
                  <a:pt x="17806" y="18187"/>
                </a:cubicBezTo>
                <a:lnTo>
                  <a:pt x="17806" y="18187"/>
                </a:lnTo>
                <a:cubicBezTo>
                  <a:pt x="17680" y="18312"/>
                  <a:pt x="17555" y="18425"/>
                  <a:pt x="17392" y="18563"/>
                </a:cubicBezTo>
                <a:cubicBezTo>
                  <a:pt x="17693" y="18287"/>
                  <a:pt x="17844" y="18124"/>
                  <a:pt x="17982" y="17973"/>
                </a:cubicBezTo>
                <a:cubicBezTo>
                  <a:pt x="18108" y="17822"/>
                  <a:pt x="18208" y="17696"/>
                  <a:pt x="18309" y="17571"/>
                </a:cubicBezTo>
                <a:cubicBezTo>
                  <a:pt x="18497" y="17344"/>
                  <a:pt x="18686" y="17106"/>
                  <a:pt x="19113" y="16653"/>
                </a:cubicBezTo>
                <a:lnTo>
                  <a:pt x="19113" y="16653"/>
                </a:lnTo>
                <a:cubicBezTo>
                  <a:pt x="19066" y="16721"/>
                  <a:pt x="19015" y="16810"/>
                  <a:pt x="19044" y="16810"/>
                </a:cubicBezTo>
                <a:cubicBezTo>
                  <a:pt x="19069" y="16810"/>
                  <a:pt x="19154" y="16744"/>
                  <a:pt x="19352" y="16540"/>
                </a:cubicBezTo>
                <a:cubicBezTo>
                  <a:pt x="19528" y="16301"/>
                  <a:pt x="20106" y="15510"/>
                  <a:pt x="20835" y="14718"/>
                </a:cubicBezTo>
                <a:lnTo>
                  <a:pt x="20985" y="14580"/>
                </a:lnTo>
                <a:lnTo>
                  <a:pt x="21551" y="13977"/>
                </a:lnTo>
                <a:lnTo>
                  <a:pt x="21551" y="13977"/>
                </a:lnTo>
                <a:cubicBezTo>
                  <a:pt x="21224" y="14379"/>
                  <a:pt x="20294" y="15485"/>
                  <a:pt x="19792" y="16088"/>
                </a:cubicBezTo>
                <a:cubicBezTo>
                  <a:pt x="20118" y="15774"/>
                  <a:pt x="19892" y="16012"/>
                  <a:pt x="20357" y="15510"/>
                </a:cubicBezTo>
                <a:cubicBezTo>
                  <a:pt x="20385" y="15485"/>
                  <a:pt x="20400" y="15475"/>
                  <a:pt x="20404" y="15475"/>
                </a:cubicBezTo>
                <a:cubicBezTo>
                  <a:pt x="20425" y="15475"/>
                  <a:pt x="20186" y="15737"/>
                  <a:pt x="20039" y="15890"/>
                </a:cubicBezTo>
                <a:lnTo>
                  <a:pt x="20039" y="15890"/>
                </a:lnTo>
                <a:lnTo>
                  <a:pt x="21099" y="14806"/>
                </a:lnTo>
                <a:lnTo>
                  <a:pt x="21099" y="14806"/>
                </a:lnTo>
                <a:cubicBezTo>
                  <a:pt x="21098" y="14806"/>
                  <a:pt x="21098" y="14806"/>
                  <a:pt x="21097" y="14806"/>
                </a:cubicBezTo>
                <a:cubicBezTo>
                  <a:pt x="21036" y="14806"/>
                  <a:pt x="21903" y="13926"/>
                  <a:pt x="21867" y="13926"/>
                </a:cubicBezTo>
                <a:cubicBezTo>
                  <a:pt x="21867" y="13926"/>
                  <a:pt x="21866" y="13926"/>
                  <a:pt x="21865" y="13927"/>
                </a:cubicBezTo>
                <a:lnTo>
                  <a:pt x="20684" y="15196"/>
                </a:lnTo>
                <a:cubicBezTo>
                  <a:pt x="20683" y="15196"/>
                  <a:pt x="20682" y="15196"/>
                  <a:pt x="20681" y="15196"/>
                </a:cubicBezTo>
                <a:cubicBezTo>
                  <a:pt x="20629" y="15196"/>
                  <a:pt x="21311" y="14380"/>
                  <a:pt x="22091" y="13587"/>
                </a:cubicBezTo>
                <a:cubicBezTo>
                  <a:pt x="22133" y="13551"/>
                  <a:pt x="22154" y="13536"/>
                  <a:pt x="22163" y="13536"/>
                </a:cubicBezTo>
                <a:cubicBezTo>
                  <a:pt x="22196" y="13536"/>
                  <a:pt x="21998" y="13788"/>
                  <a:pt x="22028" y="13788"/>
                </a:cubicBezTo>
                <a:cubicBezTo>
                  <a:pt x="22116" y="13675"/>
                  <a:pt x="22757" y="13009"/>
                  <a:pt x="22833" y="12946"/>
                </a:cubicBezTo>
                <a:lnTo>
                  <a:pt x="22833" y="12946"/>
                </a:lnTo>
                <a:lnTo>
                  <a:pt x="22518" y="13298"/>
                </a:lnTo>
                <a:cubicBezTo>
                  <a:pt x="22958" y="12858"/>
                  <a:pt x="23197" y="12544"/>
                  <a:pt x="23763" y="12042"/>
                </a:cubicBezTo>
                <a:cubicBezTo>
                  <a:pt x="23951" y="11866"/>
                  <a:pt x="24353" y="11552"/>
                  <a:pt x="24366" y="11501"/>
                </a:cubicBezTo>
                <a:lnTo>
                  <a:pt x="24366" y="11501"/>
                </a:lnTo>
                <a:cubicBezTo>
                  <a:pt x="24209" y="11622"/>
                  <a:pt x="24090" y="11676"/>
                  <a:pt x="24028" y="11676"/>
                </a:cubicBezTo>
                <a:cubicBezTo>
                  <a:pt x="23960" y="11676"/>
                  <a:pt x="23960" y="11612"/>
                  <a:pt x="24052" y="11501"/>
                </a:cubicBezTo>
                <a:cubicBezTo>
                  <a:pt x="24127" y="11438"/>
                  <a:pt x="25069" y="10609"/>
                  <a:pt x="25308" y="10446"/>
                </a:cubicBezTo>
                <a:cubicBezTo>
                  <a:pt x="25352" y="10414"/>
                  <a:pt x="25377" y="10402"/>
                  <a:pt x="25387" y="10402"/>
                </a:cubicBezTo>
                <a:cubicBezTo>
                  <a:pt x="25396" y="10402"/>
                  <a:pt x="25390" y="10414"/>
                  <a:pt x="25371" y="10433"/>
                </a:cubicBezTo>
                <a:cubicBezTo>
                  <a:pt x="25861" y="10006"/>
                  <a:pt x="26477" y="9491"/>
                  <a:pt x="27180" y="9026"/>
                </a:cubicBezTo>
                <a:cubicBezTo>
                  <a:pt x="27256" y="8963"/>
                  <a:pt x="27344" y="8913"/>
                  <a:pt x="27419" y="8862"/>
                </a:cubicBezTo>
                <a:cubicBezTo>
                  <a:pt x="27507" y="8812"/>
                  <a:pt x="27583" y="8774"/>
                  <a:pt x="27671" y="8724"/>
                </a:cubicBezTo>
                <a:cubicBezTo>
                  <a:pt x="27758" y="8674"/>
                  <a:pt x="27834" y="8649"/>
                  <a:pt x="27909" y="8599"/>
                </a:cubicBezTo>
                <a:lnTo>
                  <a:pt x="27960" y="8573"/>
                </a:lnTo>
                <a:lnTo>
                  <a:pt x="27985" y="8573"/>
                </a:lnTo>
                <a:lnTo>
                  <a:pt x="28010" y="8561"/>
                </a:lnTo>
                <a:cubicBezTo>
                  <a:pt x="28041" y="8548"/>
                  <a:pt x="28076" y="8539"/>
                  <a:pt x="28110" y="8539"/>
                </a:cubicBezTo>
                <a:cubicBezTo>
                  <a:pt x="28145" y="8539"/>
                  <a:pt x="28179" y="8548"/>
                  <a:pt x="28211" y="8573"/>
                </a:cubicBezTo>
                <a:cubicBezTo>
                  <a:pt x="28236" y="8599"/>
                  <a:pt x="28249" y="8624"/>
                  <a:pt x="28261" y="8661"/>
                </a:cubicBezTo>
                <a:lnTo>
                  <a:pt x="28274" y="8687"/>
                </a:lnTo>
                <a:lnTo>
                  <a:pt x="28299" y="8762"/>
                </a:lnTo>
                <a:cubicBezTo>
                  <a:pt x="28311" y="8800"/>
                  <a:pt x="28311" y="8800"/>
                  <a:pt x="28324" y="8862"/>
                </a:cubicBezTo>
                <a:cubicBezTo>
                  <a:pt x="28337" y="8913"/>
                  <a:pt x="28349" y="8963"/>
                  <a:pt x="28362" y="9013"/>
                </a:cubicBezTo>
                <a:cubicBezTo>
                  <a:pt x="28512" y="9830"/>
                  <a:pt x="28475" y="10848"/>
                  <a:pt x="28362" y="11891"/>
                </a:cubicBezTo>
                <a:lnTo>
                  <a:pt x="28362" y="11903"/>
                </a:lnTo>
                <a:cubicBezTo>
                  <a:pt x="28337" y="12117"/>
                  <a:pt x="28311" y="12343"/>
                  <a:pt x="28274" y="12544"/>
                </a:cubicBezTo>
                <a:cubicBezTo>
                  <a:pt x="28249" y="12745"/>
                  <a:pt x="28223" y="12934"/>
                  <a:pt x="28198" y="13135"/>
                </a:cubicBezTo>
                <a:cubicBezTo>
                  <a:pt x="28148" y="13424"/>
                  <a:pt x="28110" y="13725"/>
                  <a:pt x="28060" y="14027"/>
                </a:cubicBezTo>
                <a:cubicBezTo>
                  <a:pt x="28048" y="14115"/>
                  <a:pt x="28035" y="14190"/>
                  <a:pt x="28022" y="14303"/>
                </a:cubicBezTo>
                <a:cubicBezTo>
                  <a:pt x="28022" y="14329"/>
                  <a:pt x="28010" y="14366"/>
                  <a:pt x="28010" y="14404"/>
                </a:cubicBezTo>
                <a:cubicBezTo>
                  <a:pt x="27909" y="15145"/>
                  <a:pt x="27859" y="15887"/>
                  <a:pt x="27960" y="16415"/>
                </a:cubicBezTo>
                <a:cubicBezTo>
                  <a:pt x="28073" y="16967"/>
                  <a:pt x="28261" y="17319"/>
                  <a:pt x="28538" y="17633"/>
                </a:cubicBezTo>
                <a:cubicBezTo>
                  <a:pt x="28613" y="17709"/>
                  <a:pt x="28688" y="17784"/>
                  <a:pt x="28776" y="17860"/>
                </a:cubicBezTo>
                <a:cubicBezTo>
                  <a:pt x="28877" y="17922"/>
                  <a:pt x="28990" y="17985"/>
                  <a:pt x="29090" y="18036"/>
                </a:cubicBezTo>
                <a:cubicBezTo>
                  <a:pt x="29317" y="18124"/>
                  <a:pt x="29505" y="18161"/>
                  <a:pt x="29694" y="18174"/>
                </a:cubicBezTo>
                <a:lnTo>
                  <a:pt x="29706" y="18174"/>
                </a:lnTo>
                <a:cubicBezTo>
                  <a:pt x="29738" y="18175"/>
                  <a:pt x="29769" y="18176"/>
                  <a:pt x="29800" y="18176"/>
                </a:cubicBezTo>
                <a:cubicBezTo>
                  <a:pt x="30008" y="18176"/>
                  <a:pt x="30215" y="18142"/>
                  <a:pt x="30422" y="18098"/>
                </a:cubicBezTo>
                <a:lnTo>
                  <a:pt x="30435" y="18086"/>
                </a:lnTo>
                <a:cubicBezTo>
                  <a:pt x="30510" y="18073"/>
                  <a:pt x="30573" y="18061"/>
                  <a:pt x="30636" y="18036"/>
                </a:cubicBezTo>
                <a:lnTo>
                  <a:pt x="30825" y="17960"/>
                </a:lnTo>
                <a:lnTo>
                  <a:pt x="30837" y="17960"/>
                </a:lnTo>
                <a:cubicBezTo>
                  <a:pt x="31340" y="17759"/>
                  <a:pt x="31880" y="17395"/>
                  <a:pt x="32370" y="16993"/>
                </a:cubicBezTo>
                <a:cubicBezTo>
                  <a:pt x="32860" y="16603"/>
                  <a:pt x="33325" y="16163"/>
                  <a:pt x="33752" y="15736"/>
                </a:cubicBezTo>
                <a:cubicBezTo>
                  <a:pt x="33903" y="15585"/>
                  <a:pt x="34016" y="15460"/>
                  <a:pt x="34129" y="15346"/>
                </a:cubicBezTo>
                <a:cubicBezTo>
                  <a:pt x="34230" y="15233"/>
                  <a:pt x="34343" y="15120"/>
                  <a:pt x="34444" y="15007"/>
                </a:cubicBezTo>
                <a:cubicBezTo>
                  <a:pt x="34645" y="14794"/>
                  <a:pt x="34821" y="14593"/>
                  <a:pt x="34984" y="14404"/>
                </a:cubicBezTo>
                <a:cubicBezTo>
                  <a:pt x="35147" y="14216"/>
                  <a:pt x="35285" y="14052"/>
                  <a:pt x="35411" y="13914"/>
                </a:cubicBezTo>
                <a:lnTo>
                  <a:pt x="35411" y="13901"/>
                </a:lnTo>
                <a:cubicBezTo>
                  <a:pt x="35574" y="13700"/>
                  <a:pt x="35713" y="13537"/>
                  <a:pt x="35801" y="13436"/>
                </a:cubicBezTo>
                <a:lnTo>
                  <a:pt x="35813" y="13424"/>
                </a:lnTo>
                <a:cubicBezTo>
                  <a:pt x="35876" y="13348"/>
                  <a:pt x="35914" y="13298"/>
                  <a:pt x="35926" y="13273"/>
                </a:cubicBezTo>
                <a:cubicBezTo>
                  <a:pt x="35954" y="13245"/>
                  <a:pt x="35965" y="13230"/>
                  <a:pt x="35960" y="13230"/>
                </a:cubicBezTo>
                <a:cubicBezTo>
                  <a:pt x="35955" y="13230"/>
                  <a:pt x="35925" y="13255"/>
                  <a:pt x="35876" y="13311"/>
                </a:cubicBezTo>
                <a:cubicBezTo>
                  <a:pt x="35864" y="13336"/>
                  <a:pt x="35838" y="13361"/>
                  <a:pt x="35801" y="13399"/>
                </a:cubicBezTo>
                <a:cubicBezTo>
                  <a:pt x="35801" y="13399"/>
                  <a:pt x="35750" y="13462"/>
                  <a:pt x="35675" y="13562"/>
                </a:cubicBezTo>
                <a:cubicBezTo>
                  <a:pt x="35549" y="13700"/>
                  <a:pt x="35361" y="13927"/>
                  <a:pt x="35097" y="14228"/>
                </a:cubicBezTo>
                <a:lnTo>
                  <a:pt x="35097" y="14241"/>
                </a:lnTo>
                <a:cubicBezTo>
                  <a:pt x="35084" y="14241"/>
                  <a:pt x="35084" y="14241"/>
                  <a:pt x="35072" y="14266"/>
                </a:cubicBezTo>
                <a:cubicBezTo>
                  <a:pt x="34846" y="14517"/>
                  <a:pt x="34582" y="14831"/>
                  <a:pt x="34255" y="15171"/>
                </a:cubicBezTo>
                <a:cubicBezTo>
                  <a:pt x="34092" y="15346"/>
                  <a:pt x="33953" y="15497"/>
                  <a:pt x="33702" y="15749"/>
                </a:cubicBezTo>
                <a:cubicBezTo>
                  <a:pt x="33375" y="16075"/>
                  <a:pt x="33036" y="16389"/>
                  <a:pt x="32684" y="16704"/>
                </a:cubicBezTo>
                <a:cubicBezTo>
                  <a:pt x="32307" y="17018"/>
                  <a:pt x="31918" y="17332"/>
                  <a:pt x="31516" y="17571"/>
                </a:cubicBezTo>
                <a:lnTo>
                  <a:pt x="31503" y="17583"/>
                </a:lnTo>
                <a:cubicBezTo>
                  <a:pt x="31440" y="17621"/>
                  <a:pt x="31377" y="17659"/>
                  <a:pt x="31315" y="17696"/>
                </a:cubicBezTo>
                <a:cubicBezTo>
                  <a:pt x="31164" y="17784"/>
                  <a:pt x="31026" y="17847"/>
                  <a:pt x="30875" y="17910"/>
                </a:cubicBezTo>
                <a:cubicBezTo>
                  <a:pt x="30737" y="17973"/>
                  <a:pt x="30586" y="18023"/>
                  <a:pt x="30448" y="18061"/>
                </a:cubicBezTo>
                <a:cubicBezTo>
                  <a:pt x="30249" y="18113"/>
                  <a:pt x="30050" y="18139"/>
                  <a:pt x="29858" y="18139"/>
                </a:cubicBezTo>
                <a:cubicBezTo>
                  <a:pt x="29820" y="18139"/>
                  <a:pt x="29782" y="18138"/>
                  <a:pt x="29744" y="18136"/>
                </a:cubicBezTo>
                <a:cubicBezTo>
                  <a:pt x="29518" y="18124"/>
                  <a:pt x="29292" y="18098"/>
                  <a:pt x="29028" y="17973"/>
                </a:cubicBezTo>
                <a:cubicBezTo>
                  <a:pt x="28889" y="17897"/>
                  <a:pt x="28764" y="17809"/>
                  <a:pt x="28676" y="17721"/>
                </a:cubicBezTo>
                <a:cubicBezTo>
                  <a:pt x="28575" y="17633"/>
                  <a:pt x="28500" y="17546"/>
                  <a:pt x="28424" y="17458"/>
                </a:cubicBezTo>
                <a:cubicBezTo>
                  <a:pt x="28299" y="17269"/>
                  <a:pt x="28186" y="17055"/>
                  <a:pt x="28110" y="16817"/>
                </a:cubicBezTo>
                <a:cubicBezTo>
                  <a:pt x="28022" y="16578"/>
                  <a:pt x="27972" y="16289"/>
                  <a:pt x="27947" y="15962"/>
                </a:cubicBezTo>
                <a:cubicBezTo>
                  <a:pt x="27934" y="15648"/>
                  <a:pt x="27947" y="15284"/>
                  <a:pt x="27985" y="14919"/>
                </a:cubicBezTo>
                <a:cubicBezTo>
                  <a:pt x="28035" y="14479"/>
                  <a:pt x="28098" y="14040"/>
                  <a:pt x="28161" y="13625"/>
                </a:cubicBezTo>
                <a:cubicBezTo>
                  <a:pt x="28211" y="13286"/>
                  <a:pt x="28261" y="12946"/>
                  <a:pt x="28311" y="12632"/>
                </a:cubicBezTo>
                <a:lnTo>
                  <a:pt x="28311" y="12632"/>
                </a:lnTo>
                <a:cubicBezTo>
                  <a:pt x="28274" y="12921"/>
                  <a:pt x="28223" y="13235"/>
                  <a:pt x="28186" y="13587"/>
                </a:cubicBezTo>
                <a:cubicBezTo>
                  <a:pt x="28123" y="14014"/>
                  <a:pt x="28048" y="14479"/>
                  <a:pt x="28010" y="14957"/>
                </a:cubicBezTo>
                <a:cubicBezTo>
                  <a:pt x="27934" y="15560"/>
                  <a:pt x="27947" y="16176"/>
                  <a:pt x="28085" y="16653"/>
                </a:cubicBezTo>
                <a:cubicBezTo>
                  <a:pt x="28161" y="16892"/>
                  <a:pt x="28249" y="17093"/>
                  <a:pt x="28362" y="17294"/>
                </a:cubicBezTo>
                <a:cubicBezTo>
                  <a:pt x="28487" y="17483"/>
                  <a:pt x="28626" y="17659"/>
                  <a:pt x="28877" y="17835"/>
                </a:cubicBezTo>
                <a:cubicBezTo>
                  <a:pt x="29003" y="17922"/>
                  <a:pt x="29153" y="17998"/>
                  <a:pt x="29292" y="18036"/>
                </a:cubicBezTo>
                <a:cubicBezTo>
                  <a:pt x="29430" y="18073"/>
                  <a:pt x="29555" y="18086"/>
                  <a:pt x="29694" y="18098"/>
                </a:cubicBezTo>
                <a:cubicBezTo>
                  <a:pt x="29727" y="18100"/>
                  <a:pt x="29760" y="18101"/>
                  <a:pt x="29793" y="18101"/>
                </a:cubicBezTo>
                <a:cubicBezTo>
                  <a:pt x="30027" y="18101"/>
                  <a:pt x="30272" y="18062"/>
                  <a:pt x="30536" y="17985"/>
                </a:cubicBezTo>
                <a:cubicBezTo>
                  <a:pt x="31151" y="17809"/>
                  <a:pt x="31893" y="17319"/>
                  <a:pt x="32634" y="16678"/>
                </a:cubicBezTo>
                <a:cubicBezTo>
                  <a:pt x="32973" y="16389"/>
                  <a:pt x="33300" y="16088"/>
                  <a:pt x="33627" y="15749"/>
                </a:cubicBezTo>
                <a:lnTo>
                  <a:pt x="33828" y="15560"/>
                </a:lnTo>
                <a:lnTo>
                  <a:pt x="33979" y="15397"/>
                </a:lnTo>
                <a:cubicBezTo>
                  <a:pt x="34079" y="15296"/>
                  <a:pt x="34167" y="15196"/>
                  <a:pt x="34268" y="15095"/>
                </a:cubicBezTo>
                <a:cubicBezTo>
                  <a:pt x="34645" y="14680"/>
                  <a:pt x="35034" y="14253"/>
                  <a:pt x="35411" y="13813"/>
                </a:cubicBezTo>
                <a:cubicBezTo>
                  <a:pt x="35499" y="13700"/>
                  <a:pt x="35587" y="13600"/>
                  <a:pt x="35688" y="13487"/>
                </a:cubicBezTo>
                <a:lnTo>
                  <a:pt x="35700" y="13474"/>
                </a:lnTo>
                <a:cubicBezTo>
                  <a:pt x="35801" y="13361"/>
                  <a:pt x="35901" y="13235"/>
                  <a:pt x="36002" y="13122"/>
                </a:cubicBezTo>
                <a:lnTo>
                  <a:pt x="36002" y="13122"/>
                </a:lnTo>
                <a:cubicBezTo>
                  <a:pt x="35889" y="13235"/>
                  <a:pt x="35750" y="13399"/>
                  <a:pt x="35587" y="13587"/>
                </a:cubicBezTo>
                <a:cubicBezTo>
                  <a:pt x="35574" y="13600"/>
                  <a:pt x="35549" y="13612"/>
                  <a:pt x="35537" y="13638"/>
                </a:cubicBezTo>
                <a:cubicBezTo>
                  <a:pt x="35172" y="14052"/>
                  <a:pt x="34670" y="14630"/>
                  <a:pt x="34041" y="15284"/>
                </a:cubicBezTo>
                <a:lnTo>
                  <a:pt x="33991" y="15334"/>
                </a:lnTo>
                <a:cubicBezTo>
                  <a:pt x="33878" y="15447"/>
                  <a:pt x="33765" y="15560"/>
                  <a:pt x="33639" y="15698"/>
                </a:cubicBezTo>
                <a:cubicBezTo>
                  <a:pt x="33313" y="16025"/>
                  <a:pt x="32961" y="16339"/>
                  <a:pt x="32596" y="16653"/>
                </a:cubicBezTo>
                <a:cubicBezTo>
                  <a:pt x="32232" y="16955"/>
                  <a:pt x="31855" y="17257"/>
                  <a:pt x="31465" y="17495"/>
                </a:cubicBezTo>
                <a:cubicBezTo>
                  <a:pt x="31453" y="17508"/>
                  <a:pt x="31440" y="17508"/>
                  <a:pt x="31440" y="17508"/>
                </a:cubicBezTo>
                <a:cubicBezTo>
                  <a:pt x="31151" y="17684"/>
                  <a:pt x="30862" y="17822"/>
                  <a:pt x="30586" y="17910"/>
                </a:cubicBezTo>
                <a:cubicBezTo>
                  <a:pt x="30309" y="17998"/>
                  <a:pt x="30045" y="18048"/>
                  <a:pt x="29794" y="18048"/>
                </a:cubicBezTo>
                <a:cubicBezTo>
                  <a:pt x="29581" y="18048"/>
                  <a:pt x="29367" y="18023"/>
                  <a:pt x="29128" y="17922"/>
                </a:cubicBezTo>
                <a:cubicBezTo>
                  <a:pt x="29003" y="17860"/>
                  <a:pt x="28877" y="17784"/>
                  <a:pt x="28789" y="17709"/>
                </a:cubicBezTo>
                <a:cubicBezTo>
                  <a:pt x="28688" y="17633"/>
                  <a:pt x="28613" y="17546"/>
                  <a:pt x="28550" y="17458"/>
                </a:cubicBezTo>
                <a:cubicBezTo>
                  <a:pt x="28299" y="17118"/>
                  <a:pt x="28135" y="16729"/>
                  <a:pt x="28060" y="16151"/>
                </a:cubicBezTo>
                <a:cubicBezTo>
                  <a:pt x="28048" y="16126"/>
                  <a:pt x="28048" y="16100"/>
                  <a:pt x="28048" y="16050"/>
                </a:cubicBezTo>
                <a:lnTo>
                  <a:pt x="28035" y="15975"/>
                </a:lnTo>
                <a:cubicBezTo>
                  <a:pt x="27985" y="15296"/>
                  <a:pt x="28123" y="14429"/>
                  <a:pt x="28249" y="13612"/>
                </a:cubicBezTo>
                <a:cubicBezTo>
                  <a:pt x="28299" y="13273"/>
                  <a:pt x="28337" y="12946"/>
                  <a:pt x="28387" y="12607"/>
                </a:cubicBezTo>
                <a:lnTo>
                  <a:pt x="28475" y="11941"/>
                </a:lnTo>
                <a:cubicBezTo>
                  <a:pt x="28575" y="11061"/>
                  <a:pt x="28626" y="10220"/>
                  <a:pt x="28550" y="9478"/>
                </a:cubicBezTo>
                <a:cubicBezTo>
                  <a:pt x="28538" y="9353"/>
                  <a:pt x="28525" y="9227"/>
                  <a:pt x="28500" y="9114"/>
                </a:cubicBezTo>
                <a:cubicBezTo>
                  <a:pt x="28494" y="9059"/>
                  <a:pt x="28485" y="8998"/>
                  <a:pt x="28474" y="8941"/>
                </a:cubicBezTo>
                <a:lnTo>
                  <a:pt x="28474" y="8941"/>
                </a:lnTo>
                <a:cubicBezTo>
                  <a:pt x="28486" y="8999"/>
                  <a:pt x="28497" y="9059"/>
                  <a:pt x="28512" y="9114"/>
                </a:cubicBezTo>
                <a:lnTo>
                  <a:pt x="28512" y="9126"/>
                </a:lnTo>
                <a:cubicBezTo>
                  <a:pt x="28525" y="9227"/>
                  <a:pt x="28538" y="9340"/>
                  <a:pt x="28550" y="9440"/>
                </a:cubicBezTo>
                <a:cubicBezTo>
                  <a:pt x="28600" y="9931"/>
                  <a:pt x="28600" y="10345"/>
                  <a:pt x="28588" y="10672"/>
                </a:cubicBezTo>
                <a:cubicBezTo>
                  <a:pt x="28588" y="10873"/>
                  <a:pt x="28575" y="11074"/>
                  <a:pt x="28563" y="11275"/>
                </a:cubicBezTo>
                <a:cubicBezTo>
                  <a:pt x="28530" y="11584"/>
                  <a:pt x="28519" y="11724"/>
                  <a:pt x="28521" y="11724"/>
                </a:cubicBezTo>
                <a:cubicBezTo>
                  <a:pt x="28523" y="11724"/>
                  <a:pt x="28529" y="11682"/>
                  <a:pt x="28538" y="11602"/>
                </a:cubicBezTo>
                <a:cubicBezTo>
                  <a:pt x="28563" y="11388"/>
                  <a:pt x="28613" y="10860"/>
                  <a:pt x="28613" y="10182"/>
                </a:cubicBezTo>
                <a:cubicBezTo>
                  <a:pt x="28613" y="9843"/>
                  <a:pt x="28600" y="9478"/>
                  <a:pt x="28538" y="9114"/>
                </a:cubicBezTo>
                <a:cubicBezTo>
                  <a:pt x="28525" y="9013"/>
                  <a:pt x="28500" y="8925"/>
                  <a:pt x="28487" y="8837"/>
                </a:cubicBezTo>
                <a:cubicBezTo>
                  <a:pt x="28475" y="8787"/>
                  <a:pt x="28475" y="8762"/>
                  <a:pt x="28462" y="8737"/>
                </a:cubicBezTo>
                <a:lnTo>
                  <a:pt x="28437" y="8649"/>
                </a:lnTo>
                <a:cubicBezTo>
                  <a:pt x="28424" y="8611"/>
                  <a:pt x="28424" y="8611"/>
                  <a:pt x="28424" y="8599"/>
                </a:cubicBezTo>
                <a:lnTo>
                  <a:pt x="28412" y="8561"/>
                </a:lnTo>
                <a:cubicBezTo>
                  <a:pt x="28387" y="8536"/>
                  <a:pt x="28387" y="8511"/>
                  <a:pt x="28362" y="8485"/>
                </a:cubicBezTo>
                <a:cubicBezTo>
                  <a:pt x="28311" y="8395"/>
                  <a:pt x="28220" y="8352"/>
                  <a:pt x="28121" y="8352"/>
                </a:cubicBezTo>
                <a:cubicBezTo>
                  <a:pt x="28097" y="8352"/>
                  <a:pt x="28072" y="8355"/>
                  <a:pt x="28048" y="8360"/>
                </a:cubicBezTo>
                <a:cubicBezTo>
                  <a:pt x="28022" y="8372"/>
                  <a:pt x="27997" y="8372"/>
                  <a:pt x="27960" y="8385"/>
                </a:cubicBezTo>
                <a:lnTo>
                  <a:pt x="27897" y="8410"/>
                </a:lnTo>
                <a:lnTo>
                  <a:pt x="27884" y="8410"/>
                </a:lnTo>
                <a:lnTo>
                  <a:pt x="27846" y="8435"/>
                </a:lnTo>
                <a:lnTo>
                  <a:pt x="27784" y="8460"/>
                </a:lnTo>
                <a:lnTo>
                  <a:pt x="27633" y="8536"/>
                </a:lnTo>
                <a:lnTo>
                  <a:pt x="27495" y="8611"/>
                </a:lnTo>
                <a:cubicBezTo>
                  <a:pt x="27394" y="8661"/>
                  <a:pt x="27294" y="8724"/>
                  <a:pt x="27193" y="8787"/>
                </a:cubicBezTo>
                <a:cubicBezTo>
                  <a:pt x="26590" y="9164"/>
                  <a:pt x="25999" y="9642"/>
                  <a:pt x="25459" y="10081"/>
                </a:cubicBezTo>
                <a:lnTo>
                  <a:pt x="25434" y="10119"/>
                </a:lnTo>
                <a:cubicBezTo>
                  <a:pt x="24617" y="10810"/>
                  <a:pt x="23951" y="11451"/>
                  <a:pt x="23511" y="11853"/>
                </a:cubicBezTo>
                <a:cubicBezTo>
                  <a:pt x="24089" y="11300"/>
                  <a:pt x="24692" y="10747"/>
                  <a:pt x="25283" y="10220"/>
                </a:cubicBezTo>
                <a:cubicBezTo>
                  <a:pt x="25886" y="9704"/>
                  <a:pt x="26502" y="9214"/>
                  <a:pt x="27105" y="8825"/>
                </a:cubicBezTo>
                <a:lnTo>
                  <a:pt x="27331" y="8674"/>
                </a:lnTo>
                <a:lnTo>
                  <a:pt x="27545" y="8561"/>
                </a:lnTo>
                <a:cubicBezTo>
                  <a:pt x="27620" y="8511"/>
                  <a:pt x="27696" y="8485"/>
                  <a:pt x="27758" y="8448"/>
                </a:cubicBezTo>
                <a:lnTo>
                  <a:pt x="27859" y="8397"/>
                </a:lnTo>
                <a:cubicBezTo>
                  <a:pt x="27897" y="8385"/>
                  <a:pt x="27897" y="8385"/>
                  <a:pt x="27909" y="8372"/>
                </a:cubicBezTo>
                <a:cubicBezTo>
                  <a:pt x="27972" y="8347"/>
                  <a:pt x="28022" y="8335"/>
                  <a:pt x="28073" y="8335"/>
                </a:cubicBezTo>
                <a:cubicBezTo>
                  <a:pt x="28091" y="8328"/>
                  <a:pt x="28113" y="8325"/>
                  <a:pt x="28137" y="8325"/>
                </a:cubicBezTo>
                <a:cubicBezTo>
                  <a:pt x="28161" y="8325"/>
                  <a:pt x="28186" y="8328"/>
                  <a:pt x="28211" y="8335"/>
                </a:cubicBezTo>
                <a:cubicBezTo>
                  <a:pt x="28311" y="8360"/>
                  <a:pt x="28387" y="8435"/>
                  <a:pt x="28424" y="8523"/>
                </a:cubicBezTo>
                <a:cubicBezTo>
                  <a:pt x="28437" y="8548"/>
                  <a:pt x="28450" y="8573"/>
                  <a:pt x="28450" y="8599"/>
                </a:cubicBezTo>
                <a:lnTo>
                  <a:pt x="28462" y="8611"/>
                </a:lnTo>
                <a:lnTo>
                  <a:pt x="28475" y="8649"/>
                </a:lnTo>
                <a:lnTo>
                  <a:pt x="28487" y="8724"/>
                </a:lnTo>
                <a:lnTo>
                  <a:pt x="28512" y="8800"/>
                </a:lnTo>
                <a:lnTo>
                  <a:pt x="28538" y="8913"/>
                </a:lnTo>
                <a:cubicBezTo>
                  <a:pt x="28550" y="8988"/>
                  <a:pt x="28563" y="9076"/>
                  <a:pt x="28575" y="9151"/>
                </a:cubicBezTo>
                <a:cubicBezTo>
                  <a:pt x="28651" y="9604"/>
                  <a:pt x="28651" y="9868"/>
                  <a:pt x="28663" y="9943"/>
                </a:cubicBezTo>
                <a:cubicBezTo>
                  <a:pt x="28666" y="9963"/>
                  <a:pt x="28668" y="9973"/>
                  <a:pt x="28670" y="9973"/>
                </a:cubicBezTo>
                <a:cubicBezTo>
                  <a:pt x="28675" y="9973"/>
                  <a:pt x="28673" y="9863"/>
                  <a:pt x="28663" y="9679"/>
                </a:cubicBezTo>
                <a:cubicBezTo>
                  <a:pt x="28663" y="9554"/>
                  <a:pt x="28651" y="9403"/>
                  <a:pt x="28626" y="9227"/>
                </a:cubicBezTo>
                <a:cubicBezTo>
                  <a:pt x="28613" y="9139"/>
                  <a:pt x="28600" y="9038"/>
                  <a:pt x="28575" y="8938"/>
                </a:cubicBezTo>
                <a:cubicBezTo>
                  <a:pt x="28575" y="8888"/>
                  <a:pt x="28563" y="8837"/>
                  <a:pt x="28550" y="8787"/>
                </a:cubicBezTo>
                <a:cubicBezTo>
                  <a:pt x="28538" y="8762"/>
                  <a:pt x="28525" y="8724"/>
                  <a:pt x="28525" y="8687"/>
                </a:cubicBezTo>
                <a:cubicBezTo>
                  <a:pt x="28512" y="8661"/>
                  <a:pt x="28500" y="8611"/>
                  <a:pt x="28500" y="8586"/>
                </a:cubicBezTo>
                <a:cubicBezTo>
                  <a:pt x="28487" y="8573"/>
                  <a:pt x="28475" y="8548"/>
                  <a:pt x="28475" y="8536"/>
                </a:cubicBezTo>
                <a:cubicBezTo>
                  <a:pt x="28462" y="8498"/>
                  <a:pt x="28437" y="8460"/>
                  <a:pt x="28412" y="8423"/>
                </a:cubicBezTo>
                <a:cubicBezTo>
                  <a:pt x="28362" y="8347"/>
                  <a:pt x="28274" y="8284"/>
                  <a:pt x="28173" y="8284"/>
                </a:cubicBezTo>
                <a:cubicBezTo>
                  <a:pt x="28158" y="8281"/>
                  <a:pt x="28144" y="8279"/>
                  <a:pt x="28129" y="8279"/>
                </a:cubicBezTo>
                <a:cubicBezTo>
                  <a:pt x="28093" y="8279"/>
                  <a:pt x="28058" y="8288"/>
                  <a:pt x="28022" y="8297"/>
                </a:cubicBezTo>
                <a:cubicBezTo>
                  <a:pt x="27972" y="8310"/>
                  <a:pt x="27922" y="8322"/>
                  <a:pt x="27846" y="8360"/>
                </a:cubicBezTo>
                <a:cubicBezTo>
                  <a:pt x="27570" y="8473"/>
                  <a:pt x="27256" y="8661"/>
                  <a:pt x="26942" y="8862"/>
                </a:cubicBezTo>
                <a:cubicBezTo>
                  <a:pt x="26313" y="9302"/>
                  <a:pt x="25647" y="9830"/>
                  <a:pt x="25019" y="10383"/>
                </a:cubicBezTo>
                <a:cubicBezTo>
                  <a:pt x="23763" y="11501"/>
                  <a:pt x="22594" y="12682"/>
                  <a:pt x="21739" y="13537"/>
                </a:cubicBezTo>
                <a:cubicBezTo>
                  <a:pt x="21765" y="13499"/>
                  <a:pt x="21752" y="13487"/>
                  <a:pt x="21777" y="13449"/>
                </a:cubicBezTo>
                <a:cubicBezTo>
                  <a:pt x="22544" y="12682"/>
                  <a:pt x="23310" y="11929"/>
                  <a:pt x="24089" y="11200"/>
                </a:cubicBezTo>
                <a:cubicBezTo>
                  <a:pt x="24868" y="10471"/>
                  <a:pt x="25660" y="9767"/>
                  <a:pt x="26464" y="9164"/>
                </a:cubicBezTo>
                <a:cubicBezTo>
                  <a:pt x="26866" y="8875"/>
                  <a:pt x="27281" y="8599"/>
                  <a:pt x="27658" y="8410"/>
                </a:cubicBezTo>
                <a:cubicBezTo>
                  <a:pt x="27758" y="8372"/>
                  <a:pt x="27872" y="8310"/>
                  <a:pt x="27897" y="8310"/>
                </a:cubicBezTo>
                <a:cubicBezTo>
                  <a:pt x="27934" y="8284"/>
                  <a:pt x="27972" y="8272"/>
                  <a:pt x="28010" y="8272"/>
                </a:cubicBezTo>
                <a:cubicBezTo>
                  <a:pt x="28063" y="8263"/>
                  <a:pt x="28116" y="8254"/>
                  <a:pt x="28170" y="8254"/>
                </a:cubicBezTo>
                <a:cubicBezTo>
                  <a:pt x="28192" y="8254"/>
                  <a:pt x="28214" y="8256"/>
                  <a:pt x="28236" y="8259"/>
                </a:cubicBezTo>
                <a:cubicBezTo>
                  <a:pt x="28387" y="8297"/>
                  <a:pt x="28475" y="8448"/>
                  <a:pt x="28525" y="8586"/>
                </a:cubicBezTo>
                <a:cubicBezTo>
                  <a:pt x="28538" y="8649"/>
                  <a:pt x="28563" y="8712"/>
                  <a:pt x="28575" y="8800"/>
                </a:cubicBezTo>
                <a:cubicBezTo>
                  <a:pt x="28600" y="8900"/>
                  <a:pt x="28626" y="9001"/>
                  <a:pt x="28638" y="9114"/>
                </a:cubicBezTo>
                <a:cubicBezTo>
                  <a:pt x="28676" y="9327"/>
                  <a:pt x="28688" y="9554"/>
                  <a:pt x="28701" y="9792"/>
                </a:cubicBezTo>
                <a:cubicBezTo>
                  <a:pt x="28688" y="9541"/>
                  <a:pt x="28676" y="9290"/>
                  <a:pt x="28638" y="9051"/>
                </a:cubicBezTo>
                <a:cubicBezTo>
                  <a:pt x="28626" y="9001"/>
                  <a:pt x="28613" y="8938"/>
                  <a:pt x="28600" y="8875"/>
                </a:cubicBezTo>
                <a:cubicBezTo>
                  <a:pt x="28588" y="8825"/>
                  <a:pt x="28575" y="8762"/>
                  <a:pt x="28575" y="8724"/>
                </a:cubicBezTo>
                <a:cubicBezTo>
                  <a:pt x="28550" y="8661"/>
                  <a:pt x="28538" y="8573"/>
                  <a:pt x="28525" y="8548"/>
                </a:cubicBezTo>
                <a:cubicBezTo>
                  <a:pt x="28475" y="8385"/>
                  <a:pt x="28350" y="8222"/>
                  <a:pt x="28162" y="8222"/>
                </a:cubicBezTo>
                <a:lnTo>
                  <a:pt x="28162" y="8222"/>
                </a:lnTo>
                <a:cubicBezTo>
                  <a:pt x="28300" y="8222"/>
                  <a:pt x="28437" y="8310"/>
                  <a:pt x="28487" y="8435"/>
                </a:cubicBezTo>
                <a:cubicBezTo>
                  <a:pt x="28512" y="8473"/>
                  <a:pt x="28525" y="8498"/>
                  <a:pt x="28538" y="8536"/>
                </a:cubicBezTo>
                <a:lnTo>
                  <a:pt x="28550" y="8586"/>
                </a:lnTo>
                <a:lnTo>
                  <a:pt x="28575" y="8674"/>
                </a:lnTo>
                <a:lnTo>
                  <a:pt x="28600" y="8762"/>
                </a:lnTo>
                <a:lnTo>
                  <a:pt x="28626" y="8888"/>
                </a:lnTo>
                <a:cubicBezTo>
                  <a:pt x="28651" y="8988"/>
                  <a:pt x="28663" y="9076"/>
                  <a:pt x="28676" y="9177"/>
                </a:cubicBezTo>
                <a:cubicBezTo>
                  <a:pt x="28789" y="9943"/>
                  <a:pt x="28764" y="10810"/>
                  <a:pt x="28663" y="11690"/>
                </a:cubicBezTo>
                <a:cubicBezTo>
                  <a:pt x="28651" y="11916"/>
                  <a:pt x="28626" y="12130"/>
                  <a:pt x="28588" y="12356"/>
                </a:cubicBezTo>
                <a:lnTo>
                  <a:pt x="28487" y="13122"/>
                </a:lnTo>
                <a:cubicBezTo>
                  <a:pt x="28362" y="13914"/>
                  <a:pt x="28223" y="14743"/>
                  <a:pt x="28198" y="15472"/>
                </a:cubicBezTo>
                <a:cubicBezTo>
                  <a:pt x="28173" y="16201"/>
                  <a:pt x="28324" y="16741"/>
                  <a:pt x="28550" y="17169"/>
                </a:cubicBezTo>
                <a:cubicBezTo>
                  <a:pt x="28613" y="17269"/>
                  <a:pt x="28676" y="17370"/>
                  <a:pt x="28764" y="17470"/>
                </a:cubicBezTo>
                <a:cubicBezTo>
                  <a:pt x="28852" y="17571"/>
                  <a:pt x="28965" y="17671"/>
                  <a:pt x="29116" y="17747"/>
                </a:cubicBezTo>
                <a:cubicBezTo>
                  <a:pt x="29352" y="17860"/>
                  <a:pt x="29563" y="17889"/>
                  <a:pt x="29769" y="17889"/>
                </a:cubicBezTo>
                <a:cubicBezTo>
                  <a:pt x="29815" y="17889"/>
                  <a:pt x="29861" y="17887"/>
                  <a:pt x="29907" y="17885"/>
                </a:cubicBezTo>
                <a:cubicBezTo>
                  <a:pt x="29769" y="17885"/>
                  <a:pt x="29631" y="17885"/>
                  <a:pt x="29493" y="17860"/>
                </a:cubicBezTo>
                <a:cubicBezTo>
                  <a:pt x="29354" y="17835"/>
                  <a:pt x="29191" y="17797"/>
                  <a:pt x="29053" y="17709"/>
                </a:cubicBezTo>
                <a:cubicBezTo>
                  <a:pt x="28776" y="17533"/>
                  <a:pt x="28651" y="17319"/>
                  <a:pt x="28538" y="17118"/>
                </a:cubicBezTo>
                <a:cubicBezTo>
                  <a:pt x="28324" y="16716"/>
                  <a:pt x="28223" y="16251"/>
                  <a:pt x="28211" y="15698"/>
                </a:cubicBezTo>
                <a:cubicBezTo>
                  <a:pt x="28198" y="15158"/>
                  <a:pt x="28286" y="14580"/>
                  <a:pt x="28362" y="14090"/>
                </a:cubicBezTo>
                <a:cubicBezTo>
                  <a:pt x="28424" y="13612"/>
                  <a:pt x="28487" y="13198"/>
                  <a:pt x="28550" y="12833"/>
                </a:cubicBezTo>
                <a:cubicBezTo>
                  <a:pt x="28688" y="11941"/>
                  <a:pt x="28713" y="11552"/>
                  <a:pt x="28726" y="11501"/>
                </a:cubicBezTo>
                <a:cubicBezTo>
                  <a:pt x="28727" y="11498"/>
                  <a:pt x="28728" y="11496"/>
                  <a:pt x="28728" y="11496"/>
                </a:cubicBezTo>
                <a:lnTo>
                  <a:pt x="28728" y="11496"/>
                </a:lnTo>
                <a:cubicBezTo>
                  <a:pt x="28737" y="11496"/>
                  <a:pt x="28722" y="11777"/>
                  <a:pt x="28676" y="12230"/>
                </a:cubicBezTo>
                <a:cubicBezTo>
                  <a:pt x="28651" y="12356"/>
                  <a:pt x="28638" y="12494"/>
                  <a:pt x="28626" y="12632"/>
                </a:cubicBezTo>
                <a:cubicBezTo>
                  <a:pt x="28600" y="12821"/>
                  <a:pt x="28575" y="13022"/>
                  <a:pt x="28538" y="13235"/>
                </a:cubicBezTo>
                <a:cubicBezTo>
                  <a:pt x="28462" y="13813"/>
                  <a:pt x="28362" y="14442"/>
                  <a:pt x="28311" y="15070"/>
                </a:cubicBezTo>
                <a:cubicBezTo>
                  <a:pt x="28362" y="14492"/>
                  <a:pt x="28462" y="13876"/>
                  <a:pt x="28550" y="13248"/>
                </a:cubicBezTo>
                <a:cubicBezTo>
                  <a:pt x="28588" y="13022"/>
                  <a:pt x="28613" y="12783"/>
                  <a:pt x="28651" y="12557"/>
                </a:cubicBezTo>
                <a:cubicBezTo>
                  <a:pt x="28676" y="12368"/>
                  <a:pt x="28701" y="12180"/>
                  <a:pt x="28726" y="11991"/>
                </a:cubicBezTo>
                <a:cubicBezTo>
                  <a:pt x="28814" y="11225"/>
                  <a:pt x="28864" y="10458"/>
                  <a:pt x="28814" y="9729"/>
                </a:cubicBezTo>
                <a:cubicBezTo>
                  <a:pt x="28814" y="9541"/>
                  <a:pt x="28789" y="9365"/>
                  <a:pt x="28764" y="9189"/>
                </a:cubicBezTo>
                <a:cubicBezTo>
                  <a:pt x="28751" y="9101"/>
                  <a:pt x="28739" y="9026"/>
                  <a:pt x="28726" y="8938"/>
                </a:cubicBezTo>
                <a:cubicBezTo>
                  <a:pt x="28713" y="8888"/>
                  <a:pt x="28713" y="8850"/>
                  <a:pt x="28701" y="8812"/>
                </a:cubicBezTo>
                <a:lnTo>
                  <a:pt x="28688" y="8749"/>
                </a:lnTo>
                <a:lnTo>
                  <a:pt x="28676" y="8712"/>
                </a:lnTo>
                <a:lnTo>
                  <a:pt x="28626" y="8536"/>
                </a:lnTo>
                <a:lnTo>
                  <a:pt x="28588" y="8435"/>
                </a:lnTo>
                <a:cubicBezTo>
                  <a:pt x="28563" y="8372"/>
                  <a:pt x="28525" y="8310"/>
                  <a:pt x="28475" y="8259"/>
                </a:cubicBezTo>
                <a:cubicBezTo>
                  <a:pt x="28424" y="8209"/>
                  <a:pt x="28362" y="8171"/>
                  <a:pt x="28286" y="8146"/>
                </a:cubicBezTo>
                <a:cubicBezTo>
                  <a:pt x="28255" y="8140"/>
                  <a:pt x="28220" y="8137"/>
                  <a:pt x="28184" y="8137"/>
                </a:cubicBezTo>
                <a:cubicBezTo>
                  <a:pt x="28148" y="8137"/>
                  <a:pt x="28110" y="8140"/>
                  <a:pt x="28073" y="8146"/>
                </a:cubicBezTo>
                <a:cubicBezTo>
                  <a:pt x="28010" y="8146"/>
                  <a:pt x="27947" y="8171"/>
                  <a:pt x="27872" y="8196"/>
                </a:cubicBezTo>
                <a:lnTo>
                  <a:pt x="27809" y="8222"/>
                </a:lnTo>
                <a:lnTo>
                  <a:pt x="27708" y="8272"/>
                </a:lnTo>
                <a:cubicBezTo>
                  <a:pt x="27633" y="8310"/>
                  <a:pt x="27557" y="8335"/>
                  <a:pt x="27482" y="8372"/>
                </a:cubicBezTo>
                <a:cubicBezTo>
                  <a:pt x="27520" y="8310"/>
                  <a:pt x="27683" y="8247"/>
                  <a:pt x="27771" y="8196"/>
                </a:cubicBezTo>
                <a:cubicBezTo>
                  <a:pt x="27809" y="8184"/>
                  <a:pt x="27821" y="8184"/>
                  <a:pt x="27809" y="8184"/>
                </a:cubicBezTo>
                <a:cubicBezTo>
                  <a:pt x="27809" y="8182"/>
                  <a:pt x="27807" y="8181"/>
                  <a:pt x="27803" y="8181"/>
                </a:cubicBezTo>
                <a:cubicBezTo>
                  <a:pt x="27785" y="8181"/>
                  <a:pt x="27722" y="8205"/>
                  <a:pt x="27608" y="8247"/>
                </a:cubicBezTo>
                <a:cubicBezTo>
                  <a:pt x="27658" y="8209"/>
                  <a:pt x="27708" y="8184"/>
                  <a:pt x="27746" y="8159"/>
                </a:cubicBezTo>
                <a:cubicBezTo>
                  <a:pt x="27784" y="8146"/>
                  <a:pt x="27796" y="8146"/>
                  <a:pt x="27809" y="8134"/>
                </a:cubicBezTo>
                <a:cubicBezTo>
                  <a:pt x="27897" y="8108"/>
                  <a:pt x="27947" y="8108"/>
                  <a:pt x="28085" y="8083"/>
                </a:cubicBezTo>
                <a:cubicBezTo>
                  <a:pt x="28085" y="8083"/>
                  <a:pt x="28085" y="8071"/>
                  <a:pt x="28085" y="8058"/>
                </a:cubicBezTo>
                <a:cubicBezTo>
                  <a:pt x="28105" y="8056"/>
                  <a:pt x="28126" y="8055"/>
                  <a:pt x="28147" y="8055"/>
                </a:cubicBezTo>
                <a:cubicBezTo>
                  <a:pt x="28258" y="8055"/>
                  <a:pt x="28380" y="8085"/>
                  <a:pt x="28475" y="8159"/>
                </a:cubicBezTo>
                <a:cubicBezTo>
                  <a:pt x="28575" y="8234"/>
                  <a:pt x="28638" y="8360"/>
                  <a:pt x="28688" y="8485"/>
                </a:cubicBezTo>
                <a:cubicBezTo>
                  <a:pt x="28701" y="8511"/>
                  <a:pt x="28713" y="8561"/>
                  <a:pt x="28726" y="8611"/>
                </a:cubicBezTo>
                <a:cubicBezTo>
                  <a:pt x="28739" y="8661"/>
                  <a:pt x="28751" y="8699"/>
                  <a:pt x="28764" y="8762"/>
                </a:cubicBezTo>
                <a:cubicBezTo>
                  <a:pt x="28789" y="8900"/>
                  <a:pt x="28814" y="9038"/>
                  <a:pt x="28839" y="9177"/>
                </a:cubicBezTo>
                <a:cubicBezTo>
                  <a:pt x="28876" y="9436"/>
                  <a:pt x="28889" y="9707"/>
                  <a:pt x="28901" y="9979"/>
                </a:cubicBezTo>
                <a:lnTo>
                  <a:pt x="28901" y="9979"/>
                </a:lnTo>
                <a:cubicBezTo>
                  <a:pt x="28896" y="9963"/>
                  <a:pt x="28890" y="9957"/>
                  <a:pt x="28885" y="9957"/>
                </a:cubicBezTo>
                <a:cubicBezTo>
                  <a:pt x="28878" y="9957"/>
                  <a:pt x="28871" y="9967"/>
                  <a:pt x="28864" y="9981"/>
                </a:cubicBezTo>
                <a:cubicBezTo>
                  <a:pt x="28864" y="9747"/>
                  <a:pt x="28845" y="9504"/>
                  <a:pt x="28814" y="9251"/>
                </a:cubicBezTo>
                <a:lnTo>
                  <a:pt x="28814" y="9251"/>
                </a:lnTo>
                <a:cubicBezTo>
                  <a:pt x="28842" y="9495"/>
                  <a:pt x="28853" y="9739"/>
                  <a:pt x="28864" y="9993"/>
                </a:cubicBezTo>
                <a:cubicBezTo>
                  <a:pt x="28864" y="10006"/>
                  <a:pt x="28852" y="10006"/>
                  <a:pt x="28852" y="10031"/>
                </a:cubicBezTo>
                <a:cubicBezTo>
                  <a:pt x="28852" y="10031"/>
                  <a:pt x="28864" y="10056"/>
                  <a:pt x="28864" y="10069"/>
                </a:cubicBezTo>
                <a:cubicBezTo>
                  <a:pt x="28864" y="10069"/>
                  <a:pt x="28864" y="10069"/>
                  <a:pt x="28864" y="10069"/>
                </a:cubicBezTo>
                <a:lnTo>
                  <a:pt x="28864" y="10069"/>
                </a:lnTo>
                <a:cubicBezTo>
                  <a:pt x="28877" y="10106"/>
                  <a:pt x="28889" y="10169"/>
                  <a:pt x="28902" y="10245"/>
                </a:cubicBezTo>
                <a:cubicBezTo>
                  <a:pt x="28902" y="10634"/>
                  <a:pt x="28877" y="10986"/>
                  <a:pt x="28852" y="11313"/>
                </a:cubicBezTo>
                <a:cubicBezTo>
                  <a:pt x="28852" y="11237"/>
                  <a:pt x="28852" y="11162"/>
                  <a:pt x="28839" y="11112"/>
                </a:cubicBezTo>
                <a:cubicBezTo>
                  <a:pt x="28858" y="10885"/>
                  <a:pt x="28870" y="10631"/>
                  <a:pt x="28869" y="10353"/>
                </a:cubicBezTo>
                <a:lnTo>
                  <a:pt x="28869" y="10353"/>
                </a:lnTo>
                <a:cubicBezTo>
                  <a:pt x="28869" y="10590"/>
                  <a:pt x="28857" y="10832"/>
                  <a:pt x="28839" y="11074"/>
                </a:cubicBezTo>
                <a:cubicBezTo>
                  <a:pt x="28827" y="11074"/>
                  <a:pt x="28827" y="11137"/>
                  <a:pt x="28814" y="11350"/>
                </a:cubicBezTo>
                <a:cubicBezTo>
                  <a:pt x="28814" y="11363"/>
                  <a:pt x="28814" y="11376"/>
                  <a:pt x="28814" y="11401"/>
                </a:cubicBezTo>
                <a:cubicBezTo>
                  <a:pt x="28789" y="11665"/>
                  <a:pt x="28764" y="11941"/>
                  <a:pt x="28726" y="12218"/>
                </a:cubicBezTo>
                <a:lnTo>
                  <a:pt x="28676" y="12620"/>
                </a:lnTo>
                <a:lnTo>
                  <a:pt x="28600" y="13110"/>
                </a:lnTo>
                <a:cubicBezTo>
                  <a:pt x="28538" y="13575"/>
                  <a:pt x="28462" y="14040"/>
                  <a:pt x="28399" y="14505"/>
                </a:cubicBezTo>
                <a:cubicBezTo>
                  <a:pt x="28337" y="14969"/>
                  <a:pt x="28299" y="15422"/>
                  <a:pt x="28324" y="15811"/>
                </a:cubicBezTo>
                <a:cubicBezTo>
                  <a:pt x="28337" y="16201"/>
                  <a:pt x="28412" y="16528"/>
                  <a:pt x="28525" y="16817"/>
                </a:cubicBezTo>
                <a:cubicBezTo>
                  <a:pt x="28575" y="16955"/>
                  <a:pt x="28638" y="17093"/>
                  <a:pt x="28713" y="17219"/>
                </a:cubicBezTo>
                <a:cubicBezTo>
                  <a:pt x="28801" y="17344"/>
                  <a:pt x="28902" y="17470"/>
                  <a:pt x="29053" y="17583"/>
                </a:cubicBezTo>
                <a:cubicBezTo>
                  <a:pt x="29204" y="17684"/>
                  <a:pt x="29392" y="17747"/>
                  <a:pt x="29555" y="17759"/>
                </a:cubicBezTo>
                <a:cubicBezTo>
                  <a:pt x="29624" y="17770"/>
                  <a:pt x="29691" y="17774"/>
                  <a:pt x="29757" y="17774"/>
                </a:cubicBezTo>
                <a:cubicBezTo>
                  <a:pt x="29846" y="17774"/>
                  <a:pt x="29933" y="17766"/>
                  <a:pt x="30020" y="17759"/>
                </a:cubicBezTo>
                <a:cubicBezTo>
                  <a:pt x="30335" y="17709"/>
                  <a:pt x="30649" y="17621"/>
                  <a:pt x="31013" y="17445"/>
                </a:cubicBezTo>
                <a:cubicBezTo>
                  <a:pt x="31516" y="17194"/>
                  <a:pt x="31993" y="16829"/>
                  <a:pt x="32395" y="16477"/>
                </a:cubicBezTo>
                <a:cubicBezTo>
                  <a:pt x="32810" y="16138"/>
                  <a:pt x="33149" y="15799"/>
                  <a:pt x="33451" y="15510"/>
                </a:cubicBezTo>
                <a:cubicBezTo>
                  <a:pt x="33690" y="15259"/>
                  <a:pt x="33815" y="15120"/>
                  <a:pt x="33953" y="14982"/>
                </a:cubicBezTo>
                <a:cubicBezTo>
                  <a:pt x="34079" y="14844"/>
                  <a:pt x="34180" y="14731"/>
                  <a:pt x="34268" y="14643"/>
                </a:cubicBezTo>
                <a:cubicBezTo>
                  <a:pt x="34449" y="14432"/>
                  <a:pt x="34517" y="14347"/>
                  <a:pt x="34509" y="14347"/>
                </a:cubicBezTo>
                <a:cubicBezTo>
                  <a:pt x="34502" y="14347"/>
                  <a:pt x="34455" y="14393"/>
                  <a:pt x="34381" y="14467"/>
                </a:cubicBezTo>
                <a:cubicBezTo>
                  <a:pt x="34217" y="14643"/>
                  <a:pt x="33903" y="14982"/>
                  <a:pt x="33589" y="15284"/>
                </a:cubicBezTo>
                <a:cubicBezTo>
                  <a:pt x="33489" y="15384"/>
                  <a:pt x="33401" y="15472"/>
                  <a:pt x="33313" y="15560"/>
                </a:cubicBezTo>
                <a:cubicBezTo>
                  <a:pt x="33200" y="15661"/>
                  <a:pt x="33112" y="15749"/>
                  <a:pt x="33024" y="15824"/>
                </a:cubicBezTo>
                <a:cubicBezTo>
                  <a:pt x="32860" y="15975"/>
                  <a:pt x="32747" y="16063"/>
                  <a:pt x="32735" y="16075"/>
                </a:cubicBezTo>
                <a:cubicBezTo>
                  <a:pt x="32521" y="16276"/>
                  <a:pt x="32257" y="16515"/>
                  <a:pt x="31830" y="16842"/>
                </a:cubicBezTo>
                <a:cubicBezTo>
                  <a:pt x="31616" y="17005"/>
                  <a:pt x="31352" y="17181"/>
                  <a:pt x="31063" y="17332"/>
                </a:cubicBezTo>
                <a:cubicBezTo>
                  <a:pt x="30762" y="17495"/>
                  <a:pt x="30435" y="17621"/>
                  <a:pt x="30071" y="17684"/>
                </a:cubicBezTo>
                <a:cubicBezTo>
                  <a:pt x="29960" y="17698"/>
                  <a:pt x="29854" y="17708"/>
                  <a:pt x="29745" y="17708"/>
                </a:cubicBezTo>
                <a:cubicBezTo>
                  <a:pt x="29655" y="17708"/>
                  <a:pt x="29564" y="17701"/>
                  <a:pt x="29467" y="17684"/>
                </a:cubicBezTo>
                <a:cubicBezTo>
                  <a:pt x="29254" y="17646"/>
                  <a:pt x="29015" y="17508"/>
                  <a:pt x="28889" y="17344"/>
                </a:cubicBezTo>
                <a:cubicBezTo>
                  <a:pt x="28751" y="17181"/>
                  <a:pt x="28676" y="17018"/>
                  <a:pt x="28600" y="16829"/>
                </a:cubicBezTo>
                <a:cubicBezTo>
                  <a:pt x="28538" y="16653"/>
                  <a:pt x="28487" y="16465"/>
                  <a:pt x="28450" y="16239"/>
                </a:cubicBezTo>
                <a:cubicBezTo>
                  <a:pt x="28374" y="15811"/>
                  <a:pt x="28387" y="15259"/>
                  <a:pt x="28450" y="14680"/>
                </a:cubicBezTo>
                <a:cubicBezTo>
                  <a:pt x="28487" y="14391"/>
                  <a:pt x="28525" y="14102"/>
                  <a:pt x="28575" y="13801"/>
                </a:cubicBezTo>
                <a:lnTo>
                  <a:pt x="28701" y="12959"/>
                </a:lnTo>
                <a:cubicBezTo>
                  <a:pt x="28739" y="12821"/>
                  <a:pt x="28751" y="12808"/>
                  <a:pt x="28776" y="12745"/>
                </a:cubicBezTo>
                <a:lnTo>
                  <a:pt x="28776" y="12745"/>
                </a:lnTo>
                <a:cubicBezTo>
                  <a:pt x="28739" y="12984"/>
                  <a:pt x="28701" y="13235"/>
                  <a:pt x="28663" y="13487"/>
                </a:cubicBezTo>
                <a:cubicBezTo>
                  <a:pt x="28751" y="12921"/>
                  <a:pt x="28827" y="12507"/>
                  <a:pt x="28902" y="11878"/>
                </a:cubicBezTo>
                <a:cubicBezTo>
                  <a:pt x="28965" y="11275"/>
                  <a:pt x="29015" y="10572"/>
                  <a:pt x="29003" y="9919"/>
                </a:cubicBezTo>
                <a:lnTo>
                  <a:pt x="29003" y="9919"/>
                </a:lnTo>
                <a:cubicBezTo>
                  <a:pt x="29003" y="9931"/>
                  <a:pt x="29015" y="9931"/>
                  <a:pt x="29015" y="9943"/>
                </a:cubicBezTo>
                <a:cubicBezTo>
                  <a:pt x="29015" y="9956"/>
                  <a:pt x="29028" y="9968"/>
                  <a:pt x="29028" y="9968"/>
                </a:cubicBezTo>
                <a:cubicBezTo>
                  <a:pt x="29040" y="10584"/>
                  <a:pt x="29003" y="11200"/>
                  <a:pt x="28940" y="11828"/>
                </a:cubicBezTo>
                <a:cubicBezTo>
                  <a:pt x="28902" y="12142"/>
                  <a:pt x="28864" y="12456"/>
                  <a:pt x="28814" y="12783"/>
                </a:cubicBezTo>
                <a:cubicBezTo>
                  <a:pt x="28751" y="13248"/>
                  <a:pt x="28676" y="13713"/>
                  <a:pt x="28613" y="14165"/>
                </a:cubicBezTo>
                <a:cubicBezTo>
                  <a:pt x="28538" y="14668"/>
                  <a:pt x="28487" y="15158"/>
                  <a:pt x="28487" y="15585"/>
                </a:cubicBezTo>
                <a:cubicBezTo>
                  <a:pt x="28500" y="16012"/>
                  <a:pt x="28550" y="16377"/>
                  <a:pt x="28651" y="16678"/>
                </a:cubicBezTo>
                <a:cubicBezTo>
                  <a:pt x="28701" y="16829"/>
                  <a:pt x="28764" y="16980"/>
                  <a:pt x="28852" y="17118"/>
                </a:cubicBezTo>
                <a:cubicBezTo>
                  <a:pt x="28940" y="17257"/>
                  <a:pt x="29053" y="17395"/>
                  <a:pt x="29229" y="17495"/>
                </a:cubicBezTo>
                <a:cubicBezTo>
                  <a:pt x="29405" y="17583"/>
                  <a:pt x="29581" y="17608"/>
                  <a:pt x="29744" y="17608"/>
                </a:cubicBezTo>
                <a:cubicBezTo>
                  <a:pt x="29907" y="17596"/>
                  <a:pt x="30058" y="17583"/>
                  <a:pt x="30221" y="17546"/>
                </a:cubicBezTo>
                <a:cubicBezTo>
                  <a:pt x="30561" y="17458"/>
                  <a:pt x="30900" y="17319"/>
                  <a:pt x="31264" y="17106"/>
                </a:cubicBezTo>
                <a:cubicBezTo>
                  <a:pt x="31666" y="16854"/>
                  <a:pt x="32069" y="16540"/>
                  <a:pt x="32458" y="16214"/>
                </a:cubicBezTo>
                <a:cubicBezTo>
                  <a:pt x="32647" y="16050"/>
                  <a:pt x="32848" y="15874"/>
                  <a:pt x="33024" y="15698"/>
                </a:cubicBezTo>
                <a:cubicBezTo>
                  <a:pt x="33124" y="15610"/>
                  <a:pt x="33212" y="15522"/>
                  <a:pt x="33300" y="15434"/>
                </a:cubicBezTo>
                <a:lnTo>
                  <a:pt x="33526" y="15208"/>
                </a:lnTo>
                <a:cubicBezTo>
                  <a:pt x="33526" y="15208"/>
                  <a:pt x="33539" y="15196"/>
                  <a:pt x="33577" y="15171"/>
                </a:cubicBezTo>
                <a:cubicBezTo>
                  <a:pt x="33577" y="15171"/>
                  <a:pt x="33577" y="15158"/>
                  <a:pt x="33589" y="15145"/>
                </a:cubicBezTo>
                <a:cubicBezTo>
                  <a:pt x="33664" y="15070"/>
                  <a:pt x="33740" y="14982"/>
                  <a:pt x="33815" y="14907"/>
                </a:cubicBezTo>
                <a:cubicBezTo>
                  <a:pt x="33991" y="14718"/>
                  <a:pt x="34167" y="14530"/>
                  <a:pt x="34330" y="14354"/>
                </a:cubicBezTo>
                <a:cubicBezTo>
                  <a:pt x="34494" y="14178"/>
                  <a:pt x="34645" y="14002"/>
                  <a:pt x="34795" y="13839"/>
                </a:cubicBezTo>
                <a:cubicBezTo>
                  <a:pt x="34946" y="13663"/>
                  <a:pt x="35097" y="13487"/>
                  <a:pt x="35248" y="13323"/>
                </a:cubicBezTo>
                <a:cubicBezTo>
                  <a:pt x="35399" y="13135"/>
                  <a:pt x="35562" y="12946"/>
                  <a:pt x="35713" y="12770"/>
                </a:cubicBezTo>
                <a:cubicBezTo>
                  <a:pt x="36127" y="12293"/>
                  <a:pt x="36504" y="11828"/>
                  <a:pt x="36856" y="11413"/>
                </a:cubicBezTo>
                <a:cubicBezTo>
                  <a:pt x="36957" y="11300"/>
                  <a:pt x="37045" y="11200"/>
                  <a:pt x="37120" y="11099"/>
                </a:cubicBezTo>
                <a:lnTo>
                  <a:pt x="37120" y="11099"/>
                </a:lnTo>
                <a:cubicBezTo>
                  <a:pt x="36002" y="12406"/>
                  <a:pt x="34896" y="13776"/>
                  <a:pt x="33627" y="15070"/>
                </a:cubicBezTo>
                <a:cubicBezTo>
                  <a:pt x="33664" y="15020"/>
                  <a:pt x="33715" y="14944"/>
                  <a:pt x="33790" y="14869"/>
                </a:cubicBezTo>
                <a:cubicBezTo>
                  <a:pt x="33878" y="14768"/>
                  <a:pt x="33979" y="14655"/>
                  <a:pt x="34067" y="14555"/>
                </a:cubicBezTo>
                <a:cubicBezTo>
                  <a:pt x="34129" y="14492"/>
                  <a:pt x="34192" y="14442"/>
                  <a:pt x="34255" y="14379"/>
                </a:cubicBezTo>
                <a:cubicBezTo>
                  <a:pt x="34293" y="14341"/>
                  <a:pt x="34318" y="14303"/>
                  <a:pt x="34330" y="14266"/>
                </a:cubicBezTo>
                <a:cubicBezTo>
                  <a:pt x="34456" y="14128"/>
                  <a:pt x="34582" y="13989"/>
                  <a:pt x="34695" y="13851"/>
                </a:cubicBezTo>
                <a:lnTo>
                  <a:pt x="34695" y="13851"/>
                </a:lnTo>
                <a:cubicBezTo>
                  <a:pt x="34679" y="13878"/>
                  <a:pt x="34672" y="13893"/>
                  <a:pt x="34678" y="13893"/>
                </a:cubicBezTo>
                <a:cubicBezTo>
                  <a:pt x="34686" y="13893"/>
                  <a:pt x="34718" y="13866"/>
                  <a:pt x="34783" y="13801"/>
                </a:cubicBezTo>
                <a:cubicBezTo>
                  <a:pt x="34821" y="13738"/>
                  <a:pt x="34871" y="13700"/>
                  <a:pt x="34909" y="13638"/>
                </a:cubicBezTo>
                <a:lnTo>
                  <a:pt x="34896" y="13638"/>
                </a:lnTo>
                <a:cubicBezTo>
                  <a:pt x="36052" y="12293"/>
                  <a:pt x="37170" y="10848"/>
                  <a:pt x="38213" y="9729"/>
                </a:cubicBezTo>
                <a:lnTo>
                  <a:pt x="38213" y="9742"/>
                </a:lnTo>
                <a:cubicBezTo>
                  <a:pt x="38213" y="9729"/>
                  <a:pt x="38226" y="9729"/>
                  <a:pt x="38226" y="9717"/>
                </a:cubicBezTo>
                <a:cubicBezTo>
                  <a:pt x="38326" y="9629"/>
                  <a:pt x="38414" y="9528"/>
                  <a:pt x="38502" y="9440"/>
                </a:cubicBezTo>
                <a:cubicBezTo>
                  <a:pt x="38565" y="9378"/>
                  <a:pt x="38615" y="9340"/>
                  <a:pt x="38653" y="9290"/>
                </a:cubicBezTo>
                <a:cubicBezTo>
                  <a:pt x="38754" y="9202"/>
                  <a:pt x="38854" y="9114"/>
                  <a:pt x="38955" y="9051"/>
                </a:cubicBezTo>
                <a:cubicBezTo>
                  <a:pt x="39055" y="8988"/>
                  <a:pt x="39168" y="8925"/>
                  <a:pt x="39269" y="8913"/>
                </a:cubicBezTo>
                <a:cubicBezTo>
                  <a:pt x="39289" y="8908"/>
                  <a:pt x="39310" y="8906"/>
                  <a:pt x="39330" y="8906"/>
                </a:cubicBezTo>
                <a:cubicBezTo>
                  <a:pt x="39421" y="8906"/>
                  <a:pt x="39506" y="8949"/>
                  <a:pt x="39558" y="9001"/>
                </a:cubicBezTo>
                <a:cubicBezTo>
                  <a:pt x="39633" y="9089"/>
                  <a:pt x="39671" y="9164"/>
                  <a:pt x="39696" y="9214"/>
                </a:cubicBezTo>
                <a:cubicBezTo>
                  <a:pt x="39721" y="9265"/>
                  <a:pt x="39734" y="9290"/>
                  <a:pt x="39734" y="9302"/>
                </a:cubicBezTo>
                <a:cubicBezTo>
                  <a:pt x="39746" y="9302"/>
                  <a:pt x="39721" y="9239"/>
                  <a:pt x="39658" y="9101"/>
                </a:cubicBezTo>
                <a:cubicBezTo>
                  <a:pt x="39621" y="9038"/>
                  <a:pt x="39570" y="8950"/>
                  <a:pt x="39470" y="8900"/>
                </a:cubicBezTo>
                <a:cubicBezTo>
                  <a:pt x="39426" y="8878"/>
                  <a:pt x="39377" y="8868"/>
                  <a:pt x="39325" y="8868"/>
                </a:cubicBezTo>
                <a:cubicBezTo>
                  <a:pt x="39259" y="8868"/>
                  <a:pt x="39189" y="8884"/>
                  <a:pt x="39118" y="8913"/>
                </a:cubicBezTo>
                <a:cubicBezTo>
                  <a:pt x="38992" y="8963"/>
                  <a:pt x="38879" y="9051"/>
                  <a:pt x="38754" y="9151"/>
                </a:cubicBezTo>
                <a:cubicBezTo>
                  <a:pt x="38691" y="9202"/>
                  <a:pt x="38628" y="9252"/>
                  <a:pt x="38565" y="9302"/>
                </a:cubicBezTo>
                <a:cubicBezTo>
                  <a:pt x="38540" y="9340"/>
                  <a:pt x="38502" y="9365"/>
                  <a:pt x="38477" y="9403"/>
                </a:cubicBezTo>
                <a:cubicBezTo>
                  <a:pt x="38414" y="9453"/>
                  <a:pt x="38364" y="9516"/>
                  <a:pt x="38301" y="9566"/>
                </a:cubicBezTo>
                <a:cubicBezTo>
                  <a:pt x="38289" y="9579"/>
                  <a:pt x="38251" y="9604"/>
                  <a:pt x="38201" y="9654"/>
                </a:cubicBezTo>
                <a:lnTo>
                  <a:pt x="38163" y="9704"/>
                </a:lnTo>
                <a:cubicBezTo>
                  <a:pt x="37962" y="9893"/>
                  <a:pt x="37711" y="10106"/>
                  <a:pt x="37623" y="10169"/>
                </a:cubicBezTo>
                <a:cubicBezTo>
                  <a:pt x="37686" y="10144"/>
                  <a:pt x="37761" y="10094"/>
                  <a:pt x="37861" y="10044"/>
                </a:cubicBezTo>
                <a:lnTo>
                  <a:pt x="37861" y="10044"/>
                </a:lnTo>
                <a:cubicBezTo>
                  <a:pt x="37371" y="10571"/>
                  <a:pt x="36856" y="11175"/>
                  <a:pt x="36366" y="11765"/>
                </a:cubicBezTo>
                <a:lnTo>
                  <a:pt x="36354" y="11753"/>
                </a:lnTo>
                <a:cubicBezTo>
                  <a:pt x="36630" y="11438"/>
                  <a:pt x="36542" y="11489"/>
                  <a:pt x="36555" y="11438"/>
                </a:cubicBezTo>
                <a:lnTo>
                  <a:pt x="36555" y="11438"/>
                </a:lnTo>
                <a:lnTo>
                  <a:pt x="36102" y="12016"/>
                </a:lnTo>
                <a:lnTo>
                  <a:pt x="36278" y="11866"/>
                </a:lnTo>
                <a:lnTo>
                  <a:pt x="36278" y="11866"/>
                </a:lnTo>
                <a:cubicBezTo>
                  <a:pt x="35562" y="12720"/>
                  <a:pt x="34871" y="13524"/>
                  <a:pt x="34293" y="14153"/>
                </a:cubicBezTo>
                <a:cubicBezTo>
                  <a:pt x="34230" y="14153"/>
                  <a:pt x="34129" y="14203"/>
                  <a:pt x="34016" y="14266"/>
                </a:cubicBezTo>
                <a:cubicBezTo>
                  <a:pt x="34571" y="13641"/>
                  <a:pt x="34947" y="13181"/>
                  <a:pt x="34926" y="13181"/>
                </a:cubicBezTo>
                <a:cubicBezTo>
                  <a:pt x="34921" y="13181"/>
                  <a:pt x="34887" y="13214"/>
                  <a:pt x="34821" y="13286"/>
                </a:cubicBezTo>
                <a:cubicBezTo>
                  <a:pt x="34909" y="13185"/>
                  <a:pt x="35009" y="13059"/>
                  <a:pt x="35147" y="12909"/>
                </a:cubicBezTo>
                <a:lnTo>
                  <a:pt x="35147" y="12909"/>
                </a:lnTo>
                <a:cubicBezTo>
                  <a:pt x="35089" y="12971"/>
                  <a:pt x="35065" y="12993"/>
                  <a:pt x="35061" y="12993"/>
                </a:cubicBezTo>
                <a:cubicBezTo>
                  <a:pt x="35053" y="12993"/>
                  <a:pt x="35126" y="12901"/>
                  <a:pt x="35160" y="12858"/>
                </a:cubicBezTo>
                <a:lnTo>
                  <a:pt x="35160" y="12858"/>
                </a:lnTo>
                <a:cubicBezTo>
                  <a:pt x="35160" y="12871"/>
                  <a:pt x="35160" y="12884"/>
                  <a:pt x="35147" y="12909"/>
                </a:cubicBez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47" y="12909"/>
                  <a:pt x="35147" y="12909"/>
                  <a:pt x="35147" y="12909"/>
                </a:cubicBezTo>
                <a:lnTo>
                  <a:pt x="35147" y="12909"/>
                </a:lnTo>
                <a:cubicBezTo>
                  <a:pt x="35106" y="13022"/>
                  <a:pt x="34903" y="13289"/>
                  <a:pt x="34965" y="13289"/>
                </a:cubicBezTo>
                <a:cubicBezTo>
                  <a:pt x="34979" y="13289"/>
                  <a:pt x="35004" y="13277"/>
                  <a:pt x="35047" y="13248"/>
                </a:cubicBezTo>
                <a:cubicBezTo>
                  <a:pt x="35399" y="12821"/>
                  <a:pt x="35260" y="12921"/>
                  <a:pt x="35461" y="12645"/>
                </a:cubicBezTo>
                <a:lnTo>
                  <a:pt x="35461" y="12645"/>
                </a:lnTo>
                <a:cubicBezTo>
                  <a:pt x="35287" y="12853"/>
                  <a:pt x="35231" y="12916"/>
                  <a:pt x="35224" y="12916"/>
                </a:cubicBezTo>
                <a:cubicBezTo>
                  <a:pt x="35215" y="12916"/>
                  <a:pt x="35328" y="12762"/>
                  <a:pt x="35310" y="12762"/>
                </a:cubicBezTo>
                <a:cubicBezTo>
                  <a:pt x="35301" y="12762"/>
                  <a:pt x="35261" y="12799"/>
                  <a:pt x="35160" y="12909"/>
                </a:cubicBezTo>
                <a:cubicBezTo>
                  <a:pt x="35260" y="12758"/>
                  <a:pt x="35361" y="12645"/>
                  <a:pt x="35461" y="12519"/>
                </a:cubicBezTo>
                <a:lnTo>
                  <a:pt x="35461" y="12519"/>
                </a:lnTo>
                <a:cubicBezTo>
                  <a:pt x="35348" y="12645"/>
                  <a:pt x="35248" y="12758"/>
                  <a:pt x="35135" y="12858"/>
                </a:cubicBezTo>
                <a:cubicBezTo>
                  <a:pt x="35147" y="12858"/>
                  <a:pt x="35147" y="12846"/>
                  <a:pt x="35160" y="12846"/>
                </a:cubicBezTo>
                <a:lnTo>
                  <a:pt x="34619" y="13512"/>
                </a:lnTo>
                <a:cubicBezTo>
                  <a:pt x="34594" y="13537"/>
                  <a:pt x="34569" y="13562"/>
                  <a:pt x="34544" y="13600"/>
                </a:cubicBezTo>
                <a:cubicBezTo>
                  <a:pt x="34444" y="13700"/>
                  <a:pt x="34356" y="13776"/>
                  <a:pt x="34230" y="13889"/>
                </a:cubicBezTo>
                <a:cubicBezTo>
                  <a:pt x="34494" y="13587"/>
                  <a:pt x="34745" y="13298"/>
                  <a:pt x="34996" y="12997"/>
                </a:cubicBezTo>
                <a:cubicBezTo>
                  <a:pt x="35046" y="12947"/>
                  <a:pt x="35084" y="12909"/>
                  <a:pt x="35134" y="12859"/>
                </a:cubicBezTo>
                <a:lnTo>
                  <a:pt x="35134" y="12859"/>
                </a:lnTo>
                <a:cubicBezTo>
                  <a:pt x="35109" y="12884"/>
                  <a:pt x="35084" y="12909"/>
                  <a:pt x="35047" y="12934"/>
                </a:cubicBezTo>
                <a:lnTo>
                  <a:pt x="37070" y="10534"/>
                </a:lnTo>
                <a:lnTo>
                  <a:pt x="37170" y="10471"/>
                </a:lnTo>
                <a:cubicBezTo>
                  <a:pt x="37208" y="10433"/>
                  <a:pt x="37246" y="10383"/>
                  <a:pt x="37283" y="10345"/>
                </a:cubicBezTo>
                <a:lnTo>
                  <a:pt x="37283" y="10345"/>
                </a:lnTo>
                <a:cubicBezTo>
                  <a:pt x="37258" y="10358"/>
                  <a:pt x="37221" y="10370"/>
                  <a:pt x="37145" y="10446"/>
                </a:cubicBezTo>
                <a:cubicBezTo>
                  <a:pt x="37422" y="10119"/>
                  <a:pt x="37711" y="9792"/>
                  <a:pt x="38000" y="9491"/>
                </a:cubicBezTo>
                <a:cubicBezTo>
                  <a:pt x="38012" y="9478"/>
                  <a:pt x="38025" y="9478"/>
                  <a:pt x="38037" y="9466"/>
                </a:cubicBezTo>
                <a:lnTo>
                  <a:pt x="38201" y="9277"/>
                </a:lnTo>
                <a:lnTo>
                  <a:pt x="38314" y="9164"/>
                </a:lnTo>
                <a:lnTo>
                  <a:pt x="38402" y="9076"/>
                </a:lnTo>
                <a:cubicBezTo>
                  <a:pt x="38465" y="9013"/>
                  <a:pt x="38540" y="8950"/>
                  <a:pt x="38603" y="8900"/>
                </a:cubicBezTo>
                <a:cubicBezTo>
                  <a:pt x="38729" y="8787"/>
                  <a:pt x="38867" y="8674"/>
                  <a:pt x="39018" y="8586"/>
                </a:cubicBezTo>
                <a:cubicBezTo>
                  <a:pt x="39134" y="8528"/>
                  <a:pt x="39266" y="8469"/>
                  <a:pt x="39402" y="8469"/>
                </a:cubicBezTo>
                <a:cubicBezTo>
                  <a:pt x="39441" y="8469"/>
                  <a:pt x="39481" y="8474"/>
                  <a:pt x="39520" y="8485"/>
                </a:cubicBezTo>
                <a:cubicBezTo>
                  <a:pt x="39696" y="8523"/>
                  <a:pt x="39809" y="8674"/>
                  <a:pt x="39885" y="8825"/>
                </a:cubicBezTo>
                <a:lnTo>
                  <a:pt x="40035" y="9151"/>
                </a:lnTo>
                <a:lnTo>
                  <a:pt x="40100" y="9290"/>
                </a:lnTo>
                <a:lnTo>
                  <a:pt x="40100" y="9290"/>
                </a:lnTo>
                <a:cubicBezTo>
                  <a:pt x="40079" y="9244"/>
                  <a:pt x="40058" y="9194"/>
                  <a:pt x="40035" y="9139"/>
                </a:cubicBezTo>
                <a:cubicBezTo>
                  <a:pt x="40010" y="9101"/>
                  <a:pt x="39985" y="9026"/>
                  <a:pt x="39947" y="8950"/>
                </a:cubicBezTo>
                <a:lnTo>
                  <a:pt x="39947" y="8950"/>
                </a:lnTo>
                <a:cubicBezTo>
                  <a:pt x="39969" y="8983"/>
                  <a:pt x="39981" y="9006"/>
                  <a:pt x="40000" y="9036"/>
                </a:cubicBezTo>
                <a:lnTo>
                  <a:pt x="40000" y="9036"/>
                </a:lnTo>
                <a:cubicBezTo>
                  <a:pt x="39998" y="9028"/>
                  <a:pt x="39998" y="9021"/>
                  <a:pt x="39998" y="9013"/>
                </a:cubicBezTo>
                <a:cubicBezTo>
                  <a:pt x="39973" y="8976"/>
                  <a:pt x="39947" y="8913"/>
                  <a:pt x="39910" y="8825"/>
                </a:cubicBezTo>
                <a:cubicBezTo>
                  <a:pt x="39910" y="8850"/>
                  <a:pt x="39910" y="8850"/>
                  <a:pt x="39897" y="8850"/>
                </a:cubicBezTo>
                <a:cubicBezTo>
                  <a:pt x="39859" y="8762"/>
                  <a:pt x="39809" y="8661"/>
                  <a:pt x="39734" y="8586"/>
                </a:cubicBezTo>
                <a:cubicBezTo>
                  <a:pt x="39658" y="8498"/>
                  <a:pt x="39545" y="8448"/>
                  <a:pt x="39420" y="8448"/>
                </a:cubicBezTo>
                <a:cubicBezTo>
                  <a:pt x="39446" y="8443"/>
                  <a:pt x="39472" y="8440"/>
                  <a:pt x="39498" y="8440"/>
                </a:cubicBezTo>
                <a:cubicBezTo>
                  <a:pt x="39535" y="8440"/>
                  <a:pt x="39571" y="8446"/>
                  <a:pt x="39608" y="8460"/>
                </a:cubicBezTo>
                <a:cubicBezTo>
                  <a:pt x="39583" y="8423"/>
                  <a:pt x="39445" y="8385"/>
                  <a:pt x="39407" y="8385"/>
                </a:cubicBezTo>
                <a:cubicBezTo>
                  <a:pt x="39396" y="8374"/>
                  <a:pt x="39385" y="8373"/>
                  <a:pt x="39391" y="8372"/>
                </a:cubicBezTo>
                <a:lnTo>
                  <a:pt x="39391" y="8372"/>
                </a:lnTo>
                <a:cubicBezTo>
                  <a:pt x="39330" y="8373"/>
                  <a:pt x="39281" y="8398"/>
                  <a:pt x="39256" y="8410"/>
                </a:cubicBezTo>
                <a:cubicBezTo>
                  <a:pt x="39181" y="8448"/>
                  <a:pt x="39206" y="8460"/>
                  <a:pt x="39294" y="8460"/>
                </a:cubicBezTo>
                <a:cubicBezTo>
                  <a:pt x="39068" y="8511"/>
                  <a:pt x="38879" y="8649"/>
                  <a:pt x="38678" y="8800"/>
                </a:cubicBezTo>
                <a:cubicBezTo>
                  <a:pt x="38578" y="8875"/>
                  <a:pt x="38490" y="8963"/>
                  <a:pt x="38389" y="9051"/>
                </a:cubicBezTo>
                <a:cubicBezTo>
                  <a:pt x="38339" y="9101"/>
                  <a:pt x="38289" y="9151"/>
                  <a:pt x="38238" y="9202"/>
                </a:cubicBezTo>
                <a:cubicBezTo>
                  <a:pt x="38176" y="9265"/>
                  <a:pt x="38113" y="9340"/>
                  <a:pt x="38050" y="9403"/>
                </a:cubicBezTo>
                <a:cubicBezTo>
                  <a:pt x="38012" y="9428"/>
                  <a:pt x="37987" y="9453"/>
                  <a:pt x="37962" y="9478"/>
                </a:cubicBezTo>
                <a:cubicBezTo>
                  <a:pt x="37929" y="9500"/>
                  <a:pt x="37897" y="9531"/>
                  <a:pt x="37881" y="9531"/>
                </a:cubicBezTo>
                <a:cubicBezTo>
                  <a:pt x="37878" y="9531"/>
                  <a:pt x="37876" y="9530"/>
                  <a:pt x="37874" y="9528"/>
                </a:cubicBezTo>
                <a:lnTo>
                  <a:pt x="37874" y="9528"/>
                </a:lnTo>
                <a:cubicBezTo>
                  <a:pt x="37874" y="9535"/>
                  <a:pt x="37877" y="9538"/>
                  <a:pt x="37883" y="9538"/>
                </a:cubicBezTo>
                <a:cubicBezTo>
                  <a:pt x="37890" y="9538"/>
                  <a:pt x="37899" y="9535"/>
                  <a:pt x="37912" y="9528"/>
                </a:cubicBezTo>
                <a:cubicBezTo>
                  <a:pt x="37924" y="9516"/>
                  <a:pt x="37937" y="9516"/>
                  <a:pt x="37937" y="9516"/>
                </a:cubicBezTo>
                <a:lnTo>
                  <a:pt x="37937" y="9516"/>
                </a:lnTo>
                <a:cubicBezTo>
                  <a:pt x="36693" y="10848"/>
                  <a:pt x="35348" y="12632"/>
                  <a:pt x="33778" y="14341"/>
                </a:cubicBezTo>
                <a:lnTo>
                  <a:pt x="33778" y="14303"/>
                </a:lnTo>
                <a:lnTo>
                  <a:pt x="33727" y="14391"/>
                </a:lnTo>
                <a:lnTo>
                  <a:pt x="33401" y="14743"/>
                </a:lnTo>
                <a:lnTo>
                  <a:pt x="33237" y="14919"/>
                </a:lnTo>
                <a:lnTo>
                  <a:pt x="33036" y="15108"/>
                </a:lnTo>
                <a:lnTo>
                  <a:pt x="33036" y="15095"/>
                </a:lnTo>
                <a:lnTo>
                  <a:pt x="32986" y="15171"/>
                </a:lnTo>
                <a:cubicBezTo>
                  <a:pt x="32420" y="15723"/>
                  <a:pt x="31817" y="16251"/>
                  <a:pt x="31227" y="16641"/>
                </a:cubicBezTo>
                <a:cubicBezTo>
                  <a:pt x="31227" y="16641"/>
                  <a:pt x="31214" y="16641"/>
                  <a:pt x="31227" y="16628"/>
                </a:cubicBezTo>
                <a:lnTo>
                  <a:pt x="31227" y="16628"/>
                </a:lnTo>
                <a:cubicBezTo>
                  <a:pt x="31151" y="16678"/>
                  <a:pt x="31076" y="16729"/>
                  <a:pt x="31000" y="16779"/>
                </a:cubicBezTo>
                <a:cubicBezTo>
                  <a:pt x="30674" y="16955"/>
                  <a:pt x="30372" y="17106"/>
                  <a:pt x="30045" y="17169"/>
                </a:cubicBezTo>
                <a:cubicBezTo>
                  <a:pt x="30008" y="17169"/>
                  <a:pt x="29970" y="17181"/>
                  <a:pt x="29932" y="17181"/>
                </a:cubicBezTo>
                <a:cubicBezTo>
                  <a:pt x="29932" y="17181"/>
                  <a:pt x="29945" y="17181"/>
                  <a:pt x="29958" y="17194"/>
                </a:cubicBezTo>
                <a:cubicBezTo>
                  <a:pt x="29892" y="17201"/>
                  <a:pt x="29831" y="17208"/>
                  <a:pt x="29769" y="17208"/>
                </a:cubicBezTo>
                <a:cubicBezTo>
                  <a:pt x="29724" y="17208"/>
                  <a:pt x="29679" y="17204"/>
                  <a:pt x="29631" y="17194"/>
                </a:cubicBezTo>
                <a:cubicBezTo>
                  <a:pt x="29518" y="17181"/>
                  <a:pt x="29392" y="17131"/>
                  <a:pt x="29304" y="17055"/>
                </a:cubicBezTo>
                <a:cubicBezTo>
                  <a:pt x="29141" y="16892"/>
                  <a:pt x="29065" y="16691"/>
                  <a:pt x="29015" y="16503"/>
                </a:cubicBezTo>
                <a:cubicBezTo>
                  <a:pt x="29015" y="16490"/>
                  <a:pt x="29003" y="16440"/>
                  <a:pt x="28990" y="16389"/>
                </a:cubicBezTo>
                <a:cubicBezTo>
                  <a:pt x="28915" y="16025"/>
                  <a:pt x="28889" y="15635"/>
                  <a:pt x="28915" y="15208"/>
                </a:cubicBezTo>
                <a:cubicBezTo>
                  <a:pt x="28927" y="14781"/>
                  <a:pt x="28990" y="14316"/>
                  <a:pt x="29065" y="13876"/>
                </a:cubicBezTo>
                <a:cubicBezTo>
                  <a:pt x="29116" y="13462"/>
                  <a:pt x="29178" y="13072"/>
                  <a:pt x="29241" y="12682"/>
                </a:cubicBezTo>
                <a:cubicBezTo>
                  <a:pt x="29279" y="12356"/>
                  <a:pt x="29317" y="12054"/>
                  <a:pt x="29354" y="11753"/>
                </a:cubicBezTo>
                <a:cubicBezTo>
                  <a:pt x="29480" y="10546"/>
                  <a:pt x="29467" y="9503"/>
                  <a:pt x="29329" y="8749"/>
                </a:cubicBezTo>
                <a:cubicBezTo>
                  <a:pt x="29229" y="8272"/>
                  <a:pt x="29153" y="8159"/>
                  <a:pt x="29166" y="8146"/>
                </a:cubicBezTo>
                <a:lnTo>
                  <a:pt x="29166" y="8146"/>
                </a:lnTo>
                <a:cubicBezTo>
                  <a:pt x="29166" y="8146"/>
                  <a:pt x="29241" y="8272"/>
                  <a:pt x="29317" y="8624"/>
                </a:cubicBezTo>
                <a:cubicBezTo>
                  <a:pt x="29417" y="9001"/>
                  <a:pt x="29493" y="9566"/>
                  <a:pt x="29493" y="10270"/>
                </a:cubicBezTo>
                <a:cubicBezTo>
                  <a:pt x="29493" y="10986"/>
                  <a:pt x="29417" y="11828"/>
                  <a:pt x="29292" y="12758"/>
                </a:cubicBezTo>
                <a:cubicBezTo>
                  <a:pt x="29241" y="13022"/>
                  <a:pt x="29204" y="13311"/>
                  <a:pt x="29166" y="13587"/>
                </a:cubicBezTo>
                <a:cubicBezTo>
                  <a:pt x="29116" y="13901"/>
                  <a:pt x="29065" y="14216"/>
                  <a:pt x="29028" y="14530"/>
                </a:cubicBezTo>
                <a:cubicBezTo>
                  <a:pt x="28952" y="15171"/>
                  <a:pt x="28940" y="15761"/>
                  <a:pt x="29028" y="16264"/>
                </a:cubicBezTo>
                <a:cubicBezTo>
                  <a:pt x="29078" y="16515"/>
                  <a:pt x="29128" y="16779"/>
                  <a:pt x="29329" y="16993"/>
                </a:cubicBezTo>
                <a:cubicBezTo>
                  <a:pt x="29430" y="17093"/>
                  <a:pt x="29581" y="17143"/>
                  <a:pt x="29719" y="17143"/>
                </a:cubicBezTo>
                <a:cubicBezTo>
                  <a:pt x="29743" y="17146"/>
                  <a:pt x="29768" y="17147"/>
                  <a:pt x="29792" y="17147"/>
                </a:cubicBezTo>
                <a:cubicBezTo>
                  <a:pt x="29906" y="17147"/>
                  <a:pt x="30017" y="17124"/>
                  <a:pt x="30121" y="17093"/>
                </a:cubicBezTo>
                <a:cubicBezTo>
                  <a:pt x="30624" y="16955"/>
                  <a:pt x="31114" y="16666"/>
                  <a:pt x="31616" y="16301"/>
                </a:cubicBezTo>
                <a:cubicBezTo>
                  <a:pt x="32106" y="15925"/>
                  <a:pt x="32584" y="15485"/>
                  <a:pt x="33024" y="15045"/>
                </a:cubicBezTo>
                <a:cubicBezTo>
                  <a:pt x="33225" y="14844"/>
                  <a:pt x="33375" y="14680"/>
                  <a:pt x="33551" y="14505"/>
                </a:cubicBezTo>
                <a:cubicBezTo>
                  <a:pt x="33715" y="14329"/>
                  <a:pt x="33866" y="14165"/>
                  <a:pt x="34016" y="14002"/>
                </a:cubicBezTo>
                <a:cubicBezTo>
                  <a:pt x="34579" y="13368"/>
                  <a:pt x="35066" y="12801"/>
                  <a:pt x="35455" y="12319"/>
                </a:cubicBezTo>
                <a:lnTo>
                  <a:pt x="35455" y="12319"/>
                </a:lnTo>
                <a:cubicBezTo>
                  <a:pt x="34879" y="13001"/>
                  <a:pt x="34237" y="13747"/>
                  <a:pt x="33539" y="14492"/>
                </a:cubicBezTo>
                <a:lnTo>
                  <a:pt x="33250" y="14781"/>
                </a:lnTo>
                <a:lnTo>
                  <a:pt x="32936" y="15108"/>
                </a:lnTo>
                <a:cubicBezTo>
                  <a:pt x="32684" y="15346"/>
                  <a:pt x="32433" y="15585"/>
                  <a:pt x="32182" y="15799"/>
                </a:cubicBezTo>
                <a:cubicBezTo>
                  <a:pt x="31666" y="16239"/>
                  <a:pt x="31139" y="16628"/>
                  <a:pt x="30636" y="16867"/>
                </a:cubicBezTo>
                <a:cubicBezTo>
                  <a:pt x="30385" y="16980"/>
                  <a:pt x="30133" y="17081"/>
                  <a:pt x="29870" y="17106"/>
                </a:cubicBezTo>
                <a:cubicBezTo>
                  <a:pt x="29829" y="17109"/>
                  <a:pt x="29789" y="17112"/>
                  <a:pt x="29749" y="17112"/>
                </a:cubicBezTo>
                <a:cubicBezTo>
                  <a:pt x="29651" y="17112"/>
                  <a:pt x="29553" y="17096"/>
                  <a:pt x="29455" y="17043"/>
                </a:cubicBezTo>
                <a:cubicBezTo>
                  <a:pt x="29329" y="16967"/>
                  <a:pt x="29241" y="16842"/>
                  <a:pt x="29191" y="16729"/>
                </a:cubicBezTo>
                <a:cubicBezTo>
                  <a:pt x="29090" y="16490"/>
                  <a:pt x="29053" y="16251"/>
                  <a:pt x="29028" y="15987"/>
                </a:cubicBezTo>
                <a:cubicBezTo>
                  <a:pt x="29003" y="15736"/>
                  <a:pt x="29003" y="15472"/>
                  <a:pt x="29015" y="15196"/>
                </a:cubicBezTo>
                <a:cubicBezTo>
                  <a:pt x="29053" y="14643"/>
                  <a:pt x="29141" y="14065"/>
                  <a:pt x="29229" y="13537"/>
                </a:cubicBezTo>
                <a:cubicBezTo>
                  <a:pt x="29317" y="12959"/>
                  <a:pt x="29367" y="12645"/>
                  <a:pt x="29405" y="12280"/>
                </a:cubicBezTo>
                <a:cubicBezTo>
                  <a:pt x="29573" y="11024"/>
                  <a:pt x="29571" y="10248"/>
                  <a:pt x="29577" y="10248"/>
                </a:cubicBezTo>
                <a:cubicBezTo>
                  <a:pt x="29578" y="10248"/>
                  <a:pt x="29579" y="10259"/>
                  <a:pt x="29581" y="10282"/>
                </a:cubicBezTo>
                <a:cubicBezTo>
                  <a:pt x="29581" y="10395"/>
                  <a:pt x="29593" y="10760"/>
                  <a:pt x="29543" y="11451"/>
                </a:cubicBezTo>
                <a:cubicBezTo>
                  <a:pt x="29518" y="11803"/>
                  <a:pt x="29467" y="12230"/>
                  <a:pt x="29405" y="12745"/>
                </a:cubicBezTo>
                <a:cubicBezTo>
                  <a:pt x="29367" y="13034"/>
                  <a:pt x="29317" y="13361"/>
                  <a:pt x="29266" y="13700"/>
                </a:cubicBezTo>
                <a:cubicBezTo>
                  <a:pt x="29216" y="14077"/>
                  <a:pt x="29153" y="14479"/>
                  <a:pt x="29116" y="14882"/>
                </a:cubicBezTo>
                <a:cubicBezTo>
                  <a:pt x="29053" y="15673"/>
                  <a:pt x="29103" y="16038"/>
                  <a:pt x="29128" y="16239"/>
                </a:cubicBezTo>
                <a:cubicBezTo>
                  <a:pt x="29148" y="16400"/>
                  <a:pt x="29160" y="16448"/>
                  <a:pt x="29158" y="16448"/>
                </a:cubicBezTo>
                <a:cubicBezTo>
                  <a:pt x="29157" y="16448"/>
                  <a:pt x="29156" y="16445"/>
                  <a:pt x="29153" y="16440"/>
                </a:cubicBezTo>
                <a:cubicBezTo>
                  <a:pt x="29141" y="16415"/>
                  <a:pt x="29128" y="16327"/>
                  <a:pt x="29116" y="16327"/>
                </a:cubicBezTo>
                <a:cubicBezTo>
                  <a:pt x="29116" y="16327"/>
                  <a:pt x="29116" y="16339"/>
                  <a:pt x="29128" y="16389"/>
                </a:cubicBezTo>
                <a:cubicBezTo>
                  <a:pt x="29141" y="16440"/>
                  <a:pt x="29153" y="16528"/>
                  <a:pt x="29204" y="16653"/>
                </a:cubicBezTo>
                <a:cubicBezTo>
                  <a:pt x="29254" y="16804"/>
                  <a:pt x="29367" y="16967"/>
                  <a:pt x="29555" y="17030"/>
                </a:cubicBezTo>
                <a:cubicBezTo>
                  <a:pt x="29633" y="17058"/>
                  <a:pt x="29710" y="17069"/>
                  <a:pt x="29787" y="17069"/>
                </a:cubicBezTo>
                <a:cubicBezTo>
                  <a:pt x="29884" y="17069"/>
                  <a:pt x="29979" y="17051"/>
                  <a:pt x="30071" y="17030"/>
                </a:cubicBezTo>
                <a:cubicBezTo>
                  <a:pt x="30397" y="16942"/>
                  <a:pt x="30711" y="16779"/>
                  <a:pt x="31026" y="16591"/>
                </a:cubicBezTo>
                <a:cubicBezTo>
                  <a:pt x="31654" y="16201"/>
                  <a:pt x="32282" y="15635"/>
                  <a:pt x="32873" y="15057"/>
                </a:cubicBezTo>
                <a:cubicBezTo>
                  <a:pt x="33024" y="14907"/>
                  <a:pt x="33137" y="14794"/>
                  <a:pt x="33262" y="14668"/>
                </a:cubicBezTo>
                <a:lnTo>
                  <a:pt x="33602" y="14291"/>
                </a:lnTo>
                <a:cubicBezTo>
                  <a:pt x="33840" y="14040"/>
                  <a:pt x="34067" y="13788"/>
                  <a:pt x="34280" y="13537"/>
                </a:cubicBezTo>
                <a:cubicBezTo>
                  <a:pt x="34733" y="13022"/>
                  <a:pt x="35160" y="12507"/>
                  <a:pt x="35587" y="11991"/>
                </a:cubicBezTo>
                <a:cubicBezTo>
                  <a:pt x="36165" y="11300"/>
                  <a:pt x="36693" y="10685"/>
                  <a:pt x="37170" y="10132"/>
                </a:cubicBezTo>
                <a:cubicBezTo>
                  <a:pt x="37409" y="9855"/>
                  <a:pt x="37648" y="9604"/>
                  <a:pt x="37874" y="9365"/>
                </a:cubicBezTo>
                <a:cubicBezTo>
                  <a:pt x="37924" y="9302"/>
                  <a:pt x="37987" y="9252"/>
                  <a:pt x="38037" y="9189"/>
                </a:cubicBezTo>
                <a:cubicBezTo>
                  <a:pt x="38088" y="9139"/>
                  <a:pt x="38151" y="9089"/>
                  <a:pt x="38201" y="9038"/>
                </a:cubicBezTo>
                <a:cubicBezTo>
                  <a:pt x="38289" y="8950"/>
                  <a:pt x="38377" y="8862"/>
                  <a:pt x="38465" y="8787"/>
                </a:cubicBezTo>
                <a:cubicBezTo>
                  <a:pt x="38641" y="8636"/>
                  <a:pt x="38817" y="8498"/>
                  <a:pt x="38992" y="8397"/>
                </a:cubicBezTo>
                <a:cubicBezTo>
                  <a:pt x="39133" y="8317"/>
                  <a:pt x="39290" y="8261"/>
                  <a:pt x="39444" y="8261"/>
                </a:cubicBezTo>
                <a:cubicBezTo>
                  <a:pt x="39482" y="8261"/>
                  <a:pt x="39520" y="8264"/>
                  <a:pt x="39558" y="8272"/>
                </a:cubicBezTo>
                <a:cubicBezTo>
                  <a:pt x="39746" y="8310"/>
                  <a:pt x="39872" y="8460"/>
                  <a:pt x="39947" y="8611"/>
                </a:cubicBezTo>
                <a:cubicBezTo>
                  <a:pt x="40023" y="8762"/>
                  <a:pt x="40086" y="8900"/>
                  <a:pt x="40148" y="9038"/>
                </a:cubicBezTo>
                <a:cubicBezTo>
                  <a:pt x="40236" y="9239"/>
                  <a:pt x="40324" y="9440"/>
                  <a:pt x="40412" y="9629"/>
                </a:cubicBezTo>
                <a:cubicBezTo>
                  <a:pt x="40513" y="9855"/>
                  <a:pt x="40613" y="10069"/>
                  <a:pt x="40701" y="10270"/>
                </a:cubicBezTo>
                <a:cubicBezTo>
                  <a:pt x="40902" y="10672"/>
                  <a:pt x="41078" y="11036"/>
                  <a:pt x="41267" y="11376"/>
                </a:cubicBezTo>
                <a:cubicBezTo>
                  <a:pt x="41644" y="12042"/>
                  <a:pt x="42008" y="12620"/>
                  <a:pt x="42536" y="13248"/>
                </a:cubicBezTo>
                <a:cubicBezTo>
                  <a:pt x="42800" y="13562"/>
                  <a:pt x="43101" y="13876"/>
                  <a:pt x="43504" y="14190"/>
                </a:cubicBezTo>
                <a:cubicBezTo>
                  <a:pt x="43893" y="14505"/>
                  <a:pt x="44383" y="14819"/>
                  <a:pt x="45012" y="15045"/>
                </a:cubicBezTo>
                <a:cubicBezTo>
                  <a:pt x="45512" y="15229"/>
                  <a:pt x="46113" y="15355"/>
                  <a:pt x="46779" y="15355"/>
                </a:cubicBezTo>
                <a:cubicBezTo>
                  <a:pt x="46932" y="15355"/>
                  <a:pt x="47089" y="15348"/>
                  <a:pt x="47248" y="15334"/>
                </a:cubicBezTo>
                <a:cubicBezTo>
                  <a:pt x="47448" y="15316"/>
                  <a:pt x="47652" y="15288"/>
                  <a:pt x="47859" y="15250"/>
                </a:cubicBezTo>
                <a:lnTo>
                  <a:pt x="47859" y="15250"/>
                </a:lnTo>
                <a:cubicBezTo>
                  <a:pt x="47756" y="15268"/>
                  <a:pt x="47653" y="15284"/>
                  <a:pt x="47550" y="15296"/>
                </a:cubicBezTo>
                <a:cubicBezTo>
                  <a:pt x="47299" y="15328"/>
                  <a:pt x="47050" y="15343"/>
                  <a:pt x="46804" y="15343"/>
                </a:cubicBezTo>
                <a:cubicBezTo>
                  <a:pt x="46261" y="15343"/>
                  <a:pt x="45735" y="15267"/>
                  <a:pt x="45250" y="15120"/>
                </a:cubicBezTo>
                <a:cubicBezTo>
                  <a:pt x="44547" y="14894"/>
                  <a:pt x="43943" y="14530"/>
                  <a:pt x="43466" y="14140"/>
                </a:cubicBezTo>
                <a:cubicBezTo>
                  <a:pt x="42976" y="13738"/>
                  <a:pt x="42586" y="13311"/>
                  <a:pt x="42260" y="12884"/>
                </a:cubicBezTo>
                <a:cubicBezTo>
                  <a:pt x="41619" y="12042"/>
                  <a:pt x="41204" y="11250"/>
                  <a:pt x="40877" y="10584"/>
                </a:cubicBezTo>
                <a:cubicBezTo>
                  <a:pt x="40701" y="10245"/>
                  <a:pt x="40563" y="9943"/>
                  <a:pt x="40438" y="9654"/>
                </a:cubicBezTo>
                <a:cubicBezTo>
                  <a:pt x="40337" y="9428"/>
                  <a:pt x="40236" y="9214"/>
                  <a:pt x="40148" y="9026"/>
                </a:cubicBezTo>
                <a:cubicBezTo>
                  <a:pt x="40023" y="8749"/>
                  <a:pt x="39935" y="8498"/>
                  <a:pt x="39759" y="8347"/>
                </a:cubicBezTo>
                <a:cubicBezTo>
                  <a:pt x="39663" y="8266"/>
                  <a:pt x="39549" y="8237"/>
                  <a:pt x="39444" y="8237"/>
                </a:cubicBezTo>
                <a:cubicBezTo>
                  <a:pt x="39370" y="8237"/>
                  <a:pt x="39301" y="8251"/>
                  <a:pt x="39244" y="8272"/>
                </a:cubicBezTo>
                <a:cubicBezTo>
                  <a:pt x="38955" y="8360"/>
                  <a:pt x="38804" y="8485"/>
                  <a:pt x="38691" y="8561"/>
                </a:cubicBezTo>
                <a:cubicBezTo>
                  <a:pt x="38565" y="8636"/>
                  <a:pt x="38502" y="8699"/>
                  <a:pt x="38402" y="8762"/>
                </a:cubicBezTo>
                <a:cubicBezTo>
                  <a:pt x="38314" y="8837"/>
                  <a:pt x="38226" y="8913"/>
                  <a:pt x="38037" y="9101"/>
                </a:cubicBezTo>
                <a:cubicBezTo>
                  <a:pt x="37623" y="9478"/>
                  <a:pt x="36944" y="10232"/>
                  <a:pt x="35524" y="11941"/>
                </a:cubicBezTo>
                <a:cubicBezTo>
                  <a:pt x="35160" y="12356"/>
                  <a:pt x="34758" y="12846"/>
                  <a:pt x="34280" y="13374"/>
                </a:cubicBezTo>
                <a:cubicBezTo>
                  <a:pt x="34041" y="13650"/>
                  <a:pt x="33790" y="13927"/>
                  <a:pt x="33514" y="14228"/>
                </a:cubicBezTo>
                <a:cubicBezTo>
                  <a:pt x="33237" y="14517"/>
                  <a:pt x="32961" y="14806"/>
                  <a:pt x="32571" y="15183"/>
                </a:cubicBezTo>
                <a:cubicBezTo>
                  <a:pt x="32194" y="15548"/>
                  <a:pt x="31780" y="15912"/>
                  <a:pt x="31340" y="16226"/>
                </a:cubicBezTo>
                <a:cubicBezTo>
                  <a:pt x="31114" y="16389"/>
                  <a:pt x="30887" y="16540"/>
                  <a:pt x="30661" y="16666"/>
                </a:cubicBezTo>
                <a:cubicBezTo>
                  <a:pt x="30422" y="16779"/>
                  <a:pt x="30171" y="16905"/>
                  <a:pt x="29895" y="16942"/>
                </a:cubicBezTo>
                <a:cubicBezTo>
                  <a:pt x="29870" y="16945"/>
                  <a:pt x="29843" y="16946"/>
                  <a:pt x="29815" y="16946"/>
                </a:cubicBezTo>
                <a:cubicBezTo>
                  <a:pt x="29705" y="16946"/>
                  <a:pt x="29581" y="16922"/>
                  <a:pt x="29480" y="16842"/>
                </a:cubicBezTo>
                <a:cubicBezTo>
                  <a:pt x="29367" y="16741"/>
                  <a:pt x="29304" y="16603"/>
                  <a:pt x="29266" y="16465"/>
                </a:cubicBezTo>
                <a:cubicBezTo>
                  <a:pt x="29191" y="16188"/>
                  <a:pt x="29178" y="15899"/>
                  <a:pt x="29178" y="15585"/>
                </a:cubicBezTo>
                <a:cubicBezTo>
                  <a:pt x="29178" y="14969"/>
                  <a:pt x="29292" y="14228"/>
                  <a:pt x="29405" y="13474"/>
                </a:cubicBezTo>
                <a:lnTo>
                  <a:pt x="29405" y="13474"/>
                </a:lnTo>
                <a:cubicBezTo>
                  <a:pt x="29329" y="14027"/>
                  <a:pt x="29229" y="14605"/>
                  <a:pt x="29204" y="15133"/>
                </a:cubicBezTo>
                <a:cubicBezTo>
                  <a:pt x="29178" y="15397"/>
                  <a:pt x="29178" y="15661"/>
                  <a:pt x="29191" y="15899"/>
                </a:cubicBezTo>
                <a:cubicBezTo>
                  <a:pt x="29204" y="16151"/>
                  <a:pt x="29229" y="16389"/>
                  <a:pt x="29329" y="16616"/>
                </a:cubicBezTo>
                <a:cubicBezTo>
                  <a:pt x="29379" y="16729"/>
                  <a:pt x="29467" y="16842"/>
                  <a:pt x="29593" y="16892"/>
                </a:cubicBezTo>
                <a:cubicBezTo>
                  <a:pt x="29663" y="16920"/>
                  <a:pt x="29732" y="16928"/>
                  <a:pt x="29802" y="16928"/>
                </a:cubicBezTo>
                <a:cubicBezTo>
                  <a:pt x="29858" y="16928"/>
                  <a:pt x="29914" y="16923"/>
                  <a:pt x="29970" y="16917"/>
                </a:cubicBezTo>
                <a:cubicBezTo>
                  <a:pt x="30221" y="16867"/>
                  <a:pt x="30435" y="16754"/>
                  <a:pt x="30661" y="16641"/>
                </a:cubicBezTo>
                <a:cubicBezTo>
                  <a:pt x="31101" y="16389"/>
                  <a:pt x="31541" y="16063"/>
                  <a:pt x="31956" y="15698"/>
                </a:cubicBezTo>
                <a:lnTo>
                  <a:pt x="31956" y="15698"/>
                </a:lnTo>
                <a:cubicBezTo>
                  <a:pt x="31936" y="15717"/>
                  <a:pt x="31929" y="15726"/>
                  <a:pt x="31932" y="15726"/>
                </a:cubicBezTo>
                <a:cubicBezTo>
                  <a:pt x="31944" y="15726"/>
                  <a:pt x="32193" y="15516"/>
                  <a:pt x="32433" y="15296"/>
                </a:cubicBezTo>
                <a:cubicBezTo>
                  <a:pt x="32649" y="15090"/>
                  <a:pt x="32857" y="14884"/>
                  <a:pt x="32908" y="14834"/>
                </a:cubicBezTo>
                <a:lnTo>
                  <a:pt x="32908" y="14834"/>
                </a:lnTo>
                <a:cubicBezTo>
                  <a:pt x="33506" y="14223"/>
                  <a:pt x="33930" y="13736"/>
                  <a:pt x="34255" y="13374"/>
                </a:cubicBezTo>
                <a:cubicBezTo>
                  <a:pt x="34582" y="12997"/>
                  <a:pt x="34783" y="12745"/>
                  <a:pt x="34909" y="12595"/>
                </a:cubicBezTo>
                <a:cubicBezTo>
                  <a:pt x="34990" y="12500"/>
                  <a:pt x="35027" y="12456"/>
                  <a:pt x="35026" y="12456"/>
                </a:cubicBezTo>
                <a:lnTo>
                  <a:pt x="35026" y="12456"/>
                </a:lnTo>
                <a:cubicBezTo>
                  <a:pt x="35024" y="12456"/>
                  <a:pt x="34876" y="12623"/>
                  <a:pt x="34619" y="12921"/>
                </a:cubicBezTo>
                <a:cubicBezTo>
                  <a:pt x="34418" y="13147"/>
                  <a:pt x="34155" y="13462"/>
                  <a:pt x="33828" y="13813"/>
                </a:cubicBezTo>
                <a:cubicBezTo>
                  <a:pt x="33664" y="14002"/>
                  <a:pt x="33489" y="14190"/>
                  <a:pt x="33287" y="14391"/>
                </a:cubicBezTo>
                <a:cubicBezTo>
                  <a:pt x="33099" y="14593"/>
                  <a:pt x="32885" y="14806"/>
                  <a:pt x="32622" y="15070"/>
                </a:cubicBezTo>
                <a:cubicBezTo>
                  <a:pt x="32119" y="15560"/>
                  <a:pt x="31528" y="16075"/>
                  <a:pt x="30887" y="16477"/>
                </a:cubicBezTo>
                <a:cubicBezTo>
                  <a:pt x="30724" y="16578"/>
                  <a:pt x="30561" y="16666"/>
                  <a:pt x="30397" y="16741"/>
                </a:cubicBezTo>
                <a:cubicBezTo>
                  <a:pt x="30221" y="16817"/>
                  <a:pt x="30045" y="16880"/>
                  <a:pt x="29857" y="16892"/>
                </a:cubicBezTo>
                <a:cubicBezTo>
                  <a:pt x="29840" y="16894"/>
                  <a:pt x="29823" y="16895"/>
                  <a:pt x="29805" y="16895"/>
                </a:cubicBezTo>
                <a:cubicBezTo>
                  <a:pt x="29722" y="16895"/>
                  <a:pt x="29641" y="16871"/>
                  <a:pt x="29568" y="16829"/>
                </a:cubicBezTo>
                <a:cubicBezTo>
                  <a:pt x="29480" y="16779"/>
                  <a:pt x="29417" y="16704"/>
                  <a:pt x="29367" y="16616"/>
                </a:cubicBezTo>
                <a:cubicBezTo>
                  <a:pt x="29292" y="16440"/>
                  <a:pt x="29254" y="16239"/>
                  <a:pt x="29241" y="16050"/>
                </a:cubicBezTo>
                <a:cubicBezTo>
                  <a:pt x="29204" y="15661"/>
                  <a:pt x="29229" y="15259"/>
                  <a:pt x="29279" y="14819"/>
                </a:cubicBezTo>
                <a:cubicBezTo>
                  <a:pt x="29317" y="14391"/>
                  <a:pt x="29392" y="13939"/>
                  <a:pt x="29455" y="13499"/>
                </a:cubicBezTo>
                <a:cubicBezTo>
                  <a:pt x="29530" y="13022"/>
                  <a:pt x="29581" y="12670"/>
                  <a:pt x="29631" y="12268"/>
                </a:cubicBezTo>
                <a:cubicBezTo>
                  <a:pt x="29681" y="11878"/>
                  <a:pt x="29719" y="11501"/>
                  <a:pt x="29744" y="11112"/>
                </a:cubicBezTo>
                <a:cubicBezTo>
                  <a:pt x="29794" y="10358"/>
                  <a:pt x="29794" y="9616"/>
                  <a:pt x="29681" y="8950"/>
                </a:cubicBezTo>
                <a:cubicBezTo>
                  <a:pt x="29631" y="8611"/>
                  <a:pt x="29555" y="8297"/>
                  <a:pt x="29442" y="8033"/>
                </a:cubicBezTo>
                <a:cubicBezTo>
                  <a:pt x="29342" y="7769"/>
                  <a:pt x="29191" y="7518"/>
                  <a:pt x="28990" y="7355"/>
                </a:cubicBezTo>
                <a:cubicBezTo>
                  <a:pt x="28805" y="7205"/>
                  <a:pt x="28568" y="7139"/>
                  <a:pt x="28355" y="7139"/>
                </a:cubicBezTo>
                <a:cubicBezTo>
                  <a:pt x="28336" y="7139"/>
                  <a:pt x="28317" y="7140"/>
                  <a:pt x="28299" y="7141"/>
                </a:cubicBezTo>
                <a:cubicBezTo>
                  <a:pt x="28281" y="7139"/>
                  <a:pt x="28264" y="7138"/>
                  <a:pt x="28248" y="7138"/>
                </a:cubicBezTo>
                <a:cubicBezTo>
                  <a:pt x="28145" y="7138"/>
                  <a:pt x="28057" y="7168"/>
                  <a:pt x="27960" y="7179"/>
                </a:cubicBezTo>
                <a:cubicBezTo>
                  <a:pt x="27859" y="7204"/>
                  <a:pt x="27758" y="7229"/>
                  <a:pt x="27671" y="7254"/>
                </a:cubicBezTo>
                <a:cubicBezTo>
                  <a:pt x="27570" y="7292"/>
                  <a:pt x="27482" y="7317"/>
                  <a:pt x="27394" y="7355"/>
                </a:cubicBezTo>
                <a:cubicBezTo>
                  <a:pt x="27306" y="7405"/>
                  <a:pt x="27231" y="7442"/>
                  <a:pt x="27143" y="7480"/>
                </a:cubicBezTo>
                <a:cubicBezTo>
                  <a:pt x="26992" y="7556"/>
                  <a:pt x="26866" y="7631"/>
                  <a:pt x="26753" y="7694"/>
                </a:cubicBezTo>
                <a:cubicBezTo>
                  <a:pt x="26524" y="7835"/>
                  <a:pt x="26397" y="7912"/>
                  <a:pt x="26389" y="7912"/>
                </a:cubicBezTo>
                <a:cubicBezTo>
                  <a:pt x="26382" y="7912"/>
                  <a:pt x="26466" y="7854"/>
                  <a:pt x="26653" y="7732"/>
                </a:cubicBezTo>
                <a:cubicBezTo>
                  <a:pt x="26879" y="7593"/>
                  <a:pt x="27143" y="7442"/>
                  <a:pt x="27432" y="7317"/>
                </a:cubicBezTo>
                <a:cubicBezTo>
                  <a:pt x="27696" y="7191"/>
                  <a:pt x="28010" y="7091"/>
                  <a:pt x="28349" y="7091"/>
                </a:cubicBezTo>
                <a:cubicBezTo>
                  <a:pt x="28525" y="7091"/>
                  <a:pt x="28701" y="7128"/>
                  <a:pt x="28864" y="7204"/>
                </a:cubicBezTo>
                <a:cubicBezTo>
                  <a:pt x="29015" y="7292"/>
                  <a:pt x="29166" y="7417"/>
                  <a:pt x="29266" y="7568"/>
                </a:cubicBezTo>
                <a:cubicBezTo>
                  <a:pt x="29480" y="7870"/>
                  <a:pt x="29593" y="8247"/>
                  <a:pt x="29694" y="8649"/>
                </a:cubicBezTo>
                <a:cubicBezTo>
                  <a:pt x="29719" y="8774"/>
                  <a:pt x="29744" y="8900"/>
                  <a:pt x="29756" y="9026"/>
                </a:cubicBezTo>
                <a:cubicBezTo>
                  <a:pt x="29832" y="9516"/>
                  <a:pt x="29857" y="10031"/>
                  <a:pt x="29844" y="10534"/>
                </a:cubicBezTo>
                <a:lnTo>
                  <a:pt x="29832" y="10848"/>
                </a:lnTo>
                <a:cubicBezTo>
                  <a:pt x="29809" y="11292"/>
                  <a:pt x="29766" y="11726"/>
                  <a:pt x="29720" y="12159"/>
                </a:cubicBezTo>
                <a:lnTo>
                  <a:pt x="29720" y="12159"/>
                </a:lnTo>
                <a:cubicBezTo>
                  <a:pt x="29814" y="11428"/>
                  <a:pt x="29881" y="10686"/>
                  <a:pt x="29857" y="9956"/>
                </a:cubicBezTo>
                <a:cubicBezTo>
                  <a:pt x="29857" y="9604"/>
                  <a:pt x="29819" y="9265"/>
                  <a:pt x="29769" y="8913"/>
                </a:cubicBezTo>
                <a:cubicBezTo>
                  <a:pt x="29756" y="8774"/>
                  <a:pt x="29719" y="8636"/>
                  <a:pt x="29694" y="8498"/>
                </a:cubicBezTo>
                <a:cubicBezTo>
                  <a:pt x="29656" y="8360"/>
                  <a:pt x="29618" y="8196"/>
                  <a:pt x="29568" y="8071"/>
                </a:cubicBezTo>
                <a:cubicBezTo>
                  <a:pt x="29442" y="7719"/>
                  <a:pt x="29254" y="7380"/>
                  <a:pt x="28940" y="7191"/>
                </a:cubicBezTo>
                <a:lnTo>
                  <a:pt x="28940" y="7191"/>
                </a:lnTo>
                <a:cubicBezTo>
                  <a:pt x="28965" y="7204"/>
                  <a:pt x="29015" y="7229"/>
                  <a:pt x="29078" y="7279"/>
                </a:cubicBezTo>
                <a:cubicBezTo>
                  <a:pt x="29178" y="7380"/>
                  <a:pt x="29342" y="7530"/>
                  <a:pt x="29442" y="7757"/>
                </a:cubicBezTo>
                <a:cubicBezTo>
                  <a:pt x="29518" y="7870"/>
                  <a:pt x="29555" y="8008"/>
                  <a:pt x="29606" y="8146"/>
                </a:cubicBezTo>
                <a:cubicBezTo>
                  <a:pt x="29656" y="8284"/>
                  <a:pt x="29694" y="8435"/>
                  <a:pt x="29731" y="8599"/>
                </a:cubicBezTo>
                <a:cubicBezTo>
                  <a:pt x="29970" y="9667"/>
                  <a:pt x="29882" y="10961"/>
                  <a:pt x="29832" y="11476"/>
                </a:cubicBezTo>
                <a:cubicBezTo>
                  <a:pt x="29870" y="11124"/>
                  <a:pt x="29907" y="10772"/>
                  <a:pt x="29920" y="10421"/>
                </a:cubicBezTo>
                <a:lnTo>
                  <a:pt x="29920" y="10408"/>
                </a:lnTo>
                <a:lnTo>
                  <a:pt x="29932" y="10132"/>
                </a:lnTo>
                <a:cubicBezTo>
                  <a:pt x="29932" y="9905"/>
                  <a:pt x="29932" y="9692"/>
                  <a:pt x="29920" y="9466"/>
                </a:cubicBezTo>
                <a:lnTo>
                  <a:pt x="29920" y="9453"/>
                </a:lnTo>
                <a:cubicBezTo>
                  <a:pt x="29932" y="9577"/>
                  <a:pt x="29941" y="9703"/>
                  <a:pt x="29947" y="9830"/>
                </a:cubicBezTo>
                <a:lnTo>
                  <a:pt x="29947" y="9830"/>
                </a:lnTo>
                <a:cubicBezTo>
                  <a:pt x="29943" y="9731"/>
                  <a:pt x="29938" y="9631"/>
                  <a:pt x="29932" y="9528"/>
                </a:cubicBezTo>
                <a:cubicBezTo>
                  <a:pt x="29895" y="9164"/>
                  <a:pt x="29857" y="8774"/>
                  <a:pt x="29756" y="8410"/>
                </a:cubicBezTo>
                <a:cubicBezTo>
                  <a:pt x="29656" y="8033"/>
                  <a:pt x="29530" y="7656"/>
                  <a:pt x="29254" y="7355"/>
                </a:cubicBezTo>
                <a:cubicBezTo>
                  <a:pt x="29030" y="7098"/>
                  <a:pt x="28688" y="6951"/>
                  <a:pt x="28343" y="6951"/>
                </a:cubicBezTo>
                <a:cubicBezTo>
                  <a:pt x="28282" y="6951"/>
                  <a:pt x="28221" y="6956"/>
                  <a:pt x="28161" y="6965"/>
                </a:cubicBezTo>
                <a:cubicBezTo>
                  <a:pt x="27746" y="7015"/>
                  <a:pt x="27369" y="7166"/>
                  <a:pt x="26992" y="7367"/>
                </a:cubicBezTo>
                <a:cubicBezTo>
                  <a:pt x="26251" y="7757"/>
                  <a:pt x="25572" y="8272"/>
                  <a:pt x="24931" y="8787"/>
                </a:cubicBezTo>
                <a:cubicBezTo>
                  <a:pt x="24303" y="9315"/>
                  <a:pt x="23712" y="9855"/>
                  <a:pt x="23159" y="10358"/>
                </a:cubicBezTo>
                <a:cubicBezTo>
                  <a:pt x="23122" y="10395"/>
                  <a:pt x="23084" y="10433"/>
                  <a:pt x="23046" y="10458"/>
                </a:cubicBezTo>
                <a:cubicBezTo>
                  <a:pt x="22969" y="10562"/>
                  <a:pt x="22971" y="10622"/>
                  <a:pt x="23036" y="10622"/>
                </a:cubicBezTo>
                <a:cubicBezTo>
                  <a:pt x="23097" y="10622"/>
                  <a:pt x="23214" y="10568"/>
                  <a:pt x="23373" y="10446"/>
                </a:cubicBezTo>
                <a:lnTo>
                  <a:pt x="23373" y="10446"/>
                </a:lnTo>
                <a:cubicBezTo>
                  <a:pt x="23360" y="10496"/>
                  <a:pt x="22946" y="10823"/>
                  <a:pt x="22757" y="10999"/>
                </a:cubicBezTo>
                <a:cubicBezTo>
                  <a:pt x="22179" y="11501"/>
                  <a:pt x="21940" y="11841"/>
                  <a:pt x="21488" y="12268"/>
                </a:cubicBezTo>
                <a:lnTo>
                  <a:pt x="21815" y="11916"/>
                </a:lnTo>
                <a:lnTo>
                  <a:pt x="21815" y="11916"/>
                </a:lnTo>
                <a:cubicBezTo>
                  <a:pt x="21727" y="11979"/>
                  <a:pt x="21073" y="12657"/>
                  <a:pt x="20985" y="12770"/>
                </a:cubicBezTo>
                <a:cubicBezTo>
                  <a:pt x="20965" y="12770"/>
                  <a:pt x="21165" y="12518"/>
                  <a:pt x="21132" y="12518"/>
                </a:cubicBezTo>
                <a:cubicBezTo>
                  <a:pt x="21124" y="12518"/>
                  <a:pt x="21102" y="12533"/>
                  <a:pt x="21061" y="12569"/>
                </a:cubicBezTo>
                <a:cubicBezTo>
                  <a:pt x="20269" y="13374"/>
                  <a:pt x="19574" y="14191"/>
                  <a:pt x="19625" y="14191"/>
                </a:cubicBezTo>
                <a:cubicBezTo>
                  <a:pt x="19626" y="14191"/>
                  <a:pt x="19627" y="14191"/>
                  <a:pt x="19628" y="14190"/>
                </a:cubicBezTo>
                <a:lnTo>
                  <a:pt x="20822" y="12909"/>
                </a:lnTo>
                <a:cubicBezTo>
                  <a:pt x="20823" y="12908"/>
                  <a:pt x="20824" y="12908"/>
                  <a:pt x="20825" y="12908"/>
                </a:cubicBezTo>
                <a:cubicBezTo>
                  <a:pt x="20873" y="12908"/>
                  <a:pt x="19993" y="13801"/>
                  <a:pt x="20054" y="13801"/>
                </a:cubicBezTo>
                <a:cubicBezTo>
                  <a:pt x="20055" y="13801"/>
                  <a:pt x="20055" y="13801"/>
                  <a:pt x="20056" y="13801"/>
                </a:cubicBezTo>
                <a:lnTo>
                  <a:pt x="20056" y="13801"/>
                </a:lnTo>
                <a:lnTo>
                  <a:pt x="18937" y="14957"/>
                </a:lnTo>
                <a:cubicBezTo>
                  <a:pt x="19054" y="14830"/>
                  <a:pt x="19368" y="14478"/>
                  <a:pt x="19357" y="14478"/>
                </a:cubicBezTo>
                <a:cubicBezTo>
                  <a:pt x="19355" y="14478"/>
                  <a:pt x="19341" y="14490"/>
                  <a:pt x="19314" y="14517"/>
                </a:cubicBezTo>
                <a:cubicBezTo>
                  <a:pt x="18849" y="15007"/>
                  <a:pt x="19063" y="14768"/>
                  <a:pt x="18736" y="15083"/>
                </a:cubicBezTo>
                <a:cubicBezTo>
                  <a:pt x="19251" y="14492"/>
                  <a:pt x="20181" y="13374"/>
                  <a:pt x="20508" y="12959"/>
                </a:cubicBezTo>
                <a:lnTo>
                  <a:pt x="20508" y="12959"/>
                </a:lnTo>
                <a:lnTo>
                  <a:pt x="19942" y="13575"/>
                </a:lnTo>
                <a:lnTo>
                  <a:pt x="19792" y="13700"/>
                </a:lnTo>
                <a:cubicBezTo>
                  <a:pt x="19050" y="14505"/>
                  <a:pt x="18472" y="15309"/>
                  <a:pt x="18296" y="15535"/>
                </a:cubicBezTo>
                <a:cubicBezTo>
                  <a:pt x="18099" y="15744"/>
                  <a:pt x="18014" y="15811"/>
                  <a:pt x="17989" y="15811"/>
                </a:cubicBezTo>
                <a:cubicBezTo>
                  <a:pt x="17959" y="15811"/>
                  <a:pt x="18010" y="15721"/>
                  <a:pt x="18058" y="15661"/>
                </a:cubicBezTo>
                <a:lnTo>
                  <a:pt x="18058" y="15661"/>
                </a:lnTo>
                <a:cubicBezTo>
                  <a:pt x="17630" y="16100"/>
                  <a:pt x="17442" y="16339"/>
                  <a:pt x="17253" y="16578"/>
                </a:cubicBezTo>
                <a:cubicBezTo>
                  <a:pt x="17052" y="16817"/>
                  <a:pt x="16876" y="17055"/>
                  <a:pt x="16411" y="17495"/>
                </a:cubicBezTo>
                <a:cubicBezTo>
                  <a:pt x="16537" y="17382"/>
                  <a:pt x="16650" y="17282"/>
                  <a:pt x="16763" y="17169"/>
                </a:cubicBezTo>
                <a:lnTo>
                  <a:pt x="16763" y="17169"/>
                </a:lnTo>
                <a:cubicBezTo>
                  <a:pt x="16713" y="17219"/>
                  <a:pt x="16625" y="17307"/>
                  <a:pt x="16525" y="17407"/>
                </a:cubicBezTo>
                <a:cubicBezTo>
                  <a:pt x="16474" y="17458"/>
                  <a:pt x="16424" y="17508"/>
                  <a:pt x="16361" y="17558"/>
                </a:cubicBezTo>
                <a:cubicBezTo>
                  <a:pt x="16298" y="17621"/>
                  <a:pt x="16248" y="17671"/>
                  <a:pt x="16160" y="17721"/>
                </a:cubicBezTo>
                <a:cubicBezTo>
                  <a:pt x="16122" y="17734"/>
                  <a:pt x="16110" y="17759"/>
                  <a:pt x="16022" y="17772"/>
                </a:cubicBezTo>
                <a:lnTo>
                  <a:pt x="15997" y="17772"/>
                </a:lnTo>
                <a:cubicBezTo>
                  <a:pt x="15972" y="17772"/>
                  <a:pt x="15959" y="17772"/>
                  <a:pt x="15934" y="17759"/>
                </a:cubicBezTo>
                <a:cubicBezTo>
                  <a:pt x="15896" y="17759"/>
                  <a:pt x="15846" y="17721"/>
                  <a:pt x="15808" y="17684"/>
                </a:cubicBezTo>
                <a:cubicBezTo>
                  <a:pt x="15783" y="17646"/>
                  <a:pt x="15771" y="17608"/>
                  <a:pt x="15771" y="17583"/>
                </a:cubicBezTo>
                <a:cubicBezTo>
                  <a:pt x="15771" y="17558"/>
                  <a:pt x="15771" y="17546"/>
                  <a:pt x="15771" y="17520"/>
                </a:cubicBezTo>
                <a:cubicBezTo>
                  <a:pt x="15771" y="17432"/>
                  <a:pt x="15796" y="17407"/>
                  <a:pt x="15808" y="17370"/>
                </a:cubicBezTo>
                <a:cubicBezTo>
                  <a:pt x="15833" y="17294"/>
                  <a:pt x="15859" y="17244"/>
                  <a:pt x="15884" y="17206"/>
                </a:cubicBezTo>
                <a:cubicBezTo>
                  <a:pt x="15914" y="17136"/>
                  <a:pt x="15936" y="17098"/>
                  <a:pt x="15931" y="17098"/>
                </a:cubicBezTo>
                <a:cubicBezTo>
                  <a:pt x="15930" y="17098"/>
                  <a:pt x="15927" y="17101"/>
                  <a:pt x="15921" y="17106"/>
                </a:cubicBezTo>
                <a:cubicBezTo>
                  <a:pt x="16013" y="16965"/>
                  <a:pt x="16109" y="16840"/>
                  <a:pt x="16128" y="16840"/>
                </a:cubicBezTo>
                <a:cubicBezTo>
                  <a:pt x="16136" y="16840"/>
                  <a:pt x="16132" y="16859"/>
                  <a:pt x="16112" y="16901"/>
                </a:cubicBezTo>
                <a:lnTo>
                  <a:pt x="16112" y="16901"/>
                </a:lnTo>
                <a:cubicBezTo>
                  <a:pt x="16263" y="16602"/>
                  <a:pt x="16423" y="16303"/>
                  <a:pt x="16573" y="16004"/>
                </a:cubicBezTo>
                <a:lnTo>
                  <a:pt x="16573" y="16004"/>
                </a:lnTo>
                <a:cubicBezTo>
                  <a:pt x="16527" y="16106"/>
                  <a:pt x="16611" y="16067"/>
                  <a:pt x="16587" y="16113"/>
                </a:cubicBezTo>
                <a:cubicBezTo>
                  <a:pt x="16768" y="15828"/>
                  <a:pt x="16869" y="15593"/>
                  <a:pt x="16843" y="15593"/>
                </a:cubicBezTo>
                <a:cubicBezTo>
                  <a:pt x="16835" y="15593"/>
                  <a:pt x="16817" y="15613"/>
                  <a:pt x="16788" y="15656"/>
                </a:cubicBezTo>
                <a:lnTo>
                  <a:pt x="16788" y="15656"/>
                </a:lnTo>
                <a:cubicBezTo>
                  <a:pt x="17251" y="14972"/>
                  <a:pt x="17131" y="15128"/>
                  <a:pt x="17517" y="14567"/>
                </a:cubicBezTo>
                <a:cubicBezTo>
                  <a:pt x="17557" y="14497"/>
                  <a:pt x="17565" y="14469"/>
                  <a:pt x="17555" y="14469"/>
                </a:cubicBezTo>
                <a:cubicBezTo>
                  <a:pt x="17533" y="14469"/>
                  <a:pt x="17423" y="14602"/>
                  <a:pt x="17354" y="14706"/>
                </a:cubicBezTo>
                <a:cubicBezTo>
                  <a:pt x="17630" y="14203"/>
                  <a:pt x="17806" y="13914"/>
                  <a:pt x="17957" y="13688"/>
                </a:cubicBezTo>
                <a:lnTo>
                  <a:pt x="17957" y="13688"/>
                </a:lnTo>
                <a:cubicBezTo>
                  <a:pt x="17737" y="14080"/>
                  <a:pt x="17720" y="14166"/>
                  <a:pt x="17756" y="14166"/>
                </a:cubicBezTo>
                <a:cubicBezTo>
                  <a:pt x="17784" y="14166"/>
                  <a:pt x="17844" y="14115"/>
                  <a:pt x="17866" y="14115"/>
                </a:cubicBezTo>
                <a:cubicBezTo>
                  <a:pt x="17876" y="14115"/>
                  <a:pt x="17879" y="14125"/>
                  <a:pt x="17869" y="14153"/>
                </a:cubicBezTo>
                <a:cubicBezTo>
                  <a:pt x="18171" y="13537"/>
                  <a:pt x="18460" y="12921"/>
                  <a:pt x="18724" y="12306"/>
                </a:cubicBezTo>
                <a:lnTo>
                  <a:pt x="18724" y="12306"/>
                </a:lnTo>
                <a:cubicBezTo>
                  <a:pt x="18711" y="12356"/>
                  <a:pt x="18673" y="12519"/>
                  <a:pt x="18686" y="12519"/>
                </a:cubicBezTo>
                <a:cubicBezTo>
                  <a:pt x="18711" y="12419"/>
                  <a:pt x="19000" y="11866"/>
                  <a:pt x="19327" y="11200"/>
                </a:cubicBezTo>
                <a:cubicBezTo>
                  <a:pt x="19645" y="10551"/>
                  <a:pt x="19999" y="9795"/>
                  <a:pt x="20215" y="9280"/>
                </a:cubicBezTo>
                <a:lnTo>
                  <a:pt x="20215" y="9280"/>
                </a:lnTo>
                <a:lnTo>
                  <a:pt x="20169" y="9390"/>
                </a:lnTo>
                <a:cubicBezTo>
                  <a:pt x="20160" y="9415"/>
                  <a:pt x="20158" y="9426"/>
                  <a:pt x="20160" y="9426"/>
                </a:cubicBezTo>
                <a:cubicBezTo>
                  <a:pt x="20173" y="9426"/>
                  <a:pt x="20377" y="8967"/>
                  <a:pt x="20514" y="8605"/>
                </a:cubicBezTo>
                <a:lnTo>
                  <a:pt x="20514" y="8605"/>
                </a:lnTo>
                <a:cubicBezTo>
                  <a:pt x="20796" y="7946"/>
                  <a:pt x="20777" y="7678"/>
                  <a:pt x="21011" y="6978"/>
                </a:cubicBezTo>
                <a:lnTo>
                  <a:pt x="21011" y="6978"/>
                </a:lnTo>
                <a:cubicBezTo>
                  <a:pt x="20836" y="7593"/>
                  <a:pt x="20791" y="7747"/>
                  <a:pt x="20815" y="7747"/>
                </a:cubicBezTo>
                <a:cubicBezTo>
                  <a:pt x="20817" y="7747"/>
                  <a:pt x="20819" y="7746"/>
                  <a:pt x="20822" y="7744"/>
                </a:cubicBezTo>
                <a:cubicBezTo>
                  <a:pt x="20860" y="7606"/>
                  <a:pt x="20910" y="7430"/>
                  <a:pt x="20960" y="7241"/>
                </a:cubicBezTo>
                <a:cubicBezTo>
                  <a:pt x="21023" y="7040"/>
                  <a:pt x="21073" y="6839"/>
                  <a:pt x="21099" y="6676"/>
                </a:cubicBezTo>
                <a:cubicBezTo>
                  <a:pt x="21159" y="6412"/>
                  <a:pt x="21179" y="6213"/>
                  <a:pt x="21158" y="6213"/>
                </a:cubicBezTo>
                <a:cubicBezTo>
                  <a:pt x="21153" y="6213"/>
                  <a:pt x="21146" y="6225"/>
                  <a:pt x="21136" y="6249"/>
                </a:cubicBezTo>
                <a:cubicBezTo>
                  <a:pt x="21212" y="5922"/>
                  <a:pt x="21224" y="5633"/>
                  <a:pt x="21249" y="5633"/>
                </a:cubicBezTo>
                <a:cubicBezTo>
                  <a:pt x="21262" y="5432"/>
                  <a:pt x="21262" y="5218"/>
                  <a:pt x="21237" y="5017"/>
                </a:cubicBezTo>
                <a:cubicBezTo>
                  <a:pt x="21213" y="4829"/>
                  <a:pt x="21179" y="4641"/>
                  <a:pt x="21102" y="4473"/>
                </a:cubicBezTo>
                <a:lnTo>
                  <a:pt x="21102" y="4473"/>
                </a:lnTo>
                <a:cubicBezTo>
                  <a:pt x="21110" y="4485"/>
                  <a:pt x="21118" y="4493"/>
                  <a:pt x="21122" y="4493"/>
                </a:cubicBezTo>
                <a:cubicBezTo>
                  <a:pt x="21123" y="4493"/>
                  <a:pt x="21124" y="4492"/>
                  <a:pt x="21124" y="4489"/>
                </a:cubicBezTo>
                <a:cubicBezTo>
                  <a:pt x="21124" y="4464"/>
                  <a:pt x="21111" y="4389"/>
                  <a:pt x="20998" y="4238"/>
                </a:cubicBezTo>
                <a:lnTo>
                  <a:pt x="20998" y="4238"/>
                </a:lnTo>
                <a:cubicBezTo>
                  <a:pt x="21124" y="4376"/>
                  <a:pt x="21174" y="4552"/>
                  <a:pt x="21212" y="4703"/>
                </a:cubicBezTo>
                <a:cubicBezTo>
                  <a:pt x="21249" y="4879"/>
                  <a:pt x="21262" y="5030"/>
                  <a:pt x="21274" y="5181"/>
                </a:cubicBezTo>
                <a:cubicBezTo>
                  <a:pt x="21287" y="5495"/>
                  <a:pt x="21262" y="5759"/>
                  <a:pt x="21224" y="5947"/>
                </a:cubicBezTo>
                <a:cubicBezTo>
                  <a:pt x="21225" y="5947"/>
                  <a:pt x="21226" y="5948"/>
                  <a:pt x="21227" y="5948"/>
                </a:cubicBezTo>
                <a:cubicBezTo>
                  <a:pt x="21249" y="5948"/>
                  <a:pt x="21276" y="5847"/>
                  <a:pt x="21291" y="5847"/>
                </a:cubicBezTo>
                <a:cubicBezTo>
                  <a:pt x="21300" y="5847"/>
                  <a:pt x="21304" y="5888"/>
                  <a:pt x="21300" y="6023"/>
                </a:cubicBezTo>
                <a:cubicBezTo>
                  <a:pt x="21350" y="5658"/>
                  <a:pt x="21350" y="5344"/>
                  <a:pt x="21337" y="5068"/>
                </a:cubicBezTo>
                <a:cubicBezTo>
                  <a:pt x="21312" y="4778"/>
                  <a:pt x="21262" y="4527"/>
                  <a:pt x="21149" y="4326"/>
                </a:cubicBezTo>
                <a:cubicBezTo>
                  <a:pt x="21041" y="4153"/>
                  <a:pt x="20858" y="4054"/>
                  <a:pt x="20665" y="4054"/>
                </a:cubicBezTo>
                <a:cubicBezTo>
                  <a:pt x="20634" y="4054"/>
                  <a:pt x="20602" y="4057"/>
                  <a:pt x="20571" y="4062"/>
                </a:cubicBezTo>
                <a:cubicBezTo>
                  <a:pt x="20345" y="4087"/>
                  <a:pt x="20144" y="4175"/>
                  <a:pt x="19942" y="4288"/>
                </a:cubicBezTo>
                <a:cubicBezTo>
                  <a:pt x="19591" y="4452"/>
                  <a:pt x="19264" y="4678"/>
                  <a:pt x="18937" y="4917"/>
                </a:cubicBezTo>
                <a:lnTo>
                  <a:pt x="18912" y="4967"/>
                </a:lnTo>
                <a:lnTo>
                  <a:pt x="18724" y="5055"/>
                </a:lnTo>
                <a:cubicBezTo>
                  <a:pt x="18610" y="5155"/>
                  <a:pt x="18548" y="5231"/>
                  <a:pt x="18523" y="5256"/>
                </a:cubicBezTo>
                <a:cubicBezTo>
                  <a:pt x="18518" y="5258"/>
                  <a:pt x="18515" y="5259"/>
                  <a:pt x="18514" y="5259"/>
                </a:cubicBezTo>
                <a:cubicBezTo>
                  <a:pt x="18506" y="5259"/>
                  <a:pt x="18529" y="5235"/>
                  <a:pt x="18560" y="5193"/>
                </a:cubicBezTo>
                <a:lnTo>
                  <a:pt x="18560" y="5193"/>
                </a:lnTo>
                <a:cubicBezTo>
                  <a:pt x="18460" y="5281"/>
                  <a:pt x="18372" y="5357"/>
                  <a:pt x="18321" y="5407"/>
                </a:cubicBezTo>
                <a:cubicBezTo>
                  <a:pt x="18318" y="5408"/>
                  <a:pt x="18316" y="5409"/>
                  <a:pt x="18314" y="5409"/>
                </a:cubicBezTo>
                <a:cubicBezTo>
                  <a:pt x="18303" y="5409"/>
                  <a:pt x="18330" y="5374"/>
                  <a:pt x="18384" y="5319"/>
                </a:cubicBezTo>
                <a:cubicBezTo>
                  <a:pt x="18435" y="5256"/>
                  <a:pt x="18510" y="5168"/>
                  <a:pt x="18598" y="5080"/>
                </a:cubicBezTo>
                <a:cubicBezTo>
                  <a:pt x="18698" y="5017"/>
                  <a:pt x="18799" y="4942"/>
                  <a:pt x="18887" y="4879"/>
                </a:cubicBezTo>
                <a:cubicBezTo>
                  <a:pt x="19009" y="4774"/>
                  <a:pt x="19109" y="4679"/>
                  <a:pt x="19088" y="4679"/>
                </a:cubicBezTo>
                <a:cubicBezTo>
                  <a:pt x="19076" y="4679"/>
                  <a:pt x="19027" y="4707"/>
                  <a:pt x="18925" y="4778"/>
                </a:cubicBezTo>
                <a:cubicBezTo>
                  <a:pt x="18900" y="4804"/>
                  <a:pt x="18849" y="4854"/>
                  <a:pt x="18786" y="4904"/>
                </a:cubicBezTo>
                <a:cubicBezTo>
                  <a:pt x="18877" y="4813"/>
                  <a:pt x="18942" y="4748"/>
                  <a:pt x="18933" y="4748"/>
                </a:cubicBezTo>
                <a:cubicBezTo>
                  <a:pt x="18929" y="4748"/>
                  <a:pt x="18915" y="4758"/>
                  <a:pt x="18887" y="4778"/>
                </a:cubicBezTo>
                <a:cubicBezTo>
                  <a:pt x="18623" y="4992"/>
                  <a:pt x="18384" y="5206"/>
                  <a:pt x="18120" y="5444"/>
                </a:cubicBezTo>
                <a:cubicBezTo>
                  <a:pt x="18221" y="5369"/>
                  <a:pt x="18359" y="5256"/>
                  <a:pt x="18510" y="5143"/>
                </a:cubicBezTo>
                <a:lnTo>
                  <a:pt x="18510" y="5143"/>
                </a:lnTo>
                <a:cubicBezTo>
                  <a:pt x="18165" y="5469"/>
                  <a:pt x="17776" y="5861"/>
                  <a:pt x="17812" y="5861"/>
                </a:cubicBezTo>
                <a:cubicBezTo>
                  <a:pt x="17823" y="5861"/>
                  <a:pt x="17875" y="5823"/>
                  <a:pt x="17982" y="5734"/>
                </a:cubicBezTo>
                <a:lnTo>
                  <a:pt x="17982" y="5734"/>
                </a:lnTo>
                <a:cubicBezTo>
                  <a:pt x="17781" y="5909"/>
                  <a:pt x="17580" y="6073"/>
                  <a:pt x="17392" y="6249"/>
                </a:cubicBezTo>
                <a:cubicBezTo>
                  <a:pt x="16751" y="6927"/>
                  <a:pt x="16864" y="6814"/>
                  <a:pt x="16085" y="7631"/>
                </a:cubicBezTo>
                <a:cubicBezTo>
                  <a:pt x="16081" y="7634"/>
                  <a:pt x="16078" y="7635"/>
                  <a:pt x="16077" y="7635"/>
                </a:cubicBezTo>
                <a:cubicBezTo>
                  <a:pt x="16067" y="7635"/>
                  <a:pt x="16152" y="7535"/>
                  <a:pt x="16141" y="7535"/>
                </a:cubicBezTo>
                <a:cubicBezTo>
                  <a:pt x="16137" y="7535"/>
                  <a:pt x="16121" y="7548"/>
                  <a:pt x="16085" y="7581"/>
                </a:cubicBezTo>
                <a:cubicBezTo>
                  <a:pt x="15544" y="8196"/>
                  <a:pt x="14665" y="8988"/>
                  <a:pt x="14577" y="9151"/>
                </a:cubicBezTo>
                <a:cubicBezTo>
                  <a:pt x="14124" y="9642"/>
                  <a:pt x="14413" y="9365"/>
                  <a:pt x="14137" y="9692"/>
                </a:cubicBezTo>
                <a:cubicBezTo>
                  <a:pt x="14137" y="9679"/>
                  <a:pt x="14143" y="9664"/>
                  <a:pt x="14139" y="9664"/>
                </a:cubicBezTo>
                <a:cubicBezTo>
                  <a:pt x="14134" y="9664"/>
                  <a:pt x="14118" y="9679"/>
                  <a:pt x="14074" y="9729"/>
                </a:cubicBezTo>
                <a:lnTo>
                  <a:pt x="13760" y="10106"/>
                </a:lnTo>
                <a:cubicBezTo>
                  <a:pt x="13739" y="10127"/>
                  <a:pt x="13730" y="10136"/>
                  <a:pt x="13728" y="10136"/>
                </a:cubicBezTo>
                <a:cubicBezTo>
                  <a:pt x="13722" y="10136"/>
                  <a:pt x="13843" y="9997"/>
                  <a:pt x="13834" y="9997"/>
                </a:cubicBezTo>
                <a:cubicBezTo>
                  <a:pt x="13830" y="9997"/>
                  <a:pt x="13789" y="10036"/>
                  <a:pt x="13672" y="10157"/>
                </a:cubicBezTo>
                <a:cubicBezTo>
                  <a:pt x="13031" y="10886"/>
                  <a:pt x="12654" y="11313"/>
                  <a:pt x="12089" y="11903"/>
                </a:cubicBezTo>
                <a:cubicBezTo>
                  <a:pt x="11865" y="12149"/>
                  <a:pt x="11805" y="12224"/>
                  <a:pt x="11816" y="12224"/>
                </a:cubicBezTo>
                <a:cubicBezTo>
                  <a:pt x="11832" y="12224"/>
                  <a:pt x="12016" y="12048"/>
                  <a:pt x="12028" y="12048"/>
                </a:cubicBezTo>
                <a:cubicBezTo>
                  <a:pt x="12035" y="12048"/>
                  <a:pt x="11985" y="12107"/>
                  <a:pt x="11812" y="12293"/>
                </a:cubicBezTo>
                <a:cubicBezTo>
                  <a:pt x="11699" y="12381"/>
                  <a:pt x="11586" y="12444"/>
                  <a:pt x="11171" y="12896"/>
                </a:cubicBezTo>
                <a:cubicBezTo>
                  <a:pt x="10970" y="13135"/>
                  <a:pt x="11008" y="13122"/>
                  <a:pt x="10644" y="13524"/>
                </a:cubicBezTo>
                <a:lnTo>
                  <a:pt x="10644" y="13474"/>
                </a:lnTo>
                <a:cubicBezTo>
                  <a:pt x="10311" y="13831"/>
                  <a:pt x="10039" y="14128"/>
                  <a:pt x="10005" y="14128"/>
                </a:cubicBezTo>
                <a:cubicBezTo>
                  <a:pt x="10004" y="14128"/>
                  <a:pt x="10003" y="14128"/>
                  <a:pt x="10003" y="14128"/>
                </a:cubicBezTo>
                <a:cubicBezTo>
                  <a:pt x="9739" y="14442"/>
                  <a:pt x="9538" y="14643"/>
                  <a:pt x="9387" y="14794"/>
                </a:cubicBezTo>
                <a:cubicBezTo>
                  <a:pt x="9268" y="14925"/>
                  <a:pt x="9227" y="14976"/>
                  <a:pt x="9237" y="14976"/>
                </a:cubicBezTo>
                <a:cubicBezTo>
                  <a:pt x="9271" y="14976"/>
                  <a:pt x="9859" y="14413"/>
                  <a:pt x="9965" y="14316"/>
                </a:cubicBezTo>
                <a:lnTo>
                  <a:pt x="9965" y="14316"/>
                </a:lnTo>
                <a:cubicBezTo>
                  <a:pt x="9425" y="14844"/>
                  <a:pt x="9086" y="15233"/>
                  <a:pt x="8746" y="15510"/>
                </a:cubicBezTo>
                <a:lnTo>
                  <a:pt x="9199" y="15020"/>
                </a:lnTo>
                <a:lnTo>
                  <a:pt x="9199" y="15020"/>
                </a:lnTo>
                <a:cubicBezTo>
                  <a:pt x="8181" y="16012"/>
                  <a:pt x="8306" y="16025"/>
                  <a:pt x="7779" y="16440"/>
                </a:cubicBezTo>
                <a:cubicBezTo>
                  <a:pt x="8069" y="16160"/>
                  <a:pt x="8385" y="15811"/>
                  <a:pt x="8367" y="15811"/>
                </a:cubicBezTo>
                <a:cubicBezTo>
                  <a:pt x="8363" y="15811"/>
                  <a:pt x="8344" y="15827"/>
                  <a:pt x="8306" y="15862"/>
                </a:cubicBezTo>
                <a:lnTo>
                  <a:pt x="7829" y="16377"/>
                </a:lnTo>
                <a:cubicBezTo>
                  <a:pt x="7824" y="16380"/>
                  <a:pt x="7820" y="16382"/>
                  <a:pt x="7819" y="16382"/>
                </a:cubicBezTo>
                <a:cubicBezTo>
                  <a:pt x="7805" y="16382"/>
                  <a:pt x="7958" y="16230"/>
                  <a:pt x="7951" y="16230"/>
                </a:cubicBezTo>
                <a:cubicBezTo>
                  <a:pt x="7948" y="16230"/>
                  <a:pt x="7925" y="16249"/>
                  <a:pt x="7867" y="16301"/>
                </a:cubicBezTo>
                <a:cubicBezTo>
                  <a:pt x="7728" y="16452"/>
                  <a:pt x="7452" y="16766"/>
                  <a:pt x="7326" y="16892"/>
                </a:cubicBezTo>
                <a:lnTo>
                  <a:pt x="7339" y="16892"/>
                </a:lnTo>
                <a:cubicBezTo>
                  <a:pt x="7062" y="17156"/>
                  <a:pt x="6786" y="17432"/>
                  <a:pt x="6510" y="17696"/>
                </a:cubicBezTo>
                <a:cubicBezTo>
                  <a:pt x="6558" y="17647"/>
                  <a:pt x="6581" y="17619"/>
                  <a:pt x="6574" y="17619"/>
                </a:cubicBezTo>
                <a:cubicBezTo>
                  <a:pt x="6568" y="17619"/>
                  <a:pt x="6530" y="17651"/>
                  <a:pt x="6459" y="17721"/>
                </a:cubicBezTo>
                <a:cubicBezTo>
                  <a:pt x="6258" y="17922"/>
                  <a:pt x="6057" y="18111"/>
                  <a:pt x="5844" y="18299"/>
                </a:cubicBezTo>
                <a:cubicBezTo>
                  <a:pt x="5898" y="18248"/>
                  <a:pt x="5920" y="18226"/>
                  <a:pt x="5917" y="18226"/>
                </a:cubicBezTo>
                <a:cubicBezTo>
                  <a:pt x="5908" y="18226"/>
                  <a:pt x="5747" y="18360"/>
                  <a:pt x="5542" y="18538"/>
                </a:cubicBezTo>
                <a:cubicBezTo>
                  <a:pt x="5140" y="18890"/>
                  <a:pt x="4976" y="19041"/>
                  <a:pt x="4838" y="19167"/>
                </a:cubicBezTo>
                <a:cubicBezTo>
                  <a:pt x="4700" y="19292"/>
                  <a:pt x="4599" y="19405"/>
                  <a:pt x="4248" y="19644"/>
                </a:cubicBezTo>
                <a:cubicBezTo>
                  <a:pt x="4336" y="19569"/>
                  <a:pt x="4361" y="19556"/>
                  <a:pt x="4461" y="19481"/>
                </a:cubicBezTo>
                <a:lnTo>
                  <a:pt x="4461" y="19481"/>
                </a:lnTo>
                <a:cubicBezTo>
                  <a:pt x="4336" y="19569"/>
                  <a:pt x="4210" y="19644"/>
                  <a:pt x="4097" y="19732"/>
                </a:cubicBezTo>
                <a:cubicBezTo>
                  <a:pt x="4072" y="19782"/>
                  <a:pt x="3557" y="20172"/>
                  <a:pt x="2953" y="20461"/>
                </a:cubicBezTo>
                <a:cubicBezTo>
                  <a:pt x="2664" y="20599"/>
                  <a:pt x="2375" y="20737"/>
                  <a:pt x="2049" y="20775"/>
                </a:cubicBezTo>
                <a:cubicBezTo>
                  <a:pt x="2016" y="20780"/>
                  <a:pt x="1983" y="20782"/>
                  <a:pt x="1947" y="20782"/>
                </a:cubicBezTo>
                <a:cubicBezTo>
                  <a:pt x="1885" y="20782"/>
                  <a:pt x="1819" y="20774"/>
                  <a:pt x="1747" y="20750"/>
                </a:cubicBezTo>
                <a:cubicBezTo>
                  <a:pt x="1634" y="20700"/>
                  <a:pt x="1533" y="20586"/>
                  <a:pt x="1496" y="20499"/>
                </a:cubicBezTo>
                <a:cubicBezTo>
                  <a:pt x="1433" y="20335"/>
                  <a:pt x="1458" y="20260"/>
                  <a:pt x="1445" y="20235"/>
                </a:cubicBezTo>
                <a:cubicBezTo>
                  <a:pt x="1458" y="20122"/>
                  <a:pt x="1483" y="20046"/>
                  <a:pt x="1496" y="19996"/>
                </a:cubicBezTo>
                <a:cubicBezTo>
                  <a:pt x="1521" y="19958"/>
                  <a:pt x="1533" y="19920"/>
                  <a:pt x="1533" y="19920"/>
                </a:cubicBezTo>
                <a:cubicBezTo>
                  <a:pt x="1536" y="19915"/>
                  <a:pt x="1537" y="19913"/>
                  <a:pt x="1538" y="19913"/>
                </a:cubicBezTo>
                <a:cubicBezTo>
                  <a:pt x="1540" y="19913"/>
                  <a:pt x="1528" y="19953"/>
                  <a:pt x="1508" y="20034"/>
                </a:cubicBezTo>
                <a:cubicBezTo>
                  <a:pt x="1496" y="20084"/>
                  <a:pt x="1483" y="20147"/>
                  <a:pt x="1471" y="20247"/>
                </a:cubicBezTo>
                <a:cubicBezTo>
                  <a:pt x="1471" y="20285"/>
                  <a:pt x="1471" y="20348"/>
                  <a:pt x="1483" y="20423"/>
                </a:cubicBezTo>
                <a:cubicBezTo>
                  <a:pt x="1508" y="20499"/>
                  <a:pt x="1546" y="20586"/>
                  <a:pt x="1634" y="20662"/>
                </a:cubicBezTo>
                <a:cubicBezTo>
                  <a:pt x="1709" y="20737"/>
                  <a:pt x="1810" y="20762"/>
                  <a:pt x="1885" y="20775"/>
                </a:cubicBezTo>
                <a:cubicBezTo>
                  <a:pt x="1961" y="20775"/>
                  <a:pt x="2023" y="20775"/>
                  <a:pt x="2086" y="20762"/>
                </a:cubicBezTo>
                <a:cubicBezTo>
                  <a:pt x="2199" y="20750"/>
                  <a:pt x="2300" y="20712"/>
                  <a:pt x="2413" y="20674"/>
                </a:cubicBezTo>
                <a:lnTo>
                  <a:pt x="2413" y="20674"/>
                </a:lnTo>
                <a:cubicBezTo>
                  <a:pt x="2287" y="20712"/>
                  <a:pt x="2174" y="20750"/>
                  <a:pt x="2023" y="20750"/>
                </a:cubicBezTo>
                <a:cubicBezTo>
                  <a:pt x="1948" y="20750"/>
                  <a:pt x="1848" y="20750"/>
                  <a:pt x="1734" y="20687"/>
                </a:cubicBezTo>
                <a:cubicBezTo>
                  <a:pt x="1684" y="20662"/>
                  <a:pt x="1621" y="20612"/>
                  <a:pt x="1584" y="20561"/>
                </a:cubicBezTo>
                <a:cubicBezTo>
                  <a:pt x="1559" y="20520"/>
                  <a:pt x="1545" y="20479"/>
                  <a:pt x="1535" y="20442"/>
                </a:cubicBezTo>
                <a:lnTo>
                  <a:pt x="1535" y="20442"/>
                </a:lnTo>
                <a:cubicBezTo>
                  <a:pt x="1550" y="20490"/>
                  <a:pt x="1573" y="20542"/>
                  <a:pt x="1609" y="20586"/>
                </a:cubicBezTo>
                <a:cubicBezTo>
                  <a:pt x="1659" y="20649"/>
                  <a:pt x="1734" y="20687"/>
                  <a:pt x="1797" y="20712"/>
                </a:cubicBezTo>
                <a:cubicBezTo>
                  <a:pt x="1865" y="20735"/>
                  <a:pt x="1924" y="20739"/>
                  <a:pt x="1979" y="20739"/>
                </a:cubicBezTo>
                <a:cubicBezTo>
                  <a:pt x="2016" y="20739"/>
                  <a:pt x="2051" y="20737"/>
                  <a:pt x="2086" y="20737"/>
                </a:cubicBezTo>
                <a:cubicBezTo>
                  <a:pt x="2237" y="20712"/>
                  <a:pt x="2375" y="20662"/>
                  <a:pt x="2514" y="20612"/>
                </a:cubicBezTo>
                <a:lnTo>
                  <a:pt x="2514" y="20612"/>
                </a:lnTo>
                <a:cubicBezTo>
                  <a:pt x="2400" y="20649"/>
                  <a:pt x="2300" y="20687"/>
                  <a:pt x="2174" y="20700"/>
                </a:cubicBezTo>
                <a:cubicBezTo>
                  <a:pt x="2111" y="20712"/>
                  <a:pt x="2049" y="20725"/>
                  <a:pt x="1973" y="20725"/>
                </a:cubicBezTo>
                <a:cubicBezTo>
                  <a:pt x="1898" y="20725"/>
                  <a:pt x="1810" y="20712"/>
                  <a:pt x="1709" y="20649"/>
                </a:cubicBezTo>
                <a:cubicBezTo>
                  <a:pt x="1609" y="20586"/>
                  <a:pt x="1546" y="20461"/>
                  <a:pt x="1546" y="20373"/>
                </a:cubicBezTo>
                <a:cubicBezTo>
                  <a:pt x="1533" y="20285"/>
                  <a:pt x="1533" y="20210"/>
                  <a:pt x="1546" y="20159"/>
                </a:cubicBezTo>
                <a:cubicBezTo>
                  <a:pt x="1571" y="20034"/>
                  <a:pt x="1609" y="19933"/>
                  <a:pt x="1646" y="19845"/>
                </a:cubicBezTo>
                <a:cubicBezTo>
                  <a:pt x="1797" y="19481"/>
                  <a:pt x="1961" y="19204"/>
                  <a:pt x="2074" y="19003"/>
                </a:cubicBezTo>
                <a:cubicBezTo>
                  <a:pt x="2128" y="18928"/>
                  <a:pt x="2147" y="18911"/>
                  <a:pt x="2155" y="18911"/>
                </a:cubicBezTo>
                <a:cubicBezTo>
                  <a:pt x="2162" y="18911"/>
                  <a:pt x="2162" y="18922"/>
                  <a:pt x="2168" y="18922"/>
                </a:cubicBezTo>
                <a:cubicBezTo>
                  <a:pt x="2184" y="18922"/>
                  <a:pt x="2237" y="18863"/>
                  <a:pt x="2501" y="18463"/>
                </a:cubicBezTo>
                <a:cubicBezTo>
                  <a:pt x="2756" y="18099"/>
                  <a:pt x="2819" y="17996"/>
                  <a:pt x="2807" y="17996"/>
                </a:cubicBezTo>
                <a:cubicBezTo>
                  <a:pt x="2791" y="17996"/>
                  <a:pt x="2642" y="18178"/>
                  <a:pt x="2633" y="18178"/>
                </a:cubicBezTo>
                <a:cubicBezTo>
                  <a:pt x="2628" y="18178"/>
                  <a:pt x="2660" y="18130"/>
                  <a:pt x="2765" y="17985"/>
                </a:cubicBezTo>
                <a:lnTo>
                  <a:pt x="3142" y="17546"/>
                </a:lnTo>
                <a:cubicBezTo>
                  <a:pt x="3720" y="16716"/>
                  <a:pt x="4210" y="16151"/>
                  <a:pt x="4738" y="15485"/>
                </a:cubicBezTo>
                <a:cubicBezTo>
                  <a:pt x="4863" y="15334"/>
                  <a:pt x="4914" y="15246"/>
                  <a:pt x="4939" y="15208"/>
                </a:cubicBezTo>
                <a:cubicBezTo>
                  <a:pt x="5517" y="14517"/>
                  <a:pt x="6082" y="13713"/>
                  <a:pt x="6522" y="13185"/>
                </a:cubicBezTo>
                <a:lnTo>
                  <a:pt x="6522" y="13185"/>
                </a:lnTo>
                <a:cubicBezTo>
                  <a:pt x="6509" y="13202"/>
                  <a:pt x="6504" y="13209"/>
                  <a:pt x="6504" y="13209"/>
                </a:cubicBezTo>
                <a:cubicBezTo>
                  <a:pt x="6508" y="13209"/>
                  <a:pt x="6782" y="12888"/>
                  <a:pt x="6836" y="12833"/>
                </a:cubicBezTo>
                <a:lnTo>
                  <a:pt x="7434" y="12043"/>
                </a:lnTo>
                <a:lnTo>
                  <a:pt x="7434" y="12043"/>
                </a:lnTo>
                <a:cubicBezTo>
                  <a:pt x="7352" y="12157"/>
                  <a:pt x="7314" y="12221"/>
                  <a:pt x="7289" y="12255"/>
                </a:cubicBezTo>
                <a:cubicBezTo>
                  <a:pt x="7678" y="11753"/>
                  <a:pt x="8043" y="11288"/>
                  <a:pt x="8394" y="10835"/>
                </a:cubicBezTo>
                <a:cubicBezTo>
                  <a:pt x="8633" y="10521"/>
                  <a:pt x="8859" y="10207"/>
                  <a:pt x="9086" y="9905"/>
                </a:cubicBezTo>
                <a:cubicBezTo>
                  <a:pt x="10342" y="8234"/>
                  <a:pt x="11222" y="6952"/>
                  <a:pt x="11825" y="5985"/>
                </a:cubicBezTo>
                <a:cubicBezTo>
                  <a:pt x="11863" y="5935"/>
                  <a:pt x="11913" y="5847"/>
                  <a:pt x="11976" y="5759"/>
                </a:cubicBezTo>
                <a:lnTo>
                  <a:pt x="12013" y="5696"/>
                </a:lnTo>
                <a:cubicBezTo>
                  <a:pt x="12557" y="4704"/>
                  <a:pt x="12871" y="4145"/>
                  <a:pt x="13007" y="3905"/>
                </a:cubicBezTo>
                <a:lnTo>
                  <a:pt x="13007" y="3905"/>
                </a:lnTo>
                <a:cubicBezTo>
                  <a:pt x="12653" y="4517"/>
                  <a:pt x="11202" y="6976"/>
                  <a:pt x="9877" y="8661"/>
                </a:cubicBezTo>
                <a:cubicBezTo>
                  <a:pt x="9070" y="9751"/>
                  <a:pt x="8420" y="10585"/>
                  <a:pt x="8407" y="10585"/>
                </a:cubicBezTo>
                <a:cubicBezTo>
                  <a:pt x="8404" y="10585"/>
                  <a:pt x="8454" y="10514"/>
                  <a:pt x="8570" y="10358"/>
                </a:cubicBezTo>
                <a:cubicBezTo>
                  <a:pt x="8822" y="10006"/>
                  <a:pt x="9412" y="9239"/>
                  <a:pt x="10380" y="7870"/>
                </a:cubicBezTo>
                <a:cubicBezTo>
                  <a:pt x="10857" y="7179"/>
                  <a:pt x="11435" y="6337"/>
                  <a:pt x="12076" y="5294"/>
                </a:cubicBezTo>
                <a:cubicBezTo>
                  <a:pt x="12390" y="4778"/>
                  <a:pt x="12717" y="4200"/>
                  <a:pt x="13031" y="3572"/>
                </a:cubicBezTo>
                <a:cubicBezTo>
                  <a:pt x="13345" y="2931"/>
                  <a:pt x="13647" y="2240"/>
                  <a:pt x="13823" y="1474"/>
                </a:cubicBezTo>
                <a:lnTo>
                  <a:pt x="13823" y="1474"/>
                </a:lnTo>
                <a:cubicBezTo>
                  <a:pt x="13685" y="1976"/>
                  <a:pt x="13471" y="2466"/>
                  <a:pt x="13232" y="2944"/>
                </a:cubicBezTo>
                <a:cubicBezTo>
                  <a:pt x="13433" y="2479"/>
                  <a:pt x="13609" y="2001"/>
                  <a:pt x="13722" y="1524"/>
                </a:cubicBezTo>
                <a:cubicBezTo>
                  <a:pt x="13785" y="1285"/>
                  <a:pt x="13823" y="1109"/>
                  <a:pt x="13835" y="908"/>
                </a:cubicBezTo>
                <a:cubicBezTo>
                  <a:pt x="13848" y="720"/>
                  <a:pt x="13835" y="519"/>
                  <a:pt x="13785" y="330"/>
                </a:cubicBezTo>
                <a:cubicBezTo>
                  <a:pt x="13740" y="171"/>
                  <a:pt x="13684" y="115"/>
                  <a:pt x="13674" y="115"/>
                </a:cubicBezTo>
                <a:cubicBezTo>
                  <a:pt x="13673" y="115"/>
                  <a:pt x="13672" y="115"/>
                  <a:pt x="13672" y="117"/>
                </a:cubicBezTo>
                <a:cubicBezTo>
                  <a:pt x="13672" y="142"/>
                  <a:pt x="13735" y="230"/>
                  <a:pt x="13773" y="418"/>
                </a:cubicBezTo>
                <a:cubicBezTo>
                  <a:pt x="13810" y="607"/>
                  <a:pt x="13810" y="883"/>
                  <a:pt x="13747" y="1197"/>
                </a:cubicBezTo>
                <a:cubicBezTo>
                  <a:pt x="13735" y="1285"/>
                  <a:pt x="13710" y="1386"/>
                  <a:pt x="13685" y="1486"/>
                </a:cubicBezTo>
                <a:cubicBezTo>
                  <a:pt x="13647" y="1612"/>
                  <a:pt x="13622" y="1738"/>
                  <a:pt x="13584" y="1851"/>
                </a:cubicBezTo>
                <a:cubicBezTo>
                  <a:pt x="13509" y="2102"/>
                  <a:pt x="13408" y="2366"/>
                  <a:pt x="13295" y="2655"/>
                </a:cubicBezTo>
                <a:cubicBezTo>
                  <a:pt x="12818" y="3786"/>
                  <a:pt x="12026" y="5143"/>
                  <a:pt x="11071" y="6563"/>
                </a:cubicBezTo>
                <a:cubicBezTo>
                  <a:pt x="10116" y="7995"/>
                  <a:pt x="8998" y="9503"/>
                  <a:pt x="7841" y="10999"/>
                </a:cubicBezTo>
                <a:cubicBezTo>
                  <a:pt x="8482" y="10144"/>
                  <a:pt x="9249" y="9126"/>
                  <a:pt x="9953" y="8159"/>
                </a:cubicBezTo>
                <a:cubicBezTo>
                  <a:pt x="10656" y="7179"/>
                  <a:pt x="11285" y="6236"/>
                  <a:pt x="11712" y="5545"/>
                </a:cubicBezTo>
                <a:cubicBezTo>
                  <a:pt x="12879" y="3634"/>
                  <a:pt x="13272" y="2476"/>
                  <a:pt x="13254" y="2476"/>
                </a:cubicBezTo>
                <a:cubicBezTo>
                  <a:pt x="13252" y="2476"/>
                  <a:pt x="13249" y="2481"/>
                  <a:pt x="13245" y="2491"/>
                </a:cubicBezTo>
                <a:cubicBezTo>
                  <a:pt x="13207" y="2567"/>
                  <a:pt x="13056" y="2956"/>
                  <a:pt x="12667" y="3710"/>
                </a:cubicBezTo>
                <a:cubicBezTo>
                  <a:pt x="12373" y="4251"/>
                  <a:pt x="11953" y="4979"/>
                  <a:pt x="11366" y="5885"/>
                </a:cubicBezTo>
                <a:lnTo>
                  <a:pt x="11366" y="5885"/>
                </a:lnTo>
                <a:cubicBezTo>
                  <a:pt x="11894" y="4933"/>
                  <a:pt x="12681" y="3844"/>
                  <a:pt x="13169" y="2642"/>
                </a:cubicBezTo>
                <a:cubicBezTo>
                  <a:pt x="13169" y="2641"/>
                  <a:pt x="13167" y="2640"/>
                  <a:pt x="13166" y="2640"/>
                </a:cubicBezTo>
                <a:cubicBezTo>
                  <a:pt x="13153" y="2640"/>
                  <a:pt x="13117" y="2682"/>
                  <a:pt x="13097" y="2682"/>
                </a:cubicBezTo>
                <a:cubicBezTo>
                  <a:pt x="13079" y="2682"/>
                  <a:pt x="13074" y="2650"/>
                  <a:pt x="13107" y="2529"/>
                </a:cubicBezTo>
                <a:cubicBezTo>
                  <a:pt x="13232" y="2341"/>
                  <a:pt x="13345" y="2140"/>
                  <a:pt x="13446" y="1939"/>
                </a:cubicBezTo>
                <a:cubicBezTo>
                  <a:pt x="13484" y="1813"/>
                  <a:pt x="13458" y="1750"/>
                  <a:pt x="13458" y="1675"/>
                </a:cubicBezTo>
                <a:cubicBezTo>
                  <a:pt x="13458" y="1624"/>
                  <a:pt x="13471" y="1574"/>
                  <a:pt x="13484" y="1511"/>
                </a:cubicBezTo>
                <a:cubicBezTo>
                  <a:pt x="13484" y="1486"/>
                  <a:pt x="13496" y="1449"/>
                  <a:pt x="13521" y="1411"/>
                </a:cubicBezTo>
                <a:cubicBezTo>
                  <a:pt x="13521" y="1373"/>
                  <a:pt x="13546" y="1335"/>
                  <a:pt x="13559" y="1298"/>
                </a:cubicBezTo>
                <a:lnTo>
                  <a:pt x="13559" y="1298"/>
                </a:lnTo>
                <a:cubicBezTo>
                  <a:pt x="13545" y="1319"/>
                  <a:pt x="13522" y="1349"/>
                  <a:pt x="13510" y="1349"/>
                </a:cubicBezTo>
                <a:cubicBezTo>
                  <a:pt x="13501" y="1349"/>
                  <a:pt x="13498" y="1333"/>
                  <a:pt x="13509" y="1285"/>
                </a:cubicBezTo>
                <a:cubicBezTo>
                  <a:pt x="13521" y="1222"/>
                  <a:pt x="13534" y="1172"/>
                  <a:pt x="13546" y="1122"/>
                </a:cubicBezTo>
                <a:cubicBezTo>
                  <a:pt x="13559" y="1072"/>
                  <a:pt x="13559" y="1021"/>
                  <a:pt x="13572" y="971"/>
                </a:cubicBezTo>
                <a:cubicBezTo>
                  <a:pt x="13584" y="883"/>
                  <a:pt x="13584" y="783"/>
                  <a:pt x="13584" y="669"/>
                </a:cubicBezTo>
                <a:cubicBezTo>
                  <a:pt x="13572" y="481"/>
                  <a:pt x="13509" y="267"/>
                  <a:pt x="13345" y="142"/>
                </a:cubicBezTo>
                <a:cubicBezTo>
                  <a:pt x="13206" y="35"/>
                  <a:pt x="13022" y="1"/>
                  <a:pt x="12846" y="1"/>
                </a:cubicBezTo>
                <a:close/>
              </a:path>
            </a:pathLst>
          </a:custGeom>
          <a:solidFill>
            <a:srgbClr val="FF8C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9" name="Google Shape;1209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277672">
            <a:off x="4366949" y="4471825"/>
            <a:ext cx="1476375" cy="54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210" name="Google Shape;1210;p37"/>
          <p:cNvSpPr/>
          <p:nvPr/>
        </p:nvSpPr>
        <p:spPr>
          <a:xfrm rot="-2700000">
            <a:off x="-947662" y="345497"/>
            <a:ext cx="2266933" cy="587741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" name="Google Shape;1212;p37"/>
          <p:cNvGrpSpPr/>
          <p:nvPr/>
        </p:nvGrpSpPr>
        <p:grpSpPr>
          <a:xfrm rot="2956413">
            <a:off x="8262769" y="1385876"/>
            <a:ext cx="775839" cy="1357194"/>
            <a:chOff x="271325" y="3895325"/>
            <a:chExt cx="360025" cy="629800"/>
          </a:xfrm>
        </p:grpSpPr>
        <p:sp>
          <p:nvSpPr>
            <p:cNvPr id="1213" name="Google Shape;1213;p37"/>
            <p:cNvSpPr/>
            <p:nvPr/>
          </p:nvSpPr>
          <p:spPr>
            <a:xfrm>
              <a:off x="614675" y="3895325"/>
              <a:ext cx="14875" cy="18775"/>
            </a:xfrm>
            <a:custGeom>
              <a:avLst/>
              <a:gdLst/>
              <a:ahLst/>
              <a:cxnLst/>
              <a:rect l="l" t="t" r="r" b="b"/>
              <a:pathLst>
                <a:path w="595" h="751" extrusionOk="0">
                  <a:moveTo>
                    <a:pt x="585" y="0"/>
                  </a:moveTo>
                  <a:cubicBezTo>
                    <a:pt x="583" y="0"/>
                    <a:pt x="570" y="14"/>
                    <a:pt x="541" y="47"/>
                  </a:cubicBezTo>
                  <a:lnTo>
                    <a:pt x="139" y="499"/>
                  </a:lnTo>
                  <a:lnTo>
                    <a:pt x="240" y="411"/>
                  </a:lnTo>
                  <a:lnTo>
                    <a:pt x="240" y="411"/>
                  </a:lnTo>
                  <a:cubicBezTo>
                    <a:pt x="139" y="537"/>
                    <a:pt x="76" y="650"/>
                    <a:pt x="1" y="751"/>
                  </a:cubicBezTo>
                  <a:cubicBezTo>
                    <a:pt x="76" y="675"/>
                    <a:pt x="139" y="600"/>
                    <a:pt x="202" y="537"/>
                  </a:cubicBezTo>
                  <a:cubicBezTo>
                    <a:pt x="297" y="379"/>
                    <a:pt x="594" y="0"/>
                    <a:pt x="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328800" y="4516500"/>
              <a:ext cx="6950" cy="8625"/>
            </a:xfrm>
            <a:custGeom>
              <a:avLst/>
              <a:gdLst/>
              <a:ahLst/>
              <a:cxnLst/>
              <a:rect l="l" t="t" r="r" b="b"/>
              <a:pathLst>
                <a:path w="278" h="345" extrusionOk="0">
                  <a:moveTo>
                    <a:pt x="271" y="1"/>
                  </a:moveTo>
                  <a:cubicBezTo>
                    <a:pt x="248" y="1"/>
                    <a:pt x="178" y="89"/>
                    <a:pt x="1" y="345"/>
                  </a:cubicBezTo>
                  <a:cubicBezTo>
                    <a:pt x="139" y="156"/>
                    <a:pt x="227" y="68"/>
                    <a:pt x="277" y="5"/>
                  </a:cubicBezTo>
                  <a:cubicBezTo>
                    <a:pt x="276" y="2"/>
                    <a:pt x="274" y="1"/>
                    <a:pt x="2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350175" y="4502475"/>
              <a:ext cx="4100" cy="6000"/>
            </a:xfrm>
            <a:custGeom>
              <a:avLst/>
              <a:gdLst/>
              <a:ahLst/>
              <a:cxnLst/>
              <a:rect l="l" t="t" r="r" b="b"/>
              <a:pathLst>
                <a:path w="164" h="240" extrusionOk="0">
                  <a:moveTo>
                    <a:pt x="126" y="1"/>
                  </a:moveTo>
                  <a:lnTo>
                    <a:pt x="0" y="164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93100" y="4290425"/>
              <a:ext cx="3475" cy="5675"/>
            </a:xfrm>
            <a:custGeom>
              <a:avLst/>
              <a:gdLst/>
              <a:ahLst/>
              <a:cxnLst/>
              <a:rect l="l" t="t" r="r" b="b"/>
              <a:pathLst>
                <a:path w="139" h="22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18" y="32"/>
                    <a:pt x="99" y="64"/>
                    <a:pt x="80" y="96"/>
                  </a:cubicBezTo>
                  <a:lnTo>
                    <a:pt x="80" y="96"/>
                  </a:lnTo>
                  <a:cubicBezTo>
                    <a:pt x="106" y="57"/>
                    <a:pt x="126" y="27"/>
                    <a:pt x="139" y="1"/>
                  </a:cubicBezTo>
                  <a:close/>
                  <a:moveTo>
                    <a:pt x="80" y="96"/>
                  </a:moveTo>
                  <a:lnTo>
                    <a:pt x="80" y="96"/>
                  </a:lnTo>
                  <a:cubicBezTo>
                    <a:pt x="58" y="131"/>
                    <a:pt x="31" y="173"/>
                    <a:pt x="1" y="227"/>
                  </a:cubicBezTo>
                  <a:cubicBezTo>
                    <a:pt x="30" y="183"/>
                    <a:pt x="55" y="140"/>
                    <a:pt x="80" y="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88025" y="4273925"/>
              <a:ext cx="19325" cy="25325"/>
            </a:xfrm>
            <a:custGeom>
              <a:avLst/>
              <a:gdLst/>
              <a:ahLst/>
              <a:cxnLst/>
              <a:rect l="l" t="t" r="r" b="b"/>
              <a:pathLst>
                <a:path w="773" h="1013" extrusionOk="0">
                  <a:moveTo>
                    <a:pt x="712" y="0"/>
                  </a:moveTo>
                  <a:cubicBezTo>
                    <a:pt x="697" y="0"/>
                    <a:pt x="666" y="15"/>
                    <a:pt x="618" y="45"/>
                  </a:cubicBezTo>
                  <a:cubicBezTo>
                    <a:pt x="15" y="812"/>
                    <a:pt x="568" y="296"/>
                    <a:pt x="15" y="975"/>
                  </a:cubicBezTo>
                  <a:cubicBezTo>
                    <a:pt x="3" y="1001"/>
                    <a:pt x="0" y="1013"/>
                    <a:pt x="6" y="1013"/>
                  </a:cubicBezTo>
                  <a:cubicBezTo>
                    <a:pt x="37" y="1013"/>
                    <a:pt x="350" y="589"/>
                    <a:pt x="369" y="589"/>
                  </a:cubicBezTo>
                  <a:cubicBezTo>
                    <a:pt x="372" y="589"/>
                    <a:pt x="368" y="599"/>
                    <a:pt x="355" y="623"/>
                  </a:cubicBezTo>
                  <a:cubicBezTo>
                    <a:pt x="596" y="231"/>
                    <a:pt x="772" y="0"/>
                    <a:pt x="7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610900" y="41283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26" y="1"/>
                  </a:moveTo>
                  <a:lnTo>
                    <a:pt x="14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4" y="38"/>
                    <a:pt x="14" y="26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611550" y="4105400"/>
              <a:ext cx="14775" cy="22950"/>
            </a:xfrm>
            <a:custGeom>
              <a:avLst/>
              <a:gdLst/>
              <a:ahLst/>
              <a:cxnLst/>
              <a:rect l="l" t="t" r="r" b="b"/>
              <a:pathLst>
                <a:path w="591" h="918" extrusionOk="0">
                  <a:moveTo>
                    <a:pt x="591" y="0"/>
                  </a:moveTo>
                  <a:lnTo>
                    <a:pt x="591" y="0"/>
                  </a:lnTo>
                  <a:cubicBezTo>
                    <a:pt x="390" y="440"/>
                    <a:pt x="226" y="654"/>
                    <a:pt x="0" y="918"/>
                  </a:cubicBezTo>
                  <a:lnTo>
                    <a:pt x="377" y="754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538350" y="4071775"/>
              <a:ext cx="5675" cy="6950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226" y="1"/>
                  </a:moveTo>
                  <a:cubicBezTo>
                    <a:pt x="176" y="51"/>
                    <a:pt x="101" y="126"/>
                    <a:pt x="0" y="277"/>
                  </a:cubicBezTo>
                  <a:cubicBezTo>
                    <a:pt x="63" y="189"/>
                    <a:pt x="151" y="89"/>
                    <a:pt x="2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95625" y="4111050"/>
              <a:ext cx="8825" cy="7875"/>
            </a:xfrm>
            <a:custGeom>
              <a:avLst/>
              <a:gdLst/>
              <a:ahLst/>
              <a:cxnLst/>
              <a:rect l="l" t="t" r="r" b="b"/>
              <a:pathLst>
                <a:path w="353" h="315" extrusionOk="0">
                  <a:moveTo>
                    <a:pt x="352" y="1"/>
                  </a:moveTo>
                  <a:lnTo>
                    <a:pt x="0" y="315"/>
                  </a:lnTo>
                  <a:lnTo>
                    <a:pt x="289" y="164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90900" y="4130225"/>
              <a:ext cx="6000" cy="5975"/>
            </a:xfrm>
            <a:custGeom>
              <a:avLst/>
              <a:gdLst/>
              <a:ahLst/>
              <a:cxnLst/>
              <a:rect l="l" t="t" r="r" b="b"/>
              <a:pathLst>
                <a:path w="240" h="23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0"/>
                    <a:pt x="26" y="88"/>
                    <a:pt x="64" y="113"/>
                  </a:cubicBezTo>
                  <a:cubicBezTo>
                    <a:pt x="76" y="151"/>
                    <a:pt x="89" y="201"/>
                    <a:pt x="114" y="239"/>
                  </a:cubicBezTo>
                  <a:cubicBezTo>
                    <a:pt x="114" y="214"/>
                    <a:pt x="152" y="151"/>
                    <a:pt x="139" y="151"/>
                  </a:cubicBezTo>
                  <a:cubicBezTo>
                    <a:pt x="164" y="126"/>
                    <a:pt x="202" y="88"/>
                    <a:pt x="240" y="7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433725" y="40601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3" y="5"/>
                    <a:pt x="13" y="10"/>
                    <a:pt x="13" y="14"/>
                  </a:cubicBezTo>
                  <a:lnTo>
                    <a:pt x="13" y="14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"/>
                  </a:lnTo>
                  <a:close/>
                  <a:moveTo>
                    <a:pt x="13" y="14"/>
                  </a:moveTo>
                  <a:cubicBezTo>
                    <a:pt x="12" y="15"/>
                    <a:pt x="9" y="18"/>
                    <a:pt x="1" y="26"/>
                  </a:cubicBezTo>
                  <a:cubicBezTo>
                    <a:pt x="9" y="26"/>
                    <a:pt x="12" y="21"/>
                    <a:pt x="1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434675" y="40589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23"/>
                    <a:pt x="0" y="42"/>
                    <a:pt x="7" y="42"/>
                  </a:cubicBezTo>
                  <a:cubicBezTo>
                    <a:pt x="9" y="42"/>
                    <a:pt x="11" y="41"/>
                    <a:pt x="13" y="38"/>
                  </a:cubicBezTo>
                  <a:lnTo>
                    <a:pt x="26" y="13"/>
                  </a:lnTo>
                  <a:lnTo>
                    <a:pt x="13" y="26"/>
                  </a:ln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35625" y="405230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126" y="1"/>
                  </a:moveTo>
                  <a:cubicBezTo>
                    <a:pt x="88" y="51"/>
                    <a:pt x="63" y="101"/>
                    <a:pt x="38" y="152"/>
                  </a:cubicBezTo>
                  <a:lnTo>
                    <a:pt x="13" y="202"/>
                  </a:lnTo>
                  <a:lnTo>
                    <a:pt x="0" y="214"/>
                  </a:lnTo>
                  <a:lnTo>
                    <a:pt x="13" y="214"/>
                  </a:lnTo>
                  <a:cubicBezTo>
                    <a:pt x="13" y="214"/>
                    <a:pt x="25" y="214"/>
                    <a:pt x="25" y="202"/>
                  </a:cubicBezTo>
                  <a:lnTo>
                    <a:pt x="38" y="177"/>
                  </a:lnTo>
                  <a:cubicBezTo>
                    <a:pt x="38" y="164"/>
                    <a:pt x="50" y="164"/>
                    <a:pt x="50" y="152"/>
                  </a:cubicBezTo>
                  <a:cubicBezTo>
                    <a:pt x="63" y="126"/>
                    <a:pt x="76" y="76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30900" y="4061100"/>
              <a:ext cx="2850" cy="3800"/>
            </a:xfrm>
            <a:custGeom>
              <a:avLst/>
              <a:gdLst/>
              <a:ahLst/>
              <a:cxnLst/>
              <a:rect l="l" t="t" r="r" b="b"/>
              <a:pathLst>
                <a:path w="114" h="152" extrusionOk="0">
                  <a:moveTo>
                    <a:pt x="101" y="1"/>
                  </a:moveTo>
                  <a:cubicBezTo>
                    <a:pt x="64" y="51"/>
                    <a:pt x="38" y="101"/>
                    <a:pt x="1" y="151"/>
                  </a:cubicBezTo>
                  <a:cubicBezTo>
                    <a:pt x="38" y="101"/>
                    <a:pt x="76" y="5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474250" y="407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418350" y="4073350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8" y="1"/>
                  </a:moveTo>
                  <a:cubicBezTo>
                    <a:pt x="38" y="1"/>
                    <a:pt x="25" y="13"/>
                    <a:pt x="25" y="26"/>
                  </a:cubicBezTo>
                  <a:cubicBezTo>
                    <a:pt x="13" y="26"/>
                    <a:pt x="13" y="38"/>
                    <a:pt x="13" y="38"/>
                  </a:cubicBezTo>
                  <a:cubicBezTo>
                    <a:pt x="13" y="38"/>
                    <a:pt x="13" y="51"/>
                    <a:pt x="0" y="51"/>
                  </a:cubicBezTo>
                  <a:cubicBezTo>
                    <a:pt x="0" y="51"/>
                    <a:pt x="13" y="63"/>
                    <a:pt x="13" y="63"/>
                  </a:cubicBezTo>
                  <a:cubicBezTo>
                    <a:pt x="25" y="45"/>
                    <a:pt x="28" y="42"/>
                    <a:pt x="33" y="42"/>
                  </a:cubicBezTo>
                  <a:cubicBezTo>
                    <a:pt x="35" y="42"/>
                    <a:pt x="38" y="42"/>
                    <a:pt x="43" y="42"/>
                  </a:cubicBezTo>
                  <a:cubicBezTo>
                    <a:pt x="47" y="42"/>
                    <a:pt x="53" y="42"/>
                    <a:pt x="63" y="38"/>
                  </a:cubicBezTo>
                  <a:cubicBezTo>
                    <a:pt x="75" y="1"/>
                    <a:pt x="63" y="1"/>
                    <a:pt x="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16450" y="4075550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1"/>
                  </a:moveTo>
                  <a:cubicBezTo>
                    <a:pt x="38" y="26"/>
                    <a:pt x="26" y="51"/>
                    <a:pt x="1" y="89"/>
                  </a:cubicBezTo>
                  <a:lnTo>
                    <a:pt x="26" y="89"/>
                  </a:lnTo>
                  <a:cubicBezTo>
                    <a:pt x="38" y="63"/>
                    <a:pt x="26" y="63"/>
                    <a:pt x="26" y="51"/>
                  </a:cubicBezTo>
                  <a:cubicBezTo>
                    <a:pt x="34" y="51"/>
                    <a:pt x="37" y="56"/>
                    <a:pt x="42" y="56"/>
                  </a:cubicBezTo>
                  <a:cubicBezTo>
                    <a:pt x="44" y="56"/>
                    <a:pt x="47" y="55"/>
                    <a:pt x="51" y="51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421175" y="40702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3" y="0"/>
                  </a:moveTo>
                  <a:lnTo>
                    <a:pt x="0" y="25"/>
                  </a:lnTo>
                  <a:lnTo>
                    <a:pt x="13" y="38"/>
                  </a:lnTo>
                  <a:cubicBezTo>
                    <a:pt x="63" y="0"/>
                    <a:pt x="25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422425" y="40686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lnTo>
                    <a:pt x="0" y="25"/>
                  </a:lnTo>
                  <a:lnTo>
                    <a:pt x="13" y="25"/>
                  </a:ln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420550" y="407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439075" y="401272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0"/>
                  </a:moveTo>
                  <a:lnTo>
                    <a:pt x="38" y="0"/>
                  </a:lnTo>
                  <a:cubicBezTo>
                    <a:pt x="0" y="13"/>
                    <a:pt x="0" y="26"/>
                    <a:pt x="0" y="38"/>
                  </a:cubicBezTo>
                  <a:cubicBezTo>
                    <a:pt x="0" y="26"/>
                    <a:pt x="13" y="13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438750" y="4011975"/>
              <a:ext cx="5000" cy="2350"/>
            </a:xfrm>
            <a:custGeom>
              <a:avLst/>
              <a:gdLst/>
              <a:ahLst/>
              <a:cxnLst/>
              <a:rect l="l" t="t" r="r" b="b"/>
              <a:pathLst>
                <a:path w="200" h="94" extrusionOk="0">
                  <a:moveTo>
                    <a:pt x="199" y="0"/>
                  </a:moveTo>
                  <a:cubicBezTo>
                    <a:pt x="197" y="0"/>
                    <a:pt x="162" y="23"/>
                    <a:pt x="134" y="23"/>
                  </a:cubicBezTo>
                  <a:cubicBezTo>
                    <a:pt x="126" y="23"/>
                    <a:pt x="120" y="22"/>
                    <a:pt x="114" y="18"/>
                  </a:cubicBezTo>
                  <a:cubicBezTo>
                    <a:pt x="39" y="43"/>
                    <a:pt x="101" y="43"/>
                    <a:pt x="76" y="68"/>
                  </a:cubicBezTo>
                  <a:lnTo>
                    <a:pt x="13" y="68"/>
                  </a:lnTo>
                  <a:cubicBezTo>
                    <a:pt x="1" y="81"/>
                    <a:pt x="13" y="93"/>
                    <a:pt x="39" y="93"/>
                  </a:cubicBezTo>
                  <a:cubicBezTo>
                    <a:pt x="76" y="81"/>
                    <a:pt x="126" y="43"/>
                    <a:pt x="177" y="30"/>
                  </a:cubicBezTo>
                  <a:lnTo>
                    <a:pt x="177" y="18"/>
                  </a:lnTo>
                  <a:cubicBezTo>
                    <a:pt x="193" y="5"/>
                    <a:pt x="199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38125" y="4016175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26" y="1"/>
                  </a:moveTo>
                  <a:lnTo>
                    <a:pt x="1" y="1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39635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250" y="4009900"/>
              <a:ext cx="2525" cy="975"/>
            </a:xfrm>
            <a:custGeom>
              <a:avLst/>
              <a:gdLst/>
              <a:ahLst/>
              <a:cxnLst/>
              <a:rect l="l" t="t" r="r" b="b"/>
              <a:pathLst>
                <a:path w="101" h="39" extrusionOk="0">
                  <a:moveTo>
                    <a:pt x="50" y="0"/>
                  </a:moveTo>
                  <a:cubicBezTo>
                    <a:pt x="50" y="13"/>
                    <a:pt x="25" y="25"/>
                    <a:pt x="0" y="38"/>
                  </a:cubicBezTo>
                  <a:lnTo>
                    <a:pt x="38" y="38"/>
                  </a:lnTo>
                  <a:cubicBezTo>
                    <a:pt x="63" y="25"/>
                    <a:pt x="101" y="13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45050" y="401147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50" y="0"/>
                  </a:moveTo>
                  <a:cubicBezTo>
                    <a:pt x="34" y="0"/>
                    <a:pt x="22" y="6"/>
                    <a:pt x="13" y="9"/>
                  </a:cubicBezTo>
                  <a:lnTo>
                    <a:pt x="13" y="9"/>
                  </a:lnTo>
                  <a:lnTo>
                    <a:pt x="50" y="0"/>
                  </a:lnTo>
                  <a:close/>
                  <a:moveTo>
                    <a:pt x="13" y="9"/>
                  </a:moveTo>
                  <a:lnTo>
                    <a:pt x="0" y="13"/>
                  </a:lnTo>
                  <a:cubicBezTo>
                    <a:pt x="4" y="13"/>
                    <a:pt x="9" y="11"/>
                    <a:pt x="1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02625" y="40403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0"/>
                  </a:moveTo>
                  <a:cubicBezTo>
                    <a:pt x="13" y="13"/>
                    <a:pt x="13" y="25"/>
                    <a:pt x="1" y="38"/>
                  </a:cubicBezTo>
                  <a:cubicBezTo>
                    <a:pt x="1" y="38"/>
                    <a:pt x="13" y="25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375300" y="4098400"/>
              <a:ext cx="750" cy="1050"/>
            </a:xfrm>
            <a:custGeom>
              <a:avLst/>
              <a:gdLst/>
              <a:ahLst/>
              <a:cxnLst/>
              <a:rect l="l" t="t" r="r" b="b"/>
              <a:pathLst>
                <a:path w="30" h="42" extrusionOk="0">
                  <a:moveTo>
                    <a:pt x="15" y="1"/>
                  </a:moveTo>
                  <a:cubicBezTo>
                    <a:pt x="12" y="1"/>
                    <a:pt x="7" y="2"/>
                    <a:pt x="1" y="4"/>
                  </a:cubicBezTo>
                  <a:cubicBezTo>
                    <a:pt x="1" y="17"/>
                    <a:pt x="13" y="29"/>
                    <a:pt x="13" y="42"/>
                  </a:cubicBezTo>
                  <a:cubicBezTo>
                    <a:pt x="13" y="21"/>
                    <a:pt x="30" y="1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379375" y="41076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9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399175" y="4039050"/>
              <a:ext cx="4325" cy="5175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148" y="0"/>
                  </a:moveTo>
                  <a:cubicBezTo>
                    <a:pt x="146" y="0"/>
                    <a:pt x="143" y="1"/>
                    <a:pt x="139" y="3"/>
                  </a:cubicBezTo>
                  <a:cubicBezTo>
                    <a:pt x="76" y="166"/>
                    <a:pt x="88" y="16"/>
                    <a:pt x="1" y="179"/>
                  </a:cubicBezTo>
                  <a:cubicBezTo>
                    <a:pt x="8" y="198"/>
                    <a:pt x="15" y="207"/>
                    <a:pt x="23" y="207"/>
                  </a:cubicBezTo>
                  <a:cubicBezTo>
                    <a:pt x="41" y="207"/>
                    <a:pt x="65" y="164"/>
                    <a:pt x="126" y="104"/>
                  </a:cubicBezTo>
                  <a:lnTo>
                    <a:pt x="126" y="104"/>
                  </a:lnTo>
                  <a:cubicBezTo>
                    <a:pt x="123" y="105"/>
                    <a:pt x="121" y="106"/>
                    <a:pt x="120" y="106"/>
                  </a:cubicBezTo>
                  <a:cubicBezTo>
                    <a:pt x="105" y="106"/>
                    <a:pt x="172" y="0"/>
                    <a:pt x="1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380950" y="4114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3" y="1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437825" y="4062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444100" y="40538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445675" y="40523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446300" y="40520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455400" y="404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3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447875" y="40510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3"/>
                  </a:move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448500" y="4046975"/>
              <a:ext cx="6925" cy="2725"/>
            </a:xfrm>
            <a:custGeom>
              <a:avLst/>
              <a:gdLst/>
              <a:ahLst/>
              <a:cxnLst/>
              <a:rect l="l" t="t" r="r" b="b"/>
              <a:pathLst>
                <a:path w="277" h="109" extrusionOk="0">
                  <a:moveTo>
                    <a:pt x="214" y="0"/>
                  </a:moveTo>
                  <a:lnTo>
                    <a:pt x="201" y="13"/>
                  </a:lnTo>
                  <a:cubicBezTo>
                    <a:pt x="113" y="50"/>
                    <a:pt x="63" y="76"/>
                    <a:pt x="38" y="88"/>
                  </a:cubicBezTo>
                  <a:cubicBezTo>
                    <a:pt x="9" y="103"/>
                    <a:pt x="1" y="109"/>
                    <a:pt x="4" y="109"/>
                  </a:cubicBezTo>
                  <a:cubicBezTo>
                    <a:pt x="7" y="109"/>
                    <a:pt x="15" y="106"/>
                    <a:pt x="26" y="101"/>
                  </a:cubicBezTo>
                  <a:cubicBezTo>
                    <a:pt x="38" y="101"/>
                    <a:pt x="51" y="101"/>
                    <a:pt x="63" y="88"/>
                  </a:cubicBezTo>
                  <a:cubicBezTo>
                    <a:pt x="88" y="76"/>
                    <a:pt x="113" y="63"/>
                    <a:pt x="151" y="50"/>
                  </a:cubicBezTo>
                  <a:cubicBezTo>
                    <a:pt x="189" y="38"/>
                    <a:pt x="239" y="25"/>
                    <a:pt x="277" y="13"/>
                  </a:cubicBezTo>
                  <a:cubicBezTo>
                    <a:pt x="277" y="13"/>
                    <a:pt x="252" y="13"/>
                    <a:pt x="239" y="0"/>
                  </a:cubicBezTo>
                  <a:lnTo>
                    <a:pt x="227" y="13"/>
                  </a:lnTo>
                  <a:cubicBezTo>
                    <a:pt x="214" y="13"/>
                    <a:pt x="227" y="0"/>
                    <a:pt x="2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439075" y="405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9" y="13"/>
                    <a:pt x="12" y="7"/>
                    <a:pt x="13" y="7"/>
                  </a:cubicBezTo>
                  <a:cubicBezTo>
                    <a:pt x="13" y="7"/>
                    <a:pt x="13" y="9"/>
                    <a:pt x="13" y="13"/>
                  </a:cubicBezTo>
                  <a:lnTo>
                    <a:pt x="13" y="13"/>
                  </a:ln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441575" y="4011375"/>
              <a:ext cx="2900" cy="1050"/>
            </a:xfrm>
            <a:custGeom>
              <a:avLst/>
              <a:gdLst/>
              <a:ahLst/>
              <a:cxnLst/>
              <a:rect l="l" t="t" r="r" b="b"/>
              <a:pathLst>
                <a:path w="116" h="42" extrusionOk="0">
                  <a:moveTo>
                    <a:pt x="108" y="0"/>
                  </a:moveTo>
                  <a:cubicBezTo>
                    <a:pt x="104" y="0"/>
                    <a:pt x="92" y="5"/>
                    <a:pt x="64" y="17"/>
                  </a:cubicBezTo>
                  <a:cubicBezTo>
                    <a:pt x="64" y="17"/>
                    <a:pt x="1" y="42"/>
                    <a:pt x="39" y="42"/>
                  </a:cubicBezTo>
                  <a:lnTo>
                    <a:pt x="64" y="29"/>
                  </a:lnTo>
                  <a:cubicBezTo>
                    <a:pt x="81" y="21"/>
                    <a:pt x="116" y="0"/>
                    <a:pt x="1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442225" y="405512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0" y="1"/>
                  </a:moveTo>
                  <a:cubicBezTo>
                    <a:pt x="50" y="13"/>
                    <a:pt x="38" y="26"/>
                    <a:pt x="0" y="39"/>
                  </a:cubicBezTo>
                  <a:lnTo>
                    <a:pt x="25" y="39"/>
                  </a:lnTo>
                  <a:lnTo>
                    <a:pt x="50" y="26"/>
                  </a:lnTo>
                  <a:cubicBezTo>
                    <a:pt x="50" y="13"/>
                    <a:pt x="50" y="13"/>
                    <a:pt x="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443475" y="4054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0" y="26"/>
                  </a:cubicBezTo>
                  <a:cubicBezTo>
                    <a:pt x="0" y="26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441275" y="40570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457925" y="4042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453525" y="40683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457600" y="4063625"/>
              <a:ext cx="650" cy="1350"/>
            </a:xfrm>
            <a:custGeom>
              <a:avLst/>
              <a:gdLst/>
              <a:ahLst/>
              <a:cxnLst/>
              <a:rect l="l" t="t" r="r" b="b"/>
              <a:pathLst>
                <a:path w="26" h="54" extrusionOk="0">
                  <a:moveTo>
                    <a:pt x="26" y="0"/>
                  </a:moveTo>
                  <a:cubicBezTo>
                    <a:pt x="26" y="0"/>
                    <a:pt x="13" y="13"/>
                    <a:pt x="1" y="38"/>
                  </a:cubicBezTo>
                  <a:lnTo>
                    <a:pt x="13" y="38"/>
                  </a:lnTo>
                  <a:lnTo>
                    <a:pt x="13" y="50"/>
                  </a:lnTo>
                  <a:cubicBezTo>
                    <a:pt x="16" y="53"/>
                    <a:pt x="18" y="54"/>
                    <a:pt x="19" y="54"/>
                  </a:cubicBezTo>
                  <a:cubicBezTo>
                    <a:pt x="26" y="54"/>
                    <a:pt x="26" y="33"/>
                    <a:pt x="26" y="13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435300" y="4085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" y="13"/>
                    <a:pt x="1" y="13"/>
                    <a:pt x="13" y="25"/>
                  </a:cubicBezTo>
                  <a:cubicBezTo>
                    <a:pt x="13" y="13"/>
                    <a:pt x="26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456675" y="40469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418225" y="4096050"/>
              <a:ext cx="1075" cy="400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33" y="1"/>
                  </a:moveTo>
                  <a:cubicBezTo>
                    <a:pt x="30" y="1"/>
                    <a:pt x="24" y="4"/>
                    <a:pt x="5" y="10"/>
                  </a:cubicBezTo>
                  <a:cubicBezTo>
                    <a:pt x="1" y="14"/>
                    <a:pt x="2" y="16"/>
                    <a:pt x="6" y="16"/>
                  </a:cubicBezTo>
                  <a:cubicBezTo>
                    <a:pt x="15" y="16"/>
                    <a:pt x="34" y="10"/>
                    <a:pt x="43" y="10"/>
                  </a:cubicBezTo>
                  <a:cubicBezTo>
                    <a:pt x="36" y="4"/>
                    <a:pt x="36" y="1"/>
                    <a:pt x="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461700" y="40557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cubicBezTo>
                    <a:pt x="19" y="7"/>
                    <a:pt x="16" y="14"/>
                    <a:pt x="13" y="20"/>
                  </a:cubicBezTo>
                  <a:lnTo>
                    <a:pt x="25" y="1"/>
                  </a:lnTo>
                  <a:close/>
                  <a:moveTo>
                    <a:pt x="13" y="20"/>
                  </a:moveTo>
                  <a:lnTo>
                    <a:pt x="0" y="39"/>
                  </a:lnTo>
                  <a:cubicBezTo>
                    <a:pt x="6" y="32"/>
                    <a:pt x="10" y="26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463900" y="4045400"/>
              <a:ext cx="1275" cy="250"/>
            </a:xfrm>
            <a:custGeom>
              <a:avLst/>
              <a:gdLst/>
              <a:ahLst/>
              <a:cxnLst/>
              <a:rect l="l" t="t" r="r" b="b"/>
              <a:pathLst>
                <a:path w="51" h="10" extrusionOk="0">
                  <a:moveTo>
                    <a:pt x="0" y="0"/>
                  </a:moveTo>
                  <a:cubicBezTo>
                    <a:pt x="13" y="7"/>
                    <a:pt x="22" y="10"/>
                    <a:pt x="30" y="10"/>
                  </a:cubicBezTo>
                  <a:cubicBezTo>
                    <a:pt x="38" y="10"/>
                    <a:pt x="44" y="7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456025" y="40457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76" y="1"/>
                  </a:moveTo>
                  <a:cubicBezTo>
                    <a:pt x="51" y="1"/>
                    <a:pt x="26" y="13"/>
                    <a:pt x="1" y="26"/>
                  </a:cubicBezTo>
                  <a:lnTo>
                    <a:pt x="14" y="26"/>
                  </a:lnTo>
                  <a:cubicBezTo>
                    <a:pt x="51" y="26"/>
                    <a:pt x="64" y="13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419600" y="4093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cubicBezTo>
                    <a:pt x="13" y="0"/>
                    <a:pt x="0" y="0"/>
                    <a:pt x="0" y="0"/>
                  </a:cubicBezTo>
                  <a:cubicBezTo>
                    <a:pt x="13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462625" y="4045250"/>
              <a:ext cx="1300" cy="175"/>
            </a:xfrm>
            <a:custGeom>
              <a:avLst/>
              <a:gdLst/>
              <a:ahLst/>
              <a:cxnLst/>
              <a:rect l="l" t="t" r="r" b="b"/>
              <a:pathLst>
                <a:path w="52" h="7" extrusionOk="0">
                  <a:moveTo>
                    <a:pt x="8" y="1"/>
                  </a:moveTo>
                  <a:cubicBezTo>
                    <a:pt x="4" y="1"/>
                    <a:pt x="1" y="2"/>
                    <a:pt x="1" y="6"/>
                  </a:cubicBezTo>
                  <a:lnTo>
                    <a:pt x="51" y="6"/>
                  </a:lnTo>
                  <a:cubicBezTo>
                    <a:pt x="34" y="6"/>
                    <a:pt x="18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378450" y="4111375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8" y="0"/>
                  </a:moveTo>
                  <a:cubicBezTo>
                    <a:pt x="25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78750" y="41107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3"/>
                  </a:moveTo>
                  <a:cubicBezTo>
                    <a:pt x="13" y="13"/>
                    <a:pt x="26" y="13"/>
                    <a:pt x="26" y="0"/>
                  </a:cubicBezTo>
                  <a:cubicBezTo>
                    <a:pt x="26" y="13"/>
                    <a:pt x="13" y="13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84100" y="407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81275" y="4073350"/>
              <a:ext cx="5350" cy="4425"/>
            </a:xfrm>
            <a:custGeom>
              <a:avLst/>
              <a:gdLst/>
              <a:ahLst/>
              <a:cxnLst/>
              <a:rect l="l" t="t" r="r" b="b"/>
              <a:pathLst>
                <a:path w="214" h="177" extrusionOk="0">
                  <a:moveTo>
                    <a:pt x="113" y="1"/>
                  </a:moveTo>
                  <a:cubicBezTo>
                    <a:pt x="101" y="63"/>
                    <a:pt x="101" y="101"/>
                    <a:pt x="0" y="177"/>
                  </a:cubicBezTo>
                  <a:cubicBezTo>
                    <a:pt x="76" y="139"/>
                    <a:pt x="151" y="101"/>
                    <a:pt x="214" y="51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389750" y="4099425"/>
              <a:ext cx="2850" cy="2225"/>
            </a:xfrm>
            <a:custGeom>
              <a:avLst/>
              <a:gdLst/>
              <a:ahLst/>
              <a:cxnLst/>
              <a:rect l="l" t="t" r="r" b="b"/>
              <a:pathLst>
                <a:path w="114" h="89" extrusionOk="0">
                  <a:moveTo>
                    <a:pt x="114" y="1"/>
                  </a:moveTo>
                  <a:cubicBezTo>
                    <a:pt x="89" y="1"/>
                    <a:pt x="38" y="13"/>
                    <a:pt x="1" y="38"/>
                  </a:cubicBezTo>
                  <a:lnTo>
                    <a:pt x="1" y="89"/>
                  </a:lnTo>
                  <a:lnTo>
                    <a:pt x="13" y="89"/>
                  </a:lnTo>
                  <a:cubicBezTo>
                    <a:pt x="26" y="89"/>
                    <a:pt x="51" y="89"/>
                    <a:pt x="63" y="76"/>
                  </a:cubicBezTo>
                  <a:cubicBezTo>
                    <a:pt x="76" y="76"/>
                    <a:pt x="76" y="63"/>
                    <a:pt x="76" y="63"/>
                  </a:cubicBezTo>
                  <a:cubicBezTo>
                    <a:pt x="89" y="38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438450" y="401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95725" y="40485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0" y="26"/>
                    <a:pt x="13" y="39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92575" y="4074925"/>
              <a:ext cx="1600" cy="1900"/>
            </a:xfrm>
            <a:custGeom>
              <a:avLst/>
              <a:gdLst/>
              <a:ahLst/>
              <a:cxnLst/>
              <a:rect l="l" t="t" r="r" b="b"/>
              <a:pathLst>
                <a:path w="64" h="76" extrusionOk="0">
                  <a:moveTo>
                    <a:pt x="38" y="0"/>
                  </a:moveTo>
                  <a:lnTo>
                    <a:pt x="1" y="76"/>
                  </a:lnTo>
                  <a:cubicBezTo>
                    <a:pt x="17" y="76"/>
                    <a:pt x="29" y="70"/>
                    <a:pt x="38" y="70"/>
                  </a:cubicBezTo>
                  <a:cubicBezTo>
                    <a:pt x="43" y="70"/>
                    <a:pt x="47" y="72"/>
                    <a:pt x="51" y="76"/>
                  </a:cubicBezTo>
                  <a:cubicBezTo>
                    <a:pt x="63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372475" y="4010850"/>
              <a:ext cx="92375" cy="104375"/>
            </a:xfrm>
            <a:custGeom>
              <a:avLst/>
              <a:gdLst/>
              <a:ahLst/>
              <a:cxnLst/>
              <a:rect l="l" t="t" r="r" b="b"/>
              <a:pathLst>
                <a:path w="3695" h="4175" extrusionOk="0">
                  <a:moveTo>
                    <a:pt x="3311" y="263"/>
                  </a:moveTo>
                  <a:cubicBezTo>
                    <a:pt x="3309" y="264"/>
                    <a:pt x="3307" y="264"/>
                    <a:pt x="3305" y="264"/>
                  </a:cubicBezTo>
                  <a:lnTo>
                    <a:pt x="3280" y="289"/>
                  </a:lnTo>
                  <a:cubicBezTo>
                    <a:pt x="3303" y="276"/>
                    <a:pt x="3312" y="268"/>
                    <a:pt x="3311" y="263"/>
                  </a:cubicBezTo>
                  <a:close/>
                  <a:moveTo>
                    <a:pt x="3180" y="440"/>
                  </a:moveTo>
                  <a:lnTo>
                    <a:pt x="3180" y="440"/>
                  </a:lnTo>
                  <a:cubicBezTo>
                    <a:pt x="3192" y="452"/>
                    <a:pt x="3217" y="465"/>
                    <a:pt x="3217" y="478"/>
                  </a:cubicBezTo>
                  <a:lnTo>
                    <a:pt x="3227" y="478"/>
                  </a:lnTo>
                  <a:cubicBezTo>
                    <a:pt x="3228" y="477"/>
                    <a:pt x="3229" y="477"/>
                    <a:pt x="3230" y="477"/>
                  </a:cubicBezTo>
                  <a:lnTo>
                    <a:pt x="3230" y="477"/>
                  </a:lnTo>
                  <a:cubicBezTo>
                    <a:pt x="3230" y="477"/>
                    <a:pt x="3230" y="477"/>
                    <a:pt x="3230" y="478"/>
                  </a:cubicBezTo>
                  <a:lnTo>
                    <a:pt x="3227" y="478"/>
                  </a:lnTo>
                  <a:cubicBezTo>
                    <a:pt x="3215" y="480"/>
                    <a:pt x="3204" y="483"/>
                    <a:pt x="3192" y="485"/>
                  </a:cubicBezTo>
                  <a:lnTo>
                    <a:pt x="3192" y="485"/>
                  </a:lnTo>
                  <a:cubicBezTo>
                    <a:pt x="3196" y="482"/>
                    <a:pt x="3200" y="480"/>
                    <a:pt x="3205" y="478"/>
                  </a:cubicBezTo>
                  <a:cubicBezTo>
                    <a:pt x="3192" y="465"/>
                    <a:pt x="3180" y="452"/>
                    <a:pt x="3180" y="440"/>
                  </a:cubicBezTo>
                  <a:close/>
                  <a:moveTo>
                    <a:pt x="3192" y="485"/>
                  </a:moveTo>
                  <a:lnTo>
                    <a:pt x="3192" y="485"/>
                  </a:lnTo>
                  <a:cubicBezTo>
                    <a:pt x="3187" y="488"/>
                    <a:pt x="3182" y="491"/>
                    <a:pt x="3178" y="494"/>
                  </a:cubicBezTo>
                  <a:lnTo>
                    <a:pt x="3178" y="494"/>
                  </a:lnTo>
                  <a:cubicBezTo>
                    <a:pt x="3175" y="492"/>
                    <a:pt x="3172" y="490"/>
                    <a:pt x="3167" y="490"/>
                  </a:cubicBezTo>
                  <a:cubicBezTo>
                    <a:pt x="3175" y="488"/>
                    <a:pt x="3184" y="487"/>
                    <a:pt x="3192" y="485"/>
                  </a:cubicBezTo>
                  <a:close/>
                  <a:moveTo>
                    <a:pt x="3406" y="503"/>
                  </a:moveTo>
                  <a:lnTo>
                    <a:pt x="3400" y="504"/>
                  </a:lnTo>
                  <a:lnTo>
                    <a:pt x="3400" y="504"/>
                  </a:lnTo>
                  <a:cubicBezTo>
                    <a:pt x="3403" y="503"/>
                    <a:pt x="3406" y="503"/>
                    <a:pt x="3406" y="503"/>
                  </a:cubicBezTo>
                  <a:close/>
                  <a:moveTo>
                    <a:pt x="2483" y="137"/>
                  </a:moveTo>
                  <a:cubicBezTo>
                    <a:pt x="2457" y="137"/>
                    <a:pt x="2411" y="215"/>
                    <a:pt x="2375" y="239"/>
                  </a:cubicBezTo>
                  <a:cubicBezTo>
                    <a:pt x="2363" y="251"/>
                    <a:pt x="2338" y="276"/>
                    <a:pt x="2313" y="289"/>
                  </a:cubicBezTo>
                  <a:cubicBezTo>
                    <a:pt x="2287" y="302"/>
                    <a:pt x="2262" y="314"/>
                    <a:pt x="2237" y="314"/>
                  </a:cubicBezTo>
                  <a:cubicBezTo>
                    <a:pt x="2187" y="339"/>
                    <a:pt x="2137" y="352"/>
                    <a:pt x="2086" y="390"/>
                  </a:cubicBezTo>
                  <a:lnTo>
                    <a:pt x="2174" y="364"/>
                  </a:lnTo>
                  <a:lnTo>
                    <a:pt x="2174" y="364"/>
                  </a:lnTo>
                  <a:cubicBezTo>
                    <a:pt x="2174" y="390"/>
                    <a:pt x="2011" y="465"/>
                    <a:pt x="1973" y="478"/>
                  </a:cubicBezTo>
                  <a:cubicBezTo>
                    <a:pt x="1985" y="489"/>
                    <a:pt x="2089" y="480"/>
                    <a:pt x="2090" y="515"/>
                  </a:cubicBezTo>
                  <a:lnTo>
                    <a:pt x="2112" y="515"/>
                  </a:lnTo>
                  <a:cubicBezTo>
                    <a:pt x="2112" y="503"/>
                    <a:pt x="2112" y="503"/>
                    <a:pt x="2124" y="503"/>
                  </a:cubicBezTo>
                  <a:cubicBezTo>
                    <a:pt x="2137" y="490"/>
                    <a:pt x="2162" y="478"/>
                    <a:pt x="2174" y="465"/>
                  </a:cubicBezTo>
                  <a:cubicBezTo>
                    <a:pt x="2212" y="440"/>
                    <a:pt x="2237" y="415"/>
                    <a:pt x="2275" y="390"/>
                  </a:cubicBezTo>
                  <a:cubicBezTo>
                    <a:pt x="2338" y="352"/>
                    <a:pt x="2426" y="314"/>
                    <a:pt x="2501" y="264"/>
                  </a:cubicBezTo>
                  <a:lnTo>
                    <a:pt x="2502" y="264"/>
                  </a:lnTo>
                  <a:cubicBezTo>
                    <a:pt x="2480" y="221"/>
                    <a:pt x="2471" y="173"/>
                    <a:pt x="2488" y="138"/>
                  </a:cubicBezTo>
                  <a:cubicBezTo>
                    <a:pt x="2487" y="137"/>
                    <a:pt x="2485" y="137"/>
                    <a:pt x="2483" y="137"/>
                  </a:cubicBezTo>
                  <a:close/>
                  <a:moveTo>
                    <a:pt x="3393" y="490"/>
                  </a:moveTo>
                  <a:cubicBezTo>
                    <a:pt x="3386" y="494"/>
                    <a:pt x="3378" y="496"/>
                    <a:pt x="3369" y="498"/>
                  </a:cubicBezTo>
                  <a:lnTo>
                    <a:pt x="3369" y="498"/>
                  </a:lnTo>
                  <a:cubicBezTo>
                    <a:pt x="3365" y="501"/>
                    <a:pt x="3360" y="503"/>
                    <a:pt x="3356" y="503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36" y="503"/>
                    <a:pt x="3319" y="503"/>
                    <a:pt x="3305" y="503"/>
                  </a:cubicBezTo>
                  <a:cubicBezTo>
                    <a:pt x="3318" y="503"/>
                    <a:pt x="3343" y="515"/>
                    <a:pt x="3356" y="515"/>
                  </a:cubicBezTo>
                  <a:lnTo>
                    <a:pt x="3400" y="504"/>
                  </a:lnTo>
                  <a:lnTo>
                    <a:pt x="3400" y="504"/>
                  </a:lnTo>
                  <a:cubicBezTo>
                    <a:pt x="3396" y="506"/>
                    <a:pt x="3393" y="509"/>
                    <a:pt x="3393" y="515"/>
                  </a:cubicBezTo>
                  <a:cubicBezTo>
                    <a:pt x="3393" y="503"/>
                    <a:pt x="3418" y="503"/>
                    <a:pt x="3406" y="503"/>
                  </a:cubicBezTo>
                  <a:lnTo>
                    <a:pt x="3406" y="490"/>
                  </a:lnTo>
                  <a:close/>
                  <a:moveTo>
                    <a:pt x="3108" y="534"/>
                  </a:moveTo>
                  <a:lnTo>
                    <a:pt x="3108" y="534"/>
                  </a:lnTo>
                  <a:cubicBezTo>
                    <a:pt x="3105" y="536"/>
                    <a:pt x="3103" y="538"/>
                    <a:pt x="3100" y="539"/>
                  </a:cubicBezTo>
                  <a:lnTo>
                    <a:pt x="3100" y="539"/>
                  </a:lnTo>
                  <a:cubicBezTo>
                    <a:pt x="3102" y="537"/>
                    <a:pt x="3105" y="535"/>
                    <a:pt x="3108" y="534"/>
                  </a:cubicBezTo>
                  <a:close/>
                  <a:moveTo>
                    <a:pt x="2953" y="478"/>
                  </a:moveTo>
                  <a:lnTo>
                    <a:pt x="2953" y="478"/>
                  </a:lnTo>
                  <a:cubicBezTo>
                    <a:pt x="2842" y="530"/>
                    <a:pt x="2803" y="551"/>
                    <a:pt x="2811" y="551"/>
                  </a:cubicBezTo>
                  <a:cubicBezTo>
                    <a:pt x="2819" y="551"/>
                    <a:pt x="2868" y="533"/>
                    <a:pt x="2941" y="503"/>
                  </a:cubicBezTo>
                  <a:cubicBezTo>
                    <a:pt x="2941" y="503"/>
                    <a:pt x="2941" y="490"/>
                    <a:pt x="2953" y="478"/>
                  </a:cubicBezTo>
                  <a:close/>
                  <a:moveTo>
                    <a:pt x="3255" y="566"/>
                  </a:moveTo>
                  <a:lnTo>
                    <a:pt x="3242" y="591"/>
                  </a:lnTo>
                  <a:lnTo>
                    <a:pt x="3268" y="566"/>
                  </a:lnTo>
                  <a:close/>
                  <a:moveTo>
                    <a:pt x="2086" y="515"/>
                  </a:moveTo>
                  <a:cubicBezTo>
                    <a:pt x="2044" y="549"/>
                    <a:pt x="2004" y="583"/>
                    <a:pt x="1968" y="617"/>
                  </a:cubicBezTo>
                  <a:lnTo>
                    <a:pt x="1968" y="617"/>
                  </a:lnTo>
                  <a:cubicBezTo>
                    <a:pt x="2008" y="590"/>
                    <a:pt x="2049" y="560"/>
                    <a:pt x="2086" y="528"/>
                  </a:cubicBezTo>
                  <a:cubicBezTo>
                    <a:pt x="2089" y="523"/>
                    <a:pt x="2090" y="519"/>
                    <a:pt x="2090" y="515"/>
                  </a:cubicBezTo>
                  <a:close/>
                  <a:moveTo>
                    <a:pt x="2873" y="617"/>
                  </a:moveTo>
                  <a:cubicBezTo>
                    <a:pt x="2855" y="622"/>
                    <a:pt x="2840" y="626"/>
                    <a:pt x="2828" y="628"/>
                  </a:cubicBezTo>
                  <a:lnTo>
                    <a:pt x="2873" y="617"/>
                  </a:lnTo>
                  <a:close/>
                  <a:moveTo>
                    <a:pt x="2745" y="550"/>
                  </a:moveTo>
                  <a:lnTo>
                    <a:pt x="2745" y="550"/>
                  </a:lnTo>
                  <a:cubicBezTo>
                    <a:pt x="2650" y="591"/>
                    <a:pt x="2560" y="635"/>
                    <a:pt x="2473" y="684"/>
                  </a:cubicBezTo>
                  <a:lnTo>
                    <a:pt x="2473" y="684"/>
                  </a:lnTo>
                  <a:cubicBezTo>
                    <a:pt x="2418" y="723"/>
                    <a:pt x="2368" y="762"/>
                    <a:pt x="2325" y="804"/>
                  </a:cubicBezTo>
                  <a:cubicBezTo>
                    <a:pt x="2338" y="804"/>
                    <a:pt x="2350" y="817"/>
                    <a:pt x="2363" y="817"/>
                  </a:cubicBezTo>
                  <a:cubicBezTo>
                    <a:pt x="2500" y="709"/>
                    <a:pt x="2629" y="622"/>
                    <a:pt x="2745" y="550"/>
                  </a:cubicBezTo>
                  <a:close/>
                  <a:moveTo>
                    <a:pt x="2300" y="879"/>
                  </a:moveTo>
                  <a:cubicBezTo>
                    <a:pt x="2300" y="879"/>
                    <a:pt x="2300" y="879"/>
                    <a:pt x="2300" y="880"/>
                  </a:cubicBezTo>
                  <a:lnTo>
                    <a:pt x="2287" y="892"/>
                  </a:lnTo>
                  <a:cubicBezTo>
                    <a:pt x="2291" y="888"/>
                    <a:pt x="2296" y="884"/>
                    <a:pt x="2300" y="879"/>
                  </a:cubicBezTo>
                  <a:close/>
                  <a:moveTo>
                    <a:pt x="2501" y="892"/>
                  </a:moveTo>
                  <a:lnTo>
                    <a:pt x="2501" y="892"/>
                  </a:lnTo>
                  <a:cubicBezTo>
                    <a:pt x="2476" y="905"/>
                    <a:pt x="2451" y="921"/>
                    <a:pt x="2426" y="936"/>
                  </a:cubicBezTo>
                  <a:lnTo>
                    <a:pt x="2438" y="930"/>
                  </a:lnTo>
                  <a:cubicBezTo>
                    <a:pt x="2463" y="917"/>
                    <a:pt x="2476" y="905"/>
                    <a:pt x="2501" y="892"/>
                  </a:cubicBezTo>
                  <a:close/>
                  <a:moveTo>
                    <a:pt x="3217" y="0"/>
                  </a:moveTo>
                  <a:lnTo>
                    <a:pt x="3167" y="13"/>
                  </a:lnTo>
                  <a:lnTo>
                    <a:pt x="3067" y="38"/>
                  </a:lnTo>
                  <a:cubicBezTo>
                    <a:pt x="2941" y="75"/>
                    <a:pt x="2815" y="126"/>
                    <a:pt x="2702" y="176"/>
                  </a:cubicBezTo>
                  <a:cubicBezTo>
                    <a:pt x="2677" y="189"/>
                    <a:pt x="2652" y="201"/>
                    <a:pt x="2627" y="201"/>
                  </a:cubicBezTo>
                  <a:cubicBezTo>
                    <a:pt x="2589" y="226"/>
                    <a:pt x="2564" y="239"/>
                    <a:pt x="2526" y="251"/>
                  </a:cubicBezTo>
                  <a:cubicBezTo>
                    <a:pt x="2526" y="251"/>
                    <a:pt x="2514" y="251"/>
                    <a:pt x="2514" y="264"/>
                  </a:cubicBezTo>
                  <a:lnTo>
                    <a:pt x="2502" y="264"/>
                  </a:lnTo>
                  <a:cubicBezTo>
                    <a:pt x="2506" y="274"/>
                    <a:pt x="2512" y="283"/>
                    <a:pt x="2518" y="292"/>
                  </a:cubicBezTo>
                  <a:lnTo>
                    <a:pt x="2518" y="292"/>
                  </a:lnTo>
                  <a:cubicBezTo>
                    <a:pt x="2555" y="273"/>
                    <a:pt x="2607" y="262"/>
                    <a:pt x="2639" y="251"/>
                  </a:cubicBezTo>
                  <a:lnTo>
                    <a:pt x="2639" y="251"/>
                  </a:lnTo>
                  <a:cubicBezTo>
                    <a:pt x="2608" y="262"/>
                    <a:pt x="2569" y="280"/>
                    <a:pt x="2528" y="307"/>
                  </a:cubicBezTo>
                  <a:lnTo>
                    <a:pt x="2528" y="307"/>
                  </a:lnTo>
                  <a:cubicBezTo>
                    <a:pt x="2525" y="303"/>
                    <a:pt x="2521" y="297"/>
                    <a:pt x="2518" y="292"/>
                  </a:cubicBezTo>
                  <a:lnTo>
                    <a:pt x="2518" y="292"/>
                  </a:lnTo>
                  <a:cubicBezTo>
                    <a:pt x="2512" y="295"/>
                    <a:pt x="2506" y="298"/>
                    <a:pt x="2501" y="302"/>
                  </a:cubicBezTo>
                  <a:cubicBezTo>
                    <a:pt x="2413" y="352"/>
                    <a:pt x="2325" y="390"/>
                    <a:pt x="2250" y="440"/>
                  </a:cubicBezTo>
                  <a:cubicBezTo>
                    <a:pt x="2212" y="465"/>
                    <a:pt x="2174" y="490"/>
                    <a:pt x="2137" y="515"/>
                  </a:cubicBezTo>
                  <a:cubicBezTo>
                    <a:pt x="2112" y="528"/>
                    <a:pt x="2099" y="540"/>
                    <a:pt x="2074" y="566"/>
                  </a:cubicBezTo>
                  <a:lnTo>
                    <a:pt x="2061" y="566"/>
                  </a:lnTo>
                  <a:cubicBezTo>
                    <a:pt x="2036" y="591"/>
                    <a:pt x="2024" y="603"/>
                    <a:pt x="1998" y="628"/>
                  </a:cubicBezTo>
                  <a:cubicBezTo>
                    <a:pt x="1922" y="683"/>
                    <a:pt x="1864" y="748"/>
                    <a:pt x="1817" y="796"/>
                  </a:cubicBezTo>
                  <a:lnTo>
                    <a:pt x="1817" y="796"/>
                  </a:lnTo>
                  <a:cubicBezTo>
                    <a:pt x="1845" y="786"/>
                    <a:pt x="1873" y="776"/>
                    <a:pt x="1899" y="768"/>
                  </a:cubicBezTo>
                  <a:lnTo>
                    <a:pt x="1899" y="768"/>
                  </a:lnTo>
                  <a:cubicBezTo>
                    <a:pt x="1864" y="800"/>
                    <a:pt x="1831" y="834"/>
                    <a:pt x="1797" y="867"/>
                  </a:cubicBezTo>
                  <a:cubicBezTo>
                    <a:pt x="1785" y="880"/>
                    <a:pt x="1772" y="892"/>
                    <a:pt x="1760" y="905"/>
                  </a:cubicBezTo>
                  <a:cubicBezTo>
                    <a:pt x="1747" y="917"/>
                    <a:pt x="1747" y="930"/>
                    <a:pt x="1735" y="942"/>
                  </a:cubicBezTo>
                  <a:cubicBezTo>
                    <a:pt x="1747" y="930"/>
                    <a:pt x="1772" y="917"/>
                    <a:pt x="1785" y="905"/>
                  </a:cubicBezTo>
                  <a:cubicBezTo>
                    <a:pt x="1785" y="905"/>
                    <a:pt x="1785" y="892"/>
                    <a:pt x="1797" y="892"/>
                  </a:cubicBezTo>
                  <a:cubicBezTo>
                    <a:pt x="1835" y="867"/>
                    <a:pt x="1898" y="817"/>
                    <a:pt x="1961" y="754"/>
                  </a:cubicBezTo>
                  <a:cubicBezTo>
                    <a:pt x="1964" y="751"/>
                    <a:pt x="1967" y="749"/>
                    <a:pt x="1970" y="747"/>
                  </a:cubicBezTo>
                  <a:lnTo>
                    <a:pt x="1970" y="747"/>
                  </a:lnTo>
                  <a:cubicBezTo>
                    <a:pt x="1948" y="753"/>
                    <a:pt x="1924" y="760"/>
                    <a:pt x="1899" y="768"/>
                  </a:cubicBezTo>
                  <a:lnTo>
                    <a:pt x="1899" y="768"/>
                  </a:lnTo>
                  <a:cubicBezTo>
                    <a:pt x="1942" y="727"/>
                    <a:pt x="1987" y="688"/>
                    <a:pt x="2036" y="653"/>
                  </a:cubicBezTo>
                  <a:cubicBezTo>
                    <a:pt x="2212" y="503"/>
                    <a:pt x="2375" y="402"/>
                    <a:pt x="2501" y="327"/>
                  </a:cubicBezTo>
                  <a:cubicBezTo>
                    <a:pt x="2510" y="320"/>
                    <a:pt x="2519" y="313"/>
                    <a:pt x="2528" y="307"/>
                  </a:cubicBezTo>
                  <a:lnTo>
                    <a:pt x="2528" y="307"/>
                  </a:lnTo>
                  <a:cubicBezTo>
                    <a:pt x="2542" y="325"/>
                    <a:pt x="2557" y="341"/>
                    <a:pt x="2572" y="351"/>
                  </a:cubicBezTo>
                  <a:lnTo>
                    <a:pt x="2572" y="351"/>
                  </a:lnTo>
                  <a:cubicBezTo>
                    <a:pt x="2599" y="337"/>
                    <a:pt x="2626" y="324"/>
                    <a:pt x="2654" y="312"/>
                  </a:cubicBezTo>
                  <a:lnTo>
                    <a:pt x="2654" y="312"/>
                  </a:lnTo>
                  <a:cubicBezTo>
                    <a:pt x="2662" y="304"/>
                    <a:pt x="2669" y="297"/>
                    <a:pt x="2677" y="289"/>
                  </a:cubicBezTo>
                  <a:cubicBezTo>
                    <a:pt x="2715" y="251"/>
                    <a:pt x="2752" y="214"/>
                    <a:pt x="2765" y="201"/>
                  </a:cubicBezTo>
                  <a:cubicBezTo>
                    <a:pt x="2777" y="176"/>
                    <a:pt x="2765" y="176"/>
                    <a:pt x="2752" y="163"/>
                  </a:cubicBezTo>
                  <a:cubicBezTo>
                    <a:pt x="2803" y="151"/>
                    <a:pt x="2840" y="126"/>
                    <a:pt x="2878" y="113"/>
                  </a:cubicBezTo>
                  <a:cubicBezTo>
                    <a:pt x="2928" y="101"/>
                    <a:pt x="2979" y="75"/>
                    <a:pt x="3016" y="63"/>
                  </a:cubicBezTo>
                  <a:cubicBezTo>
                    <a:pt x="3054" y="63"/>
                    <a:pt x="3092" y="50"/>
                    <a:pt x="3129" y="38"/>
                  </a:cubicBezTo>
                  <a:cubicBezTo>
                    <a:pt x="3154" y="25"/>
                    <a:pt x="3192" y="13"/>
                    <a:pt x="3217" y="0"/>
                  </a:cubicBezTo>
                  <a:close/>
                  <a:moveTo>
                    <a:pt x="2426" y="936"/>
                  </a:moveTo>
                  <a:lnTo>
                    <a:pt x="2413" y="942"/>
                  </a:lnTo>
                  <a:lnTo>
                    <a:pt x="2416" y="942"/>
                  </a:lnTo>
                  <a:cubicBezTo>
                    <a:pt x="2419" y="940"/>
                    <a:pt x="2422" y="938"/>
                    <a:pt x="2426" y="936"/>
                  </a:cubicBezTo>
                  <a:close/>
                  <a:moveTo>
                    <a:pt x="1948" y="522"/>
                  </a:moveTo>
                  <a:cubicBezTo>
                    <a:pt x="1901" y="522"/>
                    <a:pt x="1756" y="634"/>
                    <a:pt x="1709" y="634"/>
                  </a:cubicBezTo>
                  <a:cubicBezTo>
                    <a:pt x="1704" y="634"/>
                    <a:pt x="1699" y="632"/>
                    <a:pt x="1697" y="628"/>
                  </a:cubicBezTo>
                  <a:cubicBezTo>
                    <a:pt x="1609" y="716"/>
                    <a:pt x="1496" y="804"/>
                    <a:pt x="1395" y="892"/>
                  </a:cubicBezTo>
                  <a:cubicBezTo>
                    <a:pt x="1435" y="863"/>
                    <a:pt x="1521" y="802"/>
                    <a:pt x="1544" y="802"/>
                  </a:cubicBezTo>
                  <a:cubicBezTo>
                    <a:pt x="1550" y="802"/>
                    <a:pt x="1551" y="806"/>
                    <a:pt x="1546" y="817"/>
                  </a:cubicBezTo>
                  <a:cubicBezTo>
                    <a:pt x="1408" y="917"/>
                    <a:pt x="1483" y="880"/>
                    <a:pt x="1408" y="955"/>
                  </a:cubicBezTo>
                  <a:cubicBezTo>
                    <a:pt x="1499" y="909"/>
                    <a:pt x="1632" y="864"/>
                    <a:pt x="1759" y="818"/>
                  </a:cubicBezTo>
                  <a:lnTo>
                    <a:pt x="1759" y="818"/>
                  </a:lnTo>
                  <a:cubicBezTo>
                    <a:pt x="1755" y="822"/>
                    <a:pt x="1751" y="826"/>
                    <a:pt x="1747" y="829"/>
                  </a:cubicBezTo>
                  <a:cubicBezTo>
                    <a:pt x="1735" y="855"/>
                    <a:pt x="1722" y="867"/>
                    <a:pt x="1709" y="880"/>
                  </a:cubicBezTo>
                  <a:cubicBezTo>
                    <a:pt x="1709" y="892"/>
                    <a:pt x="1709" y="892"/>
                    <a:pt x="1709" y="905"/>
                  </a:cubicBezTo>
                  <a:lnTo>
                    <a:pt x="1722" y="905"/>
                  </a:lnTo>
                  <a:cubicBezTo>
                    <a:pt x="1722" y="905"/>
                    <a:pt x="1722" y="905"/>
                    <a:pt x="1735" y="892"/>
                  </a:cubicBezTo>
                  <a:cubicBezTo>
                    <a:pt x="1735" y="892"/>
                    <a:pt x="1735" y="892"/>
                    <a:pt x="1747" y="880"/>
                  </a:cubicBezTo>
                  <a:cubicBezTo>
                    <a:pt x="1760" y="867"/>
                    <a:pt x="1772" y="842"/>
                    <a:pt x="1797" y="817"/>
                  </a:cubicBezTo>
                  <a:cubicBezTo>
                    <a:pt x="1804" y="810"/>
                    <a:pt x="1810" y="804"/>
                    <a:pt x="1817" y="796"/>
                  </a:cubicBezTo>
                  <a:lnTo>
                    <a:pt x="1817" y="796"/>
                  </a:lnTo>
                  <a:cubicBezTo>
                    <a:pt x="1811" y="799"/>
                    <a:pt x="1804" y="802"/>
                    <a:pt x="1797" y="804"/>
                  </a:cubicBezTo>
                  <a:cubicBezTo>
                    <a:pt x="1785" y="809"/>
                    <a:pt x="1772" y="814"/>
                    <a:pt x="1759" y="818"/>
                  </a:cubicBezTo>
                  <a:lnTo>
                    <a:pt x="1759" y="818"/>
                  </a:lnTo>
                  <a:cubicBezTo>
                    <a:pt x="1768" y="809"/>
                    <a:pt x="1780" y="801"/>
                    <a:pt x="1797" y="792"/>
                  </a:cubicBezTo>
                  <a:cubicBezTo>
                    <a:pt x="1839" y="742"/>
                    <a:pt x="1897" y="681"/>
                    <a:pt x="1968" y="617"/>
                  </a:cubicBezTo>
                  <a:lnTo>
                    <a:pt x="1968" y="617"/>
                  </a:lnTo>
                  <a:cubicBezTo>
                    <a:pt x="1844" y="697"/>
                    <a:pt x="1717" y="749"/>
                    <a:pt x="1654" y="749"/>
                  </a:cubicBezTo>
                  <a:cubicBezTo>
                    <a:pt x="1640" y="749"/>
                    <a:pt x="1629" y="747"/>
                    <a:pt x="1621" y="741"/>
                  </a:cubicBezTo>
                  <a:lnTo>
                    <a:pt x="1961" y="528"/>
                  </a:lnTo>
                  <a:cubicBezTo>
                    <a:pt x="1958" y="524"/>
                    <a:pt x="1954" y="522"/>
                    <a:pt x="1948" y="522"/>
                  </a:cubicBezTo>
                  <a:close/>
                  <a:moveTo>
                    <a:pt x="2416" y="942"/>
                  </a:moveTo>
                  <a:lnTo>
                    <a:pt x="2416" y="942"/>
                  </a:lnTo>
                  <a:cubicBezTo>
                    <a:pt x="2394" y="956"/>
                    <a:pt x="2372" y="969"/>
                    <a:pt x="2350" y="980"/>
                  </a:cubicBezTo>
                  <a:cubicBezTo>
                    <a:pt x="2350" y="980"/>
                    <a:pt x="2363" y="993"/>
                    <a:pt x="2363" y="993"/>
                  </a:cubicBezTo>
                  <a:cubicBezTo>
                    <a:pt x="2388" y="980"/>
                    <a:pt x="2401" y="955"/>
                    <a:pt x="2426" y="942"/>
                  </a:cubicBezTo>
                  <a:close/>
                  <a:moveTo>
                    <a:pt x="2325" y="993"/>
                  </a:moveTo>
                  <a:lnTo>
                    <a:pt x="2313" y="1005"/>
                  </a:lnTo>
                  <a:cubicBezTo>
                    <a:pt x="2313" y="1005"/>
                    <a:pt x="2313" y="1005"/>
                    <a:pt x="2325" y="1018"/>
                  </a:cubicBezTo>
                  <a:lnTo>
                    <a:pt x="2325" y="993"/>
                  </a:lnTo>
                  <a:close/>
                  <a:moveTo>
                    <a:pt x="3213" y="190"/>
                  </a:moveTo>
                  <a:cubicBezTo>
                    <a:pt x="3178" y="202"/>
                    <a:pt x="3153" y="215"/>
                    <a:pt x="3104" y="239"/>
                  </a:cubicBezTo>
                  <a:cubicBezTo>
                    <a:pt x="3085" y="248"/>
                    <a:pt x="3067" y="258"/>
                    <a:pt x="3050" y="267"/>
                  </a:cubicBezTo>
                  <a:lnTo>
                    <a:pt x="3050" y="267"/>
                  </a:lnTo>
                  <a:cubicBezTo>
                    <a:pt x="3055" y="266"/>
                    <a:pt x="3060" y="265"/>
                    <a:pt x="3067" y="264"/>
                  </a:cubicBezTo>
                  <a:cubicBezTo>
                    <a:pt x="3087" y="254"/>
                    <a:pt x="3122" y="244"/>
                    <a:pt x="3168" y="234"/>
                  </a:cubicBezTo>
                  <a:lnTo>
                    <a:pt x="3168" y="234"/>
                  </a:lnTo>
                  <a:cubicBezTo>
                    <a:pt x="3146" y="244"/>
                    <a:pt x="3123" y="254"/>
                    <a:pt x="3104" y="264"/>
                  </a:cubicBezTo>
                  <a:cubicBezTo>
                    <a:pt x="3012" y="310"/>
                    <a:pt x="2900" y="356"/>
                    <a:pt x="2763" y="431"/>
                  </a:cubicBezTo>
                  <a:lnTo>
                    <a:pt x="2763" y="431"/>
                  </a:lnTo>
                  <a:cubicBezTo>
                    <a:pt x="2797" y="417"/>
                    <a:pt x="2831" y="403"/>
                    <a:pt x="2865" y="390"/>
                  </a:cubicBezTo>
                  <a:cubicBezTo>
                    <a:pt x="2943" y="357"/>
                    <a:pt x="3029" y="333"/>
                    <a:pt x="3117" y="311"/>
                  </a:cubicBezTo>
                  <a:lnTo>
                    <a:pt x="3117" y="311"/>
                  </a:lnTo>
                  <a:cubicBezTo>
                    <a:pt x="3056" y="340"/>
                    <a:pt x="2984" y="375"/>
                    <a:pt x="2903" y="415"/>
                  </a:cubicBezTo>
                  <a:lnTo>
                    <a:pt x="2903" y="415"/>
                  </a:lnTo>
                  <a:cubicBezTo>
                    <a:pt x="2916" y="427"/>
                    <a:pt x="2803" y="478"/>
                    <a:pt x="2664" y="566"/>
                  </a:cubicBezTo>
                  <a:cubicBezTo>
                    <a:pt x="2726" y="535"/>
                    <a:pt x="2797" y="504"/>
                    <a:pt x="2873" y="474"/>
                  </a:cubicBezTo>
                  <a:lnTo>
                    <a:pt x="2873" y="474"/>
                  </a:lnTo>
                  <a:cubicBezTo>
                    <a:pt x="2833" y="497"/>
                    <a:pt x="2790" y="522"/>
                    <a:pt x="2745" y="550"/>
                  </a:cubicBezTo>
                  <a:lnTo>
                    <a:pt x="2745" y="550"/>
                  </a:lnTo>
                  <a:cubicBezTo>
                    <a:pt x="2812" y="521"/>
                    <a:pt x="2882" y="493"/>
                    <a:pt x="2953" y="465"/>
                  </a:cubicBezTo>
                  <a:cubicBezTo>
                    <a:pt x="2960" y="459"/>
                    <a:pt x="2966" y="456"/>
                    <a:pt x="2971" y="456"/>
                  </a:cubicBezTo>
                  <a:cubicBezTo>
                    <a:pt x="2975" y="456"/>
                    <a:pt x="2979" y="459"/>
                    <a:pt x="2979" y="465"/>
                  </a:cubicBezTo>
                  <a:cubicBezTo>
                    <a:pt x="2979" y="478"/>
                    <a:pt x="2979" y="490"/>
                    <a:pt x="2979" y="490"/>
                  </a:cubicBezTo>
                  <a:cubicBezTo>
                    <a:pt x="3004" y="478"/>
                    <a:pt x="3041" y="478"/>
                    <a:pt x="3092" y="465"/>
                  </a:cubicBezTo>
                  <a:cubicBezTo>
                    <a:pt x="3092" y="452"/>
                    <a:pt x="3092" y="440"/>
                    <a:pt x="3092" y="427"/>
                  </a:cubicBezTo>
                  <a:cubicBezTo>
                    <a:pt x="3092" y="427"/>
                    <a:pt x="3092" y="415"/>
                    <a:pt x="3092" y="415"/>
                  </a:cubicBezTo>
                  <a:cubicBezTo>
                    <a:pt x="3092" y="415"/>
                    <a:pt x="3092" y="415"/>
                    <a:pt x="3104" y="427"/>
                  </a:cubicBezTo>
                  <a:cubicBezTo>
                    <a:pt x="3117" y="440"/>
                    <a:pt x="3117" y="440"/>
                    <a:pt x="3117" y="452"/>
                  </a:cubicBezTo>
                  <a:cubicBezTo>
                    <a:pt x="3137" y="447"/>
                    <a:pt x="3166" y="439"/>
                    <a:pt x="3197" y="431"/>
                  </a:cubicBezTo>
                  <a:lnTo>
                    <a:pt x="3197" y="431"/>
                  </a:lnTo>
                  <a:lnTo>
                    <a:pt x="3180" y="440"/>
                  </a:lnTo>
                  <a:cubicBezTo>
                    <a:pt x="3132" y="466"/>
                    <a:pt x="3077" y="498"/>
                    <a:pt x="3018" y="533"/>
                  </a:cubicBezTo>
                  <a:lnTo>
                    <a:pt x="3018" y="533"/>
                  </a:lnTo>
                  <a:cubicBezTo>
                    <a:pt x="3022" y="532"/>
                    <a:pt x="3026" y="531"/>
                    <a:pt x="3030" y="530"/>
                  </a:cubicBezTo>
                  <a:lnTo>
                    <a:pt x="3030" y="530"/>
                  </a:lnTo>
                  <a:cubicBezTo>
                    <a:pt x="3029" y="532"/>
                    <a:pt x="3029" y="535"/>
                    <a:pt x="3029" y="540"/>
                  </a:cubicBezTo>
                  <a:cubicBezTo>
                    <a:pt x="3041" y="540"/>
                    <a:pt x="3054" y="553"/>
                    <a:pt x="3054" y="553"/>
                  </a:cubicBezTo>
                  <a:cubicBezTo>
                    <a:pt x="2997" y="564"/>
                    <a:pt x="2950" y="586"/>
                    <a:pt x="2895" y="609"/>
                  </a:cubicBezTo>
                  <a:lnTo>
                    <a:pt x="2895" y="609"/>
                  </a:lnTo>
                  <a:cubicBezTo>
                    <a:pt x="2936" y="583"/>
                    <a:pt x="2978" y="557"/>
                    <a:pt x="3018" y="533"/>
                  </a:cubicBezTo>
                  <a:lnTo>
                    <a:pt x="3018" y="533"/>
                  </a:lnTo>
                  <a:cubicBezTo>
                    <a:pt x="2963" y="546"/>
                    <a:pt x="2910" y="567"/>
                    <a:pt x="2865" y="578"/>
                  </a:cubicBezTo>
                  <a:lnTo>
                    <a:pt x="2878" y="616"/>
                  </a:lnTo>
                  <a:lnTo>
                    <a:pt x="2878" y="616"/>
                  </a:lnTo>
                  <a:cubicBezTo>
                    <a:pt x="2878" y="616"/>
                    <a:pt x="2878" y="616"/>
                    <a:pt x="2878" y="616"/>
                  </a:cubicBezTo>
                  <a:lnTo>
                    <a:pt x="2878" y="616"/>
                  </a:lnTo>
                  <a:cubicBezTo>
                    <a:pt x="2865" y="603"/>
                    <a:pt x="2853" y="591"/>
                    <a:pt x="2840" y="591"/>
                  </a:cubicBezTo>
                  <a:cubicBezTo>
                    <a:pt x="2702" y="641"/>
                    <a:pt x="2576" y="691"/>
                    <a:pt x="2451" y="767"/>
                  </a:cubicBezTo>
                  <a:cubicBezTo>
                    <a:pt x="2356" y="819"/>
                    <a:pt x="2323" y="854"/>
                    <a:pt x="2300" y="879"/>
                  </a:cubicBezTo>
                  <a:lnTo>
                    <a:pt x="2300" y="879"/>
                  </a:lnTo>
                  <a:cubicBezTo>
                    <a:pt x="2300" y="867"/>
                    <a:pt x="2287" y="854"/>
                    <a:pt x="2275" y="842"/>
                  </a:cubicBezTo>
                  <a:cubicBezTo>
                    <a:pt x="2218" y="899"/>
                    <a:pt x="2171" y="946"/>
                    <a:pt x="2137" y="980"/>
                  </a:cubicBezTo>
                  <a:lnTo>
                    <a:pt x="2137" y="980"/>
                  </a:lnTo>
                  <a:cubicBezTo>
                    <a:pt x="2174" y="955"/>
                    <a:pt x="2287" y="892"/>
                    <a:pt x="2287" y="892"/>
                  </a:cubicBezTo>
                  <a:lnTo>
                    <a:pt x="2287" y="892"/>
                  </a:lnTo>
                  <a:lnTo>
                    <a:pt x="2275" y="905"/>
                  </a:lnTo>
                  <a:cubicBezTo>
                    <a:pt x="2160" y="999"/>
                    <a:pt x="2089" y="1049"/>
                    <a:pt x="2075" y="1049"/>
                  </a:cubicBezTo>
                  <a:cubicBezTo>
                    <a:pt x="2072" y="1049"/>
                    <a:pt x="2072" y="1047"/>
                    <a:pt x="2074" y="1043"/>
                  </a:cubicBezTo>
                  <a:cubicBezTo>
                    <a:pt x="2080" y="1037"/>
                    <a:pt x="2102" y="1015"/>
                    <a:pt x="2137" y="980"/>
                  </a:cubicBezTo>
                  <a:lnTo>
                    <a:pt x="2137" y="980"/>
                  </a:lnTo>
                  <a:cubicBezTo>
                    <a:pt x="2129" y="984"/>
                    <a:pt x="2122" y="986"/>
                    <a:pt x="2118" y="986"/>
                  </a:cubicBezTo>
                  <a:cubicBezTo>
                    <a:pt x="2093" y="986"/>
                    <a:pt x="2126" y="926"/>
                    <a:pt x="2338" y="767"/>
                  </a:cubicBezTo>
                  <a:cubicBezTo>
                    <a:pt x="2382" y="737"/>
                    <a:pt x="2427" y="710"/>
                    <a:pt x="2473" y="684"/>
                  </a:cubicBezTo>
                  <a:lnTo>
                    <a:pt x="2473" y="684"/>
                  </a:lnTo>
                  <a:cubicBezTo>
                    <a:pt x="2514" y="654"/>
                    <a:pt x="2558" y="623"/>
                    <a:pt x="2602" y="591"/>
                  </a:cubicBezTo>
                  <a:cubicBezTo>
                    <a:pt x="2690" y="540"/>
                    <a:pt x="2790" y="478"/>
                    <a:pt x="2878" y="427"/>
                  </a:cubicBezTo>
                  <a:cubicBezTo>
                    <a:pt x="2887" y="423"/>
                    <a:pt x="2895" y="419"/>
                    <a:pt x="2903" y="415"/>
                  </a:cubicBezTo>
                  <a:lnTo>
                    <a:pt x="2903" y="415"/>
                  </a:lnTo>
                  <a:cubicBezTo>
                    <a:pt x="2903" y="415"/>
                    <a:pt x="2903" y="415"/>
                    <a:pt x="2903" y="415"/>
                  </a:cubicBezTo>
                  <a:cubicBezTo>
                    <a:pt x="2891" y="415"/>
                    <a:pt x="2853" y="427"/>
                    <a:pt x="2765" y="452"/>
                  </a:cubicBezTo>
                  <a:cubicBezTo>
                    <a:pt x="2735" y="460"/>
                    <a:pt x="2701" y="472"/>
                    <a:pt x="2665" y="488"/>
                  </a:cubicBezTo>
                  <a:lnTo>
                    <a:pt x="2665" y="488"/>
                  </a:lnTo>
                  <a:cubicBezTo>
                    <a:pt x="2699" y="467"/>
                    <a:pt x="2732" y="448"/>
                    <a:pt x="2763" y="431"/>
                  </a:cubicBezTo>
                  <a:lnTo>
                    <a:pt x="2763" y="431"/>
                  </a:lnTo>
                  <a:cubicBezTo>
                    <a:pt x="2745" y="439"/>
                    <a:pt x="2727" y="446"/>
                    <a:pt x="2709" y="454"/>
                  </a:cubicBezTo>
                  <a:lnTo>
                    <a:pt x="2709" y="454"/>
                  </a:lnTo>
                  <a:cubicBezTo>
                    <a:pt x="2682" y="468"/>
                    <a:pt x="2659" y="485"/>
                    <a:pt x="2639" y="500"/>
                  </a:cubicBezTo>
                  <a:lnTo>
                    <a:pt x="2639" y="500"/>
                  </a:lnTo>
                  <a:cubicBezTo>
                    <a:pt x="2648" y="496"/>
                    <a:pt x="2657" y="492"/>
                    <a:pt x="2665" y="488"/>
                  </a:cubicBezTo>
                  <a:lnTo>
                    <a:pt x="2665" y="488"/>
                  </a:lnTo>
                  <a:cubicBezTo>
                    <a:pt x="2645" y="500"/>
                    <a:pt x="2623" y="514"/>
                    <a:pt x="2602" y="528"/>
                  </a:cubicBezTo>
                  <a:cubicBezTo>
                    <a:pt x="2614" y="520"/>
                    <a:pt x="2626" y="510"/>
                    <a:pt x="2639" y="500"/>
                  </a:cubicBezTo>
                  <a:lnTo>
                    <a:pt x="2639" y="500"/>
                  </a:lnTo>
                  <a:cubicBezTo>
                    <a:pt x="2622" y="509"/>
                    <a:pt x="2606" y="518"/>
                    <a:pt x="2589" y="528"/>
                  </a:cubicBezTo>
                  <a:cubicBezTo>
                    <a:pt x="2514" y="553"/>
                    <a:pt x="2438" y="591"/>
                    <a:pt x="2350" y="641"/>
                  </a:cubicBezTo>
                  <a:cubicBezTo>
                    <a:pt x="2458" y="569"/>
                    <a:pt x="2580" y="510"/>
                    <a:pt x="2709" y="454"/>
                  </a:cubicBezTo>
                  <a:lnTo>
                    <a:pt x="2709" y="454"/>
                  </a:lnTo>
                  <a:cubicBezTo>
                    <a:pt x="2719" y="449"/>
                    <a:pt x="2729" y="444"/>
                    <a:pt x="2740" y="440"/>
                  </a:cubicBezTo>
                  <a:cubicBezTo>
                    <a:pt x="2790" y="402"/>
                    <a:pt x="2840" y="377"/>
                    <a:pt x="2891" y="339"/>
                  </a:cubicBezTo>
                  <a:lnTo>
                    <a:pt x="2903" y="339"/>
                  </a:lnTo>
                  <a:cubicBezTo>
                    <a:pt x="2950" y="320"/>
                    <a:pt x="2997" y="295"/>
                    <a:pt x="3050" y="267"/>
                  </a:cubicBezTo>
                  <a:lnTo>
                    <a:pt x="3050" y="267"/>
                  </a:lnTo>
                  <a:cubicBezTo>
                    <a:pt x="3043" y="268"/>
                    <a:pt x="3037" y="268"/>
                    <a:pt x="3033" y="268"/>
                  </a:cubicBezTo>
                  <a:cubicBezTo>
                    <a:pt x="3010" y="268"/>
                    <a:pt x="3030" y="252"/>
                    <a:pt x="3117" y="214"/>
                  </a:cubicBezTo>
                  <a:cubicBezTo>
                    <a:pt x="3159" y="203"/>
                    <a:pt x="3190" y="195"/>
                    <a:pt x="3213" y="190"/>
                  </a:cubicBezTo>
                  <a:close/>
                  <a:moveTo>
                    <a:pt x="2752" y="1093"/>
                  </a:moveTo>
                  <a:cubicBezTo>
                    <a:pt x="2715" y="1118"/>
                    <a:pt x="2677" y="1131"/>
                    <a:pt x="2652" y="1156"/>
                  </a:cubicBezTo>
                  <a:cubicBezTo>
                    <a:pt x="2690" y="1131"/>
                    <a:pt x="2715" y="1118"/>
                    <a:pt x="2752" y="1093"/>
                  </a:cubicBezTo>
                  <a:close/>
                  <a:moveTo>
                    <a:pt x="2702" y="968"/>
                  </a:moveTo>
                  <a:lnTo>
                    <a:pt x="2702" y="968"/>
                  </a:lnTo>
                  <a:cubicBezTo>
                    <a:pt x="2664" y="993"/>
                    <a:pt x="2602" y="1018"/>
                    <a:pt x="2551" y="1043"/>
                  </a:cubicBezTo>
                  <a:cubicBezTo>
                    <a:pt x="2551" y="1061"/>
                    <a:pt x="2551" y="1073"/>
                    <a:pt x="2541" y="1073"/>
                  </a:cubicBezTo>
                  <a:cubicBezTo>
                    <a:pt x="2538" y="1073"/>
                    <a:pt x="2533" y="1072"/>
                    <a:pt x="2526" y="1068"/>
                  </a:cubicBezTo>
                  <a:cubicBezTo>
                    <a:pt x="2488" y="1093"/>
                    <a:pt x="2438" y="1118"/>
                    <a:pt x="2401" y="1144"/>
                  </a:cubicBezTo>
                  <a:cubicBezTo>
                    <a:pt x="2452" y="1099"/>
                    <a:pt x="2473" y="1081"/>
                    <a:pt x="2467" y="1081"/>
                  </a:cubicBezTo>
                  <a:cubicBezTo>
                    <a:pt x="2463" y="1081"/>
                    <a:pt x="2444" y="1090"/>
                    <a:pt x="2413" y="1106"/>
                  </a:cubicBezTo>
                  <a:lnTo>
                    <a:pt x="2401" y="1106"/>
                  </a:lnTo>
                  <a:cubicBezTo>
                    <a:pt x="2388" y="1118"/>
                    <a:pt x="2375" y="1118"/>
                    <a:pt x="2350" y="1131"/>
                  </a:cubicBezTo>
                  <a:cubicBezTo>
                    <a:pt x="2363" y="1150"/>
                    <a:pt x="2385" y="1153"/>
                    <a:pt x="2407" y="1153"/>
                  </a:cubicBezTo>
                  <a:cubicBezTo>
                    <a:pt x="2418" y="1153"/>
                    <a:pt x="2429" y="1152"/>
                    <a:pt x="2439" y="1152"/>
                  </a:cubicBezTo>
                  <a:cubicBezTo>
                    <a:pt x="2448" y="1152"/>
                    <a:pt x="2457" y="1153"/>
                    <a:pt x="2463" y="1156"/>
                  </a:cubicBezTo>
                  <a:cubicBezTo>
                    <a:pt x="2463" y="1169"/>
                    <a:pt x="2463" y="1181"/>
                    <a:pt x="2463" y="1181"/>
                  </a:cubicBezTo>
                  <a:cubicBezTo>
                    <a:pt x="2539" y="1106"/>
                    <a:pt x="2664" y="1018"/>
                    <a:pt x="2702" y="968"/>
                  </a:cubicBezTo>
                  <a:close/>
                  <a:moveTo>
                    <a:pt x="2639" y="1156"/>
                  </a:moveTo>
                  <a:cubicBezTo>
                    <a:pt x="2602" y="1181"/>
                    <a:pt x="2564" y="1194"/>
                    <a:pt x="2539" y="1206"/>
                  </a:cubicBezTo>
                  <a:lnTo>
                    <a:pt x="2551" y="1232"/>
                  </a:lnTo>
                  <a:cubicBezTo>
                    <a:pt x="2564" y="1219"/>
                    <a:pt x="2576" y="1206"/>
                    <a:pt x="2602" y="1194"/>
                  </a:cubicBezTo>
                  <a:lnTo>
                    <a:pt x="2652" y="1156"/>
                  </a:lnTo>
                  <a:close/>
                  <a:moveTo>
                    <a:pt x="3657" y="1206"/>
                  </a:moveTo>
                  <a:cubicBezTo>
                    <a:pt x="3647" y="1206"/>
                    <a:pt x="3637" y="1206"/>
                    <a:pt x="3627" y="1207"/>
                  </a:cubicBezTo>
                  <a:lnTo>
                    <a:pt x="3627" y="1207"/>
                  </a:lnTo>
                  <a:cubicBezTo>
                    <a:pt x="3625" y="1220"/>
                    <a:pt x="3623" y="1233"/>
                    <a:pt x="3621" y="1244"/>
                  </a:cubicBezTo>
                  <a:lnTo>
                    <a:pt x="3647" y="1244"/>
                  </a:lnTo>
                  <a:cubicBezTo>
                    <a:pt x="3650" y="1231"/>
                    <a:pt x="3657" y="1216"/>
                    <a:pt x="3657" y="1206"/>
                  </a:cubicBezTo>
                  <a:close/>
                  <a:moveTo>
                    <a:pt x="3647" y="1244"/>
                  </a:moveTo>
                  <a:lnTo>
                    <a:pt x="3647" y="1244"/>
                  </a:lnTo>
                  <a:cubicBezTo>
                    <a:pt x="3646" y="1246"/>
                    <a:pt x="3646" y="1248"/>
                    <a:pt x="3645" y="1250"/>
                  </a:cubicBezTo>
                  <a:lnTo>
                    <a:pt x="3645" y="1250"/>
                  </a:lnTo>
                  <a:cubicBezTo>
                    <a:pt x="3650" y="1249"/>
                    <a:pt x="3654" y="1248"/>
                    <a:pt x="3658" y="1248"/>
                  </a:cubicBezTo>
                  <a:cubicBezTo>
                    <a:pt x="3663" y="1248"/>
                    <a:pt x="3667" y="1249"/>
                    <a:pt x="3670" y="1252"/>
                  </a:cubicBezTo>
                  <a:lnTo>
                    <a:pt x="3670" y="1252"/>
                  </a:lnTo>
                  <a:cubicBezTo>
                    <a:pt x="3670" y="1247"/>
                    <a:pt x="3670" y="1244"/>
                    <a:pt x="3670" y="1244"/>
                  </a:cubicBezTo>
                  <a:close/>
                  <a:moveTo>
                    <a:pt x="2526" y="1219"/>
                  </a:moveTo>
                  <a:cubicBezTo>
                    <a:pt x="2526" y="1219"/>
                    <a:pt x="2514" y="1232"/>
                    <a:pt x="2501" y="1232"/>
                  </a:cubicBezTo>
                  <a:cubicBezTo>
                    <a:pt x="2514" y="1232"/>
                    <a:pt x="2514" y="1244"/>
                    <a:pt x="2526" y="1257"/>
                  </a:cubicBezTo>
                  <a:lnTo>
                    <a:pt x="2539" y="1244"/>
                  </a:lnTo>
                  <a:lnTo>
                    <a:pt x="2539" y="1232"/>
                  </a:lnTo>
                  <a:lnTo>
                    <a:pt x="2526" y="1219"/>
                  </a:lnTo>
                  <a:close/>
                  <a:moveTo>
                    <a:pt x="3670" y="1252"/>
                  </a:moveTo>
                  <a:cubicBezTo>
                    <a:pt x="3670" y="1257"/>
                    <a:pt x="3670" y="1263"/>
                    <a:pt x="3670" y="1269"/>
                  </a:cubicBezTo>
                  <a:cubicBezTo>
                    <a:pt x="3672" y="1261"/>
                    <a:pt x="3672" y="1255"/>
                    <a:pt x="3670" y="1252"/>
                  </a:cubicBezTo>
                  <a:close/>
                  <a:moveTo>
                    <a:pt x="2300" y="1005"/>
                  </a:moveTo>
                  <a:cubicBezTo>
                    <a:pt x="2237" y="1056"/>
                    <a:pt x="2174" y="1093"/>
                    <a:pt x="2112" y="1144"/>
                  </a:cubicBezTo>
                  <a:cubicBezTo>
                    <a:pt x="2091" y="1164"/>
                    <a:pt x="2070" y="1185"/>
                    <a:pt x="2049" y="1205"/>
                  </a:cubicBezTo>
                  <a:lnTo>
                    <a:pt x="2049" y="1205"/>
                  </a:lnTo>
                  <a:cubicBezTo>
                    <a:pt x="2046" y="1204"/>
                    <a:pt x="2044" y="1203"/>
                    <a:pt x="2041" y="1201"/>
                  </a:cubicBezTo>
                  <a:lnTo>
                    <a:pt x="2041" y="1201"/>
                  </a:lnTo>
                  <a:cubicBezTo>
                    <a:pt x="2019" y="1224"/>
                    <a:pt x="1996" y="1247"/>
                    <a:pt x="1973" y="1269"/>
                  </a:cubicBezTo>
                  <a:cubicBezTo>
                    <a:pt x="1961" y="1282"/>
                    <a:pt x="1961" y="1282"/>
                    <a:pt x="1948" y="1294"/>
                  </a:cubicBezTo>
                  <a:cubicBezTo>
                    <a:pt x="1985" y="1265"/>
                    <a:pt x="2018" y="1235"/>
                    <a:pt x="2049" y="1205"/>
                  </a:cubicBezTo>
                  <a:lnTo>
                    <a:pt x="2049" y="1205"/>
                  </a:lnTo>
                  <a:cubicBezTo>
                    <a:pt x="2062" y="1213"/>
                    <a:pt x="2075" y="1222"/>
                    <a:pt x="2086" y="1232"/>
                  </a:cubicBezTo>
                  <a:lnTo>
                    <a:pt x="2074" y="1206"/>
                  </a:lnTo>
                  <a:lnTo>
                    <a:pt x="2074" y="1206"/>
                  </a:lnTo>
                  <a:cubicBezTo>
                    <a:pt x="2096" y="1224"/>
                    <a:pt x="2101" y="1234"/>
                    <a:pt x="2100" y="1242"/>
                  </a:cubicBezTo>
                  <a:lnTo>
                    <a:pt x="2100" y="1242"/>
                  </a:lnTo>
                  <a:cubicBezTo>
                    <a:pt x="2135" y="1204"/>
                    <a:pt x="2172" y="1167"/>
                    <a:pt x="2212" y="1131"/>
                  </a:cubicBezTo>
                  <a:lnTo>
                    <a:pt x="2187" y="1118"/>
                  </a:lnTo>
                  <a:cubicBezTo>
                    <a:pt x="2187" y="1106"/>
                    <a:pt x="2199" y="1106"/>
                    <a:pt x="2199" y="1106"/>
                  </a:cubicBezTo>
                  <a:cubicBezTo>
                    <a:pt x="2204" y="1102"/>
                    <a:pt x="2208" y="1100"/>
                    <a:pt x="2212" y="1100"/>
                  </a:cubicBezTo>
                  <a:cubicBezTo>
                    <a:pt x="2219" y="1100"/>
                    <a:pt x="2225" y="1106"/>
                    <a:pt x="2225" y="1106"/>
                  </a:cubicBezTo>
                  <a:lnTo>
                    <a:pt x="2262" y="1081"/>
                  </a:lnTo>
                  <a:cubicBezTo>
                    <a:pt x="2250" y="1068"/>
                    <a:pt x="2250" y="1068"/>
                    <a:pt x="2250" y="1068"/>
                  </a:cubicBezTo>
                  <a:cubicBezTo>
                    <a:pt x="2262" y="1068"/>
                    <a:pt x="2275" y="1056"/>
                    <a:pt x="2275" y="1056"/>
                  </a:cubicBezTo>
                  <a:lnTo>
                    <a:pt x="2300" y="1030"/>
                  </a:lnTo>
                  <a:cubicBezTo>
                    <a:pt x="2313" y="1030"/>
                    <a:pt x="2313" y="1018"/>
                    <a:pt x="2300" y="1005"/>
                  </a:cubicBezTo>
                  <a:close/>
                  <a:moveTo>
                    <a:pt x="2388" y="1307"/>
                  </a:moveTo>
                  <a:cubicBezTo>
                    <a:pt x="2388" y="1319"/>
                    <a:pt x="2401" y="1319"/>
                    <a:pt x="2401" y="1319"/>
                  </a:cubicBezTo>
                  <a:cubicBezTo>
                    <a:pt x="2401" y="1319"/>
                    <a:pt x="2413" y="1307"/>
                    <a:pt x="2388" y="1307"/>
                  </a:cubicBezTo>
                  <a:close/>
                  <a:moveTo>
                    <a:pt x="3645" y="1250"/>
                  </a:moveTo>
                  <a:lnTo>
                    <a:pt x="3645" y="1250"/>
                  </a:lnTo>
                  <a:cubicBezTo>
                    <a:pt x="3637" y="1251"/>
                    <a:pt x="3627" y="1254"/>
                    <a:pt x="3619" y="1255"/>
                  </a:cubicBezTo>
                  <a:lnTo>
                    <a:pt x="3619" y="1255"/>
                  </a:lnTo>
                  <a:cubicBezTo>
                    <a:pt x="3613" y="1282"/>
                    <a:pt x="3608" y="1304"/>
                    <a:pt x="3604" y="1319"/>
                  </a:cubicBezTo>
                  <a:lnTo>
                    <a:pt x="3619" y="1319"/>
                  </a:lnTo>
                  <a:cubicBezTo>
                    <a:pt x="3628" y="1302"/>
                    <a:pt x="3636" y="1282"/>
                    <a:pt x="3645" y="1257"/>
                  </a:cubicBezTo>
                  <a:cubicBezTo>
                    <a:pt x="3645" y="1255"/>
                    <a:pt x="3645" y="1252"/>
                    <a:pt x="3645" y="1250"/>
                  </a:cubicBezTo>
                  <a:close/>
                  <a:moveTo>
                    <a:pt x="2100" y="1242"/>
                  </a:moveTo>
                  <a:cubicBezTo>
                    <a:pt x="2071" y="1274"/>
                    <a:pt x="2044" y="1306"/>
                    <a:pt x="2018" y="1338"/>
                  </a:cubicBezTo>
                  <a:lnTo>
                    <a:pt x="2018" y="1338"/>
                  </a:lnTo>
                  <a:lnTo>
                    <a:pt x="2112" y="1307"/>
                  </a:lnTo>
                  <a:cubicBezTo>
                    <a:pt x="2079" y="1266"/>
                    <a:pt x="2099" y="1257"/>
                    <a:pt x="2100" y="1242"/>
                  </a:cubicBezTo>
                  <a:close/>
                  <a:moveTo>
                    <a:pt x="2018" y="1338"/>
                  </a:moveTo>
                  <a:lnTo>
                    <a:pt x="1998" y="1345"/>
                  </a:lnTo>
                  <a:cubicBezTo>
                    <a:pt x="2002" y="1346"/>
                    <a:pt x="2005" y="1348"/>
                    <a:pt x="2008" y="1350"/>
                  </a:cubicBezTo>
                  <a:lnTo>
                    <a:pt x="2008" y="1350"/>
                  </a:lnTo>
                  <a:cubicBezTo>
                    <a:pt x="2012" y="1346"/>
                    <a:pt x="2015" y="1342"/>
                    <a:pt x="2018" y="1338"/>
                  </a:cubicBezTo>
                  <a:close/>
                  <a:moveTo>
                    <a:pt x="2074" y="1382"/>
                  </a:moveTo>
                  <a:cubicBezTo>
                    <a:pt x="2064" y="1392"/>
                    <a:pt x="2062" y="1411"/>
                    <a:pt x="2088" y="1411"/>
                  </a:cubicBezTo>
                  <a:cubicBezTo>
                    <a:pt x="2094" y="1411"/>
                    <a:pt x="2102" y="1410"/>
                    <a:pt x="2112" y="1407"/>
                  </a:cubicBezTo>
                  <a:lnTo>
                    <a:pt x="2112" y="1407"/>
                  </a:lnTo>
                  <a:cubicBezTo>
                    <a:pt x="2084" y="1417"/>
                    <a:pt x="2059" y="1429"/>
                    <a:pt x="2037" y="1442"/>
                  </a:cubicBezTo>
                  <a:lnTo>
                    <a:pt x="2037" y="1442"/>
                  </a:lnTo>
                  <a:cubicBezTo>
                    <a:pt x="2028" y="1440"/>
                    <a:pt x="2019" y="1437"/>
                    <a:pt x="2011" y="1433"/>
                  </a:cubicBezTo>
                  <a:cubicBezTo>
                    <a:pt x="2026" y="1417"/>
                    <a:pt x="2041" y="1400"/>
                    <a:pt x="2057" y="1382"/>
                  </a:cubicBezTo>
                  <a:lnTo>
                    <a:pt x="2057" y="1382"/>
                  </a:lnTo>
                  <a:cubicBezTo>
                    <a:pt x="2061" y="1384"/>
                    <a:pt x="2064" y="1385"/>
                    <a:pt x="2067" y="1385"/>
                  </a:cubicBezTo>
                  <a:cubicBezTo>
                    <a:pt x="2070" y="1385"/>
                    <a:pt x="2072" y="1384"/>
                    <a:pt x="2074" y="1382"/>
                  </a:cubicBezTo>
                  <a:close/>
                  <a:moveTo>
                    <a:pt x="2037" y="1442"/>
                  </a:moveTo>
                  <a:lnTo>
                    <a:pt x="2037" y="1442"/>
                  </a:lnTo>
                  <a:cubicBezTo>
                    <a:pt x="2055" y="1447"/>
                    <a:pt x="2074" y="1449"/>
                    <a:pt x="2099" y="1458"/>
                  </a:cubicBezTo>
                  <a:cubicBezTo>
                    <a:pt x="2068" y="1458"/>
                    <a:pt x="2030" y="1458"/>
                    <a:pt x="2003" y="1464"/>
                  </a:cubicBezTo>
                  <a:lnTo>
                    <a:pt x="2003" y="1464"/>
                  </a:lnTo>
                  <a:cubicBezTo>
                    <a:pt x="2013" y="1457"/>
                    <a:pt x="2025" y="1449"/>
                    <a:pt x="2037" y="1442"/>
                  </a:cubicBezTo>
                  <a:close/>
                  <a:moveTo>
                    <a:pt x="2003" y="1464"/>
                  </a:moveTo>
                  <a:cubicBezTo>
                    <a:pt x="1983" y="1479"/>
                    <a:pt x="1965" y="1495"/>
                    <a:pt x="1950" y="1511"/>
                  </a:cubicBezTo>
                  <a:lnTo>
                    <a:pt x="1950" y="1511"/>
                  </a:lnTo>
                  <a:cubicBezTo>
                    <a:pt x="1957" y="1502"/>
                    <a:pt x="1965" y="1492"/>
                    <a:pt x="1973" y="1483"/>
                  </a:cubicBezTo>
                  <a:cubicBezTo>
                    <a:pt x="1973" y="1483"/>
                    <a:pt x="1986" y="1483"/>
                    <a:pt x="1986" y="1470"/>
                  </a:cubicBezTo>
                  <a:cubicBezTo>
                    <a:pt x="1991" y="1468"/>
                    <a:pt x="1996" y="1466"/>
                    <a:pt x="2003" y="1464"/>
                  </a:cubicBezTo>
                  <a:close/>
                  <a:moveTo>
                    <a:pt x="1950" y="1511"/>
                  </a:moveTo>
                  <a:cubicBezTo>
                    <a:pt x="1933" y="1532"/>
                    <a:pt x="1917" y="1553"/>
                    <a:pt x="1902" y="1572"/>
                  </a:cubicBezTo>
                  <a:lnTo>
                    <a:pt x="1902" y="1572"/>
                  </a:lnTo>
                  <a:cubicBezTo>
                    <a:pt x="1916" y="1551"/>
                    <a:pt x="1932" y="1530"/>
                    <a:pt x="1950" y="1511"/>
                  </a:cubicBezTo>
                  <a:close/>
                  <a:moveTo>
                    <a:pt x="867" y="1571"/>
                  </a:moveTo>
                  <a:cubicBezTo>
                    <a:pt x="868" y="1572"/>
                    <a:pt x="869" y="1574"/>
                    <a:pt x="870" y="1575"/>
                  </a:cubicBezTo>
                  <a:lnTo>
                    <a:pt x="870" y="1575"/>
                  </a:lnTo>
                  <a:cubicBezTo>
                    <a:pt x="869" y="1574"/>
                    <a:pt x="868" y="1572"/>
                    <a:pt x="867" y="1571"/>
                  </a:cubicBezTo>
                  <a:close/>
                  <a:moveTo>
                    <a:pt x="930" y="1583"/>
                  </a:moveTo>
                  <a:cubicBezTo>
                    <a:pt x="930" y="1583"/>
                    <a:pt x="918" y="1596"/>
                    <a:pt x="918" y="1608"/>
                  </a:cubicBezTo>
                  <a:lnTo>
                    <a:pt x="918" y="1608"/>
                  </a:lnTo>
                  <a:cubicBezTo>
                    <a:pt x="918" y="1596"/>
                    <a:pt x="930" y="1596"/>
                    <a:pt x="930" y="1596"/>
                  </a:cubicBezTo>
                  <a:cubicBezTo>
                    <a:pt x="930" y="1583"/>
                    <a:pt x="930" y="1583"/>
                    <a:pt x="930" y="1583"/>
                  </a:cubicBezTo>
                  <a:close/>
                  <a:moveTo>
                    <a:pt x="906" y="1668"/>
                  </a:moveTo>
                  <a:cubicBezTo>
                    <a:pt x="891" y="1713"/>
                    <a:pt x="876" y="1760"/>
                    <a:pt x="863" y="1805"/>
                  </a:cubicBezTo>
                  <a:lnTo>
                    <a:pt x="863" y="1805"/>
                  </a:lnTo>
                  <a:cubicBezTo>
                    <a:pt x="850" y="1791"/>
                    <a:pt x="842" y="1769"/>
                    <a:pt x="842" y="1747"/>
                  </a:cubicBezTo>
                  <a:lnTo>
                    <a:pt x="842" y="1747"/>
                  </a:lnTo>
                  <a:cubicBezTo>
                    <a:pt x="843" y="1748"/>
                    <a:pt x="844" y="1749"/>
                    <a:pt x="845" y="1749"/>
                  </a:cubicBezTo>
                  <a:cubicBezTo>
                    <a:pt x="855" y="1749"/>
                    <a:pt x="879" y="1713"/>
                    <a:pt x="906" y="1668"/>
                  </a:cubicBezTo>
                  <a:close/>
                  <a:moveTo>
                    <a:pt x="930" y="1797"/>
                  </a:moveTo>
                  <a:cubicBezTo>
                    <a:pt x="898" y="1829"/>
                    <a:pt x="868" y="1859"/>
                    <a:pt x="838" y="1888"/>
                  </a:cubicBezTo>
                  <a:lnTo>
                    <a:pt x="838" y="1888"/>
                  </a:lnTo>
                  <a:cubicBezTo>
                    <a:pt x="846" y="1861"/>
                    <a:pt x="854" y="1833"/>
                    <a:pt x="863" y="1805"/>
                  </a:cubicBezTo>
                  <a:lnTo>
                    <a:pt x="863" y="1805"/>
                  </a:lnTo>
                  <a:cubicBezTo>
                    <a:pt x="870" y="1813"/>
                    <a:pt x="879" y="1818"/>
                    <a:pt x="890" y="1818"/>
                  </a:cubicBezTo>
                  <a:cubicBezTo>
                    <a:pt x="902" y="1818"/>
                    <a:pt x="916" y="1812"/>
                    <a:pt x="930" y="1797"/>
                  </a:cubicBezTo>
                  <a:close/>
                  <a:moveTo>
                    <a:pt x="838" y="1888"/>
                  </a:moveTo>
                  <a:cubicBezTo>
                    <a:pt x="828" y="1923"/>
                    <a:pt x="820" y="1957"/>
                    <a:pt x="813" y="1989"/>
                  </a:cubicBezTo>
                  <a:lnTo>
                    <a:pt x="813" y="1989"/>
                  </a:lnTo>
                  <a:cubicBezTo>
                    <a:pt x="815" y="1989"/>
                    <a:pt x="817" y="1989"/>
                    <a:pt x="819" y="1989"/>
                  </a:cubicBezTo>
                  <a:cubicBezTo>
                    <a:pt x="828" y="1989"/>
                    <a:pt x="837" y="1988"/>
                    <a:pt x="842" y="1985"/>
                  </a:cubicBezTo>
                  <a:lnTo>
                    <a:pt x="842" y="1985"/>
                  </a:lnTo>
                  <a:cubicBezTo>
                    <a:pt x="832" y="2004"/>
                    <a:pt x="818" y="2020"/>
                    <a:pt x="803" y="2035"/>
                  </a:cubicBezTo>
                  <a:lnTo>
                    <a:pt x="803" y="2035"/>
                  </a:lnTo>
                  <a:cubicBezTo>
                    <a:pt x="806" y="2020"/>
                    <a:pt x="809" y="2005"/>
                    <a:pt x="813" y="1989"/>
                  </a:cubicBezTo>
                  <a:lnTo>
                    <a:pt x="813" y="1989"/>
                  </a:lnTo>
                  <a:cubicBezTo>
                    <a:pt x="796" y="1989"/>
                    <a:pt x="777" y="1986"/>
                    <a:pt x="760" y="1986"/>
                  </a:cubicBezTo>
                  <a:cubicBezTo>
                    <a:pt x="744" y="1986"/>
                    <a:pt x="730" y="1988"/>
                    <a:pt x="720" y="1995"/>
                  </a:cubicBezTo>
                  <a:lnTo>
                    <a:pt x="720" y="1995"/>
                  </a:lnTo>
                  <a:cubicBezTo>
                    <a:pt x="762" y="1960"/>
                    <a:pt x="800" y="1925"/>
                    <a:pt x="838" y="1888"/>
                  </a:cubicBezTo>
                  <a:close/>
                  <a:moveTo>
                    <a:pt x="1677" y="2041"/>
                  </a:moveTo>
                  <a:cubicBezTo>
                    <a:pt x="1664" y="2057"/>
                    <a:pt x="1648" y="2077"/>
                    <a:pt x="1628" y="2104"/>
                  </a:cubicBezTo>
                  <a:lnTo>
                    <a:pt x="1628" y="2104"/>
                  </a:lnTo>
                  <a:cubicBezTo>
                    <a:pt x="1648" y="2084"/>
                    <a:pt x="1666" y="2063"/>
                    <a:pt x="1677" y="2041"/>
                  </a:cubicBezTo>
                  <a:close/>
                  <a:moveTo>
                    <a:pt x="2036" y="2137"/>
                  </a:moveTo>
                  <a:cubicBezTo>
                    <a:pt x="2037" y="2145"/>
                    <a:pt x="2029" y="2165"/>
                    <a:pt x="2011" y="2201"/>
                  </a:cubicBezTo>
                  <a:lnTo>
                    <a:pt x="2011" y="2201"/>
                  </a:lnTo>
                  <a:lnTo>
                    <a:pt x="2011" y="2199"/>
                  </a:lnTo>
                  <a:cubicBezTo>
                    <a:pt x="2011" y="2187"/>
                    <a:pt x="1998" y="2161"/>
                    <a:pt x="2011" y="2161"/>
                  </a:cubicBezTo>
                  <a:cubicBezTo>
                    <a:pt x="2017" y="2155"/>
                    <a:pt x="2026" y="2146"/>
                    <a:pt x="2036" y="2137"/>
                  </a:cubicBezTo>
                  <a:close/>
                  <a:moveTo>
                    <a:pt x="3117" y="2212"/>
                  </a:moveTo>
                  <a:cubicBezTo>
                    <a:pt x="3114" y="2213"/>
                    <a:pt x="3111" y="2213"/>
                    <a:pt x="3109" y="2214"/>
                  </a:cubicBezTo>
                  <a:lnTo>
                    <a:pt x="3109" y="2214"/>
                  </a:lnTo>
                  <a:cubicBezTo>
                    <a:pt x="3112" y="2214"/>
                    <a:pt x="3114" y="2213"/>
                    <a:pt x="3117" y="2212"/>
                  </a:cubicBezTo>
                  <a:close/>
                  <a:moveTo>
                    <a:pt x="1628" y="2104"/>
                  </a:moveTo>
                  <a:cubicBezTo>
                    <a:pt x="1574" y="2159"/>
                    <a:pt x="1505" y="2210"/>
                    <a:pt x="1521" y="2261"/>
                  </a:cubicBezTo>
                  <a:lnTo>
                    <a:pt x="1521" y="2261"/>
                  </a:lnTo>
                  <a:cubicBezTo>
                    <a:pt x="1564" y="2195"/>
                    <a:pt x="1600" y="2143"/>
                    <a:pt x="1628" y="2104"/>
                  </a:cubicBezTo>
                  <a:close/>
                  <a:moveTo>
                    <a:pt x="1521" y="2261"/>
                  </a:moveTo>
                  <a:lnTo>
                    <a:pt x="1521" y="2261"/>
                  </a:lnTo>
                  <a:cubicBezTo>
                    <a:pt x="1520" y="2261"/>
                    <a:pt x="1520" y="2262"/>
                    <a:pt x="1520" y="2262"/>
                  </a:cubicBezTo>
                  <a:lnTo>
                    <a:pt x="1521" y="2262"/>
                  </a:lnTo>
                  <a:cubicBezTo>
                    <a:pt x="1521" y="2262"/>
                    <a:pt x="1521" y="2261"/>
                    <a:pt x="1521" y="2261"/>
                  </a:cubicBezTo>
                  <a:close/>
                  <a:moveTo>
                    <a:pt x="1433" y="2262"/>
                  </a:moveTo>
                  <a:lnTo>
                    <a:pt x="1433" y="2274"/>
                  </a:lnTo>
                  <a:lnTo>
                    <a:pt x="1458" y="2274"/>
                  </a:lnTo>
                  <a:cubicBezTo>
                    <a:pt x="1483" y="2287"/>
                    <a:pt x="1458" y="2325"/>
                    <a:pt x="1471" y="2337"/>
                  </a:cubicBezTo>
                  <a:cubicBezTo>
                    <a:pt x="1488" y="2310"/>
                    <a:pt x="1504" y="2285"/>
                    <a:pt x="1520" y="2262"/>
                  </a:cubicBezTo>
                  <a:close/>
                  <a:moveTo>
                    <a:pt x="1458" y="2350"/>
                  </a:moveTo>
                  <a:lnTo>
                    <a:pt x="1458" y="2350"/>
                  </a:lnTo>
                  <a:cubicBezTo>
                    <a:pt x="1420" y="2375"/>
                    <a:pt x="1408" y="2388"/>
                    <a:pt x="1383" y="2400"/>
                  </a:cubicBezTo>
                  <a:cubicBezTo>
                    <a:pt x="1370" y="2450"/>
                    <a:pt x="1332" y="2501"/>
                    <a:pt x="1320" y="2551"/>
                  </a:cubicBezTo>
                  <a:cubicBezTo>
                    <a:pt x="1320" y="2551"/>
                    <a:pt x="1320" y="2563"/>
                    <a:pt x="1332" y="2563"/>
                  </a:cubicBezTo>
                  <a:cubicBezTo>
                    <a:pt x="1295" y="2576"/>
                    <a:pt x="1282" y="2651"/>
                    <a:pt x="1244" y="2714"/>
                  </a:cubicBezTo>
                  <a:lnTo>
                    <a:pt x="1207" y="2802"/>
                  </a:lnTo>
                  <a:cubicBezTo>
                    <a:pt x="1207" y="2815"/>
                    <a:pt x="1207" y="2815"/>
                    <a:pt x="1207" y="2815"/>
                  </a:cubicBezTo>
                  <a:cubicBezTo>
                    <a:pt x="1295" y="2626"/>
                    <a:pt x="1383" y="2476"/>
                    <a:pt x="1458" y="2350"/>
                  </a:cubicBezTo>
                  <a:close/>
                  <a:moveTo>
                    <a:pt x="227" y="2815"/>
                  </a:moveTo>
                  <a:cubicBezTo>
                    <a:pt x="224" y="2826"/>
                    <a:pt x="223" y="2834"/>
                    <a:pt x="223" y="2841"/>
                  </a:cubicBezTo>
                  <a:lnTo>
                    <a:pt x="223" y="2841"/>
                  </a:lnTo>
                  <a:lnTo>
                    <a:pt x="227" y="2815"/>
                  </a:lnTo>
                  <a:close/>
                  <a:moveTo>
                    <a:pt x="2620" y="2991"/>
                  </a:moveTo>
                  <a:cubicBezTo>
                    <a:pt x="2614" y="2995"/>
                    <a:pt x="2608" y="2999"/>
                    <a:pt x="2602" y="3003"/>
                  </a:cubicBezTo>
                  <a:cubicBezTo>
                    <a:pt x="2611" y="2994"/>
                    <a:pt x="2613" y="2991"/>
                    <a:pt x="2620" y="2991"/>
                  </a:cubicBezTo>
                  <a:close/>
                  <a:moveTo>
                    <a:pt x="754" y="2978"/>
                  </a:moveTo>
                  <a:lnTo>
                    <a:pt x="754" y="3003"/>
                  </a:lnTo>
                  <a:lnTo>
                    <a:pt x="792" y="3016"/>
                  </a:lnTo>
                  <a:lnTo>
                    <a:pt x="805" y="3016"/>
                  </a:lnTo>
                  <a:cubicBezTo>
                    <a:pt x="780" y="3003"/>
                    <a:pt x="754" y="2991"/>
                    <a:pt x="754" y="2978"/>
                  </a:cubicBezTo>
                  <a:close/>
                  <a:moveTo>
                    <a:pt x="3242" y="126"/>
                  </a:moveTo>
                  <a:cubicBezTo>
                    <a:pt x="3217" y="126"/>
                    <a:pt x="3192" y="138"/>
                    <a:pt x="3167" y="138"/>
                  </a:cubicBezTo>
                  <a:lnTo>
                    <a:pt x="3154" y="138"/>
                  </a:lnTo>
                  <a:cubicBezTo>
                    <a:pt x="3117" y="151"/>
                    <a:pt x="3079" y="163"/>
                    <a:pt x="3054" y="163"/>
                  </a:cubicBezTo>
                  <a:cubicBezTo>
                    <a:pt x="2918" y="206"/>
                    <a:pt x="2782" y="254"/>
                    <a:pt x="2654" y="312"/>
                  </a:cubicBezTo>
                  <a:lnTo>
                    <a:pt x="2654" y="312"/>
                  </a:lnTo>
                  <a:cubicBezTo>
                    <a:pt x="2625" y="341"/>
                    <a:pt x="2602" y="364"/>
                    <a:pt x="2602" y="364"/>
                  </a:cubicBezTo>
                  <a:cubicBezTo>
                    <a:pt x="2592" y="363"/>
                    <a:pt x="2582" y="358"/>
                    <a:pt x="2572" y="351"/>
                  </a:cubicBezTo>
                  <a:lnTo>
                    <a:pt x="2572" y="351"/>
                  </a:lnTo>
                  <a:cubicBezTo>
                    <a:pt x="2539" y="367"/>
                    <a:pt x="2507" y="384"/>
                    <a:pt x="2476" y="402"/>
                  </a:cubicBezTo>
                  <a:cubicBezTo>
                    <a:pt x="2476" y="402"/>
                    <a:pt x="2463" y="402"/>
                    <a:pt x="2463" y="415"/>
                  </a:cubicBezTo>
                  <a:cubicBezTo>
                    <a:pt x="2388" y="452"/>
                    <a:pt x="2313" y="490"/>
                    <a:pt x="2250" y="540"/>
                  </a:cubicBezTo>
                  <a:cubicBezTo>
                    <a:pt x="2212" y="566"/>
                    <a:pt x="2174" y="591"/>
                    <a:pt x="2137" y="616"/>
                  </a:cubicBezTo>
                  <a:lnTo>
                    <a:pt x="2137" y="628"/>
                  </a:lnTo>
                  <a:cubicBezTo>
                    <a:pt x="2086" y="666"/>
                    <a:pt x="2036" y="691"/>
                    <a:pt x="1998" y="729"/>
                  </a:cubicBezTo>
                  <a:cubicBezTo>
                    <a:pt x="1989" y="738"/>
                    <a:pt x="1979" y="741"/>
                    <a:pt x="1970" y="747"/>
                  </a:cubicBezTo>
                  <a:lnTo>
                    <a:pt x="1970" y="747"/>
                  </a:lnTo>
                  <a:cubicBezTo>
                    <a:pt x="2023" y="732"/>
                    <a:pt x="2067" y="723"/>
                    <a:pt x="2099" y="716"/>
                  </a:cubicBezTo>
                  <a:lnTo>
                    <a:pt x="2099" y="716"/>
                  </a:lnTo>
                  <a:lnTo>
                    <a:pt x="1961" y="804"/>
                  </a:lnTo>
                  <a:lnTo>
                    <a:pt x="1948" y="842"/>
                  </a:lnTo>
                  <a:cubicBezTo>
                    <a:pt x="1848" y="905"/>
                    <a:pt x="1709" y="955"/>
                    <a:pt x="1584" y="993"/>
                  </a:cubicBezTo>
                  <a:cubicBezTo>
                    <a:pt x="1471" y="1018"/>
                    <a:pt x="1345" y="1043"/>
                    <a:pt x="1320" y="1068"/>
                  </a:cubicBezTo>
                  <a:cubicBezTo>
                    <a:pt x="1267" y="1156"/>
                    <a:pt x="1313" y="1176"/>
                    <a:pt x="1358" y="1176"/>
                  </a:cubicBezTo>
                  <a:cubicBezTo>
                    <a:pt x="1377" y="1176"/>
                    <a:pt x="1396" y="1172"/>
                    <a:pt x="1408" y="1169"/>
                  </a:cubicBezTo>
                  <a:lnTo>
                    <a:pt x="1408" y="1169"/>
                  </a:lnTo>
                  <a:cubicBezTo>
                    <a:pt x="1257" y="1395"/>
                    <a:pt x="1119" y="1345"/>
                    <a:pt x="968" y="1596"/>
                  </a:cubicBezTo>
                  <a:lnTo>
                    <a:pt x="1006" y="1495"/>
                  </a:lnTo>
                  <a:lnTo>
                    <a:pt x="1006" y="1495"/>
                  </a:lnTo>
                  <a:cubicBezTo>
                    <a:pt x="985" y="1529"/>
                    <a:pt x="943" y="1607"/>
                    <a:pt x="906" y="1668"/>
                  </a:cubicBezTo>
                  <a:lnTo>
                    <a:pt x="906" y="1668"/>
                  </a:lnTo>
                  <a:cubicBezTo>
                    <a:pt x="910" y="1656"/>
                    <a:pt x="914" y="1645"/>
                    <a:pt x="918" y="1634"/>
                  </a:cubicBezTo>
                  <a:lnTo>
                    <a:pt x="918" y="1608"/>
                  </a:lnTo>
                  <a:cubicBezTo>
                    <a:pt x="893" y="1634"/>
                    <a:pt x="893" y="1659"/>
                    <a:pt x="867" y="1684"/>
                  </a:cubicBezTo>
                  <a:cubicBezTo>
                    <a:pt x="830" y="1671"/>
                    <a:pt x="930" y="1558"/>
                    <a:pt x="943" y="1495"/>
                  </a:cubicBezTo>
                  <a:lnTo>
                    <a:pt x="943" y="1495"/>
                  </a:lnTo>
                  <a:cubicBezTo>
                    <a:pt x="913" y="1516"/>
                    <a:pt x="898" y="1585"/>
                    <a:pt x="881" y="1585"/>
                  </a:cubicBezTo>
                  <a:cubicBezTo>
                    <a:pt x="878" y="1585"/>
                    <a:pt x="874" y="1582"/>
                    <a:pt x="870" y="1575"/>
                  </a:cubicBezTo>
                  <a:lnTo>
                    <a:pt x="870" y="1575"/>
                  </a:lnTo>
                  <a:cubicBezTo>
                    <a:pt x="900" y="1636"/>
                    <a:pt x="792" y="1686"/>
                    <a:pt x="792" y="1759"/>
                  </a:cubicBezTo>
                  <a:lnTo>
                    <a:pt x="767" y="1759"/>
                  </a:lnTo>
                  <a:cubicBezTo>
                    <a:pt x="767" y="1772"/>
                    <a:pt x="767" y="1797"/>
                    <a:pt x="754" y="1810"/>
                  </a:cubicBezTo>
                  <a:lnTo>
                    <a:pt x="742" y="1772"/>
                  </a:lnTo>
                  <a:cubicBezTo>
                    <a:pt x="729" y="1835"/>
                    <a:pt x="641" y="1885"/>
                    <a:pt x="629" y="1948"/>
                  </a:cubicBezTo>
                  <a:cubicBezTo>
                    <a:pt x="656" y="1893"/>
                    <a:pt x="669" y="1881"/>
                    <a:pt x="679" y="1881"/>
                  </a:cubicBezTo>
                  <a:cubicBezTo>
                    <a:pt x="687" y="1881"/>
                    <a:pt x="693" y="1888"/>
                    <a:pt x="702" y="1888"/>
                  </a:cubicBezTo>
                  <a:cubicBezTo>
                    <a:pt x="709" y="1888"/>
                    <a:pt x="717" y="1884"/>
                    <a:pt x="729" y="1872"/>
                  </a:cubicBezTo>
                  <a:lnTo>
                    <a:pt x="729" y="1872"/>
                  </a:lnTo>
                  <a:cubicBezTo>
                    <a:pt x="679" y="2023"/>
                    <a:pt x="604" y="1948"/>
                    <a:pt x="528" y="2111"/>
                  </a:cubicBezTo>
                  <a:cubicBezTo>
                    <a:pt x="538" y="2092"/>
                    <a:pt x="568" y="2060"/>
                    <a:pt x="577" y="2060"/>
                  </a:cubicBezTo>
                  <a:cubicBezTo>
                    <a:pt x="581" y="2060"/>
                    <a:pt x="582" y="2064"/>
                    <a:pt x="578" y="2073"/>
                  </a:cubicBezTo>
                  <a:cubicBezTo>
                    <a:pt x="566" y="2099"/>
                    <a:pt x="528" y="2136"/>
                    <a:pt x="503" y="2161"/>
                  </a:cubicBezTo>
                  <a:cubicBezTo>
                    <a:pt x="487" y="2198"/>
                    <a:pt x="485" y="2210"/>
                    <a:pt x="490" y="2210"/>
                  </a:cubicBezTo>
                  <a:cubicBezTo>
                    <a:pt x="499" y="2210"/>
                    <a:pt x="526" y="2179"/>
                    <a:pt x="536" y="2179"/>
                  </a:cubicBezTo>
                  <a:cubicBezTo>
                    <a:pt x="539" y="2179"/>
                    <a:pt x="541" y="2181"/>
                    <a:pt x="541" y="2187"/>
                  </a:cubicBezTo>
                  <a:cubicBezTo>
                    <a:pt x="478" y="2224"/>
                    <a:pt x="528" y="2249"/>
                    <a:pt x="516" y="2287"/>
                  </a:cubicBezTo>
                  <a:lnTo>
                    <a:pt x="478" y="2287"/>
                  </a:lnTo>
                  <a:cubicBezTo>
                    <a:pt x="403" y="2413"/>
                    <a:pt x="528" y="2325"/>
                    <a:pt x="453" y="2438"/>
                  </a:cubicBezTo>
                  <a:lnTo>
                    <a:pt x="440" y="2388"/>
                  </a:lnTo>
                  <a:lnTo>
                    <a:pt x="428" y="2450"/>
                  </a:lnTo>
                  <a:lnTo>
                    <a:pt x="390" y="2438"/>
                  </a:lnTo>
                  <a:cubicBezTo>
                    <a:pt x="390" y="2501"/>
                    <a:pt x="377" y="2513"/>
                    <a:pt x="340" y="2576"/>
                  </a:cubicBezTo>
                  <a:cubicBezTo>
                    <a:pt x="344" y="2574"/>
                    <a:pt x="348" y="2573"/>
                    <a:pt x="352" y="2573"/>
                  </a:cubicBezTo>
                  <a:cubicBezTo>
                    <a:pt x="372" y="2573"/>
                    <a:pt x="388" y="2597"/>
                    <a:pt x="377" y="2639"/>
                  </a:cubicBezTo>
                  <a:cubicBezTo>
                    <a:pt x="367" y="2650"/>
                    <a:pt x="360" y="2652"/>
                    <a:pt x="356" y="2652"/>
                  </a:cubicBezTo>
                  <a:cubicBezTo>
                    <a:pt x="351" y="2652"/>
                    <a:pt x="348" y="2650"/>
                    <a:pt x="346" y="2650"/>
                  </a:cubicBezTo>
                  <a:cubicBezTo>
                    <a:pt x="342" y="2650"/>
                    <a:pt x="338" y="2656"/>
                    <a:pt x="327" y="2689"/>
                  </a:cubicBezTo>
                  <a:cubicBezTo>
                    <a:pt x="315" y="2677"/>
                    <a:pt x="302" y="2664"/>
                    <a:pt x="340" y="2626"/>
                  </a:cubicBezTo>
                  <a:cubicBezTo>
                    <a:pt x="340" y="2626"/>
                    <a:pt x="327" y="2614"/>
                    <a:pt x="327" y="2601"/>
                  </a:cubicBezTo>
                  <a:cubicBezTo>
                    <a:pt x="289" y="2651"/>
                    <a:pt x="277" y="2702"/>
                    <a:pt x="277" y="2727"/>
                  </a:cubicBezTo>
                  <a:cubicBezTo>
                    <a:pt x="277" y="2727"/>
                    <a:pt x="289" y="2714"/>
                    <a:pt x="289" y="2702"/>
                  </a:cubicBezTo>
                  <a:cubicBezTo>
                    <a:pt x="289" y="2739"/>
                    <a:pt x="289" y="2777"/>
                    <a:pt x="289" y="2802"/>
                  </a:cubicBezTo>
                  <a:cubicBezTo>
                    <a:pt x="284" y="2813"/>
                    <a:pt x="281" y="2817"/>
                    <a:pt x="278" y="2817"/>
                  </a:cubicBezTo>
                  <a:cubicBezTo>
                    <a:pt x="275" y="2817"/>
                    <a:pt x="272" y="2810"/>
                    <a:pt x="264" y="2802"/>
                  </a:cubicBezTo>
                  <a:lnTo>
                    <a:pt x="264" y="2802"/>
                  </a:lnTo>
                  <a:cubicBezTo>
                    <a:pt x="264" y="2815"/>
                    <a:pt x="277" y="2827"/>
                    <a:pt x="264" y="2865"/>
                  </a:cubicBezTo>
                  <a:cubicBezTo>
                    <a:pt x="245" y="2865"/>
                    <a:pt x="225" y="2865"/>
                    <a:pt x="223" y="2841"/>
                  </a:cubicBezTo>
                  <a:lnTo>
                    <a:pt x="223" y="2841"/>
                  </a:lnTo>
                  <a:lnTo>
                    <a:pt x="214" y="2915"/>
                  </a:lnTo>
                  <a:cubicBezTo>
                    <a:pt x="203" y="2927"/>
                    <a:pt x="182" y="2968"/>
                    <a:pt x="168" y="2968"/>
                  </a:cubicBezTo>
                  <a:cubicBezTo>
                    <a:pt x="167" y="2968"/>
                    <a:pt x="165" y="2967"/>
                    <a:pt x="164" y="2966"/>
                  </a:cubicBezTo>
                  <a:lnTo>
                    <a:pt x="164" y="2966"/>
                  </a:lnTo>
                  <a:cubicBezTo>
                    <a:pt x="153" y="3021"/>
                    <a:pt x="181" y="3076"/>
                    <a:pt x="170" y="3140"/>
                  </a:cubicBezTo>
                  <a:lnTo>
                    <a:pt x="170" y="3140"/>
                  </a:lnTo>
                  <a:cubicBezTo>
                    <a:pt x="195" y="3089"/>
                    <a:pt x="223" y="3036"/>
                    <a:pt x="252" y="2991"/>
                  </a:cubicBezTo>
                  <a:cubicBezTo>
                    <a:pt x="327" y="2865"/>
                    <a:pt x="415" y="2752"/>
                    <a:pt x="465" y="2727"/>
                  </a:cubicBezTo>
                  <a:cubicBezTo>
                    <a:pt x="453" y="2727"/>
                    <a:pt x="352" y="2765"/>
                    <a:pt x="327" y="2777"/>
                  </a:cubicBezTo>
                  <a:lnTo>
                    <a:pt x="566" y="2601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776" y="2416"/>
                    <a:pt x="776" y="2415"/>
                    <a:pt x="776" y="2414"/>
                  </a:cubicBezTo>
                  <a:lnTo>
                    <a:pt x="776" y="2414"/>
                  </a:lnTo>
                  <a:cubicBezTo>
                    <a:pt x="764" y="2419"/>
                    <a:pt x="752" y="2420"/>
                    <a:pt x="740" y="2420"/>
                  </a:cubicBezTo>
                  <a:cubicBezTo>
                    <a:pt x="701" y="2420"/>
                    <a:pt x="658" y="2404"/>
                    <a:pt x="613" y="2404"/>
                  </a:cubicBezTo>
                  <a:cubicBezTo>
                    <a:pt x="566" y="2404"/>
                    <a:pt x="515" y="2423"/>
                    <a:pt x="465" y="2501"/>
                  </a:cubicBezTo>
                  <a:cubicBezTo>
                    <a:pt x="478" y="2450"/>
                    <a:pt x="490" y="2388"/>
                    <a:pt x="566" y="2287"/>
                  </a:cubicBezTo>
                  <a:cubicBezTo>
                    <a:pt x="566" y="2306"/>
                    <a:pt x="601" y="2338"/>
                    <a:pt x="629" y="2338"/>
                  </a:cubicBezTo>
                  <a:cubicBezTo>
                    <a:pt x="638" y="2338"/>
                    <a:pt x="647" y="2334"/>
                    <a:pt x="654" y="2325"/>
                  </a:cubicBezTo>
                  <a:cubicBezTo>
                    <a:pt x="629" y="2200"/>
                    <a:pt x="653" y="2236"/>
                    <a:pt x="678" y="2066"/>
                  </a:cubicBezTo>
                  <a:lnTo>
                    <a:pt x="678" y="2066"/>
                  </a:lnTo>
                  <a:cubicBezTo>
                    <a:pt x="677" y="2082"/>
                    <a:pt x="686" y="2089"/>
                    <a:pt x="701" y="2089"/>
                  </a:cubicBezTo>
                  <a:cubicBezTo>
                    <a:pt x="726" y="2089"/>
                    <a:pt x="768" y="2068"/>
                    <a:pt x="803" y="2035"/>
                  </a:cubicBezTo>
                  <a:lnTo>
                    <a:pt x="803" y="2035"/>
                  </a:lnTo>
                  <a:cubicBezTo>
                    <a:pt x="796" y="2073"/>
                    <a:pt x="792" y="2108"/>
                    <a:pt x="792" y="2136"/>
                  </a:cubicBezTo>
                  <a:cubicBezTo>
                    <a:pt x="792" y="2213"/>
                    <a:pt x="802" y="2252"/>
                    <a:pt x="838" y="2252"/>
                  </a:cubicBezTo>
                  <a:cubicBezTo>
                    <a:pt x="843" y="2252"/>
                    <a:pt x="849" y="2251"/>
                    <a:pt x="855" y="2249"/>
                  </a:cubicBezTo>
                  <a:lnTo>
                    <a:pt x="855" y="2249"/>
                  </a:lnTo>
                  <a:cubicBezTo>
                    <a:pt x="824" y="2311"/>
                    <a:pt x="798" y="2366"/>
                    <a:pt x="776" y="2414"/>
                  </a:cubicBezTo>
                  <a:lnTo>
                    <a:pt x="776" y="2414"/>
                  </a:lnTo>
                  <a:cubicBezTo>
                    <a:pt x="777" y="2414"/>
                    <a:pt x="778" y="2413"/>
                    <a:pt x="780" y="2413"/>
                  </a:cubicBezTo>
                  <a:lnTo>
                    <a:pt x="780" y="2413"/>
                  </a:lnTo>
                  <a:lnTo>
                    <a:pt x="775" y="2417"/>
                  </a:lnTo>
                  <a:lnTo>
                    <a:pt x="775" y="2417"/>
                  </a:lnTo>
                  <a:cubicBezTo>
                    <a:pt x="674" y="2640"/>
                    <a:pt x="664" y="2726"/>
                    <a:pt x="654" y="2777"/>
                  </a:cubicBezTo>
                  <a:cubicBezTo>
                    <a:pt x="654" y="2827"/>
                    <a:pt x="654" y="2840"/>
                    <a:pt x="641" y="2953"/>
                  </a:cubicBezTo>
                  <a:cubicBezTo>
                    <a:pt x="641" y="2966"/>
                    <a:pt x="641" y="2978"/>
                    <a:pt x="641" y="2991"/>
                  </a:cubicBezTo>
                  <a:cubicBezTo>
                    <a:pt x="641" y="3003"/>
                    <a:pt x="641" y="3016"/>
                    <a:pt x="641" y="3016"/>
                  </a:cubicBezTo>
                  <a:cubicBezTo>
                    <a:pt x="629" y="3028"/>
                    <a:pt x="629" y="3028"/>
                    <a:pt x="629" y="3041"/>
                  </a:cubicBezTo>
                  <a:cubicBezTo>
                    <a:pt x="629" y="3041"/>
                    <a:pt x="629" y="3054"/>
                    <a:pt x="629" y="3066"/>
                  </a:cubicBezTo>
                  <a:lnTo>
                    <a:pt x="629" y="3091"/>
                  </a:lnTo>
                  <a:cubicBezTo>
                    <a:pt x="704" y="3079"/>
                    <a:pt x="604" y="3054"/>
                    <a:pt x="654" y="3028"/>
                  </a:cubicBezTo>
                  <a:lnTo>
                    <a:pt x="654" y="3028"/>
                  </a:lnTo>
                  <a:cubicBezTo>
                    <a:pt x="720" y="3050"/>
                    <a:pt x="660" y="3121"/>
                    <a:pt x="713" y="3121"/>
                  </a:cubicBezTo>
                  <a:cubicBezTo>
                    <a:pt x="720" y="3121"/>
                    <a:pt x="729" y="3119"/>
                    <a:pt x="742" y="3116"/>
                  </a:cubicBezTo>
                  <a:cubicBezTo>
                    <a:pt x="780" y="3091"/>
                    <a:pt x="729" y="3091"/>
                    <a:pt x="754" y="3066"/>
                  </a:cubicBezTo>
                  <a:lnTo>
                    <a:pt x="754" y="3066"/>
                  </a:lnTo>
                  <a:cubicBezTo>
                    <a:pt x="767" y="3079"/>
                    <a:pt x="780" y="3079"/>
                    <a:pt x="805" y="3079"/>
                  </a:cubicBezTo>
                  <a:cubicBezTo>
                    <a:pt x="805" y="3066"/>
                    <a:pt x="805" y="3054"/>
                    <a:pt x="805" y="3054"/>
                  </a:cubicBezTo>
                  <a:lnTo>
                    <a:pt x="842" y="3041"/>
                  </a:lnTo>
                  <a:lnTo>
                    <a:pt x="792" y="3016"/>
                  </a:lnTo>
                  <a:lnTo>
                    <a:pt x="754" y="3016"/>
                  </a:lnTo>
                  <a:cubicBezTo>
                    <a:pt x="754" y="3028"/>
                    <a:pt x="767" y="3028"/>
                    <a:pt x="767" y="3041"/>
                  </a:cubicBezTo>
                  <a:cubicBezTo>
                    <a:pt x="749" y="3045"/>
                    <a:pt x="736" y="3046"/>
                    <a:pt x="726" y="3046"/>
                  </a:cubicBezTo>
                  <a:cubicBezTo>
                    <a:pt x="704" y="3046"/>
                    <a:pt x="704" y="3037"/>
                    <a:pt x="704" y="3028"/>
                  </a:cubicBezTo>
                  <a:lnTo>
                    <a:pt x="679" y="3041"/>
                  </a:lnTo>
                  <a:cubicBezTo>
                    <a:pt x="679" y="3028"/>
                    <a:pt x="679" y="3016"/>
                    <a:pt x="679" y="3016"/>
                  </a:cubicBezTo>
                  <a:lnTo>
                    <a:pt x="666" y="3016"/>
                  </a:lnTo>
                  <a:cubicBezTo>
                    <a:pt x="679" y="3003"/>
                    <a:pt x="679" y="3003"/>
                    <a:pt x="679" y="3003"/>
                  </a:cubicBezTo>
                  <a:lnTo>
                    <a:pt x="679" y="2991"/>
                  </a:lnTo>
                  <a:cubicBezTo>
                    <a:pt x="679" y="2991"/>
                    <a:pt x="679" y="2978"/>
                    <a:pt x="679" y="2978"/>
                  </a:cubicBezTo>
                  <a:lnTo>
                    <a:pt x="704" y="2978"/>
                  </a:lnTo>
                  <a:cubicBezTo>
                    <a:pt x="704" y="2966"/>
                    <a:pt x="692" y="2966"/>
                    <a:pt x="692" y="2953"/>
                  </a:cubicBezTo>
                  <a:lnTo>
                    <a:pt x="692" y="2940"/>
                  </a:lnTo>
                  <a:cubicBezTo>
                    <a:pt x="692" y="2940"/>
                    <a:pt x="692" y="2928"/>
                    <a:pt x="704" y="2928"/>
                  </a:cubicBezTo>
                  <a:cubicBezTo>
                    <a:pt x="704" y="2928"/>
                    <a:pt x="704" y="2928"/>
                    <a:pt x="704" y="2940"/>
                  </a:cubicBezTo>
                  <a:cubicBezTo>
                    <a:pt x="717" y="2890"/>
                    <a:pt x="830" y="2853"/>
                    <a:pt x="893" y="2815"/>
                  </a:cubicBezTo>
                  <a:cubicBezTo>
                    <a:pt x="893" y="2802"/>
                    <a:pt x="905" y="2777"/>
                    <a:pt x="918" y="2752"/>
                  </a:cubicBezTo>
                  <a:cubicBezTo>
                    <a:pt x="911" y="2746"/>
                    <a:pt x="902" y="2743"/>
                    <a:pt x="891" y="2743"/>
                  </a:cubicBezTo>
                  <a:cubicBezTo>
                    <a:pt x="880" y="2743"/>
                    <a:pt x="867" y="2746"/>
                    <a:pt x="855" y="2752"/>
                  </a:cubicBezTo>
                  <a:cubicBezTo>
                    <a:pt x="852" y="2749"/>
                    <a:pt x="850" y="2748"/>
                    <a:pt x="849" y="2748"/>
                  </a:cubicBezTo>
                  <a:cubicBezTo>
                    <a:pt x="835" y="2748"/>
                    <a:pt x="841" y="2818"/>
                    <a:pt x="763" y="2818"/>
                  </a:cubicBezTo>
                  <a:cubicBezTo>
                    <a:pt x="753" y="2818"/>
                    <a:pt x="742" y="2817"/>
                    <a:pt x="729" y="2815"/>
                  </a:cubicBezTo>
                  <a:cubicBezTo>
                    <a:pt x="905" y="2752"/>
                    <a:pt x="692" y="2739"/>
                    <a:pt x="842" y="2639"/>
                  </a:cubicBezTo>
                  <a:lnTo>
                    <a:pt x="842" y="2639"/>
                  </a:lnTo>
                  <a:cubicBezTo>
                    <a:pt x="852" y="2645"/>
                    <a:pt x="863" y="2648"/>
                    <a:pt x="874" y="2648"/>
                  </a:cubicBezTo>
                  <a:cubicBezTo>
                    <a:pt x="899" y="2648"/>
                    <a:pt x="926" y="2636"/>
                    <a:pt x="950" y="2636"/>
                  </a:cubicBezTo>
                  <a:cubicBezTo>
                    <a:pt x="956" y="2636"/>
                    <a:pt x="962" y="2637"/>
                    <a:pt x="968" y="2639"/>
                  </a:cubicBezTo>
                  <a:cubicBezTo>
                    <a:pt x="968" y="2626"/>
                    <a:pt x="968" y="2626"/>
                    <a:pt x="968" y="2626"/>
                  </a:cubicBezTo>
                  <a:cubicBezTo>
                    <a:pt x="968" y="2601"/>
                    <a:pt x="943" y="2601"/>
                    <a:pt x="918" y="2589"/>
                  </a:cubicBezTo>
                  <a:lnTo>
                    <a:pt x="968" y="2563"/>
                  </a:lnTo>
                  <a:cubicBezTo>
                    <a:pt x="880" y="2526"/>
                    <a:pt x="867" y="2563"/>
                    <a:pt x="855" y="2476"/>
                  </a:cubicBezTo>
                  <a:lnTo>
                    <a:pt x="855" y="2476"/>
                  </a:lnTo>
                  <a:cubicBezTo>
                    <a:pt x="859" y="2480"/>
                    <a:pt x="865" y="2482"/>
                    <a:pt x="871" y="2482"/>
                  </a:cubicBezTo>
                  <a:cubicBezTo>
                    <a:pt x="894" y="2482"/>
                    <a:pt x="928" y="2457"/>
                    <a:pt x="952" y="2457"/>
                  </a:cubicBezTo>
                  <a:cubicBezTo>
                    <a:pt x="958" y="2457"/>
                    <a:pt x="964" y="2459"/>
                    <a:pt x="968" y="2463"/>
                  </a:cubicBezTo>
                  <a:cubicBezTo>
                    <a:pt x="981" y="2438"/>
                    <a:pt x="981" y="2425"/>
                    <a:pt x="955" y="2400"/>
                  </a:cubicBezTo>
                  <a:lnTo>
                    <a:pt x="955" y="2413"/>
                  </a:lnTo>
                  <a:lnTo>
                    <a:pt x="918" y="2438"/>
                  </a:lnTo>
                  <a:lnTo>
                    <a:pt x="930" y="2413"/>
                  </a:lnTo>
                  <a:lnTo>
                    <a:pt x="943" y="2388"/>
                  </a:lnTo>
                  <a:cubicBezTo>
                    <a:pt x="943" y="2388"/>
                    <a:pt x="955" y="2400"/>
                    <a:pt x="955" y="2400"/>
                  </a:cubicBezTo>
                  <a:cubicBezTo>
                    <a:pt x="968" y="2312"/>
                    <a:pt x="1056" y="2337"/>
                    <a:pt x="1043" y="2249"/>
                  </a:cubicBezTo>
                  <a:lnTo>
                    <a:pt x="1043" y="2249"/>
                  </a:lnTo>
                  <a:lnTo>
                    <a:pt x="1006" y="2262"/>
                  </a:lnTo>
                  <a:cubicBezTo>
                    <a:pt x="981" y="2149"/>
                    <a:pt x="1106" y="2023"/>
                    <a:pt x="1144" y="1910"/>
                  </a:cubicBezTo>
                  <a:lnTo>
                    <a:pt x="1144" y="1910"/>
                  </a:lnTo>
                  <a:lnTo>
                    <a:pt x="1094" y="1935"/>
                  </a:lnTo>
                  <a:cubicBezTo>
                    <a:pt x="1106" y="1910"/>
                    <a:pt x="1094" y="1860"/>
                    <a:pt x="1156" y="1835"/>
                  </a:cubicBezTo>
                  <a:cubicBezTo>
                    <a:pt x="1156" y="1835"/>
                    <a:pt x="1156" y="1847"/>
                    <a:pt x="1156" y="1860"/>
                  </a:cubicBezTo>
                  <a:cubicBezTo>
                    <a:pt x="1182" y="1860"/>
                    <a:pt x="1244" y="1860"/>
                    <a:pt x="1270" y="1835"/>
                  </a:cubicBezTo>
                  <a:lnTo>
                    <a:pt x="1219" y="1810"/>
                  </a:lnTo>
                  <a:lnTo>
                    <a:pt x="1270" y="1810"/>
                  </a:lnTo>
                  <a:cubicBezTo>
                    <a:pt x="1282" y="1791"/>
                    <a:pt x="1263" y="1791"/>
                    <a:pt x="1244" y="1791"/>
                  </a:cubicBezTo>
                  <a:cubicBezTo>
                    <a:pt x="1226" y="1791"/>
                    <a:pt x="1207" y="1791"/>
                    <a:pt x="1219" y="1772"/>
                  </a:cubicBezTo>
                  <a:cubicBezTo>
                    <a:pt x="1370" y="1772"/>
                    <a:pt x="1345" y="1596"/>
                    <a:pt x="1483" y="1596"/>
                  </a:cubicBezTo>
                  <a:cubicBezTo>
                    <a:pt x="1470" y="1587"/>
                    <a:pt x="1460" y="1584"/>
                    <a:pt x="1451" y="1584"/>
                  </a:cubicBezTo>
                  <a:cubicBezTo>
                    <a:pt x="1420" y="1584"/>
                    <a:pt x="1412" y="1627"/>
                    <a:pt x="1389" y="1627"/>
                  </a:cubicBezTo>
                  <a:cubicBezTo>
                    <a:pt x="1381" y="1627"/>
                    <a:pt x="1371" y="1622"/>
                    <a:pt x="1358" y="1608"/>
                  </a:cubicBezTo>
                  <a:cubicBezTo>
                    <a:pt x="1383" y="1608"/>
                    <a:pt x="1408" y="1608"/>
                    <a:pt x="1420" y="1583"/>
                  </a:cubicBezTo>
                  <a:lnTo>
                    <a:pt x="1358" y="1571"/>
                  </a:lnTo>
                  <a:cubicBezTo>
                    <a:pt x="1471" y="1458"/>
                    <a:pt x="1546" y="1433"/>
                    <a:pt x="1609" y="1319"/>
                  </a:cubicBezTo>
                  <a:lnTo>
                    <a:pt x="1621" y="1332"/>
                  </a:lnTo>
                  <a:cubicBezTo>
                    <a:pt x="1659" y="1294"/>
                    <a:pt x="1672" y="1269"/>
                    <a:pt x="1634" y="1232"/>
                  </a:cubicBezTo>
                  <a:lnTo>
                    <a:pt x="1634" y="1232"/>
                  </a:lnTo>
                  <a:cubicBezTo>
                    <a:pt x="1659" y="1244"/>
                    <a:pt x="1659" y="1269"/>
                    <a:pt x="1684" y="1269"/>
                  </a:cubicBezTo>
                  <a:cubicBezTo>
                    <a:pt x="1596" y="1131"/>
                    <a:pt x="1873" y="1181"/>
                    <a:pt x="1797" y="1093"/>
                  </a:cubicBezTo>
                  <a:lnTo>
                    <a:pt x="1797" y="1093"/>
                  </a:lnTo>
                  <a:cubicBezTo>
                    <a:pt x="1879" y="1145"/>
                    <a:pt x="1970" y="1162"/>
                    <a:pt x="2041" y="1201"/>
                  </a:cubicBezTo>
                  <a:lnTo>
                    <a:pt x="2041" y="1201"/>
                  </a:lnTo>
                  <a:cubicBezTo>
                    <a:pt x="2056" y="1186"/>
                    <a:pt x="2071" y="1171"/>
                    <a:pt x="2086" y="1156"/>
                  </a:cubicBezTo>
                  <a:cubicBezTo>
                    <a:pt x="2099" y="1144"/>
                    <a:pt x="2112" y="1131"/>
                    <a:pt x="2124" y="1118"/>
                  </a:cubicBezTo>
                  <a:lnTo>
                    <a:pt x="2174" y="1081"/>
                  </a:lnTo>
                  <a:lnTo>
                    <a:pt x="2212" y="1043"/>
                  </a:lnTo>
                  <a:cubicBezTo>
                    <a:pt x="2237" y="1030"/>
                    <a:pt x="2250" y="1018"/>
                    <a:pt x="2262" y="1005"/>
                  </a:cubicBezTo>
                  <a:lnTo>
                    <a:pt x="2287" y="993"/>
                  </a:lnTo>
                  <a:lnTo>
                    <a:pt x="2287" y="980"/>
                  </a:lnTo>
                  <a:lnTo>
                    <a:pt x="2300" y="980"/>
                  </a:lnTo>
                  <a:cubicBezTo>
                    <a:pt x="2338" y="955"/>
                    <a:pt x="2388" y="917"/>
                    <a:pt x="2438" y="880"/>
                  </a:cubicBezTo>
                  <a:cubicBezTo>
                    <a:pt x="2463" y="867"/>
                    <a:pt x="2488" y="855"/>
                    <a:pt x="2514" y="842"/>
                  </a:cubicBezTo>
                  <a:cubicBezTo>
                    <a:pt x="2566" y="811"/>
                    <a:pt x="2621" y="780"/>
                    <a:pt x="2678" y="751"/>
                  </a:cubicBezTo>
                  <a:lnTo>
                    <a:pt x="2678" y="751"/>
                  </a:lnTo>
                  <a:cubicBezTo>
                    <a:pt x="2596" y="821"/>
                    <a:pt x="2537" y="869"/>
                    <a:pt x="2501" y="905"/>
                  </a:cubicBezTo>
                  <a:cubicBezTo>
                    <a:pt x="2451" y="955"/>
                    <a:pt x="2426" y="980"/>
                    <a:pt x="2426" y="993"/>
                  </a:cubicBezTo>
                  <a:cubicBezTo>
                    <a:pt x="2650" y="804"/>
                    <a:pt x="2830" y="692"/>
                    <a:pt x="2955" y="628"/>
                  </a:cubicBezTo>
                  <a:lnTo>
                    <a:pt x="2955" y="628"/>
                  </a:lnTo>
                  <a:cubicBezTo>
                    <a:pt x="2859" y="665"/>
                    <a:pt x="2766" y="707"/>
                    <a:pt x="2678" y="751"/>
                  </a:cubicBezTo>
                  <a:lnTo>
                    <a:pt x="2678" y="751"/>
                  </a:lnTo>
                  <a:cubicBezTo>
                    <a:pt x="2682" y="748"/>
                    <a:pt x="2686" y="745"/>
                    <a:pt x="2690" y="741"/>
                  </a:cubicBezTo>
                  <a:cubicBezTo>
                    <a:pt x="2750" y="701"/>
                    <a:pt x="2819" y="656"/>
                    <a:pt x="2889" y="612"/>
                  </a:cubicBezTo>
                  <a:lnTo>
                    <a:pt x="2889" y="612"/>
                  </a:lnTo>
                  <a:cubicBezTo>
                    <a:pt x="2886" y="613"/>
                    <a:pt x="2883" y="614"/>
                    <a:pt x="2879" y="615"/>
                  </a:cubicBezTo>
                  <a:lnTo>
                    <a:pt x="2879" y="615"/>
                  </a:lnTo>
                  <a:cubicBezTo>
                    <a:pt x="2884" y="613"/>
                    <a:pt x="2890" y="611"/>
                    <a:pt x="2895" y="609"/>
                  </a:cubicBezTo>
                  <a:lnTo>
                    <a:pt x="2895" y="609"/>
                  </a:lnTo>
                  <a:cubicBezTo>
                    <a:pt x="2893" y="610"/>
                    <a:pt x="2891" y="611"/>
                    <a:pt x="2889" y="612"/>
                  </a:cubicBezTo>
                  <a:lnTo>
                    <a:pt x="2889" y="612"/>
                  </a:lnTo>
                  <a:cubicBezTo>
                    <a:pt x="2935" y="599"/>
                    <a:pt x="2993" y="581"/>
                    <a:pt x="3055" y="565"/>
                  </a:cubicBezTo>
                  <a:lnTo>
                    <a:pt x="3055" y="565"/>
                  </a:lnTo>
                  <a:cubicBezTo>
                    <a:pt x="3031" y="580"/>
                    <a:pt x="3005" y="596"/>
                    <a:pt x="2979" y="616"/>
                  </a:cubicBezTo>
                  <a:cubicBezTo>
                    <a:pt x="2971" y="620"/>
                    <a:pt x="2963" y="623"/>
                    <a:pt x="2955" y="628"/>
                  </a:cubicBezTo>
                  <a:lnTo>
                    <a:pt x="2955" y="628"/>
                  </a:lnTo>
                  <a:cubicBezTo>
                    <a:pt x="3024" y="601"/>
                    <a:pt x="3095" y="576"/>
                    <a:pt x="3167" y="553"/>
                  </a:cubicBezTo>
                  <a:lnTo>
                    <a:pt x="3167" y="540"/>
                  </a:lnTo>
                  <a:cubicBezTo>
                    <a:pt x="3129" y="547"/>
                    <a:pt x="3092" y="556"/>
                    <a:pt x="3055" y="565"/>
                  </a:cubicBezTo>
                  <a:lnTo>
                    <a:pt x="3055" y="565"/>
                  </a:lnTo>
                  <a:cubicBezTo>
                    <a:pt x="3071" y="556"/>
                    <a:pt x="3086" y="547"/>
                    <a:pt x="3100" y="539"/>
                  </a:cubicBezTo>
                  <a:lnTo>
                    <a:pt x="3100" y="539"/>
                  </a:lnTo>
                  <a:lnTo>
                    <a:pt x="3100" y="539"/>
                  </a:ln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cubicBezTo>
                    <a:pt x="3100" y="539"/>
                    <a:pt x="3100" y="539"/>
                    <a:pt x="3100" y="539"/>
                  </a:cubicBezTo>
                  <a:lnTo>
                    <a:pt x="3100" y="539"/>
                  </a:lnTo>
                  <a:lnTo>
                    <a:pt x="3154" y="528"/>
                  </a:lnTo>
                  <a:lnTo>
                    <a:pt x="3154" y="515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43" y="517"/>
                    <a:pt x="3131" y="523"/>
                    <a:pt x="3117" y="528"/>
                  </a:cubicBezTo>
                  <a:cubicBezTo>
                    <a:pt x="3114" y="530"/>
                    <a:pt x="3111" y="532"/>
                    <a:pt x="3108" y="534"/>
                  </a:cubicBezTo>
                  <a:lnTo>
                    <a:pt x="3108" y="534"/>
                  </a:lnTo>
                  <a:cubicBezTo>
                    <a:pt x="3113" y="529"/>
                    <a:pt x="3117" y="522"/>
                    <a:pt x="3117" y="515"/>
                  </a:cubicBezTo>
                  <a:lnTo>
                    <a:pt x="3129" y="503"/>
                  </a:lnTo>
                  <a:lnTo>
                    <a:pt x="3154" y="490"/>
                  </a:lnTo>
                  <a:lnTo>
                    <a:pt x="3154" y="510"/>
                  </a:lnTo>
                  <a:lnTo>
                    <a:pt x="3154" y="510"/>
                  </a:lnTo>
                  <a:cubicBezTo>
                    <a:pt x="3163" y="505"/>
                    <a:pt x="3170" y="499"/>
                    <a:pt x="3178" y="494"/>
                  </a:cubicBezTo>
                  <a:lnTo>
                    <a:pt x="3178" y="494"/>
                  </a:lnTo>
                  <a:cubicBezTo>
                    <a:pt x="3182" y="498"/>
                    <a:pt x="3185" y="503"/>
                    <a:pt x="3192" y="503"/>
                  </a:cubicBezTo>
                  <a:cubicBezTo>
                    <a:pt x="3192" y="503"/>
                    <a:pt x="3205" y="515"/>
                    <a:pt x="3205" y="515"/>
                  </a:cubicBezTo>
                  <a:cubicBezTo>
                    <a:pt x="3255" y="503"/>
                    <a:pt x="3305" y="490"/>
                    <a:pt x="3356" y="478"/>
                  </a:cubicBezTo>
                  <a:lnTo>
                    <a:pt x="3372" y="472"/>
                  </a:lnTo>
                  <a:lnTo>
                    <a:pt x="3372" y="472"/>
                  </a:lnTo>
                  <a:cubicBezTo>
                    <a:pt x="3362" y="478"/>
                    <a:pt x="3353" y="481"/>
                    <a:pt x="3343" y="490"/>
                  </a:cubicBezTo>
                  <a:lnTo>
                    <a:pt x="3353" y="501"/>
                  </a:lnTo>
                  <a:lnTo>
                    <a:pt x="3353" y="501"/>
                  </a:lnTo>
                  <a:cubicBezTo>
                    <a:pt x="3359" y="500"/>
                    <a:pt x="3364" y="499"/>
                    <a:pt x="3369" y="498"/>
                  </a:cubicBezTo>
                  <a:lnTo>
                    <a:pt x="3369" y="498"/>
                  </a:lnTo>
                  <a:cubicBezTo>
                    <a:pt x="3376" y="493"/>
                    <a:pt x="3381" y="485"/>
                    <a:pt x="3381" y="478"/>
                  </a:cubicBezTo>
                  <a:cubicBezTo>
                    <a:pt x="3393" y="478"/>
                    <a:pt x="3393" y="478"/>
                    <a:pt x="3393" y="465"/>
                  </a:cubicBezTo>
                  <a:lnTo>
                    <a:pt x="3393" y="465"/>
                  </a:lnTo>
                  <a:lnTo>
                    <a:pt x="3372" y="472"/>
                  </a:lnTo>
                  <a:lnTo>
                    <a:pt x="3372" y="472"/>
                  </a:lnTo>
                  <a:cubicBezTo>
                    <a:pt x="3375" y="470"/>
                    <a:pt x="3378" y="468"/>
                    <a:pt x="3381" y="465"/>
                  </a:cubicBezTo>
                  <a:cubicBezTo>
                    <a:pt x="3381" y="452"/>
                    <a:pt x="3393" y="452"/>
                    <a:pt x="3393" y="452"/>
                  </a:cubicBezTo>
                  <a:lnTo>
                    <a:pt x="3343" y="452"/>
                  </a:lnTo>
                  <a:cubicBezTo>
                    <a:pt x="3302" y="461"/>
                    <a:pt x="3267" y="469"/>
                    <a:pt x="3230" y="477"/>
                  </a:cubicBezTo>
                  <a:lnTo>
                    <a:pt x="3230" y="477"/>
                  </a:lnTo>
                  <a:cubicBezTo>
                    <a:pt x="3229" y="453"/>
                    <a:pt x="3207" y="441"/>
                    <a:pt x="3205" y="429"/>
                  </a:cubicBezTo>
                  <a:lnTo>
                    <a:pt x="3205" y="429"/>
                  </a:lnTo>
                  <a:cubicBezTo>
                    <a:pt x="3202" y="430"/>
                    <a:pt x="3200" y="430"/>
                    <a:pt x="3197" y="431"/>
                  </a:cubicBezTo>
                  <a:lnTo>
                    <a:pt x="3197" y="431"/>
                  </a:lnTo>
                  <a:lnTo>
                    <a:pt x="3205" y="427"/>
                  </a:lnTo>
                  <a:cubicBezTo>
                    <a:pt x="3205" y="428"/>
                    <a:pt x="3205" y="429"/>
                    <a:pt x="3205" y="429"/>
                  </a:cubicBezTo>
                  <a:lnTo>
                    <a:pt x="3205" y="429"/>
                  </a:lnTo>
                  <a:cubicBezTo>
                    <a:pt x="3215" y="427"/>
                    <a:pt x="3225" y="424"/>
                    <a:pt x="3235" y="422"/>
                  </a:cubicBezTo>
                  <a:lnTo>
                    <a:pt x="3235" y="422"/>
                  </a:lnTo>
                  <a:cubicBezTo>
                    <a:pt x="3242" y="432"/>
                    <a:pt x="3247" y="435"/>
                    <a:pt x="3251" y="435"/>
                  </a:cubicBezTo>
                  <a:cubicBezTo>
                    <a:pt x="3260" y="435"/>
                    <a:pt x="3264" y="421"/>
                    <a:pt x="3266" y="421"/>
                  </a:cubicBezTo>
                  <a:cubicBezTo>
                    <a:pt x="3268" y="421"/>
                    <a:pt x="3268" y="431"/>
                    <a:pt x="3268" y="465"/>
                  </a:cubicBezTo>
                  <a:lnTo>
                    <a:pt x="3280" y="465"/>
                  </a:lnTo>
                  <a:cubicBezTo>
                    <a:pt x="3293" y="452"/>
                    <a:pt x="3293" y="427"/>
                    <a:pt x="3318" y="415"/>
                  </a:cubicBezTo>
                  <a:cubicBezTo>
                    <a:pt x="3318" y="427"/>
                    <a:pt x="3318" y="427"/>
                    <a:pt x="3318" y="440"/>
                  </a:cubicBezTo>
                  <a:cubicBezTo>
                    <a:pt x="3366" y="413"/>
                    <a:pt x="3367" y="404"/>
                    <a:pt x="3343" y="404"/>
                  </a:cubicBezTo>
                  <a:cubicBezTo>
                    <a:pt x="3321" y="404"/>
                    <a:pt x="3279" y="412"/>
                    <a:pt x="3235" y="422"/>
                  </a:cubicBezTo>
                  <a:lnTo>
                    <a:pt x="3235" y="422"/>
                  </a:lnTo>
                  <a:cubicBezTo>
                    <a:pt x="3233" y="420"/>
                    <a:pt x="3232" y="418"/>
                    <a:pt x="3230" y="415"/>
                  </a:cubicBezTo>
                  <a:cubicBezTo>
                    <a:pt x="3280" y="377"/>
                    <a:pt x="3318" y="352"/>
                    <a:pt x="3343" y="339"/>
                  </a:cubicBezTo>
                  <a:cubicBezTo>
                    <a:pt x="3351" y="335"/>
                    <a:pt x="3351" y="334"/>
                    <a:pt x="3347" y="334"/>
                  </a:cubicBezTo>
                  <a:cubicBezTo>
                    <a:pt x="3339" y="334"/>
                    <a:pt x="3314" y="339"/>
                    <a:pt x="3305" y="339"/>
                  </a:cubicBezTo>
                  <a:lnTo>
                    <a:pt x="3242" y="352"/>
                  </a:lnTo>
                  <a:cubicBezTo>
                    <a:pt x="3205" y="364"/>
                    <a:pt x="3154" y="377"/>
                    <a:pt x="3117" y="390"/>
                  </a:cubicBezTo>
                  <a:cubicBezTo>
                    <a:pt x="3034" y="415"/>
                    <a:pt x="2951" y="444"/>
                    <a:pt x="2873" y="474"/>
                  </a:cubicBezTo>
                  <a:lnTo>
                    <a:pt x="2873" y="474"/>
                  </a:lnTo>
                  <a:cubicBezTo>
                    <a:pt x="2950" y="431"/>
                    <a:pt x="3019" y="395"/>
                    <a:pt x="3079" y="364"/>
                  </a:cubicBezTo>
                  <a:lnTo>
                    <a:pt x="3192" y="302"/>
                  </a:lnTo>
                  <a:cubicBezTo>
                    <a:pt x="3209" y="296"/>
                    <a:pt x="3224" y="288"/>
                    <a:pt x="3237" y="279"/>
                  </a:cubicBezTo>
                  <a:lnTo>
                    <a:pt x="3237" y="279"/>
                  </a:lnTo>
                  <a:lnTo>
                    <a:pt x="3154" y="302"/>
                  </a:lnTo>
                  <a:cubicBezTo>
                    <a:pt x="3142" y="305"/>
                    <a:pt x="3130" y="308"/>
                    <a:pt x="3117" y="311"/>
                  </a:cubicBezTo>
                  <a:lnTo>
                    <a:pt x="3117" y="311"/>
                  </a:lnTo>
                  <a:cubicBezTo>
                    <a:pt x="3153" y="294"/>
                    <a:pt x="3184" y="279"/>
                    <a:pt x="3212" y="266"/>
                  </a:cubicBezTo>
                  <a:lnTo>
                    <a:pt x="3212" y="266"/>
                  </a:lnTo>
                  <a:cubicBezTo>
                    <a:pt x="3160" y="273"/>
                    <a:pt x="3098" y="284"/>
                    <a:pt x="3054" y="289"/>
                  </a:cubicBezTo>
                  <a:cubicBezTo>
                    <a:pt x="3117" y="276"/>
                    <a:pt x="3180" y="264"/>
                    <a:pt x="3230" y="251"/>
                  </a:cubicBezTo>
                  <a:cubicBezTo>
                    <a:pt x="3240" y="246"/>
                    <a:pt x="3255" y="241"/>
                    <a:pt x="3270" y="237"/>
                  </a:cubicBezTo>
                  <a:lnTo>
                    <a:pt x="3270" y="237"/>
                  </a:lnTo>
                  <a:cubicBezTo>
                    <a:pt x="3269" y="237"/>
                    <a:pt x="3268" y="238"/>
                    <a:pt x="3268" y="239"/>
                  </a:cubicBezTo>
                  <a:cubicBezTo>
                    <a:pt x="3252" y="247"/>
                    <a:pt x="3233" y="256"/>
                    <a:pt x="3212" y="266"/>
                  </a:cubicBezTo>
                  <a:lnTo>
                    <a:pt x="3212" y="266"/>
                  </a:lnTo>
                  <a:cubicBezTo>
                    <a:pt x="3232" y="263"/>
                    <a:pt x="3251" y="261"/>
                    <a:pt x="3266" y="259"/>
                  </a:cubicBezTo>
                  <a:lnTo>
                    <a:pt x="3266" y="259"/>
                  </a:lnTo>
                  <a:cubicBezTo>
                    <a:pt x="3257" y="265"/>
                    <a:pt x="3247" y="272"/>
                    <a:pt x="3237" y="279"/>
                  </a:cubicBezTo>
                  <a:lnTo>
                    <a:pt x="3237" y="279"/>
                  </a:lnTo>
                  <a:lnTo>
                    <a:pt x="3293" y="264"/>
                  </a:lnTo>
                  <a:cubicBezTo>
                    <a:pt x="3299" y="262"/>
                    <a:pt x="3304" y="261"/>
                    <a:pt x="3308" y="260"/>
                  </a:cubicBezTo>
                  <a:lnTo>
                    <a:pt x="3308" y="260"/>
                  </a:lnTo>
                  <a:cubicBezTo>
                    <a:pt x="3309" y="261"/>
                    <a:pt x="3310" y="262"/>
                    <a:pt x="3311" y="263"/>
                  </a:cubicBezTo>
                  <a:lnTo>
                    <a:pt x="3311" y="263"/>
                  </a:lnTo>
                  <a:cubicBezTo>
                    <a:pt x="3318" y="262"/>
                    <a:pt x="3326" y="258"/>
                    <a:pt x="3321" y="258"/>
                  </a:cubicBezTo>
                  <a:cubicBezTo>
                    <a:pt x="3319" y="258"/>
                    <a:pt x="3315" y="259"/>
                    <a:pt x="3308" y="260"/>
                  </a:cubicBezTo>
                  <a:lnTo>
                    <a:pt x="3308" y="260"/>
                  </a:lnTo>
                  <a:cubicBezTo>
                    <a:pt x="3304" y="259"/>
                    <a:pt x="3298" y="258"/>
                    <a:pt x="3290" y="258"/>
                  </a:cubicBezTo>
                  <a:cubicBezTo>
                    <a:pt x="3283" y="258"/>
                    <a:pt x="3275" y="259"/>
                    <a:pt x="3266" y="259"/>
                  </a:cubicBezTo>
                  <a:lnTo>
                    <a:pt x="3266" y="259"/>
                  </a:lnTo>
                  <a:cubicBezTo>
                    <a:pt x="3271" y="256"/>
                    <a:pt x="3276" y="254"/>
                    <a:pt x="3280" y="251"/>
                  </a:cubicBezTo>
                  <a:lnTo>
                    <a:pt x="3318" y="226"/>
                  </a:lnTo>
                  <a:cubicBezTo>
                    <a:pt x="3310" y="226"/>
                    <a:pt x="3290" y="231"/>
                    <a:pt x="3270" y="237"/>
                  </a:cubicBezTo>
                  <a:lnTo>
                    <a:pt x="3270" y="237"/>
                  </a:lnTo>
                  <a:cubicBezTo>
                    <a:pt x="3282" y="225"/>
                    <a:pt x="3293" y="214"/>
                    <a:pt x="3305" y="214"/>
                  </a:cubicBezTo>
                  <a:cubicBezTo>
                    <a:pt x="3268" y="214"/>
                    <a:pt x="3230" y="226"/>
                    <a:pt x="3205" y="226"/>
                  </a:cubicBezTo>
                  <a:cubicBezTo>
                    <a:pt x="3192" y="229"/>
                    <a:pt x="3180" y="231"/>
                    <a:pt x="3168" y="234"/>
                  </a:cubicBezTo>
                  <a:lnTo>
                    <a:pt x="3168" y="234"/>
                  </a:lnTo>
                  <a:cubicBezTo>
                    <a:pt x="3228" y="207"/>
                    <a:pt x="3284" y="182"/>
                    <a:pt x="3261" y="182"/>
                  </a:cubicBezTo>
                  <a:cubicBezTo>
                    <a:pt x="3254" y="182"/>
                    <a:pt x="3239" y="184"/>
                    <a:pt x="3213" y="190"/>
                  </a:cubicBezTo>
                  <a:lnTo>
                    <a:pt x="3213" y="190"/>
                  </a:lnTo>
                  <a:cubicBezTo>
                    <a:pt x="3215" y="189"/>
                    <a:pt x="3216" y="189"/>
                    <a:pt x="3217" y="189"/>
                  </a:cubicBezTo>
                  <a:lnTo>
                    <a:pt x="3255" y="163"/>
                  </a:lnTo>
                  <a:cubicBezTo>
                    <a:pt x="3255" y="163"/>
                    <a:pt x="3280" y="151"/>
                    <a:pt x="3280" y="151"/>
                  </a:cubicBezTo>
                  <a:lnTo>
                    <a:pt x="3280" y="151"/>
                  </a:lnTo>
                  <a:cubicBezTo>
                    <a:pt x="3167" y="176"/>
                    <a:pt x="3054" y="189"/>
                    <a:pt x="2979" y="226"/>
                  </a:cubicBezTo>
                  <a:cubicBezTo>
                    <a:pt x="2863" y="251"/>
                    <a:pt x="2791" y="276"/>
                    <a:pt x="2787" y="276"/>
                  </a:cubicBezTo>
                  <a:cubicBezTo>
                    <a:pt x="2785" y="276"/>
                    <a:pt x="2801" y="269"/>
                    <a:pt x="2840" y="251"/>
                  </a:cubicBezTo>
                  <a:cubicBezTo>
                    <a:pt x="2865" y="239"/>
                    <a:pt x="2878" y="239"/>
                    <a:pt x="2903" y="226"/>
                  </a:cubicBezTo>
                  <a:cubicBezTo>
                    <a:pt x="2941" y="214"/>
                    <a:pt x="2991" y="189"/>
                    <a:pt x="3054" y="176"/>
                  </a:cubicBezTo>
                  <a:cubicBezTo>
                    <a:pt x="3067" y="163"/>
                    <a:pt x="3092" y="163"/>
                    <a:pt x="3104" y="163"/>
                  </a:cubicBezTo>
                  <a:cubicBezTo>
                    <a:pt x="3129" y="151"/>
                    <a:pt x="3154" y="151"/>
                    <a:pt x="3180" y="138"/>
                  </a:cubicBezTo>
                  <a:cubicBezTo>
                    <a:pt x="3205" y="138"/>
                    <a:pt x="3217" y="126"/>
                    <a:pt x="3242" y="126"/>
                  </a:cubicBezTo>
                  <a:close/>
                  <a:moveTo>
                    <a:pt x="629" y="3091"/>
                  </a:moveTo>
                  <a:lnTo>
                    <a:pt x="629" y="3104"/>
                  </a:lnTo>
                  <a:lnTo>
                    <a:pt x="629" y="3116"/>
                  </a:lnTo>
                  <a:lnTo>
                    <a:pt x="616" y="3142"/>
                  </a:lnTo>
                  <a:cubicBezTo>
                    <a:pt x="616" y="3154"/>
                    <a:pt x="616" y="3167"/>
                    <a:pt x="616" y="3179"/>
                  </a:cubicBezTo>
                  <a:cubicBezTo>
                    <a:pt x="616" y="3183"/>
                    <a:pt x="616" y="3188"/>
                    <a:pt x="616" y="3192"/>
                  </a:cubicBezTo>
                  <a:lnTo>
                    <a:pt x="679" y="3179"/>
                  </a:lnTo>
                  <a:cubicBezTo>
                    <a:pt x="591" y="3167"/>
                    <a:pt x="729" y="3091"/>
                    <a:pt x="629" y="3091"/>
                  </a:cubicBezTo>
                  <a:close/>
                  <a:moveTo>
                    <a:pt x="616" y="3192"/>
                  </a:moveTo>
                  <a:cubicBezTo>
                    <a:pt x="616" y="3200"/>
                    <a:pt x="616" y="3209"/>
                    <a:pt x="616" y="3217"/>
                  </a:cubicBezTo>
                  <a:lnTo>
                    <a:pt x="654" y="3217"/>
                  </a:lnTo>
                  <a:cubicBezTo>
                    <a:pt x="654" y="3204"/>
                    <a:pt x="629" y="3204"/>
                    <a:pt x="616" y="3192"/>
                  </a:cubicBezTo>
                  <a:close/>
                  <a:moveTo>
                    <a:pt x="842" y="3204"/>
                  </a:moveTo>
                  <a:lnTo>
                    <a:pt x="842" y="3217"/>
                  </a:lnTo>
                  <a:lnTo>
                    <a:pt x="855" y="3204"/>
                  </a:lnTo>
                  <a:close/>
                  <a:moveTo>
                    <a:pt x="842" y="3242"/>
                  </a:moveTo>
                  <a:cubicBezTo>
                    <a:pt x="842" y="3242"/>
                    <a:pt x="830" y="3255"/>
                    <a:pt x="830" y="3255"/>
                  </a:cubicBezTo>
                  <a:cubicBezTo>
                    <a:pt x="842" y="3255"/>
                    <a:pt x="842" y="3242"/>
                    <a:pt x="842" y="3242"/>
                  </a:cubicBezTo>
                  <a:close/>
                  <a:moveTo>
                    <a:pt x="104" y="3297"/>
                  </a:moveTo>
                  <a:cubicBezTo>
                    <a:pt x="101" y="3300"/>
                    <a:pt x="101" y="3305"/>
                    <a:pt x="101" y="3305"/>
                  </a:cubicBezTo>
                  <a:cubicBezTo>
                    <a:pt x="102" y="3302"/>
                    <a:pt x="103" y="3299"/>
                    <a:pt x="104" y="3297"/>
                  </a:cubicBezTo>
                  <a:close/>
                  <a:moveTo>
                    <a:pt x="2140" y="3311"/>
                  </a:moveTo>
                  <a:cubicBezTo>
                    <a:pt x="2134" y="3314"/>
                    <a:pt x="2128" y="3317"/>
                    <a:pt x="2124" y="3317"/>
                  </a:cubicBezTo>
                  <a:lnTo>
                    <a:pt x="2140" y="3311"/>
                  </a:lnTo>
                  <a:close/>
                  <a:moveTo>
                    <a:pt x="679" y="3255"/>
                  </a:moveTo>
                  <a:cubicBezTo>
                    <a:pt x="654" y="3267"/>
                    <a:pt x="629" y="3267"/>
                    <a:pt x="616" y="3267"/>
                  </a:cubicBezTo>
                  <a:cubicBezTo>
                    <a:pt x="616" y="3292"/>
                    <a:pt x="616" y="3305"/>
                    <a:pt x="616" y="3317"/>
                  </a:cubicBezTo>
                  <a:lnTo>
                    <a:pt x="616" y="3343"/>
                  </a:lnTo>
                  <a:cubicBezTo>
                    <a:pt x="641" y="3330"/>
                    <a:pt x="666" y="3317"/>
                    <a:pt x="679" y="3292"/>
                  </a:cubicBezTo>
                  <a:lnTo>
                    <a:pt x="679" y="3292"/>
                  </a:lnTo>
                  <a:cubicBezTo>
                    <a:pt x="666" y="3305"/>
                    <a:pt x="666" y="3305"/>
                    <a:pt x="654" y="3305"/>
                  </a:cubicBezTo>
                  <a:lnTo>
                    <a:pt x="666" y="3267"/>
                  </a:lnTo>
                  <a:cubicBezTo>
                    <a:pt x="666" y="3267"/>
                    <a:pt x="679" y="3267"/>
                    <a:pt x="692" y="3280"/>
                  </a:cubicBezTo>
                  <a:cubicBezTo>
                    <a:pt x="692" y="3267"/>
                    <a:pt x="692" y="3255"/>
                    <a:pt x="679" y="3255"/>
                  </a:cubicBezTo>
                  <a:close/>
                  <a:moveTo>
                    <a:pt x="126" y="3380"/>
                  </a:moveTo>
                  <a:cubicBezTo>
                    <a:pt x="126" y="3387"/>
                    <a:pt x="126" y="3392"/>
                    <a:pt x="126" y="3395"/>
                  </a:cubicBezTo>
                  <a:lnTo>
                    <a:pt x="126" y="3395"/>
                  </a:lnTo>
                  <a:cubicBezTo>
                    <a:pt x="127" y="3392"/>
                    <a:pt x="128" y="3389"/>
                    <a:pt x="129" y="3386"/>
                  </a:cubicBezTo>
                  <a:lnTo>
                    <a:pt x="129" y="3386"/>
                  </a:lnTo>
                  <a:cubicBezTo>
                    <a:pt x="128" y="3384"/>
                    <a:pt x="127" y="3382"/>
                    <a:pt x="126" y="3380"/>
                  </a:cubicBezTo>
                  <a:close/>
                  <a:moveTo>
                    <a:pt x="1734" y="3405"/>
                  </a:moveTo>
                  <a:cubicBezTo>
                    <a:pt x="1730" y="3405"/>
                    <a:pt x="1726" y="3405"/>
                    <a:pt x="1722" y="3405"/>
                  </a:cubicBezTo>
                  <a:lnTo>
                    <a:pt x="1735" y="3405"/>
                  </a:lnTo>
                  <a:lnTo>
                    <a:pt x="1734" y="3405"/>
                  </a:lnTo>
                  <a:close/>
                  <a:moveTo>
                    <a:pt x="126" y="3395"/>
                  </a:moveTo>
                  <a:lnTo>
                    <a:pt x="126" y="3395"/>
                  </a:lnTo>
                  <a:cubicBezTo>
                    <a:pt x="123" y="3404"/>
                    <a:pt x="118" y="3411"/>
                    <a:pt x="114" y="3418"/>
                  </a:cubicBezTo>
                  <a:cubicBezTo>
                    <a:pt x="123" y="3409"/>
                    <a:pt x="125" y="3406"/>
                    <a:pt x="126" y="3395"/>
                  </a:cubicBezTo>
                  <a:close/>
                  <a:moveTo>
                    <a:pt x="837" y="3408"/>
                  </a:moveTo>
                  <a:lnTo>
                    <a:pt x="837" y="3408"/>
                  </a:lnTo>
                  <a:cubicBezTo>
                    <a:pt x="835" y="3411"/>
                    <a:pt x="833" y="3414"/>
                    <a:pt x="830" y="3418"/>
                  </a:cubicBezTo>
                  <a:cubicBezTo>
                    <a:pt x="839" y="3418"/>
                    <a:pt x="841" y="3411"/>
                    <a:pt x="837" y="3408"/>
                  </a:cubicBezTo>
                  <a:close/>
                  <a:moveTo>
                    <a:pt x="1834" y="3429"/>
                  </a:moveTo>
                  <a:lnTo>
                    <a:pt x="1834" y="3429"/>
                  </a:lnTo>
                  <a:cubicBezTo>
                    <a:pt x="1833" y="3430"/>
                    <a:pt x="1832" y="3430"/>
                    <a:pt x="1831" y="3431"/>
                  </a:cubicBezTo>
                  <a:lnTo>
                    <a:pt x="1835" y="3431"/>
                  </a:lnTo>
                  <a:cubicBezTo>
                    <a:pt x="1835" y="3430"/>
                    <a:pt x="1834" y="3430"/>
                    <a:pt x="1834" y="3429"/>
                  </a:cubicBezTo>
                  <a:close/>
                  <a:moveTo>
                    <a:pt x="3443" y="892"/>
                  </a:moveTo>
                  <a:cubicBezTo>
                    <a:pt x="3305" y="905"/>
                    <a:pt x="3104" y="955"/>
                    <a:pt x="2903" y="1043"/>
                  </a:cubicBezTo>
                  <a:cubicBezTo>
                    <a:pt x="2903" y="1056"/>
                    <a:pt x="2903" y="1056"/>
                    <a:pt x="2891" y="1056"/>
                  </a:cubicBezTo>
                  <a:cubicBezTo>
                    <a:pt x="2865" y="1068"/>
                    <a:pt x="2840" y="1081"/>
                    <a:pt x="2815" y="1093"/>
                  </a:cubicBezTo>
                  <a:lnTo>
                    <a:pt x="2828" y="1106"/>
                  </a:lnTo>
                  <a:cubicBezTo>
                    <a:pt x="2815" y="1106"/>
                    <a:pt x="2815" y="1106"/>
                    <a:pt x="2803" y="1093"/>
                  </a:cubicBezTo>
                  <a:lnTo>
                    <a:pt x="2740" y="1131"/>
                  </a:lnTo>
                  <a:lnTo>
                    <a:pt x="2740" y="1144"/>
                  </a:lnTo>
                  <a:lnTo>
                    <a:pt x="2727" y="1144"/>
                  </a:lnTo>
                  <a:lnTo>
                    <a:pt x="2614" y="1219"/>
                  </a:lnTo>
                  <a:cubicBezTo>
                    <a:pt x="2602" y="1232"/>
                    <a:pt x="2576" y="1244"/>
                    <a:pt x="2564" y="1257"/>
                  </a:cubicBezTo>
                  <a:cubicBezTo>
                    <a:pt x="2426" y="1357"/>
                    <a:pt x="2313" y="1470"/>
                    <a:pt x="2237" y="1571"/>
                  </a:cubicBezTo>
                  <a:lnTo>
                    <a:pt x="2250" y="1583"/>
                  </a:lnTo>
                  <a:lnTo>
                    <a:pt x="2225" y="1583"/>
                  </a:lnTo>
                  <a:cubicBezTo>
                    <a:pt x="2199" y="1634"/>
                    <a:pt x="2174" y="1671"/>
                    <a:pt x="2137" y="1709"/>
                  </a:cubicBezTo>
                  <a:cubicBezTo>
                    <a:pt x="2162" y="1709"/>
                    <a:pt x="2174" y="1709"/>
                    <a:pt x="2187" y="1722"/>
                  </a:cubicBezTo>
                  <a:cubicBezTo>
                    <a:pt x="2187" y="1722"/>
                    <a:pt x="2187" y="1734"/>
                    <a:pt x="2187" y="1734"/>
                  </a:cubicBezTo>
                  <a:lnTo>
                    <a:pt x="2174" y="1734"/>
                  </a:lnTo>
                  <a:cubicBezTo>
                    <a:pt x="2174" y="1734"/>
                    <a:pt x="2162" y="1747"/>
                    <a:pt x="2137" y="1747"/>
                  </a:cubicBezTo>
                  <a:lnTo>
                    <a:pt x="2137" y="1722"/>
                  </a:lnTo>
                  <a:cubicBezTo>
                    <a:pt x="2124" y="1747"/>
                    <a:pt x="2112" y="1759"/>
                    <a:pt x="2099" y="1784"/>
                  </a:cubicBezTo>
                  <a:lnTo>
                    <a:pt x="2112" y="1784"/>
                  </a:lnTo>
                  <a:cubicBezTo>
                    <a:pt x="2099" y="1797"/>
                    <a:pt x="2099" y="1797"/>
                    <a:pt x="2099" y="1797"/>
                  </a:cubicBezTo>
                  <a:lnTo>
                    <a:pt x="2086" y="1797"/>
                  </a:lnTo>
                  <a:cubicBezTo>
                    <a:pt x="2081" y="1803"/>
                    <a:pt x="2075" y="1811"/>
                    <a:pt x="2071" y="1819"/>
                  </a:cubicBezTo>
                  <a:lnTo>
                    <a:pt x="2071" y="1819"/>
                  </a:lnTo>
                  <a:lnTo>
                    <a:pt x="2086" y="1772"/>
                  </a:lnTo>
                  <a:cubicBezTo>
                    <a:pt x="2124" y="1709"/>
                    <a:pt x="2162" y="1646"/>
                    <a:pt x="2199" y="1583"/>
                  </a:cubicBezTo>
                  <a:lnTo>
                    <a:pt x="2199" y="1571"/>
                  </a:lnTo>
                  <a:lnTo>
                    <a:pt x="2212" y="1571"/>
                  </a:lnTo>
                  <a:lnTo>
                    <a:pt x="2275" y="1495"/>
                  </a:lnTo>
                  <a:lnTo>
                    <a:pt x="2225" y="1495"/>
                  </a:lnTo>
                  <a:cubicBezTo>
                    <a:pt x="2237" y="1483"/>
                    <a:pt x="2237" y="1483"/>
                    <a:pt x="2237" y="1483"/>
                  </a:cubicBezTo>
                  <a:lnTo>
                    <a:pt x="2275" y="1495"/>
                  </a:lnTo>
                  <a:cubicBezTo>
                    <a:pt x="2325" y="1433"/>
                    <a:pt x="2375" y="1382"/>
                    <a:pt x="2438" y="1332"/>
                  </a:cubicBezTo>
                  <a:lnTo>
                    <a:pt x="2501" y="1269"/>
                  </a:lnTo>
                  <a:lnTo>
                    <a:pt x="2438" y="1269"/>
                  </a:lnTo>
                  <a:lnTo>
                    <a:pt x="2413" y="1332"/>
                  </a:lnTo>
                  <a:cubicBezTo>
                    <a:pt x="2401" y="1332"/>
                    <a:pt x="2375" y="1332"/>
                    <a:pt x="2363" y="1345"/>
                  </a:cubicBezTo>
                  <a:cubicBezTo>
                    <a:pt x="2375" y="1332"/>
                    <a:pt x="2375" y="1319"/>
                    <a:pt x="2388" y="1307"/>
                  </a:cubicBezTo>
                  <a:lnTo>
                    <a:pt x="2388" y="1307"/>
                  </a:lnTo>
                  <a:cubicBezTo>
                    <a:pt x="2382" y="1308"/>
                    <a:pt x="2377" y="1308"/>
                    <a:pt x="2372" y="1308"/>
                  </a:cubicBezTo>
                  <a:cubicBezTo>
                    <a:pt x="2333" y="1308"/>
                    <a:pt x="2337" y="1277"/>
                    <a:pt x="2330" y="1277"/>
                  </a:cubicBezTo>
                  <a:cubicBezTo>
                    <a:pt x="2327" y="1277"/>
                    <a:pt x="2322" y="1281"/>
                    <a:pt x="2313" y="1294"/>
                  </a:cubicBezTo>
                  <a:cubicBezTo>
                    <a:pt x="2313" y="1269"/>
                    <a:pt x="2262" y="1257"/>
                    <a:pt x="2300" y="1219"/>
                  </a:cubicBezTo>
                  <a:lnTo>
                    <a:pt x="2300" y="1219"/>
                  </a:lnTo>
                  <a:cubicBezTo>
                    <a:pt x="2363" y="1244"/>
                    <a:pt x="2350" y="1269"/>
                    <a:pt x="2388" y="1307"/>
                  </a:cubicBezTo>
                  <a:cubicBezTo>
                    <a:pt x="2401" y="1294"/>
                    <a:pt x="2401" y="1294"/>
                    <a:pt x="2413" y="1282"/>
                  </a:cubicBezTo>
                  <a:lnTo>
                    <a:pt x="2413" y="1282"/>
                  </a:lnTo>
                  <a:cubicBezTo>
                    <a:pt x="2408" y="1283"/>
                    <a:pt x="2404" y="1284"/>
                    <a:pt x="2401" y="1284"/>
                  </a:cubicBezTo>
                  <a:cubicBezTo>
                    <a:pt x="2382" y="1284"/>
                    <a:pt x="2407" y="1250"/>
                    <a:pt x="2451" y="1206"/>
                  </a:cubicBezTo>
                  <a:cubicBezTo>
                    <a:pt x="2413" y="1181"/>
                    <a:pt x="2375" y="1169"/>
                    <a:pt x="2338" y="1144"/>
                  </a:cubicBezTo>
                  <a:cubicBezTo>
                    <a:pt x="2287" y="1181"/>
                    <a:pt x="2212" y="1232"/>
                    <a:pt x="2149" y="1294"/>
                  </a:cubicBezTo>
                  <a:lnTo>
                    <a:pt x="2187" y="1294"/>
                  </a:lnTo>
                  <a:lnTo>
                    <a:pt x="2162" y="1357"/>
                  </a:lnTo>
                  <a:cubicBezTo>
                    <a:pt x="2149" y="1345"/>
                    <a:pt x="2112" y="1332"/>
                    <a:pt x="2149" y="1307"/>
                  </a:cubicBezTo>
                  <a:lnTo>
                    <a:pt x="2137" y="1307"/>
                  </a:lnTo>
                  <a:cubicBezTo>
                    <a:pt x="2107" y="1329"/>
                    <a:pt x="2081" y="1356"/>
                    <a:pt x="2057" y="1382"/>
                  </a:cubicBezTo>
                  <a:lnTo>
                    <a:pt x="2057" y="1382"/>
                  </a:lnTo>
                  <a:cubicBezTo>
                    <a:pt x="2043" y="1376"/>
                    <a:pt x="2025" y="1361"/>
                    <a:pt x="2008" y="1350"/>
                  </a:cubicBezTo>
                  <a:lnTo>
                    <a:pt x="2008" y="1350"/>
                  </a:lnTo>
                  <a:cubicBezTo>
                    <a:pt x="1983" y="1383"/>
                    <a:pt x="1959" y="1414"/>
                    <a:pt x="1936" y="1445"/>
                  </a:cubicBezTo>
                  <a:cubicBezTo>
                    <a:pt x="1885" y="1521"/>
                    <a:pt x="1835" y="1596"/>
                    <a:pt x="1810" y="1659"/>
                  </a:cubicBezTo>
                  <a:cubicBezTo>
                    <a:pt x="1796" y="1697"/>
                    <a:pt x="1792" y="1713"/>
                    <a:pt x="1796" y="1713"/>
                  </a:cubicBezTo>
                  <a:cubicBezTo>
                    <a:pt x="1803" y="1713"/>
                    <a:pt x="1842" y="1652"/>
                    <a:pt x="1902" y="1572"/>
                  </a:cubicBezTo>
                  <a:lnTo>
                    <a:pt x="1902" y="1572"/>
                  </a:lnTo>
                  <a:cubicBezTo>
                    <a:pt x="1887" y="1596"/>
                    <a:pt x="1873" y="1621"/>
                    <a:pt x="1860" y="1646"/>
                  </a:cubicBezTo>
                  <a:cubicBezTo>
                    <a:pt x="1810" y="1734"/>
                    <a:pt x="1772" y="1822"/>
                    <a:pt x="1659" y="1897"/>
                  </a:cubicBezTo>
                  <a:cubicBezTo>
                    <a:pt x="1659" y="1910"/>
                    <a:pt x="1669" y="1913"/>
                    <a:pt x="1681" y="1913"/>
                  </a:cubicBezTo>
                  <a:cubicBezTo>
                    <a:pt x="1694" y="1913"/>
                    <a:pt x="1709" y="1910"/>
                    <a:pt x="1722" y="1910"/>
                  </a:cubicBezTo>
                  <a:cubicBezTo>
                    <a:pt x="1621" y="1935"/>
                    <a:pt x="1735" y="1948"/>
                    <a:pt x="1735" y="1973"/>
                  </a:cubicBezTo>
                  <a:lnTo>
                    <a:pt x="1596" y="1998"/>
                  </a:lnTo>
                  <a:cubicBezTo>
                    <a:pt x="1621" y="2023"/>
                    <a:pt x="1659" y="2011"/>
                    <a:pt x="1684" y="2023"/>
                  </a:cubicBezTo>
                  <a:cubicBezTo>
                    <a:pt x="1683" y="2029"/>
                    <a:pt x="1680" y="2035"/>
                    <a:pt x="1677" y="2041"/>
                  </a:cubicBezTo>
                  <a:lnTo>
                    <a:pt x="1677" y="2041"/>
                  </a:lnTo>
                  <a:cubicBezTo>
                    <a:pt x="1692" y="2024"/>
                    <a:pt x="1703" y="2014"/>
                    <a:pt x="1709" y="2011"/>
                  </a:cubicBezTo>
                  <a:cubicBezTo>
                    <a:pt x="1711" y="2010"/>
                    <a:pt x="1712" y="2009"/>
                    <a:pt x="1713" y="2009"/>
                  </a:cubicBezTo>
                  <a:cubicBezTo>
                    <a:pt x="1730" y="2009"/>
                    <a:pt x="1694" y="2096"/>
                    <a:pt x="1647" y="2237"/>
                  </a:cubicBezTo>
                  <a:cubicBezTo>
                    <a:pt x="1584" y="2337"/>
                    <a:pt x="1483" y="2513"/>
                    <a:pt x="1433" y="2639"/>
                  </a:cubicBezTo>
                  <a:cubicBezTo>
                    <a:pt x="1642" y="2243"/>
                    <a:pt x="1928" y="1847"/>
                    <a:pt x="1971" y="1847"/>
                  </a:cubicBezTo>
                  <a:cubicBezTo>
                    <a:pt x="1977" y="1847"/>
                    <a:pt x="1978" y="1855"/>
                    <a:pt x="1973" y="1872"/>
                  </a:cubicBezTo>
                  <a:lnTo>
                    <a:pt x="1848" y="2061"/>
                  </a:lnTo>
                  <a:lnTo>
                    <a:pt x="1998" y="1985"/>
                  </a:lnTo>
                  <a:lnTo>
                    <a:pt x="1998" y="1985"/>
                  </a:lnTo>
                  <a:cubicBezTo>
                    <a:pt x="1747" y="2350"/>
                    <a:pt x="1684" y="2513"/>
                    <a:pt x="1659" y="2563"/>
                  </a:cubicBezTo>
                  <a:cubicBezTo>
                    <a:pt x="1656" y="2575"/>
                    <a:pt x="1657" y="2580"/>
                    <a:pt x="1660" y="2580"/>
                  </a:cubicBezTo>
                  <a:cubicBezTo>
                    <a:pt x="1670" y="2580"/>
                    <a:pt x="1714" y="2519"/>
                    <a:pt x="1772" y="2450"/>
                  </a:cubicBezTo>
                  <a:cubicBezTo>
                    <a:pt x="1850" y="2338"/>
                    <a:pt x="1955" y="2201"/>
                    <a:pt x="2006" y="2152"/>
                  </a:cubicBezTo>
                  <a:lnTo>
                    <a:pt x="2006" y="2152"/>
                  </a:lnTo>
                  <a:cubicBezTo>
                    <a:pt x="1997" y="2170"/>
                    <a:pt x="1995" y="2191"/>
                    <a:pt x="2002" y="2218"/>
                  </a:cubicBezTo>
                  <a:lnTo>
                    <a:pt x="2002" y="2218"/>
                  </a:lnTo>
                  <a:cubicBezTo>
                    <a:pt x="2006" y="2212"/>
                    <a:pt x="2009" y="2206"/>
                    <a:pt x="2011" y="2201"/>
                  </a:cubicBezTo>
                  <a:lnTo>
                    <a:pt x="2011" y="2201"/>
                  </a:lnTo>
                  <a:lnTo>
                    <a:pt x="2024" y="2237"/>
                  </a:lnTo>
                  <a:cubicBezTo>
                    <a:pt x="2049" y="2287"/>
                    <a:pt x="2086" y="2350"/>
                    <a:pt x="2086" y="2400"/>
                  </a:cubicBezTo>
                  <a:cubicBezTo>
                    <a:pt x="2099" y="2463"/>
                    <a:pt x="2112" y="2526"/>
                    <a:pt x="2124" y="2589"/>
                  </a:cubicBezTo>
                  <a:cubicBezTo>
                    <a:pt x="2149" y="2651"/>
                    <a:pt x="2174" y="2714"/>
                    <a:pt x="2199" y="2777"/>
                  </a:cubicBezTo>
                  <a:cubicBezTo>
                    <a:pt x="2149" y="2664"/>
                    <a:pt x="2112" y="2589"/>
                    <a:pt x="2099" y="2501"/>
                  </a:cubicBezTo>
                  <a:cubicBezTo>
                    <a:pt x="2086" y="2463"/>
                    <a:pt x="2086" y="2413"/>
                    <a:pt x="2074" y="2388"/>
                  </a:cubicBezTo>
                  <a:cubicBezTo>
                    <a:pt x="2061" y="2350"/>
                    <a:pt x="2049" y="2312"/>
                    <a:pt x="2036" y="2287"/>
                  </a:cubicBezTo>
                  <a:cubicBezTo>
                    <a:pt x="2018" y="2261"/>
                    <a:pt x="2008" y="2238"/>
                    <a:pt x="2002" y="2218"/>
                  </a:cubicBezTo>
                  <a:lnTo>
                    <a:pt x="2002" y="2218"/>
                  </a:lnTo>
                  <a:cubicBezTo>
                    <a:pt x="1997" y="2228"/>
                    <a:pt x="1992" y="2238"/>
                    <a:pt x="1986" y="2249"/>
                  </a:cubicBezTo>
                  <a:lnTo>
                    <a:pt x="1986" y="2262"/>
                  </a:lnTo>
                  <a:cubicBezTo>
                    <a:pt x="1973" y="2262"/>
                    <a:pt x="1973" y="2262"/>
                    <a:pt x="1973" y="2274"/>
                  </a:cubicBezTo>
                  <a:cubicBezTo>
                    <a:pt x="1948" y="2325"/>
                    <a:pt x="1898" y="2413"/>
                    <a:pt x="1835" y="2513"/>
                  </a:cubicBezTo>
                  <a:cubicBezTo>
                    <a:pt x="1822" y="2538"/>
                    <a:pt x="1822" y="2563"/>
                    <a:pt x="1810" y="2576"/>
                  </a:cubicBezTo>
                  <a:cubicBezTo>
                    <a:pt x="1797" y="2614"/>
                    <a:pt x="1772" y="2639"/>
                    <a:pt x="1760" y="2677"/>
                  </a:cubicBezTo>
                  <a:cubicBezTo>
                    <a:pt x="1747" y="2664"/>
                    <a:pt x="1747" y="2664"/>
                    <a:pt x="1747" y="2651"/>
                  </a:cubicBezTo>
                  <a:lnTo>
                    <a:pt x="1735" y="2714"/>
                  </a:lnTo>
                  <a:cubicBezTo>
                    <a:pt x="1724" y="2714"/>
                    <a:pt x="1704" y="2742"/>
                    <a:pt x="1690" y="2742"/>
                  </a:cubicBezTo>
                  <a:cubicBezTo>
                    <a:pt x="1688" y="2742"/>
                    <a:pt x="1686" y="2741"/>
                    <a:pt x="1684" y="2739"/>
                  </a:cubicBezTo>
                  <a:lnTo>
                    <a:pt x="1684" y="2739"/>
                  </a:lnTo>
                  <a:cubicBezTo>
                    <a:pt x="1659" y="2777"/>
                    <a:pt x="1697" y="2815"/>
                    <a:pt x="1659" y="2865"/>
                  </a:cubicBezTo>
                  <a:cubicBezTo>
                    <a:pt x="1659" y="2878"/>
                    <a:pt x="1659" y="2878"/>
                    <a:pt x="1659" y="2890"/>
                  </a:cubicBezTo>
                  <a:cubicBezTo>
                    <a:pt x="1634" y="2928"/>
                    <a:pt x="1584" y="2978"/>
                    <a:pt x="1609" y="3016"/>
                  </a:cubicBezTo>
                  <a:lnTo>
                    <a:pt x="1559" y="3066"/>
                  </a:lnTo>
                  <a:cubicBezTo>
                    <a:pt x="1556" y="3072"/>
                    <a:pt x="1557" y="3075"/>
                    <a:pt x="1559" y="3075"/>
                  </a:cubicBezTo>
                  <a:cubicBezTo>
                    <a:pt x="1565" y="3075"/>
                    <a:pt x="1589" y="3050"/>
                    <a:pt x="1602" y="3050"/>
                  </a:cubicBezTo>
                  <a:cubicBezTo>
                    <a:pt x="1609" y="3050"/>
                    <a:pt x="1612" y="3057"/>
                    <a:pt x="1609" y="3079"/>
                  </a:cubicBezTo>
                  <a:cubicBezTo>
                    <a:pt x="1609" y="3116"/>
                    <a:pt x="1571" y="3104"/>
                    <a:pt x="1546" y="3116"/>
                  </a:cubicBezTo>
                  <a:cubicBezTo>
                    <a:pt x="1571" y="3142"/>
                    <a:pt x="1584" y="3167"/>
                    <a:pt x="1546" y="3229"/>
                  </a:cubicBezTo>
                  <a:cubicBezTo>
                    <a:pt x="1546" y="3217"/>
                    <a:pt x="1559" y="3192"/>
                    <a:pt x="1559" y="3179"/>
                  </a:cubicBezTo>
                  <a:lnTo>
                    <a:pt x="1559" y="3179"/>
                  </a:lnTo>
                  <a:lnTo>
                    <a:pt x="1521" y="3229"/>
                  </a:lnTo>
                  <a:cubicBezTo>
                    <a:pt x="1505" y="3205"/>
                    <a:pt x="1509" y="3186"/>
                    <a:pt x="1505" y="3186"/>
                  </a:cubicBezTo>
                  <a:cubicBezTo>
                    <a:pt x="1502" y="3186"/>
                    <a:pt x="1496" y="3191"/>
                    <a:pt x="1483" y="3204"/>
                  </a:cubicBezTo>
                  <a:cubicBezTo>
                    <a:pt x="1488" y="3202"/>
                    <a:pt x="1492" y="3202"/>
                    <a:pt x="1495" y="3202"/>
                  </a:cubicBezTo>
                  <a:cubicBezTo>
                    <a:pt x="1532" y="3202"/>
                    <a:pt x="1470" y="3318"/>
                    <a:pt x="1525" y="3318"/>
                  </a:cubicBezTo>
                  <a:cubicBezTo>
                    <a:pt x="1528" y="3318"/>
                    <a:pt x="1530" y="3318"/>
                    <a:pt x="1533" y="3317"/>
                  </a:cubicBezTo>
                  <a:lnTo>
                    <a:pt x="1533" y="3317"/>
                  </a:lnTo>
                  <a:lnTo>
                    <a:pt x="1521" y="3330"/>
                  </a:lnTo>
                  <a:lnTo>
                    <a:pt x="1521" y="3343"/>
                  </a:lnTo>
                  <a:cubicBezTo>
                    <a:pt x="1521" y="3330"/>
                    <a:pt x="1521" y="3330"/>
                    <a:pt x="1508" y="3330"/>
                  </a:cubicBezTo>
                  <a:cubicBezTo>
                    <a:pt x="1515" y="3349"/>
                    <a:pt x="1533" y="3349"/>
                    <a:pt x="1555" y="3349"/>
                  </a:cubicBezTo>
                  <a:cubicBezTo>
                    <a:pt x="1577" y="3349"/>
                    <a:pt x="1603" y="3349"/>
                    <a:pt x="1621" y="3368"/>
                  </a:cubicBezTo>
                  <a:cubicBezTo>
                    <a:pt x="1634" y="3380"/>
                    <a:pt x="1647" y="3380"/>
                    <a:pt x="1621" y="3380"/>
                  </a:cubicBezTo>
                  <a:cubicBezTo>
                    <a:pt x="1647" y="3380"/>
                    <a:pt x="1659" y="3393"/>
                    <a:pt x="1684" y="3393"/>
                  </a:cubicBezTo>
                  <a:lnTo>
                    <a:pt x="1672" y="3393"/>
                  </a:lnTo>
                  <a:lnTo>
                    <a:pt x="1734" y="3405"/>
                  </a:lnTo>
                  <a:lnTo>
                    <a:pt x="1734" y="3405"/>
                  </a:lnTo>
                  <a:cubicBezTo>
                    <a:pt x="1758" y="3405"/>
                    <a:pt x="1789" y="3403"/>
                    <a:pt x="1810" y="3393"/>
                  </a:cubicBezTo>
                  <a:lnTo>
                    <a:pt x="1810" y="3393"/>
                  </a:lnTo>
                  <a:cubicBezTo>
                    <a:pt x="1810" y="3405"/>
                    <a:pt x="1785" y="3405"/>
                    <a:pt x="1785" y="3405"/>
                  </a:cubicBezTo>
                  <a:lnTo>
                    <a:pt x="1835" y="3405"/>
                  </a:lnTo>
                  <a:cubicBezTo>
                    <a:pt x="1835" y="3405"/>
                    <a:pt x="1785" y="3418"/>
                    <a:pt x="1760" y="3418"/>
                  </a:cubicBezTo>
                  <a:cubicBezTo>
                    <a:pt x="1749" y="3429"/>
                    <a:pt x="1748" y="3433"/>
                    <a:pt x="1754" y="3433"/>
                  </a:cubicBezTo>
                  <a:cubicBezTo>
                    <a:pt x="1764" y="3433"/>
                    <a:pt x="1790" y="3423"/>
                    <a:pt x="1812" y="3423"/>
                  </a:cubicBezTo>
                  <a:cubicBezTo>
                    <a:pt x="1820" y="3423"/>
                    <a:pt x="1828" y="3425"/>
                    <a:pt x="1834" y="3429"/>
                  </a:cubicBezTo>
                  <a:lnTo>
                    <a:pt x="1834" y="3429"/>
                  </a:lnTo>
                  <a:cubicBezTo>
                    <a:pt x="1842" y="3426"/>
                    <a:pt x="1854" y="3422"/>
                    <a:pt x="1873" y="3418"/>
                  </a:cubicBezTo>
                  <a:cubicBezTo>
                    <a:pt x="1873" y="3418"/>
                    <a:pt x="1885" y="3418"/>
                    <a:pt x="1923" y="3405"/>
                  </a:cubicBezTo>
                  <a:lnTo>
                    <a:pt x="1923" y="3405"/>
                  </a:lnTo>
                  <a:cubicBezTo>
                    <a:pt x="1915" y="3410"/>
                    <a:pt x="1912" y="3411"/>
                    <a:pt x="1912" y="3411"/>
                  </a:cubicBezTo>
                  <a:cubicBezTo>
                    <a:pt x="1913" y="3411"/>
                    <a:pt x="1919" y="3409"/>
                    <a:pt x="1926" y="3407"/>
                  </a:cubicBezTo>
                  <a:lnTo>
                    <a:pt x="1926" y="3407"/>
                  </a:lnTo>
                  <a:cubicBezTo>
                    <a:pt x="1918" y="3411"/>
                    <a:pt x="1909" y="3414"/>
                    <a:pt x="1898" y="3418"/>
                  </a:cubicBezTo>
                  <a:lnTo>
                    <a:pt x="1936" y="3405"/>
                  </a:lnTo>
                  <a:cubicBezTo>
                    <a:pt x="1933" y="3405"/>
                    <a:pt x="1929" y="3406"/>
                    <a:pt x="1926" y="3407"/>
                  </a:cubicBezTo>
                  <a:lnTo>
                    <a:pt x="1926" y="3407"/>
                  </a:lnTo>
                  <a:cubicBezTo>
                    <a:pt x="1945" y="3398"/>
                    <a:pt x="1959" y="3389"/>
                    <a:pt x="1986" y="3380"/>
                  </a:cubicBezTo>
                  <a:cubicBezTo>
                    <a:pt x="2011" y="3380"/>
                    <a:pt x="1986" y="3393"/>
                    <a:pt x="1961" y="3405"/>
                  </a:cubicBezTo>
                  <a:lnTo>
                    <a:pt x="1961" y="3405"/>
                  </a:lnTo>
                  <a:cubicBezTo>
                    <a:pt x="1986" y="3393"/>
                    <a:pt x="2011" y="3380"/>
                    <a:pt x="2036" y="3368"/>
                  </a:cubicBezTo>
                  <a:cubicBezTo>
                    <a:pt x="2061" y="3355"/>
                    <a:pt x="2099" y="3330"/>
                    <a:pt x="2162" y="3305"/>
                  </a:cubicBezTo>
                  <a:cubicBezTo>
                    <a:pt x="2162" y="3304"/>
                    <a:pt x="2162" y="3303"/>
                    <a:pt x="2161" y="3303"/>
                  </a:cubicBezTo>
                  <a:lnTo>
                    <a:pt x="2161" y="3303"/>
                  </a:lnTo>
                  <a:lnTo>
                    <a:pt x="2187" y="3292"/>
                  </a:lnTo>
                  <a:cubicBezTo>
                    <a:pt x="2187" y="3288"/>
                    <a:pt x="2186" y="3287"/>
                    <a:pt x="2183" y="3287"/>
                  </a:cubicBezTo>
                  <a:cubicBezTo>
                    <a:pt x="2179" y="3287"/>
                    <a:pt x="2170" y="3292"/>
                    <a:pt x="2162" y="3292"/>
                  </a:cubicBezTo>
                  <a:cubicBezTo>
                    <a:pt x="2199" y="3280"/>
                    <a:pt x="2212" y="3267"/>
                    <a:pt x="2250" y="3242"/>
                  </a:cubicBezTo>
                  <a:cubicBezTo>
                    <a:pt x="2313" y="3217"/>
                    <a:pt x="2225" y="3242"/>
                    <a:pt x="2313" y="3192"/>
                  </a:cubicBezTo>
                  <a:lnTo>
                    <a:pt x="2313" y="3192"/>
                  </a:lnTo>
                  <a:cubicBezTo>
                    <a:pt x="2313" y="3192"/>
                    <a:pt x="2294" y="3198"/>
                    <a:pt x="2278" y="3206"/>
                  </a:cubicBezTo>
                  <a:lnTo>
                    <a:pt x="2278" y="3206"/>
                  </a:lnTo>
                  <a:cubicBezTo>
                    <a:pt x="2336" y="3166"/>
                    <a:pt x="2332" y="3163"/>
                    <a:pt x="2413" y="3116"/>
                  </a:cubicBezTo>
                  <a:lnTo>
                    <a:pt x="2413" y="3104"/>
                  </a:lnTo>
                  <a:cubicBezTo>
                    <a:pt x="2426" y="3104"/>
                    <a:pt x="2501" y="3066"/>
                    <a:pt x="2564" y="3028"/>
                  </a:cubicBezTo>
                  <a:cubicBezTo>
                    <a:pt x="2576" y="3016"/>
                    <a:pt x="2589" y="3016"/>
                    <a:pt x="2589" y="3016"/>
                  </a:cubicBezTo>
                  <a:lnTo>
                    <a:pt x="2664" y="2966"/>
                  </a:lnTo>
                  <a:cubicBezTo>
                    <a:pt x="2655" y="2966"/>
                    <a:pt x="2645" y="2973"/>
                    <a:pt x="2623" y="2988"/>
                  </a:cubicBezTo>
                  <a:lnTo>
                    <a:pt x="2623" y="2988"/>
                  </a:lnTo>
                  <a:cubicBezTo>
                    <a:pt x="2622" y="2988"/>
                    <a:pt x="2620" y="2987"/>
                    <a:pt x="2617" y="2987"/>
                  </a:cubicBezTo>
                  <a:cubicBezTo>
                    <a:pt x="2600" y="2987"/>
                    <a:pt x="2570" y="3008"/>
                    <a:pt x="2539" y="3028"/>
                  </a:cubicBezTo>
                  <a:lnTo>
                    <a:pt x="2551" y="3028"/>
                  </a:lnTo>
                  <a:cubicBezTo>
                    <a:pt x="2520" y="3039"/>
                    <a:pt x="2488" y="3058"/>
                    <a:pt x="2457" y="3072"/>
                  </a:cubicBezTo>
                  <a:lnTo>
                    <a:pt x="2457" y="3072"/>
                  </a:lnTo>
                  <a:cubicBezTo>
                    <a:pt x="2461" y="3069"/>
                    <a:pt x="2463" y="3066"/>
                    <a:pt x="2463" y="3066"/>
                  </a:cubicBezTo>
                  <a:cubicBezTo>
                    <a:pt x="2455" y="3066"/>
                    <a:pt x="2452" y="3072"/>
                    <a:pt x="2448" y="3075"/>
                  </a:cubicBezTo>
                  <a:lnTo>
                    <a:pt x="2448" y="3075"/>
                  </a:lnTo>
                  <a:cubicBezTo>
                    <a:pt x="2445" y="3076"/>
                    <a:pt x="2441" y="3078"/>
                    <a:pt x="2438" y="3079"/>
                  </a:cubicBezTo>
                  <a:lnTo>
                    <a:pt x="2438" y="3079"/>
                  </a:lnTo>
                  <a:cubicBezTo>
                    <a:pt x="2438" y="3079"/>
                    <a:pt x="2451" y="3066"/>
                    <a:pt x="2476" y="3054"/>
                  </a:cubicBezTo>
                  <a:lnTo>
                    <a:pt x="2476" y="3054"/>
                  </a:lnTo>
                  <a:lnTo>
                    <a:pt x="2413" y="3079"/>
                  </a:lnTo>
                  <a:lnTo>
                    <a:pt x="2438" y="3066"/>
                  </a:lnTo>
                  <a:lnTo>
                    <a:pt x="2451" y="3028"/>
                  </a:lnTo>
                  <a:cubicBezTo>
                    <a:pt x="2539" y="2966"/>
                    <a:pt x="2664" y="2890"/>
                    <a:pt x="2752" y="2815"/>
                  </a:cubicBezTo>
                  <a:lnTo>
                    <a:pt x="2752" y="2815"/>
                  </a:lnTo>
                  <a:cubicBezTo>
                    <a:pt x="2690" y="2853"/>
                    <a:pt x="2664" y="2853"/>
                    <a:pt x="2602" y="2878"/>
                  </a:cubicBezTo>
                  <a:cubicBezTo>
                    <a:pt x="2606" y="2877"/>
                    <a:pt x="2609" y="2876"/>
                    <a:pt x="2611" y="2876"/>
                  </a:cubicBezTo>
                  <a:cubicBezTo>
                    <a:pt x="2633" y="2876"/>
                    <a:pt x="2538" y="2931"/>
                    <a:pt x="2526" y="2966"/>
                  </a:cubicBezTo>
                  <a:cubicBezTo>
                    <a:pt x="2526" y="2957"/>
                    <a:pt x="2523" y="2954"/>
                    <a:pt x="2519" y="2954"/>
                  </a:cubicBezTo>
                  <a:cubicBezTo>
                    <a:pt x="2511" y="2954"/>
                    <a:pt x="2497" y="2966"/>
                    <a:pt x="2488" y="2966"/>
                  </a:cubicBezTo>
                  <a:lnTo>
                    <a:pt x="2589" y="2890"/>
                  </a:lnTo>
                  <a:lnTo>
                    <a:pt x="2589" y="2890"/>
                  </a:lnTo>
                  <a:cubicBezTo>
                    <a:pt x="2574" y="2894"/>
                    <a:pt x="2566" y="2895"/>
                    <a:pt x="2561" y="2895"/>
                  </a:cubicBezTo>
                  <a:cubicBezTo>
                    <a:pt x="2550" y="2895"/>
                    <a:pt x="2560" y="2887"/>
                    <a:pt x="2551" y="2878"/>
                  </a:cubicBezTo>
                  <a:cubicBezTo>
                    <a:pt x="2639" y="2853"/>
                    <a:pt x="2652" y="2802"/>
                    <a:pt x="2702" y="2777"/>
                  </a:cubicBezTo>
                  <a:cubicBezTo>
                    <a:pt x="2664" y="2777"/>
                    <a:pt x="2627" y="2802"/>
                    <a:pt x="2614" y="2827"/>
                  </a:cubicBezTo>
                  <a:cubicBezTo>
                    <a:pt x="2564" y="2815"/>
                    <a:pt x="2765" y="2739"/>
                    <a:pt x="2727" y="2727"/>
                  </a:cubicBezTo>
                  <a:lnTo>
                    <a:pt x="2727" y="2727"/>
                  </a:lnTo>
                  <a:cubicBezTo>
                    <a:pt x="2715" y="2739"/>
                    <a:pt x="2727" y="2739"/>
                    <a:pt x="2702" y="2752"/>
                  </a:cubicBezTo>
                  <a:cubicBezTo>
                    <a:pt x="2735" y="2719"/>
                    <a:pt x="2749" y="2687"/>
                    <a:pt x="2727" y="2687"/>
                  </a:cubicBezTo>
                  <a:cubicBezTo>
                    <a:pt x="2726" y="2687"/>
                    <a:pt x="2724" y="2687"/>
                    <a:pt x="2723" y="2687"/>
                  </a:cubicBezTo>
                  <a:lnTo>
                    <a:pt x="2723" y="2687"/>
                  </a:lnTo>
                  <a:cubicBezTo>
                    <a:pt x="2757" y="2629"/>
                    <a:pt x="2848" y="2512"/>
                    <a:pt x="2928" y="2501"/>
                  </a:cubicBezTo>
                  <a:cubicBezTo>
                    <a:pt x="2916" y="2501"/>
                    <a:pt x="2828" y="2513"/>
                    <a:pt x="2815" y="2513"/>
                  </a:cubicBezTo>
                  <a:cubicBezTo>
                    <a:pt x="2928" y="2476"/>
                    <a:pt x="3054" y="2425"/>
                    <a:pt x="3154" y="2400"/>
                  </a:cubicBezTo>
                  <a:lnTo>
                    <a:pt x="3154" y="2400"/>
                  </a:lnTo>
                  <a:cubicBezTo>
                    <a:pt x="3145" y="2402"/>
                    <a:pt x="3135" y="2402"/>
                    <a:pt x="3125" y="2402"/>
                  </a:cubicBezTo>
                  <a:cubicBezTo>
                    <a:pt x="3083" y="2402"/>
                    <a:pt x="3030" y="2393"/>
                    <a:pt x="2980" y="2393"/>
                  </a:cubicBezTo>
                  <a:cubicBezTo>
                    <a:pt x="2937" y="2393"/>
                    <a:pt x="2896" y="2400"/>
                    <a:pt x="2865" y="2425"/>
                  </a:cubicBezTo>
                  <a:cubicBezTo>
                    <a:pt x="2878" y="2413"/>
                    <a:pt x="2878" y="2388"/>
                    <a:pt x="2916" y="2350"/>
                  </a:cubicBezTo>
                  <a:cubicBezTo>
                    <a:pt x="2925" y="2359"/>
                    <a:pt x="2965" y="2368"/>
                    <a:pt x="2992" y="2368"/>
                  </a:cubicBezTo>
                  <a:cubicBezTo>
                    <a:pt x="3004" y="2368"/>
                    <a:pt x="3013" y="2366"/>
                    <a:pt x="3016" y="2362"/>
                  </a:cubicBezTo>
                  <a:cubicBezTo>
                    <a:pt x="2967" y="2325"/>
                    <a:pt x="2991" y="2337"/>
                    <a:pt x="2967" y="2289"/>
                  </a:cubicBezTo>
                  <a:lnTo>
                    <a:pt x="2967" y="2289"/>
                  </a:lnTo>
                  <a:cubicBezTo>
                    <a:pt x="2969" y="2291"/>
                    <a:pt x="2976" y="2292"/>
                    <a:pt x="2986" y="2292"/>
                  </a:cubicBezTo>
                  <a:cubicBezTo>
                    <a:pt x="3019" y="2292"/>
                    <a:pt x="3082" y="2280"/>
                    <a:pt x="3092" y="2262"/>
                  </a:cubicBezTo>
                  <a:cubicBezTo>
                    <a:pt x="3083" y="2262"/>
                    <a:pt x="3041" y="2256"/>
                    <a:pt x="3011" y="2256"/>
                  </a:cubicBezTo>
                  <a:cubicBezTo>
                    <a:pt x="3000" y="2256"/>
                    <a:pt x="2991" y="2257"/>
                    <a:pt x="2985" y="2259"/>
                  </a:cubicBezTo>
                  <a:lnTo>
                    <a:pt x="2985" y="2259"/>
                  </a:lnTo>
                  <a:cubicBezTo>
                    <a:pt x="3030" y="2237"/>
                    <a:pt x="3074" y="2225"/>
                    <a:pt x="3109" y="2214"/>
                  </a:cubicBezTo>
                  <a:lnTo>
                    <a:pt x="3109" y="2214"/>
                  </a:lnTo>
                  <a:cubicBezTo>
                    <a:pt x="3106" y="2215"/>
                    <a:pt x="3103" y="2215"/>
                    <a:pt x="3101" y="2215"/>
                  </a:cubicBezTo>
                  <a:cubicBezTo>
                    <a:pt x="3074" y="2215"/>
                    <a:pt x="3037" y="2194"/>
                    <a:pt x="3016" y="2174"/>
                  </a:cubicBezTo>
                  <a:lnTo>
                    <a:pt x="3016" y="2174"/>
                  </a:lnTo>
                  <a:cubicBezTo>
                    <a:pt x="3017" y="2175"/>
                    <a:pt x="3018" y="2175"/>
                    <a:pt x="3019" y="2175"/>
                  </a:cubicBezTo>
                  <a:cubicBezTo>
                    <a:pt x="3033" y="2175"/>
                    <a:pt x="3056" y="2110"/>
                    <a:pt x="3079" y="2099"/>
                  </a:cubicBezTo>
                  <a:lnTo>
                    <a:pt x="3079" y="2136"/>
                  </a:lnTo>
                  <a:cubicBezTo>
                    <a:pt x="3117" y="2048"/>
                    <a:pt x="3255" y="2099"/>
                    <a:pt x="3293" y="2036"/>
                  </a:cubicBezTo>
                  <a:cubicBezTo>
                    <a:pt x="3268" y="2023"/>
                    <a:pt x="3167" y="1998"/>
                    <a:pt x="3180" y="1960"/>
                  </a:cubicBezTo>
                  <a:cubicBezTo>
                    <a:pt x="3221" y="1960"/>
                    <a:pt x="3325" y="1971"/>
                    <a:pt x="3404" y="1971"/>
                  </a:cubicBezTo>
                  <a:cubicBezTo>
                    <a:pt x="3443" y="1971"/>
                    <a:pt x="3477" y="1969"/>
                    <a:pt x="3494" y="1960"/>
                  </a:cubicBezTo>
                  <a:lnTo>
                    <a:pt x="3469" y="1935"/>
                  </a:lnTo>
                  <a:lnTo>
                    <a:pt x="3519" y="1910"/>
                  </a:lnTo>
                  <a:cubicBezTo>
                    <a:pt x="3487" y="1904"/>
                    <a:pt x="3431" y="1901"/>
                    <a:pt x="3371" y="1901"/>
                  </a:cubicBezTo>
                  <a:cubicBezTo>
                    <a:pt x="3312" y="1901"/>
                    <a:pt x="3249" y="1904"/>
                    <a:pt x="3205" y="1910"/>
                  </a:cubicBezTo>
                  <a:cubicBezTo>
                    <a:pt x="3205" y="1872"/>
                    <a:pt x="3180" y="1897"/>
                    <a:pt x="3217" y="1847"/>
                  </a:cubicBezTo>
                  <a:cubicBezTo>
                    <a:pt x="3214" y="1841"/>
                    <a:pt x="3210" y="1839"/>
                    <a:pt x="3205" y="1839"/>
                  </a:cubicBezTo>
                  <a:cubicBezTo>
                    <a:pt x="3188" y="1839"/>
                    <a:pt x="3164" y="1863"/>
                    <a:pt x="3154" y="1872"/>
                  </a:cubicBezTo>
                  <a:cubicBezTo>
                    <a:pt x="3180" y="1835"/>
                    <a:pt x="3205" y="1797"/>
                    <a:pt x="3230" y="1759"/>
                  </a:cubicBezTo>
                  <a:cubicBezTo>
                    <a:pt x="3237" y="1766"/>
                    <a:pt x="3244" y="1769"/>
                    <a:pt x="3252" y="1769"/>
                  </a:cubicBezTo>
                  <a:cubicBezTo>
                    <a:pt x="3278" y="1769"/>
                    <a:pt x="3306" y="1737"/>
                    <a:pt x="3327" y="1737"/>
                  </a:cubicBezTo>
                  <a:cubicBezTo>
                    <a:pt x="3333" y="1737"/>
                    <a:pt x="3338" y="1740"/>
                    <a:pt x="3343" y="1747"/>
                  </a:cubicBezTo>
                  <a:lnTo>
                    <a:pt x="3230" y="1822"/>
                  </a:lnTo>
                  <a:cubicBezTo>
                    <a:pt x="3248" y="1831"/>
                    <a:pt x="3275" y="1837"/>
                    <a:pt x="3303" y="1837"/>
                  </a:cubicBezTo>
                  <a:cubicBezTo>
                    <a:pt x="3351" y="1837"/>
                    <a:pt x="3402" y="1820"/>
                    <a:pt x="3418" y="1772"/>
                  </a:cubicBezTo>
                  <a:cubicBezTo>
                    <a:pt x="3418" y="1747"/>
                    <a:pt x="3356" y="1734"/>
                    <a:pt x="3343" y="1722"/>
                  </a:cubicBezTo>
                  <a:cubicBezTo>
                    <a:pt x="3356" y="1722"/>
                    <a:pt x="3406" y="1684"/>
                    <a:pt x="3406" y="1659"/>
                  </a:cubicBezTo>
                  <a:lnTo>
                    <a:pt x="3406" y="1659"/>
                  </a:lnTo>
                  <a:lnTo>
                    <a:pt x="3368" y="1671"/>
                  </a:lnTo>
                  <a:cubicBezTo>
                    <a:pt x="3381" y="1621"/>
                    <a:pt x="3443" y="1659"/>
                    <a:pt x="3443" y="1583"/>
                  </a:cubicBezTo>
                  <a:cubicBezTo>
                    <a:pt x="3454" y="1573"/>
                    <a:pt x="3447" y="1515"/>
                    <a:pt x="3452" y="1515"/>
                  </a:cubicBezTo>
                  <a:lnTo>
                    <a:pt x="3452" y="1515"/>
                  </a:lnTo>
                  <a:cubicBezTo>
                    <a:pt x="3453" y="1515"/>
                    <a:pt x="3454" y="1517"/>
                    <a:pt x="3456" y="1521"/>
                  </a:cubicBezTo>
                  <a:cubicBezTo>
                    <a:pt x="3469" y="1583"/>
                    <a:pt x="3557" y="1709"/>
                    <a:pt x="3594" y="1734"/>
                  </a:cubicBezTo>
                  <a:cubicBezTo>
                    <a:pt x="3594" y="1722"/>
                    <a:pt x="3594" y="1722"/>
                    <a:pt x="3594" y="1722"/>
                  </a:cubicBezTo>
                  <a:cubicBezTo>
                    <a:pt x="3632" y="1646"/>
                    <a:pt x="3657" y="1546"/>
                    <a:pt x="3682" y="1458"/>
                  </a:cubicBezTo>
                  <a:cubicBezTo>
                    <a:pt x="3682" y="1407"/>
                    <a:pt x="3695" y="1357"/>
                    <a:pt x="3695" y="1319"/>
                  </a:cubicBezTo>
                  <a:cubicBezTo>
                    <a:pt x="3691" y="1315"/>
                    <a:pt x="3685" y="1314"/>
                    <a:pt x="3679" y="1314"/>
                  </a:cubicBezTo>
                  <a:cubicBezTo>
                    <a:pt x="3665" y="1314"/>
                    <a:pt x="3649" y="1319"/>
                    <a:pt x="3632" y="1319"/>
                  </a:cubicBezTo>
                  <a:lnTo>
                    <a:pt x="3619" y="1319"/>
                  </a:lnTo>
                  <a:cubicBezTo>
                    <a:pt x="3615" y="1328"/>
                    <a:pt x="3611" y="1336"/>
                    <a:pt x="3607" y="1345"/>
                  </a:cubicBezTo>
                  <a:cubicBezTo>
                    <a:pt x="3604" y="1348"/>
                    <a:pt x="3601" y="1349"/>
                    <a:pt x="3600" y="1349"/>
                  </a:cubicBezTo>
                  <a:cubicBezTo>
                    <a:pt x="3597" y="1349"/>
                    <a:pt x="3599" y="1339"/>
                    <a:pt x="3604" y="1319"/>
                  </a:cubicBezTo>
                  <a:lnTo>
                    <a:pt x="3569" y="1319"/>
                  </a:lnTo>
                  <a:lnTo>
                    <a:pt x="3531" y="1307"/>
                  </a:lnTo>
                  <a:lnTo>
                    <a:pt x="3506" y="1307"/>
                  </a:lnTo>
                  <a:lnTo>
                    <a:pt x="3431" y="1294"/>
                  </a:lnTo>
                  <a:cubicBezTo>
                    <a:pt x="3469" y="1294"/>
                    <a:pt x="3531" y="1269"/>
                    <a:pt x="3607" y="1257"/>
                  </a:cubicBezTo>
                  <a:cubicBezTo>
                    <a:pt x="3610" y="1257"/>
                    <a:pt x="3614" y="1256"/>
                    <a:pt x="3619" y="1255"/>
                  </a:cubicBezTo>
                  <a:lnTo>
                    <a:pt x="3619" y="1255"/>
                  </a:lnTo>
                  <a:cubicBezTo>
                    <a:pt x="3619" y="1252"/>
                    <a:pt x="3620" y="1248"/>
                    <a:pt x="3621" y="1244"/>
                  </a:cubicBezTo>
                  <a:lnTo>
                    <a:pt x="3506" y="1244"/>
                  </a:lnTo>
                  <a:cubicBezTo>
                    <a:pt x="3456" y="1257"/>
                    <a:pt x="3418" y="1257"/>
                    <a:pt x="3368" y="1269"/>
                  </a:cubicBezTo>
                  <a:lnTo>
                    <a:pt x="3362" y="1269"/>
                  </a:lnTo>
                  <a:cubicBezTo>
                    <a:pt x="3390" y="1260"/>
                    <a:pt x="3418" y="1250"/>
                    <a:pt x="3443" y="1244"/>
                  </a:cubicBezTo>
                  <a:lnTo>
                    <a:pt x="3469" y="1244"/>
                  </a:lnTo>
                  <a:cubicBezTo>
                    <a:pt x="3494" y="1232"/>
                    <a:pt x="3531" y="1232"/>
                    <a:pt x="3557" y="1219"/>
                  </a:cubicBezTo>
                  <a:lnTo>
                    <a:pt x="3582" y="1219"/>
                  </a:lnTo>
                  <a:cubicBezTo>
                    <a:pt x="3597" y="1211"/>
                    <a:pt x="3612" y="1208"/>
                    <a:pt x="3627" y="1207"/>
                  </a:cubicBezTo>
                  <a:lnTo>
                    <a:pt x="3627" y="1207"/>
                  </a:lnTo>
                  <a:cubicBezTo>
                    <a:pt x="3629" y="1195"/>
                    <a:pt x="3631" y="1182"/>
                    <a:pt x="3632" y="1169"/>
                  </a:cubicBezTo>
                  <a:cubicBezTo>
                    <a:pt x="3632" y="1169"/>
                    <a:pt x="3645" y="1156"/>
                    <a:pt x="3632" y="1156"/>
                  </a:cubicBezTo>
                  <a:lnTo>
                    <a:pt x="3607" y="1156"/>
                  </a:lnTo>
                  <a:cubicBezTo>
                    <a:pt x="3582" y="1156"/>
                    <a:pt x="3557" y="1169"/>
                    <a:pt x="3544" y="1169"/>
                  </a:cubicBezTo>
                  <a:cubicBezTo>
                    <a:pt x="3494" y="1169"/>
                    <a:pt x="3443" y="1181"/>
                    <a:pt x="3406" y="1194"/>
                  </a:cubicBezTo>
                  <a:cubicBezTo>
                    <a:pt x="3305" y="1219"/>
                    <a:pt x="3205" y="1244"/>
                    <a:pt x="3117" y="1282"/>
                  </a:cubicBezTo>
                  <a:cubicBezTo>
                    <a:pt x="2928" y="1357"/>
                    <a:pt x="2777" y="1458"/>
                    <a:pt x="2715" y="1495"/>
                  </a:cubicBezTo>
                  <a:cubicBezTo>
                    <a:pt x="2695" y="1507"/>
                    <a:pt x="2683" y="1514"/>
                    <a:pt x="2680" y="1514"/>
                  </a:cubicBezTo>
                  <a:cubicBezTo>
                    <a:pt x="2675" y="1514"/>
                    <a:pt x="2716" y="1481"/>
                    <a:pt x="2828" y="1395"/>
                  </a:cubicBezTo>
                  <a:lnTo>
                    <a:pt x="2828" y="1395"/>
                  </a:lnTo>
                  <a:cubicBezTo>
                    <a:pt x="2826" y="1396"/>
                    <a:pt x="2826" y="1397"/>
                    <a:pt x="2827" y="1397"/>
                  </a:cubicBezTo>
                  <a:cubicBezTo>
                    <a:pt x="2833" y="1397"/>
                    <a:pt x="2887" y="1368"/>
                    <a:pt x="2900" y="1368"/>
                  </a:cubicBezTo>
                  <a:cubicBezTo>
                    <a:pt x="2902" y="1368"/>
                    <a:pt x="2903" y="1368"/>
                    <a:pt x="2903" y="1370"/>
                  </a:cubicBezTo>
                  <a:cubicBezTo>
                    <a:pt x="3004" y="1294"/>
                    <a:pt x="3104" y="1244"/>
                    <a:pt x="3230" y="1194"/>
                  </a:cubicBezTo>
                  <a:lnTo>
                    <a:pt x="3230" y="1194"/>
                  </a:lnTo>
                  <a:cubicBezTo>
                    <a:pt x="2803" y="1345"/>
                    <a:pt x="2627" y="1521"/>
                    <a:pt x="2514" y="1596"/>
                  </a:cubicBezTo>
                  <a:cubicBezTo>
                    <a:pt x="2413" y="1684"/>
                    <a:pt x="2388" y="1696"/>
                    <a:pt x="2363" y="1709"/>
                  </a:cubicBezTo>
                  <a:cubicBezTo>
                    <a:pt x="2338" y="1722"/>
                    <a:pt x="2300" y="1722"/>
                    <a:pt x="2225" y="1835"/>
                  </a:cubicBezTo>
                  <a:cubicBezTo>
                    <a:pt x="2199" y="1872"/>
                    <a:pt x="2174" y="1897"/>
                    <a:pt x="2162" y="1948"/>
                  </a:cubicBezTo>
                  <a:cubicBezTo>
                    <a:pt x="2149" y="1973"/>
                    <a:pt x="2137" y="1998"/>
                    <a:pt x="2137" y="2023"/>
                  </a:cubicBezTo>
                  <a:cubicBezTo>
                    <a:pt x="2124" y="2048"/>
                    <a:pt x="2086" y="2086"/>
                    <a:pt x="2061" y="2111"/>
                  </a:cubicBezTo>
                  <a:cubicBezTo>
                    <a:pt x="2055" y="2118"/>
                    <a:pt x="2045" y="2127"/>
                    <a:pt x="2036" y="2137"/>
                  </a:cubicBezTo>
                  <a:lnTo>
                    <a:pt x="2036" y="2137"/>
                  </a:lnTo>
                  <a:cubicBezTo>
                    <a:pt x="2035" y="2134"/>
                    <a:pt x="2034" y="2133"/>
                    <a:pt x="2032" y="2133"/>
                  </a:cubicBezTo>
                  <a:cubicBezTo>
                    <a:pt x="2027" y="2133"/>
                    <a:pt x="2018" y="2140"/>
                    <a:pt x="2006" y="2152"/>
                  </a:cubicBezTo>
                  <a:lnTo>
                    <a:pt x="2006" y="2152"/>
                  </a:lnTo>
                  <a:cubicBezTo>
                    <a:pt x="2025" y="2109"/>
                    <a:pt x="2077" y="2085"/>
                    <a:pt x="2099" y="2048"/>
                  </a:cubicBezTo>
                  <a:cubicBezTo>
                    <a:pt x="2137" y="1985"/>
                    <a:pt x="2149" y="1923"/>
                    <a:pt x="2212" y="1835"/>
                  </a:cubicBezTo>
                  <a:cubicBezTo>
                    <a:pt x="2275" y="1734"/>
                    <a:pt x="2363" y="1621"/>
                    <a:pt x="2539" y="1483"/>
                  </a:cubicBezTo>
                  <a:cubicBezTo>
                    <a:pt x="2664" y="1357"/>
                    <a:pt x="2803" y="1257"/>
                    <a:pt x="2966" y="1156"/>
                  </a:cubicBezTo>
                  <a:cubicBezTo>
                    <a:pt x="2973" y="1155"/>
                    <a:pt x="2979" y="1154"/>
                    <a:pt x="2983" y="1154"/>
                  </a:cubicBezTo>
                  <a:cubicBezTo>
                    <a:pt x="3006" y="1154"/>
                    <a:pt x="2981" y="1172"/>
                    <a:pt x="2997" y="1172"/>
                  </a:cubicBezTo>
                  <a:cubicBezTo>
                    <a:pt x="3006" y="1172"/>
                    <a:pt x="3031" y="1165"/>
                    <a:pt x="3092" y="1144"/>
                  </a:cubicBezTo>
                  <a:cubicBezTo>
                    <a:pt x="3268" y="1068"/>
                    <a:pt x="3356" y="1030"/>
                    <a:pt x="3368" y="1018"/>
                  </a:cubicBezTo>
                  <a:cubicBezTo>
                    <a:pt x="3371" y="1015"/>
                    <a:pt x="3369" y="1013"/>
                    <a:pt x="3363" y="1013"/>
                  </a:cubicBezTo>
                  <a:cubicBezTo>
                    <a:pt x="3344" y="1013"/>
                    <a:pt x="3291" y="1025"/>
                    <a:pt x="3217" y="1043"/>
                  </a:cubicBezTo>
                  <a:cubicBezTo>
                    <a:pt x="3004" y="1081"/>
                    <a:pt x="2652" y="1244"/>
                    <a:pt x="2463" y="1420"/>
                  </a:cubicBezTo>
                  <a:cubicBezTo>
                    <a:pt x="2463" y="1433"/>
                    <a:pt x="2463" y="1433"/>
                    <a:pt x="2463" y="1445"/>
                  </a:cubicBezTo>
                  <a:cubicBezTo>
                    <a:pt x="2476" y="1458"/>
                    <a:pt x="2476" y="1470"/>
                    <a:pt x="2476" y="1483"/>
                  </a:cubicBezTo>
                  <a:cubicBezTo>
                    <a:pt x="2463" y="1470"/>
                    <a:pt x="2463" y="1470"/>
                    <a:pt x="2451" y="1470"/>
                  </a:cubicBezTo>
                  <a:cubicBezTo>
                    <a:pt x="2438" y="1470"/>
                    <a:pt x="2426" y="1458"/>
                    <a:pt x="2413" y="1458"/>
                  </a:cubicBezTo>
                  <a:cubicBezTo>
                    <a:pt x="2413" y="1458"/>
                    <a:pt x="2401" y="1445"/>
                    <a:pt x="2401" y="1445"/>
                  </a:cubicBezTo>
                  <a:lnTo>
                    <a:pt x="2426" y="1445"/>
                  </a:lnTo>
                  <a:cubicBezTo>
                    <a:pt x="2430" y="1441"/>
                    <a:pt x="2434" y="1436"/>
                    <a:pt x="2438" y="1433"/>
                  </a:cubicBezTo>
                  <a:cubicBezTo>
                    <a:pt x="2451" y="1433"/>
                    <a:pt x="2451" y="1433"/>
                    <a:pt x="2451" y="1420"/>
                  </a:cubicBezTo>
                  <a:lnTo>
                    <a:pt x="2451" y="1420"/>
                  </a:lnTo>
                  <a:cubicBezTo>
                    <a:pt x="2451" y="1420"/>
                    <a:pt x="2451" y="1420"/>
                    <a:pt x="2451" y="1420"/>
                  </a:cubicBezTo>
                  <a:cubicBezTo>
                    <a:pt x="2576" y="1294"/>
                    <a:pt x="2878" y="1093"/>
                    <a:pt x="3154" y="1005"/>
                  </a:cubicBezTo>
                  <a:cubicBezTo>
                    <a:pt x="3418" y="905"/>
                    <a:pt x="3619" y="892"/>
                    <a:pt x="3443" y="892"/>
                  </a:cubicBezTo>
                  <a:close/>
                  <a:moveTo>
                    <a:pt x="1797" y="3431"/>
                  </a:moveTo>
                  <a:cubicBezTo>
                    <a:pt x="1772" y="3456"/>
                    <a:pt x="1810" y="3443"/>
                    <a:pt x="1810" y="3456"/>
                  </a:cubicBezTo>
                  <a:cubicBezTo>
                    <a:pt x="1818" y="3447"/>
                    <a:pt x="1816" y="3439"/>
                    <a:pt x="1831" y="3431"/>
                  </a:cubicBezTo>
                  <a:close/>
                  <a:moveTo>
                    <a:pt x="629" y="3443"/>
                  </a:moveTo>
                  <a:lnTo>
                    <a:pt x="629" y="3468"/>
                  </a:lnTo>
                  <a:cubicBezTo>
                    <a:pt x="629" y="3456"/>
                    <a:pt x="641" y="3456"/>
                    <a:pt x="654" y="3443"/>
                  </a:cubicBezTo>
                  <a:close/>
                  <a:moveTo>
                    <a:pt x="641" y="3556"/>
                  </a:moveTo>
                  <a:cubicBezTo>
                    <a:pt x="641" y="3556"/>
                    <a:pt x="641" y="3556"/>
                    <a:pt x="641" y="3569"/>
                  </a:cubicBezTo>
                  <a:cubicBezTo>
                    <a:pt x="641" y="3581"/>
                    <a:pt x="641" y="3581"/>
                    <a:pt x="641" y="3594"/>
                  </a:cubicBezTo>
                  <a:lnTo>
                    <a:pt x="654" y="3594"/>
                  </a:lnTo>
                  <a:lnTo>
                    <a:pt x="641" y="3556"/>
                  </a:lnTo>
                  <a:close/>
                  <a:moveTo>
                    <a:pt x="239" y="3646"/>
                  </a:moveTo>
                  <a:cubicBezTo>
                    <a:pt x="238" y="3649"/>
                    <a:pt x="238" y="3652"/>
                    <a:pt x="237" y="3655"/>
                  </a:cubicBezTo>
                  <a:lnTo>
                    <a:pt x="237" y="3655"/>
                  </a:lnTo>
                  <a:cubicBezTo>
                    <a:pt x="238" y="3656"/>
                    <a:pt x="239" y="3656"/>
                    <a:pt x="239" y="3657"/>
                  </a:cubicBezTo>
                  <a:cubicBezTo>
                    <a:pt x="239" y="3653"/>
                    <a:pt x="239" y="3650"/>
                    <a:pt x="239" y="3646"/>
                  </a:cubicBezTo>
                  <a:close/>
                  <a:moveTo>
                    <a:pt x="641" y="3619"/>
                  </a:moveTo>
                  <a:lnTo>
                    <a:pt x="654" y="3644"/>
                  </a:lnTo>
                  <a:lnTo>
                    <a:pt x="654" y="3657"/>
                  </a:lnTo>
                  <a:lnTo>
                    <a:pt x="666" y="3669"/>
                  </a:lnTo>
                  <a:cubicBezTo>
                    <a:pt x="666" y="3657"/>
                    <a:pt x="666" y="3657"/>
                    <a:pt x="666" y="3644"/>
                  </a:cubicBezTo>
                  <a:cubicBezTo>
                    <a:pt x="666" y="3644"/>
                    <a:pt x="666" y="3644"/>
                    <a:pt x="666" y="3632"/>
                  </a:cubicBezTo>
                  <a:lnTo>
                    <a:pt x="654" y="3632"/>
                  </a:lnTo>
                  <a:cubicBezTo>
                    <a:pt x="654" y="3619"/>
                    <a:pt x="654" y="3619"/>
                    <a:pt x="641" y="3619"/>
                  </a:cubicBezTo>
                  <a:close/>
                  <a:moveTo>
                    <a:pt x="1194" y="3770"/>
                  </a:moveTo>
                  <a:cubicBezTo>
                    <a:pt x="1186" y="3774"/>
                    <a:pt x="1180" y="3777"/>
                    <a:pt x="1175" y="3779"/>
                  </a:cubicBezTo>
                  <a:lnTo>
                    <a:pt x="1175" y="3779"/>
                  </a:lnTo>
                  <a:cubicBezTo>
                    <a:pt x="1175" y="3779"/>
                    <a:pt x="1174" y="3779"/>
                    <a:pt x="1172" y="3779"/>
                  </a:cubicBezTo>
                  <a:cubicBezTo>
                    <a:pt x="1170" y="3779"/>
                    <a:pt x="1165" y="3780"/>
                    <a:pt x="1156" y="3782"/>
                  </a:cubicBezTo>
                  <a:lnTo>
                    <a:pt x="1169" y="3782"/>
                  </a:lnTo>
                  <a:cubicBezTo>
                    <a:pt x="1171" y="3782"/>
                    <a:pt x="1173" y="3781"/>
                    <a:pt x="1175" y="3779"/>
                  </a:cubicBezTo>
                  <a:lnTo>
                    <a:pt x="1175" y="3779"/>
                  </a:lnTo>
                  <a:cubicBezTo>
                    <a:pt x="1176" y="3780"/>
                    <a:pt x="1175" y="3782"/>
                    <a:pt x="1176" y="3782"/>
                  </a:cubicBezTo>
                  <a:cubicBezTo>
                    <a:pt x="1177" y="3782"/>
                    <a:pt x="1180" y="3779"/>
                    <a:pt x="1194" y="3770"/>
                  </a:cubicBezTo>
                  <a:close/>
                  <a:moveTo>
                    <a:pt x="1156" y="3782"/>
                  </a:moveTo>
                  <a:cubicBezTo>
                    <a:pt x="1150" y="3782"/>
                    <a:pt x="1147" y="3786"/>
                    <a:pt x="1145" y="3789"/>
                  </a:cubicBezTo>
                  <a:lnTo>
                    <a:pt x="1145" y="3789"/>
                  </a:lnTo>
                  <a:cubicBezTo>
                    <a:pt x="1148" y="3789"/>
                    <a:pt x="1150" y="3789"/>
                    <a:pt x="1152" y="3789"/>
                  </a:cubicBezTo>
                  <a:cubicBezTo>
                    <a:pt x="1152" y="3789"/>
                    <a:pt x="1152" y="3789"/>
                    <a:pt x="1152" y="3789"/>
                  </a:cubicBezTo>
                  <a:lnTo>
                    <a:pt x="1152" y="3789"/>
                  </a:lnTo>
                  <a:cubicBezTo>
                    <a:pt x="1150" y="3789"/>
                    <a:pt x="1148" y="3790"/>
                    <a:pt x="1145" y="3791"/>
                  </a:cubicBezTo>
                  <a:lnTo>
                    <a:pt x="1145" y="3791"/>
                  </a:lnTo>
                  <a:cubicBezTo>
                    <a:pt x="1145" y="3790"/>
                    <a:pt x="1145" y="3790"/>
                    <a:pt x="1145" y="3789"/>
                  </a:cubicBezTo>
                  <a:lnTo>
                    <a:pt x="1145" y="3789"/>
                  </a:lnTo>
                  <a:cubicBezTo>
                    <a:pt x="1142" y="3790"/>
                    <a:pt x="1138" y="3792"/>
                    <a:pt x="1131" y="3795"/>
                  </a:cubicBezTo>
                  <a:cubicBezTo>
                    <a:pt x="1137" y="3793"/>
                    <a:pt x="1141" y="3792"/>
                    <a:pt x="1145" y="3791"/>
                  </a:cubicBezTo>
                  <a:lnTo>
                    <a:pt x="1145" y="3791"/>
                  </a:lnTo>
                  <a:cubicBezTo>
                    <a:pt x="1144" y="3792"/>
                    <a:pt x="1144" y="3793"/>
                    <a:pt x="1144" y="3794"/>
                  </a:cubicBezTo>
                  <a:lnTo>
                    <a:pt x="1144" y="3794"/>
                  </a:lnTo>
                  <a:cubicBezTo>
                    <a:pt x="1147" y="3792"/>
                    <a:pt x="1150" y="3790"/>
                    <a:pt x="1152" y="3789"/>
                  </a:cubicBezTo>
                  <a:lnTo>
                    <a:pt x="1152" y="3789"/>
                  </a:lnTo>
                  <a:cubicBezTo>
                    <a:pt x="1157" y="3789"/>
                    <a:pt x="1164" y="3788"/>
                    <a:pt x="1182" y="3782"/>
                  </a:cubicBezTo>
                  <a:lnTo>
                    <a:pt x="1169" y="3782"/>
                  </a:lnTo>
                  <a:cubicBezTo>
                    <a:pt x="1159" y="3787"/>
                    <a:pt x="1158" y="3787"/>
                    <a:pt x="1153" y="3789"/>
                  </a:cubicBezTo>
                  <a:lnTo>
                    <a:pt x="1153" y="3789"/>
                  </a:lnTo>
                  <a:cubicBezTo>
                    <a:pt x="1158" y="3785"/>
                    <a:pt x="1160" y="3782"/>
                    <a:pt x="1156" y="3782"/>
                  </a:cubicBezTo>
                  <a:close/>
                  <a:moveTo>
                    <a:pt x="1144" y="3794"/>
                  </a:moveTo>
                  <a:lnTo>
                    <a:pt x="1144" y="3794"/>
                  </a:lnTo>
                  <a:cubicBezTo>
                    <a:pt x="1143" y="3794"/>
                    <a:pt x="1143" y="3795"/>
                    <a:pt x="1142" y="3795"/>
                  </a:cubicBezTo>
                  <a:lnTo>
                    <a:pt x="1142" y="3795"/>
                  </a:lnTo>
                  <a:cubicBezTo>
                    <a:pt x="1143" y="3795"/>
                    <a:pt x="1143" y="3795"/>
                    <a:pt x="1144" y="3795"/>
                  </a:cubicBezTo>
                  <a:cubicBezTo>
                    <a:pt x="1144" y="3795"/>
                    <a:pt x="1144" y="3795"/>
                    <a:pt x="1144" y="3794"/>
                  </a:cubicBezTo>
                  <a:close/>
                  <a:moveTo>
                    <a:pt x="1142" y="3795"/>
                  </a:moveTo>
                  <a:cubicBezTo>
                    <a:pt x="1131" y="3795"/>
                    <a:pt x="1131" y="3796"/>
                    <a:pt x="1119" y="3807"/>
                  </a:cubicBezTo>
                  <a:lnTo>
                    <a:pt x="1119" y="3807"/>
                  </a:lnTo>
                  <a:cubicBezTo>
                    <a:pt x="1127" y="3803"/>
                    <a:pt x="1135" y="3799"/>
                    <a:pt x="1142" y="3795"/>
                  </a:cubicBezTo>
                  <a:close/>
                  <a:moveTo>
                    <a:pt x="1119" y="3807"/>
                  </a:moveTo>
                  <a:cubicBezTo>
                    <a:pt x="1117" y="3808"/>
                    <a:pt x="1116" y="3809"/>
                    <a:pt x="1114" y="3810"/>
                  </a:cubicBezTo>
                  <a:lnTo>
                    <a:pt x="1114" y="3810"/>
                  </a:lnTo>
                  <a:cubicBezTo>
                    <a:pt x="1116" y="3809"/>
                    <a:pt x="1117" y="3808"/>
                    <a:pt x="1119" y="3808"/>
                  </a:cubicBezTo>
                  <a:cubicBezTo>
                    <a:pt x="1119" y="3807"/>
                    <a:pt x="1119" y="3807"/>
                    <a:pt x="1119" y="3807"/>
                  </a:cubicBezTo>
                  <a:close/>
                  <a:moveTo>
                    <a:pt x="170" y="3140"/>
                  </a:moveTo>
                  <a:cubicBezTo>
                    <a:pt x="142" y="3199"/>
                    <a:pt x="118" y="3256"/>
                    <a:pt x="104" y="3297"/>
                  </a:cubicBezTo>
                  <a:lnTo>
                    <a:pt x="104" y="3297"/>
                  </a:lnTo>
                  <a:cubicBezTo>
                    <a:pt x="106" y="3294"/>
                    <a:pt x="109" y="3292"/>
                    <a:pt x="114" y="3292"/>
                  </a:cubicBezTo>
                  <a:cubicBezTo>
                    <a:pt x="117" y="3287"/>
                    <a:pt x="120" y="3285"/>
                    <a:pt x="123" y="3285"/>
                  </a:cubicBezTo>
                  <a:cubicBezTo>
                    <a:pt x="137" y="3285"/>
                    <a:pt x="143" y="3341"/>
                    <a:pt x="129" y="3386"/>
                  </a:cubicBezTo>
                  <a:lnTo>
                    <a:pt x="129" y="3386"/>
                  </a:lnTo>
                  <a:cubicBezTo>
                    <a:pt x="148" y="3422"/>
                    <a:pt x="112" y="3457"/>
                    <a:pt x="76" y="3493"/>
                  </a:cubicBezTo>
                  <a:cubicBezTo>
                    <a:pt x="38" y="3531"/>
                    <a:pt x="0" y="3581"/>
                    <a:pt x="51" y="3594"/>
                  </a:cubicBezTo>
                  <a:cubicBezTo>
                    <a:pt x="51" y="3581"/>
                    <a:pt x="51" y="3569"/>
                    <a:pt x="51" y="3556"/>
                  </a:cubicBezTo>
                  <a:cubicBezTo>
                    <a:pt x="51" y="3544"/>
                    <a:pt x="63" y="3531"/>
                    <a:pt x="63" y="3519"/>
                  </a:cubicBezTo>
                  <a:cubicBezTo>
                    <a:pt x="76" y="3506"/>
                    <a:pt x="101" y="3493"/>
                    <a:pt x="114" y="3493"/>
                  </a:cubicBezTo>
                  <a:cubicBezTo>
                    <a:pt x="88" y="3544"/>
                    <a:pt x="101" y="3581"/>
                    <a:pt x="101" y="3619"/>
                  </a:cubicBezTo>
                  <a:cubicBezTo>
                    <a:pt x="88" y="3657"/>
                    <a:pt x="76" y="3682"/>
                    <a:pt x="26" y="3682"/>
                  </a:cubicBezTo>
                  <a:cubicBezTo>
                    <a:pt x="46" y="3713"/>
                    <a:pt x="50" y="3735"/>
                    <a:pt x="79" y="3735"/>
                  </a:cubicBezTo>
                  <a:cubicBezTo>
                    <a:pt x="85" y="3735"/>
                    <a:pt x="92" y="3734"/>
                    <a:pt x="101" y="3732"/>
                  </a:cubicBezTo>
                  <a:lnTo>
                    <a:pt x="101" y="3732"/>
                  </a:lnTo>
                  <a:cubicBezTo>
                    <a:pt x="88" y="3770"/>
                    <a:pt x="88" y="3808"/>
                    <a:pt x="88" y="3845"/>
                  </a:cubicBezTo>
                  <a:cubicBezTo>
                    <a:pt x="88" y="3838"/>
                    <a:pt x="97" y="3831"/>
                    <a:pt x="109" y="3831"/>
                  </a:cubicBezTo>
                  <a:cubicBezTo>
                    <a:pt x="117" y="3831"/>
                    <a:pt x="128" y="3835"/>
                    <a:pt x="139" y="3845"/>
                  </a:cubicBezTo>
                  <a:cubicBezTo>
                    <a:pt x="101" y="3795"/>
                    <a:pt x="164" y="3720"/>
                    <a:pt x="101" y="3694"/>
                  </a:cubicBezTo>
                  <a:cubicBezTo>
                    <a:pt x="136" y="3677"/>
                    <a:pt x="166" y="3684"/>
                    <a:pt x="197" y="3672"/>
                  </a:cubicBezTo>
                  <a:lnTo>
                    <a:pt x="197" y="3672"/>
                  </a:lnTo>
                  <a:cubicBezTo>
                    <a:pt x="207" y="3690"/>
                    <a:pt x="216" y="3711"/>
                    <a:pt x="226" y="3729"/>
                  </a:cubicBezTo>
                  <a:lnTo>
                    <a:pt x="226" y="3729"/>
                  </a:lnTo>
                  <a:cubicBezTo>
                    <a:pt x="230" y="3708"/>
                    <a:pt x="233" y="3685"/>
                    <a:pt x="237" y="3655"/>
                  </a:cubicBezTo>
                  <a:lnTo>
                    <a:pt x="237" y="3655"/>
                  </a:lnTo>
                  <a:cubicBezTo>
                    <a:pt x="236" y="3653"/>
                    <a:pt x="235" y="3651"/>
                    <a:pt x="233" y="3650"/>
                  </a:cubicBezTo>
                  <a:lnTo>
                    <a:pt x="233" y="3650"/>
                  </a:lnTo>
                  <a:cubicBezTo>
                    <a:pt x="221" y="3661"/>
                    <a:pt x="209" y="3668"/>
                    <a:pt x="197" y="3672"/>
                  </a:cubicBezTo>
                  <a:lnTo>
                    <a:pt x="197" y="3672"/>
                  </a:lnTo>
                  <a:cubicBezTo>
                    <a:pt x="184" y="3649"/>
                    <a:pt x="169" y="3631"/>
                    <a:pt x="146" y="3631"/>
                  </a:cubicBezTo>
                  <a:cubicBezTo>
                    <a:pt x="144" y="3631"/>
                    <a:pt x="141" y="3631"/>
                    <a:pt x="139" y="3632"/>
                  </a:cubicBezTo>
                  <a:cubicBezTo>
                    <a:pt x="147" y="3610"/>
                    <a:pt x="151" y="3602"/>
                    <a:pt x="156" y="3602"/>
                  </a:cubicBezTo>
                  <a:cubicBezTo>
                    <a:pt x="164" y="3602"/>
                    <a:pt x="173" y="3632"/>
                    <a:pt x="214" y="3657"/>
                  </a:cubicBezTo>
                  <a:cubicBezTo>
                    <a:pt x="214" y="3644"/>
                    <a:pt x="214" y="3632"/>
                    <a:pt x="214" y="3606"/>
                  </a:cubicBezTo>
                  <a:cubicBezTo>
                    <a:pt x="224" y="3627"/>
                    <a:pt x="226" y="3639"/>
                    <a:pt x="233" y="3650"/>
                  </a:cubicBezTo>
                  <a:lnTo>
                    <a:pt x="233" y="3650"/>
                  </a:lnTo>
                  <a:cubicBezTo>
                    <a:pt x="235" y="3648"/>
                    <a:pt x="237" y="3646"/>
                    <a:pt x="239" y="3645"/>
                  </a:cubicBezTo>
                  <a:lnTo>
                    <a:pt x="239" y="3645"/>
                  </a:lnTo>
                  <a:cubicBezTo>
                    <a:pt x="239" y="3645"/>
                    <a:pt x="239" y="3646"/>
                    <a:pt x="239" y="3646"/>
                  </a:cubicBezTo>
                  <a:lnTo>
                    <a:pt x="239" y="3646"/>
                  </a:lnTo>
                  <a:cubicBezTo>
                    <a:pt x="239" y="3646"/>
                    <a:pt x="239" y="3645"/>
                    <a:pt x="239" y="3644"/>
                  </a:cubicBezTo>
                  <a:lnTo>
                    <a:pt x="239" y="3644"/>
                  </a:lnTo>
                  <a:cubicBezTo>
                    <a:pt x="239" y="3644"/>
                    <a:pt x="239" y="3644"/>
                    <a:pt x="239" y="3645"/>
                  </a:cubicBezTo>
                  <a:lnTo>
                    <a:pt x="239" y="3645"/>
                  </a:lnTo>
                  <a:cubicBezTo>
                    <a:pt x="234" y="3587"/>
                    <a:pt x="199" y="3542"/>
                    <a:pt x="164" y="3519"/>
                  </a:cubicBezTo>
                  <a:cubicBezTo>
                    <a:pt x="176" y="3493"/>
                    <a:pt x="227" y="3531"/>
                    <a:pt x="201" y="3468"/>
                  </a:cubicBezTo>
                  <a:cubicBezTo>
                    <a:pt x="194" y="3438"/>
                    <a:pt x="186" y="3428"/>
                    <a:pt x="179" y="3428"/>
                  </a:cubicBezTo>
                  <a:cubicBezTo>
                    <a:pt x="167" y="3428"/>
                    <a:pt x="155" y="3455"/>
                    <a:pt x="147" y="3455"/>
                  </a:cubicBezTo>
                  <a:cubicBezTo>
                    <a:pt x="144" y="3455"/>
                    <a:pt x="141" y="3452"/>
                    <a:pt x="139" y="3443"/>
                  </a:cubicBezTo>
                  <a:lnTo>
                    <a:pt x="176" y="3393"/>
                  </a:lnTo>
                  <a:cubicBezTo>
                    <a:pt x="126" y="3330"/>
                    <a:pt x="164" y="3255"/>
                    <a:pt x="176" y="3192"/>
                  </a:cubicBezTo>
                  <a:cubicBezTo>
                    <a:pt x="164" y="3179"/>
                    <a:pt x="164" y="3167"/>
                    <a:pt x="164" y="3167"/>
                  </a:cubicBezTo>
                  <a:cubicBezTo>
                    <a:pt x="167" y="3158"/>
                    <a:pt x="169" y="3149"/>
                    <a:pt x="170" y="3140"/>
                  </a:cubicBezTo>
                  <a:close/>
                  <a:moveTo>
                    <a:pt x="943" y="3895"/>
                  </a:moveTo>
                  <a:cubicBezTo>
                    <a:pt x="939" y="3895"/>
                    <a:pt x="935" y="3898"/>
                    <a:pt x="929" y="3901"/>
                  </a:cubicBezTo>
                  <a:lnTo>
                    <a:pt x="929" y="3901"/>
                  </a:lnTo>
                  <a:cubicBezTo>
                    <a:pt x="934" y="3900"/>
                    <a:pt x="938" y="3898"/>
                    <a:pt x="943" y="3895"/>
                  </a:cubicBezTo>
                  <a:close/>
                  <a:moveTo>
                    <a:pt x="817" y="3104"/>
                  </a:moveTo>
                  <a:cubicBezTo>
                    <a:pt x="780" y="3192"/>
                    <a:pt x="754" y="3255"/>
                    <a:pt x="717" y="3343"/>
                  </a:cubicBezTo>
                  <a:cubicBezTo>
                    <a:pt x="742" y="3355"/>
                    <a:pt x="780" y="3355"/>
                    <a:pt x="792" y="3368"/>
                  </a:cubicBezTo>
                  <a:lnTo>
                    <a:pt x="767" y="3380"/>
                  </a:lnTo>
                  <a:lnTo>
                    <a:pt x="792" y="3405"/>
                  </a:lnTo>
                  <a:cubicBezTo>
                    <a:pt x="767" y="3405"/>
                    <a:pt x="742" y="3405"/>
                    <a:pt x="704" y="3393"/>
                  </a:cubicBezTo>
                  <a:cubicBezTo>
                    <a:pt x="692" y="3418"/>
                    <a:pt x="692" y="3456"/>
                    <a:pt x="679" y="3481"/>
                  </a:cubicBezTo>
                  <a:cubicBezTo>
                    <a:pt x="666" y="3481"/>
                    <a:pt x="641" y="3481"/>
                    <a:pt x="629" y="3468"/>
                  </a:cubicBezTo>
                  <a:lnTo>
                    <a:pt x="629" y="3481"/>
                  </a:lnTo>
                  <a:cubicBezTo>
                    <a:pt x="629" y="3519"/>
                    <a:pt x="641" y="3556"/>
                    <a:pt x="654" y="3594"/>
                  </a:cubicBezTo>
                  <a:lnTo>
                    <a:pt x="666" y="3594"/>
                  </a:lnTo>
                  <a:lnTo>
                    <a:pt x="679" y="3644"/>
                  </a:lnTo>
                  <a:lnTo>
                    <a:pt x="679" y="3669"/>
                  </a:lnTo>
                  <a:lnTo>
                    <a:pt x="666" y="3669"/>
                  </a:lnTo>
                  <a:lnTo>
                    <a:pt x="666" y="3694"/>
                  </a:lnTo>
                  <a:lnTo>
                    <a:pt x="692" y="3694"/>
                  </a:lnTo>
                  <a:cubicBezTo>
                    <a:pt x="692" y="3694"/>
                    <a:pt x="692" y="3694"/>
                    <a:pt x="704" y="3682"/>
                  </a:cubicBezTo>
                  <a:lnTo>
                    <a:pt x="704" y="3682"/>
                  </a:lnTo>
                  <a:cubicBezTo>
                    <a:pt x="692" y="3694"/>
                    <a:pt x="692" y="3695"/>
                    <a:pt x="692" y="3707"/>
                  </a:cubicBezTo>
                  <a:cubicBezTo>
                    <a:pt x="679" y="3707"/>
                    <a:pt x="679" y="3707"/>
                    <a:pt x="692" y="3720"/>
                  </a:cubicBezTo>
                  <a:lnTo>
                    <a:pt x="704" y="3745"/>
                  </a:lnTo>
                  <a:lnTo>
                    <a:pt x="692" y="3745"/>
                  </a:lnTo>
                  <a:cubicBezTo>
                    <a:pt x="729" y="3808"/>
                    <a:pt x="767" y="3845"/>
                    <a:pt x="792" y="3870"/>
                  </a:cubicBezTo>
                  <a:cubicBezTo>
                    <a:pt x="830" y="3895"/>
                    <a:pt x="855" y="3908"/>
                    <a:pt x="867" y="3908"/>
                  </a:cubicBezTo>
                  <a:cubicBezTo>
                    <a:pt x="878" y="3911"/>
                    <a:pt x="886" y="3912"/>
                    <a:pt x="893" y="3912"/>
                  </a:cubicBezTo>
                  <a:cubicBezTo>
                    <a:pt x="911" y="3912"/>
                    <a:pt x="921" y="3906"/>
                    <a:pt x="929" y="3901"/>
                  </a:cubicBezTo>
                  <a:lnTo>
                    <a:pt x="929" y="3901"/>
                  </a:lnTo>
                  <a:cubicBezTo>
                    <a:pt x="925" y="3903"/>
                    <a:pt x="920" y="3904"/>
                    <a:pt x="915" y="3904"/>
                  </a:cubicBezTo>
                  <a:cubicBezTo>
                    <a:pt x="903" y="3904"/>
                    <a:pt x="890" y="3898"/>
                    <a:pt x="867" y="3883"/>
                  </a:cubicBezTo>
                  <a:lnTo>
                    <a:pt x="842" y="3858"/>
                  </a:lnTo>
                  <a:cubicBezTo>
                    <a:pt x="830" y="3858"/>
                    <a:pt x="830" y="3845"/>
                    <a:pt x="817" y="3833"/>
                  </a:cubicBezTo>
                  <a:cubicBezTo>
                    <a:pt x="830" y="3833"/>
                    <a:pt x="842" y="3845"/>
                    <a:pt x="855" y="3845"/>
                  </a:cubicBezTo>
                  <a:cubicBezTo>
                    <a:pt x="880" y="3820"/>
                    <a:pt x="842" y="3820"/>
                    <a:pt x="817" y="3820"/>
                  </a:cubicBezTo>
                  <a:cubicBezTo>
                    <a:pt x="867" y="3795"/>
                    <a:pt x="930" y="3795"/>
                    <a:pt x="968" y="3795"/>
                  </a:cubicBezTo>
                  <a:cubicBezTo>
                    <a:pt x="985" y="3795"/>
                    <a:pt x="968" y="3806"/>
                    <a:pt x="958" y="3810"/>
                  </a:cubicBezTo>
                  <a:lnTo>
                    <a:pt x="958" y="3810"/>
                  </a:lnTo>
                  <a:cubicBezTo>
                    <a:pt x="957" y="3809"/>
                    <a:pt x="956" y="3808"/>
                    <a:pt x="955" y="3808"/>
                  </a:cubicBezTo>
                  <a:cubicBezTo>
                    <a:pt x="953" y="3810"/>
                    <a:pt x="953" y="3811"/>
                    <a:pt x="954" y="3811"/>
                  </a:cubicBezTo>
                  <a:cubicBezTo>
                    <a:pt x="955" y="3811"/>
                    <a:pt x="957" y="3811"/>
                    <a:pt x="958" y="3810"/>
                  </a:cubicBezTo>
                  <a:lnTo>
                    <a:pt x="958" y="3810"/>
                  </a:lnTo>
                  <a:cubicBezTo>
                    <a:pt x="964" y="3813"/>
                    <a:pt x="970" y="3815"/>
                    <a:pt x="978" y="3815"/>
                  </a:cubicBezTo>
                  <a:cubicBezTo>
                    <a:pt x="1003" y="3815"/>
                    <a:pt x="1037" y="3800"/>
                    <a:pt x="1046" y="3800"/>
                  </a:cubicBezTo>
                  <a:cubicBezTo>
                    <a:pt x="1049" y="3800"/>
                    <a:pt x="1049" y="3802"/>
                    <a:pt x="1043" y="3808"/>
                  </a:cubicBezTo>
                  <a:cubicBezTo>
                    <a:pt x="1031" y="3833"/>
                    <a:pt x="981" y="3845"/>
                    <a:pt x="968" y="3858"/>
                  </a:cubicBezTo>
                  <a:cubicBezTo>
                    <a:pt x="943" y="3858"/>
                    <a:pt x="968" y="3833"/>
                    <a:pt x="968" y="3833"/>
                  </a:cubicBezTo>
                  <a:lnTo>
                    <a:pt x="968" y="3833"/>
                  </a:lnTo>
                  <a:lnTo>
                    <a:pt x="955" y="3845"/>
                  </a:lnTo>
                  <a:lnTo>
                    <a:pt x="930" y="3845"/>
                  </a:lnTo>
                  <a:cubicBezTo>
                    <a:pt x="905" y="3858"/>
                    <a:pt x="968" y="3870"/>
                    <a:pt x="955" y="3883"/>
                  </a:cubicBezTo>
                  <a:cubicBezTo>
                    <a:pt x="968" y="3870"/>
                    <a:pt x="981" y="3870"/>
                    <a:pt x="993" y="3858"/>
                  </a:cubicBezTo>
                  <a:lnTo>
                    <a:pt x="981" y="3858"/>
                  </a:lnTo>
                  <a:cubicBezTo>
                    <a:pt x="1006" y="3845"/>
                    <a:pt x="1031" y="3845"/>
                    <a:pt x="1031" y="3845"/>
                  </a:cubicBezTo>
                  <a:cubicBezTo>
                    <a:pt x="1039" y="3841"/>
                    <a:pt x="1050" y="3837"/>
                    <a:pt x="1059" y="3833"/>
                  </a:cubicBezTo>
                  <a:lnTo>
                    <a:pt x="1059" y="3833"/>
                  </a:lnTo>
                  <a:cubicBezTo>
                    <a:pt x="1060" y="3833"/>
                    <a:pt x="1061" y="3833"/>
                    <a:pt x="1061" y="3833"/>
                  </a:cubicBezTo>
                  <a:lnTo>
                    <a:pt x="1061" y="3833"/>
                  </a:lnTo>
                  <a:cubicBezTo>
                    <a:pt x="1062" y="3833"/>
                    <a:pt x="1061" y="3833"/>
                    <a:pt x="1059" y="3833"/>
                  </a:cubicBezTo>
                  <a:lnTo>
                    <a:pt x="1059" y="3833"/>
                  </a:lnTo>
                  <a:cubicBezTo>
                    <a:pt x="1078" y="3825"/>
                    <a:pt x="1094" y="3820"/>
                    <a:pt x="1094" y="3820"/>
                  </a:cubicBezTo>
                  <a:lnTo>
                    <a:pt x="1094" y="3820"/>
                  </a:lnTo>
                  <a:lnTo>
                    <a:pt x="1069" y="3833"/>
                  </a:lnTo>
                  <a:cubicBezTo>
                    <a:pt x="1066" y="3834"/>
                    <a:pt x="1063" y="3835"/>
                    <a:pt x="1061" y="3836"/>
                  </a:cubicBezTo>
                  <a:lnTo>
                    <a:pt x="1061" y="3836"/>
                  </a:lnTo>
                  <a:cubicBezTo>
                    <a:pt x="1062" y="3835"/>
                    <a:pt x="1063" y="3834"/>
                    <a:pt x="1061" y="3833"/>
                  </a:cubicBezTo>
                  <a:lnTo>
                    <a:pt x="1061" y="3833"/>
                  </a:lnTo>
                  <a:cubicBezTo>
                    <a:pt x="1061" y="3834"/>
                    <a:pt x="1059" y="3836"/>
                    <a:pt x="1058" y="3838"/>
                  </a:cubicBezTo>
                  <a:lnTo>
                    <a:pt x="1058" y="3838"/>
                  </a:lnTo>
                  <a:cubicBezTo>
                    <a:pt x="1050" y="3842"/>
                    <a:pt x="1048" y="3844"/>
                    <a:pt x="1049" y="3844"/>
                  </a:cubicBezTo>
                  <a:cubicBezTo>
                    <a:pt x="1049" y="3844"/>
                    <a:pt x="1053" y="3842"/>
                    <a:pt x="1057" y="3840"/>
                  </a:cubicBezTo>
                  <a:lnTo>
                    <a:pt x="1057" y="3840"/>
                  </a:lnTo>
                  <a:cubicBezTo>
                    <a:pt x="1056" y="3841"/>
                    <a:pt x="1056" y="3843"/>
                    <a:pt x="1056" y="3845"/>
                  </a:cubicBezTo>
                  <a:lnTo>
                    <a:pt x="1094" y="3820"/>
                  </a:lnTo>
                  <a:lnTo>
                    <a:pt x="1094" y="3820"/>
                  </a:lnTo>
                  <a:cubicBezTo>
                    <a:pt x="1094" y="3820"/>
                    <a:pt x="1094" y="3820"/>
                    <a:pt x="1094" y="3820"/>
                  </a:cubicBezTo>
                  <a:cubicBezTo>
                    <a:pt x="1099" y="3817"/>
                    <a:pt x="1107" y="3814"/>
                    <a:pt x="1114" y="3810"/>
                  </a:cubicBezTo>
                  <a:lnTo>
                    <a:pt x="1114" y="3810"/>
                  </a:lnTo>
                  <a:cubicBezTo>
                    <a:pt x="1092" y="3820"/>
                    <a:pt x="1080" y="3820"/>
                    <a:pt x="1069" y="3820"/>
                  </a:cubicBezTo>
                  <a:cubicBezTo>
                    <a:pt x="1069" y="3820"/>
                    <a:pt x="1081" y="3820"/>
                    <a:pt x="1094" y="3808"/>
                  </a:cubicBezTo>
                  <a:lnTo>
                    <a:pt x="1094" y="3808"/>
                  </a:lnTo>
                  <a:lnTo>
                    <a:pt x="1056" y="3820"/>
                  </a:lnTo>
                  <a:cubicBezTo>
                    <a:pt x="1094" y="3808"/>
                    <a:pt x="1094" y="3795"/>
                    <a:pt x="1119" y="3782"/>
                  </a:cubicBezTo>
                  <a:cubicBezTo>
                    <a:pt x="1119" y="3782"/>
                    <a:pt x="1119" y="3777"/>
                    <a:pt x="1115" y="3777"/>
                  </a:cubicBezTo>
                  <a:cubicBezTo>
                    <a:pt x="1113" y="3777"/>
                    <a:pt x="1110" y="3778"/>
                    <a:pt x="1106" y="3782"/>
                  </a:cubicBezTo>
                  <a:cubicBezTo>
                    <a:pt x="1106" y="3778"/>
                    <a:pt x="1103" y="3777"/>
                    <a:pt x="1100" y="3777"/>
                  </a:cubicBezTo>
                  <a:cubicBezTo>
                    <a:pt x="1092" y="3777"/>
                    <a:pt x="1081" y="3782"/>
                    <a:pt x="1081" y="3782"/>
                  </a:cubicBezTo>
                  <a:cubicBezTo>
                    <a:pt x="1069" y="3782"/>
                    <a:pt x="1056" y="3782"/>
                    <a:pt x="1043" y="3770"/>
                  </a:cubicBezTo>
                  <a:lnTo>
                    <a:pt x="1056" y="3770"/>
                  </a:lnTo>
                  <a:cubicBezTo>
                    <a:pt x="1043" y="3770"/>
                    <a:pt x="968" y="3770"/>
                    <a:pt x="993" y="3732"/>
                  </a:cubicBezTo>
                  <a:cubicBezTo>
                    <a:pt x="981" y="3720"/>
                    <a:pt x="968" y="3720"/>
                    <a:pt x="955" y="3707"/>
                  </a:cubicBezTo>
                  <a:lnTo>
                    <a:pt x="981" y="3694"/>
                  </a:lnTo>
                  <a:cubicBezTo>
                    <a:pt x="959" y="3684"/>
                    <a:pt x="965" y="3654"/>
                    <a:pt x="951" y="3654"/>
                  </a:cubicBezTo>
                  <a:cubicBezTo>
                    <a:pt x="949" y="3654"/>
                    <a:pt x="946" y="3655"/>
                    <a:pt x="943" y="3657"/>
                  </a:cubicBezTo>
                  <a:cubicBezTo>
                    <a:pt x="981" y="3619"/>
                    <a:pt x="905" y="3581"/>
                    <a:pt x="905" y="3556"/>
                  </a:cubicBezTo>
                  <a:lnTo>
                    <a:pt x="880" y="3556"/>
                  </a:lnTo>
                  <a:cubicBezTo>
                    <a:pt x="867" y="3544"/>
                    <a:pt x="867" y="3519"/>
                    <a:pt x="855" y="3493"/>
                  </a:cubicBezTo>
                  <a:lnTo>
                    <a:pt x="830" y="3506"/>
                  </a:lnTo>
                  <a:cubicBezTo>
                    <a:pt x="805" y="3493"/>
                    <a:pt x="830" y="3443"/>
                    <a:pt x="830" y="3405"/>
                  </a:cubicBezTo>
                  <a:cubicBezTo>
                    <a:pt x="833" y="3405"/>
                    <a:pt x="836" y="3406"/>
                    <a:pt x="837" y="3408"/>
                  </a:cubicBezTo>
                  <a:lnTo>
                    <a:pt x="837" y="3408"/>
                  </a:lnTo>
                  <a:cubicBezTo>
                    <a:pt x="870" y="3354"/>
                    <a:pt x="794" y="3339"/>
                    <a:pt x="830" y="3280"/>
                  </a:cubicBezTo>
                  <a:cubicBezTo>
                    <a:pt x="817" y="3280"/>
                    <a:pt x="830" y="3267"/>
                    <a:pt x="830" y="3267"/>
                  </a:cubicBezTo>
                  <a:cubicBezTo>
                    <a:pt x="830" y="3255"/>
                    <a:pt x="830" y="3242"/>
                    <a:pt x="830" y="3229"/>
                  </a:cubicBezTo>
                  <a:cubicBezTo>
                    <a:pt x="830" y="3229"/>
                    <a:pt x="830" y="3229"/>
                    <a:pt x="830" y="3217"/>
                  </a:cubicBezTo>
                  <a:lnTo>
                    <a:pt x="830" y="3204"/>
                  </a:lnTo>
                  <a:lnTo>
                    <a:pt x="817" y="3217"/>
                  </a:lnTo>
                  <a:cubicBezTo>
                    <a:pt x="817" y="3204"/>
                    <a:pt x="805" y="3204"/>
                    <a:pt x="805" y="3204"/>
                  </a:cubicBezTo>
                  <a:cubicBezTo>
                    <a:pt x="842" y="3179"/>
                    <a:pt x="805" y="3179"/>
                    <a:pt x="830" y="3154"/>
                  </a:cubicBezTo>
                  <a:lnTo>
                    <a:pt x="830" y="3142"/>
                  </a:lnTo>
                  <a:cubicBezTo>
                    <a:pt x="830" y="3129"/>
                    <a:pt x="830" y="3116"/>
                    <a:pt x="817" y="3104"/>
                  </a:cubicBezTo>
                  <a:close/>
                  <a:moveTo>
                    <a:pt x="226" y="3729"/>
                  </a:moveTo>
                  <a:cubicBezTo>
                    <a:pt x="221" y="3757"/>
                    <a:pt x="215" y="3780"/>
                    <a:pt x="201" y="3808"/>
                  </a:cubicBezTo>
                  <a:cubicBezTo>
                    <a:pt x="176" y="3845"/>
                    <a:pt x="151" y="3895"/>
                    <a:pt x="139" y="3933"/>
                  </a:cubicBezTo>
                  <a:lnTo>
                    <a:pt x="227" y="3983"/>
                  </a:lnTo>
                  <a:lnTo>
                    <a:pt x="201" y="3996"/>
                  </a:lnTo>
                  <a:lnTo>
                    <a:pt x="277" y="3971"/>
                  </a:lnTo>
                  <a:lnTo>
                    <a:pt x="277" y="3971"/>
                  </a:lnTo>
                  <a:cubicBezTo>
                    <a:pt x="264" y="3983"/>
                    <a:pt x="252" y="3996"/>
                    <a:pt x="264" y="3996"/>
                  </a:cubicBezTo>
                  <a:cubicBezTo>
                    <a:pt x="264" y="3996"/>
                    <a:pt x="277" y="3996"/>
                    <a:pt x="289" y="3983"/>
                  </a:cubicBezTo>
                  <a:lnTo>
                    <a:pt x="289" y="3983"/>
                  </a:lnTo>
                  <a:cubicBezTo>
                    <a:pt x="289" y="3983"/>
                    <a:pt x="289" y="3989"/>
                    <a:pt x="285" y="3993"/>
                  </a:cubicBezTo>
                  <a:lnTo>
                    <a:pt x="285" y="3993"/>
                  </a:lnTo>
                  <a:cubicBezTo>
                    <a:pt x="318" y="3981"/>
                    <a:pt x="342" y="3969"/>
                    <a:pt x="365" y="3946"/>
                  </a:cubicBezTo>
                  <a:lnTo>
                    <a:pt x="365" y="3946"/>
                  </a:lnTo>
                  <a:cubicBezTo>
                    <a:pt x="365" y="3958"/>
                    <a:pt x="352" y="3958"/>
                    <a:pt x="352" y="3958"/>
                  </a:cubicBezTo>
                  <a:lnTo>
                    <a:pt x="362" y="3978"/>
                  </a:lnTo>
                  <a:lnTo>
                    <a:pt x="362" y="3978"/>
                  </a:lnTo>
                  <a:cubicBezTo>
                    <a:pt x="369" y="3968"/>
                    <a:pt x="374" y="3957"/>
                    <a:pt x="377" y="3946"/>
                  </a:cubicBezTo>
                  <a:lnTo>
                    <a:pt x="365" y="3946"/>
                  </a:lnTo>
                  <a:cubicBezTo>
                    <a:pt x="352" y="3933"/>
                    <a:pt x="340" y="3921"/>
                    <a:pt x="327" y="3908"/>
                  </a:cubicBezTo>
                  <a:lnTo>
                    <a:pt x="327" y="3908"/>
                  </a:lnTo>
                  <a:cubicBezTo>
                    <a:pt x="330" y="3910"/>
                    <a:pt x="331" y="3911"/>
                    <a:pt x="333" y="3911"/>
                  </a:cubicBezTo>
                  <a:cubicBezTo>
                    <a:pt x="340" y="3911"/>
                    <a:pt x="340" y="3893"/>
                    <a:pt x="340" y="3883"/>
                  </a:cubicBezTo>
                  <a:cubicBezTo>
                    <a:pt x="327" y="3808"/>
                    <a:pt x="252" y="3858"/>
                    <a:pt x="277" y="3782"/>
                  </a:cubicBezTo>
                  <a:lnTo>
                    <a:pt x="277" y="3782"/>
                  </a:lnTo>
                  <a:cubicBezTo>
                    <a:pt x="277" y="3795"/>
                    <a:pt x="277" y="3795"/>
                    <a:pt x="277" y="3808"/>
                  </a:cubicBezTo>
                  <a:lnTo>
                    <a:pt x="289" y="3782"/>
                  </a:lnTo>
                  <a:lnTo>
                    <a:pt x="289" y="3770"/>
                  </a:lnTo>
                  <a:cubicBezTo>
                    <a:pt x="284" y="3772"/>
                    <a:pt x="280" y="3772"/>
                    <a:pt x="275" y="3772"/>
                  </a:cubicBezTo>
                  <a:cubicBezTo>
                    <a:pt x="254" y="3772"/>
                    <a:pt x="239" y="3753"/>
                    <a:pt x="226" y="3729"/>
                  </a:cubicBezTo>
                  <a:close/>
                  <a:moveTo>
                    <a:pt x="285" y="3993"/>
                  </a:moveTo>
                  <a:cubicBezTo>
                    <a:pt x="283" y="3994"/>
                    <a:pt x="280" y="3995"/>
                    <a:pt x="277" y="3996"/>
                  </a:cubicBezTo>
                  <a:cubicBezTo>
                    <a:pt x="281" y="3996"/>
                    <a:pt x="283" y="3995"/>
                    <a:pt x="285" y="3993"/>
                  </a:cubicBezTo>
                  <a:close/>
                  <a:moveTo>
                    <a:pt x="409" y="4018"/>
                  </a:moveTo>
                  <a:cubicBezTo>
                    <a:pt x="413" y="4018"/>
                    <a:pt x="414" y="4023"/>
                    <a:pt x="415" y="4024"/>
                  </a:cubicBezTo>
                  <a:lnTo>
                    <a:pt x="415" y="4024"/>
                  </a:lnTo>
                  <a:cubicBezTo>
                    <a:pt x="411" y="4023"/>
                    <a:pt x="407" y="4021"/>
                    <a:pt x="403" y="4021"/>
                  </a:cubicBezTo>
                  <a:cubicBezTo>
                    <a:pt x="405" y="4018"/>
                    <a:pt x="407" y="4018"/>
                    <a:pt x="409" y="4018"/>
                  </a:cubicBezTo>
                  <a:close/>
                  <a:moveTo>
                    <a:pt x="395" y="4095"/>
                  </a:moveTo>
                  <a:cubicBezTo>
                    <a:pt x="387" y="4095"/>
                    <a:pt x="377" y="4102"/>
                    <a:pt x="366" y="4111"/>
                  </a:cubicBezTo>
                  <a:lnTo>
                    <a:pt x="366" y="4111"/>
                  </a:lnTo>
                  <a:cubicBezTo>
                    <a:pt x="378" y="4110"/>
                    <a:pt x="393" y="4108"/>
                    <a:pt x="406" y="4105"/>
                  </a:cubicBezTo>
                  <a:lnTo>
                    <a:pt x="406" y="4105"/>
                  </a:lnTo>
                  <a:cubicBezTo>
                    <a:pt x="408" y="4107"/>
                    <a:pt x="411" y="4109"/>
                    <a:pt x="415" y="4109"/>
                  </a:cubicBezTo>
                  <a:cubicBezTo>
                    <a:pt x="429" y="4104"/>
                    <a:pt x="432" y="4102"/>
                    <a:pt x="428" y="4102"/>
                  </a:cubicBezTo>
                  <a:cubicBezTo>
                    <a:pt x="425" y="4102"/>
                    <a:pt x="416" y="4103"/>
                    <a:pt x="406" y="4105"/>
                  </a:cubicBezTo>
                  <a:lnTo>
                    <a:pt x="406" y="4105"/>
                  </a:lnTo>
                  <a:cubicBezTo>
                    <a:pt x="403" y="4102"/>
                    <a:pt x="403" y="4097"/>
                    <a:pt x="403" y="4097"/>
                  </a:cubicBezTo>
                  <a:cubicBezTo>
                    <a:pt x="400" y="4095"/>
                    <a:pt x="398" y="4095"/>
                    <a:pt x="395" y="4095"/>
                  </a:cubicBezTo>
                  <a:close/>
                  <a:moveTo>
                    <a:pt x="362" y="3978"/>
                  </a:moveTo>
                  <a:lnTo>
                    <a:pt x="362" y="3978"/>
                  </a:lnTo>
                  <a:cubicBezTo>
                    <a:pt x="347" y="4002"/>
                    <a:pt x="321" y="4021"/>
                    <a:pt x="277" y="4021"/>
                  </a:cubicBezTo>
                  <a:cubicBezTo>
                    <a:pt x="302" y="4021"/>
                    <a:pt x="327" y="4034"/>
                    <a:pt x="340" y="4034"/>
                  </a:cubicBezTo>
                  <a:cubicBezTo>
                    <a:pt x="315" y="4084"/>
                    <a:pt x="315" y="4071"/>
                    <a:pt x="315" y="4122"/>
                  </a:cubicBezTo>
                  <a:cubicBezTo>
                    <a:pt x="327" y="4109"/>
                    <a:pt x="340" y="4097"/>
                    <a:pt x="352" y="4097"/>
                  </a:cubicBezTo>
                  <a:cubicBezTo>
                    <a:pt x="348" y="4101"/>
                    <a:pt x="346" y="4104"/>
                    <a:pt x="347" y="4106"/>
                  </a:cubicBezTo>
                  <a:lnTo>
                    <a:pt x="347" y="4106"/>
                  </a:lnTo>
                  <a:cubicBezTo>
                    <a:pt x="350" y="4100"/>
                    <a:pt x="356" y="4093"/>
                    <a:pt x="365" y="4084"/>
                  </a:cubicBezTo>
                  <a:lnTo>
                    <a:pt x="377" y="4097"/>
                  </a:lnTo>
                  <a:cubicBezTo>
                    <a:pt x="415" y="4046"/>
                    <a:pt x="315" y="4084"/>
                    <a:pt x="390" y="4021"/>
                  </a:cubicBezTo>
                  <a:lnTo>
                    <a:pt x="390" y="4021"/>
                  </a:lnTo>
                  <a:cubicBezTo>
                    <a:pt x="390" y="4037"/>
                    <a:pt x="400" y="4047"/>
                    <a:pt x="410" y="4047"/>
                  </a:cubicBezTo>
                  <a:cubicBezTo>
                    <a:pt x="416" y="4047"/>
                    <a:pt x="423" y="4043"/>
                    <a:pt x="428" y="4034"/>
                  </a:cubicBezTo>
                  <a:cubicBezTo>
                    <a:pt x="428" y="4034"/>
                    <a:pt x="422" y="4028"/>
                    <a:pt x="415" y="4025"/>
                  </a:cubicBezTo>
                  <a:lnTo>
                    <a:pt x="415" y="4025"/>
                  </a:lnTo>
                  <a:cubicBezTo>
                    <a:pt x="415" y="4024"/>
                    <a:pt x="415" y="4023"/>
                    <a:pt x="415" y="4021"/>
                  </a:cubicBezTo>
                  <a:cubicBezTo>
                    <a:pt x="415" y="4009"/>
                    <a:pt x="390" y="4009"/>
                    <a:pt x="377" y="4009"/>
                  </a:cubicBezTo>
                  <a:lnTo>
                    <a:pt x="362" y="3978"/>
                  </a:lnTo>
                  <a:close/>
                  <a:moveTo>
                    <a:pt x="415" y="4109"/>
                  </a:moveTo>
                  <a:lnTo>
                    <a:pt x="415" y="4109"/>
                  </a:lnTo>
                  <a:cubicBezTo>
                    <a:pt x="403" y="4115"/>
                    <a:pt x="400" y="4121"/>
                    <a:pt x="399" y="4126"/>
                  </a:cubicBezTo>
                  <a:lnTo>
                    <a:pt x="399" y="4126"/>
                  </a:lnTo>
                  <a:cubicBezTo>
                    <a:pt x="408" y="4120"/>
                    <a:pt x="415" y="4115"/>
                    <a:pt x="415" y="4109"/>
                  </a:cubicBezTo>
                  <a:close/>
                  <a:moveTo>
                    <a:pt x="379" y="4142"/>
                  </a:moveTo>
                  <a:lnTo>
                    <a:pt x="365" y="4147"/>
                  </a:lnTo>
                  <a:cubicBezTo>
                    <a:pt x="367" y="4149"/>
                    <a:pt x="370" y="4151"/>
                    <a:pt x="373" y="4152"/>
                  </a:cubicBezTo>
                  <a:lnTo>
                    <a:pt x="373" y="4152"/>
                  </a:lnTo>
                  <a:lnTo>
                    <a:pt x="377" y="4147"/>
                  </a:lnTo>
                  <a:cubicBezTo>
                    <a:pt x="377" y="4145"/>
                    <a:pt x="378" y="4144"/>
                    <a:pt x="379" y="4142"/>
                  </a:cubicBezTo>
                  <a:close/>
                  <a:moveTo>
                    <a:pt x="399" y="4126"/>
                  </a:moveTo>
                  <a:cubicBezTo>
                    <a:pt x="391" y="4131"/>
                    <a:pt x="383" y="4137"/>
                    <a:pt x="379" y="4142"/>
                  </a:cubicBezTo>
                  <a:lnTo>
                    <a:pt x="379" y="4142"/>
                  </a:lnTo>
                  <a:lnTo>
                    <a:pt x="403" y="4134"/>
                  </a:lnTo>
                  <a:lnTo>
                    <a:pt x="403" y="4134"/>
                  </a:lnTo>
                  <a:cubicBezTo>
                    <a:pt x="390" y="4141"/>
                    <a:pt x="383" y="4147"/>
                    <a:pt x="379" y="4152"/>
                  </a:cubicBezTo>
                  <a:lnTo>
                    <a:pt x="379" y="4152"/>
                  </a:lnTo>
                  <a:cubicBezTo>
                    <a:pt x="384" y="4151"/>
                    <a:pt x="391" y="4148"/>
                    <a:pt x="398" y="4143"/>
                  </a:cubicBezTo>
                  <a:lnTo>
                    <a:pt x="398" y="4143"/>
                  </a:lnTo>
                  <a:cubicBezTo>
                    <a:pt x="397" y="4145"/>
                    <a:pt x="397" y="4147"/>
                    <a:pt x="396" y="4148"/>
                  </a:cubicBezTo>
                  <a:lnTo>
                    <a:pt x="396" y="4148"/>
                  </a:lnTo>
                  <a:cubicBezTo>
                    <a:pt x="404" y="4144"/>
                    <a:pt x="410" y="4139"/>
                    <a:pt x="415" y="4134"/>
                  </a:cubicBezTo>
                  <a:lnTo>
                    <a:pt x="415" y="4134"/>
                  </a:lnTo>
                  <a:cubicBezTo>
                    <a:pt x="409" y="4137"/>
                    <a:pt x="403" y="4141"/>
                    <a:pt x="398" y="4143"/>
                  </a:cubicBezTo>
                  <a:lnTo>
                    <a:pt x="398" y="4143"/>
                  </a:lnTo>
                  <a:cubicBezTo>
                    <a:pt x="399" y="4141"/>
                    <a:pt x="401" y="4138"/>
                    <a:pt x="403" y="4134"/>
                  </a:cubicBezTo>
                  <a:cubicBezTo>
                    <a:pt x="403" y="4134"/>
                    <a:pt x="399" y="4131"/>
                    <a:pt x="399" y="4126"/>
                  </a:cubicBezTo>
                  <a:close/>
                  <a:moveTo>
                    <a:pt x="347" y="4106"/>
                  </a:moveTo>
                  <a:lnTo>
                    <a:pt x="347" y="4106"/>
                  </a:lnTo>
                  <a:cubicBezTo>
                    <a:pt x="336" y="4124"/>
                    <a:pt x="343" y="4131"/>
                    <a:pt x="315" y="4159"/>
                  </a:cubicBezTo>
                  <a:cubicBezTo>
                    <a:pt x="329" y="4152"/>
                    <a:pt x="348" y="4128"/>
                    <a:pt x="366" y="4111"/>
                  </a:cubicBezTo>
                  <a:lnTo>
                    <a:pt x="366" y="4111"/>
                  </a:lnTo>
                  <a:cubicBezTo>
                    <a:pt x="364" y="4111"/>
                    <a:pt x="362" y="4111"/>
                    <a:pt x="360" y="4111"/>
                  </a:cubicBezTo>
                  <a:cubicBezTo>
                    <a:pt x="352" y="4111"/>
                    <a:pt x="347" y="4110"/>
                    <a:pt x="347" y="4106"/>
                  </a:cubicBezTo>
                  <a:close/>
                  <a:moveTo>
                    <a:pt x="373" y="4152"/>
                  </a:moveTo>
                  <a:lnTo>
                    <a:pt x="365" y="4159"/>
                  </a:lnTo>
                  <a:cubicBezTo>
                    <a:pt x="371" y="4159"/>
                    <a:pt x="374" y="4156"/>
                    <a:pt x="379" y="4152"/>
                  </a:cubicBezTo>
                  <a:lnTo>
                    <a:pt x="379" y="4152"/>
                  </a:lnTo>
                  <a:cubicBezTo>
                    <a:pt x="378" y="4152"/>
                    <a:pt x="377" y="4152"/>
                    <a:pt x="376" y="4152"/>
                  </a:cubicBezTo>
                  <a:cubicBezTo>
                    <a:pt x="375" y="4152"/>
                    <a:pt x="374" y="4152"/>
                    <a:pt x="373" y="4152"/>
                  </a:cubicBezTo>
                  <a:close/>
                  <a:moveTo>
                    <a:pt x="403" y="4147"/>
                  </a:moveTo>
                  <a:cubicBezTo>
                    <a:pt x="403" y="4147"/>
                    <a:pt x="400" y="4149"/>
                    <a:pt x="395" y="4151"/>
                  </a:cubicBezTo>
                  <a:lnTo>
                    <a:pt x="395" y="4151"/>
                  </a:lnTo>
                  <a:cubicBezTo>
                    <a:pt x="395" y="4150"/>
                    <a:pt x="396" y="4149"/>
                    <a:pt x="396" y="4148"/>
                  </a:cubicBezTo>
                  <a:lnTo>
                    <a:pt x="396" y="4148"/>
                  </a:lnTo>
                  <a:cubicBezTo>
                    <a:pt x="384" y="4156"/>
                    <a:pt x="368" y="4164"/>
                    <a:pt x="352" y="4172"/>
                  </a:cubicBezTo>
                  <a:cubicBezTo>
                    <a:pt x="350" y="4174"/>
                    <a:pt x="350" y="4175"/>
                    <a:pt x="351" y="4175"/>
                  </a:cubicBezTo>
                  <a:cubicBezTo>
                    <a:pt x="355" y="4175"/>
                    <a:pt x="382" y="4159"/>
                    <a:pt x="395" y="4151"/>
                  </a:cubicBezTo>
                  <a:lnTo>
                    <a:pt x="395" y="4151"/>
                  </a:lnTo>
                  <a:cubicBezTo>
                    <a:pt x="393" y="4157"/>
                    <a:pt x="393" y="4161"/>
                    <a:pt x="394" y="4161"/>
                  </a:cubicBezTo>
                  <a:cubicBezTo>
                    <a:pt x="395" y="4161"/>
                    <a:pt x="398" y="4156"/>
                    <a:pt x="403" y="4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92575" y="410635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26" y="13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80325" y="4108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75625" y="4089375"/>
              <a:ext cx="650" cy="80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0" y="1"/>
                  </a:moveTo>
                  <a:cubicBezTo>
                    <a:pt x="0" y="26"/>
                    <a:pt x="3" y="32"/>
                    <a:pt x="8" y="32"/>
                  </a:cubicBezTo>
                  <a:cubicBezTo>
                    <a:pt x="13" y="32"/>
                    <a:pt x="19" y="26"/>
                    <a:pt x="25" y="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6250" y="40900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81575" y="41110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3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399500" y="41057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1"/>
                  </a:moveTo>
                  <a:cubicBezTo>
                    <a:pt x="0" y="1"/>
                    <a:pt x="0" y="14"/>
                    <a:pt x="13" y="14"/>
                  </a:cubicBez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399500" y="410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390700" y="4103500"/>
              <a:ext cx="2850" cy="2875"/>
            </a:xfrm>
            <a:custGeom>
              <a:avLst/>
              <a:gdLst/>
              <a:ahLst/>
              <a:cxnLst/>
              <a:rect l="l" t="t" r="r" b="b"/>
              <a:pathLst>
                <a:path w="114" h="115" extrusionOk="0">
                  <a:moveTo>
                    <a:pt x="0" y="1"/>
                  </a:moveTo>
                  <a:cubicBezTo>
                    <a:pt x="25" y="51"/>
                    <a:pt x="51" y="89"/>
                    <a:pt x="76" y="114"/>
                  </a:cubicBezTo>
                  <a:cubicBezTo>
                    <a:pt x="101" y="114"/>
                    <a:pt x="101" y="102"/>
                    <a:pt x="113" y="89"/>
                  </a:cubicBezTo>
                  <a:cubicBezTo>
                    <a:pt x="88" y="64"/>
                    <a:pt x="88" y="51"/>
                    <a:pt x="76" y="26"/>
                  </a:cubicBezTo>
                  <a:cubicBezTo>
                    <a:pt x="76" y="14"/>
                    <a:pt x="88" y="14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419100" y="4068750"/>
              <a:ext cx="1775" cy="550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31" y="1"/>
                  </a:moveTo>
                  <a:cubicBezTo>
                    <a:pt x="14" y="1"/>
                    <a:pt x="1" y="9"/>
                    <a:pt x="8" y="9"/>
                  </a:cubicBezTo>
                  <a:cubicBezTo>
                    <a:pt x="14" y="15"/>
                    <a:pt x="27" y="15"/>
                    <a:pt x="39" y="15"/>
                  </a:cubicBezTo>
                  <a:cubicBezTo>
                    <a:pt x="52" y="15"/>
                    <a:pt x="64" y="15"/>
                    <a:pt x="71" y="21"/>
                  </a:cubicBezTo>
                  <a:cubicBezTo>
                    <a:pt x="60" y="5"/>
                    <a:pt x="44" y="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416775" y="406080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lnTo>
                    <a:pt x="0" y="38"/>
                  </a:lnTo>
                  <a:lnTo>
                    <a:pt x="13" y="50"/>
                  </a:lnTo>
                  <a:cubicBezTo>
                    <a:pt x="13" y="38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417400" y="4056700"/>
              <a:ext cx="2225" cy="3475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88" y="1"/>
                  </a:moveTo>
                  <a:cubicBezTo>
                    <a:pt x="0" y="1"/>
                    <a:pt x="76" y="76"/>
                    <a:pt x="38" y="114"/>
                  </a:cubicBezTo>
                  <a:lnTo>
                    <a:pt x="13" y="114"/>
                  </a:lnTo>
                  <a:lnTo>
                    <a:pt x="76" y="139"/>
                  </a:lnTo>
                  <a:cubicBezTo>
                    <a:pt x="76" y="89"/>
                    <a:pt x="51" y="26"/>
                    <a:pt x="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424925" y="40557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1"/>
                  </a:moveTo>
                  <a:cubicBezTo>
                    <a:pt x="1" y="9"/>
                    <a:pt x="5" y="12"/>
                    <a:pt x="9" y="12"/>
                  </a:cubicBezTo>
                  <a:cubicBezTo>
                    <a:pt x="18" y="12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424625" y="40526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424075" y="4052850"/>
              <a:ext cx="875" cy="1050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4" y="1"/>
                  </a:moveTo>
                  <a:cubicBezTo>
                    <a:pt x="0" y="1"/>
                    <a:pt x="4" y="4"/>
                    <a:pt x="22" y="16"/>
                  </a:cubicBezTo>
                  <a:cubicBezTo>
                    <a:pt x="16" y="13"/>
                    <a:pt x="13" y="12"/>
                    <a:pt x="12" y="12"/>
                  </a:cubicBezTo>
                  <a:lnTo>
                    <a:pt x="12" y="12"/>
                  </a:lnTo>
                  <a:cubicBezTo>
                    <a:pt x="10" y="12"/>
                    <a:pt x="26" y="23"/>
                    <a:pt x="35" y="42"/>
                  </a:cubicBezTo>
                  <a:lnTo>
                    <a:pt x="22" y="4"/>
                  </a:ln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422550" y="4053875"/>
              <a:ext cx="1775" cy="1150"/>
            </a:xfrm>
            <a:custGeom>
              <a:avLst/>
              <a:gdLst/>
              <a:ahLst/>
              <a:cxnLst/>
              <a:rect l="l" t="t" r="r" b="b"/>
              <a:pathLst>
                <a:path w="71" h="46" extrusionOk="0">
                  <a:moveTo>
                    <a:pt x="8" y="1"/>
                  </a:moveTo>
                  <a:cubicBezTo>
                    <a:pt x="1" y="29"/>
                    <a:pt x="18" y="45"/>
                    <a:pt x="36" y="45"/>
                  </a:cubicBezTo>
                  <a:cubicBezTo>
                    <a:pt x="50" y="45"/>
                    <a:pt x="65" y="35"/>
                    <a:pt x="71" y="13"/>
                  </a:cubicBezTo>
                  <a:cubicBezTo>
                    <a:pt x="56" y="13"/>
                    <a:pt x="42" y="21"/>
                    <a:pt x="30" y="21"/>
                  </a:cubicBezTo>
                  <a:cubicBezTo>
                    <a:pt x="21" y="21"/>
                    <a:pt x="13" y="17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416775" y="40557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4"/>
                    <a:pt x="13" y="14"/>
                    <a:pt x="0" y="26"/>
                  </a:cubicBezTo>
                  <a:lnTo>
                    <a:pt x="13" y="51"/>
                  </a:lnTo>
                  <a:cubicBezTo>
                    <a:pt x="13" y="39"/>
                    <a:pt x="50" y="14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426500" y="40491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26" y="0"/>
                  </a:moveTo>
                  <a:lnTo>
                    <a:pt x="26" y="0"/>
                  </a:lnTo>
                  <a:cubicBezTo>
                    <a:pt x="1" y="13"/>
                    <a:pt x="13" y="25"/>
                    <a:pt x="38" y="38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422425" y="4051375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0" y="0"/>
                  </a:moveTo>
                  <a:lnTo>
                    <a:pt x="0" y="13"/>
                  </a:lnTo>
                  <a:lnTo>
                    <a:pt x="38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430900" y="404790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lnTo>
                    <a:pt x="38" y="51"/>
                  </a:ln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433425" y="4045075"/>
              <a:ext cx="325" cy="975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0" y="1"/>
                  </a:moveTo>
                  <a:cubicBezTo>
                    <a:pt x="0" y="12"/>
                    <a:pt x="10" y="22"/>
                    <a:pt x="12" y="33"/>
                  </a:cubicBezTo>
                  <a:lnTo>
                    <a:pt x="12" y="33"/>
                  </a:lnTo>
                  <a:cubicBezTo>
                    <a:pt x="11" y="28"/>
                    <a:pt x="8" y="17"/>
                    <a:pt x="0" y="1"/>
                  </a:cubicBezTo>
                  <a:close/>
                  <a:moveTo>
                    <a:pt x="12" y="33"/>
                  </a:moveTo>
                  <a:cubicBezTo>
                    <a:pt x="13" y="37"/>
                    <a:pt x="13" y="38"/>
                    <a:pt x="13" y="38"/>
                  </a:cubicBezTo>
                  <a:lnTo>
                    <a:pt x="13" y="38"/>
                  </a:lnTo>
                  <a:cubicBezTo>
                    <a:pt x="13" y="37"/>
                    <a:pt x="13" y="35"/>
                    <a:pt x="12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428400" y="404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428075" y="40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22425" y="4048800"/>
              <a:ext cx="2225" cy="1325"/>
            </a:xfrm>
            <a:custGeom>
              <a:avLst/>
              <a:gdLst/>
              <a:ahLst/>
              <a:cxnLst/>
              <a:rect l="l" t="t" r="r" b="b"/>
              <a:pathLst>
                <a:path w="89" h="53" extrusionOk="0">
                  <a:moveTo>
                    <a:pt x="23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26" y="28"/>
                    <a:pt x="63" y="15"/>
                    <a:pt x="88" y="53"/>
                  </a:cubicBezTo>
                  <a:cubicBezTo>
                    <a:pt x="78" y="31"/>
                    <a:pt x="67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425575" y="40479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1"/>
                  </a:moveTo>
                  <a:lnTo>
                    <a:pt x="0" y="13"/>
                  </a:lnTo>
                  <a:cubicBezTo>
                    <a:pt x="13" y="26"/>
                    <a:pt x="38" y="26"/>
                    <a:pt x="38" y="3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26200" y="40472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13" y="26"/>
                  </a:ln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30275" y="4044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1" y="1"/>
                  </a:moveTo>
                  <a:cubicBezTo>
                    <a:pt x="38" y="1"/>
                    <a:pt x="13" y="13"/>
                    <a:pt x="1" y="26"/>
                  </a:cubicBezTo>
                  <a:cubicBezTo>
                    <a:pt x="9" y="34"/>
                    <a:pt x="18" y="49"/>
                    <a:pt x="31" y="49"/>
                  </a:cubicBezTo>
                  <a:cubicBezTo>
                    <a:pt x="36" y="49"/>
                    <a:pt x="43" y="46"/>
                    <a:pt x="51" y="38"/>
                  </a:cubicBezTo>
                  <a:cubicBezTo>
                    <a:pt x="38" y="26"/>
                    <a:pt x="38" y="13"/>
                    <a:pt x="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29650" y="4046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"/>
                    <a:pt x="0" y="1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429650" y="4045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430275" y="40466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29650" y="4045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1"/>
                  </a:moveTo>
                  <a:cubicBezTo>
                    <a:pt x="0" y="13"/>
                    <a:pt x="0" y="26"/>
                    <a:pt x="0" y="26"/>
                  </a:cubicBezTo>
                  <a:cubicBezTo>
                    <a:pt x="13" y="26"/>
                    <a:pt x="13" y="39"/>
                    <a:pt x="26" y="39"/>
                  </a:cubicBezTo>
                  <a:cubicBezTo>
                    <a:pt x="26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20550" y="404682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3" y="6"/>
                  </a:lnTo>
                  <a:cubicBezTo>
                    <a:pt x="13" y="6"/>
                    <a:pt x="7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401375" y="40564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424300" y="404477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13"/>
                    <a:pt x="1" y="13"/>
                    <a:pt x="1" y="25"/>
                  </a:cubicBezTo>
                  <a:cubicBezTo>
                    <a:pt x="1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391050" y="4087350"/>
              <a:ext cx="600" cy="175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7" y="1"/>
                  </a:moveTo>
                  <a:cubicBezTo>
                    <a:pt x="0" y="1"/>
                    <a:pt x="3" y="6"/>
                    <a:pt x="11" y="6"/>
                  </a:cubicBezTo>
                  <a:lnTo>
                    <a:pt x="24" y="6"/>
                  </a:lnTo>
                  <a:cubicBezTo>
                    <a:pt x="16" y="2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388800" y="41000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388500" y="4098175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0"/>
                  </a:moveTo>
                  <a:lnTo>
                    <a:pt x="0" y="13"/>
                  </a:lnTo>
                  <a:cubicBezTo>
                    <a:pt x="0" y="38"/>
                    <a:pt x="13" y="51"/>
                    <a:pt x="38" y="51"/>
                  </a:cubicBezTo>
                  <a:cubicBezTo>
                    <a:pt x="38" y="26"/>
                    <a:pt x="38" y="13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427125" y="404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1" y="13"/>
                  </a:lnTo>
                  <a:lnTo>
                    <a:pt x="39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425875" y="4041300"/>
              <a:ext cx="1600" cy="975"/>
            </a:xfrm>
            <a:custGeom>
              <a:avLst/>
              <a:gdLst/>
              <a:ahLst/>
              <a:cxnLst/>
              <a:rect l="l" t="t" r="r" b="b"/>
              <a:pathLst>
                <a:path w="64" h="39" extrusionOk="0">
                  <a:moveTo>
                    <a:pt x="13" y="1"/>
                  </a:moveTo>
                  <a:cubicBezTo>
                    <a:pt x="13" y="1"/>
                    <a:pt x="13" y="6"/>
                    <a:pt x="10" y="6"/>
                  </a:cubicBezTo>
                  <a:lnTo>
                    <a:pt x="10" y="6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5" y="5"/>
                    <a:pt x="8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lnTo>
                    <a:pt x="10" y="6"/>
                  </a:lnTo>
                  <a:lnTo>
                    <a:pt x="63" y="3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483375" y="4155650"/>
              <a:ext cx="325" cy="75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0" y="26"/>
                    <a:pt x="0" y="26"/>
                  </a:cubicBezTo>
                  <a:cubicBezTo>
                    <a:pt x="3" y="28"/>
                    <a:pt x="5" y="30"/>
                    <a:pt x="6" y="30"/>
                  </a:cubicBezTo>
                  <a:cubicBezTo>
                    <a:pt x="13" y="30"/>
                    <a:pt x="13" y="1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84000" y="4155025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13" y="1"/>
                  </a:moveTo>
                  <a:cubicBezTo>
                    <a:pt x="13" y="1"/>
                    <a:pt x="13" y="1"/>
                    <a:pt x="0" y="13"/>
                  </a:cubicBezTo>
                  <a:cubicBezTo>
                    <a:pt x="10" y="24"/>
                    <a:pt x="4" y="42"/>
                    <a:pt x="8" y="42"/>
                  </a:cubicBezTo>
                  <a:cubicBezTo>
                    <a:pt x="9" y="42"/>
                    <a:pt x="10" y="41"/>
                    <a:pt x="13" y="39"/>
                  </a:cubicBezTo>
                  <a:lnTo>
                    <a:pt x="25" y="26"/>
                  </a:lnTo>
                  <a:lnTo>
                    <a:pt x="13" y="26"/>
                  </a:ln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84950" y="4150625"/>
              <a:ext cx="3150" cy="3800"/>
            </a:xfrm>
            <a:custGeom>
              <a:avLst/>
              <a:gdLst/>
              <a:ahLst/>
              <a:cxnLst/>
              <a:rect l="l" t="t" r="r" b="b"/>
              <a:pathLst>
                <a:path w="126" h="152" extrusionOk="0">
                  <a:moveTo>
                    <a:pt x="126" y="1"/>
                  </a:moveTo>
                  <a:cubicBezTo>
                    <a:pt x="119" y="10"/>
                    <a:pt x="112" y="19"/>
                    <a:pt x="106" y="28"/>
                  </a:cubicBezTo>
                  <a:lnTo>
                    <a:pt x="106" y="28"/>
                  </a:lnTo>
                  <a:cubicBezTo>
                    <a:pt x="113" y="19"/>
                    <a:pt x="120" y="10"/>
                    <a:pt x="126" y="1"/>
                  </a:cubicBezTo>
                  <a:close/>
                  <a:moveTo>
                    <a:pt x="106" y="28"/>
                  </a:moveTo>
                  <a:cubicBezTo>
                    <a:pt x="83" y="56"/>
                    <a:pt x="57" y="82"/>
                    <a:pt x="38" y="101"/>
                  </a:cubicBezTo>
                  <a:lnTo>
                    <a:pt x="13" y="139"/>
                  </a:lnTo>
                  <a:lnTo>
                    <a:pt x="0" y="139"/>
                  </a:lnTo>
                  <a:cubicBezTo>
                    <a:pt x="13" y="139"/>
                    <a:pt x="13" y="152"/>
                    <a:pt x="13" y="152"/>
                  </a:cubicBezTo>
                  <a:cubicBezTo>
                    <a:pt x="25" y="152"/>
                    <a:pt x="25" y="152"/>
                    <a:pt x="25" y="139"/>
                  </a:cubicBezTo>
                  <a:lnTo>
                    <a:pt x="50" y="127"/>
                  </a:lnTo>
                  <a:cubicBezTo>
                    <a:pt x="50" y="114"/>
                    <a:pt x="50" y="114"/>
                    <a:pt x="50" y="114"/>
                  </a:cubicBezTo>
                  <a:cubicBezTo>
                    <a:pt x="61" y="94"/>
                    <a:pt x="79" y="65"/>
                    <a:pt x="10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80850" y="4156600"/>
              <a:ext cx="2225" cy="2550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9" y="1"/>
                  </a:moveTo>
                  <a:lnTo>
                    <a:pt x="89" y="1"/>
                  </a:lnTo>
                  <a:cubicBezTo>
                    <a:pt x="51" y="38"/>
                    <a:pt x="26" y="63"/>
                    <a:pt x="1" y="101"/>
                  </a:cubicBezTo>
                  <a:cubicBezTo>
                    <a:pt x="26" y="63"/>
                    <a:pt x="64" y="38"/>
                    <a:pt x="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510375" y="418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70475" y="4161950"/>
              <a:ext cx="1300" cy="1600"/>
            </a:xfrm>
            <a:custGeom>
              <a:avLst/>
              <a:gdLst/>
              <a:ahLst/>
              <a:cxnLst/>
              <a:rect l="l" t="t" r="r" b="b"/>
              <a:pathLst>
                <a:path w="52" h="64" extrusionOk="0">
                  <a:moveTo>
                    <a:pt x="26" y="0"/>
                  </a:moveTo>
                  <a:lnTo>
                    <a:pt x="14" y="25"/>
                  </a:lnTo>
                  <a:lnTo>
                    <a:pt x="1" y="25"/>
                  </a:lnTo>
                  <a:cubicBezTo>
                    <a:pt x="1" y="25"/>
                    <a:pt x="1" y="38"/>
                    <a:pt x="1" y="38"/>
                  </a:cubicBezTo>
                  <a:cubicBezTo>
                    <a:pt x="1" y="38"/>
                    <a:pt x="1" y="51"/>
                    <a:pt x="1" y="63"/>
                  </a:cubicBezTo>
                  <a:cubicBezTo>
                    <a:pt x="12" y="47"/>
                    <a:pt x="16" y="42"/>
                    <a:pt x="18" y="42"/>
                  </a:cubicBezTo>
                  <a:cubicBezTo>
                    <a:pt x="22" y="42"/>
                    <a:pt x="24" y="51"/>
                    <a:pt x="39" y="51"/>
                  </a:cubicBezTo>
                  <a:cubicBezTo>
                    <a:pt x="51" y="25"/>
                    <a:pt x="51" y="1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68600" y="4163525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51" y="0"/>
                  </a:moveTo>
                  <a:lnTo>
                    <a:pt x="51" y="0"/>
                  </a:lnTo>
                  <a:cubicBezTo>
                    <a:pt x="26" y="25"/>
                    <a:pt x="13" y="38"/>
                    <a:pt x="1" y="63"/>
                  </a:cubicBezTo>
                  <a:lnTo>
                    <a:pt x="13" y="75"/>
                  </a:lnTo>
                  <a:cubicBezTo>
                    <a:pt x="26" y="50"/>
                    <a:pt x="26" y="38"/>
                    <a:pt x="26" y="38"/>
                  </a:cubicBezTo>
                  <a:cubicBezTo>
                    <a:pt x="26" y="38"/>
                    <a:pt x="26" y="50"/>
                    <a:pt x="38" y="5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73000" y="4160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lnTo>
                    <a:pt x="1" y="13"/>
                  </a:lnTo>
                  <a:lnTo>
                    <a:pt x="13" y="39"/>
                  </a:lnTo>
                  <a:cubicBezTo>
                    <a:pt x="38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73950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0" y="13"/>
                  </a:lnTo>
                  <a:lnTo>
                    <a:pt x="13" y="13"/>
                  </a:ln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472375" y="4160700"/>
              <a:ext cx="32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479900" y="4131775"/>
              <a:ext cx="350" cy="3175"/>
            </a:xfrm>
            <a:custGeom>
              <a:avLst/>
              <a:gdLst/>
              <a:ahLst/>
              <a:cxnLst/>
              <a:rect l="l" t="t" r="r" b="b"/>
              <a:pathLst>
                <a:path w="14" h="127" extrusionOk="0">
                  <a:moveTo>
                    <a:pt x="1" y="1"/>
                  </a:moveTo>
                  <a:cubicBezTo>
                    <a:pt x="1" y="89"/>
                    <a:pt x="14" y="127"/>
                    <a:pt x="14" y="127"/>
                  </a:cubicBezTo>
                  <a:cubicBezTo>
                    <a:pt x="14" y="101"/>
                    <a:pt x="14" y="64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480225" y="4123875"/>
              <a:ext cx="350" cy="11975"/>
            </a:xfrm>
            <a:custGeom>
              <a:avLst/>
              <a:gdLst/>
              <a:ahLst/>
              <a:cxnLst/>
              <a:rect l="l" t="t" r="r" b="b"/>
              <a:pathLst>
                <a:path w="14" h="479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0"/>
                    <a:pt x="10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lnTo>
                    <a:pt x="1" y="179"/>
                  </a:lnTo>
                  <a:cubicBezTo>
                    <a:pt x="1" y="355"/>
                    <a:pt x="13" y="267"/>
                    <a:pt x="13" y="355"/>
                  </a:cubicBezTo>
                  <a:cubicBezTo>
                    <a:pt x="13" y="271"/>
                    <a:pt x="13" y="181"/>
                    <a:pt x="13" y="78"/>
                  </a:cubicBezTo>
                  <a:cubicBezTo>
                    <a:pt x="10" y="21"/>
                    <a:pt x="8" y="0"/>
                    <a:pt x="8" y="0"/>
                  </a:cubicBezTo>
                  <a:close/>
                  <a:moveTo>
                    <a:pt x="13" y="355"/>
                  </a:moveTo>
                  <a:cubicBezTo>
                    <a:pt x="13" y="380"/>
                    <a:pt x="1" y="443"/>
                    <a:pt x="1" y="443"/>
                  </a:cubicBezTo>
                  <a:cubicBezTo>
                    <a:pt x="1" y="470"/>
                    <a:pt x="4" y="479"/>
                    <a:pt x="8" y="479"/>
                  </a:cubicBezTo>
                  <a:cubicBezTo>
                    <a:pt x="11" y="479"/>
                    <a:pt x="13" y="473"/>
                    <a:pt x="13" y="468"/>
                  </a:cubicBezTo>
                  <a:cubicBezTo>
                    <a:pt x="13" y="431"/>
                    <a:pt x="13" y="394"/>
                    <a:pt x="13" y="3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480850" y="41405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3"/>
                  </a:moveTo>
                  <a:cubicBezTo>
                    <a:pt x="1" y="21"/>
                    <a:pt x="5" y="24"/>
                    <a:pt x="8" y="25"/>
                  </a:cubicBezTo>
                  <a:lnTo>
                    <a:pt x="8" y="25"/>
                  </a:lnTo>
                  <a:lnTo>
                    <a:pt x="1" y="13"/>
                  </a:lnTo>
                  <a:close/>
                  <a:moveTo>
                    <a:pt x="26" y="1"/>
                  </a:moveTo>
                  <a:lnTo>
                    <a:pt x="13" y="26"/>
                  </a:lnTo>
                  <a:cubicBezTo>
                    <a:pt x="13" y="26"/>
                    <a:pt x="11" y="26"/>
                    <a:pt x="8" y="25"/>
                  </a:cubicBezTo>
                  <a:lnTo>
                    <a:pt x="8" y="25"/>
                  </a:lnTo>
                  <a:lnTo>
                    <a:pt x="26" y="51"/>
                  </a:lnTo>
                  <a:lnTo>
                    <a:pt x="51" y="5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456350" y="41289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496500" y="4111050"/>
              <a:ext cx="1975" cy="700"/>
            </a:xfrm>
            <a:custGeom>
              <a:avLst/>
              <a:gdLst/>
              <a:ahLst/>
              <a:cxnLst/>
              <a:rect l="l" t="t" r="r" b="b"/>
              <a:pathLst>
                <a:path w="79" h="28" extrusionOk="0">
                  <a:moveTo>
                    <a:pt x="16" y="1"/>
                  </a:moveTo>
                  <a:cubicBezTo>
                    <a:pt x="0" y="23"/>
                    <a:pt x="8" y="28"/>
                    <a:pt x="22" y="28"/>
                  </a:cubicBezTo>
                  <a:cubicBezTo>
                    <a:pt x="31" y="28"/>
                    <a:pt x="43" y="26"/>
                    <a:pt x="53" y="26"/>
                  </a:cubicBezTo>
                  <a:lnTo>
                    <a:pt x="78" y="26"/>
                  </a:lnTo>
                  <a:cubicBezTo>
                    <a:pt x="53" y="13"/>
                    <a:pt x="16" y="13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480550" y="4117025"/>
              <a:ext cx="25" cy="3475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cubicBezTo>
                    <a:pt x="0" y="101"/>
                    <a:pt x="0" y="51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ubicBezTo>
                    <a:pt x="0" y="51"/>
                    <a:pt x="0" y="88"/>
                    <a:pt x="0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42525" y="4147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lnTo>
                    <a:pt x="26" y="1"/>
                  </a:lnTo>
                  <a:cubicBezTo>
                    <a:pt x="13" y="13"/>
                    <a:pt x="13" y="13"/>
                    <a:pt x="1" y="26"/>
                  </a:cubicBezTo>
                  <a:cubicBezTo>
                    <a:pt x="13" y="26"/>
                    <a:pt x="13" y="13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428700" y="416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3" y="1"/>
                  </a:moveTo>
                  <a:cubicBezTo>
                    <a:pt x="13" y="13"/>
                    <a:pt x="1" y="38"/>
                    <a:pt x="1" y="51"/>
                  </a:cubicBezTo>
                  <a:cubicBezTo>
                    <a:pt x="13" y="13"/>
                    <a:pt x="51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26500" y="41738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3"/>
                  </a:moveTo>
                  <a:lnTo>
                    <a:pt x="1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39700" y="4146775"/>
              <a:ext cx="3400" cy="3350"/>
            </a:xfrm>
            <a:custGeom>
              <a:avLst/>
              <a:gdLst/>
              <a:ahLst/>
              <a:cxnLst/>
              <a:rect l="l" t="t" r="r" b="b"/>
              <a:pathLst>
                <a:path w="136" h="134" extrusionOk="0">
                  <a:moveTo>
                    <a:pt x="101" y="67"/>
                  </a:moveTo>
                  <a:cubicBezTo>
                    <a:pt x="100" y="68"/>
                    <a:pt x="98" y="69"/>
                    <a:pt x="97" y="71"/>
                  </a:cubicBezTo>
                  <a:lnTo>
                    <a:pt x="97" y="71"/>
                  </a:lnTo>
                  <a:cubicBezTo>
                    <a:pt x="97" y="70"/>
                    <a:pt x="99" y="69"/>
                    <a:pt x="101" y="67"/>
                  </a:cubicBezTo>
                  <a:close/>
                  <a:moveTo>
                    <a:pt x="122" y="0"/>
                  </a:moveTo>
                  <a:cubicBezTo>
                    <a:pt x="120" y="0"/>
                    <a:pt x="117" y="2"/>
                    <a:pt x="114" y="4"/>
                  </a:cubicBezTo>
                  <a:cubicBezTo>
                    <a:pt x="94" y="44"/>
                    <a:pt x="81" y="50"/>
                    <a:pt x="70" y="50"/>
                  </a:cubicBezTo>
                  <a:cubicBezTo>
                    <a:pt x="65" y="50"/>
                    <a:pt x="61" y="49"/>
                    <a:pt x="56" y="49"/>
                  </a:cubicBezTo>
                  <a:cubicBezTo>
                    <a:pt x="43" y="49"/>
                    <a:pt x="27" y="56"/>
                    <a:pt x="1" y="105"/>
                  </a:cubicBezTo>
                  <a:cubicBezTo>
                    <a:pt x="9" y="126"/>
                    <a:pt x="16" y="134"/>
                    <a:pt x="24" y="134"/>
                  </a:cubicBezTo>
                  <a:cubicBezTo>
                    <a:pt x="39" y="134"/>
                    <a:pt x="58" y="103"/>
                    <a:pt x="97" y="71"/>
                  </a:cubicBezTo>
                  <a:lnTo>
                    <a:pt x="97" y="71"/>
                  </a:lnTo>
                  <a:cubicBezTo>
                    <a:pt x="97" y="71"/>
                    <a:pt x="96" y="71"/>
                    <a:pt x="96" y="71"/>
                  </a:cubicBezTo>
                  <a:cubicBezTo>
                    <a:pt x="91" y="71"/>
                    <a:pt x="135" y="0"/>
                    <a:pt x="1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24625" y="4186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6" y="0"/>
                  </a:moveTo>
                  <a:lnTo>
                    <a:pt x="0" y="26"/>
                  </a:lnTo>
                  <a:lnTo>
                    <a:pt x="13" y="38"/>
                  </a:lnTo>
                  <a:cubicBezTo>
                    <a:pt x="26" y="26"/>
                    <a:pt x="26" y="1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502225" y="4148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509750" y="4150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3" y="13"/>
                  </a:cubicBezTo>
                  <a:cubicBezTo>
                    <a:pt x="13" y="13"/>
                    <a:pt x="1" y="1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7"/>
            <p:cNvSpPr/>
            <p:nvPr/>
          </p:nvSpPr>
          <p:spPr>
            <a:xfrm>
              <a:off x="510375" y="4151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7"/>
            <p:cNvSpPr/>
            <p:nvPr/>
          </p:nvSpPr>
          <p:spPr>
            <a:xfrm>
              <a:off x="510700" y="41525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7"/>
            <p:cNvSpPr/>
            <p:nvPr/>
          </p:nvSpPr>
          <p:spPr>
            <a:xfrm>
              <a:off x="510075" y="4159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7"/>
                    <a:pt x="0" y="10"/>
                    <a:pt x="0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7"/>
            <p:cNvSpPr/>
            <p:nvPr/>
          </p:nvSpPr>
          <p:spPr>
            <a:xfrm>
              <a:off x="511025" y="4153775"/>
              <a:ext cx="0" cy="350"/>
            </a:xfrm>
            <a:custGeom>
              <a:avLst/>
              <a:gdLst/>
              <a:ahLst/>
              <a:cxnLst/>
              <a:rect l="l" t="t" r="r" b="b"/>
              <a:pathLst>
                <a:path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7"/>
            <p:cNvSpPr/>
            <p:nvPr/>
          </p:nvSpPr>
          <p:spPr>
            <a:xfrm>
              <a:off x="510375" y="4154725"/>
              <a:ext cx="975" cy="5050"/>
            </a:xfrm>
            <a:custGeom>
              <a:avLst/>
              <a:gdLst/>
              <a:ahLst/>
              <a:cxnLst/>
              <a:rect l="l" t="t" r="r" b="b"/>
              <a:pathLst>
                <a:path w="39" h="202" extrusionOk="0">
                  <a:moveTo>
                    <a:pt x="39" y="0"/>
                  </a:moveTo>
                  <a:cubicBezTo>
                    <a:pt x="39" y="7"/>
                    <a:pt x="39" y="16"/>
                    <a:pt x="38" y="26"/>
                  </a:cubicBezTo>
                  <a:lnTo>
                    <a:pt x="38" y="26"/>
                  </a:lnTo>
                  <a:cubicBezTo>
                    <a:pt x="38" y="26"/>
                    <a:pt x="38" y="26"/>
                    <a:pt x="39" y="25"/>
                  </a:cubicBezTo>
                  <a:cubicBezTo>
                    <a:pt x="39" y="13"/>
                    <a:pt x="39" y="0"/>
                    <a:pt x="39" y="0"/>
                  </a:cubicBezTo>
                  <a:close/>
                  <a:moveTo>
                    <a:pt x="38" y="26"/>
                  </a:moveTo>
                  <a:cubicBezTo>
                    <a:pt x="30" y="43"/>
                    <a:pt x="33" y="59"/>
                    <a:pt x="32" y="76"/>
                  </a:cubicBezTo>
                  <a:lnTo>
                    <a:pt x="32" y="76"/>
                  </a:lnTo>
                  <a:cubicBezTo>
                    <a:pt x="36" y="57"/>
                    <a:pt x="37" y="40"/>
                    <a:pt x="38" y="26"/>
                  </a:cubicBezTo>
                  <a:close/>
                  <a:moveTo>
                    <a:pt x="32" y="76"/>
                  </a:moveTo>
                  <a:lnTo>
                    <a:pt x="32" y="76"/>
                  </a:lnTo>
                  <a:cubicBezTo>
                    <a:pt x="31" y="84"/>
                    <a:pt x="29" y="92"/>
                    <a:pt x="26" y="100"/>
                  </a:cubicBezTo>
                  <a:lnTo>
                    <a:pt x="26" y="100"/>
                  </a:lnTo>
                  <a:cubicBezTo>
                    <a:pt x="30" y="92"/>
                    <a:pt x="32" y="84"/>
                    <a:pt x="32" y="76"/>
                  </a:cubicBezTo>
                  <a:close/>
                  <a:moveTo>
                    <a:pt x="26" y="100"/>
                  </a:moveTo>
                  <a:lnTo>
                    <a:pt x="26" y="100"/>
                  </a:lnTo>
                  <a:cubicBezTo>
                    <a:pt x="26" y="100"/>
                    <a:pt x="26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6" y="101"/>
                  </a:lnTo>
                  <a:cubicBezTo>
                    <a:pt x="26" y="101"/>
                    <a:pt x="26" y="101"/>
                    <a:pt x="26" y="100"/>
                  </a:cubicBezTo>
                  <a:close/>
                  <a:moveTo>
                    <a:pt x="26" y="101"/>
                  </a:moveTo>
                  <a:lnTo>
                    <a:pt x="26" y="101"/>
                  </a:lnTo>
                  <a:cubicBezTo>
                    <a:pt x="23" y="113"/>
                    <a:pt x="19" y="126"/>
                    <a:pt x="13" y="138"/>
                  </a:cubicBezTo>
                  <a:lnTo>
                    <a:pt x="13" y="151"/>
                  </a:lnTo>
                  <a:cubicBezTo>
                    <a:pt x="13" y="151"/>
                    <a:pt x="13" y="151"/>
                    <a:pt x="13" y="164"/>
                  </a:cubicBezTo>
                  <a:lnTo>
                    <a:pt x="1" y="164"/>
                  </a:lnTo>
                  <a:cubicBezTo>
                    <a:pt x="1" y="176"/>
                    <a:pt x="1" y="201"/>
                    <a:pt x="1" y="201"/>
                  </a:cubicBezTo>
                  <a:cubicBezTo>
                    <a:pt x="13" y="176"/>
                    <a:pt x="26" y="139"/>
                    <a:pt x="26" y="1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505050" y="4148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499700" y="4110425"/>
              <a:ext cx="3475" cy="975"/>
            </a:xfrm>
            <a:custGeom>
              <a:avLst/>
              <a:gdLst/>
              <a:ahLst/>
              <a:cxnLst/>
              <a:rect l="l" t="t" r="r" b="b"/>
              <a:pathLst>
                <a:path w="139" h="39" extrusionOk="0">
                  <a:moveTo>
                    <a:pt x="76" y="0"/>
                  </a:moveTo>
                  <a:cubicBezTo>
                    <a:pt x="1" y="0"/>
                    <a:pt x="63" y="26"/>
                    <a:pt x="89" y="38"/>
                  </a:cubicBezTo>
                  <a:lnTo>
                    <a:pt x="101" y="26"/>
                  </a:lnTo>
                  <a:cubicBezTo>
                    <a:pt x="139" y="13"/>
                    <a:pt x="76" y="13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508175" y="4149375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" y="13"/>
                    <a:pt x="13" y="13"/>
                    <a:pt x="13" y="26"/>
                  </a:cubicBezTo>
                  <a:lnTo>
                    <a:pt x="26" y="38"/>
                  </a:lnTo>
                  <a:lnTo>
                    <a:pt x="39" y="38"/>
                  </a:lnTo>
                  <a:cubicBezTo>
                    <a:pt x="26" y="38"/>
                    <a:pt x="26" y="26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509125" y="41503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506925" y="41487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3" y="0"/>
                  </a:moveTo>
                  <a:lnTo>
                    <a:pt x="1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508175" y="415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0"/>
                  </a:ln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489650" y="4178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494050" y="41764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6" y="0"/>
                  </a:moveTo>
                  <a:cubicBezTo>
                    <a:pt x="26" y="13"/>
                    <a:pt x="13" y="13"/>
                    <a:pt x="0" y="25"/>
                  </a:cubicBezTo>
                  <a:lnTo>
                    <a:pt x="13" y="38"/>
                  </a:ln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5" y="23"/>
                    <a:pt x="26" y="13"/>
                  </a:cubicBezTo>
                  <a:cubicBezTo>
                    <a:pt x="26" y="13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472375" y="4186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509750" y="41607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458875" y="4183925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3"/>
                    <a:pt x="13" y="26"/>
                    <a:pt x="25" y="39"/>
                  </a:cubicBezTo>
                  <a:cubicBezTo>
                    <a:pt x="25" y="26"/>
                    <a:pt x="38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499075" y="4172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26"/>
                  </a:moveTo>
                  <a:cubicBezTo>
                    <a:pt x="0" y="26"/>
                    <a:pt x="13" y="1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505975" y="41657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26" y="0"/>
                  </a:moveTo>
                  <a:cubicBezTo>
                    <a:pt x="26" y="0"/>
                    <a:pt x="14" y="13"/>
                    <a:pt x="1" y="1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4" y="25"/>
                    <a:pt x="26" y="1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509125" y="41600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3"/>
                    <a:pt x="13" y="26"/>
                    <a:pt x="1" y="51"/>
                  </a:cubicBezTo>
                  <a:cubicBezTo>
                    <a:pt x="1" y="51"/>
                    <a:pt x="13" y="39"/>
                    <a:pt x="26" y="13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465775" y="41804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506625" y="4164700"/>
              <a:ext cx="650" cy="1050"/>
            </a:xfrm>
            <a:custGeom>
              <a:avLst/>
              <a:gdLst/>
              <a:ahLst/>
              <a:cxnLst/>
              <a:rect l="l" t="t" r="r" b="b"/>
              <a:pathLst>
                <a:path w="26" h="42" extrusionOk="0">
                  <a:moveTo>
                    <a:pt x="24" y="0"/>
                  </a:moveTo>
                  <a:cubicBezTo>
                    <a:pt x="21" y="0"/>
                    <a:pt x="10" y="21"/>
                    <a:pt x="0" y="41"/>
                  </a:cubicBezTo>
                  <a:cubicBezTo>
                    <a:pt x="13" y="28"/>
                    <a:pt x="13" y="16"/>
                    <a:pt x="25" y="3"/>
                  </a:cubicBezTo>
                  <a:cubicBezTo>
                    <a:pt x="25" y="1"/>
                    <a:pt x="25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427450" y="4188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428075" y="41886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0"/>
                  </a:moveTo>
                  <a:cubicBezTo>
                    <a:pt x="1" y="7"/>
                    <a:pt x="1" y="10"/>
                    <a:pt x="2" y="10"/>
                  </a:cubicBezTo>
                  <a:cubicBezTo>
                    <a:pt x="4" y="10"/>
                    <a:pt x="7" y="7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43122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429650" y="4167925"/>
              <a:ext cx="3800" cy="1900"/>
            </a:xfrm>
            <a:custGeom>
              <a:avLst/>
              <a:gdLst/>
              <a:ahLst/>
              <a:cxnLst/>
              <a:rect l="l" t="t" r="r" b="b"/>
              <a:pathLst>
                <a:path w="152" h="76" extrusionOk="0">
                  <a:moveTo>
                    <a:pt x="63" y="0"/>
                  </a:moveTo>
                  <a:cubicBezTo>
                    <a:pt x="63" y="25"/>
                    <a:pt x="63" y="50"/>
                    <a:pt x="0" y="75"/>
                  </a:cubicBezTo>
                  <a:lnTo>
                    <a:pt x="151" y="3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438750" y="4172000"/>
              <a:ext cx="3500" cy="2025"/>
            </a:xfrm>
            <a:custGeom>
              <a:avLst/>
              <a:gdLst/>
              <a:ahLst/>
              <a:cxnLst/>
              <a:rect l="l" t="t" r="r" b="b"/>
              <a:pathLst>
                <a:path w="140" h="81" extrusionOk="0">
                  <a:moveTo>
                    <a:pt x="26" y="0"/>
                  </a:moveTo>
                  <a:lnTo>
                    <a:pt x="1" y="63"/>
                  </a:lnTo>
                  <a:cubicBezTo>
                    <a:pt x="19" y="72"/>
                    <a:pt x="30" y="81"/>
                    <a:pt x="44" y="81"/>
                  </a:cubicBezTo>
                  <a:cubicBezTo>
                    <a:pt x="50" y="81"/>
                    <a:pt x="56" y="79"/>
                    <a:pt x="64" y="76"/>
                  </a:cubicBezTo>
                  <a:cubicBezTo>
                    <a:pt x="89" y="76"/>
                    <a:pt x="139" y="38"/>
                    <a:pt x="139" y="38"/>
                  </a:cubicBezTo>
                  <a:cubicBezTo>
                    <a:pt x="126" y="26"/>
                    <a:pt x="76" y="1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505675" y="411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456025" y="412957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1"/>
                  </a:moveTo>
                  <a:lnTo>
                    <a:pt x="14" y="1"/>
                  </a:lnTo>
                  <a:cubicBezTo>
                    <a:pt x="1" y="14"/>
                    <a:pt x="1" y="14"/>
                    <a:pt x="1" y="26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450700" y="41509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38" y="0"/>
                  </a:moveTo>
                  <a:lnTo>
                    <a:pt x="0" y="51"/>
                  </a:lnTo>
                  <a:cubicBezTo>
                    <a:pt x="13" y="51"/>
                    <a:pt x="25" y="63"/>
                    <a:pt x="38" y="76"/>
                  </a:cubicBezTo>
                  <a:cubicBezTo>
                    <a:pt x="51" y="51"/>
                    <a:pt x="51" y="26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424300" y="4113250"/>
              <a:ext cx="88075" cy="77925"/>
            </a:xfrm>
            <a:custGeom>
              <a:avLst/>
              <a:gdLst/>
              <a:ahLst/>
              <a:cxnLst/>
              <a:rect l="l" t="t" r="r" b="b"/>
              <a:pathLst>
                <a:path w="3523" h="3117" extrusionOk="0">
                  <a:moveTo>
                    <a:pt x="3494" y="315"/>
                  </a:moveTo>
                  <a:cubicBezTo>
                    <a:pt x="3491" y="318"/>
                    <a:pt x="3489" y="320"/>
                    <a:pt x="3487" y="322"/>
                  </a:cubicBezTo>
                  <a:lnTo>
                    <a:pt x="3487" y="322"/>
                  </a:lnTo>
                  <a:cubicBezTo>
                    <a:pt x="3490" y="320"/>
                    <a:pt x="3493" y="317"/>
                    <a:pt x="3494" y="315"/>
                  </a:cubicBezTo>
                  <a:close/>
                  <a:moveTo>
                    <a:pt x="3494" y="403"/>
                  </a:moveTo>
                  <a:cubicBezTo>
                    <a:pt x="3494" y="403"/>
                    <a:pt x="3494" y="415"/>
                    <a:pt x="3494" y="428"/>
                  </a:cubicBezTo>
                  <a:cubicBezTo>
                    <a:pt x="3494" y="433"/>
                    <a:pt x="3495" y="438"/>
                    <a:pt x="3495" y="443"/>
                  </a:cubicBezTo>
                  <a:lnTo>
                    <a:pt x="3495" y="443"/>
                  </a:lnTo>
                  <a:cubicBezTo>
                    <a:pt x="3501" y="438"/>
                    <a:pt x="3505" y="433"/>
                    <a:pt x="3507" y="428"/>
                  </a:cubicBezTo>
                  <a:cubicBezTo>
                    <a:pt x="3519" y="415"/>
                    <a:pt x="3494" y="403"/>
                    <a:pt x="3494" y="403"/>
                  </a:cubicBezTo>
                  <a:close/>
                  <a:moveTo>
                    <a:pt x="3481" y="528"/>
                  </a:moveTo>
                  <a:lnTo>
                    <a:pt x="3481" y="528"/>
                  </a:lnTo>
                  <a:cubicBezTo>
                    <a:pt x="3479" y="530"/>
                    <a:pt x="3477" y="532"/>
                    <a:pt x="3474" y="534"/>
                  </a:cubicBezTo>
                  <a:lnTo>
                    <a:pt x="3474" y="534"/>
                  </a:lnTo>
                  <a:cubicBezTo>
                    <a:pt x="3488" y="555"/>
                    <a:pt x="3494" y="575"/>
                    <a:pt x="3494" y="591"/>
                  </a:cubicBezTo>
                  <a:cubicBezTo>
                    <a:pt x="3494" y="597"/>
                    <a:pt x="3494" y="601"/>
                    <a:pt x="3494" y="604"/>
                  </a:cubicBezTo>
                  <a:lnTo>
                    <a:pt x="3507" y="604"/>
                  </a:lnTo>
                  <a:cubicBezTo>
                    <a:pt x="3507" y="595"/>
                    <a:pt x="3507" y="587"/>
                    <a:pt x="3507" y="579"/>
                  </a:cubicBezTo>
                  <a:lnTo>
                    <a:pt x="3507" y="553"/>
                  </a:lnTo>
                  <a:lnTo>
                    <a:pt x="3494" y="566"/>
                  </a:lnTo>
                  <a:lnTo>
                    <a:pt x="3494" y="553"/>
                  </a:lnTo>
                  <a:cubicBezTo>
                    <a:pt x="3494" y="541"/>
                    <a:pt x="3482" y="541"/>
                    <a:pt x="3482" y="528"/>
                  </a:cubicBezTo>
                  <a:lnTo>
                    <a:pt x="3481" y="528"/>
                  </a:lnTo>
                  <a:close/>
                  <a:moveTo>
                    <a:pt x="3332" y="622"/>
                  </a:moveTo>
                  <a:cubicBezTo>
                    <a:pt x="3332" y="623"/>
                    <a:pt x="3332" y="625"/>
                    <a:pt x="3332" y="626"/>
                  </a:cubicBezTo>
                  <a:lnTo>
                    <a:pt x="3332" y="626"/>
                  </a:lnTo>
                  <a:cubicBezTo>
                    <a:pt x="3331" y="626"/>
                    <a:pt x="3331" y="625"/>
                    <a:pt x="3331" y="624"/>
                  </a:cubicBezTo>
                  <a:lnTo>
                    <a:pt x="3331" y="624"/>
                  </a:lnTo>
                  <a:lnTo>
                    <a:pt x="3331" y="654"/>
                  </a:lnTo>
                  <a:cubicBezTo>
                    <a:pt x="3331" y="643"/>
                    <a:pt x="3331" y="635"/>
                    <a:pt x="3332" y="626"/>
                  </a:cubicBezTo>
                  <a:lnTo>
                    <a:pt x="3332" y="626"/>
                  </a:lnTo>
                  <a:cubicBezTo>
                    <a:pt x="3335" y="635"/>
                    <a:pt x="3338" y="642"/>
                    <a:pt x="3341" y="649"/>
                  </a:cubicBezTo>
                  <a:lnTo>
                    <a:pt x="3341" y="649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41" y="650"/>
                    <a:pt x="3342" y="651"/>
                    <a:pt x="3342" y="652"/>
                  </a:cubicBezTo>
                  <a:lnTo>
                    <a:pt x="3342" y="652"/>
                  </a:lnTo>
                  <a:cubicBezTo>
                    <a:pt x="3348" y="648"/>
                    <a:pt x="3352" y="645"/>
                    <a:pt x="3356" y="641"/>
                  </a:cubicBezTo>
                  <a:lnTo>
                    <a:pt x="3356" y="641"/>
                  </a:lnTo>
                  <a:lnTo>
                    <a:pt x="3341" y="649"/>
                  </a:lnTo>
                  <a:lnTo>
                    <a:pt x="3341" y="649"/>
                  </a:lnTo>
                  <a:cubicBezTo>
                    <a:pt x="3337" y="640"/>
                    <a:pt x="3335" y="631"/>
                    <a:pt x="3332" y="622"/>
                  </a:cubicBezTo>
                  <a:close/>
                  <a:moveTo>
                    <a:pt x="3507" y="616"/>
                  </a:moveTo>
                  <a:cubicBezTo>
                    <a:pt x="3507" y="629"/>
                    <a:pt x="3507" y="654"/>
                    <a:pt x="3494" y="667"/>
                  </a:cubicBezTo>
                  <a:lnTo>
                    <a:pt x="3507" y="654"/>
                  </a:lnTo>
                  <a:cubicBezTo>
                    <a:pt x="3507" y="641"/>
                    <a:pt x="3507" y="641"/>
                    <a:pt x="3507" y="629"/>
                  </a:cubicBezTo>
                  <a:cubicBezTo>
                    <a:pt x="3507" y="629"/>
                    <a:pt x="3507" y="616"/>
                    <a:pt x="3507" y="616"/>
                  </a:cubicBezTo>
                  <a:close/>
                  <a:moveTo>
                    <a:pt x="1308" y="667"/>
                  </a:moveTo>
                  <a:cubicBezTo>
                    <a:pt x="1308" y="679"/>
                    <a:pt x="1295" y="679"/>
                    <a:pt x="1295" y="679"/>
                  </a:cubicBezTo>
                  <a:lnTo>
                    <a:pt x="1320" y="679"/>
                  </a:lnTo>
                  <a:cubicBezTo>
                    <a:pt x="1320" y="679"/>
                    <a:pt x="1308" y="667"/>
                    <a:pt x="1308" y="667"/>
                  </a:cubicBezTo>
                  <a:close/>
                  <a:moveTo>
                    <a:pt x="1320" y="679"/>
                  </a:moveTo>
                  <a:cubicBezTo>
                    <a:pt x="1325" y="679"/>
                    <a:pt x="1329" y="679"/>
                    <a:pt x="1334" y="680"/>
                  </a:cubicBezTo>
                  <a:lnTo>
                    <a:pt x="1334" y="680"/>
                  </a:lnTo>
                  <a:lnTo>
                    <a:pt x="1333" y="679"/>
                  </a:lnTo>
                  <a:close/>
                  <a:moveTo>
                    <a:pt x="3142" y="654"/>
                  </a:moveTo>
                  <a:lnTo>
                    <a:pt x="3155" y="667"/>
                  </a:lnTo>
                  <a:cubicBezTo>
                    <a:pt x="3167" y="679"/>
                    <a:pt x="3180" y="692"/>
                    <a:pt x="3193" y="692"/>
                  </a:cubicBezTo>
                  <a:lnTo>
                    <a:pt x="3142" y="704"/>
                  </a:lnTo>
                  <a:lnTo>
                    <a:pt x="3142" y="692"/>
                  </a:lnTo>
                  <a:cubicBezTo>
                    <a:pt x="3130" y="679"/>
                    <a:pt x="3130" y="667"/>
                    <a:pt x="3130" y="667"/>
                  </a:cubicBezTo>
                  <a:lnTo>
                    <a:pt x="3142" y="654"/>
                  </a:lnTo>
                  <a:close/>
                  <a:moveTo>
                    <a:pt x="2589" y="692"/>
                  </a:moveTo>
                  <a:cubicBezTo>
                    <a:pt x="2589" y="704"/>
                    <a:pt x="2615" y="742"/>
                    <a:pt x="2602" y="767"/>
                  </a:cubicBezTo>
                  <a:cubicBezTo>
                    <a:pt x="2589" y="754"/>
                    <a:pt x="2564" y="729"/>
                    <a:pt x="2552" y="704"/>
                  </a:cubicBezTo>
                  <a:lnTo>
                    <a:pt x="2589" y="692"/>
                  </a:lnTo>
                  <a:close/>
                  <a:moveTo>
                    <a:pt x="1249" y="762"/>
                  </a:moveTo>
                  <a:lnTo>
                    <a:pt x="1249" y="762"/>
                  </a:lnTo>
                  <a:cubicBezTo>
                    <a:pt x="1247" y="770"/>
                    <a:pt x="1245" y="778"/>
                    <a:pt x="1243" y="786"/>
                  </a:cubicBezTo>
                  <a:lnTo>
                    <a:pt x="1243" y="786"/>
                  </a:lnTo>
                  <a:cubicBezTo>
                    <a:pt x="1231" y="784"/>
                    <a:pt x="1223" y="783"/>
                    <a:pt x="1220" y="780"/>
                  </a:cubicBezTo>
                  <a:cubicBezTo>
                    <a:pt x="1225" y="780"/>
                    <a:pt x="1236" y="772"/>
                    <a:pt x="1249" y="762"/>
                  </a:cubicBezTo>
                  <a:close/>
                  <a:moveTo>
                    <a:pt x="3117" y="667"/>
                  </a:moveTo>
                  <a:cubicBezTo>
                    <a:pt x="3117" y="679"/>
                    <a:pt x="3117" y="692"/>
                    <a:pt x="3117" y="704"/>
                  </a:cubicBezTo>
                  <a:cubicBezTo>
                    <a:pt x="3117" y="704"/>
                    <a:pt x="3105" y="717"/>
                    <a:pt x="3105" y="717"/>
                  </a:cubicBezTo>
                  <a:cubicBezTo>
                    <a:pt x="3029" y="754"/>
                    <a:pt x="2941" y="767"/>
                    <a:pt x="2828" y="817"/>
                  </a:cubicBezTo>
                  <a:lnTo>
                    <a:pt x="2816" y="792"/>
                  </a:lnTo>
                  <a:cubicBezTo>
                    <a:pt x="2878" y="754"/>
                    <a:pt x="2916" y="754"/>
                    <a:pt x="2979" y="729"/>
                  </a:cubicBezTo>
                  <a:cubicBezTo>
                    <a:pt x="3017" y="704"/>
                    <a:pt x="3079" y="679"/>
                    <a:pt x="3117" y="667"/>
                  </a:cubicBezTo>
                  <a:close/>
                  <a:moveTo>
                    <a:pt x="3029" y="767"/>
                  </a:moveTo>
                  <a:cubicBezTo>
                    <a:pt x="3017" y="780"/>
                    <a:pt x="3004" y="792"/>
                    <a:pt x="2991" y="805"/>
                  </a:cubicBezTo>
                  <a:lnTo>
                    <a:pt x="2916" y="830"/>
                  </a:lnTo>
                  <a:cubicBezTo>
                    <a:pt x="2941" y="817"/>
                    <a:pt x="2979" y="792"/>
                    <a:pt x="3029" y="767"/>
                  </a:cubicBezTo>
                  <a:close/>
                  <a:moveTo>
                    <a:pt x="3494" y="729"/>
                  </a:moveTo>
                  <a:cubicBezTo>
                    <a:pt x="3482" y="767"/>
                    <a:pt x="3494" y="817"/>
                    <a:pt x="3494" y="842"/>
                  </a:cubicBezTo>
                  <a:cubicBezTo>
                    <a:pt x="3494" y="839"/>
                    <a:pt x="3494" y="835"/>
                    <a:pt x="3494" y="830"/>
                  </a:cubicBezTo>
                  <a:cubicBezTo>
                    <a:pt x="3507" y="817"/>
                    <a:pt x="3494" y="792"/>
                    <a:pt x="3494" y="780"/>
                  </a:cubicBezTo>
                  <a:lnTo>
                    <a:pt x="3494" y="780"/>
                  </a:lnTo>
                  <a:cubicBezTo>
                    <a:pt x="3499" y="789"/>
                    <a:pt x="3501" y="793"/>
                    <a:pt x="3503" y="793"/>
                  </a:cubicBezTo>
                  <a:cubicBezTo>
                    <a:pt x="3505" y="793"/>
                    <a:pt x="3502" y="779"/>
                    <a:pt x="3494" y="754"/>
                  </a:cubicBezTo>
                  <a:cubicBezTo>
                    <a:pt x="3494" y="742"/>
                    <a:pt x="3494" y="729"/>
                    <a:pt x="3494" y="729"/>
                  </a:cubicBezTo>
                  <a:close/>
                  <a:moveTo>
                    <a:pt x="2652" y="893"/>
                  </a:moveTo>
                  <a:cubicBezTo>
                    <a:pt x="2646" y="899"/>
                    <a:pt x="2640" y="902"/>
                    <a:pt x="2633" y="905"/>
                  </a:cubicBezTo>
                  <a:lnTo>
                    <a:pt x="2633" y="905"/>
                  </a:lnTo>
                  <a:lnTo>
                    <a:pt x="2652" y="893"/>
                  </a:lnTo>
                  <a:close/>
                  <a:moveTo>
                    <a:pt x="3494" y="842"/>
                  </a:moveTo>
                  <a:cubicBezTo>
                    <a:pt x="3494" y="868"/>
                    <a:pt x="3494" y="880"/>
                    <a:pt x="3482" y="905"/>
                  </a:cubicBezTo>
                  <a:cubicBezTo>
                    <a:pt x="3494" y="905"/>
                    <a:pt x="3494" y="905"/>
                    <a:pt x="3494" y="893"/>
                  </a:cubicBezTo>
                  <a:cubicBezTo>
                    <a:pt x="3494" y="880"/>
                    <a:pt x="3494" y="868"/>
                    <a:pt x="3494" y="855"/>
                  </a:cubicBezTo>
                  <a:cubicBezTo>
                    <a:pt x="3494" y="855"/>
                    <a:pt x="3494" y="855"/>
                    <a:pt x="3494" y="851"/>
                  </a:cubicBezTo>
                  <a:cubicBezTo>
                    <a:pt x="3494" y="851"/>
                    <a:pt x="3494" y="848"/>
                    <a:pt x="3494" y="842"/>
                  </a:cubicBezTo>
                  <a:close/>
                  <a:moveTo>
                    <a:pt x="3469" y="880"/>
                  </a:moveTo>
                  <a:lnTo>
                    <a:pt x="3456" y="893"/>
                  </a:lnTo>
                  <a:cubicBezTo>
                    <a:pt x="3456" y="905"/>
                    <a:pt x="3456" y="905"/>
                    <a:pt x="3469" y="918"/>
                  </a:cubicBezTo>
                  <a:lnTo>
                    <a:pt x="3482" y="943"/>
                  </a:lnTo>
                  <a:cubicBezTo>
                    <a:pt x="3482" y="918"/>
                    <a:pt x="3482" y="905"/>
                    <a:pt x="3469" y="893"/>
                  </a:cubicBezTo>
                  <a:lnTo>
                    <a:pt x="3469" y="880"/>
                  </a:lnTo>
                  <a:close/>
                  <a:moveTo>
                    <a:pt x="3482" y="930"/>
                  </a:moveTo>
                  <a:cubicBezTo>
                    <a:pt x="3482" y="930"/>
                    <a:pt x="3482" y="943"/>
                    <a:pt x="3482" y="956"/>
                  </a:cubicBezTo>
                  <a:lnTo>
                    <a:pt x="3494" y="943"/>
                  </a:lnTo>
                  <a:lnTo>
                    <a:pt x="3482" y="930"/>
                  </a:lnTo>
                  <a:close/>
                  <a:moveTo>
                    <a:pt x="1243" y="786"/>
                  </a:moveTo>
                  <a:cubicBezTo>
                    <a:pt x="1278" y="790"/>
                    <a:pt x="1339" y="792"/>
                    <a:pt x="1320" y="830"/>
                  </a:cubicBezTo>
                  <a:cubicBezTo>
                    <a:pt x="1283" y="883"/>
                    <a:pt x="1237" y="927"/>
                    <a:pt x="1190" y="961"/>
                  </a:cubicBezTo>
                  <a:lnTo>
                    <a:pt x="1190" y="961"/>
                  </a:lnTo>
                  <a:cubicBezTo>
                    <a:pt x="1209" y="899"/>
                    <a:pt x="1227" y="841"/>
                    <a:pt x="1243" y="786"/>
                  </a:cubicBezTo>
                  <a:close/>
                  <a:moveTo>
                    <a:pt x="3431" y="968"/>
                  </a:moveTo>
                  <a:cubicBezTo>
                    <a:pt x="3431" y="968"/>
                    <a:pt x="3431" y="981"/>
                    <a:pt x="3444" y="981"/>
                  </a:cubicBezTo>
                  <a:lnTo>
                    <a:pt x="3431" y="968"/>
                  </a:lnTo>
                  <a:close/>
                  <a:moveTo>
                    <a:pt x="3494" y="943"/>
                  </a:moveTo>
                  <a:lnTo>
                    <a:pt x="3482" y="968"/>
                  </a:lnTo>
                  <a:lnTo>
                    <a:pt x="3494" y="993"/>
                  </a:lnTo>
                  <a:cubicBezTo>
                    <a:pt x="3494" y="968"/>
                    <a:pt x="3494" y="956"/>
                    <a:pt x="3494" y="943"/>
                  </a:cubicBezTo>
                  <a:close/>
                  <a:moveTo>
                    <a:pt x="3419" y="930"/>
                  </a:moveTo>
                  <a:cubicBezTo>
                    <a:pt x="3431" y="943"/>
                    <a:pt x="3431" y="956"/>
                    <a:pt x="3431" y="968"/>
                  </a:cubicBezTo>
                  <a:lnTo>
                    <a:pt x="3444" y="968"/>
                  </a:lnTo>
                  <a:lnTo>
                    <a:pt x="3444" y="981"/>
                  </a:lnTo>
                  <a:cubicBezTo>
                    <a:pt x="3444" y="993"/>
                    <a:pt x="3444" y="993"/>
                    <a:pt x="3431" y="1006"/>
                  </a:cubicBezTo>
                  <a:cubicBezTo>
                    <a:pt x="3431" y="1003"/>
                    <a:pt x="3431" y="1000"/>
                    <a:pt x="3431" y="993"/>
                  </a:cubicBezTo>
                  <a:cubicBezTo>
                    <a:pt x="3419" y="981"/>
                    <a:pt x="3419" y="968"/>
                    <a:pt x="3419" y="956"/>
                  </a:cubicBezTo>
                  <a:cubicBezTo>
                    <a:pt x="3419" y="943"/>
                    <a:pt x="3419" y="943"/>
                    <a:pt x="3419" y="930"/>
                  </a:cubicBezTo>
                  <a:close/>
                  <a:moveTo>
                    <a:pt x="863" y="1112"/>
                  </a:moveTo>
                  <a:cubicBezTo>
                    <a:pt x="860" y="1137"/>
                    <a:pt x="897" y="1136"/>
                    <a:pt x="843" y="1182"/>
                  </a:cubicBezTo>
                  <a:lnTo>
                    <a:pt x="843" y="1132"/>
                  </a:lnTo>
                  <a:lnTo>
                    <a:pt x="843" y="1132"/>
                  </a:lnTo>
                  <a:cubicBezTo>
                    <a:pt x="843" y="1132"/>
                    <a:pt x="843" y="1132"/>
                    <a:pt x="843" y="1132"/>
                  </a:cubicBezTo>
                  <a:lnTo>
                    <a:pt x="843" y="1132"/>
                  </a:lnTo>
                  <a:lnTo>
                    <a:pt x="843" y="1131"/>
                  </a:lnTo>
                  <a:lnTo>
                    <a:pt x="843" y="1132"/>
                  </a:lnTo>
                  <a:lnTo>
                    <a:pt x="843" y="1132"/>
                  </a:lnTo>
                  <a:cubicBezTo>
                    <a:pt x="849" y="1125"/>
                    <a:pt x="856" y="1119"/>
                    <a:pt x="863" y="1112"/>
                  </a:cubicBezTo>
                  <a:close/>
                  <a:moveTo>
                    <a:pt x="2036" y="1157"/>
                  </a:moveTo>
                  <a:lnTo>
                    <a:pt x="2036" y="1157"/>
                  </a:lnTo>
                  <a:cubicBezTo>
                    <a:pt x="2112" y="1182"/>
                    <a:pt x="2200" y="1207"/>
                    <a:pt x="2313" y="1245"/>
                  </a:cubicBezTo>
                  <a:lnTo>
                    <a:pt x="2351" y="1270"/>
                  </a:lnTo>
                  <a:cubicBezTo>
                    <a:pt x="2357" y="1270"/>
                    <a:pt x="2366" y="1273"/>
                    <a:pt x="2374" y="1273"/>
                  </a:cubicBezTo>
                  <a:cubicBezTo>
                    <a:pt x="2382" y="1273"/>
                    <a:pt x="2388" y="1270"/>
                    <a:pt x="2388" y="1257"/>
                  </a:cubicBezTo>
                  <a:lnTo>
                    <a:pt x="2388" y="1270"/>
                  </a:lnTo>
                  <a:cubicBezTo>
                    <a:pt x="2388" y="1270"/>
                    <a:pt x="2388" y="1282"/>
                    <a:pt x="2388" y="1282"/>
                  </a:cubicBezTo>
                  <a:lnTo>
                    <a:pt x="2376" y="1282"/>
                  </a:lnTo>
                  <a:lnTo>
                    <a:pt x="2338" y="1270"/>
                  </a:lnTo>
                  <a:lnTo>
                    <a:pt x="2036" y="1157"/>
                  </a:lnTo>
                  <a:close/>
                  <a:moveTo>
                    <a:pt x="1812" y="1280"/>
                  </a:moveTo>
                  <a:lnTo>
                    <a:pt x="1800" y="1292"/>
                  </a:lnTo>
                  <a:lnTo>
                    <a:pt x="1800" y="1292"/>
                  </a:lnTo>
                  <a:cubicBezTo>
                    <a:pt x="1799" y="1289"/>
                    <a:pt x="1798" y="1286"/>
                    <a:pt x="1798" y="1282"/>
                  </a:cubicBezTo>
                  <a:cubicBezTo>
                    <a:pt x="1803" y="1282"/>
                    <a:pt x="1808" y="1281"/>
                    <a:pt x="1812" y="1280"/>
                  </a:cubicBezTo>
                  <a:close/>
                  <a:moveTo>
                    <a:pt x="3243" y="1"/>
                  </a:moveTo>
                  <a:cubicBezTo>
                    <a:pt x="3205" y="1"/>
                    <a:pt x="3142" y="1"/>
                    <a:pt x="3092" y="13"/>
                  </a:cubicBezTo>
                  <a:cubicBezTo>
                    <a:pt x="3042" y="13"/>
                    <a:pt x="2991" y="13"/>
                    <a:pt x="2929" y="26"/>
                  </a:cubicBezTo>
                  <a:cubicBezTo>
                    <a:pt x="2790" y="63"/>
                    <a:pt x="2677" y="63"/>
                    <a:pt x="2527" y="126"/>
                  </a:cubicBezTo>
                  <a:cubicBezTo>
                    <a:pt x="2464" y="151"/>
                    <a:pt x="2401" y="176"/>
                    <a:pt x="2338" y="202"/>
                  </a:cubicBezTo>
                  <a:lnTo>
                    <a:pt x="2288" y="227"/>
                  </a:lnTo>
                  <a:cubicBezTo>
                    <a:pt x="2285" y="224"/>
                    <a:pt x="2284" y="223"/>
                    <a:pt x="2283" y="223"/>
                  </a:cubicBezTo>
                  <a:cubicBezTo>
                    <a:pt x="2279" y="223"/>
                    <a:pt x="2285" y="244"/>
                    <a:pt x="2275" y="264"/>
                  </a:cubicBezTo>
                  <a:lnTo>
                    <a:pt x="2275" y="315"/>
                  </a:lnTo>
                  <a:cubicBezTo>
                    <a:pt x="2275" y="378"/>
                    <a:pt x="2275" y="440"/>
                    <a:pt x="2275" y="503"/>
                  </a:cubicBezTo>
                  <a:cubicBezTo>
                    <a:pt x="2275" y="616"/>
                    <a:pt x="2275" y="729"/>
                    <a:pt x="2275" y="830"/>
                  </a:cubicBezTo>
                  <a:cubicBezTo>
                    <a:pt x="2288" y="830"/>
                    <a:pt x="2288" y="830"/>
                    <a:pt x="2300" y="880"/>
                  </a:cubicBezTo>
                  <a:cubicBezTo>
                    <a:pt x="2300" y="930"/>
                    <a:pt x="2313" y="1069"/>
                    <a:pt x="2313" y="1169"/>
                  </a:cubicBezTo>
                  <a:cubicBezTo>
                    <a:pt x="2212" y="1144"/>
                    <a:pt x="2137" y="1119"/>
                    <a:pt x="2124" y="1119"/>
                  </a:cubicBezTo>
                  <a:cubicBezTo>
                    <a:pt x="2109" y="1109"/>
                    <a:pt x="2094" y="1098"/>
                    <a:pt x="2080" y="1087"/>
                  </a:cubicBezTo>
                  <a:lnTo>
                    <a:pt x="2080" y="1087"/>
                  </a:lnTo>
                  <a:cubicBezTo>
                    <a:pt x="2078" y="1087"/>
                    <a:pt x="2076" y="1087"/>
                    <a:pt x="2074" y="1087"/>
                  </a:cubicBezTo>
                  <a:cubicBezTo>
                    <a:pt x="2007" y="1087"/>
                    <a:pt x="1971" y="1116"/>
                    <a:pt x="1944" y="1152"/>
                  </a:cubicBezTo>
                  <a:lnTo>
                    <a:pt x="1944" y="1152"/>
                  </a:lnTo>
                  <a:cubicBezTo>
                    <a:pt x="1870" y="1123"/>
                    <a:pt x="1796" y="1102"/>
                    <a:pt x="1722" y="1081"/>
                  </a:cubicBezTo>
                  <a:lnTo>
                    <a:pt x="1697" y="1069"/>
                  </a:lnTo>
                  <a:cubicBezTo>
                    <a:pt x="1691" y="1062"/>
                    <a:pt x="1685" y="1059"/>
                    <a:pt x="1680" y="1059"/>
                  </a:cubicBezTo>
                  <a:cubicBezTo>
                    <a:pt x="1675" y="1059"/>
                    <a:pt x="1672" y="1062"/>
                    <a:pt x="1672" y="1069"/>
                  </a:cubicBezTo>
                  <a:lnTo>
                    <a:pt x="1647" y="1094"/>
                  </a:lnTo>
                  <a:cubicBezTo>
                    <a:pt x="1634" y="1106"/>
                    <a:pt x="1622" y="1131"/>
                    <a:pt x="1609" y="1144"/>
                  </a:cubicBezTo>
                  <a:cubicBezTo>
                    <a:pt x="1622" y="1157"/>
                    <a:pt x="1634" y="1169"/>
                    <a:pt x="1647" y="1169"/>
                  </a:cubicBezTo>
                  <a:lnTo>
                    <a:pt x="1685" y="1131"/>
                  </a:lnTo>
                  <a:lnTo>
                    <a:pt x="1710" y="1106"/>
                  </a:lnTo>
                  <a:cubicBezTo>
                    <a:pt x="1710" y="1106"/>
                    <a:pt x="1710" y="1094"/>
                    <a:pt x="1722" y="1094"/>
                  </a:cubicBezTo>
                  <a:lnTo>
                    <a:pt x="1735" y="1106"/>
                  </a:lnTo>
                  <a:lnTo>
                    <a:pt x="1923" y="1169"/>
                  </a:lnTo>
                  <a:lnTo>
                    <a:pt x="1930" y="1171"/>
                  </a:lnTo>
                  <a:lnTo>
                    <a:pt x="1930" y="1171"/>
                  </a:lnTo>
                  <a:cubicBezTo>
                    <a:pt x="1934" y="1165"/>
                    <a:pt x="1939" y="1158"/>
                    <a:pt x="1944" y="1152"/>
                  </a:cubicBezTo>
                  <a:lnTo>
                    <a:pt x="1944" y="1152"/>
                  </a:lnTo>
                  <a:cubicBezTo>
                    <a:pt x="1958" y="1157"/>
                    <a:pt x="1972" y="1163"/>
                    <a:pt x="1986" y="1169"/>
                  </a:cubicBezTo>
                  <a:cubicBezTo>
                    <a:pt x="2087" y="1207"/>
                    <a:pt x="2187" y="1232"/>
                    <a:pt x="2275" y="1270"/>
                  </a:cubicBezTo>
                  <a:lnTo>
                    <a:pt x="2351" y="1295"/>
                  </a:lnTo>
                  <a:lnTo>
                    <a:pt x="2388" y="1307"/>
                  </a:lnTo>
                  <a:lnTo>
                    <a:pt x="2413" y="1320"/>
                  </a:lnTo>
                  <a:cubicBezTo>
                    <a:pt x="2413" y="1320"/>
                    <a:pt x="2413" y="1307"/>
                    <a:pt x="2413" y="1295"/>
                  </a:cubicBezTo>
                  <a:cubicBezTo>
                    <a:pt x="2413" y="1245"/>
                    <a:pt x="2413" y="1194"/>
                    <a:pt x="2413" y="1144"/>
                  </a:cubicBezTo>
                  <a:cubicBezTo>
                    <a:pt x="2413" y="1031"/>
                    <a:pt x="2413" y="918"/>
                    <a:pt x="2426" y="805"/>
                  </a:cubicBezTo>
                  <a:lnTo>
                    <a:pt x="2426" y="641"/>
                  </a:lnTo>
                  <a:lnTo>
                    <a:pt x="2426" y="566"/>
                  </a:lnTo>
                  <a:cubicBezTo>
                    <a:pt x="2426" y="541"/>
                    <a:pt x="2451" y="553"/>
                    <a:pt x="2464" y="541"/>
                  </a:cubicBezTo>
                  <a:cubicBezTo>
                    <a:pt x="2552" y="491"/>
                    <a:pt x="2652" y="453"/>
                    <a:pt x="2740" y="415"/>
                  </a:cubicBezTo>
                  <a:cubicBezTo>
                    <a:pt x="3054" y="302"/>
                    <a:pt x="3193" y="290"/>
                    <a:pt x="3004" y="277"/>
                  </a:cubicBezTo>
                  <a:lnTo>
                    <a:pt x="3004" y="277"/>
                  </a:lnTo>
                  <a:lnTo>
                    <a:pt x="2740" y="340"/>
                  </a:lnTo>
                  <a:lnTo>
                    <a:pt x="2451" y="465"/>
                  </a:lnTo>
                  <a:lnTo>
                    <a:pt x="2413" y="491"/>
                  </a:lnTo>
                  <a:lnTo>
                    <a:pt x="2401" y="491"/>
                  </a:lnTo>
                  <a:cubicBezTo>
                    <a:pt x="2401" y="503"/>
                    <a:pt x="2401" y="516"/>
                    <a:pt x="2401" y="528"/>
                  </a:cubicBezTo>
                  <a:lnTo>
                    <a:pt x="2401" y="692"/>
                  </a:lnTo>
                  <a:lnTo>
                    <a:pt x="2388" y="1006"/>
                  </a:lnTo>
                  <a:cubicBezTo>
                    <a:pt x="2388" y="989"/>
                    <a:pt x="2388" y="972"/>
                    <a:pt x="2388" y="956"/>
                  </a:cubicBezTo>
                  <a:lnTo>
                    <a:pt x="2388" y="943"/>
                  </a:lnTo>
                  <a:cubicBezTo>
                    <a:pt x="2388" y="842"/>
                    <a:pt x="2388" y="742"/>
                    <a:pt x="2388" y="641"/>
                  </a:cubicBezTo>
                  <a:cubicBezTo>
                    <a:pt x="2388" y="579"/>
                    <a:pt x="2388" y="528"/>
                    <a:pt x="2388" y="478"/>
                  </a:cubicBezTo>
                  <a:cubicBezTo>
                    <a:pt x="2401" y="453"/>
                    <a:pt x="2439" y="453"/>
                    <a:pt x="2451" y="440"/>
                  </a:cubicBezTo>
                  <a:cubicBezTo>
                    <a:pt x="2577" y="378"/>
                    <a:pt x="2728" y="302"/>
                    <a:pt x="2828" y="277"/>
                  </a:cubicBezTo>
                  <a:cubicBezTo>
                    <a:pt x="2941" y="252"/>
                    <a:pt x="3042" y="214"/>
                    <a:pt x="3105" y="214"/>
                  </a:cubicBezTo>
                  <a:cubicBezTo>
                    <a:pt x="3230" y="189"/>
                    <a:pt x="3293" y="176"/>
                    <a:pt x="3205" y="176"/>
                  </a:cubicBezTo>
                  <a:lnTo>
                    <a:pt x="3142" y="176"/>
                  </a:lnTo>
                  <a:cubicBezTo>
                    <a:pt x="3117" y="189"/>
                    <a:pt x="3067" y="189"/>
                    <a:pt x="3017" y="189"/>
                  </a:cubicBezTo>
                  <a:cubicBezTo>
                    <a:pt x="3004" y="189"/>
                    <a:pt x="2991" y="202"/>
                    <a:pt x="2979" y="202"/>
                  </a:cubicBezTo>
                  <a:cubicBezTo>
                    <a:pt x="2958" y="202"/>
                    <a:pt x="2937" y="210"/>
                    <a:pt x="2916" y="213"/>
                  </a:cubicBezTo>
                  <a:lnTo>
                    <a:pt x="2916" y="213"/>
                  </a:lnTo>
                  <a:cubicBezTo>
                    <a:pt x="2917" y="202"/>
                    <a:pt x="2929" y="202"/>
                    <a:pt x="2929" y="202"/>
                  </a:cubicBezTo>
                  <a:cubicBezTo>
                    <a:pt x="2954" y="202"/>
                    <a:pt x="2991" y="189"/>
                    <a:pt x="3017" y="176"/>
                  </a:cubicBezTo>
                  <a:cubicBezTo>
                    <a:pt x="3092" y="164"/>
                    <a:pt x="3180" y="151"/>
                    <a:pt x="3255" y="151"/>
                  </a:cubicBezTo>
                  <a:lnTo>
                    <a:pt x="3494" y="151"/>
                  </a:lnTo>
                  <a:cubicBezTo>
                    <a:pt x="3507" y="151"/>
                    <a:pt x="3519" y="139"/>
                    <a:pt x="3519" y="139"/>
                  </a:cubicBezTo>
                  <a:cubicBezTo>
                    <a:pt x="3519" y="139"/>
                    <a:pt x="3519" y="139"/>
                    <a:pt x="3519" y="126"/>
                  </a:cubicBezTo>
                  <a:lnTo>
                    <a:pt x="3507" y="126"/>
                  </a:lnTo>
                  <a:cubicBezTo>
                    <a:pt x="3507" y="114"/>
                    <a:pt x="3483" y="102"/>
                    <a:pt x="3470" y="90"/>
                  </a:cubicBezTo>
                  <a:lnTo>
                    <a:pt x="3470" y="90"/>
                  </a:lnTo>
                  <a:cubicBezTo>
                    <a:pt x="3487" y="92"/>
                    <a:pt x="3501" y="94"/>
                    <a:pt x="3510" y="94"/>
                  </a:cubicBezTo>
                  <a:cubicBezTo>
                    <a:pt x="3519" y="94"/>
                    <a:pt x="3523" y="92"/>
                    <a:pt x="3519" y="89"/>
                  </a:cubicBezTo>
                  <a:cubicBezTo>
                    <a:pt x="3519" y="89"/>
                    <a:pt x="3507" y="76"/>
                    <a:pt x="3482" y="76"/>
                  </a:cubicBezTo>
                  <a:lnTo>
                    <a:pt x="3469" y="63"/>
                  </a:lnTo>
                  <a:lnTo>
                    <a:pt x="3456" y="63"/>
                  </a:lnTo>
                  <a:cubicBezTo>
                    <a:pt x="3456" y="76"/>
                    <a:pt x="3469" y="76"/>
                    <a:pt x="3469" y="89"/>
                  </a:cubicBezTo>
                  <a:cubicBezTo>
                    <a:pt x="3469" y="89"/>
                    <a:pt x="3470" y="89"/>
                    <a:pt x="3470" y="90"/>
                  </a:cubicBezTo>
                  <a:lnTo>
                    <a:pt x="3470" y="90"/>
                  </a:lnTo>
                  <a:cubicBezTo>
                    <a:pt x="3447" y="86"/>
                    <a:pt x="3419" y="81"/>
                    <a:pt x="3394" y="76"/>
                  </a:cubicBezTo>
                  <a:cubicBezTo>
                    <a:pt x="3356" y="63"/>
                    <a:pt x="3318" y="63"/>
                    <a:pt x="3293" y="63"/>
                  </a:cubicBezTo>
                  <a:cubicBezTo>
                    <a:pt x="3331" y="51"/>
                    <a:pt x="3356" y="51"/>
                    <a:pt x="3381" y="51"/>
                  </a:cubicBezTo>
                  <a:lnTo>
                    <a:pt x="3494" y="51"/>
                  </a:lnTo>
                  <a:lnTo>
                    <a:pt x="3519" y="38"/>
                  </a:lnTo>
                  <a:cubicBezTo>
                    <a:pt x="3519" y="38"/>
                    <a:pt x="3507" y="38"/>
                    <a:pt x="3494" y="26"/>
                  </a:cubicBezTo>
                  <a:lnTo>
                    <a:pt x="3494" y="38"/>
                  </a:lnTo>
                  <a:cubicBezTo>
                    <a:pt x="3482" y="26"/>
                    <a:pt x="3469" y="26"/>
                    <a:pt x="3469" y="26"/>
                  </a:cubicBezTo>
                  <a:cubicBezTo>
                    <a:pt x="3469" y="38"/>
                    <a:pt x="3469" y="38"/>
                    <a:pt x="3469" y="38"/>
                  </a:cubicBezTo>
                  <a:cubicBezTo>
                    <a:pt x="3469" y="38"/>
                    <a:pt x="3469" y="38"/>
                    <a:pt x="3456" y="26"/>
                  </a:cubicBezTo>
                  <a:cubicBezTo>
                    <a:pt x="3456" y="26"/>
                    <a:pt x="3456" y="13"/>
                    <a:pt x="3456" y="13"/>
                  </a:cubicBezTo>
                  <a:lnTo>
                    <a:pt x="3482" y="13"/>
                  </a:lnTo>
                  <a:cubicBezTo>
                    <a:pt x="3444" y="13"/>
                    <a:pt x="3419" y="1"/>
                    <a:pt x="3368" y="1"/>
                  </a:cubicBezTo>
                  <a:close/>
                  <a:moveTo>
                    <a:pt x="1572" y="1194"/>
                  </a:moveTo>
                  <a:cubicBezTo>
                    <a:pt x="1472" y="1308"/>
                    <a:pt x="1417" y="1378"/>
                    <a:pt x="1429" y="1378"/>
                  </a:cubicBezTo>
                  <a:cubicBezTo>
                    <a:pt x="1438" y="1378"/>
                    <a:pt x="1486" y="1337"/>
                    <a:pt x="1584" y="1245"/>
                  </a:cubicBezTo>
                  <a:lnTo>
                    <a:pt x="1597" y="1232"/>
                  </a:lnTo>
                  <a:cubicBezTo>
                    <a:pt x="1597" y="1219"/>
                    <a:pt x="1584" y="1207"/>
                    <a:pt x="1572" y="1194"/>
                  </a:cubicBezTo>
                  <a:close/>
                  <a:moveTo>
                    <a:pt x="1800" y="1292"/>
                  </a:moveTo>
                  <a:lnTo>
                    <a:pt x="1800" y="1292"/>
                  </a:lnTo>
                  <a:cubicBezTo>
                    <a:pt x="1805" y="1301"/>
                    <a:pt x="1817" y="1311"/>
                    <a:pt x="1835" y="1320"/>
                  </a:cubicBezTo>
                  <a:cubicBezTo>
                    <a:pt x="1823" y="1316"/>
                    <a:pt x="1815" y="1314"/>
                    <a:pt x="1811" y="1314"/>
                  </a:cubicBezTo>
                  <a:cubicBezTo>
                    <a:pt x="1786" y="1314"/>
                    <a:pt x="1848" y="1362"/>
                    <a:pt x="1848" y="1383"/>
                  </a:cubicBezTo>
                  <a:lnTo>
                    <a:pt x="1756" y="1337"/>
                  </a:lnTo>
                  <a:lnTo>
                    <a:pt x="1756" y="1337"/>
                  </a:lnTo>
                  <a:cubicBezTo>
                    <a:pt x="1754" y="1338"/>
                    <a:pt x="1753" y="1340"/>
                    <a:pt x="1751" y="1342"/>
                  </a:cubicBezTo>
                  <a:lnTo>
                    <a:pt x="1751" y="1342"/>
                  </a:lnTo>
                  <a:cubicBezTo>
                    <a:pt x="1750" y="1339"/>
                    <a:pt x="1749" y="1336"/>
                    <a:pt x="1747" y="1333"/>
                  </a:cubicBezTo>
                  <a:lnTo>
                    <a:pt x="1747" y="1333"/>
                  </a:lnTo>
                  <a:lnTo>
                    <a:pt x="1756" y="1337"/>
                  </a:lnTo>
                  <a:lnTo>
                    <a:pt x="1756" y="1337"/>
                  </a:lnTo>
                  <a:cubicBezTo>
                    <a:pt x="1773" y="1319"/>
                    <a:pt x="1789" y="1304"/>
                    <a:pt x="1798" y="1295"/>
                  </a:cubicBezTo>
                  <a:lnTo>
                    <a:pt x="1800" y="1292"/>
                  </a:lnTo>
                  <a:close/>
                  <a:moveTo>
                    <a:pt x="1802" y="1407"/>
                  </a:moveTo>
                  <a:cubicBezTo>
                    <a:pt x="1792" y="1413"/>
                    <a:pt x="1777" y="1422"/>
                    <a:pt x="1760" y="1433"/>
                  </a:cubicBezTo>
                  <a:cubicBezTo>
                    <a:pt x="1758" y="1435"/>
                    <a:pt x="1757" y="1436"/>
                    <a:pt x="1755" y="1438"/>
                  </a:cubicBezTo>
                  <a:lnTo>
                    <a:pt x="1755" y="1438"/>
                  </a:lnTo>
                  <a:cubicBezTo>
                    <a:pt x="1774" y="1428"/>
                    <a:pt x="1791" y="1418"/>
                    <a:pt x="1802" y="1407"/>
                  </a:cubicBezTo>
                  <a:close/>
                  <a:moveTo>
                    <a:pt x="3453" y="1254"/>
                  </a:moveTo>
                  <a:cubicBezTo>
                    <a:pt x="3454" y="1258"/>
                    <a:pt x="3455" y="1264"/>
                    <a:pt x="3456" y="1270"/>
                  </a:cubicBezTo>
                  <a:cubicBezTo>
                    <a:pt x="3461" y="1276"/>
                    <a:pt x="3465" y="1285"/>
                    <a:pt x="3469" y="1295"/>
                  </a:cubicBezTo>
                  <a:lnTo>
                    <a:pt x="3469" y="1295"/>
                  </a:lnTo>
                  <a:cubicBezTo>
                    <a:pt x="3469" y="1295"/>
                    <a:pt x="3469" y="1295"/>
                    <a:pt x="3469" y="1295"/>
                  </a:cubicBezTo>
                  <a:cubicBezTo>
                    <a:pt x="3471" y="1291"/>
                    <a:pt x="3474" y="1287"/>
                    <a:pt x="3476" y="1283"/>
                  </a:cubicBezTo>
                  <a:lnTo>
                    <a:pt x="3476" y="1283"/>
                  </a:lnTo>
                  <a:cubicBezTo>
                    <a:pt x="3478" y="1293"/>
                    <a:pt x="3480" y="1306"/>
                    <a:pt x="3482" y="1320"/>
                  </a:cubicBezTo>
                  <a:cubicBezTo>
                    <a:pt x="3482" y="1320"/>
                    <a:pt x="3482" y="1332"/>
                    <a:pt x="3482" y="1345"/>
                  </a:cubicBezTo>
                  <a:lnTo>
                    <a:pt x="3482" y="1345"/>
                  </a:lnTo>
                  <a:cubicBezTo>
                    <a:pt x="3479" y="1326"/>
                    <a:pt x="3474" y="1309"/>
                    <a:pt x="3469" y="1295"/>
                  </a:cubicBezTo>
                  <a:lnTo>
                    <a:pt x="3469" y="1295"/>
                  </a:lnTo>
                  <a:cubicBezTo>
                    <a:pt x="3444" y="1345"/>
                    <a:pt x="3494" y="1295"/>
                    <a:pt x="3431" y="1395"/>
                  </a:cubicBezTo>
                  <a:cubicBezTo>
                    <a:pt x="3363" y="1444"/>
                    <a:pt x="3310" y="1463"/>
                    <a:pt x="3284" y="1463"/>
                  </a:cubicBezTo>
                  <a:cubicBezTo>
                    <a:pt x="3276" y="1463"/>
                    <a:pt x="3271" y="1461"/>
                    <a:pt x="3268" y="1458"/>
                  </a:cubicBezTo>
                  <a:cubicBezTo>
                    <a:pt x="3255" y="1458"/>
                    <a:pt x="3293" y="1420"/>
                    <a:pt x="3343" y="1370"/>
                  </a:cubicBezTo>
                  <a:cubicBezTo>
                    <a:pt x="3378" y="1336"/>
                    <a:pt x="3424" y="1296"/>
                    <a:pt x="3453" y="1254"/>
                  </a:cubicBezTo>
                  <a:close/>
                  <a:moveTo>
                    <a:pt x="1597" y="1496"/>
                  </a:moveTo>
                  <a:lnTo>
                    <a:pt x="1597" y="1508"/>
                  </a:lnTo>
                  <a:cubicBezTo>
                    <a:pt x="1597" y="1508"/>
                    <a:pt x="1609" y="1521"/>
                    <a:pt x="1609" y="1521"/>
                  </a:cubicBezTo>
                  <a:cubicBezTo>
                    <a:pt x="1609" y="1508"/>
                    <a:pt x="1597" y="1508"/>
                    <a:pt x="1597" y="1496"/>
                  </a:cubicBezTo>
                  <a:close/>
                  <a:moveTo>
                    <a:pt x="3484" y="1402"/>
                  </a:moveTo>
                  <a:cubicBezTo>
                    <a:pt x="3486" y="1456"/>
                    <a:pt x="3450" y="1501"/>
                    <a:pt x="3394" y="1546"/>
                  </a:cubicBezTo>
                  <a:cubicBezTo>
                    <a:pt x="3449" y="1497"/>
                    <a:pt x="3474" y="1448"/>
                    <a:pt x="3484" y="1402"/>
                  </a:cubicBezTo>
                  <a:close/>
                  <a:moveTo>
                    <a:pt x="1755" y="1438"/>
                  </a:moveTo>
                  <a:cubicBezTo>
                    <a:pt x="1708" y="1462"/>
                    <a:pt x="1651" y="1484"/>
                    <a:pt x="1660" y="1534"/>
                  </a:cubicBezTo>
                  <a:cubicBezTo>
                    <a:pt x="1634" y="1534"/>
                    <a:pt x="1622" y="1521"/>
                    <a:pt x="1609" y="1521"/>
                  </a:cubicBezTo>
                  <a:cubicBezTo>
                    <a:pt x="1622" y="1546"/>
                    <a:pt x="1597" y="1571"/>
                    <a:pt x="1609" y="1596"/>
                  </a:cubicBezTo>
                  <a:cubicBezTo>
                    <a:pt x="1670" y="1524"/>
                    <a:pt x="1718" y="1475"/>
                    <a:pt x="1755" y="1438"/>
                  </a:cubicBezTo>
                  <a:close/>
                  <a:moveTo>
                    <a:pt x="579" y="1785"/>
                  </a:moveTo>
                  <a:lnTo>
                    <a:pt x="575" y="1787"/>
                  </a:lnTo>
                  <a:lnTo>
                    <a:pt x="575" y="1787"/>
                  </a:lnTo>
                  <a:cubicBezTo>
                    <a:pt x="576" y="1786"/>
                    <a:pt x="578" y="1786"/>
                    <a:pt x="579" y="1785"/>
                  </a:cubicBezTo>
                  <a:close/>
                  <a:moveTo>
                    <a:pt x="918" y="1848"/>
                  </a:moveTo>
                  <a:lnTo>
                    <a:pt x="918" y="1873"/>
                  </a:lnTo>
                  <a:lnTo>
                    <a:pt x="943" y="1898"/>
                  </a:lnTo>
                  <a:cubicBezTo>
                    <a:pt x="931" y="1885"/>
                    <a:pt x="918" y="1860"/>
                    <a:pt x="918" y="1848"/>
                  </a:cubicBezTo>
                  <a:close/>
                  <a:moveTo>
                    <a:pt x="1575" y="1604"/>
                  </a:moveTo>
                  <a:cubicBezTo>
                    <a:pt x="1558" y="1604"/>
                    <a:pt x="1543" y="1613"/>
                    <a:pt x="1534" y="1622"/>
                  </a:cubicBezTo>
                  <a:lnTo>
                    <a:pt x="1446" y="1722"/>
                  </a:lnTo>
                  <a:cubicBezTo>
                    <a:pt x="1458" y="1735"/>
                    <a:pt x="1458" y="1735"/>
                    <a:pt x="1458" y="1735"/>
                  </a:cubicBezTo>
                  <a:cubicBezTo>
                    <a:pt x="1433" y="1735"/>
                    <a:pt x="1408" y="1810"/>
                    <a:pt x="1370" y="1848"/>
                  </a:cubicBezTo>
                  <a:lnTo>
                    <a:pt x="1320" y="1911"/>
                  </a:lnTo>
                  <a:cubicBezTo>
                    <a:pt x="1320" y="1923"/>
                    <a:pt x="1320" y="1923"/>
                    <a:pt x="1320" y="1923"/>
                  </a:cubicBezTo>
                  <a:cubicBezTo>
                    <a:pt x="1421" y="1785"/>
                    <a:pt x="1521" y="1684"/>
                    <a:pt x="1597" y="1609"/>
                  </a:cubicBezTo>
                  <a:cubicBezTo>
                    <a:pt x="1589" y="1605"/>
                    <a:pt x="1582" y="1604"/>
                    <a:pt x="1575" y="1604"/>
                  </a:cubicBezTo>
                  <a:close/>
                  <a:moveTo>
                    <a:pt x="1270" y="629"/>
                  </a:moveTo>
                  <a:cubicBezTo>
                    <a:pt x="1252" y="638"/>
                    <a:pt x="1247" y="673"/>
                    <a:pt x="1236" y="673"/>
                  </a:cubicBezTo>
                  <a:cubicBezTo>
                    <a:pt x="1232" y="673"/>
                    <a:pt x="1227" y="668"/>
                    <a:pt x="1220" y="654"/>
                  </a:cubicBezTo>
                  <a:lnTo>
                    <a:pt x="1220" y="654"/>
                  </a:lnTo>
                  <a:cubicBezTo>
                    <a:pt x="1245" y="717"/>
                    <a:pt x="1182" y="704"/>
                    <a:pt x="1182" y="767"/>
                  </a:cubicBezTo>
                  <a:lnTo>
                    <a:pt x="1169" y="742"/>
                  </a:lnTo>
                  <a:cubicBezTo>
                    <a:pt x="1169" y="754"/>
                    <a:pt x="1169" y="767"/>
                    <a:pt x="1157" y="780"/>
                  </a:cubicBezTo>
                  <a:lnTo>
                    <a:pt x="1144" y="742"/>
                  </a:lnTo>
                  <a:cubicBezTo>
                    <a:pt x="1144" y="780"/>
                    <a:pt x="1081" y="767"/>
                    <a:pt x="1069" y="805"/>
                  </a:cubicBezTo>
                  <a:cubicBezTo>
                    <a:pt x="1084" y="790"/>
                    <a:pt x="1093" y="785"/>
                    <a:pt x="1100" y="785"/>
                  </a:cubicBezTo>
                  <a:cubicBezTo>
                    <a:pt x="1114" y="785"/>
                    <a:pt x="1117" y="806"/>
                    <a:pt x="1135" y="806"/>
                  </a:cubicBezTo>
                  <a:cubicBezTo>
                    <a:pt x="1138" y="806"/>
                    <a:pt x="1141" y="806"/>
                    <a:pt x="1144" y="805"/>
                  </a:cubicBezTo>
                  <a:lnTo>
                    <a:pt x="1144" y="805"/>
                  </a:lnTo>
                  <a:cubicBezTo>
                    <a:pt x="1107" y="893"/>
                    <a:pt x="1056" y="805"/>
                    <a:pt x="968" y="918"/>
                  </a:cubicBezTo>
                  <a:cubicBezTo>
                    <a:pt x="984" y="902"/>
                    <a:pt x="1005" y="886"/>
                    <a:pt x="1015" y="886"/>
                  </a:cubicBezTo>
                  <a:cubicBezTo>
                    <a:pt x="1021" y="886"/>
                    <a:pt x="1023" y="891"/>
                    <a:pt x="1019" y="905"/>
                  </a:cubicBezTo>
                  <a:cubicBezTo>
                    <a:pt x="994" y="918"/>
                    <a:pt x="968" y="943"/>
                    <a:pt x="943" y="956"/>
                  </a:cubicBezTo>
                  <a:cubicBezTo>
                    <a:pt x="920" y="983"/>
                    <a:pt x="917" y="991"/>
                    <a:pt x="923" y="991"/>
                  </a:cubicBezTo>
                  <a:cubicBezTo>
                    <a:pt x="928" y="991"/>
                    <a:pt x="944" y="982"/>
                    <a:pt x="952" y="982"/>
                  </a:cubicBezTo>
                  <a:cubicBezTo>
                    <a:pt x="952" y="982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70" y="961"/>
                    <a:pt x="988" y="939"/>
                    <a:pt x="1006" y="918"/>
                  </a:cubicBezTo>
                  <a:cubicBezTo>
                    <a:pt x="1009" y="924"/>
                    <a:pt x="1015" y="927"/>
                    <a:pt x="1022" y="927"/>
                  </a:cubicBezTo>
                  <a:cubicBezTo>
                    <a:pt x="1065" y="927"/>
                    <a:pt x="1170" y="825"/>
                    <a:pt x="1209" y="825"/>
                  </a:cubicBezTo>
                  <a:cubicBezTo>
                    <a:pt x="1213" y="825"/>
                    <a:pt x="1217" y="826"/>
                    <a:pt x="1220" y="830"/>
                  </a:cubicBezTo>
                  <a:lnTo>
                    <a:pt x="968" y="1031"/>
                  </a:lnTo>
                  <a:cubicBezTo>
                    <a:pt x="975" y="1037"/>
                    <a:pt x="986" y="1040"/>
                    <a:pt x="1001" y="1040"/>
                  </a:cubicBezTo>
                  <a:cubicBezTo>
                    <a:pt x="1044" y="1040"/>
                    <a:pt x="1117" y="1013"/>
                    <a:pt x="1190" y="961"/>
                  </a:cubicBezTo>
                  <a:lnTo>
                    <a:pt x="1190" y="961"/>
                  </a:lnTo>
                  <a:cubicBezTo>
                    <a:pt x="1179" y="996"/>
                    <a:pt x="1168" y="1032"/>
                    <a:pt x="1157" y="1069"/>
                  </a:cubicBezTo>
                  <a:cubicBezTo>
                    <a:pt x="1154" y="1078"/>
                    <a:pt x="1151" y="1087"/>
                    <a:pt x="1149" y="1095"/>
                  </a:cubicBezTo>
                  <a:lnTo>
                    <a:pt x="1149" y="1095"/>
                  </a:lnTo>
                  <a:cubicBezTo>
                    <a:pt x="1245" y="1062"/>
                    <a:pt x="1336" y="1037"/>
                    <a:pt x="1383" y="1031"/>
                  </a:cubicBezTo>
                  <a:lnTo>
                    <a:pt x="1383" y="1031"/>
                  </a:lnTo>
                  <a:lnTo>
                    <a:pt x="1270" y="1119"/>
                  </a:lnTo>
                  <a:lnTo>
                    <a:pt x="1270" y="1157"/>
                  </a:lnTo>
                  <a:cubicBezTo>
                    <a:pt x="1242" y="1180"/>
                    <a:pt x="1209" y="1199"/>
                    <a:pt x="1177" y="1214"/>
                  </a:cubicBezTo>
                  <a:lnTo>
                    <a:pt x="1177" y="1214"/>
                  </a:lnTo>
                  <a:cubicBezTo>
                    <a:pt x="781" y="1708"/>
                    <a:pt x="955" y="1572"/>
                    <a:pt x="843" y="1772"/>
                  </a:cubicBezTo>
                  <a:cubicBezTo>
                    <a:pt x="843" y="1785"/>
                    <a:pt x="830" y="1797"/>
                    <a:pt x="830" y="1797"/>
                  </a:cubicBezTo>
                  <a:lnTo>
                    <a:pt x="818" y="1823"/>
                  </a:lnTo>
                  <a:lnTo>
                    <a:pt x="805" y="1835"/>
                  </a:lnTo>
                  <a:cubicBezTo>
                    <a:pt x="805" y="1848"/>
                    <a:pt x="792" y="1860"/>
                    <a:pt x="792" y="1873"/>
                  </a:cubicBezTo>
                  <a:lnTo>
                    <a:pt x="780" y="1885"/>
                  </a:ln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lnTo>
                    <a:pt x="780" y="1898"/>
                  </a:lnTo>
                  <a:lnTo>
                    <a:pt x="767" y="1911"/>
                  </a:lnTo>
                  <a:lnTo>
                    <a:pt x="755" y="1936"/>
                  </a:lnTo>
                  <a:lnTo>
                    <a:pt x="742" y="1961"/>
                  </a:lnTo>
                  <a:cubicBezTo>
                    <a:pt x="742" y="1973"/>
                    <a:pt x="730" y="1986"/>
                    <a:pt x="730" y="1999"/>
                  </a:cubicBezTo>
                  <a:lnTo>
                    <a:pt x="755" y="2024"/>
                  </a:lnTo>
                  <a:cubicBezTo>
                    <a:pt x="767" y="2011"/>
                    <a:pt x="742" y="1986"/>
                    <a:pt x="742" y="1973"/>
                  </a:cubicBezTo>
                  <a:lnTo>
                    <a:pt x="742" y="1973"/>
                  </a:lnTo>
                  <a:lnTo>
                    <a:pt x="792" y="1999"/>
                  </a:lnTo>
                  <a:cubicBezTo>
                    <a:pt x="730" y="1936"/>
                    <a:pt x="855" y="1948"/>
                    <a:pt x="780" y="1885"/>
                  </a:cubicBezTo>
                  <a:lnTo>
                    <a:pt x="780" y="1885"/>
                  </a:lnTo>
                  <a:cubicBezTo>
                    <a:pt x="792" y="1893"/>
                    <a:pt x="800" y="1896"/>
                    <a:pt x="804" y="1896"/>
                  </a:cubicBezTo>
                  <a:cubicBezTo>
                    <a:pt x="822" y="1896"/>
                    <a:pt x="790" y="1848"/>
                    <a:pt x="830" y="1848"/>
                  </a:cubicBezTo>
                  <a:cubicBezTo>
                    <a:pt x="880" y="1898"/>
                    <a:pt x="767" y="1936"/>
                    <a:pt x="855" y="1973"/>
                  </a:cubicBezTo>
                  <a:cubicBezTo>
                    <a:pt x="893" y="1973"/>
                    <a:pt x="855" y="1936"/>
                    <a:pt x="893" y="1936"/>
                  </a:cubicBezTo>
                  <a:cubicBezTo>
                    <a:pt x="893" y="1948"/>
                    <a:pt x="906" y="1961"/>
                    <a:pt x="918" y="1973"/>
                  </a:cubicBezTo>
                  <a:cubicBezTo>
                    <a:pt x="931" y="1961"/>
                    <a:pt x="931" y="1948"/>
                    <a:pt x="931" y="1936"/>
                  </a:cubicBezTo>
                  <a:lnTo>
                    <a:pt x="968" y="1948"/>
                  </a:lnTo>
                  <a:lnTo>
                    <a:pt x="943" y="1898"/>
                  </a:lnTo>
                  <a:cubicBezTo>
                    <a:pt x="931" y="1898"/>
                    <a:pt x="918" y="1885"/>
                    <a:pt x="906" y="1885"/>
                  </a:cubicBezTo>
                  <a:lnTo>
                    <a:pt x="906" y="1911"/>
                  </a:lnTo>
                  <a:cubicBezTo>
                    <a:pt x="855" y="1885"/>
                    <a:pt x="868" y="1885"/>
                    <a:pt x="868" y="1873"/>
                  </a:cubicBezTo>
                  <a:lnTo>
                    <a:pt x="843" y="1860"/>
                  </a:lnTo>
                  <a:lnTo>
                    <a:pt x="855" y="1848"/>
                  </a:lnTo>
                  <a:cubicBezTo>
                    <a:pt x="855" y="1848"/>
                    <a:pt x="843" y="1835"/>
                    <a:pt x="843" y="1835"/>
                  </a:cubicBezTo>
                  <a:lnTo>
                    <a:pt x="855" y="1835"/>
                  </a:lnTo>
                  <a:lnTo>
                    <a:pt x="855" y="1823"/>
                  </a:lnTo>
                  <a:cubicBezTo>
                    <a:pt x="868" y="1823"/>
                    <a:pt x="868" y="1810"/>
                    <a:pt x="868" y="1810"/>
                  </a:cubicBezTo>
                  <a:lnTo>
                    <a:pt x="880" y="1823"/>
                  </a:lnTo>
                  <a:cubicBezTo>
                    <a:pt x="880" y="1810"/>
                    <a:pt x="880" y="1810"/>
                    <a:pt x="880" y="1797"/>
                  </a:cubicBezTo>
                  <a:lnTo>
                    <a:pt x="868" y="1797"/>
                  </a:lnTo>
                  <a:lnTo>
                    <a:pt x="880" y="1772"/>
                  </a:lnTo>
                  <a:cubicBezTo>
                    <a:pt x="880" y="1785"/>
                    <a:pt x="880" y="1785"/>
                    <a:pt x="880" y="1785"/>
                  </a:cubicBezTo>
                  <a:cubicBezTo>
                    <a:pt x="880" y="1785"/>
                    <a:pt x="893" y="1772"/>
                    <a:pt x="893" y="1772"/>
                  </a:cubicBezTo>
                  <a:cubicBezTo>
                    <a:pt x="893" y="1785"/>
                    <a:pt x="893" y="1785"/>
                    <a:pt x="893" y="1785"/>
                  </a:cubicBezTo>
                  <a:cubicBezTo>
                    <a:pt x="912" y="1766"/>
                    <a:pt x="943" y="1760"/>
                    <a:pt x="976" y="1760"/>
                  </a:cubicBezTo>
                  <a:cubicBezTo>
                    <a:pt x="1009" y="1760"/>
                    <a:pt x="1044" y="1766"/>
                    <a:pt x="1069" y="1772"/>
                  </a:cubicBezTo>
                  <a:cubicBezTo>
                    <a:pt x="1081" y="1747"/>
                    <a:pt x="1094" y="1735"/>
                    <a:pt x="1107" y="1722"/>
                  </a:cubicBezTo>
                  <a:cubicBezTo>
                    <a:pt x="1094" y="1697"/>
                    <a:pt x="1081" y="1684"/>
                    <a:pt x="1056" y="1684"/>
                  </a:cubicBezTo>
                  <a:cubicBezTo>
                    <a:pt x="1055" y="1682"/>
                    <a:pt x="1054" y="1681"/>
                    <a:pt x="1052" y="1681"/>
                  </a:cubicBezTo>
                  <a:cubicBezTo>
                    <a:pt x="1044" y="1681"/>
                    <a:pt x="1033" y="1718"/>
                    <a:pt x="1003" y="1718"/>
                  </a:cubicBezTo>
                  <a:cubicBezTo>
                    <a:pt x="988" y="1718"/>
                    <a:pt x="969" y="1710"/>
                    <a:pt x="943" y="1684"/>
                  </a:cubicBezTo>
                  <a:lnTo>
                    <a:pt x="943" y="1684"/>
                  </a:lnTo>
                  <a:cubicBezTo>
                    <a:pt x="958" y="1687"/>
                    <a:pt x="970" y="1688"/>
                    <a:pt x="980" y="1688"/>
                  </a:cubicBezTo>
                  <a:cubicBezTo>
                    <a:pt x="1067" y="1688"/>
                    <a:pt x="957" y="1594"/>
                    <a:pt x="1081" y="1571"/>
                  </a:cubicBezTo>
                  <a:cubicBezTo>
                    <a:pt x="1094" y="1622"/>
                    <a:pt x="1144" y="1596"/>
                    <a:pt x="1169" y="1622"/>
                  </a:cubicBezTo>
                  <a:lnTo>
                    <a:pt x="1182" y="1622"/>
                  </a:lnTo>
                  <a:cubicBezTo>
                    <a:pt x="1182" y="1596"/>
                    <a:pt x="1169" y="1584"/>
                    <a:pt x="1144" y="1559"/>
                  </a:cubicBezTo>
                  <a:lnTo>
                    <a:pt x="1144" y="1559"/>
                  </a:lnTo>
                  <a:lnTo>
                    <a:pt x="1195" y="1571"/>
                  </a:lnTo>
                  <a:cubicBezTo>
                    <a:pt x="1132" y="1471"/>
                    <a:pt x="1119" y="1508"/>
                    <a:pt x="1119" y="1420"/>
                  </a:cubicBezTo>
                  <a:lnTo>
                    <a:pt x="1119" y="1420"/>
                  </a:lnTo>
                  <a:cubicBezTo>
                    <a:pt x="1132" y="1458"/>
                    <a:pt x="1195" y="1433"/>
                    <a:pt x="1207" y="1471"/>
                  </a:cubicBezTo>
                  <a:cubicBezTo>
                    <a:pt x="1232" y="1446"/>
                    <a:pt x="1232" y="1433"/>
                    <a:pt x="1220" y="1408"/>
                  </a:cubicBezTo>
                  <a:lnTo>
                    <a:pt x="1182" y="1408"/>
                  </a:lnTo>
                  <a:lnTo>
                    <a:pt x="1195" y="1395"/>
                  </a:lnTo>
                  <a:lnTo>
                    <a:pt x="1220" y="1383"/>
                  </a:lnTo>
                  <a:lnTo>
                    <a:pt x="1220" y="1395"/>
                  </a:lnTo>
                  <a:lnTo>
                    <a:pt x="1220" y="1408"/>
                  </a:lnTo>
                  <a:cubicBezTo>
                    <a:pt x="1245" y="1333"/>
                    <a:pt x="1308" y="1383"/>
                    <a:pt x="1308" y="1307"/>
                  </a:cubicBezTo>
                  <a:lnTo>
                    <a:pt x="1283" y="1295"/>
                  </a:lnTo>
                  <a:cubicBezTo>
                    <a:pt x="1283" y="1169"/>
                    <a:pt x="1421" y="1094"/>
                    <a:pt x="1421" y="1031"/>
                  </a:cubicBezTo>
                  <a:lnTo>
                    <a:pt x="1421" y="1031"/>
                  </a:lnTo>
                  <a:lnTo>
                    <a:pt x="1396" y="1044"/>
                  </a:lnTo>
                  <a:cubicBezTo>
                    <a:pt x="1407" y="1032"/>
                    <a:pt x="1398" y="991"/>
                    <a:pt x="1423" y="991"/>
                  </a:cubicBezTo>
                  <a:cubicBezTo>
                    <a:pt x="1426" y="991"/>
                    <a:pt x="1429" y="992"/>
                    <a:pt x="1433" y="993"/>
                  </a:cubicBezTo>
                  <a:cubicBezTo>
                    <a:pt x="1433" y="993"/>
                    <a:pt x="1446" y="1006"/>
                    <a:pt x="1433" y="1006"/>
                  </a:cubicBezTo>
                  <a:cubicBezTo>
                    <a:pt x="1454" y="1026"/>
                    <a:pt x="1483" y="1047"/>
                    <a:pt x="1499" y="1047"/>
                  </a:cubicBezTo>
                  <a:cubicBezTo>
                    <a:pt x="1503" y="1047"/>
                    <a:pt x="1506" y="1046"/>
                    <a:pt x="1509" y="1044"/>
                  </a:cubicBezTo>
                  <a:lnTo>
                    <a:pt x="1484" y="1006"/>
                  </a:lnTo>
                  <a:lnTo>
                    <a:pt x="1484" y="1006"/>
                  </a:lnTo>
                  <a:lnTo>
                    <a:pt x="1521" y="1031"/>
                  </a:lnTo>
                  <a:cubicBezTo>
                    <a:pt x="1534" y="1006"/>
                    <a:pt x="1458" y="993"/>
                    <a:pt x="1484" y="968"/>
                  </a:cubicBezTo>
                  <a:lnTo>
                    <a:pt x="1484" y="968"/>
                  </a:lnTo>
                  <a:cubicBezTo>
                    <a:pt x="1506" y="985"/>
                    <a:pt x="1523" y="991"/>
                    <a:pt x="1537" y="991"/>
                  </a:cubicBezTo>
                  <a:cubicBezTo>
                    <a:pt x="1572" y="991"/>
                    <a:pt x="1585" y="951"/>
                    <a:pt x="1618" y="951"/>
                  </a:cubicBezTo>
                  <a:cubicBezTo>
                    <a:pt x="1629" y="951"/>
                    <a:pt x="1642" y="956"/>
                    <a:pt x="1660" y="968"/>
                  </a:cubicBezTo>
                  <a:cubicBezTo>
                    <a:pt x="1644" y="945"/>
                    <a:pt x="1634" y="938"/>
                    <a:pt x="1627" y="938"/>
                  </a:cubicBezTo>
                  <a:cubicBezTo>
                    <a:pt x="1618" y="938"/>
                    <a:pt x="1613" y="948"/>
                    <a:pt x="1604" y="948"/>
                  </a:cubicBezTo>
                  <a:cubicBezTo>
                    <a:pt x="1597" y="948"/>
                    <a:pt x="1587" y="941"/>
                    <a:pt x="1572" y="918"/>
                  </a:cubicBezTo>
                  <a:cubicBezTo>
                    <a:pt x="1580" y="918"/>
                    <a:pt x="1594" y="923"/>
                    <a:pt x="1606" y="923"/>
                  </a:cubicBezTo>
                  <a:cubicBezTo>
                    <a:pt x="1612" y="923"/>
                    <a:pt x="1618" y="922"/>
                    <a:pt x="1622" y="918"/>
                  </a:cubicBezTo>
                  <a:lnTo>
                    <a:pt x="1572" y="893"/>
                  </a:lnTo>
                  <a:cubicBezTo>
                    <a:pt x="1624" y="867"/>
                    <a:pt x="1670" y="865"/>
                    <a:pt x="1706" y="845"/>
                  </a:cubicBezTo>
                  <a:lnTo>
                    <a:pt x="1706" y="845"/>
                  </a:lnTo>
                  <a:cubicBezTo>
                    <a:pt x="1746" y="861"/>
                    <a:pt x="1786" y="877"/>
                    <a:pt x="1823" y="893"/>
                  </a:cubicBezTo>
                  <a:cubicBezTo>
                    <a:pt x="1898" y="918"/>
                    <a:pt x="2024" y="943"/>
                    <a:pt x="2062" y="968"/>
                  </a:cubicBezTo>
                  <a:cubicBezTo>
                    <a:pt x="2051" y="966"/>
                    <a:pt x="2041" y="965"/>
                    <a:pt x="2034" y="965"/>
                  </a:cubicBezTo>
                  <a:cubicBezTo>
                    <a:pt x="1976" y="965"/>
                    <a:pt x="2014" y="1031"/>
                    <a:pt x="2080" y="1087"/>
                  </a:cubicBezTo>
                  <a:lnTo>
                    <a:pt x="2080" y="1087"/>
                  </a:lnTo>
                  <a:cubicBezTo>
                    <a:pt x="2097" y="1087"/>
                    <a:pt x="2116" y="1089"/>
                    <a:pt x="2137" y="1094"/>
                  </a:cubicBezTo>
                  <a:cubicBezTo>
                    <a:pt x="2087" y="1069"/>
                    <a:pt x="2099" y="1056"/>
                    <a:pt x="2112" y="1044"/>
                  </a:cubicBezTo>
                  <a:cubicBezTo>
                    <a:pt x="2099" y="1044"/>
                    <a:pt x="2074" y="1018"/>
                    <a:pt x="2049" y="993"/>
                  </a:cubicBezTo>
                  <a:lnTo>
                    <a:pt x="2049" y="993"/>
                  </a:lnTo>
                  <a:lnTo>
                    <a:pt x="2150" y="1006"/>
                  </a:lnTo>
                  <a:cubicBezTo>
                    <a:pt x="2099" y="943"/>
                    <a:pt x="2187" y="968"/>
                    <a:pt x="2137" y="905"/>
                  </a:cubicBezTo>
                  <a:lnTo>
                    <a:pt x="2137" y="905"/>
                  </a:lnTo>
                  <a:lnTo>
                    <a:pt x="2137" y="930"/>
                  </a:lnTo>
                  <a:cubicBezTo>
                    <a:pt x="2087" y="842"/>
                    <a:pt x="1974" y="805"/>
                    <a:pt x="1898" y="729"/>
                  </a:cubicBezTo>
                  <a:lnTo>
                    <a:pt x="1898" y="729"/>
                  </a:lnTo>
                  <a:cubicBezTo>
                    <a:pt x="1911" y="752"/>
                    <a:pt x="1907" y="759"/>
                    <a:pt x="1894" y="759"/>
                  </a:cubicBezTo>
                  <a:cubicBezTo>
                    <a:pt x="1875" y="759"/>
                    <a:pt x="1837" y="743"/>
                    <a:pt x="1814" y="743"/>
                  </a:cubicBezTo>
                  <a:cubicBezTo>
                    <a:pt x="1793" y="743"/>
                    <a:pt x="1784" y="756"/>
                    <a:pt x="1810" y="805"/>
                  </a:cubicBezTo>
                  <a:cubicBezTo>
                    <a:pt x="1785" y="792"/>
                    <a:pt x="1785" y="767"/>
                    <a:pt x="1760" y="754"/>
                  </a:cubicBezTo>
                  <a:lnTo>
                    <a:pt x="1760" y="754"/>
                  </a:lnTo>
                  <a:cubicBezTo>
                    <a:pt x="1785" y="805"/>
                    <a:pt x="1785" y="817"/>
                    <a:pt x="1760" y="817"/>
                  </a:cubicBezTo>
                  <a:lnTo>
                    <a:pt x="1747" y="805"/>
                  </a:lnTo>
                  <a:cubicBezTo>
                    <a:pt x="1736" y="824"/>
                    <a:pt x="1722" y="836"/>
                    <a:pt x="1706" y="845"/>
                  </a:cubicBezTo>
                  <a:lnTo>
                    <a:pt x="1706" y="845"/>
                  </a:lnTo>
                  <a:cubicBezTo>
                    <a:pt x="1652" y="823"/>
                    <a:pt x="1597" y="801"/>
                    <a:pt x="1546" y="780"/>
                  </a:cubicBezTo>
                  <a:cubicBezTo>
                    <a:pt x="1509" y="754"/>
                    <a:pt x="1458" y="729"/>
                    <a:pt x="1421" y="717"/>
                  </a:cubicBezTo>
                  <a:cubicBezTo>
                    <a:pt x="1383" y="704"/>
                    <a:pt x="1370" y="692"/>
                    <a:pt x="1358" y="692"/>
                  </a:cubicBezTo>
                  <a:cubicBezTo>
                    <a:pt x="1350" y="684"/>
                    <a:pt x="1342" y="681"/>
                    <a:pt x="1334" y="680"/>
                  </a:cubicBezTo>
                  <a:lnTo>
                    <a:pt x="1334" y="680"/>
                  </a:lnTo>
                  <a:lnTo>
                    <a:pt x="1370" y="704"/>
                  </a:lnTo>
                  <a:lnTo>
                    <a:pt x="1396" y="717"/>
                  </a:lnTo>
                  <a:cubicBezTo>
                    <a:pt x="1370" y="717"/>
                    <a:pt x="1358" y="704"/>
                    <a:pt x="1333" y="704"/>
                  </a:cubicBezTo>
                  <a:cubicBezTo>
                    <a:pt x="1330" y="702"/>
                    <a:pt x="1328" y="701"/>
                    <a:pt x="1327" y="701"/>
                  </a:cubicBezTo>
                  <a:cubicBezTo>
                    <a:pt x="1320" y="701"/>
                    <a:pt x="1318" y="717"/>
                    <a:pt x="1308" y="717"/>
                  </a:cubicBezTo>
                  <a:cubicBezTo>
                    <a:pt x="1287" y="731"/>
                    <a:pt x="1266" y="749"/>
                    <a:pt x="1249" y="762"/>
                  </a:cubicBezTo>
                  <a:lnTo>
                    <a:pt x="1249" y="762"/>
                  </a:lnTo>
                  <a:cubicBezTo>
                    <a:pt x="1252" y="751"/>
                    <a:pt x="1255" y="740"/>
                    <a:pt x="1257" y="729"/>
                  </a:cubicBezTo>
                  <a:lnTo>
                    <a:pt x="1257" y="717"/>
                  </a:lnTo>
                  <a:lnTo>
                    <a:pt x="1270" y="704"/>
                  </a:lnTo>
                  <a:cubicBezTo>
                    <a:pt x="1270" y="704"/>
                    <a:pt x="1270" y="692"/>
                    <a:pt x="1270" y="692"/>
                  </a:cubicBezTo>
                  <a:cubicBezTo>
                    <a:pt x="1270" y="692"/>
                    <a:pt x="1270" y="704"/>
                    <a:pt x="1257" y="704"/>
                  </a:cubicBezTo>
                  <a:cubicBezTo>
                    <a:pt x="1245" y="717"/>
                    <a:pt x="1245" y="729"/>
                    <a:pt x="1232" y="742"/>
                  </a:cubicBezTo>
                  <a:cubicBezTo>
                    <a:pt x="1195" y="704"/>
                    <a:pt x="1270" y="679"/>
                    <a:pt x="1270" y="629"/>
                  </a:cubicBezTo>
                  <a:close/>
                  <a:moveTo>
                    <a:pt x="704" y="2049"/>
                  </a:moveTo>
                  <a:cubicBezTo>
                    <a:pt x="692" y="2061"/>
                    <a:pt x="692" y="2074"/>
                    <a:pt x="679" y="2086"/>
                  </a:cubicBezTo>
                  <a:lnTo>
                    <a:pt x="667" y="2112"/>
                  </a:lnTo>
                  <a:cubicBezTo>
                    <a:pt x="692" y="2112"/>
                    <a:pt x="717" y="2112"/>
                    <a:pt x="742" y="2099"/>
                  </a:cubicBezTo>
                  <a:lnTo>
                    <a:pt x="717" y="2099"/>
                  </a:lnTo>
                  <a:lnTo>
                    <a:pt x="742" y="2061"/>
                  </a:lnTo>
                  <a:cubicBezTo>
                    <a:pt x="742" y="2074"/>
                    <a:pt x="755" y="2086"/>
                    <a:pt x="755" y="2086"/>
                  </a:cubicBezTo>
                  <a:cubicBezTo>
                    <a:pt x="755" y="2086"/>
                    <a:pt x="767" y="2074"/>
                    <a:pt x="755" y="2061"/>
                  </a:cubicBezTo>
                  <a:cubicBezTo>
                    <a:pt x="730" y="2061"/>
                    <a:pt x="717" y="2049"/>
                    <a:pt x="704" y="2049"/>
                  </a:cubicBezTo>
                  <a:close/>
                  <a:moveTo>
                    <a:pt x="906" y="2099"/>
                  </a:moveTo>
                  <a:lnTo>
                    <a:pt x="906" y="2112"/>
                  </a:lnTo>
                  <a:lnTo>
                    <a:pt x="918" y="2112"/>
                  </a:lnTo>
                  <a:cubicBezTo>
                    <a:pt x="931" y="2099"/>
                    <a:pt x="918" y="2099"/>
                    <a:pt x="906" y="2099"/>
                  </a:cubicBezTo>
                  <a:close/>
                  <a:moveTo>
                    <a:pt x="629" y="2212"/>
                  </a:moveTo>
                  <a:lnTo>
                    <a:pt x="617" y="2225"/>
                  </a:lnTo>
                  <a:lnTo>
                    <a:pt x="642" y="2225"/>
                  </a:lnTo>
                  <a:cubicBezTo>
                    <a:pt x="642" y="2212"/>
                    <a:pt x="629" y="2212"/>
                    <a:pt x="629" y="2212"/>
                  </a:cubicBezTo>
                  <a:close/>
                  <a:moveTo>
                    <a:pt x="579" y="2313"/>
                  </a:moveTo>
                  <a:cubicBezTo>
                    <a:pt x="579" y="2313"/>
                    <a:pt x="566" y="2313"/>
                    <a:pt x="566" y="2325"/>
                  </a:cubicBezTo>
                  <a:cubicBezTo>
                    <a:pt x="566" y="2325"/>
                    <a:pt x="554" y="2338"/>
                    <a:pt x="554" y="2350"/>
                  </a:cubicBezTo>
                  <a:lnTo>
                    <a:pt x="566" y="2350"/>
                  </a:lnTo>
                  <a:lnTo>
                    <a:pt x="579" y="2313"/>
                  </a:lnTo>
                  <a:close/>
                  <a:moveTo>
                    <a:pt x="554" y="2363"/>
                  </a:moveTo>
                  <a:cubicBezTo>
                    <a:pt x="541" y="2376"/>
                    <a:pt x="541" y="2388"/>
                    <a:pt x="529" y="2401"/>
                  </a:cubicBezTo>
                  <a:lnTo>
                    <a:pt x="529" y="2413"/>
                  </a:lnTo>
                  <a:lnTo>
                    <a:pt x="529" y="2426"/>
                  </a:lnTo>
                  <a:cubicBezTo>
                    <a:pt x="541" y="2413"/>
                    <a:pt x="541" y="2401"/>
                    <a:pt x="554" y="2401"/>
                  </a:cubicBezTo>
                  <a:lnTo>
                    <a:pt x="554" y="2388"/>
                  </a:lnTo>
                  <a:cubicBezTo>
                    <a:pt x="554" y="2388"/>
                    <a:pt x="554" y="2376"/>
                    <a:pt x="554" y="2363"/>
                  </a:cubicBezTo>
                  <a:close/>
                  <a:moveTo>
                    <a:pt x="2514" y="2526"/>
                  </a:moveTo>
                  <a:cubicBezTo>
                    <a:pt x="2507" y="2526"/>
                    <a:pt x="2499" y="2527"/>
                    <a:pt x="2491" y="2527"/>
                  </a:cubicBezTo>
                  <a:lnTo>
                    <a:pt x="2491" y="2527"/>
                  </a:lnTo>
                  <a:cubicBezTo>
                    <a:pt x="2495" y="2528"/>
                    <a:pt x="2499" y="2529"/>
                    <a:pt x="2502" y="2529"/>
                  </a:cubicBezTo>
                  <a:cubicBezTo>
                    <a:pt x="2506" y="2529"/>
                    <a:pt x="2510" y="2528"/>
                    <a:pt x="2514" y="2526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101" y="2551"/>
                  </a:moveTo>
                  <a:cubicBezTo>
                    <a:pt x="101" y="2551"/>
                    <a:pt x="101" y="2551"/>
                    <a:pt x="101" y="2551"/>
                  </a:cubicBezTo>
                  <a:cubicBezTo>
                    <a:pt x="101" y="2551"/>
                    <a:pt x="101" y="2551"/>
                    <a:pt x="101" y="2551"/>
                  </a:cubicBezTo>
                  <a:close/>
                  <a:moveTo>
                    <a:pt x="202" y="2668"/>
                  </a:moveTo>
                  <a:cubicBezTo>
                    <a:pt x="202" y="2677"/>
                    <a:pt x="200" y="2679"/>
                    <a:pt x="189" y="2690"/>
                  </a:cubicBezTo>
                  <a:cubicBezTo>
                    <a:pt x="195" y="2684"/>
                    <a:pt x="199" y="2677"/>
                    <a:pt x="202" y="2668"/>
                  </a:cubicBezTo>
                  <a:close/>
                  <a:moveTo>
                    <a:pt x="2324" y="2688"/>
                  </a:moveTo>
                  <a:cubicBezTo>
                    <a:pt x="2330" y="2689"/>
                    <a:pt x="2335" y="2690"/>
                    <a:pt x="2338" y="2690"/>
                  </a:cubicBezTo>
                  <a:cubicBezTo>
                    <a:pt x="2333" y="2689"/>
                    <a:pt x="2328" y="2688"/>
                    <a:pt x="2324" y="2688"/>
                  </a:cubicBezTo>
                  <a:close/>
                  <a:moveTo>
                    <a:pt x="604" y="2790"/>
                  </a:moveTo>
                  <a:cubicBezTo>
                    <a:pt x="600" y="2790"/>
                    <a:pt x="601" y="2791"/>
                    <a:pt x="604" y="2792"/>
                  </a:cubicBezTo>
                  <a:lnTo>
                    <a:pt x="604" y="2792"/>
                  </a:lnTo>
                  <a:cubicBezTo>
                    <a:pt x="604" y="2791"/>
                    <a:pt x="604" y="2791"/>
                    <a:pt x="604" y="2790"/>
                  </a:cubicBezTo>
                  <a:close/>
                  <a:moveTo>
                    <a:pt x="1872" y="2942"/>
                  </a:moveTo>
                  <a:lnTo>
                    <a:pt x="1872" y="2942"/>
                  </a:lnTo>
                  <a:cubicBezTo>
                    <a:pt x="1865" y="2949"/>
                    <a:pt x="1863" y="2951"/>
                    <a:pt x="1861" y="2953"/>
                  </a:cubicBezTo>
                  <a:lnTo>
                    <a:pt x="1861" y="2953"/>
                  </a:lnTo>
                  <a:cubicBezTo>
                    <a:pt x="1860" y="2953"/>
                    <a:pt x="1859" y="2953"/>
                    <a:pt x="1857" y="2953"/>
                  </a:cubicBezTo>
                  <a:lnTo>
                    <a:pt x="1857" y="2953"/>
                  </a:lnTo>
                  <a:cubicBezTo>
                    <a:pt x="1853" y="2951"/>
                    <a:pt x="1859" y="2945"/>
                    <a:pt x="1872" y="2942"/>
                  </a:cubicBezTo>
                  <a:close/>
                  <a:moveTo>
                    <a:pt x="1861" y="2953"/>
                  </a:moveTo>
                  <a:cubicBezTo>
                    <a:pt x="1861" y="2954"/>
                    <a:pt x="1861" y="2954"/>
                    <a:pt x="1861" y="2954"/>
                  </a:cubicBezTo>
                  <a:cubicBezTo>
                    <a:pt x="1860" y="2954"/>
                    <a:pt x="1859" y="2953"/>
                    <a:pt x="1858" y="2953"/>
                  </a:cubicBezTo>
                  <a:lnTo>
                    <a:pt x="1858" y="2953"/>
                  </a:lnTo>
                  <a:cubicBezTo>
                    <a:pt x="1859" y="2953"/>
                    <a:pt x="1860" y="2953"/>
                    <a:pt x="1861" y="2953"/>
                  </a:cubicBezTo>
                  <a:close/>
                  <a:moveTo>
                    <a:pt x="2036" y="2928"/>
                  </a:moveTo>
                  <a:cubicBezTo>
                    <a:pt x="2026" y="2928"/>
                    <a:pt x="2016" y="2937"/>
                    <a:pt x="1999" y="2940"/>
                  </a:cubicBezTo>
                  <a:lnTo>
                    <a:pt x="1999" y="2940"/>
                  </a:lnTo>
                  <a:cubicBezTo>
                    <a:pt x="1998" y="2934"/>
                    <a:pt x="1992" y="2932"/>
                    <a:pt x="1982" y="2932"/>
                  </a:cubicBezTo>
                  <a:cubicBezTo>
                    <a:pt x="1971" y="2932"/>
                    <a:pt x="1955" y="2935"/>
                    <a:pt x="1936" y="2941"/>
                  </a:cubicBezTo>
                  <a:lnTo>
                    <a:pt x="1949" y="2941"/>
                  </a:lnTo>
                  <a:cubicBezTo>
                    <a:pt x="1961" y="2941"/>
                    <a:pt x="1961" y="2954"/>
                    <a:pt x="1974" y="2954"/>
                  </a:cubicBezTo>
                  <a:lnTo>
                    <a:pt x="2036" y="2928"/>
                  </a:lnTo>
                  <a:close/>
                  <a:moveTo>
                    <a:pt x="3487" y="322"/>
                  </a:moveTo>
                  <a:cubicBezTo>
                    <a:pt x="3458" y="340"/>
                    <a:pt x="3357" y="342"/>
                    <a:pt x="3255" y="365"/>
                  </a:cubicBezTo>
                  <a:cubicBezTo>
                    <a:pt x="3180" y="378"/>
                    <a:pt x="3105" y="390"/>
                    <a:pt x="3029" y="403"/>
                  </a:cubicBezTo>
                  <a:cubicBezTo>
                    <a:pt x="2929" y="440"/>
                    <a:pt x="2853" y="453"/>
                    <a:pt x="2753" y="491"/>
                  </a:cubicBezTo>
                  <a:cubicBezTo>
                    <a:pt x="2816" y="453"/>
                    <a:pt x="2866" y="440"/>
                    <a:pt x="2916" y="415"/>
                  </a:cubicBezTo>
                  <a:cubicBezTo>
                    <a:pt x="2979" y="390"/>
                    <a:pt x="3042" y="365"/>
                    <a:pt x="3079" y="352"/>
                  </a:cubicBezTo>
                  <a:lnTo>
                    <a:pt x="3079" y="352"/>
                  </a:lnTo>
                  <a:cubicBezTo>
                    <a:pt x="2991" y="365"/>
                    <a:pt x="2866" y="403"/>
                    <a:pt x="2765" y="440"/>
                  </a:cubicBezTo>
                  <a:lnTo>
                    <a:pt x="2589" y="528"/>
                  </a:lnTo>
                  <a:lnTo>
                    <a:pt x="2501" y="566"/>
                  </a:lnTo>
                  <a:lnTo>
                    <a:pt x="2451" y="591"/>
                  </a:lnTo>
                  <a:cubicBezTo>
                    <a:pt x="2449" y="589"/>
                    <a:pt x="2447" y="588"/>
                    <a:pt x="2445" y="588"/>
                  </a:cubicBezTo>
                  <a:cubicBezTo>
                    <a:pt x="2439" y="588"/>
                    <a:pt x="2439" y="606"/>
                    <a:pt x="2439" y="616"/>
                  </a:cubicBezTo>
                  <a:lnTo>
                    <a:pt x="2439" y="667"/>
                  </a:lnTo>
                  <a:lnTo>
                    <a:pt x="2439" y="1081"/>
                  </a:lnTo>
                  <a:cubicBezTo>
                    <a:pt x="2419" y="1171"/>
                    <a:pt x="2462" y="1332"/>
                    <a:pt x="2387" y="1332"/>
                  </a:cubicBezTo>
                  <a:cubicBezTo>
                    <a:pt x="2367" y="1332"/>
                    <a:pt x="2339" y="1321"/>
                    <a:pt x="2300" y="1295"/>
                  </a:cubicBezTo>
                  <a:lnTo>
                    <a:pt x="1930" y="1171"/>
                  </a:lnTo>
                  <a:lnTo>
                    <a:pt x="1930" y="1171"/>
                  </a:lnTo>
                  <a:cubicBezTo>
                    <a:pt x="1915" y="1193"/>
                    <a:pt x="1902" y="1216"/>
                    <a:pt x="1886" y="1235"/>
                  </a:cubicBezTo>
                  <a:lnTo>
                    <a:pt x="1886" y="1235"/>
                  </a:lnTo>
                  <a:cubicBezTo>
                    <a:pt x="1944" y="1248"/>
                    <a:pt x="2004" y="1271"/>
                    <a:pt x="2074" y="1295"/>
                  </a:cubicBezTo>
                  <a:cubicBezTo>
                    <a:pt x="2150" y="1320"/>
                    <a:pt x="2225" y="1345"/>
                    <a:pt x="2313" y="1370"/>
                  </a:cubicBezTo>
                  <a:cubicBezTo>
                    <a:pt x="2351" y="1383"/>
                    <a:pt x="2401" y="1395"/>
                    <a:pt x="2451" y="1420"/>
                  </a:cubicBezTo>
                  <a:lnTo>
                    <a:pt x="2476" y="1433"/>
                  </a:lnTo>
                  <a:cubicBezTo>
                    <a:pt x="2489" y="1420"/>
                    <a:pt x="2489" y="1408"/>
                    <a:pt x="2489" y="1395"/>
                  </a:cubicBezTo>
                  <a:lnTo>
                    <a:pt x="2489" y="1320"/>
                  </a:lnTo>
                  <a:cubicBezTo>
                    <a:pt x="2489" y="1272"/>
                    <a:pt x="2489" y="1226"/>
                    <a:pt x="2490" y="1181"/>
                  </a:cubicBezTo>
                  <a:lnTo>
                    <a:pt x="2490" y="1181"/>
                  </a:lnTo>
                  <a:cubicBezTo>
                    <a:pt x="2489" y="1181"/>
                    <a:pt x="2489" y="1182"/>
                    <a:pt x="2489" y="1182"/>
                  </a:cubicBezTo>
                  <a:cubicBezTo>
                    <a:pt x="2489" y="1181"/>
                    <a:pt x="2489" y="1181"/>
                    <a:pt x="2490" y="1181"/>
                  </a:cubicBezTo>
                  <a:lnTo>
                    <a:pt x="2490" y="1181"/>
                  </a:lnTo>
                  <a:cubicBezTo>
                    <a:pt x="2490" y="1181"/>
                    <a:pt x="2490" y="1181"/>
                    <a:pt x="2490" y="1181"/>
                  </a:cubicBezTo>
                  <a:lnTo>
                    <a:pt x="2490" y="1181"/>
                  </a:lnTo>
                  <a:cubicBezTo>
                    <a:pt x="2498" y="1175"/>
                    <a:pt x="2506" y="1169"/>
                    <a:pt x="2515" y="1163"/>
                  </a:cubicBezTo>
                  <a:lnTo>
                    <a:pt x="2515" y="1163"/>
                  </a:lnTo>
                  <a:cubicBezTo>
                    <a:pt x="2514" y="1215"/>
                    <a:pt x="2514" y="1272"/>
                    <a:pt x="2514" y="1333"/>
                  </a:cubicBezTo>
                  <a:cubicBezTo>
                    <a:pt x="2514" y="1370"/>
                    <a:pt x="2501" y="1408"/>
                    <a:pt x="2501" y="1446"/>
                  </a:cubicBezTo>
                  <a:lnTo>
                    <a:pt x="2501" y="1458"/>
                  </a:lnTo>
                  <a:lnTo>
                    <a:pt x="2489" y="1458"/>
                  </a:lnTo>
                  <a:lnTo>
                    <a:pt x="2464" y="1446"/>
                  </a:lnTo>
                  <a:lnTo>
                    <a:pt x="2401" y="1420"/>
                  </a:lnTo>
                  <a:cubicBezTo>
                    <a:pt x="2326" y="1395"/>
                    <a:pt x="2250" y="1370"/>
                    <a:pt x="2162" y="1345"/>
                  </a:cubicBezTo>
                  <a:cubicBezTo>
                    <a:pt x="2074" y="1307"/>
                    <a:pt x="1986" y="1282"/>
                    <a:pt x="1886" y="1245"/>
                  </a:cubicBezTo>
                  <a:cubicBezTo>
                    <a:pt x="1883" y="1245"/>
                    <a:pt x="1881" y="1244"/>
                    <a:pt x="1878" y="1243"/>
                  </a:cubicBezTo>
                  <a:lnTo>
                    <a:pt x="1878" y="1243"/>
                  </a:lnTo>
                  <a:cubicBezTo>
                    <a:pt x="1861" y="1261"/>
                    <a:pt x="1841" y="1275"/>
                    <a:pt x="1812" y="1280"/>
                  </a:cubicBezTo>
                  <a:lnTo>
                    <a:pt x="1812" y="1280"/>
                  </a:lnTo>
                  <a:lnTo>
                    <a:pt x="1835" y="1257"/>
                  </a:lnTo>
                  <a:lnTo>
                    <a:pt x="1848" y="1245"/>
                  </a:lnTo>
                  <a:cubicBezTo>
                    <a:pt x="1852" y="1240"/>
                    <a:pt x="1856" y="1239"/>
                    <a:pt x="1861" y="1239"/>
                  </a:cubicBezTo>
                  <a:cubicBezTo>
                    <a:pt x="1866" y="1239"/>
                    <a:pt x="1872" y="1242"/>
                    <a:pt x="1878" y="1243"/>
                  </a:cubicBezTo>
                  <a:lnTo>
                    <a:pt x="1878" y="1243"/>
                  </a:lnTo>
                  <a:cubicBezTo>
                    <a:pt x="1881" y="1241"/>
                    <a:pt x="1883" y="1238"/>
                    <a:pt x="1886" y="1235"/>
                  </a:cubicBezTo>
                  <a:lnTo>
                    <a:pt x="1886" y="1235"/>
                  </a:lnTo>
                  <a:cubicBezTo>
                    <a:pt x="1882" y="1234"/>
                    <a:pt x="1877" y="1233"/>
                    <a:pt x="1873" y="1232"/>
                  </a:cubicBezTo>
                  <a:cubicBezTo>
                    <a:pt x="1861" y="1219"/>
                    <a:pt x="1835" y="1219"/>
                    <a:pt x="1835" y="1219"/>
                  </a:cubicBezTo>
                  <a:lnTo>
                    <a:pt x="1810" y="1232"/>
                  </a:lnTo>
                  <a:cubicBezTo>
                    <a:pt x="1810" y="1257"/>
                    <a:pt x="1798" y="1257"/>
                    <a:pt x="1785" y="1270"/>
                  </a:cubicBezTo>
                  <a:cubicBezTo>
                    <a:pt x="1747" y="1320"/>
                    <a:pt x="1735" y="1345"/>
                    <a:pt x="1735" y="1358"/>
                  </a:cubicBezTo>
                  <a:cubicBezTo>
                    <a:pt x="1740" y="1352"/>
                    <a:pt x="1746" y="1347"/>
                    <a:pt x="1751" y="1342"/>
                  </a:cubicBezTo>
                  <a:lnTo>
                    <a:pt x="1751" y="1342"/>
                  </a:lnTo>
                  <a:cubicBezTo>
                    <a:pt x="1764" y="1372"/>
                    <a:pt x="1787" y="1384"/>
                    <a:pt x="1810" y="1395"/>
                  </a:cubicBezTo>
                  <a:cubicBezTo>
                    <a:pt x="1808" y="1399"/>
                    <a:pt x="1806" y="1403"/>
                    <a:pt x="1802" y="1407"/>
                  </a:cubicBezTo>
                  <a:lnTo>
                    <a:pt x="1802" y="1407"/>
                  </a:lnTo>
                  <a:cubicBezTo>
                    <a:pt x="1815" y="1399"/>
                    <a:pt x="1823" y="1395"/>
                    <a:pt x="1823" y="1395"/>
                  </a:cubicBezTo>
                  <a:lnTo>
                    <a:pt x="1823" y="1395"/>
                  </a:lnTo>
                  <a:cubicBezTo>
                    <a:pt x="1835" y="1408"/>
                    <a:pt x="1823" y="1458"/>
                    <a:pt x="1747" y="1571"/>
                  </a:cubicBezTo>
                  <a:cubicBezTo>
                    <a:pt x="1697" y="1647"/>
                    <a:pt x="1584" y="1760"/>
                    <a:pt x="1521" y="1860"/>
                  </a:cubicBezTo>
                  <a:cubicBezTo>
                    <a:pt x="1647" y="1710"/>
                    <a:pt x="1798" y="1546"/>
                    <a:pt x="1886" y="1471"/>
                  </a:cubicBezTo>
                  <a:cubicBezTo>
                    <a:pt x="1943" y="1413"/>
                    <a:pt x="1985" y="1382"/>
                    <a:pt x="2003" y="1382"/>
                  </a:cubicBezTo>
                  <a:cubicBezTo>
                    <a:pt x="2013" y="1382"/>
                    <a:pt x="2016" y="1391"/>
                    <a:pt x="2011" y="1408"/>
                  </a:cubicBezTo>
                  <a:lnTo>
                    <a:pt x="1923" y="1508"/>
                  </a:lnTo>
                  <a:lnTo>
                    <a:pt x="2024" y="1508"/>
                  </a:lnTo>
                  <a:cubicBezTo>
                    <a:pt x="1936" y="1609"/>
                    <a:pt x="1848" y="1722"/>
                    <a:pt x="1798" y="1785"/>
                  </a:cubicBezTo>
                  <a:cubicBezTo>
                    <a:pt x="1747" y="1848"/>
                    <a:pt x="1722" y="1885"/>
                    <a:pt x="1710" y="1911"/>
                  </a:cubicBezTo>
                  <a:cubicBezTo>
                    <a:pt x="1706" y="1921"/>
                    <a:pt x="1708" y="1926"/>
                    <a:pt x="1713" y="1926"/>
                  </a:cubicBezTo>
                  <a:cubicBezTo>
                    <a:pt x="1726" y="1926"/>
                    <a:pt x="1765" y="1893"/>
                    <a:pt x="1810" y="1848"/>
                  </a:cubicBezTo>
                  <a:cubicBezTo>
                    <a:pt x="1893" y="1765"/>
                    <a:pt x="2009" y="1665"/>
                    <a:pt x="2035" y="1665"/>
                  </a:cubicBezTo>
                  <a:cubicBezTo>
                    <a:pt x="2048" y="1665"/>
                    <a:pt x="2037" y="1692"/>
                    <a:pt x="1986" y="1760"/>
                  </a:cubicBezTo>
                  <a:cubicBezTo>
                    <a:pt x="1986" y="1760"/>
                    <a:pt x="1986" y="1772"/>
                    <a:pt x="1986" y="1772"/>
                  </a:cubicBezTo>
                  <a:cubicBezTo>
                    <a:pt x="1949" y="1810"/>
                    <a:pt x="1911" y="1873"/>
                    <a:pt x="1848" y="1948"/>
                  </a:cubicBezTo>
                  <a:cubicBezTo>
                    <a:pt x="1835" y="1961"/>
                    <a:pt x="1823" y="1986"/>
                    <a:pt x="1810" y="1999"/>
                  </a:cubicBezTo>
                  <a:cubicBezTo>
                    <a:pt x="1798" y="2024"/>
                    <a:pt x="1785" y="2036"/>
                    <a:pt x="1773" y="2061"/>
                  </a:cubicBezTo>
                  <a:cubicBezTo>
                    <a:pt x="1760" y="2061"/>
                    <a:pt x="1760" y="2049"/>
                    <a:pt x="1760" y="2036"/>
                  </a:cubicBezTo>
                  <a:lnTo>
                    <a:pt x="1747" y="2086"/>
                  </a:lnTo>
                  <a:cubicBezTo>
                    <a:pt x="1735" y="2086"/>
                    <a:pt x="1710" y="2099"/>
                    <a:pt x="1697" y="2099"/>
                  </a:cubicBezTo>
                  <a:cubicBezTo>
                    <a:pt x="1672" y="2112"/>
                    <a:pt x="1697" y="2174"/>
                    <a:pt x="1660" y="2200"/>
                  </a:cubicBezTo>
                  <a:cubicBezTo>
                    <a:pt x="1660" y="2212"/>
                    <a:pt x="1660" y="2212"/>
                    <a:pt x="1660" y="2225"/>
                  </a:cubicBezTo>
                  <a:cubicBezTo>
                    <a:pt x="1634" y="2250"/>
                    <a:pt x="1584" y="2275"/>
                    <a:pt x="1597" y="2325"/>
                  </a:cubicBezTo>
                  <a:lnTo>
                    <a:pt x="1546" y="2338"/>
                  </a:lnTo>
                  <a:cubicBezTo>
                    <a:pt x="1543" y="2344"/>
                    <a:pt x="1545" y="2345"/>
                    <a:pt x="1550" y="2345"/>
                  </a:cubicBezTo>
                  <a:cubicBezTo>
                    <a:pt x="1556" y="2345"/>
                    <a:pt x="1566" y="2342"/>
                    <a:pt x="1575" y="2342"/>
                  </a:cubicBezTo>
                  <a:cubicBezTo>
                    <a:pt x="1587" y="2342"/>
                    <a:pt x="1595" y="2348"/>
                    <a:pt x="1584" y="2376"/>
                  </a:cubicBezTo>
                  <a:cubicBezTo>
                    <a:pt x="1584" y="2389"/>
                    <a:pt x="1579" y="2393"/>
                    <a:pt x="1573" y="2393"/>
                  </a:cubicBezTo>
                  <a:cubicBezTo>
                    <a:pt x="1563" y="2393"/>
                    <a:pt x="1551" y="2385"/>
                    <a:pt x="1541" y="2385"/>
                  </a:cubicBezTo>
                  <a:cubicBezTo>
                    <a:pt x="1538" y="2385"/>
                    <a:pt x="1536" y="2386"/>
                    <a:pt x="1534" y="2388"/>
                  </a:cubicBezTo>
                  <a:cubicBezTo>
                    <a:pt x="1534" y="2413"/>
                    <a:pt x="1559" y="2451"/>
                    <a:pt x="1509" y="2476"/>
                  </a:cubicBezTo>
                  <a:cubicBezTo>
                    <a:pt x="1509" y="2463"/>
                    <a:pt x="1521" y="2463"/>
                    <a:pt x="1521" y="2451"/>
                  </a:cubicBezTo>
                  <a:lnTo>
                    <a:pt x="1521" y="2451"/>
                  </a:lnTo>
                  <a:lnTo>
                    <a:pt x="1484" y="2463"/>
                  </a:lnTo>
                  <a:cubicBezTo>
                    <a:pt x="1474" y="2435"/>
                    <a:pt x="1486" y="2421"/>
                    <a:pt x="1477" y="2421"/>
                  </a:cubicBezTo>
                  <a:cubicBezTo>
                    <a:pt x="1473" y="2421"/>
                    <a:pt x="1468" y="2423"/>
                    <a:pt x="1458" y="2426"/>
                  </a:cubicBezTo>
                  <a:cubicBezTo>
                    <a:pt x="1521" y="2451"/>
                    <a:pt x="1408" y="2539"/>
                    <a:pt x="1484" y="2551"/>
                  </a:cubicBezTo>
                  <a:lnTo>
                    <a:pt x="1458" y="2564"/>
                  </a:lnTo>
                  <a:cubicBezTo>
                    <a:pt x="1458" y="2564"/>
                    <a:pt x="1458" y="2564"/>
                    <a:pt x="1458" y="2551"/>
                  </a:cubicBezTo>
                  <a:lnTo>
                    <a:pt x="1458" y="2551"/>
                  </a:lnTo>
                  <a:cubicBezTo>
                    <a:pt x="1408" y="2589"/>
                    <a:pt x="1496" y="2589"/>
                    <a:pt x="1471" y="2627"/>
                  </a:cubicBezTo>
                  <a:cubicBezTo>
                    <a:pt x="1464" y="2642"/>
                    <a:pt x="1456" y="2648"/>
                    <a:pt x="1449" y="2648"/>
                  </a:cubicBezTo>
                  <a:cubicBezTo>
                    <a:pt x="1444" y="2648"/>
                    <a:pt x="1439" y="2645"/>
                    <a:pt x="1433" y="2639"/>
                  </a:cubicBezTo>
                  <a:lnTo>
                    <a:pt x="1433" y="2639"/>
                  </a:lnTo>
                  <a:lnTo>
                    <a:pt x="1446" y="2677"/>
                  </a:lnTo>
                  <a:cubicBezTo>
                    <a:pt x="1446" y="2690"/>
                    <a:pt x="1433" y="2690"/>
                    <a:pt x="1433" y="2690"/>
                  </a:cubicBezTo>
                  <a:cubicBezTo>
                    <a:pt x="1433" y="2700"/>
                    <a:pt x="1425" y="2711"/>
                    <a:pt x="1422" y="2728"/>
                  </a:cubicBezTo>
                  <a:lnTo>
                    <a:pt x="1422" y="2728"/>
                  </a:lnTo>
                  <a:cubicBezTo>
                    <a:pt x="1421" y="2728"/>
                    <a:pt x="1421" y="2728"/>
                    <a:pt x="1421" y="2727"/>
                  </a:cubicBezTo>
                  <a:lnTo>
                    <a:pt x="1421" y="2740"/>
                  </a:lnTo>
                  <a:cubicBezTo>
                    <a:pt x="1421" y="2736"/>
                    <a:pt x="1421" y="2732"/>
                    <a:pt x="1422" y="2728"/>
                  </a:cubicBezTo>
                  <a:lnTo>
                    <a:pt x="1422" y="2728"/>
                  </a:lnTo>
                  <a:cubicBezTo>
                    <a:pt x="1434" y="2741"/>
                    <a:pt x="1446" y="2765"/>
                    <a:pt x="1446" y="2765"/>
                  </a:cubicBezTo>
                  <a:cubicBezTo>
                    <a:pt x="1442" y="2769"/>
                    <a:pt x="1440" y="2771"/>
                    <a:pt x="1440" y="2771"/>
                  </a:cubicBezTo>
                  <a:cubicBezTo>
                    <a:pt x="1439" y="2771"/>
                    <a:pt x="1442" y="2765"/>
                    <a:pt x="1433" y="2765"/>
                  </a:cubicBezTo>
                  <a:cubicBezTo>
                    <a:pt x="1433" y="2778"/>
                    <a:pt x="1433" y="2790"/>
                    <a:pt x="1446" y="2803"/>
                  </a:cubicBezTo>
                  <a:cubicBezTo>
                    <a:pt x="1442" y="2805"/>
                    <a:pt x="1439" y="2805"/>
                    <a:pt x="1436" y="2805"/>
                  </a:cubicBezTo>
                  <a:cubicBezTo>
                    <a:pt x="1418" y="2805"/>
                    <a:pt x="1410" y="2776"/>
                    <a:pt x="1421" y="2765"/>
                  </a:cubicBezTo>
                  <a:lnTo>
                    <a:pt x="1421" y="2765"/>
                  </a:lnTo>
                  <a:cubicBezTo>
                    <a:pt x="1333" y="2790"/>
                    <a:pt x="1421" y="2790"/>
                    <a:pt x="1383" y="2853"/>
                  </a:cubicBezTo>
                  <a:cubicBezTo>
                    <a:pt x="1383" y="2840"/>
                    <a:pt x="1370" y="2828"/>
                    <a:pt x="1370" y="2815"/>
                  </a:cubicBezTo>
                  <a:cubicBezTo>
                    <a:pt x="1333" y="2840"/>
                    <a:pt x="1345" y="2866"/>
                    <a:pt x="1320" y="2903"/>
                  </a:cubicBezTo>
                  <a:cubicBezTo>
                    <a:pt x="1330" y="2894"/>
                    <a:pt x="1362" y="2854"/>
                    <a:pt x="1388" y="2854"/>
                  </a:cubicBezTo>
                  <a:cubicBezTo>
                    <a:pt x="1396" y="2854"/>
                    <a:pt x="1403" y="2857"/>
                    <a:pt x="1408" y="2866"/>
                  </a:cubicBezTo>
                  <a:cubicBezTo>
                    <a:pt x="1396" y="2878"/>
                    <a:pt x="1396" y="2891"/>
                    <a:pt x="1408" y="2903"/>
                  </a:cubicBezTo>
                  <a:cubicBezTo>
                    <a:pt x="1396" y="2903"/>
                    <a:pt x="1396" y="2928"/>
                    <a:pt x="1408" y="2941"/>
                  </a:cubicBezTo>
                  <a:lnTo>
                    <a:pt x="1370" y="2941"/>
                  </a:lnTo>
                  <a:cubicBezTo>
                    <a:pt x="1396" y="2966"/>
                    <a:pt x="1408" y="2966"/>
                    <a:pt x="1433" y="2966"/>
                  </a:cubicBezTo>
                  <a:cubicBezTo>
                    <a:pt x="1446" y="2991"/>
                    <a:pt x="1433" y="2991"/>
                    <a:pt x="1408" y="2991"/>
                  </a:cubicBezTo>
                  <a:cubicBezTo>
                    <a:pt x="1415" y="2998"/>
                    <a:pt x="1420" y="3000"/>
                    <a:pt x="1425" y="3000"/>
                  </a:cubicBezTo>
                  <a:cubicBezTo>
                    <a:pt x="1432" y="3000"/>
                    <a:pt x="1437" y="2995"/>
                    <a:pt x="1447" y="2995"/>
                  </a:cubicBezTo>
                  <a:cubicBezTo>
                    <a:pt x="1453" y="2995"/>
                    <a:pt x="1461" y="2997"/>
                    <a:pt x="1471" y="3004"/>
                  </a:cubicBezTo>
                  <a:cubicBezTo>
                    <a:pt x="1496" y="3016"/>
                    <a:pt x="1521" y="3016"/>
                    <a:pt x="1584" y="3016"/>
                  </a:cubicBezTo>
                  <a:cubicBezTo>
                    <a:pt x="1609" y="3016"/>
                    <a:pt x="1634" y="3004"/>
                    <a:pt x="1660" y="3004"/>
                  </a:cubicBezTo>
                  <a:cubicBezTo>
                    <a:pt x="1710" y="3004"/>
                    <a:pt x="1647" y="3004"/>
                    <a:pt x="1722" y="2991"/>
                  </a:cubicBezTo>
                  <a:lnTo>
                    <a:pt x="1685" y="2991"/>
                  </a:lnTo>
                  <a:cubicBezTo>
                    <a:pt x="1760" y="2979"/>
                    <a:pt x="1747" y="2979"/>
                    <a:pt x="1823" y="2966"/>
                  </a:cubicBezTo>
                  <a:cubicBezTo>
                    <a:pt x="1823" y="2966"/>
                    <a:pt x="1823" y="2966"/>
                    <a:pt x="1823" y="2954"/>
                  </a:cubicBezTo>
                  <a:cubicBezTo>
                    <a:pt x="1827" y="2957"/>
                    <a:pt x="1835" y="2959"/>
                    <a:pt x="1845" y="2959"/>
                  </a:cubicBezTo>
                  <a:cubicBezTo>
                    <a:pt x="1871" y="2959"/>
                    <a:pt x="1913" y="2950"/>
                    <a:pt x="1949" y="2941"/>
                  </a:cubicBezTo>
                  <a:cubicBezTo>
                    <a:pt x="1918" y="2941"/>
                    <a:pt x="1888" y="2949"/>
                    <a:pt x="1864" y="2952"/>
                  </a:cubicBezTo>
                  <a:lnTo>
                    <a:pt x="1864" y="2952"/>
                  </a:lnTo>
                  <a:cubicBezTo>
                    <a:pt x="1869" y="2951"/>
                    <a:pt x="1873" y="2948"/>
                    <a:pt x="1873" y="2942"/>
                  </a:cubicBezTo>
                  <a:lnTo>
                    <a:pt x="1873" y="2942"/>
                  </a:lnTo>
                  <a:cubicBezTo>
                    <a:pt x="1877" y="2941"/>
                    <a:pt x="1881" y="2941"/>
                    <a:pt x="1886" y="2941"/>
                  </a:cubicBezTo>
                  <a:lnTo>
                    <a:pt x="1861" y="2941"/>
                  </a:lnTo>
                  <a:cubicBezTo>
                    <a:pt x="1873" y="2928"/>
                    <a:pt x="1873" y="2928"/>
                    <a:pt x="1873" y="2916"/>
                  </a:cubicBezTo>
                  <a:cubicBezTo>
                    <a:pt x="1961" y="2903"/>
                    <a:pt x="2062" y="2891"/>
                    <a:pt x="2150" y="2866"/>
                  </a:cubicBezTo>
                  <a:lnTo>
                    <a:pt x="2036" y="2866"/>
                  </a:lnTo>
                  <a:cubicBezTo>
                    <a:pt x="2062" y="2866"/>
                    <a:pt x="1974" y="2878"/>
                    <a:pt x="1949" y="2903"/>
                  </a:cubicBezTo>
                  <a:cubicBezTo>
                    <a:pt x="1961" y="2891"/>
                    <a:pt x="1936" y="2891"/>
                    <a:pt x="1923" y="2891"/>
                  </a:cubicBezTo>
                  <a:lnTo>
                    <a:pt x="2024" y="2866"/>
                  </a:lnTo>
                  <a:cubicBezTo>
                    <a:pt x="1986" y="2866"/>
                    <a:pt x="1999" y="2866"/>
                    <a:pt x="1999" y="2853"/>
                  </a:cubicBezTo>
                  <a:lnTo>
                    <a:pt x="1999" y="2853"/>
                  </a:lnTo>
                  <a:cubicBezTo>
                    <a:pt x="2010" y="2855"/>
                    <a:pt x="2021" y="2856"/>
                    <a:pt x="2030" y="2856"/>
                  </a:cubicBezTo>
                  <a:cubicBezTo>
                    <a:pt x="2071" y="2856"/>
                    <a:pt x="2094" y="2836"/>
                    <a:pt x="2124" y="2815"/>
                  </a:cubicBezTo>
                  <a:cubicBezTo>
                    <a:pt x="2099" y="2815"/>
                    <a:pt x="2074" y="2828"/>
                    <a:pt x="2049" y="2840"/>
                  </a:cubicBezTo>
                  <a:cubicBezTo>
                    <a:pt x="2024" y="2815"/>
                    <a:pt x="2175" y="2815"/>
                    <a:pt x="2150" y="2803"/>
                  </a:cubicBezTo>
                  <a:lnTo>
                    <a:pt x="2137" y="2803"/>
                  </a:lnTo>
                  <a:cubicBezTo>
                    <a:pt x="2162" y="2803"/>
                    <a:pt x="2187" y="2778"/>
                    <a:pt x="2150" y="2778"/>
                  </a:cubicBezTo>
                  <a:cubicBezTo>
                    <a:pt x="2173" y="2754"/>
                    <a:pt x="2250" y="2688"/>
                    <a:pt x="2321" y="2688"/>
                  </a:cubicBezTo>
                  <a:cubicBezTo>
                    <a:pt x="2322" y="2688"/>
                    <a:pt x="2323" y="2688"/>
                    <a:pt x="2324" y="2688"/>
                  </a:cubicBezTo>
                  <a:lnTo>
                    <a:pt x="2324" y="2688"/>
                  </a:lnTo>
                  <a:cubicBezTo>
                    <a:pt x="2297" y="2685"/>
                    <a:pt x="2248" y="2677"/>
                    <a:pt x="2238" y="2677"/>
                  </a:cubicBezTo>
                  <a:cubicBezTo>
                    <a:pt x="2338" y="2665"/>
                    <a:pt x="2426" y="2665"/>
                    <a:pt x="2527" y="2665"/>
                  </a:cubicBezTo>
                  <a:cubicBezTo>
                    <a:pt x="2474" y="2665"/>
                    <a:pt x="2387" y="2621"/>
                    <a:pt x="2323" y="2621"/>
                  </a:cubicBezTo>
                  <a:cubicBezTo>
                    <a:pt x="2310" y="2621"/>
                    <a:pt x="2298" y="2623"/>
                    <a:pt x="2288" y="2627"/>
                  </a:cubicBezTo>
                  <a:cubicBezTo>
                    <a:pt x="2288" y="2614"/>
                    <a:pt x="2288" y="2602"/>
                    <a:pt x="2326" y="2589"/>
                  </a:cubicBezTo>
                  <a:cubicBezTo>
                    <a:pt x="2336" y="2589"/>
                    <a:pt x="2384" y="2617"/>
                    <a:pt x="2405" y="2617"/>
                  </a:cubicBezTo>
                  <a:cubicBezTo>
                    <a:pt x="2409" y="2617"/>
                    <a:pt x="2412" y="2616"/>
                    <a:pt x="2413" y="2614"/>
                  </a:cubicBezTo>
                  <a:cubicBezTo>
                    <a:pt x="2377" y="2578"/>
                    <a:pt x="2399" y="2588"/>
                    <a:pt x="2378" y="2555"/>
                  </a:cubicBezTo>
                  <a:lnTo>
                    <a:pt x="2378" y="2555"/>
                  </a:lnTo>
                  <a:cubicBezTo>
                    <a:pt x="2388" y="2562"/>
                    <a:pt x="2430" y="2569"/>
                    <a:pt x="2460" y="2569"/>
                  </a:cubicBezTo>
                  <a:cubicBezTo>
                    <a:pt x="2474" y="2569"/>
                    <a:pt x="2485" y="2568"/>
                    <a:pt x="2489" y="2564"/>
                  </a:cubicBezTo>
                  <a:cubicBezTo>
                    <a:pt x="2476" y="2564"/>
                    <a:pt x="2401" y="2539"/>
                    <a:pt x="2388" y="2539"/>
                  </a:cubicBezTo>
                  <a:cubicBezTo>
                    <a:pt x="2419" y="2539"/>
                    <a:pt x="2458" y="2531"/>
                    <a:pt x="2491" y="2527"/>
                  </a:cubicBezTo>
                  <a:lnTo>
                    <a:pt x="2491" y="2527"/>
                  </a:lnTo>
                  <a:cubicBezTo>
                    <a:pt x="2466" y="2522"/>
                    <a:pt x="2435" y="2498"/>
                    <a:pt x="2426" y="2489"/>
                  </a:cubicBezTo>
                  <a:lnTo>
                    <a:pt x="2426" y="2489"/>
                  </a:lnTo>
                  <a:cubicBezTo>
                    <a:pt x="2427" y="2490"/>
                    <a:pt x="2429" y="2491"/>
                    <a:pt x="2431" y="2491"/>
                  </a:cubicBezTo>
                  <a:cubicBezTo>
                    <a:pt x="2444" y="2491"/>
                    <a:pt x="2465" y="2450"/>
                    <a:pt x="2476" y="2438"/>
                  </a:cubicBezTo>
                  <a:lnTo>
                    <a:pt x="2476" y="2463"/>
                  </a:lnTo>
                  <a:cubicBezTo>
                    <a:pt x="2488" y="2448"/>
                    <a:pt x="2509" y="2443"/>
                    <a:pt x="2533" y="2443"/>
                  </a:cubicBezTo>
                  <a:cubicBezTo>
                    <a:pt x="2565" y="2443"/>
                    <a:pt x="2603" y="2451"/>
                    <a:pt x="2634" y="2451"/>
                  </a:cubicBezTo>
                  <a:cubicBezTo>
                    <a:pt x="2652" y="2451"/>
                    <a:pt x="2668" y="2448"/>
                    <a:pt x="2677" y="2438"/>
                  </a:cubicBezTo>
                  <a:cubicBezTo>
                    <a:pt x="2665" y="2438"/>
                    <a:pt x="2564" y="2401"/>
                    <a:pt x="2577" y="2363"/>
                  </a:cubicBezTo>
                  <a:lnTo>
                    <a:pt x="2577" y="2363"/>
                  </a:lnTo>
                  <a:cubicBezTo>
                    <a:pt x="2635" y="2375"/>
                    <a:pt x="2800" y="2440"/>
                    <a:pt x="2865" y="2440"/>
                  </a:cubicBezTo>
                  <a:cubicBezTo>
                    <a:pt x="2870" y="2440"/>
                    <a:pt x="2875" y="2439"/>
                    <a:pt x="2878" y="2438"/>
                  </a:cubicBezTo>
                  <a:lnTo>
                    <a:pt x="2866" y="2413"/>
                  </a:lnTo>
                  <a:lnTo>
                    <a:pt x="2916" y="2413"/>
                  </a:lnTo>
                  <a:cubicBezTo>
                    <a:pt x="2853" y="2376"/>
                    <a:pt x="2677" y="2338"/>
                    <a:pt x="2602" y="2338"/>
                  </a:cubicBezTo>
                  <a:cubicBezTo>
                    <a:pt x="2602" y="2313"/>
                    <a:pt x="2577" y="2313"/>
                    <a:pt x="2602" y="2288"/>
                  </a:cubicBezTo>
                  <a:cubicBezTo>
                    <a:pt x="2602" y="2279"/>
                    <a:pt x="2598" y="2276"/>
                    <a:pt x="2592" y="2276"/>
                  </a:cubicBezTo>
                  <a:cubicBezTo>
                    <a:pt x="2580" y="2276"/>
                    <a:pt x="2560" y="2288"/>
                    <a:pt x="2552" y="2288"/>
                  </a:cubicBezTo>
                  <a:lnTo>
                    <a:pt x="2602" y="2212"/>
                  </a:lnTo>
                  <a:cubicBezTo>
                    <a:pt x="2617" y="2223"/>
                    <a:pt x="2632" y="2227"/>
                    <a:pt x="2646" y="2227"/>
                  </a:cubicBezTo>
                  <a:cubicBezTo>
                    <a:pt x="2670" y="2227"/>
                    <a:pt x="2693" y="2217"/>
                    <a:pt x="2714" y="2217"/>
                  </a:cubicBezTo>
                  <a:cubicBezTo>
                    <a:pt x="2723" y="2217"/>
                    <a:pt x="2732" y="2219"/>
                    <a:pt x="2740" y="2225"/>
                  </a:cubicBezTo>
                  <a:cubicBezTo>
                    <a:pt x="2702" y="2237"/>
                    <a:pt x="2652" y="2250"/>
                    <a:pt x="2615" y="2262"/>
                  </a:cubicBezTo>
                  <a:cubicBezTo>
                    <a:pt x="2645" y="2285"/>
                    <a:pt x="2697" y="2303"/>
                    <a:pt x="2743" y="2303"/>
                  </a:cubicBezTo>
                  <a:cubicBezTo>
                    <a:pt x="2773" y="2303"/>
                    <a:pt x="2800" y="2295"/>
                    <a:pt x="2816" y="2275"/>
                  </a:cubicBezTo>
                  <a:cubicBezTo>
                    <a:pt x="2816" y="2253"/>
                    <a:pt x="2757" y="2221"/>
                    <a:pt x="2735" y="2205"/>
                  </a:cubicBezTo>
                  <a:lnTo>
                    <a:pt x="2735" y="2205"/>
                  </a:lnTo>
                  <a:cubicBezTo>
                    <a:pt x="2743" y="2205"/>
                    <a:pt x="2757" y="2200"/>
                    <a:pt x="2765" y="2200"/>
                  </a:cubicBezTo>
                  <a:cubicBezTo>
                    <a:pt x="2778" y="2187"/>
                    <a:pt x="2803" y="2187"/>
                    <a:pt x="2803" y="2187"/>
                  </a:cubicBezTo>
                  <a:cubicBezTo>
                    <a:pt x="2778" y="2174"/>
                    <a:pt x="2765" y="2174"/>
                    <a:pt x="2753" y="2174"/>
                  </a:cubicBezTo>
                  <a:cubicBezTo>
                    <a:pt x="2757" y="2170"/>
                    <a:pt x="2763" y="2168"/>
                    <a:pt x="2771" y="2168"/>
                  </a:cubicBezTo>
                  <a:cubicBezTo>
                    <a:pt x="2791" y="2168"/>
                    <a:pt x="2820" y="2182"/>
                    <a:pt x="2844" y="2182"/>
                  </a:cubicBezTo>
                  <a:cubicBezTo>
                    <a:pt x="2858" y="2182"/>
                    <a:pt x="2871" y="2177"/>
                    <a:pt x="2878" y="2162"/>
                  </a:cubicBezTo>
                  <a:cubicBezTo>
                    <a:pt x="2888" y="2162"/>
                    <a:pt x="2890" y="2130"/>
                    <a:pt x="2904" y="2130"/>
                  </a:cubicBezTo>
                  <a:cubicBezTo>
                    <a:pt x="2907" y="2130"/>
                    <a:pt x="2911" y="2132"/>
                    <a:pt x="2916" y="2137"/>
                  </a:cubicBezTo>
                  <a:cubicBezTo>
                    <a:pt x="2904" y="2174"/>
                    <a:pt x="2991" y="2288"/>
                    <a:pt x="3029" y="2313"/>
                  </a:cubicBezTo>
                  <a:cubicBezTo>
                    <a:pt x="3079" y="2262"/>
                    <a:pt x="3117" y="2200"/>
                    <a:pt x="3167" y="2137"/>
                  </a:cubicBezTo>
                  <a:cubicBezTo>
                    <a:pt x="3218" y="2086"/>
                    <a:pt x="3268" y="2024"/>
                    <a:pt x="3306" y="1973"/>
                  </a:cubicBezTo>
                  <a:lnTo>
                    <a:pt x="3318" y="1923"/>
                  </a:lnTo>
                  <a:lnTo>
                    <a:pt x="3331" y="1898"/>
                  </a:lnTo>
                  <a:lnTo>
                    <a:pt x="3356" y="1823"/>
                  </a:lnTo>
                  <a:lnTo>
                    <a:pt x="3356" y="1823"/>
                  </a:lnTo>
                  <a:cubicBezTo>
                    <a:pt x="3343" y="1848"/>
                    <a:pt x="3306" y="1885"/>
                    <a:pt x="3268" y="1923"/>
                  </a:cubicBezTo>
                  <a:cubicBezTo>
                    <a:pt x="3243" y="1948"/>
                    <a:pt x="3230" y="1961"/>
                    <a:pt x="3218" y="1961"/>
                  </a:cubicBezTo>
                  <a:lnTo>
                    <a:pt x="3205" y="1961"/>
                  </a:lnTo>
                  <a:lnTo>
                    <a:pt x="3243" y="1923"/>
                  </a:lnTo>
                  <a:lnTo>
                    <a:pt x="3255" y="1898"/>
                  </a:lnTo>
                  <a:lnTo>
                    <a:pt x="3268" y="1885"/>
                  </a:lnTo>
                  <a:cubicBezTo>
                    <a:pt x="3281" y="1873"/>
                    <a:pt x="3293" y="1848"/>
                    <a:pt x="3306" y="1835"/>
                  </a:cubicBezTo>
                  <a:cubicBezTo>
                    <a:pt x="3331" y="1810"/>
                    <a:pt x="3356" y="1772"/>
                    <a:pt x="3368" y="1747"/>
                  </a:cubicBezTo>
                  <a:lnTo>
                    <a:pt x="3406" y="1684"/>
                  </a:lnTo>
                  <a:lnTo>
                    <a:pt x="3406" y="1684"/>
                  </a:lnTo>
                  <a:cubicBezTo>
                    <a:pt x="3381" y="1722"/>
                    <a:pt x="3356" y="1760"/>
                    <a:pt x="3331" y="1785"/>
                  </a:cubicBezTo>
                  <a:lnTo>
                    <a:pt x="3318" y="1797"/>
                  </a:lnTo>
                  <a:cubicBezTo>
                    <a:pt x="3306" y="1810"/>
                    <a:pt x="3293" y="1823"/>
                    <a:pt x="3268" y="1835"/>
                  </a:cubicBezTo>
                  <a:lnTo>
                    <a:pt x="3255" y="1848"/>
                  </a:lnTo>
                  <a:cubicBezTo>
                    <a:pt x="3193" y="1898"/>
                    <a:pt x="3130" y="1936"/>
                    <a:pt x="3079" y="1961"/>
                  </a:cubicBezTo>
                  <a:cubicBezTo>
                    <a:pt x="3075" y="1962"/>
                    <a:pt x="3072" y="1962"/>
                    <a:pt x="3069" y="1962"/>
                  </a:cubicBezTo>
                  <a:cubicBezTo>
                    <a:pt x="3038" y="1962"/>
                    <a:pt x="3088" y="1903"/>
                    <a:pt x="3180" y="1823"/>
                  </a:cubicBezTo>
                  <a:cubicBezTo>
                    <a:pt x="3268" y="1735"/>
                    <a:pt x="3394" y="1634"/>
                    <a:pt x="3456" y="1534"/>
                  </a:cubicBezTo>
                  <a:cubicBezTo>
                    <a:pt x="3478" y="1485"/>
                    <a:pt x="3486" y="1437"/>
                    <a:pt x="3485" y="1395"/>
                  </a:cubicBezTo>
                  <a:lnTo>
                    <a:pt x="3485" y="1395"/>
                  </a:lnTo>
                  <a:cubicBezTo>
                    <a:pt x="3494" y="1349"/>
                    <a:pt x="3488" y="1306"/>
                    <a:pt x="3482" y="1270"/>
                  </a:cubicBezTo>
                  <a:cubicBezTo>
                    <a:pt x="3482" y="1270"/>
                    <a:pt x="3481" y="1269"/>
                    <a:pt x="3481" y="1269"/>
                  </a:cubicBezTo>
                  <a:lnTo>
                    <a:pt x="3481" y="1269"/>
                  </a:lnTo>
                  <a:cubicBezTo>
                    <a:pt x="3480" y="1274"/>
                    <a:pt x="3478" y="1278"/>
                    <a:pt x="3476" y="1283"/>
                  </a:cubicBezTo>
                  <a:lnTo>
                    <a:pt x="3476" y="1283"/>
                  </a:lnTo>
                  <a:cubicBezTo>
                    <a:pt x="3471" y="1261"/>
                    <a:pt x="3466" y="1247"/>
                    <a:pt x="3462" y="1241"/>
                  </a:cubicBezTo>
                  <a:lnTo>
                    <a:pt x="3462" y="1241"/>
                  </a:lnTo>
                  <a:cubicBezTo>
                    <a:pt x="3459" y="1245"/>
                    <a:pt x="3456" y="1250"/>
                    <a:pt x="3453" y="1254"/>
                  </a:cubicBezTo>
                  <a:lnTo>
                    <a:pt x="3453" y="1254"/>
                  </a:lnTo>
                  <a:cubicBezTo>
                    <a:pt x="3452" y="1243"/>
                    <a:pt x="3454" y="1237"/>
                    <a:pt x="3457" y="1237"/>
                  </a:cubicBezTo>
                  <a:cubicBezTo>
                    <a:pt x="3458" y="1237"/>
                    <a:pt x="3460" y="1238"/>
                    <a:pt x="3462" y="1241"/>
                  </a:cubicBezTo>
                  <a:lnTo>
                    <a:pt x="3462" y="1241"/>
                  </a:lnTo>
                  <a:cubicBezTo>
                    <a:pt x="3464" y="1238"/>
                    <a:pt x="3465" y="1235"/>
                    <a:pt x="3467" y="1232"/>
                  </a:cubicBezTo>
                  <a:lnTo>
                    <a:pt x="3467" y="1232"/>
                  </a:lnTo>
                  <a:cubicBezTo>
                    <a:pt x="3472" y="1244"/>
                    <a:pt x="3477" y="1256"/>
                    <a:pt x="3481" y="1269"/>
                  </a:cubicBezTo>
                  <a:lnTo>
                    <a:pt x="3481" y="1269"/>
                  </a:lnTo>
                  <a:cubicBezTo>
                    <a:pt x="3493" y="1238"/>
                    <a:pt x="3494" y="1204"/>
                    <a:pt x="3485" y="1169"/>
                  </a:cubicBezTo>
                  <a:lnTo>
                    <a:pt x="3485" y="1169"/>
                  </a:lnTo>
                  <a:cubicBezTo>
                    <a:pt x="3484" y="1177"/>
                    <a:pt x="3483" y="1186"/>
                    <a:pt x="3482" y="1194"/>
                  </a:cubicBezTo>
                  <a:cubicBezTo>
                    <a:pt x="3479" y="1207"/>
                    <a:pt x="3474" y="1219"/>
                    <a:pt x="3467" y="1232"/>
                  </a:cubicBezTo>
                  <a:lnTo>
                    <a:pt x="3467" y="1232"/>
                  </a:lnTo>
                  <a:cubicBezTo>
                    <a:pt x="3464" y="1224"/>
                    <a:pt x="3460" y="1216"/>
                    <a:pt x="3456" y="1208"/>
                  </a:cubicBezTo>
                  <a:lnTo>
                    <a:pt x="3456" y="1208"/>
                  </a:lnTo>
                  <a:cubicBezTo>
                    <a:pt x="3435" y="1236"/>
                    <a:pt x="3402" y="1262"/>
                    <a:pt x="3356" y="1282"/>
                  </a:cubicBezTo>
                  <a:cubicBezTo>
                    <a:pt x="3265" y="1340"/>
                    <a:pt x="3157" y="1393"/>
                    <a:pt x="3130" y="1393"/>
                  </a:cubicBezTo>
                  <a:cubicBezTo>
                    <a:pt x="3117" y="1393"/>
                    <a:pt x="3125" y="1379"/>
                    <a:pt x="3167" y="1345"/>
                  </a:cubicBezTo>
                  <a:cubicBezTo>
                    <a:pt x="3218" y="1307"/>
                    <a:pt x="3255" y="1270"/>
                    <a:pt x="3318" y="1232"/>
                  </a:cubicBezTo>
                  <a:cubicBezTo>
                    <a:pt x="3357" y="1213"/>
                    <a:pt x="3395" y="1186"/>
                    <a:pt x="3428" y="1158"/>
                  </a:cubicBezTo>
                  <a:lnTo>
                    <a:pt x="3428" y="1158"/>
                  </a:lnTo>
                  <a:cubicBezTo>
                    <a:pt x="3437" y="1173"/>
                    <a:pt x="3447" y="1189"/>
                    <a:pt x="3456" y="1208"/>
                  </a:cubicBezTo>
                  <a:lnTo>
                    <a:pt x="3456" y="1208"/>
                  </a:lnTo>
                  <a:cubicBezTo>
                    <a:pt x="3468" y="1192"/>
                    <a:pt x="3476" y="1176"/>
                    <a:pt x="3482" y="1159"/>
                  </a:cubicBezTo>
                  <a:lnTo>
                    <a:pt x="3482" y="1159"/>
                  </a:lnTo>
                  <a:cubicBezTo>
                    <a:pt x="3483" y="1162"/>
                    <a:pt x="3484" y="1166"/>
                    <a:pt x="3485" y="1169"/>
                  </a:cubicBezTo>
                  <a:lnTo>
                    <a:pt x="3485" y="1169"/>
                  </a:lnTo>
                  <a:cubicBezTo>
                    <a:pt x="3486" y="1161"/>
                    <a:pt x="3486" y="1152"/>
                    <a:pt x="3486" y="1144"/>
                  </a:cubicBezTo>
                  <a:lnTo>
                    <a:pt x="3486" y="1144"/>
                  </a:lnTo>
                  <a:cubicBezTo>
                    <a:pt x="3485" y="1149"/>
                    <a:pt x="3484" y="1154"/>
                    <a:pt x="3482" y="1159"/>
                  </a:cubicBezTo>
                  <a:lnTo>
                    <a:pt x="3482" y="1159"/>
                  </a:lnTo>
                  <a:cubicBezTo>
                    <a:pt x="3478" y="1146"/>
                    <a:pt x="3473" y="1132"/>
                    <a:pt x="3466" y="1119"/>
                  </a:cubicBezTo>
                  <a:lnTo>
                    <a:pt x="3466" y="1119"/>
                  </a:lnTo>
                  <a:cubicBezTo>
                    <a:pt x="3464" y="1123"/>
                    <a:pt x="3461" y="1127"/>
                    <a:pt x="3456" y="1131"/>
                  </a:cubicBezTo>
                  <a:cubicBezTo>
                    <a:pt x="3448" y="1140"/>
                    <a:pt x="3438" y="1149"/>
                    <a:pt x="3428" y="1158"/>
                  </a:cubicBezTo>
                  <a:lnTo>
                    <a:pt x="3428" y="1158"/>
                  </a:lnTo>
                  <a:cubicBezTo>
                    <a:pt x="3416" y="1138"/>
                    <a:pt x="3404" y="1121"/>
                    <a:pt x="3394" y="1106"/>
                  </a:cubicBezTo>
                  <a:cubicBezTo>
                    <a:pt x="3318" y="1044"/>
                    <a:pt x="3293" y="1031"/>
                    <a:pt x="3281" y="1006"/>
                  </a:cubicBezTo>
                  <a:cubicBezTo>
                    <a:pt x="3255" y="993"/>
                    <a:pt x="3243" y="968"/>
                    <a:pt x="3142" y="943"/>
                  </a:cubicBezTo>
                  <a:cubicBezTo>
                    <a:pt x="3092" y="943"/>
                    <a:pt x="3029" y="943"/>
                    <a:pt x="2904" y="968"/>
                  </a:cubicBezTo>
                  <a:cubicBezTo>
                    <a:pt x="2797" y="1004"/>
                    <a:pt x="2657" y="1062"/>
                    <a:pt x="2515" y="1163"/>
                  </a:cubicBezTo>
                  <a:lnTo>
                    <a:pt x="2515" y="1163"/>
                  </a:lnTo>
                  <a:cubicBezTo>
                    <a:pt x="2515" y="1162"/>
                    <a:pt x="2515" y="1162"/>
                    <a:pt x="2515" y="1161"/>
                  </a:cubicBezTo>
                  <a:lnTo>
                    <a:pt x="2515" y="1161"/>
                  </a:lnTo>
                  <a:cubicBezTo>
                    <a:pt x="2507" y="1168"/>
                    <a:pt x="2498" y="1174"/>
                    <a:pt x="2490" y="1181"/>
                  </a:cubicBezTo>
                  <a:lnTo>
                    <a:pt x="2490" y="1181"/>
                  </a:lnTo>
                  <a:cubicBezTo>
                    <a:pt x="2491" y="1119"/>
                    <a:pt x="2494" y="1058"/>
                    <a:pt x="2501" y="993"/>
                  </a:cubicBezTo>
                  <a:cubicBezTo>
                    <a:pt x="2501" y="930"/>
                    <a:pt x="2501" y="868"/>
                    <a:pt x="2501" y="817"/>
                  </a:cubicBezTo>
                  <a:cubicBezTo>
                    <a:pt x="2501" y="792"/>
                    <a:pt x="2501" y="754"/>
                    <a:pt x="2501" y="729"/>
                  </a:cubicBezTo>
                  <a:lnTo>
                    <a:pt x="2552" y="717"/>
                  </a:lnTo>
                  <a:cubicBezTo>
                    <a:pt x="2552" y="729"/>
                    <a:pt x="2564" y="754"/>
                    <a:pt x="2577" y="780"/>
                  </a:cubicBezTo>
                  <a:lnTo>
                    <a:pt x="2552" y="780"/>
                  </a:lnTo>
                  <a:cubicBezTo>
                    <a:pt x="2539" y="792"/>
                    <a:pt x="2527" y="780"/>
                    <a:pt x="2527" y="817"/>
                  </a:cubicBezTo>
                  <a:cubicBezTo>
                    <a:pt x="2527" y="855"/>
                    <a:pt x="2527" y="905"/>
                    <a:pt x="2527" y="956"/>
                  </a:cubicBezTo>
                  <a:cubicBezTo>
                    <a:pt x="2519" y="1015"/>
                    <a:pt x="2516" y="1084"/>
                    <a:pt x="2515" y="1161"/>
                  </a:cubicBezTo>
                  <a:lnTo>
                    <a:pt x="2515" y="1161"/>
                  </a:lnTo>
                  <a:cubicBezTo>
                    <a:pt x="2737" y="991"/>
                    <a:pt x="2857" y="955"/>
                    <a:pt x="2966" y="943"/>
                  </a:cubicBezTo>
                  <a:cubicBezTo>
                    <a:pt x="3017" y="930"/>
                    <a:pt x="3067" y="930"/>
                    <a:pt x="3142" y="930"/>
                  </a:cubicBezTo>
                  <a:cubicBezTo>
                    <a:pt x="3230" y="943"/>
                    <a:pt x="3356" y="968"/>
                    <a:pt x="3444" y="1081"/>
                  </a:cubicBezTo>
                  <a:cubicBezTo>
                    <a:pt x="3452" y="1094"/>
                    <a:pt x="3460" y="1107"/>
                    <a:pt x="3466" y="1119"/>
                  </a:cubicBezTo>
                  <a:lnTo>
                    <a:pt x="3466" y="1119"/>
                  </a:lnTo>
                  <a:cubicBezTo>
                    <a:pt x="3470" y="1112"/>
                    <a:pt x="3473" y="1106"/>
                    <a:pt x="3482" y="1106"/>
                  </a:cubicBezTo>
                  <a:cubicBezTo>
                    <a:pt x="3482" y="1103"/>
                    <a:pt x="3482" y="1100"/>
                    <a:pt x="3482" y="1094"/>
                  </a:cubicBezTo>
                  <a:cubicBezTo>
                    <a:pt x="3482" y="1094"/>
                    <a:pt x="3482" y="1093"/>
                    <a:pt x="3483" y="1092"/>
                  </a:cubicBezTo>
                  <a:lnTo>
                    <a:pt x="3483" y="1092"/>
                  </a:lnTo>
                  <a:cubicBezTo>
                    <a:pt x="3485" y="1109"/>
                    <a:pt x="3487" y="1126"/>
                    <a:pt x="3486" y="1144"/>
                  </a:cubicBezTo>
                  <a:lnTo>
                    <a:pt x="3486" y="1144"/>
                  </a:lnTo>
                  <a:cubicBezTo>
                    <a:pt x="3491" y="1123"/>
                    <a:pt x="3492" y="1102"/>
                    <a:pt x="3490" y="1083"/>
                  </a:cubicBezTo>
                  <a:lnTo>
                    <a:pt x="3490" y="1083"/>
                  </a:lnTo>
                  <a:cubicBezTo>
                    <a:pt x="3488" y="1087"/>
                    <a:pt x="3485" y="1090"/>
                    <a:pt x="3483" y="1092"/>
                  </a:cubicBezTo>
                  <a:lnTo>
                    <a:pt x="3483" y="1092"/>
                  </a:lnTo>
                  <a:cubicBezTo>
                    <a:pt x="3477" y="1053"/>
                    <a:pt x="3464" y="1015"/>
                    <a:pt x="3444" y="981"/>
                  </a:cubicBezTo>
                  <a:lnTo>
                    <a:pt x="3444" y="981"/>
                  </a:lnTo>
                  <a:cubicBezTo>
                    <a:pt x="3467" y="1004"/>
                    <a:pt x="3485" y="1041"/>
                    <a:pt x="3490" y="1083"/>
                  </a:cubicBezTo>
                  <a:lnTo>
                    <a:pt x="3490" y="1083"/>
                  </a:lnTo>
                  <a:cubicBezTo>
                    <a:pt x="3492" y="1078"/>
                    <a:pt x="3494" y="1074"/>
                    <a:pt x="3494" y="1069"/>
                  </a:cubicBezTo>
                  <a:cubicBezTo>
                    <a:pt x="3494" y="1056"/>
                    <a:pt x="3494" y="1031"/>
                    <a:pt x="3494" y="1018"/>
                  </a:cubicBezTo>
                  <a:lnTo>
                    <a:pt x="3482" y="993"/>
                  </a:lnTo>
                  <a:cubicBezTo>
                    <a:pt x="3469" y="930"/>
                    <a:pt x="3406" y="868"/>
                    <a:pt x="3318" y="842"/>
                  </a:cubicBezTo>
                  <a:lnTo>
                    <a:pt x="3318" y="855"/>
                  </a:lnTo>
                  <a:lnTo>
                    <a:pt x="3306" y="842"/>
                  </a:lnTo>
                  <a:cubicBezTo>
                    <a:pt x="3268" y="830"/>
                    <a:pt x="3230" y="817"/>
                    <a:pt x="3205" y="817"/>
                  </a:cubicBezTo>
                  <a:cubicBezTo>
                    <a:pt x="3205" y="830"/>
                    <a:pt x="3218" y="855"/>
                    <a:pt x="3205" y="855"/>
                  </a:cubicBezTo>
                  <a:cubicBezTo>
                    <a:pt x="3193" y="855"/>
                    <a:pt x="3180" y="842"/>
                    <a:pt x="3180" y="830"/>
                  </a:cubicBezTo>
                  <a:lnTo>
                    <a:pt x="3193" y="817"/>
                  </a:lnTo>
                  <a:cubicBezTo>
                    <a:pt x="3167" y="817"/>
                    <a:pt x="3155" y="805"/>
                    <a:pt x="3142" y="805"/>
                  </a:cubicBezTo>
                  <a:cubicBezTo>
                    <a:pt x="3142" y="817"/>
                    <a:pt x="3142" y="817"/>
                    <a:pt x="3142" y="817"/>
                  </a:cubicBezTo>
                  <a:lnTo>
                    <a:pt x="3117" y="817"/>
                  </a:lnTo>
                  <a:cubicBezTo>
                    <a:pt x="3130" y="805"/>
                    <a:pt x="3130" y="805"/>
                    <a:pt x="3130" y="805"/>
                  </a:cubicBezTo>
                  <a:lnTo>
                    <a:pt x="3079" y="805"/>
                  </a:lnTo>
                  <a:cubicBezTo>
                    <a:pt x="3096" y="805"/>
                    <a:pt x="3107" y="799"/>
                    <a:pt x="3120" y="799"/>
                  </a:cubicBezTo>
                  <a:cubicBezTo>
                    <a:pt x="3127" y="799"/>
                    <a:pt x="3134" y="801"/>
                    <a:pt x="3142" y="805"/>
                  </a:cubicBezTo>
                  <a:cubicBezTo>
                    <a:pt x="3157" y="801"/>
                    <a:pt x="3173" y="800"/>
                    <a:pt x="3189" y="800"/>
                  </a:cubicBezTo>
                  <a:cubicBezTo>
                    <a:pt x="3227" y="800"/>
                    <a:pt x="3266" y="808"/>
                    <a:pt x="3293" y="817"/>
                  </a:cubicBezTo>
                  <a:lnTo>
                    <a:pt x="3306" y="805"/>
                  </a:lnTo>
                  <a:cubicBezTo>
                    <a:pt x="3306" y="805"/>
                    <a:pt x="3306" y="817"/>
                    <a:pt x="3306" y="817"/>
                  </a:cubicBezTo>
                  <a:cubicBezTo>
                    <a:pt x="3331" y="817"/>
                    <a:pt x="3343" y="830"/>
                    <a:pt x="3368" y="842"/>
                  </a:cubicBezTo>
                  <a:cubicBezTo>
                    <a:pt x="3368" y="817"/>
                    <a:pt x="3356" y="805"/>
                    <a:pt x="3356" y="792"/>
                  </a:cubicBezTo>
                  <a:lnTo>
                    <a:pt x="3356" y="792"/>
                  </a:lnTo>
                  <a:cubicBezTo>
                    <a:pt x="3356" y="792"/>
                    <a:pt x="3368" y="805"/>
                    <a:pt x="3368" y="805"/>
                  </a:cubicBezTo>
                  <a:lnTo>
                    <a:pt x="3368" y="842"/>
                  </a:lnTo>
                  <a:cubicBezTo>
                    <a:pt x="3419" y="868"/>
                    <a:pt x="3444" y="893"/>
                    <a:pt x="3456" y="918"/>
                  </a:cubicBezTo>
                  <a:lnTo>
                    <a:pt x="3456" y="893"/>
                  </a:lnTo>
                  <a:cubicBezTo>
                    <a:pt x="3456" y="880"/>
                    <a:pt x="3456" y="868"/>
                    <a:pt x="3444" y="855"/>
                  </a:cubicBezTo>
                  <a:lnTo>
                    <a:pt x="3456" y="855"/>
                  </a:lnTo>
                  <a:cubicBezTo>
                    <a:pt x="3444" y="805"/>
                    <a:pt x="3469" y="792"/>
                    <a:pt x="3456" y="780"/>
                  </a:cubicBezTo>
                  <a:cubicBezTo>
                    <a:pt x="3456" y="768"/>
                    <a:pt x="3456" y="727"/>
                    <a:pt x="3465" y="727"/>
                  </a:cubicBezTo>
                  <a:cubicBezTo>
                    <a:pt x="3466" y="727"/>
                    <a:pt x="3468" y="728"/>
                    <a:pt x="3469" y="729"/>
                  </a:cubicBezTo>
                  <a:cubicBezTo>
                    <a:pt x="3469" y="792"/>
                    <a:pt x="3469" y="805"/>
                    <a:pt x="3456" y="855"/>
                  </a:cubicBezTo>
                  <a:cubicBezTo>
                    <a:pt x="3456" y="868"/>
                    <a:pt x="3456" y="868"/>
                    <a:pt x="3456" y="880"/>
                  </a:cubicBezTo>
                  <a:cubicBezTo>
                    <a:pt x="3456" y="880"/>
                    <a:pt x="3469" y="880"/>
                    <a:pt x="3456" y="855"/>
                  </a:cubicBezTo>
                  <a:lnTo>
                    <a:pt x="3456" y="855"/>
                  </a:lnTo>
                  <a:cubicBezTo>
                    <a:pt x="3469" y="868"/>
                    <a:pt x="3469" y="868"/>
                    <a:pt x="3469" y="868"/>
                  </a:cubicBezTo>
                  <a:cubicBezTo>
                    <a:pt x="3462" y="853"/>
                    <a:pt x="3463" y="847"/>
                    <a:pt x="3468" y="847"/>
                  </a:cubicBezTo>
                  <a:cubicBezTo>
                    <a:pt x="3471" y="847"/>
                    <a:pt x="3476" y="850"/>
                    <a:pt x="3482" y="855"/>
                  </a:cubicBezTo>
                  <a:cubicBezTo>
                    <a:pt x="3482" y="817"/>
                    <a:pt x="3482" y="767"/>
                    <a:pt x="3482" y="717"/>
                  </a:cubicBezTo>
                  <a:cubicBezTo>
                    <a:pt x="3473" y="700"/>
                    <a:pt x="3465" y="684"/>
                    <a:pt x="3450" y="664"/>
                  </a:cubicBezTo>
                  <a:lnTo>
                    <a:pt x="3450" y="664"/>
                  </a:lnTo>
                  <a:cubicBezTo>
                    <a:pt x="3394" y="690"/>
                    <a:pt x="3290" y="709"/>
                    <a:pt x="3155" y="754"/>
                  </a:cubicBezTo>
                  <a:lnTo>
                    <a:pt x="3155" y="742"/>
                  </a:lnTo>
                  <a:lnTo>
                    <a:pt x="3142" y="729"/>
                  </a:lnTo>
                  <a:cubicBezTo>
                    <a:pt x="3193" y="704"/>
                    <a:pt x="3243" y="692"/>
                    <a:pt x="3281" y="679"/>
                  </a:cubicBezTo>
                  <a:cubicBezTo>
                    <a:pt x="3308" y="670"/>
                    <a:pt x="3328" y="661"/>
                    <a:pt x="3342" y="652"/>
                  </a:cubicBezTo>
                  <a:lnTo>
                    <a:pt x="3342" y="652"/>
                  </a:lnTo>
                  <a:cubicBezTo>
                    <a:pt x="3343" y="653"/>
                    <a:pt x="3343" y="653"/>
                    <a:pt x="3343" y="654"/>
                  </a:cubicBezTo>
                  <a:lnTo>
                    <a:pt x="3343" y="654"/>
                  </a:lnTo>
                  <a:cubicBezTo>
                    <a:pt x="3343" y="653"/>
                    <a:pt x="3343" y="653"/>
                    <a:pt x="3342" y="652"/>
                  </a:cubicBezTo>
                  <a:lnTo>
                    <a:pt x="3342" y="652"/>
                  </a:lnTo>
                  <a:cubicBezTo>
                    <a:pt x="3342" y="652"/>
                    <a:pt x="3342" y="652"/>
                    <a:pt x="3342" y="652"/>
                  </a:cubicBezTo>
                  <a:lnTo>
                    <a:pt x="3342" y="652"/>
                  </a:lnTo>
                  <a:cubicBezTo>
                    <a:pt x="3342" y="651"/>
                    <a:pt x="3341" y="650"/>
                    <a:pt x="3341" y="649"/>
                  </a:cubicBezTo>
                  <a:lnTo>
                    <a:pt x="3341" y="649"/>
                  </a:lnTo>
                  <a:lnTo>
                    <a:pt x="3331" y="654"/>
                  </a:lnTo>
                  <a:cubicBezTo>
                    <a:pt x="3293" y="667"/>
                    <a:pt x="3255" y="679"/>
                    <a:pt x="3218" y="692"/>
                  </a:cubicBezTo>
                  <a:cubicBezTo>
                    <a:pt x="3218" y="679"/>
                    <a:pt x="3218" y="667"/>
                    <a:pt x="3218" y="641"/>
                  </a:cubicBezTo>
                  <a:lnTo>
                    <a:pt x="3323" y="606"/>
                  </a:lnTo>
                  <a:lnTo>
                    <a:pt x="3323" y="606"/>
                  </a:lnTo>
                  <a:cubicBezTo>
                    <a:pt x="3326" y="612"/>
                    <a:pt x="3328" y="618"/>
                    <a:pt x="3331" y="624"/>
                  </a:cubicBezTo>
                  <a:lnTo>
                    <a:pt x="3331" y="62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1" y="617"/>
                    <a:pt x="3332" y="620"/>
                    <a:pt x="3332" y="622"/>
                  </a:cubicBezTo>
                  <a:lnTo>
                    <a:pt x="3332" y="622"/>
                  </a:lnTo>
                  <a:cubicBezTo>
                    <a:pt x="3334" y="613"/>
                    <a:pt x="3337" y="603"/>
                    <a:pt x="3343" y="591"/>
                  </a:cubicBezTo>
                  <a:lnTo>
                    <a:pt x="3363" y="586"/>
                  </a:lnTo>
                  <a:lnTo>
                    <a:pt x="3363" y="586"/>
                  </a:lnTo>
                  <a:cubicBezTo>
                    <a:pt x="3384" y="599"/>
                    <a:pt x="3404" y="614"/>
                    <a:pt x="3419" y="629"/>
                  </a:cubicBezTo>
                  <a:lnTo>
                    <a:pt x="3419" y="641"/>
                  </a:lnTo>
                  <a:cubicBezTo>
                    <a:pt x="3416" y="636"/>
                    <a:pt x="3414" y="633"/>
                    <a:pt x="3412" y="633"/>
                  </a:cubicBezTo>
                  <a:cubicBezTo>
                    <a:pt x="3406" y="633"/>
                    <a:pt x="3406" y="660"/>
                    <a:pt x="3406" y="679"/>
                  </a:cubicBezTo>
                  <a:cubicBezTo>
                    <a:pt x="3419" y="667"/>
                    <a:pt x="3419" y="667"/>
                    <a:pt x="3431" y="667"/>
                  </a:cubicBezTo>
                  <a:lnTo>
                    <a:pt x="3419" y="629"/>
                  </a:lnTo>
                  <a:lnTo>
                    <a:pt x="3419" y="629"/>
                  </a:lnTo>
                  <a:cubicBezTo>
                    <a:pt x="3432" y="642"/>
                    <a:pt x="3442" y="654"/>
                    <a:pt x="3450" y="664"/>
                  </a:cubicBezTo>
                  <a:lnTo>
                    <a:pt x="3450" y="664"/>
                  </a:lnTo>
                  <a:cubicBezTo>
                    <a:pt x="3472" y="654"/>
                    <a:pt x="3487" y="643"/>
                    <a:pt x="3494" y="629"/>
                  </a:cubicBezTo>
                  <a:cubicBezTo>
                    <a:pt x="3507" y="629"/>
                    <a:pt x="3507" y="616"/>
                    <a:pt x="3507" y="616"/>
                  </a:cubicBezTo>
                  <a:lnTo>
                    <a:pt x="3507" y="616"/>
                  </a:lnTo>
                  <a:cubicBezTo>
                    <a:pt x="3507" y="616"/>
                    <a:pt x="3507" y="616"/>
                    <a:pt x="3507" y="616"/>
                  </a:cubicBezTo>
                  <a:cubicBezTo>
                    <a:pt x="3507" y="612"/>
                    <a:pt x="3507" y="608"/>
                    <a:pt x="3507" y="604"/>
                  </a:cubicBezTo>
                  <a:lnTo>
                    <a:pt x="3494" y="616"/>
                  </a:lnTo>
                  <a:cubicBezTo>
                    <a:pt x="3494" y="610"/>
                    <a:pt x="3494" y="607"/>
                    <a:pt x="3494" y="604"/>
                  </a:cubicBezTo>
                  <a:lnTo>
                    <a:pt x="3482" y="591"/>
                  </a:lnTo>
                  <a:cubicBezTo>
                    <a:pt x="3468" y="582"/>
                    <a:pt x="3451" y="571"/>
                    <a:pt x="3430" y="560"/>
                  </a:cubicBezTo>
                  <a:lnTo>
                    <a:pt x="3430" y="560"/>
                  </a:lnTo>
                  <a:lnTo>
                    <a:pt x="3394" y="579"/>
                  </a:lnTo>
                  <a:lnTo>
                    <a:pt x="3363" y="586"/>
                  </a:lnTo>
                  <a:lnTo>
                    <a:pt x="3363" y="586"/>
                  </a:lnTo>
                  <a:cubicBezTo>
                    <a:pt x="3348" y="578"/>
                    <a:pt x="3333" y="571"/>
                    <a:pt x="3318" y="566"/>
                  </a:cubicBezTo>
                  <a:lnTo>
                    <a:pt x="3318" y="566"/>
                  </a:lnTo>
                  <a:cubicBezTo>
                    <a:pt x="3323" y="580"/>
                    <a:pt x="3326" y="593"/>
                    <a:pt x="3329" y="604"/>
                  </a:cubicBezTo>
                  <a:lnTo>
                    <a:pt x="3329" y="604"/>
                  </a:lnTo>
                  <a:lnTo>
                    <a:pt x="3331" y="604"/>
                  </a:lnTo>
                  <a:lnTo>
                    <a:pt x="3331" y="615"/>
                  </a:lnTo>
                  <a:lnTo>
                    <a:pt x="3331" y="615"/>
                  </a:lnTo>
                  <a:cubicBezTo>
                    <a:pt x="3330" y="611"/>
                    <a:pt x="3329" y="608"/>
                    <a:pt x="3329" y="604"/>
                  </a:cubicBezTo>
                  <a:lnTo>
                    <a:pt x="3329" y="604"/>
                  </a:lnTo>
                  <a:lnTo>
                    <a:pt x="3323" y="606"/>
                  </a:lnTo>
                  <a:lnTo>
                    <a:pt x="3323" y="606"/>
                  </a:lnTo>
                  <a:cubicBezTo>
                    <a:pt x="3315" y="589"/>
                    <a:pt x="3306" y="572"/>
                    <a:pt x="3293" y="566"/>
                  </a:cubicBezTo>
                  <a:cubicBezTo>
                    <a:pt x="3293" y="566"/>
                    <a:pt x="3293" y="566"/>
                    <a:pt x="3281" y="553"/>
                  </a:cubicBezTo>
                  <a:cubicBezTo>
                    <a:pt x="3277" y="552"/>
                    <a:pt x="3274" y="551"/>
                    <a:pt x="3270" y="550"/>
                  </a:cubicBezTo>
                  <a:lnTo>
                    <a:pt x="3270" y="550"/>
                  </a:lnTo>
                  <a:cubicBezTo>
                    <a:pt x="3265" y="551"/>
                    <a:pt x="3260" y="552"/>
                    <a:pt x="3255" y="553"/>
                  </a:cubicBezTo>
                  <a:cubicBezTo>
                    <a:pt x="3255" y="550"/>
                    <a:pt x="3255" y="547"/>
                    <a:pt x="3255" y="545"/>
                  </a:cubicBezTo>
                  <a:lnTo>
                    <a:pt x="3255" y="545"/>
                  </a:lnTo>
                  <a:cubicBezTo>
                    <a:pt x="3260" y="546"/>
                    <a:pt x="3265" y="548"/>
                    <a:pt x="3270" y="550"/>
                  </a:cubicBezTo>
                  <a:lnTo>
                    <a:pt x="3270" y="550"/>
                  </a:lnTo>
                  <a:cubicBezTo>
                    <a:pt x="3333" y="533"/>
                    <a:pt x="3359" y="523"/>
                    <a:pt x="3320" y="523"/>
                  </a:cubicBezTo>
                  <a:cubicBezTo>
                    <a:pt x="3305" y="523"/>
                    <a:pt x="3280" y="525"/>
                    <a:pt x="3243" y="528"/>
                  </a:cubicBezTo>
                  <a:cubicBezTo>
                    <a:pt x="3252" y="537"/>
                    <a:pt x="3254" y="540"/>
                    <a:pt x="3255" y="545"/>
                  </a:cubicBezTo>
                  <a:lnTo>
                    <a:pt x="3255" y="545"/>
                  </a:lnTo>
                  <a:cubicBezTo>
                    <a:pt x="3243" y="541"/>
                    <a:pt x="3231" y="538"/>
                    <a:pt x="3219" y="535"/>
                  </a:cubicBezTo>
                  <a:lnTo>
                    <a:pt x="3219" y="535"/>
                  </a:lnTo>
                  <a:cubicBezTo>
                    <a:pt x="3222" y="545"/>
                    <a:pt x="3232" y="556"/>
                    <a:pt x="3243" y="566"/>
                  </a:cubicBezTo>
                  <a:cubicBezTo>
                    <a:pt x="3218" y="566"/>
                    <a:pt x="3180" y="579"/>
                    <a:pt x="3155" y="579"/>
                  </a:cubicBezTo>
                  <a:cubicBezTo>
                    <a:pt x="3142" y="579"/>
                    <a:pt x="3142" y="566"/>
                    <a:pt x="3130" y="541"/>
                  </a:cubicBezTo>
                  <a:cubicBezTo>
                    <a:pt x="3130" y="566"/>
                    <a:pt x="3130" y="579"/>
                    <a:pt x="3130" y="591"/>
                  </a:cubicBezTo>
                  <a:cubicBezTo>
                    <a:pt x="3092" y="591"/>
                    <a:pt x="3029" y="616"/>
                    <a:pt x="2979" y="641"/>
                  </a:cubicBezTo>
                  <a:cubicBezTo>
                    <a:pt x="2916" y="667"/>
                    <a:pt x="2853" y="667"/>
                    <a:pt x="2778" y="717"/>
                  </a:cubicBezTo>
                  <a:cubicBezTo>
                    <a:pt x="2778" y="704"/>
                    <a:pt x="2778" y="692"/>
                    <a:pt x="2778" y="692"/>
                  </a:cubicBezTo>
                  <a:cubicBezTo>
                    <a:pt x="2740" y="704"/>
                    <a:pt x="2728" y="729"/>
                    <a:pt x="2715" y="742"/>
                  </a:cubicBezTo>
                  <a:lnTo>
                    <a:pt x="2702" y="754"/>
                  </a:lnTo>
                  <a:lnTo>
                    <a:pt x="2677" y="754"/>
                  </a:lnTo>
                  <a:cubicBezTo>
                    <a:pt x="2691" y="706"/>
                    <a:pt x="2693" y="693"/>
                    <a:pt x="2688" y="693"/>
                  </a:cubicBezTo>
                  <a:cubicBezTo>
                    <a:pt x="2683" y="693"/>
                    <a:pt x="2669" y="709"/>
                    <a:pt x="2652" y="709"/>
                  </a:cubicBezTo>
                  <a:cubicBezTo>
                    <a:pt x="2640" y="709"/>
                    <a:pt x="2627" y="702"/>
                    <a:pt x="2615" y="679"/>
                  </a:cubicBezTo>
                  <a:cubicBezTo>
                    <a:pt x="2797" y="582"/>
                    <a:pt x="2944" y="543"/>
                    <a:pt x="3078" y="507"/>
                  </a:cubicBezTo>
                  <a:lnTo>
                    <a:pt x="3078" y="507"/>
                  </a:lnTo>
                  <a:cubicBezTo>
                    <a:pt x="3091" y="512"/>
                    <a:pt x="3141" y="516"/>
                    <a:pt x="3202" y="531"/>
                  </a:cubicBezTo>
                  <a:lnTo>
                    <a:pt x="3202" y="531"/>
                  </a:lnTo>
                  <a:lnTo>
                    <a:pt x="3218" y="528"/>
                  </a:lnTo>
                  <a:lnTo>
                    <a:pt x="3218" y="528"/>
                  </a:lnTo>
                  <a:cubicBezTo>
                    <a:pt x="3215" y="530"/>
                    <a:pt x="3212" y="531"/>
                    <a:pt x="3209" y="532"/>
                  </a:cubicBezTo>
                  <a:lnTo>
                    <a:pt x="3209" y="532"/>
                  </a:lnTo>
                  <a:cubicBezTo>
                    <a:pt x="3207" y="532"/>
                    <a:pt x="3204" y="531"/>
                    <a:pt x="3202" y="531"/>
                  </a:cubicBezTo>
                  <a:lnTo>
                    <a:pt x="3202" y="531"/>
                  </a:lnTo>
                  <a:lnTo>
                    <a:pt x="3130" y="541"/>
                  </a:lnTo>
                  <a:cubicBezTo>
                    <a:pt x="3163" y="541"/>
                    <a:pt x="3187" y="541"/>
                    <a:pt x="3209" y="532"/>
                  </a:cubicBezTo>
                  <a:lnTo>
                    <a:pt x="3209" y="532"/>
                  </a:lnTo>
                  <a:cubicBezTo>
                    <a:pt x="3212" y="533"/>
                    <a:pt x="3215" y="534"/>
                    <a:pt x="3219" y="535"/>
                  </a:cubicBezTo>
                  <a:lnTo>
                    <a:pt x="3219" y="535"/>
                  </a:lnTo>
                  <a:cubicBezTo>
                    <a:pt x="3218" y="533"/>
                    <a:pt x="3218" y="530"/>
                    <a:pt x="3218" y="528"/>
                  </a:cubicBezTo>
                  <a:cubicBezTo>
                    <a:pt x="3218" y="516"/>
                    <a:pt x="3218" y="504"/>
                    <a:pt x="3229" y="503"/>
                  </a:cubicBezTo>
                  <a:lnTo>
                    <a:pt x="3229" y="503"/>
                  </a:lnTo>
                  <a:cubicBezTo>
                    <a:pt x="3229" y="503"/>
                    <a:pt x="3230" y="503"/>
                    <a:pt x="3230" y="504"/>
                  </a:cubicBezTo>
                  <a:lnTo>
                    <a:pt x="3230" y="504"/>
                  </a:lnTo>
                  <a:cubicBezTo>
                    <a:pt x="3230" y="503"/>
                    <a:pt x="3230" y="503"/>
                    <a:pt x="3230" y="503"/>
                  </a:cubicBezTo>
                  <a:cubicBezTo>
                    <a:pt x="3230" y="503"/>
                    <a:pt x="3229" y="503"/>
                    <a:pt x="3229" y="503"/>
                  </a:cubicBezTo>
                  <a:lnTo>
                    <a:pt x="3229" y="503"/>
                  </a:lnTo>
                  <a:cubicBezTo>
                    <a:pt x="3200" y="498"/>
                    <a:pt x="3173" y="494"/>
                    <a:pt x="3148" y="492"/>
                  </a:cubicBezTo>
                  <a:lnTo>
                    <a:pt x="3148" y="492"/>
                  </a:lnTo>
                  <a:cubicBezTo>
                    <a:pt x="3129" y="496"/>
                    <a:pt x="3111" y="499"/>
                    <a:pt x="3092" y="503"/>
                  </a:cubicBezTo>
                  <a:cubicBezTo>
                    <a:pt x="3088" y="504"/>
                    <a:pt x="3083" y="506"/>
                    <a:pt x="3078" y="507"/>
                  </a:cubicBezTo>
                  <a:lnTo>
                    <a:pt x="3078" y="507"/>
                  </a:lnTo>
                  <a:cubicBezTo>
                    <a:pt x="3070" y="503"/>
                    <a:pt x="3080" y="499"/>
                    <a:pt x="3117" y="491"/>
                  </a:cubicBezTo>
                  <a:cubicBezTo>
                    <a:pt x="3127" y="491"/>
                    <a:pt x="3137" y="491"/>
                    <a:pt x="3148" y="492"/>
                  </a:cubicBezTo>
                  <a:lnTo>
                    <a:pt x="3148" y="492"/>
                  </a:lnTo>
                  <a:cubicBezTo>
                    <a:pt x="3192" y="483"/>
                    <a:pt x="3236" y="474"/>
                    <a:pt x="3281" y="465"/>
                  </a:cubicBezTo>
                  <a:cubicBezTo>
                    <a:pt x="3311" y="465"/>
                    <a:pt x="3349" y="457"/>
                    <a:pt x="3382" y="454"/>
                  </a:cubicBezTo>
                  <a:lnTo>
                    <a:pt x="3382" y="454"/>
                  </a:lnTo>
                  <a:lnTo>
                    <a:pt x="3394" y="465"/>
                  </a:lnTo>
                  <a:cubicBezTo>
                    <a:pt x="3402" y="470"/>
                    <a:pt x="3409" y="474"/>
                    <a:pt x="3416" y="478"/>
                  </a:cubicBezTo>
                  <a:lnTo>
                    <a:pt x="3416" y="478"/>
                  </a:lnTo>
                  <a:cubicBezTo>
                    <a:pt x="3376" y="490"/>
                    <a:pt x="3325" y="500"/>
                    <a:pt x="3269" y="511"/>
                  </a:cubicBezTo>
                  <a:lnTo>
                    <a:pt x="3269" y="511"/>
                  </a:lnTo>
                  <a:cubicBezTo>
                    <a:pt x="3256" y="508"/>
                    <a:pt x="3243" y="506"/>
                    <a:pt x="3230" y="504"/>
                  </a:cubicBezTo>
                  <a:lnTo>
                    <a:pt x="3230" y="504"/>
                  </a:lnTo>
                  <a:cubicBezTo>
                    <a:pt x="3231" y="516"/>
                    <a:pt x="3243" y="516"/>
                    <a:pt x="3243" y="516"/>
                  </a:cubicBezTo>
                  <a:cubicBezTo>
                    <a:pt x="3252" y="514"/>
                    <a:pt x="3260" y="513"/>
                    <a:pt x="3269" y="511"/>
                  </a:cubicBezTo>
                  <a:lnTo>
                    <a:pt x="3269" y="511"/>
                  </a:lnTo>
                  <a:cubicBezTo>
                    <a:pt x="3277" y="513"/>
                    <a:pt x="3285" y="514"/>
                    <a:pt x="3293" y="516"/>
                  </a:cubicBezTo>
                  <a:cubicBezTo>
                    <a:pt x="3349" y="524"/>
                    <a:pt x="3395" y="542"/>
                    <a:pt x="3430" y="560"/>
                  </a:cubicBezTo>
                  <a:lnTo>
                    <a:pt x="3430" y="560"/>
                  </a:lnTo>
                  <a:lnTo>
                    <a:pt x="3444" y="553"/>
                  </a:lnTo>
                  <a:cubicBezTo>
                    <a:pt x="3457" y="547"/>
                    <a:pt x="3466" y="541"/>
                    <a:pt x="3474" y="534"/>
                  </a:cubicBezTo>
                  <a:lnTo>
                    <a:pt x="3474" y="534"/>
                  </a:lnTo>
                  <a:cubicBezTo>
                    <a:pt x="3466" y="521"/>
                    <a:pt x="3455" y="508"/>
                    <a:pt x="3442" y="495"/>
                  </a:cubicBezTo>
                  <a:lnTo>
                    <a:pt x="3442" y="495"/>
                  </a:lnTo>
                  <a:cubicBezTo>
                    <a:pt x="3446" y="498"/>
                    <a:pt x="3451" y="500"/>
                    <a:pt x="3456" y="503"/>
                  </a:cubicBezTo>
                  <a:cubicBezTo>
                    <a:pt x="3456" y="503"/>
                    <a:pt x="3469" y="516"/>
                    <a:pt x="3469" y="516"/>
                  </a:cubicBezTo>
                  <a:lnTo>
                    <a:pt x="3481" y="528"/>
                  </a:lnTo>
                  <a:lnTo>
                    <a:pt x="3481" y="528"/>
                  </a:lnTo>
                  <a:cubicBezTo>
                    <a:pt x="3486" y="524"/>
                    <a:pt x="3490" y="520"/>
                    <a:pt x="3494" y="516"/>
                  </a:cubicBezTo>
                  <a:cubicBezTo>
                    <a:pt x="3519" y="503"/>
                    <a:pt x="3507" y="503"/>
                    <a:pt x="3507" y="503"/>
                  </a:cubicBezTo>
                  <a:cubicBezTo>
                    <a:pt x="3507" y="493"/>
                    <a:pt x="3498" y="466"/>
                    <a:pt x="3495" y="443"/>
                  </a:cubicBezTo>
                  <a:lnTo>
                    <a:pt x="3495" y="443"/>
                  </a:lnTo>
                  <a:cubicBezTo>
                    <a:pt x="3481" y="456"/>
                    <a:pt x="3455" y="467"/>
                    <a:pt x="3420" y="477"/>
                  </a:cubicBezTo>
                  <a:lnTo>
                    <a:pt x="3420" y="477"/>
                  </a:lnTo>
                  <a:cubicBezTo>
                    <a:pt x="3409" y="469"/>
                    <a:pt x="3397" y="461"/>
                    <a:pt x="3383" y="454"/>
                  </a:cubicBezTo>
                  <a:lnTo>
                    <a:pt x="3383" y="454"/>
                  </a:lnTo>
                  <a:cubicBezTo>
                    <a:pt x="3391" y="453"/>
                    <a:pt x="3399" y="453"/>
                    <a:pt x="3406" y="453"/>
                  </a:cubicBezTo>
                  <a:cubicBezTo>
                    <a:pt x="3318" y="440"/>
                    <a:pt x="3243" y="440"/>
                    <a:pt x="3243" y="415"/>
                  </a:cubicBezTo>
                  <a:cubicBezTo>
                    <a:pt x="3243" y="415"/>
                    <a:pt x="3268" y="403"/>
                    <a:pt x="3318" y="378"/>
                  </a:cubicBezTo>
                  <a:cubicBezTo>
                    <a:pt x="3343" y="378"/>
                    <a:pt x="3394" y="365"/>
                    <a:pt x="3419" y="352"/>
                  </a:cubicBezTo>
                  <a:cubicBezTo>
                    <a:pt x="3431" y="352"/>
                    <a:pt x="3444" y="340"/>
                    <a:pt x="3469" y="340"/>
                  </a:cubicBezTo>
                  <a:cubicBezTo>
                    <a:pt x="3479" y="330"/>
                    <a:pt x="3481" y="328"/>
                    <a:pt x="3487" y="322"/>
                  </a:cubicBezTo>
                  <a:close/>
                  <a:moveTo>
                    <a:pt x="642" y="3029"/>
                  </a:moveTo>
                  <a:cubicBezTo>
                    <a:pt x="654" y="3042"/>
                    <a:pt x="604" y="3054"/>
                    <a:pt x="654" y="3054"/>
                  </a:cubicBezTo>
                  <a:lnTo>
                    <a:pt x="667" y="3042"/>
                  </a:lnTo>
                  <a:lnTo>
                    <a:pt x="642" y="3042"/>
                  </a:lnTo>
                  <a:cubicBezTo>
                    <a:pt x="642" y="3042"/>
                    <a:pt x="654" y="3029"/>
                    <a:pt x="642" y="3029"/>
                  </a:cubicBezTo>
                  <a:close/>
                  <a:moveTo>
                    <a:pt x="931" y="1999"/>
                  </a:moveTo>
                  <a:cubicBezTo>
                    <a:pt x="880" y="2049"/>
                    <a:pt x="818" y="2099"/>
                    <a:pt x="755" y="2162"/>
                  </a:cubicBezTo>
                  <a:cubicBezTo>
                    <a:pt x="767" y="2187"/>
                    <a:pt x="792" y="2200"/>
                    <a:pt x="792" y="2225"/>
                  </a:cubicBezTo>
                  <a:lnTo>
                    <a:pt x="767" y="2225"/>
                  </a:lnTo>
                  <a:lnTo>
                    <a:pt x="780" y="2262"/>
                  </a:lnTo>
                  <a:cubicBezTo>
                    <a:pt x="767" y="2250"/>
                    <a:pt x="742" y="2225"/>
                    <a:pt x="717" y="2200"/>
                  </a:cubicBezTo>
                  <a:lnTo>
                    <a:pt x="654" y="2262"/>
                  </a:lnTo>
                  <a:cubicBezTo>
                    <a:pt x="642" y="2250"/>
                    <a:pt x="617" y="2237"/>
                    <a:pt x="617" y="2237"/>
                  </a:cubicBezTo>
                  <a:lnTo>
                    <a:pt x="604" y="2250"/>
                  </a:lnTo>
                  <a:cubicBezTo>
                    <a:pt x="591" y="2275"/>
                    <a:pt x="579" y="2313"/>
                    <a:pt x="566" y="2350"/>
                  </a:cubicBezTo>
                  <a:lnTo>
                    <a:pt x="591" y="2363"/>
                  </a:lnTo>
                  <a:cubicBezTo>
                    <a:pt x="579" y="2388"/>
                    <a:pt x="554" y="2401"/>
                    <a:pt x="541" y="2426"/>
                  </a:cubicBezTo>
                  <a:lnTo>
                    <a:pt x="529" y="2426"/>
                  </a:lnTo>
                  <a:lnTo>
                    <a:pt x="516" y="2451"/>
                  </a:lnTo>
                  <a:lnTo>
                    <a:pt x="529" y="2463"/>
                  </a:lnTo>
                  <a:cubicBezTo>
                    <a:pt x="516" y="2476"/>
                    <a:pt x="516" y="2476"/>
                    <a:pt x="516" y="2476"/>
                  </a:cubicBezTo>
                  <a:lnTo>
                    <a:pt x="503" y="2526"/>
                  </a:lnTo>
                  <a:lnTo>
                    <a:pt x="503" y="2514"/>
                  </a:lnTo>
                  <a:cubicBezTo>
                    <a:pt x="466" y="2652"/>
                    <a:pt x="453" y="2853"/>
                    <a:pt x="478" y="2979"/>
                  </a:cubicBezTo>
                  <a:cubicBezTo>
                    <a:pt x="491" y="3004"/>
                    <a:pt x="503" y="3016"/>
                    <a:pt x="503" y="3042"/>
                  </a:cubicBezTo>
                  <a:cubicBezTo>
                    <a:pt x="516" y="3054"/>
                    <a:pt x="529" y="3054"/>
                    <a:pt x="529" y="3067"/>
                  </a:cubicBezTo>
                  <a:cubicBezTo>
                    <a:pt x="533" y="3071"/>
                    <a:pt x="537" y="3072"/>
                    <a:pt x="541" y="3072"/>
                  </a:cubicBezTo>
                  <a:cubicBezTo>
                    <a:pt x="548" y="3072"/>
                    <a:pt x="554" y="3067"/>
                    <a:pt x="554" y="3067"/>
                  </a:cubicBezTo>
                  <a:cubicBezTo>
                    <a:pt x="541" y="3054"/>
                    <a:pt x="516" y="3042"/>
                    <a:pt x="516" y="2991"/>
                  </a:cubicBezTo>
                  <a:cubicBezTo>
                    <a:pt x="503" y="2954"/>
                    <a:pt x="491" y="2903"/>
                    <a:pt x="491" y="2840"/>
                  </a:cubicBezTo>
                  <a:cubicBezTo>
                    <a:pt x="491" y="2815"/>
                    <a:pt x="503" y="2803"/>
                    <a:pt x="503" y="2778"/>
                  </a:cubicBezTo>
                  <a:lnTo>
                    <a:pt x="503" y="2765"/>
                  </a:lnTo>
                  <a:cubicBezTo>
                    <a:pt x="503" y="2752"/>
                    <a:pt x="503" y="2727"/>
                    <a:pt x="503" y="2715"/>
                  </a:cubicBezTo>
                  <a:cubicBezTo>
                    <a:pt x="516" y="2727"/>
                    <a:pt x="516" y="2740"/>
                    <a:pt x="516" y="2752"/>
                  </a:cubicBezTo>
                  <a:cubicBezTo>
                    <a:pt x="554" y="2752"/>
                    <a:pt x="529" y="2702"/>
                    <a:pt x="529" y="2690"/>
                  </a:cubicBezTo>
                  <a:cubicBezTo>
                    <a:pt x="566" y="2690"/>
                    <a:pt x="604" y="2727"/>
                    <a:pt x="629" y="2765"/>
                  </a:cubicBezTo>
                  <a:cubicBezTo>
                    <a:pt x="629" y="2788"/>
                    <a:pt x="616" y="2792"/>
                    <a:pt x="607" y="2792"/>
                  </a:cubicBezTo>
                  <a:cubicBezTo>
                    <a:pt x="606" y="2792"/>
                    <a:pt x="605" y="2792"/>
                    <a:pt x="604" y="2792"/>
                  </a:cubicBezTo>
                  <a:lnTo>
                    <a:pt x="604" y="2792"/>
                  </a:lnTo>
                  <a:cubicBezTo>
                    <a:pt x="593" y="2853"/>
                    <a:pt x="679" y="2853"/>
                    <a:pt x="642" y="2903"/>
                  </a:cubicBezTo>
                  <a:cubicBezTo>
                    <a:pt x="633" y="2912"/>
                    <a:pt x="625" y="2914"/>
                    <a:pt x="617" y="2914"/>
                  </a:cubicBezTo>
                  <a:cubicBezTo>
                    <a:pt x="600" y="2914"/>
                    <a:pt x="583" y="2903"/>
                    <a:pt x="566" y="2903"/>
                  </a:cubicBezTo>
                  <a:cubicBezTo>
                    <a:pt x="554" y="2878"/>
                    <a:pt x="591" y="2866"/>
                    <a:pt x="579" y="2840"/>
                  </a:cubicBezTo>
                  <a:lnTo>
                    <a:pt x="579" y="2840"/>
                  </a:lnTo>
                  <a:lnTo>
                    <a:pt x="566" y="2866"/>
                  </a:lnTo>
                  <a:cubicBezTo>
                    <a:pt x="566" y="2866"/>
                    <a:pt x="554" y="2840"/>
                    <a:pt x="566" y="2828"/>
                  </a:cubicBezTo>
                  <a:lnTo>
                    <a:pt x="566" y="2828"/>
                  </a:lnTo>
                  <a:cubicBezTo>
                    <a:pt x="541" y="2853"/>
                    <a:pt x="554" y="2954"/>
                    <a:pt x="554" y="2991"/>
                  </a:cubicBezTo>
                  <a:cubicBezTo>
                    <a:pt x="554" y="2991"/>
                    <a:pt x="579" y="3004"/>
                    <a:pt x="579" y="3004"/>
                  </a:cubicBezTo>
                  <a:cubicBezTo>
                    <a:pt x="579" y="3004"/>
                    <a:pt x="579" y="2991"/>
                    <a:pt x="579" y="2991"/>
                  </a:cubicBezTo>
                  <a:cubicBezTo>
                    <a:pt x="581" y="2989"/>
                    <a:pt x="583" y="2989"/>
                    <a:pt x="585" y="2989"/>
                  </a:cubicBezTo>
                  <a:cubicBezTo>
                    <a:pt x="594" y="2989"/>
                    <a:pt x="606" y="3000"/>
                    <a:pt x="612" y="3000"/>
                  </a:cubicBezTo>
                  <a:cubicBezTo>
                    <a:pt x="615" y="3000"/>
                    <a:pt x="617" y="2998"/>
                    <a:pt x="617" y="2991"/>
                  </a:cubicBezTo>
                  <a:cubicBezTo>
                    <a:pt x="642" y="3004"/>
                    <a:pt x="679" y="3029"/>
                    <a:pt x="667" y="3042"/>
                  </a:cubicBezTo>
                  <a:cubicBezTo>
                    <a:pt x="692" y="3054"/>
                    <a:pt x="742" y="3054"/>
                    <a:pt x="742" y="3067"/>
                  </a:cubicBezTo>
                  <a:cubicBezTo>
                    <a:pt x="755" y="3060"/>
                    <a:pt x="752" y="3060"/>
                    <a:pt x="750" y="3060"/>
                  </a:cubicBezTo>
                  <a:cubicBezTo>
                    <a:pt x="748" y="3060"/>
                    <a:pt x="748" y="3060"/>
                    <a:pt x="767" y="3054"/>
                  </a:cubicBezTo>
                  <a:lnTo>
                    <a:pt x="767" y="3054"/>
                  </a:lnTo>
                  <a:cubicBezTo>
                    <a:pt x="760" y="3057"/>
                    <a:pt x="754" y="3058"/>
                    <a:pt x="750" y="3058"/>
                  </a:cubicBezTo>
                  <a:cubicBezTo>
                    <a:pt x="733" y="3058"/>
                    <a:pt x="735" y="3042"/>
                    <a:pt x="704" y="3042"/>
                  </a:cubicBezTo>
                  <a:cubicBezTo>
                    <a:pt x="742" y="3029"/>
                    <a:pt x="717" y="3029"/>
                    <a:pt x="742" y="3016"/>
                  </a:cubicBezTo>
                  <a:cubicBezTo>
                    <a:pt x="730" y="3016"/>
                    <a:pt x="730" y="3016"/>
                    <a:pt x="717" y="3004"/>
                  </a:cubicBezTo>
                  <a:cubicBezTo>
                    <a:pt x="704" y="3004"/>
                    <a:pt x="704" y="3016"/>
                    <a:pt x="692" y="3016"/>
                  </a:cubicBezTo>
                  <a:cubicBezTo>
                    <a:pt x="667" y="3004"/>
                    <a:pt x="667" y="2991"/>
                    <a:pt x="642" y="2979"/>
                  </a:cubicBezTo>
                  <a:cubicBezTo>
                    <a:pt x="648" y="2972"/>
                    <a:pt x="651" y="2972"/>
                    <a:pt x="654" y="2972"/>
                  </a:cubicBezTo>
                  <a:cubicBezTo>
                    <a:pt x="657" y="2972"/>
                    <a:pt x="661" y="2972"/>
                    <a:pt x="667" y="2966"/>
                  </a:cubicBezTo>
                  <a:lnTo>
                    <a:pt x="642" y="2954"/>
                  </a:lnTo>
                  <a:cubicBezTo>
                    <a:pt x="658" y="2954"/>
                    <a:pt x="670" y="2942"/>
                    <a:pt x="683" y="2942"/>
                  </a:cubicBezTo>
                  <a:cubicBezTo>
                    <a:pt x="689" y="2942"/>
                    <a:pt x="696" y="2945"/>
                    <a:pt x="704" y="2954"/>
                  </a:cubicBezTo>
                  <a:cubicBezTo>
                    <a:pt x="704" y="2941"/>
                    <a:pt x="704" y="2928"/>
                    <a:pt x="692" y="2928"/>
                  </a:cubicBezTo>
                  <a:cubicBezTo>
                    <a:pt x="704" y="2903"/>
                    <a:pt x="717" y="2891"/>
                    <a:pt x="704" y="2878"/>
                  </a:cubicBezTo>
                  <a:cubicBezTo>
                    <a:pt x="704" y="2866"/>
                    <a:pt x="692" y="2853"/>
                    <a:pt x="692" y="2853"/>
                  </a:cubicBezTo>
                  <a:cubicBezTo>
                    <a:pt x="692" y="2840"/>
                    <a:pt x="679" y="2828"/>
                    <a:pt x="679" y="2803"/>
                  </a:cubicBezTo>
                  <a:lnTo>
                    <a:pt x="692" y="2803"/>
                  </a:lnTo>
                  <a:cubicBezTo>
                    <a:pt x="692" y="2765"/>
                    <a:pt x="654" y="2715"/>
                    <a:pt x="704" y="2677"/>
                  </a:cubicBezTo>
                  <a:cubicBezTo>
                    <a:pt x="704" y="2652"/>
                    <a:pt x="704" y="2639"/>
                    <a:pt x="717" y="2614"/>
                  </a:cubicBezTo>
                  <a:lnTo>
                    <a:pt x="730" y="2614"/>
                  </a:lnTo>
                  <a:cubicBezTo>
                    <a:pt x="730" y="2602"/>
                    <a:pt x="767" y="2564"/>
                    <a:pt x="742" y="2551"/>
                  </a:cubicBezTo>
                  <a:cubicBezTo>
                    <a:pt x="805" y="2539"/>
                    <a:pt x="780" y="2476"/>
                    <a:pt x="805" y="2438"/>
                  </a:cubicBezTo>
                  <a:lnTo>
                    <a:pt x="780" y="2438"/>
                  </a:lnTo>
                  <a:cubicBezTo>
                    <a:pt x="792" y="2413"/>
                    <a:pt x="792" y="2401"/>
                    <a:pt x="792" y="2363"/>
                  </a:cubicBezTo>
                  <a:lnTo>
                    <a:pt x="767" y="2363"/>
                  </a:lnTo>
                  <a:cubicBezTo>
                    <a:pt x="756" y="2340"/>
                    <a:pt x="797" y="2317"/>
                    <a:pt x="813" y="2285"/>
                  </a:cubicBezTo>
                  <a:lnTo>
                    <a:pt x="813" y="2285"/>
                  </a:lnTo>
                  <a:cubicBezTo>
                    <a:pt x="812" y="2286"/>
                    <a:pt x="809" y="2288"/>
                    <a:pt x="805" y="2288"/>
                  </a:cubicBezTo>
                  <a:cubicBezTo>
                    <a:pt x="808" y="2286"/>
                    <a:pt x="811" y="2285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5"/>
                    <a:pt x="813" y="2285"/>
                  </a:cubicBezTo>
                  <a:lnTo>
                    <a:pt x="813" y="2285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4" y="2284"/>
                    <a:pt x="814" y="2284"/>
                    <a:pt x="814" y="2284"/>
                  </a:cubicBezTo>
                  <a:lnTo>
                    <a:pt x="814" y="2284"/>
                  </a:lnTo>
                  <a:cubicBezTo>
                    <a:pt x="815" y="2281"/>
                    <a:pt x="817" y="2278"/>
                    <a:pt x="818" y="2275"/>
                  </a:cubicBezTo>
                  <a:lnTo>
                    <a:pt x="818" y="2275"/>
                  </a:lnTo>
                  <a:cubicBezTo>
                    <a:pt x="818" y="2275"/>
                    <a:pt x="818" y="2280"/>
                    <a:pt x="814" y="2284"/>
                  </a:cubicBezTo>
                  <a:lnTo>
                    <a:pt x="814" y="2284"/>
                  </a:lnTo>
                  <a:cubicBezTo>
                    <a:pt x="874" y="2257"/>
                    <a:pt x="808" y="2198"/>
                    <a:pt x="868" y="2162"/>
                  </a:cubicBezTo>
                  <a:cubicBezTo>
                    <a:pt x="868" y="2162"/>
                    <a:pt x="868" y="2149"/>
                    <a:pt x="880" y="2149"/>
                  </a:cubicBezTo>
                  <a:cubicBezTo>
                    <a:pt x="880" y="2137"/>
                    <a:pt x="880" y="2124"/>
                    <a:pt x="893" y="2124"/>
                  </a:cubicBezTo>
                  <a:cubicBezTo>
                    <a:pt x="893" y="2112"/>
                    <a:pt x="893" y="2112"/>
                    <a:pt x="893" y="2112"/>
                  </a:cubicBezTo>
                  <a:lnTo>
                    <a:pt x="893" y="2099"/>
                  </a:lnTo>
                  <a:cubicBezTo>
                    <a:pt x="880" y="2086"/>
                    <a:pt x="880" y="2086"/>
                    <a:pt x="880" y="2074"/>
                  </a:cubicBezTo>
                  <a:lnTo>
                    <a:pt x="880" y="2074"/>
                  </a:lnTo>
                  <a:cubicBezTo>
                    <a:pt x="886" y="2076"/>
                    <a:pt x="890" y="2076"/>
                    <a:pt x="893" y="2076"/>
                  </a:cubicBezTo>
                  <a:cubicBezTo>
                    <a:pt x="912" y="2076"/>
                    <a:pt x="897" y="2049"/>
                    <a:pt x="918" y="2049"/>
                  </a:cubicBezTo>
                  <a:lnTo>
                    <a:pt x="931" y="2036"/>
                  </a:lnTo>
                  <a:cubicBezTo>
                    <a:pt x="931" y="2024"/>
                    <a:pt x="931" y="2011"/>
                    <a:pt x="931" y="1999"/>
                  </a:cubicBezTo>
                  <a:close/>
                  <a:moveTo>
                    <a:pt x="953" y="982"/>
                  </a:moveTo>
                  <a:cubicBezTo>
                    <a:pt x="909" y="1036"/>
                    <a:pt x="866" y="1090"/>
                    <a:pt x="830" y="1144"/>
                  </a:cubicBezTo>
                  <a:cubicBezTo>
                    <a:pt x="834" y="1141"/>
                    <a:pt x="838" y="1136"/>
                    <a:pt x="843" y="1132"/>
                  </a:cubicBezTo>
                  <a:lnTo>
                    <a:pt x="843" y="1132"/>
                  </a:lnTo>
                  <a:lnTo>
                    <a:pt x="818" y="1182"/>
                  </a:lnTo>
                  <a:lnTo>
                    <a:pt x="805" y="1157"/>
                  </a:lnTo>
                  <a:cubicBezTo>
                    <a:pt x="780" y="1207"/>
                    <a:pt x="767" y="1219"/>
                    <a:pt x="730" y="1270"/>
                  </a:cubicBezTo>
                  <a:cubicBezTo>
                    <a:pt x="755" y="1270"/>
                    <a:pt x="755" y="1295"/>
                    <a:pt x="730" y="1333"/>
                  </a:cubicBezTo>
                  <a:cubicBezTo>
                    <a:pt x="724" y="1338"/>
                    <a:pt x="720" y="1340"/>
                    <a:pt x="717" y="1340"/>
                  </a:cubicBezTo>
                  <a:cubicBezTo>
                    <a:pt x="713" y="1340"/>
                    <a:pt x="711" y="1337"/>
                    <a:pt x="707" y="1337"/>
                  </a:cubicBezTo>
                  <a:cubicBezTo>
                    <a:pt x="703" y="1337"/>
                    <a:pt x="696" y="1343"/>
                    <a:pt x="679" y="1370"/>
                  </a:cubicBezTo>
                  <a:cubicBezTo>
                    <a:pt x="679" y="1345"/>
                    <a:pt x="667" y="1320"/>
                    <a:pt x="704" y="1307"/>
                  </a:cubicBezTo>
                  <a:cubicBezTo>
                    <a:pt x="704" y="1295"/>
                    <a:pt x="704" y="1282"/>
                    <a:pt x="704" y="1282"/>
                  </a:cubicBezTo>
                  <a:cubicBezTo>
                    <a:pt x="667" y="1295"/>
                    <a:pt x="642" y="1358"/>
                    <a:pt x="629" y="1370"/>
                  </a:cubicBezTo>
                  <a:cubicBezTo>
                    <a:pt x="629" y="1370"/>
                    <a:pt x="642" y="1358"/>
                    <a:pt x="654" y="1358"/>
                  </a:cubicBezTo>
                  <a:lnTo>
                    <a:pt x="617" y="1458"/>
                  </a:lnTo>
                  <a:cubicBezTo>
                    <a:pt x="604" y="1458"/>
                    <a:pt x="604" y="1446"/>
                    <a:pt x="604" y="1433"/>
                  </a:cubicBezTo>
                  <a:cubicBezTo>
                    <a:pt x="591" y="1458"/>
                    <a:pt x="604" y="1471"/>
                    <a:pt x="579" y="1496"/>
                  </a:cubicBezTo>
                  <a:cubicBezTo>
                    <a:pt x="566" y="1483"/>
                    <a:pt x="554" y="1471"/>
                    <a:pt x="566" y="1433"/>
                  </a:cubicBezTo>
                  <a:lnTo>
                    <a:pt x="566" y="1433"/>
                  </a:lnTo>
                  <a:lnTo>
                    <a:pt x="529" y="1521"/>
                  </a:lnTo>
                  <a:cubicBezTo>
                    <a:pt x="518" y="1521"/>
                    <a:pt x="489" y="1549"/>
                    <a:pt x="480" y="1549"/>
                  </a:cubicBezTo>
                  <a:cubicBezTo>
                    <a:pt x="479" y="1549"/>
                    <a:pt x="478" y="1548"/>
                    <a:pt x="478" y="1546"/>
                  </a:cubicBezTo>
                  <a:cubicBezTo>
                    <a:pt x="441" y="1584"/>
                    <a:pt x="453" y="1672"/>
                    <a:pt x="390" y="1722"/>
                  </a:cubicBezTo>
                  <a:cubicBezTo>
                    <a:pt x="403" y="1735"/>
                    <a:pt x="403" y="1735"/>
                    <a:pt x="390" y="1747"/>
                  </a:cubicBezTo>
                  <a:cubicBezTo>
                    <a:pt x="353" y="1810"/>
                    <a:pt x="302" y="1848"/>
                    <a:pt x="302" y="1923"/>
                  </a:cubicBezTo>
                  <a:lnTo>
                    <a:pt x="240" y="1961"/>
                  </a:lnTo>
                  <a:cubicBezTo>
                    <a:pt x="237" y="1972"/>
                    <a:pt x="239" y="1976"/>
                    <a:pt x="244" y="1976"/>
                  </a:cubicBezTo>
                  <a:cubicBezTo>
                    <a:pt x="253" y="1976"/>
                    <a:pt x="270" y="1964"/>
                    <a:pt x="282" y="1964"/>
                  </a:cubicBezTo>
                  <a:cubicBezTo>
                    <a:pt x="293" y="1964"/>
                    <a:pt x="299" y="1974"/>
                    <a:pt x="290" y="2011"/>
                  </a:cubicBezTo>
                  <a:cubicBezTo>
                    <a:pt x="279" y="2039"/>
                    <a:pt x="268" y="2044"/>
                    <a:pt x="257" y="2044"/>
                  </a:cubicBezTo>
                  <a:cubicBezTo>
                    <a:pt x="249" y="2044"/>
                    <a:pt x="240" y="2041"/>
                    <a:pt x="232" y="2041"/>
                  </a:cubicBezTo>
                  <a:cubicBezTo>
                    <a:pt x="226" y="2041"/>
                    <a:pt x="220" y="2043"/>
                    <a:pt x="214" y="2049"/>
                  </a:cubicBezTo>
                  <a:cubicBezTo>
                    <a:pt x="227" y="2086"/>
                    <a:pt x="240" y="2149"/>
                    <a:pt x="189" y="2200"/>
                  </a:cubicBezTo>
                  <a:cubicBezTo>
                    <a:pt x="189" y="2174"/>
                    <a:pt x="202" y="2162"/>
                    <a:pt x="202" y="2149"/>
                  </a:cubicBezTo>
                  <a:lnTo>
                    <a:pt x="202" y="2149"/>
                  </a:lnTo>
                  <a:lnTo>
                    <a:pt x="164" y="2187"/>
                  </a:lnTo>
                  <a:cubicBezTo>
                    <a:pt x="155" y="2141"/>
                    <a:pt x="166" y="2109"/>
                    <a:pt x="158" y="2109"/>
                  </a:cubicBezTo>
                  <a:cubicBezTo>
                    <a:pt x="155" y="2109"/>
                    <a:pt x="149" y="2114"/>
                    <a:pt x="139" y="2124"/>
                  </a:cubicBezTo>
                  <a:cubicBezTo>
                    <a:pt x="202" y="2149"/>
                    <a:pt x="76" y="2300"/>
                    <a:pt x="152" y="2325"/>
                  </a:cubicBezTo>
                  <a:lnTo>
                    <a:pt x="126" y="2350"/>
                  </a:lnTo>
                  <a:cubicBezTo>
                    <a:pt x="126" y="2350"/>
                    <a:pt x="126" y="2338"/>
                    <a:pt x="126" y="2338"/>
                  </a:cubicBezTo>
                  <a:lnTo>
                    <a:pt x="126" y="2338"/>
                  </a:lnTo>
                  <a:cubicBezTo>
                    <a:pt x="76" y="2388"/>
                    <a:pt x="177" y="2388"/>
                    <a:pt x="139" y="2463"/>
                  </a:cubicBezTo>
                  <a:cubicBezTo>
                    <a:pt x="130" y="2482"/>
                    <a:pt x="121" y="2494"/>
                    <a:pt x="116" y="2494"/>
                  </a:cubicBezTo>
                  <a:cubicBezTo>
                    <a:pt x="115" y="2494"/>
                    <a:pt x="114" y="2492"/>
                    <a:pt x="114" y="2489"/>
                  </a:cubicBezTo>
                  <a:lnTo>
                    <a:pt x="114" y="2551"/>
                  </a:lnTo>
                  <a:cubicBezTo>
                    <a:pt x="114" y="2558"/>
                    <a:pt x="111" y="2561"/>
                    <a:pt x="108" y="2561"/>
                  </a:cubicBezTo>
                  <a:cubicBezTo>
                    <a:pt x="104" y="2561"/>
                    <a:pt x="101" y="2558"/>
                    <a:pt x="101" y="2551"/>
                  </a:cubicBezTo>
                  <a:cubicBezTo>
                    <a:pt x="101" y="2577"/>
                    <a:pt x="101" y="2602"/>
                    <a:pt x="101" y="2639"/>
                  </a:cubicBezTo>
                  <a:lnTo>
                    <a:pt x="89" y="2639"/>
                  </a:lnTo>
                  <a:cubicBezTo>
                    <a:pt x="101" y="2652"/>
                    <a:pt x="114" y="2677"/>
                    <a:pt x="126" y="2690"/>
                  </a:cubicBezTo>
                  <a:cubicBezTo>
                    <a:pt x="123" y="2696"/>
                    <a:pt x="121" y="2699"/>
                    <a:pt x="119" y="2699"/>
                  </a:cubicBezTo>
                  <a:cubicBezTo>
                    <a:pt x="114" y="2699"/>
                    <a:pt x="112" y="2687"/>
                    <a:pt x="106" y="2687"/>
                  </a:cubicBezTo>
                  <a:cubicBezTo>
                    <a:pt x="105" y="2687"/>
                    <a:pt x="103" y="2688"/>
                    <a:pt x="101" y="2690"/>
                  </a:cubicBezTo>
                  <a:cubicBezTo>
                    <a:pt x="114" y="2702"/>
                    <a:pt x="114" y="2727"/>
                    <a:pt x="126" y="2740"/>
                  </a:cubicBezTo>
                  <a:cubicBezTo>
                    <a:pt x="122" y="2745"/>
                    <a:pt x="118" y="2747"/>
                    <a:pt x="114" y="2747"/>
                  </a:cubicBezTo>
                  <a:cubicBezTo>
                    <a:pt x="97" y="2747"/>
                    <a:pt x="89" y="2708"/>
                    <a:pt x="89" y="2677"/>
                  </a:cubicBezTo>
                  <a:lnTo>
                    <a:pt x="89" y="2677"/>
                  </a:lnTo>
                  <a:cubicBezTo>
                    <a:pt x="13" y="2727"/>
                    <a:pt x="101" y="2727"/>
                    <a:pt x="64" y="2828"/>
                  </a:cubicBezTo>
                  <a:lnTo>
                    <a:pt x="51" y="2778"/>
                  </a:lnTo>
                  <a:cubicBezTo>
                    <a:pt x="13" y="2815"/>
                    <a:pt x="26" y="2853"/>
                    <a:pt x="1" y="2903"/>
                  </a:cubicBezTo>
                  <a:cubicBezTo>
                    <a:pt x="10" y="2894"/>
                    <a:pt x="42" y="2833"/>
                    <a:pt x="62" y="2833"/>
                  </a:cubicBezTo>
                  <a:cubicBezTo>
                    <a:pt x="68" y="2833"/>
                    <a:pt x="73" y="2838"/>
                    <a:pt x="76" y="2853"/>
                  </a:cubicBezTo>
                  <a:cubicBezTo>
                    <a:pt x="76" y="2866"/>
                    <a:pt x="76" y="2891"/>
                    <a:pt x="89" y="2916"/>
                  </a:cubicBezTo>
                  <a:cubicBezTo>
                    <a:pt x="64" y="2916"/>
                    <a:pt x="76" y="2954"/>
                    <a:pt x="76" y="2979"/>
                  </a:cubicBezTo>
                  <a:lnTo>
                    <a:pt x="39" y="2979"/>
                  </a:lnTo>
                  <a:cubicBezTo>
                    <a:pt x="51" y="3016"/>
                    <a:pt x="64" y="3016"/>
                    <a:pt x="89" y="3029"/>
                  </a:cubicBezTo>
                  <a:cubicBezTo>
                    <a:pt x="89" y="3054"/>
                    <a:pt x="64" y="3067"/>
                    <a:pt x="39" y="3067"/>
                  </a:cubicBezTo>
                  <a:cubicBezTo>
                    <a:pt x="39" y="3076"/>
                    <a:pt x="41" y="3079"/>
                    <a:pt x="45" y="3079"/>
                  </a:cubicBezTo>
                  <a:cubicBezTo>
                    <a:pt x="52" y="3079"/>
                    <a:pt x="65" y="3067"/>
                    <a:pt x="76" y="3067"/>
                  </a:cubicBezTo>
                  <a:cubicBezTo>
                    <a:pt x="81" y="3067"/>
                    <a:pt x="86" y="3070"/>
                    <a:pt x="89" y="3079"/>
                  </a:cubicBezTo>
                  <a:cubicBezTo>
                    <a:pt x="89" y="3092"/>
                    <a:pt x="89" y="3104"/>
                    <a:pt x="89" y="3104"/>
                  </a:cubicBezTo>
                  <a:cubicBezTo>
                    <a:pt x="100" y="3104"/>
                    <a:pt x="111" y="3114"/>
                    <a:pt x="122" y="3116"/>
                  </a:cubicBezTo>
                  <a:lnTo>
                    <a:pt x="122" y="3116"/>
                  </a:lnTo>
                  <a:cubicBezTo>
                    <a:pt x="136" y="3115"/>
                    <a:pt x="152" y="3112"/>
                    <a:pt x="152" y="3104"/>
                  </a:cubicBezTo>
                  <a:cubicBezTo>
                    <a:pt x="202" y="3104"/>
                    <a:pt x="101" y="3104"/>
                    <a:pt x="152" y="3092"/>
                  </a:cubicBezTo>
                  <a:cubicBezTo>
                    <a:pt x="147" y="3088"/>
                    <a:pt x="143" y="3086"/>
                    <a:pt x="139" y="3086"/>
                  </a:cubicBezTo>
                  <a:cubicBezTo>
                    <a:pt x="129" y="3086"/>
                    <a:pt x="118" y="3092"/>
                    <a:pt x="101" y="3092"/>
                  </a:cubicBezTo>
                  <a:cubicBezTo>
                    <a:pt x="139" y="3067"/>
                    <a:pt x="126" y="3067"/>
                    <a:pt x="177" y="3054"/>
                  </a:cubicBezTo>
                  <a:cubicBezTo>
                    <a:pt x="164" y="3054"/>
                    <a:pt x="164" y="3042"/>
                    <a:pt x="152" y="3029"/>
                  </a:cubicBezTo>
                  <a:lnTo>
                    <a:pt x="152" y="3029"/>
                  </a:lnTo>
                  <a:cubicBezTo>
                    <a:pt x="159" y="3036"/>
                    <a:pt x="167" y="3039"/>
                    <a:pt x="177" y="3039"/>
                  </a:cubicBezTo>
                  <a:cubicBezTo>
                    <a:pt x="199" y="3039"/>
                    <a:pt x="225" y="3022"/>
                    <a:pt x="252" y="3004"/>
                  </a:cubicBezTo>
                  <a:lnTo>
                    <a:pt x="240" y="3004"/>
                  </a:lnTo>
                  <a:cubicBezTo>
                    <a:pt x="214" y="3016"/>
                    <a:pt x="189" y="3016"/>
                    <a:pt x="164" y="3016"/>
                  </a:cubicBezTo>
                  <a:lnTo>
                    <a:pt x="152" y="3016"/>
                  </a:lnTo>
                  <a:cubicBezTo>
                    <a:pt x="152" y="3016"/>
                    <a:pt x="164" y="3016"/>
                    <a:pt x="177" y="3004"/>
                  </a:cubicBezTo>
                  <a:lnTo>
                    <a:pt x="139" y="3004"/>
                  </a:lnTo>
                  <a:cubicBezTo>
                    <a:pt x="139" y="2991"/>
                    <a:pt x="126" y="2979"/>
                    <a:pt x="114" y="2954"/>
                  </a:cubicBezTo>
                  <a:cubicBezTo>
                    <a:pt x="164" y="2916"/>
                    <a:pt x="240" y="2891"/>
                    <a:pt x="277" y="2828"/>
                  </a:cubicBezTo>
                  <a:lnTo>
                    <a:pt x="277" y="2828"/>
                  </a:lnTo>
                  <a:cubicBezTo>
                    <a:pt x="261" y="2832"/>
                    <a:pt x="247" y="2833"/>
                    <a:pt x="234" y="2833"/>
                  </a:cubicBezTo>
                  <a:cubicBezTo>
                    <a:pt x="209" y="2833"/>
                    <a:pt x="189" y="2828"/>
                    <a:pt x="164" y="2828"/>
                  </a:cubicBezTo>
                  <a:cubicBezTo>
                    <a:pt x="202" y="2853"/>
                    <a:pt x="139" y="2878"/>
                    <a:pt x="152" y="2916"/>
                  </a:cubicBezTo>
                  <a:cubicBezTo>
                    <a:pt x="145" y="2903"/>
                    <a:pt x="139" y="2900"/>
                    <a:pt x="133" y="2900"/>
                  </a:cubicBezTo>
                  <a:cubicBezTo>
                    <a:pt x="126" y="2900"/>
                    <a:pt x="120" y="2903"/>
                    <a:pt x="114" y="2903"/>
                  </a:cubicBezTo>
                  <a:lnTo>
                    <a:pt x="164" y="2853"/>
                  </a:lnTo>
                  <a:cubicBezTo>
                    <a:pt x="126" y="2853"/>
                    <a:pt x="126" y="2840"/>
                    <a:pt x="114" y="2815"/>
                  </a:cubicBezTo>
                  <a:lnTo>
                    <a:pt x="114" y="2815"/>
                  </a:lnTo>
                  <a:cubicBezTo>
                    <a:pt x="121" y="2816"/>
                    <a:pt x="127" y="2817"/>
                    <a:pt x="132" y="2817"/>
                  </a:cubicBezTo>
                  <a:cubicBezTo>
                    <a:pt x="187" y="2817"/>
                    <a:pt x="179" y="2762"/>
                    <a:pt x="202" y="2727"/>
                  </a:cubicBezTo>
                  <a:cubicBezTo>
                    <a:pt x="197" y="2725"/>
                    <a:pt x="193" y="2724"/>
                    <a:pt x="188" y="2724"/>
                  </a:cubicBezTo>
                  <a:cubicBezTo>
                    <a:pt x="168" y="2724"/>
                    <a:pt x="152" y="2745"/>
                    <a:pt x="152" y="2765"/>
                  </a:cubicBezTo>
                  <a:cubicBezTo>
                    <a:pt x="102" y="2728"/>
                    <a:pt x="250" y="2715"/>
                    <a:pt x="203" y="2666"/>
                  </a:cubicBezTo>
                  <a:lnTo>
                    <a:pt x="203" y="2666"/>
                  </a:lnTo>
                  <a:cubicBezTo>
                    <a:pt x="212" y="2637"/>
                    <a:pt x="209" y="2600"/>
                    <a:pt x="195" y="2600"/>
                  </a:cubicBezTo>
                  <a:cubicBezTo>
                    <a:pt x="193" y="2600"/>
                    <a:pt x="191" y="2601"/>
                    <a:pt x="190" y="2602"/>
                  </a:cubicBezTo>
                  <a:lnTo>
                    <a:pt x="190" y="2602"/>
                  </a:lnTo>
                  <a:cubicBezTo>
                    <a:pt x="192" y="2561"/>
                    <a:pt x="204" y="2496"/>
                    <a:pt x="227" y="2451"/>
                  </a:cubicBezTo>
                  <a:cubicBezTo>
                    <a:pt x="252" y="2388"/>
                    <a:pt x="290" y="2325"/>
                    <a:pt x="328" y="2325"/>
                  </a:cubicBezTo>
                  <a:lnTo>
                    <a:pt x="227" y="2325"/>
                  </a:lnTo>
                  <a:cubicBezTo>
                    <a:pt x="328" y="2275"/>
                    <a:pt x="415" y="2237"/>
                    <a:pt x="529" y="2187"/>
                  </a:cubicBezTo>
                  <a:cubicBezTo>
                    <a:pt x="485" y="2187"/>
                    <a:pt x="417" y="2138"/>
                    <a:pt x="354" y="2138"/>
                  </a:cubicBezTo>
                  <a:cubicBezTo>
                    <a:pt x="327" y="2138"/>
                    <a:pt x="300" y="2148"/>
                    <a:pt x="277" y="2174"/>
                  </a:cubicBezTo>
                  <a:cubicBezTo>
                    <a:pt x="277" y="2149"/>
                    <a:pt x="290" y="2112"/>
                    <a:pt x="340" y="2049"/>
                  </a:cubicBezTo>
                  <a:cubicBezTo>
                    <a:pt x="340" y="2069"/>
                    <a:pt x="381" y="2106"/>
                    <a:pt x="404" y="2106"/>
                  </a:cubicBezTo>
                  <a:cubicBezTo>
                    <a:pt x="409" y="2106"/>
                    <a:pt x="413" y="2104"/>
                    <a:pt x="415" y="2099"/>
                  </a:cubicBezTo>
                  <a:cubicBezTo>
                    <a:pt x="391" y="2000"/>
                    <a:pt x="403" y="2035"/>
                    <a:pt x="391" y="1927"/>
                  </a:cubicBezTo>
                  <a:lnTo>
                    <a:pt x="391" y="1927"/>
                  </a:lnTo>
                  <a:cubicBezTo>
                    <a:pt x="394" y="1940"/>
                    <a:pt x="412" y="1946"/>
                    <a:pt x="434" y="1946"/>
                  </a:cubicBezTo>
                  <a:cubicBezTo>
                    <a:pt x="467" y="1946"/>
                    <a:pt x="509" y="1932"/>
                    <a:pt x="516" y="1911"/>
                  </a:cubicBezTo>
                  <a:cubicBezTo>
                    <a:pt x="505" y="1911"/>
                    <a:pt x="448" y="1883"/>
                    <a:pt x="424" y="1883"/>
                  </a:cubicBezTo>
                  <a:cubicBezTo>
                    <a:pt x="422" y="1883"/>
                    <a:pt x="420" y="1883"/>
                    <a:pt x="418" y="1884"/>
                  </a:cubicBezTo>
                  <a:lnTo>
                    <a:pt x="418" y="1884"/>
                  </a:lnTo>
                  <a:lnTo>
                    <a:pt x="575" y="1787"/>
                  </a:lnTo>
                  <a:lnTo>
                    <a:pt x="575" y="1787"/>
                  </a:lnTo>
                  <a:cubicBezTo>
                    <a:pt x="568" y="1791"/>
                    <a:pt x="561" y="1793"/>
                    <a:pt x="554" y="1793"/>
                  </a:cubicBezTo>
                  <a:cubicBezTo>
                    <a:pt x="526" y="1793"/>
                    <a:pt x="503" y="1764"/>
                    <a:pt x="503" y="1735"/>
                  </a:cubicBezTo>
                  <a:lnTo>
                    <a:pt x="503" y="1735"/>
                  </a:lnTo>
                  <a:cubicBezTo>
                    <a:pt x="503" y="1735"/>
                    <a:pt x="504" y="1735"/>
                    <a:pt x="504" y="1735"/>
                  </a:cubicBezTo>
                  <a:cubicBezTo>
                    <a:pt x="509" y="1735"/>
                    <a:pt x="567" y="1608"/>
                    <a:pt x="591" y="1584"/>
                  </a:cubicBezTo>
                  <a:lnTo>
                    <a:pt x="591" y="1584"/>
                  </a:lnTo>
                  <a:lnTo>
                    <a:pt x="579" y="1647"/>
                  </a:lnTo>
                  <a:cubicBezTo>
                    <a:pt x="654" y="1496"/>
                    <a:pt x="792" y="1559"/>
                    <a:pt x="906" y="1408"/>
                  </a:cubicBezTo>
                  <a:cubicBezTo>
                    <a:pt x="868" y="1408"/>
                    <a:pt x="767" y="1395"/>
                    <a:pt x="818" y="1307"/>
                  </a:cubicBezTo>
                  <a:cubicBezTo>
                    <a:pt x="855" y="1295"/>
                    <a:pt x="931" y="1282"/>
                    <a:pt x="1019" y="1270"/>
                  </a:cubicBezTo>
                  <a:cubicBezTo>
                    <a:pt x="1066" y="1254"/>
                    <a:pt x="1122" y="1238"/>
                    <a:pt x="1177" y="1214"/>
                  </a:cubicBezTo>
                  <a:lnTo>
                    <a:pt x="1177" y="1214"/>
                  </a:lnTo>
                  <a:cubicBezTo>
                    <a:pt x="1178" y="1211"/>
                    <a:pt x="1180" y="1209"/>
                    <a:pt x="1182" y="1207"/>
                  </a:cubicBezTo>
                  <a:cubicBezTo>
                    <a:pt x="1149" y="1196"/>
                    <a:pt x="1135" y="1156"/>
                    <a:pt x="1149" y="1095"/>
                  </a:cubicBezTo>
                  <a:lnTo>
                    <a:pt x="1149" y="1095"/>
                  </a:lnTo>
                  <a:cubicBezTo>
                    <a:pt x="1041" y="1132"/>
                    <a:pt x="928" y="1179"/>
                    <a:pt x="868" y="1219"/>
                  </a:cubicBezTo>
                  <a:cubicBezTo>
                    <a:pt x="893" y="1144"/>
                    <a:pt x="855" y="1182"/>
                    <a:pt x="918" y="1094"/>
                  </a:cubicBezTo>
                  <a:cubicBezTo>
                    <a:pt x="920" y="1087"/>
                    <a:pt x="920" y="1083"/>
                    <a:pt x="919" y="1080"/>
                  </a:cubicBezTo>
                  <a:lnTo>
                    <a:pt x="919" y="1080"/>
                  </a:lnTo>
                  <a:cubicBezTo>
                    <a:pt x="919" y="1080"/>
                    <a:pt x="918" y="1081"/>
                    <a:pt x="918" y="1081"/>
                  </a:cubicBezTo>
                  <a:lnTo>
                    <a:pt x="910" y="1077"/>
                  </a:lnTo>
                  <a:lnTo>
                    <a:pt x="910" y="1077"/>
                  </a:lnTo>
                  <a:cubicBezTo>
                    <a:pt x="900" y="1080"/>
                    <a:pt x="881" y="1096"/>
                    <a:pt x="863" y="1112"/>
                  </a:cubicBezTo>
                  <a:lnTo>
                    <a:pt x="863" y="1112"/>
                  </a:lnTo>
                  <a:cubicBezTo>
                    <a:pt x="865" y="1102"/>
                    <a:pt x="872" y="1089"/>
                    <a:pt x="893" y="1069"/>
                  </a:cubicBezTo>
                  <a:lnTo>
                    <a:pt x="893" y="1069"/>
                  </a:lnTo>
                  <a:lnTo>
                    <a:pt x="910" y="1077"/>
                  </a:lnTo>
                  <a:lnTo>
                    <a:pt x="910" y="1077"/>
                  </a:lnTo>
                  <a:cubicBezTo>
                    <a:pt x="912" y="1077"/>
                    <a:pt x="913" y="1077"/>
                    <a:pt x="914" y="1077"/>
                  </a:cubicBezTo>
                  <a:cubicBezTo>
                    <a:pt x="916" y="1077"/>
                    <a:pt x="918" y="1078"/>
                    <a:pt x="919" y="1080"/>
                  </a:cubicBezTo>
                  <a:lnTo>
                    <a:pt x="919" y="1080"/>
                  </a:lnTo>
                  <a:cubicBezTo>
                    <a:pt x="943" y="1043"/>
                    <a:pt x="918" y="1006"/>
                    <a:pt x="956" y="993"/>
                  </a:cubicBezTo>
                  <a:cubicBezTo>
                    <a:pt x="958" y="985"/>
                    <a:pt x="957" y="982"/>
                    <a:pt x="953" y="982"/>
                  </a:cubicBezTo>
                  <a:close/>
                  <a:moveTo>
                    <a:pt x="122" y="3116"/>
                  </a:moveTo>
                  <a:cubicBezTo>
                    <a:pt x="114" y="3117"/>
                    <a:pt x="106" y="3117"/>
                    <a:pt x="101" y="3117"/>
                  </a:cubicBezTo>
                  <a:lnTo>
                    <a:pt x="126" y="3117"/>
                  </a:lnTo>
                  <a:cubicBezTo>
                    <a:pt x="125" y="3117"/>
                    <a:pt x="123" y="3117"/>
                    <a:pt x="122" y="31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436875" y="4180175"/>
              <a:ext cx="650" cy="875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13" y="0"/>
                  </a:moveTo>
                  <a:cubicBezTo>
                    <a:pt x="13" y="13"/>
                    <a:pt x="13" y="13"/>
                    <a:pt x="0" y="25"/>
                  </a:cubicBezTo>
                  <a:cubicBezTo>
                    <a:pt x="0" y="32"/>
                    <a:pt x="4" y="35"/>
                    <a:pt x="8" y="35"/>
                  </a:cubicBezTo>
                  <a:cubicBezTo>
                    <a:pt x="13" y="35"/>
                    <a:pt x="19" y="32"/>
                    <a:pt x="26" y="25"/>
                  </a:cubicBezTo>
                  <a:cubicBezTo>
                    <a:pt x="26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427125" y="417482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lnTo>
                    <a:pt x="1" y="0"/>
                  </a:ln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433425" y="41553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cubicBezTo>
                    <a:pt x="0" y="38"/>
                    <a:pt x="13" y="26"/>
                    <a:pt x="25" y="3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4340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426500" y="41789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440950" y="41861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3" y="1"/>
                  </a:moveTo>
                  <a:cubicBezTo>
                    <a:pt x="1" y="1"/>
                    <a:pt x="1" y="13"/>
                    <a:pt x="1" y="26"/>
                  </a:cubicBezTo>
                  <a:lnTo>
                    <a:pt x="13" y="26"/>
                  </a:lnTo>
                  <a:cubicBezTo>
                    <a:pt x="13" y="26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441275" y="4185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437200" y="4175775"/>
              <a:ext cx="2525" cy="4550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38" y="0"/>
                  </a:moveTo>
                  <a:cubicBezTo>
                    <a:pt x="25" y="63"/>
                    <a:pt x="13" y="126"/>
                    <a:pt x="0" y="176"/>
                  </a:cubicBezTo>
                  <a:cubicBezTo>
                    <a:pt x="4" y="180"/>
                    <a:pt x="7" y="181"/>
                    <a:pt x="11" y="181"/>
                  </a:cubicBezTo>
                  <a:cubicBezTo>
                    <a:pt x="20" y="181"/>
                    <a:pt x="29" y="172"/>
                    <a:pt x="38" y="164"/>
                  </a:cubicBezTo>
                  <a:cubicBezTo>
                    <a:pt x="38" y="126"/>
                    <a:pt x="63" y="101"/>
                    <a:pt x="75" y="63"/>
                  </a:cubicBezTo>
                  <a:cubicBezTo>
                    <a:pt x="75" y="50"/>
                    <a:pt x="88" y="50"/>
                    <a:pt x="101" y="50"/>
                  </a:cubicBezTo>
                  <a:cubicBezTo>
                    <a:pt x="101" y="38"/>
                    <a:pt x="63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491300" y="4134575"/>
              <a:ext cx="825" cy="1325"/>
            </a:xfrm>
            <a:custGeom>
              <a:avLst/>
              <a:gdLst/>
              <a:ahLst/>
              <a:cxnLst/>
              <a:rect l="l" t="t" r="r" b="b"/>
              <a:pathLst>
                <a:path w="33" h="53" extrusionOk="0">
                  <a:moveTo>
                    <a:pt x="7" y="0"/>
                  </a:moveTo>
                  <a:cubicBezTo>
                    <a:pt x="7" y="0"/>
                    <a:pt x="7" y="1"/>
                    <a:pt x="8" y="2"/>
                  </a:cubicBezTo>
                  <a:lnTo>
                    <a:pt x="8" y="2"/>
                  </a:lnTo>
                  <a:cubicBezTo>
                    <a:pt x="9" y="2"/>
                    <a:pt x="9" y="2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lose/>
                  <a:moveTo>
                    <a:pt x="8" y="2"/>
                  </a:moveTo>
                  <a:lnTo>
                    <a:pt x="8" y="2"/>
                  </a:lnTo>
                  <a:cubicBezTo>
                    <a:pt x="0" y="7"/>
                    <a:pt x="22" y="52"/>
                    <a:pt x="22" y="52"/>
                  </a:cubicBezTo>
                  <a:cubicBezTo>
                    <a:pt x="32" y="43"/>
                    <a:pt x="13" y="11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495625" y="41292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0"/>
                  </a:moveTo>
                  <a:lnTo>
                    <a:pt x="0" y="38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497500" y="4128550"/>
              <a:ext cx="2550" cy="2000"/>
            </a:xfrm>
            <a:custGeom>
              <a:avLst/>
              <a:gdLst/>
              <a:ahLst/>
              <a:cxnLst/>
              <a:rect l="l" t="t" r="r" b="b"/>
              <a:pathLst>
                <a:path w="102" h="80" extrusionOk="0">
                  <a:moveTo>
                    <a:pt x="72" y="1"/>
                  </a:moveTo>
                  <a:cubicBezTo>
                    <a:pt x="52" y="1"/>
                    <a:pt x="34" y="34"/>
                    <a:pt x="13" y="34"/>
                  </a:cubicBezTo>
                  <a:cubicBezTo>
                    <a:pt x="9" y="34"/>
                    <a:pt x="5" y="32"/>
                    <a:pt x="1" y="29"/>
                  </a:cubicBezTo>
                  <a:lnTo>
                    <a:pt x="1" y="80"/>
                  </a:lnTo>
                  <a:cubicBezTo>
                    <a:pt x="23" y="68"/>
                    <a:pt x="55" y="27"/>
                    <a:pt x="89" y="27"/>
                  </a:cubicBezTo>
                  <a:cubicBezTo>
                    <a:pt x="93" y="27"/>
                    <a:pt x="97" y="28"/>
                    <a:pt x="101" y="29"/>
                  </a:cubicBezTo>
                  <a:cubicBezTo>
                    <a:pt x="91" y="8"/>
                    <a:pt x="81" y="1"/>
                    <a:pt x="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502100" y="4133675"/>
              <a:ext cx="550" cy="300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2" y="11"/>
                    <a:pt x="18" y="11"/>
                  </a:cubicBezTo>
                  <a:cubicBezTo>
                    <a:pt x="21" y="11"/>
                    <a:pt x="22" y="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504425" y="41317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26"/>
                    <a:pt x="0" y="26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503775" y="41316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5" y="1"/>
                  </a:moveTo>
                  <a:cubicBezTo>
                    <a:pt x="14" y="1"/>
                    <a:pt x="14" y="8"/>
                    <a:pt x="14" y="31"/>
                  </a:cubicBezTo>
                  <a:lnTo>
                    <a:pt x="26" y="18"/>
                  </a:lnTo>
                  <a:cubicBezTo>
                    <a:pt x="19" y="12"/>
                    <a:pt x="16" y="1"/>
                    <a:pt x="15" y="1"/>
                  </a:cubicBezTo>
                  <a:close/>
                  <a:moveTo>
                    <a:pt x="13" y="20"/>
                  </a:moveTo>
                  <a:cubicBezTo>
                    <a:pt x="12" y="20"/>
                    <a:pt x="10" y="35"/>
                    <a:pt x="1" y="44"/>
                  </a:cubicBezTo>
                  <a:lnTo>
                    <a:pt x="14" y="31"/>
                  </a:lnTo>
                  <a:cubicBezTo>
                    <a:pt x="14" y="23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502025" y="4130850"/>
              <a:ext cx="1475" cy="1625"/>
            </a:xfrm>
            <a:custGeom>
              <a:avLst/>
              <a:gdLst/>
              <a:ahLst/>
              <a:cxnLst/>
              <a:rect l="l" t="t" r="r" b="b"/>
              <a:pathLst>
                <a:path w="59" h="65" extrusionOk="0">
                  <a:moveTo>
                    <a:pt x="46" y="0"/>
                  </a:moveTo>
                  <a:lnTo>
                    <a:pt x="46" y="0"/>
                  </a:lnTo>
                  <a:cubicBezTo>
                    <a:pt x="0" y="12"/>
                    <a:pt x="17" y="65"/>
                    <a:pt x="49" y="65"/>
                  </a:cubicBezTo>
                  <a:cubicBezTo>
                    <a:pt x="52" y="65"/>
                    <a:pt x="55" y="64"/>
                    <a:pt x="58" y="63"/>
                  </a:cubicBezTo>
                  <a:cubicBezTo>
                    <a:pt x="46" y="38"/>
                    <a:pt x="21" y="38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499075" y="4126450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0" y="0"/>
                  </a:moveTo>
                  <a:lnTo>
                    <a:pt x="0" y="38"/>
                  </a:lnTo>
                  <a:cubicBezTo>
                    <a:pt x="0" y="35"/>
                    <a:pt x="2" y="34"/>
                    <a:pt x="5" y="34"/>
                  </a:cubicBezTo>
                  <a:cubicBezTo>
                    <a:pt x="10" y="34"/>
                    <a:pt x="18" y="37"/>
                    <a:pt x="23" y="37"/>
                  </a:cubicBezTo>
                  <a:cubicBezTo>
                    <a:pt x="28" y="37"/>
                    <a:pt x="30" y="35"/>
                    <a:pt x="26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506925" y="4132600"/>
              <a:ext cx="650" cy="775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11" y="1"/>
                  </a:moveTo>
                  <a:cubicBezTo>
                    <a:pt x="1" y="1"/>
                    <a:pt x="1" y="12"/>
                    <a:pt x="1" y="31"/>
                  </a:cubicBezTo>
                  <a:lnTo>
                    <a:pt x="26" y="6"/>
                  </a:lnTo>
                  <a:cubicBezTo>
                    <a:pt x="19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503475" y="4129575"/>
              <a:ext cx="975" cy="1600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38" y="1"/>
                  </a:moveTo>
                  <a:lnTo>
                    <a:pt x="0" y="6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508825" y="4135550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13" y="1"/>
                  </a:moveTo>
                  <a:lnTo>
                    <a:pt x="0" y="51"/>
                  </a:lnTo>
                  <a:lnTo>
                    <a:pt x="13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510375" y="413680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3" y="1"/>
                  </a:moveTo>
                  <a:cubicBezTo>
                    <a:pt x="1" y="1"/>
                    <a:pt x="1" y="14"/>
                    <a:pt x="1" y="26"/>
                  </a:cubicBezTo>
                  <a:cubicBezTo>
                    <a:pt x="1" y="26"/>
                    <a:pt x="1" y="14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508500" y="413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508175" y="413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505975" y="4128325"/>
              <a:ext cx="975" cy="2550"/>
            </a:xfrm>
            <a:custGeom>
              <a:avLst/>
              <a:gdLst/>
              <a:ahLst/>
              <a:cxnLst/>
              <a:rect l="l" t="t" r="r" b="b"/>
              <a:pathLst>
                <a:path w="39" h="102" extrusionOk="0">
                  <a:moveTo>
                    <a:pt x="1" y="1"/>
                  </a:moveTo>
                  <a:cubicBezTo>
                    <a:pt x="1" y="38"/>
                    <a:pt x="14" y="64"/>
                    <a:pt x="1" y="101"/>
                  </a:cubicBezTo>
                  <a:cubicBezTo>
                    <a:pt x="14" y="76"/>
                    <a:pt x="39" y="5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507250" y="4130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13" y="13"/>
                    <a:pt x="13" y="38"/>
                    <a:pt x="13" y="50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507875" y="41311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510075" y="4133675"/>
              <a:ext cx="325" cy="1275"/>
            </a:xfrm>
            <a:custGeom>
              <a:avLst/>
              <a:gdLst/>
              <a:ahLst/>
              <a:cxnLst/>
              <a:rect l="l" t="t" r="r" b="b"/>
              <a:pathLst>
                <a:path w="13" h="51" extrusionOk="0">
                  <a:moveTo>
                    <a:pt x="0" y="0"/>
                  </a:moveTo>
                  <a:cubicBezTo>
                    <a:pt x="0" y="13"/>
                    <a:pt x="0" y="51"/>
                    <a:pt x="0" y="51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509450" y="41336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509750" y="4133225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1" y="1"/>
                    <a:pt x="1" y="9"/>
                    <a:pt x="1" y="18"/>
                  </a:cubicBezTo>
                  <a:lnTo>
                    <a:pt x="13" y="18"/>
                  </a:lnTo>
                  <a:cubicBezTo>
                    <a:pt x="13" y="18"/>
                    <a:pt x="13" y="6"/>
                    <a:pt x="13" y="6"/>
                  </a:cubicBezTo>
                  <a:cubicBezTo>
                    <a:pt x="10" y="2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509450" y="413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509450" y="413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0" y="13"/>
                    <a:pt x="0" y="25"/>
                    <a:pt x="0" y="25"/>
                  </a:cubicBezTo>
                  <a:cubicBezTo>
                    <a:pt x="0" y="25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506625" y="412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60125" y="413782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1" y="1"/>
                  </a:moveTo>
                  <a:cubicBezTo>
                    <a:pt x="10" y="1"/>
                    <a:pt x="7" y="4"/>
                    <a:pt x="0" y="10"/>
                  </a:cubicBezTo>
                  <a:lnTo>
                    <a:pt x="13" y="10"/>
                  </a:lnTo>
                  <a:cubicBezTo>
                    <a:pt x="13" y="4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77075" y="41393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46600" y="41612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1" y="0"/>
                    <a:pt x="1" y="7"/>
                    <a:pt x="1" y="15"/>
                  </a:cubicBezTo>
                  <a:lnTo>
                    <a:pt x="14" y="15"/>
                  </a:lnTo>
                  <a:cubicBezTo>
                    <a:pt x="8" y="4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439075" y="4171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0" y="25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439075" y="41701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26"/>
                    <a:pt x="0" y="39"/>
                    <a:pt x="26" y="39"/>
                  </a:cubicBezTo>
                  <a:cubicBezTo>
                    <a:pt x="38" y="26"/>
                    <a:pt x="38" y="14"/>
                    <a:pt x="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479600" y="41387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0" y="0"/>
                  </a:moveTo>
                  <a:lnTo>
                    <a:pt x="0" y="13"/>
                  </a:lnTo>
                  <a:lnTo>
                    <a:pt x="3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78975" y="413650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3" y="0"/>
                  </a:moveTo>
                  <a:cubicBezTo>
                    <a:pt x="13" y="0"/>
                    <a:pt x="13" y="13"/>
                    <a:pt x="0" y="13"/>
                  </a:cubicBezTo>
                  <a:lnTo>
                    <a:pt x="51" y="63"/>
                  </a:lnTo>
                  <a:lnTo>
                    <a:pt x="13" y="0"/>
                  </a:lnTo>
                  <a:close/>
                  <a:moveTo>
                    <a:pt x="51" y="63"/>
                  </a:moveTo>
                  <a:lnTo>
                    <a:pt x="51" y="63"/>
                  </a:lnTo>
                  <a:lnTo>
                    <a:pt x="51" y="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587025" y="3983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0"/>
                  </a:moveTo>
                  <a:cubicBezTo>
                    <a:pt x="1" y="0"/>
                    <a:pt x="1" y="13"/>
                    <a:pt x="14" y="13"/>
                  </a:cubicBez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586725" y="39841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"/>
                    <a:pt x="26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587025" y="3984775"/>
              <a:ext cx="675" cy="950"/>
            </a:xfrm>
            <a:custGeom>
              <a:avLst/>
              <a:gdLst/>
              <a:ahLst/>
              <a:cxnLst/>
              <a:rect l="l" t="t" r="r" b="b"/>
              <a:pathLst>
                <a:path w="27" h="38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4" y="13"/>
                    <a:pt x="14" y="25"/>
                    <a:pt x="26" y="38"/>
                  </a:cubicBezTo>
                  <a:lnTo>
                    <a:pt x="26" y="38"/>
                  </a:lnTo>
                  <a:cubicBezTo>
                    <a:pt x="26" y="38"/>
                    <a:pt x="14" y="25"/>
                    <a:pt x="14" y="13"/>
                  </a:cubicBezTo>
                  <a:cubicBezTo>
                    <a:pt x="14" y="13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87025" y="3983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4" y="0"/>
                  </a:moveTo>
                  <a:cubicBezTo>
                    <a:pt x="14" y="13"/>
                    <a:pt x="1" y="13"/>
                    <a:pt x="1" y="25"/>
                  </a:cubicBezTo>
                  <a:lnTo>
                    <a:pt x="14" y="25"/>
                  </a:lnTo>
                  <a:cubicBezTo>
                    <a:pt x="14" y="13"/>
                    <a:pt x="14" y="13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549650" y="3968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592075" y="3982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1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13"/>
                  </a:lnTo>
                  <a:cubicBezTo>
                    <a:pt x="38" y="13"/>
                    <a:pt x="25" y="13"/>
                    <a:pt x="13" y="1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1" y="6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592375" y="39819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4"/>
                  </a:lnTo>
                  <a:cubicBezTo>
                    <a:pt x="26" y="14"/>
                    <a:pt x="13" y="1"/>
                    <a:pt x="1" y="1"/>
                  </a:cubicBezTo>
                  <a:close/>
                  <a:moveTo>
                    <a:pt x="13" y="1"/>
                  </a:moveTo>
                  <a:cubicBezTo>
                    <a:pt x="13" y="1"/>
                    <a:pt x="26" y="14"/>
                    <a:pt x="26" y="14"/>
                  </a:cubicBezTo>
                  <a:lnTo>
                    <a:pt x="38" y="14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91425" y="398287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1" y="1"/>
                    <a:pt x="26" y="13"/>
                    <a:pt x="39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92075" y="39832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592375" y="39828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623175" y="398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13" y="13"/>
                  </a:lnTo>
                  <a:cubicBezTo>
                    <a:pt x="9" y="9"/>
                    <a:pt x="4" y="4"/>
                    <a:pt x="0" y="0"/>
                  </a:cubicBezTo>
                  <a:close/>
                  <a:moveTo>
                    <a:pt x="13" y="13"/>
                  </a:moveTo>
                  <a:cubicBezTo>
                    <a:pt x="19" y="19"/>
                    <a:pt x="16" y="19"/>
                    <a:pt x="14" y="19"/>
                  </a:cubicBezTo>
                  <a:cubicBezTo>
                    <a:pt x="13" y="19"/>
                    <a:pt x="13" y="19"/>
                    <a:pt x="25" y="25"/>
                  </a:cubicBezTo>
                  <a:cubicBezTo>
                    <a:pt x="25" y="25"/>
                    <a:pt x="20" y="20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621275" y="39885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38" y="26"/>
                  </a:moveTo>
                  <a:lnTo>
                    <a:pt x="38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623800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623475" y="399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623800" y="39904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13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625375" y="39916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0" y="1"/>
                    <a:pt x="25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624425" y="39913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4"/>
                  </a:moveTo>
                  <a:lnTo>
                    <a:pt x="25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624100" y="3990725"/>
              <a:ext cx="875" cy="650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1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11" y="11"/>
                    <a:pt x="10" y="10"/>
                    <a:pt x="11" y="10"/>
                  </a:cubicBezTo>
                  <a:lnTo>
                    <a:pt x="11" y="10"/>
                  </a:lnTo>
                  <a:cubicBezTo>
                    <a:pt x="11" y="10"/>
                    <a:pt x="12" y="10"/>
                    <a:pt x="12" y="10"/>
                  </a:cubicBezTo>
                  <a:lnTo>
                    <a:pt x="12" y="10"/>
                  </a:lnTo>
                  <a:cubicBezTo>
                    <a:pt x="6" y="1"/>
                    <a:pt x="10" y="1"/>
                    <a:pt x="1" y="1"/>
                  </a:cubicBezTo>
                  <a:close/>
                  <a:moveTo>
                    <a:pt x="12" y="10"/>
                  </a:moveTo>
                  <a:cubicBezTo>
                    <a:pt x="15" y="14"/>
                    <a:pt x="19" y="19"/>
                    <a:pt x="26" y="26"/>
                  </a:cubicBezTo>
                  <a:cubicBezTo>
                    <a:pt x="35" y="26"/>
                    <a:pt x="18" y="13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625375" y="3991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598650" y="39593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3" y="0"/>
                    <a:pt x="13" y="0"/>
                    <a:pt x="13" y="13"/>
                  </a:cubicBezTo>
                  <a:cubicBezTo>
                    <a:pt x="13" y="13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597725" y="396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597400" y="396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597100" y="39615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cubicBezTo>
                    <a:pt x="13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596150" y="39637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13" y="13"/>
                    <a:pt x="13" y="13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596775" y="39618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6450" y="39634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4" y="13"/>
                    <a:pt x="1" y="13"/>
                    <a:pt x="1" y="13"/>
                  </a:cubicBezTo>
                  <a:cubicBezTo>
                    <a:pt x="1" y="26"/>
                    <a:pt x="14" y="26"/>
                    <a:pt x="26" y="38"/>
                  </a:cubicBezTo>
                  <a:lnTo>
                    <a:pt x="14" y="26"/>
                  </a:lnTo>
                  <a:cubicBezTo>
                    <a:pt x="26" y="26"/>
                    <a:pt x="26" y="38"/>
                    <a:pt x="26" y="38"/>
                  </a:cubicBezTo>
                  <a:cubicBezTo>
                    <a:pt x="39" y="26"/>
                    <a:pt x="51" y="13"/>
                    <a:pt x="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598350" y="39599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3475" y="3989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7100" y="39602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"/>
                  </a:moveTo>
                  <a:lnTo>
                    <a:pt x="0" y="13"/>
                  </a:lnTo>
                  <a:cubicBezTo>
                    <a:pt x="13" y="13"/>
                    <a:pt x="13" y="13"/>
                    <a:pt x="13" y="26"/>
                  </a:cubicBezTo>
                  <a:cubicBezTo>
                    <a:pt x="13" y="13"/>
                    <a:pt x="13" y="13"/>
                    <a:pt x="25" y="13"/>
                  </a:cubicBezTo>
                  <a:cubicBezTo>
                    <a:pt x="25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7400" y="39609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" y="0"/>
                  </a:cubicBez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7725" y="39599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13" y="25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598350" y="396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3325" y="397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591650" y="3967675"/>
              <a:ext cx="1075" cy="77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" y="0"/>
                  </a:moveTo>
                  <a:cubicBezTo>
                    <a:pt x="0" y="0"/>
                    <a:pt x="1" y="2"/>
                    <a:pt x="4" y="5"/>
                  </a:cubicBezTo>
                  <a:lnTo>
                    <a:pt x="30" y="18"/>
                  </a:lnTo>
                  <a:cubicBezTo>
                    <a:pt x="21" y="9"/>
                    <a:pt x="6" y="0"/>
                    <a:pt x="2" y="0"/>
                  </a:cubicBezTo>
                  <a:close/>
                  <a:moveTo>
                    <a:pt x="30" y="18"/>
                  </a:moveTo>
                  <a:lnTo>
                    <a:pt x="42" y="31"/>
                  </a:lnTo>
                  <a:cubicBezTo>
                    <a:pt x="42" y="31"/>
                    <a:pt x="42" y="18"/>
                    <a:pt x="4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593625" y="39744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0"/>
                  </a:moveTo>
                  <a:cubicBezTo>
                    <a:pt x="13" y="0"/>
                    <a:pt x="1" y="0"/>
                    <a:pt x="1" y="0"/>
                  </a:cubicBezTo>
                  <a:cubicBezTo>
                    <a:pt x="13" y="0"/>
                    <a:pt x="26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596150" y="3964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593325" y="3977850"/>
              <a:ext cx="1275" cy="350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25" y="1"/>
                  </a:moveTo>
                  <a:cubicBezTo>
                    <a:pt x="13" y="1"/>
                    <a:pt x="0" y="1"/>
                    <a:pt x="25" y="13"/>
                  </a:cubicBezTo>
                  <a:cubicBezTo>
                    <a:pt x="51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593950" y="3967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594575" y="3964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596500" y="3964525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4" y="1"/>
                  </a:moveTo>
                  <a:cubicBezTo>
                    <a:pt x="0" y="1"/>
                    <a:pt x="3" y="10"/>
                    <a:pt x="12" y="18"/>
                  </a:cubicBezTo>
                  <a:cubicBezTo>
                    <a:pt x="12" y="18"/>
                    <a:pt x="12" y="6"/>
                    <a:pt x="24" y="6"/>
                  </a:cubicBezTo>
                  <a:lnTo>
                    <a:pt x="12" y="6"/>
                  </a:lnTo>
                  <a:cubicBezTo>
                    <a:pt x="8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588300" y="3976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594900" y="3964650"/>
              <a:ext cx="475" cy="275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1"/>
                  </a:moveTo>
                  <a:cubicBezTo>
                    <a:pt x="6" y="7"/>
                    <a:pt x="13" y="10"/>
                    <a:pt x="16" y="10"/>
                  </a:cubicBezTo>
                  <a:cubicBezTo>
                    <a:pt x="19" y="10"/>
                    <a:pt x="19" y="7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623475" y="39907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623475" y="39904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624100" y="399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622850" y="39898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0" y="0"/>
                  </a:moveTo>
                  <a:lnTo>
                    <a:pt x="48" y="38"/>
                  </a:lnTo>
                  <a:lnTo>
                    <a:pt x="48" y="38"/>
                  </a:lnTo>
                  <a:cubicBezTo>
                    <a:pt x="49" y="38"/>
                    <a:pt x="51" y="38"/>
                    <a:pt x="51" y="38"/>
                  </a:cubicBezTo>
                  <a:lnTo>
                    <a:pt x="0" y="0"/>
                  </a:lnTo>
                  <a:close/>
                  <a:moveTo>
                    <a:pt x="48" y="38"/>
                  </a:moveTo>
                  <a:cubicBezTo>
                    <a:pt x="47" y="39"/>
                    <a:pt x="47" y="42"/>
                    <a:pt x="63" y="50"/>
                  </a:cubicBezTo>
                  <a:lnTo>
                    <a:pt x="48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611550" y="3986325"/>
              <a:ext cx="2850" cy="1300"/>
            </a:xfrm>
            <a:custGeom>
              <a:avLst/>
              <a:gdLst/>
              <a:ahLst/>
              <a:cxnLst/>
              <a:rect l="l" t="t" r="r" b="b"/>
              <a:pathLst>
                <a:path w="114" h="52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27" y="15"/>
                    <a:pt x="49" y="25"/>
                  </a:cubicBezTo>
                  <a:lnTo>
                    <a:pt x="49" y="25"/>
                  </a:lnTo>
                  <a:cubicBezTo>
                    <a:pt x="35" y="13"/>
                    <a:pt x="0" y="1"/>
                    <a:pt x="0" y="1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6"/>
                    <a:pt x="50" y="26"/>
                  </a:cubicBezTo>
                  <a:cubicBezTo>
                    <a:pt x="51" y="26"/>
                    <a:pt x="52" y="26"/>
                    <a:pt x="52" y="26"/>
                  </a:cubicBezTo>
                  <a:lnTo>
                    <a:pt x="52" y="26"/>
                  </a:lnTo>
                  <a:cubicBezTo>
                    <a:pt x="51" y="26"/>
                    <a:pt x="50" y="25"/>
                    <a:pt x="49" y="25"/>
                  </a:cubicBezTo>
                  <a:close/>
                  <a:moveTo>
                    <a:pt x="52" y="26"/>
                  </a:moveTo>
                  <a:cubicBezTo>
                    <a:pt x="68" y="33"/>
                    <a:pt x="85" y="41"/>
                    <a:pt x="101" y="51"/>
                  </a:cubicBezTo>
                  <a:lnTo>
                    <a:pt x="113" y="51"/>
                  </a:lnTo>
                  <a:cubicBezTo>
                    <a:pt x="89" y="39"/>
                    <a:pt x="65" y="27"/>
                    <a:pt x="52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623475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623175" y="39913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61280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cubicBezTo>
                    <a:pt x="13" y="0"/>
                    <a:pt x="25" y="13"/>
                    <a:pt x="38" y="13"/>
                  </a:cubicBezTo>
                  <a:lnTo>
                    <a:pt x="51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591750" y="3966225"/>
              <a:ext cx="34275" cy="25800"/>
            </a:xfrm>
            <a:custGeom>
              <a:avLst/>
              <a:gdLst/>
              <a:ahLst/>
              <a:cxnLst/>
              <a:rect l="l" t="t" r="r" b="b"/>
              <a:pathLst>
                <a:path w="1371" h="1032" extrusionOk="0">
                  <a:moveTo>
                    <a:pt x="553" y="151"/>
                  </a:moveTo>
                  <a:cubicBezTo>
                    <a:pt x="553" y="151"/>
                    <a:pt x="566" y="164"/>
                    <a:pt x="578" y="177"/>
                  </a:cubicBezTo>
                  <a:cubicBezTo>
                    <a:pt x="578" y="177"/>
                    <a:pt x="578" y="189"/>
                    <a:pt x="591" y="189"/>
                  </a:cubicBezTo>
                  <a:cubicBezTo>
                    <a:pt x="591" y="189"/>
                    <a:pt x="578" y="177"/>
                    <a:pt x="578" y="164"/>
                  </a:cubicBezTo>
                  <a:cubicBezTo>
                    <a:pt x="566" y="164"/>
                    <a:pt x="566" y="151"/>
                    <a:pt x="553" y="151"/>
                  </a:cubicBezTo>
                  <a:close/>
                  <a:moveTo>
                    <a:pt x="591" y="189"/>
                  </a:moveTo>
                  <a:cubicBezTo>
                    <a:pt x="604" y="202"/>
                    <a:pt x="604" y="202"/>
                    <a:pt x="616" y="202"/>
                  </a:cubicBezTo>
                  <a:cubicBezTo>
                    <a:pt x="604" y="202"/>
                    <a:pt x="604" y="189"/>
                    <a:pt x="591" y="189"/>
                  </a:cubicBezTo>
                  <a:close/>
                  <a:moveTo>
                    <a:pt x="629" y="164"/>
                  </a:moveTo>
                  <a:cubicBezTo>
                    <a:pt x="629" y="177"/>
                    <a:pt x="641" y="177"/>
                    <a:pt x="641" y="189"/>
                  </a:cubicBezTo>
                  <a:lnTo>
                    <a:pt x="654" y="202"/>
                  </a:lnTo>
                  <a:cubicBezTo>
                    <a:pt x="641" y="189"/>
                    <a:pt x="641" y="177"/>
                    <a:pt x="629" y="164"/>
                  </a:cubicBezTo>
                  <a:close/>
                  <a:moveTo>
                    <a:pt x="654" y="189"/>
                  </a:moveTo>
                  <a:cubicBezTo>
                    <a:pt x="666" y="189"/>
                    <a:pt x="666" y="189"/>
                    <a:pt x="666" y="202"/>
                  </a:cubicBezTo>
                  <a:lnTo>
                    <a:pt x="666" y="189"/>
                  </a:lnTo>
                  <a:close/>
                  <a:moveTo>
                    <a:pt x="641" y="252"/>
                  </a:moveTo>
                  <a:cubicBezTo>
                    <a:pt x="641" y="265"/>
                    <a:pt x="654" y="265"/>
                    <a:pt x="654" y="265"/>
                  </a:cubicBezTo>
                  <a:lnTo>
                    <a:pt x="641" y="252"/>
                  </a:lnTo>
                  <a:close/>
                  <a:moveTo>
                    <a:pt x="654" y="265"/>
                  </a:moveTo>
                  <a:cubicBezTo>
                    <a:pt x="654" y="274"/>
                    <a:pt x="654" y="277"/>
                    <a:pt x="660" y="277"/>
                  </a:cubicBezTo>
                  <a:lnTo>
                    <a:pt x="660" y="277"/>
                  </a:lnTo>
                  <a:lnTo>
                    <a:pt x="654" y="265"/>
                  </a:lnTo>
                  <a:close/>
                  <a:moveTo>
                    <a:pt x="139" y="314"/>
                  </a:moveTo>
                  <a:cubicBezTo>
                    <a:pt x="139" y="314"/>
                    <a:pt x="139" y="315"/>
                    <a:pt x="139" y="315"/>
                  </a:cubicBezTo>
                  <a:cubicBezTo>
                    <a:pt x="140" y="315"/>
                    <a:pt x="141" y="316"/>
                    <a:pt x="142" y="316"/>
                  </a:cubicBezTo>
                  <a:lnTo>
                    <a:pt x="142" y="316"/>
                  </a:lnTo>
                  <a:cubicBezTo>
                    <a:pt x="141" y="315"/>
                    <a:pt x="140" y="315"/>
                    <a:pt x="139" y="314"/>
                  </a:cubicBezTo>
                  <a:close/>
                  <a:moveTo>
                    <a:pt x="0" y="290"/>
                  </a:moveTo>
                  <a:lnTo>
                    <a:pt x="13" y="302"/>
                  </a:lnTo>
                  <a:cubicBezTo>
                    <a:pt x="13" y="302"/>
                    <a:pt x="26" y="315"/>
                    <a:pt x="38" y="315"/>
                  </a:cubicBezTo>
                  <a:cubicBezTo>
                    <a:pt x="63" y="327"/>
                    <a:pt x="88" y="353"/>
                    <a:pt x="101" y="353"/>
                  </a:cubicBezTo>
                  <a:cubicBezTo>
                    <a:pt x="88" y="340"/>
                    <a:pt x="63" y="327"/>
                    <a:pt x="51" y="315"/>
                  </a:cubicBezTo>
                  <a:lnTo>
                    <a:pt x="51" y="315"/>
                  </a:lnTo>
                  <a:cubicBezTo>
                    <a:pt x="51" y="315"/>
                    <a:pt x="63" y="327"/>
                    <a:pt x="63" y="327"/>
                  </a:cubicBezTo>
                  <a:lnTo>
                    <a:pt x="63" y="327"/>
                  </a:lnTo>
                  <a:cubicBezTo>
                    <a:pt x="51" y="315"/>
                    <a:pt x="38" y="302"/>
                    <a:pt x="26" y="302"/>
                  </a:cubicBezTo>
                  <a:cubicBezTo>
                    <a:pt x="13" y="302"/>
                    <a:pt x="13" y="290"/>
                    <a:pt x="0" y="290"/>
                  </a:cubicBezTo>
                  <a:close/>
                  <a:moveTo>
                    <a:pt x="706" y="341"/>
                  </a:moveTo>
                  <a:cubicBezTo>
                    <a:pt x="708" y="344"/>
                    <a:pt x="711" y="347"/>
                    <a:pt x="717" y="353"/>
                  </a:cubicBezTo>
                  <a:cubicBezTo>
                    <a:pt x="722" y="358"/>
                    <a:pt x="730" y="363"/>
                    <a:pt x="739" y="370"/>
                  </a:cubicBezTo>
                  <a:lnTo>
                    <a:pt x="739" y="370"/>
                  </a:lnTo>
                  <a:cubicBezTo>
                    <a:pt x="728" y="360"/>
                    <a:pt x="717" y="350"/>
                    <a:pt x="706" y="341"/>
                  </a:cubicBezTo>
                  <a:close/>
                  <a:moveTo>
                    <a:pt x="679" y="290"/>
                  </a:moveTo>
                  <a:lnTo>
                    <a:pt x="679" y="290"/>
                  </a:lnTo>
                  <a:cubicBezTo>
                    <a:pt x="701" y="311"/>
                    <a:pt x="722" y="342"/>
                    <a:pt x="720" y="342"/>
                  </a:cubicBezTo>
                  <a:cubicBezTo>
                    <a:pt x="719" y="342"/>
                    <a:pt x="718" y="342"/>
                    <a:pt x="717" y="340"/>
                  </a:cubicBezTo>
                  <a:lnTo>
                    <a:pt x="717" y="340"/>
                  </a:lnTo>
                  <a:cubicBezTo>
                    <a:pt x="729" y="353"/>
                    <a:pt x="767" y="378"/>
                    <a:pt x="767" y="378"/>
                  </a:cubicBezTo>
                  <a:cubicBezTo>
                    <a:pt x="729" y="340"/>
                    <a:pt x="717" y="327"/>
                    <a:pt x="679" y="290"/>
                  </a:cubicBezTo>
                  <a:close/>
                  <a:moveTo>
                    <a:pt x="767" y="378"/>
                  </a:moveTo>
                  <a:cubicBezTo>
                    <a:pt x="782" y="385"/>
                    <a:pt x="792" y="397"/>
                    <a:pt x="798" y="403"/>
                  </a:cubicBezTo>
                  <a:lnTo>
                    <a:pt x="798" y="403"/>
                  </a:lnTo>
                  <a:lnTo>
                    <a:pt x="792" y="390"/>
                  </a:lnTo>
                  <a:lnTo>
                    <a:pt x="767" y="378"/>
                  </a:lnTo>
                  <a:close/>
                  <a:moveTo>
                    <a:pt x="739" y="370"/>
                  </a:moveTo>
                  <a:lnTo>
                    <a:pt x="739" y="370"/>
                  </a:lnTo>
                  <a:cubicBezTo>
                    <a:pt x="750" y="380"/>
                    <a:pt x="761" y="391"/>
                    <a:pt x="770" y="403"/>
                  </a:cubicBezTo>
                  <a:lnTo>
                    <a:pt x="780" y="403"/>
                  </a:lnTo>
                  <a:cubicBezTo>
                    <a:pt x="765" y="389"/>
                    <a:pt x="751" y="378"/>
                    <a:pt x="739" y="370"/>
                  </a:cubicBezTo>
                  <a:close/>
                  <a:moveTo>
                    <a:pt x="767" y="353"/>
                  </a:moveTo>
                  <a:lnTo>
                    <a:pt x="767" y="353"/>
                  </a:lnTo>
                  <a:cubicBezTo>
                    <a:pt x="788" y="373"/>
                    <a:pt x="800" y="385"/>
                    <a:pt x="817" y="403"/>
                  </a:cubicBezTo>
                  <a:lnTo>
                    <a:pt x="830" y="403"/>
                  </a:lnTo>
                  <a:cubicBezTo>
                    <a:pt x="817" y="403"/>
                    <a:pt x="792" y="365"/>
                    <a:pt x="767" y="353"/>
                  </a:cubicBezTo>
                  <a:close/>
                  <a:moveTo>
                    <a:pt x="114" y="422"/>
                  </a:moveTo>
                  <a:lnTo>
                    <a:pt x="126" y="428"/>
                  </a:lnTo>
                  <a:cubicBezTo>
                    <a:pt x="120" y="428"/>
                    <a:pt x="117" y="425"/>
                    <a:pt x="114" y="422"/>
                  </a:cubicBezTo>
                  <a:close/>
                  <a:moveTo>
                    <a:pt x="51" y="466"/>
                  </a:moveTo>
                  <a:lnTo>
                    <a:pt x="63" y="478"/>
                  </a:lnTo>
                  <a:lnTo>
                    <a:pt x="51" y="478"/>
                  </a:lnTo>
                  <a:cubicBezTo>
                    <a:pt x="61" y="478"/>
                    <a:pt x="71" y="486"/>
                    <a:pt x="80" y="489"/>
                  </a:cubicBezTo>
                  <a:lnTo>
                    <a:pt x="80" y="489"/>
                  </a:lnTo>
                  <a:cubicBezTo>
                    <a:pt x="83" y="486"/>
                    <a:pt x="71" y="476"/>
                    <a:pt x="51" y="466"/>
                  </a:cubicBezTo>
                  <a:close/>
                  <a:moveTo>
                    <a:pt x="80" y="489"/>
                  </a:moveTo>
                  <a:lnTo>
                    <a:pt x="80" y="489"/>
                  </a:lnTo>
                  <a:cubicBezTo>
                    <a:pt x="80" y="490"/>
                    <a:pt x="78" y="491"/>
                    <a:pt x="76" y="491"/>
                  </a:cubicBezTo>
                  <a:lnTo>
                    <a:pt x="88" y="491"/>
                  </a:lnTo>
                  <a:cubicBezTo>
                    <a:pt x="86" y="491"/>
                    <a:pt x="83" y="490"/>
                    <a:pt x="80" y="489"/>
                  </a:cubicBezTo>
                  <a:close/>
                  <a:moveTo>
                    <a:pt x="114" y="479"/>
                  </a:moveTo>
                  <a:cubicBezTo>
                    <a:pt x="133" y="487"/>
                    <a:pt x="156" y="495"/>
                    <a:pt x="164" y="503"/>
                  </a:cubicBezTo>
                  <a:cubicBezTo>
                    <a:pt x="151" y="497"/>
                    <a:pt x="148" y="497"/>
                    <a:pt x="143" y="497"/>
                  </a:cubicBezTo>
                  <a:cubicBezTo>
                    <a:pt x="139" y="497"/>
                    <a:pt x="132" y="497"/>
                    <a:pt x="114" y="491"/>
                  </a:cubicBezTo>
                  <a:lnTo>
                    <a:pt x="114" y="479"/>
                  </a:lnTo>
                  <a:close/>
                  <a:moveTo>
                    <a:pt x="880" y="516"/>
                  </a:moveTo>
                  <a:cubicBezTo>
                    <a:pt x="880" y="528"/>
                    <a:pt x="880" y="528"/>
                    <a:pt x="893" y="528"/>
                  </a:cubicBezTo>
                  <a:lnTo>
                    <a:pt x="880" y="516"/>
                  </a:lnTo>
                  <a:close/>
                  <a:moveTo>
                    <a:pt x="76" y="528"/>
                  </a:moveTo>
                  <a:cubicBezTo>
                    <a:pt x="81" y="531"/>
                    <a:pt x="86" y="533"/>
                    <a:pt x="90" y="535"/>
                  </a:cubicBezTo>
                  <a:lnTo>
                    <a:pt x="90" y="535"/>
                  </a:lnTo>
                  <a:cubicBezTo>
                    <a:pt x="89" y="533"/>
                    <a:pt x="88" y="531"/>
                    <a:pt x="88" y="528"/>
                  </a:cubicBezTo>
                  <a:close/>
                  <a:moveTo>
                    <a:pt x="90" y="535"/>
                  </a:moveTo>
                  <a:cubicBezTo>
                    <a:pt x="93" y="540"/>
                    <a:pt x="99" y="541"/>
                    <a:pt x="101" y="541"/>
                  </a:cubicBezTo>
                  <a:lnTo>
                    <a:pt x="101" y="541"/>
                  </a:lnTo>
                  <a:cubicBezTo>
                    <a:pt x="98" y="539"/>
                    <a:pt x="95" y="537"/>
                    <a:pt x="90" y="535"/>
                  </a:cubicBezTo>
                  <a:close/>
                  <a:moveTo>
                    <a:pt x="880" y="566"/>
                  </a:moveTo>
                  <a:cubicBezTo>
                    <a:pt x="893" y="579"/>
                    <a:pt x="893" y="591"/>
                    <a:pt x="905" y="591"/>
                  </a:cubicBezTo>
                  <a:lnTo>
                    <a:pt x="880" y="566"/>
                  </a:lnTo>
                  <a:close/>
                  <a:moveTo>
                    <a:pt x="855" y="579"/>
                  </a:moveTo>
                  <a:lnTo>
                    <a:pt x="867" y="591"/>
                  </a:lnTo>
                  <a:lnTo>
                    <a:pt x="880" y="604"/>
                  </a:lnTo>
                  <a:lnTo>
                    <a:pt x="855" y="604"/>
                  </a:lnTo>
                  <a:lnTo>
                    <a:pt x="842" y="591"/>
                  </a:lnTo>
                  <a:cubicBezTo>
                    <a:pt x="855" y="579"/>
                    <a:pt x="855" y="579"/>
                    <a:pt x="855" y="579"/>
                  </a:cubicBezTo>
                  <a:close/>
                  <a:moveTo>
                    <a:pt x="943" y="654"/>
                  </a:moveTo>
                  <a:lnTo>
                    <a:pt x="955" y="667"/>
                  </a:lnTo>
                  <a:cubicBezTo>
                    <a:pt x="955" y="654"/>
                    <a:pt x="943" y="654"/>
                    <a:pt x="943" y="654"/>
                  </a:cubicBezTo>
                  <a:close/>
                  <a:moveTo>
                    <a:pt x="918" y="654"/>
                  </a:moveTo>
                  <a:cubicBezTo>
                    <a:pt x="918" y="654"/>
                    <a:pt x="918" y="654"/>
                    <a:pt x="918" y="654"/>
                  </a:cubicBezTo>
                  <a:lnTo>
                    <a:pt x="918" y="654"/>
                  </a:lnTo>
                  <a:cubicBezTo>
                    <a:pt x="918" y="667"/>
                    <a:pt x="930" y="679"/>
                    <a:pt x="955" y="692"/>
                  </a:cubicBezTo>
                  <a:lnTo>
                    <a:pt x="905" y="692"/>
                  </a:lnTo>
                  <a:cubicBezTo>
                    <a:pt x="905" y="667"/>
                    <a:pt x="918" y="667"/>
                    <a:pt x="918" y="654"/>
                  </a:cubicBezTo>
                  <a:close/>
                  <a:moveTo>
                    <a:pt x="742" y="742"/>
                  </a:moveTo>
                  <a:cubicBezTo>
                    <a:pt x="750" y="750"/>
                    <a:pt x="758" y="753"/>
                    <a:pt x="770" y="758"/>
                  </a:cubicBezTo>
                  <a:lnTo>
                    <a:pt x="770" y="758"/>
                  </a:lnTo>
                  <a:cubicBezTo>
                    <a:pt x="769" y="757"/>
                    <a:pt x="768" y="756"/>
                    <a:pt x="767" y="755"/>
                  </a:cubicBezTo>
                  <a:cubicBezTo>
                    <a:pt x="754" y="755"/>
                    <a:pt x="754" y="742"/>
                    <a:pt x="742" y="742"/>
                  </a:cubicBezTo>
                  <a:close/>
                  <a:moveTo>
                    <a:pt x="770" y="758"/>
                  </a:moveTo>
                  <a:lnTo>
                    <a:pt x="770" y="758"/>
                  </a:lnTo>
                  <a:cubicBezTo>
                    <a:pt x="780" y="767"/>
                    <a:pt x="781" y="767"/>
                    <a:pt x="792" y="767"/>
                  </a:cubicBezTo>
                  <a:cubicBezTo>
                    <a:pt x="783" y="763"/>
                    <a:pt x="776" y="760"/>
                    <a:pt x="770" y="758"/>
                  </a:cubicBezTo>
                  <a:close/>
                  <a:moveTo>
                    <a:pt x="855" y="802"/>
                  </a:moveTo>
                  <a:lnTo>
                    <a:pt x="855" y="805"/>
                  </a:lnTo>
                  <a:cubicBezTo>
                    <a:pt x="859" y="805"/>
                    <a:pt x="858" y="804"/>
                    <a:pt x="855" y="802"/>
                  </a:cubicBezTo>
                  <a:close/>
                  <a:moveTo>
                    <a:pt x="491" y="755"/>
                  </a:moveTo>
                  <a:cubicBezTo>
                    <a:pt x="491" y="755"/>
                    <a:pt x="491" y="755"/>
                    <a:pt x="491" y="767"/>
                  </a:cubicBezTo>
                  <a:cubicBezTo>
                    <a:pt x="478" y="767"/>
                    <a:pt x="503" y="780"/>
                    <a:pt x="478" y="780"/>
                  </a:cubicBezTo>
                  <a:lnTo>
                    <a:pt x="491" y="780"/>
                  </a:lnTo>
                  <a:lnTo>
                    <a:pt x="491" y="792"/>
                  </a:lnTo>
                  <a:lnTo>
                    <a:pt x="453" y="792"/>
                  </a:lnTo>
                  <a:cubicBezTo>
                    <a:pt x="465" y="805"/>
                    <a:pt x="465" y="805"/>
                    <a:pt x="491" y="805"/>
                  </a:cubicBezTo>
                  <a:lnTo>
                    <a:pt x="440" y="805"/>
                  </a:lnTo>
                  <a:cubicBezTo>
                    <a:pt x="472" y="811"/>
                    <a:pt x="462" y="811"/>
                    <a:pt x="448" y="811"/>
                  </a:cubicBezTo>
                  <a:cubicBezTo>
                    <a:pt x="442" y="811"/>
                    <a:pt x="436" y="811"/>
                    <a:pt x="431" y="812"/>
                  </a:cubicBezTo>
                  <a:lnTo>
                    <a:pt x="431" y="812"/>
                  </a:lnTo>
                  <a:cubicBezTo>
                    <a:pt x="437" y="807"/>
                    <a:pt x="445" y="801"/>
                    <a:pt x="453" y="792"/>
                  </a:cubicBezTo>
                  <a:cubicBezTo>
                    <a:pt x="465" y="780"/>
                    <a:pt x="478" y="767"/>
                    <a:pt x="491" y="755"/>
                  </a:cubicBezTo>
                  <a:close/>
                  <a:moveTo>
                    <a:pt x="729" y="805"/>
                  </a:moveTo>
                  <a:lnTo>
                    <a:pt x="742" y="817"/>
                  </a:lnTo>
                  <a:lnTo>
                    <a:pt x="729" y="817"/>
                  </a:lnTo>
                  <a:cubicBezTo>
                    <a:pt x="729" y="805"/>
                    <a:pt x="717" y="805"/>
                    <a:pt x="729" y="805"/>
                  </a:cubicBezTo>
                  <a:close/>
                  <a:moveTo>
                    <a:pt x="754" y="817"/>
                  </a:moveTo>
                  <a:lnTo>
                    <a:pt x="754" y="817"/>
                  </a:lnTo>
                  <a:cubicBezTo>
                    <a:pt x="759" y="822"/>
                    <a:pt x="757" y="823"/>
                    <a:pt x="755" y="824"/>
                  </a:cubicBezTo>
                  <a:lnTo>
                    <a:pt x="755" y="824"/>
                  </a:lnTo>
                  <a:cubicBezTo>
                    <a:pt x="754" y="822"/>
                    <a:pt x="754" y="820"/>
                    <a:pt x="754" y="817"/>
                  </a:cubicBezTo>
                  <a:close/>
                  <a:moveTo>
                    <a:pt x="414" y="819"/>
                  </a:moveTo>
                  <a:lnTo>
                    <a:pt x="414" y="819"/>
                  </a:lnTo>
                  <a:cubicBezTo>
                    <a:pt x="413" y="819"/>
                    <a:pt x="412" y="819"/>
                    <a:pt x="410" y="819"/>
                  </a:cubicBezTo>
                  <a:cubicBezTo>
                    <a:pt x="410" y="819"/>
                    <a:pt x="410" y="819"/>
                    <a:pt x="409" y="819"/>
                  </a:cubicBezTo>
                  <a:lnTo>
                    <a:pt x="409" y="819"/>
                  </a:lnTo>
                  <a:lnTo>
                    <a:pt x="453" y="830"/>
                  </a:lnTo>
                  <a:lnTo>
                    <a:pt x="453" y="830"/>
                  </a:lnTo>
                  <a:cubicBezTo>
                    <a:pt x="453" y="830"/>
                    <a:pt x="453" y="830"/>
                    <a:pt x="453" y="830"/>
                  </a:cubicBezTo>
                  <a:lnTo>
                    <a:pt x="453" y="830"/>
                  </a:lnTo>
                  <a:cubicBezTo>
                    <a:pt x="465" y="843"/>
                    <a:pt x="491" y="843"/>
                    <a:pt x="503" y="843"/>
                  </a:cubicBezTo>
                  <a:lnTo>
                    <a:pt x="453" y="830"/>
                  </a:lnTo>
                  <a:lnTo>
                    <a:pt x="453" y="830"/>
                  </a:lnTo>
                  <a:cubicBezTo>
                    <a:pt x="468" y="833"/>
                    <a:pt x="475" y="834"/>
                    <a:pt x="478" y="834"/>
                  </a:cubicBezTo>
                  <a:cubicBezTo>
                    <a:pt x="485" y="834"/>
                    <a:pt x="438" y="823"/>
                    <a:pt x="414" y="819"/>
                  </a:cubicBezTo>
                  <a:close/>
                  <a:moveTo>
                    <a:pt x="1194" y="830"/>
                  </a:moveTo>
                  <a:lnTo>
                    <a:pt x="1207" y="843"/>
                  </a:lnTo>
                  <a:cubicBezTo>
                    <a:pt x="1207" y="830"/>
                    <a:pt x="1194" y="830"/>
                    <a:pt x="1194" y="830"/>
                  </a:cubicBezTo>
                  <a:close/>
                  <a:moveTo>
                    <a:pt x="822" y="855"/>
                  </a:move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2" y="855"/>
                    <a:pt x="821" y="855"/>
                    <a:pt x="821" y="855"/>
                  </a:cubicBezTo>
                  <a:lnTo>
                    <a:pt x="821" y="855"/>
                  </a:lnTo>
                  <a:cubicBezTo>
                    <a:pt x="821" y="855"/>
                    <a:pt x="821" y="855"/>
                    <a:pt x="822" y="855"/>
                  </a:cubicBezTo>
                  <a:close/>
                  <a:moveTo>
                    <a:pt x="805" y="843"/>
                  </a:moveTo>
                  <a:lnTo>
                    <a:pt x="826" y="853"/>
                  </a:lnTo>
                  <a:lnTo>
                    <a:pt x="826" y="853"/>
                  </a:lnTo>
                  <a:cubicBezTo>
                    <a:pt x="826" y="853"/>
                    <a:pt x="826" y="853"/>
                    <a:pt x="826" y="853"/>
                  </a:cubicBezTo>
                  <a:lnTo>
                    <a:pt x="826" y="853"/>
                  </a:lnTo>
                  <a:cubicBezTo>
                    <a:pt x="827" y="854"/>
                    <a:pt x="828" y="854"/>
                    <a:pt x="830" y="855"/>
                  </a:cubicBezTo>
                  <a:lnTo>
                    <a:pt x="822" y="855"/>
                  </a:lnTo>
                  <a:cubicBezTo>
                    <a:pt x="824" y="856"/>
                    <a:pt x="826" y="857"/>
                    <a:pt x="828" y="858"/>
                  </a:cubicBezTo>
                  <a:lnTo>
                    <a:pt x="828" y="858"/>
                  </a:lnTo>
                  <a:cubicBezTo>
                    <a:pt x="825" y="857"/>
                    <a:pt x="821" y="856"/>
                    <a:pt x="817" y="855"/>
                  </a:cubicBezTo>
                  <a:lnTo>
                    <a:pt x="822" y="855"/>
                  </a:lnTo>
                  <a:cubicBezTo>
                    <a:pt x="822" y="855"/>
                    <a:pt x="822" y="855"/>
                    <a:pt x="822" y="855"/>
                  </a:cubicBezTo>
                  <a:lnTo>
                    <a:pt x="822" y="855"/>
                  </a:lnTo>
                  <a:cubicBezTo>
                    <a:pt x="824" y="855"/>
                    <a:pt x="827" y="855"/>
                    <a:pt x="830" y="855"/>
                  </a:cubicBezTo>
                  <a:lnTo>
                    <a:pt x="826" y="853"/>
                  </a:lnTo>
                  <a:lnTo>
                    <a:pt x="826" y="853"/>
                  </a:lnTo>
                  <a:cubicBezTo>
                    <a:pt x="826" y="854"/>
                    <a:pt x="825" y="855"/>
                    <a:pt x="822" y="855"/>
                  </a:cubicBezTo>
                  <a:lnTo>
                    <a:pt x="822" y="855"/>
                  </a:lnTo>
                  <a:cubicBezTo>
                    <a:pt x="820" y="854"/>
                    <a:pt x="819" y="854"/>
                    <a:pt x="817" y="853"/>
                  </a:cubicBezTo>
                  <a:lnTo>
                    <a:pt x="817" y="853"/>
                  </a:lnTo>
                  <a:cubicBezTo>
                    <a:pt x="817" y="854"/>
                    <a:pt x="817" y="854"/>
                    <a:pt x="817" y="855"/>
                  </a:cubicBezTo>
                  <a:lnTo>
                    <a:pt x="817" y="855"/>
                  </a:lnTo>
                  <a:cubicBezTo>
                    <a:pt x="812" y="854"/>
                    <a:pt x="808" y="852"/>
                    <a:pt x="806" y="849"/>
                  </a:cubicBezTo>
                  <a:lnTo>
                    <a:pt x="806" y="849"/>
                  </a:lnTo>
                  <a:cubicBezTo>
                    <a:pt x="810" y="851"/>
                    <a:pt x="814" y="852"/>
                    <a:pt x="817" y="853"/>
                  </a:cubicBezTo>
                  <a:lnTo>
                    <a:pt x="817" y="853"/>
                  </a:lnTo>
                  <a:cubicBezTo>
                    <a:pt x="816" y="849"/>
                    <a:pt x="811" y="846"/>
                    <a:pt x="805" y="845"/>
                  </a:cubicBezTo>
                  <a:lnTo>
                    <a:pt x="805" y="845"/>
                  </a:lnTo>
                  <a:cubicBezTo>
                    <a:pt x="805" y="846"/>
                    <a:pt x="805" y="848"/>
                    <a:pt x="806" y="849"/>
                  </a:cubicBezTo>
                  <a:lnTo>
                    <a:pt x="806" y="849"/>
                  </a:lnTo>
                  <a:cubicBezTo>
                    <a:pt x="802" y="847"/>
                    <a:pt x="798" y="845"/>
                    <a:pt x="793" y="843"/>
                  </a:cubicBezTo>
                  <a:lnTo>
                    <a:pt x="793" y="843"/>
                  </a:lnTo>
                  <a:cubicBezTo>
                    <a:pt x="797" y="843"/>
                    <a:pt x="801" y="844"/>
                    <a:pt x="805" y="845"/>
                  </a:cubicBezTo>
                  <a:lnTo>
                    <a:pt x="805" y="845"/>
                  </a:lnTo>
                  <a:cubicBezTo>
                    <a:pt x="805" y="844"/>
                    <a:pt x="805" y="843"/>
                    <a:pt x="805" y="843"/>
                  </a:cubicBezTo>
                  <a:close/>
                  <a:moveTo>
                    <a:pt x="930" y="855"/>
                  </a:moveTo>
                  <a:lnTo>
                    <a:pt x="943" y="868"/>
                  </a:lnTo>
                  <a:cubicBezTo>
                    <a:pt x="943" y="868"/>
                    <a:pt x="930" y="868"/>
                    <a:pt x="930" y="855"/>
                  </a:cubicBezTo>
                  <a:close/>
                  <a:moveTo>
                    <a:pt x="729" y="729"/>
                  </a:moveTo>
                  <a:cubicBezTo>
                    <a:pt x="754" y="742"/>
                    <a:pt x="742" y="742"/>
                    <a:pt x="767" y="755"/>
                  </a:cubicBezTo>
                  <a:cubicBezTo>
                    <a:pt x="746" y="744"/>
                    <a:pt x="768" y="742"/>
                    <a:pt x="749" y="735"/>
                  </a:cubicBezTo>
                  <a:lnTo>
                    <a:pt x="749" y="735"/>
                  </a:lnTo>
                  <a:cubicBezTo>
                    <a:pt x="751" y="736"/>
                    <a:pt x="752" y="736"/>
                    <a:pt x="753" y="736"/>
                  </a:cubicBezTo>
                  <a:cubicBezTo>
                    <a:pt x="754" y="736"/>
                    <a:pt x="754" y="736"/>
                    <a:pt x="767" y="742"/>
                  </a:cubicBezTo>
                  <a:cubicBezTo>
                    <a:pt x="754" y="742"/>
                    <a:pt x="792" y="755"/>
                    <a:pt x="805" y="767"/>
                  </a:cubicBezTo>
                  <a:cubicBezTo>
                    <a:pt x="792" y="767"/>
                    <a:pt x="805" y="780"/>
                    <a:pt x="817" y="780"/>
                  </a:cubicBezTo>
                  <a:cubicBezTo>
                    <a:pt x="823" y="782"/>
                    <a:pt x="827" y="783"/>
                    <a:pt x="829" y="783"/>
                  </a:cubicBezTo>
                  <a:lnTo>
                    <a:pt x="829" y="783"/>
                  </a:lnTo>
                  <a:cubicBezTo>
                    <a:pt x="834" y="785"/>
                    <a:pt x="838" y="789"/>
                    <a:pt x="842" y="792"/>
                  </a:cubicBezTo>
                  <a:lnTo>
                    <a:pt x="842" y="792"/>
                  </a:lnTo>
                  <a:cubicBezTo>
                    <a:pt x="836" y="793"/>
                    <a:pt x="842" y="796"/>
                    <a:pt x="849" y="799"/>
                  </a:cubicBezTo>
                  <a:lnTo>
                    <a:pt x="849" y="799"/>
                  </a:lnTo>
                  <a:cubicBezTo>
                    <a:pt x="851" y="801"/>
                    <a:pt x="853" y="803"/>
                    <a:pt x="855" y="805"/>
                  </a:cubicBezTo>
                  <a:lnTo>
                    <a:pt x="849" y="799"/>
                  </a:lnTo>
                  <a:lnTo>
                    <a:pt x="849" y="799"/>
                  </a:lnTo>
                  <a:cubicBezTo>
                    <a:pt x="851" y="800"/>
                    <a:pt x="853" y="801"/>
                    <a:pt x="855" y="802"/>
                  </a:cubicBezTo>
                  <a:lnTo>
                    <a:pt x="855" y="802"/>
                  </a:lnTo>
                  <a:lnTo>
                    <a:pt x="855" y="792"/>
                  </a:lnTo>
                  <a:cubicBezTo>
                    <a:pt x="867" y="805"/>
                    <a:pt x="880" y="805"/>
                    <a:pt x="880" y="805"/>
                  </a:cubicBezTo>
                  <a:cubicBezTo>
                    <a:pt x="872" y="805"/>
                    <a:pt x="874" y="810"/>
                    <a:pt x="870" y="810"/>
                  </a:cubicBezTo>
                  <a:cubicBezTo>
                    <a:pt x="867" y="810"/>
                    <a:pt x="863" y="809"/>
                    <a:pt x="855" y="805"/>
                  </a:cubicBezTo>
                  <a:cubicBezTo>
                    <a:pt x="830" y="792"/>
                    <a:pt x="805" y="780"/>
                    <a:pt x="780" y="767"/>
                  </a:cubicBezTo>
                  <a:cubicBezTo>
                    <a:pt x="761" y="767"/>
                    <a:pt x="797" y="781"/>
                    <a:pt x="812" y="788"/>
                  </a:cubicBezTo>
                  <a:lnTo>
                    <a:pt x="812" y="788"/>
                  </a:lnTo>
                  <a:cubicBezTo>
                    <a:pt x="810" y="787"/>
                    <a:pt x="807" y="787"/>
                    <a:pt x="805" y="787"/>
                  </a:cubicBezTo>
                  <a:cubicBezTo>
                    <a:pt x="802" y="787"/>
                    <a:pt x="800" y="788"/>
                    <a:pt x="805" y="792"/>
                  </a:cubicBezTo>
                  <a:cubicBezTo>
                    <a:pt x="817" y="792"/>
                    <a:pt x="855" y="817"/>
                    <a:pt x="905" y="830"/>
                  </a:cubicBezTo>
                  <a:cubicBezTo>
                    <a:pt x="897" y="830"/>
                    <a:pt x="883" y="824"/>
                    <a:pt x="882" y="824"/>
                  </a:cubicBezTo>
                  <a:lnTo>
                    <a:pt x="882" y="824"/>
                  </a:lnTo>
                  <a:cubicBezTo>
                    <a:pt x="881" y="824"/>
                    <a:pt x="884" y="826"/>
                    <a:pt x="893" y="830"/>
                  </a:cubicBezTo>
                  <a:cubicBezTo>
                    <a:pt x="905" y="830"/>
                    <a:pt x="905" y="830"/>
                    <a:pt x="918" y="843"/>
                  </a:cubicBezTo>
                  <a:lnTo>
                    <a:pt x="918" y="830"/>
                  </a:lnTo>
                  <a:cubicBezTo>
                    <a:pt x="918" y="830"/>
                    <a:pt x="918" y="830"/>
                    <a:pt x="918" y="817"/>
                  </a:cubicBezTo>
                  <a:cubicBezTo>
                    <a:pt x="930" y="817"/>
                    <a:pt x="955" y="855"/>
                    <a:pt x="955" y="868"/>
                  </a:cubicBezTo>
                  <a:lnTo>
                    <a:pt x="943" y="855"/>
                  </a:lnTo>
                  <a:lnTo>
                    <a:pt x="918" y="855"/>
                  </a:lnTo>
                  <a:lnTo>
                    <a:pt x="930" y="868"/>
                  </a:lnTo>
                  <a:cubicBezTo>
                    <a:pt x="918" y="868"/>
                    <a:pt x="905" y="855"/>
                    <a:pt x="880" y="855"/>
                  </a:cubicBezTo>
                  <a:lnTo>
                    <a:pt x="855" y="843"/>
                  </a:lnTo>
                  <a:cubicBezTo>
                    <a:pt x="830" y="830"/>
                    <a:pt x="805" y="817"/>
                    <a:pt x="780" y="817"/>
                  </a:cubicBezTo>
                  <a:cubicBezTo>
                    <a:pt x="792" y="817"/>
                    <a:pt x="817" y="830"/>
                    <a:pt x="842" y="843"/>
                  </a:cubicBezTo>
                  <a:cubicBezTo>
                    <a:pt x="817" y="843"/>
                    <a:pt x="792" y="830"/>
                    <a:pt x="767" y="830"/>
                  </a:cubicBezTo>
                  <a:cubicBezTo>
                    <a:pt x="758" y="830"/>
                    <a:pt x="756" y="830"/>
                    <a:pt x="755" y="826"/>
                  </a:cubicBezTo>
                  <a:lnTo>
                    <a:pt x="755" y="826"/>
                  </a:lnTo>
                  <a:cubicBezTo>
                    <a:pt x="757" y="827"/>
                    <a:pt x="761" y="828"/>
                    <a:pt x="767" y="830"/>
                  </a:cubicBezTo>
                  <a:cubicBezTo>
                    <a:pt x="767" y="817"/>
                    <a:pt x="754" y="817"/>
                    <a:pt x="754" y="817"/>
                  </a:cubicBezTo>
                  <a:lnTo>
                    <a:pt x="742" y="817"/>
                  </a:lnTo>
                  <a:lnTo>
                    <a:pt x="742" y="805"/>
                  </a:lnTo>
                  <a:cubicBezTo>
                    <a:pt x="748" y="807"/>
                    <a:pt x="750" y="808"/>
                    <a:pt x="751" y="808"/>
                  </a:cubicBezTo>
                  <a:cubicBezTo>
                    <a:pt x="753" y="808"/>
                    <a:pt x="748" y="805"/>
                    <a:pt x="742" y="803"/>
                  </a:cubicBezTo>
                  <a:lnTo>
                    <a:pt x="742" y="803"/>
                  </a:lnTo>
                  <a:cubicBezTo>
                    <a:pt x="743" y="801"/>
                    <a:pt x="746" y="800"/>
                    <a:pt x="749" y="799"/>
                  </a:cubicBezTo>
                  <a:lnTo>
                    <a:pt x="749" y="799"/>
                  </a:lnTo>
                  <a:lnTo>
                    <a:pt x="754" y="805"/>
                  </a:lnTo>
                  <a:cubicBezTo>
                    <a:pt x="771" y="805"/>
                    <a:pt x="760" y="799"/>
                    <a:pt x="751" y="799"/>
                  </a:cubicBezTo>
                  <a:cubicBezTo>
                    <a:pt x="750" y="799"/>
                    <a:pt x="749" y="799"/>
                    <a:pt x="749" y="799"/>
                  </a:cubicBezTo>
                  <a:lnTo>
                    <a:pt x="749" y="799"/>
                  </a:lnTo>
                  <a:lnTo>
                    <a:pt x="742" y="792"/>
                  </a:lnTo>
                  <a:cubicBezTo>
                    <a:pt x="729" y="792"/>
                    <a:pt x="717" y="780"/>
                    <a:pt x="729" y="780"/>
                  </a:cubicBezTo>
                  <a:lnTo>
                    <a:pt x="704" y="767"/>
                  </a:lnTo>
                  <a:cubicBezTo>
                    <a:pt x="704" y="767"/>
                    <a:pt x="687" y="762"/>
                    <a:pt x="691" y="762"/>
                  </a:cubicBezTo>
                  <a:cubicBezTo>
                    <a:pt x="693" y="762"/>
                    <a:pt x="700" y="763"/>
                    <a:pt x="717" y="767"/>
                  </a:cubicBezTo>
                  <a:lnTo>
                    <a:pt x="742" y="780"/>
                  </a:lnTo>
                  <a:cubicBezTo>
                    <a:pt x="742" y="780"/>
                    <a:pt x="742" y="767"/>
                    <a:pt x="742" y="767"/>
                  </a:cubicBezTo>
                  <a:cubicBezTo>
                    <a:pt x="753" y="771"/>
                    <a:pt x="757" y="772"/>
                    <a:pt x="758" y="772"/>
                  </a:cubicBezTo>
                  <a:cubicBezTo>
                    <a:pt x="761" y="772"/>
                    <a:pt x="742" y="764"/>
                    <a:pt x="742" y="755"/>
                  </a:cubicBezTo>
                  <a:lnTo>
                    <a:pt x="729" y="755"/>
                  </a:lnTo>
                  <a:cubicBezTo>
                    <a:pt x="723" y="748"/>
                    <a:pt x="723" y="745"/>
                    <a:pt x="726" y="745"/>
                  </a:cubicBezTo>
                  <a:cubicBezTo>
                    <a:pt x="729" y="745"/>
                    <a:pt x="736" y="748"/>
                    <a:pt x="742" y="755"/>
                  </a:cubicBezTo>
                  <a:lnTo>
                    <a:pt x="742" y="742"/>
                  </a:lnTo>
                  <a:cubicBezTo>
                    <a:pt x="742" y="742"/>
                    <a:pt x="729" y="742"/>
                    <a:pt x="729" y="729"/>
                  </a:cubicBezTo>
                  <a:close/>
                  <a:moveTo>
                    <a:pt x="767" y="855"/>
                  </a:moveTo>
                  <a:cubicBezTo>
                    <a:pt x="783" y="863"/>
                    <a:pt x="800" y="866"/>
                    <a:pt x="823" y="871"/>
                  </a:cubicBezTo>
                  <a:lnTo>
                    <a:pt x="823" y="871"/>
                  </a:lnTo>
                  <a:cubicBezTo>
                    <a:pt x="822" y="870"/>
                    <a:pt x="820" y="869"/>
                    <a:pt x="817" y="868"/>
                  </a:cubicBezTo>
                  <a:cubicBezTo>
                    <a:pt x="792" y="855"/>
                    <a:pt x="780" y="855"/>
                    <a:pt x="767" y="855"/>
                  </a:cubicBezTo>
                  <a:close/>
                  <a:moveTo>
                    <a:pt x="874" y="870"/>
                  </a:moveTo>
                  <a:lnTo>
                    <a:pt x="874" y="870"/>
                  </a:lnTo>
                  <a:cubicBezTo>
                    <a:pt x="883" y="874"/>
                    <a:pt x="872" y="873"/>
                    <a:pt x="896" y="877"/>
                  </a:cubicBezTo>
                  <a:lnTo>
                    <a:pt x="896" y="877"/>
                  </a:lnTo>
                  <a:cubicBezTo>
                    <a:pt x="895" y="876"/>
                    <a:pt x="894" y="875"/>
                    <a:pt x="894" y="875"/>
                  </a:cubicBezTo>
                  <a:lnTo>
                    <a:pt x="894" y="875"/>
                  </a:lnTo>
                  <a:cubicBezTo>
                    <a:pt x="900" y="877"/>
                    <a:pt x="903" y="877"/>
                    <a:pt x="903" y="877"/>
                  </a:cubicBezTo>
                  <a:cubicBezTo>
                    <a:pt x="904" y="877"/>
                    <a:pt x="898" y="875"/>
                    <a:pt x="895" y="875"/>
                  </a:cubicBezTo>
                  <a:cubicBezTo>
                    <a:pt x="895" y="875"/>
                    <a:pt x="895" y="875"/>
                    <a:pt x="894" y="875"/>
                  </a:cubicBezTo>
                  <a:lnTo>
                    <a:pt x="894" y="875"/>
                  </a:lnTo>
                  <a:cubicBezTo>
                    <a:pt x="890" y="874"/>
                    <a:pt x="883" y="872"/>
                    <a:pt x="874" y="870"/>
                  </a:cubicBezTo>
                  <a:close/>
                  <a:moveTo>
                    <a:pt x="823" y="871"/>
                  </a:moveTo>
                  <a:cubicBezTo>
                    <a:pt x="825" y="871"/>
                    <a:pt x="825" y="872"/>
                    <a:pt x="826" y="872"/>
                  </a:cubicBezTo>
                  <a:cubicBezTo>
                    <a:pt x="826" y="872"/>
                    <a:pt x="826" y="871"/>
                    <a:pt x="826" y="871"/>
                  </a:cubicBezTo>
                  <a:lnTo>
                    <a:pt x="826" y="871"/>
                  </a:lnTo>
                  <a:cubicBezTo>
                    <a:pt x="836" y="873"/>
                    <a:pt x="847" y="875"/>
                    <a:pt x="860" y="879"/>
                  </a:cubicBezTo>
                  <a:lnTo>
                    <a:pt x="860" y="879"/>
                  </a:lnTo>
                  <a:cubicBezTo>
                    <a:pt x="839" y="872"/>
                    <a:pt x="831" y="871"/>
                    <a:pt x="828" y="871"/>
                  </a:cubicBezTo>
                  <a:cubicBezTo>
                    <a:pt x="827" y="871"/>
                    <a:pt x="827" y="871"/>
                    <a:pt x="826" y="871"/>
                  </a:cubicBezTo>
                  <a:lnTo>
                    <a:pt x="826" y="871"/>
                  </a:lnTo>
                  <a:cubicBezTo>
                    <a:pt x="825" y="871"/>
                    <a:pt x="824" y="871"/>
                    <a:pt x="823" y="871"/>
                  </a:cubicBezTo>
                  <a:close/>
                  <a:moveTo>
                    <a:pt x="916" y="878"/>
                  </a:moveTo>
                  <a:lnTo>
                    <a:pt x="916" y="878"/>
                  </a:lnTo>
                  <a:cubicBezTo>
                    <a:pt x="922" y="879"/>
                    <a:pt x="927" y="880"/>
                    <a:pt x="930" y="880"/>
                  </a:cubicBezTo>
                  <a:lnTo>
                    <a:pt x="916" y="878"/>
                  </a:lnTo>
                  <a:close/>
                  <a:moveTo>
                    <a:pt x="896" y="877"/>
                  </a:moveTo>
                  <a:cubicBezTo>
                    <a:pt x="898" y="878"/>
                    <a:pt x="902" y="880"/>
                    <a:pt x="909" y="883"/>
                  </a:cubicBezTo>
                  <a:lnTo>
                    <a:pt x="909" y="883"/>
                  </a:lnTo>
                  <a:cubicBezTo>
                    <a:pt x="906" y="882"/>
                    <a:pt x="907" y="881"/>
                    <a:pt x="908" y="881"/>
                  </a:cubicBezTo>
                  <a:cubicBezTo>
                    <a:pt x="913" y="881"/>
                    <a:pt x="925" y="884"/>
                    <a:pt x="927" y="884"/>
                  </a:cubicBezTo>
                  <a:cubicBezTo>
                    <a:pt x="928" y="884"/>
                    <a:pt x="926" y="883"/>
                    <a:pt x="918" y="880"/>
                  </a:cubicBezTo>
                  <a:cubicBezTo>
                    <a:pt x="908" y="879"/>
                    <a:pt x="901" y="878"/>
                    <a:pt x="896" y="877"/>
                  </a:cubicBezTo>
                  <a:close/>
                  <a:moveTo>
                    <a:pt x="817" y="880"/>
                  </a:moveTo>
                  <a:lnTo>
                    <a:pt x="817" y="880"/>
                  </a:lnTo>
                  <a:cubicBezTo>
                    <a:pt x="836" y="887"/>
                    <a:pt x="852" y="890"/>
                    <a:pt x="866" y="893"/>
                  </a:cubicBezTo>
                  <a:lnTo>
                    <a:pt x="855" y="893"/>
                  </a:lnTo>
                  <a:cubicBezTo>
                    <a:pt x="830" y="893"/>
                    <a:pt x="817" y="880"/>
                    <a:pt x="817" y="880"/>
                  </a:cubicBezTo>
                  <a:close/>
                  <a:moveTo>
                    <a:pt x="853" y="878"/>
                  </a:moveTo>
                  <a:cubicBezTo>
                    <a:pt x="852" y="878"/>
                    <a:pt x="864" y="882"/>
                    <a:pt x="905" y="893"/>
                  </a:cubicBezTo>
                  <a:cubicBezTo>
                    <a:pt x="898" y="890"/>
                    <a:pt x="891" y="888"/>
                    <a:pt x="885" y="886"/>
                  </a:cubicBezTo>
                  <a:lnTo>
                    <a:pt x="885" y="886"/>
                  </a:lnTo>
                  <a:cubicBezTo>
                    <a:pt x="888" y="887"/>
                    <a:pt x="891" y="888"/>
                    <a:pt x="892" y="888"/>
                  </a:cubicBezTo>
                  <a:cubicBezTo>
                    <a:pt x="893" y="888"/>
                    <a:pt x="887" y="886"/>
                    <a:pt x="867" y="880"/>
                  </a:cubicBezTo>
                  <a:cubicBezTo>
                    <a:pt x="865" y="880"/>
                    <a:pt x="863" y="879"/>
                    <a:pt x="860" y="879"/>
                  </a:cubicBezTo>
                  <a:lnTo>
                    <a:pt x="860" y="879"/>
                  </a:lnTo>
                  <a:cubicBezTo>
                    <a:pt x="867" y="881"/>
                    <a:pt x="875" y="883"/>
                    <a:pt x="885" y="886"/>
                  </a:cubicBezTo>
                  <a:lnTo>
                    <a:pt x="885" y="886"/>
                  </a:lnTo>
                  <a:cubicBezTo>
                    <a:pt x="873" y="883"/>
                    <a:pt x="853" y="878"/>
                    <a:pt x="853" y="878"/>
                  </a:cubicBezTo>
                  <a:close/>
                  <a:moveTo>
                    <a:pt x="909" y="883"/>
                  </a:moveTo>
                  <a:lnTo>
                    <a:pt x="909" y="883"/>
                  </a:lnTo>
                  <a:cubicBezTo>
                    <a:pt x="912" y="885"/>
                    <a:pt x="919" y="888"/>
                    <a:pt x="930" y="893"/>
                  </a:cubicBezTo>
                  <a:cubicBezTo>
                    <a:pt x="921" y="889"/>
                    <a:pt x="914" y="886"/>
                    <a:pt x="909" y="883"/>
                  </a:cubicBezTo>
                  <a:close/>
                  <a:moveTo>
                    <a:pt x="868" y="893"/>
                  </a:moveTo>
                  <a:lnTo>
                    <a:pt x="868" y="893"/>
                  </a:lnTo>
                  <a:cubicBezTo>
                    <a:pt x="880" y="897"/>
                    <a:pt x="889" y="900"/>
                    <a:pt x="905" y="905"/>
                  </a:cubicBezTo>
                  <a:cubicBezTo>
                    <a:pt x="893" y="899"/>
                    <a:pt x="881" y="896"/>
                    <a:pt x="868" y="893"/>
                  </a:cubicBezTo>
                  <a:close/>
                  <a:moveTo>
                    <a:pt x="1219" y="914"/>
                  </a:moveTo>
                  <a:lnTo>
                    <a:pt x="1219" y="918"/>
                  </a:lnTo>
                  <a:lnTo>
                    <a:pt x="1232" y="918"/>
                  </a:lnTo>
                  <a:cubicBezTo>
                    <a:pt x="1228" y="918"/>
                    <a:pt x="1223" y="916"/>
                    <a:pt x="1219" y="914"/>
                  </a:cubicBezTo>
                  <a:close/>
                  <a:moveTo>
                    <a:pt x="916" y="929"/>
                  </a:moveTo>
                  <a:lnTo>
                    <a:pt x="916" y="929"/>
                  </a:lnTo>
                  <a:cubicBezTo>
                    <a:pt x="916" y="930"/>
                    <a:pt x="917" y="930"/>
                    <a:pt x="918" y="931"/>
                  </a:cubicBezTo>
                  <a:lnTo>
                    <a:pt x="930" y="931"/>
                  </a:lnTo>
                  <a:cubicBezTo>
                    <a:pt x="926" y="931"/>
                    <a:pt x="921" y="930"/>
                    <a:pt x="916" y="929"/>
                  </a:cubicBezTo>
                  <a:close/>
                  <a:moveTo>
                    <a:pt x="859" y="931"/>
                  </a:moveTo>
                  <a:lnTo>
                    <a:pt x="859" y="931"/>
                  </a:lnTo>
                  <a:cubicBezTo>
                    <a:pt x="865" y="931"/>
                    <a:pt x="871" y="931"/>
                    <a:pt x="876" y="933"/>
                  </a:cubicBezTo>
                  <a:lnTo>
                    <a:pt x="876" y="933"/>
                  </a:lnTo>
                  <a:cubicBezTo>
                    <a:pt x="866" y="931"/>
                    <a:pt x="862" y="931"/>
                    <a:pt x="859" y="931"/>
                  </a:cubicBezTo>
                  <a:close/>
                  <a:moveTo>
                    <a:pt x="1219" y="931"/>
                  </a:moveTo>
                  <a:cubicBezTo>
                    <a:pt x="1219" y="931"/>
                    <a:pt x="1220" y="931"/>
                    <a:pt x="1220" y="931"/>
                  </a:cubicBezTo>
                  <a:lnTo>
                    <a:pt x="1220" y="931"/>
                  </a:lnTo>
                  <a:cubicBezTo>
                    <a:pt x="1221" y="932"/>
                    <a:pt x="1223" y="933"/>
                    <a:pt x="1224" y="934"/>
                  </a:cubicBezTo>
                  <a:lnTo>
                    <a:pt x="1224" y="934"/>
                  </a:lnTo>
                  <a:cubicBezTo>
                    <a:pt x="1221" y="932"/>
                    <a:pt x="1219" y="931"/>
                    <a:pt x="1219" y="931"/>
                  </a:cubicBezTo>
                  <a:close/>
                  <a:moveTo>
                    <a:pt x="1221" y="931"/>
                  </a:moveTo>
                  <a:cubicBezTo>
                    <a:pt x="1222" y="931"/>
                    <a:pt x="1222" y="931"/>
                    <a:pt x="1222" y="931"/>
                  </a:cubicBezTo>
                  <a:lnTo>
                    <a:pt x="1222" y="931"/>
                  </a:lnTo>
                  <a:cubicBezTo>
                    <a:pt x="1226" y="934"/>
                    <a:pt x="1229" y="936"/>
                    <a:pt x="1233" y="939"/>
                  </a:cubicBezTo>
                  <a:lnTo>
                    <a:pt x="1233" y="939"/>
                  </a:lnTo>
                  <a:cubicBezTo>
                    <a:pt x="1231" y="938"/>
                    <a:pt x="1229" y="936"/>
                    <a:pt x="1227" y="935"/>
                  </a:cubicBezTo>
                  <a:lnTo>
                    <a:pt x="1227" y="935"/>
                  </a:lnTo>
                  <a:cubicBezTo>
                    <a:pt x="1225" y="934"/>
                    <a:pt x="1223" y="932"/>
                    <a:pt x="1221" y="931"/>
                  </a:cubicBezTo>
                  <a:close/>
                  <a:moveTo>
                    <a:pt x="884" y="936"/>
                  </a:moveTo>
                  <a:lnTo>
                    <a:pt x="884" y="936"/>
                  </a:lnTo>
                  <a:cubicBezTo>
                    <a:pt x="886" y="938"/>
                    <a:pt x="889" y="939"/>
                    <a:pt x="891" y="942"/>
                  </a:cubicBezTo>
                  <a:lnTo>
                    <a:pt x="891" y="942"/>
                  </a:lnTo>
                  <a:cubicBezTo>
                    <a:pt x="890" y="941"/>
                    <a:pt x="888" y="941"/>
                    <a:pt x="887" y="941"/>
                  </a:cubicBezTo>
                  <a:lnTo>
                    <a:pt x="887" y="941"/>
                  </a:lnTo>
                  <a:cubicBezTo>
                    <a:pt x="889" y="942"/>
                    <a:pt x="891" y="942"/>
                    <a:pt x="893" y="943"/>
                  </a:cubicBezTo>
                  <a:cubicBezTo>
                    <a:pt x="892" y="943"/>
                    <a:pt x="892" y="942"/>
                    <a:pt x="891" y="942"/>
                  </a:cubicBezTo>
                  <a:lnTo>
                    <a:pt x="891" y="942"/>
                  </a:lnTo>
                  <a:cubicBezTo>
                    <a:pt x="900" y="942"/>
                    <a:pt x="909" y="943"/>
                    <a:pt x="918" y="943"/>
                  </a:cubicBezTo>
                  <a:lnTo>
                    <a:pt x="884" y="936"/>
                  </a:lnTo>
                  <a:close/>
                  <a:moveTo>
                    <a:pt x="930" y="931"/>
                  </a:moveTo>
                  <a:cubicBezTo>
                    <a:pt x="930" y="931"/>
                    <a:pt x="943" y="943"/>
                    <a:pt x="943" y="943"/>
                  </a:cubicBezTo>
                  <a:cubicBezTo>
                    <a:pt x="981" y="943"/>
                    <a:pt x="943" y="931"/>
                    <a:pt x="943" y="931"/>
                  </a:cubicBezTo>
                  <a:close/>
                  <a:moveTo>
                    <a:pt x="1225" y="932"/>
                  </a:moveTo>
                  <a:cubicBezTo>
                    <a:pt x="1230" y="934"/>
                    <a:pt x="1237" y="938"/>
                    <a:pt x="1244" y="943"/>
                  </a:cubicBezTo>
                  <a:lnTo>
                    <a:pt x="1244" y="943"/>
                  </a:lnTo>
                  <a:cubicBezTo>
                    <a:pt x="1244" y="943"/>
                    <a:pt x="1244" y="943"/>
                    <a:pt x="1244" y="943"/>
                  </a:cubicBezTo>
                  <a:cubicBezTo>
                    <a:pt x="1244" y="943"/>
                    <a:pt x="1244" y="943"/>
                    <a:pt x="1244" y="943"/>
                  </a:cubicBezTo>
                  <a:lnTo>
                    <a:pt x="1244" y="943"/>
                  </a:lnTo>
                  <a:cubicBezTo>
                    <a:pt x="1244" y="944"/>
                    <a:pt x="1245" y="945"/>
                    <a:pt x="1245" y="946"/>
                  </a:cubicBezTo>
                  <a:lnTo>
                    <a:pt x="1245" y="946"/>
                  </a:lnTo>
                  <a:cubicBezTo>
                    <a:pt x="1245" y="946"/>
                    <a:pt x="1245" y="946"/>
                    <a:pt x="1244" y="946"/>
                  </a:cubicBezTo>
                  <a:lnTo>
                    <a:pt x="1244" y="946"/>
                  </a:lnTo>
                  <a:lnTo>
                    <a:pt x="1225" y="932"/>
                  </a:lnTo>
                  <a:close/>
                  <a:moveTo>
                    <a:pt x="1245" y="943"/>
                  </a:moveTo>
                  <a:lnTo>
                    <a:pt x="1245" y="943"/>
                  </a:lnTo>
                  <a:cubicBezTo>
                    <a:pt x="1246" y="944"/>
                    <a:pt x="1248" y="946"/>
                    <a:pt x="1250" y="947"/>
                  </a:cubicBezTo>
                  <a:lnTo>
                    <a:pt x="1250" y="947"/>
                  </a:lnTo>
                  <a:cubicBezTo>
                    <a:pt x="1250" y="947"/>
                    <a:pt x="1250" y="947"/>
                    <a:pt x="1250" y="947"/>
                  </a:cubicBezTo>
                  <a:lnTo>
                    <a:pt x="1250" y="947"/>
                  </a:lnTo>
                  <a:cubicBezTo>
                    <a:pt x="1248" y="946"/>
                    <a:pt x="1247" y="945"/>
                    <a:pt x="1246" y="944"/>
                  </a:cubicBezTo>
                  <a:lnTo>
                    <a:pt x="1246" y="944"/>
                  </a:lnTo>
                  <a:cubicBezTo>
                    <a:pt x="1246" y="944"/>
                    <a:pt x="1245" y="944"/>
                    <a:pt x="1245" y="943"/>
                  </a:cubicBezTo>
                  <a:close/>
                  <a:moveTo>
                    <a:pt x="1228" y="936"/>
                  </a:moveTo>
                  <a:cubicBezTo>
                    <a:pt x="1233" y="939"/>
                    <a:pt x="1237" y="942"/>
                    <a:pt x="1242" y="945"/>
                  </a:cubicBezTo>
                  <a:lnTo>
                    <a:pt x="1242" y="945"/>
                  </a:lnTo>
                  <a:cubicBezTo>
                    <a:pt x="1243" y="946"/>
                    <a:pt x="1244" y="947"/>
                    <a:pt x="1246" y="948"/>
                  </a:cubicBezTo>
                  <a:lnTo>
                    <a:pt x="1246" y="948"/>
                  </a:lnTo>
                  <a:cubicBezTo>
                    <a:pt x="1247" y="949"/>
                    <a:pt x="1248" y="951"/>
                    <a:pt x="1249" y="952"/>
                  </a:cubicBezTo>
                  <a:lnTo>
                    <a:pt x="1249" y="952"/>
                  </a:lnTo>
                  <a:cubicBezTo>
                    <a:pt x="1242" y="947"/>
                    <a:pt x="1235" y="942"/>
                    <a:pt x="1228" y="936"/>
                  </a:cubicBezTo>
                  <a:close/>
                  <a:moveTo>
                    <a:pt x="1207" y="931"/>
                  </a:moveTo>
                  <a:lnTo>
                    <a:pt x="1207" y="931"/>
                  </a:lnTo>
                  <a:cubicBezTo>
                    <a:pt x="1228" y="941"/>
                    <a:pt x="1240" y="952"/>
                    <a:pt x="1258" y="962"/>
                  </a:cubicBezTo>
                  <a:lnTo>
                    <a:pt x="1258" y="962"/>
                  </a:lnTo>
                  <a:cubicBezTo>
                    <a:pt x="1256" y="962"/>
                    <a:pt x="1255" y="961"/>
                    <a:pt x="1254" y="961"/>
                  </a:cubicBezTo>
                  <a:cubicBezTo>
                    <a:pt x="1253" y="961"/>
                    <a:pt x="1253" y="961"/>
                    <a:pt x="1253" y="961"/>
                  </a:cubicBezTo>
                  <a:lnTo>
                    <a:pt x="1253" y="961"/>
                  </a:lnTo>
                  <a:cubicBezTo>
                    <a:pt x="1233" y="949"/>
                    <a:pt x="1214" y="938"/>
                    <a:pt x="1207" y="931"/>
                  </a:cubicBez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2" y="968"/>
                  </a:lnTo>
                  <a:lnTo>
                    <a:pt x="1282" y="968"/>
                  </a:lnTo>
                  <a:close/>
                  <a:moveTo>
                    <a:pt x="1282" y="968"/>
                  </a:moveTo>
                  <a:lnTo>
                    <a:pt x="1283" y="969"/>
                  </a:lnTo>
                  <a:lnTo>
                    <a:pt x="1282" y="968"/>
                  </a:lnTo>
                  <a:close/>
                  <a:moveTo>
                    <a:pt x="1283" y="969"/>
                  </a:moveTo>
                  <a:lnTo>
                    <a:pt x="1284" y="970"/>
                  </a:lnTo>
                  <a:lnTo>
                    <a:pt x="1283" y="969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4" y="970"/>
                  </a:lnTo>
                  <a:lnTo>
                    <a:pt x="1284" y="970"/>
                  </a:lnTo>
                  <a:close/>
                  <a:moveTo>
                    <a:pt x="1284" y="970"/>
                  </a:moveTo>
                  <a:lnTo>
                    <a:pt x="1285" y="971"/>
                  </a:lnTo>
                  <a:lnTo>
                    <a:pt x="1284" y="970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1"/>
                  </a:lnTo>
                  <a:lnTo>
                    <a:pt x="1285" y="971"/>
                  </a:lnTo>
                  <a:close/>
                  <a:moveTo>
                    <a:pt x="1285" y="971"/>
                  </a:moveTo>
                  <a:lnTo>
                    <a:pt x="1285" y="972"/>
                  </a:lnTo>
                  <a:lnTo>
                    <a:pt x="1285" y="971"/>
                  </a:lnTo>
                  <a:close/>
                  <a:moveTo>
                    <a:pt x="1285" y="972"/>
                  </a:moveTo>
                  <a:lnTo>
                    <a:pt x="1286" y="972"/>
                  </a:lnTo>
                  <a:lnTo>
                    <a:pt x="1285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2"/>
                  </a:lnTo>
                  <a:lnTo>
                    <a:pt x="1286" y="972"/>
                  </a:lnTo>
                  <a:close/>
                  <a:moveTo>
                    <a:pt x="1286" y="972"/>
                  </a:moveTo>
                  <a:lnTo>
                    <a:pt x="1286" y="973"/>
                  </a:lnTo>
                  <a:lnTo>
                    <a:pt x="1286" y="972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6" y="973"/>
                  </a:lnTo>
                  <a:lnTo>
                    <a:pt x="1286" y="973"/>
                  </a:lnTo>
                  <a:close/>
                  <a:moveTo>
                    <a:pt x="1286" y="973"/>
                  </a:moveTo>
                  <a:lnTo>
                    <a:pt x="1287" y="973"/>
                  </a:lnTo>
                  <a:lnTo>
                    <a:pt x="1286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68" y="971"/>
                  </a:moveTo>
                  <a:cubicBezTo>
                    <a:pt x="1270" y="972"/>
                    <a:pt x="1271" y="973"/>
                    <a:pt x="1273" y="973"/>
                  </a:cubicBezTo>
                  <a:lnTo>
                    <a:pt x="1273" y="973"/>
                  </a:lnTo>
                  <a:lnTo>
                    <a:pt x="1270" y="973"/>
                  </a:lnTo>
                  <a:lnTo>
                    <a:pt x="1270" y="973"/>
                  </a:lnTo>
                  <a:cubicBezTo>
                    <a:pt x="1270" y="972"/>
                    <a:pt x="1269" y="972"/>
                    <a:pt x="1268" y="971"/>
                  </a:cubicBezTo>
                  <a:close/>
                  <a:moveTo>
                    <a:pt x="1287" y="973"/>
                  </a:moveTo>
                  <a:lnTo>
                    <a:pt x="1287" y="973"/>
                  </a:lnTo>
                  <a:lnTo>
                    <a:pt x="1287" y="973"/>
                  </a:lnTo>
                  <a:close/>
                  <a:moveTo>
                    <a:pt x="1287" y="973"/>
                  </a:moveTo>
                  <a:lnTo>
                    <a:pt x="1287" y="974"/>
                  </a:lnTo>
                  <a:lnTo>
                    <a:pt x="1287" y="973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7" y="974"/>
                  </a:lnTo>
                  <a:lnTo>
                    <a:pt x="1287" y="974"/>
                  </a:lnTo>
                  <a:close/>
                  <a:moveTo>
                    <a:pt x="1287" y="974"/>
                  </a:moveTo>
                  <a:lnTo>
                    <a:pt x="1288" y="974"/>
                  </a:lnTo>
                  <a:lnTo>
                    <a:pt x="1287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4"/>
                  </a:lnTo>
                  <a:lnTo>
                    <a:pt x="1288" y="974"/>
                  </a:lnTo>
                  <a:close/>
                  <a:moveTo>
                    <a:pt x="1288" y="974"/>
                  </a:moveTo>
                  <a:lnTo>
                    <a:pt x="1288" y="975"/>
                  </a:lnTo>
                  <a:lnTo>
                    <a:pt x="1288" y="974"/>
                  </a:lnTo>
                  <a:close/>
                  <a:moveTo>
                    <a:pt x="1288" y="975"/>
                  </a:moveTo>
                  <a:lnTo>
                    <a:pt x="1289" y="975"/>
                  </a:lnTo>
                  <a:lnTo>
                    <a:pt x="1288" y="975"/>
                  </a:lnTo>
                  <a:close/>
                  <a:moveTo>
                    <a:pt x="1289" y="975"/>
                  </a:moveTo>
                  <a:lnTo>
                    <a:pt x="1289" y="975"/>
                  </a:lnTo>
                  <a:lnTo>
                    <a:pt x="1289" y="975"/>
                  </a:lnTo>
                  <a:close/>
                  <a:moveTo>
                    <a:pt x="1289" y="975"/>
                  </a:moveTo>
                  <a:lnTo>
                    <a:pt x="1290" y="976"/>
                  </a:lnTo>
                  <a:lnTo>
                    <a:pt x="1289" y="975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6"/>
                  </a:lnTo>
                  <a:lnTo>
                    <a:pt x="1290" y="976"/>
                  </a:lnTo>
                  <a:close/>
                  <a:moveTo>
                    <a:pt x="1290" y="976"/>
                  </a:moveTo>
                  <a:lnTo>
                    <a:pt x="1290" y="977"/>
                  </a:lnTo>
                  <a:lnTo>
                    <a:pt x="1290" y="976"/>
                  </a:lnTo>
                  <a:close/>
                  <a:moveTo>
                    <a:pt x="1290" y="977"/>
                  </a:moveTo>
                  <a:lnTo>
                    <a:pt x="1291" y="977"/>
                  </a:lnTo>
                  <a:lnTo>
                    <a:pt x="1290" y="977"/>
                  </a:lnTo>
                  <a:close/>
                  <a:moveTo>
                    <a:pt x="1291" y="977"/>
                  </a:moveTo>
                  <a:lnTo>
                    <a:pt x="1291" y="977"/>
                  </a:lnTo>
                  <a:lnTo>
                    <a:pt x="1291" y="977"/>
                  </a:lnTo>
                  <a:close/>
                  <a:moveTo>
                    <a:pt x="1291" y="977"/>
                  </a:moveTo>
                  <a:lnTo>
                    <a:pt x="1292" y="978"/>
                  </a:lnTo>
                  <a:lnTo>
                    <a:pt x="1291" y="977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8"/>
                  </a:lnTo>
                  <a:lnTo>
                    <a:pt x="1292" y="978"/>
                  </a:lnTo>
                  <a:close/>
                  <a:moveTo>
                    <a:pt x="1292" y="978"/>
                  </a:moveTo>
                  <a:lnTo>
                    <a:pt x="1292" y="979"/>
                  </a:lnTo>
                  <a:lnTo>
                    <a:pt x="1292" y="978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2" y="979"/>
                  </a:lnTo>
                  <a:lnTo>
                    <a:pt x="1292" y="979"/>
                  </a:lnTo>
                  <a:close/>
                  <a:moveTo>
                    <a:pt x="1292" y="979"/>
                  </a:moveTo>
                  <a:lnTo>
                    <a:pt x="1293" y="979"/>
                  </a:lnTo>
                  <a:lnTo>
                    <a:pt x="1292" y="979"/>
                  </a:lnTo>
                  <a:close/>
                  <a:moveTo>
                    <a:pt x="1285" y="976"/>
                  </a:moveTo>
                  <a:cubicBezTo>
                    <a:pt x="1287" y="977"/>
                    <a:pt x="1288" y="978"/>
                    <a:pt x="1290" y="979"/>
                  </a:cubicBezTo>
                  <a:lnTo>
                    <a:pt x="1290" y="979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9" y="979"/>
                    <a:pt x="1289" y="979"/>
                    <a:pt x="1289" y="979"/>
                  </a:cubicBezTo>
                  <a:lnTo>
                    <a:pt x="1289" y="979"/>
                  </a:lnTo>
                  <a:cubicBezTo>
                    <a:pt x="1288" y="979"/>
                    <a:pt x="1288" y="979"/>
                    <a:pt x="1287" y="978"/>
                  </a:cubicBezTo>
                  <a:lnTo>
                    <a:pt x="1287" y="978"/>
                  </a:lnTo>
                  <a:lnTo>
                    <a:pt x="1288" y="979"/>
                  </a:lnTo>
                  <a:lnTo>
                    <a:pt x="1288" y="979"/>
                  </a:lnTo>
                  <a:cubicBezTo>
                    <a:pt x="1287" y="978"/>
                    <a:pt x="1286" y="977"/>
                    <a:pt x="1285" y="976"/>
                  </a:cubicBezTo>
                  <a:lnTo>
                    <a:pt x="1285" y="976"/>
                  </a:lnTo>
                  <a:cubicBezTo>
                    <a:pt x="1285" y="976"/>
                    <a:pt x="1285" y="976"/>
                    <a:pt x="1285" y="976"/>
                  </a:cubicBez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93" y="979"/>
                  </a:moveTo>
                  <a:lnTo>
                    <a:pt x="1293" y="979"/>
                  </a:lnTo>
                  <a:lnTo>
                    <a:pt x="1293" y="979"/>
                  </a:lnTo>
                  <a:close/>
                  <a:moveTo>
                    <a:pt x="1281" y="976"/>
                  </a:moveTo>
                  <a:lnTo>
                    <a:pt x="1286" y="978"/>
                  </a:lnTo>
                  <a:lnTo>
                    <a:pt x="1286" y="978"/>
                  </a:lnTo>
                  <a:cubicBezTo>
                    <a:pt x="1286" y="978"/>
                    <a:pt x="1286" y="978"/>
                    <a:pt x="1286" y="978"/>
                  </a:cubicBezTo>
                  <a:lnTo>
                    <a:pt x="1286" y="978"/>
                  </a:lnTo>
                  <a:cubicBezTo>
                    <a:pt x="1286" y="978"/>
                    <a:pt x="1287" y="978"/>
                    <a:pt x="1287" y="978"/>
                  </a:cubicBezTo>
                  <a:lnTo>
                    <a:pt x="1287" y="978"/>
                  </a:lnTo>
                  <a:lnTo>
                    <a:pt x="1286" y="978"/>
                  </a:lnTo>
                  <a:lnTo>
                    <a:pt x="1286" y="978"/>
                  </a:lnTo>
                  <a:cubicBezTo>
                    <a:pt x="1287" y="979"/>
                    <a:pt x="1288" y="979"/>
                    <a:pt x="1289" y="980"/>
                  </a:cubicBezTo>
                  <a:lnTo>
                    <a:pt x="1289" y="980"/>
                  </a:lnTo>
                  <a:cubicBezTo>
                    <a:pt x="1287" y="979"/>
                    <a:pt x="1284" y="978"/>
                    <a:pt x="1281" y="976"/>
                  </a:cubicBezTo>
                  <a:lnTo>
                    <a:pt x="1281" y="976"/>
                  </a:lnTo>
                  <a:cubicBezTo>
                    <a:pt x="1281" y="976"/>
                    <a:pt x="1281" y="976"/>
                    <a:pt x="1281" y="976"/>
                  </a:cubicBezTo>
                  <a:close/>
                  <a:moveTo>
                    <a:pt x="1293" y="979"/>
                  </a:moveTo>
                  <a:lnTo>
                    <a:pt x="1294" y="980"/>
                  </a:lnTo>
                  <a:lnTo>
                    <a:pt x="1293" y="979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94" y="980"/>
                  </a:moveTo>
                  <a:lnTo>
                    <a:pt x="1294" y="980"/>
                  </a:lnTo>
                  <a:lnTo>
                    <a:pt x="1294" y="980"/>
                  </a:lnTo>
                  <a:close/>
                  <a:moveTo>
                    <a:pt x="1289" y="977"/>
                  </a:moveTo>
                  <a:cubicBezTo>
                    <a:pt x="1290" y="978"/>
                    <a:pt x="1291" y="978"/>
                    <a:pt x="1291" y="979"/>
                  </a:cubicBezTo>
                  <a:lnTo>
                    <a:pt x="1291" y="979"/>
                  </a:lnTo>
                  <a:cubicBezTo>
                    <a:pt x="1291" y="979"/>
                    <a:pt x="1291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5" y="981"/>
                  </a:cubicBezTo>
                  <a:lnTo>
                    <a:pt x="1295" y="981"/>
                  </a:lnTo>
                  <a:cubicBezTo>
                    <a:pt x="1294" y="980"/>
                    <a:pt x="1292" y="979"/>
                    <a:pt x="1291" y="979"/>
                  </a:cubicBezTo>
                  <a:lnTo>
                    <a:pt x="1291" y="979"/>
                  </a:lnTo>
                  <a:cubicBezTo>
                    <a:pt x="1292" y="979"/>
                    <a:pt x="1293" y="980"/>
                    <a:pt x="1293" y="980"/>
                  </a:cubicBezTo>
                  <a:lnTo>
                    <a:pt x="1293" y="980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3" y="980"/>
                    <a:pt x="1293" y="981"/>
                    <a:pt x="1293" y="981"/>
                  </a:cubicBezTo>
                  <a:lnTo>
                    <a:pt x="1293" y="981"/>
                  </a:lnTo>
                  <a:cubicBezTo>
                    <a:pt x="1292" y="981"/>
                    <a:pt x="1292" y="980"/>
                    <a:pt x="1291" y="980"/>
                  </a:cubicBezTo>
                  <a:lnTo>
                    <a:pt x="1291" y="980"/>
                  </a:lnTo>
                  <a:cubicBezTo>
                    <a:pt x="1290" y="980"/>
                    <a:pt x="1290" y="979"/>
                    <a:pt x="1290" y="979"/>
                  </a:cubicBezTo>
                  <a:lnTo>
                    <a:pt x="1290" y="979"/>
                  </a:lnTo>
                  <a:lnTo>
                    <a:pt x="1293" y="980"/>
                  </a:lnTo>
                  <a:lnTo>
                    <a:pt x="1293" y="980"/>
                  </a:lnTo>
                  <a:cubicBezTo>
                    <a:pt x="1292" y="979"/>
                    <a:pt x="1290" y="978"/>
                    <a:pt x="1289" y="977"/>
                  </a:cubicBezTo>
                  <a:close/>
                  <a:moveTo>
                    <a:pt x="1262" y="968"/>
                  </a:moveTo>
                  <a:lnTo>
                    <a:pt x="1262" y="968"/>
                  </a:lnTo>
                  <a:cubicBezTo>
                    <a:pt x="1263" y="968"/>
                    <a:pt x="1264" y="968"/>
                    <a:pt x="1264" y="968"/>
                  </a:cubicBezTo>
                  <a:lnTo>
                    <a:pt x="1264" y="968"/>
                  </a:lnTo>
                  <a:cubicBezTo>
                    <a:pt x="1265" y="969"/>
                    <a:pt x="1267" y="970"/>
                    <a:pt x="1268" y="971"/>
                  </a:cubicBezTo>
                  <a:lnTo>
                    <a:pt x="1268" y="971"/>
                  </a:lnTo>
                  <a:cubicBezTo>
                    <a:pt x="1267" y="971"/>
                    <a:pt x="1266" y="970"/>
                    <a:pt x="1265" y="970"/>
                  </a:cubicBezTo>
                  <a:lnTo>
                    <a:pt x="1265" y="970"/>
                  </a:lnTo>
                  <a:cubicBezTo>
                    <a:pt x="1266" y="971"/>
                    <a:pt x="1267" y="971"/>
                    <a:pt x="1268" y="972"/>
                  </a:cubicBezTo>
                  <a:lnTo>
                    <a:pt x="1268" y="972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7" y="972"/>
                    <a:pt x="1268" y="973"/>
                    <a:pt x="1270" y="975"/>
                  </a:cubicBezTo>
                  <a:lnTo>
                    <a:pt x="1270" y="975"/>
                  </a:lnTo>
                  <a:cubicBezTo>
                    <a:pt x="1269" y="974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9" y="975"/>
                    <a:pt x="1270" y="978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77"/>
                    <a:pt x="1267" y="973"/>
                  </a:cubicBezTo>
                  <a:lnTo>
                    <a:pt x="1267" y="973"/>
                  </a:lnTo>
                  <a:cubicBezTo>
                    <a:pt x="1267" y="973"/>
                    <a:pt x="1268" y="974"/>
                    <a:pt x="1268" y="974"/>
                  </a:cubicBezTo>
                  <a:lnTo>
                    <a:pt x="1268" y="974"/>
                  </a:lnTo>
                  <a:cubicBezTo>
                    <a:pt x="1267" y="973"/>
                    <a:pt x="1267" y="972"/>
                    <a:pt x="1266" y="972"/>
                  </a:cubicBezTo>
                  <a:lnTo>
                    <a:pt x="1266" y="972"/>
                  </a:lnTo>
                  <a:cubicBezTo>
                    <a:pt x="1267" y="972"/>
                    <a:pt x="1267" y="973"/>
                    <a:pt x="1267" y="973"/>
                  </a:cubicBezTo>
                  <a:lnTo>
                    <a:pt x="1267" y="973"/>
                  </a:lnTo>
                  <a:cubicBezTo>
                    <a:pt x="1264" y="972"/>
                    <a:pt x="1261" y="970"/>
                    <a:pt x="1257" y="968"/>
                  </a:cubicBezTo>
                  <a:lnTo>
                    <a:pt x="1257" y="968"/>
                  </a:lnTo>
                  <a:lnTo>
                    <a:pt x="1265" y="971"/>
                  </a:lnTo>
                  <a:lnTo>
                    <a:pt x="1265" y="971"/>
                  </a:lnTo>
                  <a:cubicBezTo>
                    <a:pt x="1266" y="971"/>
                    <a:pt x="1266" y="971"/>
                    <a:pt x="1266" y="972"/>
                  </a:cubicBezTo>
                  <a:lnTo>
                    <a:pt x="1266" y="972"/>
                  </a:lnTo>
                  <a:cubicBezTo>
                    <a:pt x="1266" y="971"/>
                    <a:pt x="1266" y="971"/>
                    <a:pt x="1265" y="971"/>
                  </a:cubicBezTo>
                  <a:lnTo>
                    <a:pt x="1265" y="971"/>
                  </a:lnTo>
                  <a:lnTo>
                    <a:pt x="1266" y="971"/>
                  </a:lnTo>
                  <a:lnTo>
                    <a:pt x="1266" y="971"/>
                  </a:lnTo>
                  <a:cubicBezTo>
                    <a:pt x="1266" y="971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5" y="970"/>
                    <a:pt x="1265" y="970"/>
                    <a:pt x="1265" y="970"/>
                  </a:cubicBezTo>
                  <a:lnTo>
                    <a:pt x="1265" y="970"/>
                  </a:lnTo>
                  <a:cubicBezTo>
                    <a:pt x="1264" y="969"/>
                    <a:pt x="1263" y="969"/>
                    <a:pt x="1262" y="968"/>
                  </a:cubicBezTo>
                  <a:close/>
                  <a:moveTo>
                    <a:pt x="1270" y="968"/>
                  </a:moveTo>
                  <a:cubicBezTo>
                    <a:pt x="1273" y="972"/>
                    <a:pt x="1275" y="973"/>
                    <a:pt x="1277" y="973"/>
                  </a:cubicBezTo>
                  <a:cubicBezTo>
                    <a:pt x="1277" y="973"/>
                    <a:pt x="1277" y="973"/>
                    <a:pt x="1277" y="972"/>
                  </a:cubicBezTo>
                  <a:lnTo>
                    <a:pt x="1277" y="972"/>
                  </a:lnTo>
                  <a:cubicBezTo>
                    <a:pt x="1277" y="972"/>
                    <a:pt x="1278" y="972"/>
                    <a:pt x="1278" y="973"/>
                  </a:cubicBezTo>
                  <a:lnTo>
                    <a:pt x="1278" y="973"/>
                  </a:lnTo>
                  <a:cubicBezTo>
                    <a:pt x="1278" y="973"/>
                    <a:pt x="1278" y="973"/>
                    <a:pt x="1278" y="973"/>
                  </a:cubicBezTo>
                  <a:lnTo>
                    <a:pt x="1278" y="973"/>
                  </a:lnTo>
                  <a:cubicBezTo>
                    <a:pt x="1279" y="974"/>
                    <a:pt x="1280" y="975"/>
                    <a:pt x="1281" y="976"/>
                  </a:cubicBezTo>
                  <a:lnTo>
                    <a:pt x="1281" y="976"/>
                  </a:lnTo>
                  <a:lnTo>
                    <a:pt x="1280" y="976"/>
                  </a:lnTo>
                  <a:lnTo>
                    <a:pt x="1280" y="976"/>
                  </a:lnTo>
                  <a:cubicBezTo>
                    <a:pt x="1278" y="975"/>
                    <a:pt x="1276" y="974"/>
                    <a:pt x="1274" y="973"/>
                  </a:cubicBezTo>
                  <a:lnTo>
                    <a:pt x="1274" y="973"/>
                  </a:lnTo>
                  <a:lnTo>
                    <a:pt x="1276" y="975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8" y="977"/>
                    <a:pt x="1280" y="979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78" y="977"/>
                    <a:pt x="1273" y="973"/>
                  </a:cubicBezTo>
                  <a:lnTo>
                    <a:pt x="1273" y="973"/>
                  </a:lnTo>
                  <a:lnTo>
                    <a:pt x="1275" y="974"/>
                  </a:lnTo>
                  <a:lnTo>
                    <a:pt x="1275" y="974"/>
                  </a:lnTo>
                  <a:cubicBezTo>
                    <a:pt x="1274" y="973"/>
                    <a:pt x="1273" y="972"/>
                    <a:pt x="1272" y="971"/>
                  </a:cubicBezTo>
                  <a:lnTo>
                    <a:pt x="1272" y="971"/>
                  </a:lnTo>
                  <a:cubicBezTo>
                    <a:pt x="1272" y="972"/>
                    <a:pt x="1273" y="972"/>
                    <a:pt x="1274" y="973"/>
                  </a:cubicBezTo>
                  <a:lnTo>
                    <a:pt x="1274" y="973"/>
                  </a:lnTo>
                  <a:lnTo>
                    <a:pt x="1270" y="968"/>
                  </a:lnTo>
                  <a:close/>
                  <a:moveTo>
                    <a:pt x="1289" y="977"/>
                  </a:moveTo>
                  <a:cubicBezTo>
                    <a:pt x="1293" y="979"/>
                    <a:pt x="1295" y="981"/>
                    <a:pt x="1295" y="981"/>
                  </a:cubicBezTo>
                  <a:lnTo>
                    <a:pt x="1291" y="978"/>
                  </a:lnTo>
                  <a:lnTo>
                    <a:pt x="1291" y="978"/>
                  </a:lnTo>
                  <a:cubicBezTo>
                    <a:pt x="1290" y="978"/>
                    <a:pt x="1290" y="977"/>
                    <a:pt x="1289" y="977"/>
                  </a:cubicBezTo>
                  <a:close/>
                  <a:moveTo>
                    <a:pt x="1291" y="981"/>
                  </a:moveTo>
                  <a:cubicBezTo>
                    <a:pt x="1292" y="982"/>
                    <a:pt x="1292" y="983"/>
                    <a:pt x="1291" y="983"/>
                  </a:cubicBezTo>
                  <a:cubicBezTo>
                    <a:pt x="1289" y="983"/>
                    <a:pt x="1286" y="982"/>
                    <a:pt x="1282" y="981"/>
                  </a:cubicBezTo>
                  <a:lnTo>
                    <a:pt x="1282" y="981"/>
                  </a:lnTo>
                  <a:cubicBezTo>
                    <a:pt x="1282" y="981"/>
                    <a:pt x="1282" y="981"/>
                    <a:pt x="1282" y="981"/>
                  </a:cubicBezTo>
                  <a:close/>
                  <a:moveTo>
                    <a:pt x="1253" y="974"/>
                  </a:moveTo>
                  <a:cubicBezTo>
                    <a:pt x="1255" y="974"/>
                    <a:pt x="1263" y="978"/>
                    <a:pt x="1270" y="982"/>
                  </a:cubicBezTo>
                  <a:lnTo>
                    <a:pt x="1270" y="982"/>
                  </a:lnTo>
                  <a:cubicBezTo>
                    <a:pt x="1270" y="982"/>
                    <a:pt x="1270" y="983"/>
                    <a:pt x="1270" y="983"/>
                  </a:cubicBezTo>
                  <a:lnTo>
                    <a:pt x="1270" y="983"/>
                  </a:lnTo>
                  <a:cubicBezTo>
                    <a:pt x="1265" y="982"/>
                    <a:pt x="1261" y="981"/>
                    <a:pt x="1257" y="981"/>
                  </a:cubicBezTo>
                  <a:cubicBezTo>
                    <a:pt x="1252" y="976"/>
                    <a:pt x="1251" y="974"/>
                    <a:pt x="1253" y="974"/>
                  </a:cubicBezTo>
                  <a:close/>
                  <a:moveTo>
                    <a:pt x="1270" y="982"/>
                  </a:moveTo>
                  <a:cubicBezTo>
                    <a:pt x="1272" y="983"/>
                    <a:pt x="1274" y="984"/>
                    <a:pt x="1275" y="985"/>
                  </a:cubicBezTo>
                  <a:lnTo>
                    <a:pt x="1275" y="985"/>
                  </a:lnTo>
                  <a:cubicBezTo>
                    <a:pt x="1273" y="984"/>
                    <a:pt x="1272" y="984"/>
                    <a:pt x="1270" y="983"/>
                  </a:cubicBezTo>
                  <a:lnTo>
                    <a:pt x="1270" y="983"/>
                  </a:lnTo>
                  <a:cubicBezTo>
                    <a:pt x="1270" y="983"/>
                    <a:pt x="1270" y="982"/>
                    <a:pt x="1270" y="982"/>
                  </a:cubicBezTo>
                  <a:close/>
                  <a:moveTo>
                    <a:pt x="1257" y="981"/>
                  </a:moveTo>
                  <a:cubicBezTo>
                    <a:pt x="1262" y="983"/>
                    <a:pt x="1266" y="985"/>
                    <a:pt x="1270" y="987"/>
                  </a:cubicBezTo>
                  <a:lnTo>
                    <a:pt x="1270" y="987"/>
                  </a:lnTo>
                  <a:cubicBezTo>
                    <a:pt x="1270" y="987"/>
                    <a:pt x="1270" y="987"/>
                    <a:pt x="1270" y="987"/>
                  </a:cubicBezTo>
                  <a:lnTo>
                    <a:pt x="1270" y="987"/>
                  </a:lnTo>
                  <a:lnTo>
                    <a:pt x="1257" y="981"/>
                  </a:lnTo>
                  <a:close/>
                  <a:moveTo>
                    <a:pt x="1306" y="1000"/>
                  </a:moveTo>
                  <a:cubicBezTo>
                    <a:pt x="1307" y="1001"/>
                    <a:pt x="1308" y="1001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8" y="1001"/>
                    <a:pt x="1307" y="1001"/>
                    <a:pt x="1306" y="1000"/>
                  </a:cubicBezTo>
                  <a:lnTo>
                    <a:pt x="1306" y="1000"/>
                  </a:lnTo>
                  <a:cubicBezTo>
                    <a:pt x="1306" y="1000"/>
                    <a:pt x="1306" y="1000"/>
                    <a:pt x="1306" y="1000"/>
                  </a:cubicBezTo>
                  <a:close/>
                  <a:moveTo>
                    <a:pt x="1293" y="999"/>
                  </a:moveTo>
                  <a:cubicBezTo>
                    <a:pt x="1298" y="1000"/>
                    <a:pt x="1302" y="1002"/>
                    <a:pt x="1307" y="1003"/>
                  </a:cubicBezTo>
                  <a:lnTo>
                    <a:pt x="1307" y="1003"/>
                  </a:lnTo>
                  <a:cubicBezTo>
                    <a:pt x="1307" y="1003"/>
                    <a:pt x="1307" y="1003"/>
                    <a:pt x="1307" y="1003"/>
                  </a:cubicBezTo>
                  <a:lnTo>
                    <a:pt x="1307" y="1003"/>
                  </a:lnTo>
                  <a:cubicBezTo>
                    <a:pt x="1308" y="1003"/>
                    <a:pt x="1308" y="1003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8" y="1004"/>
                    <a:pt x="1308" y="1004"/>
                    <a:pt x="1307" y="1003"/>
                  </a:cubicBezTo>
                  <a:lnTo>
                    <a:pt x="1307" y="1003"/>
                  </a:lnTo>
                  <a:cubicBezTo>
                    <a:pt x="1307" y="1004"/>
                    <a:pt x="1307" y="1005"/>
                    <a:pt x="1307" y="1006"/>
                  </a:cubicBezTo>
                  <a:lnTo>
                    <a:pt x="1293" y="999"/>
                  </a:lnTo>
                  <a:close/>
                  <a:moveTo>
                    <a:pt x="1314" y="1006"/>
                  </a:moveTo>
                  <a:cubicBezTo>
                    <a:pt x="1315" y="1006"/>
                    <a:pt x="1315" y="1006"/>
                    <a:pt x="1315" y="1006"/>
                  </a:cubicBezTo>
                  <a:lnTo>
                    <a:pt x="1316" y="1006"/>
                  </a:lnTo>
                  <a:cubicBezTo>
                    <a:pt x="1315" y="1006"/>
                    <a:pt x="1315" y="1006"/>
                    <a:pt x="1314" y="1006"/>
                  </a:cubicBezTo>
                  <a:close/>
                  <a:moveTo>
                    <a:pt x="1307" y="1006"/>
                  </a:moveTo>
                  <a:lnTo>
                    <a:pt x="1307" y="1006"/>
                  </a:lnTo>
                  <a:cubicBezTo>
                    <a:pt x="1308" y="1007"/>
                    <a:pt x="1309" y="1008"/>
                    <a:pt x="1310" y="1008"/>
                  </a:cubicBezTo>
                  <a:lnTo>
                    <a:pt x="1310" y="1008"/>
                  </a:lnTo>
                  <a:cubicBezTo>
                    <a:pt x="1310" y="1008"/>
                    <a:pt x="1310" y="1008"/>
                    <a:pt x="1310" y="1008"/>
                  </a:cubicBezTo>
                  <a:lnTo>
                    <a:pt x="1310" y="1008"/>
                  </a:lnTo>
                  <a:cubicBezTo>
                    <a:pt x="1309" y="1008"/>
                    <a:pt x="1308" y="1007"/>
                    <a:pt x="1307" y="1006"/>
                  </a:cubicBezTo>
                  <a:close/>
                  <a:moveTo>
                    <a:pt x="1322" y="1012"/>
                  </a:moveTo>
                  <a:cubicBezTo>
                    <a:pt x="1325" y="1012"/>
                    <a:pt x="1328" y="1013"/>
                    <a:pt x="1331" y="1014"/>
                  </a:cubicBezTo>
                  <a:lnTo>
                    <a:pt x="1331" y="1014"/>
                  </a:lnTo>
                  <a:cubicBezTo>
                    <a:pt x="1332" y="1015"/>
                    <a:pt x="1332" y="1015"/>
                    <a:pt x="1332" y="1016"/>
                  </a:cubicBezTo>
                  <a:lnTo>
                    <a:pt x="1332" y="1016"/>
                  </a:lnTo>
                  <a:cubicBezTo>
                    <a:pt x="1330" y="1015"/>
                    <a:pt x="1328" y="1014"/>
                    <a:pt x="1325" y="1013"/>
                  </a:cubicBezTo>
                  <a:lnTo>
                    <a:pt x="1325" y="1013"/>
                  </a:lnTo>
                  <a:cubicBezTo>
                    <a:pt x="1324" y="1013"/>
                    <a:pt x="1323" y="1012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2"/>
                    <a:pt x="1322" y="1012"/>
                  </a:cubicBezTo>
                  <a:close/>
                  <a:moveTo>
                    <a:pt x="1313" y="1004"/>
                  </a:moveTo>
                  <a:cubicBezTo>
                    <a:pt x="1314" y="1004"/>
                    <a:pt x="1316" y="1005"/>
                    <a:pt x="1317" y="1005"/>
                  </a:cubicBezTo>
                  <a:lnTo>
                    <a:pt x="1317" y="1005"/>
                  </a:lnTo>
                  <a:cubicBezTo>
                    <a:pt x="1317" y="1006"/>
                    <a:pt x="1318" y="1006"/>
                    <a:pt x="1318" y="1006"/>
                  </a:cubicBezTo>
                  <a:lnTo>
                    <a:pt x="1316" y="1006"/>
                  </a:lnTo>
                  <a:cubicBezTo>
                    <a:pt x="1317" y="1006"/>
                    <a:pt x="1318" y="1007"/>
                    <a:pt x="1319" y="1007"/>
                  </a:cubicBezTo>
                  <a:lnTo>
                    <a:pt x="1319" y="1007"/>
                  </a:lnTo>
                  <a:cubicBezTo>
                    <a:pt x="1323" y="1009"/>
                    <a:pt x="1326" y="1011"/>
                    <a:pt x="1330" y="1012"/>
                  </a:cubicBezTo>
                  <a:lnTo>
                    <a:pt x="1330" y="1012"/>
                  </a:lnTo>
                  <a:cubicBezTo>
                    <a:pt x="1328" y="1011"/>
                    <a:pt x="1325" y="1010"/>
                    <a:pt x="1323" y="1008"/>
                  </a:cubicBezTo>
                  <a:lnTo>
                    <a:pt x="1323" y="1008"/>
                  </a:lnTo>
                  <a:cubicBezTo>
                    <a:pt x="1323" y="1008"/>
                    <a:pt x="1323" y="1008"/>
                    <a:pt x="1323" y="1008"/>
                  </a:cubicBezTo>
                  <a:lnTo>
                    <a:pt x="1323" y="1008"/>
                  </a:lnTo>
                  <a:cubicBezTo>
                    <a:pt x="1326" y="1009"/>
                    <a:pt x="1328" y="1011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0" y="1012"/>
                    <a:pt x="1330" y="1012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0" y="1012"/>
                    <a:pt x="1330" y="1012"/>
                  </a:cubicBezTo>
                  <a:lnTo>
                    <a:pt x="1330" y="1012"/>
                  </a:lnTo>
                  <a:cubicBezTo>
                    <a:pt x="1338" y="1016"/>
                    <a:pt x="1345" y="1019"/>
                    <a:pt x="1345" y="1019"/>
                  </a:cubicBezTo>
                  <a:cubicBezTo>
                    <a:pt x="1338" y="1011"/>
                    <a:pt x="1326" y="1008"/>
                    <a:pt x="1316" y="1005"/>
                  </a:cubicBezTo>
                  <a:lnTo>
                    <a:pt x="1316" y="1005"/>
                  </a:lnTo>
                  <a:cubicBezTo>
                    <a:pt x="1316" y="1005"/>
                    <a:pt x="1316" y="1005"/>
                    <a:pt x="1316" y="1005"/>
                  </a:cubicBezTo>
                  <a:lnTo>
                    <a:pt x="1316" y="1005"/>
                  </a:lnTo>
                  <a:cubicBezTo>
                    <a:pt x="1315" y="1004"/>
                    <a:pt x="1314" y="1004"/>
                    <a:pt x="1313" y="1004"/>
                  </a:cubicBezTo>
                  <a:close/>
                  <a:moveTo>
                    <a:pt x="202" y="1"/>
                  </a:moveTo>
                  <a:cubicBezTo>
                    <a:pt x="189" y="13"/>
                    <a:pt x="151" y="38"/>
                    <a:pt x="126" y="51"/>
                  </a:cubicBezTo>
                  <a:cubicBezTo>
                    <a:pt x="151" y="76"/>
                    <a:pt x="239" y="151"/>
                    <a:pt x="277" y="164"/>
                  </a:cubicBezTo>
                  <a:cubicBezTo>
                    <a:pt x="281" y="168"/>
                    <a:pt x="280" y="170"/>
                    <a:pt x="276" y="170"/>
                  </a:cubicBezTo>
                  <a:cubicBezTo>
                    <a:pt x="269" y="170"/>
                    <a:pt x="252" y="164"/>
                    <a:pt x="252" y="164"/>
                  </a:cubicBezTo>
                  <a:cubicBezTo>
                    <a:pt x="247" y="159"/>
                    <a:pt x="244" y="157"/>
                    <a:pt x="243" y="157"/>
                  </a:cubicBezTo>
                  <a:lnTo>
                    <a:pt x="243" y="157"/>
                  </a:lnTo>
                  <a:cubicBezTo>
                    <a:pt x="240" y="157"/>
                    <a:pt x="256" y="179"/>
                    <a:pt x="254" y="179"/>
                  </a:cubicBezTo>
                  <a:cubicBezTo>
                    <a:pt x="254" y="179"/>
                    <a:pt x="253" y="178"/>
                    <a:pt x="252" y="177"/>
                  </a:cubicBezTo>
                  <a:lnTo>
                    <a:pt x="239" y="164"/>
                  </a:lnTo>
                  <a:lnTo>
                    <a:pt x="239" y="164"/>
                  </a:lnTo>
                  <a:cubicBezTo>
                    <a:pt x="239" y="164"/>
                    <a:pt x="239" y="170"/>
                    <a:pt x="243" y="174"/>
                  </a:cubicBezTo>
                  <a:lnTo>
                    <a:pt x="243" y="174"/>
                  </a:lnTo>
                  <a:cubicBezTo>
                    <a:pt x="227" y="165"/>
                    <a:pt x="199" y="139"/>
                    <a:pt x="189" y="139"/>
                  </a:cubicBezTo>
                  <a:cubicBezTo>
                    <a:pt x="176" y="139"/>
                    <a:pt x="227" y="189"/>
                    <a:pt x="252" y="202"/>
                  </a:cubicBezTo>
                  <a:lnTo>
                    <a:pt x="227" y="177"/>
                  </a:lnTo>
                  <a:lnTo>
                    <a:pt x="227" y="177"/>
                  </a:lnTo>
                  <a:cubicBezTo>
                    <a:pt x="252" y="189"/>
                    <a:pt x="252" y="202"/>
                    <a:pt x="277" y="214"/>
                  </a:cubicBezTo>
                  <a:lnTo>
                    <a:pt x="264" y="227"/>
                  </a:lnTo>
                  <a:cubicBezTo>
                    <a:pt x="264" y="227"/>
                    <a:pt x="252" y="214"/>
                    <a:pt x="239" y="202"/>
                  </a:cubicBezTo>
                  <a:cubicBezTo>
                    <a:pt x="239" y="206"/>
                    <a:pt x="239" y="207"/>
                    <a:pt x="239" y="207"/>
                  </a:cubicBezTo>
                  <a:cubicBezTo>
                    <a:pt x="238" y="207"/>
                    <a:pt x="235" y="202"/>
                    <a:pt x="227" y="202"/>
                  </a:cubicBezTo>
                  <a:cubicBezTo>
                    <a:pt x="202" y="177"/>
                    <a:pt x="126" y="101"/>
                    <a:pt x="101" y="76"/>
                  </a:cubicBezTo>
                  <a:lnTo>
                    <a:pt x="101" y="89"/>
                  </a:lnTo>
                  <a:lnTo>
                    <a:pt x="88" y="89"/>
                  </a:lnTo>
                  <a:cubicBezTo>
                    <a:pt x="101" y="101"/>
                    <a:pt x="189" y="177"/>
                    <a:pt x="214" y="202"/>
                  </a:cubicBezTo>
                  <a:cubicBezTo>
                    <a:pt x="202" y="202"/>
                    <a:pt x="151" y="164"/>
                    <a:pt x="151" y="151"/>
                  </a:cubicBezTo>
                  <a:lnTo>
                    <a:pt x="151" y="151"/>
                  </a:lnTo>
                  <a:cubicBezTo>
                    <a:pt x="139" y="164"/>
                    <a:pt x="214" y="214"/>
                    <a:pt x="202" y="214"/>
                  </a:cubicBezTo>
                  <a:lnTo>
                    <a:pt x="214" y="227"/>
                  </a:lnTo>
                  <a:cubicBezTo>
                    <a:pt x="214" y="227"/>
                    <a:pt x="202" y="227"/>
                    <a:pt x="214" y="239"/>
                  </a:cubicBezTo>
                  <a:cubicBezTo>
                    <a:pt x="202" y="227"/>
                    <a:pt x="164" y="202"/>
                    <a:pt x="151" y="202"/>
                  </a:cubicBezTo>
                  <a:lnTo>
                    <a:pt x="202" y="239"/>
                  </a:lnTo>
                  <a:cubicBezTo>
                    <a:pt x="199" y="239"/>
                    <a:pt x="197" y="238"/>
                    <a:pt x="194" y="237"/>
                  </a:cubicBezTo>
                  <a:lnTo>
                    <a:pt x="194" y="237"/>
                  </a:lnTo>
                  <a:cubicBezTo>
                    <a:pt x="178" y="229"/>
                    <a:pt x="149" y="202"/>
                    <a:pt x="139" y="202"/>
                  </a:cubicBezTo>
                  <a:cubicBezTo>
                    <a:pt x="139" y="202"/>
                    <a:pt x="173" y="228"/>
                    <a:pt x="192" y="237"/>
                  </a:cubicBezTo>
                  <a:lnTo>
                    <a:pt x="192" y="237"/>
                  </a:lnTo>
                  <a:cubicBezTo>
                    <a:pt x="166" y="229"/>
                    <a:pt x="173" y="237"/>
                    <a:pt x="139" y="214"/>
                  </a:cubicBezTo>
                  <a:lnTo>
                    <a:pt x="139" y="214"/>
                  </a:lnTo>
                  <a:cubicBezTo>
                    <a:pt x="139" y="227"/>
                    <a:pt x="189" y="252"/>
                    <a:pt x="189" y="252"/>
                  </a:cubicBezTo>
                  <a:cubicBezTo>
                    <a:pt x="202" y="265"/>
                    <a:pt x="189" y="265"/>
                    <a:pt x="189" y="265"/>
                  </a:cubicBezTo>
                  <a:cubicBezTo>
                    <a:pt x="176" y="239"/>
                    <a:pt x="88" y="189"/>
                    <a:pt x="63" y="177"/>
                  </a:cubicBezTo>
                  <a:lnTo>
                    <a:pt x="63" y="177"/>
                  </a:lnTo>
                  <a:lnTo>
                    <a:pt x="176" y="265"/>
                  </a:lnTo>
                  <a:cubicBezTo>
                    <a:pt x="176" y="265"/>
                    <a:pt x="139" y="239"/>
                    <a:pt x="126" y="239"/>
                  </a:cubicBezTo>
                  <a:cubicBezTo>
                    <a:pt x="164" y="265"/>
                    <a:pt x="164" y="277"/>
                    <a:pt x="151" y="290"/>
                  </a:cubicBezTo>
                  <a:cubicBezTo>
                    <a:pt x="145" y="283"/>
                    <a:pt x="139" y="280"/>
                    <a:pt x="136" y="280"/>
                  </a:cubicBezTo>
                  <a:cubicBezTo>
                    <a:pt x="132" y="280"/>
                    <a:pt x="132" y="283"/>
                    <a:pt x="139" y="290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4" y="276"/>
                    <a:pt x="122" y="275"/>
                    <a:pt x="122" y="275"/>
                  </a:cubicBezTo>
                  <a:cubicBezTo>
                    <a:pt x="119" y="275"/>
                    <a:pt x="125" y="282"/>
                    <a:pt x="132" y="291"/>
                  </a:cubicBezTo>
                  <a:lnTo>
                    <a:pt x="132" y="291"/>
                  </a:lnTo>
                  <a:cubicBezTo>
                    <a:pt x="130" y="290"/>
                    <a:pt x="128" y="290"/>
                    <a:pt x="126" y="290"/>
                  </a:cubicBezTo>
                  <a:cubicBezTo>
                    <a:pt x="126" y="300"/>
                    <a:pt x="118" y="302"/>
                    <a:pt x="139" y="314"/>
                  </a:cubicBezTo>
                  <a:lnTo>
                    <a:pt x="139" y="314"/>
                  </a:lnTo>
                  <a:cubicBezTo>
                    <a:pt x="143" y="311"/>
                    <a:pt x="144" y="307"/>
                    <a:pt x="144" y="304"/>
                  </a:cubicBezTo>
                  <a:lnTo>
                    <a:pt x="144" y="304"/>
                  </a:lnTo>
                  <a:cubicBezTo>
                    <a:pt x="149" y="311"/>
                    <a:pt x="152" y="316"/>
                    <a:pt x="146" y="316"/>
                  </a:cubicBezTo>
                  <a:cubicBezTo>
                    <a:pt x="145" y="316"/>
                    <a:pt x="144" y="316"/>
                    <a:pt x="142" y="316"/>
                  </a:cubicBezTo>
                  <a:lnTo>
                    <a:pt x="142" y="316"/>
                  </a:lnTo>
                  <a:cubicBezTo>
                    <a:pt x="147" y="319"/>
                    <a:pt x="155" y="323"/>
                    <a:pt x="164" y="327"/>
                  </a:cubicBezTo>
                  <a:cubicBezTo>
                    <a:pt x="151" y="327"/>
                    <a:pt x="151" y="327"/>
                    <a:pt x="126" y="315"/>
                  </a:cubicBezTo>
                  <a:lnTo>
                    <a:pt x="126" y="315"/>
                  </a:lnTo>
                  <a:lnTo>
                    <a:pt x="151" y="340"/>
                  </a:lnTo>
                  <a:cubicBezTo>
                    <a:pt x="151" y="340"/>
                    <a:pt x="139" y="327"/>
                    <a:pt x="126" y="327"/>
                  </a:cubicBezTo>
                  <a:cubicBezTo>
                    <a:pt x="136" y="327"/>
                    <a:pt x="114" y="311"/>
                    <a:pt x="118" y="311"/>
                  </a:cubicBezTo>
                  <a:cubicBezTo>
                    <a:pt x="119" y="311"/>
                    <a:pt x="121" y="312"/>
                    <a:pt x="126" y="315"/>
                  </a:cubicBezTo>
                  <a:cubicBezTo>
                    <a:pt x="101" y="290"/>
                    <a:pt x="88" y="290"/>
                    <a:pt x="63" y="277"/>
                  </a:cubicBezTo>
                  <a:lnTo>
                    <a:pt x="63" y="277"/>
                  </a:lnTo>
                  <a:cubicBezTo>
                    <a:pt x="63" y="290"/>
                    <a:pt x="114" y="327"/>
                    <a:pt x="139" y="353"/>
                  </a:cubicBezTo>
                  <a:lnTo>
                    <a:pt x="126" y="353"/>
                  </a:lnTo>
                  <a:lnTo>
                    <a:pt x="101" y="340"/>
                  </a:lnTo>
                  <a:lnTo>
                    <a:pt x="101" y="340"/>
                  </a:lnTo>
                  <a:cubicBezTo>
                    <a:pt x="101" y="353"/>
                    <a:pt x="114" y="353"/>
                    <a:pt x="101" y="353"/>
                  </a:cubicBezTo>
                  <a:lnTo>
                    <a:pt x="88" y="353"/>
                  </a:lnTo>
                  <a:cubicBezTo>
                    <a:pt x="114" y="378"/>
                    <a:pt x="114" y="378"/>
                    <a:pt x="126" y="390"/>
                  </a:cubicBezTo>
                  <a:cubicBezTo>
                    <a:pt x="114" y="390"/>
                    <a:pt x="114" y="378"/>
                    <a:pt x="101" y="378"/>
                  </a:cubicBezTo>
                  <a:cubicBezTo>
                    <a:pt x="115" y="387"/>
                    <a:pt x="112" y="389"/>
                    <a:pt x="103" y="389"/>
                  </a:cubicBezTo>
                  <a:cubicBezTo>
                    <a:pt x="94" y="389"/>
                    <a:pt x="79" y="386"/>
                    <a:pt x="73" y="386"/>
                  </a:cubicBezTo>
                  <a:cubicBezTo>
                    <a:pt x="70" y="386"/>
                    <a:pt x="70" y="387"/>
                    <a:pt x="76" y="390"/>
                  </a:cubicBezTo>
                  <a:cubicBezTo>
                    <a:pt x="88" y="403"/>
                    <a:pt x="114" y="403"/>
                    <a:pt x="114" y="415"/>
                  </a:cubicBezTo>
                  <a:lnTo>
                    <a:pt x="101" y="415"/>
                  </a:lnTo>
                  <a:cubicBezTo>
                    <a:pt x="114" y="428"/>
                    <a:pt x="126" y="440"/>
                    <a:pt x="114" y="440"/>
                  </a:cubicBezTo>
                  <a:cubicBezTo>
                    <a:pt x="114" y="453"/>
                    <a:pt x="164" y="466"/>
                    <a:pt x="151" y="466"/>
                  </a:cubicBezTo>
                  <a:cubicBezTo>
                    <a:pt x="126" y="453"/>
                    <a:pt x="101" y="453"/>
                    <a:pt x="101" y="453"/>
                  </a:cubicBezTo>
                  <a:lnTo>
                    <a:pt x="101" y="453"/>
                  </a:lnTo>
                  <a:cubicBezTo>
                    <a:pt x="114" y="466"/>
                    <a:pt x="126" y="466"/>
                    <a:pt x="139" y="478"/>
                  </a:cubicBezTo>
                  <a:lnTo>
                    <a:pt x="101" y="466"/>
                  </a:lnTo>
                  <a:lnTo>
                    <a:pt x="88" y="466"/>
                  </a:lnTo>
                  <a:cubicBezTo>
                    <a:pt x="93" y="470"/>
                    <a:pt x="101" y="474"/>
                    <a:pt x="111" y="478"/>
                  </a:cubicBezTo>
                  <a:lnTo>
                    <a:pt x="111" y="478"/>
                  </a:lnTo>
                  <a:cubicBezTo>
                    <a:pt x="78" y="479"/>
                    <a:pt x="116" y="499"/>
                    <a:pt x="106" y="499"/>
                  </a:cubicBezTo>
                  <a:cubicBezTo>
                    <a:pt x="103" y="499"/>
                    <a:pt x="95" y="497"/>
                    <a:pt x="76" y="491"/>
                  </a:cubicBezTo>
                  <a:lnTo>
                    <a:pt x="76" y="503"/>
                  </a:lnTo>
                  <a:lnTo>
                    <a:pt x="88" y="516"/>
                  </a:lnTo>
                  <a:cubicBezTo>
                    <a:pt x="76" y="503"/>
                    <a:pt x="63" y="503"/>
                    <a:pt x="63" y="503"/>
                  </a:cubicBezTo>
                  <a:lnTo>
                    <a:pt x="63" y="503"/>
                  </a:lnTo>
                  <a:cubicBezTo>
                    <a:pt x="51" y="516"/>
                    <a:pt x="126" y="541"/>
                    <a:pt x="101" y="541"/>
                  </a:cubicBezTo>
                  <a:cubicBezTo>
                    <a:pt x="101" y="541"/>
                    <a:pt x="101" y="541"/>
                    <a:pt x="101" y="541"/>
                  </a:cubicBezTo>
                  <a:lnTo>
                    <a:pt x="101" y="541"/>
                  </a:lnTo>
                  <a:cubicBezTo>
                    <a:pt x="119" y="555"/>
                    <a:pt x="91" y="559"/>
                    <a:pt x="151" y="579"/>
                  </a:cubicBezTo>
                  <a:cubicBezTo>
                    <a:pt x="114" y="579"/>
                    <a:pt x="126" y="579"/>
                    <a:pt x="101" y="554"/>
                  </a:cubicBezTo>
                  <a:lnTo>
                    <a:pt x="76" y="554"/>
                  </a:lnTo>
                  <a:cubicBezTo>
                    <a:pt x="71" y="551"/>
                    <a:pt x="68" y="550"/>
                    <a:pt x="67" y="550"/>
                  </a:cubicBezTo>
                  <a:cubicBezTo>
                    <a:pt x="60" y="550"/>
                    <a:pt x="81" y="569"/>
                    <a:pt x="101" y="579"/>
                  </a:cubicBezTo>
                  <a:cubicBezTo>
                    <a:pt x="91" y="579"/>
                    <a:pt x="65" y="563"/>
                    <a:pt x="55" y="563"/>
                  </a:cubicBezTo>
                  <a:cubicBezTo>
                    <a:pt x="52" y="563"/>
                    <a:pt x="51" y="564"/>
                    <a:pt x="51" y="566"/>
                  </a:cubicBezTo>
                  <a:cubicBezTo>
                    <a:pt x="63" y="579"/>
                    <a:pt x="101" y="579"/>
                    <a:pt x="114" y="591"/>
                  </a:cubicBezTo>
                  <a:lnTo>
                    <a:pt x="76" y="579"/>
                  </a:lnTo>
                  <a:lnTo>
                    <a:pt x="76" y="579"/>
                  </a:lnTo>
                  <a:cubicBezTo>
                    <a:pt x="101" y="604"/>
                    <a:pt x="76" y="604"/>
                    <a:pt x="63" y="604"/>
                  </a:cubicBezTo>
                  <a:lnTo>
                    <a:pt x="76" y="604"/>
                  </a:lnTo>
                  <a:cubicBezTo>
                    <a:pt x="63" y="616"/>
                    <a:pt x="114" y="642"/>
                    <a:pt x="101" y="642"/>
                  </a:cubicBezTo>
                  <a:cubicBezTo>
                    <a:pt x="88" y="629"/>
                    <a:pt x="76" y="629"/>
                    <a:pt x="63" y="629"/>
                  </a:cubicBezTo>
                  <a:lnTo>
                    <a:pt x="88" y="654"/>
                  </a:lnTo>
                  <a:cubicBezTo>
                    <a:pt x="76" y="642"/>
                    <a:pt x="76" y="642"/>
                    <a:pt x="63" y="642"/>
                  </a:cubicBezTo>
                  <a:lnTo>
                    <a:pt x="63" y="654"/>
                  </a:lnTo>
                  <a:cubicBezTo>
                    <a:pt x="63" y="654"/>
                    <a:pt x="63" y="654"/>
                    <a:pt x="63" y="667"/>
                  </a:cubicBezTo>
                  <a:cubicBezTo>
                    <a:pt x="63" y="679"/>
                    <a:pt x="63" y="692"/>
                    <a:pt x="63" y="704"/>
                  </a:cubicBezTo>
                  <a:cubicBezTo>
                    <a:pt x="71" y="724"/>
                    <a:pt x="81" y="732"/>
                    <a:pt x="93" y="732"/>
                  </a:cubicBezTo>
                  <a:cubicBezTo>
                    <a:pt x="121" y="732"/>
                    <a:pt x="157" y="693"/>
                    <a:pt x="180" y="693"/>
                  </a:cubicBezTo>
                  <a:cubicBezTo>
                    <a:pt x="196" y="693"/>
                    <a:pt x="206" y="713"/>
                    <a:pt x="202" y="780"/>
                  </a:cubicBezTo>
                  <a:lnTo>
                    <a:pt x="277" y="780"/>
                  </a:lnTo>
                  <a:lnTo>
                    <a:pt x="264" y="805"/>
                  </a:lnTo>
                  <a:cubicBezTo>
                    <a:pt x="274" y="810"/>
                    <a:pt x="282" y="812"/>
                    <a:pt x="289" y="812"/>
                  </a:cubicBezTo>
                  <a:cubicBezTo>
                    <a:pt x="320" y="812"/>
                    <a:pt x="332" y="771"/>
                    <a:pt x="352" y="729"/>
                  </a:cubicBezTo>
                  <a:cubicBezTo>
                    <a:pt x="365" y="755"/>
                    <a:pt x="352" y="767"/>
                    <a:pt x="352" y="780"/>
                  </a:cubicBezTo>
                  <a:cubicBezTo>
                    <a:pt x="379" y="806"/>
                    <a:pt x="395" y="819"/>
                    <a:pt x="409" y="819"/>
                  </a:cubicBezTo>
                  <a:lnTo>
                    <a:pt x="409" y="819"/>
                  </a:lnTo>
                  <a:lnTo>
                    <a:pt x="403" y="817"/>
                  </a:lnTo>
                  <a:cubicBezTo>
                    <a:pt x="404" y="817"/>
                    <a:pt x="409" y="818"/>
                    <a:pt x="414" y="819"/>
                  </a:cubicBezTo>
                  <a:lnTo>
                    <a:pt x="414" y="819"/>
                  </a:lnTo>
                  <a:cubicBezTo>
                    <a:pt x="417" y="818"/>
                    <a:pt x="421" y="817"/>
                    <a:pt x="424" y="815"/>
                  </a:cubicBezTo>
                  <a:lnTo>
                    <a:pt x="424" y="815"/>
                  </a:lnTo>
                  <a:cubicBezTo>
                    <a:pt x="425" y="816"/>
                    <a:pt x="426" y="817"/>
                    <a:pt x="428" y="817"/>
                  </a:cubicBezTo>
                  <a:cubicBezTo>
                    <a:pt x="440" y="817"/>
                    <a:pt x="478" y="830"/>
                    <a:pt x="503" y="843"/>
                  </a:cubicBezTo>
                  <a:cubicBezTo>
                    <a:pt x="415" y="843"/>
                    <a:pt x="538" y="881"/>
                    <a:pt x="454" y="882"/>
                  </a:cubicBezTo>
                  <a:lnTo>
                    <a:pt x="454" y="882"/>
                  </a:lnTo>
                  <a:cubicBezTo>
                    <a:pt x="448" y="881"/>
                    <a:pt x="443" y="880"/>
                    <a:pt x="440" y="880"/>
                  </a:cubicBezTo>
                  <a:lnTo>
                    <a:pt x="403" y="880"/>
                  </a:lnTo>
                  <a:cubicBezTo>
                    <a:pt x="422" y="882"/>
                    <a:pt x="437" y="882"/>
                    <a:pt x="449" y="882"/>
                  </a:cubicBezTo>
                  <a:cubicBezTo>
                    <a:pt x="451" y="882"/>
                    <a:pt x="452" y="882"/>
                    <a:pt x="454" y="882"/>
                  </a:cubicBezTo>
                  <a:lnTo>
                    <a:pt x="454" y="882"/>
                  </a:lnTo>
                  <a:cubicBezTo>
                    <a:pt x="471" y="886"/>
                    <a:pt x="497" y="893"/>
                    <a:pt x="516" y="893"/>
                  </a:cubicBezTo>
                  <a:lnTo>
                    <a:pt x="440" y="893"/>
                  </a:lnTo>
                  <a:cubicBezTo>
                    <a:pt x="478" y="899"/>
                    <a:pt x="481" y="899"/>
                    <a:pt x="483" y="899"/>
                  </a:cubicBezTo>
                  <a:cubicBezTo>
                    <a:pt x="484" y="899"/>
                    <a:pt x="484" y="899"/>
                    <a:pt x="516" y="905"/>
                  </a:cubicBezTo>
                  <a:lnTo>
                    <a:pt x="503" y="905"/>
                  </a:lnTo>
                  <a:cubicBezTo>
                    <a:pt x="585" y="917"/>
                    <a:pt x="678" y="929"/>
                    <a:pt x="782" y="941"/>
                  </a:cubicBezTo>
                  <a:lnTo>
                    <a:pt x="782" y="941"/>
                  </a:lnTo>
                  <a:cubicBezTo>
                    <a:pt x="781" y="941"/>
                    <a:pt x="780" y="940"/>
                    <a:pt x="780" y="940"/>
                  </a:cubicBezTo>
                  <a:cubicBezTo>
                    <a:pt x="771" y="940"/>
                    <a:pt x="843" y="952"/>
                    <a:pt x="849" y="952"/>
                  </a:cubicBezTo>
                  <a:cubicBezTo>
                    <a:pt x="851" y="952"/>
                    <a:pt x="841" y="950"/>
                    <a:pt x="805" y="943"/>
                  </a:cubicBezTo>
                  <a:lnTo>
                    <a:pt x="842" y="943"/>
                  </a:lnTo>
                  <a:cubicBezTo>
                    <a:pt x="838" y="939"/>
                    <a:pt x="841" y="938"/>
                    <a:pt x="848" y="938"/>
                  </a:cubicBezTo>
                  <a:cubicBezTo>
                    <a:pt x="856" y="938"/>
                    <a:pt x="871" y="940"/>
                    <a:pt x="887" y="941"/>
                  </a:cubicBezTo>
                  <a:lnTo>
                    <a:pt x="887" y="941"/>
                  </a:lnTo>
                  <a:cubicBezTo>
                    <a:pt x="855" y="931"/>
                    <a:pt x="855" y="931"/>
                    <a:pt x="853" y="931"/>
                  </a:cubicBezTo>
                  <a:cubicBezTo>
                    <a:pt x="852" y="931"/>
                    <a:pt x="849" y="931"/>
                    <a:pt x="805" y="918"/>
                  </a:cubicBezTo>
                  <a:lnTo>
                    <a:pt x="805" y="918"/>
                  </a:lnTo>
                  <a:cubicBezTo>
                    <a:pt x="855" y="931"/>
                    <a:pt x="855" y="931"/>
                    <a:pt x="858" y="931"/>
                  </a:cubicBezTo>
                  <a:cubicBezTo>
                    <a:pt x="858" y="931"/>
                    <a:pt x="859" y="931"/>
                    <a:pt x="859" y="931"/>
                  </a:cubicBezTo>
                  <a:lnTo>
                    <a:pt x="859" y="931"/>
                  </a:lnTo>
                  <a:cubicBezTo>
                    <a:pt x="858" y="931"/>
                    <a:pt x="856" y="931"/>
                    <a:pt x="855" y="931"/>
                  </a:cubicBezTo>
                  <a:lnTo>
                    <a:pt x="884" y="936"/>
                  </a:lnTo>
                  <a:lnTo>
                    <a:pt x="884" y="936"/>
                  </a:lnTo>
                  <a:cubicBezTo>
                    <a:pt x="882" y="935"/>
                    <a:pt x="879" y="934"/>
                    <a:pt x="876" y="933"/>
                  </a:cubicBezTo>
                  <a:lnTo>
                    <a:pt x="876" y="933"/>
                  </a:lnTo>
                  <a:cubicBezTo>
                    <a:pt x="887" y="935"/>
                    <a:pt x="903" y="938"/>
                    <a:pt x="930" y="943"/>
                  </a:cubicBezTo>
                  <a:cubicBezTo>
                    <a:pt x="930" y="935"/>
                    <a:pt x="906" y="932"/>
                    <a:pt x="888" y="928"/>
                  </a:cubicBezTo>
                  <a:lnTo>
                    <a:pt x="888" y="928"/>
                  </a:lnTo>
                  <a:lnTo>
                    <a:pt x="893" y="931"/>
                  </a:lnTo>
                  <a:lnTo>
                    <a:pt x="893" y="931"/>
                  </a:lnTo>
                  <a:lnTo>
                    <a:pt x="855" y="918"/>
                  </a:lnTo>
                  <a:cubicBezTo>
                    <a:pt x="858" y="918"/>
                    <a:pt x="863" y="919"/>
                    <a:pt x="868" y="920"/>
                  </a:cubicBezTo>
                  <a:lnTo>
                    <a:pt x="868" y="920"/>
                  </a:lnTo>
                  <a:cubicBezTo>
                    <a:pt x="868" y="919"/>
                    <a:pt x="867" y="919"/>
                    <a:pt x="867" y="918"/>
                  </a:cubicBezTo>
                  <a:lnTo>
                    <a:pt x="867" y="91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72" y="921"/>
                    <a:pt x="870" y="920"/>
                    <a:pt x="868" y="920"/>
                  </a:cubicBezTo>
                  <a:lnTo>
                    <a:pt x="868" y="920"/>
                  </a:lnTo>
                  <a:cubicBezTo>
                    <a:pt x="870" y="924"/>
                    <a:pt x="878" y="926"/>
                    <a:pt x="888" y="928"/>
                  </a:cubicBezTo>
                  <a:lnTo>
                    <a:pt x="888" y="928"/>
                  </a:lnTo>
                  <a:lnTo>
                    <a:pt x="874" y="921"/>
                  </a:lnTo>
                  <a:lnTo>
                    <a:pt x="874" y="921"/>
                  </a:lnTo>
                  <a:cubicBezTo>
                    <a:pt x="886" y="924"/>
                    <a:pt x="902" y="928"/>
                    <a:pt x="916" y="929"/>
                  </a:cubicBezTo>
                  <a:lnTo>
                    <a:pt x="916" y="929"/>
                  </a:lnTo>
                  <a:cubicBezTo>
                    <a:pt x="896" y="919"/>
                    <a:pt x="941" y="930"/>
                    <a:pt x="867" y="905"/>
                  </a:cubicBezTo>
                  <a:lnTo>
                    <a:pt x="849" y="896"/>
                  </a:lnTo>
                  <a:lnTo>
                    <a:pt x="849" y="896"/>
                  </a:lnTo>
                  <a:cubicBezTo>
                    <a:pt x="850" y="896"/>
                    <a:pt x="852" y="896"/>
                    <a:pt x="853" y="896"/>
                  </a:cubicBezTo>
                  <a:cubicBezTo>
                    <a:pt x="856" y="896"/>
                    <a:pt x="858" y="896"/>
                    <a:pt x="855" y="893"/>
                  </a:cubicBezTo>
                  <a:lnTo>
                    <a:pt x="855" y="893"/>
                  </a:lnTo>
                  <a:lnTo>
                    <a:pt x="867" y="905"/>
                  </a:lnTo>
                  <a:lnTo>
                    <a:pt x="867" y="893"/>
                  </a:lnTo>
                  <a:lnTo>
                    <a:pt x="867" y="893"/>
                  </a:lnTo>
                  <a:cubicBezTo>
                    <a:pt x="868" y="893"/>
                    <a:pt x="868" y="893"/>
                    <a:pt x="868" y="893"/>
                  </a:cubicBezTo>
                  <a:lnTo>
                    <a:pt x="868" y="893"/>
                  </a:lnTo>
                  <a:cubicBezTo>
                    <a:pt x="868" y="893"/>
                    <a:pt x="868" y="893"/>
                    <a:pt x="867" y="893"/>
                  </a:cubicBezTo>
                  <a:lnTo>
                    <a:pt x="867" y="893"/>
                  </a:lnTo>
                  <a:lnTo>
                    <a:pt x="867" y="893"/>
                  </a:lnTo>
                  <a:lnTo>
                    <a:pt x="866" y="893"/>
                  </a:lnTo>
                  <a:cubicBezTo>
                    <a:pt x="854" y="889"/>
                    <a:pt x="838" y="884"/>
                    <a:pt x="809" y="876"/>
                  </a:cubicBezTo>
                  <a:lnTo>
                    <a:pt x="809" y="876"/>
                  </a:lnTo>
                  <a:cubicBezTo>
                    <a:pt x="787" y="865"/>
                    <a:pt x="766" y="855"/>
                    <a:pt x="754" y="855"/>
                  </a:cubicBezTo>
                  <a:lnTo>
                    <a:pt x="767" y="855"/>
                  </a:lnTo>
                  <a:cubicBezTo>
                    <a:pt x="767" y="843"/>
                    <a:pt x="767" y="843"/>
                    <a:pt x="767" y="843"/>
                  </a:cubicBezTo>
                  <a:cubicBezTo>
                    <a:pt x="785" y="848"/>
                    <a:pt x="814" y="857"/>
                    <a:pt x="839" y="865"/>
                  </a:cubicBezTo>
                  <a:lnTo>
                    <a:pt x="839" y="865"/>
                  </a:lnTo>
                  <a:cubicBezTo>
                    <a:pt x="836" y="862"/>
                    <a:pt x="832" y="860"/>
                    <a:pt x="828" y="858"/>
                  </a:cubicBezTo>
                  <a:lnTo>
                    <a:pt x="828" y="858"/>
                  </a:lnTo>
                  <a:cubicBezTo>
                    <a:pt x="830" y="858"/>
                    <a:pt x="832" y="859"/>
                    <a:pt x="834" y="859"/>
                  </a:cubicBezTo>
                  <a:lnTo>
                    <a:pt x="834" y="859"/>
                  </a:lnTo>
                  <a:lnTo>
                    <a:pt x="830" y="855"/>
                  </a:lnTo>
                  <a:lnTo>
                    <a:pt x="830" y="855"/>
                  </a:lnTo>
                  <a:cubicBezTo>
                    <a:pt x="854" y="862"/>
                    <a:pt x="866" y="866"/>
                    <a:pt x="872" y="869"/>
                  </a:cubicBezTo>
                  <a:lnTo>
                    <a:pt x="872" y="869"/>
                  </a:lnTo>
                  <a:lnTo>
                    <a:pt x="867" y="868"/>
                  </a:lnTo>
                  <a:cubicBezTo>
                    <a:pt x="867" y="868"/>
                    <a:pt x="867" y="868"/>
                    <a:pt x="834" y="859"/>
                  </a:cubicBezTo>
                  <a:lnTo>
                    <a:pt x="834" y="859"/>
                  </a:lnTo>
                  <a:lnTo>
                    <a:pt x="839" y="865"/>
                  </a:lnTo>
                  <a:lnTo>
                    <a:pt x="839" y="865"/>
                  </a:lnTo>
                  <a:cubicBezTo>
                    <a:pt x="839" y="865"/>
                    <a:pt x="839" y="865"/>
                    <a:pt x="839" y="865"/>
                  </a:cubicBezTo>
                  <a:lnTo>
                    <a:pt x="839" y="865"/>
                  </a:lnTo>
                  <a:cubicBezTo>
                    <a:pt x="840" y="866"/>
                    <a:pt x="841" y="867"/>
                    <a:pt x="842" y="868"/>
                  </a:cubicBezTo>
                  <a:lnTo>
                    <a:pt x="839" y="865"/>
                  </a:lnTo>
                  <a:lnTo>
                    <a:pt x="839" y="865"/>
                  </a:lnTo>
                  <a:cubicBezTo>
                    <a:pt x="868" y="873"/>
                    <a:pt x="893" y="880"/>
                    <a:pt x="893" y="880"/>
                  </a:cubicBezTo>
                  <a:lnTo>
                    <a:pt x="867" y="868"/>
                  </a:lnTo>
                  <a:lnTo>
                    <a:pt x="867" y="868"/>
                  </a:lnTo>
                  <a:cubicBezTo>
                    <a:pt x="870" y="868"/>
                    <a:pt x="872" y="869"/>
                    <a:pt x="874" y="870"/>
                  </a:cubicBezTo>
                  <a:lnTo>
                    <a:pt x="874" y="870"/>
                  </a:lnTo>
                  <a:cubicBezTo>
                    <a:pt x="873" y="869"/>
                    <a:pt x="872" y="869"/>
                    <a:pt x="872" y="869"/>
                  </a:cubicBezTo>
                  <a:lnTo>
                    <a:pt x="872" y="869"/>
                  </a:lnTo>
                  <a:lnTo>
                    <a:pt x="916" y="878"/>
                  </a:lnTo>
                  <a:lnTo>
                    <a:pt x="916" y="878"/>
                  </a:lnTo>
                  <a:cubicBezTo>
                    <a:pt x="906" y="874"/>
                    <a:pt x="896" y="869"/>
                    <a:pt x="893" y="868"/>
                  </a:cubicBezTo>
                  <a:lnTo>
                    <a:pt x="893" y="868"/>
                  </a:lnTo>
                  <a:cubicBezTo>
                    <a:pt x="893" y="868"/>
                    <a:pt x="893" y="868"/>
                    <a:pt x="894" y="868"/>
                  </a:cubicBezTo>
                  <a:lnTo>
                    <a:pt x="894" y="868"/>
                  </a:lnTo>
                  <a:lnTo>
                    <a:pt x="893" y="868"/>
                  </a:lnTo>
                  <a:lnTo>
                    <a:pt x="893" y="868"/>
                  </a:lnTo>
                  <a:cubicBezTo>
                    <a:pt x="893" y="868"/>
                    <a:pt x="893" y="868"/>
                    <a:pt x="893" y="868"/>
                  </a:cubicBezTo>
                  <a:lnTo>
                    <a:pt x="893" y="868"/>
                  </a:lnTo>
                  <a:cubicBezTo>
                    <a:pt x="888" y="868"/>
                    <a:pt x="884" y="868"/>
                    <a:pt x="880" y="868"/>
                  </a:cubicBezTo>
                  <a:cubicBezTo>
                    <a:pt x="868" y="855"/>
                    <a:pt x="867" y="855"/>
                    <a:pt x="867" y="855"/>
                  </a:cubicBezTo>
                  <a:lnTo>
                    <a:pt x="867" y="855"/>
                  </a:lnTo>
                  <a:cubicBezTo>
                    <a:pt x="868" y="855"/>
                    <a:pt x="880" y="855"/>
                    <a:pt x="893" y="868"/>
                  </a:cubicBezTo>
                  <a:cubicBezTo>
                    <a:pt x="881" y="857"/>
                    <a:pt x="880" y="855"/>
                    <a:pt x="880" y="855"/>
                  </a:cubicBezTo>
                  <a:lnTo>
                    <a:pt x="880" y="855"/>
                  </a:lnTo>
                  <a:cubicBezTo>
                    <a:pt x="887" y="862"/>
                    <a:pt x="894" y="865"/>
                    <a:pt x="904" y="869"/>
                  </a:cubicBezTo>
                  <a:lnTo>
                    <a:pt x="904" y="869"/>
                  </a:lnTo>
                  <a:cubicBezTo>
                    <a:pt x="900" y="869"/>
                    <a:pt x="897" y="868"/>
                    <a:pt x="894" y="868"/>
                  </a:cubicBezTo>
                  <a:lnTo>
                    <a:pt x="894" y="868"/>
                  </a:lnTo>
                  <a:lnTo>
                    <a:pt x="930" y="880"/>
                  </a:lnTo>
                  <a:lnTo>
                    <a:pt x="930" y="893"/>
                  </a:lnTo>
                  <a:lnTo>
                    <a:pt x="943" y="893"/>
                  </a:lnTo>
                  <a:cubicBezTo>
                    <a:pt x="955" y="918"/>
                    <a:pt x="1006" y="918"/>
                    <a:pt x="993" y="943"/>
                  </a:cubicBezTo>
                  <a:cubicBezTo>
                    <a:pt x="1031" y="943"/>
                    <a:pt x="1069" y="956"/>
                    <a:pt x="1094" y="968"/>
                  </a:cubicBezTo>
                  <a:cubicBezTo>
                    <a:pt x="1144" y="981"/>
                    <a:pt x="1194" y="993"/>
                    <a:pt x="1244" y="1006"/>
                  </a:cubicBezTo>
                  <a:lnTo>
                    <a:pt x="1270" y="1006"/>
                  </a:lnTo>
                  <a:cubicBezTo>
                    <a:pt x="1274" y="1006"/>
                    <a:pt x="1283" y="1008"/>
                    <a:pt x="1289" y="1009"/>
                  </a:cubicBezTo>
                  <a:lnTo>
                    <a:pt x="1289" y="1009"/>
                  </a:lnTo>
                  <a:cubicBezTo>
                    <a:pt x="1294" y="1011"/>
                    <a:pt x="1298" y="1013"/>
                    <a:pt x="1302" y="1014"/>
                  </a:cubicBezTo>
                  <a:lnTo>
                    <a:pt x="1302" y="1014"/>
                  </a:lnTo>
                  <a:cubicBezTo>
                    <a:pt x="1299" y="1014"/>
                    <a:pt x="1297" y="1013"/>
                    <a:pt x="1294" y="1013"/>
                  </a:cubicBezTo>
                  <a:lnTo>
                    <a:pt x="1294" y="1013"/>
                  </a:lnTo>
                  <a:cubicBezTo>
                    <a:pt x="1297" y="1014"/>
                    <a:pt x="1301" y="1015"/>
                    <a:pt x="1304" y="1017"/>
                  </a:cubicBezTo>
                  <a:lnTo>
                    <a:pt x="1304" y="1017"/>
                  </a:lnTo>
                  <a:cubicBezTo>
                    <a:pt x="1298" y="1016"/>
                    <a:pt x="1292" y="1014"/>
                    <a:pt x="1285" y="1012"/>
                  </a:cubicBezTo>
                  <a:lnTo>
                    <a:pt x="1285" y="1012"/>
                  </a:lnTo>
                  <a:cubicBezTo>
                    <a:pt x="1285" y="1012"/>
                    <a:pt x="1285" y="1012"/>
                    <a:pt x="1284" y="1011"/>
                  </a:cubicBezTo>
                  <a:lnTo>
                    <a:pt x="1284" y="1011"/>
                  </a:lnTo>
                  <a:cubicBezTo>
                    <a:pt x="1287" y="1012"/>
                    <a:pt x="1291" y="1012"/>
                    <a:pt x="1294" y="1013"/>
                  </a:cubicBezTo>
                  <a:lnTo>
                    <a:pt x="1294" y="1013"/>
                  </a:lnTo>
                  <a:cubicBezTo>
                    <a:pt x="1288" y="1011"/>
                    <a:pt x="1281" y="1009"/>
                    <a:pt x="1276" y="1008"/>
                  </a:cubicBezTo>
                  <a:lnTo>
                    <a:pt x="1276" y="1008"/>
                  </a:lnTo>
                  <a:cubicBezTo>
                    <a:pt x="1274" y="1007"/>
                    <a:pt x="1272" y="1007"/>
                    <a:pt x="1270" y="1006"/>
                  </a:cubicBezTo>
                  <a:lnTo>
                    <a:pt x="1270" y="1006"/>
                  </a:lnTo>
                  <a:cubicBezTo>
                    <a:pt x="1270" y="1006"/>
                    <a:pt x="1270" y="1006"/>
                    <a:pt x="1270" y="1006"/>
                  </a:cubicBezTo>
                  <a:cubicBezTo>
                    <a:pt x="1267" y="1006"/>
                    <a:pt x="1265" y="1006"/>
                    <a:pt x="1265" y="1006"/>
                  </a:cubicBezTo>
                  <a:lnTo>
                    <a:pt x="1265" y="1006"/>
                  </a:lnTo>
                  <a:cubicBezTo>
                    <a:pt x="1260" y="1006"/>
                    <a:pt x="1257" y="1006"/>
                    <a:pt x="1257" y="1006"/>
                  </a:cubicBezTo>
                  <a:lnTo>
                    <a:pt x="1257" y="1006"/>
                  </a:lnTo>
                  <a:cubicBezTo>
                    <a:pt x="1276" y="1012"/>
                    <a:pt x="1276" y="1012"/>
                    <a:pt x="1276" y="1012"/>
                  </a:cubicBezTo>
                  <a:cubicBezTo>
                    <a:pt x="1276" y="1012"/>
                    <a:pt x="1276" y="1012"/>
                    <a:pt x="1295" y="1019"/>
                  </a:cubicBezTo>
                  <a:lnTo>
                    <a:pt x="1307" y="1019"/>
                  </a:lnTo>
                  <a:cubicBezTo>
                    <a:pt x="1306" y="1018"/>
                    <a:pt x="1305" y="1017"/>
                    <a:pt x="1304" y="1017"/>
                  </a:cubicBezTo>
                  <a:lnTo>
                    <a:pt x="1304" y="1017"/>
                  </a:lnTo>
                  <a:cubicBezTo>
                    <a:pt x="1313" y="1019"/>
                    <a:pt x="1320" y="1019"/>
                    <a:pt x="1320" y="1019"/>
                  </a:cubicBezTo>
                  <a:cubicBezTo>
                    <a:pt x="1321" y="1019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5" y="1019"/>
                    <a:pt x="1329" y="1019"/>
                    <a:pt x="1332" y="1019"/>
                  </a:cubicBezTo>
                  <a:lnTo>
                    <a:pt x="1336" y="1019"/>
                  </a:lnTo>
                  <a:cubicBezTo>
                    <a:pt x="1335" y="1018"/>
                    <a:pt x="1333" y="1017"/>
                    <a:pt x="1332" y="1017"/>
                  </a:cubicBezTo>
                  <a:lnTo>
                    <a:pt x="1332" y="1017"/>
                  </a:lnTo>
                  <a:cubicBezTo>
                    <a:pt x="1332" y="1017"/>
                    <a:pt x="1332" y="1016"/>
                    <a:pt x="1332" y="1016"/>
                  </a:cubicBezTo>
                  <a:lnTo>
                    <a:pt x="1332" y="1016"/>
                  </a:lnTo>
                  <a:cubicBezTo>
                    <a:pt x="1339" y="1019"/>
                    <a:pt x="1339" y="1019"/>
                    <a:pt x="1339" y="1019"/>
                  </a:cubicBezTo>
                  <a:lnTo>
                    <a:pt x="1336" y="1019"/>
                  </a:lnTo>
                  <a:cubicBezTo>
                    <a:pt x="1338" y="1020"/>
                    <a:pt x="1340" y="1021"/>
                    <a:pt x="1342" y="1021"/>
                  </a:cubicBezTo>
                  <a:lnTo>
                    <a:pt x="1342" y="1021"/>
                  </a:lnTo>
                  <a:cubicBezTo>
                    <a:pt x="1339" y="1021"/>
                    <a:pt x="1336" y="1020"/>
                    <a:pt x="1332" y="1019"/>
                  </a:cubicBezTo>
                  <a:lnTo>
                    <a:pt x="1332" y="1019"/>
                  </a:lnTo>
                  <a:cubicBezTo>
                    <a:pt x="1342" y="1024"/>
                    <a:pt x="1347" y="1025"/>
                    <a:pt x="1349" y="1025"/>
                  </a:cubicBezTo>
                  <a:lnTo>
                    <a:pt x="1349" y="1025"/>
                  </a:lnTo>
                  <a:cubicBezTo>
                    <a:pt x="1347" y="1024"/>
                    <a:pt x="1344" y="1023"/>
                    <a:pt x="1342" y="1021"/>
                  </a:cubicBezTo>
                  <a:lnTo>
                    <a:pt x="1342" y="1021"/>
                  </a:lnTo>
                  <a:cubicBezTo>
                    <a:pt x="1343" y="1022"/>
                    <a:pt x="1345" y="1022"/>
                    <a:pt x="1346" y="1022"/>
                  </a:cubicBezTo>
                  <a:cubicBezTo>
                    <a:pt x="1346" y="1022"/>
                    <a:pt x="1346" y="1022"/>
                    <a:pt x="1347" y="1022"/>
                  </a:cubicBezTo>
                  <a:lnTo>
                    <a:pt x="1347" y="1022"/>
                  </a:lnTo>
                  <a:cubicBezTo>
                    <a:pt x="1349" y="1023"/>
                    <a:pt x="1351" y="1024"/>
                    <a:pt x="1353" y="1024"/>
                  </a:cubicBezTo>
                  <a:lnTo>
                    <a:pt x="1353" y="1024"/>
                  </a:lnTo>
                  <a:cubicBezTo>
                    <a:pt x="1350" y="1023"/>
                    <a:pt x="1349" y="1022"/>
                    <a:pt x="1347" y="1022"/>
                  </a:cubicBezTo>
                  <a:lnTo>
                    <a:pt x="1347" y="1022"/>
                  </a:lnTo>
                  <a:cubicBezTo>
                    <a:pt x="1347" y="1022"/>
                    <a:pt x="1347" y="1022"/>
                    <a:pt x="1347" y="1022"/>
                  </a:cubicBezTo>
                  <a:lnTo>
                    <a:pt x="1347" y="1022"/>
                  </a:lnTo>
                  <a:cubicBezTo>
                    <a:pt x="1345" y="1022"/>
                    <a:pt x="1344" y="1021"/>
                    <a:pt x="1342" y="1020"/>
                  </a:cubicBezTo>
                  <a:lnTo>
                    <a:pt x="1342" y="1020"/>
                  </a:lnTo>
                  <a:cubicBezTo>
                    <a:pt x="1344" y="1020"/>
                    <a:pt x="1345" y="1021"/>
                    <a:pt x="1347" y="1022"/>
                  </a:cubicBezTo>
                  <a:lnTo>
                    <a:pt x="1347" y="1022"/>
                  </a:lnTo>
                  <a:cubicBezTo>
                    <a:pt x="1347" y="1021"/>
                    <a:pt x="1347" y="1020"/>
                    <a:pt x="1345" y="1019"/>
                  </a:cubicBezTo>
                  <a:lnTo>
                    <a:pt x="1340" y="1019"/>
                  </a:lnTo>
                  <a:cubicBezTo>
                    <a:pt x="1338" y="1018"/>
                    <a:pt x="1336" y="1016"/>
                    <a:pt x="1334" y="1015"/>
                  </a:cubicBezTo>
                  <a:lnTo>
                    <a:pt x="1334" y="1015"/>
                  </a:lnTo>
                  <a:cubicBezTo>
                    <a:pt x="1340" y="1017"/>
                    <a:pt x="1345" y="1019"/>
                    <a:pt x="1345" y="1019"/>
                  </a:cubicBezTo>
                  <a:lnTo>
                    <a:pt x="1333" y="1015"/>
                  </a:lnTo>
                  <a:lnTo>
                    <a:pt x="1333" y="1015"/>
                  </a:lnTo>
                  <a:cubicBezTo>
                    <a:pt x="1332" y="1014"/>
                    <a:pt x="1331" y="1013"/>
                    <a:pt x="1330" y="1013"/>
                  </a:cubicBezTo>
                  <a:lnTo>
                    <a:pt x="1330" y="1013"/>
                  </a:lnTo>
                  <a:cubicBezTo>
                    <a:pt x="1330" y="1013"/>
                    <a:pt x="1331" y="1013"/>
                    <a:pt x="1331" y="1014"/>
                  </a:cubicBezTo>
                  <a:lnTo>
                    <a:pt x="1331" y="1014"/>
                  </a:lnTo>
                  <a:lnTo>
                    <a:pt x="1321" y="1010"/>
                  </a:lnTo>
                  <a:lnTo>
                    <a:pt x="1321" y="1010"/>
                  </a:lnTo>
                  <a:cubicBezTo>
                    <a:pt x="1321" y="1010"/>
                    <a:pt x="1319" y="1009"/>
                    <a:pt x="1315" y="1006"/>
                  </a:cubicBezTo>
                  <a:lnTo>
                    <a:pt x="1312" y="1006"/>
                  </a:lnTo>
                  <a:cubicBezTo>
                    <a:pt x="1314" y="1007"/>
                    <a:pt x="1317" y="1009"/>
                    <a:pt x="1319" y="1010"/>
                  </a:cubicBezTo>
                  <a:lnTo>
                    <a:pt x="1319" y="1010"/>
                  </a:lnTo>
                  <a:lnTo>
                    <a:pt x="1317" y="1009"/>
                  </a:lnTo>
                  <a:lnTo>
                    <a:pt x="1317" y="1009"/>
                  </a:lnTo>
                  <a:cubicBezTo>
                    <a:pt x="1318" y="1010"/>
                    <a:pt x="1320" y="1011"/>
                    <a:pt x="1320" y="1011"/>
                  </a:cubicBezTo>
                  <a:lnTo>
                    <a:pt x="1320" y="1011"/>
                  </a:lnTo>
                  <a:cubicBezTo>
                    <a:pt x="1321" y="1011"/>
                    <a:pt x="1322" y="1011"/>
                    <a:pt x="1322" y="1012"/>
                  </a:cubicBezTo>
                  <a:lnTo>
                    <a:pt x="1322" y="1012"/>
                  </a:lnTo>
                  <a:cubicBezTo>
                    <a:pt x="1322" y="1012"/>
                    <a:pt x="1322" y="1011"/>
                    <a:pt x="1322" y="1011"/>
                  </a:cubicBezTo>
                  <a:lnTo>
                    <a:pt x="1322" y="1011"/>
                  </a:lnTo>
                  <a:cubicBezTo>
                    <a:pt x="1319" y="1010"/>
                    <a:pt x="1314" y="1008"/>
                    <a:pt x="1307" y="1006"/>
                  </a:cubicBezTo>
                  <a:lnTo>
                    <a:pt x="1307" y="1006"/>
                  </a:lnTo>
                  <a:lnTo>
                    <a:pt x="1317" y="1009"/>
                  </a:lnTo>
                  <a:cubicBezTo>
                    <a:pt x="1315" y="1008"/>
                    <a:pt x="1313" y="1007"/>
                    <a:pt x="1311" y="1006"/>
                  </a:cubicBezTo>
                  <a:lnTo>
                    <a:pt x="1312" y="1006"/>
                  </a:lnTo>
                  <a:cubicBezTo>
                    <a:pt x="1312" y="1006"/>
                    <a:pt x="1311" y="1005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5"/>
                  </a:cubicBezTo>
                  <a:lnTo>
                    <a:pt x="1310" y="1005"/>
                  </a:lnTo>
                  <a:cubicBezTo>
                    <a:pt x="1309" y="1005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09" y="1004"/>
                    <a:pt x="1309" y="1004"/>
                  </a:cubicBezTo>
                  <a:lnTo>
                    <a:pt x="1309" y="1004"/>
                  </a:lnTo>
                  <a:cubicBezTo>
                    <a:pt x="1309" y="1004"/>
                    <a:pt x="1310" y="1004"/>
                    <a:pt x="1310" y="1005"/>
                  </a:cubicBezTo>
                  <a:lnTo>
                    <a:pt x="1310" y="1005"/>
                  </a:lnTo>
                  <a:cubicBezTo>
                    <a:pt x="1310" y="1005"/>
                    <a:pt x="1310" y="1005"/>
                    <a:pt x="1310" y="1004"/>
                  </a:cubicBezTo>
                  <a:lnTo>
                    <a:pt x="1310" y="1004"/>
                  </a:lnTo>
                  <a:cubicBezTo>
                    <a:pt x="1312" y="1005"/>
                    <a:pt x="1313" y="1005"/>
                    <a:pt x="1314" y="1006"/>
                  </a:cubicBezTo>
                  <a:lnTo>
                    <a:pt x="1314" y="1006"/>
                  </a:lnTo>
                  <a:cubicBezTo>
                    <a:pt x="1313" y="1005"/>
                    <a:pt x="1312" y="1004"/>
                    <a:pt x="1311" y="1003"/>
                  </a:cubicBezTo>
                  <a:lnTo>
                    <a:pt x="1311" y="1003"/>
                  </a:lnTo>
                  <a:cubicBezTo>
                    <a:pt x="1312" y="1004"/>
                    <a:pt x="1312" y="1004"/>
                    <a:pt x="1313" y="1004"/>
                  </a:cubicBezTo>
                  <a:lnTo>
                    <a:pt x="1313" y="1004"/>
                  </a:lnTo>
                  <a:cubicBezTo>
                    <a:pt x="1312" y="1003"/>
                    <a:pt x="1311" y="1003"/>
                    <a:pt x="1310" y="1002"/>
                  </a:cubicBezTo>
                  <a:lnTo>
                    <a:pt x="1310" y="1002"/>
                  </a:lnTo>
                  <a:cubicBezTo>
                    <a:pt x="1310" y="1003"/>
                    <a:pt x="1311" y="1003"/>
                    <a:pt x="1311" y="1003"/>
                  </a:cubicBezTo>
                  <a:lnTo>
                    <a:pt x="1311" y="1003"/>
                  </a:lnTo>
                  <a:cubicBezTo>
                    <a:pt x="1311" y="1003"/>
                    <a:pt x="1310" y="1003"/>
                    <a:pt x="1310" y="1003"/>
                  </a:cubicBezTo>
                  <a:lnTo>
                    <a:pt x="1310" y="1003"/>
                  </a:lnTo>
                  <a:cubicBezTo>
                    <a:pt x="1310" y="1003"/>
                    <a:pt x="1310" y="1003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10" y="1002"/>
                  </a:cubicBezTo>
                  <a:lnTo>
                    <a:pt x="1310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09" y="1002"/>
                    <a:pt x="1309" y="1002"/>
                    <a:pt x="1309" y="1002"/>
                  </a:cubicBezTo>
                  <a:lnTo>
                    <a:pt x="1309" y="1002"/>
                  </a:lnTo>
                  <a:cubicBezTo>
                    <a:pt x="1311" y="1003"/>
                    <a:pt x="1313" y="1004"/>
                    <a:pt x="1316" y="1005"/>
                  </a:cubicBezTo>
                  <a:lnTo>
                    <a:pt x="1316" y="1005"/>
                  </a:lnTo>
                  <a:cubicBezTo>
                    <a:pt x="1313" y="1003"/>
                    <a:pt x="1310" y="1000"/>
                    <a:pt x="1309" y="998"/>
                  </a:cubicBezTo>
                  <a:lnTo>
                    <a:pt x="1309" y="998"/>
                  </a:lnTo>
                  <a:cubicBezTo>
                    <a:pt x="1310" y="999"/>
                    <a:pt x="1312" y="999"/>
                    <a:pt x="1312" y="999"/>
                  </a:cubicBezTo>
                  <a:cubicBezTo>
                    <a:pt x="1313" y="999"/>
                    <a:pt x="1311" y="998"/>
                    <a:pt x="1307" y="993"/>
                  </a:cubicBezTo>
                  <a:lnTo>
                    <a:pt x="1307" y="993"/>
                  </a:lnTo>
                  <a:cubicBezTo>
                    <a:pt x="1320" y="1006"/>
                    <a:pt x="1332" y="1006"/>
                    <a:pt x="1332" y="1006"/>
                  </a:cubicBezTo>
                  <a:lnTo>
                    <a:pt x="1312" y="996"/>
                  </a:lnTo>
                  <a:lnTo>
                    <a:pt x="1312" y="996"/>
                  </a:lnTo>
                  <a:cubicBezTo>
                    <a:pt x="1312" y="996"/>
                    <a:pt x="1312" y="996"/>
                    <a:pt x="1312" y="996"/>
                  </a:cubicBezTo>
                  <a:lnTo>
                    <a:pt x="1312" y="996"/>
                  </a:lnTo>
                  <a:cubicBezTo>
                    <a:pt x="1314" y="997"/>
                    <a:pt x="1315" y="997"/>
                    <a:pt x="1316" y="997"/>
                  </a:cubicBezTo>
                  <a:cubicBezTo>
                    <a:pt x="1317" y="997"/>
                    <a:pt x="1314" y="994"/>
                    <a:pt x="1310" y="991"/>
                  </a:cubicBezTo>
                  <a:lnTo>
                    <a:pt x="1310" y="991"/>
                  </a:lnTo>
                  <a:cubicBezTo>
                    <a:pt x="1311" y="993"/>
                    <a:pt x="1312" y="995"/>
                    <a:pt x="1312" y="996"/>
                  </a:cubicBezTo>
                  <a:lnTo>
                    <a:pt x="1312" y="996"/>
                  </a:lnTo>
                  <a:cubicBezTo>
                    <a:pt x="1311" y="995"/>
                    <a:pt x="1309" y="994"/>
                    <a:pt x="1307" y="993"/>
                  </a:cubicBezTo>
                  <a:lnTo>
                    <a:pt x="1307" y="993"/>
                  </a:lnTo>
                  <a:lnTo>
                    <a:pt x="1307" y="993"/>
                  </a:lnTo>
                  <a:lnTo>
                    <a:pt x="1307" y="993"/>
                  </a:lnTo>
                  <a:cubicBezTo>
                    <a:pt x="1307" y="995"/>
                    <a:pt x="1308" y="997"/>
                    <a:pt x="1309" y="998"/>
                  </a:cubicBezTo>
                  <a:lnTo>
                    <a:pt x="1309" y="998"/>
                  </a:lnTo>
                  <a:cubicBezTo>
                    <a:pt x="1307" y="998"/>
                    <a:pt x="1305" y="997"/>
                    <a:pt x="1302" y="996"/>
                  </a:cubicBezTo>
                  <a:lnTo>
                    <a:pt x="1302" y="996"/>
                  </a:lnTo>
                  <a:cubicBezTo>
                    <a:pt x="1303" y="997"/>
                    <a:pt x="1305" y="998"/>
                    <a:pt x="1306" y="1000"/>
                  </a:cubicBezTo>
                  <a:lnTo>
                    <a:pt x="1306" y="1000"/>
                  </a:lnTo>
                  <a:cubicBezTo>
                    <a:pt x="1304" y="998"/>
                    <a:pt x="1301" y="997"/>
                    <a:pt x="1298" y="995"/>
                  </a:cubicBezTo>
                  <a:lnTo>
                    <a:pt x="1298" y="995"/>
                  </a:lnTo>
                  <a:cubicBezTo>
                    <a:pt x="1299" y="995"/>
                    <a:pt x="1301" y="996"/>
                    <a:pt x="1302" y="996"/>
                  </a:cubicBezTo>
                  <a:lnTo>
                    <a:pt x="1302" y="996"/>
                  </a:lnTo>
                  <a:cubicBezTo>
                    <a:pt x="1300" y="995"/>
                    <a:pt x="1298" y="995"/>
                    <a:pt x="1296" y="994"/>
                  </a:cubicBezTo>
                  <a:lnTo>
                    <a:pt x="1296" y="994"/>
                  </a:lnTo>
                  <a:cubicBezTo>
                    <a:pt x="1296" y="994"/>
                    <a:pt x="1295" y="994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95" y="993"/>
                  </a:lnTo>
                  <a:cubicBezTo>
                    <a:pt x="1295" y="993"/>
                    <a:pt x="1295" y="993"/>
                    <a:pt x="1295" y="993"/>
                  </a:cubicBezTo>
                  <a:lnTo>
                    <a:pt x="1282" y="993"/>
                  </a:lnTo>
                  <a:cubicBezTo>
                    <a:pt x="1280" y="993"/>
                    <a:pt x="1281" y="994"/>
                    <a:pt x="1285" y="996"/>
                  </a:cubicBezTo>
                  <a:lnTo>
                    <a:pt x="1285" y="996"/>
                  </a:lnTo>
                  <a:cubicBezTo>
                    <a:pt x="1283" y="994"/>
                    <a:pt x="1282" y="993"/>
                    <a:pt x="1282" y="993"/>
                  </a:cubicBezTo>
                  <a:lnTo>
                    <a:pt x="1282" y="993"/>
                  </a:lnTo>
                  <a:lnTo>
                    <a:pt x="1293" y="999"/>
                  </a:lnTo>
                  <a:lnTo>
                    <a:pt x="1293" y="999"/>
                  </a:lnTo>
                  <a:cubicBezTo>
                    <a:pt x="1293" y="999"/>
                    <a:pt x="1293" y="999"/>
                    <a:pt x="1293" y="999"/>
                  </a:cubicBezTo>
                  <a:lnTo>
                    <a:pt x="1293" y="999"/>
                  </a:lnTo>
                  <a:cubicBezTo>
                    <a:pt x="1290" y="998"/>
                    <a:pt x="1287" y="997"/>
                    <a:pt x="1285" y="996"/>
                  </a:cubicBezTo>
                  <a:lnTo>
                    <a:pt x="1285" y="996"/>
                  </a:lnTo>
                  <a:cubicBezTo>
                    <a:pt x="1287" y="998"/>
                    <a:pt x="1290" y="1000"/>
                    <a:pt x="1294" y="1002"/>
                  </a:cubicBezTo>
                  <a:lnTo>
                    <a:pt x="1294" y="1002"/>
                  </a:lnTo>
                  <a:cubicBezTo>
                    <a:pt x="1294" y="1002"/>
                    <a:pt x="1294" y="1003"/>
                    <a:pt x="1294" y="1003"/>
                  </a:cubicBezTo>
                  <a:lnTo>
                    <a:pt x="1294" y="1003"/>
                  </a:lnTo>
                  <a:cubicBezTo>
                    <a:pt x="1294" y="1003"/>
                    <a:pt x="1293" y="1002"/>
                    <a:pt x="1293" y="1002"/>
                  </a:cubicBezTo>
                  <a:cubicBezTo>
                    <a:pt x="1292" y="1002"/>
                    <a:pt x="1292" y="1003"/>
                    <a:pt x="1295" y="1006"/>
                  </a:cubicBezTo>
                  <a:cubicBezTo>
                    <a:pt x="1295" y="1006"/>
                    <a:pt x="1295" y="1005"/>
                    <a:pt x="1294" y="1003"/>
                  </a:cubicBezTo>
                  <a:lnTo>
                    <a:pt x="1294" y="1003"/>
                  </a:lnTo>
                  <a:cubicBezTo>
                    <a:pt x="1296" y="1004"/>
                    <a:pt x="1299" y="1005"/>
                    <a:pt x="1303" y="1007"/>
                  </a:cubicBezTo>
                  <a:lnTo>
                    <a:pt x="1303" y="1007"/>
                  </a:lnTo>
                  <a:cubicBezTo>
                    <a:pt x="1300" y="1006"/>
                    <a:pt x="1297" y="1006"/>
                    <a:pt x="1295" y="1006"/>
                  </a:cubicBezTo>
                  <a:lnTo>
                    <a:pt x="1317" y="1017"/>
                  </a:lnTo>
                  <a:lnTo>
                    <a:pt x="1317" y="1017"/>
                  </a:lnTo>
                  <a:cubicBezTo>
                    <a:pt x="1318" y="1017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8" y="1017"/>
                    <a:pt x="1317" y="1015"/>
                    <a:pt x="1313" y="1012"/>
                  </a:cubicBezTo>
                  <a:lnTo>
                    <a:pt x="1313" y="1012"/>
                  </a:lnTo>
                  <a:cubicBezTo>
                    <a:pt x="1316" y="1013"/>
                    <a:pt x="1318" y="1014"/>
                    <a:pt x="1320" y="1015"/>
                  </a:cubicBezTo>
                  <a:lnTo>
                    <a:pt x="1320" y="1015"/>
                  </a:lnTo>
                  <a:cubicBezTo>
                    <a:pt x="1320" y="1015"/>
                    <a:pt x="1319" y="1015"/>
                    <a:pt x="1319" y="1015"/>
                  </a:cubicBezTo>
                  <a:cubicBezTo>
                    <a:pt x="1318" y="1015"/>
                    <a:pt x="1317" y="1016"/>
                    <a:pt x="1319" y="1018"/>
                  </a:cubicBezTo>
                  <a:lnTo>
                    <a:pt x="1319" y="1018"/>
                  </a:lnTo>
                  <a:cubicBezTo>
                    <a:pt x="1320" y="1018"/>
                    <a:pt x="1321" y="1018"/>
                    <a:pt x="1321" y="1018"/>
                  </a:cubicBezTo>
                  <a:lnTo>
                    <a:pt x="1321" y="1018"/>
                  </a:lnTo>
                  <a:cubicBezTo>
                    <a:pt x="1320" y="1018"/>
                    <a:pt x="1320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cubicBezTo>
                    <a:pt x="1319" y="1018"/>
                    <a:pt x="1319" y="1018"/>
                    <a:pt x="1319" y="1018"/>
                  </a:cubicBezTo>
                  <a:cubicBezTo>
                    <a:pt x="1319" y="1018"/>
                    <a:pt x="1319" y="1018"/>
                    <a:pt x="1319" y="1018"/>
                  </a:cubicBezTo>
                  <a:lnTo>
                    <a:pt x="1319" y="1018"/>
                  </a:lnTo>
                  <a:lnTo>
                    <a:pt x="1317" y="1017"/>
                  </a:lnTo>
                  <a:lnTo>
                    <a:pt x="1317" y="1017"/>
                  </a:lnTo>
                  <a:cubicBezTo>
                    <a:pt x="1314" y="1017"/>
                    <a:pt x="1309" y="1016"/>
                    <a:pt x="1303" y="1014"/>
                  </a:cubicBezTo>
                  <a:lnTo>
                    <a:pt x="1303" y="1014"/>
                  </a:lnTo>
                  <a:cubicBezTo>
                    <a:pt x="1299" y="1013"/>
                    <a:pt x="1294" y="1012"/>
                    <a:pt x="1289" y="1009"/>
                  </a:cubicBezTo>
                  <a:lnTo>
                    <a:pt x="1289" y="1009"/>
                  </a:lnTo>
                  <a:cubicBezTo>
                    <a:pt x="1294" y="1010"/>
                    <a:pt x="1298" y="1012"/>
                    <a:pt x="1298" y="1012"/>
                  </a:cubicBezTo>
                  <a:cubicBezTo>
                    <a:pt x="1299" y="1012"/>
                    <a:pt x="1297" y="1011"/>
                    <a:pt x="1293" y="1010"/>
                  </a:cubicBezTo>
                  <a:lnTo>
                    <a:pt x="1293" y="1010"/>
                  </a:lnTo>
                  <a:cubicBezTo>
                    <a:pt x="1293" y="1010"/>
                    <a:pt x="1294" y="1010"/>
                    <a:pt x="1294" y="1010"/>
                  </a:cubicBezTo>
                  <a:cubicBezTo>
                    <a:pt x="1295" y="1010"/>
                    <a:pt x="1295" y="1010"/>
                    <a:pt x="1295" y="1009"/>
                  </a:cubicBezTo>
                  <a:lnTo>
                    <a:pt x="1295" y="1009"/>
                  </a:lnTo>
                  <a:cubicBezTo>
                    <a:pt x="1298" y="1011"/>
                    <a:pt x="1299" y="1012"/>
                    <a:pt x="1300" y="1012"/>
                  </a:cubicBezTo>
                  <a:cubicBezTo>
                    <a:pt x="1300" y="1012"/>
                    <a:pt x="1299" y="1010"/>
                    <a:pt x="1295" y="1006"/>
                  </a:cubicBezTo>
                  <a:lnTo>
                    <a:pt x="1295" y="1006"/>
                  </a:lnTo>
                  <a:cubicBezTo>
                    <a:pt x="1297" y="1008"/>
                    <a:pt x="1297" y="1009"/>
                    <a:pt x="1295" y="1009"/>
                  </a:cubicBezTo>
                  <a:lnTo>
                    <a:pt x="1295" y="1009"/>
                  </a:lnTo>
                  <a:cubicBezTo>
                    <a:pt x="1292" y="1008"/>
                    <a:pt x="1287" y="1006"/>
                    <a:pt x="1282" y="1006"/>
                  </a:cubicBezTo>
                  <a:lnTo>
                    <a:pt x="1295" y="1006"/>
                  </a:lnTo>
                  <a:cubicBezTo>
                    <a:pt x="1288" y="1000"/>
                    <a:pt x="1282" y="996"/>
                    <a:pt x="1277" y="993"/>
                  </a:cubicBezTo>
                  <a:lnTo>
                    <a:pt x="1277" y="993"/>
                  </a:lnTo>
                  <a:cubicBezTo>
                    <a:pt x="1279" y="993"/>
                    <a:pt x="1280" y="993"/>
                    <a:pt x="1282" y="993"/>
                  </a:cubicBezTo>
                  <a:lnTo>
                    <a:pt x="1272" y="988"/>
                  </a:lnTo>
                  <a:lnTo>
                    <a:pt x="1272" y="988"/>
                  </a:lnTo>
                  <a:cubicBezTo>
                    <a:pt x="1271" y="988"/>
                    <a:pt x="1271" y="987"/>
                    <a:pt x="1271" y="987"/>
                  </a:cubicBezTo>
                  <a:lnTo>
                    <a:pt x="1271" y="987"/>
                  </a:lnTo>
                  <a:cubicBezTo>
                    <a:pt x="1287" y="993"/>
                    <a:pt x="1295" y="993"/>
                    <a:pt x="1295" y="993"/>
                  </a:cubicBezTo>
                  <a:cubicBezTo>
                    <a:pt x="1295" y="993"/>
                    <a:pt x="1286" y="989"/>
                    <a:pt x="1277" y="986"/>
                  </a:cubicBezTo>
                  <a:lnTo>
                    <a:pt x="1277" y="986"/>
                  </a:lnTo>
                  <a:cubicBezTo>
                    <a:pt x="1275" y="985"/>
                    <a:pt x="1273" y="983"/>
                    <a:pt x="1270" y="981"/>
                  </a:cubicBezTo>
                  <a:lnTo>
                    <a:pt x="1270" y="981"/>
                  </a:lnTo>
                  <a:cubicBezTo>
                    <a:pt x="1270" y="981"/>
                    <a:pt x="1270" y="981"/>
                    <a:pt x="1270" y="981"/>
                  </a:cubicBezTo>
                  <a:cubicBezTo>
                    <a:pt x="1244" y="968"/>
                    <a:pt x="1219" y="956"/>
                    <a:pt x="1207" y="943"/>
                  </a:cubicBezTo>
                  <a:lnTo>
                    <a:pt x="1207" y="943"/>
                  </a:lnTo>
                  <a:cubicBezTo>
                    <a:pt x="1227" y="953"/>
                    <a:pt x="1239" y="963"/>
                    <a:pt x="1256" y="967"/>
                  </a:cubicBezTo>
                  <a:lnTo>
                    <a:pt x="1256" y="967"/>
                  </a:lnTo>
                  <a:cubicBezTo>
                    <a:pt x="1256" y="967"/>
                    <a:pt x="1257" y="968"/>
                    <a:pt x="1257" y="968"/>
                  </a:cubicBezTo>
                  <a:cubicBezTo>
                    <a:pt x="1257" y="968"/>
                    <a:pt x="1257" y="968"/>
                    <a:pt x="1257" y="968"/>
                  </a:cubicBezTo>
                  <a:lnTo>
                    <a:pt x="1257" y="968"/>
                  </a:lnTo>
                  <a:lnTo>
                    <a:pt x="1270" y="981"/>
                  </a:lnTo>
                  <a:cubicBezTo>
                    <a:pt x="1273" y="981"/>
                    <a:pt x="1277" y="982"/>
                    <a:pt x="1280" y="983"/>
                  </a:cubicBezTo>
                  <a:lnTo>
                    <a:pt x="1280" y="983"/>
                  </a:lnTo>
                  <a:cubicBezTo>
                    <a:pt x="1275" y="980"/>
                    <a:pt x="1272" y="977"/>
                    <a:pt x="1270" y="975"/>
                  </a:cubicBezTo>
                  <a:lnTo>
                    <a:pt x="1270" y="975"/>
                  </a:lnTo>
                  <a:cubicBezTo>
                    <a:pt x="1272" y="976"/>
                    <a:pt x="1275" y="977"/>
                    <a:pt x="1277" y="978"/>
                  </a:cubicBezTo>
                  <a:lnTo>
                    <a:pt x="1277" y="978"/>
                  </a:lnTo>
                  <a:cubicBezTo>
                    <a:pt x="1280" y="981"/>
                    <a:pt x="1284" y="984"/>
                    <a:pt x="1287" y="987"/>
                  </a:cubicBezTo>
                  <a:lnTo>
                    <a:pt x="1287" y="987"/>
                  </a:lnTo>
                  <a:cubicBezTo>
                    <a:pt x="1285" y="985"/>
                    <a:pt x="1283" y="984"/>
                    <a:pt x="1280" y="983"/>
                  </a:cubicBezTo>
                  <a:lnTo>
                    <a:pt x="1280" y="983"/>
                  </a:lnTo>
                  <a:cubicBezTo>
                    <a:pt x="1284" y="986"/>
                    <a:pt x="1289" y="989"/>
                    <a:pt x="1295" y="993"/>
                  </a:cubicBezTo>
                  <a:cubicBezTo>
                    <a:pt x="1295" y="992"/>
                    <a:pt x="1295" y="991"/>
                    <a:pt x="1295" y="990"/>
                  </a:cubicBezTo>
                  <a:lnTo>
                    <a:pt x="1295" y="990"/>
                  </a:lnTo>
                  <a:cubicBezTo>
                    <a:pt x="1299" y="992"/>
                    <a:pt x="1303" y="993"/>
                    <a:pt x="1307" y="993"/>
                  </a:cubicBezTo>
                  <a:cubicBezTo>
                    <a:pt x="1302" y="991"/>
                    <a:pt x="1298" y="989"/>
                    <a:pt x="1295" y="987"/>
                  </a:cubicBezTo>
                  <a:lnTo>
                    <a:pt x="1295" y="987"/>
                  </a:lnTo>
                  <a:cubicBezTo>
                    <a:pt x="1295" y="988"/>
                    <a:pt x="1295" y="989"/>
                    <a:pt x="1295" y="990"/>
                  </a:cubicBezTo>
                  <a:lnTo>
                    <a:pt x="1295" y="990"/>
                  </a:lnTo>
                  <a:cubicBezTo>
                    <a:pt x="1293" y="989"/>
                    <a:pt x="1291" y="988"/>
                    <a:pt x="1288" y="987"/>
                  </a:cubicBezTo>
                  <a:lnTo>
                    <a:pt x="1288" y="987"/>
                  </a:lnTo>
                  <a:lnTo>
                    <a:pt x="1282" y="981"/>
                  </a:lnTo>
                  <a:lnTo>
                    <a:pt x="1282" y="981"/>
                  </a:lnTo>
                  <a:cubicBezTo>
                    <a:pt x="1286" y="983"/>
                    <a:pt x="1290" y="985"/>
                    <a:pt x="1295" y="987"/>
                  </a:cubicBezTo>
                  <a:lnTo>
                    <a:pt x="1295" y="987"/>
                  </a:lnTo>
                  <a:cubicBezTo>
                    <a:pt x="1294" y="985"/>
                    <a:pt x="1293" y="983"/>
                    <a:pt x="1292" y="981"/>
                  </a:cubicBezTo>
                  <a:lnTo>
                    <a:pt x="1294" y="981"/>
                  </a:lnTo>
                  <a:cubicBezTo>
                    <a:pt x="1299" y="986"/>
                    <a:pt x="1304" y="990"/>
                    <a:pt x="1307" y="993"/>
                  </a:cubicBezTo>
                  <a:lnTo>
                    <a:pt x="1295" y="981"/>
                  </a:lnTo>
                  <a:lnTo>
                    <a:pt x="1295" y="981"/>
                  </a:lnTo>
                  <a:cubicBezTo>
                    <a:pt x="1295" y="981"/>
                    <a:pt x="1303" y="987"/>
                    <a:pt x="1310" y="991"/>
                  </a:cubicBezTo>
                  <a:lnTo>
                    <a:pt x="1310" y="991"/>
                  </a:lnTo>
                  <a:cubicBezTo>
                    <a:pt x="1308" y="989"/>
                    <a:pt x="1305" y="986"/>
                    <a:pt x="1302" y="983"/>
                  </a:cubicBezTo>
                  <a:lnTo>
                    <a:pt x="1302" y="983"/>
                  </a:lnTo>
                  <a:cubicBezTo>
                    <a:pt x="1303" y="983"/>
                    <a:pt x="1304" y="983"/>
                    <a:pt x="1305" y="983"/>
                  </a:cubicBezTo>
                  <a:cubicBezTo>
                    <a:pt x="1306" y="983"/>
                    <a:pt x="1307" y="983"/>
                    <a:pt x="1307" y="981"/>
                  </a:cubicBezTo>
                  <a:lnTo>
                    <a:pt x="1282" y="968"/>
                  </a:lnTo>
                  <a:lnTo>
                    <a:pt x="1282" y="968"/>
                  </a:lnTo>
                  <a:cubicBezTo>
                    <a:pt x="1290" y="972"/>
                    <a:pt x="1297" y="978"/>
                    <a:pt x="1302" y="983"/>
                  </a:cubicBezTo>
                  <a:lnTo>
                    <a:pt x="1302" y="983"/>
                  </a:lnTo>
                  <a:cubicBezTo>
                    <a:pt x="1296" y="980"/>
                    <a:pt x="1287" y="972"/>
                    <a:pt x="1286" y="972"/>
                  </a:cubicBezTo>
                  <a:lnTo>
                    <a:pt x="1286" y="972"/>
                  </a:lnTo>
                  <a:cubicBezTo>
                    <a:pt x="1286" y="972"/>
                    <a:pt x="1288" y="974"/>
                    <a:pt x="1294" y="980"/>
                  </a:cubicBezTo>
                  <a:lnTo>
                    <a:pt x="1294" y="980"/>
                  </a:lnTo>
                  <a:lnTo>
                    <a:pt x="1295" y="981"/>
                  </a:lnTo>
                  <a:lnTo>
                    <a:pt x="1295" y="981"/>
                  </a:lnTo>
                  <a:cubicBezTo>
                    <a:pt x="1293" y="979"/>
                    <a:pt x="1290" y="977"/>
                    <a:pt x="1286" y="974"/>
                  </a:cubicBezTo>
                  <a:lnTo>
                    <a:pt x="1286" y="974"/>
                  </a:lnTo>
                  <a:cubicBezTo>
                    <a:pt x="1287" y="975"/>
                    <a:pt x="1288" y="976"/>
                    <a:pt x="1289" y="977"/>
                  </a:cubicBezTo>
                  <a:lnTo>
                    <a:pt x="1289" y="977"/>
                  </a:lnTo>
                  <a:cubicBezTo>
                    <a:pt x="1288" y="975"/>
                    <a:pt x="1286" y="974"/>
                    <a:pt x="1284" y="973"/>
                  </a:cubicBezTo>
                  <a:lnTo>
                    <a:pt x="1284" y="973"/>
                  </a:lnTo>
                  <a:cubicBezTo>
                    <a:pt x="1284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3" y="972"/>
                    <a:pt x="1283" y="972"/>
                    <a:pt x="1283" y="972"/>
                  </a:cubicBezTo>
                  <a:lnTo>
                    <a:pt x="1283" y="972"/>
                  </a:lnTo>
                  <a:cubicBezTo>
                    <a:pt x="1284" y="972"/>
                    <a:pt x="1285" y="973"/>
                    <a:pt x="1286" y="974"/>
                  </a:cubicBezTo>
                  <a:lnTo>
                    <a:pt x="1286" y="974"/>
                  </a:lnTo>
                  <a:cubicBezTo>
                    <a:pt x="1285" y="973"/>
                    <a:pt x="1284" y="972"/>
                    <a:pt x="1283" y="971"/>
                  </a:cubicBezTo>
                  <a:lnTo>
                    <a:pt x="1283" y="971"/>
                  </a:lnTo>
                  <a:cubicBezTo>
                    <a:pt x="1282" y="971"/>
                    <a:pt x="1282" y="971"/>
                    <a:pt x="1282" y="971"/>
                  </a:cubicBezTo>
                  <a:lnTo>
                    <a:pt x="1282" y="971"/>
                  </a:lnTo>
                  <a:cubicBezTo>
                    <a:pt x="1287" y="974"/>
                    <a:pt x="1291" y="977"/>
                    <a:pt x="1295" y="981"/>
                  </a:cubicBezTo>
                  <a:lnTo>
                    <a:pt x="1295" y="981"/>
                  </a:lnTo>
                  <a:cubicBezTo>
                    <a:pt x="1292" y="978"/>
                    <a:pt x="1287" y="974"/>
                    <a:pt x="1282" y="970"/>
                  </a:cubicBezTo>
                  <a:lnTo>
                    <a:pt x="1282" y="970"/>
                  </a:lnTo>
                  <a:cubicBezTo>
                    <a:pt x="1282" y="969"/>
                    <a:pt x="1282" y="968"/>
                    <a:pt x="1282" y="968"/>
                  </a:cubicBezTo>
                  <a:lnTo>
                    <a:pt x="1282" y="968"/>
                  </a:lnTo>
                  <a:lnTo>
                    <a:pt x="1282" y="968"/>
                  </a:lnTo>
                  <a:lnTo>
                    <a:pt x="1282" y="968"/>
                  </a:lnTo>
                  <a:cubicBezTo>
                    <a:pt x="1282" y="968"/>
                    <a:pt x="1282" y="968"/>
                    <a:pt x="1282" y="968"/>
                  </a:cubicBezTo>
                  <a:cubicBezTo>
                    <a:pt x="1282" y="968"/>
                    <a:pt x="1278" y="966"/>
                    <a:pt x="1271" y="962"/>
                  </a:cubicBezTo>
                  <a:lnTo>
                    <a:pt x="1271" y="962"/>
                  </a:lnTo>
                  <a:cubicBezTo>
                    <a:pt x="1265" y="956"/>
                    <a:pt x="1258" y="951"/>
                    <a:pt x="1253" y="948"/>
                  </a:cubicBezTo>
                  <a:lnTo>
                    <a:pt x="1253" y="948"/>
                  </a:lnTo>
                  <a:cubicBezTo>
                    <a:pt x="1216" y="917"/>
                    <a:pt x="1172" y="883"/>
                    <a:pt x="1157" y="868"/>
                  </a:cubicBezTo>
                  <a:lnTo>
                    <a:pt x="1157" y="868"/>
                  </a:lnTo>
                  <a:cubicBezTo>
                    <a:pt x="1157" y="868"/>
                    <a:pt x="1194" y="893"/>
                    <a:pt x="1207" y="905"/>
                  </a:cubicBezTo>
                  <a:cubicBezTo>
                    <a:pt x="1207" y="905"/>
                    <a:pt x="1212" y="911"/>
                    <a:pt x="1219" y="914"/>
                  </a:cubicBezTo>
                  <a:lnTo>
                    <a:pt x="1219" y="914"/>
                  </a:lnTo>
                  <a:lnTo>
                    <a:pt x="1219" y="905"/>
                  </a:lnTo>
                  <a:cubicBezTo>
                    <a:pt x="1219" y="905"/>
                    <a:pt x="1219" y="893"/>
                    <a:pt x="1219" y="893"/>
                  </a:cubicBezTo>
                  <a:cubicBezTo>
                    <a:pt x="1219" y="880"/>
                    <a:pt x="1219" y="880"/>
                    <a:pt x="1219" y="880"/>
                  </a:cubicBezTo>
                  <a:lnTo>
                    <a:pt x="1219" y="868"/>
                  </a:lnTo>
                  <a:cubicBezTo>
                    <a:pt x="1219" y="868"/>
                    <a:pt x="1219" y="855"/>
                    <a:pt x="1219" y="855"/>
                  </a:cubicBezTo>
                  <a:lnTo>
                    <a:pt x="1207" y="843"/>
                  </a:lnTo>
                  <a:cubicBezTo>
                    <a:pt x="1207" y="843"/>
                    <a:pt x="1207" y="843"/>
                    <a:pt x="1207" y="855"/>
                  </a:cubicBezTo>
                  <a:cubicBezTo>
                    <a:pt x="1207" y="868"/>
                    <a:pt x="1194" y="868"/>
                    <a:pt x="1194" y="868"/>
                  </a:cubicBezTo>
                  <a:lnTo>
                    <a:pt x="1182" y="855"/>
                  </a:lnTo>
                  <a:cubicBezTo>
                    <a:pt x="1182" y="843"/>
                    <a:pt x="1182" y="830"/>
                    <a:pt x="1169" y="817"/>
                  </a:cubicBezTo>
                  <a:cubicBezTo>
                    <a:pt x="1169" y="817"/>
                    <a:pt x="1169" y="817"/>
                    <a:pt x="1169" y="805"/>
                  </a:cubicBezTo>
                  <a:lnTo>
                    <a:pt x="1182" y="805"/>
                  </a:lnTo>
                  <a:cubicBezTo>
                    <a:pt x="1169" y="805"/>
                    <a:pt x="1169" y="792"/>
                    <a:pt x="1169" y="792"/>
                  </a:cubicBezTo>
                  <a:lnTo>
                    <a:pt x="1144" y="792"/>
                  </a:lnTo>
                  <a:cubicBezTo>
                    <a:pt x="1144" y="805"/>
                    <a:pt x="1144" y="805"/>
                    <a:pt x="1144" y="805"/>
                  </a:cubicBezTo>
                  <a:lnTo>
                    <a:pt x="1144" y="817"/>
                  </a:lnTo>
                  <a:cubicBezTo>
                    <a:pt x="1144" y="817"/>
                    <a:pt x="1144" y="830"/>
                    <a:pt x="1131" y="830"/>
                  </a:cubicBezTo>
                  <a:lnTo>
                    <a:pt x="1131" y="817"/>
                  </a:lnTo>
                  <a:cubicBezTo>
                    <a:pt x="1119" y="805"/>
                    <a:pt x="1106" y="805"/>
                    <a:pt x="1094" y="805"/>
                  </a:cubicBezTo>
                  <a:lnTo>
                    <a:pt x="1069" y="805"/>
                  </a:lnTo>
                  <a:cubicBezTo>
                    <a:pt x="1081" y="805"/>
                    <a:pt x="1081" y="792"/>
                    <a:pt x="1094" y="780"/>
                  </a:cubicBezTo>
                  <a:cubicBezTo>
                    <a:pt x="1081" y="767"/>
                    <a:pt x="1071" y="763"/>
                    <a:pt x="1063" y="763"/>
                  </a:cubicBezTo>
                  <a:cubicBezTo>
                    <a:pt x="1048" y="763"/>
                    <a:pt x="1039" y="780"/>
                    <a:pt x="1031" y="780"/>
                  </a:cubicBezTo>
                  <a:cubicBezTo>
                    <a:pt x="1018" y="780"/>
                    <a:pt x="1006" y="780"/>
                    <a:pt x="1006" y="755"/>
                  </a:cubicBezTo>
                  <a:lnTo>
                    <a:pt x="1043" y="742"/>
                  </a:lnTo>
                  <a:lnTo>
                    <a:pt x="1018" y="729"/>
                  </a:lnTo>
                  <a:lnTo>
                    <a:pt x="1043" y="704"/>
                  </a:lnTo>
                  <a:cubicBezTo>
                    <a:pt x="993" y="704"/>
                    <a:pt x="993" y="692"/>
                    <a:pt x="981" y="654"/>
                  </a:cubicBezTo>
                  <a:cubicBezTo>
                    <a:pt x="968" y="667"/>
                    <a:pt x="968" y="679"/>
                    <a:pt x="955" y="692"/>
                  </a:cubicBezTo>
                  <a:cubicBezTo>
                    <a:pt x="930" y="667"/>
                    <a:pt x="933" y="667"/>
                    <a:pt x="935" y="667"/>
                  </a:cubicBezTo>
                  <a:cubicBezTo>
                    <a:pt x="936" y="667"/>
                    <a:pt x="937" y="667"/>
                    <a:pt x="918" y="651"/>
                  </a:cubicBezTo>
                  <a:lnTo>
                    <a:pt x="918" y="651"/>
                  </a:lnTo>
                  <a:cubicBezTo>
                    <a:pt x="916" y="642"/>
                    <a:pt x="905" y="642"/>
                    <a:pt x="905" y="642"/>
                  </a:cubicBezTo>
                  <a:lnTo>
                    <a:pt x="905" y="642"/>
                  </a:lnTo>
                  <a:cubicBezTo>
                    <a:pt x="905" y="642"/>
                    <a:pt x="905" y="642"/>
                    <a:pt x="905" y="642"/>
                  </a:cubicBezTo>
                  <a:cubicBezTo>
                    <a:pt x="905" y="642"/>
                    <a:pt x="918" y="629"/>
                    <a:pt x="918" y="629"/>
                  </a:cubicBezTo>
                  <a:lnTo>
                    <a:pt x="930" y="629"/>
                  </a:lnTo>
                  <a:cubicBezTo>
                    <a:pt x="943" y="629"/>
                    <a:pt x="943" y="629"/>
                    <a:pt x="943" y="642"/>
                  </a:cubicBezTo>
                  <a:lnTo>
                    <a:pt x="943" y="654"/>
                  </a:lnTo>
                  <a:lnTo>
                    <a:pt x="955" y="654"/>
                  </a:lnTo>
                  <a:cubicBezTo>
                    <a:pt x="955" y="642"/>
                    <a:pt x="968" y="642"/>
                    <a:pt x="981" y="629"/>
                  </a:cubicBezTo>
                  <a:cubicBezTo>
                    <a:pt x="981" y="591"/>
                    <a:pt x="943" y="591"/>
                    <a:pt x="930" y="579"/>
                  </a:cubicBezTo>
                  <a:cubicBezTo>
                    <a:pt x="930" y="579"/>
                    <a:pt x="930" y="591"/>
                    <a:pt x="930" y="591"/>
                  </a:cubicBezTo>
                  <a:lnTo>
                    <a:pt x="880" y="591"/>
                  </a:lnTo>
                  <a:lnTo>
                    <a:pt x="880" y="604"/>
                  </a:lnTo>
                  <a:cubicBezTo>
                    <a:pt x="880" y="591"/>
                    <a:pt x="867" y="591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8" y="579"/>
                    <a:pt x="880" y="591"/>
                  </a:cubicBezTo>
                  <a:cubicBezTo>
                    <a:pt x="880" y="579"/>
                    <a:pt x="868" y="579"/>
                    <a:pt x="867" y="579"/>
                  </a:cubicBezTo>
                  <a:lnTo>
                    <a:pt x="867" y="579"/>
                  </a:lnTo>
                  <a:cubicBezTo>
                    <a:pt x="867" y="579"/>
                    <a:pt x="867" y="579"/>
                    <a:pt x="867" y="579"/>
                  </a:cubicBezTo>
                  <a:lnTo>
                    <a:pt x="880" y="566"/>
                  </a:lnTo>
                  <a:lnTo>
                    <a:pt x="842" y="566"/>
                  </a:lnTo>
                  <a:lnTo>
                    <a:pt x="842" y="554"/>
                  </a:lnTo>
                  <a:cubicBezTo>
                    <a:pt x="842" y="541"/>
                    <a:pt x="855" y="541"/>
                    <a:pt x="867" y="528"/>
                  </a:cubicBezTo>
                  <a:lnTo>
                    <a:pt x="880" y="516"/>
                  </a:lnTo>
                  <a:lnTo>
                    <a:pt x="905" y="516"/>
                  </a:lnTo>
                  <a:lnTo>
                    <a:pt x="867" y="503"/>
                  </a:lnTo>
                  <a:lnTo>
                    <a:pt x="855" y="491"/>
                  </a:lnTo>
                  <a:lnTo>
                    <a:pt x="855" y="491"/>
                  </a:lnTo>
                  <a:cubicBezTo>
                    <a:pt x="855" y="493"/>
                    <a:pt x="855" y="495"/>
                    <a:pt x="855" y="497"/>
                  </a:cubicBezTo>
                  <a:lnTo>
                    <a:pt x="855" y="497"/>
                  </a:lnTo>
                  <a:cubicBezTo>
                    <a:pt x="852" y="494"/>
                    <a:pt x="849" y="491"/>
                    <a:pt x="842" y="491"/>
                  </a:cubicBezTo>
                  <a:lnTo>
                    <a:pt x="855" y="478"/>
                  </a:lnTo>
                  <a:cubicBezTo>
                    <a:pt x="855" y="466"/>
                    <a:pt x="855" y="453"/>
                    <a:pt x="867" y="453"/>
                  </a:cubicBezTo>
                  <a:cubicBezTo>
                    <a:pt x="867" y="440"/>
                    <a:pt x="867" y="440"/>
                    <a:pt x="880" y="440"/>
                  </a:cubicBezTo>
                  <a:cubicBezTo>
                    <a:pt x="880" y="415"/>
                    <a:pt x="855" y="415"/>
                    <a:pt x="830" y="415"/>
                  </a:cubicBezTo>
                  <a:lnTo>
                    <a:pt x="805" y="415"/>
                  </a:lnTo>
                  <a:lnTo>
                    <a:pt x="805" y="403"/>
                  </a:lnTo>
                  <a:cubicBezTo>
                    <a:pt x="805" y="405"/>
                    <a:pt x="804" y="406"/>
                    <a:pt x="803" y="406"/>
                  </a:cubicBezTo>
                  <a:cubicBezTo>
                    <a:pt x="802" y="406"/>
                    <a:pt x="801" y="405"/>
                    <a:pt x="798" y="403"/>
                  </a:cubicBezTo>
                  <a:lnTo>
                    <a:pt x="798" y="403"/>
                  </a:lnTo>
                  <a:lnTo>
                    <a:pt x="805" y="415"/>
                  </a:lnTo>
                  <a:lnTo>
                    <a:pt x="780" y="415"/>
                  </a:lnTo>
                  <a:cubicBezTo>
                    <a:pt x="777" y="411"/>
                    <a:pt x="774" y="407"/>
                    <a:pt x="770" y="403"/>
                  </a:cubicBezTo>
                  <a:lnTo>
                    <a:pt x="767" y="403"/>
                  </a:lnTo>
                  <a:lnTo>
                    <a:pt x="754" y="390"/>
                  </a:lnTo>
                  <a:lnTo>
                    <a:pt x="754" y="390"/>
                  </a:lnTo>
                  <a:cubicBezTo>
                    <a:pt x="754" y="403"/>
                    <a:pt x="767" y="403"/>
                    <a:pt x="767" y="403"/>
                  </a:cubicBezTo>
                  <a:cubicBezTo>
                    <a:pt x="754" y="403"/>
                    <a:pt x="742" y="390"/>
                    <a:pt x="742" y="378"/>
                  </a:cubicBezTo>
                  <a:cubicBezTo>
                    <a:pt x="742" y="378"/>
                    <a:pt x="742" y="378"/>
                    <a:pt x="729" y="390"/>
                  </a:cubicBezTo>
                  <a:cubicBezTo>
                    <a:pt x="724" y="380"/>
                    <a:pt x="721" y="376"/>
                    <a:pt x="720" y="376"/>
                  </a:cubicBezTo>
                  <a:lnTo>
                    <a:pt x="720" y="376"/>
                  </a:lnTo>
                  <a:cubicBezTo>
                    <a:pt x="719" y="376"/>
                    <a:pt x="722" y="383"/>
                    <a:pt x="729" y="390"/>
                  </a:cubicBezTo>
                  <a:lnTo>
                    <a:pt x="717" y="390"/>
                  </a:lnTo>
                  <a:cubicBezTo>
                    <a:pt x="706" y="380"/>
                    <a:pt x="704" y="360"/>
                    <a:pt x="704" y="339"/>
                  </a:cubicBezTo>
                  <a:lnTo>
                    <a:pt x="704" y="339"/>
                  </a:lnTo>
                  <a:cubicBezTo>
                    <a:pt x="705" y="340"/>
                    <a:pt x="706" y="341"/>
                    <a:pt x="706" y="341"/>
                  </a:cubicBezTo>
                  <a:lnTo>
                    <a:pt x="706" y="341"/>
                  </a:lnTo>
                  <a:cubicBezTo>
                    <a:pt x="704" y="338"/>
                    <a:pt x="704" y="335"/>
                    <a:pt x="704" y="328"/>
                  </a:cubicBezTo>
                  <a:lnTo>
                    <a:pt x="704" y="328"/>
                  </a:lnTo>
                  <a:cubicBezTo>
                    <a:pt x="704" y="332"/>
                    <a:pt x="704" y="335"/>
                    <a:pt x="704" y="339"/>
                  </a:cubicBezTo>
                  <a:lnTo>
                    <a:pt x="704" y="339"/>
                  </a:lnTo>
                  <a:cubicBezTo>
                    <a:pt x="700" y="335"/>
                    <a:pt x="696" y="331"/>
                    <a:pt x="692" y="327"/>
                  </a:cubicBezTo>
                  <a:cubicBezTo>
                    <a:pt x="692" y="315"/>
                    <a:pt x="692" y="302"/>
                    <a:pt x="679" y="290"/>
                  </a:cubicBezTo>
                  <a:lnTo>
                    <a:pt x="679" y="290"/>
                  </a:lnTo>
                  <a:cubicBezTo>
                    <a:pt x="679" y="290"/>
                    <a:pt x="679" y="290"/>
                    <a:pt x="679" y="290"/>
                  </a:cubicBezTo>
                  <a:cubicBezTo>
                    <a:pt x="679" y="290"/>
                    <a:pt x="679" y="290"/>
                    <a:pt x="679" y="277"/>
                  </a:cubicBezTo>
                  <a:cubicBezTo>
                    <a:pt x="667" y="277"/>
                    <a:pt x="666" y="277"/>
                    <a:pt x="654" y="265"/>
                  </a:cubicBezTo>
                  <a:lnTo>
                    <a:pt x="654" y="265"/>
                  </a:lnTo>
                  <a:cubicBezTo>
                    <a:pt x="666" y="277"/>
                    <a:pt x="666" y="277"/>
                    <a:pt x="666" y="277"/>
                  </a:cubicBezTo>
                  <a:cubicBezTo>
                    <a:pt x="664" y="277"/>
                    <a:pt x="662" y="277"/>
                    <a:pt x="660" y="277"/>
                  </a:cubicBezTo>
                  <a:lnTo>
                    <a:pt x="660" y="277"/>
                  </a:lnTo>
                  <a:lnTo>
                    <a:pt x="666" y="290"/>
                  </a:lnTo>
                  <a:cubicBezTo>
                    <a:pt x="666" y="290"/>
                    <a:pt x="654" y="277"/>
                    <a:pt x="641" y="265"/>
                  </a:cubicBezTo>
                  <a:lnTo>
                    <a:pt x="641" y="265"/>
                  </a:lnTo>
                  <a:cubicBezTo>
                    <a:pt x="641" y="277"/>
                    <a:pt x="654" y="277"/>
                    <a:pt x="654" y="290"/>
                  </a:cubicBezTo>
                  <a:lnTo>
                    <a:pt x="641" y="277"/>
                  </a:lnTo>
                  <a:lnTo>
                    <a:pt x="641" y="277"/>
                  </a:lnTo>
                  <a:lnTo>
                    <a:pt x="654" y="290"/>
                  </a:lnTo>
                  <a:lnTo>
                    <a:pt x="641" y="290"/>
                  </a:lnTo>
                  <a:lnTo>
                    <a:pt x="629" y="277"/>
                  </a:lnTo>
                  <a:lnTo>
                    <a:pt x="629" y="277"/>
                  </a:lnTo>
                  <a:cubicBezTo>
                    <a:pt x="629" y="290"/>
                    <a:pt x="629" y="290"/>
                    <a:pt x="641" y="290"/>
                  </a:cubicBezTo>
                  <a:lnTo>
                    <a:pt x="629" y="290"/>
                  </a:lnTo>
                  <a:lnTo>
                    <a:pt x="629" y="277"/>
                  </a:lnTo>
                  <a:lnTo>
                    <a:pt x="629" y="265"/>
                  </a:lnTo>
                  <a:lnTo>
                    <a:pt x="641" y="277"/>
                  </a:lnTo>
                  <a:lnTo>
                    <a:pt x="641" y="265"/>
                  </a:lnTo>
                  <a:lnTo>
                    <a:pt x="641" y="252"/>
                  </a:lnTo>
                  <a:lnTo>
                    <a:pt x="654" y="239"/>
                  </a:lnTo>
                  <a:lnTo>
                    <a:pt x="654" y="227"/>
                  </a:lnTo>
                  <a:lnTo>
                    <a:pt x="666" y="239"/>
                  </a:lnTo>
                  <a:lnTo>
                    <a:pt x="666" y="227"/>
                  </a:lnTo>
                  <a:lnTo>
                    <a:pt x="679" y="202"/>
                  </a:lnTo>
                  <a:lnTo>
                    <a:pt x="654" y="202"/>
                  </a:lnTo>
                  <a:cubicBezTo>
                    <a:pt x="654" y="202"/>
                    <a:pt x="654" y="202"/>
                    <a:pt x="641" y="214"/>
                  </a:cubicBezTo>
                  <a:cubicBezTo>
                    <a:pt x="641" y="227"/>
                    <a:pt x="629" y="239"/>
                    <a:pt x="616" y="252"/>
                  </a:cubicBezTo>
                  <a:lnTo>
                    <a:pt x="604" y="265"/>
                  </a:lnTo>
                  <a:lnTo>
                    <a:pt x="604" y="277"/>
                  </a:lnTo>
                  <a:lnTo>
                    <a:pt x="591" y="277"/>
                  </a:lnTo>
                  <a:cubicBezTo>
                    <a:pt x="578" y="290"/>
                    <a:pt x="566" y="302"/>
                    <a:pt x="541" y="302"/>
                  </a:cubicBezTo>
                  <a:cubicBezTo>
                    <a:pt x="478" y="290"/>
                    <a:pt x="566" y="227"/>
                    <a:pt x="591" y="202"/>
                  </a:cubicBezTo>
                  <a:lnTo>
                    <a:pt x="591" y="189"/>
                  </a:lnTo>
                  <a:cubicBezTo>
                    <a:pt x="555" y="204"/>
                    <a:pt x="510" y="226"/>
                    <a:pt x="484" y="226"/>
                  </a:cubicBezTo>
                  <a:cubicBezTo>
                    <a:pt x="464" y="226"/>
                    <a:pt x="455" y="214"/>
                    <a:pt x="465" y="177"/>
                  </a:cubicBezTo>
                  <a:cubicBezTo>
                    <a:pt x="470" y="174"/>
                    <a:pt x="474" y="173"/>
                    <a:pt x="478" y="173"/>
                  </a:cubicBezTo>
                  <a:cubicBezTo>
                    <a:pt x="491" y="173"/>
                    <a:pt x="493" y="189"/>
                    <a:pt x="503" y="189"/>
                  </a:cubicBezTo>
                  <a:cubicBezTo>
                    <a:pt x="503" y="164"/>
                    <a:pt x="516" y="139"/>
                    <a:pt x="528" y="126"/>
                  </a:cubicBezTo>
                  <a:cubicBezTo>
                    <a:pt x="629" y="76"/>
                    <a:pt x="616" y="126"/>
                    <a:pt x="666" y="38"/>
                  </a:cubicBezTo>
                  <a:lnTo>
                    <a:pt x="666" y="38"/>
                  </a:lnTo>
                  <a:cubicBezTo>
                    <a:pt x="620" y="78"/>
                    <a:pt x="591" y="91"/>
                    <a:pt x="570" y="91"/>
                  </a:cubicBezTo>
                  <a:cubicBezTo>
                    <a:pt x="535" y="91"/>
                    <a:pt x="524" y="54"/>
                    <a:pt x="490" y="54"/>
                  </a:cubicBezTo>
                  <a:cubicBezTo>
                    <a:pt x="469" y="54"/>
                    <a:pt x="439" y="68"/>
                    <a:pt x="390" y="114"/>
                  </a:cubicBezTo>
                  <a:lnTo>
                    <a:pt x="415" y="63"/>
                  </a:lnTo>
                  <a:cubicBezTo>
                    <a:pt x="415" y="68"/>
                    <a:pt x="417" y="69"/>
                    <a:pt x="418" y="69"/>
                  </a:cubicBezTo>
                  <a:cubicBezTo>
                    <a:pt x="422" y="69"/>
                    <a:pt x="428" y="63"/>
                    <a:pt x="428" y="63"/>
                  </a:cubicBezTo>
                  <a:cubicBezTo>
                    <a:pt x="438" y="40"/>
                    <a:pt x="438" y="31"/>
                    <a:pt x="432" y="31"/>
                  </a:cubicBezTo>
                  <a:cubicBezTo>
                    <a:pt x="411" y="31"/>
                    <a:pt x="321" y="125"/>
                    <a:pt x="281" y="125"/>
                  </a:cubicBezTo>
                  <a:cubicBezTo>
                    <a:pt x="273" y="125"/>
                    <a:pt x="267" y="122"/>
                    <a:pt x="264" y="114"/>
                  </a:cubicBezTo>
                  <a:cubicBezTo>
                    <a:pt x="264" y="101"/>
                    <a:pt x="264" y="89"/>
                    <a:pt x="277" y="76"/>
                  </a:cubicBezTo>
                  <a:lnTo>
                    <a:pt x="277" y="63"/>
                  </a:lnTo>
                  <a:cubicBezTo>
                    <a:pt x="277" y="63"/>
                    <a:pt x="289" y="63"/>
                    <a:pt x="289" y="51"/>
                  </a:cubicBezTo>
                  <a:cubicBezTo>
                    <a:pt x="289" y="51"/>
                    <a:pt x="302" y="38"/>
                    <a:pt x="315" y="38"/>
                  </a:cubicBezTo>
                  <a:lnTo>
                    <a:pt x="289" y="38"/>
                  </a:lnTo>
                  <a:lnTo>
                    <a:pt x="264" y="51"/>
                  </a:lnTo>
                  <a:lnTo>
                    <a:pt x="239" y="51"/>
                  </a:lnTo>
                  <a:cubicBezTo>
                    <a:pt x="239" y="51"/>
                    <a:pt x="239" y="51"/>
                    <a:pt x="239" y="38"/>
                  </a:cubicBezTo>
                  <a:cubicBezTo>
                    <a:pt x="252" y="26"/>
                    <a:pt x="252" y="26"/>
                    <a:pt x="264" y="26"/>
                  </a:cubicBezTo>
                  <a:lnTo>
                    <a:pt x="239" y="13"/>
                  </a:lnTo>
                  <a:lnTo>
                    <a:pt x="227" y="1"/>
                  </a:lnTo>
                  <a:close/>
                  <a:moveTo>
                    <a:pt x="1353" y="1024"/>
                  </a:moveTo>
                  <a:cubicBezTo>
                    <a:pt x="1354" y="1024"/>
                    <a:pt x="1354" y="1025"/>
                    <a:pt x="1355" y="1025"/>
                  </a:cubicBezTo>
                  <a:lnTo>
                    <a:pt x="1355" y="1025"/>
                  </a:lnTo>
                  <a:cubicBezTo>
                    <a:pt x="1354" y="1025"/>
                    <a:pt x="1352" y="1025"/>
                    <a:pt x="1351" y="1025"/>
                  </a:cubicBezTo>
                  <a:cubicBezTo>
                    <a:pt x="1351" y="1025"/>
                    <a:pt x="1350" y="1025"/>
                    <a:pt x="1349" y="1025"/>
                  </a:cubicBezTo>
                  <a:lnTo>
                    <a:pt x="1349" y="1025"/>
                  </a:lnTo>
                  <a:cubicBezTo>
                    <a:pt x="1358" y="1029"/>
                    <a:pt x="1366" y="1031"/>
                    <a:pt x="1370" y="1031"/>
                  </a:cubicBezTo>
                  <a:cubicBezTo>
                    <a:pt x="1360" y="1026"/>
                    <a:pt x="1356" y="1025"/>
                    <a:pt x="1353" y="10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614050" y="39869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13" y="13"/>
                    <a:pt x="13" y="13"/>
                    <a:pt x="26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624425" y="399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624725" y="39916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624725" y="3991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624100" y="3991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610600" y="3985075"/>
              <a:ext cx="325" cy="17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9" y="1"/>
                    <a:pt x="12" y="6"/>
                    <a:pt x="13" y="6"/>
                  </a:cubicBezTo>
                  <a:cubicBezTo>
                    <a:pt x="13" y="6"/>
                    <a:pt x="13" y="5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610600" y="398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612800" y="39866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0" y="0"/>
                  </a:moveTo>
                  <a:cubicBezTo>
                    <a:pt x="0" y="0"/>
                    <a:pt x="4" y="2"/>
                    <a:pt x="9" y="3"/>
                  </a:cubicBezTo>
                  <a:lnTo>
                    <a:pt x="9" y="3"/>
                  </a:lnTo>
                  <a:cubicBezTo>
                    <a:pt x="5" y="0"/>
                    <a:pt x="0" y="0"/>
                    <a:pt x="0" y="0"/>
                  </a:cubicBezTo>
                  <a:close/>
                  <a:moveTo>
                    <a:pt x="9" y="3"/>
                  </a:moveTo>
                  <a:cubicBezTo>
                    <a:pt x="11" y="5"/>
                    <a:pt x="13" y="8"/>
                    <a:pt x="13" y="13"/>
                  </a:cubicBezTo>
                  <a:lnTo>
                    <a:pt x="35" y="13"/>
                  </a:lnTo>
                  <a:cubicBezTo>
                    <a:pt x="25" y="9"/>
                    <a:pt x="15" y="6"/>
                    <a:pt x="9" y="3"/>
                  </a:cubicBezTo>
                  <a:close/>
                  <a:moveTo>
                    <a:pt x="35" y="13"/>
                  </a:moveTo>
                  <a:lnTo>
                    <a:pt x="35" y="13"/>
                  </a:lnTo>
                  <a:cubicBezTo>
                    <a:pt x="44" y="17"/>
                    <a:pt x="54" y="21"/>
                    <a:pt x="63" y="26"/>
                  </a:cubicBezTo>
                  <a:cubicBezTo>
                    <a:pt x="51" y="13"/>
                    <a:pt x="51" y="13"/>
                    <a:pt x="38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609650" y="3970325"/>
              <a:ext cx="975" cy="1275"/>
            </a:xfrm>
            <a:custGeom>
              <a:avLst/>
              <a:gdLst/>
              <a:ahLst/>
              <a:cxnLst/>
              <a:rect l="l" t="t" r="r" b="b"/>
              <a:pathLst>
                <a:path w="39" h="51" extrusionOk="0">
                  <a:moveTo>
                    <a:pt x="26" y="38"/>
                  </a:moveTo>
                  <a:cubicBezTo>
                    <a:pt x="38" y="50"/>
                    <a:pt x="1" y="13"/>
                    <a:pt x="1" y="0"/>
                  </a:cubicBezTo>
                  <a:cubicBezTo>
                    <a:pt x="1" y="13"/>
                    <a:pt x="38" y="50"/>
                    <a:pt x="26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611550" y="39734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25" y="38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611225" y="39734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" y="1"/>
                    <a:pt x="8" y="16"/>
                    <a:pt x="13" y="26"/>
                  </a:cubicBezTo>
                  <a:lnTo>
                    <a:pt x="13" y="26"/>
                  </a:lnTo>
                  <a:cubicBezTo>
                    <a:pt x="16" y="29"/>
                    <a:pt x="18" y="32"/>
                    <a:pt x="20" y="35"/>
                  </a:cubicBezTo>
                  <a:lnTo>
                    <a:pt x="20" y="35"/>
                  </a:lnTo>
                  <a:cubicBezTo>
                    <a:pt x="20" y="34"/>
                    <a:pt x="19" y="33"/>
                    <a:pt x="20" y="33"/>
                  </a:cubicBezTo>
                  <a:lnTo>
                    <a:pt x="20" y="33"/>
                  </a:lnTo>
                  <a:cubicBezTo>
                    <a:pt x="20" y="33"/>
                    <a:pt x="22" y="35"/>
                    <a:pt x="26" y="38"/>
                  </a:cubicBezTo>
                  <a:lnTo>
                    <a:pt x="38" y="51"/>
                  </a:lnTo>
                  <a:lnTo>
                    <a:pt x="1" y="1"/>
                  </a:lnTo>
                  <a:close/>
                  <a:moveTo>
                    <a:pt x="20" y="35"/>
                  </a:moveTo>
                  <a:lnTo>
                    <a:pt x="20" y="35"/>
                  </a:lnTo>
                  <a:cubicBezTo>
                    <a:pt x="23" y="39"/>
                    <a:pt x="33" y="52"/>
                    <a:pt x="33" y="52"/>
                  </a:cubicBezTo>
                  <a:cubicBezTo>
                    <a:pt x="33" y="52"/>
                    <a:pt x="30" y="47"/>
                    <a:pt x="20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607975" y="39706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2" y="1"/>
                  </a:moveTo>
                  <a:cubicBezTo>
                    <a:pt x="1" y="1"/>
                    <a:pt x="1" y="4"/>
                    <a:pt x="5" y="12"/>
                  </a:cubicBezTo>
                  <a:cubicBezTo>
                    <a:pt x="13" y="12"/>
                    <a:pt x="5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609025" y="3972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608725" y="3971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lnTo>
                    <a:pt x="25" y="26"/>
                  </a:lnTo>
                  <a:cubicBezTo>
                    <a:pt x="25" y="26"/>
                    <a:pt x="50" y="51"/>
                    <a:pt x="13" y="13"/>
                  </a:cubicBez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609025" y="3971875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1" y="1"/>
                  </a:moveTo>
                  <a:cubicBezTo>
                    <a:pt x="13" y="26"/>
                    <a:pt x="26" y="26"/>
                    <a:pt x="38" y="51"/>
                  </a:cubicBezTo>
                  <a:cubicBezTo>
                    <a:pt x="38" y="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612675" y="3975650"/>
              <a:ext cx="775" cy="650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6" y="1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1" y="2"/>
                    <a:pt x="1" y="4"/>
                    <a:pt x="5" y="13"/>
                  </a:cubicBezTo>
                  <a:lnTo>
                    <a:pt x="30" y="2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608400" y="39722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6"/>
                  </a:lnTo>
                  <a:cubicBezTo>
                    <a:pt x="26" y="26"/>
                    <a:pt x="26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609975" y="3973150"/>
              <a:ext cx="950" cy="1275"/>
            </a:xfrm>
            <a:custGeom>
              <a:avLst/>
              <a:gdLst/>
              <a:ahLst/>
              <a:cxnLst/>
              <a:rect l="l" t="t" r="r" b="b"/>
              <a:pathLst>
                <a:path w="38" h="51" extrusionOk="0">
                  <a:moveTo>
                    <a:pt x="38" y="50"/>
                  </a:moveTo>
                  <a:lnTo>
                    <a:pt x="0" y="0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606200" y="3970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51" y="50"/>
                  </a:lnTo>
                  <a:lnTo>
                    <a:pt x="3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606525" y="3971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13" y="13"/>
                    <a:pt x="25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608725" y="39728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608725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609975" y="3973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25"/>
                    <a:pt x="51" y="51"/>
                    <a:pt x="76" y="76"/>
                  </a:cubicBezTo>
                  <a:cubicBezTo>
                    <a:pt x="38" y="38"/>
                    <a:pt x="25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609350" y="39731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25" y="25"/>
                    <a:pt x="25" y="38"/>
                  </a:cubicBez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609650" y="39737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608075" y="397275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3" y="16"/>
                    <a:pt x="13" y="16"/>
                    <a:pt x="26" y="16"/>
                  </a:cubicBezTo>
                  <a:lnTo>
                    <a:pt x="26" y="16"/>
                  </a:lnTo>
                  <a:cubicBezTo>
                    <a:pt x="17" y="8"/>
                    <a:pt x="8" y="0"/>
                    <a:pt x="3" y="0"/>
                  </a:cubicBezTo>
                  <a:close/>
                  <a:moveTo>
                    <a:pt x="26" y="16"/>
                  </a:move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lnTo>
                    <a:pt x="26" y="16"/>
                  </a:ln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29"/>
                    <a:pt x="39" y="29"/>
                    <a:pt x="39" y="29"/>
                  </a:cubicBezTo>
                  <a:cubicBezTo>
                    <a:pt x="35" y="25"/>
                    <a:pt x="31" y="21"/>
                    <a:pt x="2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608400" y="3972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608725" y="3973150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0" y="0"/>
                  </a:moveTo>
                  <a:cubicBezTo>
                    <a:pt x="5" y="5"/>
                    <a:pt x="9" y="9"/>
                    <a:pt x="13" y="13"/>
                  </a:cubicBez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  <a:moveTo>
                    <a:pt x="13" y="13"/>
                  </a:moveTo>
                  <a:cubicBezTo>
                    <a:pt x="13" y="16"/>
                    <a:pt x="13" y="25"/>
                    <a:pt x="13" y="25"/>
                  </a:cubicBezTo>
                  <a:cubicBezTo>
                    <a:pt x="21" y="25"/>
                    <a:pt x="18" y="20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608075" y="3972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608400" y="3972500"/>
              <a:ext cx="325" cy="675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0" y="1"/>
                  </a:moveTo>
                  <a:cubicBezTo>
                    <a:pt x="0" y="14"/>
                    <a:pt x="13" y="26"/>
                    <a:pt x="13" y="26"/>
                  </a:cubicBezTo>
                  <a:lnTo>
                    <a:pt x="13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613425" y="397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615300" y="3989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602750" y="398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612175" y="3987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614375" y="3987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614050" y="3987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26" y="13"/>
                  </a:lnTo>
                  <a:cubicBezTo>
                    <a:pt x="38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600550" y="3988225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51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601475" y="3988525"/>
              <a:ext cx="1925" cy="350"/>
            </a:xfrm>
            <a:custGeom>
              <a:avLst/>
              <a:gdLst/>
              <a:ahLst/>
              <a:cxnLst/>
              <a:rect l="l" t="t" r="r" b="b"/>
              <a:pathLst>
                <a:path w="77" h="14" extrusionOk="0">
                  <a:moveTo>
                    <a:pt x="76" y="13"/>
                  </a:moveTo>
                  <a:cubicBezTo>
                    <a:pt x="64" y="13"/>
                    <a:pt x="64" y="13"/>
                    <a:pt x="7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303675" y="4239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0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303350" y="4239550"/>
              <a:ext cx="675" cy="325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1" y="0"/>
                  </a:moveTo>
                  <a:cubicBezTo>
                    <a:pt x="7" y="0"/>
                    <a:pt x="10" y="3"/>
                    <a:pt x="13" y="6"/>
                  </a:cubicBezTo>
                  <a:lnTo>
                    <a:pt x="13" y="6"/>
                  </a:lnTo>
                  <a:lnTo>
                    <a:pt x="13" y="0"/>
                  </a:lnTo>
                  <a:close/>
                  <a:moveTo>
                    <a:pt x="13" y="6"/>
                  </a:moveTo>
                  <a:lnTo>
                    <a:pt x="13" y="13"/>
                  </a:lnTo>
                  <a:lnTo>
                    <a:pt x="26" y="13"/>
                  </a:lnTo>
                  <a:cubicBezTo>
                    <a:pt x="20" y="13"/>
                    <a:pt x="17" y="9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303350" y="424017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cubicBezTo>
                    <a:pt x="1" y="0"/>
                    <a:pt x="1" y="13"/>
                    <a:pt x="1" y="13"/>
                  </a:cubicBezTo>
                  <a:cubicBezTo>
                    <a:pt x="13" y="13"/>
                    <a:pt x="13" y="25"/>
                    <a:pt x="1" y="50"/>
                  </a:cubicBezTo>
                  <a:cubicBezTo>
                    <a:pt x="13" y="38"/>
                    <a:pt x="13" y="25"/>
                    <a:pt x="13" y="13"/>
                  </a:cubicBezTo>
                  <a:cubicBezTo>
                    <a:pt x="13" y="13"/>
                    <a:pt x="13" y="1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304000" y="42389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1"/>
                  </a:moveTo>
                  <a:cubicBezTo>
                    <a:pt x="13" y="1"/>
                    <a:pt x="0" y="13"/>
                    <a:pt x="0" y="26"/>
                  </a:cubicBezTo>
                  <a:lnTo>
                    <a:pt x="13" y="26"/>
                  </a:lnTo>
                  <a:cubicBezTo>
                    <a:pt x="13" y="13"/>
                    <a:pt x="13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271325" y="421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309325" y="42395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0"/>
                    <a:pt x="13" y="13"/>
                    <a:pt x="26" y="25"/>
                  </a:cubicBezTo>
                  <a:lnTo>
                    <a:pt x="38" y="13"/>
                  </a:lnTo>
                  <a:cubicBezTo>
                    <a:pt x="38" y="13"/>
                    <a:pt x="26" y="0"/>
                    <a:pt x="26" y="0"/>
                  </a:cubicBezTo>
                  <a:cubicBezTo>
                    <a:pt x="26" y="4"/>
                    <a:pt x="24" y="6"/>
                    <a:pt x="22" y="6"/>
                  </a:cubicBezTo>
                  <a:cubicBezTo>
                    <a:pt x="17" y="6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309950" y="4239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26" y="26"/>
                  </a:lnTo>
                  <a:lnTo>
                    <a:pt x="39" y="13"/>
                  </a:lnTo>
                  <a:lnTo>
                    <a:pt x="13" y="0"/>
                  </a:lnTo>
                  <a:lnTo>
                    <a:pt x="13" y="0"/>
                  </a:lnTo>
                  <a:cubicBezTo>
                    <a:pt x="13" y="1"/>
                    <a:pt x="26" y="13"/>
                    <a:pt x="26" y="13"/>
                  </a:cubicBez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308700" y="42398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cubicBezTo>
                    <a:pt x="1" y="1"/>
                    <a:pt x="26" y="13"/>
                    <a:pt x="38" y="26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309025" y="424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309650" y="42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346400" y="42417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345450" y="4241100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3" y="1"/>
                  </a:moveTo>
                  <a:cubicBezTo>
                    <a:pt x="13" y="1"/>
                    <a:pt x="13" y="13"/>
                    <a:pt x="1" y="13"/>
                  </a:cubicBezTo>
                  <a:cubicBezTo>
                    <a:pt x="13" y="13"/>
                    <a:pt x="26" y="26"/>
                    <a:pt x="38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22" y="13"/>
                    <a:pt x="30" y="19"/>
                    <a:pt x="35" y="19"/>
                  </a:cubicBezTo>
                  <a:cubicBezTo>
                    <a:pt x="37" y="19"/>
                    <a:pt x="38" y="18"/>
                    <a:pt x="38" y="13"/>
                  </a:cubicBezTo>
                  <a:cubicBezTo>
                    <a:pt x="13" y="1"/>
                    <a:pt x="38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343250" y="42404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337300" y="425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346725" y="423922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13"/>
                    <a:pt x="0" y="13"/>
                    <a:pt x="13" y="26"/>
                  </a:cubicBez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346075" y="424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345150" y="4243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341450" y="4254850"/>
              <a:ext cx="575" cy="425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4" y="1"/>
                  </a:moveTo>
                  <a:cubicBezTo>
                    <a:pt x="1" y="1"/>
                    <a:pt x="4" y="4"/>
                    <a:pt x="23" y="16"/>
                  </a:cubicBezTo>
                  <a:cubicBezTo>
                    <a:pt x="23" y="4"/>
                    <a:pt x="10" y="4"/>
                    <a:pt x="23" y="4"/>
                  </a:cubicBezTo>
                  <a:cubicBezTo>
                    <a:pt x="16" y="4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341050" y="4253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13"/>
                  </a:move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345450" y="42442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1"/>
                  </a:moveTo>
                  <a:cubicBezTo>
                    <a:pt x="1" y="1"/>
                    <a:pt x="1" y="1"/>
                    <a:pt x="26" y="26"/>
                  </a:cubicBezTo>
                  <a:cubicBezTo>
                    <a:pt x="38" y="13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342625" y="42521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314675" y="42159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314350" y="42181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3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314350" y="4218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314050" y="4218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314050" y="4220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314050" y="42191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314050" y="4219825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49" y="1"/>
                  </a:moveTo>
                  <a:cubicBezTo>
                    <a:pt x="47" y="1"/>
                    <a:pt x="44" y="4"/>
                    <a:pt x="38" y="10"/>
                  </a:cubicBezTo>
                  <a:lnTo>
                    <a:pt x="25" y="23"/>
                  </a:lnTo>
                  <a:cubicBezTo>
                    <a:pt x="13" y="23"/>
                    <a:pt x="0" y="35"/>
                    <a:pt x="0" y="35"/>
                  </a:cubicBezTo>
                  <a:cubicBezTo>
                    <a:pt x="13" y="48"/>
                    <a:pt x="25" y="48"/>
                    <a:pt x="38" y="48"/>
                  </a:cubicBezTo>
                  <a:cubicBezTo>
                    <a:pt x="50" y="35"/>
                    <a:pt x="50" y="23"/>
                    <a:pt x="50" y="10"/>
                  </a:cubicBezTo>
                  <a:cubicBezTo>
                    <a:pt x="50" y="4"/>
                    <a:pt x="50" y="1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314675" y="4216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346725" y="423890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"/>
                  </a:moveTo>
                  <a:cubicBezTo>
                    <a:pt x="9" y="10"/>
                    <a:pt x="18" y="19"/>
                    <a:pt x="22" y="19"/>
                  </a:cubicBezTo>
                  <a:cubicBezTo>
                    <a:pt x="24" y="19"/>
                    <a:pt x="25" y="17"/>
                    <a:pt x="25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313725" y="4217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314050" y="42178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314050" y="42169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5" y="25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316875" y="422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312150" y="4226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310350" y="4225275"/>
              <a:ext cx="1525" cy="475"/>
            </a:xfrm>
            <a:custGeom>
              <a:avLst/>
              <a:gdLst/>
              <a:ahLst/>
              <a:cxnLst/>
              <a:rect l="l" t="t" r="r" b="b"/>
              <a:pathLst>
                <a:path w="61" h="19" extrusionOk="0">
                  <a:moveTo>
                    <a:pt x="2" y="0"/>
                  </a:moveTo>
                  <a:cubicBezTo>
                    <a:pt x="0" y="0"/>
                    <a:pt x="2" y="1"/>
                    <a:pt x="10" y="6"/>
                  </a:cubicBezTo>
                  <a:lnTo>
                    <a:pt x="35" y="6"/>
                  </a:lnTo>
                  <a:cubicBezTo>
                    <a:pt x="27" y="6"/>
                    <a:pt x="7" y="0"/>
                    <a:pt x="2" y="0"/>
                  </a:cubicBezTo>
                  <a:close/>
                  <a:moveTo>
                    <a:pt x="35" y="6"/>
                  </a:moveTo>
                  <a:lnTo>
                    <a:pt x="50" y="13"/>
                  </a:lnTo>
                  <a:lnTo>
                    <a:pt x="50" y="13"/>
                  </a:lnTo>
                  <a:cubicBezTo>
                    <a:pt x="48" y="10"/>
                    <a:pt x="48" y="6"/>
                    <a:pt x="48" y="6"/>
                  </a:cubicBezTo>
                  <a:close/>
                  <a:moveTo>
                    <a:pt x="50" y="13"/>
                  </a:moveTo>
                  <a:cubicBezTo>
                    <a:pt x="52" y="16"/>
                    <a:pt x="55" y="18"/>
                    <a:pt x="60" y="18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7"/>
            <p:cNvSpPr/>
            <p:nvPr/>
          </p:nvSpPr>
          <p:spPr>
            <a:xfrm>
              <a:off x="312775" y="42316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cubicBezTo>
                    <a:pt x="13" y="1"/>
                    <a:pt x="26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313725" y="422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312375" y="4235325"/>
              <a:ext cx="425" cy="150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0" y="0"/>
                    <a:pt x="9" y="6"/>
                    <a:pt x="17" y="6"/>
                  </a:cubicBezTo>
                  <a:cubicBezTo>
                    <a:pt x="9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312475" y="42244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312475" y="42219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0" y="0"/>
                    <a:pt x="13" y="13"/>
                  </a:cubicBezTo>
                  <a:lnTo>
                    <a:pt x="25" y="13"/>
                  </a:ln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314350" y="42213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307125" y="42332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313100" y="4221950"/>
              <a:ext cx="475" cy="150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9" y="0"/>
                    <a:pt x="17" y="6"/>
                    <a:pt x="18" y="6"/>
                  </a:cubicBezTo>
                  <a:cubicBezTo>
                    <a:pt x="19" y="6"/>
                    <a:pt x="17" y="5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342325" y="42486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342000" y="42483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1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344525" y="424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342950" y="4244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lnTo>
                    <a:pt x="57" y="38"/>
                  </a:lnTo>
                  <a:lnTo>
                    <a:pt x="57" y="38"/>
                  </a:lnTo>
                  <a:cubicBezTo>
                    <a:pt x="58" y="38"/>
                    <a:pt x="60" y="38"/>
                    <a:pt x="63" y="38"/>
                  </a:cubicBezTo>
                  <a:lnTo>
                    <a:pt x="0" y="1"/>
                  </a:lnTo>
                  <a:close/>
                  <a:moveTo>
                    <a:pt x="57" y="38"/>
                  </a:moveTo>
                  <a:cubicBezTo>
                    <a:pt x="52" y="39"/>
                    <a:pt x="56" y="41"/>
                    <a:pt x="76" y="51"/>
                  </a:cubicBezTo>
                  <a:lnTo>
                    <a:pt x="57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328800" y="4246450"/>
              <a:ext cx="2550" cy="1600"/>
            </a:xfrm>
            <a:custGeom>
              <a:avLst/>
              <a:gdLst/>
              <a:ahLst/>
              <a:cxnLst/>
              <a:rect l="l" t="t" r="r" b="b"/>
              <a:pathLst>
                <a:path w="102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51" y="38"/>
                    <a:pt x="101" y="63"/>
                  </a:cubicBezTo>
                  <a:cubicBezTo>
                    <a:pt x="89" y="51"/>
                    <a:pt x="64" y="38"/>
                    <a:pt x="51" y="26"/>
                  </a:cubicBezTo>
                  <a:cubicBezTo>
                    <a:pt x="26" y="1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347025" y="423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336975" y="4258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0"/>
                  </a:moveTo>
                  <a:lnTo>
                    <a:pt x="0" y="13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328800" y="42502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310200" y="4218800"/>
              <a:ext cx="36950" cy="39925"/>
            </a:xfrm>
            <a:custGeom>
              <a:avLst/>
              <a:gdLst/>
              <a:ahLst/>
              <a:cxnLst/>
              <a:rect l="l" t="t" r="r" b="b"/>
              <a:pathLst>
                <a:path w="1478" h="1597" extrusionOk="0">
                  <a:moveTo>
                    <a:pt x="707" y="164"/>
                  </a:moveTo>
                  <a:cubicBezTo>
                    <a:pt x="707" y="164"/>
                    <a:pt x="707" y="164"/>
                    <a:pt x="707" y="164"/>
                  </a:cubicBezTo>
                  <a:cubicBezTo>
                    <a:pt x="707" y="164"/>
                    <a:pt x="707" y="164"/>
                    <a:pt x="707" y="164"/>
                  </a:cubicBezTo>
                  <a:close/>
                  <a:moveTo>
                    <a:pt x="707" y="164"/>
                  </a:moveTo>
                  <a:cubicBezTo>
                    <a:pt x="707" y="177"/>
                    <a:pt x="707" y="177"/>
                    <a:pt x="707" y="177"/>
                  </a:cubicBezTo>
                  <a:lnTo>
                    <a:pt x="720" y="177"/>
                  </a:lnTo>
                  <a:cubicBezTo>
                    <a:pt x="707" y="177"/>
                    <a:pt x="707" y="177"/>
                    <a:pt x="707" y="164"/>
                  </a:cubicBezTo>
                  <a:close/>
                  <a:moveTo>
                    <a:pt x="669" y="164"/>
                  </a:moveTo>
                  <a:lnTo>
                    <a:pt x="669" y="164"/>
                  </a:lnTo>
                  <a:cubicBezTo>
                    <a:pt x="682" y="177"/>
                    <a:pt x="695" y="177"/>
                    <a:pt x="707" y="189"/>
                  </a:cubicBezTo>
                  <a:lnTo>
                    <a:pt x="695" y="177"/>
                  </a:lnTo>
                  <a:cubicBezTo>
                    <a:pt x="682" y="164"/>
                    <a:pt x="669" y="164"/>
                    <a:pt x="669" y="164"/>
                  </a:cubicBezTo>
                  <a:close/>
                  <a:moveTo>
                    <a:pt x="581" y="189"/>
                  </a:moveTo>
                  <a:cubicBezTo>
                    <a:pt x="594" y="189"/>
                    <a:pt x="594" y="202"/>
                    <a:pt x="607" y="202"/>
                  </a:cubicBezTo>
                  <a:cubicBezTo>
                    <a:pt x="607" y="202"/>
                    <a:pt x="594" y="189"/>
                    <a:pt x="581" y="189"/>
                  </a:cubicBezTo>
                  <a:close/>
                  <a:moveTo>
                    <a:pt x="669" y="189"/>
                  </a:moveTo>
                  <a:cubicBezTo>
                    <a:pt x="669" y="202"/>
                    <a:pt x="682" y="202"/>
                    <a:pt x="695" y="202"/>
                  </a:cubicBezTo>
                  <a:cubicBezTo>
                    <a:pt x="682" y="202"/>
                    <a:pt x="682" y="202"/>
                    <a:pt x="669" y="189"/>
                  </a:cubicBezTo>
                  <a:close/>
                  <a:moveTo>
                    <a:pt x="644" y="214"/>
                  </a:moveTo>
                  <a:cubicBezTo>
                    <a:pt x="644" y="214"/>
                    <a:pt x="644" y="214"/>
                    <a:pt x="657" y="227"/>
                  </a:cubicBezTo>
                  <a:cubicBezTo>
                    <a:pt x="657" y="214"/>
                    <a:pt x="644" y="214"/>
                    <a:pt x="644" y="214"/>
                  </a:cubicBezTo>
                  <a:close/>
                  <a:moveTo>
                    <a:pt x="707" y="227"/>
                  </a:moveTo>
                  <a:lnTo>
                    <a:pt x="707" y="227"/>
                  </a:lnTo>
                  <a:cubicBezTo>
                    <a:pt x="710" y="230"/>
                    <a:pt x="714" y="232"/>
                    <a:pt x="718" y="234"/>
                  </a:cubicBezTo>
                  <a:lnTo>
                    <a:pt x="718" y="234"/>
                  </a:lnTo>
                  <a:lnTo>
                    <a:pt x="707" y="227"/>
                  </a:lnTo>
                  <a:close/>
                  <a:moveTo>
                    <a:pt x="718" y="234"/>
                  </a:moveTo>
                  <a:lnTo>
                    <a:pt x="745" y="252"/>
                  </a:lnTo>
                  <a:cubicBezTo>
                    <a:pt x="745" y="243"/>
                    <a:pt x="731" y="240"/>
                    <a:pt x="718" y="234"/>
                  </a:cubicBezTo>
                  <a:close/>
                  <a:moveTo>
                    <a:pt x="732" y="277"/>
                  </a:moveTo>
                  <a:cubicBezTo>
                    <a:pt x="732" y="277"/>
                    <a:pt x="745" y="277"/>
                    <a:pt x="745" y="290"/>
                  </a:cubicBezTo>
                  <a:cubicBezTo>
                    <a:pt x="732" y="277"/>
                    <a:pt x="732" y="277"/>
                    <a:pt x="732" y="277"/>
                  </a:cubicBezTo>
                  <a:close/>
                  <a:moveTo>
                    <a:pt x="695" y="290"/>
                  </a:moveTo>
                  <a:lnTo>
                    <a:pt x="720" y="302"/>
                  </a:lnTo>
                  <a:lnTo>
                    <a:pt x="720" y="302"/>
                  </a:lnTo>
                  <a:lnTo>
                    <a:pt x="707" y="290"/>
                  </a:lnTo>
                  <a:close/>
                  <a:moveTo>
                    <a:pt x="644" y="302"/>
                  </a:moveTo>
                  <a:lnTo>
                    <a:pt x="657" y="315"/>
                  </a:lnTo>
                  <a:cubicBezTo>
                    <a:pt x="657" y="315"/>
                    <a:pt x="657" y="302"/>
                    <a:pt x="644" y="302"/>
                  </a:cubicBezTo>
                  <a:close/>
                  <a:moveTo>
                    <a:pt x="870" y="302"/>
                  </a:moveTo>
                  <a:cubicBezTo>
                    <a:pt x="896" y="315"/>
                    <a:pt x="921" y="327"/>
                    <a:pt x="933" y="327"/>
                  </a:cubicBezTo>
                  <a:cubicBezTo>
                    <a:pt x="921" y="327"/>
                    <a:pt x="883" y="302"/>
                    <a:pt x="870" y="302"/>
                  </a:cubicBezTo>
                  <a:close/>
                  <a:moveTo>
                    <a:pt x="91" y="353"/>
                  </a:moveTo>
                  <a:cubicBezTo>
                    <a:pt x="95" y="356"/>
                    <a:pt x="100" y="360"/>
                    <a:pt x="106" y="364"/>
                  </a:cubicBezTo>
                  <a:lnTo>
                    <a:pt x="106" y="364"/>
                  </a:lnTo>
                  <a:lnTo>
                    <a:pt x="91" y="353"/>
                  </a:lnTo>
                  <a:close/>
                  <a:moveTo>
                    <a:pt x="971" y="403"/>
                  </a:moveTo>
                  <a:lnTo>
                    <a:pt x="984" y="415"/>
                  </a:lnTo>
                  <a:lnTo>
                    <a:pt x="996" y="415"/>
                  </a:lnTo>
                  <a:cubicBezTo>
                    <a:pt x="984" y="415"/>
                    <a:pt x="984" y="415"/>
                    <a:pt x="971" y="403"/>
                  </a:cubicBezTo>
                  <a:close/>
                  <a:moveTo>
                    <a:pt x="971" y="415"/>
                  </a:moveTo>
                  <a:cubicBezTo>
                    <a:pt x="971" y="415"/>
                    <a:pt x="976" y="415"/>
                    <a:pt x="980" y="419"/>
                  </a:cubicBezTo>
                  <a:lnTo>
                    <a:pt x="980" y="419"/>
                  </a:lnTo>
                  <a:cubicBezTo>
                    <a:pt x="978" y="417"/>
                    <a:pt x="975" y="415"/>
                    <a:pt x="971" y="415"/>
                  </a:cubicBezTo>
                  <a:close/>
                  <a:moveTo>
                    <a:pt x="980" y="419"/>
                  </a:moveTo>
                  <a:lnTo>
                    <a:pt x="980" y="419"/>
                  </a:lnTo>
                  <a:cubicBezTo>
                    <a:pt x="984" y="423"/>
                    <a:pt x="984" y="428"/>
                    <a:pt x="984" y="428"/>
                  </a:cubicBezTo>
                  <a:lnTo>
                    <a:pt x="984" y="428"/>
                  </a:lnTo>
                  <a:cubicBezTo>
                    <a:pt x="984" y="424"/>
                    <a:pt x="982" y="421"/>
                    <a:pt x="980" y="419"/>
                  </a:cubicBezTo>
                  <a:close/>
                  <a:moveTo>
                    <a:pt x="971" y="428"/>
                  </a:moveTo>
                  <a:lnTo>
                    <a:pt x="971" y="428"/>
                  </a:lnTo>
                  <a:lnTo>
                    <a:pt x="971" y="428"/>
                  </a:lnTo>
                  <a:cubicBezTo>
                    <a:pt x="971" y="428"/>
                    <a:pt x="973" y="428"/>
                    <a:pt x="975" y="429"/>
                  </a:cubicBezTo>
                  <a:lnTo>
                    <a:pt x="975" y="429"/>
                  </a:lnTo>
                  <a:cubicBezTo>
                    <a:pt x="974" y="428"/>
                    <a:pt x="973" y="428"/>
                    <a:pt x="971" y="428"/>
                  </a:cubicBezTo>
                  <a:close/>
                  <a:moveTo>
                    <a:pt x="158" y="469"/>
                  </a:moveTo>
                  <a:cubicBezTo>
                    <a:pt x="171" y="478"/>
                    <a:pt x="194" y="493"/>
                    <a:pt x="188" y="493"/>
                  </a:cubicBezTo>
                  <a:cubicBezTo>
                    <a:pt x="186" y="493"/>
                    <a:pt x="184" y="492"/>
                    <a:pt x="179" y="491"/>
                  </a:cubicBezTo>
                  <a:cubicBezTo>
                    <a:pt x="179" y="491"/>
                    <a:pt x="169" y="481"/>
                    <a:pt x="158" y="469"/>
                  </a:cubicBezTo>
                  <a:close/>
                  <a:moveTo>
                    <a:pt x="116" y="528"/>
                  </a:moveTo>
                  <a:cubicBezTo>
                    <a:pt x="116" y="528"/>
                    <a:pt x="122" y="528"/>
                    <a:pt x="126" y="532"/>
                  </a:cubicBezTo>
                  <a:lnTo>
                    <a:pt x="126" y="532"/>
                  </a:lnTo>
                  <a:cubicBezTo>
                    <a:pt x="124" y="530"/>
                    <a:pt x="121" y="528"/>
                    <a:pt x="116" y="528"/>
                  </a:cubicBezTo>
                  <a:close/>
                  <a:moveTo>
                    <a:pt x="126" y="532"/>
                  </a:moveTo>
                  <a:cubicBezTo>
                    <a:pt x="129" y="536"/>
                    <a:pt x="129" y="541"/>
                    <a:pt x="129" y="541"/>
                  </a:cubicBezTo>
                  <a:lnTo>
                    <a:pt x="129" y="541"/>
                  </a:lnTo>
                  <a:cubicBezTo>
                    <a:pt x="129" y="537"/>
                    <a:pt x="128" y="534"/>
                    <a:pt x="126" y="532"/>
                  </a:cubicBezTo>
                  <a:close/>
                  <a:moveTo>
                    <a:pt x="29" y="478"/>
                  </a:moveTo>
                  <a:lnTo>
                    <a:pt x="41" y="491"/>
                  </a:lnTo>
                  <a:cubicBezTo>
                    <a:pt x="41" y="491"/>
                    <a:pt x="54" y="491"/>
                    <a:pt x="66" y="503"/>
                  </a:cubicBezTo>
                  <a:cubicBezTo>
                    <a:pt x="91" y="516"/>
                    <a:pt x="104" y="541"/>
                    <a:pt x="129" y="541"/>
                  </a:cubicBezTo>
                  <a:cubicBezTo>
                    <a:pt x="104" y="528"/>
                    <a:pt x="91" y="516"/>
                    <a:pt x="79" y="503"/>
                  </a:cubicBezTo>
                  <a:lnTo>
                    <a:pt x="91" y="503"/>
                  </a:lnTo>
                  <a:cubicBezTo>
                    <a:pt x="79" y="503"/>
                    <a:pt x="66" y="491"/>
                    <a:pt x="54" y="478"/>
                  </a:cubicBezTo>
                  <a:cubicBezTo>
                    <a:pt x="54" y="491"/>
                    <a:pt x="54" y="491"/>
                    <a:pt x="54" y="491"/>
                  </a:cubicBezTo>
                  <a:cubicBezTo>
                    <a:pt x="41" y="478"/>
                    <a:pt x="41" y="478"/>
                    <a:pt x="29" y="478"/>
                  </a:cubicBezTo>
                  <a:close/>
                  <a:moveTo>
                    <a:pt x="996" y="541"/>
                  </a:moveTo>
                  <a:lnTo>
                    <a:pt x="1015" y="547"/>
                  </a:lnTo>
                  <a:lnTo>
                    <a:pt x="1015" y="547"/>
                  </a:lnTo>
                  <a:cubicBezTo>
                    <a:pt x="1009" y="544"/>
                    <a:pt x="1002" y="541"/>
                    <a:pt x="996" y="541"/>
                  </a:cubicBezTo>
                  <a:close/>
                  <a:moveTo>
                    <a:pt x="1015" y="547"/>
                  </a:moveTo>
                  <a:lnTo>
                    <a:pt x="1015" y="547"/>
                  </a:lnTo>
                  <a:cubicBezTo>
                    <a:pt x="1021" y="550"/>
                    <a:pt x="1027" y="554"/>
                    <a:pt x="1034" y="554"/>
                  </a:cubicBezTo>
                  <a:lnTo>
                    <a:pt x="1015" y="547"/>
                  </a:lnTo>
                  <a:close/>
                  <a:moveTo>
                    <a:pt x="958" y="566"/>
                  </a:moveTo>
                  <a:cubicBezTo>
                    <a:pt x="946" y="566"/>
                    <a:pt x="933" y="579"/>
                    <a:pt x="933" y="579"/>
                  </a:cubicBezTo>
                  <a:lnTo>
                    <a:pt x="933" y="566"/>
                  </a:lnTo>
                  <a:close/>
                  <a:moveTo>
                    <a:pt x="1084" y="604"/>
                  </a:moveTo>
                  <a:cubicBezTo>
                    <a:pt x="1084" y="604"/>
                    <a:pt x="1084" y="604"/>
                    <a:pt x="1071" y="616"/>
                  </a:cubicBezTo>
                  <a:lnTo>
                    <a:pt x="1071" y="629"/>
                  </a:lnTo>
                  <a:lnTo>
                    <a:pt x="1084" y="616"/>
                  </a:lnTo>
                  <a:lnTo>
                    <a:pt x="1084" y="604"/>
                  </a:lnTo>
                  <a:close/>
                  <a:moveTo>
                    <a:pt x="57" y="739"/>
                  </a:moveTo>
                  <a:cubicBezTo>
                    <a:pt x="53" y="739"/>
                    <a:pt x="59" y="746"/>
                    <a:pt x="66" y="754"/>
                  </a:cubicBezTo>
                  <a:lnTo>
                    <a:pt x="66" y="754"/>
                  </a:lnTo>
                  <a:cubicBezTo>
                    <a:pt x="66" y="742"/>
                    <a:pt x="79" y="742"/>
                    <a:pt x="66" y="742"/>
                  </a:cubicBezTo>
                  <a:cubicBezTo>
                    <a:pt x="61" y="740"/>
                    <a:pt x="58" y="739"/>
                    <a:pt x="57" y="739"/>
                  </a:cubicBezTo>
                  <a:close/>
                  <a:moveTo>
                    <a:pt x="66" y="754"/>
                  </a:moveTo>
                  <a:lnTo>
                    <a:pt x="66" y="754"/>
                  </a:lnTo>
                  <a:cubicBezTo>
                    <a:pt x="66" y="754"/>
                    <a:pt x="66" y="755"/>
                    <a:pt x="66" y="755"/>
                  </a:cubicBezTo>
                  <a:lnTo>
                    <a:pt x="66" y="755"/>
                  </a:lnTo>
                  <a:cubicBezTo>
                    <a:pt x="66" y="755"/>
                    <a:pt x="66" y="754"/>
                    <a:pt x="66" y="754"/>
                  </a:cubicBezTo>
                  <a:close/>
                  <a:moveTo>
                    <a:pt x="112" y="781"/>
                  </a:moveTo>
                  <a:lnTo>
                    <a:pt x="112" y="781"/>
                  </a:lnTo>
                  <a:cubicBezTo>
                    <a:pt x="116" y="784"/>
                    <a:pt x="122" y="788"/>
                    <a:pt x="129" y="792"/>
                  </a:cubicBezTo>
                  <a:cubicBezTo>
                    <a:pt x="119" y="787"/>
                    <a:pt x="115" y="784"/>
                    <a:pt x="112" y="781"/>
                  </a:cubicBezTo>
                  <a:close/>
                  <a:moveTo>
                    <a:pt x="1430" y="967"/>
                  </a:moveTo>
                  <a:cubicBezTo>
                    <a:pt x="1432" y="968"/>
                    <a:pt x="1434" y="968"/>
                    <a:pt x="1436" y="968"/>
                  </a:cubicBezTo>
                  <a:cubicBezTo>
                    <a:pt x="1434" y="968"/>
                    <a:pt x="1433" y="968"/>
                    <a:pt x="1430" y="967"/>
                  </a:cubicBezTo>
                  <a:close/>
                  <a:moveTo>
                    <a:pt x="802" y="1026"/>
                  </a:moveTo>
                  <a:cubicBezTo>
                    <a:pt x="803" y="1026"/>
                    <a:pt x="804" y="1026"/>
                    <a:pt x="806" y="1027"/>
                  </a:cubicBezTo>
                  <a:lnTo>
                    <a:pt x="806" y="1027"/>
                  </a:lnTo>
                  <a:cubicBezTo>
                    <a:pt x="805" y="1028"/>
                    <a:pt x="805" y="1029"/>
                    <a:pt x="808" y="1031"/>
                  </a:cubicBezTo>
                  <a:cubicBezTo>
                    <a:pt x="803" y="1027"/>
                    <a:pt x="802" y="1026"/>
                    <a:pt x="802" y="1026"/>
                  </a:cubicBezTo>
                  <a:close/>
                  <a:moveTo>
                    <a:pt x="1395" y="1041"/>
                  </a:moveTo>
                  <a:lnTo>
                    <a:pt x="1395" y="1041"/>
                  </a:lnTo>
                  <a:cubicBezTo>
                    <a:pt x="1394" y="1043"/>
                    <a:pt x="1394" y="1044"/>
                    <a:pt x="1398" y="1044"/>
                  </a:cubicBezTo>
                  <a:cubicBezTo>
                    <a:pt x="1397" y="1043"/>
                    <a:pt x="1396" y="1042"/>
                    <a:pt x="1395" y="1041"/>
                  </a:cubicBezTo>
                  <a:close/>
                  <a:moveTo>
                    <a:pt x="1376" y="1053"/>
                  </a:moveTo>
                  <a:lnTo>
                    <a:pt x="1376" y="1053"/>
                  </a:lnTo>
                  <a:cubicBezTo>
                    <a:pt x="1380" y="1055"/>
                    <a:pt x="1383" y="1056"/>
                    <a:pt x="1386" y="1056"/>
                  </a:cubicBezTo>
                  <a:cubicBezTo>
                    <a:pt x="1382" y="1055"/>
                    <a:pt x="1379" y="1054"/>
                    <a:pt x="1376" y="1053"/>
                  </a:cubicBezTo>
                  <a:close/>
                  <a:moveTo>
                    <a:pt x="1367" y="1037"/>
                  </a:moveTo>
                  <a:lnTo>
                    <a:pt x="1386" y="1056"/>
                  </a:lnTo>
                  <a:cubicBezTo>
                    <a:pt x="1386" y="1051"/>
                    <a:pt x="1377" y="1044"/>
                    <a:pt x="1367" y="1037"/>
                  </a:cubicBezTo>
                  <a:close/>
                  <a:moveTo>
                    <a:pt x="1337" y="1051"/>
                  </a:moveTo>
                  <a:cubicBezTo>
                    <a:pt x="1355" y="1062"/>
                    <a:pt x="1369" y="1072"/>
                    <a:pt x="1373" y="1081"/>
                  </a:cubicBezTo>
                  <a:cubicBezTo>
                    <a:pt x="1386" y="1081"/>
                    <a:pt x="1386" y="1081"/>
                    <a:pt x="1373" y="1069"/>
                  </a:cubicBezTo>
                  <a:cubicBezTo>
                    <a:pt x="1373" y="1069"/>
                    <a:pt x="1352" y="1058"/>
                    <a:pt x="1337" y="1051"/>
                  </a:cubicBezTo>
                  <a:close/>
                  <a:moveTo>
                    <a:pt x="431" y="1044"/>
                  </a:moveTo>
                  <a:lnTo>
                    <a:pt x="418" y="1056"/>
                  </a:lnTo>
                  <a:cubicBezTo>
                    <a:pt x="408" y="1056"/>
                    <a:pt x="414" y="1072"/>
                    <a:pt x="410" y="1072"/>
                  </a:cubicBezTo>
                  <a:cubicBezTo>
                    <a:pt x="410" y="1072"/>
                    <a:pt x="408" y="1071"/>
                    <a:pt x="405" y="1069"/>
                  </a:cubicBezTo>
                  <a:lnTo>
                    <a:pt x="405" y="1069"/>
                  </a:lnTo>
                  <a:cubicBezTo>
                    <a:pt x="405" y="1081"/>
                    <a:pt x="405" y="1081"/>
                    <a:pt x="418" y="1081"/>
                  </a:cubicBezTo>
                  <a:lnTo>
                    <a:pt x="405" y="1094"/>
                  </a:lnTo>
                  <a:cubicBezTo>
                    <a:pt x="393" y="1094"/>
                    <a:pt x="393" y="1094"/>
                    <a:pt x="368" y="1081"/>
                  </a:cubicBezTo>
                  <a:cubicBezTo>
                    <a:pt x="380" y="1069"/>
                    <a:pt x="405" y="1056"/>
                    <a:pt x="418" y="1044"/>
                  </a:cubicBezTo>
                  <a:close/>
                  <a:moveTo>
                    <a:pt x="1322" y="1060"/>
                  </a:moveTo>
                  <a:lnTo>
                    <a:pt x="1360" y="1094"/>
                  </a:lnTo>
                  <a:cubicBezTo>
                    <a:pt x="1360" y="1084"/>
                    <a:pt x="1338" y="1067"/>
                    <a:pt x="1322" y="1060"/>
                  </a:cubicBezTo>
                  <a:close/>
                  <a:moveTo>
                    <a:pt x="368" y="1094"/>
                  </a:moveTo>
                  <a:cubicBezTo>
                    <a:pt x="377" y="1094"/>
                    <a:pt x="373" y="1101"/>
                    <a:pt x="380" y="1109"/>
                  </a:cubicBezTo>
                  <a:lnTo>
                    <a:pt x="380" y="1109"/>
                  </a:lnTo>
                  <a:cubicBezTo>
                    <a:pt x="374" y="1107"/>
                    <a:pt x="369" y="1104"/>
                    <a:pt x="364" y="1101"/>
                  </a:cubicBezTo>
                  <a:lnTo>
                    <a:pt x="364" y="1101"/>
                  </a:lnTo>
                  <a:cubicBezTo>
                    <a:pt x="373" y="1110"/>
                    <a:pt x="370" y="1112"/>
                    <a:pt x="361" y="1112"/>
                  </a:cubicBezTo>
                  <a:cubicBezTo>
                    <a:pt x="355" y="1112"/>
                    <a:pt x="345" y="1111"/>
                    <a:pt x="337" y="1110"/>
                  </a:cubicBezTo>
                  <a:lnTo>
                    <a:pt x="337" y="1110"/>
                  </a:lnTo>
                  <a:cubicBezTo>
                    <a:pt x="344" y="1107"/>
                    <a:pt x="351" y="1103"/>
                    <a:pt x="360" y="1098"/>
                  </a:cubicBezTo>
                  <a:lnTo>
                    <a:pt x="360" y="1098"/>
                  </a:lnTo>
                  <a:cubicBezTo>
                    <a:pt x="361" y="1099"/>
                    <a:pt x="362" y="1100"/>
                    <a:pt x="364" y="1101"/>
                  </a:cubicBezTo>
                  <a:lnTo>
                    <a:pt x="364" y="1101"/>
                  </a:lnTo>
                  <a:cubicBezTo>
                    <a:pt x="363" y="1100"/>
                    <a:pt x="362" y="1099"/>
                    <a:pt x="361" y="1098"/>
                  </a:cubicBezTo>
                  <a:lnTo>
                    <a:pt x="361" y="1098"/>
                  </a:lnTo>
                  <a:cubicBezTo>
                    <a:pt x="360" y="1098"/>
                    <a:pt x="360" y="1098"/>
                    <a:pt x="360" y="1098"/>
                  </a:cubicBezTo>
                  <a:lnTo>
                    <a:pt x="360" y="1098"/>
                  </a:lnTo>
                  <a:cubicBezTo>
                    <a:pt x="359" y="1097"/>
                    <a:pt x="357" y="1096"/>
                    <a:pt x="355" y="1094"/>
                  </a:cubicBezTo>
                  <a:lnTo>
                    <a:pt x="355" y="1094"/>
                  </a:lnTo>
                  <a:cubicBezTo>
                    <a:pt x="357" y="1095"/>
                    <a:pt x="359" y="1097"/>
                    <a:pt x="361" y="1098"/>
                  </a:cubicBezTo>
                  <a:lnTo>
                    <a:pt x="361" y="1098"/>
                  </a:lnTo>
                  <a:cubicBezTo>
                    <a:pt x="363" y="1097"/>
                    <a:pt x="365" y="1095"/>
                    <a:pt x="368" y="1094"/>
                  </a:cubicBezTo>
                  <a:close/>
                  <a:moveTo>
                    <a:pt x="393" y="1119"/>
                  </a:moveTo>
                  <a:cubicBezTo>
                    <a:pt x="405" y="1119"/>
                    <a:pt x="405" y="1119"/>
                    <a:pt x="418" y="1132"/>
                  </a:cubicBezTo>
                  <a:cubicBezTo>
                    <a:pt x="405" y="1132"/>
                    <a:pt x="405" y="1119"/>
                    <a:pt x="393" y="1119"/>
                  </a:cubicBezTo>
                  <a:close/>
                  <a:moveTo>
                    <a:pt x="292" y="1119"/>
                  </a:moveTo>
                  <a:lnTo>
                    <a:pt x="326" y="1132"/>
                  </a:lnTo>
                  <a:lnTo>
                    <a:pt x="326" y="1132"/>
                  </a:lnTo>
                  <a:cubicBezTo>
                    <a:pt x="312" y="1125"/>
                    <a:pt x="297" y="1119"/>
                    <a:pt x="292" y="1119"/>
                  </a:cubicBezTo>
                  <a:close/>
                  <a:moveTo>
                    <a:pt x="1312" y="1121"/>
                  </a:moveTo>
                  <a:cubicBezTo>
                    <a:pt x="1317" y="1126"/>
                    <a:pt x="1323" y="1132"/>
                    <a:pt x="1327" y="1137"/>
                  </a:cubicBezTo>
                  <a:lnTo>
                    <a:pt x="1327" y="1137"/>
                  </a:lnTo>
                  <a:cubicBezTo>
                    <a:pt x="1329" y="1130"/>
                    <a:pt x="1323" y="1123"/>
                    <a:pt x="1312" y="1121"/>
                  </a:cubicBezTo>
                  <a:close/>
                  <a:moveTo>
                    <a:pt x="1327" y="1137"/>
                  </a:moveTo>
                  <a:cubicBezTo>
                    <a:pt x="1327" y="1139"/>
                    <a:pt x="1325" y="1142"/>
                    <a:pt x="1323" y="1144"/>
                  </a:cubicBezTo>
                  <a:cubicBezTo>
                    <a:pt x="1326" y="1145"/>
                    <a:pt x="1329" y="1146"/>
                    <a:pt x="1330" y="1146"/>
                  </a:cubicBezTo>
                  <a:cubicBezTo>
                    <a:pt x="1334" y="1146"/>
                    <a:pt x="1332" y="1142"/>
                    <a:pt x="1327" y="1137"/>
                  </a:cubicBezTo>
                  <a:close/>
                  <a:moveTo>
                    <a:pt x="1312" y="1164"/>
                  </a:moveTo>
                  <a:cubicBezTo>
                    <a:pt x="1311" y="1165"/>
                    <a:pt x="1310" y="1166"/>
                    <a:pt x="1310" y="1169"/>
                  </a:cubicBezTo>
                  <a:cubicBezTo>
                    <a:pt x="1312" y="1168"/>
                    <a:pt x="1312" y="1166"/>
                    <a:pt x="1312" y="1164"/>
                  </a:cubicBezTo>
                  <a:close/>
                  <a:moveTo>
                    <a:pt x="1273" y="1182"/>
                  </a:moveTo>
                  <a:lnTo>
                    <a:pt x="1282" y="1185"/>
                  </a:lnTo>
                  <a:lnTo>
                    <a:pt x="1282" y="1185"/>
                  </a:lnTo>
                  <a:cubicBezTo>
                    <a:pt x="1280" y="1183"/>
                    <a:pt x="1277" y="1182"/>
                    <a:pt x="1273" y="1182"/>
                  </a:cubicBezTo>
                  <a:close/>
                  <a:moveTo>
                    <a:pt x="255" y="1182"/>
                  </a:moveTo>
                  <a:lnTo>
                    <a:pt x="255" y="1182"/>
                  </a:lnTo>
                  <a:cubicBezTo>
                    <a:pt x="268" y="1188"/>
                    <a:pt x="280" y="1192"/>
                    <a:pt x="290" y="1196"/>
                  </a:cubicBezTo>
                  <a:lnTo>
                    <a:pt x="290" y="1196"/>
                  </a:lnTo>
                  <a:cubicBezTo>
                    <a:pt x="286" y="1192"/>
                    <a:pt x="277" y="1189"/>
                    <a:pt x="255" y="1182"/>
                  </a:cubicBezTo>
                  <a:close/>
                  <a:moveTo>
                    <a:pt x="707" y="1169"/>
                  </a:moveTo>
                  <a:cubicBezTo>
                    <a:pt x="720" y="1182"/>
                    <a:pt x="732" y="1182"/>
                    <a:pt x="745" y="1194"/>
                  </a:cubicBezTo>
                  <a:lnTo>
                    <a:pt x="745" y="1207"/>
                  </a:lnTo>
                  <a:cubicBezTo>
                    <a:pt x="736" y="1199"/>
                    <a:pt x="728" y="1190"/>
                    <a:pt x="720" y="1182"/>
                  </a:cubicBezTo>
                  <a:lnTo>
                    <a:pt x="707" y="1174"/>
                  </a:lnTo>
                  <a:lnTo>
                    <a:pt x="707" y="1174"/>
                  </a:lnTo>
                  <a:cubicBezTo>
                    <a:pt x="707" y="1169"/>
                    <a:pt x="707" y="1169"/>
                    <a:pt x="707" y="1169"/>
                  </a:cubicBezTo>
                  <a:close/>
                  <a:moveTo>
                    <a:pt x="732" y="968"/>
                  </a:moveTo>
                  <a:cubicBezTo>
                    <a:pt x="751" y="975"/>
                    <a:pt x="751" y="975"/>
                    <a:pt x="749" y="975"/>
                  </a:cubicBezTo>
                  <a:cubicBezTo>
                    <a:pt x="748" y="975"/>
                    <a:pt x="745" y="975"/>
                    <a:pt x="757" y="981"/>
                  </a:cubicBezTo>
                  <a:cubicBezTo>
                    <a:pt x="745" y="981"/>
                    <a:pt x="782" y="1006"/>
                    <a:pt x="795" y="1019"/>
                  </a:cubicBezTo>
                  <a:lnTo>
                    <a:pt x="808" y="1019"/>
                  </a:lnTo>
                  <a:cubicBezTo>
                    <a:pt x="822" y="1028"/>
                    <a:pt x="823" y="1030"/>
                    <a:pt x="821" y="1030"/>
                  </a:cubicBezTo>
                  <a:cubicBezTo>
                    <a:pt x="819" y="1030"/>
                    <a:pt x="814" y="1029"/>
                    <a:pt x="810" y="1028"/>
                  </a:cubicBezTo>
                  <a:lnTo>
                    <a:pt x="810" y="1028"/>
                  </a:lnTo>
                  <a:lnTo>
                    <a:pt x="782" y="1019"/>
                  </a:lnTo>
                  <a:cubicBezTo>
                    <a:pt x="770" y="1019"/>
                    <a:pt x="795" y="1031"/>
                    <a:pt x="808" y="1044"/>
                  </a:cubicBezTo>
                  <a:cubicBezTo>
                    <a:pt x="820" y="1044"/>
                    <a:pt x="820" y="1056"/>
                    <a:pt x="845" y="1056"/>
                  </a:cubicBezTo>
                  <a:cubicBezTo>
                    <a:pt x="845" y="1056"/>
                    <a:pt x="858" y="1069"/>
                    <a:pt x="870" y="1069"/>
                  </a:cubicBezTo>
                  <a:cubicBezTo>
                    <a:pt x="850" y="1069"/>
                    <a:pt x="854" y="1085"/>
                    <a:pt x="844" y="1085"/>
                  </a:cubicBezTo>
                  <a:cubicBezTo>
                    <a:pt x="841" y="1085"/>
                    <a:pt x="838" y="1084"/>
                    <a:pt x="833" y="1081"/>
                  </a:cubicBezTo>
                  <a:cubicBezTo>
                    <a:pt x="833" y="1081"/>
                    <a:pt x="833" y="1081"/>
                    <a:pt x="826" y="1074"/>
                  </a:cubicBezTo>
                  <a:lnTo>
                    <a:pt x="826" y="1074"/>
                  </a:lnTo>
                  <a:cubicBezTo>
                    <a:pt x="826" y="1074"/>
                    <a:pt x="826" y="1074"/>
                    <a:pt x="826" y="1074"/>
                  </a:cubicBezTo>
                  <a:cubicBezTo>
                    <a:pt x="830" y="1074"/>
                    <a:pt x="833" y="1073"/>
                    <a:pt x="833" y="1069"/>
                  </a:cubicBezTo>
                  <a:cubicBezTo>
                    <a:pt x="808" y="1056"/>
                    <a:pt x="795" y="1044"/>
                    <a:pt x="757" y="1031"/>
                  </a:cubicBezTo>
                  <a:cubicBezTo>
                    <a:pt x="755" y="1030"/>
                    <a:pt x="753" y="1029"/>
                    <a:pt x="752" y="1029"/>
                  </a:cubicBezTo>
                  <a:lnTo>
                    <a:pt x="752" y="1029"/>
                  </a:lnTo>
                  <a:cubicBezTo>
                    <a:pt x="748" y="1029"/>
                    <a:pt x="806" y="1069"/>
                    <a:pt x="795" y="1069"/>
                  </a:cubicBezTo>
                  <a:cubicBezTo>
                    <a:pt x="795" y="1069"/>
                    <a:pt x="770" y="1056"/>
                    <a:pt x="770" y="1056"/>
                  </a:cubicBezTo>
                  <a:lnTo>
                    <a:pt x="770" y="1056"/>
                  </a:lnTo>
                  <a:cubicBezTo>
                    <a:pt x="782" y="1081"/>
                    <a:pt x="820" y="1107"/>
                    <a:pt x="858" y="1132"/>
                  </a:cubicBezTo>
                  <a:cubicBezTo>
                    <a:pt x="858" y="1123"/>
                    <a:pt x="846" y="1108"/>
                    <a:pt x="847" y="1108"/>
                  </a:cubicBezTo>
                  <a:lnTo>
                    <a:pt x="847" y="1108"/>
                  </a:lnTo>
                  <a:cubicBezTo>
                    <a:pt x="847" y="1108"/>
                    <a:pt x="850" y="1111"/>
                    <a:pt x="858" y="1119"/>
                  </a:cubicBezTo>
                  <a:lnTo>
                    <a:pt x="870" y="1132"/>
                  </a:lnTo>
                  <a:lnTo>
                    <a:pt x="883" y="1119"/>
                  </a:lnTo>
                  <a:cubicBezTo>
                    <a:pt x="896" y="1094"/>
                    <a:pt x="908" y="1081"/>
                    <a:pt x="908" y="1069"/>
                  </a:cubicBezTo>
                  <a:cubicBezTo>
                    <a:pt x="933" y="1069"/>
                    <a:pt x="921" y="1144"/>
                    <a:pt x="896" y="1169"/>
                  </a:cubicBezTo>
                  <a:lnTo>
                    <a:pt x="883" y="1169"/>
                  </a:lnTo>
                  <a:lnTo>
                    <a:pt x="896" y="1182"/>
                  </a:lnTo>
                  <a:lnTo>
                    <a:pt x="896" y="1194"/>
                  </a:lnTo>
                  <a:lnTo>
                    <a:pt x="883" y="1194"/>
                  </a:lnTo>
                  <a:cubicBezTo>
                    <a:pt x="883" y="1194"/>
                    <a:pt x="883" y="1182"/>
                    <a:pt x="883" y="1182"/>
                  </a:cubicBezTo>
                  <a:lnTo>
                    <a:pt x="858" y="1182"/>
                  </a:lnTo>
                  <a:lnTo>
                    <a:pt x="870" y="1194"/>
                  </a:lnTo>
                  <a:cubicBezTo>
                    <a:pt x="870" y="1194"/>
                    <a:pt x="870" y="1194"/>
                    <a:pt x="870" y="1207"/>
                  </a:cubicBezTo>
                  <a:lnTo>
                    <a:pt x="858" y="1207"/>
                  </a:lnTo>
                  <a:cubicBezTo>
                    <a:pt x="858" y="1194"/>
                    <a:pt x="833" y="1182"/>
                    <a:pt x="820" y="1182"/>
                  </a:cubicBezTo>
                  <a:lnTo>
                    <a:pt x="795" y="1169"/>
                  </a:lnTo>
                  <a:cubicBezTo>
                    <a:pt x="770" y="1157"/>
                    <a:pt x="745" y="1132"/>
                    <a:pt x="720" y="1132"/>
                  </a:cubicBezTo>
                  <a:cubicBezTo>
                    <a:pt x="732" y="1144"/>
                    <a:pt x="745" y="1157"/>
                    <a:pt x="770" y="1169"/>
                  </a:cubicBezTo>
                  <a:cubicBezTo>
                    <a:pt x="745" y="1169"/>
                    <a:pt x="720" y="1157"/>
                    <a:pt x="695" y="1157"/>
                  </a:cubicBezTo>
                  <a:cubicBezTo>
                    <a:pt x="682" y="1157"/>
                    <a:pt x="682" y="1144"/>
                    <a:pt x="682" y="1144"/>
                  </a:cubicBezTo>
                  <a:lnTo>
                    <a:pt x="682" y="1144"/>
                  </a:lnTo>
                  <a:cubicBezTo>
                    <a:pt x="685" y="1147"/>
                    <a:pt x="686" y="1148"/>
                    <a:pt x="686" y="1148"/>
                  </a:cubicBezTo>
                  <a:cubicBezTo>
                    <a:pt x="686" y="1148"/>
                    <a:pt x="680" y="1141"/>
                    <a:pt x="684" y="1141"/>
                  </a:cubicBezTo>
                  <a:cubicBezTo>
                    <a:pt x="686" y="1141"/>
                    <a:pt x="689" y="1142"/>
                    <a:pt x="695" y="1144"/>
                  </a:cubicBezTo>
                  <a:cubicBezTo>
                    <a:pt x="695" y="1144"/>
                    <a:pt x="695" y="1144"/>
                    <a:pt x="682" y="1132"/>
                  </a:cubicBezTo>
                  <a:cubicBezTo>
                    <a:pt x="682" y="1132"/>
                    <a:pt x="682" y="1132"/>
                    <a:pt x="682" y="1119"/>
                  </a:cubicBezTo>
                  <a:cubicBezTo>
                    <a:pt x="686" y="1121"/>
                    <a:pt x="689" y="1121"/>
                    <a:pt x="691" y="1121"/>
                  </a:cubicBezTo>
                  <a:cubicBezTo>
                    <a:pt x="701" y="1121"/>
                    <a:pt x="671" y="1099"/>
                    <a:pt x="677" y="1099"/>
                  </a:cubicBezTo>
                  <a:cubicBezTo>
                    <a:pt x="679" y="1099"/>
                    <a:pt x="684" y="1101"/>
                    <a:pt x="695" y="1107"/>
                  </a:cubicBezTo>
                  <a:cubicBezTo>
                    <a:pt x="695" y="1100"/>
                    <a:pt x="701" y="1100"/>
                    <a:pt x="705" y="1100"/>
                  </a:cubicBezTo>
                  <a:cubicBezTo>
                    <a:pt x="710" y="1100"/>
                    <a:pt x="713" y="1100"/>
                    <a:pt x="707" y="1094"/>
                  </a:cubicBezTo>
                  <a:lnTo>
                    <a:pt x="695" y="1094"/>
                  </a:lnTo>
                  <a:cubicBezTo>
                    <a:pt x="682" y="1081"/>
                    <a:pt x="682" y="1069"/>
                    <a:pt x="682" y="1069"/>
                  </a:cubicBezTo>
                  <a:lnTo>
                    <a:pt x="657" y="1056"/>
                  </a:lnTo>
                  <a:cubicBezTo>
                    <a:pt x="665" y="1056"/>
                    <a:pt x="651" y="1045"/>
                    <a:pt x="656" y="1045"/>
                  </a:cubicBezTo>
                  <a:cubicBezTo>
                    <a:pt x="658" y="1045"/>
                    <a:pt x="665" y="1048"/>
                    <a:pt x="682" y="1056"/>
                  </a:cubicBezTo>
                  <a:cubicBezTo>
                    <a:pt x="669" y="1044"/>
                    <a:pt x="695" y="1044"/>
                    <a:pt x="695" y="1044"/>
                  </a:cubicBezTo>
                  <a:lnTo>
                    <a:pt x="707" y="1056"/>
                  </a:lnTo>
                  <a:cubicBezTo>
                    <a:pt x="720" y="1056"/>
                    <a:pt x="707" y="1044"/>
                    <a:pt x="707" y="1044"/>
                  </a:cubicBezTo>
                  <a:lnTo>
                    <a:pt x="707" y="1044"/>
                  </a:lnTo>
                  <a:cubicBezTo>
                    <a:pt x="715" y="1046"/>
                    <a:pt x="720" y="1047"/>
                    <a:pt x="723" y="1047"/>
                  </a:cubicBezTo>
                  <a:cubicBezTo>
                    <a:pt x="736" y="1047"/>
                    <a:pt x="720" y="1031"/>
                    <a:pt x="720" y="1031"/>
                  </a:cubicBezTo>
                  <a:lnTo>
                    <a:pt x="720" y="1019"/>
                  </a:lnTo>
                  <a:cubicBezTo>
                    <a:pt x="720" y="1019"/>
                    <a:pt x="707" y="1006"/>
                    <a:pt x="707" y="1006"/>
                  </a:cubicBezTo>
                  <a:lnTo>
                    <a:pt x="720" y="1006"/>
                  </a:lnTo>
                  <a:cubicBezTo>
                    <a:pt x="732" y="1019"/>
                    <a:pt x="757" y="1019"/>
                    <a:pt x="770" y="1031"/>
                  </a:cubicBezTo>
                  <a:lnTo>
                    <a:pt x="757" y="1019"/>
                  </a:lnTo>
                  <a:cubicBezTo>
                    <a:pt x="770" y="1019"/>
                    <a:pt x="770" y="1031"/>
                    <a:pt x="782" y="1031"/>
                  </a:cubicBezTo>
                  <a:cubicBezTo>
                    <a:pt x="770" y="1019"/>
                    <a:pt x="770" y="1019"/>
                    <a:pt x="745" y="1006"/>
                  </a:cubicBezTo>
                  <a:cubicBezTo>
                    <a:pt x="745" y="993"/>
                    <a:pt x="745" y="993"/>
                    <a:pt x="732" y="993"/>
                  </a:cubicBezTo>
                  <a:cubicBezTo>
                    <a:pt x="732" y="993"/>
                    <a:pt x="720" y="981"/>
                    <a:pt x="720" y="981"/>
                  </a:cubicBezTo>
                  <a:lnTo>
                    <a:pt x="720" y="981"/>
                  </a:lnTo>
                  <a:cubicBezTo>
                    <a:pt x="732" y="987"/>
                    <a:pt x="735" y="987"/>
                    <a:pt x="738" y="987"/>
                  </a:cubicBezTo>
                  <a:cubicBezTo>
                    <a:pt x="742" y="987"/>
                    <a:pt x="745" y="987"/>
                    <a:pt x="757" y="993"/>
                  </a:cubicBezTo>
                  <a:cubicBezTo>
                    <a:pt x="732" y="981"/>
                    <a:pt x="770" y="993"/>
                    <a:pt x="732" y="968"/>
                  </a:cubicBezTo>
                  <a:close/>
                  <a:moveTo>
                    <a:pt x="808" y="1194"/>
                  </a:moveTo>
                  <a:cubicBezTo>
                    <a:pt x="820" y="1207"/>
                    <a:pt x="833" y="1207"/>
                    <a:pt x="858" y="1220"/>
                  </a:cubicBezTo>
                  <a:lnTo>
                    <a:pt x="858" y="1232"/>
                  </a:lnTo>
                  <a:cubicBezTo>
                    <a:pt x="833" y="1220"/>
                    <a:pt x="820" y="1207"/>
                    <a:pt x="808" y="1207"/>
                  </a:cubicBezTo>
                  <a:cubicBezTo>
                    <a:pt x="796" y="1195"/>
                    <a:pt x="795" y="1195"/>
                    <a:pt x="795" y="1194"/>
                  </a:cubicBezTo>
                  <a:lnTo>
                    <a:pt x="795" y="1194"/>
                  </a:lnTo>
                  <a:cubicBezTo>
                    <a:pt x="795" y="1195"/>
                    <a:pt x="808" y="1207"/>
                    <a:pt x="820" y="1207"/>
                  </a:cubicBezTo>
                  <a:cubicBezTo>
                    <a:pt x="808" y="1207"/>
                    <a:pt x="808" y="1194"/>
                    <a:pt x="808" y="1194"/>
                  </a:cubicBezTo>
                  <a:close/>
                  <a:moveTo>
                    <a:pt x="672" y="1221"/>
                  </a:moveTo>
                  <a:cubicBezTo>
                    <a:pt x="685" y="1227"/>
                    <a:pt x="698" y="1234"/>
                    <a:pt x="713" y="1242"/>
                  </a:cubicBezTo>
                  <a:lnTo>
                    <a:pt x="713" y="1242"/>
                  </a:lnTo>
                  <a:cubicBezTo>
                    <a:pt x="693" y="1235"/>
                    <a:pt x="681" y="1228"/>
                    <a:pt x="672" y="1221"/>
                  </a:cubicBezTo>
                  <a:close/>
                  <a:moveTo>
                    <a:pt x="795" y="1245"/>
                  </a:moveTo>
                  <a:lnTo>
                    <a:pt x="795" y="1245"/>
                  </a:lnTo>
                  <a:cubicBezTo>
                    <a:pt x="795" y="1245"/>
                    <a:pt x="808" y="1257"/>
                    <a:pt x="808" y="1257"/>
                  </a:cubicBezTo>
                  <a:cubicBezTo>
                    <a:pt x="808" y="1245"/>
                    <a:pt x="795" y="1245"/>
                    <a:pt x="795" y="1245"/>
                  </a:cubicBezTo>
                  <a:close/>
                  <a:moveTo>
                    <a:pt x="828" y="1247"/>
                  </a:moveTo>
                  <a:cubicBezTo>
                    <a:pt x="832" y="1250"/>
                    <a:pt x="838" y="1253"/>
                    <a:pt x="845" y="1257"/>
                  </a:cubicBezTo>
                  <a:cubicBezTo>
                    <a:pt x="837" y="1253"/>
                    <a:pt x="832" y="1249"/>
                    <a:pt x="828" y="1247"/>
                  </a:cubicBezTo>
                  <a:close/>
                  <a:moveTo>
                    <a:pt x="1285" y="1264"/>
                  </a:moveTo>
                  <a:cubicBezTo>
                    <a:pt x="1288" y="1267"/>
                    <a:pt x="1291" y="1270"/>
                    <a:pt x="1298" y="1270"/>
                  </a:cubicBezTo>
                  <a:lnTo>
                    <a:pt x="1285" y="1264"/>
                  </a:lnTo>
                  <a:close/>
                  <a:moveTo>
                    <a:pt x="1274" y="1308"/>
                  </a:moveTo>
                  <a:lnTo>
                    <a:pt x="1274" y="1308"/>
                  </a:lnTo>
                  <a:cubicBezTo>
                    <a:pt x="1282" y="1315"/>
                    <a:pt x="1290" y="1320"/>
                    <a:pt x="1298" y="1320"/>
                  </a:cubicBezTo>
                  <a:lnTo>
                    <a:pt x="1274" y="1308"/>
                  </a:lnTo>
                  <a:close/>
                  <a:moveTo>
                    <a:pt x="1267" y="1331"/>
                  </a:moveTo>
                  <a:cubicBezTo>
                    <a:pt x="1269" y="1332"/>
                    <a:pt x="1271" y="1333"/>
                    <a:pt x="1273" y="1334"/>
                  </a:cubicBezTo>
                  <a:lnTo>
                    <a:pt x="1273" y="1334"/>
                  </a:lnTo>
                  <a:lnTo>
                    <a:pt x="1273" y="1333"/>
                  </a:lnTo>
                  <a:cubicBezTo>
                    <a:pt x="1270" y="1332"/>
                    <a:pt x="1269" y="1332"/>
                    <a:pt x="1267" y="1331"/>
                  </a:cubicBezTo>
                  <a:close/>
                  <a:moveTo>
                    <a:pt x="1273" y="1334"/>
                  </a:moveTo>
                  <a:lnTo>
                    <a:pt x="1273" y="1345"/>
                  </a:lnTo>
                  <a:cubicBezTo>
                    <a:pt x="1291" y="1352"/>
                    <a:pt x="1298" y="1352"/>
                    <a:pt x="1302" y="1352"/>
                  </a:cubicBezTo>
                  <a:cubicBezTo>
                    <a:pt x="1307" y="1352"/>
                    <a:pt x="1310" y="1352"/>
                    <a:pt x="1323" y="1358"/>
                  </a:cubicBezTo>
                  <a:cubicBezTo>
                    <a:pt x="1315" y="1350"/>
                    <a:pt x="1292" y="1342"/>
                    <a:pt x="1273" y="1334"/>
                  </a:cubicBezTo>
                  <a:close/>
                  <a:moveTo>
                    <a:pt x="727" y="1366"/>
                  </a:moveTo>
                  <a:lnTo>
                    <a:pt x="727" y="1366"/>
                  </a:lnTo>
                  <a:cubicBezTo>
                    <a:pt x="745" y="1373"/>
                    <a:pt x="770" y="1383"/>
                    <a:pt x="770" y="1383"/>
                  </a:cubicBezTo>
                  <a:cubicBezTo>
                    <a:pt x="750" y="1374"/>
                    <a:pt x="736" y="1369"/>
                    <a:pt x="727" y="1366"/>
                  </a:cubicBezTo>
                  <a:close/>
                  <a:moveTo>
                    <a:pt x="663" y="1396"/>
                  </a:moveTo>
                  <a:cubicBezTo>
                    <a:pt x="668" y="1399"/>
                    <a:pt x="675" y="1403"/>
                    <a:pt x="682" y="1408"/>
                  </a:cubicBezTo>
                  <a:cubicBezTo>
                    <a:pt x="676" y="1402"/>
                    <a:pt x="670" y="1399"/>
                    <a:pt x="663" y="1396"/>
                  </a:cubicBezTo>
                  <a:close/>
                  <a:moveTo>
                    <a:pt x="1109" y="1496"/>
                  </a:moveTo>
                  <a:lnTo>
                    <a:pt x="1128" y="1515"/>
                  </a:lnTo>
                  <a:lnTo>
                    <a:pt x="1128" y="1515"/>
                  </a:lnTo>
                  <a:cubicBezTo>
                    <a:pt x="1115" y="1507"/>
                    <a:pt x="1092" y="1496"/>
                    <a:pt x="1109" y="1496"/>
                  </a:cubicBezTo>
                  <a:close/>
                  <a:moveTo>
                    <a:pt x="1129" y="1552"/>
                  </a:moveTo>
                  <a:lnTo>
                    <a:pt x="1129" y="1552"/>
                  </a:lnTo>
                  <a:cubicBezTo>
                    <a:pt x="1134" y="1556"/>
                    <a:pt x="1139" y="1557"/>
                    <a:pt x="1144" y="1558"/>
                  </a:cubicBezTo>
                  <a:lnTo>
                    <a:pt x="1144" y="1558"/>
                  </a:lnTo>
                  <a:cubicBezTo>
                    <a:pt x="1140" y="1556"/>
                    <a:pt x="1134" y="1554"/>
                    <a:pt x="1129" y="1552"/>
                  </a:cubicBezTo>
                  <a:close/>
                  <a:moveTo>
                    <a:pt x="1144" y="1558"/>
                  </a:moveTo>
                  <a:lnTo>
                    <a:pt x="1144" y="1558"/>
                  </a:lnTo>
                  <a:cubicBezTo>
                    <a:pt x="1149" y="1560"/>
                    <a:pt x="1154" y="1561"/>
                    <a:pt x="1156" y="1561"/>
                  </a:cubicBezTo>
                  <a:cubicBezTo>
                    <a:pt x="1158" y="1561"/>
                    <a:pt x="1159" y="1560"/>
                    <a:pt x="1159" y="1559"/>
                  </a:cubicBezTo>
                  <a:cubicBezTo>
                    <a:pt x="1154" y="1559"/>
                    <a:pt x="1149" y="1559"/>
                    <a:pt x="1144" y="1558"/>
                  </a:cubicBezTo>
                  <a:close/>
                  <a:moveTo>
                    <a:pt x="669" y="1"/>
                  </a:moveTo>
                  <a:lnTo>
                    <a:pt x="669" y="1"/>
                  </a:lnTo>
                  <a:cubicBezTo>
                    <a:pt x="621" y="102"/>
                    <a:pt x="591" y="122"/>
                    <a:pt x="566" y="122"/>
                  </a:cubicBezTo>
                  <a:cubicBezTo>
                    <a:pt x="550" y="122"/>
                    <a:pt x="536" y="114"/>
                    <a:pt x="520" y="114"/>
                  </a:cubicBezTo>
                  <a:cubicBezTo>
                    <a:pt x="495" y="114"/>
                    <a:pt x="465" y="133"/>
                    <a:pt x="418" y="227"/>
                  </a:cubicBezTo>
                  <a:lnTo>
                    <a:pt x="418" y="164"/>
                  </a:lnTo>
                  <a:cubicBezTo>
                    <a:pt x="422" y="168"/>
                    <a:pt x="425" y="170"/>
                    <a:pt x="427" y="170"/>
                  </a:cubicBezTo>
                  <a:cubicBezTo>
                    <a:pt x="431" y="170"/>
                    <a:pt x="431" y="164"/>
                    <a:pt x="431" y="164"/>
                  </a:cubicBezTo>
                  <a:cubicBezTo>
                    <a:pt x="435" y="138"/>
                    <a:pt x="434" y="127"/>
                    <a:pt x="429" y="127"/>
                  </a:cubicBezTo>
                  <a:cubicBezTo>
                    <a:pt x="410" y="127"/>
                    <a:pt x="334" y="273"/>
                    <a:pt x="303" y="273"/>
                  </a:cubicBezTo>
                  <a:cubicBezTo>
                    <a:pt x="298" y="273"/>
                    <a:pt x="295" y="271"/>
                    <a:pt x="292" y="265"/>
                  </a:cubicBezTo>
                  <a:cubicBezTo>
                    <a:pt x="280" y="252"/>
                    <a:pt x="280" y="227"/>
                    <a:pt x="292" y="214"/>
                  </a:cubicBezTo>
                  <a:cubicBezTo>
                    <a:pt x="292" y="214"/>
                    <a:pt x="292" y="202"/>
                    <a:pt x="292" y="202"/>
                  </a:cubicBezTo>
                  <a:cubicBezTo>
                    <a:pt x="305" y="189"/>
                    <a:pt x="305" y="177"/>
                    <a:pt x="318" y="177"/>
                  </a:cubicBezTo>
                  <a:lnTo>
                    <a:pt x="305" y="177"/>
                  </a:lnTo>
                  <a:lnTo>
                    <a:pt x="280" y="202"/>
                  </a:lnTo>
                  <a:lnTo>
                    <a:pt x="255" y="202"/>
                  </a:lnTo>
                  <a:lnTo>
                    <a:pt x="242" y="214"/>
                  </a:lnTo>
                  <a:cubicBezTo>
                    <a:pt x="242" y="202"/>
                    <a:pt x="242" y="202"/>
                    <a:pt x="242" y="189"/>
                  </a:cubicBezTo>
                  <a:cubicBezTo>
                    <a:pt x="255" y="189"/>
                    <a:pt x="255" y="177"/>
                    <a:pt x="267" y="177"/>
                  </a:cubicBezTo>
                  <a:lnTo>
                    <a:pt x="230" y="164"/>
                  </a:lnTo>
                  <a:lnTo>
                    <a:pt x="204" y="164"/>
                  </a:lnTo>
                  <a:cubicBezTo>
                    <a:pt x="179" y="189"/>
                    <a:pt x="154" y="214"/>
                    <a:pt x="129" y="227"/>
                  </a:cubicBezTo>
                  <a:cubicBezTo>
                    <a:pt x="167" y="252"/>
                    <a:pt x="267" y="302"/>
                    <a:pt x="305" y="315"/>
                  </a:cubicBezTo>
                  <a:cubicBezTo>
                    <a:pt x="309" y="319"/>
                    <a:pt x="308" y="320"/>
                    <a:pt x="304" y="320"/>
                  </a:cubicBezTo>
                  <a:cubicBezTo>
                    <a:pt x="297" y="320"/>
                    <a:pt x="280" y="315"/>
                    <a:pt x="280" y="315"/>
                  </a:cubicBezTo>
                  <a:cubicBezTo>
                    <a:pt x="274" y="313"/>
                    <a:pt x="271" y="312"/>
                    <a:pt x="269" y="312"/>
                  </a:cubicBezTo>
                  <a:cubicBezTo>
                    <a:pt x="255" y="312"/>
                    <a:pt x="291" y="340"/>
                    <a:pt x="280" y="340"/>
                  </a:cubicBezTo>
                  <a:lnTo>
                    <a:pt x="267" y="327"/>
                  </a:lnTo>
                  <a:cubicBezTo>
                    <a:pt x="265" y="325"/>
                    <a:pt x="263" y="324"/>
                    <a:pt x="263" y="324"/>
                  </a:cubicBezTo>
                  <a:lnTo>
                    <a:pt x="263" y="324"/>
                  </a:lnTo>
                  <a:cubicBezTo>
                    <a:pt x="260" y="324"/>
                    <a:pt x="266" y="334"/>
                    <a:pt x="274" y="338"/>
                  </a:cubicBezTo>
                  <a:lnTo>
                    <a:pt x="274" y="338"/>
                  </a:lnTo>
                  <a:cubicBezTo>
                    <a:pt x="258" y="331"/>
                    <a:pt x="226" y="302"/>
                    <a:pt x="204" y="302"/>
                  </a:cubicBezTo>
                  <a:cubicBezTo>
                    <a:pt x="204" y="315"/>
                    <a:pt x="255" y="353"/>
                    <a:pt x="280" y="365"/>
                  </a:cubicBezTo>
                  <a:lnTo>
                    <a:pt x="255" y="340"/>
                  </a:lnTo>
                  <a:lnTo>
                    <a:pt x="255" y="340"/>
                  </a:lnTo>
                  <a:cubicBezTo>
                    <a:pt x="280" y="353"/>
                    <a:pt x="280" y="365"/>
                    <a:pt x="305" y="378"/>
                  </a:cubicBezTo>
                  <a:lnTo>
                    <a:pt x="292" y="390"/>
                  </a:lnTo>
                  <a:cubicBezTo>
                    <a:pt x="292" y="378"/>
                    <a:pt x="292" y="378"/>
                    <a:pt x="280" y="365"/>
                  </a:cubicBezTo>
                  <a:cubicBezTo>
                    <a:pt x="276" y="369"/>
                    <a:pt x="273" y="371"/>
                    <a:pt x="271" y="371"/>
                  </a:cubicBezTo>
                  <a:cubicBezTo>
                    <a:pt x="266" y="371"/>
                    <a:pt x="263" y="365"/>
                    <a:pt x="255" y="365"/>
                  </a:cubicBezTo>
                  <a:cubicBezTo>
                    <a:pt x="230" y="340"/>
                    <a:pt x="142" y="277"/>
                    <a:pt x="104" y="252"/>
                  </a:cubicBezTo>
                  <a:lnTo>
                    <a:pt x="104" y="252"/>
                  </a:lnTo>
                  <a:lnTo>
                    <a:pt x="129" y="277"/>
                  </a:lnTo>
                  <a:lnTo>
                    <a:pt x="104" y="265"/>
                  </a:lnTo>
                  <a:lnTo>
                    <a:pt x="104" y="265"/>
                  </a:lnTo>
                  <a:cubicBezTo>
                    <a:pt x="116" y="290"/>
                    <a:pt x="217" y="353"/>
                    <a:pt x="242" y="365"/>
                  </a:cubicBezTo>
                  <a:cubicBezTo>
                    <a:pt x="230" y="365"/>
                    <a:pt x="179" y="340"/>
                    <a:pt x="167" y="327"/>
                  </a:cubicBezTo>
                  <a:lnTo>
                    <a:pt x="167" y="327"/>
                  </a:lnTo>
                  <a:cubicBezTo>
                    <a:pt x="167" y="340"/>
                    <a:pt x="242" y="378"/>
                    <a:pt x="230" y="390"/>
                  </a:cubicBezTo>
                  <a:lnTo>
                    <a:pt x="242" y="390"/>
                  </a:lnTo>
                  <a:cubicBezTo>
                    <a:pt x="242" y="390"/>
                    <a:pt x="232" y="400"/>
                    <a:pt x="239" y="402"/>
                  </a:cubicBezTo>
                  <a:lnTo>
                    <a:pt x="239" y="402"/>
                  </a:lnTo>
                  <a:cubicBezTo>
                    <a:pt x="224" y="399"/>
                    <a:pt x="191" y="378"/>
                    <a:pt x="179" y="378"/>
                  </a:cubicBezTo>
                  <a:lnTo>
                    <a:pt x="189" y="385"/>
                  </a:lnTo>
                  <a:lnTo>
                    <a:pt x="189" y="385"/>
                  </a:lnTo>
                  <a:cubicBezTo>
                    <a:pt x="179" y="380"/>
                    <a:pt x="171" y="378"/>
                    <a:pt x="167" y="378"/>
                  </a:cubicBezTo>
                  <a:cubicBezTo>
                    <a:pt x="167" y="378"/>
                    <a:pt x="201" y="403"/>
                    <a:pt x="220" y="412"/>
                  </a:cubicBezTo>
                  <a:lnTo>
                    <a:pt x="220" y="412"/>
                  </a:lnTo>
                  <a:cubicBezTo>
                    <a:pt x="196" y="405"/>
                    <a:pt x="212" y="413"/>
                    <a:pt x="167" y="390"/>
                  </a:cubicBezTo>
                  <a:lnTo>
                    <a:pt x="167" y="390"/>
                  </a:lnTo>
                  <a:cubicBezTo>
                    <a:pt x="167" y="395"/>
                    <a:pt x="173" y="401"/>
                    <a:pt x="181" y="407"/>
                  </a:cubicBezTo>
                  <a:lnTo>
                    <a:pt x="181" y="407"/>
                  </a:lnTo>
                  <a:cubicBezTo>
                    <a:pt x="157" y="394"/>
                    <a:pt x="126" y="378"/>
                    <a:pt x="106" y="364"/>
                  </a:cubicBezTo>
                  <a:lnTo>
                    <a:pt x="106" y="364"/>
                  </a:lnTo>
                  <a:lnTo>
                    <a:pt x="197" y="437"/>
                  </a:lnTo>
                  <a:lnTo>
                    <a:pt x="197" y="437"/>
                  </a:lnTo>
                  <a:cubicBezTo>
                    <a:pt x="181" y="426"/>
                    <a:pt x="162" y="415"/>
                    <a:pt x="154" y="415"/>
                  </a:cubicBezTo>
                  <a:cubicBezTo>
                    <a:pt x="192" y="441"/>
                    <a:pt x="192" y="466"/>
                    <a:pt x="179" y="466"/>
                  </a:cubicBezTo>
                  <a:cubicBezTo>
                    <a:pt x="173" y="459"/>
                    <a:pt x="167" y="456"/>
                    <a:pt x="164" y="456"/>
                  </a:cubicBezTo>
                  <a:cubicBezTo>
                    <a:pt x="160" y="456"/>
                    <a:pt x="160" y="459"/>
                    <a:pt x="167" y="466"/>
                  </a:cubicBezTo>
                  <a:lnTo>
                    <a:pt x="154" y="466"/>
                  </a:lnTo>
                  <a:cubicBezTo>
                    <a:pt x="151" y="464"/>
                    <a:pt x="150" y="464"/>
                    <a:pt x="150" y="464"/>
                  </a:cubicBezTo>
                  <a:lnTo>
                    <a:pt x="150" y="464"/>
                  </a:lnTo>
                  <a:cubicBezTo>
                    <a:pt x="149" y="464"/>
                    <a:pt x="152" y="466"/>
                    <a:pt x="157" y="469"/>
                  </a:cubicBezTo>
                  <a:lnTo>
                    <a:pt x="157" y="469"/>
                  </a:lnTo>
                  <a:cubicBezTo>
                    <a:pt x="163" y="478"/>
                    <a:pt x="146" y="480"/>
                    <a:pt x="192" y="503"/>
                  </a:cubicBezTo>
                  <a:cubicBezTo>
                    <a:pt x="183" y="503"/>
                    <a:pt x="181" y="509"/>
                    <a:pt x="172" y="509"/>
                  </a:cubicBezTo>
                  <a:cubicBezTo>
                    <a:pt x="168" y="509"/>
                    <a:pt x="163" y="508"/>
                    <a:pt x="154" y="503"/>
                  </a:cubicBezTo>
                  <a:lnTo>
                    <a:pt x="154" y="503"/>
                  </a:lnTo>
                  <a:lnTo>
                    <a:pt x="167" y="517"/>
                  </a:lnTo>
                  <a:lnTo>
                    <a:pt x="167" y="517"/>
                  </a:lnTo>
                  <a:cubicBezTo>
                    <a:pt x="163" y="516"/>
                    <a:pt x="159" y="516"/>
                    <a:pt x="154" y="516"/>
                  </a:cubicBezTo>
                  <a:cubicBezTo>
                    <a:pt x="165" y="516"/>
                    <a:pt x="139" y="488"/>
                    <a:pt x="147" y="488"/>
                  </a:cubicBezTo>
                  <a:cubicBezTo>
                    <a:pt x="148" y="488"/>
                    <a:pt x="151" y="489"/>
                    <a:pt x="154" y="491"/>
                  </a:cubicBezTo>
                  <a:lnTo>
                    <a:pt x="154" y="491"/>
                  </a:lnTo>
                  <a:cubicBezTo>
                    <a:pt x="129" y="478"/>
                    <a:pt x="116" y="478"/>
                    <a:pt x="91" y="453"/>
                  </a:cubicBezTo>
                  <a:lnTo>
                    <a:pt x="91" y="453"/>
                  </a:lnTo>
                  <a:cubicBezTo>
                    <a:pt x="104" y="478"/>
                    <a:pt x="142" y="516"/>
                    <a:pt x="167" y="541"/>
                  </a:cubicBezTo>
                  <a:lnTo>
                    <a:pt x="154" y="541"/>
                  </a:lnTo>
                  <a:lnTo>
                    <a:pt x="129" y="528"/>
                  </a:lnTo>
                  <a:lnTo>
                    <a:pt x="129" y="528"/>
                  </a:lnTo>
                  <a:cubicBezTo>
                    <a:pt x="129" y="528"/>
                    <a:pt x="142" y="541"/>
                    <a:pt x="129" y="541"/>
                  </a:cubicBezTo>
                  <a:lnTo>
                    <a:pt x="116" y="541"/>
                  </a:lnTo>
                  <a:cubicBezTo>
                    <a:pt x="142" y="566"/>
                    <a:pt x="129" y="566"/>
                    <a:pt x="154" y="579"/>
                  </a:cubicBezTo>
                  <a:cubicBezTo>
                    <a:pt x="142" y="579"/>
                    <a:pt x="129" y="566"/>
                    <a:pt x="129" y="566"/>
                  </a:cubicBezTo>
                  <a:lnTo>
                    <a:pt x="129" y="566"/>
                  </a:lnTo>
                  <a:cubicBezTo>
                    <a:pt x="138" y="575"/>
                    <a:pt x="132" y="578"/>
                    <a:pt x="123" y="578"/>
                  </a:cubicBezTo>
                  <a:cubicBezTo>
                    <a:pt x="112" y="578"/>
                    <a:pt x="98" y="575"/>
                    <a:pt x="95" y="575"/>
                  </a:cubicBezTo>
                  <a:cubicBezTo>
                    <a:pt x="93" y="575"/>
                    <a:pt x="95" y="576"/>
                    <a:pt x="104" y="579"/>
                  </a:cubicBezTo>
                  <a:cubicBezTo>
                    <a:pt x="104" y="591"/>
                    <a:pt x="129" y="604"/>
                    <a:pt x="142" y="604"/>
                  </a:cubicBezTo>
                  <a:lnTo>
                    <a:pt x="129" y="604"/>
                  </a:lnTo>
                  <a:lnTo>
                    <a:pt x="142" y="616"/>
                  </a:lnTo>
                  <a:cubicBezTo>
                    <a:pt x="142" y="616"/>
                    <a:pt x="129" y="604"/>
                    <a:pt x="116" y="604"/>
                  </a:cubicBezTo>
                  <a:cubicBezTo>
                    <a:pt x="129" y="616"/>
                    <a:pt x="142" y="629"/>
                    <a:pt x="129" y="629"/>
                  </a:cubicBezTo>
                  <a:cubicBezTo>
                    <a:pt x="129" y="642"/>
                    <a:pt x="179" y="654"/>
                    <a:pt x="167" y="667"/>
                  </a:cubicBezTo>
                  <a:cubicBezTo>
                    <a:pt x="142" y="654"/>
                    <a:pt x="116" y="642"/>
                    <a:pt x="116" y="642"/>
                  </a:cubicBezTo>
                  <a:lnTo>
                    <a:pt x="116" y="642"/>
                  </a:lnTo>
                  <a:cubicBezTo>
                    <a:pt x="124" y="649"/>
                    <a:pt x="132" y="657"/>
                    <a:pt x="140" y="662"/>
                  </a:cubicBezTo>
                  <a:lnTo>
                    <a:pt x="140" y="662"/>
                  </a:lnTo>
                  <a:lnTo>
                    <a:pt x="116" y="654"/>
                  </a:lnTo>
                  <a:cubicBezTo>
                    <a:pt x="116" y="654"/>
                    <a:pt x="116" y="660"/>
                    <a:pt x="113" y="660"/>
                  </a:cubicBezTo>
                  <a:cubicBezTo>
                    <a:pt x="111" y="660"/>
                    <a:pt x="108" y="658"/>
                    <a:pt x="104" y="654"/>
                  </a:cubicBezTo>
                  <a:lnTo>
                    <a:pt x="104" y="654"/>
                  </a:lnTo>
                  <a:cubicBezTo>
                    <a:pt x="116" y="667"/>
                    <a:pt x="104" y="667"/>
                    <a:pt x="104" y="667"/>
                  </a:cubicBezTo>
                  <a:cubicBezTo>
                    <a:pt x="116" y="679"/>
                    <a:pt x="167" y="692"/>
                    <a:pt x="179" y="692"/>
                  </a:cubicBezTo>
                  <a:cubicBezTo>
                    <a:pt x="163" y="692"/>
                    <a:pt x="163" y="697"/>
                    <a:pt x="153" y="697"/>
                  </a:cubicBezTo>
                  <a:cubicBezTo>
                    <a:pt x="149" y="697"/>
                    <a:pt x="142" y="696"/>
                    <a:pt x="129" y="692"/>
                  </a:cubicBezTo>
                  <a:lnTo>
                    <a:pt x="116" y="679"/>
                  </a:lnTo>
                  <a:cubicBezTo>
                    <a:pt x="112" y="678"/>
                    <a:pt x="109" y="677"/>
                    <a:pt x="108" y="677"/>
                  </a:cubicBezTo>
                  <a:cubicBezTo>
                    <a:pt x="99" y="677"/>
                    <a:pt x="120" y="694"/>
                    <a:pt x="117" y="694"/>
                  </a:cubicBezTo>
                  <a:cubicBezTo>
                    <a:pt x="116" y="694"/>
                    <a:pt x="109" y="690"/>
                    <a:pt x="91" y="679"/>
                  </a:cubicBezTo>
                  <a:cubicBezTo>
                    <a:pt x="91" y="679"/>
                    <a:pt x="86" y="674"/>
                    <a:pt x="79" y="667"/>
                  </a:cubicBezTo>
                  <a:lnTo>
                    <a:pt x="66" y="667"/>
                  </a:lnTo>
                  <a:cubicBezTo>
                    <a:pt x="66" y="667"/>
                    <a:pt x="79" y="679"/>
                    <a:pt x="91" y="692"/>
                  </a:cubicBezTo>
                  <a:lnTo>
                    <a:pt x="79" y="692"/>
                  </a:lnTo>
                  <a:lnTo>
                    <a:pt x="91" y="704"/>
                  </a:lnTo>
                  <a:lnTo>
                    <a:pt x="66" y="704"/>
                  </a:lnTo>
                  <a:cubicBezTo>
                    <a:pt x="55" y="704"/>
                    <a:pt x="109" y="732"/>
                    <a:pt x="101" y="732"/>
                  </a:cubicBezTo>
                  <a:cubicBezTo>
                    <a:pt x="100" y="732"/>
                    <a:pt x="97" y="731"/>
                    <a:pt x="91" y="730"/>
                  </a:cubicBezTo>
                  <a:lnTo>
                    <a:pt x="79" y="730"/>
                  </a:lnTo>
                  <a:cubicBezTo>
                    <a:pt x="119" y="754"/>
                    <a:pt x="103" y="757"/>
                    <a:pt x="102" y="766"/>
                  </a:cubicBezTo>
                  <a:lnTo>
                    <a:pt x="102" y="766"/>
                  </a:lnTo>
                  <a:cubicBezTo>
                    <a:pt x="99" y="763"/>
                    <a:pt x="96" y="759"/>
                    <a:pt x="91" y="755"/>
                  </a:cubicBezTo>
                  <a:lnTo>
                    <a:pt x="66" y="755"/>
                  </a:lnTo>
                  <a:cubicBezTo>
                    <a:pt x="71" y="759"/>
                    <a:pt x="75" y="764"/>
                    <a:pt x="79" y="767"/>
                  </a:cubicBezTo>
                  <a:cubicBezTo>
                    <a:pt x="79" y="767"/>
                    <a:pt x="55" y="751"/>
                    <a:pt x="45" y="751"/>
                  </a:cubicBezTo>
                  <a:cubicBezTo>
                    <a:pt x="43" y="751"/>
                    <a:pt x="41" y="752"/>
                    <a:pt x="41" y="755"/>
                  </a:cubicBezTo>
                  <a:cubicBezTo>
                    <a:pt x="54" y="780"/>
                    <a:pt x="91" y="780"/>
                    <a:pt x="91" y="792"/>
                  </a:cubicBezTo>
                  <a:lnTo>
                    <a:pt x="54" y="780"/>
                  </a:lnTo>
                  <a:lnTo>
                    <a:pt x="54" y="780"/>
                  </a:lnTo>
                  <a:cubicBezTo>
                    <a:pt x="66" y="792"/>
                    <a:pt x="66" y="796"/>
                    <a:pt x="61" y="796"/>
                  </a:cubicBezTo>
                  <a:cubicBezTo>
                    <a:pt x="57" y="796"/>
                    <a:pt x="47" y="792"/>
                    <a:pt x="41" y="792"/>
                  </a:cubicBezTo>
                  <a:cubicBezTo>
                    <a:pt x="54" y="805"/>
                    <a:pt x="54" y="805"/>
                    <a:pt x="54" y="805"/>
                  </a:cubicBezTo>
                  <a:cubicBezTo>
                    <a:pt x="41" y="805"/>
                    <a:pt x="79" y="843"/>
                    <a:pt x="66" y="843"/>
                  </a:cubicBezTo>
                  <a:cubicBezTo>
                    <a:pt x="54" y="830"/>
                    <a:pt x="41" y="830"/>
                    <a:pt x="29" y="830"/>
                  </a:cubicBezTo>
                  <a:lnTo>
                    <a:pt x="16" y="843"/>
                  </a:lnTo>
                  <a:cubicBezTo>
                    <a:pt x="16" y="855"/>
                    <a:pt x="16" y="855"/>
                    <a:pt x="16" y="855"/>
                  </a:cubicBezTo>
                  <a:cubicBezTo>
                    <a:pt x="16" y="880"/>
                    <a:pt x="3" y="893"/>
                    <a:pt x="3" y="905"/>
                  </a:cubicBezTo>
                  <a:cubicBezTo>
                    <a:pt x="1" y="931"/>
                    <a:pt x="10" y="939"/>
                    <a:pt x="26" y="939"/>
                  </a:cubicBezTo>
                  <a:cubicBezTo>
                    <a:pt x="55" y="939"/>
                    <a:pt x="105" y="910"/>
                    <a:pt x="128" y="910"/>
                  </a:cubicBezTo>
                  <a:cubicBezTo>
                    <a:pt x="147" y="910"/>
                    <a:pt x="148" y="930"/>
                    <a:pt x="104" y="1006"/>
                  </a:cubicBezTo>
                  <a:lnTo>
                    <a:pt x="179" y="1031"/>
                  </a:lnTo>
                  <a:lnTo>
                    <a:pt x="167" y="1056"/>
                  </a:lnTo>
                  <a:cubicBezTo>
                    <a:pt x="173" y="1065"/>
                    <a:pt x="180" y="1069"/>
                    <a:pt x="189" y="1069"/>
                  </a:cubicBezTo>
                  <a:cubicBezTo>
                    <a:pt x="216" y="1069"/>
                    <a:pt x="254" y="1031"/>
                    <a:pt x="292" y="993"/>
                  </a:cubicBezTo>
                  <a:lnTo>
                    <a:pt x="292" y="993"/>
                  </a:lnTo>
                  <a:cubicBezTo>
                    <a:pt x="292" y="1019"/>
                    <a:pt x="267" y="1044"/>
                    <a:pt x="267" y="1056"/>
                  </a:cubicBezTo>
                  <a:cubicBezTo>
                    <a:pt x="283" y="1096"/>
                    <a:pt x="294" y="1115"/>
                    <a:pt x="315" y="1115"/>
                  </a:cubicBezTo>
                  <a:cubicBezTo>
                    <a:pt x="315" y="1115"/>
                    <a:pt x="316" y="1115"/>
                    <a:pt x="316" y="1115"/>
                  </a:cubicBezTo>
                  <a:lnTo>
                    <a:pt x="316" y="1115"/>
                  </a:lnTo>
                  <a:cubicBezTo>
                    <a:pt x="316" y="1116"/>
                    <a:pt x="317" y="1118"/>
                    <a:pt x="318" y="1119"/>
                  </a:cubicBezTo>
                  <a:cubicBezTo>
                    <a:pt x="343" y="1132"/>
                    <a:pt x="368" y="1144"/>
                    <a:pt x="393" y="1157"/>
                  </a:cubicBezTo>
                  <a:lnTo>
                    <a:pt x="326" y="1132"/>
                  </a:lnTo>
                  <a:lnTo>
                    <a:pt x="326" y="1132"/>
                  </a:lnTo>
                  <a:cubicBezTo>
                    <a:pt x="346" y="1141"/>
                    <a:pt x="366" y="1151"/>
                    <a:pt x="363" y="1151"/>
                  </a:cubicBezTo>
                  <a:cubicBezTo>
                    <a:pt x="361" y="1151"/>
                    <a:pt x="355" y="1149"/>
                    <a:pt x="343" y="1144"/>
                  </a:cubicBezTo>
                  <a:lnTo>
                    <a:pt x="343" y="1144"/>
                  </a:lnTo>
                  <a:cubicBezTo>
                    <a:pt x="355" y="1157"/>
                    <a:pt x="380" y="1157"/>
                    <a:pt x="380" y="1169"/>
                  </a:cubicBezTo>
                  <a:cubicBezTo>
                    <a:pt x="370" y="1167"/>
                    <a:pt x="362" y="1166"/>
                    <a:pt x="357" y="1166"/>
                  </a:cubicBezTo>
                  <a:cubicBezTo>
                    <a:pt x="322" y="1166"/>
                    <a:pt x="365" y="1208"/>
                    <a:pt x="335" y="1208"/>
                  </a:cubicBezTo>
                  <a:cubicBezTo>
                    <a:pt x="327" y="1208"/>
                    <a:pt x="313" y="1205"/>
                    <a:pt x="290" y="1196"/>
                  </a:cubicBezTo>
                  <a:lnTo>
                    <a:pt x="290" y="1196"/>
                  </a:lnTo>
                  <a:cubicBezTo>
                    <a:pt x="292" y="1199"/>
                    <a:pt x="292" y="1202"/>
                    <a:pt x="292" y="1207"/>
                  </a:cubicBezTo>
                  <a:cubicBezTo>
                    <a:pt x="305" y="1207"/>
                    <a:pt x="343" y="1232"/>
                    <a:pt x="368" y="1245"/>
                  </a:cubicBezTo>
                  <a:lnTo>
                    <a:pt x="292" y="1207"/>
                  </a:lnTo>
                  <a:lnTo>
                    <a:pt x="292" y="1207"/>
                  </a:lnTo>
                  <a:cubicBezTo>
                    <a:pt x="355" y="1257"/>
                    <a:pt x="292" y="1220"/>
                    <a:pt x="355" y="1257"/>
                  </a:cubicBezTo>
                  <a:lnTo>
                    <a:pt x="343" y="1257"/>
                  </a:lnTo>
                  <a:cubicBezTo>
                    <a:pt x="418" y="1295"/>
                    <a:pt x="519" y="1345"/>
                    <a:pt x="619" y="1396"/>
                  </a:cubicBezTo>
                  <a:cubicBezTo>
                    <a:pt x="602" y="1386"/>
                    <a:pt x="597" y="1382"/>
                    <a:pt x="599" y="1382"/>
                  </a:cubicBezTo>
                  <a:cubicBezTo>
                    <a:pt x="603" y="1382"/>
                    <a:pt x="662" y="1410"/>
                    <a:pt x="670" y="1410"/>
                  </a:cubicBezTo>
                  <a:cubicBezTo>
                    <a:pt x="674" y="1410"/>
                    <a:pt x="665" y="1403"/>
                    <a:pt x="632" y="1383"/>
                  </a:cubicBezTo>
                  <a:lnTo>
                    <a:pt x="632" y="1383"/>
                  </a:lnTo>
                  <a:cubicBezTo>
                    <a:pt x="645" y="1390"/>
                    <a:pt x="655" y="1393"/>
                    <a:pt x="663" y="1396"/>
                  </a:cubicBezTo>
                  <a:lnTo>
                    <a:pt x="663" y="1396"/>
                  </a:lnTo>
                  <a:cubicBezTo>
                    <a:pt x="641" y="1383"/>
                    <a:pt x="637" y="1383"/>
                    <a:pt x="657" y="1383"/>
                  </a:cubicBezTo>
                  <a:lnTo>
                    <a:pt x="669" y="1396"/>
                  </a:lnTo>
                  <a:cubicBezTo>
                    <a:pt x="669" y="1391"/>
                    <a:pt x="674" y="1390"/>
                    <a:pt x="681" y="1390"/>
                  </a:cubicBezTo>
                  <a:cubicBezTo>
                    <a:pt x="695" y="1390"/>
                    <a:pt x="720" y="1396"/>
                    <a:pt x="745" y="1396"/>
                  </a:cubicBezTo>
                  <a:lnTo>
                    <a:pt x="695" y="1370"/>
                  </a:lnTo>
                  <a:cubicBezTo>
                    <a:pt x="707" y="1370"/>
                    <a:pt x="720" y="1383"/>
                    <a:pt x="732" y="1383"/>
                  </a:cubicBezTo>
                  <a:cubicBezTo>
                    <a:pt x="707" y="1370"/>
                    <a:pt x="697" y="1368"/>
                    <a:pt x="693" y="1368"/>
                  </a:cubicBezTo>
                  <a:cubicBezTo>
                    <a:pt x="689" y="1368"/>
                    <a:pt x="688" y="1369"/>
                    <a:pt x="686" y="1369"/>
                  </a:cubicBezTo>
                  <a:cubicBezTo>
                    <a:pt x="682" y="1369"/>
                    <a:pt x="674" y="1365"/>
                    <a:pt x="644" y="1345"/>
                  </a:cubicBezTo>
                  <a:lnTo>
                    <a:pt x="644" y="1345"/>
                  </a:lnTo>
                  <a:cubicBezTo>
                    <a:pt x="678" y="1362"/>
                    <a:pt x="690" y="1366"/>
                    <a:pt x="696" y="1366"/>
                  </a:cubicBezTo>
                  <a:cubicBezTo>
                    <a:pt x="702" y="1366"/>
                    <a:pt x="702" y="1362"/>
                    <a:pt x="709" y="1362"/>
                  </a:cubicBezTo>
                  <a:cubicBezTo>
                    <a:pt x="713" y="1362"/>
                    <a:pt x="718" y="1363"/>
                    <a:pt x="727" y="1366"/>
                  </a:cubicBezTo>
                  <a:lnTo>
                    <a:pt x="727" y="1366"/>
                  </a:lnTo>
                  <a:cubicBezTo>
                    <a:pt x="716" y="1361"/>
                    <a:pt x="707" y="1358"/>
                    <a:pt x="707" y="1358"/>
                  </a:cubicBezTo>
                  <a:lnTo>
                    <a:pt x="707" y="1358"/>
                  </a:lnTo>
                  <a:lnTo>
                    <a:pt x="745" y="1370"/>
                  </a:lnTo>
                  <a:lnTo>
                    <a:pt x="707" y="1345"/>
                  </a:lnTo>
                  <a:cubicBezTo>
                    <a:pt x="720" y="1345"/>
                    <a:pt x="757" y="1370"/>
                    <a:pt x="782" y="1383"/>
                  </a:cubicBezTo>
                  <a:cubicBezTo>
                    <a:pt x="782" y="1383"/>
                    <a:pt x="782" y="1383"/>
                    <a:pt x="782" y="1396"/>
                  </a:cubicBezTo>
                  <a:cubicBezTo>
                    <a:pt x="790" y="1398"/>
                    <a:pt x="795" y="1399"/>
                    <a:pt x="798" y="1399"/>
                  </a:cubicBezTo>
                  <a:cubicBezTo>
                    <a:pt x="811" y="1399"/>
                    <a:pt x="795" y="1383"/>
                    <a:pt x="795" y="1383"/>
                  </a:cubicBezTo>
                  <a:lnTo>
                    <a:pt x="770" y="1370"/>
                  </a:lnTo>
                  <a:cubicBezTo>
                    <a:pt x="745" y="1345"/>
                    <a:pt x="795" y="1358"/>
                    <a:pt x="745" y="1308"/>
                  </a:cubicBezTo>
                  <a:lnTo>
                    <a:pt x="720" y="1295"/>
                  </a:lnTo>
                  <a:cubicBezTo>
                    <a:pt x="709" y="1288"/>
                    <a:pt x="706" y="1286"/>
                    <a:pt x="708" y="1286"/>
                  </a:cubicBezTo>
                  <a:cubicBezTo>
                    <a:pt x="710" y="1286"/>
                    <a:pt x="722" y="1292"/>
                    <a:pt x="729" y="1292"/>
                  </a:cubicBezTo>
                  <a:cubicBezTo>
                    <a:pt x="733" y="1292"/>
                    <a:pt x="736" y="1289"/>
                    <a:pt x="732" y="1282"/>
                  </a:cubicBezTo>
                  <a:lnTo>
                    <a:pt x="732" y="1282"/>
                  </a:lnTo>
                  <a:lnTo>
                    <a:pt x="745" y="1295"/>
                  </a:lnTo>
                  <a:lnTo>
                    <a:pt x="757" y="1295"/>
                  </a:lnTo>
                  <a:lnTo>
                    <a:pt x="732" y="1282"/>
                  </a:lnTo>
                  <a:cubicBezTo>
                    <a:pt x="731" y="1282"/>
                    <a:pt x="730" y="1281"/>
                    <a:pt x="730" y="1280"/>
                  </a:cubicBezTo>
                  <a:lnTo>
                    <a:pt x="730" y="1280"/>
                  </a:lnTo>
                  <a:cubicBezTo>
                    <a:pt x="752" y="1289"/>
                    <a:pt x="777" y="1298"/>
                    <a:pt x="795" y="1308"/>
                  </a:cubicBezTo>
                  <a:cubicBezTo>
                    <a:pt x="757" y="1270"/>
                    <a:pt x="757" y="1282"/>
                    <a:pt x="669" y="1232"/>
                  </a:cubicBezTo>
                  <a:lnTo>
                    <a:pt x="669" y="1232"/>
                  </a:lnTo>
                  <a:lnTo>
                    <a:pt x="715" y="1244"/>
                  </a:lnTo>
                  <a:lnTo>
                    <a:pt x="715" y="1244"/>
                  </a:lnTo>
                  <a:cubicBezTo>
                    <a:pt x="727" y="1251"/>
                    <a:pt x="741" y="1259"/>
                    <a:pt x="757" y="1270"/>
                  </a:cubicBezTo>
                  <a:cubicBezTo>
                    <a:pt x="772" y="1276"/>
                    <a:pt x="780" y="1279"/>
                    <a:pt x="783" y="1279"/>
                  </a:cubicBezTo>
                  <a:cubicBezTo>
                    <a:pt x="794" y="1279"/>
                    <a:pt x="750" y="1249"/>
                    <a:pt x="759" y="1249"/>
                  </a:cubicBezTo>
                  <a:cubicBezTo>
                    <a:pt x="763" y="1249"/>
                    <a:pt x="776" y="1254"/>
                    <a:pt x="808" y="1270"/>
                  </a:cubicBezTo>
                  <a:cubicBezTo>
                    <a:pt x="751" y="1238"/>
                    <a:pt x="735" y="1232"/>
                    <a:pt x="731" y="1232"/>
                  </a:cubicBezTo>
                  <a:cubicBezTo>
                    <a:pt x="727" y="1232"/>
                    <a:pt x="729" y="1235"/>
                    <a:pt x="727" y="1235"/>
                  </a:cubicBezTo>
                  <a:cubicBezTo>
                    <a:pt x="726" y="1235"/>
                    <a:pt x="724" y="1234"/>
                    <a:pt x="720" y="1232"/>
                  </a:cubicBezTo>
                  <a:cubicBezTo>
                    <a:pt x="707" y="1220"/>
                    <a:pt x="682" y="1207"/>
                    <a:pt x="669" y="1194"/>
                  </a:cubicBezTo>
                  <a:lnTo>
                    <a:pt x="682" y="1194"/>
                  </a:lnTo>
                  <a:cubicBezTo>
                    <a:pt x="715" y="1206"/>
                    <a:pt x="779" y="1247"/>
                    <a:pt x="792" y="1247"/>
                  </a:cubicBezTo>
                  <a:cubicBezTo>
                    <a:pt x="794" y="1247"/>
                    <a:pt x="795" y="1246"/>
                    <a:pt x="795" y="1245"/>
                  </a:cubicBezTo>
                  <a:lnTo>
                    <a:pt x="808" y="1245"/>
                  </a:lnTo>
                  <a:lnTo>
                    <a:pt x="782" y="1232"/>
                  </a:lnTo>
                  <a:cubicBezTo>
                    <a:pt x="782" y="1220"/>
                    <a:pt x="782" y="1220"/>
                    <a:pt x="745" y="1194"/>
                  </a:cubicBezTo>
                  <a:lnTo>
                    <a:pt x="745" y="1194"/>
                  </a:lnTo>
                  <a:cubicBezTo>
                    <a:pt x="750" y="1197"/>
                    <a:pt x="753" y="1198"/>
                    <a:pt x="753" y="1198"/>
                  </a:cubicBezTo>
                  <a:cubicBezTo>
                    <a:pt x="756" y="1198"/>
                    <a:pt x="746" y="1191"/>
                    <a:pt x="749" y="1191"/>
                  </a:cubicBezTo>
                  <a:cubicBezTo>
                    <a:pt x="750" y="1191"/>
                    <a:pt x="752" y="1192"/>
                    <a:pt x="757" y="1194"/>
                  </a:cubicBezTo>
                  <a:cubicBezTo>
                    <a:pt x="833" y="1245"/>
                    <a:pt x="770" y="1207"/>
                    <a:pt x="820" y="1257"/>
                  </a:cubicBezTo>
                  <a:cubicBezTo>
                    <a:pt x="825" y="1259"/>
                    <a:pt x="827" y="1259"/>
                    <a:pt x="829" y="1259"/>
                  </a:cubicBezTo>
                  <a:cubicBezTo>
                    <a:pt x="838" y="1259"/>
                    <a:pt x="817" y="1243"/>
                    <a:pt x="819" y="1243"/>
                  </a:cubicBezTo>
                  <a:lnTo>
                    <a:pt x="819" y="1243"/>
                  </a:lnTo>
                  <a:cubicBezTo>
                    <a:pt x="820" y="1243"/>
                    <a:pt x="823" y="1244"/>
                    <a:pt x="828" y="1247"/>
                  </a:cubicBezTo>
                  <a:lnTo>
                    <a:pt x="828" y="1247"/>
                  </a:lnTo>
                  <a:cubicBezTo>
                    <a:pt x="803" y="1232"/>
                    <a:pt x="809" y="1232"/>
                    <a:pt x="815" y="1232"/>
                  </a:cubicBezTo>
                  <a:cubicBezTo>
                    <a:pt x="823" y="1232"/>
                    <a:pt x="833" y="1232"/>
                    <a:pt x="795" y="1207"/>
                  </a:cubicBezTo>
                  <a:lnTo>
                    <a:pt x="795" y="1207"/>
                  </a:lnTo>
                  <a:lnTo>
                    <a:pt x="820" y="1220"/>
                  </a:lnTo>
                  <a:cubicBezTo>
                    <a:pt x="808" y="1220"/>
                    <a:pt x="833" y="1232"/>
                    <a:pt x="845" y="1232"/>
                  </a:cubicBezTo>
                  <a:lnTo>
                    <a:pt x="845" y="1245"/>
                  </a:lnTo>
                  <a:lnTo>
                    <a:pt x="845" y="1257"/>
                  </a:lnTo>
                  <a:lnTo>
                    <a:pt x="845" y="1270"/>
                  </a:lnTo>
                  <a:cubicBezTo>
                    <a:pt x="845" y="1308"/>
                    <a:pt x="896" y="1308"/>
                    <a:pt x="858" y="1383"/>
                  </a:cubicBezTo>
                  <a:cubicBezTo>
                    <a:pt x="896" y="1396"/>
                    <a:pt x="921" y="1421"/>
                    <a:pt x="946" y="1433"/>
                  </a:cubicBezTo>
                  <a:cubicBezTo>
                    <a:pt x="984" y="1471"/>
                    <a:pt x="1021" y="1521"/>
                    <a:pt x="1059" y="1559"/>
                  </a:cubicBezTo>
                  <a:cubicBezTo>
                    <a:pt x="1067" y="1559"/>
                    <a:pt x="1064" y="1553"/>
                    <a:pt x="1065" y="1553"/>
                  </a:cubicBezTo>
                  <a:lnTo>
                    <a:pt x="1065" y="1553"/>
                  </a:lnTo>
                  <a:cubicBezTo>
                    <a:pt x="1066" y="1553"/>
                    <a:pt x="1067" y="1555"/>
                    <a:pt x="1071" y="1559"/>
                  </a:cubicBezTo>
                  <a:cubicBezTo>
                    <a:pt x="1106" y="1570"/>
                    <a:pt x="1078" y="1571"/>
                    <a:pt x="1091" y="1581"/>
                  </a:cubicBezTo>
                  <a:lnTo>
                    <a:pt x="1091" y="1581"/>
                  </a:lnTo>
                  <a:cubicBezTo>
                    <a:pt x="1080" y="1567"/>
                    <a:pt x="1114" y="1579"/>
                    <a:pt x="1084" y="1559"/>
                  </a:cubicBezTo>
                  <a:lnTo>
                    <a:pt x="1084" y="1559"/>
                  </a:lnTo>
                  <a:lnTo>
                    <a:pt x="1109" y="1571"/>
                  </a:lnTo>
                  <a:cubicBezTo>
                    <a:pt x="1109" y="1571"/>
                    <a:pt x="1097" y="1559"/>
                    <a:pt x="1097" y="1559"/>
                  </a:cubicBezTo>
                  <a:lnTo>
                    <a:pt x="1097" y="1559"/>
                  </a:lnTo>
                  <a:lnTo>
                    <a:pt x="1122" y="1571"/>
                  </a:lnTo>
                  <a:cubicBezTo>
                    <a:pt x="1119" y="1569"/>
                    <a:pt x="1119" y="1568"/>
                    <a:pt x="1120" y="1568"/>
                  </a:cubicBezTo>
                  <a:cubicBezTo>
                    <a:pt x="1122" y="1568"/>
                    <a:pt x="1136" y="1575"/>
                    <a:pt x="1143" y="1575"/>
                  </a:cubicBezTo>
                  <a:cubicBezTo>
                    <a:pt x="1145" y="1575"/>
                    <a:pt x="1147" y="1574"/>
                    <a:pt x="1147" y="1571"/>
                  </a:cubicBezTo>
                  <a:cubicBezTo>
                    <a:pt x="1134" y="1571"/>
                    <a:pt x="1109" y="1559"/>
                    <a:pt x="1097" y="1546"/>
                  </a:cubicBezTo>
                  <a:cubicBezTo>
                    <a:pt x="1091" y="1541"/>
                    <a:pt x="1091" y="1539"/>
                    <a:pt x="1094" y="1539"/>
                  </a:cubicBezTo>
                  <a:cubicBezTo>
                    <a:pt x="1099" y="1539"/>
                    <a:pt x="1114" y="1546"/>
                    <a:pt x="1129" y="1552"/>
                  </a:cubicBezTo>
                  <a:lnTo>
                    <a:pt x="1129" y="1552"/>
                  </a:lnTo>
                  <a:cubicBezTo>
                    <a:pt x="1126" y="1551"/>
                    <a:pt x="1124" y="1549"/>
                    <a:pt x="1122" y="1546"/>
                  </a:cubicBezTo>
                  <a:lnTo>
                    <a:pt x="1159" y="1546"/>
                  </a:lnTo>
                  <a:cubicBezTo>
                    <a:pt x="1159" y="1546"/>
                    <a:pt x="1134" y="1546"/>
                    <a:pt x="1122" y="1534"/>
                  </a:cubicBezTo>
                  <a:lnTo>
                    <a:pt x="1122" y="1534"/>
                  </a:lnTo>
                  <a:cubicBezTo>
                    <a:pt x="1127" y="1536"/>
                    <a:pt x="1129" y="1537"/>
                    <a:pt x="1130" y="1537"/>
                  </a:cubicBezTo>
                  <a:cubicBezTo>
                    <a:pt x="1134" y="1537"/>
                    <a:pt x="1109" y="1519"/>
                    <a:pt x="1109" y="1509"/>
                  </a:cubicBezTo>
                  <a:lnTo>
                    <a:pt x="1109" y="1509"/>
                  </a:lnTo>
                  <a:lnTo>
                    <a:pt x="1134" y="1521"/>
                  </a:lnTo>
                  <a:cubicBezTo>
                    <a:pt x="1137" y="1521"/>
                    <a:pt x="1136" y="1520"/>
                    <a:pt x="1134" y="1519"/>
                  </a:cubicBezTo>
                  <a:lnTo>
                    <a:pt x="1134" y="1519"/>
                  </a:lnTo>
                  <a:lnTo>
                    <a:pt x="1134" y="1509"/>
                  </a:lnTo>
                  <a:lnTo>
                    <a:pt x="1159" y="1521"/>
                  </a:lnTo>
                  <a:cubicBezTo>
                    <a:pt x="1134" y="1509"/>
                    <a:pt x="1147" y="1509"/>
                    <a:pt x="1159" y="1509"/>
                  </a:cubicBezTo>
                  <a:cubicBezTo>
                    <a:pt x="1134" y="1496"/>
                    <a:pt x="1122" y="1483"/>
                    <a:pt x="1122" y="1471"/>
                  </a:cubicBezTo>
                  <a:lnTo>
                    <a:pt x="1122" y="1471"/>
                  </a:lnTo>
                  <a:cubicBezTo>
                    <a:pt x="1131" y="1480"/>
                    <a:pt x="1133" y="1489"/>
                    <a:pt x="1134" y="1489"/>
                  </a:cubicBezTo>
                  <a:cubicBezTo>
                    <a:pt x="1134" y="1489"/>
                    <a:pt x="1134" y="1487"/>
                    <a:pt x="1134" y="1483"/>
                  </a:cubicBezTo>
                  <a:cubicBezTo>
                    <a:pt x="1147" y="1496"/>
                    <a:pt x="1172" y="1496"/>
                    <a:pt x="1147" y="1496"/>
                  </a:cubicBezTo>
                  <a:lnTo>
                    <a:pt x="1172" y="1509"/>
                  </a:lnTo>
                  <a:cubicBezTo>
                    <a:pt x="1185" y="1509"/>
                    <a:pt x="1172" y="1496"/>
                    <a:pt x="1172" y="1496"/>
                  </a:cubicBezTo>
                  <a:lnTo>
                    <a:pt x="1147" y="1471"/>
                  </a:lnTo>
                  <a:cubicBezTo>
                    <a:pt x="1159" y="1471"/>
                    <a:pt x="1159" y="1483"/>
                    <a:pt x="1159" y="1483"/>
                  </a:cubicBezTo>
                  <a:cubicBezTo>
                    <a:pt x="1159" y="1483"/>
                    <a:pt x="1159" y="1471"/>
                    <a:pt x="1159" y="1471"/>
                  </a:cubicBezTo>
                  <a:cubicBezTo>
                    <a:pt x="1172" y="1483"/>
                    <a:pt x="1185" y="1496"/>
                    <a:pt x="1197" y="1496"/>
                  </a:cubicBezTo>
                  <a:lnTo>
                    <a:pt x="1185" y="1483"/>
                  </a:lnTo>
                  <a:lnTo>
                    <a:pt x="1185" y="1483"/>
                  </a:lnTo>
                  <a:cubicBezTo>
                    <a:pt x="1185" y="1483"/>
                    <a:pt x="1210" y="1483"/>
                    <a:pt x="1210" y="1496"/>
                  </a:cubicBezTo>
                  <a:cubicBezTo>
                    <a:pt x="1222" y="1496"/>
                    <a:pt x="1185" y="1458"/>
                    <a:pt x="1197" y="1458"/>
                  </a:cubicBezTo>
                  <a:cubicBezTo>
                    <a:pt x="1197" y="1458"/>
                    <a:pt x="1197" y="1458"/>
                    <a:pt x="1197" y="1446"/>
                  </a:cubicBezTo>
                  <a:cubicBezTo>
                    <a:pt x="1197" y="1446"/>
                    <a:pt x="1203" y="1449"/>
                    <a:pt x="1208" y="1449"/>
                  </a:cubicBezTo>
                  <a:cubicBezTo>
                    <a:pt x="1213" y="1449"/>
                    <a:pt x="1216" y="1446"/>
                    <a:pt x="1210" y="1433"/>
                  </a:cubicBezTo>
                  <a:lnTo>
                    <a:pt x="1210" y="1433"/>
                  </a:lnTo>
                  <a:lnTo>
                    <a:pt x="1247" y="1446"/>
                  </a:lnTo>
                  <a:cubicBezTo>
                    <a:pt x="1235" y="1433"/>
                    <a:pt x="1197" y="1433"/>
                    <a:pt x="1197" y="1408"/>
                  </a:cubicBezTo>
                  <a:cubicBezTo>
                    <a:pt x="1195" y="1406"/>
                    <a:pt x="1194" y="1405"/>
                    <a:pt x="1195" y="1405"/>
                  </a:cubicBezTo>
                  <a:lnTo>
                    <a:pt x="1195" y="1405"/>
                  </a:lnTo>
                  <a:cubicBezTo>
                    <a:pt x="1198" y="1405"/>
                    <a:pt x="1225" y="1423"/>
                    <a:pt x="1235" y="1433"/>
                  </a:cubicBezTo>
                  <a:cubicBezTo>
                    <a:pt x="1225" y="1413"/>
                    <a:pt x="1198" y="1392"/>
                    <a:pt x="1209" y="1392"/>
                  </a:cubicBezTo>
                  <a:cubicBezTo>
                    <a:pt x="1211" y="1392"/>
                    <a:pt x="1215" y="1393"/>
                    <a:pt x="1222" y="1396"/>
                  </a:cubicBezTo>
                  <a:cubicBezTo>
                    <a:pt x="1222" y="1402"/>
                    <a:pt x="1222" y="1402"/>
                    <a:pt x="1222" y="1402"/>
                  </a:cubicBezTo>
                  <a:cubicBezTo>
                    <a:pt x="1222" y="1402"/>
                    <a:pt x="1222" y="1402"/>
                    <a:pt x="1222" y="1408"/>
                  </a:cubicBezTo>
                  <a:lnTo>
                    <a:pt x="1235" y="1408"/>
                  </a:lnTo>
                  <a:cubicBezTo>
                    <a:pt x="1260" y="1433"/>
                    <a:pt x="1247" y="1433"/>
                    <a:pt x="1285" y="1446"/>
                  </a:cubicBezTo>
                  <a:cubicBezTo>
                    <a:pt x="1222" y="1408"/>
                    <a:pt x="1285" y="1421"/>
                    <a:pt x="1222" y="1383"/>
                  </a:cubicBezTo>
                  <a:lnTo>
                    <a:pt x="1235" y="1383"/>
                  </a:lnTo>
                  <a:cubicBezTo>
                    <a:pt x="1240" y="1385"/>
                    <a:pt x="1243" y="1386"/>
                    <a:pt x="1245" y="1386"/>
                  </a:cubicBezTo>
                  <a:cubicBezTo>
                    <a:pt x="1253" y="1386"/>
                    <a:pt x="1199" y="1358"/>
                    <a:pt x="1210" y="1358"/>
                  </a:cubicBezTo>
                  <a:lnTo>
                    <a:pt x="1235" y="1358"/>
                  </a:lnTo>
                  <a:lnTo>
                    <a:pt x="1222" y="1345"/>
                  </a:lnTo>
                  <a:lnTo>
                    <a:pt x="1222" y="1345"/>
                  </a:lnTo>
                  <a:cubicBezTo>
                    <a:pt x="1222" y="1345"/>
                    <a:pt x="1235" y="1345"/>
                    <a:pt x="1235" y="1358"/>
                  </a:cubicBezTo>
                  <a:lnTo>
                    <a:pt x="1235" y="1345"/>
                  </a:lnTo>
                  <a:cubicBezTo>
                    <a:pt x="1222" y="1333"/>
                    <a:pt x="1210" y="1320"/>
                    <a:pt x="1210" y="1320"/>
                  </a:cubicBezTo>
                  <a:cubicBezTo>
                    <a:pt x="1222" y="1320"/>
                    <a:pt x="1210" y="1320"/>
                    <a:pt x="1222" y="1333"/>
                  </a:cubicBezTo>
                  <a:lnTo>
                    <a:pt x="1210" y="1308"/>
                  </a:lnTo>
                  <a:lnTo>
                    <a:pt x="1210" y="1308"/>
                  </a:lnTo>
                  <a:cubicBezTo>
                    <a:pt x="1235" y="1320"/>
                    <a:pt x="1235" y="1333"/>
                    <a:pt x="1235" y="1333"/>
                  </a:cubicBezTo>
                  <a:cubicBezTo>
                    <a:pt x="1253" y="1343"/>
                    <a:pt x="1259" y="1347"/>
                    <a:pt x="1261" y="1347"/>
                  </a:cubicBezTo>
                  <a:cubicBezTo>
                    <a:pt x="1264" y="1347"/>
                    <a:pt x="1245" y="1331"/>
                    <a:pt x="1260" y="1331"/>
                  </a:cubicBezTo>
                  <a:cubicBezTo>
                    <a:pt x="1262" y="1331"/>
                    <a:pt x="1264" y="1331"/>
                    <a:pt x="1267" y="1331"/>
                  </a:cubicBezTo>
                  <a:lnTo>
                    <a:pt x="1267" y="1331"/>
                  </a:lnTo>
                  <a:cubicBezTo>
                    <a:pt x="1258" y="1328"/>
                    <a:pt x="1251" y="1324"/>
                    <a:pt x="1247" y="1320"/>
                  </a:cubicBezTo>
                  <a:cubicBezTo>
                    <a:pt x="1260" y="1320"/>
                    <a:pt x="1260" y="1320"/>
                    <a:pt x="1247" y="1308"/>
                  </a:cubicBezTo>
                  <a:lnTo>
                    <a:pt x="1247" y="1308"/>
                  </a:lnTo>
                  <a:cubicBezTo>
                    <a:pt x="1256" y="1312"/>
                    <a:pt x="1261" y="1313"/>
                    <a:pt x="1265" y="1313"/>
                  </a:cubicBezTo>
                  <a:cubicBezTo>
                    <a:pt x="1273" y="1313"/>
                    <a:pt x="1273" y="1308"/>
                    <a:pt x="1273" y="1308"/>
                  </a:cubicBezTo>
                  <a:lnTo>
                    <a:pt x="1274" y="1308"/>
                  </a:lnTo>
                  <a:lnTo>
                    <a:pt x="1274" y="1308"/>
                  </a:lnTo>
                  <a:cubicBezTo>
                    <a:pt x="1269" y="1304"/>
                    <a:pt x="1265" y="1300"/>
                    <a:pt x="1260" y="1295"/>
                  </a:cubicBezTo>
                  <a:cubicBezTo>
                    <a:pt x="1273" y="1295"/>
                    <a:pt x="1298" y="1308"/>
                    <a:pt x="1310" y="1320"/>
                  </a:cubicBezTo>
                  <a:cubicBezTo>
                    <a:pt x="1323" y="1308"/>
                    <a:pt x="1273" y="1295"/>
                    <a:pt x="1273" y="1282"/>
                  </a:cubicBezTo>
                  <a:cubicBezTo>
                    <a:pt x="1285" y="1282"/>
                    <a:pt x="1285" y="1282"/>
                    <a:pt x="1273" y="1257"/>
                  </a:cubicBezTo>
                  <a:lnTo>
                    <a:pt x="1273" y="1257"/>
                  </a:lnTo>
                  <a:lnTo>
                    <a:pt x="1285" y="1264"/>
                  </a:lnTo>
                  <a:lnTo>
                    <a:pt x="1285" y="1264"/>
                  </a:lnTo>
                  <a:cubicBezTo>
                    <a:pt x="1282" y="1260"/>
                    <a:pt x="1279" y="1257"/>
                    <a:pt x="1273" y="1257"/>
                  </a:cubicBezTo>
                  <a:lnTo>
                    <a:pt x="1285" y="1257"/>
                  </a:lnTo>
                  <a:cubicBezTo>
                    <a:pt x="1273" y="1257"/>
                    <a:pt x="1260" y="1245"/>
                    <a:pt x="1247" y="1232"/>
                  </a:cubicBezTo>
                  <a:cubicBezTo>
                    <a:pt x="1242" y="1229"/>
                    <a:pt x="1241" y="1228"/>
                    <a:pt x="1243" y="1228"/>
                  </a:cubicBezTo>
                  <a:cubicBezTo>
                    <a:pt x="1248" y="1228"/>
                    <a:pt x="1261" y="1231"/>
                    <a:pt x="1269" y="1231"/>
                  </a:cubicBezTo>
                  <a:cubicBezTo>
                    <a:pt x="1277" y="1231"/>
                    <a:pt x="1282" y="1229"/>
                    <a:pt x="1273" y="1220"/>
                  </a:cubicBezTo>
                  <a:cubicBezTo>
                    <a:pt x="1285" y="1220"/>
                    <a:pt x="1285" y="1232"/>
                    <a:pt x="1298" y="1232"/>
                  </a:cubicBezTo>
                  <a:cubicBezTo>
                    <a:pt x="1285" y="1220"/>
                    <a:pt x="1285" y="1220"/>
                    <a:pt x="1260" y="1194"/>
                  </a:cubicBezTo>
                  <a:lnTo>
                    <a:pt x="1285" y="1194"/>
                  </a:lnTo>
                  <a:cubicBezTo>
                    <a:pt x="1260" y="1194"/>
                    <a:pt x="1235" y="1169"/>
                    <a:pt x="1222" y="1157"/>
                  </a:cubicBezTo>
                  <a:lnTo>
                    <a:pt x="1222" y="1157"/>
                  </a:lnTo>
                  <a:cubicBezTo>
                    <a:pt x="1247" y="1169"/>
                    <a:pt x="1260" y="1182"/>
                    <a:pt x="1273" y="1182"/>
                  </a:cubicBezTo>
                  <a:lnTo>
                    <a:pt x="1285" y="1182"/>
                  </a:lnTo>
                  <a:cubicBezTo>
                    <a:pt x="1285" y="1184"/>
                    <a:pt x="1285" y="1185"/>
                    <a:pt x="1285" y="1186"/>
                  </a:cubicBezTo>
                  <a:lnTo>
                    <a:pt x="1285" y="1186"/>
                  </a:lnTo>
                  <a:lnTo>
                    <a:pt x="1282" y="1185"/>
                  </a:lnTo>
                  <a:lnTo>
                    <a:pt x="1282" y="1185"/>
                  </a:lnTo>
                  <a:cubicBezTo>
                    <a:pt x="1283" y="1186"/>
                    <a:pt x="1284" y="1187"/>
                    <a:pt x="1285" y="1187"/>
                  </a:cubicBezTo>
                  <a:cubicBezTo>
                    <a:pt x="1285" y="1187"/>
                    <a:pt x="1285" y="1187"/>
                    <a:pt x="1285" y="1186"/>
                  </a:cubicBezTo>
                  <a:lnTo>
                    <a:pt x="1285" y="1186"/>
                  </a:lnTo>
                  <a:lnTo>
                    <a:pt x="1310" y="1194"/>
                  </a:lnTo>
                  <a:lnTo>
                    <a:pt x="1310" y="1194"/>
                  </a:lnTo>
                  <a:lnTo>
                    <a:pt x="1298" y="1182"/>
                  </a:lnTo>
                  <a:lnTo>
                    <a:pt x="1323" y="1182"/>
                  </a:lnTo>
                  <a:cubicBezTo>
                    <a:pt x="1298" y="1157"/>
                    <a:pt x="1247" y="1132"/>
                    <a:pt x="1247" y="1107"/>
                  </a:cubicBezTo>
                  <a:lnTo>
                    <a:pt x="1247" y="1107"/>
                  </a:lnTo>
                  <a:cubicBezTo>
                    <a:pt x="1260" y="1119"/>
                    <a:pt x="1285" y="1132"/>
                    <a:pt x="1310" y="1144"/>
                  </a:cubicBezTo>
                  <a:cubicBezTo>
                    <a:pt x="1303" y="1142"/>
                    <a:pt x="1299" y="1141"/>
                    <a:pt x="1297" y="1141"/>
                  </a:cubicBezTo>
                  <a:cubicBezTo>
                    <a:pt x="1291" y="1141"/>
                    <a:pt x="1312" y="1154"/>
                    <a:pt x="1312" y="1164"/>
                  </a:cubicBezTo>
                  <a:lnTo>
                    <a:pt x="1312" y="1164"/>
                  </a:lnTo>
                  <a:cubicBezTo>
                    <a:pt x="1313" y="1164"/>
                    <a:pt x="1313" y="1164"/>
                    <a:pt x="1314" y="1164"/>
                  </a:cubicBezTo>
                  <a:cubicBezTo>
                    <a:pt x="1319" y="1164"/>
                    <a:pt x="1327" y="1169"/>
                    <a:pt x="1335" y="1169"/>
                  </a:cubicBezTo>
                  <a:lnTo>
                    <a:pt x="1310" y="1144"/>
                  </a:lnTo>
                  <a:lnTo>
                    <a:pt x="1310" y="1144"/>
                  </a:lnTo>
                  <a:cubicBezTo>
                    <a:pt x="1335" y="1157"/>
                    <a:pt x="1323" y="1157"/>
                    <a:pt x="1335" y="1157"/>
                  </a:cubicBezTo>
                  <a:cubicBezTo>
                    <a:pt x="1298" y="1132"/>
                    <a:pt x="1310" y="1132"/>
                    <a:pt x="1298" y="1119"/>
                  </a:cubicBezTo>
                  <a:cubicBezTo>
                    <a:pt x="1303" y="1119"/>
                    <a:pt x="1308" y="1120"/>
                    <a:pt x="1312" y="1121"/>
                  </a:cubicBezTo>
                  <a:lnTo>
                    <a:pt x="1312" y="1121"/>
                  </a:lnTo>
                  <a:cubicBezTo>
                    <a:pt x="1311" y="1120"/>
                    <a:pt x="1311" y="1120"/>
                    <a:pt x="1310" y="1119"/>
                  </a:cubicBezTo>
                  <a:lnTo>
                    <a:pt x="1310" y="1119"/>
                  </a:lnTo>
                  <a:cubicBezTo>
                    <a:pt x="1310" y="1119"/>
                    <a:pt x="1310" y="1119"/>
                    <a:pt x="1310" y="1119"/>
                  </a:cubicBezTo>
                  <a:cubicBezTo>
                    <a:pt x="1310" y="1119"/>
                    <a:pt x="1309" y="1118"/>
                    <a:pt x="1309" y="1118"/>
                  </a:cubicBezTo>
                  <a:lnTo>
                    <a:pt x="1309" y="1118"/>
                  </a:lnTo>
                  <a:cubicBezTo>
                    <a:pt x="1309" y="1118"/>
                    <a:pt x="1310" y="1119"/>
                    <a:pt x="1310" y="1119"/>
                  </a:cubicBezTo>
                  <a:lnTo>
                    <a:pt x="1310" y="1119"/>
                  </a:lnTo>
                  <a:cubicBezTo>
                    <a:pt x="1310" y="1114"/>
                    <a:pt x="1310" y="1111"/>
                    <a:pt x="1310" y="1109"/>
                  </a:cubicBezTo>
                  <a:lnTo>
                    <a:pt x="1310" y="1109"/>
                  </a:lnTo>
                  <a:cubicBezTo>
                    <a:pt x="1307" y="1111"/>
                    <a:pt x="1305" y="1113"/>
                    <a:pt x="1309" y="1118"/>
                  </a:cubicBezTo>
                  <a:lnTo>
                    <a:pt x="1309" y="1118"/>
                  </a:lnTo>
                  <a:cubicBezTo>
                    <a:pt x="1302" y="1111"/>
                    <a:pt x="1298" y="1105"/>
                    <a:pt x="1303" y="1105"/>
                  </a:cubicBezTo>
                  <a:cubicBezTo>
                    <a:pt x="1304" y="1105"/>
                    <a:pt x="1307" y="1105"/>
                    <a:pt x="1310" y="1107"/>
                  </a:cubicBezTo>
                  <a:cubicBezTo>
                    <a:pt x="1310" y="1107"/>
                    <a:pt x="1310" y="1107"/>
                    <a:pt x="1310" y="1109"/>
                  </a:cubicBezTo>
                  <a:lnTo>
                    <a:pt x="1310" y="1109"/>
                  </a:lnTo>
                  <a:cubicBezTo>
                    <a:pt x="1316" y="1107"/>
                    <a:pt x="1328" y="1107"/>
                    <a:pt x="1335" y="1107"/>
                  </a:cubicBezTo>
                  <a:cubicBezTo>
                    <a:pt x="1348" y="1107"/>
                    <a:pt x="1348" y="1081"/>
                    <a:pt x="1310" y="1056"/>
                  </a:cubicBezTo>
                  <a:cubicBezTo>
                    <a:pt x="1313" y="1056"/>
                    <a:pt x="1317" y="1058"/>
                    <a:pt x="1322" y="1060"/>
                  </a:cubicBezTo>
                  <a:lnTo>
                    <a:pt x="1322" y="1060"/>
                  </a:lnTo>
                  <a:lnTo>
                    <a:pt x="1253" y="999"/>
                  </a:lnTo>
                  <a:lnTo>
                    <a:pt x="1253" y="999"/>
                  </a:lnTo>
                  <a:cubicBezTo>
                    <a:pt x="1270" y="1012"/>
                    <a:pt x="1301" y="1029"/>
                    <a:pt x="1327" y="1045"/>
                  </a:cubicBezTo>
                  <a:lnTo>
                    <a:pt x="1327" y="1045"/>
                  </a:lnTo>
                  <a:cubicBezTo>
                    <a:pt x="1326" y="1044"/>
                    <a:pt x="1324" y="1044"/>
                    <a:pt x="1323" y="1044"/>
                  </a:cubicBezTo>
                  <a:lnTo>
                    <a:pt x="1323" y="1044"/>
                  </a:lnTo>
                  <a:cubicBezTo>
                    <a:pt x="1323" y="1044"/>
                    <a:pt x="1329" y="1047"/>
                    <a:pt x="1337" y="1051"/>
                  </a:cubicBezTo>
                  <a:lnTo>
                    <a:pt x="1337" y="1051"/>
                  </a:lnTo>
                  <a:cubicBezTo>
                    <a:pt x="1334" y="1049"/>
                    <a:pt x="1331" y="1047"/>
                    <a:pt x="1327" y="1045"/>
                  </a:cubicBezTo>
                  <a:lnTo>
                    <a:pt x="1327" y="1045"/>
                  </a:lnTo>
                  <a:cubicBezTo>
                    <a:pt x="1349" y="1050"/>
                    <a:pt x="1355" y="1050"/>
                    <a:pt x="1359" y="1050"/>
                  </a:cubicBezTo>
                  <a:cubicBezTo>
                    <a:pt x="1363" y="1050"/>
                    <a:pt x="1365" y="1050"/>
                    <a:pt x="1376" y="1053"/>
                  </a:cubicBezTo>
                  <a:lnTo>
                    <a:pt x="1376" y="1053"/>
                  </a:lnTo>
                  <a:cubicBezTo>
                    <a:pt x="1357" y="1044"/>
                    <a:pt x="1323" y="1019"/>
                    <a:pt x="1323" y="1019"/>
                  </a:cubicBezTo>
                  <a:cubicBezTo>
                    <a:pt x="1330" y="1019"/>
                    <a:pt x="1351" y="1027"/>
                    <a:pt x="1367" y="1037"/>
                  </a:cubicBezTo>
                  <a:lnTo>
                    <a:pt x="1367" y="1037"/>
                  </a:lnTo>
                  <a:lnTo>
                    <a:pt x="1335" y="1006"/>
                  </a:lnTo>
                  <a:lnTo>
                    <a:pt x="1335" y="1006"/>
                  </a:lnTo>
                  <a:cubicBezTo>
                    <a:pt x="1347" y="1018"/>
                    <a:pt x="1380" y="1029"/>
                    <a:pt x="1395" y="1041"/>
                  </a:cubicBezTo>
                  <a:lnTo>
                    <a:pt x="1395" y="1041"/>
                  </a:lnTo>
                  <a:cubicBezTo>
                    <a:pt x="1397" y="1037"/>
                    <a:pt x="1407" y="1031"/>
                    <a:pt x="1398" y="1031"/>
                  </a:cubicBezTo>
                  <a:lnTo>
                    <a:pt x="1386" y="1031"/>
                  </a:lnTo>
                  <a:cubicBezTo>
                    <a:pt x="1398" y="1019"/>
                    <a:pt x="1323" y="968"/>
                    <a:pt x="1335" y="968"/>
                  </a:cubicBezTo>
                  <a:cubicBezTo>
                    <a:pt x="1335" y="968"/>
                    <a:pt x="1398" y="1006"/>
                    <a:pt x="1398" y="1006"/>
                  </a:cubicBezTo>
                  <a:cubicBezTo>
                    <a:pt x="1373" y="981"/>
                    <a:pt x="1285" y="918"/>
                    <a:pt x="1273" y="893"/>
                  </a:cubicBezTo>
                  <a:lnTo>
                    <a:pt x="1273" y="893"/>
                  </a:lnTo>
                  <a:cubicBezTo>
                    <a:pt x="1310" y="918"/>
                    <a:pt x="1386" y="968"/>
                    <a:pt x="1411" y="993"/>
                  </a:cubicBezTo>
                  <a:cubicBezTo>
                    <a:pt x="1423" y="1006"/>
                    <a:pt x="1436" y="1006"/>
                    <a:pt x="1436" y="1006"/>
                  </a:cubicBezTo>
                  <a:cubicBezTo>
                    <a:pt x="1448" y="1006"/>
                    <a:pt x="1448" y="1019"/>
                    <a:pt x="1448" y="1019"/>
                  </a:cubicBezTo>
                  <a:lnTo>
                    <a:pt x="1474" y="1006"/>
                  </a:lnTo>
                  <a:cubicBezTo>
                    <a:pt x="1436" y="993"/>
                    <a:pt x="1448" y="981"/>
                    <a:pt x="1423" y="968"/>
                  </a:cubicBezTo>
                  <a:lnTo>
                    <a:pt x="1423" y="968"/>
                  </a:lnTo>
                  <a:lnTo>
                    <a:pt x="1448" y="1006"/>
                  </a:lnTo>
                  <a:cubicBezTo>
                    <a:pt x="1411" y="981"/>
                    <a:pt x="1360" y="943"/>
                    <a:pt x="1373" y="931"/>
                  </a:cubicBezTo>
                  <a:lnTo>
                    <a:pt x="1373" y="931"/>
                  </a:lnTo>
                  <a:cubicBezTo>
                    <a:pt x="1384" y="942"/>
                    <a:pt x="1415" y="962"/>
                    <a:pt x="1430" y="967"/>
                  </a:cubicBezTo>
                  <a:lnTo>
                    <a:pt x="1430" y="967"/>
                  </a:lnTo>
                  <a:cubicBezTo>
                    <a:pt x="1423" y="964"/>
                    <a:pt x="1423" y="956"/>
                    <a:pt x="1423" y="956"/>
                  </a:cubicBezTo>
                  <a:lnTo>
                    <a:pt x="1423" y="956"/>
                  </a:lnTo>
                  <a:lnTo>
                    <a:pt x="1448" y="968"/>
                  </a:lnTo>
                  <a:cubicBezTo>
                    <a:pt x="1459" y="968"/>
                    <a:pt x="1424" y="941"/>
                    <a:pt x="1429" y="941"/>
                  </a:cubicBezTo>
                  <a:cubicBezTo>
                    <a:pt x="1430" y="941"/>
                    <a:pt x="1432" y="941"/>
                    <a:pt x="1436" y="943"/>
                  </a:cubicBezTo>
                  <a:cubicBezTo>
                    <a:pt x="1444" y="943"/>
                    <a:pt x="1464" y="949"/>
                    <a:pt x="1472" y="949"/>
                  </a:cubicBezTo>
                  <a:cubicBezTo>
                    <a:pt x="1476" y="949"/>
                    <a:pt x="1478" y="947"/>
                    <a:pt x="1474" y="943"/>
                  </a:cubicBezTo>
                  <a:cubicBezTo>
                    <a:pt x="1423" y="931"/>
                    <a:pt x="1323" y="868"/>
                    <a:pt x="1298" y="855"/>
                  </a:cubicBezTo>
                  <a:lnTo>
                    <a:pt x="1298" y="855"/>
                  </a:lnTo>
                  <a:cubicBezTo>
                    <a:pt x="1298" y="855"/>
                    <a:pt x="1335" y="855"/>
                    <a:pt x="1360" y="868"/>
                  </a:cubicBezTo>
                  <a:cubicBezTo>
                    <a:pt x="1360" y="868"/>
                    <a:pt x="1373" y="880"/>
                    <a:pt x="1386" y="880"/>
                  </a:cubicBezTo>
                  <a:cubicBezTo>
                    <a:pt x="1386" y="868"/>
                    <a:pt x="1386" y="868"/>
                    <a:pt x="1386" y="855"/>
                  </a:cubicBezTo>
                  <a:cubicBezTo>
                    <a:pt x="1386" y="843"/>
                    <a:pt x="1386" y="843"/>
                    <a:pt x="1398" y="843"/>
                  </a:cubicBezTo>
                  <a:cubicBezTo>
                    <a:pt x="1398" y="830"/>
                    <a:pt x="1398" y="817"/>
                    <a:pt x="1398" y="805"/>
                  </a:cubicBezTo>
                  <a:cubicBezTo>
                    <a:pt x="1411" y="792"/>
                    <a:pt x="1411" y="780"/>
                    <a:pt x="1411" y="767"/>
                  </a:cubicBezTo>
                  <a:cubicBezTo>
                    <a:pt x="1411" y="767"/>
                    <a:pt x="1423" y="755"/>
                    <a:pt x="1423" y="755"/>
                  </a:cubicBezTo>
                  <a:cubicBezTo>
                    <a:pt x="1423" y="755"/>
                    <a:pt x="1423" y="755"/>
                    <a:pt x="1423" y="742"/>
                  </a:cubicBezTo>
                  <a:cubicBezTo>
                    <a:pt x="1423" y="730"/>
                    <a:pt x="1423" y="730"/>
                    <a:pt x="1436" y="717"/>
                  </a:cubicBezTo>
                  <a:lnTo>
                    <a:pt x="1436" y="704"/>
                  </a:lnTo>
                  <a:lnTo>
                    <a:pt x="1436" y="692"/>
                  </a:lnTo>
                  <a:cubicBezTo>
                    <a:pt x="1436" y="679"/>
                    <a:pt x="1436" y="654"/>
                    <a:pt x="1436" y="642"/>
                  </a:cubicBezTo>
                  <a:cubicBezTo>
                    <a:pt x="1436" y="629"/>
                    <a:pt x="1436" y="629"/>
                    <a:pt x="1436" y="629"/>
                  </a:cubicBezTo>
                  <a:cubicBezTo>
                    <a:pt x="1436" y="629"/>
                    <a:pt x="1436" y="616"/>
                    <a:pt x="1436" y="616"/>
                  </a:cubicBezTo>
                  <a:lnTo>
                    <a:pt x="1423" y="616"/>
                  </a:lnTo>
                  <a:cubicBezTo>
                    <a:pt x="1423" y="616"/>
                    <a:pt x="1423" y="629"/>
                    <a:pt x="1423" y="629"/>
                  </a:cubicBezTo>
                  <a:cubicBezTo>
                    <a:pt x="1423" y="642"/>
                    <a:pt x="1423" y="654"/>
                    <a:pt x="1423" y="667"/>
                  </a:cubicBezTo>
                  <a:lnTo>
                    <a:pt x="1411" y="679"/>
                  </a:lnTo>
                  <a:cubicBezTo>
                    <a:pt x="1411" y="692"/>
                    <a:pt x="1411" y="692"/>
                    <a:pt x="1411" y="692"/>
                  </a:cubicBezTo>
                  <a:cubicBezTo>
                    <a:pt x="1398" y="704"/>
                    <a:pt x="1398" y="717"/>
                    <a:pt x="1398" y="730"/>
                  </a:cubicBezTo>
                  <a:lnTo>
                    <a:pt x="1386" y="730"/>
                  </a:lnTo>
                  <a:cubicBezTo>
                    <a:pt x="1386" y="730"/>
                    <a:pt x="1373" y="717"/>
                    <a:pt x="1373" y="717"/>
                  </a:cubicBezTo>
                  <a:cubicBezTo>
                    <a:pt x="1373" y="692"/>
                    <a:pt x="1373" y="679"/>
                    <a:pt x="1386" y="642"/>
                  </a:cubicBezTo>
                  <a:cubicBezTo>
                    <a:pt x="1386" y="642"/>
                    <a:pt x="1386" y="616"/>
                    <a:pt x="1386" y="604"/>
                  </a:cubicBezTo>
                  <a:lnTo>
                    <a:pt x="1373" y="604"/>
                  </a:lnTo>
                  <a:cubicBezTo>
                    <a:pt x="1360" y="604"/>
                    <a:pt x="1360" y="604"/>
                    <a:pt x="1348" y="616"/>
                  </a:cubicBezTo>
                  <a:cubicBezTo>
                    <a:pt x="1348" y="629"/>
                    <a:pt x="1348" y="629"/>
                    <a:pt x="1348" y="642"/>
                  </a:cubicBezTo>
                  <a:cubicBezTo>
                    <a:pt x="1335" y="642"/>
                    <a:pt x="1335" y="654"/>
                    <a:pt x="1335" y="654"/>
                  </a:cubicBezTo>
                  <a:cubicBezTo>
                    <a:pt x="1335" y="667"/>
                    <a:pt x="1335" y="667"/>
                    <a:pt x="1335" y="679"/>
                  </a:cubicBezTo>
                  <a:cubicBezTo>
                    <a:pt x="1323" y="704"/>
                    <a:pt x="1323" y="730"/>
                    <a:pt x="1310" y="742"/>
                  </a:cubicBezTo>
                  <a:cubicBezTo>
                    <a:pt x="1298" y="742"/>
                    <a:pt x="1298" y="742"/>
                    <a:pt x="1298" y="755"/>
                  </a:cubicBezTo>
                  <a:cubicBezTo>
                    <a:pt x="1298" y="742"/>
                    <a:pt x="1298" y="742"/>
                    <a:pt x="1298" y="742"/>
                  </a:cubicBezTo>
                  <a:cubicBezTo>
                    <a:pt x="1298" y="730"/>
                    <a:pt x="1298" y="730"/>
                    <a:pt x="1298" y="717"/>
                  </a:cubicBezTo>
                  <a:cubicBezTo>
                    <a:pt x="1300" y="711"/>
                    <a:pt x="1301" y="709"/>
                    <a:pt x="1299" y="709"/>
                  </a:cubicBezTo>
                  <a:cubicBezTo>
                    <a:pt x="1293" y="709"/>
                    <a:pt x="1264" y="738"/>
                    <a:pt x="1235" y="767"/>
                  </a:cubicBezTo>
                  <a:lnTo>
                    <a:pt x="1222" y="792"/>
                  </a:lnTo>
                  <a:cubicBezTo>
                    <a:pt x="1210" y="805"/>
                    <a:pt x="1197" y="805"/>
                    <a:pt x="1197" y="805"/>
                  </a:cubicBezTo>
                  <a:lnTo>
                    <a:pt x="1247" y="717"/>
                  </a:lnTo>
                  <a:cubicBezTo>
                    <a:pt x="1242" y="700"/>
                    <a:pt x="1235" y="693"/>
                    <a:pt x="1227" y="693"/>
                  </a:cubicBezTo>
                  <a:cubicBezTo>
                    <a:pt x="1200" y="693"/>
                    <a:pt x="1164" y="776"/>
                    <a:pt x="1134" y="805"/>
                  </a:cubicBezTo>
                  <a:cubicBezTo>
                    <a:pt x="1134" y="805"/>
                    <a:pt x="1122" y="792"/>
                    <a:pt x="1109" y="792"/>
                  </a:cubicBezTo>
                  <a:cubicBezTo>
                    <a:pt x="1109" y="805"/>
                    <a:pt x="1122" y="805"/>
                    <a:pt x="1134" y="817"/>
                  </a:cubicBezTo>
                  <a:cubicBezTo>
                    <a:pt x="1129" y="823"/>
                    <a:pt x="1124" y="826"/>
                    <a:pt x="1120" y="826"/>
                  </a:cubicBezTo>
                  <a:cubicBezTo>
                    <a:pt x="1113" y="826"/>
                    <a:pt x="1109" y="820"/>
                    <a:pt x="1109" y="805"/>
                  </a:cubicBezTo>
                  <a:lnTo>
                    <a:pt x="1109" y="792"/>
                  </a:lnTo>
                  <a:lnTo>
                    <a:pt x="1197" y="679"/>
                  </a:lnTo>
                  <a:lnTo>
                    <a:pt x="1147" y="704"/>
                  </a:lnTo>
                  <a:lnTo>
                    <a:pt x="1147" y="704"/>
                  </a:lnTo>
                  <a:lnTo>
                    <a:pt x="1222" y="591"/>
                  </a:lnTo>
                  <a:lnTo>
                    <a:pt x="1222" y="591"/>
                  </a:lnTo>
                  <a:cubicBezTo>
                    <a:pt x="1191" y="618"/>
                    <a:pt x="1172" y="629"/>
                    <a:pt x="1160" y="629"/>
                  </a:cubicBezTo>
                  <a:cubicBezTo>
                    <a:pt x="1142" y="629"/>
                    <a:pt x="1136" y="608"/>
                    <a:pt x="1122" y="579"/>
                  </a:cubicBezTo>
                  <a:cubicBezTo>
                    <a:pt x="1109" y="616"/>
                    <a:pt x="1097" y="654"/>
                    <a:pt x="1071" y="679"/>
                  </a:cubicBezTo>
                  <a:cubicBezTo>
                    <a:pt x="1046" y="717"/>
                    <a:pt x="1021" y="742"/>
                    <a:pt x="996" y="742"/>
                  </a:cubicBezTo>
                  <a:cubicBezTo>
                    <a:pt x="1009" y="704"/>
                    <a:pt x="1034" y="679"/>
                    <a:pt x="1034" y="667"/>
                  </a:cubicBezTo>
                  <a:cubicBezTo>
                    <a:pt x="1046" y="667"/>
                    <a:pt x="1059" y="679"/>
                    <a:pt x="1071" y="679"/>
                  </a:cubicBezTo>
                  <a:cubicBezTo>
                    <a:pt x="1046" y="660"/>
                    <a:pt x="1053" y="660"/>
                    <a:pt x="1056" y="660"/>
                  </a:cubicBezTo>
                  <a:cubicBezTo>
                    <a:pt x="1059" y="660"/>
                    <a:pt x="1059" y="660"/>
                    <a:pt x="1032" y="647"/>
                  </a:cubicBezTo>
                  <a:lnTo>
                    <a:pt x="1032" y="647"/>
                  </a:lnTo>
                  <a:cubicBezTo>
                    <a:pt x="1033" y="646"/>
                    <a:pt x="1034" y="645"/>
                    <a:pt x="1034" y="642"/>
                  </a:cubicBezTo>
                  <a:lnTo>
                    <a:pt x="1021" y="642"/>
                  </a:lnTo>
                  <a:cubicBezTo>
                    <a:pt x="1034" y="629"/>
                    <a:pt x="1046" y="616"/>
                    <a:pt x="1046" y="604"/>
                  </a:cubicBezTo>
                  <a:cubicBezTo>
                    <a:pt x="1059" y="604"/>
                    <a:pt x="1059" y="604"/>
                    <a:pt x="1071" y="616"/>
                  </a:cubicBezTo>
                  <a:cubicBezTo>
                    <a:pt x="1071" y="604"/>
                    <a:pt x="1059" y="604"/>
                    <a:pt x="1059" y="604"/>
                  </a:cubicBezTo>
                  <a:lnTo>
                    <a:pt x="1059" y="591"/>
                  </a:lnTo>
                  <a:cubicBezTo>
                    <a:pt x="1065" y="579"/>
                    <a:pt x="1071" y="572"/>
                    <a:pt x="1076" y="572"/>
                  </a:cubicBezTo>
                  <a:cubicBezTo>
                    <a:pt x="1081" y="572"/>
                    <a:pt x="1084" y="579"/>
                    <a:pt x="1084" y="591"/>
                  </a:cubicBezTo>
                  <a:lnTo>
                    <a:pt x="1059" y="591"/>
                  </a:lnTo>
                  <a:cubicBezTo>
                    <a:pt x="1071" y="591"/>
                    <a:pt x="1071" y="591"/>
                    <a:pt x="1084" y="604"/>
                  </a:cubicBezTo>
                  <a:cubicBezTo>
                    <a:pt x="1097" y="579"/>
                    <a:pt x="1122" y="554"/>
                    <a:pt x="1134" y="541"/>
                  </a:cubicBezTo>
                  <a:cubicBezTo>
                    <a:pt x="1141" y="494"/>
                    <a:pt x="1126" y="483"/>
                    <a:pt x="1109" y="483"/>
                  </a:cubicBezTo>
                  <a:cubicBezTo>
                    <a:pt x="1094" y="483"/>
                    <a:pt x="1077" y="491"/>
                    <a:pt x="1071" y="491"/>
                  </a:cubicBezTo>
                  <a:cubicBezTo>
                    <a:pt x="1071" y="491"/>
                    <a:pt x="1084" y="503"/>
                    <a:pt x="1071" y="516"/>
                  </a:cubicBezTo>
                  <a:lnTo>
                    <a:pt x="1034" y="554"/>
                  </a:lnTo>
                  <a:lnTo>
                    <a:pt x="1021" y="566"/>
                  </a:lnTo>
                  <a:lnTo>
                    <a:pt x="1009" y="566"/>
                  </a:lnTo>
                  <a:cubicBezTo>
                    <a:pt x="996" y="554"/>
                    <a:pt x="984" y="554"/>
                    <a:pt x="984" y="554"/>
                  </a:cubicBezTo>
                  <a:lnTo>
                    <a:pt x="984" y="554"/>
                  </a:lnTo>
                  <a:cubicBezTo>
                    <a:pt x="984" y="566"/>
                    <a:pt x="996" y="566"/>
                    <a:pt x="996" y="566"/>
                  </a:cubicBezTo>
                  <a:lnTo>
                    <a:pt x="984" y="566"/>
                  </a:lnTo>
                  <a:cubicBezTo>
                    <a:pt x="984" y="579"/>
                    <a:pt x="996" y="579"/>
                    <a:pt x="1009" y="579"/>
                  </a:cubicBezTo>
                  <a:lnTo>
                    <a:pt x="971" y="604"/>
                  </a:lnTo>
                  <a:lnTo>
                    <a:pt x="958" y="604"/>
                  </a:lnTo>
                  <a:cubicBezTo>
                    <a:pt x="958" y="591"/>
                    <a:pt x="971" y="579"/>
                    <a:pt x="971" y="566"/>
                  </a:cubicBezTo>
                  <a:lnTo>
                    <a:pt x="984" y="566"/>
                  </a:lnTo>
                  <a:lnTo>
                    <a:pt x="984" y="554"/>
                  </a:lnTo>
                  <a:lnTo>
                    <a:pt x="996" y="541"/>
                  </a:lnTo>
                  <a:lnTo>
                    <a:pt x="1009" y="528"/>
                  </a:lnTo>
                  <a:lnTo>
                    <a:pt x="1009" y="528"/>
                  </a:lnTo>
                  <a:cubicBezTo>
                    <a:pt x="996" y="541"/>
                    <a:pt x="984" y="541"/>
                    <a:pt x="971" y="554"/>
                  </a:cubicBezTo>
                  <a:lnTo>
                    <a:pt x="958" y="554"/>
                  </a:lnTo>
                  <a:lnTo>
                    <a:pt x="946" y="541"/>
                  </a:lnTo>
                  <a:cubicBezTo>
                    <a:pt x="958" y="528"/>
                    <a:pt x="984" y="503"/>
                    <a:pt x="996" y="478"/>
                  </a:cubicBezTo>
                  <a:lnTo>
                    <a:pt x="996" y="466"/>
                  </a:lnTo>
                  <a:lnTo>
                    <a:pt x="1009" y="453"/>
                  </a:lnTo>
                  <a:lnTo>
                    <a:pt x="1009" y="441"/>
                  </a:lnTo>
                  <a:lnTo>
                    <a:pt x="1021" y="441"/>
                  </a:lnTo>
                  <a:cubicBezTo>
                    <a:pt x="1021" y="441"/>
                    <a:pt x="1021" y="428"/>
                    <a:pt x="1021" y="428"/>
                  </a:cubicBezTo>
                  <a:cubicBezTo>
                    <a:pt x="1021" y="428"/>
                    <a:pt x="1034" y="428"/>
                    <a:pt x="1034" y="415"/>
                  </a:cubicBezTo>
                  <a:cubicBezTo>
                    <a:pt x="1034" y="415"/>
                    <a:pt x="1046" y="415"/>
                    <a:pt x="1046" y="403"/>
                  </a:cubicBezTo>
                  <a:lnTo>
                    <a:pt x="1046" y="403"/>
                  </a:lnTo>
                  <a:lnTo>
                    <a:pt x="996" y="441"/>
                  </a:lnTo>
                  <a:cubicBezTo>
                    <a:pt x="988" y="432"/>
                    <a:pt x="980" y="430"/>
                    <a:pt x="975" y="429"/>
                  </a:cubicBezTo>
                  <a:lnTo>
                    <a:pt x="975" y="429"/>
                  </a:lnTo>
                  <a:cubicBezTo>
                    <a:pt x="984" y="431"/>
                    <a:pt x="984" y="441"/>
                    <a:pt x="984" y="441"/>
                  </a:cubicBezTo>
                  <a:lnTo>
                    <a:pt x="958" y="453"/>
                  </a:lnTo>
                  <a:lnTo>
                    <a:pt x="958" y="441"/>
                  </a:lnTo>
                  <a:lnTo>
                    <a:pt x="971" y="441"/>
                  </a:lnTo>
                  <a:lnTo>
                    <a:pt x="971" y="428"/>
                  </a:lnTo>
                  <a:lnTo>
                    <a:pt x="971" y="415"/>
                  </a:lnTo>
                  <a:lnTo>
                    <a:pt x="971" y="403"/>
                  </a:lnTo>
                  <a:cubicBezTo>
                    <a:pt x="971" y="390"/>
                    <a:pt x="984" y="365"/>
                    <a:pt x="984" y="353"/>
                  </a:cubicBezTo>
                  <a:cubicBezTo>
                    <a:pt x="996" y="340"/>
                    <a:pt x="996" y="327"/>
                    <a:pt x="996" y="315"/>
                  </a:cubicBezTo>
                  <a:cubicBezTo>
                    <a:pt x="996" y="305"/>
                    <a:pt x="992" y="301"/>
                    <a:pt x="986" y="301"/>
                  </a:cubicBezTo>
                  <a:cubicBezTo>
                    <a:pt x="977" y="301"/>
                    <a:pt x="961" y="312"/>
                    <a:pt x="946" y="327"/>
                  </a:cubicBezTo>
                  <a:lnTo>
                    <a:pt x="933" y="327"/>
                  </a:lnTo>
                  <a:lnTo>
                    <a:pt x="921" y="353"/>
                  </a:lnTo>
                  <a:lnTo>
                    <a:pt x="908" y="340"/>
                  </a:lnTo>
                  <a:cubicBezTo>
                    <a:pt x="921" y="340"/>
                    <a:pt x="883" y="327"/>
                    <a:pt x="870" y="327"/>
                  </a:cubicBezTo>
                  <a:lnTo>
                    <a:pt x="883" y="340"/>
                  </a:lnTo>
                  <a:lnTo>
                    <a:pt x="908" y="353"/>
                  </a:lnTo>
                  <a:cubicBezTo>
                    <a:pt x="908" y="353"/>
                    <a:pt x="896" y="365"/>
                    <a:pt x="883" y="365"/>
                  </a:cubicBezTo>
                  <a:lnTo>
                    <a:pt x="870" y="378"/>
                  </a:lnTo>
                  <a:cubicBezTo>
                    <a:pt x="858" y="365"/>
                    <a:pt x="858" y="365"/>
                    <a:pt x="845" y="365"/>
                  </a:cubicBezTo>
                  <a:lnTo>
                    <a:pt x="870" y="378"/>
                  </a:lnTo>
                  <a:cubicBezTo>
                    <a:pt x="858" y="378"/>
                    <a:pt x="845" y="378"/>
                    <a:pt x="833" y="353"/>
                  </a:cubicBezTo>
                  <a:cubicBezTo>
                    <a:pt x="833" y="365"/>
                    <a:pt x="833" y="365"/>
                    <a:pt x="820" y="365"/>
                  </a:cubicBezTo>
                  <a:cubicBezTo>
                    <a:pt x="816" y="361"/>
                    <a:pt x="814" y="360"/>
                    <a:pt x="812" y="360"/>
                  </a:cubicBezTo>
                  <a:cubicBezTo>
                    <a:pt x="809" y="360"/>
                    <a:pt x="811" y="369"/>
                    <a:pt x="820" y="378"/>
                  </a:cubicBezTo>
                  <a:cubicBezTo>
                    <a:pt x="820" y="378"/>
                    <a:pt x="808" y="378"/>
                    <a:pt x="808" y="390"/>
                  </a:cubicBezTo>
                  <a:cubicBezTo>
                    <a:pt x="795" y="365"/>
                    <a:pt x="782" y="353"/>
                    <a:pt x="782" y="327"/>
                  </a:cubicBezTo>
                  <a:lnTo>
                    <a:pt x="782" y="327"/>
                  </a:lnTo>
                  <a:cubicBezTo>
                    <a:pt x="782" y="327"/>
                    <a:pt x="795" y="327"/>
                    <a:pt x="795" y="340"/>
                  </a:cubicBezTo>
                  <a:cubicBezTo>
                    <a:pt x="820" y="353"/>
                    <a:pt x="845" y="353"/>
                    <a:pt x="883" y="365"/>
                  </a:cubicBezTo>
                  <a:cubicBezTo>
                    <a:pt x="845" y="353"/>
                    <a:pt x="808" y="340"/>
                    <a:pt x="782" y="315"/>
                  </a:cubicBezTo>
                  <a:cubicBezTo>
                    <a:pt x="778" y="311"/>
                    <a:pt x="774" y="307"/>
                    <a:pt x="770" y="303"/>
                  </a:cubicBezTo>
                  <a:lnTo>
                    <a:pt x="770" y="303"/>
                  </a:lnTo>
                  <a:cubicBezTo>
                    <a:pt x="801" y="320"/>
                    <a:pt x="817" y="330"/>
                    <a:pt x="858" y="340"/>
                  </a:cubicBezTo>
                  <a:cubicBezTo>
                    <a:pt x="858" y="340"/>
                    <a:pt x="820" y="327"/>
                    <a:pt x="808" y="315"/>
                  </a:cubicBezTo>
                  <a:cubicBezTo>
                    <a:pt x="808" y="317"/>
                    <a:pt x="807" y="317"/>
                    <a:pt x="806" y="317"/>
                  </a:cubicBezTo>
                  <a:cubicBezTo>
                    <a:pt x="800" y="317"/>
                    <a:pt x="779" y="290"/>
                    <a:pt x="757" y="290"/>
                  </a:cubicBezTo>
                  <a:cubicBezTo>
                    <a:pt x="745" y="277"/>
                    <a:pt x="745" y="277"/>
                    <a:pt x="745" y="277"/>
                  </a:cubicBezTo>
                  <a:cubicBezTo>
                    <a:pt x="732" y="277"/>
                    <a:pt x="732" y="277"/>
                    <a:pt x="720" y="265"/>
                  </a:cubicBezTo>
                  <a:cubicBezTo>
                    <a:pt x="720" y="265"/>
                    <a:pt x="720" y="277"/>
                    <a:pt x="720" y="277"/>
                  </a:cubicBezTo>
                  <a:lnTo>
                    <a:pt x="745" y="290"/>
                  </a:lnTo>
                  <a:cubicBezTo>
                    <a:pt x="732" y="290"/>
                    <a:pt x="720" y="290"/>
                    <a:pt x="695" y="277"/>
                  </a:cubicBezTo>
                  <a:lnTo>
                    <a:pt x="695" y="277"/>
                  </a:lnTo>
                  <a:cubicBezTo>
                    <a:pt x="707" y="290"/>
                    <a:pt x="720" y="290"/>
                    <a:pt x="720" y="290"/>
                  </a:cubicBezTo>
                  <a:lnTo>
                    <a:pt x="720" y="302"/>
                  </a:lnTo>
                  <a:lnTo>
                    <a:pt x="695" y="302"/>
                  </a:lnTo>
                  <a:cubicBezTo>
                    <a:pt x="695" y="302"/>
                    <a:pt x="695" y="302"/>
                    <a:pt x="707" y="315"/>
                  </a:cubicBezTo>
                  <a:lnTo>
                    <a:pt x="695" y="315"/>
                  </a:lnTo>
                  <a:lnTo>
                    <a:pt x="695" y="302"/>
                  </a:lnTo>
                  <a:lnTo>
                    <a:pt x="695" y="290"/>
                  </a:lnTo>
                  <a:lnTo>
                    <a:pt x="695" y="277"/>
                  </a:lnTo>
                  <a:lnTo>
                    <a:pt x="707" y="265"/>
                  </a:lnTo>
                  <a:lnTo>
                    <a:pt x="707" y="227"/>
                  </a:lnTo>
                  <a:lnTo>
                    <a:pt x="720" y="214"/>
                  </a:lnTo>
                  <a:lnTo>
                    <a:pt x="732" y="189"/>
                  </a:lnTo>
                  <a:lnTo>
                    <a:pt x="732" y="177"/>
                  </a:lnTo>
                  <a:lnTo>
                    <a:pt x="720" y="177"/>
                  </a:lnTo>
                  <a:cubicBezTo>
                    <a:pt x="720" y="177"/>
                    <a:pt x="707" y="189"/>
                    <a:pt x="707" y="189"/>
                  </a:cubicBezTo>
                  <a:cubicBezTo>
                    <a:pt x="707" y="189"/>
                    <a:pt x="707" y="202"/>
                    <a:pt x="695" y="214"/>
                  </a:cubicBezTo>
                  <a:cubicBezTo>
                    <a:pt x="695" y="227"/>
                    <a:pt x="682" y="252"/>
                    <a:pt x="682" y="277"/>
                  </a:cubicBezTo>
                  <a:lnTo>
                    <a:pt x="657" y="265"/>
                  </a:lnTo>
                  <a:lnTo>
                    <a:pt x="669" y="277"/>
                  </a:lnTo>
                  <a:lnTo>
                    <a:pt x="669" y="302"/>
                  </a:lnTo>
                  <a:lnTo>
                    <a:pt x="657" y="315"/>
                  </a:lnTo>
                  <a:lnTo>
                    <a:pt x="657" y="327"/>
                  </a:lnTo>
                  <a:cubicBezTo>
                    <a:pt x="644" y="353"/>
                    <a:pt x="619" y="378"/>
                    <a:pt x="594" y="378"/>
                  </a:cubicBezTo>
                  <a:cubicBezTo>
                    <a:pt x="591" y="378"/>
                    <a:pt x="588" y="379"/>
                    <a:pt x="585" y="379"/>
                  </a:cubicBezTo>
                  <a:cubicBezTo>
                    <a:pt x="541" y="379"/>
                    <a:pt x="632" y="275"/>
                    <a:pt x="644" y="227"/>
                  </a:cubicBezTo>
                  <a:lnTo>
                    <a:pt x="644" y="214"/>
                  </a:lnTo>
                  <a:cubicBezTo>
                    <a:pt x="632" y="214"/>
                    <a:pt x="619" y="202"/>
                    <a:pt x="607" y="202"/>
                  </a:cubicBezTo>
                  <a:cubicBezTo>
                    <a:pt x="619" y="214"/>
                    <a:pt x="632" y="214"/>
                    <a:pt x="632" y="214"/>
                  </a:cubicBezTo>
                  <a:cubicBezTo>
                    <a:pt x="598" y="257"/>
                    <a:pt x="541" y="316"/>
                    <a:pt x="512" y="316"/>
                  </a:cubicBezTo>
                  <a:cubicBezTo>
                    <a:pt x="497" y="316"/>
                    <a:pt x="489" y="302"/>
                    <a:pt x="493" y="265"/>
                  </a:cubicBezTo>
                  <a:cubicBezTo>
                    <a:pt x="502" y="256"/>
                    <a:pt x="507" y="253"/>
                    <a:pt x="512" y="253"/>
                  </a:cubicBezTo>
                  <a:cubicBezTo>
                    <a:pt x="521" y="253"/>
                    <a:pt x="527" y="265"/>
                    <a:pt x="544" y="265"/>
                  </a:cubicBezTo>
                  <a:lnTo>
                    <a:pt x="544" y="177"/>
                  </a:lnTo>
                  <a:cubicBezTo>
                    <a:pt x="644" y="76"/>
                    <a:pt x="644" y="126"/>
                    <a:pt x="669" y="1"/>
                  </a:cubicBezTo>
                  <a:close/>
                  <a:moveTo>
                    <a:pt x="1091" y="1581"/>
                  </a:moveTo>
                  <a:lnTo>
                    <a:pt x="1091" y="1581"/>
                  </a:lnTo>
                  <a:cubicBezTo>
                    <a:pt x="1092" y="1583"/>
                    <a:pt x="1095" y="1585"/>
                    <a:pt x="1098" y="1588"/>
                  </a:cubicBezTo>
                  <a:lnTo>
                    <a:pt x="1098" y="1588"/>
                  </a:lnTo>
                  <a:cubicBezTo>
                    <a:pt x="1096" y="1587"/>
                    <a:pt x="1092" y="1585"/>
                    <a:pt x="1092" y="1585"/>
                  </a:cubicBezTo>
                  <a:lnTo>
                    <a:pt x="1092" y="1585"/>
                  </a:lnTo>
                  <a:cubicBezTo>
                    <a:pt x="1092" y="1585"/>
                    <a:pt x="1095" y="1587"/>
                    <a:pt x="1109" y="1597"/>
                  </a:cubicBezTo>
                  <a:cubicBezTo>
                    <a:pt x="1104" y="1593"/>
                    <a:pt x="1101" y="1590"/>
                    <a:pt x="1098" y="1588"/>
                  </a:cubicBezTo>
                  <a:lnTo>
                    <a:pt x="1098" y="1588"/>
                  </a:lnTo>
                  <a:cubicBezTo>
                    <a:pt x="1098" y="1588"/>
                    <a:pt x="1099" y="1588"/>
                    <a:pt x="1099" y="1588"/>
                  </a:cubicBezTo>
                  <a:cubicBezTo>
                    <a:pt x="1100" y="1588"/>
                    <a:pt x="1099" y="1587"/>
                    <a:pt x="1097" y="1584"/>
                  </a:cubicBezTo>
                  <a:cubicBezTo>
                    <a:pt x="1094" y="1583"/>
                    <a:pt x="1092" y="1582"/>
                    <a:pt x="1091" y="15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331625" y="424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3" y="13"/>
                    <a:pt x="13" y="13"/>
                    <a:pt x="1" y="0"/>
                  </a:cubicBezTo>
                  <a:cubicBezTo>
                    <a:pt x="1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341050" y="4252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340425" y="42552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340125" y="4255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341050" y="42524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328500" y="42439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0" y="1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328500" y="4244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330075" y="4246450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0" y="1"/>
                  </a:moveTo>
                  <a:cubicBezTo>
                    <a:pt x="0" y="13"/>
                    <a:pt x="38" y="38"/>
                    <a:pt x="63" y="51"/>
                  </a:cubicBezTo>
                  <a:lnTo>
                    <a:pt x="75" y="26"/>
                  </a:lnTo>
                  <a:cubicBezTo>
                    <a:pt x="63" y="13"/>
                    <a:pt x="50" y="13"/>
                    <a:pt x="50" y="13"/>
                  </a:cubicBezTo>
                  <a:lnTo>
                    <a:pt x="25" y="13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329125" y="4221625"/>
              <a:ext cx="1350" cy="425"/>
            </a:xfrm>
            <a:custGeom>
              <a:avLst/>
              <a:gdLst/>
              <a:ahLst/>
              <a:cxnLst/>
              <a:rect l="l" t="t" r="r" b="b"/>
              <a:pathLst>
                <a:path w="54" h="17" extrusionOk="0">
                  <a:moveTo>
                    <a:pt x="0" y="1"/>
                  </a:moveTo>
                  <a:cubicBezTo>
                    <a:pt x="0" y="1"/>
                    <a:pt x="41" y="17"/>
                    <a:pt x="50" y="17"/>
                  </a:cubicBezTo>
                  <a:cubicBezTo>
                    <a:pt x="53" y="17"/>
                    <a:pt x="53" y="16"/>
                    <a:pt x="51" y="13"/>
                  </a:cubicBezTo>
                  <a:cubicBezTo>
                    <a:pt x="51" y="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331950" y="4223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3"/>
                  </a:moveTo>
                  <a:lnTo>
                    <a:pt x="0" y="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331625" y="4223825"/>
              <a:ext cx="1625" cy="1200"/>
            </a:xfrm>
            <a:custGeom>
              <a:avLst/>
              <a:gdLst/>
              <a:ahLst/>
              <a:cxnLst/>
              <a:rect l="l" t="t" r="r" b="b"/>
              <a:pathLst>
                <a:path w="65" h="48" extrusionOk="0">
                  <a:moveTo>
                    <a:pt x="1" y="1"/>
                  </a:moveTo>
                  <a:cubicBezTo>
                    <a:pt x="1" y="13"/>
                    <a:pt x="39" y="38"/>
                    <a:pt x="26" y="38"/>
                  </a:cubicBezTo>
                  <a:cubicBezTo>
                    <a:pt x="45" y="45"/>
                    <a:pt x="53" y="47"/>
                    <a:pt x="56" y="47"/>
                  </a:cubicBezTo>
                  <a:cubicBezTo>
                    <a:pt x="64" y="47"/>
                    <a:pt x="20" y="26"/>
                    <a:pt x="39" y="26"/>
                  </a:cubicBezTo>
                  <a:lnTo>
                    <a:pt x="6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327225" y="42229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26" y="0"/>
                    <a:pt x="1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329125" y="42241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cubicBezTo>
                    <a:pt x="0" y="0"/>
                    <a:pt x="0" y="0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328800" y="4223825"/>
              <a:ext cx="975" cy="475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1" y="1"/>
                  </a:moveTo>
                  <a:lnTo>
                    <a:pt x="13" y="13"/>
                  </a:lnTo>
                  <a:cubicBezTo>
                    <a:pt x="38" y="13"/>
                    <a:pt x="13" y="13"/>
                    <a:pt x="1" y="1"/>
                  </a:cubicBezTo>
                  <a:close/>
                  <a:moveTo>
                    <a:pt x="13" y="13"/>
                  </a:moveTo>
                  <a:cubicBezTo>
                    <a:pt x="26" y="18"/>
                    <a:pt x="31" y="19"/>
                    <a:pt x="33" y="19"/>
                  </a:cubicBezTo>
                  <a:cubicBezTo>
                    <a:pt x="36" y="19"/>
                    <a:pt x="22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329050" y="4223750"/>
              <a:ext cx="1350" cy="725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2" y="0"/>
                  </a:moveTo>
                  <a:cubicBezTo>
                    <a:pt x="1" y="0"/>
                    <a:pt x="1" y="1"/>
                    <a:pt x="3" y="4"/>
                  </a:cubicBezTo>
                  <a:cubicBezTo>
                    <a:pt x="16" y="16"/>
                    <a:pt x="28" y="16"/>
                    <a:pt x="54" y="29"/>
                  </a:cubicBezTo>
                  <a:cubicBezTo>
                    <a:pt x="43" y="19"/>
                    <a:pt x="9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333825" y="42254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3" y="1"/>
                  </a:moveTo>
                  <a:lnTo>
                    <a:pt x="13" y="1"/>
                  </a:ln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9" y="2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328500" y="422445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lnTo>
                    <a:pt x="25" y="13"/>
                  </a:lnTo>
                  <a:cubicBezTo>
                    <a:pt x="38" y="13"/>
                    <a:pt x="25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330375" y="42244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9"/>
                  </a:moveTo>
                  <a:lnTo>
                    <a:pt x="1" y="1"/>
                  </a:lnTo>
                  <a:lnTo>
                    <a:pt x="51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325675" y="4223525"/>
              <a:ext cx="1575" cy="950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0" y="0"/>
                  </a:moveTo>
                  <a:lnTo>
                    <a:pt x="38" y="25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326300" y="42244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"/>
                    <a:pt x="13" y="13"/>
                    <a:pt x="25" y="13"/>
                  </a:cubicBezTo>
                  <a:cubicBezTo>
                    <a:pt x="25" y="13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328800" y="422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328800" y="42247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0"/>
                  </a:moveTo>
                  <a:lnTo>
                    <a:pt x="1" y="13"/>
                  </a:lnTo>
                  <a:cubicBezTo>
                    <a:pt x="13" y="13"/>
                    <a:pt x="13" y="1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330375" y="4225100"/>
              <a:ext cx="2225" cy="1275"/>
            </a:xfrm>
            <a:custGeom>
              <a:avLst/>
              <a:gdLst/>
              <a:ahLst/>
              <a:cxnLst/>
              <a:rect l="l" t="t" r="r" b="b"/>
              <a:pathLst>
                <a:path w="89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8"/>
                    <a:pt x="23" y="15"/>
                    <a:pt x="33" y="20"/>
                  </a:cubicBezTo>
                  <a:lnTo>
                    <a:pt x="33" y="20"/>
                  </a:lnTo>
                  <a:cubicBezTo>
                    <a:pt x="22" y="13"/>
                    <a:pt x="11" y="5"/>
                    <a:pt x="1" y="0"/>
                  </a:cubicBezTo>
                  <a:close/>
                  <a:moveTo>
                    <a:pt x="33" y="20"/>
                  </a:moveTo>
                  <a:cubicBezTo>
                    <a:pt x="49" y="31"/>
                    <a:pt x="67" y="43"/>
                    <a:pt x="89" y="50"/>
                  </a:cubicBezTo>
                  <a:cubicBezTo>
                    <a:pt x="71" y="42"/>
                    <a:pt x="54" y="33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329750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lnTo>
                    <a:pt x="26" y="25"/>
                  </a:ln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330075" y="422572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328175" y="42251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1"/>
                    <a:pt x="2" y="0"/>
                    <a:pt x="1" y="0"/>
                  </a:cubicBezTo>
                  <a:close/>
                  <a:moveTo>
                    <a:pt x="3" y="1"/>
                  </a:moveTo>
                  <a:lnTo>
                    <a:pt x="3" y="1"/>
                  </a:lnTo>
                  <a:cubicBezTo>
                    <a:pt x="26" y="13"/>
                    <a:pt x="26" y="25"/>
                    <a:pt x="26" y="25"/>
                  </a:cubicBezTo>
                  <a:lnTo>
                    <a:pt x="38" y="25"/>
                  </a:lnTo>
                  <a:cubicBezTo>
                    <a:pt x="28" y="15"/>
                    <a:pt x="10" y="5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328500" y="422510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10" y="9"/>
                    <a:pt x="11" y="9"/>
                  </a:cubicBezTo>
                  <a:cubicBezTo>
                    <a:pt x="13" y="9"/>
                    <a:pt x="13" y="6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329125" y="422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328175" y="4224950"/>
              <a:ext cx="350" cy="17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lnTo>
                    <a:pt x="13" y="6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328500" y="42251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0" y="0"/>
                    <a:pt x="6" y="6"/>
                    <a:pt x="13" y="9"/>
                  </a:cubicBezTo>
                  <a:lnTo>
                    <a:pt x="13" y="9"/>
                  </a:lnTo>
                  <a:cubicBezTo>
                    <a:pt x="13" y="8"/>
                    <a:pt x="13" y="5"/>
                    <a:pt x="13" y="0"/>
                  </a:cubicBezTo>
                  <a:close/>
                  <a:moveTo>
                    <a:pt x="13" y="9"/>
                  </a:moveTo>
                  <a:cubicBezTo>
                    <a:pt x="14" y="13"/>
                    <a:pt x="17" y="13"/>
                    <a:pt x="25" y="13"/>
                  </a:cubicBezTo>
                  <a:cubicBezTo>
                    <a:pt x="21" y="13"/>
                    <a:pt x="17" y="11"/>
                    <a:pt x="1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334775" y="42276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329750" y="42533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4"/>
                    <a:pt x="0" y="14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317500" y="42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328500" y="4248650"/>
              <a:ext cx="475" cy="17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9" y="5"/>
                    <a:pt x="13" y="6"/>
                    <a:pt x="15" y="6"/>
                  </a:cubicBezTo>
                  <a:cubicBezTo>
                    <a:pt x="18" y="6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331325" y="42483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13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3310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" y="1"/>
                  </a:moveTo>
                  <a:lnTo>
                    <a:pt x="26" y="13"/>
                  </a:lnTo>
                  <a:cubicBezTo>
                    <a:pt x="38" y="13"/>
                    <a:pt x="26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315300" y="42483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1"/>
                  </a:moveTo>
                  <a:lnTo>
                    <a:pt x="38" y="13"/>
                  </a:lnTo>
                  <a:lnTo>
                    <a:pt x="38" y="1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316250" y="424897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0"/>
                  </a:moveTo>
                  <a:lnTo>
                    <a:pt x="50" y="25"/>
                  </a:lnTo>
                  <a:lnTo>
                    <a:pt x="6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318125" y="4401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4"/>
                    <a:pt x="13" y="14"/>
                  </a:cubicBezTo>
                  <a:cubicBezTo>
                    <a:pt x="13" y="14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317800" y="4401250"/>
              <a:ext cx="350" cy="725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2" y="0"/>
                  </a:moveTo>
                  <a:cubicBezTo>
                    <a:pt x="1" y="0"/>
                    <a:pt x="1" y="1"/>
                    <a:pt x="1" y="4"/>
                  </a:cubicBezTo>
                  <a:lnTo>
                    <a:pt x="1" y="16"/>
                  </a:lnTo>
                  <a:cubicBezTo>
                    <a:pt x="1" y="16"/>
                    <a:pt x="14" y="16"/>
                    <a:pt x="14" y="29"/>
                  </a:cubicBezTo>
                  <a:cubicBezTo>
                    <a:pt x="14" y="29"/>
                    <a:pt x="14" y="29"/>
                    <a:pt x="14" y="16"/>
                  </a:cubicBezTo>
                  <a:cubicBezTo>
                    <a:pt x="14" y="16"/>
                    <a:pt x="5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316550" y="4402275"/>
              <a:ext cx="1275" cy="2225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38" y="0"/>
                  </a:moveTo>
                  <a:lnTo>
                    <a:pt x="26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26" y="38"/>
                    <a:pt x="13" y="63"/>
                    <a:pt x="1" y="88"/>
                  </a:cubicBezTo>
                  <a:cubicBezTo>
                    <a:pt x="13" y="76"/>
                    <a:pt x="26" y="50"/>
                    <a:pt x="38" y="25"/>
                  </a:cubicBezTo>
                  <a:lnTo>
                    <a:pt x="51" y="1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318450" y="439945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50" y="0"/>
                  </a:moveTo>
                  <a:lnTo>
                    <a:pt x="50" y="0"/>
                  </a:lnTo>
                  <a:cubicBezTo>
                    <a:pt x="38" y="25"/>
                    <a:pt x="13" y="38"/>
                    <a:pt x="0" y="50"/>
                  </a:cubicBezTo>
                  <a:lnTo>
                    <a:pt x="13" y="63"/>
                  </a:lnTo>
                  <a:cubicBezTo>
                    <a:pt x="25" y="38"/>
                    <a:pt x="38" y="25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290800" y="43714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325675" y="439850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3" y="0"/>
                  </a:moveTo>
                  <a:cubicBezTo>
                    <a:pt x="0" y="13"/>
                    <a:pt x="13" y="26"/>
                    <a:pt x="38" y="38"/>
                  </a:cubicBezTo>
                  <a:lnTo>
                    <a:pt x="38" y="26"/>
                  </a:lnTo>
                  <a:lnTo>
                    <a:pt x="50" y="26"/>
                  </a:lnTo>
                  <a:cubicBezTo>
                    <a:pt x="50" y="26"/>
                    <a:pt x="50" y="26"/>
                    <a:pt x="50" y="13"/>
                  </a:cubicBezTo>
                  <a:cubicBezTo>
                    <a:pt x="50" y="13"/>
                    <a:pt x="38" y="13"/>
                    <a:pt x="38" y="0"/>
                  </a:cubicBezTo>
                  <a:cubicBezTo>
                    <a:pt x="34" y="5"/>
                    <a:pt x="31" y="6"/>
                    <a:pt x="28" y="6"/>
                  </a:cubicBezTo>
                  <a:cubicBezTo>
                    <a:pt x="24" y="6"/>
                    <a:pt x="21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326925" y="43975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3" y="1"/>
                  </a:moveTo>
                  <a:cubicBezTo>
                    <a:pt x="13" y="13"/>
                    <a:pt x="26" y="26"/>
                    <a:pt x="26" y="26"/>
                  </a:cubicBezTo>
                  <a:lnTo>
                    <a:pt x="26" y="26"/>
                  </a:lnTo>
                  <a:cubicBezTo>
                    <a:pt x="29" y="22"/>
                    <a:pt x="34" y="18"/>
                    <a:pt x="38" y="13"/>
                  </a:cubicBezTo>
                  <a:lnTo>
                    <a:pt x="13" y="1"/>
                  </a:lnTo>
                  <a:close/>
                  <a:moveTo>
                    <a:pt x="0" y="13"/>
                  </a:moveTo>
                  <a:lnTo>
                    <a:pt x="13" y="38"/>
                  </a:lnTo>
                  <a:cubicBezTo>
                    <a:pt x="13" y="38"/>
                    <a:pt x="18" y="33"/>
                    <a:pt x="26" y="26"/>
                  </a:cubicBezTo>
                  <a:lnTo>
                    <a:pt x="26" y="26"/>
                  </a:lnTo>
                  <a:cubicBezTo>
                    <a:pt x="13" y="26"/>
                    <a:pt x="13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324725" y="439945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3" y="0"/>
                  </a:moveTo>
                  <a:cubicBezTo>
                    <a:pt x="0" y="13"/>
                    <a:pt x="26" y="25"/>
                    <a:pt x="26" y="38"/>
                  </a:cubicBezTo>
                  <a:lnTo>
                    <a:pt x="38" y="2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324725" y="44003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325675" y="43997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372775" y="43912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6" y="0"/>
                  </a:moveTo>
                  <a:cubicBezTo>
                    <a:pt x="14" y="0"/>
                    <a:pt x="14" y="0"/>
                    <a:pt x="1" y="0"/>
                  </a:cubicBezTo>
                  <a:cubicBezTo>
                    <a:pt x="14" y="0"/>
                    <a:pt x="14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372150" y="4390325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13" y="26"/>
                    <a:pt x="26" y="38"/>
                    <a:pt x="26" y="38"/>
                  </a:cubicBezTo>
                  <a:cubicBezTo>
                    <a:pt x="26" y="26"/>
                    <a:pt x="13" y="26"/>
                    <a:pt x="13" y="13"/>
                  </a:cubicBezTo>
                  <a:cubicBezTo>
                    <a:pt x="23" y="13"/>
                    <a:pt x="34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13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370275" y="43894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349550" y="4423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374675" y="43875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26"/>
                    <a:pt x="13" y="26"/>
                  </a:cubicBezTo>
                  <a:cubicBezTo>
                    <a:pt x="13" y="26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373100" y="439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370275" y="4394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358100" y="4414200"/>
              <a:ext cx="575" cy="350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3" y="1"/>
                  </a:moveTo>
                  <a:cubicBezTo>
                    <a:pt x="16" y="7"/>
                    <a:pt x="7" y="7"/>
                    <a:pt x="4" y="7"/>
                  </a:cubicBezTo>
                  <a:cubicBezTo>
                    <a:pt x="1" y="7"/>
                    <a:pt x="4" y="7"/>
                    <a:pt x="23" y="13"/>
                  </a:cubicBezTo>
                  <a:cubicBezTo>
                    <a:pt x="23" y="13"/>
                    <a:pt x="23" y="13"/>
                    <a:pt x="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358975" y="44113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lnTo>
                    <a:pt x="25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7"/>
            <p:cNvSpPr/>
            <p:nvPr/>
          </p:nvSpPr>
          <p:spPr>
            <a:xfrm>
              <a:off x="370275" y="4395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7" y="0"/>
                    <a:pt x="9" y="6"/>
                    <a:pt x="4" y="6"/>
                  </a:cubicBezTo>
                  <a:cubicBezTo>
                    <a:pt x="2" y="6"/>
                    <a:pt x="0" y="4"/>
                    <a:pt x="0" y="0"/>
                  </a:cubicBezTo>
                  <a:lnTo>
                    <a:pt x="0" y="0"/>
                  </a:lnTo>
                  <a:cubicBezTo>
                    <a:pt x="0" y="13"/>
                    <a:pt x="0" y="13"/>
                    <a:pt x="26" y="25"/>
                  </a:cubicBezTo>
                  <a:cubicBezTo>
                    <a:pt x="51" y="25"/>
                    <a:pt x="0" y="1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7"/>
            <p:cNvSpPr/>
            <p:nvPr/>
          </p:nvSpPr>
          <p:spPr>
            <a:xfrm>
              <a:off x="361475" y="440887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353950" y="43523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13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7"/>
            <p:cNvSpPr/>
            <p:nvPr/>
          </p:nvSpPr>
          <p:spPr>
            <a:xfrm>
              <a:off x="351100" y="4356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cubicBezTo>
                    <a:pt x="1" y="1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7"/>
            <p:cNvSpPr/>
            <p:nvPr/>
          </p:nvSpPr>
          <p:spPr>
            <a:xfrm>
              <a:off x="350475" y="43573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350175" y="4357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7"/>
            <p:cNvSpPr/>
            <p:nvPr/>
          </p:nvSpPr>
          <p:spPr>
            <a:xfrm>
              <a:off x="347975" y="4361125"/>
              <a:ext cx="325" cy="575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3" y="22"/>
                    <a:pt x="7" y="22"/>
                  </a:cubicBezTo>
                  <a:cubicBezTo>
                    <a:pt x="10" y="22"/>
                    <a:pt x="13" y="19"/>
                    <a:pt x="13" y="13"/>
                  </a:cubicBezTo>
                  <a:cubicBezTo>
                    <a:pt x="13" y="13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7"/>
            <p:cNvSpPr/>
            <p:nvPr/>
          </p:nvSpPr>
          <p:spPr>
            <a:xfrm>
              <a:off x="349850" y="43579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7"/>
            <p:cNvSpPr/>
            <p:nvPr/>
          </p:nvSpPr>
          <p:spPr>
            <a:xfrm>
              <a:off x="347975" y="4359350"/>
              <a:ext cx="2475" cy="2425"/>
            </a:xfrm>
            <a:custGeom>
              <a:avLst/>
              <a:gdLst/>
              <a:ahLst/>
              <a:cxnLst/>
              <a:rect l="l" t="t" r="r" b="b"/>
              <a:pathLst>
                <a:path w="99" h="97" extrusionOk="0">
                  <a:moveTo>
                    <a:pt x="97" y="0"/>
                  </a:moveTo>
                  <a:cubicBezTo>
                    <a:pt x="97" y="0"/>
                    <a:pt x="93" y="3"/>
                    <a:pt x="88" y="8"/>
                  </a:cubicBezTo>
                  <a:cubicBezTo>
                    <a:pt x="88" y="8"/>
                    <a:pt x="76" y="8"/>
                    <a:pt x="76" y="21"/>
                  </a:cubicBezTo>
                  <a:cubicBezTo>
                    <a:pt x="63" y="21"/>
                    <a:pt x="63" y="33"/>
                    <a:pt x="51" y="46"/>
                  </a:cubicBezTo>
                  <a:cubicBezTo>
                    <a:pt x="25" y="59"/>
                    <a:pt x="13" y="71"/>
                    <a:pt x="0" y="71"/>
                  </a:cubicBezTo>
                  <a:cubicBezTo>
                    <a:pt x="13" y="84"/>
                    <a:pt x="25" y="84"/>
                    <a:pt x="38" y="96"/>
                  </a:cubicBezTo>
                  <a:lnTo>
                    <a:pt x="25" y="71"/>
                  </a:lnTo>
                  <a:cubicBezTo>
                    <a:pt x="38" y="71"/>
                    <a:pt x="38" y="84"/>
                    <a:pt x="51" y="84"/>
                  </a:cubicBezTo>
                  <a:cubicBezTo>
                    <a:pt x="76" y="59"/>
                    <a:pt x="88" y="33"/>
                    <a:pt x="88" y="21"/>
                  </a:cubicBezTo>
                  <a:cubicBezTo>
                    <a:pt x="96" y="6"/>
                    <a:pt x="99" y="0"/>
                    <a:pt x="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7"/>
            <p:cNvSpPr/>
            <p:nvPr/>
          </p:nvSpPr>
          <p:spPr>
            <a:xfrm>
              <a:off x="353000" y="43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7"/>
            <p:cNvSpPr/>
            <p:nvPr/>
          </p:nvSpPr>
          <p:spPr>
            <a:xfrm>
              <a:off x="375300" y="4387200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0"/>
                  </a:moveTo>
                  <a:cubicBezTo>
                    <a:pt x="1" y="0"/>
                    <a:pt x="1" y="16"/>
                    <a:pt x="7" y="16"/>
                  </a:cubicBezTo>
                  <a:cubicBezTo>
                    <a:pt x="9" y="16"/>
                    <a:pt x="11" y="15"/>
                    <a:pt x="13" y="13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7"/>
            <p:cNvSpPr/>
            <p:nvPr/>
          </p:nvSpPr>
          <p:spPr>
            <a:xfrm>
              <a:off x="351100" y="4354825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26"/>
                    <a:pt x="1" y="26"/>
                    <a:pt x="1" y="38"/>
                  </a:cubicBezTo>
                  <a:cubicBezTo>
                    <a:pt x="1" y="26"/>
                    <a:pt x="1" y="13"/>
                    <a:pt x="26" y="13"/>
                  </a:cubicBezTo>
                  <a:cubicBezTo>
                    <a:pt x="14" y="13"/>
                    <a:pt x="14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7"/>
            <p:cNvSpPr/>
            <p:nvPr/>
          </p:nvSpPr>
          <p:spPr>
            <a:xfrm>
              <a:off x="351100" y="435545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26"/>
                  </a:moveTo>
                  <a:cubicBezTo>
                    <a:pt x="1" y="26"/>
                    <a:pt x="1" y="13"/>
                    <a:pt x="1" y="1"/>
                  </a:cubicBezTo>
                  <a:cubicBezTo>
                    <a:pt x="1" y="13"/>
                    <a:pt x="1" y="13"/>
                    <a:pt x="1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7"/>
            <p:cNvSpPr/>
            <p:nvPr/>
          </p:nvSpPr>
          <p:spPr>
            <a:xfrm>
              <a:off x="351750" y="435420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7"/>
            <p:cNvSpPr/>
            <p:nvPr/>
          </p:nvSpPr>
          <p:spPr>
            <a:xfrm>
              <a:off x="349550" y="436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7"/>
            <p:cNvSpPr/>
            <p:nvPr/>
          </p:nvSpPr>
          <p:spPr>
            <a:xfrm>
              <a:off x="339800" y="43736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7"/>
            <p:cNvSpPr/>
            <p:nvPr/>
          </p:nvSpPr>
          <p:spPr>
            <a:xfrm>
              <a:off x="338900" y="4370725"/>
              <a:ext cx="1250" cy="775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1" y="0"/>
                  </a:moveTo>
                  <a:cubicBezTo>
                    <a:pt x="0" y="0"/>
                    <a:pt x="3" y="1"/>
                    <a:pt x="11" y="6"/>
                  </a:cubicBezTo>
                  <a:lnTo>
                    <a:pt x="24" y="18"/>
                  </a:lnTo>
                  <a:lnTo>
                    <a:pt x="49" y="31"/>
                  </a:lnTo>
                  <a:cubicBezTo>
                    <a:pt x="49" y="18"/>
                    <a:pt x="49" y="18"/>
                    <a:pt x="49" y="6"/>
                  </a:cubicBezTo>
                  <a:lnTo>
                    <a:pt x="37" y="6"/>
                  </a:lnTo>
                  <a:cubicBezTo>
                    <a:pt x="20" y="6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7"/>
            <p:cNvSpPr/>
            <p:nvPr/>
          </p:nvSpPr>
          <p:spPr>
            <a:xfrm>
              <a:off x="336975" y="4381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7"/>
            <p:cNvSpPr/>
            <p:nvPr/>
          </p:nvSpPr>
          <p:spPr>
            <a:xfrm>
              <a:off x="347650" y="436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7"/>
            <p:cNvSpPr/>
            <p:nvPr/>
          </p:nvSpPr>
          <p:spPr>
            <a:xfrm>
              <a:off x="332900" y="43890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25" y="0"/>
                  </a:moveTo>
                  <a:cubicBezTo>
                    <a:pt x="25" y="13"/>
                    <a:pt x="0" y="0"/>
                    <a:pt x="25" y="26"/>
                  </a:cubicBezTo>
                  <a:cubicBezTo>
                    <a:pt x="38" y="26"/>
                    <a:pt x="38" y="13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7"/>
            <p:cNvSpPr/>
            <p:nvPr/>
          </p:nvSpPr>
          <p:spPr>
            <a:xfrm>
              <a:off x="342325" y="43686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7"/>
            <p:cNvSpPr/>
            <p:nvPr/>
          </p:nvSpPr>
          <p:spPr>
            <a:xfrm>
              <a:off x="344825" y="436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3" y="1"/>
                    <a:pt x="1" y="1"/>
                    <a:pt x="13" y="26"/>
                  </a:cubicBezTo>
                  <a:cubicBezTo>
                    <a:pt x="13" y="13"/>
                    <a:pt x="13" y="13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7"/>
            <p:cNvSpPr/>
            <p:nvPr/>
          </p:nvSpPr>
          <p:spPr>
            <a:xfrm>
              <a:off x="347650" y="43620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26" y="1"/>
                  </a:moveTo>
                  <a:cubicBezTo>
                    <a:pt x="1" y="13"/>
                    <a:pt x="13" y="26"/>
                    <a:pt x="13" y="38"/>
                  </a:cubicBezTo>
                  <a:cubicBezTo>
                    <a:pt x="26" y="26"/>
                    <a:pt x="26" y="13"/>
                    <a:pt x="38" y="13"/>
                  </a:cubicBezTo>
                  <a:cubicBezTo>
                    <a:pt x="38" y="13"/>
                    <a:pt x="26" y="13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7"/>
            <p:cNvSpPr/>
            <p:nvPr/>
          </p:nvSpPr>
          <p:spPr>
            <a:xfrm>
              <a:off x="327550" y="43875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13" y="13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7"/>
            <p:cNvSpPr/>
            <p:nvPr/>
          </p:nvSpPr>
          <p:spPr>
            <a:xfrm>
              <a:off x="345450" y="4363625"/>
              <a:ext cx="775" cy="17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1" y="1"/>
                  </a:moveTo>
                  <a:cubicBezTo>
                    <a:pt x="9" y="1"/>
                    <a:pt x="23" y="6"/>
                    <a:pt x="28" y="6"/>
                  </a:cubicBezTo>
                  <a:cubicBezTo>
                    <a:pt x="30" y="6"/>
                    <a:pt x="30" y="5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7"/>
            <p:cNvSpPr/>
            <p:nvPr/>
          </p:nvSpPr>
          <p:spPr>
            <a:xfrm>
              <a:off x="363375" y="44032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1"/>
                  </a:moveTo>
                  <a:cubicBezTo>
                    <a:pt x="13" y="1"/>
                    <a:pt x="13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7"/>
            <p:cNvSpPr/>
            <p:nvPr/>
          </p:nvSpPr>
          <p:spPr>
            <a:xfrm>
              <a:off x="363375" y="4402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7"/>
            <p:cNvSpPr/>
            <p:nvPr/>
          </p:nvSpPr>
          <p:spPr>
            <a:xfrm>
              <a:off x="368400" y="43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7"/>
            <p:cNvSpPr/>
            <p:nvPr/>
          </p:nvSpPr>
          <p:spPr>
            <a:xfrm>
              <a:off x="366825" y="43966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0" y="0"/>
                  </a:moveTo>
                  <a:lnTo>
                    <a:pt x="63" y="63"/>
                  </a:lnTo>
                  <a:cubicBezTo>
                    <a:pt x="51" y="38"/>
                    <a:pt x="51" y="38"/>
                    <a:pt x="63" y="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7"/>
            <p:cNvSpPr/>
            <p:nvPr/>
          </p:nvSpPr>
          <p:spPr>
            <a:xfrm>
              <a:off x="347025" y="4403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1" y="0"/>
                  </a:moveTo>
                  <a:cubicBezTo>
                    <a:pt x="1" y="4"/>
                    <a:pt x="4" y="7"/>
                    <a:pt x="9" y="9"/>
                  </a:cubicBezTo>
                  <a:lnTo>
                    <a:pt x="9" y="9"/>
                  </a:lnTo>
                  <a:cubicBezTo>
                    <a:pt x="6" y="5"/>
                    <a:pt x="3" y="2"/>
                    <a:pt x="1" y="0"/>
                  </a:cubicBezTo>
                  <a:close/>
                  <a:moveTo>
                    <a:pt x="9" y="9"/>
                  </a:moveTo>
                  <a:cubicBezTo>
                    <a:pt x="26" y="25"/>
                    <a:pt x="57" y="55"/>
                    <a:pt x="89" y="75"/>
                  </a:cubicBezTo>
                  <a:lnTo>
                    <a:pt x="101" y="63"/>
                  </a:lnTo>
                  <a:cubicBezTo>
                    <a:pt x="89" y="50"/>
                    <a:pt x="76" y="25"/>
                    <a:pt x="51" y="25"/>
                  </a:cubicBezTo>
                  <a:cubicBezTo>
                    <a:pt x="42" y="16"/>
                    <a:pt x="21" y="14"/>
                    <a:pt x="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7"/>
            <p:cNvSpPr/>
            <p:nvPr/>
          </p:nvSpPr>
          <p:spPr>
            <a:xfrm>
              <a:off x="375925" y="438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7"/>
            <p:cNvSpPr/>
            <p:nvPr/>
          </p:nvSpPr>
          <p:spPr>
            <a:xfrm>
              <a:off x="349225" y="44230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7"/>
            <p:cNvSpPr/>
            <p:nvPr/>
          </p:nvSpPr>
          <p:spPr>
            <a:xfrm>
              <a:off x="344200" y="441107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0" y="0"/>
                  </a:moveTo>
                  <a:cubicBezTo>
                    <a:pt x="0" y="13"/>
                    <a:pt x="13" y="25"/>
                    <a:pt x="26" y="38"/>
                  </a:cubicBezTo>
                  <a:lnTo>
                    <a:pt x="38" y="25"/>
                  </a:lnTo>
                  <a:cubicBezTo>
                    <a:pt x="26" y="13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7"/>
            <p:cNvSpPr/>
            <p:nvPr/>
          </p:nvSpPr>
          <p:spPr>
            <a:xfrm>
              <a:off x="325200" y="4356725"/>
              <a:ext cx="52000" cy="66925"/>
            </a:xfrm>
            <a:custGeom>
              <a:avLst/>
              <a:gdLst/>
              <a:ahLst/>
              <a:cxnLst/>
              <a:rect l="l" t="t" r="r" b="b"/>
              <a:pathLst>
                <a:path w="2080" h="2677" extrusionOk="0">
                  <a:moveTo>
                    <a:pt x="1540" y="264"/>
                  </a:moveTo>
                  <a:cubicBezTo>
                    <a:pt x="1552" y="277"/>
                    <a:pt x="1552" y="277"/>
                    <a:pt x="1552" y="277"/>
                  </a:cubicBezTo>
                  <a:cubicBezTo>
                    <a:pt x="1552" y="264"/>
                    <a:pt x="1552" y="264"/>
                    <a:pt x="1552" y="264"/>
                  </a:cubicBezTo>
                  <a:close/>
                  <a:moveTo>
                    <a:pt x="1502" y="264"/>
                  </a:moveTo>
                  <a:cubicBezTo>
                    <a:pt x="1514" y="277"/>
                    <a:pt x="1527" y="289"/>
                    <a:pt x="1540" y="289"/>
                  </a:cubicBezTo>
                  <a:lnTo>
                    <a:pt x="1527" y="277"/>
                  </a:lnTo>
                  <a:cubicBezTo>
                    <a:pt x="1514" y="264"/>
                    <a:pt x="1514" y="264"/>
                    <a:pt x="1502" y="264"/>
                  </a:cubicBezTo>
                  <a:close/>
                  <a:moveTo>
                    <a:pt x="1389" y="302"/>
                  </a:moveTo>
                  <a:cubicBezTo>
                    <a:pt x="1389" y="314"/>
                    <a:pt x="1389" y="314"/>
                    <a:pt x="1401" y="327"/>
                  </a:cubicBezTo>
                  <a:cubicBezTo>
                    <a:pt x="1401" y="314"/>
                    <a:pt x="1389" y="314"/>
                    <a:pt x="1389" y="302"/>
                  </a:cubicBezTo>
                  <a:close/>
                  <a:moveTo>
                    <a:pt x="1401" y="327"/>
                  </a:moveTo>
                  <a:cubicBezTo>
                    <a:pt x="1401" y="339"/>
                    <a:pt x="1414" y="339"/>
                    <a:pt x="1414" y="352"/>
                  </a:cubicBezTo>
                  <a:lnTo>
                    <a:pt x="1439" y="352"/>
                  </a:lnTo>
                  <a:cubicBezTo>
                    <a:pt x="1439" y="352"/>
                    <a:pt x="1439" y="352"/>
                    <a:pt x="1426" y="339"/>
                  </a:cubicBezTo>
                  <a:cubicBezTo>
                    <a:pt x="1426" y="339"/>
                    <a:pt x="1414" y="327"/>
                    <a:pt x="1401" y="327"/>
                  </a:cubicBezTo>
                  <a:close/>
                  <a:moveTo>
                    <a:pt x="1502" y="365"/>
                  </a:moveTo>
                  <a:lnTo>
                    <a:pt x="1527" y="390"/>
                  </a:lnTo>
                  <a:lnTo>
                    <a:pt x="1540" y="390"/>
                  </a:lnTo>
                  <a:cubicBezTo>
                    <a:pt x="1527" y="377"/>
                    <a:pt x="1514" y="377"/>
                    <a:pt x="1502" y="365"/>
                  </a:cubicBezTo>
                  <a:close/>
                  <a:moveTo>
                    <a:pt x="1439" y="453"/>
                  </a:moveTo>
                  <a:lnTo>
                    <a:pt x="1452" y="478"/>
                  </a:lnTo>
                  <a:lnTo>
                    <a:pt x="1452" y="465"/>
                  </a:lnTo>
                  <a:lnTo>
                    <a:pt x="1439" y="453"/>
                  </a:lnTo>
                  <a:close/>
                  <a:moveTo>
                    <a:pt x="1439" y="453"/>
                  </a:moveTo>
                  <a:cubicBezTo>
                    <a:pt x="1452" y="453"/>
                    <a:pt x="1464" y="465"/>
                    <a:pt x="1464" y="465"/>
                  </a:cubicBezTo>
                  <a:lnTo>
                    <a:pt x="1452" y="478"/>
                  </a:lnTo>
                  <a:cubicBezTo>
                    <a:pt x="1452" y="478"/>
                    <a:pt x="1439" y="490"/>
                    <a:pt x="1426" y="490"/>
                  </a:cubicBezTo>
                  <a:cubicBezTo>
                    <a:pt x="1414" y="503"/>
                    <a:pt x="1414" y="503"/>
                    <a:pt x="1401" y="515"/>
                  </a:cubicBezTo>
                  <a:lnTo>
                    <a:pt x="1414" y="490"/>
                  </a:lnTo>
                  <a:lnTo>
                    <a:pt x="1426" y="478"/>
                  </a:lnTo>
                  <a:lnTo>
                    <a:pt x="1439" y="478"/>
                  </a:lnTo>
                  <a:lnTo>
                    <a:pt x="1426" y="465"/>
                  </a:lnTo>
                  <a:lnTo>
                    <a:pt x="1439" y="453"/>
                  </a:lnTo>
                  <a:close/>
                  <a:moveTo>
                    <a:pt x="1502" y="453"/>
                  </a:moveTo>
                  <a:lnTo>
                    <a:pt x="1502" y="453"/>
                  </a:lnTo>
                  <a:cubicBezTo>
                    <a:pt x="1540" y="490"/>
                    <a:pt x="1552" y="503"/>
                    <a:pt x="1590" y="540"/>
                  </a:cubicBezTo>
                  <a:cubicBezTo>
                    <a:pt x="1602" y="528"/>
                    <a:pt x="1565" y="503"/>
                    <a:pt x="1552" y="490"/>
                  </a:cubicBezTo>
                  <a:cubicBezTo>
                    <a:pt x="1552" y="492"/>
                    <a:pt x="1552" y="493"/>
                    <a:pt x="1551" y="493"/>
                  </a:cubicBezTo>
                  <a:cubicBezTo>
                    <a:pt x="1548" y="493"/>
                    <a:pt x="1534" y="463"/>
                    <a:pt x="1502" y="453"/>
                  </a:cubicBezTo>
                  <a:close/>
                  <a:moveTo>
                    <a:pt x="1628" y="503"/>
                  </a:moveTo>
                  <a:lnTo>
                    <a:pt x="1628" y="528"/>
                  </a:lnTo>
                  <a:lnTo>
                    <a:pt x="1653" y="540"/>
                  </a:lnTo>
                  <a:cubicBezTo>
                    <a:pt x="1665" y="540"/>
                    <a:pt x="1640" y="515"/>
                    <a:pt x="1628" y="503"/>
                  </a:cubicBezTo>
                  <a:close/>
                  <a:moveTo>
                    <a:pt x="1571" y="555"/>
                  </a:moveTo>
                  <a:cubicBezTo>
                    <a:pt x="1580" y="563"/>
                    <a:pt x="1591" y="570"/>
                    <a:pt x="1602" y="578"/>
                  </a:cubicBezTo>
                  <a:cubicBezTo>
                    <a:pt x="1593" y="569"/>
                    <a:pt x="1582" y="561"/>
                    <a:pt x="1571" y="555"/>
                  </a:cubicBezTo>
                  <a:close/>
                  <a:moveTo>
                    <a:pt x="832" y="636"/>
                  </a:moveTo>
                  <a:cubicBezTo>
                    <a:pt x="833" y="637"/>
                    <a:pt x="833" y="637"/>
                    <a:pt x="833" y="638"/>
                  </a:cubicBezTo>
                  <a:lnTo>
                    <a:pt x="833" y="638"/>
                  </a:lnTo>
                  <a:cubicBezTo>
                    <a:pt x="833" y="637"/>
                    <a:pt x="833" y="637"/>
                    <a:pt x="832" y="636"/>
                  </a:cubicBezTo>
                  <a:close/>
                  <a:moveTo>
                    <a:pt x="786" y="591"/>
                  </a:moveTo>
                  <a:cubicBezTo>
                    <a:pt x="760" y="603"/>
                    <a:pt x="798" y="666"/>
                    <a:pt x="823" y="679"/>
                  </a:cubicBezTo>
                  <a:lnTo>
                    <a:pt x="823" y="628"/>
                  </a:lnTo>
                  <a:cubicBezTo>
                    <a:pt x="824" y="629"/>
                    <a:pt x="826" y="630"/>
                    <a:pt x="826" y="630"/>
                  </a:cubicBezTo>
                  <a:lnTo>
                    <a:pt x="826" y="630"/>
                  </a:lnTo>
                  <a:cubicBezTo>
                    <a:pt x="813" y="614"/>
                    <a:pt x="796" y="591"/>
                    <a:pt x="786" y="591"/>
                  </a:cubicBezTo>
                  <a:close/>
                  <a:moveTo>
                    <a:pt x="685" y="729"/>
                  </a:moveTo>
                  <a:cubicBezTo>
                    <a:pt x="685" y="731"/>
                    <a:pt x="686" y="734"/>
                    <a:pt x="689" y="736"/>
                  </a:cubicBezTo>
                  <a:lnTo>
                    <a:pt x="689" y="736"/>
                  </a:lnTo>
                  <a:lnTo>
                    <a:pt x="685" y="729"/>
                  </a:lnTo>
                  <a:close/>
                  <a:moveTo>
                    <a:pt x="1615" y="830"/>
                  </a:moveTo>
                  <a:lnTo>
                    <a:pt x="1610" y="838"/>
                  </a:lnTo>
                  <a:lnTo>
                    <a:pt x="1610" y="838"/>
                  </a:lnTo>
                  <a:cubicBezTo>
                    <a:pt x="1613" y="836"/>
                    <a:pt x="1615" y="834"/>
                    <a:pt x="1618" y="833"/>
                  </a:cubicBezTo>
                  <a:lnTo>
                    <a:pt x="1618" y="833"/>
                  </a:lnTo>
                  <a:cubicBezTo>
                    <a:pt x="1630" y="844"/>
                    <a:pt x="1641" y="855"/>
                    <a:pt x="1653" y="855"/>
                  </a:cubicBezTo>
                  <a:lnTo>
                    <a:pt x="1619" y="832"/>
                  </a:lnTo>
                  <a:lnTo>
                    <a:pt x="1619" y="832"/>
                  </a:lnTo>
                  <a:cubicBezTo>
                    <a:pt x="1622" y="830"/>
                    <a:pt x="1625" y="830"/>
                    <a:pt x="1628" y="830"/>
                  </a:cubicBezTo>
                  <a:close/>
                  <a:moveTo>
                    <a:pt x="1540" y="892"/>
                  </a:moveTo>
                  <a:cubicBezTo>
                    <a:pt x="1527" y="892"/>
                    <a:pt x="1514" y="905"/>
                    <a:pt x="1514" y="905"/>
                  </a:cubicBezTo>
                  <a:lnTo>
                    <a:pt x="1527" y="892"/>
                  </a:lnTo>
                  <a:close/>
                  <a:moveTo>
                    <a:pt x="1577" y="867"/>
                  </a:moveTo>
                  <a:cubicBezTo>
                    <a:pt x="1590" y="867"/>
                    <a:pt x="1590" y="880"/>
                    <a:pt x="1590" y="892"/>
                  </a:cubicBezTo>
                  <a:lnTo>
                    <a:pt x="1602" y="892"/>
                  </a:lnTo>
                  <a:lnTo>
                    <a:pt x="1602" y="905"/>
                  </a:lnTo>
                  <a:lnTo>
                    <a:pt x="1590" y="892"/>
                  </a:lnTo>
                  <a:lnTo>
                    <a:pt x="1577" y="880"/>
                  </a:lnTo>
                  <a:lnTo>
                    <a:pt x="1577" y="867"/>
                  </a:lnTo>
                  <a:close/>
                  <a:moveTo>
                    <a:pt x="1565" y="880"/>
                  </a:moveTo>
                  <a:cubicBezTo>
                    <a:pt x="1565" y="892"/>
                    <a:pt x="1577" y="892"/>
                    <a:pt x="1577" y="892"/>
                  </a:cubicBezTo>
                  <a:cubicBezTo>
                    <a:pt x="1577" y="892"/>
                    <a:pt x="1590" y="892"/>
                    <a:pt x="1590" y="905"/>
                  </a:cubicBezTo>
                  <a:lnTo>
                    <a:pt x="1540" y="943"/>
                  </a:lnTo>
                  <a:lnTo>
                    <a:pt x="1527" y="943"/>
                  </a:lnTo>
                  <a:cubicBezTo>
                    <a:pt x="1540" y="917"/>
                    <a:pt x="1552" y="905"/>
                    <a:pt x="1565" y="880"/>
                  </a:cubicBezTo>
                  <a:close/>
                  <a:moveTo>
                    <a:pt x="1640" y="930"/>
                  </a:moveTo>
                  <a:cubicBezTo>
                    <a:pt x="1640" y="930"/>
                    <a:pt x="1653" y="943"/>
                    <a:pt x="1665" y="943"/>
                  </a:cubicBezTo>
                  <a:cubicBezTo>
                    <a:pt x="1653" y="943"/>
                    <a:pt x="1653" y="930"/>
                    <a:pt x="1640" y="930"/>
                  </a:cubicBezTo>
                  <a:close/>
                  <a:moveTo>
                    <a:pt x="1678" y="930"/>
                  </a:moveTo>
                  <a:cubicBezTo>
                    <a:pt x="1665" y="930"/>
                    <a:pt x="1665" y="943"/>
                    <a:pt x="1665" y="943"/>
                  </a:cubicBezTo>
                  <a:lnTo>
                    <a:pt x="1678" y="930"/>
                  </a:lnTo>
                  <a:close/>
                  <a:moveTo>
                    <a:pt x="1665" y="943"/>
                  </a:moveTo>
                  <a:cubicBezTo>
                    <a:pt x="1653" y="955"/>
                    <a:pt x="1653" y="955"/>
                    <a:pt x="1653" y="968"/>
                  </a:cubicBezTo>
                  <a:lnTo>
                    <a:pt x="1665" y="955"/>
                  </a:lnTo>
                  <a:lnTo>
                    <a:pt x="1678" y="955"/>
                  </a:lnTo>
                  <a:lnTo>
                    <a:pt x="1665" y="943"/>
                  </a:lnTo>
                  <a:close/>
                  <a:moveTo>
                    <a:pt x="446" y="1106"/>
                  </a:moveTo>
                  <a:cubicBezTo>
                    <a:pt x="446" y="1110"/>
                    <a:pt x="448" y="1115"/>
                    <a:pt x="450" y="1119"/>
                  </a:cubicBezTo>
                  <a:lnTo>
                    <a:pt x="450" y="1119"/>
                  </a:lnTo>
                  <a:cubicBezTo>
                    <a:pt x="450" y="1115"/>
                    <a:pt x="449" y="1111"/>
                    <a:pt x="446" y="1106"/>
                  </a:cubicBezTo>
                  <a:close/>
                  <a:moveTo>
                    <a:pt x="421" y="1169"/>
                  </a:moveTo>
                  <a:cubicBezTo>
                    <a:pt x="421" y="1169"/>
                    <a:pt x="421" y="1176"/>
                    <a:pt x="427" y="1179"/>
                  </a:cubicBezTo>
                  <a:lnTo>
                    <a:pt x="427" y="1179"/>
                  </a:lnTo>
                  <a:lnTo>
                    <a:pt x="421" y="1169"/>
                  </a:lnTo>
                  <a:close/>
                  <a:moveTo>
                    <a:pt x="1577" y="1232"/>
                  </a:moveTo>
                  <a:cubicBezTo>
                    <a:pt x="1577" y="1244"/>
                    <a:pt x="1590" y="1244"/>
                    <a:pt x="1602" y="1257"/>
                  </a:cubicBezTo>
                  <a:cubicBezTo>
                    <a:pt x="1590" y="1244"/>
                    <a:pt x="1590" y="1232"/>
                    <a:pt x="1577" y="1232"/>
                  </a:cubicBezTo>
                  <a:close/>
                  <a:moveTo>
                    <a:pt x="258" y="1433"/>
                  </a:moveTo>
                  <a:cubicBezTo>
                    <a:pt x="264" y="1437"/>
                    <a:pt x="268" y="1441"/>
                    <a:pt x="270" y="1445"/>
                  </a:cubicBezTo>
                  <a:lnTo>
                    <a:pt x="270" y="1445"/>
                  </a:lnTo>
                  <a:cubicBezTo>
                    <a:pt x="270" y="1433"/>
                    <a:pt x="270" y="1433"/>
                    <a:pt x="270" y="1433"/>
                  </a:cubicBezTo>
                  <a:close/>
                  <a:moveTo>
                    <a:pt x="1864" y="1457"/>
                  </a:moveTo>
                  <a:lnTo>
                    <a:pt x="1864" y="1457"/>
                  </a:lnTo>
                  <a:cubicBezTo>
                    <a:pt x="1865" y="1458"/>
                    <a:pt x="1865" y="1458"/>
                    <a:pt x="1866" y="1458"/>
                  </a:cubicBezTo>
                  <a:cubicBezTo>
                    <a:pt x="1866" y="1458"/>
                    <a:pt x="1865" y="1458"/>
                    <a:pt x="1864" y="1457"/>
                  </a:cubicBezTo>
                  <a:close/>
                  <a:moveTo>
                    <a:pt x="1861" y="1528"/>
                  </a:moveTo>
                  <a:lnTo>
                    <a:pt x="1854" y="1533"/>
                  </a:lnTo>
                  <a:cubicBezTo>
                    <a:pt x="1857" y="1533"/>
                    <a:pt x="1860" y="1531"/>
                    <a:pt x="1861" y="1528"/>
                  </a:cubicBezTo>
                  <a:close/>
                  <a:moveTo>
                    <a:pt x="1776" y="1571"/>
                  </a:moveTo>
                  <a:cubicBezTo>
                    <a:pt x="1777" y="1571"/>
                    <a:pt x="1777" y="1571"/>
                    <a:pt x="1778" y="1571"/>
                  </a:cubicBezTo>
                  <a:cubicBezTo>
                    <a:pt x="1778" y="1571"/>
                    <a:pt x="1777" y="1571"/>
                    <a:pt x="1776" y="1571"/>
                  </a:cubicBezTo>
                  <a:close/>
                  <a:moveTo>
                    <a:pt x="1746" y="1594"/>
                  </a:moveTo>
                  <a:cubicBezTo>
                    <a:pt x="1749" y="1595"/>
                    <a:pt x="1751" y="1596"/>
                    <a:pt x="1753" y="1596"/>
                  </a:cubicBezTo>
                  <a:cubicBezTo>
                    <a:pt x="1751" y="1595"/>
                    <a:pt x="1748" y="1594"/>
                    <a:pt x="1746" y="1594"/>
                  </a:cubicBezTo>
                  <a:close/>
                  <a:moveTo>
                    <a:pt x="1750" y="1589"/>
                  </a:moveTo>
                  <a:lnTo>
                    <a:pt x="1753" y="1596"/>
                  </a:lnTo>
                  <a:cubicBezTo>
                    <a:pt x="1753" y="1594"/>
                    <a:pt x="1752" y="1591"/>
                    <a:pt x="1750" y="1589"/>
                  </a:cubicBezTo>
                  <a:close/>
                  <a:moveTo>
                    <a:pt x="1628" y="1697"/>
                  </a:moveTo>
                  <a:cubicBezTo>
                    <a:pt x="1627" y="1697"/>
                    <a:pt x="1627" y="1697"/>
                    <a:pt x="1626" y="1697"/>
                  </a:cubicBezTo>
                  <a:lnTo>
                    <a:pt x="1626" y="1697"/>
                  </a:lnTo>
                  <a:cubicBezTo>
                    <a:pt x="1624" y="1699"/>
                    <a:pt x="1623" y="1702"/>
                    <a:pt x="1625" y="1705"/>
                  </a:cubicBezTo>
                  <a:lnTo>
                    <a:pt x="1625" y="1705"/>
                  </a:lnTo>
                  <a:cubicBezTo>
                    <a:pt x="1626" y="1703"/>
                    <a:pt x="1628" y="1701"/>
                    <a:pt x="1628" y="1697"/>
                  </a:cubicBezTo>
                  <a:close/>
                  <a:moveTo>
                    <a:pt x="1625" y="1705"/>
                  </a:moveTo>
                  <a:cubicBezTo>
                    <a:pt x="1622" y="1709"/>
                    <a:pt x="1619" y="1709"/>
                    <a:pt x="1628" y="1709"/>
                  </a:cubicBezTo>
                  <a:cubicBezTo>
                    <a:pt x="1626" y="1708"/>
                    <a:pt x="1625" y="1707"/>
                    <a:pt x="1625" y="1705"/>
                  </a:cubicBezTo>
                  <a:close/>
                  <a:moveTo>
                    <a:pt x="1627" y="1726"/>
                  </a:moveTo>
                  <a:lnTo>
                    <a:pt x="1627" y="1726"/>
                  </a:lnTo>
                  <a:cubicBezTo>
                    <a:pt x="1629" y="1729"/>
                    <a:pt x="1631" y="1731"/>
                    <a:pt x="1633" y="1734"/>
                  </a:cubicBezTo>
                  <a:lnTo>
                    <a:pt x="1633" y="1734"/>
                  </a:lnTo>
                  <a:cubicBezTo>
                    <a:pt x="1632" y="1731"/>
                    <a:pt x="1630" y="1728"/>
                    <a:pt x="1627" y="1726"/>
                  </a:cubicBezTo>
                  <a:close/>
                  <a:moveTo>
                    <a:pt x="1633" y="1734"/>
                  </a:moveTo>
                  <a:cubicBezTo>
                    <a:pt x="1633" y="1738"/>
                    <a:pt x="1632" y="1742"/>
                    <a:pt x="1628" y="1747"/>
                  </a:cubicBezTo>
                  <a:cubicBezTo>
                    <a:pt x="1631" y="1748"/>
                    <a:pt x="1633" y="1748"/>
                    <a:pt x="1635" y="1748"/>
                  </a:cubicBezTo>
                  <a:cubicBezTo>
                    <a:pt x="1641" y="1748"/>
                    <a:pt x="1638" y="1742"/>
                    <a:pt x="1633" y="1734"/>
                  </a:cubicBezTo>
                  <a:close/>
                  <a:moveTo>
                    <a:pt x="1591" y="1757"/>
                  </a:moveTo>
                  <a:cubicBezTo>
                    <a:pt x="1574" y="1757"/>
                    <a:pt x="1601" y="1786"/>
                    <a:pt x="1590" y="1797"/>
                  </a:cubicBezTo>
                  <a:cubicBezTo>
                    <a:pt x="1590" y="1797"/>
                    <a:pt x="1602" y="1797"/>
                    <a:pt x="1602" y="1810"/>
                  </a:cubicBezTo>
                  <a:lnTo>
                    <a:pt x="1602" y="1759"/>
                  </a:lnTo>
                  <a:cubicBezTo>
                    <a:pt x="1597" y="1758"/>
                    <a:pt x="1593" y="1757"/>
                    <a:pt x="1591" y="1757"/>
                  </a:cubicBezTo>
                  <a:close/>
                  <a:moveTo>
                    <a:pt x="752" y="1942"/>
                  </a:moveTo>
                  <a:cubicBezTo>
                    <a:pt x="754" y="1942"/>
                    <a:pt x="756" y="1944"/>
                    <a:pt x="760" y="1948"/>
                  </a:cubicBezTo>
                  <a:cubicBezTo>
                    <a:pt x="752" y="1948"/>
                    <a:pt x="749" y="1942"/>
                    <a:pt x="752" y="1942"/>
                  </a:cubicBezTo>
                  <a:close/>
                  <a:moveTo>
                    <a:pt x="1012" y="1973"/>
                  </a:moveTo>
                  <a:lnTo>
                    <a:pt x="1012" y="1986"/>
                  </a:lnTo>
                  <a:cubicBezTo>
                    <a:pt x="999" y="1973"/>
                    <a:pt x="999" y="1973"/>
                    <a:pt x="999" y="1973"/>
                  </a:cubicBezTo>
                  <a:close/>
                  <a:moveTo>
                    <a:pt x="497" y="1898"/>
                  </a:moveTo>
                  <a:lnTo>
                    <a:pt x="471" y="1923"/>
                  </a:lnTo>
                  <a:cubicBezTo>
                    <a:pt x="461" y="1934"/>
                    <a:pt x="459" y="1963"/>
                    <a:pt x="443" y="1963"/>
                  </a:cubicBezTo>
                  <a:cubicBezTo>
                    <a:pt x="440" y="1963"/>
                    <a:pt x="437" y="1962"/>
                    <a:pt x="434" y="1960"/>
                  </a:cubicBezTo>
                  <a:lnTo>
                    <a:pt x="434" y="1960"/>
                  </a:lnTo>
                  <a:cubicBezTo>
                    <a:pt x="434" y="1960"/>
                    <a:pt x="446" y="1973"/>
                    <a:pt x="446" y="1973"/>
                  </a:cubicBezTo>
                  <a:lnTo>
                    <a:pt x="421" y="2011"/>
                  </a:lnTo>
                  <a:cubicBezTo>
                    <a:pt x="409" y="2011"/>
                    <a:pt x="396" y="2011"/>
                    <a:pt x="371" y="1998"/>
                  </a:cubicBezTo>
                  <a:cubicBezTo>
                    <a:pt x="409" y="1973"/>
                    <a:pt x="446" y="1935"/>
                    <a:pt x="484" y="1898"/>
                  </a:cubicBezTo>
                  <a:close/>
                  <a:moveTo>
                    <a:pt x="962" y="1634"/>
                  </a:moveTo>
                  <a:cubicBezTo>
                    <a:pt x="980" y="1640"/>
                    <a:pt x="980" y="1640"/>
                    <a:pt x="979" y="1640"/>
                  </a:cubicBezTo>
                  <a:cubicBezTo>
                    <a:pt x="977" y="1640"/>
                    <a:pt x="974" y="1640"/>
                    <a:pt x="987" y="1646"/>
                  </a:cubicBezTo>
                  <a:cubicBezTo>
                    <a:pt x="974" y="1646"/>
                    <a:pt x="999" y="1671"/>
                    <a:pt x="1012" y="1684"/>
                  </a:cubicBezTo>
                  <a:lnTo>
                    <a:pt x="1037" y="1697"/>
                  </a:lnTo>
                  <a:cubicBezTo>
                    <a:pt x="1046" y="1706"/>
                    <a:pt x="1045" y="1708"/>
                    <a:pt x="1041" y="1708"/>
                  </a:cubicBezTo>
                  <a:cubicBezTo>
                    <a:pt x="1037" y="1708"/>
                    <a:pt x="1031" y="1706"/>
                    <a:pt x="1027" y="1706"/>
                  </a:cubicBezTo>
                  <a:lnTo>
                    <a:pt x="1027" y="1706"/>
                  </a:lnTo>
                  <a:lnTo>
                    <a:pt x="999" y="1697"/>
                  </a:lnTo>
                  <a:cubicBezTo>
                    <a:pt x="987" y="1697"/>
                    <a:pt x="999" y="1722"/>
                    <a:pt x="1012" y="1734"/>
                  </a:cubicBezTo>
                  <a:cubicBezTo>
                    <a:pt x="1024" y="1734"/>
                    <a:pt x="1024" y="1747"/>
                    <a:pt x="1050" y="1759"/>
                  </a:cubicBezTo>
                  <a:lnTo>
                    <a:pt x="1050" y="1747"/>
                  </a:lnTo>
                  <a:cubicBezTo>
                    <a:pt x="1050" y="1759"/>
                    <a:pt x="1062" y="1772"/>
                    <a:pt x="1062" y="1772"/>
                  </a:cubicBezTo>
                  <a:cubicBezTo>
                    <a:pt x="1041" y="1772"/>
                    <a:pt x="1037" y="1800"/>
                    <a:pt x="1021" y="1800"/>
                  </a:cubicBezTo>
                  <a:cubicBezTo>
                    <a:pt x="1020" y="1800"/>
                    <a:pt x="1018" y="1799"/>
                    <a:pt x="1016" y="1799"/>
                  </a:cubicBezTo>
                  <a:lnTo>
                    <a:pt x="1016" y="1799"/>
                  </a:lnTo>
                  <a:cubicBezTo>
                    <a:pt x="1014" y="1796"/>
                    <a:pt x="1013" y="1792"/>
                    <a:pt x="1012" y="1788"/>
                  </a:cubicBezTo>
                  <a:lnTo>
                    <a:pt x="1012" y="1788"/>
                  </a:lnTo>
                  <a:cubicBezTo>
                    <a:pt x="1018" y="1788"/>
                    <a:pt x="1024" y="1784"/>
                    <a:pt x="1024" y="1772"/>
                  </a:cubicBezTo>
                  <a:cubicBezTo>
                    <a:pt x="999" y="1772"/>
                    <a:pt x="987" y="1747"/>
                    <a:pt x="962" y="1734"/>
                  </a:cubicBezTo>
                  <a:cubicBezTo>
                    <a:pt x="924" y="1734"/>
                    <a:pt x="999" y="1772"/>
                    <a:pt x="974" y="1797"/>
                  </a:cubicBezTo>
                  <a:cubicBezTo>
                    <a:pt x="974" y="1797"/>
                    <a:pt x="958" y="1781"/>
                    <a:pt x="952" y="1781"/>
                  </a:cubicBezTo>
                  <a:cubicBezTo>
                    <a:pt x="950" y="1781"/>
                    <a:pt x="949" y="1782"/>
                    <a:pt x="949" y="1785"/>
                  </a:cubicBezTo>
                  <a:cubicBezTo>
                    <a:pt x="962" y="1810"/>
                    <a:pt x="987" y="1847"/>
                    <a:pt x="1024" y="1872"/>
                  </a:cubicBezTo>
                  <a:cubicBezTo>
                    <a:pt x="1024" y="1862"/>
                    <a:pt x="1016" y="1844"/>
                    <a:pt x="1026" y="1844"/>
                  </a:cubicBezTo>
                  <a:cubicBezTo>
                    <a:pt x="1029" y="1844"/>
                    <a:pt x="1032" y="1845"/>
                    <a:pt x="1037" y="1847"/>
                  </a:cubicBezTo>
                  <a:cubicBezTo>
                    <a:pt x="1037" y="1860"/>
                    <a:pt x="1037" y="1860"/>
                    <a:pt x="1037" y="1872"/>
                  </a:cubicBezTo>
                  <a:lnTo>
                    <a:pt x="1050" y="1860"/>
                  </a:lnTo>
                  <a:lnTo>
                    <a:pt x="1050" y="1847"/>
                  </a:lnTo>
                  <a:lnTo>
                    <a:pt x="1062" y="1835"/>
                  </a:lnTo>
                  <a:cubicBezTo>
                    <a:pt x="1087" y="1810"/>
                    <a:pt x="1112" y="1785"/>
                    <a:pt x="1125" y="1759"/>
                  </a:cubicBezTo>
                  <a:cubicBezTo>
                    <a:pt x="1127" y="1757"/>
                    <a:pt x="1129" y="1756"/>
                    <a:pt x="1130" y="1756"/>
                  </a:cubicBezTo>
                  <a:cubicBezTo>
                    <a:pt x="1142" y="1756"/>
                    <a:pt x="1095" y="1879"/>
                    <a:pt x="1037" y="1948"/>
                  </a:cubicBezTo>
                  <a:lnTo>
                    <a:pt x="1012" y="1948"/>
                  </a:lnTo>
                  <a:lnTo>
                    <a:pt x="1024" y="1960"/>
                  </a:lnTo>
                  <a:lnTo>
                    <a:pt x="1024" y="1973"/>
                  </a:lnTo>
                  <a:cubicBezTo>
                    <a:pt x="1024" y="1960"/>
                    <a:pt x="1012" y="1960"/>
                    <a:pt x="1012" y="1960"/>
                  </a:cubicBezTo>
                  <a:lnTo>
                    <a:pt x="974" y="1973"/>
                  </a:lnTo>
                  <a:lnTo>
                    <a:pt x="999" y="1986"/>
                  </a:lnTo>
                  <a:cubicBezTo>
                    <a:pt x="999" y="1986"/>
                    <a:pt x="999" y="1998"/>
                    <a:pt x="999" y="1998"/>
                  </a:cubicBezTo>
                  <a:lnTo>
                    <a:pt x="987" y="1998"/>
                  </a:lnTo>
                  <a:lnTo>
                    <a:pt x="999" y="1986"/>
                  </a:lnTo>
                  <a:lnTo>
                    <a:pt x="999" y="1986"/>
                  </a:lnTo>
                  <a:cubicBezTo>
                    <a:pt x="987" y="1998"/>
                    <a:pt x="974" y="1998"/>
                    <a:pt x="974" y="2011"/>
                  </a:cubicBezTo>
                  <a:lnTo>
                    <a:pt x="962" y="2023"/>
                  </a:lnTo>
                  <a:cubicBezTo>
                    <a:pt x="962" y="2011"/>
                    <a:pt x="949" y="2011"/>
                    <a:pt x="949" y="2011"/>
                  </a:cubicBezTo>
                  <a:lnTo>
                    <a:pt x="974" y="2011"/>
                  </a:lnTo>
                  <a:cubicBezTo>
                    <a:pt x="962" y="2011"/>
                    <a:pt x="949" y="1998"/>
                    <a:pt x="936" y="1973"/>
                  </a:cubicBezTo>
                  <a:lnTo>
                    <a:pt x="899" y="1986"/>
                  </a:lnTo>
                  <a:cubicBezTo>
                    <a:pt x="874" y="1960"/>
                    <a:pt x="848" y="1935"/>
                    <a:pt x="836" y="1923"/>
                  </a:cubicBezTo>
                  <a:lnTo>
                    <a:pt x="836" y="1923"/>
                  </a:lnTo>
                  <a:lnTo>
                    <a:pt x="848" y="1948"/>
                  </a:lnTo>
                  <a:lnTo>
                    <a:pt x="836" y="1935"/>
                  </a:lnTo>
                  <a:lnTo>
                    <a:pt x="836" y="1935"/>
                  </a:lnTo>
                  <a:cubicBezTo>
                    <a:pt x="836" y="1948"/>
                    <a:pt x="848" y="1960"/>
                    <a:pt x="874" y="1986"/>
                  </a:cubicBezTo>
                  <a:cubicBezTo>
                    <a:pt x="836" y="1986"/>
                    <a:pt x="798" y="1986"/>
                    <a:pt x="773" y="1998"/>
                  </a:cubicBezTo>
                  <a:cubicBezTo>
                    <a:pt x="760" y="1986"/>
                    <a:pt x="760" y="1986"/>
                    <a:pt x="760" y="1973"/>
                  </a:cubicBezTo>
                  <a:lnTo>
                    <a:pt x="760" y="1973"/>
                  </a:lnTo>
                  <a:cubicBezTo>
                    <a:pt x="766" y="1976"/>
                    <a:pt x="769" y="1977"/>
                    <a:pt x="771" y="1977"/>
                  </a:cubicBezTo>
                  <a:cubicBezTo>
                    <a:pt x="775" y="1977"/>
                    <a:pt x="771" y="1969"/>
                    <a:pt x="775" y="1969"/>
                  </a:cubicBezTo>
                  <a:cubicBezTo>
                    <a:pt x="777" y="1969"/>
                    <a:pt x="780" y="1970"/>
                    <a:pt x="786" y="1973"/>
                  </a:cubicBezTo>
                  <a:cubicBezTo>
                    <a:pt x="786" y="1973"/>
                    <a:pt x="786" y="1960"/>
                    <a:pt x="773" y="1960"/>
                  </a:cubicBezTo>
                  <a:lnTo>
                    <a:pt x="773" y="1948"/>
                  </a:lnTo>
                  <a:cubicBezTo>
                    <a:pt x="773" y="1948"/>
                    <a:pt x="773" y="1948"/>
                    <a:pt x="773" y="1935"/>
                  </a:cubicBezTo>
                  <a:lnTo>
                    <a:pt x="786" y="1935"/>
                  </a:lnTo>
                  <a:cubicBezTo>
                    <a:pt x="789" y="1936"/>
                    <a:pt x="791" y="1937"/>
                    <a:pt x="793" y="1937"/>
                  </a:cubicBezTo>
                  <a:cubicBezTo>
                    <a:pt x="811" y="1937"/>
                    <a:pt x="778" y="1892"/>
                    <a:pt x="795" y="1892"/>
                  </a:cubicBezTo>
                  <a:cubicBezTo>
                    <a:pt x="799" y="1892"/>
                    <a:pt x="803" y="1894"/>
                    <a:pt x="811" y="1898"/>
                  </a:cubicBezTo>
                  <a:cubicBezTo>
                    <a:pt x="811" y="1891"/>
                    <a:pt x="820" y="1891"/>
                    <a:pt x="828" y="1891"/>
                  </a:cubicBezTo>
                  <a:cubicBezTo>
                    <a:pt x="836" y="1891"/>
                    <a:pt x="842" y="1891"/>
                    <a:pt x="836" y="1885"/>
                  </a:cubicBezTo>
                  <a:lnTo>
                    <a:pt x="823" y="1872"/>
                  </a:lnTo>
                  <a:cubicBezTo>
                    <a:pt x="811" y="1847"/>
                    <a:pt x="811" y="1847"/>
                    <a:pt x="823" y="1835"/>
                  </a:cubicBezTo>
                  <a:lnTo>
                    <a:pt x="798" y="1822"/>
                  </a:lnTo>
                  <a:cubicBezTo>
                    <a:pt x="808" y="1822"/>
                    <a:pt x="802" y="1790"/>
                    <a:pt x="819" y="1790"/>
                  </a:cubicBezTo>
                  <a:cubicBezTo>
                    <a:pt x="823" y="1790"/>
                    <a:pt x="828" y="1792"/>
                    <a:pt x="836" y="1797"/>
                  </a:cubicBezTo>
                  <a:cubicBezTo>
                    <a:pt x="827" y="1788"/>
                    <a:pt x="843" y="1786"/>
                    <a:pt x="849" y="1785"/>
                  </a:cubicBezTo>
                  <a:lnTo>
                    <a:pt x="849" y="1785"/>
                  </a:lnTo>
                  <a:lnTo>
                    <a:pt x="874" y="1797"/>
                  </a:lnTo>
                  <a:cubicBezTo>
                    <a:pt x="886" y="1785"/>
                    <a:pt x="874" y="1785"/>
                    <a:pt x="874" y="1772"/>
                  </a:cubicBezTo>
                  <a:lnTo>
                    <a:pt x="874" y="1772"/>
                  </a:lnTo>
                  <a:cubicBezTo>
                    <a:pt x="881" y="1774"/>
                    <a:pt x="886" y="1774"/>
                    <a:pt x="891" y="1774"/>
                  </a:cubicBezTo>
                  <a:cubicBezTo>
                    <a:pt x="918" y="1774"/>
                    <a:pt x="900" y="1745"/>
                    <a:pt x="911" y="1734"/>
                  </a:cubicBezTo>
                  <a:lnTo>
                    <a:pt x="911" y="1722"/>
                  </a:lnTo>
                  <a:cubicBezTo>
                    <a:pt x="911" y="1722"/>
                    <a:pt x="899" y="1709"/>
                    <a:pt x="911" y="1709"/>
                  </a:cubicBezTo>
                  <a:cubicBezTo>
                    <a:pt x="899" y="1697"/>
                    <a:pt x="911" y="1697"/>
                    <a:pt x="924" y="1697"/>
                  </a:cubicBezTo>
                  <a:lnTo>
                    <a:pt x="936" y="1697"/>
                  </a:lnTo>
                  <a:cubicBezTo>
                    <a:pt x="936" y="1709"/>
                    <a:pt x="962" y="1709"/>
                    <a:pt x="974" y="1722"/>
                  </a:cubicBezTo>
                  <a:lnTo>
                    <a:pt x="962" y="1709"/>
                  </a:lnTo>
                  <a:cubicBezTo>
                    <a:pt x="974" y="1709"/>
                    <a:pt x="974" y="1722"/>
                    <a:pt x="987" y="1722"/>
                  </a:cubicBezTo>
                  <a:cubicBezTo>
                    <a:pt x="974" y="1709"/>
                    <a:pt x="987" y="1697"/>
                    <a:pt x="962" y="1684"/>
                  </a:cubicBezTo>
                  <a:cubicBezTo>
                    <a:pt x="962" y="1684"/>
                    <a:pt x="949" y="1671"/>
                    <a:pt x="949" y="1671"/>
                  </a:cubicBezTo>
                  <a:lnTo>
                    <a:pt x="936" y="1671"/>
                  </a:lnTo>
                  <a:cubicBezTo>
                    <a:pt x="949" y="1671"/>
                    <a:pt x="936" y="1659"/>
                    <a:pt x="936" y="1659"/>
                  </a:cubicBezTo>
                  <a:lnTo>
                    <a:pt x="936" y="1659"/>
                  </a:lnTo>
                  <a:cubicBezTo>
                    <a:pt x="949" y="1665"/>
                    <a:pt x="952" y="1665"/>
                    <a:pt x="957" y="1665"/>
                  </a:cubicBezTo>
                  <a:cubicBezTo>
                    <a:pt x="962" y="1665"/>
                    <a:pt x="968" y="1665"/>
                    <a:pt x="987" y="1671"/>
                  </a:cubicBezTo>
                  <a:cubicBezTo>
                    <a:pt x="949" y="1646"/>
                    <a:pt x="999" y="1659"/>
                    <a:pt x="962" y="1634"/>
                  </a:cubicBezTo>
                  <a:close/>
                  <a:moveTo>
                    <a:pt x="886" y="2023"/>
                  </a:moveTo>
                  <a:cubicBezTo>
                    <a:pt x="886" y="2023"/>
                    <a:pt x="897" y="2034"/>
                    <a:pt x="899" y="2046"/>
                  </a:cubicBezTo>
                  <a:lnTo>
                    <a:pt x="899" y="2046"/>
                  </a:lnTo>
                  <a:cubicBezTo>
                    <a:pt x="894" y="2043"/>
                    <a:pt x="890" y="2039"/>
                    <a:pt x="886" y="2036"/>
                  </a:cubicBezTo>
                  <a:cubicBezTo>
                    <a:pt x="886" y="2023"/>
                    <a:pt x="886" y="2023"/>
                    <a:pt x="886" y="2023"/>
                  </a:cubicBezTo>
                  <a:close/>
                  <a:moveTo>
                    <a:pt x="371" y="2011"/>
                  </a:moveTo>
                  <a:cubicBezTo>
                    <a:pt x="384" y="2023"/>
                    <a:pt x="371" y="2036"/>
                    <a:pt x="396" y="2048"/>
                  </a:cubicBezTo>
                  <a:cubicBezTo>
                    <a:pt x="385" y="2048"/>
                    <a:pt x="373" y="2038"/>
                    <a:pt x="353" y="2027"/>
                  </a:cubicBezTo>
                  <a:lnTo>
                    <a:pt x="353" y="2027"/>
                  </a:lnTo>
                  <a:cubicBezTo>
                    <a:pt x="358" y="2022"/>
                    <a:pt x="365" y="2016"/>
                    <a:pt x="371" y="2011"/>
                  </a:cubicBezTo>
                  <a:close/>
                  <a:moveTo>
                    <a:pt x="396" y="2048"/>
                  </a:moveTo>
                  <a:cubicBezTo>
                    <a:pt x="396" y="2048"/>
                    <a:pt x="409" y="2061"/>
                    <a:pt x="409" y="2061"/>
                  </a:cubicBezTo>
                  <a:cubicBezTo>
                    <a:pt x="409" y="2061"/>
                    <a:pt x="396" y="2061"/>
                    <a:pt x="396" y="2048"/>
                  </a:cubicBezTo>
                  <a:close/>
                  <a:moveTo>
                    <a:pt x="349" y="2030"/>
                  </a:moveTo>
                  <a:lnTo>
                    <a:pt x="349" y="2030"/>
                  </a:lnTo>
                  <a:cubicBezTo>
                    <a:pt x="370" y="2070"/>
                    <a:pt x="322" y="2061"/>
                    <a:pt x="297" y="2070"/>
                  </a:cubicBezTo>
                  <a:lnTo>
                    <a:pt x="297" y="2070"/>
                  </a:lnTo>
                  <a:cubicBezTo>
                    <a:pt x="310" y="2062"/>
                    <a:pt x="327" y="2048"/>
                    <a:pt x="349" y="2030"/>
                  </a:cubicBezTo>
                  <a:close/>
                  <a:moveTo>
                    <a:pt x="899" y="2023"/>
                  </a:moveTo>
                  <a:cubicBezTo>
                    <a:pt x="911" y="2023"/>
                    <a:pt x="924" y="2036"/>
                    <a:pt x="949" y="2048"/>
                  </a:cubicBezTo>
                  <a:lnTo>
                    <a:pt x="936" y="2061"/>
                  </a:lnTo>
                  <a:lnTo>
                    <a:pt x="936" y="2074"/>
                  </a:lnTo>
                  <a:cubicBezTo>
                    <a:pt x="928" y="2065"/>
                    <a:pt x="913" y="2056"/>
                    <a:pt x="900" y="2047"/>
                  </a:cubicBezTo>
                  <a:lnTo>
                    <a:pt x="900" y="2047"/>
                  </a:lnTo>
                  <a:lnTo>
                    <a:pt x="911" y="2036"/>
                  </a:lnTo>
                  <a:cubicBezTo>
                    <a:pt x="899" y="2036"/>
                    <a:pt x="899" y="2023"/>
                    <a:pt x="899" y="2023"/>
                  </a:cubicBezTo>
                  <a:close/>
                  <a:moveTo>
                    <a:pt x="748" y="2011"/>
                  </a:moveTo>
                  <a:lnTo>
                    <a:pt x="786" y="2023"/>
                  </a:lnTo>
                  <a:cubicBezTo>
                    <a:pt x="798" y="2023"/>
                    <a:pt x="798" y="2036"/>
                    <a:pt x="811" y="2048"/>
                  </a:cubicBezTo>
                  <a:lnTo>
                    <a:pt x="811" y="2061"/>
                  </a:lnTo>
                  <a:cubicBezTo>
                    <a:pt x="798" y="2061"/>
                    <a:pt x="786" y="2049"/>
                    <a:pt x="786" y="2048"/>
                  </a:cubicBezTo>
                  <a:lnTo>
                    <a:pt x="786" y="2048"/>
                  </a:lnTo>
                  <a:lnTo>
                    <a:pt x="811" y="2074"/>
                  </a:lnTo>
                  <a:lnTo>
                    <a:pt x="811" y="2086"/>
                  </a:lnTo>
                  <a:cubicBezTo>
                    <a:pt x="811" y="2074"/>
                    <a:pt x="786" y="2061"/>
                    <a:pt x="773" y="2048"/>
                  </a:cubicBezTo>
                  <a:lnTo>
                    <a:pt x="786" y="2048"/>
                  </a:lnTo>
                  <a:lnTo>
                    <a:pt x="748" y="2011"/>
                  </a:lnTo>
                  <a:close/>
                  <a:moveTo>
                    <a:pt x="723" y="2224"/>
                  </a:moveTo>
                  <a:lnTo>
                    <a:pt x="723" y="2224"/>
                  </a:lnTo>
                  <a:lnTo>
                    <a:pt x="723" y="2224"/>
                  </a:lnTo>
                  <a:lnTo>
                    <a:pt x="735" y="2237"/>
                  </a:lnTo>
                  <a:lnTo>
                    <a:pt x="735" y="2249"/>
                  </a:lnTo>
                  <a:lnTo>
                    <a:pt x="748" y="2237"/>
                  </a:lnTo>
                  <a:lnTo>
                    <a:pt x="735" y="2224"/>
                  </a:lnTo>
                  <a:close/>
                  <a:moveTo>
                    <a:pt x="1653" y="0"/>
                  </a:moveTo>
                  <a:cubicBezTo>
                    <a:pt x="1495" y="167"/>
                    <a:pt x="1440" y="196"/>
                    <a:pt x="1407" y="196"/>
                  </a:cubicBezTo>
                  <a:cubicBezTo>
                    <a:pt x="1391" y="196"/>
                    <a:pt x="1380" y="188"/>
                    <a:pt x="1364" y="188"/>
                  </a:cubicBezTo>
                  <a:cubicBezTo>
                    <a:pt x="1333" y="188"/>
                    <a:pt x="1283" y="219"/>
                    <a:pt x="1125" y="402"/>
                  </a:cubicBezTo>
                  <a:lnTo>
                    <a:pt x="1188" y="289"/>
                  </a:lnTo>
                  <a:cubicBezTo>
                    <a:pt x="1188" y="292"/>
                    <a:pt x="1189" y="293"/>
                    <a:pt x="1190" y="293"/>
                  </a:cubicBezTo>
                  <a:cubicBezTo>
                    <a:pt x="1197" y="293"/>
                    <a:pt x="1213" y="277"/>
                    <a:pt x="1213" y="277"/>
                  </a:cubicBezTo>
                  <a:cubicBezTo>
                    <a:pt x="1240" y="234"/>
                    <a:pt x="1248" y="216"/>
                    <a:pt x="1242" y="216"/>
                  </a:cubicBezTo>
                  <a:cubicBezTo>
                    <a:pt x="1218" y="216"/>
                    <a:pt x="973" y="503"/>
                    <a:pt x="930" y="503"/>
                  </a:cubicBezTo>
                  <a:cubicBezTo>
                    <a:pt x="925" y="503"/>
                    <a:pt x="923" y="499"/>
                    <a:pt x="924" y="490"/>
                  </a:cubicBezTo>
                  <a:cubicBezTo>
                    <a:pt x="924" y="465"/>
                    <a:pt x="949" y="440"/>
                    <a:pt x="962" y="402"/>
                  </a:cubicBezTo>
                  <a:lnTo>
                    <a:pt x="974" y="402"/>
                  </a:lnTo>
                  <a:lnTo>
                    <a:pt x="987" y="377"/>
                  </a:lnTo>
                  <a:lnTo>
                    <a:pt x="999" y="365"/>
                  </a:lnTo>
                  <a:cubicBezTo>
                    <a:pt x="1012" y="352"/>
                    <a:pt x="1024" y="339"/>
                    <a:pt x="1037" y="327"/>
                  </a:cubicBezTo>
                  <a:lnTo>
                    <a:pt x="1037" y="327"/>
                  </a:lnTo>
                  <a:lnTo>
                    <a:pt x="1012" y="339"/>
                  </a:lnTo>
                  <a:lnTo>
                    <a:pt x="962" y="365"/>
                  </a:lnTo>
                  <a:lnTo>
                    <a:pt x="949" y="377"/>
                  </a:lnTo>
                  <a:lnTo>
                    <a:pt x="936" y="390"/>
                  </a:lnTo>
                  <a:lnTo>
                    <a:pt x="924" y="390"/>
                  </a:lnTo>
                  <a:lnTo>
                    <a:pt x="911" y="415"/>
                  </a:lnTo>
                  <a:cubicBezTo>
                    <a:pt x="911" y="415"/>
                    <a:pt x="911" y="402"/>
                    <a:pt x="911" y="402"/>
                  </a:cubicBezTo>
                  <a:cubicBezTo>
                    <a:pt x="911" y="402"/>
                    <a:pt x="924" y="390"/>
                    <a:pt x="924" y="377"/>
                  </a:cubicBezTo>
                  <a:cubicBezTo>
                    <a:pt x="936" y="352"/>
                    <a:pt x="962" y="339"/>
                    <a:pt x="974" y="327"/>
                  </a:cubicBezTo>
                  <a:lnTo>
                    <a:pt x="899" y="327"/>
                  </a:lnTo>
                  <a:cubicBezTo>
                    <a:pt x="848" y="365"/>
                    <a:pt x="786" y="427"/>
                    <a:pt x="748" y="478"/>
                  </a:cubicBezTo>
                  <a:lnTo>
                    <a:pt x="735" y="478"/>
                  </a:lnTo>
                  <a:cubicBezTo>
                    <a:pt x="760" y="503"/>
                    <a:pt x="861" y="578"/>
                    <a:pt x="899" y="591"/>
                  </a:cubicBezTo>
                  <a:cubicBezTo>
                    <a:pt x="903" y="595"/>
                    <a:pt x="902" y="596"/>
                    <a:pt x="897" y="596"/>
                  </a:cubicBezTo>
                  <a:cubicBezTo>
                    <a:pt x="889" y="596"/>
                    <a:pt x="869" y="591"/>
                    <a:pt x="861" y="591"/>
                  </a:cubicBezTo>
                  <a:cubicBezTo>
                    <a:pt x="857" y="589"/>
                    <a:pt x="854" y="589"/>
                    <a:pt x="851" y="589"/>
                  </a:cubicBezTo>
                  <a:cubicBezTo>
                    <a:pt x="834" y="589"/>
                    <a:pt x="871" y="628"/>
                    <a:pt x="848" y="628"/>
                  </a:cubicBezTo>
                  <a:lnTo>
                    <a:pt x="836" y="603"/>
                  </a:lnTo>
                  <a:cubicBezTo>
                    <a:pt x="836" y="603"/>
                    <a:pt x="826" y="623"/>
                    <a:pt x="832" y="636"/>
                  </a:cubicBezTo>
                  <a:lnTo>
                    <a:pt x="832" y="636"/>
                  </a:lnTo>
                  <a:cubicBezTo>
                    <a:pt x="831" y="634"/>
                    <a:pt x="829" y="632"/>
                    <a:pt x="826" y="630"/>
                  </a:cubicBezTo>
                  <a:lnTo>
                    <a:pt x="826" y="630"/>
                  </a:lnTo>
                  <a:cubicBezTo>
                    <a:pt x="829" y="634"/>
                    <a:pt x="832" y="637"/>
                    <a:pt x="834" y="639"/>
                  </a:cubicBezTo>
                  <a:lnTo>
                    <a:pt x="834" y="639"/>
                  </a:lnTo>
                  <a:cubicBezTo>
                    <a:pt x="834" y="639"/>
                    <a:pt x="834" y="638"/>
                    <a:pt x="833" y="638"/>
                  </a:cubicBezTo>
                  <a:lnTo>
                    <a:pt x="833" y="638"/>
                  </a:lnTo>
                  <a:cubicBezTo>
                    <a:pt x="834" y="639"/>
                    <a:pt x="835" y="640"/>
                    <a:pt x="836" y="641"/>
                  </a:cubicBezTo>
                  <a:cubicBezTo>
                    <a:pt x="835" y="640"/>
                    <a:pt x="835" y="640"/>
                    <a:pt x="834" y="639"/>
                  </a:cubicBezTo>
                  <a:lnTo>
                    <a:pt x="834" y="639"/>
                  </a:lnTo>
                  <a:cubicBezTo>
                    <a:pt x="840" y="653"/>
                    <a:pt x="829" y="672"/>
                    <a:pt x="848" y="691"/>
                  </a:cubicBezTo>
                  <a:lnTo>
                    <a:pt x="823" y="716"/>
                  </a:lnTo>
                  <a:cubicBezTo>
                    <a:pt x="823" y="704"/>
                    <a:pt x="823" y="691"/>
                    <a:pt x="811" y="679"/>
                  </a:cubicBezTo>
                  <a:cubicBezTo>
                    <a:pt x="811" y="691"/>
                    <a:pt x="808" y="694"/>
                    <a:pt x="803" y="694"/>
                  </a:cubicBezTo>
                  <a:cubicBezTo>
                    <a:pt x="798" y="694"/>
                    <a:pt x="792" y="691"/>
                    <a:pt x="786" y="691"/>
                  </a:cubicBezTo>
                  <a:cubicBezTo>
                    <a:pt x="773" y="654"/>
                    <a:pt x="710" y="566"/>
                    <a:pt x="685" y="528"/>
                  </a:cubicBezTo>
                  <a:lnTo>
                    <a:pt x="685" y="553"/>
                  </a:lnTo>
                  <a:lnTo>
                    <a:pt x="673" y="553"/>
                  </a:lnTo>
                  <a:cubicBezTo>
                    <a:pt x="673" y="578"/>
                    <a:pt x="748" y="666"/>
                    <a:pt x="773" y="691"/>
                  </a:cubicBezTo>
                  <a:cubicBezTo>
                    <a:pt x="772" y="693"/>
                    <a:pt x="770" y="693"/>
                    <a:pt x="768" y="693"/>
                  </a:cubicBezTo>
                  <a:cubicBezTo>
                    <a:pt x="750" y="693"/>
                    <a:pt x="710" y="652"/>
                    <a:pt x="710" y="641"/>
                  </a:cubicBezTo>
                  <a:lnTo>
                    <a:pt x="710" y="641"/>
                  </a:lnTo>
                  <a:cubicBezTo>
                    <a:pt x="685" y="666"/>
                    <a:pt x="760" y="716"/>
                    <a:pt x="735" y="742"/>
                  </a:cubicBezTo>
                  <a:lnTo>
                    <a:pt x="748" y="742"/>
                  </a:lnTo>
                  <a:cubicBezTo>
                    <a:pt x="748" y="742"/>
                    <a:pt x="723" y="754"/>
                    <a:pt x="735" y="767"/>
                  </a:cubicBezTo>
                  <a:cubicBezTo>
                    <a:pt x="725" y="756"/>
                    <a:pt x="698" y="746"/>
                    <a:pt x="689" y="736"/>
                  </a:cubicBezTo>
                  <a:lnTo>
                    <a:pt x="689" y="736"/>
                  </a:lnTo>
                  <a:lnTo>
                    <a:pt x="705" y="769"/>
                  </a:lnTo>
                  <a:lnTo>
                    <a:pt x="705" y="769"/>
                  </a:lnTo>
                  <a:cubicBezTo>
                    <a:pt x="695" y="757"/>
                    <a:pt x="670" y="742"/>
                    <a:pt x="660" y="742"/>
                  </a:cubicBezTo>
                  <a:cubicBezTo>
                    <a:pt x="660" y="742"/>
                    <a:pt x="698" y="779"/>
                    <a:pt x="710" y="792"/>
                  </a:cubicBezTo>
                  <a:cubicBezTo>
                    <a:pt x="673" y="779"/>
                    <a:pt x="685" y="792"/>
                    <a:pt x="647" y="767"/>
                  </a:cubicBezTo>
                  <a:lnTo>
                    <a:pt x="647" y="767"/>
                  </a:lnTo>
                  <a:cubicBezTo>
                    <a:pt x="647" y="779"/>
                    <a:pt x="685" y="804"/>
                    <a:pt x="698" y="804"/>
                  </a:cubicBezTo>
                  <a:cubicBezTo>
                    <a:pt x="698" y="817"/>
                    <a:pt x="685" y="830"/>
                    <a:pt x="685" y="830"/>
                  </a:cubicBezTo>
                  <a:cubicBezTo>
                    <a:pt x="673" y="792"/>
                    <a:pt x="597" y="754"/>
                    <a:pt x="572" y="729"/>
                  </a:cubicBezTo>
                  <a:lnTo>
                    <a:pt x="572" y="729"/>
                  </a:lnTo>
                  <a:lnTo>
                    <a:pt x="660" y="855"/>
                  </a:lnTo>
                  <a:cubicBezTo>
                    <a:pt x="647" y="842"/>
                    <a:pt x="622" y="817"/>
                    <a:pt x="610" y="817"/>
                  </a:cubicBezTo>
                  <a:cubicBezTo>
                    <a:pt x="647" y="842"/>
                    <a:pt x="622" y="880"/>
                    <a:pt x="597" y="905"/>
                  </a:cubicBezTo>
                  <a:lnTo>
                    <a:pt x="597" y="892"/>
                  </a:lnTo>
                  <a:cubicBezTo>
                    <a:pt x="597" y="889"/>
                    <a:pt x="595" y="887"/>
                    <a:pt x="592" y="887"/>
                  </a:cubicBezTo>
                  <a:cubicBezTo>
                    <a:pt x="585" y="887"/>
                    <a:pt x="572" y="896"/>
                    <a:pt x="572" y="905"/>
                  </a:cubicBezTo>
                  <a:cubicBezTo>
                    <a:pt x="569" y="904"/>
                    <a:pt x="566" y="903"/>
                    <a:pt x="565" y="903"/>
                  </a:cubicBezTo>
                  <a:cubicBezTo>
                    <a:pt x="551" y="903"/>
                    <a:pt x="605" y="944"/>
                    <a:pt x="583" y="944"/>
                  </a:cubicBezTo>
                  <a:cubicBezTo>
                    <a:pt x="580" y="944"/>
                    <a:pt x="577" y="944"/>
                    <a:pt x="572" y="943"/>
                  </a:cubicBezTo>
                  <a:cubicBezTo>
                    <a:pt x="585" y="943"/>
                    <a:pt x="572" y="930"/>
                    <a:pt x="559" y="917"/>
                  </a:cubicBezTo>
                  <a:lnTo>
                    <a:pt x="559" y="917"/>
                  </a:lnTo>
                  <a:cubicBezTo>
                    <a:pt x="559" y="930"/>
                    <a:pt x="534" y="943"/>
                    <a:pt x="585" y="968"/>
                  </a:cubicBezTo>
                  <a:cubicBezTo>
                    <a:pt x="576" y="968"/>
                    <a:pt x="573" y="973"/>
                    <a:pt x="565" y="973"/>
                  </a:cubicBezTo>
                  <a:cubicBezTo>
                    <a:pt x="561" y="973"/>
                    <a:pt x="555" y="972"/>
                    <a:pt x="547" y="968"/>
                  </a:cubicBezTo>
                  <a:lnTo>
                    <a:pt x="547" y="1005"/>
                  </a:lnTo>
                  <a:cubicBezTo>
                    <a:pt x="547" y="1005"/>
                    <a:pt x="534" y="993"/>
                    <a:pt x="534" y="993"/>
                  </a:cubicBezTo>
                  <a:cubicBezTo>
                    <a:pt x="545" y="993"/>
                    <a:pt x="527" y="953"/>
                    <a:pt x="540" y="953"/>
                  </a:cubicBezTo>
                  <a:cubicBezTo>
                    <a:pt x="542" y="953"/>
                    <a:pt x="544" y="954"/>
                    <a:pt x="547" y="955"/>
                  </a:cubicBezTo>
                  <a:cubicBezTo>
                    <a:pt x="522" y="943"/>
                    <a:pt x="509" y="930"/>
                    <a:pt x="484" y="917"/>
                  </a:cubicBezTo>
                  <a:lnTo>
                    <a:pt x="484" y="917"/>
                  </a:lnTo>
                  <a:cubicBezTo>
                    <a:pt x="484" y="943"/>
                    <a:pt x="509" y="993"/>
                    <a:pt x="534" y="1031"/>
                  </a:cubicBezTo>
                  <a:lnTo>
                    <a:pt x="497" y="1043"/>
                  </a:lnTo>
                  <a:lnTo>
                    <a:pt x="509" y="1056"/>
                  </a:lnTo>
                  <a:lnTo>
                    <a:pt x="471" y="1031"/>
                  </a:lnTo>
                  <a:lnTo>
                    <a:pt x="471" y="1031"/>
                  </a:lnTo>
                  <a:cubicBezTo>
                    <a:pt x="476" y="1035"/>
                    <a:pt x="479" y="1040"/>
                    <a:pt x="481" y="1043"/>
                  </a:cubicBezTo>
                  <a:lnTo>
                    <a:pt x="471" y="1043"/>
                  </a:lnTo>
                  <a:cubicBezTo>
                    <a:pt x="471" y="1043"/>
                    <a:pt x="471" y="1043"/>
                    <a:pt x="471" y="1056"/>
                  </a:cubicBezTo>
                  <a:cubicBezTo>
                    <a:pt x="459" y="1043"/>
                    <a:pt x="446" y="1018"/>
                    <a:pt x="434" y="1005"/>
                  </a:cubicBezTo>
                  <a:lnTo>
                    <a:pt x="446" y="1005"/>
                  </a:lnTo>
                  <a:cubicBezTo>
                    <a:pt x="434" y="993"/>
                    <a:pt x="421" y="980"/>
                    <a:pt x="409" y="980"/>
                  </a:cubicBezTo>
                  <a:cubicBezTo>
                    <a:pt x="409" y="980"/>
                    <a:pt x="409" y="980"/>
                    <a:pt x="409" y="993"/>
                  </a:cubicBezTo>
                  <a:cubicBezTo>
                    <a:pt x="409" y="980"/>
                    <a:pt x="396" y="968"/>
                    <a:pt x="396" y="968"/>
                  </a:cubicBezTo>
                  <a:lnTo>
                    <a:pt x="396" y="993"/>
                  </a:lnTo>
                  <a:cubicBezTo>
                    <a:pt x="396" y="993"/>
                    <a:pt x="409" y="993"/>
                    <a:pt x="421" y="1005"/>
                  </a:cubicBezTo>
                  <a:cubicBezTo>
                    <a:pt x="434" y="1031"/>
                    <a:pt x="446" y="1056"/>
                    <a:pt x="471" y="1068"/>
                  </a:cubicBezTo>
                  <a:lnTo>
                    <a:pt x="446" y="1068"/>
                  </a:lnTo>
                  <a:cubicBezTo>
                    <a:pt x="459" y="1106"/>
                    <a:pt x="459" y="1093"/>
                    <a:pt x="471" y="1131"/>
                  </a:cubicBezTo>
                  <a:cubicBezTo>
                    <a:pt x="463" y="1131"/>
                    <a:pt x="455" y="1126"/>
                    <a:pt x="450" y="1119"/>
                  </a:cubicBezTo>
                  <a:lnTo>
                    <a:pt x="450" y="1119"/>
                  </a:lnTo>
                  <a:cubicBezTo>
                    <a:pt x="451" y="1132"/>
                    <a:pt x="437" y="1134"/>
                    <a:pt x="423" y="1134"/>
                  </a:cubicBezTo>
                  <a:cubicBezTo>
                    <a:pt x="417" y="1134"/>
                    <a:pt x="411" y="1134"/>
                    <a:pt x="407" y="1134"/>
                  </a:cubicBezTo>
                  <a:cubicBezTo>
                    <a:pt x="399" y="1134"/>
                    <a:pt x="396" y="1135"/>
                    <a:pt x="409" y="1144"/>
                  </a:cubicBezTo>
                  <a:cubicBezTo>
                    <a:pt x="409" y="1156"/>
                    <a:pt x="421" y="1169"/>
                    <a:pt x="434" y="1181"/>
                  </a:cubicBezTo>
                  <a:cubicBezTo>
                    <a:pt x="431" y="1181"/>
                    <a:pt x="428" y="1181"/>
                    <a:pt x="427" y="1179"/>
                  </a:cubicBezTo>
                  <a:lnTo>
                    <a:pt x="427" y="1179"/>
                  </a:lnTo>
                  <a:lnTo>
                    <a:pt x="434" y="1194"/>
                  </a:lnTo>
                  <a:cubicBezTo>
                    <a:pt x="421" y="1194"/>
                    <a:pt x="421" y="1181"/>
                    <a:pt x="409" y="1181"/>
                  </a:cubicBezTo>
                  <a:cubicBezTo>
                    <a:pt x="409" y="1206"/>
                    <a:pt x="409" y="1232"/>
                    <a:pt x="396" y="1232"/>
                  </a:cubicBezTo>
                  <a:cubicBezTo>
                    <a:pt x="384" y="1257"/>
                    <a:pt x="446" y="1257"/>
                    <a:pt x="421" y="1269"/>
                  </a:cubicBezTo>
                  <a:cubicBezTo>
                    <a:pt x="412" y="1260"/>
                    <a:pt x="397" y="1252"/>
                    <a:pt x="385" y="1252"/>
                  </a:cubicBezTo>
                  <a:cubicBezTo>
                    <a:pt x="379" y="1252"/>
                    <a:pt x="375" y="1253"/>
                    <a:pt x="371" y="1257"/>
                  </a:cubicBezTo>
                  <a:cubicBezTo>
                    <a:pt x="384" y="1269"/>
                    <a:pt x="396" y="1282"/>
                    <a:pt x="396" y="1294"/>
                  </a:cubicBezTo>
                  <a:lnTo>
                    <a:pt x="371" y="1269"/>
                  </a:lnTo>
                  <a:cubicBezTo>
                    <a:pt x="371" y="1278"/>
                    <a:pt x="371" y="1287"/>
                    <a:pt x="362" y="1287"/>
                  </a:cubicBezTo>
                  <a:cubicBezTo>
                    <a:pt x="358" y="1287"/>
                    <a:pt x="353" y="1286"/>
                    <a:pt x="346" y="1282"/>
                  </a:cubicBezTo>
                  <a:cubicBezTo>
                    <a:pt x="346" y="1294"/>
                    <a:pt x="346" y="1294"/>
                    <a:pt x="333" y="1294"/>
                  </a:cubicBezTo>
                  <a:cubicBezTo>
                    <a:pt x="346" y="1320"/>
                    <a:pt x="396" y="1332"/>
                    <a:pt x="409" y="1332"/>
                  </a:cubicBezTo>
                  <a:cubicBezTo>
                    <a:pt x="392" y="1332"/>
                    <a:pt x="386" y="1343"/>
                    <a:pt x="373" y="1343"/>
                  </a:cubicBezTo>
                  <a:cubicBezTo>
                    <a:pt x="367" y="1343"/>
                    <a:pt x="358" y="1341"/>
                    <a:pt x="346" y="1332"/>
                  </a:cubicBezTo>
                  <a:lnTo>
                    <a:pt x="358" y="1320"/>
                  </a:lnTo>
                  <a:cubicBezTo>
                    <a:pt x="308" y="1320"/>
                    <a:pt x="346" y="1352"/>
                    <a:pt x="331" y="1352"/>
                  </a:cubicBezTo>
                  <a:cubicBezTo>
                    <a:pt x="328" y="1352"/>
                    <a:pt x="321" y="1350"/>
                    <a:pt x="308" y="1345"/>
                  </a:cubicBezTo>
                  <a:cubicBezTo>
                    <a:pt x="321" y="1332"/>
                    <a:pt x="308" y="1307"/>
                    <a:pt x="296" y="1307"/>
                  </a:cubicBezTo>
                  <a:lnTo>
                    <a:pt x="296" y="1332"/>
                  </a:lnTo>
                  <a:cubicBezTo>
                    <a:pt x="283" y="1320"/>
                    <a:pt x="296" y="1320"/>
                    <a:pt x="283" y="1320"/>
                  </a:cubicBezTo>
                  <a:cubicBezTo>
                    <a:pt x="283" y="1320"/>
                    <a:pt x="296" y="1345"/>
                    <a:pt x="308" y="1357"/>
                  </a:cubicBezTo>
                  <a:lnTo>
                    <a:pt x="296" y="1345"/>
                  </a:lnTo>
                  <a:lnTo>
                    <a:pt x="283" y="1370"/>
                  </a:lnTo>
                  <a:lnTo>
                    <a:pt x="283" y="1395"/>
                  </a:lnTo>
                  <a:cubicBezTo>
                    <a:pt x="283" y="1382"/>
                    <a:pt x="270" y="1382"/>
                    <a:pt x="258" y="1382"/>
                  </a:cubicBezTo>
                  <a:cubicBezTo>
                    <a:pt x="233" y="1395"/>
                    <a:pt x="307" y="1445"/>
                    <a:pt x="271" y="1445"/>
                  </a:cubicBezTo>
                  <a:lnTo>
                    <a:pt x="271" y="1445"/>
                  </a:lnTo>
                  <a:cubicBezTo>
                    <a:pt x="271" y="1445"/>
                    <a:pt x="271" y="1445"/>
                    <a:pt x="270" y="1445"/>
                  </a:cubicBezTo>
                  <a:lnTo>
                    <a:pt x="270" y="1445"/>
                  </a:lnTo>
                  <a:cubicBezTo>
                    <a:pt x="270" y="1445"/>
                    <a:pt x="270" y="1445"/>
                    <a:pt x="270" y="1445"/>
                  </a:cubicBezTo>
                  <a:cubicBezTo>
                    <a:pt x="271" y="1445"/>
                    <a:pt x="271" y="1445"/>
                    <a:pt x="271" y="1445"/>
                  </a:cubicBezTo>
                  <a:lnTo>
                    <a:pt x="271" y="1445"/>
                  </a:lnTo>
                  <a:cubicBezTo>
                    <a:pt x="292" y="1474"/>
                    <a:pt x="239" y="1487"/>
                    <a:pt x="283" y="1521"/>
                  </a:cubicBezTo>
                  <a:cubicBezTo>
                    <a:pt x="258" y="1521"/>
                    <a:pt x="270" y="1508"/>
                    <a:pt x="258" y="1483"/>
                  </a:cubicBezTo>
                  <a:lnTo>
                    <a:pt x="233" y="1483"/>
                  </a:lnTo>
                  <a:cubicBezTo>
                    <a:pt x="233" y="1470"/>
                    <a:pt x="233" y="1470"/>
                    <a:pt x="233" y="1470"/>
                  </a:cubicBezTo>
                  <a:cubicBezTo>
                    <a:pt x="228" y="1469"/>
                    <a:pt x="224" y="1468"/>
                    <a:pt x="221" y="1468"/>
                  </a:cubicBezTo>
                  <a:cubicBezTo>
                    <a:pt x="202" y="1468"/>
                    <a:pt x="222" y="1499"/>
                    <a:pt x="233" y="1521"/>
                  </a:cubicBezTo>
                  <a:cubicBezTo>
                    <a:pt x="223" y="1521"/>
                    <a:pt x="200" y="1499"/>
                    <a:pt x="189" y="1499"/>
                  </a:cubicBezTo>
                  <a:cubicBezTo>
                    <a:pt x="185" y="1499"/>
                    <a:pt x="182" y="1502"/>
                    <a:pt x="182" y="1508"/>
                  </a:cubicBezTo>
                  <a:cubicBezTo>
                    <a:pt x="182" y="1533"/>
                    <a:pt x="233" y="1533"/>
                    <a:pt x="233" y="1546"/>
                  </a:cubicBezTo>
                  <a:lnTo>
                    <a:pt x="195" y="1533"/>
                  </a:lnTo>
                  <a:lnTo>
                    <a:pt x="195" y="1533"/>
                  </a:lnTo>
                  <a:cubicBezTo>
                    <a:pt x="208" y="1571"/>
                    <a:pt x="170" y="1571"/>
                    <a:pt x="157" y="1583"/>
                  </a:cubicBezTo>
                  <a:cubicBezTo>
                    <a:pt x="157" y="1583"/>
                    <a:pt x="157" y="1596"/>
                    <a:pt x="157" y="1596"/>
                  </a:cubicBezTo>
                  <a:cubicBezTo>
                    <a:pt x="132" y="1596"/>
                    <a:pt x="170" y="1646"/>
                    <a:pt x="145" y="1659"/>
                  </a:cubicBezTo>
                  <a:cubicBezTo>
                    <a:pt x="145" y="1646"/>
                    <a:pt x="132" y="1646"/>
                    <a:pt x="120" y="1646"/>
                  </a:cubicBezTo>
                  <a:lnTo>
                    <a:pt x="120" y="1684"/>
                  </a:lnTo>
                  <a:cubicBezTo>
                    <a:pt x="120" y="1671"/>
                    <a:pt x="120" y="1659"/>
                    <a:pt x="107" y="1659"/>
                  </a:cubicBezTo>
                  <a:cubicBezTo>
                    <a:pt x="95" y="1671"/>
                    <a:pt x="95" y="1684"/>
                    <a:pt x="82" y="1684"/>
                  </a:cubicBezTo>
                  <a:lnTo>
                    <a:pt x="69" y="1709"/>
                  </a:lnTo>
                  <a:cubicBezTo>
                    <a:pt x="44" y="1747"/>
                    <a:pt x="32" y="1785"/>
                    <a:pt x="19" y="1797"/>
                  </a:cubicBezTo>
                  <a:cubicBezTo>
                    <a:pt x="19" y="1810"/>
                    <a:pt x="19" y="1810"/>
                    <a:pt x="19" y="1810"/>
                  </a:cubicBezTo>
                  <a:cubicBezTo>
                    <a:pt x="1" y="1849"/>
                    <a:pt x="2" y="1863"/>
                    <a:pt x="15" y="1863"/>
                  </a:cubicBezTo>
                  <a:cubicBezTo>
                    <a:pt x="48" y="1863"/>
                    <a:pt x="157" y="1766"/>
                    <a:pt x="185" y="1766"/>
                  </a:cubicBezTo>
                  <a:cubicBezTo>
                    <a:pt x="204" y="1766"/>
                    <a:pt x="183" y="1813"/>
                    <a:pt x="69" y="1973"/>
                  </a:cubicBezTo>
                  <a:lnTo>
                    <a:pt x="157" y="1986"/>
                  </a:lnTo>
                  <a:lnTo>
                    <a:pt x="120" y="2048"/>
                  </a:lnTo>
                  <a:cubicBezTo>
                    <a:pt x="122" y="2060"/>
                    <a:pt x="127" y="2065"/>
                    <a:pt x="135" y="2065"/>
                  </a:cubicBezTo>
                  <a:cubicBezTo>
                    <a:pt x="170" y="2065"/>
                    <a:pt x="253" y="1963"/>
                    <a:pt x="346" y="1860"/>
                  </a:cubicBezTo>
                  <a:lnTo>
                    <a:pt x="346" y="1860"/>
                  </a:lnTo>
                  <a:cubicBezTo>
                    <a:pt x="333" y="1910"/>
                    <a:pt x="283" y="1948"/>
                    <a:pt x="270" y="1986"/>
                  </a:cubicBezTo>
                  <a:cubicBezTo>
                    <a:pt x="257" y="2047"/>
                    <a:pt x="254" y="2079"/>
                    <a:pt x="273" y="2079"/>
                  </a:cubicBezTo>
                  <a:cubicBezTo>
                    <a:pt x="277" y="2079"/>
                    <a:pt x="282" y="2077"/>
                    <a:pt x="288" y="2075"/>
                  </a:cubicBezTo>
                  <a:lnTo>
                    <a:pt x="288" y="2075"/>
                  </a:lnTo>
                  <a:cubicBezTo>
                    <a:pt x="285" y="2077"/>
                    <a:pt x="283" y="2081"/>
                    <a:pt x="283" y="2086"/>
                  </a:cubicBezTo>
                  <a:cubicBezTo>
                    <a:pt x="308" y="2099"/>
                    <a:pt x="333" y="2111"/>
                    <a:pt x="358" y="2136"/>
                  </a:cubicBezTo>
                  <a:lnTo>
                    <a:pt x="258" y="2086"/>
                  </a:lnTo>
                  <a:lnTo>
                    <a:pt x="258" y="2086"/>
                  </a:lnTo>
                  <a:cubicBezTo>
                    <a:pt x="268" y="2096"/>
                    <a:pt x="323" y="2136"/>
                    <a:pt x="318" y="2136"/>
                  </a:cubicBezTo>
                  <a:cubicBezTo>
                    <a:pt x="316" y="2136"/>
                    <a:pt x="310" y="2132"/>
                    <a:pt x="296" y="2124"/>
                  </a:cubicBezTo>
                  <a:lnTo>
                    <a:pt x="296" y="2124"/>
                  </a:lnTo>
                  <a:cubicBezTo>
                    <a:pt x="308" y="2136"/>
                    <a:pt x="333" y="2149"/>
                    <a:pt x="333" y="2162"/>
                  </a:cubicBezTo>
                  <a:cubicBezTo>
                    <a:pt x="329" y="2161"/>
                    <a:pt x="324" y="2161"/>
                    <a:pt x="321" y="2161"/>
                  </a:cubicBezTo>
                  <a:cubicBezTo>
                    <a:pt x="245" y="2161"/>
                    <a:pt x="297" y="2252"/>
                    <a:pt x="218" y="2252"/>
                  </a:cubicBezTo>
                  <a:cubicBezTo>
                    <a:pt x="201" y="2252"/>
                    <a:pt x="177" y="2248"/>
                    <a:pt x="145" y="2237"/>
                  </a:cubicBezTo>
                  <a:lnTo>
                    <a:pt x="145" y="2237"/>
                  </a:lnTo>
                  <a:cubicBezTo>
                    <a:pt x="182" y="2262"/>
                    <a:pt x="182" y="2262"/>
                    <a:pt x="182" y="2275"/>
                  </a:cubicBezTo>
                  <a:cubicBezTo>
                    <a:pt x="195" y="2275"/>
                    <a:pt x="220" y="2300"/>
                    <a:pt x="245" y="2312"/>
                  </a:cubicBezTo>
                  <a:lnTo>
                    <a:pt x="170" y="2287"/>
                  </a:lnTo>
                  <a:lnTo>
                    <a:pt x="170" y="2287"/>
                  </a:lnTo>
                  <a:cubicBezTo>
                    <a:pt x="233" y="2337"/>
                    <a:pt x="157" y="2312"/>
                    <a:pt x="220" y="2363"/>
                  </a:cubicBezTo>
                  <a:lnTo>
                    <a:pt x="208" y="2350"/>
                  </a:lnTo>
                  <a:lnTo>
                    <a:pt x="208" y="2350"/>
                  </a:lnTo>
                  <a:cubicBezTo>
                    <a:pt x="283" y="2413"/>
                    <a:pt x="384" y="2451"/>
                    <a:pt x="471" y="2513"/>
                  </a:cubicBezTo>
                  <a:cubicBezTo>
                    <a:pt x="455" y="2500"/>
                    <a:pt x="452" y="2495"/>
                    <a:pt x="457" y="2495"/>
                  </a:cubicBezTo>
                  <a:cubicBezTo>
                    <a:pt x="468" y="2495"/>
                    <a:pt x="513" y="2516"/>
                    <a:pt x="530" y="2516"/>
                  </a:cubicBezTo>
                  <a:cubicBezTo>
                    <a:pt x="541" y="2516"/>
                    <a:pt x="540" y="2507"/>
                    <a:pt x="509" y="2476"/>
                  </a:cubicBezTo>
                  <a:lnTo>
                    <a:pt x="509" y="2476"/>
                  </a:lnTo>
                  <a:cubicBezTo>
                    <a:pt x="534" y="2488"/>
                    <a:pt x="534" y="2501"/>
                    <a:pt x="559" y="2513"/>
                  </a:cubicBezTo>
                  <a:cubicBezTo>
                    <a:pt x="522" y="2476"/>
                    <a:pt x="509" y="2476"/>
                    <a:pt x="534" y="2476"/>
                  </a:cubicBezTo>
                  <a:lnTo>
                    <a:pt x="547" y="2476"/>
                  </a:lnTo>
                  <a:cubicBezTo>
                    <a:pt x="553" y="2463"/>
                    <a:pt x="569" y="2460"/>
                    <a:pt x="588" y="2460"/>
                  </a:cubicBezTo>
                  <a:cubicBezTo>
                    <a:pt x="607" y="2460"/>
                    <a:pt x="629" y="2463"/>
                    <a:pt x="647" y="2463"/>
                  </a:cubicBezTo>
                  <a:lnTo>
                    <a:pt x="597" y="2425"/>
                  </a:lnTo>
                  <a:cubicBezTo>
                    <a:pt x="610" y="2425"/>
                    <a:pt x="622" y="2438"/>
                    <a:pt x="635" y="2438"/>
                  </a:cubicBezTo>
                  <a:cubicBezTo>
                    <a:pt x="612" y="2420"/>
                    <a:pt x="604" y="2417"/>
                    <a:pt x="600" y="2417"/>
                  </a:cubicBezTo>
                  <a:cubicBezTo>
                    <a:pt x="597" y="2417"/>
                    <a:pt x="596" y="2418"/>
                    <a:pt x="593" y="2418"/>
                  </a:cubicBezTo>
                  <a:cubicBezTo>
                    <a:pt x="588" y="2418"/>
                    <a:pt x="578" y="2413"/>
                    <a:pt x="547" y="2388"/>
                  </a:cubicBezTo>
                  <a:lnTo>
                    <a:pt x="547" y="2388"/>
                  </a:lnTo>
                  <a:cubicBezTo>
                    <a:pt x="574" y="2404"/>
                    <a:pt x="589" y="2410"/>
                    <a:pt x="599" y="2410"/>
                  </a:cubicBezTo>
                  <a:cubicBezTo>
                    <a:pt x="615" y="2410"/>
                    <a:pt x="618" y="2396"/>
                    <a:pt x="634" y="2396"/>
                  </a:cubicBezTo>
                  <a:cubicBezTo>
                    <a:pt x="645" y="2396"/>
                    <a:pt x="663" y="2403"/>
                    <a:pt x="698" y="2425"/>
                  </a:cubicBezTo>
                  <a:cubicBezTo>
                    <a:pt x="698" y="2413"/>
                    <a:pt x="635" y="2388"/>
                    <a:pt x="647" y="2375"/>
                  </a:cubicBezTo>
                  <a:lnTo>
                    <a:pt x="647" y="2375"/>
                  </a:lnTo>
                  <a:lnTo>
                    <a:pt x="635" y="2363"/>
                  </a:lnTo>
                  <a:cubicBezTo>
                    <a:pt x="647" y="2363"/>
                    <a:pt x="685" y="2388"/>
                    <a:pt x="710" y="2400"/>
                  </a:cubicBezTo>
                  <a:cubicBezTo>
                    <a:pt x="710" y="2400"/>
                    <a:pt x="723" y="2413"/>
                    <a:pt x="723" y="2413"/>
                  </a:cubicBezTo>
                  <a:cubicBezTo>
                    <a:pt x="730" y="2415"/>
                    <a:pt x="735" y="2416"/>
                    <a:pt x="738" y="2416"/>
                  </a:cubicBezTo>
                  <a:cubicBezTo>
                    <a:pt x="752" y="2416"/>
                    <a:pt x="735" y="2398"/>
                    <a:pt x="735" y="2388"/>
                  </a:cubicBezTo>
                  <a:lnTo>
                    <a:pt x="710" y="2388"/>
                  </a:lnTo>
                  <a:cubicBezTo>
                    <a:pt x="698" y="2350"/>
                    <a:pt x="760" y="2337"/>
                    <a:pt x="723" y="2275"/>
                  </a:cubicBezTo>
                  <a:lnTo>
                    <a:pt x="698" y="2262"/>
                  </a:lnTo>
                  <a:cubicBezTo>
                    <a:pt x="688" y="2242"/>
                    <a:pt x="692" y="2238"/>
                    <a:pt x="699" y="2238"/>
                  </a:cubicBezTo>
                  <a:cubicBezTo>
                    <a:pt x="704" y="2238"/>
                    <a:pt x="711" y="2240"/>
                    <a:pt x="716" y="2240"/>
                  </a:cubicBezTo>
                  <a:cubicBezTo>
                    <a:pt x="723" y="2240"/>
                    <a:pt x="727" y="2237"/>
                    <a:pt x="723" y="2224"/>
                  </a:cubicBezTo>
                  <a:lnTo>
                    <a:pt x="723" y="2224"/>
                  </a:lnTo>
                  <a:lnTo>
                    <a:pt x="723" y="2237"/>
                  </a:lnTo>
                  <a:cubicBezTo>
                    <a:pt x="710" y="2212"/>
                    <a:pt x="710" y="2199"/>
                    <a:pt x="710" y="2199"/>
                  </a:cubicBezTo>
                  <a:lnTo>
                    <a:pt x="710" y="2199"/>
                  </a:lnTo>
                  <a:cubicBezTo>
                    <a:pt x="735" y="2224"/>
                    <a:pt x="773" y="2224"/>
                    <a:pt x="786" y="2249"/>
                  </a:cubicBezTo>
                  <a:cubicBezTo>
                    <a:pt x="760" y="2199"/>
                    <a:pt x="760" y="2212"/>
                    <a:pt x="685" y="2149"/>
                  </a:cubicBezTo>
                  <a:lnTo>
                    <a:pt x="685" y="2149"/>
                  </a:lnTo>
                  <a:lnTo>
                    <a:pt x="735" y="2174"/>
                  </a:lnTo>
                  <a:cubicBezTo>
                    <a:pt x="710" y="2149"/>
                    <a:pt x="685" y="2136"/>
                    <a:pt x="685" y="2124"/>
                  </a:cubicBezTo>
                  <a:lnTo>
                    <a:pt x="685" y="2124"/>
                  </a:lnTo>
                  <a:cubicBezTo>
                    <a:pt x="710" y="2136"/>
                    <a:pt x="748" y="2149"/>
                    <a:pt x="773" y="2187"/>
                  </a:cubicBezTo>
                  <a:cubicBezTo>
                    <a:pt x="783" y="2189"/>
                    <a:pt x="791" y="2190"/>
                    <a:pt x="797" y="2190"/>
                  </a:cubicBezTo>
                  <a:cubicBezTo>
                    <a:pt x="833" y="2190"/>
                    <a:pt x="780" y="2142"/>
                    <a:pt x="794" y="2142"/>
                  </a:cubicBezTo>
                  <a:cubicBezTo>
                    <a:pt x="799" y="2142"/>
                    <a:pt x="811" y="2147"/>
                    <a:pt x="836" y="2162"/>
                  </a:cubicBezTo>
                  <a:cubicBezTo>
                    <a:pt x="800" y="2131"/>
                    <a:pt x="783" y="2123"/>
                    <a:pt x="773" y="2123"/>
                  </a:cubicBezTo>
                  <a:cubicBezTo>
                    <a:pt x="764" y="2123"/>
                    <a:pt x="763" y="2130"/>
                    <a:pt x="758" y="2130"/>
                  </a:cubicBezTo>
                  <a:cubicBezTo>
                    <a:pt x="756" y="2130"/>
                    <a:pt x="753" y="2129"/>
                    <a:pt x="748" y="2124"/>
                  </a:cubicBezTo>
                  <a:cubicBezTo>
                    <a:pt x="735" y="2111"/>
                    <a:pt x="723" y="2099"/>
                    <a:pt x="710" y="2086"/>
                  </a:cubicBezTo>
                  <a:cubicBezTo>
                    <a:pt x="710" y="2086"/>
                    <a:pt x="710" y="2074"/>
                    <a:pt x="723" y="2074"/>
                  </a:cubicBezTo>
                  <a:cubicBezTo>
                    <a:pt x="755" y="2095"/>
                    <a:pt x="816" y="2126"/>
                    <a:pt x="840" y="2126"/>
                  </a:cubicBezTo>
                  <a:cubicBezTo>
                    <a:pt x="844" y="2126"/>
                    <a:pt x="847" y="2126"/>
                    <a:pt x="848" y="2124"/>
                  </a:cubicBezTo>
                  <a:cubicBezTo>
                    <a:pt x="848" y="2124"/>
                    <a:pt x="848" y="2136"/>
                    <a:pt x="848" y="2136"/>
                  </a:cubicBezTo>
                  <a:lnTo>
                    <a:pt x="861" y="2136"/>
                  </a:lnTo>
                  <a:lnTo>
                    <a:pt x="861" y="2124"/>
                  </a:lnTo>
                  <a:cubicBezTo>
                    <a:pt x="861" y="2124"/>
                    <a:pt x="848" y="2124"/>
                    <a:pt x="848" y="2111"/>
                  </a:cubicBezTo>
                  <a:lnTo>
                    <a:pt x="848" y="2111"/>
                  </a:lnTo>
                  <a:lnTo>
                    <a:pt x="861" y="2124"/>
                  </a:lnTo>
                  <a:cubicBezTo>
                    <a:pt x="861" y="2111"/>
                    <a:pt x="861" y="2111"/>
                    <a:pt x="861" y="2111"/>
                  </a:cubicBezTo>
                  <a:lnTo>
                    <a:pt x="848" y="2086"/>
                  </a:lnTo>
                  <a:cubicBezTo>
                    <a:pt x="848" y="2086"/>
                    <a:pt x="848" y="2086"/>
                    <a:pt x="811" y="2048"/>
                  </a:cubicBezTo>
                  <a:lnTo>
                    <a:pt x="811" y="2048"/>
                  </a:lnTo>
                  <a:cubicBezTo>
                    <a:pt x="814" y="2050"/>
                    <a:pt x="817" y="2051"/>
                    <a:pt x="818" y="2051"/>
                  </a:cubicBezTo>
                  <a:cubicBezTo>
                    <a:pt x="825" y="2051"/>
                    <a:pt x="809" y="2033"/>
                    <a:pt x="816" y="2033"/>
                  </a:cubicBezTo>
                  <a:cubicBezTo>
                    <a:pt x="817" y="2033"/>
                    <a:pt x="820" y="2034"/>
                    <a:pt x="823" y="2036"/>
                  </a:cubicBezTo>
                  <a:cubicBezTo>
                    <a:pt x="899" y="2099"/>
                    <a:pt x="823" y="2074"/>
                    <a:pt x="886" y="2124"/>
                  </a:cubicBezTo>
                  <a:cubicBezTo>
                    <a:pt x="889" y="2125"/>
                    <a:pt x="890" y="2126"/>
                    <a:pt x="891" y="2126"/>
                  </a:cubicBezTo>
                  <a:cubicBezTo>
                    <a:pt x="898" y="2126"/>
                    <a:pt x="875" y="2099"/>
                    <a:pt x="885" y="2099"/>
                  </a:cubicBezTo>
                  <a:cubicBezTo>
                    <a:pt x="889" y="2099"/>
                    <a:pt x="896" y="2102"/>
                    <a:pt x="911" y="2111"/>
                  </a:cubicBezTo>
                  <a:cubicBezTo>
                    <a:pt x="874" y="2080"/>
                    <a:pt x="880" y="2080"/>
                    <a:pt x="888" y="2080"/>
                  </a:cubicBezTo>
                  <a:cubicBezTo>
                    <a:pt x="896" y="2080"/>
                    <a:pt x="905" y="2080"/>
                    <a:pt x="874" y="2048"/>
                  </a:cubicBezTo>
                  <a:lnTo>
                    <a:pt x="874" y="2048"/>
                  </a:lnTo>
                  <a:lnTo>
                    <a:pt x="911" y="2086"/>
                  </a:lnTo>
                  <a:cubicBezTo>
                    <a:pt x="911" y="2074"/>
                    <a:pt x="886" y="2061"/>
                    <a:pt x="899" y="2061"/>
                  </a:cubicBezTo>
                  <a:lnTo>
                    <a:pt x="924" y="2086"/>
                  </a:lnTo>
                  <a:lnTo>
                    <a:pt x="924" y="2099"/>
                  </a:lnTo>
                  <a:lnTo>
                    <a:pt x="911" y="2099"/>
                  </a:lnTo>
                  <a:cubicBezTo>
                    <a:pt x="911" y="2111"/>
                    <a:pt x="911" y="2111"/>
                    <a:pt x="911" y="2111"/>
                  </a:cubicBezTo>
                  <a:lnTo>
                    <a:pt x="899" y="2124"/>
                  </a:lnTo>
                  <a:cubicBezTo>
                    <a:pt x="899" y="2124"/>
                    <a:pt x="899" y="2124"/>
                    <a:pt x="899" y="2136"/>
                  </a:cubicBezTo>
                  <a:lnTo>
                    <a:pt x="899" y="2149"/>
                  </a:lnTo>
                  <a:lnTo>
                    <a:pt x="886" y="2149"/>
                  </a:lnTo>
                  <a:cubicBezTo>
                    <a:pt x="874" y="2224"/>
                    <a:pt x="936" y="2199"/>
                    <a:pt x="836" y="2350"/>
                  </a:cubicBezTo>
                  <a:cubicBezTo>
                    <a:pt x="861" y="2375"/>
                    <a:pt x="886" y="2400"/>
                    <a:pt x="899" y="2438"/>
                  </a:cubicBezTo>
                  <a:cubicBezTo>
                    <a:pt x="924" y="2488"/>
                    <a:pt x="936" y="2564"/>
                    <a:pt x="949" y="2626"/>
                  </a:cubicBezTo>
                  <a:lnTo>
                    <a:pt x="962" y="2626"/>
                  </a:lnTo>
                  <a:cubicBezTo>
                    <a:pt x="974" y="2626"/>
                    <a:pt x="962" y="2614"/>
                    <a:pt x="974" y="2614"/>
                  </a:cubicBezTo>
                  <a:cubicBezTo>
                    <a:pt x="1012" y="2639"/>
                    <a:pt x="962" y="2652"/>
                    <a:pt x="987" y="2677"/>
                  </a:cubicBezTo>
                  <a:cubicBezTo>
                    <a:pt x="996" y="2677"/>
                    <a:pt x="984" y="2656"/>
                    <a:pt x="994" y="2656"/>
                  </a:cubicBezTo>
                  <a:cubicBezTo>
                    <a:pt x="997" y="2656"/>
                    <a:pt x="1002" y="2658"/>
                    <a:pt x="1012" y="2664"/>
                  </a:cubicBezTo>
                  <a:cubicBezTo>
                    <a:pt x="962" y="2626"/>
                    <a:pt x="1024" y="2652"/>
                    <a:pt x="999" y="2614"/>
                  </a:cubicBezTo>
                  <a:lnTo>
                    <a:pt x="999" y="2614"/>
                  </a:lnTo>
                  <a:lnTo>
                    <a:pt x="1024" y="2626"/>
                  </a:lnTo>
                  <a:cubicBezTo>
                    <a:pt x="1024" y="2626"/>
                    <a:pt x="1012" y="2614"/>
                    <a:pt x="1012" y="2601"/>
                  </a:cubicBezTo>
                  <a:lnTo>
                    <a:pt x="1012" y="2601"/>
                  </a:lnTo>
                  <a:lnTo>
                    <a:pt x="1037" y="2626"/>
                  </a:lnTo>
                  <a:cubicBezTo>
                    <a:pt x="1031" y="2614"/>
                    <a:pt x="1040" y="2614"/>
                    <a:pt x="1050" y="2614"/>
                  </a:cubicBezTo>
                  <a:cubicBezTo>
                    <a:pt x="1059" y="2614"/>
                    <a:pt x="1068" y="2614"/>
                    <a:pt x="1062" y="2601"/>
                  </a:cubicBezTo>
                  <a:lnTo>
                    <a:pt x="1062" y="2601"/>
                  </a:lnTo>
                  <a:cubicBezTo>
                    <a:pt x="1059" y="2608"/>
                    <a:pt x="1056" y="2610"/>
                    <a:pt x="1052" y="2610"/>
                  </a:cubicBezTo>
                  <a:cubicBezTo>
                    <a:pt x="1042" y="2610"/>
                    <a:pt x="1031" y="2589"/>
                    <a:pt x="1012" y="2589"/>
                  </a:cubicBezTo>
                  <a:cubicBezTo>
                    <a:pt x="1012" y="2575"/>
                    <a:pt x="1017" y="2571"/>
                    <a:pt x="1025" y="2571"/>
                  </a:cubicBezTo>
                  <a:cubicBezTo>
                    <a:pt x="1041" y="2571"/>
                    <a:pt x="1067" y="2587"/>
                    <a:pt x="1084" y="2587"/>
                  </a:cubicBezTo>
                  <a:cubicBezTo>
                    <a:pt x="1091" y="2587"/>
                    <a:pt x="1097" y="2584"/>
                    <a:pt x="1100" y="2576"/>
                  </a:cubicBezTo>
                  <a:cubicBezTo>
                    <a:pt x="1087" y="2576"/>
                    <a:pt x="1075" y="2576"/>
                    <a:pt x="1062" y="2564"/>
                  </a:cubicBezTo>
                  <a:lnTo>
                    <a:pt x="1100" y="2564"/>
                  </a:lnTo>
                  <a:cubicBezTo>
                    <a:pt x="1112" y="2538"/>
                    <a:pt x="1075" y="2551"/>
                    <a:pt x="1075" y="2538"/>
                  </a:cubicBezTo>
                  <a:lnTo>
                    <a:pt x="1075" y="2538"/>
                  </a:lnTo>
                  <a:cubicBezTo>
                    <a:pt x="1078" y="2540"/>
                    <a:pt x="1081" y="2541"/>
                    <a:pt x="1082" y="2541"/>
                  </a:cubicBezTo>
                  <a:cubicBezTo>
                    <a:pt x="1093" y="2541"/>
                    <a:pt x="1075" y="2512"/>
                    <a:pt x="1075" y="2501"/>
                  </a:cubicBezTo>
                  <a:lnTo>
                    <a:pt x="1075" y="2501"/>
                  </a:lnTo>
                  <a:lnTo>
                    <a:pt x="1087" y="2513"/>
                  </a:lnTo>
                  <a:cubicBezTo>
                    <a:pt x="1125" y="2501"/>
                    <a:pt x="1050" y="2476"/>
                    <a:pt x="1087" y="2476"/>
                  </a:cubicBezTo>
                  <a:lnTo>
                    <a:pt x="1100" y="2501"/>
                  </a:lnTo>
                  <a:lnTo>
                    <a:pt x="1100" y="2488"/>
                  </a:lnTo>
                  <a:lnTo>
                    <a:pt x="1125" y="2501"/>
                  </a:lnTo>
                  <a:cubicBezTo>
                    <a:pt x="1112" y="2476"/>
                    <a:pt x="1125" y="2476"/>
                    <a:pt x="1137" y="2476"/>
                  </a:cubicBezTo>
                  <a:cubicBezTo>
                    <a:pt x="1125" y="2463"/>
                    <a:pt x="1100" y="2438"/>
                    <a:pt x="1112" y="2425"/>
                  </a:cubicBezTo>
                  <a:lnTo>
                    <a:pt x="1112" y="2425"/>
                  </a:lnTo>
                  <a:cubicBezTo>
                    <a:pt x="1120" y="2433"/>
                    <a:pt x="1123" y="2440"/>
                    <a:pt x="1126" y="2440"/>
                  </a:cubicBezTo>
                  <a:cubicBezTo>
                    <a:pt x="1129" y="2440"/>
                    <a:pt x="1132" y="2436"/>
                    <a:pt x="1137" y="2425"/>
                  </a:cubicBezTo>
                  <a:cubicBezTo>
                    <a:pt x="1148" y="2436"/>
                    <a:pt x="1158" y="2454"/>
                    <a:pt x="1148" y="2454"/>
                  </a:cubicBezTo>
                  <a:cubicBezTo>
                    <a:pt x="1146" y="2454"/>
                    <a:pt x="1142" y="2453"/>
                    <a:pt x="1137" y="2451"/>
                  </a:cubicBezTo>
                  <a:lnTo>
                    <a:pt x="1137" y="2451"/>
                  </a:lnTo>
                  <a:lnTo>
                    <a:pt x="1150" y="2476"/>
                  </a:lnTo>
                  <a:cubicBezTo>
                    <a:pt x="1175" y="2476"/>
                    <a:pt x="1175" y="2451"/>
                    <a:pt x="1175" y="2451"/>
                  </a:cubicBezTo>
                  <a:lnTo>
                    <a:pt x="1163" y="2451"/>
                  </a:lnTo>
                  <a:lnTo>
                    <a:pt x="1150" y="2413"/>
                  </a:lnTo>
                  <a:cubicBezTo>
                    <a:pt x="1163" y="2413"/>
                    <a:pt x="1163" y="2413"/>
                    <a:pt x="1175" y="2425"/>
                  </a:cubicBezTo>
                  <a:cubicBezTo>
                    <a:pt x="1175" y="2413"/>
                    <a:pt x="1163" y="2413"/>
                    <a:pt x="1163" y="2400"/>
                  </a:cubicBezTo>
                  <a:lnTo>
                    <a:pt x="1163" y="2400"/>
                  </a:lnTo>
                  <a:cubicBezTo>
                    <a:pt x="1188" y="2413"/>
                    <a:pt x="1200" y="2425"/>
                    <a:pt x="1200" y="2438"/>
                  </a:cubicBezTo>
                  <a:lnTo>
                    <a:pt x="1200" y="2400"/>
                  </a:lnTo>
                  <a:cubicBezTo>
                    <a:pt x="1200" y="2413"/>
                    <a:pt x="1225" y="2413"/>
                    <a:pt x="1225" y="2413"/>
                  </a:cubicBezTo>
                  <a:cubicBezTo>
                    <a:pt x="1251" y="2413"/>
                    <a:pt x="1213" y="2363"/>
                    <a:pt x="1238" y="2363"/>
                  </a:cubicBezTo>
                  <a:cubicBezTo>
                    <a:pt x="1238" y="2363"/>
                    <a:pt x="1238" y="2350"/>
                    <a:pt x="1238" y="2350"/>
                  </a:cubicBezTo>
                  <a:cubicBezTo>
                    <a:pt x="1251" y="2337"/>
                    <a:pt x="1276" y="2337"/>
                    <a:pt x="1263" y="2300"/>
                  </a:cubicBezTo>
                  <a:lnTo>
                    <a:pt x="1263" y="2300"/>
                  </a:lnTo>
                  <a:lnTo>
                    <a:pt x="1301" y="2312"/>
                  </a:lnTo>
                  <a:cubicBezTo>
                    <a:pt x="1313" y="2300"/>
                    <a:pt x="1263" y="2300"/>
                    <a:pt x="1263" y="2275"/>
                  </a:cubicBezTo>
                  <a:cubicBezTo>
                    <a:pt x="1263" y="2268"/>
                    <a:pt x="1265" y="2266"/>
                    <a:pt x="1267" y="2266"/>
                  </a:cubicBezTo>
                  <a:cubicBezTo>
                    <a:pt x="1275" y="2266"/>
                    <a:pt x="1291" y="2287"/>
                    <a:pt x="1301" y="2287"/>
                  </a:cubicBezTo>
                  <a:cubicBezTo>
                    <a:pt x="1301" y="2262"/>
                    <a:pt x="1276" y="2237"/>
                    <a:pt x="1313" y="2237"/>
                  </a:cubicBezTo>
                  <a:cubicBezTo>
                    <a:pt x="1313" y="2249"/>
                    <a:pt x="1301" y="2249"/>
                    <a:pt x="1301" y="2249"/>
                  </a:cubicBezTo>
                  <a:lnTo>
                    <a:pt x="1326" y="2249"/>
                  </a:lnTo>
                  <a:cubicBezTo>
                    <a:pt x="1339" y="2287"/>
                    <a:pt x="1326" y="2287"/>
                    <a:pt x="1364" y="2287"/>
                  </a:cubicBezTo>
                  <a:cubicBezTo>
                    <a:pt x="1307" y="2253"/>
                    <a:pt x="1374" y="2250"/>
                    <a:pt x="1340" y="2212"/>
                  </a:cubicBezTo>
                  <a:lnTo>
                    <a:pt x="1340" y="2212"/>
                  </a:lnTo>
                  <a:cubicBezTo>
                    <a:pt x="1339" y="2212"/>
                    <a:pt x="1339" y="2212"/>
                    <a:pt x="1339" y="2212"/>
                  </a:cubicBezTo>
                  <a:cubicBezTo>
                    <a:pt x="1339" y="2212"/>
                    <a:pt x="1339" y="2212"/>
                    <a:pt x="1340" y="2212"/>
                  </a:cubicBezTo>
                  <a:lnTo>
                    <a:pt x="1340" y="2212"/>
                  </a:lnTo>
                  <a:cubicBezTo>
                    <a:pt x="1340" y="2212"/>
                    <a:pt x="1340" y="2212"/>
                    <a:pt x="1340" y="2212"/>
                  </a:cubicBezTo>
                  <a:lnTo>
                    <a:pt x="1340" y="2212"/>
                  </a:lnTo>
                  <a:cubicBezTo>
                    <a:pt x="1343" y="2212"/>
                    <a:pt x="1344" y="2212"/>
                    <a:pt x="1344" y="2211"/>
                  </a:cubicBezTo>
                  <a:lnTo>
                    <a:pt x="1344" y="2211"/>
                  </a:lnTo>
                  <a:cubicBezTo>
                    <a:pt x="1343" y="2212"/>
                    <a:pt x="1341" y="2212"/>
                    <a:pt x="1340" y="2212"/>
                  </a:cubicBezTo>
                  <a:lnTo>
                    <a:pt x="1340" y="2212"/>
                  </a:lnTo>
                  <a:cubicBezTo>
                    <a:pt x="1336" y="2208"/>
                    <a:pt x="1332" y="2204"/>
                    <a:pt x="1326" y="2199"/>
                  </a:cubicBezTo>
                  <a:lnTo>
                    <a:pt x="1339" y="2199"/>
                  </a:lnTo>
                  <a:cubicBezTo>
                    <a:pt x="1339" y="2208"/>
                    <a:pt x="1345" y="2211"/>
                    <a:pt x="1344" y="2211"/>
                  </a:cubicBezTo>
                  <a:lnTo>
                    <a:pt x="1344" y="2211"/>
                  </a:lnTo>
                  <a:cubicBezTo>
                    <a:pt x="1369" y="2208"/>
                    <a:pt x="1314" y="2173"/>
                    <a:pt x="1326" y="2162"/>
                  </a:cubicBezTo>
                  <a:lnTo>
                    <a:pt x="1351" y="2162"/>
                  </a:lnTo>
                  <a:lnTo>
                    <a:pt x="1351" y="2136"/>
                  </a:lnTo>
                  <a:cubicBezTo>
                    <a:pt x="1351" y="2136"/>
                    <a:pt x="1364" y="2149"/>
                    <a:pt x="1364" y="2149"/>
                  </a:cubicBezTo>
                  <a:lnTo>
                    <a:pt x="1364" y="2124"/>
                  </a:lnTo>
                  <a:lnTo>
                    <a:pt x="1376" y="2124"/>
                  </a:lnTo>
                  <a:cubicBezTo>
                    <a:pt x="1364" y="2124"/>
                    <a:pt x="1351" y="2099"/>
                    <a:pt x="1351" y="2099"/>
                  </a:cubicBezTo>
                  <a:lnTo>
                    <a:pt x="1364" y="2099"/>
                  </a:lnTo>
                  <a:lnTo>
                    <a:pt x="1364" y="2086"/>
                  </a:lnTo>
                  <a:cubicBezTo>
                    <a:pt x="1376" y="2086"/>
                    <a:pt x="1389" y="2111"/>
                    <a:pt x="1376" y="2111"/>
                  </a:cubicBezTo>
                  <a:cubicBezTo>
                    <a:pt x="1393" y="2122"/>
                    <a:pt x="1400" y="2125"/>
                    <a:pt x="1402" y="2125"/>
                  </a:cubicBezTo>
                  <a:cubicBezTo>
                    <a:pt x="1407" y="2125"/>
                    <a:pt x="1377" y="2099"/>
                    <a:pt x="1414" y="2099"/>
                  </a:cubicBezTo>
                  <a:lnTo>
                    <a:pt x="1414" y="2111"/>
                  </a:lnTo>
                  <a:cubicBezTo>
                    <a:pt x="1426" y="2115"/>
                    <a:pt x="1435" y="2117"/>
                    <a:pt x="1441" y="2117"/>
                  </a:cubicBezTo>
                  <a:cubicBezTo>
                    <a:pt x="1454" y="2117"/>
                    <a:pt x="1460" y="2111"/>
                    <a:pt x="1477" y="2111"/>
                  </a:cubicBezTo>
                  <a:cubicBezTo>
                    <a:pt x="1464" y="2111"/>
                    <a:pt x="1414" y="2099"/>
                    <a:pt x="1401" y="2074"/>
                  </a:cubicBezTo>
                  <a:cubicBezTo>
                    <a:pt x="1414" y="2074"/>
                    <a:pt x="1414" y="2074"/>
                    <a:pt x="1414" y="2061"/>
                  </a:cubicBezTo>
                  <a:cubicBezTo>
                    <a:pt x="1418" y="2065"/>
                    <a:pt x="1421" y="2067"/>
                    <a:pt x="1423" y="2067"/>
                  </a:cubicBezTo>
                  <a:cubicBezTo>
                    <a:pt x="1428" y="2067"/>
                    <a:pt x="1431" y="2061"/>
                    <a:pt x="1439" y="2061"/>
                  </a:cubicBezTo>
                  <a:lnTo>
                    <a:pt x="1464" y="2074"/>
                  </a:lnTo>
                  <a:cubicBezTo>
                    <a:pt x="1464" y="2061"/>
                    <a:pt x="1452" y="2048"/>
                    <a:pt x="1439" y="2036"/>
                  </a:cubicBezTo>
                  <a:cubicBezTo>
                    <a:pt x="1452" y="2036"/>
                    <a:pt x="1477" y="2048"/>
                    <a:pt x="1489" y="2048"/>
                  </a:cubicBezTo>
                  <a:cubicBezTo>
                    <a:pt x="1502" y="2036"/>
                    <a:pt x="1452" y="2036"/>
                    <a:pt x="1464" y="2023"/>
                  </a:cubicBezTo>
                  <a:cubicBezTo>
                    <a:pt x="1477" y="2011"/>
                    <a:pt x="1477" y="1998"/>
                    <a:pt x="1464" y="1960"/>
                  </a:cubicBezTo>
                  <a:cubicBezTo>
                    <a:pt x="1489" y="1960"/>
                    <a:pt x="1489" y="1986"/>
                    <a:pt x="1502" y="1986"/>
                  </a:cubicBezTo>
                  <a:lnTo>
                    <a:pt x="1477" y="1960"/>
                  </a:lnTo>
                  <a:lnTo>
                    <a:pt x="1489" y="1960"/>
                  </a:lnTo>
                  <a:cubicBezTo>
                    <a:pt x="1489" y="1948"/>
                    <a:pt x="1464" y="1948"/>
                    <a:pt x="1464" y="1923"/>
                  </a:cubicBezTo>
                  <a:cubicBezTo>
                    <a:pt x="1458" y="1920"/>
                    <a:pt x="1459" y="1919"/>
                    <a:pt x="1463" y="1919"/>
                  </a:cubicBezTo>
                  <a:cubicBezTo>
                    <a:pt x="1467" y="1919"/>
                    <a:pt x="1475" y="1920"/>
                    <a:pt x="1483" y="1920"/>
                  </a:cubicBezTo>
                  <a:cubicBezTo>
                    <a:pt x="1499" y="1920"/>
                    <a:pt x="1514" y="1916"/>
                    <a:pt x="1502" y="1898"/>
                  </a:cubicBezTo>
                  <a:cubicBezTo>
                    <a:pt x="1514" y="1898"/>
                    <a:pt x="1514" y="1910"/>
                    <a:pt x="1527" y="1923"/>
                  </a:cubicBezTo>
                  <a:cubicBezTo>
                    <a:pt x="1514" y="1885"/>
                    <a:pt x="1527" y="1898"/>
                    <a:pt x="1502" y="1860"/>
                  </a:cubicBezTo>
                  <a:lnTo>
                    <a:pt x="1527" y="1860"/>
                  </a:lnTo>
                  <a:cubicBezTo>
                    <a:pt x="1502" y="1847"/>
                    <a:pt x="1489" y="1822"/>
                    <a:pt x="1477" y="1797"/>
                  </a:cubicBezTo>
                  <a:lnTo>
                    <a:pt x="1489" y="1797"/>
                  </a:lnTo>
                  <a:cubicBezTo>
                    <a:pt x="1502" y="1810"/>
                    <a:pt x="1514" y="1835"/>
                    <a:pt x="1527" y="1847"/>
                  </a:cubicBezTo>
                  <a:cubicBezTo>
                    <a:pt x="1527" y="1835"/>
                    <a:pt x="1527" y="1835"/>
                    <a:pt x="1527" y="1835"/>
                  </a:cubicBezTo>
                  <a:lnTo>
                    <a:pt x="1536" y="1838"/>
                  </a:lnTo>
                  <a:lnTo>
                    <a:pt x="1536" y="1838"/>
                  </a:lnTo>
                  <a:cubicBezTo>
                    <a:pt x="1534" y="1836"/>
                    <a:pt x="1531" y="1835"/>
                    <a:pt x="1527" y="1835"/>
                  </a:cubicBezTo>
                  <a:lnTo>
                    <a:pt x="1540" y="1835"/>
                  </a:lnTo>
                  <a:cubicBezTo>
                    <a:pt x="1540" y="1837"/>
                    <a:pt x="1540" y="1838"/>
                    <a:pt x="1540" y="1839"/>
                  </a:cubicBezTo>
                  <a:lnTo>
                    <a:pt x="1540" y="1839"/>
                  </a:lnTo>
                  <a:lnTo>
                    <a:pt x="1536" y="1838"/>
                  </a:lnTo>
                  <a:lnTo>
                    <a:pt x="1536" y="1838"/>
                  </a:lnTo>
                  <a:cubicBezTo>
                    <a:pt x="1538" y="1839"/>
                    <a:pt x="1539" y="1840"/>
                    <a:pt x="1539" y="1840"/>
                  </a:cubicBezTo>
                  <a:cubicBezTo>
                    <a:pt x="1539" y="1840"/>
                    <a:pt x="1539" y="1840"/>
                    <a:pt x="1540" y="1839"/>
                  </a:cubicBezTo>
                  <a:lnTo>
                    <a:pt x="1540" y="1839"/>
                  </a:lnTo>
                  <a:lnTo>
                    <a:pt x="1565" y="1847"/>
                  </a:lnTo>
                  <a:lnTo>
                    <a:pt x="1552" y="1835"/>
                  </a:lnTo>
                  <a:lnTo>
                    <a:pt x="1590" y="1835"/>
                  </a:lnTo>
                  <a:cubicBezTo>
                    <a:pt x="1565" y="1797"/>
                    <a:pt x="1540" y="1747"/>
                    <a:pt x="1540" y="1709"/>
                  </a:cubicBezTo>
                  <a:lnTo>
                    <a:pt x="1540" y="1709"/>
                  </a:lnTo>
                  <a:cubicBezTo>
                    <a:pt x="1565" y="1734"/>
                    <a:pt x="1577" y="1734"/>
                    <a:pt x="1602" y="1759"/>
                  </a:cubicBezTo>
                  <a:cubicBezTo>
                    <a:pt x="1609" y="1772"/>
                    <a:pt x="1612" y="1775"/>
                    <a:pt x="1615" y="1775"/>
                  </a:cubicBezTo>
                  <a:cubicBezTo>
                    <a:pt x="1618" y="1775"/>
                    <a:pt x="1621" y="1772"/>
                    <a:pt x="1628" y="1772"/>
                  </a:cubicBezTo>
                  <a:cubicBezTo>
                    <a:pt x="1590" y="1747"/>
                    <a:pt x="1615" y="1734"/>
                    <a:pt x="1615" y="1722"/>
                  </a:cubicBezTo>
                  <a:cubicBezTo>
                    <a:pt x="1619" y="1722"/>
                    <a:pt x="1624" y="1723"/>
                    <a:pt x="1627" y="1726"/>
                  </a:cubicBezTo>
                  <a:lnTo>
                    <a:pt x="1627" y="1726"/>
                  </a:lnTo>
                  <a:cubicBezTo>
                    <a:pt x="1618" y="1712"/>
                    <a:pt x="1609" y="1697"/>
                    <a:pt x="1626" y="1697"/>
                  </a:cubicBezTo>
                  <a:lnTo>
                    <a:pt x="1626" y="1697"/>
                  </a:lnTo>
                  <a:cubicBezTo>
                    <a:pt x="1629" y="1693"/>
                    <a:pt x="1634" y="1691"/>
                    <a:pt x="1640" y="1691"/>
                  </a:cubicBezTo>
                  <a:cubicBezTo>
                    <a:pt x="1644" y="1691"/>
                    <a:pt x="1649" y="1693"/>
                    <a:pt x="1653" y="1697"/>
                  </a:cubicBezTo>
                  <a:lnTo>
                    <a:pt x="1653" y="1709"/>
                  </a:lnTo>
                  <a:cubicBezTo>
                    <a:pt x="1665" y="1684"/>
                    <a:pt x="1690" y="1646"/>
                    <a:pt x="1653" y="1621"/>
                  </a:cubicBezTo>
                  <a:cubicBezTo>
                    <a:pt x="1665" y="1621"/>
                    <a:pt x="1703" y="1659"/>
                    <a:pt x="1703" y="1659"/>
                  </a:cubicBezTo>
                  <a:lnTo>
                    <a:pt x="1615" y="1533"/>
                  </a:lnTo>
                  <a:lnTo>
                    <a:pt x="1615" y="1533"/>
                  </a:lnTo>
                  <a:cubicBezTo>
                    <a:pt x="1640" y="1558"/>
                    <a:pt x="1716" y="1609"/>
                    <a:pt x="1728" y="1634"/>
                  </a:cubicBezTo>
                  <a:cubicBezTo>
                    <a:pt x="1728" y="1634"/>
                    <a:pt x="1741" y="1634"/>
                    <a:pt x="1741" y="1621"/>
                  </a:cubicBezTo>
                  <a:cubicBezTo>
                    <a:pt x="1728" y="1621"/>
                    <a:pt x="1690" y="1583"/>
                    <a:pt x="1690" y="1583"/>
                  </a:cubicBezTo>
                  <a:lnTo>
                    <a:pt x="1690" y="1583"/>
                  </a:lnTo>
                  <a:cubicBezTo>
                    <a:pt x="1709" y="1590"/>
                    <a:pt x="1716" y="1590"/>
                    <a:pt x="1722" y="1590"/>
                  </a:cubicBezTo>
                  <a:cubicBezTo>
                    <a:pt x="1727" y="1590"/>
                    <a:pt x="1733" y="1590"/>
                    <a:pt x="1746" y="1594"/>
                  </a:cubicBezTo>
                  <a:lnTo>
                    <a:pt x="1746" y="1594"/>
                  </a:lnTo>
                  <a:cubicBezTo>
                    <a:pt x="1731" y="1586"/>
                    <a:pt x="1703" y="1557"/>
                    <a:pt x="1703" y="1546"/>
                  </a:cubicBezTo>
                  <a:lnTo>
                    <a:pt x="1703" y="1546"/>
                  </a:lnTo>
                  <a:cubicBezTo>
                    <a:pt x="1713" y="1556"/>
                    <a:pt x="1741" y="1575"/>
                    <a:pt x="1750" y="1589"/>
                  </a:cubicBezTo>
                  <a:lnTo>
                    <a:pt x="1750" y="1589"/>
                  </a:lnTo>
                  <a:lnTo>
                    <a:pt x="1731" y="1540"/>
                  </a:lnTo>
                  <a:lnTo>
                    <a:pt x="1731" y="1540"/>
                  </a:lnTo>
                  <a:cubicBezTo>
                    <a:pt x="1739" y="1553"/>
                    <a:pt x="1764" y="1569"/>
                    <a:pt x="1776" y="1571"/>
                  </a:cubicBezTo>
                  <a:lnTo>
                    <a:pt x="1776" y="1571"/>
                  </a:lnTo>
                  <a:cubicBezTo>
                    <a:pt x="1770" y="1569"/>
                    <a:pt x="1791" y="1558"/>
                    <a:pt x="1791" y="1558"/>
                  </a:cubicBezTo>
                  <a:lnTo>
                    <a:pt x="1778" y="1558"/>
                  </a:lnTo>
                  <a:cubicBezTo>
                    <a:pt x="1791" y="1546"/>
                    <a:pt x="1728" y="1483"/>
                    <a:pt x="1741" y="1470"/>
                  </a:cubicBezTo>
                  <a:cubicBezTo>
                    <a:pt x="1752" y="1470"/>
                    <a:pt x="1783" y="1510"/>
                    <a:pt x="1798" y="1510"/>
                  </a:cubicBezTo>
                  <a:cubicBezTo>
                    <a:pt x="1800" y="1510"/>
                    <a:pt x="1802" y="1509"/>
                    <a:pt x="1803" y="1508"/>
                  </a:cubicBezTo>
                  <a:cubicBezTo>
                    <a:pt x="1791" y="1496"/>
                    <a:pt x="1716" y="1408"/>
                    <a:pt x="1703" y="1370"/>
                  </a:cubicBezTo>
                  <a:lnTo>
                    <a:pt x="1703" y="1370"/>
                  </a:lnTo>
                  <a:lnTo>
                    <a:pt x="1716" y="1382"/>
                  </a:lnTo>
                  <a:lnTo>
                    <a:pt x="1716" y="1357"/>
                  </a:lnTo>
                  <a:cubicBezTo>
                    <a:pt x="1741" y="1395"/>
                    <a:pt x="1803" y="1470"/>
                    <a:pt x="1829" y="1508"/>
                  </a:cubicBezTo>
                  <a:cubicBezTo>
                    <a:pt x="1837" y="1508"/>
                    <a:pt x="1840" y="1514"/>
                    <a:pt x="1841" y="1514"/>
                  </a:cubicBezTo>
                  <a:cubicBezTo>
                    <a:pt x="1841" y="1514"/>
                    <a:pt x="1841" y="1512"/>
                    <a:pt x="1841" y="1508"/>
                  </a:cubicBezTo>
                  <a:cubicBezTo>
                    <a:pt x="1859" y="1508"/>
                    <a:pt x="1864" y="1521"/>
                    <a:pt x="1861" y="1528"/>
                  </a:cubicBezTo>
                  <a:lnTo>
                    <a:pt x="1861" y="1528"/>
                  </a:lnTo>
                  <a:lnTo>
                    <a:pt x="1891" y="1508"/>
                  </a:lnTo>
                  <a:cubicBezTo>
                    <a:pt x="1854" y="1496"/>
                    <a:pt x="1879" y="1470"/>
                    <a:pt x="1854" y="1458"/>
                  </a:cubicBezTo>
                  <a:lnTo>
                    <a:pt x="1854" y="1508"/>
                  </a:lnTo>
                  <a:cubicBezTo>
                    <a:pt x="1829" y="1483"/>
                    <a:pt x="1791" y="1433"/>
                    <a:pt x="1816" y="1408"/>
                  </a:cubicBezTo>
                  <a:lnTo>
                    <a:pt x="1816" y="1408"/>
                  </a:lnTo>
                  <a:cubicBezTo>
                    <a:pt x="1828" y="1419"/>
                    <a:pt x="1851" y="1453"/>
                    <a:pt x="1864" y="1457"/>
                  </a:cubicBezTo>
                  <a:lnTo>
                    <a:pt x="1864" y="1457"/>
                  </a:lnTo>
                  <a:cubicBezTo>
                    <a:pt x="1856" y="1454"/>
                    <a:pt x="1866" y="1433"/>
                    <a:pt x="1866" y="1433"/>
                  </a:cubicBezTo>
                  <a:lnTo>
                    <a:pt x="1879" y="1458"/>
                  </a:lnTo>
                  <a:cubicBezTo>
                    <a:pt x="1890" y="1458"/>
                    <a:pt x="1861" y="1418"/>
                    <a:pt x="1881" y="1418"/>
                  </a:cubicBezTo>
                  <a:cubicBezTo>
                    <a:pt x="1884" y="1418"/>
                    <a:pt x="1887" y="1419"/>
                    <a:pt x="1891" y="1420"/>
                  </a:cubicBezTo>
                  <a:cubicBezTo>
                    <a:pt x="1891" y="1420"/>
                    <a:pt x="1914" y="1426"/>
                    <a:pt x="1921" y="1426"/>
                  </a:cubicBezTo>
                  <a:cubicBezTo>
                    <a:pt x="1925" y="1426"/>
                    <a:pt x="1925" y="1424"/>
                    <a:pt x="1917" y="1420"/>
                  </a:cubicBezTo>
                  <a:cubicBezTo>
                    <a:pt x="1879" y="1408"/>
                    <a:pt x="1791" y="1320"/>
                    <a:pt x="1766" y="1307"/>
                  </a:cubicBezTo>
                  <a:lnTo>
                    <a:pt x="1829" y="1307"/>
                  </a:lnTo>
                  <a:cubicBezTo>
                    <a:pt x="1841" y="1320"/>
                    <a:pt x="1854" y="1320"/>
                    <a:pt x="1854" y="1332"/>
                  </a:cubicBezTo>
                  <a:cubicBezTo>
                    <a:pt x="1866" y="1320"/>
                    <a:pt x="1866" y="1307"/>
                    <a:pt x="1879" y="1282"/>
                  </a:cubicBezTo>
                  <a:lnTo>
                    <a:pt x="1891" y="1257"/>
                  </a:lnTo>
                  <a:cubicBezTo>
                    <a:pt x="1904" y="1244"/>
                    <a:pt x="1917" y="1232"/>
                    <a:pt x="1929" y="1206"/>
                  </a:cubicBezTo>
                  <a:cubicBezTo>
                    <a:pt x="1942" y="1194"/>
                    <a:pt x="1954" y="1169"/>
                    <a:pt x="1967" y="1156"/>
                  </a:cubicBezTo>
                  <a:cubicBezTo>
                    <a:pt x="1979" y="1144"/>
                    <a:pt x="1979" y="1144"/>
                    <a:pt x="1979" y="1144"/>
                  </a:cubicBezTo>
                  <a:lnTo>
                    <a:pt x="1992" y="1131"/>
                  </a:lnTo>
                  <a:cubicBezTo>
                    <a:pt x="1992" y="1131"/>
                    <a:pt x="1992" y="1119"/>
                    <a:pt x="1992" y="1119"/>
                  </a:cubicBezTo>
                  <a:lnTo>
                    <a:pt x="2017" y="1081"/>
                  </a:lnTo>
                  <a:lnTo>
                    <a:pt x="2030" y="1068"/>
                  </a:lnTo>
                  <a:lnTo>
                    <a:pt x="2042" y="1056"/>
                  </a:lnTo>
                  <a:cubicBezTo>
                    <a:pt x="2055" y="1018"/>
                    <a:pt x="2067" y="1005"/>
                    <a:pt x="2080" y="980"/>
                  </a:cubicBezTo>
                  <a:lnTo>
                    <a:pt x="2080" y="968"/>
                  </a:lnTo>
                  <a:cubicBezTo>
                    <a:pt x="2080" y="968"/>
                    <a:pt x="2080" y="955"/>
                    <a:pt x="2080" y="955"/>
                  </a:cubicBezTo>
                  <a:cubicBezTo>
                    <a:pt x="2080" y="955"/>
                    <a:pt x="2080" y="955"/>
                    <a:pt x="2080" y="943"/>
                  </a:cubicBezTo>
                  <a:lnTo>
                    <a:pt x="2067" y="943"/>
                  </a:lnTo>
                  <a:cubicBezTo>
                    <a:pt x="2067" y="955"/>
                    <a:pt x="2067" y="955"/>
                    <a:pt x="2055" y="968"/>
                  </a:cubicBezTo>
                  <a:cubicBezTo>
                    <a:pt x="2055" y="980"/>
                    <a:pt x="2042" y="993"/>
                    <a:pt x="2030" y="1005"/>
                  </a:cubicBezTo>
                  <a:lnTo>
                    <a:pt x="2030" y="1031"/>
                  </a:lnTo>
                  <a:lnTo>
                    <a:pt x="2017" y="1043"/>
                  </a:lnTo>
                  <a:lnTo>
                    <a:pt x="2005" y="1056"/>
                  </a:lnTo>
                  <a:cubicBezTo>
                    <a:pt x="1992" y="1068"/>
                    <a:pt x="1979" y="1081"/>
                    <a:pt x="1967" y="1093"/>
                  </a:cubicBezTo>
                  <a:cubicBezTo>
                    <a:pt x="1967" y="1106"/>
                    <a:pt x="1954" y="1106"/>
                    <a:pt x="1942" y="1119"/>
                  </a:cubicBezTo>
                  <a:cubicBezTo>
                    <a:pt x="1954" y="1106"/>
                    <a:pt x="1954" y="1093"/>
                    <a:pt x="1954" y="1081"/>
                  </a:cubicBezTo>
                  <a:cubicBezTo>
                    <a:pt x="1967" y="1056"/>
                    <a:pt x="1979" y="1018"/>
                    <a:pt x="2005" y="980"/>
                  </a:cubicBezTo>
                  <a:cubicBezTo>
                    <a:pt x="2017" y="968"/>
                    <a:pt x="2030" y="955"/>
                    <a:pt x="2042" y="930"/>
                  </a:cubicBezTo>
                  <a:lnTo>
                    <a:pt x="2042" y="917"/>
                  </a:lnTo>
                  <a:lnTo>
                    <a:pt x="2030" y="917"/>
                  </a:lnTo>
                  <a:cubicBezTo>
                    <a:pt x="2017" y="917"/>
                    <a:pt x="2005" y="930"/>
                    <a:pt x="1992" y="943"/>
                  </a:cubicBezTo>
                  <a:lnTo>
                    <a:pt x="1979" y="943"/>
                  </a:lnTo>
                  <a:cubicBezTo>
                    <a:pt x="1979" y="955"/>
                    <a:pt x="1967" y="968"/>
                    <a:pt x="1967" y="968"/>
                  </a:cubicBezTo>
                  <a:cubicBezTo>
                    <a:pt x="1954" y="980"/>
                    <a:pt x="1954" y="993"/>
                    <a:pt x="1954" y="993"/>
                  </a:cubicBezTo>
                  <a:cubicBezTo>
                    <a:pt x="1942" y="1005"/>
                    <a:pt x="1929" y="1018"/>
                    <a:pt x="1917" y="1031"/>
                  </a:cubicBezTo>
                  <a:lnTo>
                    <a:pt x="1917" y="1043"/>
                  </a:lnTo>
                  <a:cubicBezTo>
                    <a:pt x="1904" y="1068"/>
                    <a:pt x="1879" y="1093"/>
                    <a:pt x="1854" y="1119"/>
                  </a:cubicBezTo>
                  <a:lnTo>
                    <a:pt x="1841" y="1144"/>
                  </a:lnTo>
                  <a:lnTo>
                    <a:pt x="1829" y="1144"/>
                  </a:lnTo>
                  <a:cubicBezTo>
                    <a:pt x="1841" y="1131"/>
                    <a:pt x="1841" y="1131"/>
                    <a:pt x="1841" y="1131"/>
                  </a:cubicBezTo>
                  <a:lnTo>
                    <a:pt x="1841" y="1119"/>
                  </a:lnTo>
                  <a:cubicBezTo>
                    <a:pt x="1854" y="1106"/>
                    <a:pt x="1854" y="1106"/>
                    <a:pt x="1866" y="1093"/>
                  </a:cubicBezTo>
                  <a:cubicBezTo>
                    <a:pt x="1866" y="1093"/>
                    <a:pt x="1866" y="1081"/>
                    <a:pt x="1866" y="1081"/>
                  </a:cubicBezTo>
                  <a:cubicBezTo>
                    <a:pt x="1871" y="1074"/>
                    <a:pt x="1872" y="1071"/>
                    <a:pt x="1871" y="1071"/>
                  </a:cubicBezTo>
                  <a:cubicBezTo>
                    <a:pt x="1864" y="1071"/>
                    <a:pt x="1804" y="1130"/>
                    <a:pt x="1753" y="1181"/>
                  </a:cubicBezTo>
                  <a:cubicBezTo>
                    <a:pt x="1741" y="1194"/>
                    <a:pt x="1728" y="1194"/>
                    <a:pt x="1716" y="1206"/>
                  </a:cubicBezTo>
                  <a:cubicBezTo>
                    <a:pt x="1703" y="1219"/>
                    <a:pt x="1690" y="1232"/>
                    <a:pt x="1678" y="1244"/>
                  </a:cubicBezTo>
                  <a:lnTo>
                    <a:pt x="1803" y="1093"/>
                  </a:lnTo>
                  <a:cubicBezTo>
                    <a:pt x="1806" y="1073"/>
                    <a:pt x="1802" y="1065"/>
                    <a:pt x="1794" y="1065"/>
                  </a:cubicBezTo>
                  <a:cubicBezTo>
                    <a:pt x="1763" y="1065"/>
                    <a:pt x="1663" y="1197"/>
                    <a:pt x="1602" y="1257"/>
                  </a:cubicBezTo>
                  <a:cubicBezTo>
                    <a:pt x="1585" y="1268"/>
                    <a:pt x="1574" y="1274"/>
                    <a:pt x="1567" y="1274"/>
                  </a:cubicBezTo>
                  <a:cubicBezTo>
                    <a:pt x="1558" y="1274"/>
                    <a:pt x="1558" y="1265"/>
                    <a:pt x="1565" y="1244"/>
                  </a:cubicBezTo>
                  <a:lnTo>
                    <a:pt x="1577" y="1232"/>
                  </a:lnTo>
                  <a:lnTo>
                    <a:pt x="1766" y="1043"/>
                  </a:lnTo>
                  <a:lnTo>
                    <a:pt x="1690" y="1081"/>
                  </a:lnTo>
                  <a:lnTo>
                    <a:pt x="1690" y="1081"/>
                  </a:lnTo>
                  <a:lnTo>
                    <a:pt x="1841" y="905"/>
                  </a:lnTo>
                  <a:lnTo>
                    <a:pt x="1841" y="905"/>
                  </a:lnTo>
                  <a:cubicBezTo>
                    <a:pt x="1782" y="948"/>
                    <a:pt x="1752" y="966"/>
                    <a:pt x="1739" y="966"/>
                  </a:cubicBezTo>
                  <a:cubicBezTo>
                    <a:pt x="1722" y="966"/>
                    <a:pt x="1733" y="935"/>
                    <a:pt x="1741" y="892"/>
                  </a:cubicBezTo>
                  <a:lnTo>
                    <a:pt x="1741" y="892"/>
                  </a:lnTo>
                  <a:cubicBezTo>
                    <a:pt x="1703" y="943"/>
                    <a:pt x="1665" y="1005"/>
                    <a:pt x="1615" y="1056"/>
                  </a:cubicBezTo>
                  <a:lnTo>
                    <a:pt x="1602" y="1056"/>
                  </a:lnTo>
                  <a:cubicBezTo>
                    <a:pt x="1557" y="1112"/>
                    <a:pt x="1502" y="1158"/>
                    <a:pt x="1482" y="1158"/>
                  </a:cubicBezTo>
                  <a:cubicBezTo>
                    <a:pt x="1480" y="1158"/>
                    <a:pt x="1478" y="1158"/>
                    <a:pt x="1477" y="1156"/>
                  </a:cubicBezTo>
                  <a:cubicBezTo>
                    <a:pt x="1514" y="1093"/>
                    <a:pt x="1565" y="1056"/>
                    <a:pt x="1565" y="1031"/>
                  </a:cubicBezTo>
                  <a:cubicBezTo>
                    <a:pt x="1577" y="1043"/>
                    <a:pt x="1590" y="1056"/>
                    <a:pt x="1602" y="1056"/>
                  </a:cubicBezTo>
                  <a:cubicBezTo>
                    <a:pt x="1590" y="1043"/>
                    <a:pt x="1577" y="1031"/>
                    <a:pt x="1577" y="1031"/>
                  </a:cubicBezTo>
                  <a:cubicBezTo>
                    <a:pt x="1590" y="1031"/>
                    <a:pt x="1602" y="1043"/>
                    <a:pt x="1615" y="1056"/>
                  </a:cubicBezTo>
                  <a:cubicBezTo>
                    <a:pt x="1565" y="1005"/>
                    <a:pt x="1640" y="1043"/>
                    <a:pt x="1565" y="1005"/>
                  </a:cubicBezTo>
                  <a:lnTo>
                    <a:pt x="1565" y="993"/>
                  </a:lnTo>
                  <a:cubicBezTo>
                    <a:pt x="1577" y="993"/>
                    <a:pt x="1590" y="1005"/>
                    <a:pt x="1590" y="1005"/>
                  </a:cubicBezTo>
                  <a:cubicBezTo>
                    <a:pt x="1590" y="993"/>
                    <a:pt x="1590" y="993"/>
                    <a:pt x="1577" y="993"/>
                  </a:cubicBezTo>
                  <a:cubicBezTo>
                    <a:pt x="1602" y="968"/>
                    <a:pt x="1615" y="943"/>
                    <a:pt x="1640" y="930"/>
                  </a:cubicBezTo>
                  <a:cubicBezTo>
                    <a:pt x="1653" y="917"/>
                    <a:pt x="1653" y="917"/>
                    <a:pt x="1665" y="905"/>
                  </a:cubicBezTo>
                  <a:cubicBezTo>
                    <a:pt x="1677" y="894"/>
                    <a:pt x="1685" y="887"/>
                    <a:pt x="1689" y="887"/>
                  </a:cubicBezTo>
                  <a:cubicBezTo>
                    <a:pt x="1694" y="887"/>
                    <a:pt x="1692" y="897"/>
                    <a:pt x="1678" y="917"/>
                  </a:cubicBezTo>
                  <a:cubicBezTo>
                    <a:pt x="1678" y="917"/>
                    <a:pt x="1665" y="905"/>
                    <a:pt x="1665" y="905"/>
                  </a:cubicBezTo>
                  <a:lnTo>
                    <a:pt x="1665" y="905"/>
                  </a:lnTo>
                  <a:cubicBezTo>
                    <a:pt x="1665" y="917"/>
                    <a:pt x="1665" y="917"/>
                    <a:pt x="1678" y="930"/>
                  </a:cubicBezTo>
                  <a:cubicBezTo>
                    <a:pt x="1716" y="892"/>
                    <a:pt x="1753" y="855"/>
                    <a:pt x="1778" y="830"/>
                  </a:cubicBezTo>
                  <a:cubicBezTo>
                    <a:pt x="1818" y="763"/>
                    <a:pt x="1809" y="749"/>
                    <a:pt x="1789" y="749"/>
                  </a:cubicBezTo>
                  <a:cubicBezTo>
                    <a:pt x="1776" y="749"/>
                    <a:pt x="1757" y="756"/>
                    <a:pt x="1747" y="756"/>
                  </a:cubicBezTo>
                  <a:cubicBezTo>
                    <a:pt x="1744" y="756"/>
                    <a:pt x="1742" y="755"/>
                    <a:pt x="1741" y="754"/>
                  </a:cubicBezTo>
                  <a:cubicBezTo>
                    <a:pt x="1741" y="767"/>
                    <a:pt x="1741" y="779"/>
                    <a:pt x="1728" y="804"/>
                  </a:cubicBezTo>
                  <a:lnTo>
                    <a:pt x="1653" y="855"/>
                  </a:lnTo>
                  <a:lnTo>
                    <a:pt x="1615" y="880"/>
                  </a:lnTo>
                  <a:cubicBezTo>
                    <a:pt x="1602" y="867"/>
                    <a:pt x="1590" y="867"/>
                    <a:pt x="1590" y="867"/>
                  </a:cubicBezTo>
                  <a:lnTo>
                    <a:pt x="1610" y="838"/>
                  </a:lnTo>
                  <a:lnTo>
                    <a:pt x="1610" y="838"/>
                  </a:lnTo>
                  <a:cubicBezTo>
                    <a:pt x="1597" y="846"/>
                    <a:pt x="1581" y="859"/>
                    <a:pt x="1565" y="867"/>
                  </a:cubicBezTo>
                  <a:lnTo>
                    <a:pt x="1552" y="867"/>
                  </a:lnTo>
                  <a:lnTo>
                    <a:pt x="1552" y="855"/>
                  </a:lnTo>
                  <a:cubicBezTo>
                    <a:pt x="1590" y="817"/>
                    <a:pt x="1628" y="779"/>
                    <a:pt x="1653" y="742"/>
                  </a:cubicBezTo>
                  <a:lnTo>
                    <a:pt x="1665" y="729"/>
                  </a:lnTo>
                  <a:cubicBezTo>
                    <a:pt x="1678" y="716"/>
                    <a:pt x="1690" y="704"/>
                    <a:pt x="1703" y="691"/>
                  </a:cubicBezTo>
                  <a:lnTo>
                    <a:pt x="1716" y="679"/>
                  </a:lnTo>
                  <a:cubicBezTo>
                    <a:pt x="1716" y="679"/>
                    <a:pt x="1716" y="679"/>
                    <a:pt x="1728" y="666"/>
                  </a:cubicBezTo>
                  <a:lnTo>
                    <a:pt x="1741" y="666"/>
                  </a:lnTo>
                  <a:cubicBezTo>
                    <a:pt x="1741" y="654"/>
                    <a:pt x="1741" y="654"/>
                    <a:pt x="1741" y="654"/>
                  </a:cubicBezTo>
                  <a:cubicBezTo>
                    <a:pt x="1753" y="641"/>
                    <a:pt x="1766" y="641"/>
                    <a:pt x="1778" y="628"/>
                  </a:cubicBezTo>
                  <a:lnTo>
                    <a:pt x="1778" y="628"/>
                  </a:lnTo>
                  <a:lnTo>
                    <a:pt x="1678" y="679"/>
                  </a:lnTo>
                  <a:lnTo>
                    <a:pt x="1640" y="704"/>
                  </a:lnTo>
                  <a:lnTo>
                    <a:pt x="1640" y="691"/>
                  </a:lnTo>
                  <a:lnTo>
                    <a:pt x="1653" y="691"/>
                  </a:lnTo>
                  <a:lnTo>
                    <a:pt x="1653" y="666"/>
                  </a:lnTo>
                  <a:lnTo>
                    <a:pt x="1678" y="679"/>
                  </a:lnTo>
                  <a:lnTo>
                    <a:pt x="1678" y="679"/>
                  </a:lnTo>
                  <a:lnTo>
                    <a:pt x="1665" y="666"/>
                  </a:lnTo>
                  <a:cubicBezTo>
                    <a:pt x="1678" y="666"/>
                    <a:pt x="1678" y="679"/>
                    <a:pt x="1678" y="679"/>
                  </a:cubicBezTo>
                  <a:lnTo>
                    <a:pt x="1678" y="679"/>
                  </a:lnTo>
                  <a:cubicBezTo>
                    <a:pt x="1678" y="666"/>
                    <a:pt x="1665" y="666"/>
                    <a:pt x="1665" y="654"/>
                  </a:cubicBezTo>
                  <a:lnTo>
                    <a:pt x="1690" y="654"/>
                  </a:lnTo>
                  <a:cubicBezTo>
                    <a:pt x="1690" y="654"/>
                    <a:pt x="1678" y="654"/>
                    <a:pt x="1678" y="641"/>
                  </a:cubicBezTo>
                  <a:cubicBezTo>
                    <a:pt x="1690" y="641"/>
                    <a:pt x="1690" y="641"/>
                    <a:pt x="1703" y="654"/>
                  </a:cubicBezTo>
                  <a:cubicBezTo>
                    <a:pt x="1690" y="641"/>
                    <a:pt x="1703" y="641"/>
                    <a:pt x="1703" y="641"/>
                  </a:cubicBezTo>
                  <a:lnTo>
                    <a:pt x="1690" y="628"/>
                  </a:lnTo>
                  <a:cubicBezTo>
                    <a:pt x="1703" y="603"/>
                    <a:pt x="1728" y="566"/>
                    <a:pt x="1741" y="540"/>
                  </a:cubicBezTo>
                  <a:cubicBezTo>
                    <a:pt x="1766" y="528"/>
                    <a:pt x="1778" y="503"/>
                    <a:pt x="1791" y="503"/>
                  </a:cubicBezTo>
                  <a:cubicBezTo>
                    <a:pt x="1797" y="486"/>
                    <a:pt x="1792" y="479"/>
                    <a:pt x="1781" y="479"/>
                  </a:cubicBezTo>
                  <a:cubicBezTo>
                    <a:pt x="1767" y="479"/>
                    <a:pt x="1743" y="489"/>
                    <a:pt x="1716" y="503"/>
                  </a:cubicBezTo>
                  <a:lnTo>
                    <a:pt x="1703" y="503"/>
                  </a:lnTo>
                  <a:cubicBezTo>
                    <a:pt x="1690" y="503"/>
                    <a:pt x="1653" y="478"/>
                    <a:pt x="1640" y="465"/>
                  </a:cubicBezTo>
                  <a:lnTo>
                    <a:pt x="1640" y="465"/>
                  </a:lnTo>
                  <a:cubicBezTo>
                    <a:pt x="1665" y="490"/>
                    <a:pt x="1678" y="503"/>
                    <a:pt x="1703" y="515"/>
                  </a:cubicBezTo>
                  <a:lnTo>
                    <a:pt x="1665" y="540"/>
                  </a:lnTo>
                  <a:lnTo>
                    <a:pt x="1653" y="540"/>
                  </a:lnTo>
                  <a:cubicBezTo>
                    <a:pt x="1640" y="553"/>
                    <a:pt x="1615" y="566"/>
                    <a:pt x="1602" y="578"/>
                  </a:cubicBezTo>
                  <a:lnTo>
                    <a:pt x="1577" y="591"/>
                  </a:lnTo>
                  <a:cubicBezTo>
                    <a:pt x="1577" y="578"/>
                    <a:pt x="1565" y="578"/>
                    <a:pt x="1565" y="578"/>
                  </a:cubicBezTo>
                  <a:lnTo>
                    <a:pt x="1565" y="578"/>
                  </a:lnTo>
                  <a:lnTo>
                    <a:pt x="1577" y="591"/>
                  </a:lnTo>
                  <a:cubicBezTo>
                    <a:pt x="1552" y="591"/>
                    <a:pt x="1552" y="591"/>
                    <a:pt x="1565" y="553"/>
                  </a:cubicBezTo>
                  <a:lnTo>
                    <a:pt x="1565" y="553"/>
                  </a:lnTo>
                  <a:lnTo>
                    <a:pt x="1527" y="578"/>
                  </a:lnTo>
                  <a:cubicBezTo>
                    <a:pt x="1523" y="575"/>
                    <a:pt x="1521" y="573"/>
                    <a:pt x="1519" y="573"/>
                  </a:cubicBezTo>
                  <a:cubicBezTo>
                    <a:pt x="1516" y="573"/>
                    <a:pt x="1518" y="582"/>
                    <a:pt x="1527" y="591"/>
                  </a:cubicBezTo>
                  <a:cubicBezTo>
                    <a:pt x="1514" y="591"/>
                    <a:pt x="1502" y="603"/>
                    <a:pt x="1489" y="616"/>
                  </a:cubicBezTo>
                  <a:cubicBezTo>
                    <a:pt x="1489" y="591"/>
                    <a:pt x="1502" y="553"/>
                    <a:pt x="1514" y="515"/>
                  </a:cubicBezTo>
                  <a:cubicBezTo>
                    <a:pt x="1514" y="515"/>
                    <a:pt x="1514" y="528"/>
                    <a:pt x="1514" y="528"/>
                  </a:cubicBezTo>
                  <a:cubicBezTo>
                    <a:pt x="1530" y="536"/>
                    <a:pt x="1551" y="544"/>
                    <a:pt x="1571" y="555"/>
                  </a:cubicBezTo>
                  <a:lnTo>
                    <a:pt x="1571" y="555"/>
                  </a:lnTo>
                  <a:cubicBezTo>
                    <a:pt x="1549" y="537"/>
                    <a:pt x="1532" y="520"/>
                    <a:pt x="1514" y="503"/>
                  </a:cubicBezTo>
                  <a:cubicBezTo>
                    <a:pt x="1514" y="478"/>
                    <a:pt x="1514" y="465"/>
                    <a:pt x="1502" y="465"/>
                  </a:cubicBezTo>
                  <a:cubicBezTo>
                    <a:pt x="1502" y="465"/>
                    <a:pt x="1502" y="453"/>
                    <a:pt x="1502" y="453"/>
                  </a:cubicBezTo>
                  <a:cubicBezTo>
                    <a:pt x="1489" y="453"/>
                    <a:pt x="1489" y="440"/>
                    <a:pt x="1489" y="440"/>
                  </a:cubicBezTo>
                  <a:lnTo>
                    <a:pt x="1489" y="440"/>
                  </a:lnTo>
                  <a:cubicBezTo>
                    <a:pt x="1489" y="440"/>
                    <a:pt x="1502" y="440"/>
                    <a:pt x="1502" y="453"/>
                  </a:cubicBezTo>
                  <a:cubicBezTo>
                    <a:pt x="1502" y="440"/>
                    <a:pt x="1502" y="440"/>
                    <a:pt x="1502" y="440"/>
                  </a:cubicBezTo>
                  <a:cubicBezTo>
                    <a:pt x="1496" y="440"/>
                    <a:pt x="1492" y="440"/>
                    <a:pt x="1489" y="438"/>
                  </a:cubicBezTo>
                  <a:lnTo>
                    <a:pt x="1489" y="438"/>
                  </a:lnTo>
                  <a:cubicBezTo>
                    <a:pt x="1489" y="435"/>
                    <a:pt x="1486" y="427"/>
                    <a:pt x="1477" y="427"/>
                  </a:cubicBezTo>
                  <a:lnTo>
                    <a:pt x="1489" y="465"/>
                  </a:lnTo>
                  <a:cubicBezTo>
                    <a:pt x="1477" y="465"/>
                    <a:pt x="1464" y="453"/>
                    <a:pt x="1452" y="440"/>
                  </a:cubicBezTo>
                  <a:lnTo>
                    <a:pt x="1464" y="427"/>
                  </a:lnTo>
                  <a:lnTo>
                    <a:pt x="1502" y="365"/>
                  </a:lnTo>
                  <a:lnTo>
                    <a:pt x="1527" y="339"/>
                  </a:lnTo>
                  <a:lnTo>
                    <a:pt x="1565" y="289"/>
                  </a:lnTo>
                  <a:lnTo>
                    <a:pt x="1577" y="264"/>
                  </a:lnTo>
                  <a:lnTo>
                    <a:pt x="1577" y="264"/>
                  </a:lnTo>
                  <a:cubicBezTo>
                    <a:pt x="1577" y="264"/>
                    <a:pt x="1565" y="277"/>
                    <a:pt x="1565" y="277"/>
                  </a:cubicBezTo>
                  <a:lnTo>
                    <a:pt x="1552" y="277"/>
                  </a:lnTo>
                  <a:lnTo>
                    <a:pt x="1540" y="289"/>
                  </a:lnTo>
                  <a:cubicBezTo>
                    <a:pt x="1527" y="302"/>
                    <a:pt x="1514" y="314"/>
                    <a:pt x="1502" y="327"/>
                  </a:cubicBezTo>
                  <a:cubicBezTo>
                    <a:pt x="1477" y="365"/>
                    <a:pt x="1452" y="402"/>
                    <a:pt x="1426" y="440"/>
                  </a:cubicBezTo>
                  <a:lnTo>
                    <a:pt x="1414" y="453"/>
                  </a:lnTo>
                  <a:lnTo>
                    <a:pt x="1389" y="478"/>
                  </a:lnTo>
                  <a:lnTo>
                    <a:pt x="1376" y="478"/>
                  </a:lnTo>
                  <a:lnTo>
                    <a:pt x="1389" y="490"/>
                  </a:lnTo>
                  <a:lnTo>
                    <a:pt x="1376" y="503"/>
                  </a:lnTo>
                  <a:cubicBezTo>
                    <a:pt x="1364" y="503"/>
                    <a:pt x="1364" y="503"/>
                    <a:pt x="1351" y="491"/>
                  </a:cubicBezTo>
                  <a:lnTo>
                    <a:pt x="1351" y="491"/>
                  </a:lnTo>
                  <a:lnTo>
                    <a:pt x="1364" y="503"/>
                  </a:lnTo>
                  <a:lnTo>
                    <a:pt x="1351" y="528"/>
                  </a:lnTo>
                  <a:cubicBezTo>
                    <a:pt x="1313" y="578"/>
                    <a:pt x="1276" y="616"/>
                    <a:pt x="1225" y="628"/>
                  </a:cubicBezTo>
                  <a:cubicBezTo>
                    <a:pt x="1219" y="631"/>
                    <a:pt x="1214" y="633"/>
                    <a:pt x="1210" y="633"/>
                  </a:cubicBezTo>
                  <a:cubicBezTo>
                    <a:pt x="1169" y="633"/>
                    <a:pt x="1356" y="433"/>
                    <a:pt x="1414" y="352"/>
                  </a:cubicBezTo>
                  <a:lnTo>
                    <a:pt x="1414" y="352"/>
                  </a:lnTo>
                  <a:cubicBezTo>
                    <a:pt x="1329" y="420"/>
                    <a:pt x="1203" y="535"/>
                    <a:pt x="1170" y="535"/>
                  </a:cubicBezTo>
                  <a:cubicBezTo>
                    <a:pt x="1155" y="535"/>
                    <a:pt x="1160" y="509"/>
                    <a:pt x="1200" y="440"/>
                  </a:cubicBezTo>
                  <a:cubicBezTo>
                    <a:pt x="1217" y="427"/>
                    <a:pt x="1227" y="423"/>
                    <a:pt x="1233" y="423"/>
                  </a:cubicBezTo>
                  <a:cubicBezTo>
                    <a:pt x="1246" y="423"/>
                    <a:pt x="1246" y="440"/>
                    <a:pt x="1263" y="440"/>
                  </a:cubicBezTo>
                  <a:lnTo>
                    <a:pt x="1339" y="289"/>
                  </a:lnTo>
                  <a:cubicBezTo>
                    <a:pt x="1565" y="101"/>
                    <a:pt x="1514" y="189"/>
                    <a:pt x="16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7"/>
            <p:cNvSpPr/>
            <p:nvPr/>
          </p:nvSpPr>
          <p:spPr>
            <a:xfrm>
              <a:off x="350800" y="440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13" y="13"/>
                    <a:pt x="13" y="13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7"/>
            <p:cNvSpPr/>
            <p:nvPr/>
          </p:nvSpPr>
          <p:spPr>
            <a:xfrm>
              <a:off x="358975" y="44107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7"/>
            <p:cNvSpPr/>
            <p:nvPr/>
          </p:nvSpPr>
          <p:spPr>
            <a:xfrm>
              <a:off x="356125" y="4415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cubicBezTo>
                    <a:pt x="14" y="13"/>
                    <a:pt x="26" y="13"/>
                    <a:pt x="26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7"/>
            <p:cNvSpPr/>
            <p:nvPr/>
          </p:nvSpPr>
          <p:spPr>
            <a:xfrm>
              <a:off x="356125" y="44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7"/>
            <p:cNvSpPr/>
            <p:nvPr/>
          </p:nvSpPr>
          <p:spPr>
            <a:xfrm>
              <a:off x="359600" y="44098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7"/>
            <p:cNvSpPr/>
            <p:nvPr/>
          </p:nvSpPr>
          <p:spPr>
            <a:xfrm>
              <a:off x="348600" y="4399450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7" y="6"/>
                    <a:pt x="10" y="10"/>
                    <a:pt x="11" y="10"/>
                  </a:cubicBezTo>
                  <a:cubicBezTo>
                    <a:pt x="13" y="10"/>
                    <a:pt x="13" y="6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7"/>
            <p:cNvSpPr/>
            <p:nvPr/>
          </p:nvSpPr>
          <p:spPr>
            <a:xfrm>
              <a:off x="348275" y="439945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" y="0"/>
                  </a:cubicBezTo>
                  <a:cubicBezTo>
                    <a:pt x="1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7"/>
            <p:cNvSpPr/>
            <p:nvPr/>
          </p:nvSpPr>
          <p:spPr>
            <a:xfrm>
              <a:off x="348900" y="4403200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51" y="1"/>
                  </a:moveTo>
                  <a:cubicBezTo>
                    <a:pt x="51" y="13"/>
                    <a:pt x="26" y="13"/>
                    <a:pt x="14" y="26"/>
                  </a:cubicBezTo>
                  <a:cubicBezTo>
                    <a:pt x="14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26" y="51"/>
                    <a:pt x="51" y="64"/>
                  </a:cubicBezTo>
                  <a:lnTo>
                    <a:pt x="89" y="13"/>
                  </a:lnTo>
                  <a:cubicBezTo>
                    <a:pt x="76" y="13"/>
                    <a:pt x="64" y="1"/>
                    <a:pt x="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7"/>
            <p:cNvSpPr/>
            <p:nvPr/>
          </p:nvSpPr>
          <p:spPr>
            <a:xfrm>
              <a:off x="366825" y="43608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0" y="1"/>
                  </a:moveTo>
                  <a:cubicBezTo>
                    <a:pt x="0" y="5"/>
                    <a:pt x="5" y="11"/>
                    <a:pt x="11" y="17"/>
                  </a:cubicBezTo>
                  <a:lnTo>
                    <a:pt x="11" y="17"/>
                  </a:lnTo>
                  <a:cubicBezTo>
                    <a:pt x="5" y="11"/>
                    <a:pt x="0" y="4"/>
                    <a:pt x="0" y="1"/>
                  </a:cubicBezTo>
                  <a:close/>
                  <a:moveTo>
                    <a:pt x="11" y="17"/>
                  </a:moveTo>
                  <a:lnTo>
                    <a:pt x="11" y="17"/>
                  </a:lnTo>
                  <a:cubicBezTo>
                    <a:pt x="22" y="29"/>
                    <a:pt x="38" y="41"/>
                    <a:pt x="40" y="41"/>
                  </a:cubicBezTo>
                  <a:cubicBezTo>
                    <a:pt x="40" y="41"/>
                    <a:pt x="40" y="40"/>
                    <a:pt x="38" y="38"/>
                  </a:cubicBezTo>
                  <a:cubicBezTo>
                    <a:pt x="38" y="38"/>
                    <a:pt x="22" y="28"/>
                    <a:pt x="1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7"/>
            <p:cNvSpPr/>
            <p:nvPr/>
          </p:nvSpPr>
          <p:spPr>
            <a:xfrm>
              <a:off x="368500" y="436467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7"/>
            <p:cNvSpPr/>
            <p:nvPr/>
          </p:nvSpPr>
          <p:spPr>
            <a:xfrm>
              <a:off x="367750" y="4364575"/>
              <a:ext cx="975" cy="1850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" y="0"/>
                  </a:moveTo>
                  <a:cubicBezTo>
                    <a:pt x="1" y="22"/>
                    <a:pt x="20" y="53"/>
                    <a:pt x="9" y="53"/>
                  </a:cubicBezTo>
                  <a:cubicBezTo>
                    <a:pt x="7" y="53"/>
                    <a:pt x="4" y="52"/>
                    <a:pt x="1" y="51"/>
                  </a:cubicBezTo>
                  <a:lnTo>
                    <a:pt x="1" y="51"/>
                  </a:lnTo>
                  <a:cubicBezTo>
                    <a:pt x="18" y="67"/>
                    <a:pt x="26" y="73"/>
                    <a:pt x="29" y="73"/>
                  </a:cubicBezTo>
                  <a:cubicBezTo>
                    <a:pt x="36" y="73"/>
                    <a:pt x="16" y="37"/>
                    <a:pt x="32" y="37"/>
                  </a:cubicBezTo>
                  <a:cubicBezTo>
                    <a:pt x="34" y="37"/>
                    <a:pt x="36" y="37"/>
                    <a:pt x="39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7"/>
            <p:cNvSpPr/>
            <p:nvPr/>
          </p:nvSpPr>
          <p:spPr>
            <a:xfrm>
              <a:off x="363375" y="43630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13"/>
                  </a:moveTo>
                  <a:cubicBezTo>
                    <a:pt x="25" y="13"/>
                    <a:pt x="0" y="0"/>
                    <a:pt x="25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7"/>
            <p:cNvSpPr/>
            <p:nvPr/>
          </p:nvSpPr>
          <p:spPr>
            <a:xfrm>
              <a:off x="364625" y="43650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" y="0"/>
                  </a:moveTo>
                  <a:cubicBezTo>
                    <a:pt x="0" y="0"/>
                    <a:pt x="0" y="3"/>
                    <a:pt x="0" y="8"/>
                  </a:cubicBezTo>
                  <a:lnTo>
                    <a:pt x="13" y="21"/>
                  </a:lnTo>
                  <a:cubicBezTo>
                    <a:pt x="5" y="6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7"/>
            <p:cNvSpPr/>
            <p:nvPr/>
          </p:nvSpPr>
          <p:spPr>
            <a:xfrm>
              <a:off x="364300" y="4364575"/>
              <a:ext cx="875" cy="850"/>
            </a:xfrm>
            <a:custGeom>
              <a:avLst/>
              <a:gdLst/>
              <a:ahLst/>
              <a:cxnLst/>
              <a:rect l="l" t="t" r="r" b="b"/>
              <a:pathLst>
                <a:path w="35" h="34" extrusionOk="0">
                  <a:moveTo>
                    <a:pt x="1" y="0"/>
                  </a:moveTo>
                  <a:lnTo>
                    <a:pt x="13" y="25"/>
                  </a:lnTo>
                  <a:cubicBezTo>
                    <a:pt x="20" y="25"/>
                    <a:pt x="32" y="34"/>
                    <a:pt x="33" y="34"/>
                  </a:cubicBezTo>
                  <a:cubicBezTo>
                    <a:pt x="34" y="34"/>
                    <a:pt x="30" y="29"/>
                    <a:pt x="14" y="14"/>
                  </a:cubicBezTo>
                  <a:lnTo>
                    <a:pt x="14" y="14"/>
                  </a:ln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cubicBezTo>
                    <a:pt x="11" y="10"/>
                    <a:pt x="6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7"/>
            <p:cNvSpPr/>
            <p:nvPr/>
          </p:nvSpPr>
          <p:spPr>
            <a:xfrm>
              <a:off x="364625" y="4364500"/>
              <a:ext cx="1275" cy="1050"/>
            </a:xfrm>
            <a:custGeom>
              <a:avLst/>
              <a:gdLst/>
              <a:ahLst/>
              <a:cxnLst/>
              <a:rect l="l" t="t" r="r" b="b"/>
              <a:pathLst>
                <a:path w="51" h="42" extrusionOk="0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7" y="12"/>
                    <a:pt x="28" y="14"/>
                    <a:pt x="38" y="23"/>
                  </a:cubicBezTo>
                  <a:lnTo>
                    <a:pt x="38" y="23"/>
                  </a:lnTo>
                  <a:cubicBezTo>
                    <a:pt x="26" y="12"/>
                    <a:pt x="9" y="1"/>
                    <a:pt x="3" y="1"/>
                  </a:cubicBezTo>
                  <a:close/>
                  <a:moveTo>
                    <a:pt x="38" y="23"/>
                  </a:moveTo>
                  <a:lnTo>
                    <a:pt x="38" y="23"/>
                  </a:lnTo>
                  <a:cubicBezTo>
                    <a:pt x="38" y="24"/>
                    <a:pt x="39" y="24"/>
                    <a:pt x="40" y="25"/>
                  </a:cubicBezTo>
                  <a:lnTo>
                    <a:pt x="40" y="25"/>
                  </a:lnTo>
                  <a:cubicBezTo>
                    <a:pt x="39" y="24"/>
                    <a:pt x="38" y="23"/>
                    <a:pt x="38" y="23"/>
                  </a:cubicBezTo>
                  <a:close/>
                  <a:moveTo>
                    <a:pt x="40" y="25"/>
                  </a:moveTo>
                  <a:cubicBezTo>
                    <a:pt x="43" y="29"/>
                    <a:pt x="47" y="34"/>
                    <a:pt x="51" y="41"/>
                  </a:cubicBezTo>
                  <a:cubicBezTo>
                    <a:pt x="51" y="37"/>
                    <a:pt x="46" y="31"/>
                    <a:pt x="4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7"/>
            <p:cNvSpPr/>
            <p:nvPr/>
          </p:nvSpPr>
          <p:spPr>
            <a:xfrm>
              <a:off x="369175" y="4367075"/>
              <a:ext cx="800" cy="650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19" y="1"/>
                  </a:move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7" y="13"/>
                  </a:cubicBezTo>
                  <a:lnTo>
                    <a:pt x="32" y="2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7"/>
            <p:cNvSpPr/>
            <p:nvPr/>
          </p:nvSpPr>
          <p:spPr>
            <a:xfrm>
              <a:off x="363675" y="4365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lnTo>
                    <a:pt x="13" y="25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7"/>
            <p:cNvSpPr/>
            <p:nvPr/>
          </p:nvSpPr>
          <p:spPr>
            <a:xfrm>
              <a:off x="365550" y="4365525"/>
              <a:ext cx="975" cy="1575"/>
            </a:xfrm>
            <a:custGeom>
              <a:avLst/>
              <a:gdLst/>
              <a:ahLst/>
              <a:cxnLst/>
              <a:rect l="l" t="t" r="r" b="b"/>
              <a:pathLst>
                <a:path w="39" h="63" extrusionOk="0">
                  <a:moveTo>
                    <a:pt x="39" y="63"/>
                  </a:moveTo>
                  <a:lnTo>
                    <a:pt x="1" y="0"/>
                  </a:lnTo>
                  <a:lnTo>
                    <a:pt x="39" y="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7"/>
            <p:cNvSpPr/>
            <p:nvPr/>
          </p:nvSpPr>
          <p:spPr>
            <a:xfrm>
              <a:off x="360850" y="4364250"/>
              <a:ext cx="975" cy="1300"/>
            </a:xfrm>
            <a:custGeom>
              <a:avLst/>
              <a:gdLst/>
              <a:ahLst/>
              <a:cxnLst/>
              <a:rect l="l" t="t" r="r" b="b"/>
              <a:pathLst>
                <a:path w="39" h="52" extrusionOk="0">
                  <a:moveTo>
                    <a:pt x="0" y="1"/>
                  </a:moveTo>
                  <a:lnTo>
                    <a:pt x="26" y="38"/>
                  </a:lnTo>
                  <a:lnTo>
                    <a:pt x="38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7"/>
            <p:cNvSpPr/>
            <p:nvPr/>
          </p:nvSpPr>
          <p:spPr>
            <a:xfrm>
              <a:off x="360850" y="43658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0" y="1"/>
                  </a:moveTo>
                  <a:cubicBezTo>
                    <a:pt x="0" y="1"/>
                    <a:pt x="0" y="13"/>
                    <a:pt x="13" y="26"/>
                  </a:cubicBezTo>
                  <a:cubicBezTo>
                    <a:pt x="13" y="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7"/>
            <p:cNvSpPr/>
            <p:nvPr/>
          </p:nvSpPr>
          <p:spPr>
            <a:xfrm>
              <a:off x="3633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7"/>
            <p:cNvSpPr/>
            <p:nvPr/>
          </p:nvSpPr>
          <p:spPr>
            <a:xfrm>
              <a:off x="363675" y="436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7"/>
            <p:cNvSpPr/>
            <p:nvPr/>
          </p:nvSpPr>
          <p:spPr>
            <a:xfrm>
              <a:off x="365250" y="4366775"/>
              <a:ext cx="1900" cy="160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0" y="0"/>
                  </a:moveTo>
                  <a:cubicBezTo>
                    <a:pt x="26" y="25"/>
                    <a:pt x="38" y="51"/>
                    <a:pt x="76" y="63"/>
                  </a:cubicBezTo>
                  <a:cubicBezTo>
                    <a:pt x="51" y="38"/>
                    <a:pt x="26" y="2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7"/>
            <p:cNvSpPr/>
            <p:nvPr/>
          </p:nvSpPr>
          <p:spPr>
            <a:xfrm>
              <a:off x="364300" y="43664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1" y="1"/>
                  </a:moveTo>
                  <a:lnTo>
                    <a:pt x="26" y="38"/>
                  </a:lnTo>
                  <a:lnTo>
                    <a:pt x="38" y="38"/>
                  </a:lnTo>
                  <a:cubicBezTo>
                    <a:pt x="26" y="26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7"/>
            <p:cNvSpPr/>
            <p:nvPr/>
          </p:nvSpPr>
          <p:spPr>
            <a:xfrm>
              <a:off x="36462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7"/>
            <p:cNvSpPr/>
            <p:nvPr/>
          </p:nvSpPr>
          <p:spPr>
            <a:xfrm>
              <a:off x="362425" y="4367000"/>
              <a:ext cx="975" cy="725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3" y="16"/>
                    <a:pt x="13" y="16"/>
                    <a:pt x="13" y="29"/>
                  </a:cubicBezTo>
                  <a:lnTo>
                    <a:pt x="38" y="29"/>
                  </a:lnTo>
                  <a:cubicBezTo>
                    <a:pt x="28" y="19"/>
                    <a:pt x="9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7"/>
            <p:cNvSpPr/>
            <p:nvPr/>
          </p:nvSpPr>
          <p:spPr>
            <a:xfrm>
              <a:off x="363050" y="43667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7"/>
            <p:cNvSpPr/>
            <p:nvPr/>
          </p:nvSpPr>
          <p:spPr>
            <a:xfrm>
              <a:off x="363375" y="43674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13" y="13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7"/>
            <p:cNvSpPr/>
            <p:nvPr/>
          </p:nvSpPr>
          <p:spPr>
            <a:xfrm>
              <a:off x="362425" y="4366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13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7"/>
            <p:cNvSpPr/>
            <p:nvPr/>
          </p:nvSpPr>
          <p:spPr>
            <a:xfrm>
              <a:off x="362725" y="4366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3" y="0"/>
                    <a:pt x="13" y="13"/>
                    <a:pt x="26" y="25"/>
                  </a:cubicBezTo>
                  <a:cubicBezTo>
                    <a:pt x="26" y="13"/>
                    <a:pt x="26" y="13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7"/>
            <p:cNvSpPr/>
            <p:nvPr/>
          </p:nvSpPr>
          <p:spPr>
            <a:xfrm>
              <a:off x="368700" y="4370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7"/>
            <p:cNvSpPr/>
            <p:nvPr/>
          </p:nvSpPr>
          <p:spPr>
            <a:xfrm>
              <a:off x="342950" y="44170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lnTo>
                    <a:pt x="0" y="1"/>
                  </a:ln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7"/>
            <p:cNvSpPr/>
            <p:nvPr/>
          </p:nvSpPr>
          <p:spPr>
            <a:xfrm>
              <a:off x="329425" y="44135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7"/>
            <p:cNvSpPr/>
            <p:nvPr/>
          </p:nvSpPr>
          <p:spPr>
            <a:xfrm>
              <a:off x="345150" y="4407925"/>
              <a:ext cx="575" cy="250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0" y="0"/>
                  </a:moveTo>
                  <a:cubicBezTo>
                    <a:pt x="13" y="7"/>
                    <a:pt x="19" y="10"/>
                    <a:pt x="21" y="10"/>
                  </a:cubicBezTo>
                  <a:cubicBezTo>
                    <a:pt x="22" y="10"/>
                    <a:pt x="19" y="7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7"/>
            <p:cNvSpPr/>
            <p:nvPr/>
          </p:nvSpPr>
          <p:spPr>
            <a:xfrm>
              <a:off x="349225" y="44060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7"/>
            <p:cNvSpPr/>
            <p:nvPr/>
          </p:nvSpPr>
          <p:spPr>
            <a:xfrm>
              <a:off x="348600" y="4406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51" y="25"/>
                    <a:pt x="38" y="1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7"/>
            <p:cNvSpPr/>
            <p:nvPr/>
          </p:nvSpPr>
          <p:spPr>
            <a:xfrm>
              <a:off x="327225" y="441327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lnTo>
                    <a:pt x="39" y="25"/>
                  </a:lnTo>
                  <a:lnTo>
                    <a:pt x="39" y="25"/>
                  </a:lnTo>
                  <a:lnTo>
                    <a:pt x="26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7"/>
            <p:cNvSpPr/>
            <p:nvPr/>
          </p:nvSpPr>
          <p:spPr>
            <a:xfrm>
              <a:off x="327875" y="4414200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0" y="1"/>
                  </a:moveTo>
                  <a:lnTo>
                    <a:pt x="50" y="38"/>
                  </a:lnTo>
                  <a:cubicBezTo>
                    <a:pt x="50" y="38"/>
                    <a:pt x="50" y="33"/>
                    <a:pt x="54" y="33"/>
                  </a:cubicBezTo>
                  <a:lnTo>
                    <a:pt x="54" y="33"/>
                  </a:lnTo>
                  <a:lnTo>
                    <a:pt x="0" y="1"/>
                  </a:lnTo>
                  <a:close/>
                  <a:moveTo>
                    <a:pt x="54" y="33"/>
                  </a:moveTo>
                  <a:cubicBezTo>
                    <a:pt x="54" y="33"/>
                    <a:pt x="54" y="33"/>
                    <a:pt x="54" y="33"/>
                  </a:cubicBezTo>
                  <a:lnTo>
                    <a:pt x="54" y="33"/>
                  </a:lnTo>
                  <a:lnTo>
                    <a:pt x="63" y="38"/>
                  </a:lnTo>
                  <a:cubicBezTo>
                    <a:pt x="59" y="34"/>
                    <a:pt x="56" y="33"/>
                    <a:pt x="54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7"/>
            <p:cNvSpPr/>
            <p:nvPr/>
          </p:nvSpPr>
          <p:spPr>
            <a:xfrm>
              <a:off x="420225" y="42937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5" y="1"/>
                  </a:moveTo>
                  <a:cubicBezTo>
                    <a:pt x="3" y="1"/>
                    <a:pt x="2" y="3"/>
                    <a:pt x="1" y="6"/>
                  </a:cubicBezTo>
                  <a:lnTo>
                    <a:pt x="13" y="6"/>
                  </a:lnTo>
                  <a:cubicBezTo>
                    <a:pt x="9" y="2"/>
                    <a:pt x="7" y="1"/>
                    <a:pt x="5" y="1"/>
                  </a:cubicBezTo>
                  <a:close/>
                  <a:moveTo>
                    <a:pt x="0" y="6"/>
                  </a:moveTo>
                  <a:lnTo>
                    <a:pt x="0" y="19"/>
                  </a:lnTo>
                  <a:cubicBezTo>
                    <a:pt x="0" y="14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7"/>
            <p:cNvSpPr/>
            <p:nvPr/>
          </p:nvSpPr>
          <p:spPr>
            <a:xfrm>
              <a:off x="419900" y="42935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13"/>
                    <a:pt x="1" y="0"/>
                    <a:pt x="1" y="0"/>
                  </a:cubicBezTo>
                  <a:lnTo>
                    <a:pt x="1" y="0"/>
                  </a:lnTo>
                  <a:lnTo>
                    <a:pt x="1" y="13"/>
                  </a:lnTo>
                  <a:lnTo>
                    <a:pt x="1" y="26"/>
                  </a:ln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7"/>
            <p:cNvSpPr/>
            <p:nvPr/>
          </p:nvSpPr>
          <p:spPr>
            <a:xfrm>
              <a:off x="418350" y="429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38" y="1"/>
                  </a:moveTo>
                  <a:cubicBezTo>
                    <a:pt x="38" y="1"/>
                    <a:pt x="38" y="13"/>
                    <a:pt x="25" y="13"/>
                  </a:cubicBezTo>
                  <a:cubicBezTo>
                    <a:pt x="25" y="13"/>
                    <a:pt x="13" y="26"/>
                    <a:pt x="0" y="51"/>
                  </a:cubicBezTo>
                  <a:cubicBezTo>
                    <a:pt x="13" y="38"/>
                    <a:pt x="25" y="26"/>
                    <a:pt x="38" y="13"/>
                  </a:cubicBezTo>
                  <a:lnTo>
                    <a:pt x="50" y="13"/>
                  </a:lnTo>
                  <a:cubicBezTo>
                    <a:pt x="50" y="1"/>
                    <a:pt x="50" y="1"/>
                    <a:pt x="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7"/>
            <p:cNvSpPr/>
            <p:nvPr/>
          </p:nvSpPr>
          <p:spPr>
            <a:xfrm>
              <a:off x="420550" y="42935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0" y="13"/>
                  </a:lnTo>
                  <a:cubicBezTo>
                    <a:pt x="13" y="0"/>
                    <a:pt x="25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7"/>
            <p:cNvSpPr/>
            <p:nvPr/>
          </p:nvSpPr>
          <p:spPr>
            <a:xfrm>
              <a:off x="407350" y="425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7"/>
            <p:cNvSpPr/>
            <p:nvPr/>
          </p:nvSpPr>
          <p:spPr>
            <a:xfrm>
              <a:off x="425875" y="429607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" y="1"/>
                  </a:moveTo>
                  <a:cubicBezTo>
                    <a:pt x="1" y="13"/>
                    <a:pt x="1" y="26"/>
                    <a:pt x="13" y="39"/>
                  </a:cubicBezTo>
                  <a:lnTo>
                    <a:pt x="26" y="39"/>
                  </a:lnTo>
                  <a:cubicBezTo>
                    <a:pt x="26" y="39"/>
                    <a:pt x="26" y="26"/>
                    <a:pt x="26" y="13"/>
                  </a:cubicBezTo>
                  <a:cubicBezTo>
                    <a:pt x="22" y="17"/>
                    <a:pt x="19" y="19"/>
                    <a:pt x="17" y="19"/>
                  </a:cubicBezTo>
                  <a:cubicBezTo>
                    <a:pt x="12" y="19"/>
                    <a:pt x="10" y="1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7"/>
            <p:cNvSpPr/>
            <p:nvPr/>
          </p:nvSpPr>
          <p:spPr>
            <a:xfrm>
              <a:off x="426825" y="429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0" y="26"/>
                  </a:lnTo>
                  <a:lnTo>
                    <a:pt x="13" y="26"/>
                  </a:lnTo>
                  <a:cubicBezTo>
                    <a:pt x="13" y="13"/>
                    <a:pt x="13" y="0"/>
                    <a:pt x="0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13"/>
                    <a:pt x="13" y="26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7"/>
            <p:cNvSpPr/>
            <p:nvPr/>
          </p:nvSpPr>
          <p:spPr>
            <a:xfrm>
              <a:off x="424925" y="4296400"/>
              <a:ext cx="675" cy="975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4" y="0"/>
                  </a:moveTo>
                  <a:cubicBezTo>
                    <a:pt x="1" y="0"/>
                    <a:pt x="14" y="26"/>
                    <a:pt x="14" y="38"/>
                  </a:cubicBezTo>
                  <a:lnTo>
                    <a:pt x="26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7"/>
            <p:cNvSpPr/>
            <p:nvPr/>
          </p:nvSpPr>
          <p:spPr>
            <a:xfrm>
              <a:off x="42492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7"/>
            <p:cNvSpPr/>
            <p:nvPr/>
          </p:nvSpPr>
          <p:spPr>
            <a:xfrm>
              <a:off x="425575" y="42970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7"/>
            <p:cNvSpPr/>
            <p:nvPr/>
          </p:nvSpPr>
          <p:spPr>
            <a:xfrm>
              <a:off x="461700" y="43155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0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7"/>
            <p:cNvSpPr/>
            <p:nvPr/>
          </p:nvSpPr>
          <p:spPr>
            <a:xfrm>
              <a:off x="461375" y="43146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13" y="0"/>
                  </a:moveTo>
                  <a:lnTo>
                    <a:pt x="13" y="13"/>
                  </a:lnTo>
                  <a:lnTo>
                    <a:pt x="1" y="13"/>
                  </a:lnTo>
                  <a:cubicBezTo>
                    <a:pt x="1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1" y="13"/>
                    <a:pt x="13" y="29"/>
                    <a:pt x="19" y="29"/>
                  </a:cubicBezTo>
                  <a:cubicBezTo>
                    <a:pt x="21" y="29"/>
                    <a:pt x="23" y="28"/>
                    <a:pt x="26" y="25"/>
                  </a:cubicBezTo>
                  <a:cubicBezTo>
                    <a:pt x="19" y="13"/>
                    <a:pt x="23" y="13"/>
                    <a:pt x="24" y="13"/>
                  </a:cubicBezTo>
                  <a:cubicBezTo>
                    <a:pt x="26" y="13"/>
                    <a:pt x="26" y="13"/>
                    <a:pt x="13" y="0"/>
                  </a:cubicBezTo>
                  <a:close/>
                  <a:moveTo>
                    <a:pt x="1" y="13"/>
                  </a:moveTo>
                  <a:cubicBezTo>
                    <a:pt x="1" y="25"/>
                    <a:pt x="1" y="25"/>
                    <a:pt x="13" y="38"/>
                  </a:cubicBezTo>
                  <a:cubicBezTo>
                    <a:pt x="13" y="25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7"/>
            <p:cNvSpPr/>
            <p:nvPr/>
          </p:nvSpPr>
          <p:spPr>
            <a:xfrm>
              <a:off x="459800" y="43127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51"/>
                  </a:moveTo>
                  <a:lnTo>
                    <a:pt x="26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7"/>
            <p:cNvSpPr/>
            <p:nvPr/>
          </p:nvSpPr>
          <p:spPr>
            <a:xfrm>
              <a:off x="437200" y="4328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7"/>
            <p:cNvSpPr/>
            <p:nvPr/>
          </p:nvSpPr>
          <p:spPr>
            <a:xfrm>
              <a:off x="463900" y="43133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0"/>
                    <a:pt x="0" y="13"/>
                    <a:pt x="13" y="2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7"/>
            <p:cNvSpPr/>
            <p:nvPr/>
          </p:nvSpPr>
          <p:spPr>
            <a:xfrm>
              <a:off x="462000" y="4314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7"/>
            <p:cNvSpPr/>
            <p:nvPr/>
          </p:nvSpPr>
          <p:spPr>
            <a:xfrm>
              <a:off x="458550" y="43171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7"/>
            <p:cNvSpPr/>
            <p:nvPr/>
          </p:nvSpPr>
          <p:spPr>
            <a:xfrm>
              <a:off x="445050" y="432635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1"/>
                  </a:moveTo>
                  <a:cubicBezTo>
                    <a:pt x="0" y="1"/>
                    <a:pt x="2" y="5"/>
                    <a:pt x="13" y="21"/>
                  </a:cubicBezTo>
                  <a:cubicBezTo>
                    <a:pt x="13" y="21"/>
                    <a:pt x="13" y="9"/>
                    <a:pt x="13" y="9"/>
                  </a:cubicBezTo>
                  <a:cubicBezTo>
                    <a:pt x="13" y="9"/>
                    <a:pt x="5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7"/>
            <p:cNvSpPr/>
            <p:nvPr/>
          </p:nvSpPr>
          <p:spPr>
            <a:xfrm>
              <a:off x="446300" y="43243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6"/>
                  </a:moveTo>
                  <a:lnTo>
                    <a:pt x="13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7"/>
            <p:cNvSpPr/>
            <p:nvPr/>
          </p:nvSpPr>
          <p:spPr>
            <a:xfrm>
              <a:off x="458550" y="4317450"/>
              <a:ext cx="725" cy="1025"/>
            </a:xfrm>
            <a:custGeom>
              <a:avLst/>
              <a:gdLst/>
              <a:ahLst/>
              <a:cxnLst/>
              <a:rect l="l" t="t" r="r" b="b"/>
              <a:pathLst>
                <a:path w="29" h="41" extrusionOk="0">
                  <a:moveTo>
                    <a:pt x="0" y="0"/>
                  </a:moveTo>
                  <a:cubicBezTo>
                    <a:pt x="0" y="13"/>
                    <a:pt x="0" y="13"/>
                    <a:pt x="13" y="38"/>
                  </a:cubicBezTo>
                  <a:cubicBezTo>
                    <a:pt x="17" y="40"/>
                    <a:pt x="19" y="41"/>
                    <a:pt x="20" y="41"/>
                  </a:cubicBezTo>
                  <a:cubicBezTo>
                    <a:pt x="29" y="41"/>
                    <a:pt x="4" y="13"/>
                    <a:pt x="26" y="13"/>
                  </a:cubicBezTo>
                  <a:cubicBezTo>
                    <a:pt x="19" y="7"/>
                    <a:pt x="13" y="7"/>
                    <a:pt x="8" y="7"/>
                  </a:cubicBezTo>
                  <a:cubicBezTo>
                    <a:pt x="4" y="7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7"/>
            <p:cNvSpPr/>
            <p:nvPr/>
          </p:nvSpPr>
          <p:spPr>
            <a:xfrm>
              <a:off x="448800" y="432405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4" y="25"/>
                  </a:lnTo>
                  <a:lnTo>
                    <a:pt x="14" y="1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7"/>
            <p:cNvSpPr/>
            <p:nvPr/>
          </p:nvSpPr>
          <p:spPr>
            <a:xfrm>
              <a:off x="452900" y="427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7"/>
            <p:cNvSpPr/>
            <p:nvPr/>
          </p:nvSpPr>
          <p:spPr>
            <a:xfrm>
              <a:off x="450375" y="42772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3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7"/>
            <p:cNvSpPr/>
            <p:nvPr/>
          </p:nvSpPr>
          <p:spPr>
            <a:xfrm>
              <a:off x="450075" y="42772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7"/>
            <p:cNvSpPr/>
            <p:nvPr/>
          </p:nvSpPr>
          <p:spPr>
            <a:xfrm>
              <a:off x="449750" y="4277225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" y="1"/>
                  </a:moveTo>
                  <a:lnTo>
                    <a:pt x="13" y="26"/>
                  </a:lnTo>
                  <a:cubicBezTo>
                    <a:pt x="13" y="14"/>
                    <a:pt x="13" y="14"/>
                    <a:pt x="1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7"/>
            <p:cNvSpPr/>
            <p:nvPr/>
          </p:nvSpPr>
          <p:spPr>
            <a:xfrm>
              <a:off x="447875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7"/>
            <p:cNvSpPr/>
            <p:nvPr/>
          </p:nvSpPr>
          <p:spPr>
            <a:xfrm>
              <a:off x="449450" y="42775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3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7"/>
            <p:cNvSpPr/>
            <p:nvPr/>
          </p:nvSpPr>
          <p:spPr>
            <a:xfrm>
              <a:off x="447875" y="4279125"/>
              <a:ext cx="1900" cy="975"/>
            </a:xfrm>
            <a:custGeom>
              <a:avLst/>
              <a:gdLst/>
              <a:ahLst/>
              <a:cxnLst/>
              <a:rect l="l" t="t" r="r" b="b"/>
              <a:pathLst>
                <a:path w="76" h="39" extrusionOk="0">
                  <a:moveTo>
                    <a:pt x="38" y="0"/>
                  </a:moveTo>
                  <a:cubicBezTo>
                    <a:pt x="25" y="13"/>
                    <a:pt x="13" y="13"/>
                    <a:pt x="0" y="13"/>
                  </a:cubicBezTo>
                  <a:cubicBezTo>
                    <a:pt x="0" y="26"/>
                    <a:pt x="13" y="26"/>
                    <a:pt x="25" y="38"/>
                  </a:cubicBezTo>
                  <a:lnTo>
                    <a:pt x="38" y="38"/>
                  </a:lnTo>
                  <a:cubicBezTo>
                    <a:pt x="51" y="26"/>
                    <a:pt x="63" y="13"/>
                    <a:pt x="76" y="13"/>
                  </a:cubicBezTo>
                  <a:cubicBezTo>
                    <a:pt x="76" y="0"/>
                    <a:pt x="76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7"/>
            <p:cNvSpPr/>
            <p:nvPr/>
          </p:nvSpPr>
          <p:spPr>
            <a:xfrm>
              <a:off x="451950" y="427567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" y="13"/>
                    <a:pt x="1" y="0"/>
                    <a:pt x="1" y="0"/>
                  </a:cubicBezTo>
                  <a:cubicBezTo>
                    <a:pt x="1" y="0"/>
                    <a:pt x="1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7"/>
            <p:cNvSpPr/>
            <p:nvPr/>
          </p:nvSpPr>
          <p:spPr>
            <a:xfrm>
              <a:off x="464525" y="43130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cubicBezTo>
                    <a:pt x="0" y="13"/>
                    <a:pt x="0" y="26"/>
                    <a:pt x="13" y="26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7"/>
            <p:cNvSpPr/>
            <p:nvPr/>
          </p:nvSpPr>
          <p:spPr>
            <a:xfrm>
              <a:off x="450375" y="427597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8"/>
                    <a:pt x="17" y="8"/>
                  </a:cubicBezTo>
                  <a:cubicBezTo>
                    <a:pt x="19" y="8"/>
                    <a:pt x="22" y="9"/>
                    <a:pt x="26" y="13"/>
                  </a:cubicBezTo>
                  <a:cubicBezTo>
                    <a:pt x="26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7"/>
            <p:cNvSpPr/>
            <p:nvPr/>
          </p:nvSpPr>
          <p:spPr>
            <a:xfrm>
              <a:off x="450700" y="427630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0"/>
                    <a:pt x="0" y="13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7"/>
            <p:cNvSpPr/>
            <p:nvPr/>
          </p:nvSpPr>
          <p:spPr>
            <a:xfrm>
              <a:off x="451325" y="42756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0"/>
                  </a:moveTo>
                  <a:lnTo>
                    <a:pt x="0" y="2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7"/>
            <p:cNvSpPr/>
            <p:nvPr/>
          </p:nvSpPr>
          <p:spPr>
            <a:xfrm>
              <a:off x="448500" y="428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7"/>
            <p:cNvSpPr/>
            <p:nvPr/>
          </p:nvSpPr>
          <p:spPr>
            <a:xfrm>
              <a:off x="440325" y="42851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7"/>
            <p:cNvSpPr/>
            <p:nvPr/>
          </p:nvSpPr>
          <p:spPr>
            <a:xfrm>
              <a:off x="440200" y="4282300"/>
              <a:ext cx="775" cy="1250"/>
            </a:xfrm>
            <a:custGeom>
              <a:avLst/>
              <a:gdLst/>
              <a:ahLst/>
              <a:cxnLst/>
              <a:rect l="l" t="t" r="r" b="b"/>
              <a:pathLst>
                <a:path w="31" h="50" extrusionOk="0">
                  <a:moveTo>
                    <a:pt x="1" y="1"/>
                  </a:moveTo>
                  <a:cubicBezTo>
                    <a:pt x="0" y="1"/>
                    <a:pt x="2" y="4"/>
                    <a:pt x="6" y="12"/>
                  </a:cubicBezTo>
                  <a:lnTo>
                    <a:pt x="18" y="24"/>
                  </a:lnTo>
                  <a:lnTo>
                    <a:pt x="31" y="49"/>
                  </a:ln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24"/>
                    <a:pt x="31" y="24"/>
                  </a:cubicBezTo>
                  <a:cubicBezTo>
                    <a:pt x="13" y="15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7"/>
            <p:cNvSpPr/>
            <p:nvPr/>
          </p:nvSpPr>
          <p:spPr>
            <a:xfrm>
              <a:off x="436875" y="4289875"/>
              <a:ext cx="350" cy="275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2" y="1"/>
                  </a:moveTo>
                  <a:cubicBezTo>
                    <a:pt x="0" y="1"/>
                    <a:pt x="0" y="4"/>
                    <a:pt x="0" y="10"/>
                  </a:cubicBezTo>
                  <a:lnTo>
                    <a:pt x="13" y="10"/>
                  </a:ln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7"/>
            <p:cNvSpPr/>
            <p:nvPr/>
          </p:nvSpPr>
          <p:spPr>
            <a:xfrm>
              <a:off x="447550" y="42794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7"/>
            <p:cNvSpPr/>
            <p:nvPr/>
          </p:nvSpPr>
          <p:spPr>
            <a:xfrm>
              <a:off x="432950" y="4293500"/>
              <a:ext cx="325" cy="550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2" y="0"/>
                  </a:moveTo>
                  <a:cubicBezTo>
                    <a:pt x="0" y="0"/>
                    <a:pt x="0" y="3"/>
                    <a:pt x="7" y="16"/>
                  </a:cubicBezTo>
                  <a:cubicBezTo>
                    <a:pt x="10" y="20"/>
                    <a:pt x="12" y="21"/>
                    <a:pt x="12" y="21"/>
                  </a:cubicBezTo>
                  <a:cubicBezTo>
                    <a:pt x="13" y="21"/>
                    <a:pt x="7" y="12"/>
                    <a:pt x="7" y="3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7"/>
            <p:cNvSpPr/>
            <p:nvPr/>
          </p:nvSpPr>
          <p:spPr>
            <a:xfrm>
              <a:off x="442850" y="4282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7"/>
            <p:cNvSpPr/>
            <p:nvPr/>
          </p:nvSpPr>
          <p:spPr>
            <a:xfrm>
              <a:off x="445350" y="42799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1" y="1"/>
                    <a:pt x="1" y="4"/>
                    <a:pt x="1" y="17"/>
                  </a:cubicBezTo>
                  <a:lnTo>
                    <a:pt x="13" y="17"/>
                  </a:lnTo>
                  <a:cubicBezTo>
                    <a:pt x="13" y="17"/>
                    <a:pt x="13" y="4"/>
                    <a:pt x="13" y="4"/>
                  </a:cubicBezTo>
                  <a:cubicBezTo>
                    <a:pt x="7" y="4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7"/>
            <p:cNvSpPr/>
            <p:nvPr/>
          </p:nvSpPr>
          <p:spPr>
            <a:xfrm>
              <a:off x="447550" y="4280250"/>
              <a:ext cx="650" cy="475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5" y="0"/>
                  </a:moveTo>
                  <a:cubicBezTo>
                    <a:pt x="1" y="0"/>
                    <a:pt x="1" y="9"/>
                    <a:pt x="1" y="18"/>
                  </a:cubicBezTo>
                  <a:cubicBezTo>
                    <a:pt x="13" y="18"/>
                    <a:pt x="13" y="18"/>
                    <a:pt x="26" y="6"/>
                  </a:cubicBezTo>
                  <a:lnTo>
                    <a:pt x="13" y="6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7"/>
            <p:cNvSpPr/>
            <p:nvPr/>
          </p:nvSpPr>
          <p:spPr>
            <a:xfrm>
              <a:off x="429325" y="42891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7"/>
            <p:cNvSpPr/>
            <p:nvPr/>
          </p:nvSpPr>
          <p:spPr>
            <a:xfrm>
              <a:off x="445675" y="42800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5"/>
                    <a:pt x="9" y="9"/>
                    <a:pt x="13" y="13"/>
                  </a:cubicBezTo>
                  <a:cubicBezTo>
                    <a:pt x="1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7"/>
            <p:cNvSpPr/>
            <p:nvPr/>
          </p:nvSpPr>
          <p:spPr>
            <a:xfrm>
              <a:off x="451325" y="43206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lnTo>
                    <a:pt x="13" y="6"/>
                  </a:lnTo>
                  <a:cubicBezTo>
                    <a:pt x="10" y="3"/>
                    <a:pt x="7" y="0"/>
                    <a:pt x="0" y="0"/>
                  </a:cubicBezTo>
                  <a:close/>
                  <a:moveTo>
                    <a:pt x="13" y="6"/>
                  </a:moveTo>
                  <a:cubicBezTo>
                    <a:pt x="16" y="10"/>
                    <a:pt x="19" y="13"/>
                    <a:pt x="26" y="1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7"/>
            <p:cNvSpPr/>
            <p:nvPr/>
          </p:nvSpPr>
          <p:spPr>
            <a:xfrm>
              <a:off x="451650" y="4320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7"/>
            <p:cNvSpPr/>
            <p:nvPr/>
          </p:nvSpPr>
          <p:spPr>
            <a:xfrm>
              <a:off x="456350" y="431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7"/>
            <p:cNvSpPr/>
            <p:nvPr/>
          </p:nvSpPr>
          <p:spPr>
            <a:xfrm>
              <a:off x="455725" y="4317125"/>
              <a:ext cx="650" cy="2225"/>
            </a:xfrm>
            <a:custGeom>
              <a:avLst/>
              <a:gdLst/>
              <a:ahLst/>
              <a:cxnLst/>
              <a:rect l="l" t="t" r="r" b="b"/>
              <a:pathLst>
                <a:path w="26" h="89" extrusionOk="0">
                  <a:moveTo>
                    <a:pt x="0" y="1"/>
                  </a:moveTo>
                  <a:lnTo>
                    <a:pt x="21" y="72"/>
                  </a:lnTo>
                  <a:lnTo>
                    <a:pt x="21" y="72"/>
                  </a:lnTo>
                  <a:cubicBezTo>
                    <a:pt x="19" y="64"/>
                    <a:pt x="20" y="62"/>
                    <a:pt x="22" y="62"/>
                  </a:cubicBezTo>
                  <a:cubicBezTo>
                    <a:pt x="24" y="62"/>
                    <a:pt x="26" y="64"/>
                    <a:pt x="26" y="64"/>
                  </a:cubicBezTo>
                  <a:lnTo>
                    <a:pt x="0" y="1"/>
                  </a:lnTo>
                  <a:close/>
                  <a:moveTo>
                    <a:pt x="21" y="72"/>
                  </a:moveTo>
                  <a:cubicBezTo>
                    <a:pt x="22" y="76"/>
                    <a:pt x="23" y="82"/>
                    <a:pt x="26" y="89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7"/>
            <p:cNvSpPr/>
            <p:nvPr/>
          </p:nvSpPr>
          <p:spPr>
            <a:xfrm>
              <a:off x="439375" y="4312100"/>
              <a:ext cx="1600" cy="2850"/>
            </a:xfrm>
            <a:custGeom>
              <a:avLst/>
              <a:gdLst/>
              <a:ahLst/>
              <a:cxnLst/>
              <a:rect l="l" t="t" r="r" b="b"/>
              <a:pathLst>
                <a:path w="64" h="114" extrusionOk="0">
                  <a:moveTo>
                    <a:pt x="1" y="1"/>
                  </a:moveTo>
                  <a:cubicBezTo>
                    <a:pt x="14" y="26"/>
                    <a:pt x="26" y="64"/>
                    <a:pt x="51" y="114"/>
                  </a:cubicBezTo>
                  <a:cubicBezTo>
                    <a:pt x="51" y="114"/>
                    <a:pt x="64" y="114"/>
                    <a:pt x="64" y="101"/>
                  </a:cubicBezTo>
                  <a:cubicBezTo>
                    <a:pt x="51" y="89"/>
                    <a:pt x="51" y="64"/>
                    <a:pt x="39" y="51"/>
                  </a:cubicBezTo>
                  <a:cubicBezTo>
                    <a:pt x="26" y="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7"/>
            <p:cNvSpPr/>
            <p:nvPr/>
          </p:nvSpPr>
          <p:spPr>
            <a:xfrm>
              <a:off x="465150" y="431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7"/>
            <p:cNvSpPr/>
            <p:nvPr/>
          </p:nvSpPr>
          <p:spPr>
            <a:xfrm>
              <a:off x="437200" y="43275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7"/>
            <p:cNvSpPr/>
            <p:nvPr/>
          </p:nvSpPr>
          <p:spPr>
            <a:xfrm>
              <a:off x="435925" y="4315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3"/>
                    <a:pt x="1" y="26"/>
                    <a:pt x="13" y="51"/>
                  </a:cubicBezTo>
                  <a:lnTo>
                    <a:pt x="26" y="38"/>
                  </a:lnTo>
                  <a:cubicBezTo>
                    <a:pt x="13" y="26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7"/>
            <p:cNvSpPr/>
            <p:nvPr/>
          </p:nvSpPr>
          <p:spPr>
            <a:xfrm>
              <a:off x="422425" y="4281950"/>
              <a:ext cx="45250" cy="46825"/>
            </a:xfrm>
            <a:custGeom>
              <a:avLst/>
              <a:gdLst/>
              <a:ahLst/>
              <a:cxnLst/>
              <a:rect l="l" t="t" r="r" b="b"/>
              <a:pathLst>
                <a:path w="1810" h="1873" extrusionOk="0">
                  <a:moveTo>
                    <a:pt x="779" y="214"/>
                  </a:moveTo>
                  <a:cubicBezTo>
                    <a:pt x="779" y="216"/>
                    <a:pt x="780" y="217"/>
                    <a:pt x="780" y="219"/>
                  </a:cubicBezTo>
                  <a:lnTo>
                    <a:pt x="780" y="219"/>
                  </a:lnTo>
                  <a:lnTo>
                    <a:pt x="779" y="214"/>
                  </a:lnTo>
                  <a:close/>
                  <a:moveTo>
                    <a:pt x="717" y="239"/>
                  </a:moveTo>
                  <a:cubicBezTo>
                    <a:pt x="717" y="241"/>
                    <a:pt x="717" y="244"/>
                    <a:pt x="718" y="247"/>
                  </a:cubicBezTo>
                  <a:lnTo>
                    <a:pt x="718" y="247"/>
                  </a:lnTo>
                  <a:cubicBezTo>
                    <a:pt x="718" y="244"/>
                    <a:pt x="717" y="242"/>
                    <a:pt x="717" y="239"/>
                  </a:cubicBezTo>
                  <a:close/>
                  <a:moveTo>
                    <a:pt x="1358" y="214"/>
                  </a:moveTo>
                  <a:cubicBezTo>
                    <a:pt x="1358" y="214"/>
                    <a:pt x="1358" y="227"/>
                    <a:pt x="1358" y="239"/>
                  </a:cubicBezTo>
                  <a:cubicBezTo>
                    <a:pt x="1370" y="252"/>
                    <a:pt x="1370" y="252"/>
                    <a:pt x="1370" y="264"/>
                  </a:cubicBezTo>
                  <a:lnTo>
                    <a:pt x="1383" y="264"/>
                  </a:lnTo>
                  <a:cubicBezTo>
                    <a:pt x="1383" y="252"/>
                    <a:pt x="1370" y="239"/>
                    <a:pt x="1370" y="239"/>
                  </a:cubicBezTo>
                  <a:cubicBezTo>
                    <a:pt x="1358" y="227"/>
                    <a:pt x="1358" y="214"/>
                    <a:pt x="1358" y="214"/>
                  </a:cubicBezTo>
                  <a:close/>
                  <a:moveTo>
                    <a:pt x="1483" y="252"/>
                  </a:moveTo>
                  <a:cubicBezTo>
                    <a:pt x="1483" y="252"/>
                    <a:pt x="1483" y="264"/>
                    <a:pt x="1496" y="264"/>
                  </a:cubicBezTo>
                  <a:lnTo>
                    <a:pt x="1496" y="252"/>
                  </a:lnTo>
                  <a:close/>
                  <a:moveTo>
                    <a:pt x="528" y="239"/>
                  </a:moveTo>
                  <a:lnTo>
                    <a:pt x="528" y="264"/>
                  </a:lnTo>
                  <a:cubicBezTo>
                    <a:pt x="528" y="264"/>
                    <a:pt x="534" y="270"/>
                    <a:pt x="541" y="277"/>
                  </a:cubicBezTo>
                  <a:cubicBezTo>
                    <a:pt x="541" y="264"/>
                    <a:pt x="541" y="252"/>
                    <a:pt x="528" y="239"/>
                  </a:cubicBezTo>
                  <a:close/>
                  <a:moveTo>
                    <a:pt x="1383" y="264"/>
                  </a:moveTo>
                  <a:cubicBezTo>
                    <a:pt x="1383" y="264"/>
                    <a:pt x="1383" y="277"/>
                    <a:pt x="1395" y="277"/>
                  </a:cubicBezTo>
                  <a:cubicBezTo>
                    <a:pt x="1395" y="277"/>
                    <a:pt x="1383" y="264"/>
                    <a:pt x="1383" y="264"/>
                  </a:cubicBezTo>
                  <a:close/>
                  <a:moveTo>
                    <a:pt x="673" y="285"/>
                  </a:moveTo>
                  <a:cubicBezTo>
                    <a:pt x="671" y="285"/>
                    <a:pt x="670" y="287"/>
                    <a:pt x="670" y="290"/>
                  </a:cubicBezTo>
                  <a:lnTo>
                    <a:pt x="670" y="290"/>
                  </a:lnTo>
                  <a:cubicBezTo>
                    <a:pt x="671" y="289"/>
                    <a:pt x="674" y="289"/>
                    <a:pt x="679" y="289"/>
                  </a:cubicBezTo>
                  <a:cubicBezTo>
                    <a:pt x="676" y="287"/>
                    <a:pt x="674" y="285"/>
                    <a:pt x="673" y="285"/>
                  </a:cubicBezTo>
                  <a:close/>
                  <a:moveTo>
                    <a:pt x="670" y="290"/>
                  </a:moveTo>
                  <a:cubicBezTo>
                    <a:pt x="669" y="291"/>
                    <a:pt x="669" y="291"/>
                    <a:pt x="670" y="292"/>
                  </a:cubicBezTo>
                  <a:lnTo>
                    <a:pt x="670" y="292"/>
                  </a:lnTo>
                  <a:cubicBezTo>
                    <a:pt x="670" y="291"/>
                    <a:pt x="670" y="291"/>
                    <a:pt x="670" y="290"/>
                  </a:cubicBezTo>
                  <a:close/>
                  <a:moveTo>
                    <a:pt x="756" y="257"/>
                  </a:moveTo>
                  <a:cubicBezTo>
                    <a:pt x="764" y="268"/>
                    <a:pt x="773" y="277"/>
                    <a:pt x="779" y="277"/>
                  </a:cubicBezTo>
                  <a:cubicBezTo>
                    <a:pt x="779" y="289"/>
                    <a:pt x="776" y="293"/>
                    <a:pt x="773" y="293"/>
                  </a:cubicBezTo>
                  <a:cubicBezTo>
                    <a:pt x="770" y="293"/>
                    <a:pt x="767" y="289"/>
                    <a:pt x="767" y="289"/>
                  </a:cubicBezTo>
                  <a:cubicBezTo>
                    <a:pt x="767" y="282"/>
                    <a:pt x="763" y="271"/>
                    <a:pt x="756" y="257"/>
                  </a:cubicBezTo>
                  <a:close/>
                  <a:moveTo>
                    <a:pt x="541" y="264"/>
                  </a:moveTo>
                  <a:cubicBezTo>
                    <a:pt x="541" y="264"/>
                    <a:pt x="541" y="264"/>
                    <a:pt x="541" y="277"/>
                  </a:cubicBezTo>
                  <a:cubicBezTo>
                    <a:pt x="545" y="281"/>
                    <a:pt x="549" y="285"/>
                    <a:pt x="553" y="289"/>
                  </a:cubicBezTo>
                  <a:cubicBezTo>
                    <a:pt x="553" y="289"/>
                    <a:pt x="553" y="289"/>
                    <a:pt x="553" y="289"/>
                  </a:cubicBezTo>
                  <a:lnTo>
                    <a:pt x="553" y="289"/>
                  </a:lnTo>
                  <a:cubicBezTo>
                    <a:pt x="553" y="302"/>
                    <a:pt x="566" y="302"/>
                    <a:pt x="566" y="315"/>
                  </a:cubicBezTo>
                  <a:cubicBezTo>
                    <a:pt x="566" y="289"/>
                    <a:pt x="553" y="277"/>
                    <a:pt x="541" y="264"/>
                  </a:cubicBezTo>
                  <a:close/>
                  <a:moveTo>
                    <a:pt x="1458" y="302"/>
                  </a:moveTo>
                  <a:cubicBezTo>
                    <a:pt x="1458" y="302"/>
                    <a:pt x="1458" y="315"/>
                    <a:pt x="1471" y="315"/>
                  </a:cubicBezTo>
                  <a:lnTo>
                    <a:pt x="1458" y="302"/>
                  </a:lnTo>
                  <a:close/>
                  <a:moveTo>
                    <a:pt x="1445" y="315"/>
                  </a:moveTo>
                  <a:cubicBezTo>
                    <a:pt x="1445" y="327"/>
                    <a:pt x="1458" y="340"/>
                    <a:pt x="1458" y="340"/>
                  </a:cubicBezTo>
                  <a:lnTo>
                    <a:pt x="1445" y="315"/>
                  </a:lnTo>
                  <a:close/>
                  <a:moveTo>
                    <a:pt x="1307" y="352"/>
                  </a:moveTo>
                  <a:cubicBezTo>
                    <a:pt x="1307" y="365"/>
                    <a:pt x="1320" y="365"/>
                    <a:pt x="1320" y="365"/>
                  </a:cubicBezTo>
                  <a:lnTo>
                    <a:pt x="1307" y="352"/>
                  </a:lnTo>
                  <a:close/>
                  <a:moveTo>
                    <a:pt x="1408" y="352"/>
                  </a:moveTo>
                  <a:lnTo>
                    <a:pt x="1420" y="390"/>
                  </a:lnTo>
                  <a:cubicBezTo>
                    <a:pt x="1420" y="390"/>
                    <a:pt x="1420" y="390"/>
                    <a:pt x="1433" y="377"/>
                  </a:cubicBezTo>
                  <a:cubicBezTo>
                    <a:pt x="1420" y="365"/>
                    <a:pt x="1420" y="365"/>
                    <a:pt x="1408" y="352"/>
                  </a:cubicBezTo>
                  <a:close/>
                  <a:moveTo>
                    <a:pt x="1433" y="377"/>
                  </a:moveTo>
                  <a:cubicBezTo>
                    <a:pt x="1433" y="377"/>
                    <a:pt x="1433" y="377"/>
                    <a:pt x="1433" y="390"/>
                  </a:cubicBezTo>
                  <a:cubicBezTo>
                    <a:pt x="1435" y="392"/>
                    <a:pt x="1436" y="393"/>
                    <a:pt x="1438" y="395"/>
                  </a:cubicBezTo>
                  <a:lnTo>
                    <a:pt x="1438" y="395"/>
                  </a:lnTo>
                  <a:cubicBezTo>
                    <a:pt x="1436" y="390"/>
                    <a:pt x="1435" y="384"/>
                    <a:pt x="1433" y="377"/>
                  </a:cubicBezTo>
                  <a:close/>
                  <a:moveTo>
                    <a:pt x="1438" y="395"/>
                  </a:moveTo>
                  <a:lnTo>
                    <a:pt x="1438" y="395"/>
                  </a:lnTo>
                  <a:cubicBezTo>
                    <a:pt x="1449" y="434"/>
                    <a:pt x="1461" y="459"/>
                    <a:pt x="1483" y="503"/>
                  </a:cubicBezTo>
                  <a:cubicBezTo>
                    <a:pt x="1496" y="491"/>
                    <a:pt x="1471" y="453"/>
                    <a:pt x="1458" y="440"/>
                  </a:cubicBezTo>
                  <a:cubicBezTo>
                    <a:pt x="1458" y="442"/>
                    <a:pt x="1458" y="443"/>
                    <a:pt x="1458" y="443"/>
                  </a:cubicBezTo>
                  <a:cubicBezTo>
                    <a:pt x="1458" y="443"/>
                    <a:pt x="1455" y="416"/>
                    <a:pt x="1438" y="395"/>
                  </a:cubicBezTo>
                  <a:close/>
                  <a:moveTo>
                    <a:pt x="1420" y="440"/>
                  </a:moveTo>
                  <a:cubicBezTo>
                    <a:pt x="1420" y="440"/>
                    <a:pt x="1433" y="453"/>
                    <a:pt x="1433" y="465"/>
                  </a:cubicBezTo>
                  <a:cubicBezTo>
                    <a:pt x="1439" y="472"/>
                    <a:pt x="1448" y="481"/>
                    <a:pt x="1457" y="491"/>
                  </a:cubicBezTo>
                  <a:lnTo>
                    <a:pt x="1457" y="491"/>
                  </a:lnTo>
                  <a:cubicBezTo>
                    <a:pt x="1445" y="503"/>
                    <a:pt x="1445" y="503"/>
                    <a:pt x="1433" y="503"/>
                  </a:cubicBezTo>
                  <a:cubicBezTo>
                    <a:pt x="1427" y="497"/>
                    <a:pt x="1424" y="494"/>
                    <a:pt x="1422" y="494"/>
                  </a:cubicBezTo>
                  <a:cubicBezTo>
                    <a:pt x="1420" y="494"/>
                    <a:pt x="1420" y="497"/>
                    <a:pt x="1420" y="503"/>
                  </a:cubicBezTo>
                  <a:cubicBezTo>
                    <a:pt x="1420" y="516"/>
                    <a:pt x="1408" y="516"/>
                    <a:pt x="1395" y="516"/>
                  </a:cubicBezTo>
                  <a:cubicBezTo>
                    <a:pt x="1395" y="491"/>
                    <a:pt x="1408" y="465"/>
                    <a:pt x="1420" y="440"/>
                  </a:cubicBezTo>
                  <a:close/>
                  <a:moveTo>
                    <a:pt x="1458" y="492"/>
                  </a:moveTo>
                  <a:cubicBezTo>
                    <a:pt x="1467" y="503"/>
                    <a:pt x="1477" y="515"/>
                    <a:pt x="1483" y="528"/>
                  </a:cubicBezTo>
                  <a:lnTo>
                    <a:pt x="1471" y="528"/>
                  </a:lnTo>
                  <a:cubicBezTo>
                    <a:pt x="1446" y="528"/>
                    <a:pt x="1445" y="516"/>
                    <a:pt x="1458" y="492"/>
                  </a:cubicBezTo>
                  <a:close/>
                  <a:moveTo>
                    <a:pt x="352" y="528"/>
                  </a:moveTo>
                  <a:cubicBezTo>
                    <a:pt x="355" y="532"/>
                    <a:pt x="357" y="535"/>
                    <a:pt x="358" y="536"/>
                  </a:cubicBezTo>
                  <a:lnTo>
                    <a:pt x="358" y="536"/>
                  </a:lnTo>
                  <a:cubicBezTo>
                    <a:pt x="358" y="534"/>
                    <a:pt x="357" y="531"/>
                    <a:pt x="357" y="528"/>
                  </a:cubicBezTo>
                  <a:close/>
                  <a:moveTo>
                    <a:pt x="440" y="497"/>
                  </a:moveTo>
                  <a:cubicBezTo>
                    <a:pt x="452" y="515"/>
                    <a:pt x="470" y="533"/>
                    <a:pt x="478" y="541"/>
                  </a:cubicBezTo>
                  <a:cubicBezTo>
                    <a:pt x="453" y="516"/>
                    <a:pt x="453" y="528"/>
                    <a:pt x="440" y="503"/>
                  </a:cubicBezTo>
                  <a:lnTo>
                    <a:pt x="440" y="497"/>
                  </a:lnTo>
                  <a:close/>
                  <a:moveTo>
                    <a:pt x="1546" y="616"/>
                  </a:moveTo>
                  <a:cubicBezTo>
                    <a:pt x="1546" y="616"/>
                    <a:pt x="1546" y="629"/>
                    <a:pt x="1559" y="629"/>
                  </a:cubicBezTo>
                  <a:lnTo>
                    <a:pt x="1546" y="616"/>
                  </a:lnTo>
                  <a:close/>
                  <a:moveTo>
                    <a:pt x="1621" y="641"/>
                  </a:moveTo>
                  <a:cubicBezTo>
                    <a:pt x="1619" y="641"/>
                    <a:pt x="1617" y="642"/>
                    <a:pt x="1615" y="642"/>
                  </a:cubicBezTo>
                  <a:lnTo>
                    <a:pt x="1615" y="642"/>
                  </a:lnTo>
                  <a:lnTo>
                    <a:pt x="1621" y="641"/>
                  </a:lnTo>
                  <a:close/>
                  <a:moveTo>
                    <a:pt x="1521" y="641"/>
                  </a:moveTo>
                  <a:lnTo>
                    <a:pt x="1521" y="654"/>
                  </a:lnTo>
                  <a:lnTo>
                    <a:pt x="1496" y="654"/>
                  </a:lnTo>
                  <a:lnTo>
                    <a:pt x="1508" y="641"/>
                  </a:lnTo>
                  <a:close/>
                  <a:moveTo>
                    <a:pt x="1370" y="754"/>
                  </a:moveTo>
                  <a:lnTo>
                    <a:pt x="1383" y="767"/>
                  </a:lnTo>
                  <a:lnTo>
                    <a:pt x="1358" y="767"/>
                  </a:lnTo>
                  <a:lnTo>
                    <a:pt x="1370" y="754"/>
                  </a:lnTo>
                  <a:close/>
                  <a:moveTo>
                    <a:pt x="1408" y="780"/>
                  </a:moveTo>
                  <a:cubicBezTo>
                    <a:pt x="1420" y="792"/>
                    <a:pt x="1420" y="792"/>
                    <a:pt x="1420" y="805"/>
                  </a:cubicBezTo>
                  <a:lnTo>
                    <a:pt x="1370" y="805"/>
                  </a:lnTo>
                  <a:lnTo>
                    <a:pt x="1358" y="792"/>
                  </a:lnTo>
                  <a:cubicBezTo>
                    <a:pt x="1383" y="792"/>
                    <a:pt x="1395" y="780"/>
                    <a:pt x="1408" y="780"/>
                  </a:cubicBezTo>
                  <a:close/>
                  <a:moveTo>
                    <a:pt x="1458" y="842"/>
                  </a:moveTo>
                  <a:cubicBezTo>
                    <a:pt x="1458" y="855"/>
                    <a:pt x="1458" y="855"/>
                    <a:pt x="1471" y="868"/>
                  </a:cubicBezTo>
                  <a:cubicBezTo>
                    <a:pt x="1471" y="855"/>
                    <a:pt x="1458" y="855"/>
                    <a:pt x="1458" y="842"/>
                  </a:cubicBezTo>
                  <a:close/>
                  <a:moveTo>
                    <a:pt x="1404" y="900"/>
                  </a:moveTo>
                  <a:cubicBezTo>
                    <a:pt x="1405" y="901"/>
                    <a:pt x="1406" y="902"/>
                    <a:pt x="1406" y="902"/>
                  </a:cubicBezTo>
                  <a:cubicBezTo>
                    <a:pt x="1406" y="902"/>
                    <a:pt x="1405" y="901"/>
                    <a:pt x="1404" y="900"/>
                  </a:cubicBezTo>
                  <a:close/>
                  <a:moveTo>
                    <a:pt x="1383" y="893"/>
                  </a:moveTo>
                  <a:cubicBezTo>
                    <a:pt x="1383" y="918"/>
                    <a:pt x="1395" y="930"/>
                    <a:pt x="1408" y="943"/>
                  </a:cubicBezTo>
                  <a:cubicBezTo>
                    <a:pt x="1395" y="918"/>
                    <a:pt x="1383" y="905"/>
                    <a:pt x="1383" y="893"/>
                  </a:cubicBezTo>
                  <a:close/>
                  <a:moveTo>
                    <a:pt x="214" y="1006"/>
                  </a:moveTo>
                  <a:lnTo>
                    <a:pt x="232" y="1035"/>
                  </a:lnTo>
                  <a:lnTo>
                    <a:pt x="232" y="1035"/>
                  </a:lnTo>
                  <a:cubicBezTo>
                    <a:pt x="225" y="1022"/>
                    <a:pt x="218" y="1010"/>
                    <a:pt x="214" y="1006"/>
                  </a:cubicBezTo>
                  <a:close/>
                  <a:moveTo>
                    <a:pt x="315" y="1018"/>
                  </a:moveTo>
                  <a:cubicBezTo>
                    <a:pt x="315" y="1028"/>
                    <a:pt x="308" y="1030"/>
                    <a:pt x="309" y="1041"/>
                  </a:cubicBezTo>
                  <a:lnTo>
                    <a:pt x="309" y="1041"/>
                  </a:lnTo>
                  <a:cubicBezTo>
                    <a:pt x="305" y="1034"/>
                    <a:pt x="298" y="1027"/>
                    <a:pt x="292" y="1021"/>
                  </a:cubicBezTo>
                  <a:lnTo>
                    <a:pt x="292" y="1021"/>
                  </a:lnTo>
                  <a:cubicBezTo>
                    <a:pt x="299" y="1020"/>
                    <a:pt x="306" y="1019"/>
                    <a:pt x="315" y="1018"/>
                  </a:cubicBezTo>
                  <a:close/>
                  <a:moveTo>
                    <a:pt x="415" y="993"/>
                  </a:moveTo>
                  <a:cubicBezTo>
                    <a:pt x="415" y="1006"/>
                    <a:pt x="415" y="1006"/>
                    <a:pt x="415" y="1006"/>
                  </a:cubicBezTo>
                  <a:lnTo>
                    <a:pt x="403" y="1018"/>
                  </a:lnTo>
                  <a:cubicBezTo>
                    <a:pt x="399" y="1016"/>
                    <a:pt x="396" y="1016"/>
                    <a:pt x="393" y="1016"/>
                  </a:cubicBezTo>
                  <a:cubicBezTo>
                    <a:pt x="382" y="1016"/>
                    <a:pt x="378" y="1027"/>
                    <a:pt x="373" y="1027"/>
                  </a:cubicBezTo>
                  <a:cubicBezTo>
                    <a:pt x="371" y="1027"/>
                    <a:pt x="368" y="1025"/>
                    <a:pt x="365" y="1018"/>
                  </a:cubicBezTo>
                  <a:cubicBezTo>
                    <a:pt x="365" y="1018"/>
                    <a:pt x="365" y="1031"/>
                    <a:pt x="365" y="1031"/>
                  </a:cubicBezTo>
                  <a:lnTo>
                    <a:pt x="340" y="1043"/>
                  </a:lnTo>
                  <a:cubicBezTo>
                    <a:pt x="340" y="1043"/>
                    <a:pt x="327" y="1031"/>
                    <a:pt x="315" y="1018"/>
                  </a:cubicBezTo>
                  <a:cubicBezTo>
                    <a:pt x="340" y="1006"/>
                    <a:pt x="377" y="1006"/>
                    <a:pt x="415" y="993"/>
                  </a:cubicBezTo>
                  <a:close/>
                  <a:moveTo>
                    <a:pt x="227" y="1056"/>
                  </a:moveTo>
                  <a:cubicBezTo>
                    <a:pt x="230" y="1060"/>
                    <a:pt x="232" y="1063"/>
                    <a:pt x="235" y="1066"/>
                  </a:cubicBezTo>
                  <a:lnTo>
                    <a:pt x="235" y="1066"/>
                  </a:lnTo>
                  <a:cubicBezTo>
                    <a:pt x="232" y="1062"/>
                    <a:pt x="229" y="1059"/>
                    <a:pt x="227" y="1056"/>
                  </a:cubicBezTo>
                  <a:close/>
                  <a:moveTo>
                    <a:pt x="315" y="1056"/>
                  </a:moveTo>
                  <a:lnTo>
                    <a:pt x="315" y="1056"/>
                  </a:lnTo>
                  <a:cubicBezTo>
                    <a:pt x="315" y="1069"/>
                    <a:pt x="327" y="1069"/>
                    <a:pt x="327" y="1081"/>
                  </a:cubicBezTo>
                  <a:cubicBezTo>
                    <a:pt x="327" y="1081"/>
                    <a:pt x="315" y="1069"/>
                    <a:pt x="315" y="1056"/>
                  </a:cubicBezTo>
                  <a:close/>
                  <a:moveTo>
                    <a:pt x="591" y="1182"/>
                  </a:moveTo>
                  <a:lnTo>
                    <a:pt x="591" y="1194"/>
                  </a:lnTo>
                  <a:cubicBezTo>
                    <a:pt x="591" y="1182"/>
                    <a:pt x="578" y="1182"/>
                    <a:pt x="591" y="1182"/>
                  </a:cubicBezTo>
                  <a:close/>
                  <a:moveTo>
                    <a:pt x="795" y="1203"/>
                  </a:moveTo>
                  <a:cubicBezTo>
                    <a:pt x="797" y="1203"/>
                    <a:pt x="801" y="1205"/>
                    <a:pt x="805" y="1207"/>
                  </a:cubicBezTo>
                  <a:lnTo>
                    <a:pt x="792" y="1207"/>
                  </a:lnTo>
                  <a:cubicBezTo>
                    <a:pt x="792" y="1204"/>
                    <a:pt x="793" y="1203"/>
                    <a:pt x="795" y="1203"/>
                  </a:cubicBezTo>
                  <a:close/>
                  <a:moveTo>
                    <a:pt x="654" y="1219"/>
                  </a:moveTo>
                  <a:lnTo>
                    <a:pt x="654" y="1219"/>
                  </a:lnTo>
                  <a:cubicBezTo>
                    <a:pt x="654" y="1219"/>
                    <a:pt x="654" y="1219"/>
                    <a:pt x="654" y="1219"/>
                  </a:cubicBezTo>
                  <a:close/>
                  <a:moveTo>
                    <a:pt x="591" y="1282"/>
                  </a:moveTo>
                  <a:cubicBezTo>
                    <a:pt x="591" y="1292"/>
                    <a:pt x="591" y="1294"/>
                    <a:pt x="597" y="1301"/>
                  </a:cubicBezTo>
                  <a:lnTo>
                    <a:pt x="597" y="1301"/>
                  </a:lnTo>
                  <a:lnTo>
                    <a:pt x="591" y="1282"/>
                  </a:lnTo>
                  <a:close/>
                  <a:moveTo>
                    <a:pt x="578" y="1232"/>
                  </a:moveTo>
                  <a:lnTo>
                    <a:pt x="591" y="1270"/>
                  </a:lnTo>
                  <a:cubicBezTo>
                    <a:pt x="591" y="1257"/>
                    <a:pt x="591" y="1257"/>
                    <a:pt x="591" y="1257"/>
                  </a:cubicBezTo>
                  <a:cubicBezTo>
                    <a:pt x="591" y="1270"/>
                    <a:pt x="604" y="1282"/>
                    <a:pt x="604" y="1295"/>
                  </a:cubicBezTo>
                  <a:lnTo>
                    <a:pt x="604" y="1307"/>
                  </a:lnTo>
                  <a:cubicBezTo>
                    <a:pt x="601" y="1305"/>
                    <a:pt x="599" y="1303"/>
                    <a:pt x="597" y="1301"/>
                  </a:cubicBezTo>
                  <a:lnTo>
                    <a:pt x="597" y="1301"/>
                  </a:lnTo>
                  <a:lnTo>
                    <a:pt x="604" y="1320"/>
                  </a:lnTo>
                  <a:cubicBezTo>
                    <a:pt x="591" y="1320"/>
                    <a:pt x="591" y="1295"/>
                    <a:pt x="578" y="1270"/>
                  </a:cubicBezTo>
                  <a:lnTo>
                    <a:pt x="578" y="1270"/>
                  </a:lnTo>
                  <a:lnTo>
                    <a:pt x="591" y="1282"/>
                  </a:lnTo>
                  <a:lnTo>
                    <a:pt x="578" y="1232"/>
                  </a:lnTo>
                  <a:close/>
                  <a:moveTo>
                    <a:pt x="754" y="1345"/>
                  </a:moveTo>
                  <a:cubicBezTo>
                    <a:pt x="754" y="1345"/>
                    <a:pt x="767" y="1358"/>
                    <a:pt x="767" y="1358"/>
                  </a:cubicBezTo>
                  <a:lnTo>
                    <a:pt x="754" y="1358"/>
                  </a:lnTo>
                  <a:cubicBezTo>
                    <a:pt x="754" y="1358"/>
                    <a:pt x="754" y="1345"/>
                    <a:pt x="754" y="1345"/>
                  </a:cubicBezTo>
                  <a:close/>
                  <a:moveTo>
                    <a:pt x="779" y="1069"/>
                  </a:moveTo>
                  <a:lnTo>
                    <a:pt x="779" y="1069"/>
                  </a:lnTo>
                  <a:cubicBezTo>
                    <a:pt x="792" y="1094"/>
                    <a:pt x="792" y="1081"/>
                    <a:pt x="805" y="1106"/>
                  </a:cubicBezTo>
                  <a:cubicBezTo>
                    <a:pt x="798" y="1087"/>
                    <a:pt x="801" y="1087"/>
                    <a:pt x="805" y="1087"/>
                  </a:cubicBezTo>
                  <a:cubicBezTo>
                    <a:pt x="808" y="1087"/>
                    <a:pt x="811" y="1087"/>
                    <a:pt x="805" y="1069"/>
                  </a:cubicBezTo>
                  <a:lnTo>
                    <a:pt x="805" y="1069"/>
                  </a:lnTo>
                  <a:cubicBezTo>
                    <a:pt x="811" y="1081"/>
                    <a:pt x="811" y="1081"/>
                    <a:pt x="811" y="1081"/>
                  </a:cubicBezTo>
                  <a:cubicBezTo>
                    <a:pt x="811" y="1081"/>
                    <a:pt x="811" y="1081"/>
                    <a:pt x="817" y="1094"/>
                  </a:cubicBezTo>
                  <a:cubicBezTo>
                    <a:pt x="815" y="1092"/>
                    <a:pt x="814" y="1091"/>
                    <a:pt x="813" y="1091"/>
                  </a:cubicBezTo>
                  <a:cubicBezTo>
                    <a:pt x="808" y="1091"/>
                    <a:pt x="817" y="1121"/>
                    <a:pt x="817" y="1131"/>
                  </a:cubicBezTo>
                  <a:lnTo>
                    <a:pt x="842" y="1157"/>
                  </a:lnTo>
                  <a:cubicBezTo>
                    <a:pt x="846" y="1167"/>
                    <a:pt x="845" y="1171"/>
                    <a:pt x="843" y="1171"/>
                  </a:cubicBezTo>
                  <a:cubicBezTo>
                    <a:pt x="838" y="1171"/>
                    <a:pt x="826" y="1154"/>
                    <a:pt x="827" y="1154"/>
                  </a:cubicBezTo>
                  <a:lnTo>
                    <a:pt x="827" y="1154"/>
                  </a:lnTo>
                  <a:cubicBezTo>
                    <a:pt x="828" y="1154"/>
                    <a:pt x="828" y="1155"/>
                    <a:pt x="830" y="1157"/>
                  </a:cubicBezTo>
                  <a:cubicBezTo>
                    <a:pt x="826" y="1153"/>
                    <a:pt x="825" y="1151"/>
                    <a:pt x="824" y="1151"/>
                  </a:cubicBezTo>
                  <a:lnTo>
                    <a:pt x="824" y="1151"/>
                  </a:lnTo>
                  <a:cubicBezTo>
                    <a:pt x="823" y="1151"/>
                    <a:pt x="830" y="1160"/>
                    <a:pt x="830" y="1169"/>
                  </a:cubicBezTo>
                  <a:lnTo>
                    <a:pt x="817" y="1131"/>
                  </a:lnTo>
                  <a:cubicBezTo>
                    <a:pt x="805" y="1131"/>
                    <a:pt x="817" y="1157"/>
                    <a:pt x="817" y="1169"/>
                  </a:cubicBezTo>
                  <a:cubicBezTo>
                    <a:pt x="830" y="1182"/>
                    <a:pt x="817" y="1194"/>
                    <a:pt x="830" y="1207"/>
                  </a:cubicBezTo>
                  <a:cubicBezTo>
                    <a:pt x="842" y="1207"/>
                    <a:pt x="842" y="1219"/>
                    <a:pt x="842" y="1232"/>
                  </a:cubicBezTo>
                  <a:cubicBezTo>
                    <a:pt x="837" y="1229"/>
                    <a:pt x="832" y="1228"/>
                    <a:pt x="829" y="1228"/>
                  </a:cubicBezTo>
                  <a:cubicBezTo>
                    <a:pt x="822" y="1228"/>
                    <a:pt x="819" y="1231"/>
                    <a:pt x="815" y="1231"/>
                  </a:cubicBezTo>
                  <a:cubicBezTo>
                    <a:pt x="812" y="1231"/>
                    <a:pt x="809" y="1229"/>
                    <a:pt x="805" y="1219"/>
                  </a:cubicBezTo>
                  <a:cubicBezTo>
                    <a:pt x="805" y="1216"/>
                    <a:pt x="805" y="1211"/>
                    <a:pt x="805" y="1207"/>
                  </a:cubicBezTo>
                  <a:lnTo>
                    <a:pt x="805" y="1207"/>
                  </a:lnTo>
                  <a:cubicBezTo>
                    <a:pt x="808" y="1209"/>
                    <a:pt x="812" y="1210"/>
                    <a:pt x="814" y="1210"/>
                  </a:cubicBezTo>
                  <a:cubicBezTo>
                    <a:pt x="816" y="1210"/>
                    <a:pt x="817" y="1209"/>
                    <a:pt x="817" y="1207"/>
                  </a:cubicBezTo>
                  <a:cubicBezTo>
                    <a:pt x="805" y="1194"/>
                    <a:pt x="792" y="1169"/>
                    <a:pt x="779" y="1144"/>
                  </a:cubicBezTo>
                  <a:cubicBezTo>
                    <a:pt x="776" y="1140"/>
                    <a:pt x="774" y="1139"/>
                    <a:pt x="772" y="1139"/>
                  </a:cubicBezTo>
                  <a:cubicBezTo>
                    <a:pt x="764" y="1139"/>
                    <a:pt x="790" y="1194"/>
                    <a:pt x="779" y="1194"/>
                  </a:cubicBezTo>
                  <a:cubicBezTo>
                    <a:pt x="779" y="1194"/>
                    <a:pt x="772" y="1173"/>
                    <a:pt x="769" y="1173"/>
                  </a:cubicBezTo>
                  <a:cubicBezTo>
                    <a:pt x="768" y="1173"/>
                    <a:pt x="767" y="1175"/>
                    <a:pt x="767" y="1182"/>
                  </a:cubicBezTo>
                  <a:cubicBezTo>
                    <a:pt x="767" y="1194"/>
                    <a:pt x="779" y="1244"/>
                    <a:pt x="792" y="1282"/>
                  </a:cubicBezTo>
                  <a:cubicBezTo>
                    <a:pt x="792" y="1274"/>
                    <a:pt x="792" y="1259"/>
                    <a:pt x="796" y="1259"/>
                  </a:cubicBezTo>
                  <a:cubicBezTo>
                    <a:pt x="798" y="1259"/>
                    <a:pt x="801" y="1262"/>
                    <a:pt x="805" y="1270"/>
                  </a:cubicBezTo>
                  <a:cubicBezTo>
                    <a:pt x="805" y="1282"/>
                    <a:pt x="805" y="1282"/>
                    <a:pt x="805" y="1295"/>
                  </a:cubicBezTo>
                  <a:lnTo>
                    <a:pt x="817" y="1282"/>
                  </a:lnTo>
                  <a:lnTo>
                    <a:pt x="830" y="1282"/>
                  </a:lnTo>
                  <a:cubicBezTo>
                    <a:pt x="855" y="1270"/>
                    <a:pt x="867" y="1257"/>
                    <a:pt x="893" y="1244"/>
                  </a:cubicBezTo>
                  <a:lnTo>
                    <a:pt x="893" y="1244"/>
                  </a:lnTo>
                  <a:cubicBezTo>
                    <a:pt x="918" y="1257"/>
                    <a:pt x="842" y="1320"/>
                    <a:pt x="792" y="1345"/>
                  </a:cubicBezTo>
                  <a:lnTo>
                    <a:pt x="767" y="1345"/>
                  </a:lnTo>
                  <a:lnTo>
                    <a:pt x="779" y="1358"/>
                  </a:lnTo>
                  <a:lnTo>
                    <a:pt x="767" y="1358"/>
                  </a:lnTo>
                  <a:cubicBezTo>
                    <a:pt x="767" y="1358"/>
                    <a:pt x="767" y="1345"/>
                    <a:pt x="767" y="1332"/>
                  </a:cubicBezTo>
                  <a:lnTo>
                    <a:pt x="742" y="1332"/>
                  </a:lnTo>
                  <a:lnTo>
                    <a:pt x="742" y="1345"/>
                  </a:lnTo>
                  <a:cubicBezTo>
                    <a:pt x="742" y="1358"/>
                    <a:pt x="729" y="1358"/>
                    <a:pt x="729" y="1358"/>
                  </a:cubicBezTo>
                  <a:cubicBezTo>
                    <a:pt x="717" y="1358"/>
                    <a:pt x="717" y="1332"/>
                    <a:pt x="704" y="1320"/>
                  </a:cubicBezTo>
                  <a:lnTo>
                    <a:pt x="679" y="1295"/>
                  </a:lnTo>
                  <a:cubicBezTo>
                    <a:pt x="666" y="1270"/>
                    <a:pt x="654" y="1232"/>
                    <a:pt x="654" y="1219"/>
                  </a:cubicBezTo>
                  <a:lnTo>
                    <a:pt x="654" y="1244"/>
                  </a:lnTo>
                  <a:lnTo>
                    <a:pt x="641" y="1219"/>
                  </a:lnTo>
                  <a:lnTo>
                    <a:pt x="641" y="1219"/>
                  </a:lnTo>
                  <a:cubicBezTo>
                    <a:pt x="641" y="1232"/>
                    <a:pt x="654" y="1257"/>
                    <a:pt x="666" y="1282"/>
                  </a:cubicBezTo>
                  <a:cubicBezTo>
                    <a:pt x="641" y="1270"/>
                    <a:pt x="616" y="1244"/>
                    <a:pt x="591" y="1232"/>
                  </a:cubicBezTo>
                  <a:cubicBezTo>
                    <a:pt x="591" y="1232"/>
                    <a:pt x="591" y="1219"/>
                    <a:pt x="591" y="1219"/>
                  </a:cubicBezTo>
                  <a:cubicBezTo>
                    <a:pt x="593" y="1221"/>
                    <a:pt x="594" y="1222"/>
                    <a:pt x="595" y="1222"/>
                  </a:cubicBezTo>
                  <a:cubicBezTo>
                    <a:pt x="598" y="1222"/>
                    <a:pt x="597" y="1215"/>
                    <a:pt x="597" y="1215"/>
                  </a:cubicBezTo>
                  <a:lnTo>
                    <a:pt x="597" y="1215"/>
                  </a:lnTo>
                  <a:cubicBezTo>
                    <a:pt x="598" y="1215"/>
                    <a:pt x="599" y="1219"/>
                    <a:pt x="604" y="1232"/>
                  </a:cubicBezTo>
                  <a:cubicBezTo>
                    <a:pt x="604" y="1219"/>
                    <a:pt x="604" y="1219"/>
                    <a:pt x="604" y="1207"/>
                  </a:cubicBezTo>
                  <a:lnTo>
                    <a:pt x="604" y="1194"/>
                  </a:lnTo>
                  <a:cubicBezTo>
                    <a:pt x="604" y="1194"/>
                    <a:pt x="609" y="1200"/>
                    <a:pt x="613" y="1200"/>
                  </a:cubicBezTo>
                  <a:cubicBezTo>
                    <a:pt x="615" y="1200"/>
                    <a:pt x="616" y="1198"/>
                    <a:pt x="616" y="1194"/>
                  </a:cubicBezTo>
                  <a:cubicBezTo>
                    <a:pt x="619" y="1197"/>
                    <a:pt x="622" y="1199"/>
                    <a:pt x="623" y="1199"/>
                  </a:cubicBezTo>
                  <a:cubicBezTo>
                    <a:pt x="630" y="1199"/>
                    <a:pt x="619" y="1166"/>
                    <a:pt x="626" y="1166"/>
                  </a:cubicBezTo>
                  <a:cubicBezTo>
                    <a:pt x="628" y="1166"/>
                    <a:pt x="633" y="1170"/>
                    <a:pt x="641" y="1182"/>
                  </a:cubicBezTo>
                  <a:cubicBezTo>
                    <a:pt x="633" y="1182"/>
                    <a:pt x="630" y="1176"/>
                    <a:pt x="629" y="1176"/>
                  </a:cubicBezTo>
                  <a:cubicBezTo>
                    <a:pt x="629" y="1176"/>
                    <a:pt x="629" y="1177"/>
                    <a:pt x="629" y="1182"/>
                  </a:cubicBezTo>
                  <a:cubicBezTo>
                    <a:pt x="637" y="1182"/>
                    <a:pt x="651" y="1193"/>
                    <a:pt x="659" y="1193"/>
                  </a:cubicBezTo>
                  <a:cubicBezTo>
                    <a:pt x="664" y="1193"/>
                    <a:pt x="666" y="1190"/>
                    <a:pt x="666" y="1182"/>
                  </a:cubicBezTo>
                  <a:lnTo>
                    <a:pt x="654" y="1169"/>
                  </a:lnTo>
                  <a:cubicBezTo>
                    <a:pt x="654" y="1157"/>
                    <a:pt x="654" y="1144"/>
                    <a:pt x="654" y="1144"/>
                  </a:cubicBezTo>
                  <a:lnTo>
                    <a:pt x="641" y="1119"/>
                  </a:lnTo>
                  <a:cubicBezTo>
                    <a:pt x="649" y="1119"/>
                    <a:pt x="652" y="1105"/>
                    <a:pt x="658" y="1105"/>
                  </a:cubicBezTo>
                  <a:cubicBezTo>
                    <a:pt x="663" y="1105"/>
                    <a:pt x="669" y="1111"/>
                    <a:pt x="679" y="1131"/>
                  </a:cubicBezTo>
                  <a:cubicBezTo>
                    <a:pt x="674" y="1122"/>
                    <a:pt x="675" y="1120"/>
                    <a:pt x="677" y="1120"/>
                  </a:cubicBezTo>
                  <a:cubicBezTo>
                    <a:pt x="680" y="1120"/>
                    <a:pt x="685" y="1123"/>
                    <a:pt x="688" y="1123"/>
                  </a:cubicBezTo>
                  <a:cubicBezTo>
                    <a:pt x="690" y="1123"/>
                    <a:pt x="692" y="1122"/>
                    <a:pt x="692" y="1119"/>
                  </a:cubicBezTo>
                  <a:lnTo>
                    <a:pt x="704" y="1131"/>
                  </a:lnTo>
                  <a:cubicBezTo>
                    <a:pt x="714" y="1138"/>
                    <a:pt x="720" y="1140"/>
                    <a:pt x="724" y="1140"/>
                  </a:cubicBezTo>
                  <a:cubicBezTo>
                    <a:pt x="737" y="1140"/>
                    <a:pt x="732" y="1119"/>
                    <a:pt x="742" y="1119"/>
                  </a:cubicBezTo>
                  <a:lnTo>
                    <a:pt x="742" y="1106"/>
                  </a:lnTo>
                  <a:cubicBezTo>
                    <a:pt x="742" y="1106"/>
                    <a:pt x="742" y="1094"/>
                    <a:pt x="742" y="1094"/>
                  </a:cubicBezTo>
                  <a:cubicBezTo>
                    <a:pt x="742" y="1087"/>
                    <a:pt x="745" y="1084"/>
                    <a:pt x="748" y="1084"/>
                  </a:cubicBezTo>
                  <a:cubicBezTo>
                    <a:pt x="751" y="1084"/>
                    <a:pt x="754" y="1087"/>
                    <a:pt x="754" y="1094"/>
                  </a:cubicBezTo>
                  <a:lnTo>
                    <a:pt x="767" y="1094"/>
                  </a:lnTo>
                  <a:cubicBezTo>
                    <a:pt x="767" y="1106"/>
                    <a:pt x="779" y="1119"/>
                    <a:pt x="792" y="1144"/>
                  </a:cubicBezTo>
                  <a:cubicBezTo>
                    <a:pt x="792" y="1131"/>
                    <a:pt x="805" y="1131"/>
                    <a:pt x="792" y="1106"/>
                  </a:cubicBezTo>
                  <a:cubicBezTo>
                    <a:pt x="792" y="1106"/>
                    <a:pt x="792" y="1094"/>
                    <a:pt x="779" y="1094"/>
                  </a:cubicBezTo>
                  <a:cubicBezTo>
                    <a:pt x="779" y="1094"/>
                    <a:pt x="779" y="1081"/>
                    <a:pt x="779" y="1081"/>
                  </a:cubicBezTo>
                  <a:cubicBezTo>
                    <a:pt x="792" y="1081"/>
                    <a:pt x="779" y="1081"/>
                    <a:pt x="779" y="1069"/>
                  </a:cubicBezTo>
                  <a:close/>
                  <a:moveTo>
                    <a:pt x="716" y="1357"/>
                  </a:moveTo>
                  <a:cubicBezTo>
                    <a:pt x="717" y="1358"/>
                    <a:pt x="717" y="1358"/>
                    <a:pt x="717" y="1358"/>
                  </a:cubicBezTo>
                  <a:lnTo>
                    <a:pt x="717" y="1370"/>
                  </a:lnTo>
                  <a:cubicBezTo>
                    <a:pt x="717" y="1366"/>
                    <a:pt x="717" y="1361"/>
                    <a:pt x="716" y="1357"/>
                  </a:cubicBezTo>
                  <a:close/>
                  <a:moveTo>
                    <a:pt x="666" y="1320"/>
                  </a:moveTo>
                  <a:cubicBezTo>
                    <a:pt x="666" y="1320"/>
                    <a:pt x="666" y="1325"/>
                    <a:pt x="666" y="1332"/>
                  </a:cubicBezTo>
                  <a:cubicBezTo>
                    <a:pt x="679" y="1332"/>
                    <a:pt x="692" y="1358"/>
                    <a:pt x="704" y="1370"/>
                  </a:cubicBezTo>
                  <a:lnTo>
                    <a:pt x="692" y="1383"/>
                  </a:lnTo>
                  <a:cubicBezTo>
                    <a:pt x="682" y="1374"/>
                    <a:pt x="673" y="1358"/>
                    <a:pt x="669" y="1345"/>
                  </a:cubicBezTo>
                  <a:lnTo>
                    <a:pt x="679" y="1345"/>
                  </a:lnTo>
                  <a:cubicBezTo>
                    <a:pt x="667" y="1333"/>
                    <a:pt x="666" y="1332"/>
                    <a:pt x="666" y="1332"/>
                  </a:cubicBezTo>
                  <a:lnTo>
                    <a:pt x="666" y="1332"/>
                  </a:lnTo>
                  <a:cubicBezTo>
                    <a:pt x="666" y="1332"/>
                    <a:pt x="666" y="1332"/>
                    <a:pt x="666" y="1332"/>
                  </a:cubicBezTo>
                  <a:cubicBezTo>
                    <a:pt x="654" y="1320"/>
                    <a:pt x="654" y="1320"/>
                    <a:pt x="666" y="1320"/>
                  </a:cubicBezTo>
                  <a:close/>
                  <a:moveTo>
                    <a:pt x="616" y="1383"/>
                  </a:moveTo>
                  <a:lnTo>
                    <a:pt x="616" y="1395"/>
                  </a:lnTo>
                  <a:lnTo>
                    <a:pt x="629" y="1383"/>
                  </a:lnTo>
                  <a:close/>
                  <a:moveTo>
                    <a:pt x="1518" y="1392"/>
                  </a:moveTo>
                  <a:cubicBezTo>
                    <a:pt x="1519" y="1393"/>
                    <a:pt x="1520" y="1394"/>
                    <a:pt x="1521" y="1395"/>
                  </a:cubicBezTo>
                  <a:cubicBezTo>
                    <a:pt x="1520" y="1394"/>
                    <a:pt x="1519" y="1393"/>
                    <a:pt x="1518" y="1392"/>
                  </a:cubicBezTo>
                  <a:close/>
                  <a:moveTo>
                    <a:pt x="516" y="1383"/>
                  </a:moveTo>
                  <a:lnTo>
                    <a:pt x="516" y="1408"/>
                  </a:lnTo>
                  <a:lnTo>
                    <a:pt x="528" y="1408"/>
                  </a:lnTo>
                  <a:lnTo>
                    <a:pt x="516" y="1383"/>
                  </a:lnTo>
                  <a:close/>
                  <a:moveTo>
                    <a:pt x="645" y="1381"/>
                  </a:moveTo>
                  <a:cubicBezTo>
                    <a:pt x="647" y="1388"/>
                    <a:pt x="650" y="1396"/>
                    <a:pt x="654" y="1408"/>
                  </a:cubicBezTo>
                  <a:cubicBezTo>
                    <a:pt x="649" y="1394"/>
                    <a:pt x="646" y="1386"/>
                    <a:pt x="645" y="1381"/>
                  </a:cubicBezTo>
                  <a:close/>
                  <a:moveTo>
                    <a:pt x="1383" y="1436"/>
                  </a:moveTo>
                  <a:lnTo>
                    <a:pt x="1383" y="1436"/>
                  </a:lnTo>
                  <a:cubicBezTo>
                    <a:pt x="1387" y="1442"/>
                    <a:pt x="1392" y="1446"/>
                    <a:pt x="1395" y="1446"/>
                  </a:cubicBezTo>
                  <a:cubicBezTo>
                    <a:pt x="1390" y="1441"/>
                    <a:pt x="1386" y="1438"/>
                    <a:pt x="1383" y="1436"/>
                  </a:cubicBezTo>
                  <a:close/>
                  <a:moveTo>
                    <a:pt x="352" y="1408"/>
                  </a:moveTo>
                  <a:cubicBezTo>
                    <a:pt x="369" y="1434"/>
                    <a:pt x="379" y="1446"/>
                    <a:pt x="387" y="1451"/>
                  </a:cubicBezTo>
                  <a:lnTo>
                    <a:pt x="387" y="1451"/>
                  </a:lnTo>
                  <a:cubicBezTo>
                    <a:pt x="386" y="1451"/>
                    <a:pt x="386" y="1451"/>
                    <a:pt x="386" y="1451"/>
                  </a:cubicBezTo>
                  <a:cubicBezTo>
                    <a:pt x="381" y="1451"/>
                    <a:pt x="373" y="1445"/>
                    <a:pt x="352" y="1408"/>
                  </a:cubicBezTo>
                  <a:close/>
                  <a:moveTo>
                    <a:pt x="1293" y="1482"/>
                  </a:moveTo>
                  <a:lnTo>
                    <a:pt x="1293" y="1482"/>
                  </a:lnTo>
                  <a:cubicBezTo>
                    <a:pt x="1290" y="1483"/>
                    <a:pt x="1286" y="1483"/>
                    <a:pt x="1282" y="1483"/>
                  </a:cubicBezTo>
                  <a:lnTo>
                    <a:pt x="1295" y="1483"/>
                  </a:lnTo>
                  <a:cubicBezTo>
                    <a:pt x="1294" y="1483"/>
                    <a:pt x="1294" y="1482"/>
                    <a:pt x="1293" y="1482"/>
                  </a:cubicBezTo>
                  <a:close/>
                  <a:moveTo>
                    <a:pt x="1262" y="1481"/>
                  </a:moveTo>
                  <a:cubicBezTo>
                    <a:pt x="1263" y="1488"/>
                    <a:pt x="1265" y="1497"/>
                    <a:pt x="1266" y="1503"/>
                  </a:cubicBezTo>
                  <a:lnTo>
                    <a:pt x="1266" y="1503"/>
                  </a:lnTo>
                  <a:cubicBezTo>
                    <a:pt x="1267" y="1499"/>
                    <a:pt x="1266" y="1491"/>
                    <a:pt x="1262" y="1481"/>
                  </a:cubicBezTo>
                  <a:close/>
                  <a:moveTo>
                    <a:pt x="444" y="1493"/>
                  </a:moveTo>
                  <a:cubicBezTo>
                    <a:pt x="449" y="1502"/>
                    <a:pt x="453" y="1508"/>
                    <a:pt x="453" y="1508"/>
                  </a:cubicBezTo>
                  <a:cubicBezTo>
                    <a:pt x="450" y="1503"/>
                    <a:pt x="447" y="1498"/>
                    <a:pt x="444" y="1493"/>
                  </a:cubicBezTo>
                  <a:close/>
                  <a:moveTo>
                    <a:pt x="1266" y="1503"/>
                  </a:moveTo>
                  <a:lnTo>
                    <a:pt x="1266" y="1503"/>
                  </a:lnTo>
                  <a:cubicBezTo>
                    <a:pt x="1265" y="1507"/>
                    <a:pt x="1262" y="1508"/>
                    <a:pt x="1257" y="1508"/>
                  </a:cubicBezTo>
                  <a:cubicBezTo>
                    <a:pt x="1260" y="1512"/>
                    <a:pt x="1262" y="1513"/>
                    <a:pt x="1264" y="1513"/>
                  </a:cubicBezTo>
                  <a:cubicBezTo>
                    <a:pt x="1266" y="1513"/>
                    <a:pt x="1266" y="1509"/>
                    <a:pt x="1266" y="1503"/>
                  </a:cubicBezTo>
                  <a:close/>
                  <a:moveTo>
                    <a:pt x="1182" y="1546"/>
                  </a:moveTo>
                  <a:lnTo>
                    <a:pt x="1194" y="1559"/>
                  </a:lnTo>
                  <a:lnTo>
                    <a:pt x="1194" y="1559"/>
                  </a:lnTo>
                  <a:lnTo>
                    <a:pt x="1188" y="1549"/>
                  </a:lnTo>
                  <a:lnTo>
                    <a:pt x="1182" y="1546"/>
                  </a:lnTo>
                  <a:close/>
                  <a:moveTo>
                    <a:pt x="1094" y="1596"/>
                  </a:moveTo>
                  <a:lnTo>
                    <a:pt x="1100" y="1608"/>
                  </a:lnTo>
                  <a:lnTo>
                    <a:pt x="1100" y="1608"/>
                  </a:lnTo>
                  <a:cubicBezTo>
                    <a:pt x="1099" y="1605"/>
                    <a:pt x="1098" y="1601"/>
                    <a:pt x="1094" y="1596"/>
                  </a:cubicBezTo>
                  <a:close/>
                  <a:moveTo>
                    <a:pt x="1100" y="1608"/>
                  </a:moveTo>
                  <a:cubicBezTo>
                    <a:pt x="1101" y="1616"/>
                    <a:pt x="1098" y="1621"/>
                    <a:pt x="1106" y="1621"/>
                  </a:cubicBezTo>
                  <a:lnTo>
                    <a:pt x="1100" y="1608"/>
                  </a:lnTo>
                  <a:close/>
                  <a:moveTo>
                    <a:pt x="838" y="1771"/>
                  </a:moveTo>
                  <a:cubicBezTo>
                    <a:pt x="839" y="1772"/>
                    <a:pt x="842" y="1772"/>
                    <a:pt x="842" y="1772"/>
                  </a:cubicBezTo>
                  <a:cubicBezTo>
                    <a:pt x="841" y="1771"/>
                    <a:pt x="839" y="1771"/>
                    <a:pt x="838" y="1771"/>
                  </a:cubicBezTo>
                  <a:close/>
                  <a:moveTo>
                    <a:pt x="993" y="0"/>
                  </a:moveTo>
                  <a:cubicBezTo>
                    <a:pt x="955" y="26"/>
                    <a:pt x="905" y="38"/>
                    <a:pt x="855" y="51"/>
                  </a:cubicBezTo>
                  <a:cubicBezTo>
                    <a:pt x="867" y="76"/>
                    <a:pt x="930" y="189"/>
                    <a:pt x="955" y="214"/>
                  </a:cubicBezTo>
                  <a:cubicBezTo>
                    <a:pt x="955" y="220"/>
                    <a:pt x="954" y="223"/>
                    <a:pt x="951" y="223"/>
                  </a:cubicBezTo>
                  <a:cubicBezTo>
                    <a:pt x="944" y="223"/>
                    <a:pt x="930" y="202"/>
                    <a:pt x="930" y="202"/>
                  </a:cubicBezTo>
                  <a:cubicBezTo>
                    <a:pt x="925" y="196"/>
                    <a:pt x="922" y="194"/>
                    <a:pt x="921" y="194"/>
                  </a:cubicBezTo>
                  <a:cubicBezTo>
                    <a:pt x="914" y="194"/>
                    <a:pt x="928" y="227"/>
                    <a:pt x="918" y="227"/>
                  </a:cubicBezTo>
                  <a:lnTo>
                    <a:pt x="905" y="202"/>
                  </a:lnTo>
                  <a:cubicBezTo>
                    <a:pt x="905" y="202"/>
                    <a:pt x="905" y="214"/>
                    <a:pt x="905" y="227"/>
                  </a:cubicBezTo>
                  <a:cubicBezTo>
                    <a:pt x="893" y="214"/>
                    <a:pt x="880" y="164"/>
                    <a:pt x="867" y="151"/>
                  </a:cubicBezTo>
                  <a:lnTo>
                    <a:pt x="867" y="151"/>
                  </a:lnTo>
                  <a:cubicBezTo>
                    <a:pt x="855" y="164"/>
                    <a:pt x="867" y="227"/>
                    <a:pt x="893" y="252"/>
                  </a:cubicBezTo>
                  <a:lnTo>
                    <a:pt x="893" y="214"/>
                  </a:lnTo>
                  <a:cubicBezTo>
                    <a:pt x="905" y="239"/>
                    <a:pt x="893" y="239"/>
                    <a:pt x="905" y="277"/>
                  </a:cubicBezTo>
                  <a:lnTo>
                    <a:pt x="880" y="277"/>
                  </a:lnTo>
                  <a:cubicBezTo>
                    <a:pt x="880" y="277"/>
                    <a:pt x="893" y="264"/>
                    <a:pt x="880" y="252"/>
                  </a:cubicBezTo>
                  <a:cubicBezTo>
                    <a:pt x="867" y="252"/>
                    <a:pt x="867" y="252"/>
                    <a:pt x="855" y="239"/>
                  </a:cubicBezTo>
                  <a:cubicBezTo>
                    <a:pt x="855" y="202"/>
                    <a:pt x="830" y="101"/>
                    <a:pt x="817" y="63"/>
                  </a:cubicBezTo>
                  <a:lnTo>
                    <a:pt x="805" y="88"/>
                  </a:lnTo>
                  <a:lnTo>
                    <a:pt x="805" y="76"/>
                  </a:lnTo>
                  <a:lnTo>
                    <a:pt x="805" y="76"/>
                  </a:lnTo>
                  <a:cubicBezTo>
                    <a:pt x="792" y="101"/>
                    <a:pt x="842" y="202"/>
                    <a:pt x="842" y="239"/>
                  </a:cubicBezTo>
                  <a:cubicBezTo>
                    <a:pt x="842" y="227"/>
                    <a:pt x="817" y="176"/>
                    <a:pt x="805" y="164"/>
                  </a:cubicBezTo>
                  <a:lnTo>
                    <a:pt x="805" y="164"/>
                  </a:lnTo>
                  <a:cubicBezTo>
                    <a:pt x="792" y="164"/>
                    <a:pt x="830" y="252"/>
                    <a:pt x="817" y="252"/>
                  </a:cubicBezTo>
                  <a:lnTo>
                    <a:pt x="830" y="264"/>
                  </a:lnTo>
                  <a:cubicBezTo>
                    <a:pt x="830" y="264"/>
                    <a:pt x="814" y="264"/>
                    <a:pt x="814" y="270"/>
                  </a:cubicBezTo>
                  <a:lnTo>
                    <a:pt x="814" y="270"/>
                  </a:lnTo>
                  <a:cubicBezTo>
                    <a:pt x="802" y="251"/>
                    <a:pt x="785" y="231"/>
                    <a:pt x="780" y="219"/>
                  </a:cubicBezTo>
                  <a:lnTo>
                    <a:pt x="780" y="219"/>
                  </a:lnTo>
                  <a:lnTo>
                    <a:pt x="791" y="270"/>
                  </a:lnTo>
                  <a:lnTo>
                    <a:pt x="791" y="270"/>
                  </a:lnTo>
                  <a:cubicBezTo>
                    <a:pt x="786" y="254"/>
                    <a:pt x="767" y="225"/>
                    <a:pt x="767" y="214"/>
                  </a:cubicBezTo>
                  <a:cubicBezTo>
                    <a:pt x="754" y="214"/>
                    <a:pt x="779" y="264"/>
                    <a:pt x="792" y="277"/>
                  </a:cubicBezTo>
                  <a:cubicBezTo>
                    <a:pt x="767" y="252"/>
                    <a:pt x="779" y="264"/>
                    <a:pt x="742" y="227"/>
                  </a:cubicBezTo>
                  <a:lnTo>
                    <a:pt x="742" y="227"/>
                  </a:lnTo>
                  <a:cubicBezTo>
                    <a:pt x="742" y="227"/>
                    <a:pt x="742" y="228"/>
                    <a:pt x="742" y="228"/>
                  </a:cubicBezTo>
                  <a:lnTo>
                    <a:pt x="742" y="228"/>
                  </a:lnTo>
                  <a:cubicBezTo>
                    <a:pt x="727" y="201"/>
                    <a:pt x="711" y="171"/>
                    <a:pt x="704" y="151"/>
                  </a:cubicBezTo>
                  <a:lnTo>
                    <a:pt x="704" y="151"/>
                  </a:lnTo>
                  <a:lnTo>
                    <a:pt x="739" y="292"/>
                  </a:lnTo>
                  <a:lnTo>
                    <a:pt x="739" y="292"/>
                  </a:lnTo>
                  <a:cubicBezTo>
                    <a:pt x="734" y="279"/>
                    <a:pt x="723" y="259"/>
                    <a:pt x="718" y="247"/>
                  </a:cubicBezTo>
                  <a:lnTo>
                    <a:pt x="718" y="247"/>
                  </a:lnTo>
                  <a:cubicBezTo>
                    <a:pt x="727" y="291"/>
                    <a:pt x="703" y="302"/>
                    <a:pt x="692" y="302"/>
                  </a:cubicBezTo>
                  <a:cubicBezTo>
                    <a:pt x="692" y="296"/>
                    <a:pt x="685" y="293"/>
                    <a:pt x="681" y="293"/>
                  </a:cubicBezTo>
                  <a:cubicBezTo>
                    <a:pt x="676" y="293"/>
                    <a:pt x="673" y="296"/>
                    <a:pt x="679" y="302"/>
                  </a:cubicBezTo>
                  <a:cubicBezTo>
                    <a:pt x="674" y="297"/>
                    <a:pt x="671" y="294"/>
                    <a:pt x="670" y="292"/>
                  </a:cubicBezTo>
                  <a:lnTo>
                    <a:pt x="670" y="292"/>
                  </a:lnTo>
                  <a:cubicBezTo>
                    <a:pt x="670" y="306"/>
                    <a:pt x="679" y="336"/>
                    <a:pt x="674" y="336"/>
                  </a:cubicBezTo>
                  <a:cubicBezTo>
                    <a:pt x="673" y="336"/>
                    <a:pt x="670" y="333"/>
                    <a:pt x="666" y="327"/>
                  </a:cubicBezTo>
                  <a:cubicBezTo>
                    <a:pt x="679" y="327"/>
                    <a:pt x="666" y="315"/>
                    <a:pt x="666" y="289"/>
                  </a:cubicBezTo>
                  <a:cubicBezTo>
                    <a:pt x="666" y="315"/>
                    <a:pt x="641" y="302"/>
                    <a:pt x="666" y="352"/>
                  </a:cubicBezTo>
                  <a:cubicBezTo>
                    <a:pt x="654" y="340"/>
                    <a:pt x="654" y="352"/>
                    <a:pt x="641" y="327"/>
                  </a:cubicBezTo>
                  <a:lnTo>
                    <a:pt x="641" y="365"/>
                  </a:lnTo>
                  <a:cubicBezTo>
                    <a:pt x="641" y="365"/>
                    <a:pt x="629" y="340"/>
                    <a:pt x="629" y="340"/>
                  </a:cubicBezTo>
                  <a:cubicBezTo>
                    <a:pt x="638" y="340"/>
                    <a:pt x="633" y="319"/>
                    <a:pt x="636" y="319"/>
                  </a:cubicBezTo>
                  <a:lnTo>
                    <a:pt x="636" y="319"/>
                  </a:lnTo>
                  <a:cubicBezTo>
                    <a:pt x="637" y="319"/>
                    <a:pt x="638" y="321"/>
                    <a:pt x="641" y="327"/>
                  </a:cubicBezTo>
                  <a:cubicBezTo>
                    <a:pt x="629" y="289"/>
                    <a:pt x="616" y="277"/>
                    <a:pt x="616" y="252"/>
                  </a:cubicBezTo>
                  <a:cubicBezTo>
                    <a:pt x="604" y="277"/>
                    <a:pt x="616" y="327"/>
                    <a:pt x="616" y="377"/>
                  </a:cubicBezTo>
                  <a:lnTo>
                    <a:pt x="597" y="368"/>
                  </a:lnTo>
                  <a:lnTo>
                    <a:pt x="597" y="368"/>
                  </a:lnTo>
                  <a:lnTo>
                    <a:pt x="578" y="340"/>
                  </a:lnTo>
                  <a:cubicBezTo>
                    <a:pt x="578" y="340"/>
                    <a:pt x="578" y="352"/>
                    <a:pt x="578" y="352"/>
                  </a:cubicBezTo>
                  <a:cubicBezTo>
                    <a:pt x="566" y="340"/>
                    <a:pt x="553" y="315"/>
                    <a:pt x="553" y="290"/>
                  </a:cubicBezTo>
                  <a:lnTo>
                    <a:pt x="553" y="290"/>
                  </a:lnTo>
                  <a:cubicBezTo>
                    <a:pt x="553" y="315"/>
                    <a:pt x="553" y="340"/>
                    <a:pt x="578" y="365"/>
                  </a:cubicBezTo>
                  <a:lnTo>
                    <a:pt x="553" y="352"/>
                  </a:lnTo>
                  <a:cubicBezTo>
                    <a:pt x="553" y="390"/>
                    <a:pt x="553" y="377"/>
                    <a:pt x="553" y="415"/>
                  </a:cubicBezTo>
                  <a:cubicBezTo>
                    <a:pt x="553" y="403"/>
                    <a:pt x="553" y="390"/>
                    <a:pt x="541" y="377"/>
                  </a:cubicBezTo>
                  <a:lnTo>
                    <a:pt x="541" y="377"/>
                  </a:lnTo>
                  <a:cubicBezTo>
                    <a:pt x="544" y="391"/>
                    <a:pt x="542" y="395"/>
                    <a:pt x="537" y="395"/>
                  </a:cubicBezTo>
                  <a:cubicBezTo>
                    <a:pt x="529" y="395"/>
                    <a:pt x="511" y="379"/>
                    <a:pt x="504" y="379"/>
                  </a:cubicBezTo>
                  <a:cubicBezTo>
                    <a:pt x="501" y="379"/>
                    <a:pt x="500" y="382"/>
                    <a:pt x="503" y="390"/>
                  </a:cubicBezTo>
                  <a:cubicBezTo>
                    <a:pt x="503" y="390"/>
                    <a:pt x="516" y="415"/>
                    <a:pt x="516" y="428"/>
                  </a:cubicBezTo>
                  <a:lnTo>
                    <a:pt x="516" y="440"/>
                  </a:lnTo>
                  <a:cubicBezTo>
                    <a:pt x="516" y="440"/>
                    <a:pt x="516" y="428"/>
                    <a:pt x="503" y="415"/>
                  </a:cubicBezTo>
                  <a:cubicBezTo>
                    <a:pt x="503" y="440"/>
                    <a:pt x="503" y="453"/>
                    <a:pt x="490" y="453"/>
                  </a:cubicBezTo>
                  <a:cubicBezTo>
                    <a:pt x="478" y="465"/>
                    <a:pt x="516" y="491"/>
                    <a:pt x="503" y="491"/>
                  </a:cubicBezTo>
                  <a:cubicBezTo>
                    <a:pt x="490" y="478"/>
                    <a:pt x="478" y="453"/>
                    <a:pt x="465" y="453"/>
                  </a:cubicBezTo>
                  <a:cubicBezTo>
                    <a:pt x="465" y="465"/>
                    <a:pt x="478" y="491"/>
                    <a:pt x="478" y="503"/>
                  </a:cubicBezTo>
                  <a:lnTo>
                    <a:pt x="465" y="465"/>
                  </a:lnTo>
                  <a:cubicBezTo>
                    <a:pt x="459" y="465"/>
                    <a:pt x="456" y="469"/>
                    <a:pt x="453" y="469"/>
                  </a:cubicBezTo>
                  <a:cubicBezTo>
                    <a:pt x="450" y="469"/>
                    <a:pt x="447" y="465"/>
                    <a:pt x="440" y="453"/>
                  </a:cubicBezTo>
                  <a:cubicBezTo>
                    <a:pt x="440" y="465"/>
                    <a:pt x="440" y="469"/>
                    <a:pt x="439" y="469"/>
                  </a:cubicBezTo>
                  <a:cubicBezTo>
                    <a:pt x="437" y="469"/>
                    <a:pt x="434" y="465"/>
                    <a:pt x="428" y="465"/>
                  </a:cubicBezTo>
                  <a:cubicBezTo>
                    <a:pt x="428" y="472"/>
                    <a:pt x="430" y="479"/>
                    <a:pt x="434" y="487"/>
                  </a:cubicBezTo>
                  <a:lnTo>
                    <a:pt x="434" y="487"/>
                  </a:lnTo>
                  <a:cubicBezTo>
                    <a:pt x="432" y="486"/>
                    <a:pt x="429" y="485"/>
                    <a:pt x="428" y="485"/>
                  </a:cubicBezTo>
                  <a:cubicBezTo>
                    <a:pt x="418" y="485"/>
                    <a:pt x="423" y="504"/>
                    <a:pt x="420" y="504"/>
                  </a:cubicBezTo>
                  <a:cubicBezTo>
                    <a:pt x="419" y="504"/>
                    <a:pt x="414" y="497"/>
                    <a:pt x="403" y="478"/>
                  </a:cubicBezTo>
                  <a:cubicBezTo>
                    <a:pt x="415" y="478"/>
                    <a:pt x="415" y="465"/>
                    <a:pt x="403" y="440"/>
                  </a:cubicBezTo>
                  <a:lnTo>
                    <a:pt x="403" y="465"/>
                  </a:lnTo>
                  <a:cubicBezTo>
                    <a:pt x="390" y="453"/>
                    <a:pt x="403" y="453"/>
                    <a:pt x="390" y="453"/>
                  </a:cubicBezTo>
                  <a:cubicBezTo>
                    <a:pt x="390" y="453"/>
                    <a:pt x="390" y="478"/>
                    <a:pt x="403" y="491"/>
                  </a:cubicBezTo>
                  <a:lnTo>
                    <a:pt x="390" y="478"/>
                  </a:lnTo>
                  <a:lnTo>
                    <a:pt x="390" y="491"/>
                  </a:lnTo>
                  <a:lnTo>
                    <a:pt x="377" y="491"/>
                  </a:lnTo>
                  <a:lnTo>
                    <a:pt x="377" y="503"/>
                  </a:lnTo>
                  <a:cubicBezTo>
                    <a:pt x="377" y="503"/>
                    <a:pt x="365" y="491"/>
                    <a:pt x="365" y="491"/>
                  </a:cubicBezTo>
                  <a:cubicBezTo>
                    <a:pt x="363" y="490"/>
                    <a:pt x="362" y="489"/>
                    <a:pt x="361" y="489"/>
                  </a:cubicBezTo>
                  <a:cubicBezTo>
                    <a:pt x="352" y="489"/>
                    <a:pt x="356" y="509"/>
                    <a:pt x="359" y="523"/>
                  </a:cubicBezTo>
                  <a:lnTo>
                    <a:pt x="359" y="523"/>
                  </a:lnTo>
                  <a:lnTo>
                    <a:pt x="352" y="516"/>
                  </a:lnTo>
                  <a:lnTo>
                    <a:pt x="352" y="516"/>
                  </a:lnTo>
                  <a:cubicBezTo>
                    <a:pt x="354" y="520"/>
                    <a:pt x="356" y="525"/>
                    <a:pt x="357" y="528"/>
                  </a:cubicBezTo>
                  <a:lnTo>
                    <a:pt x="360" y="528"/>
                  </a:lnTo>
                  <a:cubicBezTo>
                    <a:pt x="361" y="534"/>
                    <a:pt x="362" y="538"/>
                    <a:pt x="360" y="538"/>
                  </a:cubicBezTo>
                  <a:cubicBezTo>
                    <a:pt x="360" y="538"/>
                    <a:pt x="359" y="537"/>
                    <a:pt x="358" y="536"/>
                  </a:cubicBezTo>
                  <a:lnTo>
                    <a:pt x="358" y="536"/>
                  </a:lnTo>
                  <a:cubicBezTo>
                    <a:pt x="362" y="570"/>
                    <a:pt x="320" y="549"/>
                    <a:pt x="352" y="604"/>
                  </a:cubicBezTo>
                  <a:cubicBezTo>
                    <a:pt x="327" y="578"/>
                    <a:pt x="340" y="591"/>
                    <a:pt x="340" y="553"/>
                  </a:cubicBezTo>
                  <a:lnTo>
                    <a:pt x="315" y="541"/>
                  </a:lnTo>
                  <a:cubicBezTo>
                    <a:pt x="327" y="541"/>
                    <a:pt x="327" y="541"/>
                    <a:pt x="327" y="528"/>
                  </a:cubicBezTo>
                  <a:cubicBezTo>
                    <a:pt x="324" y="526"/>
                    <a:pt x="321" y="526"/>
                    <a:pt x="319" y="526"/>
                  </a:cubicBezTo>
                  <a:cubicBezTo>
                    <a:pt x="305" y="526"/>
                    <a:pt x="315" y="555"/>
                    <a:pt x="315" y="566"/>
                  </a:cubicBezTo>
                  <a:cubicBezTo>
                    <a:pt x="305" y="566"/>
                    <a:pt x="294" y="534"/>
                    <a:pt x="291" y="534"/>
                  </a:cubicBezTo>
                  <a:cubicBezTo>
                    <a:pt x="290" y="534"/>
                    <a:pt x="289" y="536"/>
                    <a:pt x="289" y="541"/>
                  </a:cubicBezTo>
                  <a:cubicBezTo>
                    <a:pt x="277" y="553"/>
                    <a:pt x="315" y="578"/>
                    <a:pt x="302" y="591"/>
                  </a:cubicBezTo>
                  <a:lnTo>
                    <a:pt x="289" y="566"/>
                  </a:lnTo>
                  <a:cubicBezTo>
                    <a:pt x="289" y="578"/>
                    <a:pt x="283" y="582"/>
                    <a:pt x="275" y="582"/>
                  </a:cubicBezTo>
                  <a:cubicBezTo>
                    <a:pt x="267" y="582"/>
                    <a:pt x="258" y="578"/>
                    <a:pt x="252" y="578"/>
                  </a:cubicBezTo>
                  <a:cubicBezTo>
                    <a:pt x="252" y="578"/>
                    <a:pt x="252" y="591"/>
                    <a:pt x="252" y="591"/>
                  </a:cubicBezTo>
                  <a:cubicBezTo>
                    <a:pt x="250" y="590"/>
                    <a:pt x="249" y="589"/>
                    <a:pt x="248" y="589"/>
                  </a:cubicBezTo>
                  <a:cubicBezTo>
                    <a:pt x="239" y="589"/>
                    <a:pt x="238" y="629"/>
                    <a:pt x="227" y="629"/>
                  </a:cubicBezTo>
                  <a:cubicBezTo>
                    <a:pt x="227" y="616"/>
                    <a:pt x="214" y="604"/>
                    <a:pt x="214" y="604"/>
                  </a:cubicBezTo>
                  <a:lnTo>
                    <a:pt x="201" y="629"/>
                  </a:lnTo>
                  <a:cubicBezTo>
                    <a:pt x="201" y="616"/>
                    <a:pt x="201" y="616"/>
                    <a:pt x="201" y="604"/>
                  </a:cubicBezTo>
                  <a:cubicBezTo>
                    <a:pt x="189" y="604"/>
                    <a:pt x="189" y="616"/>
                    <a:pt x="176" y="616"/>
                  </a:cubicBezTo>
                  <a:cubicBezTo>
                    <a:pt x="176" y="616"/>
                    <a:pt x="176" y="616"/>
                    <a:pt x="164" y="629"/>
                  </a:cubicBezTo>
                  <a:cubicBezTo>
                    <a:pt x="139" y="641"/>
                    <a:pt x="126" y="654"/>
                    <a:pt x="114" y="666"/>
                  </a:cubicBezTo>
                  <a:cubicBezTo>
                    <a:pt x="0" y="767"/>
                    <a:pt x="440" y="654"/>
                    <a:pt x="114" y="817"/>
                  </a:cubicBezTo>
                  <a:lnTo>
                    <a:pt x="164" y="880"/>
                  </a:lnTo>
                  <a:lnTo>
                    <a:pt x="126" y="893"/>
                  </a:lnTo>
                  <a:cubicBezTo>
                    <a:pt x="126" y="918"/>
                    <a:pt x="143" y="927"/>
                    <a:pt x="169" y="927"/>
                  </a:cubicBezTo>
                  <a:cubicBezTo>
                    <a:pt x="207" y="927"/>
                    <a:pt x="267" y="908"/>
                    <a:pt x="327" y="893"/>
                  </a:cubicBezTo>
                  <a:lnTo>
                    <a:pt x="327" y="893"/>
                  </a:lnTo>
                  <a:cubicBezTo>
                    <a:pt x="302" y="918"/>
                    <a:pt x="264" y="930"/>
                    <a:pt x="239" y="930"/>
                  </a:cubicBezTo>
                  <a:cubicBezTo>
                    <a:pt x="218" y="994"/>
                    <a:pt x="215" y="1021"/>
                    <a:pt x="273" y="1021"/>
                  </a:cubicBezTo>
                  <a:cubicBezTo>
                    <a:pt x="278" y="1021"/>
                    <a:pt x="284" y="1021"/>
                    <a:pt x="290" y="1021"/>
                  </a:cubicBezTo>
                  <a:lnTo>
                    <a:pt x="290" y="1021"/>
                  </a:lnTo>
                  <a:cubicBezTo>
                    <a:pt x="293" y="1036"/>
                    <a:pt x="291" y="1042"/>
                    <a:pt x="287" y="1042"/>
                  </a:cubicBezTo>
                  <a:cubicBezTo>
                    <a:pt x="280" y="1042"/>
                    <a:pt x="262" y="1021"/>
                    <a:pt x="250" y="1021"/>
                  </a:cubicBezTo>
                  <a:cubicBezTo>
                    <a:pt x="245" y="1021"/>
                    <a:pt x="242" y="1024"/>
                    <a:pt x="239" y="1031"/>
                  </a:cubicBezTo>
                  <a:cubicBezTo>
                    <a:pt x="252" y="1043"/>
                    <a:pt x="264" y="1069"/>
                    <a:pt x="277" y="1106"/>
                  </a:cubicBezTo>
                  <a:lnTo>
                    <a:pt x="232" y="1035"/>
                  </a:lnTo>
                  <a:lnTo>
                    <a:pt x="232" y="1035"/>
                  </a:lnTo>
                  <a:cubicBezTo>
                    <a:pt x="243" y="1055"/>
                    <a:pt x="252" y="1076"/>
                    <a:pt x="247" y="1076"/>
                  </a:cubicBezTo>
                  <a:cubicBezTo>
                    <a:pt x="245" y="1076"/>
                    <a:pt x="241" y="1073"/>
                    <a:pt x="235" y="1066"/>
                  </a:cubicBezTo>
                  <a:lnTo>
                    <a:pt x="235" y="1066"/>
                  </a:lnTo>
                  <a:cubicBezTo>
                    <a:pt x="244" y="1079"/>
                    <a:pt x="252" y="1096"/>
                    <a:pt x="252" y="1106"/>
                  </a:cubicBezTo>
                  <a:cubicBezTo>
                    <a:pt x="238" y="1093"/>
                    <a:pt x="229" y="1088"/>
                    <a:pt x="221" y="1088"/>
                  </a:cubicBezTo>
                  <a:cubicBezTo>
                    <a:pt x="202" y="1088"/>
                    <a:pt x="200" y="1125"/>
                    <a:pt x="182" y="1125"/>
                  </a:cubicBezTo>
                  <a:cubicBezTo>
                    <a:pt x="170" y="1125"/>
                    <a:pt x="150" y="1109"/>
                    <a:pt x="114" y="1056"/>
                  </a:cubicBezTo>
                  <a:lnTo>
                    <a:pt x="114" y="1056"/>
                  </a:lnTo>
                  <a:cubicBezTo>
                    <a:pt x="126" y="1094"/>
                    <a:pt x="126" y="1094"/>
                    <a:pt x="126" y="1106"/>
                  </a:cubicBezTo>
                  <a:cubicBezTo>
                    <a:pt x="139" y="1106"/>
                    <a:pt x="151" y="1144"/>
                    <a:pt x="164" y="1169"/>
                  </a:cubicBezTo>
                  <a:lnTo>
                    <a:pt x="114" y="1106"/>
                  </a:lnTo>
                  <a:lnTo>
                    <a:pt x="114" y="1106"/>
                  </a:lnTo>
                  <a:cubicBezTo>
                    <a:pt x="151" y="1182"/>
                    <a:pt x="101" y="1119"/>
                    <a:pt x="139" y="1194"/>
                  </a:cubicBezTo>
                  <a:lnTo>
                    <a:pt x="139" y="1169"/>
                  </a:lnTo>
                  <a:cubicBezTo>
                    <a:pt x="164" y="1257"/>
                    <a:pt x="227" y="1345"/>
                    <a:pt x="289" y="1446"/>
                  </a:cubicBezTo>
                  <a:cubicBezTo>
                    <a:pt x="280" y="1430"/>
                    <a:pt x="277" y="1424"/>
                    <a:pt x="277" y="1424"/>
                  </a:cubicBezTo>
                  <a:lnTo>
                    <a:pt x="277" y="1424"/>
                  </a:lnTo>
                  <a:cubicBezTo>
                    <a:pt x="278" y="1424"/>
                    <a:pt x="315" y="1481"/>
                    <a:pt x="324" y="1481"/>
                  </a:cubicBezTo>
                  <a:cubicBezTo>
                    <a:pt x="329" y="1481"/>
                    <a:pt x="328" y="1469"/>
                    <a:pt x="315" y="1433"/>
                  </a:cubicBezTo>
                  <a:lnTo>
                    <a:pt x="315" y="1433"/>
                  </a:lnTo>
                  <a:cubicBezTo>
                    <a:pt x="327" y="1458"/>
                    <a:pt x="327" y="1471"/>
                    <a:pt x="340" y="1496"/>
                  </a:cubicBezTo>
                  <a:cubicBezTo>
                    <a:pt x="331" y="1462"/>
                    <a:pt x="323" y="1446"/>
                    <a:pt x="326" y="1446"/>
                  </a:cubicBezTo>
                  <a:lnTo>
                    <a:pt x="326" y="1446"/>
                  </a:lnTo>
                  <a:cubicBezTo>
                    <a:pt x="327" y="1446"/>
                    <a:pt x="331" y="1450"/>
                    <a:pt x="340" y="1458"/>
                  </a:cubicBezTo>
                  <a:lnTo>
                    <a:pt x="340" y="1471"/>
                  </a:lnTo>
                  <a:cubicBezTo>
                    <a:pt x="343" y="1465"/>
                    <a:pt x="346" y="1462"/>
                    <a:pt x="350" y="1462"/>
                  </a:cubicBezTo>
                  <a:cubicBezTo>
                    <a:pt x="365" y="1462"/>
                    <a:pt x="386" y="1489"/>
                    <a:pt x="415" y="1508"/>
                  </a:cubicBezTo>
                  <a:lnTo>
                    <a:pt x="390" y="1458"/>
                  </a:lnTo>
                  <a:lnTo>
                    <a:pt x="390" y="1458"/>
                  </a:lnTo>
                  <a:cubicBezTo>
                    <a:pt x="390" y="1459"/>
                    <a:pt x="403" y="1483"/>
                    <a:pt x="415" y="1483"/>
                  </a:cubicBezTo>
                  <a:cubicBezTo>
                    <a:pt x="407" y="1467"/>
                    <a:pt x="402" y="1459"/>
                    <a:pt x="398" y="1454"/>
                  </a:cubicBezTo>
                  <a:lnTo>
                    <a:pt x="398" y="1454"/>
                  </a:lnTo>
                  <a:cubicBezTo>
                    <a:pt x="401" y="1454"/>
                    <a:pt x="404" y="1453"/>
                    <a:pt x="407" y="1453"/>
                  </a:cubicBezTo>
                  <a:cubicBezTo>
                    <a:pt x="414" y="1453"/>
                    <a:pt x="423" y="1458"/>
                    <a:pt x="444" y="1493"/>
                  </a:cubicBezTo>
                  <a:lnTo>
                    <a:pt x="444" y="1493"/>
                  </a:lnTo>
                  <a:cubicBezTo>
                    <a:pt x="434" y="1475"/>
                    <a:pt x="419" y="1446"/>
                    <a:pt x="428" y="1446"/>
                  </a:cubicBezTo>
                  <a:lnTo>
                    <a:pt x="428" y="1446"/>
                  </a:lnTo>
                  <a:lnTo>
                    <a:pt x="440" y="1471"/>
                  </a:lnTo>
                  <a:lnTo>
                    <a:pt x="440" y="1471"/>
                  </a:lnTo>
                  <a:lnTo>
                    <a:pt x="433" y="1450"/>
                  </a:lnTo>
                  <a:lnTo>
                    <a:pt x="433" y="1450"/>
                  </a:lnTo>
                  <a:cubicBezTo>
                    <a:pt x="441" y="1467"/>
                    <a:pt x="456" y="1491"/>
                    <a:pt x="465" y="1508"/>
                  </a:cubicBezTo>
                  <a:cubicBezTo>
                    <a:pt x="465" y="1508"/>
                    <a:pt x="465" y="1508"/>
                    <a:pt x="465" y="1521"/>
                  </a:cubicBezTo>
                  <a:cubicBezTo>
                    <a:pt x="472" y="1527"/>
                    <a:pt x="476" y="1530"/>
                    <a:pt x="478" y="1530"/>
                  </a:cubicBezTo>
                  <a:cubicBezTo>
                    <a:pt x="485" y="1530"/>
                    <a:pt x="478" y="1508"/>
                    <a:pt x="478" y="1508"/>
                  </a:cubicBezTo>
                  <a:lnTo>
                    <a:pt x="465" y="1496"/>
                  </a:lnTo>
                  <a:cubicBezTo>
                    <a:pt x="465" y="1458"/>
                    <a:pt x="516" y="1483"/>
                    <a:pt x="490" y="1408"/>
                  </a:cubicBezTo>
                  <a:lnTo>
                    <a:pt x="478" y="1395"/>
                  </a:lnTo>
                  <a:cubicBezTo>
                    <a:pt x="478" y="1380"/>
                    <a:pt x="480" y="1375"/>
                    <a:pt x="483" y="1375"/>
                  </a:cubicBezTo>
                  <a:cubicBezTo>
                    <a:pt x="489" y="1375"/>
                    <a:pt x="497" y="1389"/>
                    <a:pt x="501" y="1389"/>
                  </a:cubicBezTo>
                  <a:cubicBezTo>
                    <a:pt x="502" y="1389"/>
                    <a:pt x="503" y="1387"/>
                    <a:pt x="503" y="1383"/>
                  </a:cubicBezTo>
                  <a:lnTo>
                    <a:pt x="516" y="1383"/>
                  </a:lnTo>
                  <a:cubicBezTo>
                    <a:pt x="513" y="1377"/>
                    <a:pt x="511" y="1372"/>
                    <a:pt x="509" y="1368"/>
                  </a:cubicBezTo>
                  <a:lnTo>
                    <a:pt x="509" y="1368"/>
                  </a:lnTo>
                  <a:cubicBezTo>
                    <a:pt x="523" y="1390"/>
                    <a:pt x="543" y="1411"/>
                    <a:pt x="553" y="1433"/>
                  </a:cubicBezTo>
                  <a:cubicBezTo>
                    <a:pt x="541" y="1383"/>
                    <a:pt x="541" y="1395"/>
                    <a:pt x="503" y="1307"/>
                  </a:cubicBezTo>
                  <a:lnTo>
                    <a:pt x="503" y="1307"/>
                  </a:lnTo>
                  <a:lnTo>
                    <a:pt x="528" y="1345"/>
                  </a:lnTo>
                  <a:cubicBezTo>
                    <a:pt x="516" y="1307"/>
                    <a:pt x="503" y="1295"/>
                    <a:pt x="503" y="1282"/>
                  </a:cubicBezTo>
                  <a:lnTo>
                    <a:pt x="503" y="1282"/>
                  </a:lnTo>
                  <a:cubicBezTo>
                    <a:pt x="516" y="1307"/>
                    <a:pt x="541" y="1332"/>
                    <a:pt x="553" y="1370"/>
                  </a:cubicBezTo>
                  <a:cubicBezTo>
                    <a:pt x="567" y="1389"/>
                    <a:pt x="573" y="1396"/>
                    <a:pt x="576" y="1396"/>
                  </a:cubicBezTo>
                  <a:cubicBezTo>
                    <a:pt x="582" y="1396"/>
                    <a:pt x="568" y="1361"/>
                    <a:pt x="572" y="1361"/>
                  </a:cubicBezTo>
                  <a:lnTo>
                    <a:pt x="572" y="1361"/>
                  </a:lnTo>
                  <a:cubicBezTo>
                    <a:pt x="574" y="1361"/>
                    <a:pt x="582" y="1372"/>
                    <a:pt x="604" y="1408"/>
                  </a:cubicBezTo>
                  <a:cubicBezTo>
                    <a:pt x="574" y="1335"/>
                    <a:pt x="562" y="1325"/>
                    <a:pt x="557" y="1325"/>
                  </a:cubicBezTo>
                  <a:cubicBezTo>
                    <a:pt x="555" y="1325"/>
                    <a:pt x="554" y="1327"/>
                    <a:pt x="554" y="1327"/>
                  </a:cubicBezTo>
                  <a:cubicBezTo>
                    <a:pt x="553" y="1327"/>
                    <a:pt x="553" y="1325"/>
                    <a:pt x="553" y="1320"/>
                  </a:cubicBezTo>
                  <a:cubicBezTo>
                    <a:pt x="541" y="1307"/>
                    <a:pt x="528" y="1282"/>
                    <a:pt x="528" y="1270"/>
                  </a:cubicBezTo>
                  <a:lnTo>
                    <a:pt x="541" y="1270"/>
                  </a:lnTo>
                  <a:cubicBezTo>
                    <a:pt x="564" y="1293"/>
                    <a:pt x="599" y="1371"/>
                    <a:pt x="613" y="1371"/>
                  </a:cubicBezTo>
                  <a:cubicBezTo>
                    <a:pt x="614" y="1371"/>
                    <a:pt x="615" y="1371"/>
                    <a:pt x="616" y="1370"/>
                  </a:cubicBezTo>
                  <a:lnTo>
                    <a:pt x="629" y="1383"/>
                  </a:lnTo>
                  <a:cubicBezTo>
                    <a:pt x="629" y="1383"/>
                    <a:pt x="629" y="1383"/>
                    <a:pt x="629" y="1370"/>
                  </a:cubicBezTo>
                  <a:lnTo>
                    <a:pt x="616" y="1345"/>
                  </a:lnTo>
                  <a:cubicBezTo>
                    <a:pt x="616" y="1345"/>
                    <a:pt x="616" y="1345"/>
                    <a:pt x="604" y="1295"/>
                  </a:cubicBezTo>
                  <a:lnTo>
                    <a:pt x="604" y="1295"/>
                  </a:lnTo>
                  <a:cubicBezTo>
                    <a:pt x="606" y="1300"/>
                    <a:pt x="608" y="1302"/>
                    <a:pt x="609" y="1302"/>
                  </a:cubicBezTo>
                  <a:cubicBezTo>
                    <a:pt x="611" y="1302"/>
                    <a:pt x="609" y="1288"/>
                    <a:pt x="611" y="1288"/>
                  </a:cubicBezTo>
                  <a:cubicBezTo>
                    <a:pt x="612" y="1288"/>
                    <a:pt x="613" y="1289"/>
                    <a:pt x="616" y="1295"/>
                  </a:cubicBezTo>
                  <a:cubicBezTo>
                    <a:pt x="654" y="1383"/>
                    <a:pt x="616" y="1320"/>
                    <a:pt x="641" y="1395"/>
                  </a:cubicBezTo>
                  <a:cubicBezTo>
                    <a:pt x="643" y="1399"/>
                    <a:pt x="644" y="1400"/>
                    <a:pt x="644" y="1400"/>
                  </a:cubicBezTo>
                  <a:cubicBezTo>
                    <a:pt x="647" y="1400"/>
                    <a:pt x="641" y="1377"/>
                    <a:pt x="642" y="1377"/>
                  </a:cubicBezTo>
                  <a:lnTo>
                    <a:pt x="642" y="1377"/>
                  </a:lnTo>
                  <a:cubicBezTo>
                    <a:pt x="643" y="1377"/>
                    <a:pt x="643" y="1378"/>
                    <a:pt x="645" y="1381"/>
                  </a:cubicBezTo>
                  <a:lnTo>
                    <a:pt x="645" y="1381"/>
                  </a:lnTo>
                  <a:cubicBezTo>
                    <a:pt x="640" y="1367"/>
                    <a:pt x="641" y="1363"/>
                    <a:pt x="643" y="1363"/>
                  </a:cubicBezTo>
                  <a:cubicBezTo>
                    <a:pt x="646" y="1363"/>
                    <a:pt x="651" y="1369"/>
                    <a:pt x="653" y="1369"/>
                  </a:cubicBezTo>
                  <a:cubicBezTo>
                    <a:pt x="655" y="1369"/>
                    <a:pt x="654" y="1362"/>
                    <a:pt x="641" y="1332"/>
                  </a:cubicBezTo>
                  <a:lnTo>
                    <a:pt x="641" y="1332"/>
                  </a:lnTo>
                  <a:lnTo>
                    <a:pt x="666" y="1383"/>
                  </a:lnTo>
                  <a:cubicBezTo>
                    <a:pt x="666" y="1370"/>
                    <a:pt x="654" y="1345"/>
                    <a:pt x="666" y="1345"/>
                  </a:cubicBezTo>
                  <a:lnTo>
                    <a:pt x="679" y="1383"/>
                  </a:lnTo>
                  <a:lnTo>
                    <a:pt x="666" y="1395"/>
                  </a:lnTo>
                  <a:lnTo>
                    <a:pt x="654" y="1395"/>
                  </a:lnTo>
                  <a:lnTo>
                    <a:pt x="654" y="1408"/>
                  </a:lnTo>
                  <a:lnTo>
                    <a:pt x="641" y="1408"/>
                  </a:lnTo>
                  <a:lnTo>
                    <a:pt x="641" y="1420"/>
                  </a:lnTo>
                  <a:cubicBezTo>
                    <a:pt x="604" y="1458"/>
                    <a:pt x="666" y="1483"/>
                    <a:pt x="553" y="1534"/>
                  </a:cubicBezTo>
                  <a:cubicBezTo>
                    <a:pt x="578" y="1571"/>
                    <a:pt x="578" y="1596"/>
                    <a:pt x="591" y="1634"/>
                  </a:cubicBezTo>
                  <a:cubicBezTo>
                    <a:pt x="591" y="1697"/>
                    <a:pt x="591" y="1747"/>
                    <a:pt x="591" y="1810"/>
                  </a:cubicBezTo>
                  <a:cubicBezTo>
                    <a:pt x="594" y="1813"/>
                    <a:pt x="595" y="1814"/>
                    <a:pt x="596" y="1814"/>
                  </a:cubicBezTo>
                  <a:cubicBezTo>
                    <a:pt x="599" y="1814"/>
                    <a:pt x="596" y="1806"/>
                    <a:pt x="599" y="1806"/>
                  </a:cubicBezTo>
                  <a:cubicBezTo>
                    <a:pt x="599" y="1806"/>
                    <a:pt x="601" y="1807"/>
                    <a:pt x="604" y="1810"/>
                  </a:cubicBezTo>
                  <a:cubicBezTo>
                    <a:pt x="616" y="1848"/>
                    <a:pt x="591" y="1823"/>
                    <a:pt x="604" y="1860"/>
                  </a:cubicBezTo>
                  <a:cubicBezTo>
                    <a:pt x="604" y="1862"/>
                    <a:pt x="604" y="1862"/>
                    <a:pt x="604" y="1862"/>
                  </a:cubicBezTo>
                  <a:cubicBezTo>
                    <a:pt x="604" y="1862"/>
                    <a:pt x="604" y="1850"/>
                    <a:pt x="607" y="1850"/>
                  </a:cubicBezTo>
                  <a:cubicBezTo>
                    <a:pt x="607" y="1850"/>
                    <a:pt x="608" y="1850"/>
                    <a:pt x="608" y="1851"/>
                  </a:cubicBezTo>
                  <a:lnTo>
                    <a:pt x="608" y="1851"/>
                  </a:lnTo>
                  <a:cubicBezTo>
                    <a:pt x="607" y="1844"/>
                    <a:pt x="607" y="1842"/>
                    <a:pt x="609" y="1842"/>
                  </a:cubicBezTo>
                  <a:cubicBezTo>
                    <a:pt x="611" y="1842"/>
                    <a:pt x="613" y="1844"/>
                    <a:pt x="616" y="1844"/>
                  </a:cubicBezTo>
                  <a:cubicBezTo>
                    <a:pt x="619" y="1844"/>
                    <a:pt x="621" y="1840"/>
                    <a:pt x="616" y="1823"/>
                  </a:cubicBezTo>
                  <a:lnTo>
                    <a:pt x="616" y="1823"/>
                  </a:lnTo>
                  <a:lnTo>
                    <a:pt x="629" y="1848"/>
                  </a:lnTo>
                  <a:cubicBezTo>
                    <a:pt x="629" y="1848"/>
                    <a:pt x="629" y="1835"/>
                    <a:pt x="629" y="1835"/>
                  </a:cubicBezTo>
                  <a:lnTo>
                    <a:pt x="641" y="1860"/>
                  </a:lnTo>
                  <a:cubicBezTo>
                    <a:pt x="641" y="1854"/>
                    <a:pt x="643" y="1851"/>
                    <a:pt x="646" y="1851"/>
                  </a:cubicBezTo>
                  <a:cubicBezTo>
                    <a:pt x="651" y="1851"/>
                    <a:pt x="661" y="1863"/>
                    <a:pt x="665" y="1863"/>
                  </a:cubicBezTo>
                  <a:cubicBezTo>
                    <a:pt x="666" y="1863"/>
                    <a:pt x="666" y="1862"/>
                    <a:pt x="666" y="1860"/>
                  </a:cubicBezTo>
                  <a:cubicBezTo>
                    <a:pt x="654" y="1860"/>
                    <a:pt x="654" y="1835"/>
                    <a:pt x="641" y="1823"/>
                  </a:cubicBezTo>
                  <a:cubicBezTo>
                    <a:pt x="641" y="1816"/>
                    <a:pt x="643" y="1813"/>
                    <a:pt x="645" y="1813"/>
                  </a:cubicBezTo>
                  <a:cubicBezTo>
                    <a:pt x="653" y="1813"/>
                    <a:pt x="673" y="1852"/>
                    <a:pt x="686" y="1852"/>
                  </a:cubicBezTo>
                  <a:cubicBezTo>
                    <a:pt x="688" y="1852"/>
                    <a:pt x="690" y="1851"/>
                    <a:pt x="692" y="1848"/>
                  </a:cubicBezTo>
                  <a:cubicBezTo>
                    <a:pt x="692" y="1848"/>
                    <a:pt x="679" y="1848"/>
                    <a:pt x="679" y="1835"/>
                  </a:cubicBezTo>
                  <a:lnTo>
                    <a:pt x="679" y="1835"/>
                  </a:lnTo>
                  <a:cubicBezTo>
                    <a:pt x="679" y="1835"/>
                    <a:pt x="692" y="1835"/>
                    <a:pt x="704" y="1848"/>
                  </a:cubicBezTo>
                  <a:cubicBezTo>
                    <a:pt x="717" y="1835"/>
                    <a:pt x="692" y="1823"/>
                    <a:pt x="692" y="1810"/>
                  </a:cubicBezTo>
                  <a:lnTo>
                    <a:pt x="692" y="1810"/>
                  </a:lnTo>
                  <a:cubicBezTo>
                    <a:pt x="695" y="1816"/>
                    <a:pt x="696" y="1818"/>
                    <a:pt x="697" y="1818"/>
                  </a:cubicBezTo>
                  <a:cubicBezTo>
                    <a:pt x="699" y="1818"/>
                    <a:pt x="692" y="1794"/>
                    <a:pt x="692" y="1785"/>
                  </a:cubicBezTo>
                  <a:lnTo>
                    <a:pt x="692" y="1785"/>
                  </a:lnTo>
                  <a:lnTo>
                    <a:pt x="704" y="1810"/>
                  </a:lnTo>
                  <a:cubicBezTo>
                    <a:pt x="726" y="1810"/>
                    <a:pt x="689" y="1770"/>
                    <a:pt x="698" y="1770"/>
                  </a:cubicBezTo>
                  <a:cubicBezTo>
                    <a:pt x="699" y="1770"/>
                    <a:pt x="701" y="1771"/>
                    <a:pt x="704" y="1772"/>
                  </a:cubicBezTo>
                  <a:lnTo>
                    <a:pt x="717" y="1797"/>
                  </a:lnTo>
                  <a:lnTo>
                    <a:pt x="717" y="1785"/>
                  </a:lnTo>
                  <a:lnTo>
                    <a:pt x="729" y="1810"/>
                  </a:lnTo>
                  <a:cubicBezTo>
                    <a:pt x="729" y="1797"/>
                    <a:pt x="729" y="1797"/>
                    <a:pt x="742" y="1797"/>
                  </a:cubicBezTo>
                  <a:cubicBezTo>
                    <a:pt x="729" y="1785"/>
                    <a:pt x="729" y="1760"/>
                    <a:pt x="729" y="1760"/>
                  </a:cubicBezTo>
                  <a:cubicBezTo>
                    <a:pt x="742" y="1760"/>
                    <a:pt x="742" y="1772"/>
                    <a:pt x="754" y="1772"/>
                  </a:cubicBezTo>
                  <a:cubicBezTo>
                    <a:pt x="754" y="1781"/>
                    <a:pt x="754" y="1790"/>
                    <a:pt x="750" y="1790"/>
                  </a:cubicBezTo>
                  <a:cubicBezTo>
                    <a:pt x="748" y="1790"/>
                    <a:pt x="745" y="1789"/>
                    <a:pt x="742" y="1785"/>
                  </a:cubicBezTo>
                  <a:lnTo>
                    <a:pt x="742" y="1785"/>
                  </a:lnTo>
                  <a:lnTo>
                    <a:pt x="754" y="1810"/>
                  </a:lnTo>
                  <a:cubicBezTo>
                    <a:pt x="757" y="1812"/>
                    <a:pt x="759" y="1813"/>
                    <a:pt x="760" y="1813"/>
                  </a:cubicBezTo>
                  <a:cubicBezTo>
                    <a:pt x="767" y="1813"/>
                    <a:pt x="767" y="1797"/>
                    <a:pt x="767" y="1797"/>
                  </a:cubicBezTo>
                  <a:lnTo>
                    <a:pt x="767" y="1760"/>
                  </a:lnTo>
                  <a:cubicBezTo>
                    <a:pt x="767" y="1772"/>
                    <a:pt x="767" y="1772"/>
                    <a:pt x="779" y="1785"/>
                  </a:cubicBezTo>
                  <a:cubicBezTo>
                    <a:pt x="779" y="1772"/>
                    <a:pt x="779" y="1772"/>
                    <a:pt x="779" y="1760"/>
                  </a:cubicBezTo>
                  <a:cubicBezTo>
                    <a:pt x="779" y="1785"/>
                    <a:pt x="792" y="1797"/>
                    <a:pt x="792" y="1810"/>
                  </a:cubicBezTo>
                  <a:lnTo>
                    <a:pt x="792" y="1785"/>
                  </a:lnTo>
                  <a:cubicBezTo>
                    <a:pt x="805" y="1797"/>
                    <a:pt x="817" y="1797"/>
                    <a:pt x="817" y="1810"/>
                  </a:cubicBezTo>
                  <a:cubicBezTo>
                    <a:pt x="818" y="1811"/>
                    <a:pt x="819" y="1812"/>
                    <a:pt x="820" y="1812"/>
                  </a:cubicBezTo>
                  <a:cubicBezTo>
                    <a:pt x="827" y="1812"/>
                    <a:pt x="821" y="1771"/>
                    <a:pt x="836" y="1771"/>
                  </a:cubicBezTo>
                  <a:cubicBezTo>
                    <a:pt x="837" y="1771"/>
                    <a:pt x="837" y="1771"/>
                    <a:pt x="838" y="1771"/>
                  </a:cubicBezTo>
                  <a:lnTo>
                    <a:pt x="838" y="1771"/>
                  </a:lnTo>
                  <a:cubicBezTo>
                    <a:pt x="836" y="1769"/>
                    <a:pt x="836" y="1766"/>
                    <a:pt x="842" y="1760"/>
                  </a:cubicBezTo>
                  <a:cubicBezTo>
                    <a:pt x="850" y="1760"/>
                    <a:pt x="857" y="1768"/>
                    <a:pt x="862" y="1768"/>
                  </a:cubicBezTo>
                  <a:cubicBezTo>
                    <a:pt x="865" y="1768"/>
                    <a:pt x="867" y="1763"/>
                    <a:pt x="867" y="1747"/>
                  </a:cubicBezTo>
                  <a:lnTo>
                    <a:pt x="893" y="1772"/>
                  </a:lnTo>
                  <a:cubicBezTo>
                    <a:pt x="893" y="1772"/>
                    <a:pt x="867" y="1747"/>
                    <a:pt x="867" y="1722"/>
                  </a:cubicBezTo>
                  <a:cubicBezTo>
                    <a:pt x="869" y="1720"/>
                    <a:pt x="871" y="1719"/>
                    <a:pt x="873" y="1719"/>
                  </a:cubicBezTo>
                  <a:cubicBezTo>
                    <a:pt x="883" y="1719"/>
                    <a:pt x="893" y="1749"/>
                    <a:pt x="893" y="1760"/>
                  </a:cubicBezTo>
                  <a:cubicBezTo>
                    <a:pt x="893" y="1740"/>
                    <a:pt x="893" y="1714"/>
                    <a:pt x="904" y="1714"/>
                  </a:cubicBezTo>
                  <a:cubicBezTo>
                    <a:pt x="907" y="1714"/>
                    <a:pt x="912" y="1716"/>
                    <a:pt x="918" y="1722"/>
                  </a:cubicBezTo>
                  <a:lnTo>
                    <a:pt x="905" y="1722"/>
                  </a:lnTo>
                  <a:lnTo>
                    <a:pt x="918" y="1735"/>
                  </a:lnTo>
                  <a:cubicBezTo>
                    <a:pt x="930" y="1772"/>
                    <a:pt x="918" y="1772"/>
                    <a:pt x="930" y="1785"/>
                  </a:cubicBezTo>
                  <a:cubicBezTo>
                    <a:pt x="905" y="1722"/>
                    <a:pt x="968" y="1772"/>
                    <a:pt x="930" y="1709"/>
                  </a:cubicBezTo>
                  <a:lnTo>
                    <a:pt x="943" y="1709"/>
                  </a:lnTo>
                  <a:cubicBezTo>
                    <a:pt x="943" y="1709"/>
                    <a:pt x="943" y="1722"/>
                    <a:pt x="943" y="1722"/>
                  </a:cubicBezTo>
                  <a:cubicBezTo>
                    <a:pt x="946" y="1726"/>
                    <a:pt x="949" y="1727"/>
                    <a:pt x="950" y="1727"/>
                  </a:cubicBezTo>
                  <a:cubicBezTo>
                    <a:pt x="958" y="1727"/>
                    <a:pt x="932" y="1672"/>
                    <a:pt x="943" y="1672"/>
                  </a:cubicBezTo>
                  <a:cubicBezTo>
                    <a:pt x="955" y="1672"/>
                    <a:pt x="955" y="1684"/>
                    <a:pt x="955" y="1697"/>
                  </a:cubicBezTo>
                  <a:lnTo>
                    <a:pt x="968" y="1672"/>
                  </a:lnTo>
                  <a:cubicBezTo>
                    <a:pt x="968" y="1672"/>
                    <a:pt x="968" y="1684"/>
                    <a:pt x="968" y="1684"/>
                  </a:cubicBezTo>
                  <a:lnTo>
                    <a:pt x="981" y="1672"/>
                  </a:lnTo>
                  <a:cubicBezTo>
                    <a:pt x="981" y="1659"/>
                    <a:pt x="981" y="1647"/>
                    <a:pt x="981" y="1634"/>
                  </a:cubicBezTo>
                  <a:cubicBezTo>
                    <a:pt x="993" y="1647"/>
                    <a:pt x="993" y="1659"/>
                    <a:pt x="993" y="1659"/>
                  </a:cubicBezTo>
                  <a:cubicBezTo>
                    <a:pt x="1005" y="1679"/>
                    <a:pt x="1009" y="1685"/>
                    <a:pt x="1011" y="1685"/>
                  </a:cubicBezTo>
                  <a:cubicBezTo>
                    <a:pt x="1013" y="1685"/>
                    <a:pt x="1006" y="1666"/>
                    <a:pt x="1011" y="1666"/>
                  </a:cubicBezTo>
                  <a:cubicBezTo>
                    <a:pt x="1012" y="1666"/>
                    <a:pt x="1014" y="1668"/>
                    <a:pt x="1018" y="1672"/>
                  </a:cubicBezTo>
                  <a:lnTo>
                    <a:pt x="1018" y="1684"/>
                  </a:lnTo>
                  <a:cubicBezTo>
                    <a:pt x="1043" y="1722"/>
                    <a:pt x="1043" y="1697"/>
                    <a:pt x="1069" y="1722"/>
                  </a:cubicBezTo>
                  <a:cubicBezTo>
                    <a:pt x="1056" y="1709"/>
                    <a:pt x="1018" y="1672"/>
                    <a:pt x="1018" y="1647"/>
                  </a:cubicBezTo>
                  <a:lnTo>
                    <a:pt x="1018" y="1647"/>
                  </a:lnTo>
                  <a:cubicBezTo>
                    <a:pt x="1018" y="1653"/>
                    <a:pt x="1021" y="1656"/>
                    <a:pt x="1025" y="1656"/>
                  </a:cubicBezTo>
                  <a:cubicBezTo>
                    <a:pt x="1028" y="1656"/>
                    <a:pt x="1031" y="1653"/>
                    <a:pt x="1031" y="1647"/>
                  </a:cubicBezTo>
                  <a:cubicBezTo>
                    <a:pt x="1037" y="1653"/>
                    <a:pt x="1040" y="1656"/>
                    <a:pt x="1042" y="1656"/>
                  </a:cubicBezTo>
                  <a:cubicBezTo>
                    <a:pt x="1043" y="1656"/>
                    <a:pt x="1043" y="1653"/>
                    <a:pt x="1043" y="1647"/>
                  </a:cubicBezTo>
                  <a:lnTo>
                    <a:pt x="1056" y="1684"/>
                  </a:lnTo>
                  <a:cubicBezTo>
                    <a:pt x="1069" y="1672"/>
                    <a:pt x="1056" y="1659"/>
                    <a:pt x="1056" y="1634"/>
                  </a:cubicBezTo>
                  <a:lnTo>
                    <a:pt x="1056" y="1634"/>
                  </a:lnTo>
                  <a:cubicBezTo>
                    <a:pt x="1056" y="1634"/>
                    <a:pt x="1069" y="1659"/>
                    <a:pt x="1081" y="1684"/>
                  </a:cubicBezTo>
                  <a:cubicBezTo>
                    <a:pt x="1106" y="1684"/>
                    <a:pt x="1056" y="1647"/>
                    <a:pt x="1069" y="1634"/>
                  </a:cubicBezTo>
                  <a:cubicBezTo>
                    <a:pt x="1081" y="1634"/>
                    <a:pt x="1081" y="1621"/>
                    <a:pt x="1094" y="1596"/>
                  </a:cubicBezTo>
                  <a:cubicBezTo>
                    <a:pt x="1106" y="1596"/>
                    <a:pt x="1106" y="1609"/>
                    <a:pt x="1106" y="1609"/>
                  </a:cubicBezTo>
                  <a:lnTo>
                    <a:pt x="1106" y="1609"/>
                  </a:lnTo>
                  <a:cubicBezTo>
                    <a:pt x="1106" y="1596"/>
                    <a:pt x="1094" y="1584"/>
                    <a:pt x="1094" y="1571"/>
                  </a:cubicBezTo>
                  <a:cubicBezTo>
                    <a:pt x="1091" y="1563"/>
                    <a:pt x="1091" y="1560"/>
                    <a:pt x="1093" y="1560"/>
                  </a:cubicBezTo>
                  <a:cubicBezTo>
                    <a:pt x="1098" y="1560"/>
                    <a:pt x="1113" y="1577"/>
                    <a:pt x="1123" y="1577"/>
                  </a:cubicBezTo>
                  <a:cubicBezTo>
                    <a:pt x="1128" y="1577"/>
                    <a:pt x="1131" y="1572"/>
                    <a:pt x="1131" y="1559"/>
                  </a:cubicBezTo>
                  <a:cubicBezTo>
                    <a:pt x="1131" y="1571"/>
                    <a:pt x="1131" y="1584"/>
                    <a:pt x="1144" y="1596"/>
                  </a:cubicBezTo>
                  <a:cubicBezTo>
                    <a:pt x="1144" y="1559"/>
                    <a:pt x="1144" y="1571"/>
                    <a:pt x="1144" y="1534"/>
                  </a:cubicBezTo>
                  <a:lnTo>
                    <a:pt x="1156" y="1546"/>
                  </a:lnTo>
                  <a:cubicBezTo>
                    <a:pt x="1144" y="1534"/>
                    <a:pt x="1144" y="1496"/>
                    <a:pt x="1131" y="1471"/>
                  </a:cubicBezTo>
                  <a:lnTo>
                    <a:pt x="1144" y="1471"/>
                  </a:lnTo>
                  <a:cubicBezTo>
                    <a:pt x="1144" y="1496"/>
                    <a:pt x="1156" y="1521"/>
                    <a:pt x="1169" y="1534"/>
                  </a:cubicBezTo>
                  <a:cubicBezTo>
                    <a:pt x="1169" y="1530"/>
                    <a:pt x="1169" y="1526"/>
                    <a:pt x="1169" y="1521"/>
                  </a:cubicBezTo>
                  <a:lnTo>
                    <a:pt x="1188" y="1549"/>
                  </a:lnTo>
                  <a:lnTo>
                    <a:pt x="1207" y="1559"/>
                  </a:lnTo>
                  <a:lnTo>
                    <a:pt x="1207" y="1559"/>
                  </a:lnTo>
                  <a:cubicBezTo>
                    <a:pt x="1207" y="1508"/>
                    <a:pt x="1194" y="1458"/>
                    <a:pt x="1207" y="1433"/>
                  </a:cubicBezTo>
                  <a:cubicBezTo>
                    <a:pt x="1207" y="1458"/>
                    <a:pt x="1219" y="1471"/>
                    <a:pt x="1244" y="1508"/>
                  </a:cubicBezTo>
                  <a:cubicBezTo>
                    <a:pt x="1238" y="1502"/>
                    <a:pt x="1234" y="1500"/>
                    <a:pt x="1232" y="1500"/>
                  </a:cubicBezTo>
                  <a:cubicBezTo>
                    <a:pt x="1224" y="1500"/>
                    <a:pt x="1229" y="1521"/>
                    <a:pt x="1219" y="1521"/>
                  </a:cubicBezTo>
                  <a:cubicBezTo>
                    <a:pt x="1219" y="1521"/>
                    <a:pt x="1232" y="1534"/>
                    <a:pt x="1232" y="1546"/>
                  </a:cubicBezTo>
                  <a:lnTo>
                    <a:pt x="1232" y="1508"/>
                  </a:lnTo>
                  <a:cubicBezTo>
                    <a:pt x="1244" y="1534"/>
                    <a:pt x="1244" y="1521"/>
                    <a:pt x="1257" y="1534"/>
                  </a:cubicBezTo>
                  <a:cubicBezTo>
                    <a:pt x="1232" y="1483"/>
                    <a:pt x="1257" y="1496"/>
                    <a:pt x="1257" y="1471"/>
                  </a:cubicBezTo>
                  <a:cubicBezTo>
                    <a:pt x="1259" y="1474"/>
                    <a:pt x="1260" y="1478"/>
                    <a:pt x="1262" y="1481"/>
                  </a:cubicBezTo>
                  <a:lnTo>
                    <a:pt x="1262" y="1481"/>
                  </a:lnTo>
                  <a:cubicBezTo>
                    <a:pt x="1260" y="1472"/>
                    <a:pt x="1260" y="1466"/>
                    <a:pt x="1263" y="1466"/>
                  </a:cubicBezTo>
                  <a:cubicBezTo>
                    <a:pt x="1264" y="1466"/>
                    <a:pt x="1266" y="1467"/>
                    <a:pt x="1270" y="1471"/>
                  </a:cubicBezTo>
                  <a:cubicBezTo>
                    <a:pt x="1270" y="1471"/>
                    <a:pt x="1270" y="1471"/>
                    <a:pt x="1270" y="1483"/>
                  </a:cubicBezTo>
                  <a:cubicBezTo>
                    <a:pt x="1270" y="1473"/>
                    <a:pt x="1272" y="1469"/>
                    <a:pt x="1275" y="1469"/>
                  </a:cubicBezTo>
                  <a:cubicBezTo>
                    <a:pt x="1280" y="1469"/>
                    <a:pt x="1286" y="1475"/>
                    <a:pt x="1293" y="1482"/>
                  </a:cubicBezTo>
                  <a:lnTo>
                    <a:pt x="1293" y="1482"/>
                  </a:lnTo>
                  <a:cubicBezTo>
                    <a:pt x="1310" y="1477"/>
                    <a:pt x="1324" y="1461"/>
                    <a:pt x="1323" y="1438"/>
                  </a:cubicBezTo>
                  <a:lnTo>
                    <a:pt x="1323" y="1438"/>
                  </a:lnTo>
                  <a:cubicBezTo>
                    <a:pt x="1328" y="1454"/>
                    <a:pt x="1336" y="1475"/>
                    <a:pt x="1345" y="1483"/>
                  </a:cubicBezTo>
                  <a:lnTo>
                    <a:pt x="1295" y="1332"/>
                  </a:lnTo>
                  <a:lnTo>
                    <a:pt x="1295" y="1332"/>
                  </a:lnTo>
                  <a:cubicBezTo>
                    <a:pt x="1320" y="1370"/>
                    <a:pt x="1370" y="1446"/>
                    <a:pt x="1358" y="1471"/>
                  </a:cubicBezTo>
                  <a:cubicBezTo>
                    <a:pt x="1370" y="1471"/>
                    <a:pt x="1370" y="1471"/>
                    <a:pt x="1383" y="1458"/>
                  </a:cubicBezTo>
                  <a:cubicBezTo>
                    <a:pt x="1370" y="1458"/>
                    <a:pt x="1345" y="1408"/>
                    <a:pt x="1345" y="1408"/>
                  </a:cubicBezTo>
                  <a:lnTo>
                    <a:pt x="1345" y="1408"/>
                  </a:lnTo>
                  <a:cubicBezTo>
                    <a:pt x="1365" y="1438"/>
                    <a:pt x="1369" y="1428"/>
                    <a:pt x="1383" y="1436"/>
                  </a:cubicBezTo>
                  <a:lnTo>
                    <a:pt x="1383" y="1436"/>
                  </a:lnTo>
                  <a:cubicBezTo>
                    <a:pt x="1372" y="1420"/>
                    <a:pt x="1361" y="1392"/>
                    <a:pt x="1370" y="1383"/>
                  </a:cubicBezTo>
                  <a:lnTo>
                    <a:pt x="1370" y="1383"/>
                  </a:lnTo>
                  <a:cubicBezTo>
                    <a:pt x="1370" y="1395"/>
                    <a:pt x="1395" y="1446"/>
                    <a:pt x="1395" y="1446"/>
                  </a:cubicBezTo>
                  <a:lnTo>
                    <a:pt x="1384" y="1389"/>
                  </a:lnTo>
                  <a:lnTo>
                    <a:pt x="1384" y="1389"/>
                  </a:lnTo>
                  <a:cubicBezTo>
                    <a:pt x="1389" y="1405"/>
                    <a:pt x="1409" y="1434"/>
                    <a:pt x="1420" y="1445"/>
                  </a:cubicBezTo>
                  <a:lnTo>
                    <a:pt x="1420" y="1445"/>
                  </a:lnTo>
                  <a:cubicBezTo>
                    <a:pt x="1414" y="1439"/>
                    <a:pt x="1417" y="1439"/>
                    <a:pt x="1422" y="1439"/>
                  </a:cubicBezTo>
                  <a:cubicBezTo>
                    <a:pt x="1427" y="1439"/>
                    <a:pt x="1433" y="1439"/>
                    <a:pt x="1433" y="1433"/>
                  </a:cubicBezTo>
                  <a:lnTo>
                    <a:pt x="1420" y="1420"/>
                  </a:lnTo>
                  <a:cubicBezTo>
                    <a:pt x="1445" y="1420"/>
                    <a:pt x="1395" y="1345"/>
                    <a:pt x="1420" y="1332"/>
                  </a:cubicBezTo>
                  <a:lnTo>
                    <a:pt x="1420" y="1332"/>
                  </a:lnTo>
                  <a:cubicBezTo>
                    <a:pt x="1420" y="1345"/>
                    <a:pt x="1445" y="1408"/>
                    <a:pt x="1458" y="1408"/>
                  </a:cubicBezTo>
                  <a:cubicBezTo>
                    <a:pt x="1445" y="1383"/>
                    <a:pt x="1408" y="1270"/>
                    <a:pt x="1408" y="1244"/>
                  </a:cubicBezTo>
                  <a:lnTo>
                    <a:pt x="1408" y="1244"/>
                  </a:lnTo>
                  <a:lnTo>
                    <a:pt x="1420" y="1257"/>
                  </a:lnTo>
                  <a:lnTo>
                    <a:pt x="1420" y="1232"/>
                  </a:lnTo>
                  <a:cubicBezTo>
                    <a:pt x="1433" y="1282"/>
                    <a:pt x="1458" y="1370"/>
                    <a:pt x="1471" y="1408"/>
                  </a:cubicBezTo>
                  <a:cubicBezTo>
                    <a:pt x="1480" y="1417"/>
                    <a:pt x="1482" y="1426"/>
                    <a:pt x="1483" y="1426"/>
                  </a:cubicBezTo>
                  <a:cubicBezTo>
                    <a:pt x="1483" y="1426"/>
                    <a:pt x="1483" y="1424"/>
                    <a:pt x="1483" y="1420"/>
                  </a:cubicBezTo>
                  <a:cubicBezTo>
                    <a:pt x="1496" y="1433"/>
                    <a:pt x="1496" y="1446"/>
                    <a:pt x="1496" y="1446"/>
                  </a:cubicBezTo>
                  <a:lnTo>
                    <a:pt x="1521" y="1446"/>
                  </a:lnTo>
                  <a:cubicBezTo>
                    <a:pt x="1496" y="1420"/>
                    <a:pt x="1521" y="1408"/>
                    <a:pt x="1508" y="1383"/>
                  </a:cubicBezTo>
                  <a:lnTo>
                    <a:pt x="1508" y="1383"/>
                  </a:lnTo>
                  <a:lnTo>
                    <a:pt x="1496" y="1420"/>
                  </a:lnTo>
                  <a:cubicBezTo>
                    <a:pt x="1483" y="1395"/>
                    <a:pt x="1471" y="1332"/>
                    <a:pt x="1483" y="1332"/>
                  </a:cubicBezTo>
                  <a:cubicBezTo>
                    <a:pt x="1495" y="1332"/>
                    <a:pt x="1506" y="1375"/>
                    <a:pt x="1518" y="1392"/>
                  </a:cubicBezTo>
                  <a:lnTo>
                    <a:pt x="1518" y="1392"/>
                  </a:lnTo>
                  <a:cubicBezTo>
                    <a:pt x="1511" y="1380"/>
                    <a:pt x="1521" y="1370"/>
                    <a:pt x="1521" y="1370"/>
                  </a:cubicBezTo>
                  <a:lnTo>
                    <a:pt x="1533" y="1395"/>
                  </a:lnTo>
                  <a:cubicBezTo>
                    <a:pt x="1544" y="1395"/>
                    <a:pt x="1529" y="1363"/>
                    <a:pt x="1536" y="1363"/>
                  </a:cubicBezTo>
                  <a:cubicBezTo>
                    <a:pt x="1538" y="1363"/>
                    <a:pt x="1541" y="1365"/>
                    <a:pt x="1546" y="1370"/>
                  </a:cubicBezTo>
                  <a:cubicBezTo>
                    <a:pt x="1546" y="1370"/>
                    <a:pt x="1567" y="1391"/>
                    <a:pt x="1573" y="1391"/>
                  </a:cubicBezTo>
                  <a:cubicBezTo>
                    <a:pt x="1574" y="1391"/>
                    <a:pt x="1574" y="1389"/>
                    <a:pt x="1571" y="1383"/>
                  </a:cubicBezTo>
                  <a:cubicBezTo>
                    <a:pt x="1546" y="1345"/>
                    <a:pt x="1483" y="1244"/>
                    <a:pt x="1471" y="1207"/>
                  </a:cubicBezTo>
                  <a:lnTo>
                    <a:pt x="1471" y="1207"/>
                  </a:lnTo>
                  <a:cubicBezTo>
                    <a:pt x="1483" y="1219"/>
                    <a:pt x="1508" y="1232"/>
                    <a:pt x="1521" y="1257"/>
                  </a:cubicBezTo>
                  <a:cubicBezTo>
                    <a:pt x="1533" y="1257"/>
                    <a:pt x="1533" y="1270"/>
                    <a:pt x="1546" y="1282"/>
                  </a:cubicBezTo>
                  <a:cubicBezTo>
                    <a:pt x="1546" y="1270"/>
                    <a:pt x="1559" y="1257"/>
                    <a:pt x="1571" y="1257"/>
                  </a:cubicBezTo>
                  <a:lnTo>
                    <a:pt x="1584" y="1244"/>
                  </a:lnTo>
                  <a:cubicBezTo>
                    <a:pt x="1596" y="1232"/>
                    <a:pt x="1621" y="1219"/>
                    <a:pt x="1634" y="1207"/>
                  </a:cubicBezTo>
                  <a:cubicBezTo>
                    <a:pt x="1647" y="1194"/>
                    <a:pt x="1659" y="1182"/>
                    <a:pt x="1672" y="1182"/>
                  </a:cubicBezTo>
                  <a:cubicBezTo>
                    <a:pt x="1672" y="1169"/>
                    <a:pt x="1684" y="1169"/>
                    <a:pt x="1684" y="1169"/>
                  </a:cubicBezTo>
                  <a:cubicBezTo>
                    <a:pt x="1684" y="1169"/>
                    <a:pt x="1697" y="1169"/>
                    <a:pt x="1697" y="1157"/>
                  </a:cubicBezTo>
                  <a:lnTo>
                    <a:pt x="1735" y="1131"/>
                  </a:lnTo>
                  <a:lnTo>
                    <a:pt x="1747" y="1131"/>
                  </a:lnTo>
                  <a:lnTo>
                    <a:pt x="1747" y="1119"/>
                  </a:lnTo>
                  <a:lnTo>
                    <a:pt x="1760" y="1119"/>
                  </a:lnTo>
                  <a:cubicBezTo>
                    <a:pt x="1772" y="1106"/>
                    <a:pt x="1785" y="1081"/>
                    <a:pt x="1797" y="1069"/>
                  </a:cubicBezTo>
                  <a:lnTo>
                    <a:pt x="1810" y="1056"/>
                  </a:lnTo>
                  <a:cubicBezTo>
                    <a:pt x="1810" y="1056"/>
                    <a:pt x="1810" y="1056"/>
                    <a:pt x="1810" y="1043"/>
                  </a:cubicBezTo>
                  <a:cubicBezTo>
                    <a:pt x="1810" y="1043"/>
                    <a:pt x="1810" y="1031"/>
                    <a:pt x="1797" y="1031"/>
                  </a:cubicBezTo>
                  <a:cubicBezTo>
                    <a:pt x="1797" y="1043"/>
                    <a:pt x="1797" y="1043"/>
                    <a:pt x="1785" y="1043"/>
                  </a:cubicBezTo>
                  <a:lnTo>
                    <a:pt x="1785" y="1056"/>
                  </a:lnTo>
                  <a:cubicBezTo>
                    <a:pt x="1785" y="1056"/>
                    <a:pt x="1772" y="1069"/>
                    <a:pt x="1760" y="1081"/>
                  </a:cubicBezTo>
                  <a:lnTo>
                    <a:pt x="1747" y="1094"/>
                  </a:lnTo>
                  <a:lnTo>
                    <a:pt x="1735" y="1094"/>
                  </a:lnTo>
                  <a:lnTo>
                    <a:pt x="1722" y="1106"/>
                  </a:lnTo>
                  <a:cubicBezTo>
                    <a:pt x="1709" y="1119"/>
                    <a:pt x="1697" y="1119"/>
                    <a:pt x="1684" y="1131"/>
                  </a:cubicBezTo>
                  <a:lnTo>
                    <a:pt x="1659" y="1131"/>
                  </a:lnTo>
                  <a:cubicBezTo>
                    <a:pt x="1672" y="1131"/>
                    <a:pt x="1672" y="1119"/>
                    <a:pt x="1684" y="1106"/>
                  </a:cubicBezTo>
                  <a:cubicBezTo>
                    <a:pt x="1697" y="1094"/>
                    <a:pt x="1709" y="1069"/>
                    <a:pt x="1735" y="1043"/>
                  </a:cubicBezTo>
                  <a:cubicBezTo>
                    <a:pt x="1747" y="1031"/>
                    <a:pt x="1760" y="1018"/>
                    <a:pt x="1772" y="1006"/>
                  </a:cubicBezTo>
                  <a:lnTo>
                    <a:pt x="1785" y="1006"/>
                  </a:lnTo>
                  <a:cubicBezTo>
                    <a:pt x="1785" y="993"/>
                    <a:pt x="1785" y="993"/>
                    <a:pt x="1772" y="993"/>
                  </a:cubicBezTo>
                  <a:cubicBezTo>
                    <a:pt x="1760" y="993"/>
                    <a:pt x="1747" y="993"/>
                    <a:pt x="1735" y="1006"/>
                  </a:cubicBezTo>
                  <a:cubicBezTo>
                    <a:pt x="1722" y="1006"/>
                    <a:pt x="1722" y="1018"/>
                    <a:pt x="1709" y="1018"/>
                  </a:cubicBezTo>
                  <a:cubicBezTo>
                    <a:pt x="1697" y="1018"/>
                    <a:pt x="1697" y="1031"/>
                    <a:pt x="1697" y="1031"/>
                  </a:cubicBezTo>
                  <a:cubicBezTo>
                    <a:pt x="1684" y="1043"/>
                    <a:pt x="1672" y="1043"/>
                    <a:pt x="1659" y="1056"/>
                  </a:cubicBezTo>
                  <a:cubicBezTo>
                    <a:pt x="1634" y="1069"/>
                    <a:pt x="1609" y="1094"/>
                    <a:pt x="1584" y="1106"/>
                  </a:cubicBezTo>
                  <a:lnTo>
                    <a:pt x="1571" y="1106"/>
                  </a:lnTo>
                  <a:cubicBezTo>
                    <a:pt x="1571" y="1106"/>
                    <a:pt x="1571" y="1106"/>
                    <a:pt x="1571" y="1094"/>
                  </a:cubicBezTo>
                  <a:lnTo>
                    <a:pt x="1584" y="1094"/>
                  </a:lnTo>
                  <a:cubicBezTo>
                    <a:pt x="1584" y="1094"/>
                    <a:pt x="1596" y="1081"/>
                    <a:pt x="1596" y="1081"/>
                  </a:cubicBezTo>
                  <a:cubicBezTo>
                    <a:pt x="1596" y="1081"/>
                    <a:pt x="1596" y="1081"/>
                    <a:pt x="1609" y="1069"/>
                  </a:cubicBezTo>
                  <a:cubicBezTo>
                    <a:pt x="1613" y="1066"/>
                    <a:pt x="1615" y="1065"/>
                    <a:pt x="1613" y="1065"/>
                  </a:cubicBezTo>
                  <a:cubicBezTo>
                    <a:pt x="1607" y="1065"/>
                    <a:pt x="1547" y="1086"/>
                    <a:pt x="1496" y="1106"/>
                  </a:cubicBezTo>
                  <a:lnTo>
                    <a:pt x="1458" y="1106"/>
                  </a:lnTo>
                  <a:cubicBezTo>
                    <a:pt x="1445" y="1119"/>
                    <a:pt x="1420" y="1119"/>
                    <a:pt x="1420" y="1119"/>
                  </a:cubicBezTo>
                  <a:lnTo>
                    <a:pt x="1546" y="1043"/>
                  </a:lnTo>
                  <a:cubicBezTo>
                    <a:pt x="1556" y="1024"/>
                    <a:pt x="1553" y="1016"/>
                    <a:pt x="1541" y="1016"/>
                  </a:cubicBezTo>
                  <a:cubicBezTo>
                    <a:pt x="1509" y="1016"/>
                    <a:pt x="1413" y="1075"/>
                    <a:pt x="1358" y="1094"/>
                  </a:cubicBezTo>
                  <a:cubicBezTo>
                    <a:pt x="1351" y="1097"/>
                    <a:pt x="1345" y="1099"/>
                    <a:pt x="1340" y="1099"/>
                  </a:cubicBezTo>
                  <a:cubicBezTo>
                    <a:pt x="1327" y="1099"/>
                    <a:pt x="1323" y="1087"/>
                    <a:pt x="1332" y="1069"/>
                  </a:cubicBezTo>
                  <a:cubicBezTo>
                    <a:pt x="1345" y="1069"/>
                    <a:pt x="1345" y="1081"/>
                    <a:pt x="1358" y="1094"/>
                  </a:cubicBezTo>
                  <a:cubicBezTo>
                    <a:pt x="1358" y="1081"/>
                    <a:pt x="1345" y="1069"/>
                    <a:pt x="1345" y="1069"/>
                  </a:cubicBezTo>
                  <a:lnTo>
                    <a:pt x="1533" y="993"/>
                  </a:lnTo>
                  <a:lnTo>
                    <a:pt x="1471" y="993"/>
                  </a:lnTo>
                  <a:lnTo>
                    <a:pt x="1621" y="918"/>
                  </a:lnTo>
                  <a:lnTo>
                    <a:pt x="1621" y="918"/>
                  </a:lnTo>
                  <a:cubicBezTo>
                    <a:pt x="1588" y="925"/>
                    <a:pt x="1565" y="928"/>
                    <a:pt x="1550" y="928"/>
                  </a:cubicBezTo>
                  <a:cubicBezTo>
                    <a:pt x="1509" y="928"/>
                    <a:pt x="1528" y="904"/>
                    <a:pt x="1546" y="868"/>
                  </a:cubicBezTo>
                  <a:lnTo>
                    <a:pt x="1546" y="868"/>
                  </a:lnTo>
                  <a:cubicBezTo>
                    <a:pt x="1508" y="893"/>
                    <a:pt x="1458" y="918"/>
                    <a:pt x="1408" y="930"/>
                  </a:cubicBezTo>
                  <a:lnTo>
                    <a:pt x="1408" y="943"/>
                  </a:lnTo>
                  <a:cubicBezTo>
                    <a:pt x="1369" y="958"/>
                    <a:pt x="1335" y="969"/>
                    <a:pt x="1312" y="969"/>
                  </a:cubicBezTo>
                  <a:cubicBezTo>
                    <a:pt x="1297" y="969"/>
                    <a:pt x="1287" y="965"/>
                    <a:pt x="1282" y="955"/>
                  </a:cubicBezTo>
                  <a:cubicBezTo>
                    <a:pt x="1320" y="918"/>
                    <a:pt x="1370" y="905"/>
                    <a:pt x="1383" y="893"/>
                  </a:cubicBezTo>
                  <a:cubicBezTo>
                    <a:pt x="1383" y="893"/>
                    <a:pt x="1383" y="893"/>
                    <a:pt x="1383" y="893"/>
                  </a:cubicBezTo>
                  <a:lnTo>
                    <a:pt x="1383" y="893"/>
                  </a:lnTo>
                  <a:cubicBezTo>
                    <a:pt x="1395" y="905"/>
                    <a:pt x="1395" y="930"/>
                    <a:pt x="1408" y="930"/>
                  </a:cubicBezTo>
                  <a:cubicBezTo>
                    <a:pt x="1398" y="905"/>
                    <a:pt x="1400" y="900"/>
                    <a:pt x="1403" y="900"/>
                  </a:cubicBezTo>
                  <a:cubicBezTo>
                    <a:pt x="1403" y="900"/>
                    <a:pt x="1404" y="900"/>
                    <a:pt x="1404" y="900"/>
                  </a:cubicBezTo>
                  <a:lnTo>
                    <a:pt x="1404" y="900"/>
                  </a:lnTo>
                  <a:cubicBezTo>
                    <a:pt x="1402" y="898"/>
                    <a:pt x="1395" y="893"/>
                    <a:pt x="1383" y="88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95" y="868"/>
                    <a:pt x="1395" y="880"/>
                    <a:pt x="1408" y="880"/>
                  </a:cubicBezTo>
                  <a:cubicBezTo>
                    <a:pt x="1408" y="880"/>
                    <a:pt x="1395" y="868"/>
                    <a:pt x="1395" y="868"/>
                  </a:cubicBezTo>
                  <a:cubicBezTo>
                    <a:pt x="1420" y="855"/>
                    <a:pt x="1433" y="855"/>
                    <a:pt x="1458" y="842"/>
                  </a:cubicBezTo>
                  <a:cubicBezTo>
                    <a:pt x="1458" y="842"/>
                    <a:pt x="1471" y="842"/>
                    <a:pt x="1471" y="830"/>
                  </a:cubicBezTo>
                  <a:cubicBezTo>
                    <a:pt x="1483" y="842"/>
                    <a:pt x="1483" y="855"/>
                    <a:pt x="1483" y="855"/>
                  </a:cubicBezTo>
                  <a:cubicBezTo>
                    <a:pt x="1483" y="842"/>
                    <a:pt x="1483" y="842"/>
                    <a:pt x="1483" y="830"/>
                  </a:cubicBezTo>
                  <a:cubicBezTo>
                    <a:pt x="1508" y="830"/>
                    <a:pt x="1508" y="830"/>
                    <a:pt x="1483" y="855"/>
                  </a:cubicBezTo>
                  <a:cubicBezTo>
                    <a:pt x="1483" y="855"/>
                    <a:pt x="1471" y="868"/>
                    <a:pt x="1471" y="868"/>
                  </a:cubicBezTo>
                  <a:lnTo>
                    <a:pt x="1496" y="868"/>
                  </a:lnTo>
                  <a:lnTo>
                    <a:pt x="1496" y="855"/>
                  </a:lnTo>
                  <a:lnTo>
                    <a:pt x="1584" y="817"/>
                  </a:lnTo>
                  <a:cubicBezTo>
                    <a:pt x="1672" y="742"/>
                    <a:pt x="1584" y="754"/>
                    <a:pt x="1571" y="742"/>
                  </a:cubicBezTo>
                  <a:cubicBezTo>
                    <a:pt x="1571" y="754"/>
                    <a:pt x="1571" y="754"/>
                    <a:pt x="1546" y="780"/>
                  </a:cubicBezTo>
                  <a:lnTo>
                    <a:pt x="1483" y="792"/>
                  </a:lnTo>
                  <a:cubicBezTo>
                    <a:pt x="1471" y="780"/>
                    <a:pt x="1471" y="767"/>
                    <a:pt x="1458" y="755"/>
                  </a:cubicBez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58" y="754"/>
                  </a:lnTo>
                  <a:lnTo>
                    <a:pt x="1458" y="754"/>
                  </a:lnTo>
                  <a:cubicBezTo>
                    <a:pt x="1458" y="754"/>
                    <a:pt x="1458" y="755"/>
                    <a:pt x="1458" y="755"/>
                  </a:cubicBezTo>
                  <a:lnTo>
                    <a:pt x="1458" y="755"/>
                  </a:lnTo>
                  <a:cubicBezTo>
                    <a:pt x="1463" y="754"/>
                    <a:pt x="1467" y="754"/>
                    <a:pt x="1471" y="754"/>
                  </a:cubicBezTo>
                  <a:lnTo>
                    <a:pt x="1458" y="754"/>
                  </a:lnTo>
                  <a:lnTo>
                    <a:pt x="1458" y="755"/>
                  </a:lnTo>
                  <a:lnTo>
                    <a:pt x="1458" y="755"/>
                  </a:lnTo>
                  <a:cubicBezTo>
                    <a:pt x="1458" y="755"/>
                    <a:pt x="1458" y="755"/>
                    <a:pt x="1458" y="755"/>
                  </a:cubicBezTo>
                  <a:lnTo>
                    <a:pt x="1458" y="755"/>
                  </a:lnTo>
                  <a:lnTo>
                    <a:pt x="1471" y="792"/>
                  </a:lnTo>
                  <a:lnTo>
                    <a:pt x="1445" y="792"/>
                  </a:lnTo>
                  <a:cubicBezTo>
                    <a:pt x="1433" y="780"/>
                    <a:pt x="1433" y="767"/>
                    <a:pt x="1433" y="767"/>
                  </a:cubicBezTo>
                  <a:lnTo>
                    <a:pt x="1458" y="755"/>
                  </a:lnTo>
                  <a:lnTo>
                    <a:pt x="1458" y="755"/>
                  </a:lnTo>
                  <a:cubicBezTo>
                    <a:pt x="1444" y="755"/>
                    <a:pt x="1426" y="758"/>
                    <a:pt x="1408" y="767"/>
                  </a:cubicBezTo>
                  <a:lnTo>
                    <a:pt x="1420" y="767"/>
                  </a:lnTo>
                  <a:cubicBezTo>
                    <a:pt x="1420" y="767"/>
                    <a:pt x="1420" y="780"/>
                    <a:pt x="1433" y="792"/>
                  </a:cubicBezTo>
                  <a:lnTo>
                    <a:pt x="1433" y="805"/>
                  </a:lnTo>
                  <a:lnTo>
                    <a:pt x="1420" y="780"/>
                  </a:lnTo>
                  <a:lnTo>
                    <a:pt x="1408" y="767"/>
                  </a:lnTo>
                  <a:lnTo>
                    <a:pt x="1408" y="754"/>
                  </a:lnTo>
                  <a:lnTo>
                    <a:pt x="1395" y="742"/>
                  </a:lnTo>
                  <a:cubicBezTo>
                    <a:pt x="1433" y="729"/>
                    <a:pt x="1471" y="704"/>
                    <a:pt x="1508" y="692"/>
                  </a:cubicBezTo>
                  <a:lnTo>
                    <a:pt x="1521" y="679"/>
                  </a:lnTo>
                  <a:lnTo>
                    <a:pt x="1546" y="666"/>
                  </a:lnTo>
                  <a:lnTo>
                    <a:pt x="1571" y="666"/>
                  </a:lnTo>
                  <a:cubicBezTo>
                    <a:pt x="1571" y="654"/>
                    <a:pt x="1571" y="654"/>
                    <a:pt x="1584" y="654"/>
                  </a:cubicBezTo>
                  <a:lnTo>
                    <a:pt x="1596" y="654"/>
                  </a:lnTo>
                  <a:cubicBezTo>
                    <a:pt x="1596" y="654"/>
                    <a:pt x="1605" y="645"/>
                    <a:pt x="1615" y="642"/>
                  </a:cubicBezTo>
                  <a:lnTo>
                    <a:pt x="1615" y="642"/>
                  </a:lnTo>
                  <a:lnTo>
                    <a:pt x="1533" y="654"/>
                  </a:lnTo>
                  <a:lnTo>
                    <a:pt x="1521" y="641"/>
                  </a:lnTo>
                  <a:cubicBezTo>
                    <a:pt x="1533" y="641"/>
                    <a:pt x="1533" y="641"/>
                    <a:pt x="1533" y="654"/>
                  </a:cubicBezTo>
                  <a:lnTo>
                    <a:pt x="1533" y="654"/>
                  </a:lnTo>
                  <a:cubicBezTo>
                    <a:pt x="1533" y="641"/>
                    <a:pt x="1533" y="629"/>
                    <a:pt x="1521" y="629"/>
                  </a:cubicBezTo>
                  <a:lnTo>
                    <a:pt x="1533" y="629"/>
                  </a:lnTo>
                  <a:cubicBezTo>
                    <a:pt x="1533" y="629"/>
                    <a:pt x="1533" y="629"/>
                    <a:pt x="1546" y="641"/>
                  </a:cubicBezTo>
                  <a:cubicBezTo>
                    <a:pt x="1546" y="629"/>
                    <a:pt x="1533" y="629"/>
                    <a:pt x="1533" y="616"/>
                  </a:cubicBezTo>
                  <a:lnTo>
                    <a:pt x="1546" y="616"/>
                  </a:lnTo>
                  <a:cubicBezTo>
                    <a:pt x="1571" y="591"/>
                    <a:pt x="1584" y="578"/>
                    <a:pt x="1609" y="566"/>
                  </a:cubicBezTo>
                  <a:cubicBezTo>
                    <a:pt x="1621" y="553"/>
                    <a:pt x="1634" y="541"/>
                    <a:pt x="1647" y="541"/>
                  </a:cubicBezTo>
                  <a:cubicBezTo>
                    <a:pt x="1659" y="516"/>
                    <a:pt x="1634" y="516"/>
                    <a:pt x="1584" y="516"/>
                  </a:cubicBezTo>
                  <a:cubicBezTo>
                    <a:pt x="1571" y="503"/>
                    <a:pt x="1546" y="478"/>
                    <a:pt x="1533" y="453"/>
                  </a:cubicBezTo>
                  <a:lnTo>
                    <a:pt x="1533" y="453"/>
                  </a:lnTo>
                  <a:cubicBezTo>
                    <a:pt x="1546" y="478"/>
                    <a:pt x="1559" y="503"/>
                    <a:pt x="1571" y="516"/>
                  </a:cubicBezTo>
                  <a:lnTo>
                    <a:pt x="1533" y="528"/>
                  </a:lnTo>
                  <a:lnTo>
                    <a:pt x="1533" y="516"/>
                  </a:lnTo>
                  <a:cubicBezTo>
                    <a:pt x="1535" y="517"/>
                    <a:pt x="1536" y="518"/>
                    <a:pt x="1537" y="518"/>
                  </a:cubicBezTo>
                  <a:cubicBezTo>
                    <a:pt x="1539" y="518"/>
                    <a:pt x="1521" y="489"/>
                    <a:pt x="1521" y="478"/>
                  </a:cubicBezTo>
                  <a:lnTo>
                    <a:pt x="1521" y="503"/>
                  </a:lnTo>
                  <a:lnTo>
                    <a:pt x="1533" y="528"/>
                  </a:lnTo>
                  <a:lnTo>
                    <a:pt x="1483" y="528"/>
                  </a:lnTo>
                  <a:cubicBezTo>
                    <a:pt x="1471" y="503"/>
                    <a:pt x="1445" y="465"/>
                    <a:pt x="1420" y="428"/>
                  </a:cubicBezTo>
                  <a:cubicBezTo>
                    <a:pt x="1433" y="415"/>
                    <a:pt x="1433" y="403"/>
                    <a:pt x="1420" y="390"/>
                  </a:cubicBezTo>
                  <a:lnTo>
                    <a:pt x="1408" y="390"/>
                  </a:lnTo>
                  <a:cubicBezTo>
                    <a:pt x="1408" y="377"/>
                    <a:pt x="1395" y="377"/>
                    <a:pt x="1383" y="352"/>
                  </a:cubicBezTo>
                  <a:lnTo>
                    <a:pt x="1383" y="352"/>
                  </a:lnTo>
                  <a:cubicBezTo>
                    <a:pt x="1383" y="365"/>
                    <a:pt x="1395" y="377"/>
                    <a:pt x="1395" y="390"/>
                  </a:cubicBezTo>
                  <a:lnTo>
                    <a:pt x="1383" y="365"/>
                  </a:lnTo>
                  <a:lnTo>
                    <a:pt x="1383" y="390"/>
                  </a:lnTo>
                  <a:lnTo>
                    <a:pt x="1370" y="390"/>
                  </a:lnTo>
                  <a:cubicBezTo>
                    <a:pt x="1358" y="390"/>
                    <a:pt x="1358" y="377"/>
                    <a:pt x="1358" y="377"/>
                  </a:cubicBezTo>
                  <a:cubicBezTo>
                    <a:pt x="1358" y="377"/>
                    <a:pt x="1358" y="390"/>
                    <a:pt x="1358" y="390"/>
                  </a:cubicBezTo>
                  <a:lnTo>
                    <a:pt x="1345" y="390"/>
                  </a:lnTo>
                  <a:lnTo>
                    <a:pt x="1358" y="377"/>
                  </a:lnTo>
                  <a:lnTo>
                    <a:pt x="1370" y="365"/>
                  </a:lnTo>
                  <a:lnTo>
                    <a:pt x="1383" y="365"/>
                  </a:lnTo>
                  <a:lnTo>
                    <a:pt x="1383" y="352"/>
                  </a:lnTo>
                  <a:lnTo>
                    <a:pt x="1408" y="340"/>
                  </a:lnTo>
                  <a:lnTo>
                    <a:pt x="1445" y="315"/>
                  </a:lnTo>
                  <a:lnTo>
                    <a:pt x="1458" y="302"/>
                  </a:lnTo>
                  <a:lnTo>
                    <a:pt x="1496" y="264"/>
                  </a:lnTo>
                  <a:lnTo>
                    <a:pt x="1483" y="264"/>
                  </a:lnTo>
                  <a:lnTo>
                    <a:pt x="1471" y="252"/>
                  </a:lnTo>
                  <a:cubicBezTo>
                    <a:pt x="1458" y="239"/>
                    <a:pt x="1458" y="239"/>
                    <a:pt x="1458" y="227"/>
                  </a:cubicBezTo>
                  <a:lnTo>
                    <a:pt x="1458" y="227"/>
                  </a:lnTo>
                  <a:cubicBezTo>
                    <a:pt x="1458" y="240"/>
                    <a:pt x="1458" y="252"/>
                    <a:pt x="1471" y="264"/>
                  </a:cubicBezTo>
                  <a:cubicBezTo>
                    <a:pt x="1471" y="277"/>
                    <a:pt x="1458" y="277"/>
                    <a:pt x="1445" y="277"/>
                  </a:cubicBezTo>
                  <a:lnTo>
                    <a:pt x="1445" y="289"/>
                  </a:lnTo>
                  <a:cubicBezTo>
                    <a:pt x="1420" y="302"/>
                    <a:pt x="1395" y="315"/>
                    <a:pt x="1370" y="340"/>
                  </a:cubicBezTo>
                  <a:lnTo>
                    <a:pt x="1358" y="352"/>
                  </a:lnTo>
                  <a:lnTo>
                    <a:pt x="1332" y="365"/>
                  </a:lnTo>
                  <a:lnTo>
                    <a:pt x="1320" y="365"/>
                  </a:lnTo>
                  <a:lnTo>
                    <a:pt x="1307" y="377"/>
                  </a:lnTo>
                  <a:lnTo>
                    <a:pt x="1295" y="377"/>
                  </a:lnTo>
                  <a:cubicBezTo>
                    <a:pt x="1267" y="396"/>
                    <a:pt x="1246" y="408"/>
                    <a:pt x="1222" y="408"/>
                  </a:cubicBezTo>
                  <a:cubicBezTo>
                    <a:pt x="1213" y="408"/>
                    <a:pt x="1204" y="406"/>
                    <a:pt x="1194" y="403"/>
                  </a:cubicBezTo>
                  <a:cubicBezTo>
                    <a:pt x="1119" y="403"/>
                    <a:pt x="1320" y="315"/>
                    <a:pt x="1370" y="264"/>
                  </a:cubicBezTo>
                  <a:lnTo>
                    <a:pt x="1370" y="264"/>
                  </a:lnTo>
                  <a:cubicBezTo>
                    <a:pt x="1316" y="285"/>
                    <a:pt x="1236" y="309"/>
                    <a:pt x="1194" y="309"/>
                  </a:cubicBezTo>
                  <a:cubicBezTo>
                    <a:pt x="1158" y="309"/>
                    <a:pt x="1149" y="291"/>
                    <a:pt x="1207" y="239"/>
                  </a:cubicBezTo>
                  <a:cubicBezTo>
                    <a:pt x="1244" y="239"/>
                    <a:pt x="1219" y="264"/>
                    <a:pt x="1244" y="264"/>
                  </a:cubicBezTo>
                  <a:lnTo>
                    <a:pt x="1320" y="176"/>
                  </a:lnTo>
                  <a:cubicBezTo>
                    <a:pt x="1508" y="114"/>
                    <a:pt x="1471" y="176"/>
                    <a:pt x="1596" y="63"/>
                  </a:cubicBezTo>
                  <a:lnTo>
                    <a:pt x="1596" y="63"/>
                  </a:lnTo>
                  <a:cubicBezTo>
                    <a:pt x="1495" y="121"/>
                    <a:pt x="1444" y="138"/>
                    <a:pt x="1414" y="138"/>
                  </a:cubicBezTo>
                  <a:cubicBezTo>
                    <a:pt x="1369" y="138"/>
                    <a:pt x="1371" y="101"/>
                    <a:pt x="1327" y="101"/>
                  </a:cubicBezTo>
                  <a:cubicBezTo>
                    <a:pt x="1297" y="101"/>
                    <a:pt x="1245" y="118"/>
                    <a:pt x="1144" y="176"/>
                  </a:cubicBezTo>
                  <a:lnTo>
                    <a:pt x="1207" y="114"/>
                  </a:lnTo>
                  <a:lnTo>
                    <a:pt x="1232" y="114"/>
                  </a:lnTo>
                  <a:cubicBezTo>
                    <a:pt x="1262" y="86"/>
                    <a:pt x="1266" y="76"/>
                    <a:pt x="1255" y="76"/>
                  </a:cubicBezTo>
                  <a:cubicBezTo>
                    <a:pt x="1223" y="76"/>
                    <a:pt x="1053" y="166"/>
                    <a:pt x="997" y="166"/>
                  </a:cubicBezTo>
                  <a:cubicBezTo>
                    <a:pt x="985" y="166"/>
                    <a:pt x="979" y="162"/>
                    <a:pt x="981" y="151"/>
                  </a:cubicBezTo>
                  <a:cubicBezTo>
                    <a:pt x="993" y="139"/>
                    <a:pt x="1006" y="114"/>
                    <a:pt x="1031" y="101"/>
                  </a:cubicBezTo>
                  <a:lnTo>
                    <a:pt x="1056" y="88"/>
                  </a:lnTo>
                  <a:cubicBezTo>
                    <a:pt x="1069" y="76"/>
                    <a:pt x="1081" y="76"/>
                    <a:pt x="1094" y="76"/>
                  </a:cubicBezTo>
                  <a:lnTo>
                    <a:pt x="993" y="76"/>
                  </a:lnTo>
                  <a:cubicBezTo>
                    <a:pt x="993" y="76"/>
                    <a:pt x="993" y="63"/>
                    <a:pt x="1006" y="63"/>
                  </a:cubicBezTo>
                  <a:cubicBezTo>
                    <a:pt x="1018" y="51"/>
                    <a:pt x="1031" y="51"/>
                    <a:pt x="1043" y="51"/>
                  </a:cubicBezTo>
                  <a:lnTo>
                    <a:pt x="1018" y="26"/>
                  </a:lnTo>
                  <a:lnTo>
                    <a:pt x="1006" y="26"/>
                  </a:lnTo>
                  <a:lnTo>
                    <a:pt x="993" y="13"/>
                  </a:lnTo>
                  <a:lnTo>
                    <a:pt x="1006" y="0"/>
                  </a:lnTo>
                  <a:close/>
                  <a:moveTo>
                    <a:pt x="608" y="1851"/>
                  </a:moveTo>
                  <a:cubicBezTo>
                    <a:pt x="609" y="1855"/>
                    <a:pt x="612" y="1862"/>
                    <a:pt x="616" y="1873"/>
                  </a:cubicBezTo>
                  <a:cubicBezTo>
                    <a:pt x="613" y="1859"/>
                    <a:pt x="610" y="1852"/>
                    <a:pt x="608" y="18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442225" y="43136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cubicBezTo>
                    <a:pt x="0" y="13"/>
                    <a:pt x="0" y="13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7"/>
            <p:cNvSpPr/>
            <p:nvPr/>
          </p:nvSpPr>
          <p:spPr>
            <a:xfrm>
              <a:off x="446300" y="432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7"/>
            <p:cNvSpPr/>
            <p:nvPr/>
          </p:nvSpPr>
          <p:spPr>
            <a:xfrm>
              <a:off x="443475" y="4326250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0"/>
                  </a:moveTo>
                  <a:lnTo>
                    <a:pt x="0" y="25"/>
                  </a:lnTo>
                  <a:cubicBezTo>
                    <a:pt x="13" y="25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7"/>
            <p:cNvSpPr/>
            <p:nvPr/>
          </p:nvSpPr>
          <p:spPr>
            <a:xfrm>
              <a:off x="443475" y="432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7"/>
            <p:cNvSpPr/>
            <p:nvPr/>
          </p:nvSpPr>
          <p:spPr>
            <a:xfrm>
              <a:off x="446925" y="43237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cubicBezTo>
                    <a:pt x="1" y="1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7"/>
            <p:cNvSpPr/>
            <p:nvPr/>
          </p:nvSpPr>
          <p:spPr>
            <a:xfrm>
              <a:off x="441575" y="43096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" y="13"/>
                    <a:pt x="1" y="13"/>
                  </a:cubicBezTo>
                  <a:lnTo>
                    <a:pt x="13" y="13"/>
                  </a:ln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7"/>
            <p:cNvSpPr/>
            <p:nvPr/>
          </p:nvSpPr>
          <p:spPr>
            <a:xfrm>
              <a:off x="441275" y="43096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0" y="0"/>
                    <a:pt x="0" y="0"/>
                  </a:cubicBezTo>
                  <a:cubicBezTo>
                    <a:pt x="0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440950" y="4312725"/>
              <a:ext cx="1600" cy="1925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1" y="1"/>
                  </a:moveTo>
                  <a:cubicBezTo>
                    <a:pt x="1" y="10"/>
                    <a:pt x="1" y="19"/>
                    <a:pt x="5" y="23"/>
                  </a:cubicBezTo>
                  <a:lnTo>
                    <a:pt x="5" y="23"/>
                  </a:lnTo>
                  <a:cubicBezTo>
                    <a:pt x="3" y="14"/>
                    <a:pt x="1" y="6"/>
                    <a:pt x="1" y="1"/>
                  </a:cubicBezTo>
                  <a:close/>
                  <a:moveTo>
                    <a:pt x="5" y="23"/>
                  </a:moveTo>
                  <a:lnTo>
                    <a:pt x="5" y="23"/>
                  </a:lnTo>
                  <a:cubicBezTo>
                    <a:pt x="10" y="40"/>
                    <a:pt x="18" y="60"/>
                    <a:pt x="26" y="76"/>
                  </a:cubicBezTo>
                  <a:lnTo>
                    <a:pt x="64" y="64"/>
                  </a:lnTo>
                  <a:cubicBezTo>
                    <a:pt x="51" y="51"/>
                    <a:pt x="38" y="39"/>
                    <a:pt x="38" y="39"/>
                  </a:cubicBezTo>
                  <a:cubicBezTo>
                    <a:pt x="26" y="39"/>
                    <a:pt x="13" y="26"/>
                    <a:pt x="13" y="26"/>
                  </a:cubicBezTo>
                  <a:cubicBezTo>
                    <a:pt x="10" y="26"/>
                    <a:pt x="7" y="25"/>
                    <a:pt x="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462000" y="4286975"/>
              <a:ext cx="900" cy="1325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1" y="1"/>
                  </a:moveTo>
                  <a:cubicBezTo>
                    <a:pt x="1" y="10"/>
                    <a:pt x="23" y="42"/>
                    <a:pt x="27" y="50"/>
                  </a:cubicBezTo>
                  <a:lnTo>
                    <a:pt x="27" y="50"/>
                  </a:lnTo>
                  <a:cubicBezTo>
                    <a:pt x="36" y="47"/>
                    <a:pt x="13" y="12"/>
                    <a:pt x="1" y="1"/>
                  </a:cubicBezTo>
                  <a:close/>
                  <a:moveTo>
                    <a:pt x="27" y="50"/>
                  </a:moveTo>
                  <a:cubicBezTo>
                    <a:pt x="27" y="51"/>
                    <a:pt x="26" y="51"/>
                    <a:pt x="26" y="51"/>
                  </a:cubicBezTo>
                  <a:cubicBezTo>
                    <a:pt x="27" y="52"/>
                    <a:pt x="28" y="53"/>
                    <a:pt x="28" y="53"/>
                  </a:cubicBezTo>
                  <a:cubicBezTo>
                    <a:pt x="29" y="53"/>
                    <a:pt x="28" y="52"/>
                    <a:pt x="2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463025" y="4290900"/>
              <a:ext cx="525" cy="1050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0" y="0"/>
                  </a:moveTo>
                  <a:lnTo>
                    <a:pt x="21" y="41"/>
                  </a:lnTo>
                  <a:lnTo>
                    <a:pt x="1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462325" y="42907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13" y="0"/>
                  </a:moveTo>
                  <a:lnTo>
                    <a:pt x="13" y="0"/>
                  </a:lnTo>
                  <a:cubicBezTo>
                    <a:pt x="2" y="11"/>
                    <a:pt x="20" y="53"/>
                    <a:pt x="7" y="53"/>
                  </a:cubicBezTo>
                  <a:cubicBezTo>
                    <a:pt x="5" y="53"/>
                    <a:pt x="3" y="52"/>
                    <a:pt x="0" y="51"/>
                  </a:cubicBezTo>
                  <a:lnTo>
                    <a:pt x="0" y="51"/>
                  </a:lnTo>
                  <a:cubicBezTo>
                    <a:pt x="14" y="68"/>
                    <a:pt x="21" y="74"/>
                    <a:pt x="25" y="74"/>
                  </a:cubicBezTo>
                  <a:cubicBezTo>
                    <a:pt x="32" y="74"/>
                    <a:pt x="22" y="46"/>
                    <a:pt x="23" y="46"/>
                  </a:cubicBezTo>
                  <a:lnTo>
                    <a:pt x="23" y="46"/>
                  </a:lnTo>
                  <a:cubicBezTo>
                    <a:pt x="23" y="46"/>
                    <a:pt x="24" y="47"/>
                    <a:pt x="25" y="51"/>
                  </a:cubicBezTo>
                  <a:lnTo>
                    <a:pt x="38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459350" y="4287875"/>
              <a:ext cx="350" cy="37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5" y="0"/>
                  </a:moveTo>
                  <a:cubicBezTo>
                    <a:pt x="2" y="0"/>
                    <a:pt x="1" y="4"/>
                    <a:pt x="6" y="15"/>
                  </a:cubicBezTo>
                  <a:cubicBezTo>
                    <a:pt x="13" y="8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459800" y="428980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1" y="1"/>
                    <a:pt x="1" y="1"/>
                    <a:pt x="13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9800" y="4289175"/>
              <a:ext cx="450" cy="1150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2" y="31"/>
                    <a:pt x="8" y="31"/>
                  </a:cubicBezTo>
                  <a:cubicBezTo>
                    <a:pt x="7" y="31"/>
                    <a:pt x="4" y="29"/>
                    <a:pt x="1" y="26"/>
                  </a:cubicBezTo>
                  <a:lnTo>
                    <a:pt x="1" y="26"/>
                  </a:lnTo>
                  <a:cubicBezTo>
                    <a:pt x="11" y="40"/>
                    <a:pt x="15" y="46"/>
                    <a:pt x="16" y="46"/>
                  </a:cubicBezTo>
                  <a:cubicBezTo>
                    <a:pt x="18" y="46"/>
                    <a:pt x="13" y="33"/>
                    <a:pt x="13" y="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60125" y="4289450"/>
              <a:ext cx="925" cy="1325"/>
            </a:xfrm>
            <a:custGeom>
              <a:avLst/>
              <a:gdLst/>
              <a:ahLst/>
              <a:cxnLst/>
              <a:rect l="l" t="t" r="r" b="b"/>
              <a:pathLst>
                <a:path w="37" h="5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3" y="15"/>
                    <a:pt x="25" y="27"/>
                    <a:pt x="25" y="52"/>
                  </a:cubicBezTo>
                  <a:cubicBezTo>
                    <a:pt x="37" y="41"/>
                    <a:pt x="8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463275" y="4293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0"/>
                  </a:moveTo>
                  <a:cubicBezTo>
                    <a:pt x="13" y="3"/>
                    <a:pt x="11" y="4"/>
                    <a:pt x="10" y="4"/>
                  </a:cubicBezTo>
                  <a:cubicBezTo>
                    <a:pt x="7" y="4"/>
                    <a:pt x="2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3" y="4"/>
                    <a:pt x="13" y="13"/>
                  </a:cubicBezTo>
                  <a:lnTo>
                    <a:pt x="25" y="2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459175" y="42898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lnTo>
                    <a:pt x="1" y="38"/>
                  </a:lnTo>
                  <a:cubicBezTo>
                    <a:pt x="13" y="38"/>
                    <a:pt x="1" y="26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460750" y="429075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26" y="63"/>
                  </a:moveTo>
                  <a:lnTo>
                    <a:pt x="0" y="0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456975" y="4287600"/>
              <a:ext cx="650" cy="1600"/>
            </a:xfrm>
            <a:custGeom>
              <a:avLst/>
              <a:gdLst/>
              <a:ahLst/>
              <a:cxnLst/>
              <a:rect l="l" t="t" r="r" b="b"/>
              <a:pathLst>
                <a:path w="26" h="64" extrusionOk="0">
                  <a:moveTo>
                    <a:pt x="1" y="1"/>
                  </a:moveTo>
                  <a:lnTo>
                    <a:pt x="26" y="63"/>
                  </a:lnTo>
                  <a:lnTo>
                    <a:pt x="2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456675" y="428885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13" y="13"/>
                    <a:pt x="13" y="26"/>
                    <a:pt x="25" y="26"/>
                  </a:cubicBezTo>
                  <a:cubicBezTo>
                    <a:pt x="13" y="13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458875" y="429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458875" y="42904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460425" y="4291375"/>
              <a:ext cx="975" cy="2525"/>
            </a:xfrm>
            <a:custGeom>
              <a:avLst/>
              <a:gdLst/>
              <a:ahLst/>
              <a:cxnLst/>
              <a:rect l="l" t="t" r="r" b="b"/>
              <a:pathLst>
                <a:path w="39" h="101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1"/>
                    <a:pt x="6" y="20"/>
                    <a:pt x="9" y="28"/>
                  </a:cubicBezTo>
                  <a:lnTo>
                    <a:pt x="9" y="28"/>
                  </a:lnTo>
                  <a:cubicBezTo>
                    <a:pt x="7" y="19"/>
                    <a:pt x="4" y="10"/>
                    <a:pt x="1" y="0"/>
                  </a:cubicBezTo>
                  <a:close/>
                  <a:moveTo>
                    <a:pt x="9" y="28"/>
                  </a:moveTo>
                  <a:cubicBezTo>
                    <a:pt x="15" y="52"/>
                    <a:pt x="20" y="73"/>
                    <a:pt x="39" y="101"/>
                  </a:cubicBezTo>
                  <a:cubicBezTo>
                    <a:pt x="29" y="71"/>
                    <a:pt x="19" y="57"/>
                    <a:pt x="9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459500" y="42910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39"/>
                  </a:lnTo>
                  <a:lnTo>
                    <a:pt x="25" y="39"/>
                  </a:lnTo>
                  <a:cubicBezTo>
                    <a:pt x="25" y="26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459800" y="42917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457925" y="42904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cubicBezTo>
                    <a:pt x="13" y="26"/>
                    <a:pt x="13" y="26"/>
                    <a:pt x="13" y="38"/>
                  </a:cubicBezTo>
                  <a:lnTo>
                    <a:pt x="25" y="38"/>
                  </a:lnTo>
                  <a:cubicBezTo>
                    <a:pt x="25" y="26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458550" y="429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8550" y="4291050"/>
              <a:ext cx="350" cy="675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26"/>
                    <a:pt x="13" y="26"/>
                    <a:pt x="13" y="26"/>
                  </a:cubicBezTo>
                  <a:cubicBezTo>
                    <a:pt x="13" y="26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58225" y="4290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0"/>
                    <a:pt x="1" y="0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458225" y="4290425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1"/>
                  </a:moveTo>
                  <a:cubicBezTo>
                    <a:pt x="13" y="13"/>
                    <a:pt x="13" y="13"/>
                    <a:pt x="13" y="26"/>
                  </a:cubicBezTo>
                  <a:cubicBezTo>
                    <a:pt x="13" y="26"/>
                    <a:pt x="13" y="26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462625" y="4296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434050" y="4319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425575" y="43092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437500" y="43143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440650" y="43152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440325" y="4314925"/>
              <a:ext cx="500" cy="775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" y="1"/>
                  </a:moveTo>
                  <a:lnTo>
                    <a:pt x="13" y="26"/>
                  </a:lnTo>
                  <a:cubicBezTo>
                    <a:pt x="17" y="29"/>
                    <a:pt x="18" y="31"/>
                    <a:pt x="19" y="31"/>
                  </a:cubicBezTo>
                  <a:cubicBezTo>
                    <a:pt x="20" y="31"/>
                    <a:pt x="13" y="19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424000" y="430770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1"/>
                  </a:moveTo>
                  <a:lnTo>
                    <a:pt x="13" y="26"/>
                  </a:lnTo>
                  <a:lnTo>
                    <a:pt x="25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424300" y="4308650"/>
              <a:ext cx="975" cy="1900"/>
            </a:xfrm>
            <a:custGeom>
              <a:avLst/>
              <a:gdLst/>
              <a:ahLst/>
              <a:cxnLst/>
              <a:rect l="l" t="t" r="r" b="b"/>
              <a:pathLst>
                <a:path w="39" h="76" extrusionOk="0">
                  <a:moveTo>
                    <a:pt x="1" y="1"/>
                  </a:moveTo>
                  <a:lnTo>
                    <a:pt x="26" y="63"/>
                  </a:lnTo>
                  <a:cubicBezTo>
                    <a:pt x="26" y="63"/>
                    <a:pt x="26" y="63"/>
                    <a:pt x="39" y="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561275" y="41852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0"/>
                  </a:moveTo>
                  <a:cubicBezTo>
                    <a:pt x="1" y="0"/>
                    <a:pt x="13" y="0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61275" y="41852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lnTo>
                    <a:pt x="1" y="13"/>
                  </a:lnTo>
                  <a:lnTo>
                    <a:pt x="13" y="25"/>
                  </a:lnTo>
                  <a:cubicBezTo>
                    <a:pt x="13" y="25"/>
                    <a:pt x="13" y="13"/>
                    <a:pt x="13" y="13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0950" y="4185825"/>
              <a:ext cx="675" cy="1275"/>
            </a:xfrm>
            <a:custGeom>
              <a:avLst/>
              <a:gdLst/>
              <a:ahLst/>
              <a:cxnLst/>
              <a:rect l="l" t="t" r="r" b="b"/>
              <a:pathLst>
                <a:path w="27" h="51" extrusionOk="0">
                  <a:moveTo>
                    <a:pt x="1" y="0"/>
                  </a:moveTo>
                  <a:lnTo>
                    <a:pt x="1" y="13"/>
                  </a:lnTo>
                  <a:cubicBezTo>
                    <a:pt x="6" y="18"/>
                    <a:pt x="10" y="24"/>
                    <a:pt x="10" y="29"/>
                  </a:cubicBezTo>
                  <a:lnTo>
                    <a:pt x="10" y="29"/>
                  </a:lnTo>
                  <a:cubicBezTo>
                    <a:pt x="12" y="27"/>
                    <a:pt x="14" y="25"/>
                    <a:pt x="14" y="25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26" y="13"/>
                  </a:ln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0" y="29"/>
                  </a:moveTo>
                  <a:cubicBezTo>
                    <a:pt x="7" y="34"/>
                    <a:pt x="1" y="42"/>
                    <a:pt x="1" y="51"/>
                  </a:cubicBezTo>
                  <a:cubicBezTo>
                    <a:pt x="8" y="43"/>
                    <a:pt x="11" y="36"/>
                    <a:pt x="1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561600" y="4184250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5" y="0"/>
                  </a:moveTo>
                  <a:cubicBezTo>
                    <a:pt x="13" y="13"/>
                    <a:pt x="0" y="26"/>
                    <a:pt x="0" y="38"/>
                  </a:cubicBezTo>
                  <a:lnTo>
                    <a:pt x="13" y="38"/>
                  </a:lnTo>
                  <a:cubicBezTo>
                    <a:pt x="13" y="26"/>
                    <a:pt x="25" y="13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527350" y="41650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567250" y="4184250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cubicBezTo>
                    <a:pt x="0" y="13"/>
                    <a:pt x="13" y="13"/>
                    <a:pt x="25" y="26"/>
                  </a:cubicBezTo>
                  <a:lnTo>
                    <a:pt x="38" y="26"/>
                  </a:lnTo>
                  <a:lnTo>
                    <a:pt x="38" y="13"/>
                  </a:lnTo>
                  <a:cubicBezTo>
                    <a:pt x="38" y="13"/>
                    <a:pt x="25" y="13"/>
                    <a:pt x="25" y="0"/>
                  </a:cubicBezTo>
                  <a:cubicBezTo>
                    <a:pt x="25" y="5"/>
                    <a:pt x="24" y="6"/>
                    <a:pt x="22" y="6"/>
                  </a:cubicBezTo>
                  <a:cubicBezTo>
                    <a:pt x="17" y="6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567875" y="4183925"/>
              <a:ext cx="975" cy="67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0" y="1"/>
                  </a:moveTo>
                  <a:lnTo>
                    <a:pt x="26" y="26"/>
                  </a:lnTo>
                  <a:lnTo>
                    <a:pt x="38" y="1"/>
                  </a:lnTo>
                  <a:lnTo>
                    <a:pt x="13" y="1"/>
                  </a:lnTo>
                  <a:cubicBezTo>
                    <a:pt x="13" y="1"/>
                    <a:pt x="13" y="1"/>
                    <a:pt x="14" y="1"/>
                  </a:cubicBezTo>
                  <a:lnTo>
                    <a:pt x="14" y="1"/>
                  </a:ln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566625" y="418487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13" y="1"/>
                  </a:moveTo>
                  <a:cubicBezTo>
                    <a:pt x="0" y="1"/>
                    <a:pt x="25" y="13"/>
                    <a:pt x="38" y="26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566925" y="4185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1" y="1"/>
                    <a:pt x="1" y="1"/>
                    <a:pt x="13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567550" y="418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604950" y="4179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cubicBezTo>
                    <a:pt x="13" y="13"/>
                    <a:pt x="13" y="13"/>
                    <a:pt x="0" y="0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604325" y="4178900"/>
              <a:ext cx="950" cy="350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38" y="13"/>
                  </a:lnTo>
                  <a:cubicBezTo>
                    <a:pt x="0" y="1"/>
                    <a:pt x="38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601800" y="4178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51" y="26"/>
                  </a:moveTo>
                  <a:lnTo>
                    <a:pt x="51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595200" y="42034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604950" y="4177325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5" y="14"/>
                  </a:lnTo>
                  <a:cubicBezTo>
                    <a:pt x="13" y="14"/>
                    <a:pt x="0" y="1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604625" y="4178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604325" y="41814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3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601175" y="41952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7"/>
                    <a:pt x="7" y="7"/>
                    <a:pt x="4" y="7"/>
                  </a:cubicBezTo>
                  <a:cubicBezTo>
                    <a:pt x="0" y="7"/>
                    <a:pt x="0" y="7"/>
                    <a:pt x="13" y="13"/>
                  </a:cubicBezTo>
                  <a:cubicBezTo>
                    <a:pt x="26" y="13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600850" y="41930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604625" y="418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13"/>
                    <a:pt x="1" y="13"/>
                    <a:pt x="38" y="25"/>
                  </a:cubicBezTo>
                  <a:cubicBezTo>
                    <a:pt x="51" y="25"/>
                    <a:pt x="1" y="13"/>
                    <a:pt x="26" y="13"/>
                  </a:cubicBezTo>
                  <a:cubicBezTo>
                    <a:pt x="19" y="7"/>
                    <a:pt x="13" y="7"/>
                    <a:pt x="9" y="7"/>
                  </a:cubicBezTo>
                  <a:cubicBezTo>
                    <a:pt x="4" y="7"/>
                    <a:pt x="1" y="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602425" y="41908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13" y="0"/>
                    <a:pt x="13" y="0"/>
                    <a:pt x="1" y="13"/>
                  </a:cubicBez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571950" y="4156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571325" y="41588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571325" y="41591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571025" y="41591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570700" y="41616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571025" y="415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570700" y="4160700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38" y="0"/>
                  </a:moveTo>
                  <a:cubicBezTo>
                    <a:pt x="38" y="13"/>
                    <a:pt x="38" y="13"/>
                    <a:pt x="26" y="25"/>
                  </a:cubicBezTo>
                  <a:cubicBezTo>
                    <a:pt x="26" y="25"/>
                    <a:pt x="13" y="38"/>
                    <a:pt x="1" y="38"/>
                  </a:cubicBezTo>
                  <a:cubicBezTo>
                    <a:pt x="13" y="50"/>
                    <a:pt x="26" y="50"/>
                    <a:pt x="38" y="50"/>
                  </a:cubicBezTo>
                  <a:lnTo>
                    <a:pt x="26" y="38"/>
                  </a:lnTo>
                  <a:cubicBezTo>
                    <a:pt x="38" y="38"/>
                    <a:pt x="38" y="50"/>
                    <a:pt x="51" y="50"/>
                  </a:cubicBezTo>
                  <a:cubicBezTo>
                    <a:pt x="51" y="25"/>
                    <a:pt x="51" y="13"/>
                    <a:pt x="51" y="13"/>
                  </a:cubicBezTo>
                  <a:cubicBezTo>
                    <a:pt x="63" y="0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571650" y="41572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0" y="1"/>
                    <a:pt x="0" y="1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604950" y="4177325"/>
              <a:ext cx="650" cy="17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7" y="7"/>
                    <a:pt x="22" y="7"/>
                  </a:cubicBezTo>
                  <a:cubicBezTo>
                    <a:pt x="24" y="7"/>
                    <a:pt x="25" y="5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70700" y="41578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9"/>
                    <a:pt x="6" y="12"/>
                    <a:pt x="9" y="13"/>
                  </a:cubicBezTo>
                  <a:lnTo>
                    <a:pt x="9" y="13"/>
                  </a:lnTo>
                  <a:cubicBezTo>
                    <a:pt x="4" y="10"/>
                    <a:pt x="15" y="1"/>
                    <a:pt x="26" y="1"/>
                  </a:cubicBezTo>
                  <a:close/>
                  <a:moveTo>
                    <a:pt x="9" y="13"/>
                  </a:moveTo>
                  <a:cubicBezTo>
                    <a:pt x="10" y="13"/>
                    <a:pt x="11" y="13"/>
                    <a:pt x="13" y="13"/>
                  </a:cubicBezTo>
                  <a:cubicBezTo>
                    <a:pt x="13" y="13"/>
                    <a:pt x="11" y="13"/>
                    <a:pt x="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571025" y="41581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0"/>
                  </a:moveTo>
                  <a:cubicBezTo>
                    <a:pt x="0" y="0"/>
                    <a:pt x="0" y="13"/>
                    <a:pt x="13" y="13"/>
                  </a:cubicBezTo>
                  <a:cubicBezTo>
                    <a:pt x="13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571025" y="4157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lnTo>
                    <a:pt x="25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573850" y="41638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569450" y="41691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567325" y="4167450"/>
              <a:ext cx="1525" cy="500"/>
            </a:xfrm>
            <a:custGeom>
              <a:avLst/>
              <a:gdLst/>
              <a:ahLst/>
              <a:cxnLst/>
              <a:rect l="l" t="t" r="r" b="b"/>
              <a:pathLst>
                <a:path w="61" h="20" extrusionOk="0">
                  <a:moveTo>
                    <a:pt x="2" y="1"/>
                  </a:moveTo>
                  <a:cubicBezTo>
                    <a:pt x="0" y="1"/>
                    <a:pt x="1" y="2"/>
                    <a:pt x="10" y="6"/>
                  </a:cubicBezTo>
                  <a:lnTo>
                    <a:pt x="35" y="19"/>
                  </a:lnTo>
                  <a:lnTo>
                    <a:pt x="60" y="19"/>
                  </a:lnTo>
                  <a:cubicBezTo>
                    <a:pt x="48" y="19"/>
                    <a:pt x="48" y="6"/>
                    <a:pt x="48" y="6"/>
                  </a:cubicBezTo>
                  <a:lnTo>
                    <a:pt x="35" y="6"/>
                  </a:lnTo>
                  <a:cubicBezTo>
                    <a:pt x="27" y="6"/>
                    <a:pt x="7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570375" y="41742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" y="0"/>
                  </a:moveTo>
                  <a:cubicBezTo>
                    <a:pt x="5" y="5"/>
                    <a:pt x="8" y="6"/>
                    <a:pt x="10" y="6"/>
                  </a:cubicBezTo>
                  <a:cubicBezTo>
                    <a:pt x="14" y="6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570700" y="41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570075" y="4178600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26" y="0"/>
                  </a:moveTo>
                  <a:cubicBezTo>
                    <a:pt x="13" y="0"/>
                    <a:pt x="0" y="0"/>
                    <a:pt x="26" y="13"/>
                  </a:cubicBezTo>
                  <a:cubicBezTo>
                    <a:pt x="38" y="13"/>
                    <a:pt x="26" y="1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569450" y="4166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569450" y="4163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13" y="13"/>
                  </a:cubicBez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571025" y="4162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13" y="13"/>
                    <a:pt x="25" y="26"/>
                  </a:cubicBezTo>
                  <a:cubicBezTo>
                    <a:pt x="25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564725" y="41776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" y="1"/>
                    <a:pt x="13" y="1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69750" y="41632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" y="1"/>
                  </a:moveTo>
                  <a:cubicBezTo>
                    <a:pt x="9" y="1"/>
                    <a:pt x="23" y="6"/>
                    <a:pt x="24" y="6"/>
                  </a:cubicBezTo>
                  <a:cubicBezTo>
                    <a:pt x="25" y="6"/>
                    <a:pt x="22" y="5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602125" y="4186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601800" y="4186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604000" y="41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602425" y="4182675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1" y="1"/>
                  </a:moveTo>
                  <a:lnTo>
                    <a:pt x="76" y="38"/>
                  </a:lnTo>
                  <a:cubicBezTo>
                    <a:pt x="51" y="26"/>
                    <a:pt x="51" y="13"/>
                    <a:pt x="64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587675" y="4188325"/>
              <a:ext cx="2850" cy="975"/>
            </a:xfrm>
            <a:custGeom>
              <a:avLst/>
              <a:gdLst/>
              <a:ahLst/>
              <a:cxnLst/>
              <a:rect l="l" t="t" r="r" b="b"/>
              <a:pathLst>
                <a:path w="114" h="39" extrusionOk="0">
                  <a:moveTo>
                    <a:pt x="0" y="1"/>
                  </a:moveTo>
                  <a:cubicBezTo>
                    <a:pt x="13" y="1"/>
                    <a:pt x="63" y="26"/>
                    <a:pt x="113" y="39"/>
                  </a:cubicBezTo>
                  <a:cubicBezTo>
                    <a:pt x="101" y="26"/>
                    <a:pt x="75" y="13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605250" y="417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594900" y="42027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587350" y="4193350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1" y="1"/>
                  </a:moveTo>
                  <a:cubicBezTo>
                    <a:pt x="13" y="13"/>
                    <a:pt x="13" y="26"/>
                    <a:pt x="38" y="39"/>
                  </a:cubicBezTo>
                  <a:lnTo>
                    <a:pt x="51" y="26"/>
                  </a:lnTo>
                  <a:cubicBezTo>
                    <a:pt x="26" y="13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7"/>
            <p:cNvSpPr/>
            <p:nvPr/>
          </p:nvSpPr>
          <p:spPr>
            <a:xfrm>
              <a:off x="568075" y="4159750"/>
              <a:ext cx="38150" cy="43750"/>
            </a:xfrm>
            <a:custGeom>
              <a:avLst/>
              <a:gdLst/>
              <a:ahLst/>
              <a:cxnLst/>
              <a:rect l="l" t="t" r="r" b="b"/>
              <a:pathLst>
                <a:path w="1526" h="1750" extrusionOk="0">
                  <a:moveTo>
                    <a:pt x="633" y="139"/>
                  </a:moveTo>
                  <a:cubicBezTo>
                    <a:pt x="646" y="151"/>
                    <a:pt x="658" y="151"/>
                    <a:pt x="671" y="164"/>
                  </a:cubicBezTo>
                  <a:lnTo>
                    <a:pt x="658" y="151"/>
                  </a:lnTo>
                  <a:cubicBezTo>
                    <a:pt x="646" y="151"/>
                    <a:pt x="646" y="139"/>
                    <a:pt x="633" y="139"/>
                  </a:cubicBezTo>
                  <a:close/>
                  <a:moveTo>
                    <a:pt x="558" y="164"/>
                  </a:moveTo>
                  <a:cubicBezTo>
                    <a:pt x="558" y="164"/>
                    <a:pt x="570" y="176"/>
                    <a:pt x="583" y="176"/>
                  </a:cubicBezTo>
                  <a:cubicBezTo>
                    <a:pt x="570" y="164"/>
                    <a:pt x="558" y="164"/>
                    <a:pt x="558" y="164"/>
                  </a:cubicBezTo>
                  <a:close/>
                  <a:moveTo>
                    <a:pt x="633" y="164"/>
                  </a:moveTo>
                  <a:cubicBezTo>
                    <a:pt x="633" y="176"/>
                    <a:pt x="646" y="176"/>
                    <a:pt x="658" y="176"/>
                  </a:cubicBezTo>
                  <a:cubicBezTo>
                    <a:pt x="646" y="176"/>
                    <a:pt x="646" y="176"/>
                    <a:pt x="633" y="164"/>
                  </a:cubicBezTo>
                  <a:close/>
                  <a:moveTo>
                    <a:pt x="583" y="176"/>
                  </a:moveTo>
                  <a:cubicBezTo>
                    <a:pt x="583" y="176"/>
                    <a:pt x="596" y="189"/>
                    <a:pt x="608" y="189"/>
                  </a:cubicBezTo>
                  <a:cubicBezTo>
                    <a:pt x="596" y="176"/>
                    <a:pt x="583" y="176"/>
                    <a:pt x="583" y="176"/>
                  </a:cubicBezTo>
                  <a:close/>
                  <a:moveTo>
                    <a:pt x="684" y="189"/>
                  </a:moveTo>
                  <a:lnTo>
                    <a:pt x="696" y="201"/>
                  </a:lnTo>
                  <a:cubicBezTo>
                    <a:pt x="696" y="189"/>
                    <a:pt x="684" y="189"/>
                    <a:pt x="684" y="189"/>
                  </a:cubicBezTo>
                  <a:close/>
                  <a:moveTo>
                    <a:pt x="684" y="201"/>
                  </a:moveTo>
                  <a:lnTo>
                    <a:pt x="684" y="201"/>
                  </a:lnTo>
                  <a:cubicBezTo>
                    <a:pt x="696" y="214"/>
                    <a:pt x="709" y="214"/>
                    <a:pt x="709" y="214"/>
                  </a:cubicBezTo>
                  <a:lnTo>
                    <a:pt x="684" y="201"/>
                  </a:lnTo>
                  <a:close/>
                  <a:moveTo>
                    <a:pt x="834" y="264"/>
                  </a:moveTo>
                  <a:cubicBezTo>
                    <a:pt x="841" y="270"/>
                    <a:pt x="856" y="277"/>
                    <a:pt x="872" y="283"/>
                  </a:cubicBezTo>
                  <a:lnTo>
                    <a:pt x="872" y="283"/>
                  </a:lnTo>
                  <a:cubicBezTo>
                    <a:pt x="859" y="277"/>
                    <a:pt x="847" y="270"/>
                    <a:pt x="834" y="264"/>
                  </a:cubicBezTo>
                  <a:close/>
                  <a:moveTo>
                    <a:pt x="671" y="252"/>
                  </a:moveTo>
                  <a:cubicBezTo>
                    <a:pt x="684" y="252"/>
                    <a:pt x="684" y="264"/>
                    <a:pt x="696" y="264"/>
                  </a:cubicBezTo>
                  <a:cubicBezTo>
                    <a:pt x="684" y="264"/>
                    <a:pt x="684" y="264"/>
                    <a:pt x="671" y="277"/>
                  </a:cubicBezTo>
                  <a:lnTo>
                    <a:pt x="658" y="289"/>
                  </a:lnTo>
                  <a:lnTo>
                    <a:pt x="671" y="264"/>
                  </a:lnTo>
                  <a:lnTo>
                    <a:pt x="671" y="252"/>
                  </a:lnTo>
                  <a:close/>
                  <a:moveTo>
                    <a:pt x="68" y="289"/>
                  </a:moveTo>
                  <a:cubicBezTo>
                    <a:pt x="75" y="293"/>
                    <a:pt x="83" y="297"/>
                    <a:pt x="91" y="302"/>
                  </a:cubicBezTo>
                  <a:lnTo>
                    <a:pt x="93" y="302"/>
                  </a:lnTo>
                  <a:lnTo>
                    <a:pt x="68" y="289"/>
                  </a:lnTo>
                  <a:close/>
                  <a:moveTo>
                    <a:pt x="721" y="252"/>
                  </a:moveTo>
                  <a:cubicBezTo>
                    <a:pt x="759" y="277"/>
                    <a:pt x="784" y="289"/>
                    <a:pt x="834" y="302"/>
                  </a:cubicBezTo>
                  <a:cubicBezTo>
                    <a:pt x="834" y="302"/>
                    <a:pt x="797" y="289"/>
                    <a:pt x="772" y="277"/>
                  </a:cubicBezTo>
                  <a:lnTo>
                    <a:pt x="772" y="277"/>
                  </a:lnTo>
                  <a:cubicBezTo>
                    <a:pt x="774" y="279"/>
                    <a:pt x="774" y="280"/>
                    <a:pt x="774" y="280"/>
                  </a:cubicBezTo>
                  <a:cubicBezTo>
                    <a:pt x="770" y="280"/>
                    <a:pt x="742" y="262"/>
                    <a:pt x="721" y="252"/>
                  </a:cubicBezTo>
                  <a:close/>
                  <a:moveTo>
                    <a:pt x="872" y="283"/>
                  </a:moveTo>
                  <a:cubicBezTo>
                    <a:pt x="885" y="289"/>
                    <a:pt x="897" y="296"/>
                    <a:pt x="910" y="302"/>
                  </a:cubicBezTo>
                  <a:cubicBezTo>
                    <a:pt x="903" y="296"/>
                    <a:pt x="888" y="289"/>
                    <a:pt x="872" y="283"/>
                  </a:cubicBezTo>
                  <a:close/>
                  <a:moveTo>
                    <a:pt x="765" y="296"/>
                  </a:moveTo>
                  <a:cubicBezTo>
                    <a:pt x="767" y="297"/>
                    <a:pt x="769" y="299"/>
                    <a:pt x="772" y="302"/>
                  </a:cubicBezTo>
                  <a:cubicBezTo>
                    <a:pt x="778" y="302"/>
                    <a:pt x="784" y="303"/>
                    <a:pt x="791" y="304"/>
                  </a:cubicBezTo>
                  <a:lnTo>
                    <a:pt x="791" y="304"/>
                  </a:lnTo>
                  <a:cubicBezTo>
                    <a:pt x="782" y="301"/>
                    <a:pt x="774" y="298"/>
                    <a:pt x="765" y="296"/>
                  </a:cubicBezTo>
                  <a:close/>
                  <a:moveTo>
                    <a:pt x="791" y="304"/>
                  </a:moveTo>
                  <a:cubicBezTo>
                    <a:pt x="800" y="307"/>
                    <a:pt x="808" y="310"/>
                    <a:pt x="817" y="313"/>
                  </a:cubicBezTo>
                  <a:lnTo>
                    <a:pt x="817" y="313"/>
                  </a:lnTo>
                  <a:cubicBezTo>
                    <a:pt x="808" y="309"/>
                    <a:pt x="800" y="306"/>
                    <a:pt x="791" y="304"/>
                  </a:cubicBezTo>
                  <a:close/>
                  <a:moveTo>
                    <a:pt x="835" y="290"/>
                  </a:moveTo>
                  <a:lnTo>
                    <a:pt x="835" y="290"/>
                  </a:lnTo>
                  <a:cubicBezTo>
                    <a:pt x="860" y="302"/>
                    <a:pt x="885" y="314"/>
                    <a:pt x="872" y="314"/>
                  </a:cubicBezTo>
                  <a:lnTo>
                    <a:pt x="885" y="314"/>
                  </a:lnTo>
                  <a:lnTo>
                    <a:pt x="859" y="302"/>
                  </a:lnTo>
                  <a:lnTo>
                    <a:pt x="835" y="290"/>
                  </a:lnTo>
                  <a:close/>
                  <a:moveTo>
                    <a:pt x="788" y="321"/>
                  </a:moveTo>
                  <a:cubicBezTo>
                    <a:pt x="785" y="321"/>
                    <a:pt x="788" y="327"/>
                    <a:pt x="797" y="327"/>
                  </a:cubicBezTo>
                  <a:cubicBezTo>
                    <a:pt x="792" y="323"/>
                    <a:pt x="790" y="321"/>
                    <a:pt x="788" y="321"/>
                  </a:cubicBezTo>
                  <a:close/>
                  <a:moveTo>
                    <a:pt x="1010" y="365"/>
                  </a:moveTo>
                  <a:cubicBezTo>
                    <a:pt x="1010" y="367"/>
                    <a:pt x="1010" y="369"/>
                    <a:pt x="1010" y="371"/>
                  </a:cubicBezTo>
                  <a:lnTo>
                    <a:pt x="1010" y="371"/>
                  </a:lnTo>
                  <a:lnTo>
                    <a:pt x="1023" y="365"/>
                  </a:lnTo>
                  <a:close/>
                  <a:moveTo>
                    <a:pt x="947" y="365"/>
                  </a:moveTo>
                  <a:cubicBezTo>
                    <a:pt x="947" y="365"/>
                    <a:pt x="956" y="373"/>
                    <a:pt x="966" y="376"/>
                  </a:cubicBezTo>
                  <a:lnTo>
                    <a:pt x="966" y="376"/>
                  </a:lnTo>
                  <a:cubicBezTo>
                    <a:pt x="966" y="375"/>
                    <a:pt x="967" y="372"/>
                    <a:pt x="960" y="365"/>
                  </a:cubicBezTo>
                  <a:close/>
                  <a:moveTo>
                    <a:pt x="966" y="376"/>
                  </a:moveTo>
                  <a:cubicBezTo>
                    <a:pt x="966" y="377"/>
                    <a:pt x="967" y="377"/>
                    <a:pt x="973" y="377"/>
                  </a:cubicBezTo>
                  <a:cubicBezTo>
                    <a:pt x="970" y="377"/>
                    <a:pt x="968" y="377"/>
                    <a:pt x="966" y="376"/>
                  </a:cubicBezTo>
                  <a:close/>
                  <a:moveTo>
                    <a:pt x="960" y="390"/>
                  </a:moveTo>
                  <a:lnTo>
                    <a:pt x="947" y="402"/>
                  </a:lnTo>
                  <a:lnTo>
                    <a:pt x="947" y="390"/>
                  </a:lnTo>
                  <a:close/>
                  <a:moveTo>
                    <a:pt x="156" y="402"/>
                  </a:moveTo>
                  <a:cubicBezTo>
                    <a:pt x="158" y="405"/>
                    <a:pt x="161" y="407"/>
                    <a:pt x="165" y="409"/>
                  </a:cubicBezTo>
                  <a:lnTo>
                    <a:pt x="165" y="409"/>
                  </a:lnTo>
                  <a:lnTo>
                    <a:pt x="156" y="402"/>
                  </a:lnTo>
                  <a:close/>
                  <a:moveTo>
                    <a:pt x="143" y="415"/>
                  </a:moveTo>
                  <a:cubicBezTo>
                    <a:pt x="143" y="415"/>
                    <a:pt x="193" y="440"/>
                    <a:pt x="206" y="440"/>
                  </a:cubicBezTo>
                  <a:cubicBezTo>
                    <a:pt x="206" y="440"/>
                    <a:pt x="156" y="415"/>
                    <a:pt x="143" y="415"/>
                  </a:cubicBezTo>
                  <a:close/>
                  <a:moveTo>
                    <a:pt x="985" y="478"/>
                  </a:moveTo>
                  <a:lnTo>
                    <a:pt x="1004" y="484"/>
                  </a:lnTo>
                  <a:lnTo>
                    <a:pt x="1004" y="484"/>
                  </a:lnTo>
                  <a:cubicBezTo>
                    <a:pt x="998" y="481"/>
                    <a:pt x="991" y="478"/>
                    <a:pt x="985" y="478"/>
                  </a:cubicBezTo>
                  <a:close/>
                  <a:moveTo>
                    <a:pt x="1004" y="484"/>
                  </a:moveTo>
                  <a:lnTo>
                    <a:pt x="1004" y="484"/>
                  </a:lnTo>
                  <a:cubicBezTo>
                    <a:pt x="1010" y="487"/>
                    <a:pt x="1017" y="490"/>
                    <a:pt x="1023" y="490"/>
                  </a:cubicBezTo>
                  <a:lnTo>
                    <a:pt x="1004" y="484"/>
                  </a:lnTo>
                  <a:close/>
                  <a:moveTo>
                    <a:pt x="973" y="490"/>
                  </a:moveTo>
                  <a:cubicBezTo>
                    <a:pt x="985" y="490"/>
                    <a:pt x="985" y="503"/>
                    <a:pt x="998" y="503"/>
                  </a:cubicBezTo>
                  <a:cubicBezTo>
                    <a:pt x="985" y="490"/>
                    <a:pt x="985" y="490"/>
                    <a:pt x="973" y="490"/>
                  </a:cubicBezTo>
                  <a:close/>
                  <a:moveTo>
                    <a:pt x="947" y="503"/>
                  </a:moveTo>
                  <a:cubicBezTo>
                    <a:pt x="947" y="503"/>
                    <a:pt x="935" y="516"/>
                    <a:pt x="935" y="516"/>
                  </a:cubicBezTo>
                  <a:lnTo>
                    <a:pt x="935" y="503"/>
                  </a:lnTo>
                  <a:close/>
                  <a:moveTo>
                    <a:pt x="1061" y="516"/>
                  </a:moveTo>
                  <a:cubicBezTo>
                    <a:pt x="1061" y="516"/>
                    <a:pt x="1073" y="528"/>
                    <a:pt x="1073" y="528"/>
                  </a:cubicBezTo>
                  <a:cubicBezTo>
                    <a:pt x="1073" y="516"/>
                    <a:pt x="1061" y="516"/>
                    <a:pt x="1061" y="516"/>
                  </a:cubicBezTo>
                  <a:close/>
                  <a:moveTo>
                    <a:pt x="1048" y="528"/>
                  </a:moveTo>
                  <a:cubicBezTo>
                    <a:pt x="1048" y="528"/>
                    <a:pt x="1061" y="528"/>
                    <a:pt x="1073" y="541"/>
                  </a:cubicBezTo>
                  <a:cubicBezTo>
                    <a:pt x="1061" y="528"/>
                    <a:pt x="1061" y="528"/>
                    <a:pt x="1048" y="528"/>
                  </a:cubicBezTo>
                  <a:close/>
                  <a:moveTo>
                    <a:pt x="158" y="535"/>
                  </a:moveTo>
                  <a:cubicBezTo>
                    <a:pt x="167" y="540"/>
                    <a:pt x="173" y="543"/>
                    <a:pt x="169" y="543"/>
                  </a:cubicBezTo>
                  <a:cubicBezTo>
                    <a:pt x="167" y="543"/>
                    <a:pt x="163" y="542"/>
                    <a:pt x="156" y="541"/>
                  </a:cubicBezTo>
                  <a:cubicBezTo>
                    <a:pt x="162" y="541"/>
                    <a:pt x="162" y="538"/>
                    <a:pt x="158" y="535"/>
                  </a:cubicBezTo>
                  <a:close/>
                  <a:moveTo>
                    <a:pt x="137" y="550"/>
                  </a:moveTo>
                  <a:cubicBezTo>
                    <a:pt x="139" y="551"/>
                    <a:pt x="141" y="552"/>
                    <a:pt x="143" y="553"/>
                  </a:cubicBezTo>
                  <a:cubicBezTo>
                    <a:pt x="140" y="552"/>
                    <a:pt x="138" y="551"/>
                    <a:pt x="137" y="550"/>
                  </a:cubicBezTo>
                  <a:close/>
                  <a:moveTo>
                    <a:pt x="947" y="541"/>
                  </a:moveTo>
                  <a:lnTo>
                    <a:pt x="960" y="553"/>
                  </a:lnTo>
                  <a:lnTo>
                    <a:pt x="947" y="553"/>
                  </a:lnTo>
                  <a:lnTo>
                    <a:pt x="947" y="541"/>
                  </a:lnTo>
                  <a:close/>
                  <a:moveTo>
                    <a:pt x="18" y="553"/>
                  </a:moveTo>
                  <a:lnTo>
                    <a:pt x="30" y="578"/>
                  </a:lnTo>
                  <a:lnTo>
                    <a:pt x="80" y="578"/>
                  </a:lnTo>
                  <a:cubicBezTo>
                    <a:pt x="68" y="578"/>
                    <a:pt x="43" y="566"/>
                    <a:pt x="30" y="566"/>
                  </a:cubicBezTo>
                  <a:lnTo>
                    <a:pt x="43" y="566"/>
                  </a:lnTo>
                  <a:cubicBezTo>
                    <a:pt x="30" y="566"/>
                    <a:pt x="18" y="553"/>
                    <a:pt x="18" y="553"/>
                  </a:cubicBezTo>
                  <a:close/>
                  <a:moveTo>
                    <a:pt x="1061" y="589"/>
                  </a:moveTo>
                  <a:lnTo>
                    <a:pt x="1061" y="589"/>
                  </a:lnTo>
                  <a:cubicBezTo>
                    <a:pt x="1067" y="593"/>
                    <a:pt x="1076" y="598"/>
                    <a:pt x="1086" y="603"/>
                  </a:cubicBezTo>
                  <a:cubicBezTo>
                    <a:pt x="1078" y="596"/>
                    <a:pt x="1071" y="593"/>
                    <a:pt x="1061" y="589"/>
                  </a:cubicBezTo>
                  <a:close/>
                  <a:moveTo>
                    <a:pt x="1136" y="704"/>
                  </a:moveTo>
                  <a:cubicBezTo>
                    <a:pt x="1136" y="704"/>
                    <a:pt x="1149" y="704"/>
                    <a:pt x="1161" y="717"/>
                  </a:cubicBezTo>
                  <a:cubicBezTo>
                    <a:pt x="1156" y="722"/>
                    <a:pt x="1151" y="725"/>
                    <a:pt x="1146" y="725"/>
                  </a:cubicBezTo>
                  <a:cubicBezTo>
                    <a:pt x="1140" y="725"/>
                    <a:pt x="1136" y="719"/>
                    <a:pt x="1136" y="704"/>
                  </a:cubicBezTo>
                  <a:close/>
                  <a:moveTo>
                    <a:pt x="119" y="768"/>
                  </a:moveTo>
                  <a:cubicBezTo>
                    <a:pt x="139" y="779"/>
                    <a:pt x="171" y="779"/>
                    <a:pt x="181" y="779"/>
                  </a:cubicBezTo>
                  <a:cubicBezTo>
                    <a:pt x="164" y="779"/>
                    <a:pt x="164" y="785"/>
                    <a:pt x="155" y="785"/>
                  </a:cubicBezTo>
                  <a:cubicBezTo>
                    <a:pt x="150" y="785"/>
                    <a:pt x="143" y="784"/>
                    <a:pt x="131" y="779"/>
                  </a:cubicBezTo>
                  <a:lnTo>
                    <a:pt x="119" y="768"/>
                  </a:lnTo>
                  <a:close/>
                  <a:moveTo>
                    <a:pt x="1480" y="828"/>
                  </a:moveTo>
                  <a:lnTo>
                    <a:pt x="1480" y="828"/>
                  </a:lnTo>
                  <a:cubicBezTo>
                    <a:pt x="1482" y="829"/>
                    <a:pt x="1485" y="830"/>
                    <a:pt x="1488" y="830"/>
                  </a:cubicBezTo>
                  <a:cubicBezTo>
                    <a:pt x="1486" y="830"/>
                    <a:pt x="1483" y="829"/>
                    <a:pt x="1480" y="828"/>
                  </a:cubicBezTo>
                  <a:close/>
                  <a:moveTo>
                    <a:pt x="1463" y="830"/>
                  </a:moveTo>
                  <a:lnTo>
                    <a:pt x="1488" y="855"/>
                  </a:lnTo>
                  <a:cubicBezTo>
                    <a:pt x="1500" y="855"/>
                    <a:pt x="1500" y="867"/>
                    <a:pt x="1500" y="867"/>
                  </a:cubicBezTo>
                  <a:lnTo>
                    <a:pt x="1525" y="855"/>
                  </a:lnTo>
                  <a:cubicBezTo>
                    <a:pt x="1488" y="842"/>
                    <a:pt x="1488" y="830"/>
                    <a:pt x="1463" y="830"/>
                  </a:cubicBezTo>
                  <a:close/>
                  <a:moveTo>
                    <a:pt x="1457" y="892"/>
                  </a:moveTo>
                  <a:cubicBezTo>
                    <a:pt x="1458" y="892"/>
                    <a:pt x="1460" y="892"/>
                    <a:pt x="1463" y="892"/>
                  </a:cubicBezTo>
                  <a:cubicBezTo>
                    <a:pt x="1461" y="892"/>
                    <a:pt x="1459" y="892"/>
                    <a:pt x="1457" y="892"/>
                  </a:cubicBezTo>
                  <a:close/>
                  <a:moveTo>
                    <a:pt x="1391" y="935"/>
                  </a:moveTo>
                  <a:lnTo>
                    <a:pt x="1425" y="955"/>
                  </a:lnTo>
                  <a:cubicBezTo>
                    <a:pt x="1425" y="948"/>
                    <a:pt x="1406" y="940"/>
                    <a:pt x="1391" y="935"/>
                  </a:cubicBezTo>
                  <a:close/>
                  <a:moveTo>
                    <a:pt x="734" y="1081"/>
                  </a:moveTo>
                  <a:lnTo>
                    <a:pt x="734" y="1081"/>
                  </a:lnTo>
                  <a:cubicBezTo>
                    <a:pt x="734" y="1081"/>
                    <a:pt x="734" y="1081"/>
                    <a:pt x="734" y="1081"/>
                  </a:cubicBezTo>
                  <a:cubicBezTo>
                    <a:pt x="734" y="1081"/>
                    <a:pt x="734" y="1081"/>
                    <a:pt x="734" y="1081"/>
                  </a:cubicBezTo>
                  <a:close/>
                  <a:moveTo>
                    <a:pt x="1362" y="1163"/>
                  </a:moveTo>
                  <a:cubicBezTo>
                    <a:pt x="1365" y="1166"/>
                    <a:pt x="1368" y="1169"/>
                    <a:pt x="1375" y="1169"/>
                  </a:cubicBezTo>
                  <a:lnTo>
                    <a:pt x="1362" y="1163"/>
                  </a:lnTo>
                  <a:close/>
                  <a:moveTo>
                    <a:pt x="922" y="1169"/>
                  </a:moveTo>
                  <a:cubicBezTo>
                    <a:pt x="922" y="1169"/>
                    <a:pt x="935" y="1182"/>
                    <a:pt x="935" y="1182"/>
                  </a:cubicBezTo>
                  <a:cubicBezTo>
                    <a:pt x="935" y="1182"/>
                    <a:pt x="935" y="1169"/>
                    <a:pt x="922" y="1169"/>
                  </a:cubicBezTo>
                  <a:close/>
                  <a:moveTo>
                    <a:pt x="791" y="962"/>
                  </a:moveTo>
                  <a:cubicBezTo>
                    <a:pt x="792" y="962"/>
                    <a:pt x="797" y="964"/>
                    <a:pt x="809" y="968"/>
                  </a:cubicBezTo>
                  <a:cubicBezTo>
                    <a:pt x="797" y="968"/>
                    <a:pt x="822" y="993"/>
                    <a:pt x="834" y="993"/>
                  </a:cubicBezTo>
                  <a:lnTo>
                    <a:pt x="859" y="1006"/>
                  </a:lnTo>
                  <a:cubicBezTo>
                    <a:pt x="878" y="1012"/>
                    <a:pt x="875" y="1012"/>
                    <a:pt x="869" y="1012"/>
                  </a:cubicBezTo>
                  <a:cubicBezTo>
                    <a:pt x="863" y="1012"/>
                    <a:pt x="853" y="1012"/>
                    <a:pt x="859" y="1018"/>
                  </a:cubicBezTo>
                  <a:cubicBezTo>
                    <a:pt x="847" y="1006"/>
                    <a:pt x="859" y="1006"/>
                    <a:pt x="859" y="1006"/>
                  </a:cubicBezTo>
                  <a:lnTo>
                    <a:pt x="834" y="1006"/>
                  </a:lnTo>
                  <a:cubicBezTo>
                    <a:pt x="822" y="1006"/>
                    <a:pt x="847" y="1018"/>
                    <a:pt x="859" y="1031"/>
                  </a:cubicBezTo>
                  <a:cubicBezTo>
                    <a:pt x="859" y="1031"/>
                    <a:pt x="872" y="1043"/>
                    <a:pt x="897" y="1043"/>
                  </a:cubicBezTo>
                  <a:lnTo>
                    <a:pt x="885" y="1043"/>
                  </a:lnTo>
                  <a:cubicBezTo>
                    <a:pt x="897" y="1043"/>
                    <a:pt x="910" y="1043"/>
                    <a:pt x="922" y="1056"/>
                  </a:cubicBezTo>
                  <a:cubicBezTo>
                    <a:pt x="902" y="1056"/>
                    <a:pt x="906" y="1072"/>
                    <a:pt x="896" y="1072"/>
                  </a:cubicBezTo>
                  <a:cubicBezTo>
                    <a:pt x="893" y="1072"/>
                    <a:pt x="890" y="1071"/>
                    <a:pt x="885" y="1068"/>
                  </a:cubicBezTo>
                  <a:lnTo>
                    <a:pt x="859" y="1068"/>
                  </a:lnTo>
                  <a:cubicBezTo>
                    <a:pt x="859" y="1062"/>
                    <a:pt x="866" y="1062"/>
                    <a:pt x="872" y="1062"/>
                  </a:cubicBezTo>
                  <a:cubicBezTo>
                    <a:pt x="878" y="1062"/>
                    <a:pt x="885" y="1062"/>
                    <a:pt x="885" y="1056"/>
                  </a:cubicBezTo>
                  <a:cubicBezTo>
                    <a:pt x="859" y="1056"/>
                    <a:pt x="834" y="1031"/>
                    <a:pt x="809" y="1031"/>
                  </a:cubicBezTo>
                  <a:cubicBezTo>
                    <a:pt x="772" y="1031"/>
                    <a:pt x="859" y="1056"/>
                    <a:pt x="847" y="1068"/>
                  </a:cubicBezTo>
                  <a:cubicBezTo>
                    <a:pt x="847" y="1068"/>
                    <a:pt x="830" y="1063"/>
                    <a:pt x="823" y="1063"/>
                  </a:cubicBezTo>
                  <a:cubicBezTo>
                    <a:pt x="819" y="1063"/>
                    <a:pt x="818" y="1064"/>
                    <a:pt x="822" y="1068"/>
                  </a:cubicBezTo>
                  <a:cubicBezTo>
                    <a:pt x="834" y="1081"/>
                    <a:pt x="872" y="1106"/>
                    <a:pt x="922" y="1119"/>
                  </a:cubicBezTo>
                  <a:cubicBezTo>
                    <a:pt x="913" y="1110"/>
                    <a:pt x="898" y="1101"/>
                    <a:pt x="903" y="1101"/>
                  </a:cubicBezTo>
                  <a:cubicBezTo>
                    <a:pt x="906" y="1101"/>
                    <a:pt x="911" y="1102"/>
                    <a:pt x="922" y="1106"/>
                  </a:cubicBezTo>
                  <a:cubicBezTo>
                    <a:pt x="922" y="1106"/>
                    <a:pt x="922" y="1119"/>
                    <a:pt x="935" y="1119"/>
                  </a:cubicBezTo>
                  <a:lnTo>
                    <a:pt x="935" y="1106"/>
                  </a:lnTo>
                  <a:cubicBezTo>
                    <a:pt x="935" y="1106"/>
                    <a:pt x="935" y="1094"/>
                    <a:pt x="947" y="1094"/>
                  </a:cubicBezTo>
                  <a:cubicBezTo>
                    <a:pt x="947" y="1081"/>
                    <a:pt x="960" y="1056"/>
                    <a:pt x="960" y="1031"/>
                  </a:cubicBezTo>
                  <a:cubicBezTo>
                    <a:pt x="961" y="1030"/>
                    <a:pt x="963" y="1030"/>
                    <a:pt x="964" y="1030"/>
                  </a:cubicBezTo>
                  <a:cubicBezTo>
                    <a:pt x="985" y="1030"/>
                    <a:pt x="984" y="1122"/>
                    <a:pt x="960" y="1169"/>
                  </a:cubicBezTo>
                  <a:lnTo>
                    <a:pt x="947" y="1169"/>
                  </a:lnTo>
                  <a:lnTo>
                    <a:pt x="947" y="1182"/>
                  </a:lnTo>
                  <a:lnTo>
                    <a:pt x="947" y="1194"/>
                  </a:lnTo>
                  <a:lnTo>
                    <a:pt x="935" y="1207"/>
                  </a:lnTo>
                  <a:cubicBezTo>
                    <a:pt x="935" y="1194"/>
                    <a:pt x="935" y="1194"/>
                    <a:pt x="935" y="1194"/>
                  </a:cubicBezTo>
                  <a:lnTo>
                    <a:pt x="947" y="1194"/>
                  </a:lnTo>
                  <a:cubicBezTo>
                    <a:pt x="947" y="1182"/>
                    <a:pt x="935" y="1182"/>
                    <a:pt x="935" y="1182"/>
                  </a:cubicBezTo>
                  <a:lnTo>
                    <a:pt x="910" y="1194"/>
                  </a:lnTo>
                  <a:lnTo>
                    <a:pt x="922" y="1194"/>
                  </a:lnTo>
                  <a:cubicBezTo>
                    <a:pt x="922" y="1207"/>
                    <a:pt x="922" y="1219"/>
                    <a:pt x="922" y="1219"/>
                  </a:cubicBezTo>
                  <a:cubicBezTo>
                    <a:pt x="910" y="1219"/>
                    <a:pt x="885" y="1207"/>
                    <a:pt x="872" y="1194"/>
                  </a:cubicBezTo>
                  <a:lnTo>
                    <a:pt x="834" y="1207"/>
                  </a:lnTo>
                  <a:cubicBezTo>
                    <a:pt x="809" y="1194"/>
                    <a:pt x="784" y="1169"/>
                    <a:pt x="772" y="1169"/>
                  </a:cubicBezTo>
                  <a:cubicBezTo>
                    <a:pt x="772" y="1182"/>
                    <a:pt x="797" y="1194"/>
                    <a:pt x="822" y="1207"/>
                  </a:cubicBezTo>
                  <a:cubicBezTo>
                    <a:pt x="784" y="1207"/>
                    <a:pt x="759" y="1219"/>
                    <a:pt x="734" y="1219"/>
                  </a:cubicBezTo>
                  <a:cubicBezTo>
                    <a:pt x="721" y="1219"/>
                    <a:pt x="721" y="1207"/>
                    <a:pt x="721" y="1207"/>
                  </a:cubicBezTo>
                  <a:cubicBezTo>
                    <a:pt x="730" y="1207"/>
                    <a:pt x="721" y="1201"/>
                    <a:pt x="722" y="1201"/>
                  </a:cubicBezTo>
                  <a:lnTo>
                    <a:pt x="722" y="1201"/>
                  </a:lnTo>
                  <a:cubicBezTo>
                    <a:pt x="723" y="1201"/>
                    <a:pt x="725" y="1202"/>
                    <a:pt x="734" y="1207"/>
                  </a:cubicBezTo>
                  <a:cubicBezTo>
                    <a:pt x="734" y="1194"/>
                    <a:pt x="734" y="1194"/>
                    <a:pt x="721" y="1194"/>
                  </a:cubicBezTo>
                  <a:lnTo>
                    <a:pt x="721" y="1182"/>
                  </a:lnTo>
                  <a:cubicBezTo>
                    <a:pt x="709" y="1182"/>
                    <a:pt x="709" y="1182"/>
                    <a:pt x="709" y="1169"/>
                  </a:cubicBezTo>
                  <a:lnTo>
                    <a:pt x="709" y="1169"/>
                  </a:lnTo>
                  <a:lnTo>
                    <a:pt x="721" y="1182"/>
                  </a:lnTo>
                  <a:cubicBezTo>
                    <a:pt x="721" y="1182"/>
                    <a:pt x="721" y="1182"/>
                    <a:pt x="721" y="1169"/>
                  </a:cubicBezTo>
                  <a:cubicBezTo>
                    <a:pt x="726" y="1170"/>
                    <a:pt x="728" y="1171"/>
                    <a:pt x="730" y="1171"/>
                  </a:cubicBezTo>
                  <a:cubicBezTo>
                    <a:pt x="742" y="1171"/>
                    <a:pt x="702" y="1142"/>
                    <a:pt x="721" y="1142"/>
                  </a:cubicBezTo>
                  <a:cubicBezTo>
                    <a:pt x="724" y="1142"/>
                    <a:pt x="728" y="1142"/>
                    <a:pt x="734" y="1144"/>
                  </a:cubicBezTo>
                  <a:cubicBezTo>
                    <a:pt x="734" y="1144"/>
                    <a:pt x="772" y="1144"/>
                    <a:pt x="759" y="1131"/>
                  </a:cubicBezTo>
                  <a:lnTo>
                    <a:pt x="734" y="1119"/>
                  </a:lnTo>
                  <a:cubicBezTo>
                    <a:pt x="721" y="1119"/>
                    <a:pt x="721" y="1106"/>
                    <a:pt x="721" y="1106"/>
                  </a:cubicBezTo>
                  <a:lnTo>
                    <a:pt x="696" y="1094"/>
                  </a:lnTo>
                  <a:cubicBezTo>
                    <a:pt x="706" y="1094"/>
                    <a:pt x="687" y="1072"/>
                    <a:pt x="703" y="1072"/>
                  </a:cubicBezTo>
                  <a:cubicBezTo>
                    <a:pt x="709" y="1072"/>
                    <a:pt x="718" y="1075"/>
                    <a:pt x="734" y="1081"/>
                  </a:cubicBezTo>
                  <a:cubicBezTo>
                    <a:pt x="709" y="1068"/>
                    <a:pt x="734" y="1068"/>
                    <a:pt x="734" y="1068"/>
                  </a:cubicBezTo>
                  <a:lnTo>
                    <a:pt x="746" y="1068"/>
                  </a:lnTo>
                  <a:cubicBezTo>
                    <a:pt x="759" y="1068"/>
                    <a:pt x="759" y="1068"/>
                    <a:pt x="746" y="1056"/>
                  </a:cubicBezTo>
                  <a:lnTo>
                    <a:pt x="746" y="1056"/>
                  </a:lnTo>
                  <a:cubicBezTo>
                    <a:pt x="756" y="1058"/>
                    <a:pt x="762" y="1059"/>
                    <a:pt x="766" y="1059"/>
                  </a:cubicBezTo>
                  <a:cubicBezTo>
                    <a:pt x="784" y="1059"/>
                    <a:pt x="759" y="1041"/>
                    <a:pt x="759" y="1031"/>
                  </a:cubicBezTo>
                  <a:lnTo>
                    <a:pt x="772" y="1031"/>
                  </a:lnTo>
                  <a:lnTo>
                    <a:pt x="759" y="1018"/>
                  </a:lnTo>
                  <a:cubicBezTo>
                    <a:pt x="746" y="1006"/>
                    <a:pt x="746" y="1006"/>
                    <a:pt x="772" y="1006"/>
                  </a:cubicBezTo>
                  <a:cubicBezTo>
                    <a:pt x="784" y="1018"/>
                    <a:pt x="797" y="1018"/>
                    <a:pt x="822" y="1018"/>
                  </a:cubicBezTo>
                  <a:cubicBezTo>
                    <a:pt x="809" y="1006"/>
                    <a:pt x="822" y="1006"/>
                    <a:pt x="797" y="993"/>
                  </a:cubicBezTo>
                  <a:lnTo>
                    <a:pt x="784" y="993"/>
                  </a:lnTo>
                  <a:cubicBezTo>
                    <a:pt x="772" y="993"/>
                    <a:pt x="772" y="993"/>
                    <a:pt x="772" y="980"/>
                  </a:cubicBezTo>
                  <a:lnTo>
                    <a:pt x="809" y="980"/>
                  </a:lnTo>
                  <a:cubicBezTo>
                    <a:pt x="772" y="980"/>
                    <a:pt x="809" y="980"/>
                    <a:pt x="772" y="968"/>
                  </a:cubicBezTo>
                  <a:cubicBezTo>
                    <a:pt x="797" y="968"/>
                    <a:pt x="788" y="962"/>
                    <a:pt x="791" y="962"/>
                  </a:cubicBezTo>
                  <a:close/>
                  <a:moveTo>
                    <a:pt x="897" y="1219"/>
                  </a:moveTo>
                  <a:cubicBezTo>
                    <a:pt x="910" y="1219"/>
                    <a:pt x="910" y="1219"/>
                    <a:pt x="910" y="1232"/>
                  </a:cubicBezTo>
                  <a:cubicBezTo>
                    <a:pt x="910" y="1232"/>
                    <a:pt x="897" y="1219"/>
                    <a:pt x="897" y="1219"/>
                  </a:cubicBezTo>
                  <a:close/>
                  <a:moveTo>
                    <a:pt x="407" y="1257"/>
                  </a:moveTo>
                  <a:cubicBezTo>
                    <a:pt x="420" y="1257"/>
                    <a:pt x="420" y="1257"/>
                    <a:pt x="432" y="1269"/>
                  </a:cubicBezTo>
                  <a:cubicBezTo>
                    <a:pt x="420" y="1269"/>
                    <a:pt x="420" y="1257"/>
                    <a:pt x="407" y="1257"/>
                  </a:cubicBezTo>
                  <a:close/>
                  <a:moveTo>
                    <a:pt x="834" y="1232"/>
                  </a:moveTo>
                  <a:cubicBezTo>
                    <a:pt x="847" y="1232"/>
                    <a:pt x="847" y="1244"/>
                    <a:pt x="859" y="1244"/>
                  </a:cubicBezTo>
                  <a:cubicBezTo>
                    <a:pt x="859" y="1239"/>
                    <a:pt x="859" y="1236"/>
                    <a:pt x="858" y="1234"/>
                  </a:cubicBezTo>
                  <a:lnTo>
                    <a:pt x="858" y="1234"/>
                  </a:lnTo>
                  <a:cubicBezTo>
                    <a:pt x="872" y="1238"/>
                    <a:pt x="891" y="1247"/>
                    <a:pt x="910" y="1257"/>
                  </a:cubicBezTo>
                  <a:lnTo>
                    <a:pt x="897" y="1269"/>
                  </a:lnTo>
                  <a:cubicBezTo>
                    <a:pt x="885" y="1257"/>
                    <a:pt x="872" y="1244"/>
                    <a:pt x="847" y="1244"/>
                  </a:cubicBezTo>
                  <a:cubicBezTo>
                    <a:pt x="834" y="1232"/>
                    <a:pt x="834" y="1232"/>
                    <a:pt x="834" y="1232"/>
                  </a:cubicBezTo>
                  <a:close/>
                  <a:moveTo>
                    <a:pt x="1293" y="1263"/>
                  </a:moveTo>
                  <a:cubicBezTo>
                    <a:pt x="1293" y="1266"/>
                    <a:pt x="1293" y="1269"/>
                    <a:pt x="1299" y="1269"/>
                  </a:cubicBezTo>
                  <a:lnTo>
                    <a:pt x="1293" y="1263"/>
                  </a:lnTo>
                  <a:close/>
                  <a:moveTo>
                    <a:pt x="294" y="1282"/>
                  </a:moveTo>
                  <a:lnTo>
                    <a:pt x="328" y="1295"/>
                  </a:lnTo>
                  <a:lnTo>
                    <a:pt x="328" y="1295"/>
                  </a:lnTo>
                  <a:cubicBezTo>
                    <a:pt x="313" y="1288"/>
                    <a:pt x="298" y="1282"/>
                    <a:pt x="294" y="1282"/>
                  </a:cubicBezTo>
                  <a:close/>
                  <a:moveTo>
                    <a:pt x="861" y="1293"/>
                  </a:moveTo>
                  <a:cubicBezTo>
                    <a:pt x="861" y="1293"/>
                    <a:pt x="863" y="1294"/>
                    <a:pt x="867" y="1297"/>
                  </a:cubicBezTo>
                  <a:lnTo>
                    <a:pt x="867" y="1297"/>
                  </a:lnTo>
                  <a:cubicBezTo>
                    <a:pt x="864" y="1295"/>
                    <a:pt x="861" y="1293"/>
                    <a:pt x="861" y="1293"/>
                  </a:cubicBezTo>
                  <a:close/>
                  <a:moveTo>
                    <a:pt x="1307" y="1310"/>
                  </a:moveTo>
                  <a:lnTo>
                    <a:pt x="1312" y="1320"/>
                  </a:lnTo>
                  <a:cubicBezTo>
                    <a:pt x="1312" y="1315"/>
                    <a:pt x="1310" y="1312"/>
                    <a:pt x="1307" y="1310"/>
                  </a:cubicBezTo>
                  <a:close/>
                  <a:moveTo>
                    <a:pt x="1161" y="1684"/>
                  </a:moveTo>
                  <a:cubicBezTo>
                    <a:pt x="1161" y="1687"/>
                    <a:pt x="1161" y="1689"/>
                    <a:pt x="1160" y="1690"/>
                  </a:cubicBezTo>
                  <a:lnTo>
                    <a:pt x="1160" y="1690"/>
                  </a:lnTo>
                  <a:cubicBezTo>
                    <a:pt x="1163" y="1689"/>
                    <a:pt x="1164" y="1688"/>
                    <a:pt x="1161" y="1684"/>
                  </a:cubicBezTo>
                  <a:close/>
                  <a:moveTo>
                    <a:pt x="633" y="0"/>
                  </a:moveTo>
                  <a:lnTo>
                    <a:pt x="633" y="0"/>
                  </a:lnTo>
                  <a:cubicBezTo>
                    <a:pt x="588" y="81"/>
                    <a:pt x="559" y="98"/>
                    <a:pt x="535" y="98"/>
                  </a:cubicBezTo>
                  <a:cubicBezTo>
                    <a:pt x="518" y="98"/>
                    <a:pt x="504" y="90"/>
                    <a:pt x="487" y="90"/>
                  </a:cubicBezTo>
                  <a:cubicBezTo>
                    <a:pt x="461" y="90"/>
                    <a:pt x="431" y="110"/>
                    <a:pt x="382" y="214"/>
                  </a:cubicBezTo>
                  <a:lnTo>
                    <a:pt x="382" y="151"/>
                  </a:lnTo>
                  <a:cubicBezTo>
                    <a:pt x="395" y="151"/>
                    <a:pt x="395" y="139"/>
                    <a:pt x="407" y="139"/>
                  </a:cubicBezTo>
                  <a:cubicBezTo>
                    <a:pt x="409" y="114"/>
                    <a:pt x="407" y="104"/>
                    <a:pt x="402" y="104"/>
                  </a:cubicBezTo>
                  <a:cubicBezTo>
                    <a:pt x="380" y="104"/>
                    <a:pt x="306" y="272"/>
                    <a:pt x="268" y="272"/>
                  </a:cubicBezTo>
                  <a:cubicBezTo>
                    <a:pt x="264" y="272"/>
                    <a:pt x="260" y="270"/>
                    <a:pt x="256" y="264"/>
                  </a:cubicBezTo>
                  <a:cubicBezTo>
                    <a:pt x="256" y="252"/>
                    <a:pt x="256" y="239"/>
                    <a:pt x="256" y="214"/>
                  </a:cubicBezTo>
                  <a:cubicBezTo>
                    <a:pt x="256" y="201"/>
                    <a:pt x="256" y="201"/>
                    <a:pt x="256" y="189"/>
                  </a:cubicBezTo>
                  <a:cubicBezTo>
                    <a:pt x="263" y="183"/>
                    <a:pt x="266" y="179"/>
                    <a:pt x="269" y="176"/>
                  </a:cubicBezTo>
                  <a:lnTo>
                    <a:pt x="269" y="176"/>
                  </a:lnTo>
                  <a:lnTo>
                    <a:pt x="244" y="189"/>
                  </a:lnTo>
                  <a:lnTo>
                    <a:pt x="231" y="201"/>
                  </a:lnTo>
                  <a:lnTo>
                    <a:pt x="219" y="214"/>
                  </a:lnTo>
                  <a:lnTo>
                    <a:pt x="206" y="214"/>
                  </a:lnTo>
                  <a:cubicBezTo>
                    <a:pt x="206" y="214"/>
                    <a:pt x="206" y="201"/>
                    <a:pt x="206" y="201"/>
                  </a:cubicBezTo>
                  <a:cubicBezTo>
                    <a:pt x="219" y="189"/>
                    <a:pt x="219" y="176"/>
                    <a:pt x="231" y="176"/>
                  </a:cubicBezTo>
                  <a:lnTo>
                    <a:pt x="193" y="164"/>
                  </a:lnTo>
                  <a:lnTo>
                    <a:pt x="168" y="164"/>
                  </a:lnTo>
                  <a:cubicBezTo>
                    <a:pt x="143" y="189"/>
                    <a:pt x="118" y="226"/>
                    <a:pt x="93" y="252"/>
                  </a:cubicBezTo>
                  <a:lnTo>
                    <a:pt x="93" y="264"/>
                  </a:lnTo>
                  <a:cubicBezTo>
                    <a:pt x="131" y="277"/>
                    <a:pt x="244" y="314"/>
                    <a:pt x="281" y="327"/>
                  </a:cubicBezTo>
                  <a:cubicBezTo>
                    <a:pt x="286" y="331"/>
                    <a:pt x="284" y="333"/>
                    <a:pt x="281" y="333"/>
                  </a:cubicBezTo>
                  <a:cubicBezTo>
                    <a:pt x="273" y="333"/>
                    <a:pt x="256" y="327"/>
                    <a:pt x="256" y="327"/>
                  </a:cubicBezTo>
                  <a:cubicBezTo>
                    <a:pt x="219" y="327"/>
                    <a:pt x="269" y="352"/>
                    <a:pt x="256" y="352"/>
                  </a:cubicBezTo>
                  <a:lnTo>
                    <a:pt x="244" y="340"/>
                  </a:lnTo>
                  <a:cubicBezTo>
                    <a:pt x="231" y="340"/>
                    <a:pt x="244" y="352"/>
                    <a:pt x="244" y="352"/>
                  </a:cubicBezTo>
                  <a:cubicBezTo>
                    <a:pt x="244" y="352"/>
                    <a:pt x="193" y="327"/>
                    <a:pt x="181" y="327"/>
                  </a:cubicBezTo>
                  <a:cubicBezTo>
                    <a:pt x="168" y="340"/>
                    <a:pt x="231" y="365"/>
                    <a:pt x="256" y="377"/>
                  </a:cubicBezTo>
                  <a:lnTo>
                    <a:pt x="231" y="352"/>
                  </a:lnTo>
                  <a:lnTo>
                    <a:pt x="231" y="352"/>
                  </a:lnTo>
                  <a:cubicBezTo>
                    <a:pt x="256" y="365"/>
                    <a:pt x="256" y="377"/>
                    <a:pt x="281" y="390"/>
                  </a:cubicBezTo>
                  <a:lnTo>
                    <a:pt x="269" y="402"/>
                  </a:lnTo>
                  <a:cubicBezTo>
                    <a:pt x="269" y="390"/>
                    <a:pt x="269" y="390"/>
                    <a:pt x="244" y="377"/>
                  </a:cubicBezTo>
                  <a:cubicBezTo>
                    <a:pt x="244" y="390"/>
                    <a:pt x="244" y="390"/>
                    <a:pt x="231" y="390"/>
                  </a:cubicBezTo>
                  <a:cubicBezTo>
                    <a:pt x="199" y="368"/>
                    <a:pt x="139" y="329"/>
                    <a:pt x="91" y="302"/>
                  </a:cubicBezTo>
                  <a:lnTo>
                    <a:pt x="68" y="302"/>
                  </a:lnTo>
                  <a:cubicBezTo>
                    <a:pt x="93" y="327"/>
                    <a:pt x="193" y="377"/>
                    <a:pt x="219" y="390"/>
                  </a:cubicBezTo>
                  <a:cubicBezTo>
                    <a:pt x="206" y="390"/>
                    <a:pt x="156" y="365"/>
                    <a:pt x="143" y="365"/>
                  </a:cubicBezTo>
                  <a:cubicBezTo>
                    <a:pt x="131" y="377"/>
                    <a:pt x="219" y="402"/>
                    <a:pt x="206" y="415"/>
                  </a:cubicBezTo>
                  <a:lnTo>
                    <a:pt x="219" y="415"/>
                  </a:lnTo>
                  <a:cubicBezTo>
                    <a:pt x="231" y="415"/>
                    <a:pt x="206" y="428"/>
                    <a:pt x="219" y="428"/>
                  </a:cubicBezTo>
                  <a:cubicBezTo>
                    <a:pt x="208" y="428"/>
                    <a:pt x="181" y="419"/>
                    <a:pt x="165" y="409"/>
                  </a:cubicBezTo>
                  <a:lnTo>
                    <a:pt x="165" y="409"/>
                  </a:lnTo>
                  <a:lnTo>
                    <a:pt x="206" y="440"/>
                  </a:lnTo>
                  <a:lnTo>
                    <a:pt x="143" y="440"/>
                  </a:lnTo>
                  <a:cubicBezTo>
                    <a:pt x="156" y="440"/>
                    <a:pt x="193" y="453"/>
                    <a:pt x="206" y="453"/>
                  </a:cubicBezTo>
                  <a:cubicBezTo>
                    <a:pt x="219" y="465"/>
                    <a:pt x="206" y="465"/>
                    <a:pt x="206" y="465"/>
                  </a:cubicBezTo>
                  <a:cubicBezTo>
                    <a:pt x="181" y="453"/>
                    <a:pt x="93" y="428"/>
                    <a:pt x="55" y="415"/>
                  </a:cubicBezTo>
                  <a:lnTo>
                    <a:pt x="55" y="415"/>
                  </a:lnTo>
                  <a:lnTo>
                    <a:pt x="161" y="473"/>
                  </a:lnTo>
                  <a:lnTo>
                    <a:pt x="161" y="473"/>
                  </a:lnTo>
                  <a:cubicBezTo>
                    <a:pt x="149" y="468"/>
                    <a:pt x="137" y="465"/>
                    <a:pt x="131" y="465"/>
                  </a:cubicBezTo>
                  <a:cubicBezTo>
                    <a:pt x="181" y="478"/>
                    <a:pt x="168" y="503"/>
                    <a:pt x="168" y="516"/>
                  </a:cubicBezTo>
                  <a:cubicBezTo>
                    <a:pt x="160" y="511"/>
                    <a:pt x="153" y="510"/>
                    <a:pt x="148" y="510"/>
                  </a:cubicBezTo>
                  <a:cubicBezTo>
                    <a:pt x="138" y="510"/>
                    <a:pt x="135" y="516"/>
                    <a:pt x="143" y="516"/>
                  </a:cubicBezTo>
                  <a:cubicBezTo>
                    <a:pt x="125" y="516"/>
                    <a:pt x="139" y="524"/>
                    <a:pt x="153" y="532"/>
                  </a:cubicBezTo>
                  <a:lnTo>
                    <a:pt x="153" y="532"/>
                  </a:lnTo>
                  <a:cubicBezTo>
                    <a:pt x="147" y="530"/>
                    <a:pt x="140" y="528"/>
                    <a:pt x="131" y="528"/>
                  </a:cubicBezTo>
                  <a:cubicBezTo>
                    <a:pt x="143" y="541"/>
                    <a:pt x="131" y="541"/>
                    <a:pt x="181" y="553"/>
                  </a:cubicBezTo>
                  <a:cubicBezTo>
                    <a:pt x="173" y="553"/>
                    <a:pt x="170" y="559"/>
                    <a:pt x="161" y="559"/>
                  </a:cubicBezTo>
                  <a:cubicBezTo>
                    <a:pt x="157" y="559"/>
                    <a:pt x="152" y="557"/>
                    <a:pt x="143" y="553"/>
                  </a:cubicBezTo>
                  <a:lnTo>
                    <a:pt x="143" y="553"/>
                  </a:lnTo>
                  <a:lnTo>
                    <a:pt x="168" y="578"/>
                  </a:lnTo>
                  <a:lnTo>
                    <a:pt x="168" y="578"/>
                  </a:lnTo>
                  <a:cubicBezTo>
                    <a:pt x="168" y="578"/>
                    <a:pt x="163" y="573"/>
                    <a:pt x="155" y="573"/>
                  </a:cubicBezTo>
                  <a:cubicBezTo>
                    <a:pt x="152" y="573"/>
                    <a:pt x="147" y="574"/>
                    <a:pt x="143" y="578"/>
                  </a:cubicBezTo>
                  <a:cubicBezTo>
                    <a:pt x="153" y="568"/>
                    <a:pt x="131" y="550"/>
                    <a:pt x="135" y="550"/>
                  </a:cubicBezTo>
                  <a:cubicBezTo>
                    <a:pt x="135" y="550"/>
                    <a:pt x="136" y="550"/>
                    <a:pt x="137" y="550"/>
                  </a:cubicBezTo>
                  <a:lnTo>
                    <a:pt x="137" y="550"/>
                  </a:lnTo>
                  <a:cubicBezTo>
                    <a:pt x="114" y="541"/>
                    <a:pt x="91" y="540"/>
                    <a:pt x="68" y="528"/>
                  </a:cubicBezTo>
                  <a:lnTo>
                    <a:pt x="68" y="528"/>
                  </a:lnTo>
                  <a:cubicBezTo>
                    <a:pt x="80" y="541"/>
                    <a:pt x="131" y="578"/>
                    <a:pt x="156" y="591"/>
                  </a:cubicBezTo>
                  <a:lnTo>
                    <a:pt x="131" y="603"/>
                  </a:lnTo>
                  <a:lnTo>
                    <a:pt x="118" y="603"/>
                  </a:lnTo>
                  <a:cubicBezTo>
                    <a:pt x="93" y="603"/>
                    <a:pt x="80" y="591"/>
                    <a:pt x="55" y="578"/>
                  </a:cubicBezTo>
                  <a:lnTo>
                    <a:pt x="55" y="578"/>
                  </a:lnTo>
                  <a:cubicBezTo>
                    <a:pt x="68" y="591"/>
                    <a:pt x="93" y="616"/>
                    <a:pt x="131" y="616"/>
                  </a:cubicBezTo>
                  <a:lnTo>
                    <a:pt x="106" y="616"/>
                  </a:lnTo>
                  <a:cubicBezTo>
                    <a:pt x="131" y="641"/>
                    <a:pt x="131" y="629"/>
                    <a:pt x="143" y="654"/>
                  </a:cubicBezTo>
                  <a:cubicBezTo>
                    <a:pt x="131" y="654"/>
                    <a:pt x="131" y="641"/>
                    <a:pt x="118" y="641"/>
                  </a:cubicBezTo>
                  <a:cubicBezTo>
                    <a:pt x="137" y="654"/>
                    <a:pt x="124" y="654"/>
                    <a:pt x="110" y="654"/>
                  </a:cubicBezTo>
                  <a:cubicBezTo>
                    <a:pt x="96" y="654"/>
                    <a:pt x="80" y="654"/>
                    <a:pt x="93" y="666"/>
                  </a:cubicBezTo>
                  <a:cubicBezTo>
                    <a:pt x="106" y="666"/>
                    <a:pt x="131" y="679"/>
                    <a:pt x="131" y="679"/>
                  </a:cubicBezTo>
                  <a:lnTo>
                    <a:pt x="118" y="679"/>
                  </a:lnTo>
                  <a:lnTo>
                    <a:pt x="143" y="691"/>
                  </a:lnTo>
                  <a:cubicBezTo>
                    <a:pt x="135" y="691"/>
                    <a:pt x="132" y="686"/>
                    <a:pt x="127" y="686"/>
                  </a:cubicBezTo>
                  <a:cubicBezTo>
                    <a:pt x="125" y="686"/>
                    <a:pt x="122" y="687"/>
                    <a:pt x="118" y="691"/>
                  </a:cubicBezTo>
                  <a:cubicBezTo>
                    <a:pt x="131" y="704"/>
                    <a:pt x="143" y="717"/>
                    <a:pt x="131" y="717"/>
                  </a:cubicBezTo>
                  <a:cubicBezTo>
                    <a:pt x="131" y="729"/>
                    <a:pt x="181" y="729"/>
                    <a:pt x="168" y="742"/>
                  </a:cubicBezTo>
                  <a:cubicBezTo>
                    <a:pt x="143" y="729"/>
                    <a:pt x="118" y="729"/>
                    <a:pt x="118" y="729"/>
                  </a:cubicBezTo>
                  <a:lnTo>
                    <a:pt x="118" y="729"/>
                  </a:lnTo>
                  <a:cubicBezTo>
                    <a:pt x="131" y="742"/>
                    <a:pt x="143" y="742"/>
                    <a:pt x="156" y="754"/>
                  </a:cubicBezTo>
                  <a:lnTo>
                    <a:pt x="118" y="742"/>
                  </a:lnTo>
                  <a:cubicBezTo>
                    <a:pt x="118" y="748"/>
                    <a:pt x="118" y="751"/>
                    <a:pt x="117" y="751"/>
                  </a:cubicBezTo>
                  <a:cubicBezTo>
                    <a:pt x="115" y="751"/>
                    <a:pt x="112" y="748"/>
                    <a:pt x="106" y="742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08" y="759"/>
                    <a:pt x="112" y="764"/>
                    <a:pt x="117" y="767"/>
                  </a:cubicBezTo>
                  <a:lnTo>
                    <a:pt x="117" y="767"/>
                  </a:lnTo>
                  <a:cubicBezTo>
                    <a:pt x="90" y="767"/>
                    <a:pt x="125" y="788"/>
                    <a:pt x="118" y="788"/>
                  </a:cubicBezTo>
                  <a:cubicBezTo>
                    <a:pt x="116" y="788"/>
                    <a:pt x="109" y="786"/>
                    <a:pt x="93" y="779"/>
                  </a:cubicBezTo>
                  <a:cubicBezTo>
                    <a:pt x="93" y="779"/>
                    <a:pt x="80" y="767"/>
                    <a:pt x="68" y="767"/>
                  </a:cubicBezTo>
                  <a:lnTo>
                    <a:pt x="80" y="779"/>
                  </a:lnTo>
                  <a:cubicBezTo>
                    <a:pt x="68" y="767"/>
                    <a:pt x="68" y="767"/>
                    <a:pt x="55" y="767"/>
                  </a:cubicBezTo>
                  <a:cubicBezTo>
                    <a:pt x="68" y="767"/>
                    <a:pt x="80" y="779"/>
                    <a:pt x="93" y="792"/>
                  </a:cubicBezTo>
                  <a:lnTo>
                    <a:pt x="93" y="805"/>
                  </a:lnTo>
                  <a:cubicBezTo>
                    <a:pt x="85" y="805"/>
                    <a:pt x="82" y="799"/>
                    <a:pt x="81" y="799"/>
                  </a:cubicBezTo>
                  <a:cubicBezTo>
                    <a:pt x="80" y="799"/>
                    <a:pt x="80" y="800"/>
                    <a:pt x="80" y="805"/>
                  </a:cubicBezTo>
                  <a:lnTo>
                    <a:pt x="93" y="817"/>
                  </a:lnTo>
                  <a:cubicBezTo>
                    <a:pt x="80" y="805"/>
                    <a:pt x="68" y="805"/>
                    <a:pt x="68" y="805"/>
                  </a:cubicBezTo>
                  <a:lnTo>
                    <a:pt x="68" y="805"/>
                  </a:lnTo>
                  <a:cubicBezTo>
                    <a:pt x="55" y="817"/>
                    <a:pt x="131" y="842"/>
                    <a:pt x="93" y="842"/>
                  </a:cubicBezTo>
                  <a:lnTo>
                    <a:pt x="80" y="842"/>
                  </a:lnTo>
                  <a:cubicBezTo>
                    <a:pt x="143" y="867"/>
                    <a:pt x="68" y="867"/>
                    <a:pt x="143" y="892"/>
                  </a:cubicBezTo>
                  <a:cubicBezTo>
                    <a:pt x="106" y="892"/>
                    <a:pt x="118" y="892"/>
                    <a:pt x="93" y="867"/>
                  </a:cubicBezTo>
                  <a:lnTo>
                    <a:pt x="68" y="867"/>
                  </a:lnTo>
                  <a:cubicBezTo>
                    <a:pt x="68" y="867"/>
                    <a:pt x="80" y="867"/>
                    <a:pt x="68" y="855"/>
                  </a:cubicBezTo>
                  <a:cubicBezTo>
                    <a:pt x="43" y="855"/>
                    <a:pt x="68" y="880"/>
                    <a:pt x="93" y="892"/>
                  </a:cubicBezTo>
                  <a:cubicBezTo>
                    <a:pt x="83" y="892"/>
                    <a:pt x="57" y="876"/>
                    <a:pt x="47" y="876"/>
                  </a:cubicBezTo>
                  <a:cubicBezTo>
                    <a:pt x="44" y="876"/>
                    <a:pt x="43" y="877"/>
                    <a:pt x="43" y="880"/>
                  </a:cubicBezTo>
                  <a:cubicBezTo>
                    <a:pt x="55" y="905"/>
                    <a:pt x="93" y="905"/>
                    <a:pt x="106" y="918"/>
                  </a:cubicBezTo>
                  <a:lnTo>
                    <a:pt x="68" y="905"/>
                  </a:lnTo>
                  <a:lnTo>
                    <a:pt x="68" y="905"/>
                  </a:lnTo>
                  <a:cubicBezTo>
                    <a:pt x="80" y="930"/>
                    <a:pt x="55" y="930"/>
                    <a:pt x="55" y="930"/>
                  </a:cubicBezTo>
                  <a:cubicBezTo>
                    <a:pt x="55" y="930"/>
                    <a:pt x="55" y="943"/>
                    <a:pt x="55" y="943"/>
                  </a:cubicBezTo>
                  <a:cubicBezTo>
                    <a:pt x="43" y="943"/>
                    <a:pt x="80" y="980"/>
                    <a:pt x="68" y="980"/>
                  </a:cubicBezTo>
                  <a:cubicBezTo>
                    <a:pt x="55" y="968"/>
                    <a:pt x="43" y="968"/>
                    <a:pt x="30" y="968"/>
                  </a:cubicBezTo>
                  <a:lnTo>
                    <a:pt x="55" y="993"/>
                  </a:lnTo>
                  <a:cubicBezTo>
                    <a:pt x="43" y="980"/>
                    <a:pt x="43" y="980"/>
                    <a:pt x="30" y="980"/>
                  </a:cubicBezTo>
                  <a:cubicBezTo>
                    <a:pt x="30" y="980"/>
                    <a:pt x="30" y="993"/>
                    <a:pt x="18" y="993"/>
                  </a:cubicBezTo>
                  <a:cubicBezTo>
                    <a:pt x="18" y="1006"/>
                    <a:pt x="18" y="1006"/>
                    <a:pt x="18" y="1006"/>
                  </a:cubicBezTo>
                  <a:cubicBezTo>
                    <a:pt x="5" y="1031"/>
                    <a:pt x="5" y="1056"/>
                    <a:pt x="5" y="1068"/>
                  </a:cubicBezTo>
                  <a:cubicBezTo>
                    <a:pt x="0" y="1095"/>
                    <a:pt x="6" y="1104"/>
                    <a:pt x="18" y="1104"/>
                  </a:cubicBezTo>
                  <a:cubicBezTo>
                    <a:pt x="46" y="1104"/>
                    <a:pt x="108" y="1049"/>
                    <a:pt x="134" y="1049"/>
                  </a:cubicBezTo>
                  <a:cubicBezTo>
                    <a:pt x="153" y="1049"/>
                    <a:pt x="153" y="1079"/>
                    <a:pt x="106" y="1182"/>
                  </a:cubicBezTo>
                  <a:lnTo>
                    <a:pt x="181" y="1194"/>
                  </a:lnTo>
                  <a:lnTo>
                    <a:pt x="156" y="1232"/>
                  </a:lnTo>
                  <a:cubicBezTo>
                    <a:pt x="164" y="1243"/>
                    <a:pt x="174" y="1248"/>
                    <a:pt x="184" y="1248"/>
                  </a:cubicBezTo>
                  <a:cubicBezTo>
                    <a:pt x="221" y="1248"/>
                    <a:pt x="267" y="1187"/>
                    <a:pt x="307" y="1119"/>
                  </a:cubicBezTo>
                  <a:lnTo>
                    <a:pt x="307" y="1119"/>
                  </a:lnTo>
                  <a:cubicBezTo>
                    <a:pt x="307" y="1156"/>
                    <a:pt x="281" y="1182"/>
                    <a:pt x="269" y="1207"/>
                  </a:cubicBezTo>
                  <a:cubicBezTo>
                    <a:pt x="282" y="1247"/>
                    <a:pt x="292" y="1270"/>
                    <a:pt x="311" y="1270"/>
                  </a:cubicBezTo>
                  <a:cubicBezTo>
                    <a:pt x="326" y="1270"/>
                    <a:pt x="347" y="1254"/>
                    <a:pt x="382" y="1219"/>
                  </a:cubicBezTo>
                  <a:cubicBezTo>
                    <a:pt x="395" y="1207"/>
                    <a:pt x="420" y="1182"/>
                    <a:pt x="445" y="1144"/>
                  </a:cubicBezTo>
                  <a:cubicBezTo>
                    <a:pt x="445" y="1144"/>
                    <a:pt x="445" y="1144"/>
                    <a:pt x="445" y="1156"/>
                  </a:cubicBezTo>
                  <a:lnTo>
                    <a:pt x="445" y="1169"/>
                  </a:lnTo>
                  <a:cubicBezTo>
                    <a:pt x="432" y="1182"/>
                    <a:pt x="445" y="1194"/>
                    <a:pt x="420" y="1194"/>
                  </a:cubicBezTo>
                  <a:cubicBezTo>
                    <a:pt x="420" y="1194"/>
                    <a:pt x="432" y="1194"/>
                    <a:pt x="432" y="1207"/>
                  </a:cubicBezTo>
                  <a:lnTo>
                    <a:pt x="420" y="1232"/>
                  </a:lnTo>
                  <a:cubicBezTo>
                    <a:pt x="407" y="1232"/>
                    <a:pt x="407" y="1232"/>
                    <a:pt x="382" y="1219"/>
                  </a:cubicBezTo>
                  <a:lnTo>
                    <a:pt x="382" y="1219"/>
                  </a:lnTo>
                  <a:cubicBezTo>
                    <a:pt x="392" y="1229"/>
                    <a:pt x="386" y="1239"/>
                    <a:pt x="395" y="1248"/>
                  </a:cubicBezTo>
                  <a:lnTo>
                    <a:pt x="395" y="1248"/>
                  </a:lnTo>
                  <a:cubicBezTo>
                    <a:pt x="386" y="1244"/>
                    <a:pt x="378" y="1244"/>
                    <a:pt x="369" y="1244"/>
                  </a:cubicBezTo>
                  <a:cubicBezTo>
                    <a:pt x="407" y="1282"/>
                    <a:pt x="319" y="1257"/>
                    <a:pt x="319" y="1282"/>
                  </a:cubicBezTo>
                  <a:cubicBezTo>
                    <a:pt x="344" y="1282"/>
                    <a:pt x="369" y="1295"/>
                    <a:pt x="395" y="1320"/>
                  </a:cubicBezTo>
                  <a:lnTo>
                    <a:pt x="328" y="1295"/>
                  </a:lnTo>
                  <a:lnTo>
                    <a:pt x="328" y="1295"/>
                  </a:lnTo>
                  <a:cubicBezTo>
                    <a:pt x="348" y="1304"/>
                    <a:pt x="368" y="1314"/>
                    <a:pt x="364" y="1314"/>
                  </a:cubicBezTo>
                  <a:cubicBezTo>
                    <a:pt x="363" y="1314"/>
                    <a:pt x="357" y="1312"/>
                    <a:pt x="344" y="1307"/>
                  </a:cubicBezTo>
                  <a:lnTo>
                    <a:pt x="344" y="1307"/>
                  </a:lnTo>
                  <a:cubicBezTo>
                    <a:pt x="357" y="1320"/>
                    <a:pt x="382" y="1332"/>
                    <a:pt x="382" y="1332"/>
                  </a:cubicBezTo>
                  <a:cubicBezTo>
                    <a:pt x="377" y="1332"/>
                    <a:pt x="373" y="1331"/>
                    <a:pt x="369" y="1331"/>
                  </a:cubicBezTo>
                  <a:cubicBezTo>
                    <a:pt x="310" y="1331"/>
                    <a:pt x="370" y="1400"/>
                    <a:pt x="310" y="1400"/>
                  </a:cubicBezTo>
                  <a:cubicBezTo>
                    <a:pt x="294" y="1400"/>
                    <a:pt x="269" y="1395"/>
                    <a:pt x="231" y="1383"/>
                  </a:cubicBezTo>
                  <a:lnTo>
                    <a:pt x="231" y="1383"/>
                  </a:lnTo>
                  <a:cubicBezTo>
                    <a:pt x="269" y="1395"/>
                    <a:pt x="269" y="1408"/>
                    <a:pt x="269" y="1408"/>
                  </a:cubicBezTo>
                  <a:cubicBezTo>
                    <a:pt x="281" y="1408"/>
                    <a:pt x="319" y="1433"/>
                    <a:pt x="344" y="1445"/>
                  </a:cubicBezTo>
                  <a:lnTo>
                    <a:pt x="269" y="1420"/>
                  </a:lnTo>
                  <a:lnTo>
                    <a:pt x="269" y="1420"/>
                  </a:lnTo>
                  <a:cubicBezTo>
                    <a:pt x="332" y="1458"/>
                    <a:pt x="269" y="1445"/>
                    <a:pt x="332" y="1483"/>
                  </a:cubicBezTo>
                  <a:lnTo>
                    <a:pt x="319" y="1471"/>
                  </a:lnTo>
                  <a:lnTo>
                    <a:pt x="319" y="1471"/>
                  </a:lnTo>
                  <a:cubicBezTo>
                    <a:pt x="395" y="1521"/>
                    <a:pt x="495" y="1558"/>
                    <a:pt x="596" y="1609"/>
                  </a:cubicBezTo>
                  <a:cubicBezTo>
                    <a:pt x="578" y="1599"/>
                    <a:pt x="573" y="1595"/>
                    <a:pt x="575" y="1595"/>
                  </a:cubicBezTo>
                  <a:cubicBezTo>
                    <a:pt x="580" y="1595"/>
                    <a:pt x="632" y="1618"/>
                    <a:pt x="648" y="1618"/>
                  </a:cubicBezTo>
                  <a:cubicBezTo>
                    <a:pt x="654" y="1618"/>
                    <a:pt x="655" y="1616"/>
                    <a:pt x="649" y="1608"/>
                  </a:cubicBezTo>
                  <a:lnTo>
                    <a:pt x="649" y="1608"/>
                  </a:lnTo>
                  <a:cubicBezTo>
                    <a:pt x="655" y="1613"/>
                    <a:pt x="662" y="1617"/>
                    <a:pt x="671" y="1621"/>
                  </a:cubicBezTo>
                  <a:cubicBezTo>
                    <a:pt x="633" y="1584"/>
                    <a:pt x="621" y="1584"/>
                    <a:pt x="646" y="1584"/>
                  </a:cubicBezTo>
                  <a:lnTo>
                    <a:pt x="658" y="1596"/>
                  </a:lnTo>
                  <a:cubicBezTo>
                    <a:pt x="658" y="1571"/>
                    <a:pt x="709" y="1584"/>
                    <a:pt x="746" y="1571"/>
                  </a:cubicBezTo>
                  <a:lnTo>
                    <a:pt x="696" y="1546"/>
                  </a:lnTo>
                  <a:lnTo>
                    <a:pt x="696" y="1546"/>
                  </a:lnTo>
                  <a:cubicBezTo>
                    <a:pt x="697" y="1546"/>
                    <a:pt x="721" y="1558"/>
                    <a:pt x="734" y="1558"/>
                  </a:cubicBezTo>
                  <a:cubicBezTo>
                    <a:pt x="709" y="1542"/>
                    <a:pt x="699" y="1538"/>
                    <a:pt x="694" y="1538"/>
                  </a:cubicBezTo>
                  <a:cubicBezTo>
                    <a:pt x="690" y="1538"/>
                    <a:pt x="690" y="1542"/>
                    <a:pt x="685" y="1542"/>
                  </a:cubicBezTo>
                  <a:cubicBezTo>
                    <a:pt x="681" y="1542"/>
                    <a:pt x="671" y="1538"/>
                    <a:pt x="646" y="1521"/>
                  </a:cubicBezTo>
                  <a:lnTo>
                    <a:pt x="646" y="1521"/>
                  </a:lnTo>
                  <a:cubicBezTo>
                    <a:pt x="670" y="1533"/>
                    <a:pt x="684" y="1537"/>
                    <a:pt x="691" y="1537"/>
                  </a:cubicBezTo>
                  <a:cubicBezTo>
                    <a:pt x="706" y="1537"/>
                    <a:pt x="701" y="1522"/>
                    <a:pt x="715" y="1522"/>
                  </a:cubicBezTo>
                  <a:cubicBezTo>
                    <a:pt x="723" y="1522"/>
                    <a:pt x="739" y="1528"/>
                    <a:pt x="772" y="1546"/>
                  </a:cubicBezTo>
                  <a:cubicBezTo>
                    <a:pt x="784" y="1533"/>
                    <a:pt x="721" y="1521"/>
                    <a:pt x="721" y="1508"/>
                  </a:cubicBezTo>
                  <a:lnTo>
                    <a:pt x="721" y="1508"/>
                  </a:lnTo>
                  <a:lnTo>
                    <a:pt x="759" y="1521"/>
                  </a:lnTo>
                  <a:lnTo>
                    <a:pt x="759" y="1521"/>
                  </a:lnTo>
                  <a:lnTo>
                    <a:pt x="721" y="1496"/>
                  </a:lnTo>
                  <a:lnTo>
                    <a:pt x="721" y="1496"/>
                  </a:lnTo>
                  <a:cubicBezTo>
                    <a:pt x="722" y="1496"/>
                    <a:pt x="759" y="1521"/>
                    <a:pt x="797" y="1533"/>
                  </a:cubicBezTo>
                  <a:cubicBezTo>
                    <a:pt x="804" y="1536"/>
                    <a:pt x="809" y="1537"/>
                    <a:pt x="812" y="1537"/>
                  </a:cubicBezTo>
                  <a:cubicBezTo>
                    <a:pt x="825" y="1537"/>
                    <a:pt x="809" y="1521"/>
                    <a:pt x="809" y="1521"/>
                  </a:cubicBezTo>
                  <a:lnTo>
                    <a:pt x="784" y="1521"/>
                  </a:lnTo>
                  <a:cubicBezTo>
                    <a:pt x="772" y="1483"/>
                    <a:pt x="822" y="1483"/>
                    <a:pt x="759" y="1420"/>
                  </a:cubicBezTo>
                  <a:lnTo>
                    <a:pt x="734" y="1420"/>
                  </a:lnTo>
                  <a:cubicBezTo>
                    <a:pt x="724" y="1406"/>
                    <a:pt x="728" y="1402"/>
                    <a:pt x="735" y="1402"/>
                  </a:cubicBezTo>
                  <a:cubicBezTo>
                    <a:pt x="741" y="1402"/>
                    <a:pt x="749" y="1405"/>
                    <a:pt x="754" y="1405"/>
                  </a:cubicBezTo>
                  <a:cubicBezTo>
                    <a:pt x="760" y="1405"/>
                    <a:pt x="763" y="1403"/>
                    <a:pt x="759" y="1395"/>
                  </a:cubicBezTo>
                  <a:lnTo>
                    <a:pt x="759" y="1395"/>
                  </a:lnTo>
                  <a:lnTo>
                    <a:pt x="772" y="1408"/>
                  </a:lnTo>
                  <a:lnTo>
                    <a:pt x="784" y="1408"/>
                  </a:lnTo>
                  <a:lnTo>
                    <a:pt x="784" y="1395"/>
                  </a:lnTo>
                  <a:lnTo>
                    <a:pt x="759" y="1395"/>
                  </a:lnTo>
                  <a:cubicBezTo>
                    <a:pt x="746" y="1383"/>
                    <a:pt x="734" y="1370"/>
                    <a:pt x="734" y="1370"/>
                  </a:cubicBezTo>
                  <a:lnTo>
                    <a:pt x="734" y="1370"/>
                  </a:lnTo>
                  <a:cubicBezTo>
                    <a:pt x="759" y="1383"/>
                    <a:pt x="797" y="1383"/>
                    <a:pt x="822" y="1408"/>
                  </a:cubicBezTo>
                  <a:cubicBezTo>
                    <a:pt x="784" y="1370"/>
                    <a:pt x="784" y="1383"/>
                    <a:pt x="709" y="1332"/>
                  </a:cubicBezTo>
                  <a:lnTo>
                    <a:pt x="709" y="1332"/>
                  </a:lnTo>
                  <a:lnTo>
                    <a:pt x="746" y="1345"/>
                  </a:lnTo>
                  <a:cubicBezTo>
                    <a:pt x="721" y="1332"/>
                    <a:pt x="696" y="1320"/>
                    <a:pt x="684" y="1307"/>
                  </a:cubicBezTo>
                  <a:lnTo>
                    <a:pt x="696" y="1307"/>
                  </a:lnTo>
                  <a:cubicBezTo>
                    <a:pt x="721" y="1332"/>
                    <a:pt x="746" y="1332"/>
                    <a:pt x="784" y="1357"/>
                  </a:cubicBezTo>
                  <a:cubicBezTo>
                    <a:pt x="797" y="1361"/>
                    <a:pt x="806" y="1362"/>
                    <a:pt x="811" y="1362"/>
                  </a:cubicBezTo>
                  <a:cubicBezTo>
                    <a:pt x="835" y="1362"/>
                    <a:pt x="778" y="1329"/>
                    <a:pt x="794" y="1329"/>
                  </a:cubicBezTo>
                  <a:cubicBezTo>
                    <a:pt x="800" y="1329"/>
                    <a:pt x="815" y="1333"/>
                    <a:pt x="847" y="1345"/>
                  </a:cubicBezTo>
                  <a:cubicBezTo>
                    <a:pt x="798" y="1317"/>
                    <a:pt x="777" y="1312"/>
                    <a:pt x="768" y="1312"/>
                  </a:cubicBezTo>
                  <a:cubicBezTo>
                    <a:pt x="762" y="1312"/>
                    <a:pt x="762" y="1315"/>
                    <a:pt x="762" y="1315"/>
                  </a:cubicBezTo>
                  <a:cubicBezTo>
                    <a:pt x="762" y="1315"/>
                    <a:pt x="762" y="1313"/>
                    <a:pt x="759" y="1307"/>
                  </a:cubicBezTo>
                  <a:cubicBezTo>
                    <a:pt x="734" y="1307"/>
                    <a:pt x="721" y="1295"/>
                    <a:pt x="696" y="1282"/>
                  </a:cubicBezTo>
                  <a:cubicBezTo>
                    <a:pt x="709" y="1282"/>
                    <a:pt x="709" y="1282"/>
                    <a:pt x="709" y="1269"/>
                  </a:cubicBezTo>
                  <a:cubicBezTo>
                    <a:pt x="741" y="1280"/>
                    <a:pt x="811" y="1310"/>
                    <a:pt x="830" y="1310"/>
                  </a:cubicBezTo>
                  <a:cubicBezTo>
                    <a:pt x="833" y="1310"/>
                    <a:pt x="834" y="1309"/>
                    <a:pt x="834" y="1307"/>
                  </a:cubicBezTo>
                  <a:cubicBezTo>
                    <a:pt x="834" y="1307"/>
                    <a:pt x="847" y="1320"/>
                    <a:pt x="847" y="1320"/>
                  </a:cubicBezTo>
                  <a:lnTo>
                    <a:pt x="859" y="1320"/>
                  </a:lnTo>
                  <a:lnTo>
                    <a:pt x="847" y="1307"/>
                  </a:lnTo>
                  <a:lnTo>
                    <a:pt x="859" y="1307"/>
                  </a:lnTo>
                  <a:cubicBezTo>
                    <a:pt x="859" y="1307"/>
                    <a:pt x="859" y="1307"/>
                    <a:pt x="847" y="1295"/>
                  </a:cubicBezTo>
                  <a:lnTo>
                    <a:pt x="822" y="1282"/>
                  </a:lnTo>
                  <a:cubicBezTo>
                    <a:pt x="822" y="1282"/>
                    <a:pt x="822" y="1282"/>
                    <a:pt x="784" y="1257"/>
                  </a:cubicBezTo>
                  <a:lnTo>
                    <a:pt x="784" y="1269"/>
                  </a:lnTo>
                  <a:lnTo>
                    <a:pt x="797" y="1282"/>
                  </a:lnTo>
                  <a:cubicBezTo>
                    <a:pt x="792" y="1277"/>
                    <a:pt x="787" y="1272"/>
                    <a:pt x="781" y="1268"/>
                  </a:cubicBezTo>
                  <a:lnTo>
                    <a:pt x="781" y="1268"/>
                  </a:lnTo>
                  <a:lnTo>
                    <a:pt x="784" y="1269"/>
                  </a:lnTo>
                  <a:cubicBezTo>
                    <a:pt x="772" y="1257"/>
                    <a:pt x="772" y="1257"/>
                    <a:pt x="759" y="1257"/>
                  </a:cubicBezTo>
                  <a:lnTo>
                    <a:pt x="764" y="1259"/>
                  </a:lnTo>
                  <a:lnTo>
                    <a:pt x="764" y="1259"/>
                  </a:lnTo>
                  <a:cubicBezTo>
                    <a:pt x="759" y="1258"/>
                    <a:pt x="753" y="1257"/>
                    <a:pt x="746" y="1257"/>
                  </a:cubicBezTo>
                  <a:lnTo>
                    <a:pt x="759" y="1257"/>
                  </a:lnTo>
                  <a:lnTo>
                    <a:pt x="721" y="1232"/>
                  </a:lnTo>
                  <a:lnTo>
                    <a:pt x="746" y="1244"/>
                  </a:lnTo>
                  <a:cubicBezTo>
                    <a:pt x="734" y="1232"/>
                    <a:pt x="746" y="1232"/>
                    <a:pt x="746" y="1232"/>
                  </a:cubicBezTo>
                  <a:cubicBezTo>
                    <a:pt x="759" y="1244"/>
                    <a:pt x="772" y="1244"/>
                    <a:pt x="784" y="1257"/>
                  </a:cubicBezTo>
                  <a:cubicBezTo>
                    <a:pt x="809" y="1257"/>
                    <a:pt x="772" y="1244"/>
                    <a:pt x="797" y="1244"/>
                  </a:cubicBezTo>
                  <a:cubicBezTo>
                    <a:pt x="885" y="1282"/>
                    <a:pt x="809" y="1269"/>
                    <a:pt x="872" y="1307"/>
                  </a:cubicBezTo>
                  <a:cubicBezTo>
                    <a:pt x="876" y="1309"/>
                    <a:pt x="879" y="1309"/>
                    <a:pt x="881" y="1309"/>
                  </a:cubicBezTo>
                  <a:cubicBezTo>
                    <a:pt x="885" y="1309"/>
                    <a:pt x="878" y="1304"/>
                    <a:pt x="871" y="1299"/>
                  </a:cubicBezTo>
                  <a:lnTo>
                    <a:pt x="871" y="1299"/>
                  </a:lnTo>
                  <a:cubicBezTo>
                    <a:pt x="875" y="1302"/>
                    <a:pt x="879" y="1304"/>
                    <a:pt x="885" y="1307"/>
                  </a:cubicBezTo>
                  <a:cubicBezTo>
                    <a:pt x="877" y="1302"/>
                    <a:pt x="871" y="1299"/>
                    <a:pt x="867" y="1297"/>
                  </a:cubicBezTo>
                  <a:lnTo>
                    <a:pt x="867" y="1297"/>
                  </a:lnTo>
                  <a:cubicBezTo>
                    <a:pt x="869" y="1298"/>
                    <a:pt x="870" y="1298"/>
                    <a:pt x="871" y="1299"/>
                  </a:cubicBezTo>
                  <a:lnTo>
                    <a:pt x="871" y="1299"/>
                  </a:lnTo>
                  <a:cubicBezTo>
                    <a:pt x="843" y="1282"/>
                    <a:pt x="851" y="1282"/>
                    <a:pt x="859" y="1282"/>
                  </a:cubicBezTo>
                  <a:cubicBezTo>
                    <a:pt x="869" y="1282"/>
                    <a:pt x="878" y="1282"/>
                    <a:pt x="834" y="1257"/>
                  </a:cubicBezTo>
                  <a:lnTo>
                    <a:pt x="834" y="1257"/>
                  </a:lnTo>
                  <a:lnTo>
                    <a:pt x="885" y="1282"/>
                  </a:lnTo>
                  <a:cubicBezTo>
                    <a:pt x="885" y="1277"/>
                    <a:pt x="881" y="1272"/>
                    <a:pt x="876" y="1268"/>
                  </a:cubicBezTo>
                  <a:lnTo>
                    <a:pt x="876" y="1268"/>
                  </a:lnTo>
                  <a:lnTo>
                    <a:pt x="897" y="1282"/>
                  </a:lnTo>
                  <a:cubicBezTo>
                    <a:pt x="897" y="1282"/>
                    <a:pt x="897" y="1295"/>
                    <a:pt x="897" y="1295"/>
                  </a:cubicBezTo>
                  <a:lnTo>
                    <a:pt x="885" y="1295"/>
                  </a:lnTo>
                  <a:lnTo>
                    <a:pt x="885" y="1307"/>
                  </a:lnTo>
                  <a:cubicBezTo>
                    <a:pt x="885" y="1307"/>
                    <a:pt x="885" y="1307"/>
                    <a:pt x="885" y="1320"/>
                  </a:cubicBezTo>
                  <a:lnTo>
                    <a:pt x="885" y="1332"/>
                  </a:lnTo>
                  <a:cubicBezTo>
                    <a:pt x="885" y="1383"/>
                    <a:pt x="947" y="1357"/>
                    <a:pt x="885" y="1483"/>
                  </a:cubicBezTo>
                  <a:cubicBezTo>
                    <a:pt x="922" y="1496"/>
                    <a:pt x="947" y="1521"/>
                    <a:pt x="973" y="1546"/>
                  </a:cubicBezTo>
                  <a:cubicBezTo>
                    <a:pt x="1010" y="1596"/>
                    <a:pt x="1035" y="1646"/>
                    <a:pt x="1061" y="1709"/>
                  </a:cubicBezTo>
                  <a:lnTo>
                    <a:pt x="1073" y="1709"/>
                  </a:lnTo>
                  <a:cubicBezTo>
                    <a:pt x="1086" y="1709"/>
                    <a:pt x="1061" y="1697"/>
                    <a:pt x="1086" y="1697"/>
                  </a:cubicBezTo>
                  <a:cubicBezTo>
                    <a:pt x="1111" y="1722"/>
                    <a:pt x="1073" y="1722"/>
                    <a:pt x="1098" y="1747"/>
                  </a:cubicBezTo>
                  <a:cubicBezTo>
                    <a:pt x="1102" y="1749"/>
                    <a:pt x="1104" y="1750"/>
                    <a:pt x="1106" y="1750"/>
                  </a:cubicBezTo>
                  <a:cubicBezTo>
                    <a:pt x="1111" y="1750"/>
                    <a:pt x="1102" y="1738"/>
                    <a:pt x="1107" y="1738"/>
                  </a:cubicBezTo>
                  <a:cubicBezTo>
                    <a:pt x="1109" y="1738"/>
                    <a:pt x="1114" y="1740"/>
                    <a:pt x="1123" y="1747"/>
                  </a:cubicBezTo>
                  <a:cubicBezTo>
                    <a:pt x="1073" y="1709"/>
                    <a:pt x="1136" y="1722"/>
                    <a:pt x="1098" y="1697"/>
                  </a:cubicBezTo>
                  <a:lnTo>
                    <a:pt x="1098" y="1697"/>
                  </a:lnTo>
                  <a:lnTo>
                    <a:pt x="1123" y="1709"/>
                  </a:lnTo>
                  <a:cubicBezTo>
                    <a:pt x="1123" y="1709"/>
                    <a:pt x="1111" y="1697"/>
                    <a:pt x="1123" y="1684"/>
                  </a:cubicBezTo>
                  <a:lnTo>
                    <a:pt x="1149" y="1709"/>
                  </a:lnTo>
                  <a:cubicBezTo>
                    <a:pt x="1135" y="1695"/>
                    <a:pt x="1144" y="1693"/>
                    <a:pt x="1152" y="1692"/>
                  </a:cubicBezTo>
                  <a:lnTo>
                    <a:pt x="1152" y="1692"/>
                  </a:lnTo>
                  <a:cubicBezTo>
                    <a:pt x="1154" y="1692"/>
                    <a:pt x="1156" y="1693"/>
                    <a:pt x="1157" y="1693"/>
                  </a:cubicBezTo>
                  <a:cubicBezTo>
                    <a:pt x="1158" y="1693"/>
                    <a:pt x="1160" y="1692"/>
                    <a:pt x="1160" y="1690"/>
                  </a:cubicBezTo>
                  <a:lnTo>
                    <a:pt x="1160" y="1690"/>
                  </a:lnTo>
                  <a:cubicBezTo>
                    <a:pt x="1158" y="1691"/>
                    <a:pt x="1155" y="1691"/>
                    <a:pt x="1152" y="1692"/>
                  </a:cubicBezTo>
                  <a:lnTo>
                    <a:pt x="1152" y="1692"/>
                  </a:lnTo>
                  <a:cubicBezTo>
                    <a:pt x="1143" y="1687"/>
                    <a:pt x="1127" y="1672"/>
                    <a:pt x="1111" y="1672"/>
                  </a:cubicBezTo>
                  <a:cubicBezTo>
                    <a:pt x="1107" y="1660"/>
                    <a:pt x="1112" y="1657"/>
                    <a:pt x="1121" y="1657"/>
                  </a:cubicBezTo>
                  <a:cubicBezTo>
                    <a:pt x="1136" y="1657"/>
                    <a:pt x="1161" y="1666"/>
                    <a:pt x="1176" y="1666"/>
                  </a:cubicBezTo>
                  <a:cubicBezTo>
                    <a:pt x="1182" y="1666"/>
                    <a:pt x="1186" y="1664"/>
                    <a:pt x="1186" y="1659"/>
                  </a:cubicBezTo>
                  <a:lnTo>
                    <a:pt x="1161" y="1659"/>
                  </a:lnTo>
                  <a:cubicBezTo>
                    <a:pt x="1161" y="1646"/>
                    <a:pt x="1174" y="1646"/>
                    <a:pt x="1186" y="1646"/>
                  </a:cubicBezTo>
                  <a:cubicBezTo>
                    <a:pt x="1199" y="1634"/>
                    <a:pt x="1161" y="1646"/>
                    <a:pt x="1161" y="1621"/>
                  </a:cubicBezTo>
                  <a:lnTo>
                    <a:pt x="1161" y="1621"/>
                  </a:lnTo>
                  <a:cubicBezTo>
                    <a:pt x="1166" y="1624"/>
                    <a:pt x="1168" y="1625"/>
                    <a:pt x="1169" y="1625"/>
                  </a:cubicBezTo>
                  <a:cubicBezTo>
                    <a:pt x="1173" y="1625"/>
                    <a:pt x="1149" y="1606"/>
                    <a:pt x="1149" y="1596"/>
                  </a:cubicBezTo>
                  <a:lnTo>
                    <a:pt x="1149" y="1596"/>
                  </a:lnTo>
                  <a:lnTo>
                    <a:pt x="1174" y="1609"/>
                  </a:lnTo>
                  <a:cubicBezTo>
                    <a:pt x="1199" y="1596"/>
                    <a:pt x="1123" y="1584"/>
                    <a:pt x="1149" y="1571"/>
                  </a:cubicBezTo>
                  <a:lnTo>
                    <a:pt x="1149" y="1571"/>
                  </a:lnTo>
                  <a:lnTo>
                    <a:pt x="1174" y="1596"/>
                  </a:lnTo>
                  <a:lnTo>
                    <a:pt x="1174" y="1584"/>
                  </a:lnTo>
                  <a:lnTo>
                    <a:pt x="1199" y="1596"/>
                  </a:lnTo>
                  <a:cubicBezTo>
                    <a:pt x="1186" y="1571"/>
                    <a:pt x="1186" y="1571"/>
                    <a:pt x="1199" y="1571"/>
                  </a:cubicBezTo>
                  <a:cubicBezTo>
                    <a:pt x="1186" y="1558"/>
                    <a:pt x="1161" y="1546"/>
                    <a:pt x="1161" y="1533"/>
                  </a:cubicBezTo>
                  <a:cubicBezTo>
                    <a:pt x="1178" y="1533"/>
                    <a:pt x="1183" y="1539"/>
                    <a:pt x="1185" y="1539"/>
                  </a:cubicBezTo>
                  <a:cubicBezTo>
                    <a:pt x="1186" y="1539"/>
                    <a:pt x="1186" y="1538"/>
                    <a:pt x="1186" y="1533"/>
                  </a:cubicBezTo>
                  <a:cubicBezTo>
                    <a:pt x="1199" y="1546"/>
                    <a:pt x="1224" y="1558"/>
                    <a:pt x="1199" y="1558"/>
                  </a:cubicBezTo>
                  <a:lnTo>
                    <a:pt x="1211" y="1571"/>
                  </a:lnTo>
                  <a:cubicBezTo>
                    <a:pt x="1236" y="1571"/>
                    <a:pt x="1224" y="1546"/>
                    <a:pt x="1224" y="1546"/>
                  </a:cubicBezTo>
                  <a:lnTo>
                    <a:pt x="1199" y="1521"/>
                  </a:lnTo>
                  <a:cubicBezTo>
                    <a:pt x="1211" y="1521"/>
                    <a:pt x="1211" y="1521"/>
                    <a:pt x="1224" y="1533"/>
                  </a:cubicBezTo>
                  <a:cubicBezTo>
                    <a:pt x="1224" y="1521"/>
                    <a:pt x="1211" y="1521"/>
                    <a:pt x="1211" y="1508"/>
                  </a:cubicBezTo>
                  <a:lnTo>
                    <a:pt x="1211" y="1508"/>
                  </a:lnTo>
                  <a:cubicBezTo>
                    <a:pt x="1224" y="1521"/>
                    <a:pt x="1249" y="1533"/>
                    <a:pt x="1249" y="1533"/>
                  </a:cubicBezTo>
                  <a:lnTo>
                    <a:pt x="1236" y="1508"/>
                  </a:lnTo>
                  <a:cubicBezTo>
                    <a:pt x="1249" y="1508"/>
                    <a:pt x="1262" y="1508"/>
                    <a:pt x="1274" y="1521"/>
                  </a:cubicBezTo>
                  <a:cubicBezTo>
                    <a:pt x="1287" y="1508"/>
                    <a:pt x="1249" y="1483"/>
                    <a:pt x="1262" y="1471"/>
                  </a:cubicBezTo>
                  <a:cubicBezTo>
                    <a:pt x="1262" y="1471"/>
                    <a:pt x="1262" y="1471"/>
                    <a:pt x="1262" y="1458"/>
                  </a:cubicBezTo>
                  <a:cubicBezTo>
                    <a:pt x="1274" y="1458"/>
                    <a:pt x="1299" y="1458"/>
                    <a:pt x="1274" y="1420"/>
                  </a:cubicBezTo>
                  <a:lnTo>
                    <a:pt x="1274" y="1420"/>
                  </a:lnTo>
                  <a:lnTo>
                    <a:pt x="1312" y="1433"/>
                  </a:lnTo>
                  <a:cubicBezTo>
                    <a:pt x="1312" y="1420"/>
                    <a:pt x="1262" y="1420"/>
                    <a:pt x="1262" y="1395"/>
                  </a:cubicBezTo>
                  <a:cubicBezTo>
                    <a:pt x="1262" y="1393"/>
                    <a:pt x="1263" y="1392"/>
                    <a:pt x="1264" y="1392"/>
                  </a:cubicBezTo>
                  <a:cubicBezTo>
                    <a:pt x="1271" y="1392"/>
                    <a:pt x="1289" y="1408"/>
                    <a:pt x="1299" y="1408"/>
                  </a:cubicBezTo>
                  <a:cubicBezTo>
                    <a:pt x="1287" y="1395"/>
                    <a:pt x="1262" y="1370"/>
                    <a:pt x="1287" y="1370"/>
                  </a:cubicBezTo>
                  <a:cubicBezTo>
                    <a:pt x="1299" y="1370"/>
                    <a:pt x="1287" y="1383"/>
                    <a:pt x="1287" y="1383"/>
                  </a:cubicBezTo>
                  <a:lnTo>
                    <a:pt x="1312" y="1383"/>
                  </a:lnTo>
                  <a:cubicBezTo>
                    <a:pt x="1337" y="1408"/>
                    <a:pt x="1324" y="1408"/>
                    <a:pt x="1362" y="1408"/>
                  </a:cubicBezTo>
                  <a:cubicBezTo>
                    <a:pt x="1287" y="1383"/>
                    <a:pt x="1362" y="1370"/>
                    <a:pt x="1299" y="1345"/>
                  </a:cubicBezTo>
                  <a:lnTo>
                    <a:pt x="1312" y="1345"/>
                  </a:lnTo>
                  <a:cubicBezTo>
                    <a:pt x="1350" y="1345"/>
                    <a:pt x="1274" y="1320"/>
                    <a:pt x="1287" y="1307"/>
                  </a:cubicBezTo>
                  <a:cubicBezTo>
                    <a:pt x="1294" y="1307"/>
                    <a:pt x="1302" y="1307"/>
                    <a:pt x="1307" y="1310"/>
                  </a:cubicBezTo>
                  <a:lnTo>
                    <a:pt x="1307" y="1310"/>
                  </a:lnTo>
                  <a:lnTo>
                    <a:pt x="1299" y="1295"/>
                  </a:lnTo>
                  <a:lnTo>
                    <a:pt x="1312" y="1295"/>
                  </a:lnTo>
                  <a:lnTo>
                    <a:pt x="1312" y="1282"/>
                  </a:lnTo>
                  <a:cubicBezTo>
                    <a:pt x="1299" y="1282"/>
                    <a:pt x="1287" y="1269"/>
                    <a:pt x="1287" y="1257"/>
                  </a:cubicBezTo>
                  <a:lnTo>
                    <a:pt x="1287" y="1257"/>
                  </a:lnTo>
                  <a:lnTo>
                    <a:pt x="1293" y="1263"/>
                  </a:lnTo>
                  <a:cubicBezTo>
                    <a:pt x="1293" y="1260"/>
                    <a:pt x="1293" y="1257"/>
                    <a:pt x="1287" y="1257"/>
                  </a:cubicBezTo>
                  <a:cubicBezTo>
                    <a:pt x="1312" y="1257"/>
                    <a:pt x="1324" y="1269"/>
                    <a:pt x="1312" y="1269"/>
                  </a:cubicBezTo>
                  <a:cubicBezTo>
                    <a:pt x="1331" y="1276"/>
                    <a:pt x="1339" y="1278"/>
                    <a:pt x="1342" y="1278"/>
                  </a:cubicBezTo>
                  <a:cubicBezTo>
                    <a:pt x="1352" y="1278"/>
                    <a:pt x="1312" y="1257"/>
                    <a:pt x="1350" y="1257"/>
                  </a:cubicBezTo>
                  <a:lnTo>
                    <a:pt x="1350" y="1269"/>
                  </a:lnTo>
                  <a:cubicBezTo>
                    <a:pt x="1362" y="1274"/>
                    <a:pt x="1370" y="1275"/>
                    <a:pt x="1377" y="1275"/>
                  </a:cubicBezTo>
                  <a:cubicBezTo>
                    <a:pt x="1390" y="1275"/>
                    <a:pt x="1396" y="1269"/>
                    <a:pt x="1412" y="1269"/>
                  </a:cubicBezTo>
                  <a:cubicBezTo>
                    <a:pt x="1400" y="1269"/>
                    <a:pt x="1337" y="1257"/>
                    <a:pt x="1324" y="1244"/>
                  </a:cubicBezTo>
                  <a:cubicBezTo>
                    <a:pt x="1337" y="1244"/>
                    <a:pt x="1337" y="1244"/>
                    <a:pt x="1324" y="1232"/>
                  </a:cubicBezTo>
                  <a:lnTo>
                    <a:pt x="1324" y="1232"/>
                  </a:lnTo>
                  <a:cubicBezTo>
                    <a:pt x="1333" y="1236"/>
                    <a:pt x="1338" y="1237"/>
                    <a:pt x="1342" y="1237"/>
                  </a:cubicBezTo>
                  <a:cubicBezTo>
                    <a:pt x="1350" y="1237"/>
                    <a:pt x="1350" y="1232"/>
                    <a:pt x="1350" y="1232"/>
                  </a:cubicBezTo>
                  <a:lnTo>
                    <a:pt x="1375" y="1244"/>
                  </a:lnTo>
                  <a:cubicBezTo>
                    <a:pt x="1375" y="1232"/>
                    <a:pt x="1362" y="1219"/>
                    <a:pt x="1350" y="1219"/>
                  </a:cubicBezTo>
                  <a:cubicBezTo>
                    <a:pt x="1350" y="1215"/>
                    <a:pt x="1352" y="1214"/>
                    <a:pt x="1357" y="1214"/>
                  </a:cubicBezTo>
                  <a:cubicBezTo>
                    <a:pt x="1366" y="1214"/>
                    <a:pt x="1383" y="1219"/>
                    <a:pt x="1400" y="1219"/>
                  </a:cubicBezTo>
                  <a:cubicBezTo>
                    <a:pt x="1412" y="1207"/>
                    <a:pt x="1350" y="1219"/>
                    <a:pt x="1350" y="1194"/>
                  </a:cubicBezTo>
                  <a:cubicBezTo>
                    <a:pt x="1375" y="1194"/>
                    <a:pt x="1362" y="1182"/>
                    <a:pt x="1350" y="1156"/>
                  </a:cubicBezTo>
                  <a:lnTo>
                    <a:pt x="1350" y="1156"/>
                  </a:lnTo>
                  <a:lnTo>
                    <a:pt x="1362" y="1163"/>
                  </a:lnTo>
                  <a:lnTo>
                    <a:pt x="1362" y="1163"/>
                  </a:lnTo>
                  <a:cubicBezTo>
                    <a:pt x="1359" y="1160"/>
                    <a:pt x="1356" y="1156"/>
                    <a:pt x="1350" y="1156"/>
                  </a:cubicBezTo>
                  <a:lnTo>
                    <a:pt x="1362" y="1156"/>
                  </a:lnTo>
                  <a:cubicBezTo>
                    <a:pt x="1362" y="1156"/>
                    <a:pt x="1337" y="1144"/>
                    <a:pt x="1324" y="1131"/>
                  </a:cubicBezTo>
                  <a:cubicBezTo>
                    <a:pt x="1319" y="1128"/>
                    <a:pt x="1319" y="1127"/>
                    <a:pt x="1322" y="1127"/>
                  </a:cubicBezTo>
                  <a:cubicBezTo>
                    <a:pt x="1328" y="1127"/>
                    <a:pt x="1343" y="1130"/>
                    <a:pt x="1352" y="1130"/>
                  </a:cubicBezTo>
                  <a:cubicBezTo>
                    <a:pt x="1360" y="1130"/>
                    <a:pt x="1363" y="1128"/>
                    <a:pt x="1350" y="1119"/>
                  </a:cubicBezTo>
                  <a:cubicBezTo>
                    <a:pt x="1362" y="1119"/>
                    <a:pt x="1362" y="1119"/>
                    <a:pt x="1387" y="1131"/>
                  </a:cubicBezTo>
                  <a:cubicBezTo>
                    <a:pt x="1362" y="1106"/>
                    <a:pt x="1362" y="1106"/>
                    <a:pt x="1337" y="1081"/>
                  </a:cubicBezTo>
                  <a:lnTo>
                    <a:pt x="1362" y="1081"/>
                  </a:lnTo>
                  <a:cubicBezTo>
                    <a:pt x="1337" y="1081"/>
                    <a:pt x="1312" y="1056"/>
                    <a:pt x="1287" y="1043"/>
                  </a:cubicBezTo>
                  <a:lnTo>
                    <a:pt x="1299" y="1043"/>
                  </a:lnTo>
                  <a:cubicBezTo>
                    <a:pt x="1312" y="1056"/>
                    <a:pt x="1337" y="1068"/>
                    <a:pt x="1350" y="1068"/>
                  </a:cubicBezTo>
                  <a:lnTo>
                    <a:pt x="1387" y="1081"/>
                  </a:lnTo>
                  <a:lnTo>
                    <a:pt x="1387" y="1081"/>
                  </a:lnTo>
                  <a:lnTo>
                    <a:pt x="1375" y="1068"/>
                  </a:lnTo>
                  <a:lnTo>
                    <a:pt x="1400" y="1068"/>
                  </a:lnTo>
                  <a:cubicBezTo>
                    <a:pt x="1362" y="1043"/>
                    <a:pt x="1324" y="1006"/>
                    <a:pt x="1312" y="993"/>
                  </a:cubicBezTo>
                  <a:lnTo>
                    <a:pt x="1312" y="993"/>
                  </a:lnTo>
                  <a:cubicBezTo>
                    <a:pt x="1337" y="1006"/>
                    <a:pt x="1350" y="1006"/>
                    <a:pt x="1387" y="1018"/>
                  </a:cubicBezTo>
                  <a:lnTo>
                    <a:pt x="1387" y="1018"/>
                  </a:lnTo>
                  <a:cubicBezTo>
                    <a:pt x="1380" y="1016"/>
                    <a:pt x="1376" y="1015"/>
                    <a:pt x="1373" y="1015"/>
                  </a:cubicBezTo>
                  <a:cubicBezTo>
                    <a:pt x="1363" y="1015"/>
                    <a:pt x="1387" y="1033"/>
                    <a:pt x="1387" y="1043"/>
                  </a:cubicBezTo>
                  <a:lnTo>
                    <a:pt x="1400" y="1043"/>
                  </a:lnTo>
                  <a:lnTo>
                    <a:pt x="1387" y="1018"/>
                  </a:lnTo>
                  <a:lnTo>
                    <a:pt x="1387" y="1018"/>
                  </a:lnTo>
                  <a:cubicBezTo>
                    <a:pt x="1396" y="1022"/>
                    <a:pt x="1400" y="1024"/>
                    <a:pt x="1402" y="1024"/>
                  </a:cubicBezTo>
                  <a:cubicBezTo>
                    <a:pt x="1407" y="1024"/>
                    <a:pt x="1404" y="1018"/>
                    <a:pt x="1412" y="1018"/>
                  </a:cubicBezTo>
                  <a:cubicBezTo>
                    <a:pt x="1362" y="1006"/>
                    <a:pt x="1387" y="1006"/>
                    <a:pt x="1375" y="993"/>
                  </a:cubicBezTo>
                  <a:cubicBezTo>
                    <a:pt x="1387" y="993"/>
                    <a:pt x="1400" y="1006"/>
                    <a:pt x="1400" y="1006"/>
                  </a:cubicBezTo>
                  <a:cubicBezTo>
                    <a:pt x="1405" y="1007"/>
                    <a:pt x="1408" y="1008"/>
                    <a:pt x="1409" y="1008"/>
                  </a:cubicBezTo>
                  <a:cubicBezTo>
                    <a:pt x="1415" y="1008"/>
                    <a:pt x="1353" y="980"/>
                    <a:pt x="1375" y="980"/>
                  </a:cubicBezTo>
                  <a:lnTo>
                    <a:pt x="1387" y="980"/>
                  </a:lnTo>
                  <a:cubicBezTo>
                    <a:pt x="1379" y="980"/>
                    <a:pt x="1382" y="975"/>
                    <a:pt x="1388" y="975"/>
                  </a:cubicBezTo>
                  <a:cubicBezTo>
                    <a:pt x="1391" y="975"/>
                    <a:pt x="1396" y="976"/>
                    <a:pt x="1400" y="980"/>
                  </a:cubicBezTo>
                  <a:cubicBezTo>
                    <a:pt x="1412" y="968"/>
                    <a:pt x="1412" y="943"/>
                    <a:pt x="1375" y="930"/>
                  </a:cubicBezTo>
                  <a:lnTo>
                    <a:pt x="1375" y="930"/>
                  </a:lnTo>
                  <a:cubicBezTo>
                    <a:pt x="1375" y="930"/>
                    <a:pt x="1382" y="932"/>
                    <a:pt x="1391" y="935"/>
                  </a:cubicBezTo>
                  <a:lnTo>
                    <a:pt x="1391" y="935"/>
                  </a:lnTo>
                  <a:lnTo>
                    <a:pt x="1299" y="880"/>
                  </a:lnTo>
                  <a:lnTo>
                    <a:pt x="1299" y="880"/>
                  </a:lnTo>
                  <a:cubicBezTo>
                    <a:pt x="1337" y="892"/>
                    <a:pt x="1425" y="918"/>
                    <a:pt x="1438" y="930"/>
                  </a:cubicBezTo>
                  <a:cubicBezTo>
                    <a:pt x="1438" y="930"/>
                    <a:pt x="1450" y="930"/>
                    <a:pt x="1438" y="918"/>
                  </a:cubicBezTo>
                  <a:cubicBezTo>
                    <a:pt x="1438" y="918"/>
                    <a:pt x="1423" y="914"/>
                    <a:pt x="1409" y="911"/>
                  </a:cubicBezTo>
                  <a:lnTo>
                    <a:pt x="1409" y="911"/>
                  </a:lnTo>
                  <a:cubicBezTo>
                    <a:pt x="1410" y="911"/>
                    <a:pt x="1411" y="911"/>
                    <a:pt x="1412" y="911"/>
                  </a:cubicBezTo>
                  <a:cubicBezTo>
                    <a:pt x="1422" y="911"/>
                    <a:pt x="1425" y="905"/>
                    <a:pt x="1450" y="905"/>
                  </a:cubicBezTo>
                  <a:lnTo>
                    <a:pt x="1400" y="880"/>
                  </a:lnTo>
                  <a:lnTo>
                    <a:pt x="1400" y="880"/>
                  </a:lnTo>
                  <a:cubicBezTo>
                    <a:pt x="1400" y="880"/>
                    <a:pt x="1433" y="891"/>
                    <a:pt x="1457" y="892"/>
                  </a:cubicBezTo>
                  <a:lnTo>
                    <a:pt x="1457" y="892"/>
                  </a:lnTo>
                  <a:cubicBezTo>
                    <a:pt x="1455" y="892"/>
                    <a:pt x="1463" y="890"/>
                    <a:pt x="1463" y="880"/>
                  </a:cubicBezTo>
                  <a:lnTo>
                    <a:pt x="1438" y="880"/>
                  </a:lnTo>
                  <a:cubicBezTo>
                    <a:pt x="1450" y="880"/>
                    <a:pt x="1375" y="842"/>
                    <a:pt x="1375" y="830"/>
                  </a:cubicBezTo>
                  <a:lnTo>
                    <a:pt x="1375" y="830"/>
                  </a:lnTo>
                  <a:cubicBezTo>
                    <a:pt x="1385" y="840"/>
                    <a:pt x="1428" y="858"/>
                    <a:pt x="1444" y="858"/>
                  </a:cubicBezTo>
                  <a:cubicBezTo>
                    <a:pt x="1448" y="858"/>
                    <a:pt x="1450" y="857"/>
                    <a:pt x="1450" y="855"/>
                  </a:cubicBezTo>
                  <a:cubicBezTo>
                    <a:pt x="1425" y="842"/>
                    <a:pt x="1324" y="792"/>
                    <a:pt x="1299" y="779"/>
                  </a:cubicBezTo>
                  <a:lnTo>
                    <a:pt x="1324" y="779"/>
                  </a:lnTo>
                  <a:lnTo>
                    <a:pt x="1312" y="767"/>
                  </a:lnTo>
                  <a:lnTo>
                    <a:pt x="1312" y="767"/>
                  </a:lnTo>
                  <a:cubicBezTo>
                    <a:pt x="1350" y="792"/>
                    <a:pt x="1438" y="842"/>
                    <a:pt x="1463" y="855"/>
                  </a:cubicBezTo>
                  <a:cubicBezTo>
                    <a:pt x="1471" y="855"/>
                    <a:pt x="1479" y="860"/>
                    <a:pt x="1484" y="860"/>
                  </a:cubicBezTo>
                  <a:cubicBezTo>
                    <a:pt x="1486" y="860"/>
                    <a:pt x="1488" y="859"/>
                    <a:pt x="1488" y="855"/>
                  </a:cubicBezTo>
                  <a:cubicBezTo>
                    <a:pt x="1463" y="842"/>
                    <a:pt x="1400" y="805"/>
                    <a:pt x="1412" y="805"/>
                  </a:cubicBezTo>
                  <a:cubicBezTo>
                    <a:pt x="1423" y="805"/>
                    <a:pt x="1461" y="823"/>
                    <a:pt x="1480" y="828"/>
                  </a:cubicBezTo>
                  <a:lnTo>
                    <a:pt x="1480" y="828"/>
                  </a:lnTo>
                  <a:cubicBezTo>
                    <a:pt x="1471" y="825"/>
                    <a:pt x="1465" y="817"/>
                    <a:pt x="1475" y="817"/>
                  </a:cubicBezTo>
                  <a:lnTo>
                    <a:pt x="1488" y="830"/>
                  </a:lnTo>
                  <a:cubicBezTo>
                    <a:pt x="1500" y="830"/>
                    <a:pt x="1450" y="805"/>
                    <a:pt x="1475" y="805"/>
                  </a:cubicBezTo>
                  <a:cubicBezTo>
                    <a:pt x="1484" y="805"/>
                    <a:pt x="1503" y="810"/>
                    <a:pt x="1512" y="810"/>
                  </a:cubicBezTo>
                  <a:cubicBezTo>
                    <a:pt x="1516" y="810"/>
                    <a:pt x="1517" y="809"/>
                    <a:pt x="1513" y="805"/>
                  </a:cubicBezTo>
                  <a:cubicBezTo>
                    <a:pt x="1463" y="792"/>
                    <a:pt x="1350" y="754"/>
                    <a:pt x="1324" y="742"/>
                  </a:cubicBezTo>
                  <a:lnTo>
                    <a:pt x="1387" y="742"/>
                  </a:lnTo>
                  <a:cubicBezTo>
                    <a:pt x="1400" y="754"/>
                    <a:pt x="1400" y="754"/>
                    <a:pt x="1412" y="754"/>
                  </a:cubicBezTo>
                  <a:cubicBezTo>
                    <a:pt x="1412" y="754"/>
                    <a:pt x="1412" y="742"/>
                    <a:pt x="1412" y="729"/>
                  </a:cubicBezTo>
                  <a:cubicBezTo>
                    <a:pt x="1412" y="729"/>
                    <a:pt x="1412" y="729"/>
                    <a:pt x="1412" y="717"/>
                  </a:cubicBezTo>
                  <a:cubicBezTo>
                    <a:pt x="1412" y="717"/>
                    <a:pt x="1412" y="704"/>
                    <a:pt x="1412" y="691"/>
                  </a:cubicBezTo>
                  <a:cubicBezTo>
                    <a:pt x="1425" y="679"/>
                    <a:pt x="1425" y="679"/>
                    <a:pt x="1425" y="666"/>
                  </a:cubicBezTo>
                  <a:cubicBezTo>
                    <a:pt x="1425" y="666"/>
                    <a:pt x="1425" y="666"/>
                    <a:pt x="1425" y="654"/>
                  </a:cubicBezTo>
                  <a:cubicBezTo>
                    <a:pt x="1425" y="641"/>
                    <a:pt x="1425" y="641"/>
                    <a:pt x="1425" y="629"/>
                  </a:cubicBezTo>
                  <a:lnTo>
                    <a:pt x="1425" y="616"/>
                  </a:lnTo>
                  <a:cubicBezTo>
                    <a:pt x="1425" y="603"/>
                    <a:pt x="1425" y="591"/>
                    <a:pt x="1425" y="578"/>
                  </a:cubicBezTo>
                  <a:cubicBezTo>
                    <a:pt x="1425" y="578"/>
                    <a:pt x="1412" y="578"/>
                    <a:pt x="1412" y="566"/>
                  </a:cubicBezTo>
                  <a:lnTo>
                    <a:pt x="1400" y="566"/>
                  </a:lnTo>
                  <a:cubicBezTo>
                    <a:pt x="1400" y="566"/>
                    <a:pt x="1400" y="566"/>
                    <a:pt x="1400" y="578"/>
                  </a:cubicBezTo>
                  <a:cubicBezTo>
                    <a:pt x="1400" y="578"/>
                    <a:pt x="1412" y="591"/>
                    <a:pt x="1412" y="591"/>
                  </a:cubicBezTo>
                  <a:lnTo>
                    <a:pt x="1412" y="603"/>
                  </a:lnTo>
                  <a:lnTo>
                    <a:pt x="1400" y="603"/>
                  </a:lnTo>
                  <a:cubicBezTo>
                    <a:pt x="1400" y="616"/>
                    <a:pt x="1400" y="616"/>
                    <a:pt x="1400" y="616"/>
                  </a:cubicBezTo>
                  <a:cubicBezTo>
                    <a:pt x="1400" y="629"/>
                    <a:pt x="1400" y="629"/>
                    <a:pt x="1400" y="629"/>
                  </a:cubicBezTo>
                  <a:cubicBezTo>
                    <a:pt x="1387" y="641"/>
                    <a:pt x="1387" y="641"/>
                    <a:pt x="1387" y="641"/>
                  </a:cubicBezTo>
                  <a:cubicBezTo>
                    <a:pt x="1387" y="641"/>
                    <a:pt x="1375" y="629"/>
                    <a:pt x="1375" y="629"/>
                  </a:cubicBezTo>
                  <a:cubicBezTo>
                    <a:pt x="1375" y="616"/>
                    <a:pt x="1375" y="591"/>
                    <a:pt x="1362" y="578"/>
                  </a:cubicBezTo>
                  <a:cubicBezTo>
                    <a:pt x="1362" y="566"/>
                    <a:pt x="1362" y="566"/>
                    <a:pt x="1375" y="553"/>
                  </a:cubicBezTo>
                  <a:cubicBezTo>
                    <a:pt x="1362" y="541"/>
                    <a:pt x="1362" y="541"/>
                    <a:pt x="1362" y="541"/>
                  </a:cubicBezTo>
                  <a:lnTo>
                    <a:pt x="1350" y="541"/>
                  </a:lnTo>
                  <a:cubicBezTo>
                    <a:pt x="1350" y="541"/>
                    <a:pt x="1337" y="553"/>
                    <a:pt x="1337" y="553"/>
                  </a:cubicBezTo>
                  <a:cubicBezTo>
                    <a:pt x="1337" y="566"/>
                    <a:pt x="1337" y="566"/>
                    <a:pt x="1337" y="566"/>
                  </a:cubicBezTo>
                  <a:cubicBezTo>
                    <a:pt x="1324" y="578"/>
                    <a:pt x="1324" y="578"/>
                    <a:pt x="1324" y="578"/>
                  </a:cubicBezTo>
                  <a:cubicBezTo>
                    <a:pt x="1324" y="591"/>
                    <a:pt x="1324" y="591"/>
                    <a:pt x="1324" y="603"/>
                  </a:cubicBezTo>
                  <a:cubicBezTo>
                    <a:pt x="1324" y="616"/>
                    <a:pt x="1324" y="629"/>
                    <a:pt x="1312" y="641"/>
                  </a:cubicBezTo>
                  <a:cubicBezTo>
                    <a:pt x="1312" y="641"/>
                    <a:pt x="1312" y="654"/>
                    <a:pt x="1312" y="654"/>
                  </a:cubicBezTo>
                  <a:lnTo>
                    <a:pt x="1299" y="654"/>
                  </a:lnTo>
                  <a:cubicBezTo>
                    <a:pt x="1312" y="654"/>
                    <a:pt x="1312" y="641"/>
                    <a:pt x="1312" y="641"/>
                  </a:cubicBezTo>
                  <a:cubicBezTo>
                    <a:pt x="1312" y="641"/>
                    <a:pt x="1312" y="629"/>
                    <a:pt x="1312" y="629"/>
                  </a:cubicBezTo>
                  <a:cubicBezTo>
                    <a:pt x="1312" y="629"/>
                    <a:pt x="1312" y="629"/>
                    <a:pt x="1312" y="616"/>
                  </a:cubicBezTo>
                  <a:cubicBezTo>
                    <a:pt x="1310" y="614"/>
                    <a:pt x="1308" y="614"/>
                    <a:pt x="1307" y="614"/>
                  </a:cubicBezTo>
                  <a:cubicBezTo>
                    <a:pt x="1296" y="614"/>
                    <a:pt x="1283" y="645"/>
                    <a:pt x="1262" y="666"/>
                  </a:cubicBezTo>
                  <a:lnTo>
                    <a:pt x="1236" y="691"/>
                  </a:lnTo>
                  <a:cubicBezTo>
                    <a:pt x="1236" y="691"/>
                    <a:pt x="1224" y="704"/>
                    <a:pt x="1224" y="704"/>
                  </a:cubicBezTo>
                  <a:lnTo>
                    <a:pt x="1249" y="616"/>
                  </a:lnTo>
                  <a:cubicBezTo>
                    <a:pt x="1244" y="606"/>
                    <a:pt x="1239" y="602"/>
                    <a:pt x="1234" y="602"/>
                  </a:cubicBezTo>
                  <a:cubicBezTo>
                    <a:pt x="1214" y="602"/>
                    <a:pt x="1191" y="674"/>
                    <a:pt x="1161" y="704"/>
                  </a:cubicBezTo>
                  <a:cubicBezTo>
                    <a:pt x="1161" y="704"/>
                    <a:pt x="1149" y="704"/>
                    <a:pt x="1136" y="691"/>
                  </a:cubicBezTo>
                  <a:cubicBezTo>
                    <a:pt x="1161" y="654"/>
                    <a:pt x="1186" y="629"/>
                    <a:pt x="1199" y="591"/>
                  </a:cubicBezTo>
                  <a:lnTo>
                    <a:pt x="1199" y="591"/>
                  </a:lnTo>
                  <a:lnTo>
                    <a:pt x="1161" y="616"/>
                  </a:lnTo>
                  <a:lnTo>
                    <a:pt x="1161" y="616"/>
                  </a:lnTo>
                  <a:lnTo>
                    <a:pt x="1199" y="528"/>
                  </a:lnTo>
                  <a:lnTo>
                    <a:pt x="1199" y="528"/>
                  </a:lnTo>
                  <a:cubicBezTo>
                    <a:pt x="1179" y="548"/>
                    <a:pt x="1165" y="556"/>
                    <a:pt x="1154" y="556"/>
                  </a:cubicBezTo>
                  <a:cubicBezTo>
                    <a:pt x="1138" y="556"/>
                    <a:pt x="1131" y="538"/>
                    <a:pt x="1123" y="516"/>
                  </a:cubicBezTo>
                  <a:cubicBezTo>
                    <a:pt x="1111" y="541"/>
                    <a:pt x="1098" y="566"/>
                    <a:pt x="1086" y="591"/>
                  </a:cubicBezTo>
                  <a:lnTo>
                    <a:pt x="1086" y="603"/>
                  </a:lnTo>
                  <a:cubicBezTo>
                    <a:pt x="1065" y="634"/>
                    <a:pt x="1044" y="657"/>
                    <a:pt x="1031" y="657"/>
                  </a:cubicBezTo>
                  <a:cubicBezTo>
                    <a:pt x="1028" y="657"/>
                    <a:pt x="1025" y="656"/>
                    <a:pt x="1023" y="654"/>
                  </a:cubicBezTo>
                  <a:cubicBezTo>
                    <a:pt x="1023" y="616"/>
                    <a:pt x="1035" y="591"/>
                    <a:pt x="1035" y="578"/>
                  </a:cubicBezTo>
                  <a:cubicBezTo>
                    <a:pt x="1046" y="583"/>
                    <a:pt x="1054" y="586"/>
                    <a:pt x="1061" y="589"/>
                  </a:cubicBezTo>
                  <a:lnTo>
                    <a:pt x="1061" y="589"/>
                  </a:lnTo>
                  <a:cubicBezTo>
                    <a:pt x="1050" y="583"/>
                    <a:pt x="1043" y="578"/>
                    <a:pt x="1035" y="578"/>
                  </a:cubicBezTo>
                  <a:lnTo>
                    <a:pt x="1035" y="578"/>
                  </a:lnTo>
                  <a:cubicBezTo>
                    <a:pt x="1048" y="578"/>
                    <a:pt x="1073" y="591"/>
                    <a:pt x="1086" y="591"/>
                  </a:cubicBezTo>
                  <a:cubicBezTo>
                    <a:pt x="1054" y="578"/>
                    <a:pt x="1057" y="578"/>
                    <a:pt x="1059" y="578"/>
                  </a:cubicBezTo>
                  <a:cubicBezTo>
                    <a:pt x="1061" y="578"/>
                    <a:pt x="1061" y="578"/>
                    <a:pt x="1023" y="566"/>
                  </a:cubicBezTo>
                  <a:lnTo>
                    <a:pt x="1048" y="566"/>
                  </a:lnTo>
                  <a:cubicBezTo>
                    <a:pt x="1035" y="566"/>
                    <a:pt x="1035" y="566"/>
                    <a:pt x="1023" y="553"/>
                  </a:cubicBezTo>
                  <a:cubicBezTo>
                    <a:pt x="1035" y="553"/>
                    <a:pt x="1035" y="541"/>
                    <a:pt x="1048" y="528"/>
                  </a:cubicBezTo>
                  <a:lnTo>
                    <a:pt x="1061" y="516"/>
                  </a:lnTo>
                  <a:cubicBezTo>
                    <a:pt x="1066" y="510"/>
                    <a:pt x="1069" y="507"/>
                    <a:pt x="1071" y="507"/>
                  </a:cubicBezTo>
                  <a:cubicBezTo>
                    <a:pt x="1073" y="507"/>
                    <a:pt x="1073" y="513"/>
                    <a:pt x="1073" y="528"/>
                  </a:cubicBezTo>
                  <a:lnTo>
                    <a:pt x="1073" y="541"/>
                  </a:lnTo>
                  <a:lnTo>
                    <a:pt x="1086" y="528"/>
                  </a:lnTo>
                  <a:cubicBezTo>
                    <a:pt x="1098" y="516"/>
                    <a:pt x="1111" y="490"/>
                    <a:pt x="1111" y="478"/>
                  </a:cubicBezTo>
                  <a:cubicBezTo>
                    <a:pt x="1111" y="443"/>
                    <a:pt x="1099" y="435"/>
                    <a:pt x="1085" y="435"/>
                  </a:cubicBezTo>
                  <a:cubicBezTo>
                    <a:pt x="1073" y="435"/>
                    <a:pt x="1059" y="440"/>
                    <a:pt x="1048" y="440"/>
                  </a:cubicBezTo>
                  <a:cubicBezTo>
                    <a:pt x="1061" y="440"/>
                    <a:pt x="1061" y="453"/>
                    <a:pt x="1061" y="465"/>
                  </a:cubicBezTo>
                  <a:lnTo>
                    <a:pt x="1023" y="490"/>
                  </a:lnTo>
                  <a:lnTo>
                    <a:pt x="1010" y="503"/>
                  </a:lnTo>
                  <a:lnTo>
                    <a:pt x="973" y="503"/>
                  </a:lnTo>
                  <a:cubicBezTo>
                    <a:pt x="985" y="503"/>
                    <a:pt x="985" y="503"/>
                    <a:pt x="998" y="516"/>
                  </a:cubicBezTo>
                  <a:lnTo>
                    <a:pt x="973" y="541"/>
                  </a:lnTo>
                  <a:lnTo>
                    <a:pt x="960" y="528"/>
                  </a:lnTo>
                  <a:cubicBezTo>
                    <a:pt x="960" y="516"/>
                    <a:pt x="960" y="516"/>
                    <a:pt x="973" y="503"/>
                  </a:cubicBezTo>
                  <a:lnTo>
                    <a:pt x="973" y="490"/>
                  </a:lnTo>
                  <a:lnTo>
                    <a:pt x="985" y="478"/>
                  </a:lnTo>
                  <a:lnTo>
                    <a:pt x="998" y="465"/>
                  </a:lnTo>
                  <a:lnTo>
                    <a:pt x="998" y="465"/>
                  </a:lnTo>
                  <a:cubicBezTo>
                    <a:pt x="985" y="478"/>
                    <a:pt x="973" y="478"/>
                    <a:pt x="960" y="490"/>
                  </a:cubicBezTo>
                  <a:lnTo>
                    <a:pt x="947" y="490"/>
                  </a:lnTo>
                  <a:lnTo>
                    <a:pt x="947" y="478"/>
                  </a:lnTo>
                  <a:cubicBezTo>
                    <a:pt x="947" y="465"/>
                    <a:pt x="960" y="440"/>
                    <a:pt x="973" y="428"/>
                  </a:cubicBezTo>
                  <a:lnTo>
                    <a:pt x="973" y="415"/>
                  </a:lnTo>
                  <a:lnTo>
                    <a:pt x="985" y="402"/>
                  </a:lnTo>
                  <a:lnTo>
                    <a:pt x="998" y="390"/>
                  </a:lnTo>
                  <a:cubicBezTo>
                    <a:pt x="998" y="377"/>
                    <a:pt x="998" y="377"/>
                    <a:pt x="1010" y="377"/>
                  </a:cubicBezTo>
                  <a:cubicBezTo>
                    <a:pt x="1010" y="377"/>
                    <a:pt x="1010" y="377"/>
                    <a:pt x="1010" y="371"/>
                  </a:cubicBezTo>
                  <a:lnTo>
                    <a:pt x="1010" y="371"/>
                  </a:lnTo>
                  <a:lnTo>
                    <a:pt x="973" y="390"/>
                  </a:lnTo>
                  <a:cubicBezTo>
                    <a:pt x="960" y="390"/>
                    <a:pt x="947" y="377"/>
                    <a:pt x="947" y="377"/>
                  </a:cubicBezTo>
                  <a:lnTo>
                    <a:pt x="947" y="365"/>
                  </a:lnTo>
                  <a:cubicBezTo>
                    <a:pt x="947" y="352"/>
                    <a:pt x="947" y="327"/>
                    <a:pt x="947" y="314"/>
                  </a:cubicBezTo>
                  <a:cubicBezTo>
                    <a:pt x="960" y="314"/>
                    <a:pt x="960" y="302"/>
                    <a:pt x="960" y="302"/>
                  </a:cubicBezTo>
                  <a:cubicBezTo>
                    <a:pt x="960" y="291"/>
                    <a:pt x="956" y="287"/>
                    <a:pt x="948" y="287"/>
                  </a:cubicBezTo>
                  <a:cubicBezTo>
                    <a:pt x="939" y="287"/>
                    <a:pt x="924" y="295"/>
                    <a:pt x="910" y="302"/>
                  </a:cubicBezTo>
                  <a:lnTo>
                    <a:pt x="885" y="314"/>
                  </a:lnTo>
                  <a:cubicBezTo>
                    <a:pt x="872" y="314"/>
                    <a:pt x="859" y="327"/>
                    <a:pt x="859" y="327"/>
                  </a:cubicBezTo>
                  <a:cubicBezTo>
                    <a:pt x="845" y="322"/>
                    <a:pt x="831" y="318"/>
                    <a:pt x="817" y="313"/>
                  </a:cubicBezTo>
                  <a:lnTo>
                    <a:pt x="817" y="313"/>
                  </a:lnTo>
                  <a:cubicBezTo>
                    <a:pt x="827" y="317"/>
                    <a:pt x="837" y="322"/>
                    <a:pt x="847" y="327"/>
                  </a:cubicBezTo>
                  <a:cubicBezTo>
                    <a:pt x="840" y="331"/>
                    <a:pt x="834" y="332"/>
                    <a:pt x="830" y="332"/>
                  </a:cubicBezTo>
                  <a:cubicBezTo>
                    <a:pt x="821" y="332"/>
                    <a:pt x="818" y="323"/>
                    <a:pt x="809" y="314"/>
                  </a:cubicBezTo>
                  <a:cubicBezTo>
                    <a:pt x="809" y="314"/>
                    <a:pt x="809" y="327"/>
                    <a:pt x="797" y="327"/>
                  </a:cubicBezTo>
                  <a:cubicBezTo>
                    <a:pt x="797" y="340"/>
                    <a:pt x="784" y="340"/>
                    <a:pt x="784" y="340"/>
                  </a:cubicBezTo>
                  <a:cubicBezTo>
                    <a:pt x="772" y="327"/>
                    <a:pt x="759" y="302"/>
                    <a:pt x="746" y="289"/>
                  </a:cubicBezTo>
                  <a:lnTo>
                    <a:pt x="746" y="289"/>
                  </a:lnTo>
                  <a:cubicBezTo>
                    <a:pt x="753" y="291"/>
                    <a:pt x="759" y="293"/>
                    <a:pt x="765" y="296"/>
                  </a:cubicBezTo>
                  <a:lnTo>
                    <a:pt x="765" y="296"/>
                  </a:lnTo>
                  <a:cubicBezTo>
                    <a:pt x="758" y="289"/>
                    <a:pt x="756" y="289"/>
                    <a:pt x="746" y="289"/>
                  </a:cubicBezTo>
                  <a:cubicBezTo>
                    <a:pt x="746" y="277"/>
                    <a:pt x="734" y="264"/>
                    <a:pt x="721" y="264"/>
                  </a:cubicBezTo>
                  <a:cubicBezTo>
                    <a:pt x="721" y="252"/>
                    <a:pt x="721" y="252"/>
                    <a:pt x="721" y="252"/>
                  </a:cubicBezTo>
                  <a:cubicBezTo>
                    <a:pt x="709" y="252"/>
                    <a:pt x="709" y="252"/>
                    <a:pt x="709" y="239"/>
                  </a:cubicBezTo>
                  <a:lnTo>
                    <a:pt x="696" y="239"/>
                  </a:lnTo>
                  <a:lnTo>
                    <a:pt x="709" y="252"/>
                  </a:lnTo>
                  <a:lnTo>
                    <a:pt x="709" y="264"/>
                  </a:lnTo>
                  <a:cubicBezTo>
                    <a:pt x="696" y="252"/>
                    <a:pt x="696" y="252"/>
                    <a:pt x="671" y="239"/>
                  </a:cubicBezTo>
                  <a:lnTo>
                    <a:pt x="684" y="201"/>
                  </a:lnTo>
                  <a:lnTo>
                    <a:pt x="684" y="189"/>
                  </a:lnTo>
                  <a:lnTo>
                    <a:pt x="696" y="164"/>
                  </a:lnTo>
                  <a:lnTo>
                    <a:pt x="696" y="151"/>
                  </a:lnTo>
                  <a:lnTo>
                    <a:pt x="684" y="151"/>
                  </a:lnTo>
                  <a:cubicBezTo>
                    <a:pt x="684" y="151"/>
                    <a:pt x="671" y="164"/>
                    <a:pt x="671" y="164"/>
                  </a:cubicBezTo>
                  <a:cubicBezTo>
                    <a:pt x="671" y="164"/>
                    <a:pt x="671" y="176"/>
                    <a:pt x="658" y="176"/>
                  </a:cubicBezTo>
                  <a:cubicBezTo>
                    <a:pt x="658" y="201"/>
                    <a:pt x="646" y="214"/>
                    <a:pt x="646" y="239"/>
                  </a:cubicBezTo>
                  <a:lnTo>
                    <a:pt x="646" y="252"/>
                  </a:lnTo>
                  <a:lnTo>
                    <a:pt x="633" y="264"/>
                  </a:lnTo>
                  <a:lnTo>
                    <a:pt x="633" y="277"/>
                  </a:lnTo>
                  <a:lnTo>
                    <a:pt x="633" y="289"/>
                  </a:lnTo>
                  <a:cubicBezTo>
                    <a:pt x="621" y="314"/>
                    <a:pt x="596" y="340"/>
                    <a:pt x="570" y="352"/>
                  </a:cubicBezTo>
                  <a:cubicBezTo>
                    <a:pt x="568" y="353"/>
                    <a:pt x="566" y="353"/>
                    <a:pt x="564" y="353"/>
                  </a:cubicBezTo>
                  <a:cubicBezTo>
                    <a:pt x="527" y="353"/>
                    <a:pt x="596" y="237"/>
                    <a:pt x="608" y="189"/>
                  </a:cubicBezTo>
                  <a:lnTo>
                    <a:pt x="608" y="189"/>
                  </a:lnTo>
                  <a:cubicBezTo>
                    <a:pt x="566" y="231"/>
                    <a:pt x="512" y="296"/>
                    <a:pt x="486" y="296"/>
                  </a:cubicBezTo>
                  <a:cubicBezTo>
                    <a:pt x="473" y="296"/>
                    <a:pt x="466" y="280"/>
                    <a:pt x="470" y="239"/>
                  </a:cubicBezTo>
                  <a:cubicBezTo>
                    <a:pt x="478" y="231"/>
                    <a:pt x="484" y="228"/>
                    <a:pt x="488" y="228"/>
                  </a:cubicBezTo>
                  <a:cubicBezTo>
                    <a:pt x="496" y="228"/>
                    <a:pt x="499" y="239"/>
                    <a:pt x="508" y="239"/>
                  </a:cubicBezTo>
                  <a:lnTo>
                    <a:pt x="508" y="151"/>
                  </a:lnTo>
                  <a:cubicBezTo>
                    <a:pt x="608" y="51"/>
                    <a:pt x="608" y="101"/>
                    <a:pt x="6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7"/>
            <p:cNvSpPr/>
            <p:nvPr/>
          </p:nvSpPr>
          <p:spPr>
            <a:xfrm>
              <a:off x="590800" y="418770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13" y="1"/>
                    <a:pt x="1" y="1"/>
                  </a:cubicBez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7"/>
            <p:cNvSpPr/>
            <p:nvPr/>
          </p:nvSpPr>
          <p:spPr>
            <a:xfrm>
              <a:off x="600850" y="419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7"/>
            <p:cNvSpPr/>
            <p:nvPr/>
          </p:nvSpPr>
          <p:spPr>
            <a:xfrm>
              <a:off x="599925" y="41965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13" y="13"/>
                  </a:lnTo>
                  <a:cubicBezTo>
                    <a:pt x="25" y="13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7"/>
            <p:cNvSpPr/>
            <p:nvPr/>
          </p:nvSpPr>
          <p:spPr>
            <a:xfrm>
              <a:off x="599600" y="41965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7"/>
            <p:cNvSpPr/>
            <p:nvPr/>
          </p:nvSpPr>
          <p:spPr>
            <a:xfrm>
              <a:off x="600850" y="41918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7"/>
            <p:cNvSpPr/>
            <p:nvPr/>
          </p:nvSpPr>
          <p:spPr>
            <a:xfrm>
              <a:off x="587675" y="41848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lnTo>
                    <a:pt x="13" y="13"/>
                  </a:ln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7"/>
            <p:cNvSpPr/>
            <p:nvPr/>
          </p:nvSpPr>
          <p:spPr>
            <a:xfrm>
              <a:off x="587350" y="41852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3" y="0"/>
                  </a:moveTo>
                  <a:lnTo>
                    <a:pt x="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7"/>
            <p:cNvSpPr/>
            <p:nvPr/>
          </p:nvSpPr>
          <p:spPr>
            <a:xfrm>
              <a:off x="589225" y="4187700"/>
              <a:ext cx="1925" cy="975"/>
            </a:xfrm>
            <a:custGeom>
              <a:avLst/>
              <a:gdLst/>
              <a:ahLst/>
              <a:cxnLst/>
              <a:rect l="l" t="t" r="r" b="b"/>
              <a:pathLst>
                <a:path w="77" h="39" extrusionOk="0">
                  <a:moveTo>
                    <a:pt x="51" y="1"/>
                  </a:moveTo>
                  <a:cubicBezTo>
                    <a:pt x="51" y="1"/>
                    <a:pt x="26" y="1"/>
                    <a:pt x="26" y="13"/>
                  </a:cubicBezTo>
                  <a:cubicBezTo>
                    <a:pt x="13" y="13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3"/>
                    <a:pt x="39" y="26"/>
                    <a:pt x="64" y="38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7"/>
            <p:cNvSpPr/>
            <p:nvPr/>
          </p:nvSpPr>
          <p:spPr>
            <a:xfrm>
              <a:off x="585775" y="4162250"/>
              <a:ext cx="1600" cy="650"/>
            </a:xfrm>
            <a:custGeom>
              <a:avLst/>
              <a:gdLst/>
              <a:ahLst/>
              <a:cxnLst/>
              <a:rect l="l" t="t" r="r" b="b"/>
              <a:pathLst>
                <a:path w="64" h="26" extrusionOk="0">
                  <a:moveTo>
                    <a:pt x="51" y="26"/>
                  </a:moveTo>
                  <a:cubicBezTo>
                    <a:pt x="64" y="26"/>
                    <a:pt x="13" y="1"/>
                    <a:pt x="1" y="1"/>
                  </a:cubicBezTo>
                  <a:cubicBezTo>
                    <a:pt x="13" y="1"/>
                    <a:pt x="64" y="26"/>
                    <a:pt x="51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7"/>
            <p:cNvSpPr/>
            <p:nvPr/>
          </p:nvSpPr>
          <p:spPr>
            <a:xfrm>
              <a:off x="588925" y="416445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1"/>
                  </a:moveTo>
                  <a:lnTo>
                    <a:pt x="13" y="13"/>
                  </a:lnTo>
                  <a:lnTo>
                    <a:pt x="38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7"/>
            <p:cNvSpPr/>
            <p:nvPr/>
          </p:nvSpPr>
          <p:spPr>
            <a:xfrm>
              <a:off x="588600" y="4164450"/>
              <a:ext cx="1425" cy="1025"/>
            </a:xfrm>
            <a:custGeom>
              <a:avLst/>
              <a:gdLst/>
              <a:ahLst/>
              <a:cxnLst/>
              <a:rect l="l" t="t" r="r" b="b"/>
              <a:pathLst>
                <a:path w="57" h="41" extrusionOk="0">
                  <a:moveTo>
                    <a:pt x="13" y="26"/>
                  </a:moveTo>
                  <a:cubicBezTo>
                    <a:pt x="18" y="28"/>
                    <a:pt x="20" y="29"/>
                    <a:pt x="21" y="29"/>
                  </a:cubicBezTo>
                  <a:lnTo>
                    <a:pt x="21" y="29"/>
                  </a:lnTo>
                  <a:cubicBezTo>
                    <a:pt x="19" y="28"/>
                    <a:pt x="16" y="27"/>
                    <a:pt x="13" y="26"/>
                  </a:cubicBezTo>
                  <a:close/>
                  <a:moveTo>
                    <a:pt x="34" y="24"/>
                  </a:moveTo>
                  <a:cubicBezTo>
                    <a:pt x="33" y="24"/>
                    <a:pt x="38" y="27"/>
                    <a:pt x="43" y="31"/>
                  </a:cubicBezTo>
                  <a:lnTo>
                    <a:pt x="43" y="31"/>
                  </a:lnTo>
                  <a:lnTo>
                    <a:pt x="38" y="26"/>
                  </a:lnTo>
                  <a:cubicBezTo>
                    <a:pt x="36" y="24"/>
                    <a:pt x="34" y="24"/>
                    <a:pt x="34" y="24"/>
                  </a:cubicBezTo>
                  <a:close/>
                  <a:moveTo>
                    <a:pt x="1" y="1"/>
                  </a:moveTo>
                  <a:cubicBezTo>
                    <a:pt x="1" y="11"/>
                    <a:pt x="25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lnTo>
                    <a:pt x="21" y="29"/>
                  </a:lnTo>
                  <a:cubicBezTo>
                    <a:pt x="41" y="37"/>
                    <a:pt x="49" y="40"/>
                    <a:pt x="52" y="40"/>
                  </a:cubicBezTo>
                  <a:cubicBezTo>
                    <a:pt x="56" y="40"/>
                    <a:pt x="50" y="35"/>
                    <a:pt x="43" y="31"/>
                  </a:cubicBezTo>
                  <a:lnTo>
                    <a:pt x="43" y="31"/>
                  </a:lnTo>
                  <a:lnTo>
                    <a:pt x="5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7"/>
            <p:cNvSpPr/>
            <p:nvPr/>
          </p:nvSpPr>
          <p:spPr>
            <a:xfrm>
              <a:off x="584525" y="41632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4" y="1"/>
                  </a:moveTo>
                  <a:cubicBezTo>
                    <a:pt x="0" y="1"/>
                    <a:pt x="0" y="4"/>
                    <a:pt x="13" y="10"/>
                  </a:cubicBezTo>
                  <a:cubicBezTo>
                    <a:pt x="13" y="4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7"/>
            <p:cNvSpPr/>
            <p:nvPr/>
          </p:nvSpPr>
          <p:spPr>
            <a:xfrm>
              <a:off x="586100" y="4164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cubicBezTo>
                    <a:pt x="0" y="1"/>
                    <a:pt x="0" y="1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7"/>
            <p:cNvSpPr/>
            <p:nvPr/>
          </p:nvSpPr>
          <p:spPr>
            <a:xfrm>
              <a:off x="585775" y="416415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13" y="13"/>
                    <a:pt x="13" y="13"/>
                  </a:cubicBezTo>
                  <a:lnTo>
                    <a:pt x="13" y="13"/>
                  </a:lnTo>
                  <a:cubicBezTo>
                    <a:pt x="21" y="16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lnTo>
                    <a:pt x="24" y="18"/>
                  </a:lnTo>
                  <a:cubicBezTo>
                    <a:pt x="31" y="21"/>
                    <a:pt x="36" y="22"/>
                    <a:pt x="37" y="22"/>
                  </a:cubicBezTo>
                  <a:cubicBezTo>
                    <a:pt x="38" y="22"/>
                    <a:pt x="34" y="20"/>
                    <a:pt x="20" y="15"/>
                  </a:cubicBezTo>
                  <a:lnTo>
                    <a:pt x="20" y="15"/>
                  </a:lnTo>
                  <a:cubicBezTo>
                    <a:pt x="15" y="12"/>
                    <a:pt x="6" y="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7"/>
            <p:cNvSpPr/>
            <p:nvPr/>
          </p:nvSpPr>
          <p:spPr>
            <a:xfrm>
              <a:off x="586025" y="4164050"/>
              <a:ext cx="1350" cy="750"/>
            </a:xfrm>
            <a:custGeom>
              <a:avLst/>
              <a:gdLst/>
              <a:ahLst/>
              <a:cxnLst/>
              <a:rect l="l" t="t" r="r" b="b"/>
              <a:pathLst>
                <a:path w="54" h="30" extrusionOk="0">
                  <a:moveTo>
                    <a:pt x="2" y="1"/>
                  </a:moveTo>
                  <a:cubicBezTo>
                    <a:pt x="1" y="1"/>
                    <a:pt x="1" y="2"/>
                    <a:pt x="3" y="4"/>
                  </a:cubicBezTo>
                  <a:cubicBezTo>
                    <a:pt x="16" y="17"/>
                    <a:pt x="28" y="17"/>
                    <a:pt x="54" y="29"/>
                  </a:cubicBezTo>
                  <a:cubicBezTo>
                    <a:pt x="43" y="19"/>
                    <a:pt x="9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7"/>
            <p:cNvSpPr/>
            <p:nvPr/>
          </p:nvSpPr>
          <p:spPr>
            <a:xfrm>
              <a:off x="590800" y="4166025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13" y="1"/>
                  </a:moveTo>
                  <a:cubicBezTo>
                    <a:pt x="20" y="7"/>
                    <a:pt x="13" y="7"/>
                    <a:pt x="9" y="7"/>
                  </a:cubicBezTo>
                  <a:cubicBezTo>
                    <a:pt x="4" y="7"/>
                    <a:pt x="1" y="7"/>
                    <a:pt x="13" y="13"/>
                  </a:cubicBezTo>
                  <a:lnTo>
                    <a:pt x="38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7"/>
            <p:cNvSpPr/>
            <p:nvPr/>
          </p:nvSpPr>
          <p:spPr>
            <a:xfrm>
              <a:off x="585475" y="4164775"/>
              <a:ext cx="950" cy="325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0"/>
                  </a:moveTo>
                  <a:lnTo>
                    <a:pt x="25" y="13"/>
                  </a:lnTo>
                  <a:cubicBezTo>
                    <a:pt x="38" y="13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7"/>
            <p:cNvSpPr/>
            <p:nvPr/>
          </p:nvSpPr>
          <p:spPr>
            <a:xfrm>
              <a:off x="587350" y="4164775"/>
              <a:ext cx="1275" cy="975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38"/>
                  </a:moveTo>
                  <a:lnTo>
                    <a:pt x="1" y="0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7"/>
            <p:cNvSpPr/>
            <p:nvPr/>
          </p:nvSpPr>
          <p:spPr>
            <a:xfrm>
              <a:off x="582650" y="4163825"/>
              <a:ext cx="1575" cy="650"/>
            </a:xfrm>
            <a:custGeom>
              <a:avLst/>
              <a:gdLst/>
              <a:ahLst/>
              <a:cxnLst/>
              <a:rect l="l" t="t" r="r" b="b"/>
              <a:pathLst>
                <a:path w="63" h="26" extrusionOk="0">
                  <a:moveTo>
                    <a:pt x="0" y="1"/>
                  </a:moveTo>
                  <a:lnTo>
                    <a:pt x="63" y="26"/>
                  </a:lnTo>
                  <a:lnTo>
                    <a:pt x="63" y="26"/>
                  </a:lnTo>
                  <a:lnTo>
                    <a:pt x="38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7"/>
            <p:cNvSpPr/>
            <p:nvPr/>
          </p:nvSpPr>
          <p:spPr>
            <a:xfrm>
              <a:off x="583275" y="4164475"/>
              <a:ext cx="950" cy="625"/>
            </a:xfrm>
            <a:custGeom>
              <a:avLst/>
              <a:gdLst/>
              <a:ahLst/>
              <a:cxnLst/>
              <a:rect l="l" t="t" r="r" b="b"/>
              <a:pathLst>
                <a:path w="38" h="25" extrusionOk="0">
                  <a:moveTo>
                    <a:pt x="1" y="1"/>
                  </a:moveTo>
                  <a:cubicBezTo>
                    <a:pt x="13" y="13"/>
                    <a:pt x="26" y="25"/>
                    <a:pt x="38" y="25"/>
                  </a:cubicBezTo>
                  <a:cubicBezTo>
                    <a:pt x="13" y="13"/>
                    <a:pt x="13" y="1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7"/>
            <p:cNvSpPr/>
            <p:nvPr/>
          </p:nvSpPr>
          <p:spPr>
            <a:xfrm>
              <a:off x="585775" y="416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7"/>
            <p:cNvSpPr/>
            <p:nvPr/>
          </p:nvSpPr>
          <p:spPr>
            <a:xfrm>
              <a:off x="585775" y="41650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7"/>
            <p:cNvSpPr/>
            <p:nvPr/>
          </p:nvSpPr>
          <p:spPr>
            <a:xfrm>
              <a:off x="587350" y="4165400"/>
              <a:ext cx="2550" cy="1275"/>
            </a:xfrm>
            <a:custGeom>
              <a:avLst/>
              <a:gdLst/>
              <a:ahLst/>
              <a:cxnLst/>
              <a:rect l="l" t="t" r="r" b="b"/>
              <a:pathLst>
                <a:path w="102" h="5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5"/>
                    <a:pt x="14" y="9"/>
                    <a:pt x="20" y="12"/>
                  </a:cubicBezTo>
                  <a:lnTo>
                    <a:pt x="20" y="12"/>
                  </a:lnTo>
                  <a:cubicBezTo>
                    <a:pt x="13" y="8"/>
                    <a:pt x="7" y="4"/>
                    <a:pt x="1" y="0"/>
                  </a:cubicBezTo>
                  <a:close/>
                  <a:moveTo>
                    <a:pt x="20" y="12"/>
                  </a:moveTo>
                  <a:cubicBezTo>
                    <a:pt x="40" y="25"/>
                    <a:pt x="63" y="41"/>
                    <a:pt x="101" y="51"/>
                  </a:cubicBezTo>
                  <a:cubicBezTo>
                    <a:pt x="70" y="30"/>
                    <a:pt x="48" y="26"/>
                    <a:pt x="2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7"/>
            <p:cNvSpPr/>
            <p:nvPr/>
          </p:nvSpPr>
          <p:spPr>
            <a:xfrm>
              <a:off x="586725" y="4165400"/>
              <a:ext cx="975" cy="350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0" y="0"/>
                  </a:moveTo>
                  <a:lnTo>
                    <a:pt x="26" y="13"/>
                  </a:lnTo>
                  <a:lnTo>
                    <a:pt x="38" y="13"/>
                  </a:lnTo>
                  <a:cubicBezTo>
                    <a:pt x="26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7"/>
            <p:cNvSpPr/>
            <p:nvPr/>
          </p:nvSpPr>
          <p:spPr>
            <a:xfrm>
              <a:off x="587350" y="41657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7"/>
            <p:cNvSpPr/>
            <p:nvPr/>
          </p:nvSpPr>
          <p:spPr>
            <a:xfrm>
              <a:off x="585150" y="4165400"/>
              <a:ext cx="975" cy="575"/>
            </a:xfrm>
            <a:custGeom>
              <a:avLst/>
              <a:gdLst/>
              <a:ahLst/>
              <a:cxnLst/>
              <a:rect l="l" t="t" r="r" b="b"/>
              <a:pathLst>
                <a:path w="39" h="23" extrusionOk="0">
                  <a:moveTo>
                    <a:pt x="1" y="0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32" y="19"/>
                    <a:pt x="35" y="22"/>
                    <a:pt x="37" y="22"/>
                  </a:cubicBezTo>
                  <a:cubicBezTo>
                    <a:pt x="38" y="22"/>
                    <a:pt x="38" y="19"/>
                    <a:pt x="38" y="13"/>
                  </a:cubicBezTo>
                  <a:cubicBezTo>
                    <a:pt x="26" y="1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7"/>
            <p:cNvSpPr/>
            <p:nvPr/>
          </p:nvSpPr>
          <p:spPr>
            <a:xfrm>
              <a:off x="585775" y="4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7"/>
            <p:cNvSpPr/>
            <p:nvPr/>
          </p:nvSpPr>
          <p:spPr>
            <a:xfrm>
              <a:off x="586100" y="41657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0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7"/>
            <p:cNvSpPr/>
            <p:nvPr/>
          </p:nvSpPr>
          <p:spPr>
            <a:xfrm>
              <a:off x="585150" y="41650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7"/>
            <p:cNvSpPr/>
            <p:nvPr/>
          </p:nvSpPr>
          <p:spPr>
            <a:xfrm>
              <a:off x="585475" y="416540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0"/>
                  </a:moveTo>
                  <a:cubicBezTo>
                    <a:pt x="0" y="0"/>
                    <a:pt x="13" y="0"/>
                    <a:pt x="25" y="13"/>
                  </a:cubicBezTo>
                  <a:cubicBezTo>
                    <a:pt x="25" y="13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7"/>
            <p:cNvSpPr/>
            <p:nvPr/>
          </p:nvSpPr>
          <p:spPr>
            <a:xfrm>
              <a:off x="592075" y="41676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7"/>
            <p:cNvSpPr/>
            <p:nvPr/>
          </p:nvSpPr>
          <p:spPr>
            <a:xfrm>
              <a:off x="587975" y="41980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7"/>
            <p:cNvSpPr/>
            <p:nvPr/>
          </p:nvSpPr>
          <p:spPr>
            <a:xfrm>
              <a:off x="574775" y="419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7"/>
            <p:cNvSpPr/>
            <p:nvPr/>
          </p:nvSpPr>
          <p:spPr>
            <a:xfrm>
              <a:off x="587350" y="4191150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3" y="1"/>
                  </a:moveTo>
                  <a:lnTo>
                    <a:pt x="1" y="1"/>
                  </a:lnTo>
                  <a:cubicBezTo>
                    <a:pt x="26" y="1"/>
                    <a:pt x="26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7"/>
            <p:cNvSpPr/>
            <p:nvPr/>
          </p:nvSpPr>
          <p:spPr>
            <a:xfrm>
              <a:off x="590500" y="4189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7"/>
            <p:cNvSpPr/>
            <p:nvPr/>
          </p:nvSpPr>
          <p:spPr>
            <a:xfrm>
              <a:off x="589875" y="4189600"/>
              <a:ext cx="1275" cy="325"/>
            </a:xfrm>
            <a:custGeom>
              <a:avLst/>
              <a:gdLst/>
              <a:ahLst/>
              <a:cxnLst/>
              <a:rect l="l" t="t" r="r" b="b"/>
              <a:pathLst>
                <a:path w="51" h="13" extrusionOk="0">
                  <a:moveTo>
                    <a:pt x="0" y="0"/>
                  </a:moveTo>
                  <a:lnTo>
                    <a:pt x="38" y="13"/>
                  </a:lnTo>
                  <a:cubicBezTo>
                    <a:pt x="50" y="13"/>
                    <a:pt x="38" y="13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7"/>
            <p:cNvSpPr/>
            <p:nvPr/>
          </p:nvSpPr>
          <p:spPr>
            <a:xfrm>
              <a:off x="572575" y="4194625"/>
              <a:ext cx="975" cy="325"/>
            </a:xfrm>
            <a:custGeom>
              <a:avLst/>
              <a:gdLst/>
              <a:ahLst/>
              <a:cxnLst/>
              <a:rect l="l" t="t" r="r" b="b"/>
              <a:pathLst>
                <a:path w="39" h="13" extrusionOk="0">
                  <a:moveTo>
                    <a:pt x="1" y="0"/>
                  </a:moveTo>
                  <a:lnTo>
                    <a:pt x="39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7"/>
            <p:cNvSpPr/>
            <p:nvPr/>
          </p:nvSpPr>
          <p:spPr>
            <a:xfrm>
              <a:off x="573525" y="4195250"/>
              <a:ext cx="1600" cy="950"/>
            </a:xfrm>
            <a:custGeom>
              <a:avLst/>
              <a:gdLst/>
              <a:ahLst/>
              <a:cxnLst/>
              <a:rect l="l" t="t" r="r" b="b"/>
              <a:pathLst>
                <a:path w="64" h="38" extrusionOk="0">
                  <a:moveTo>
                    <a:pt x="1" y="0"/>
                  </a:moveTo>
                  <a:lnTo>
                    <a:pt x="51" y="38"/>
                  </a:lnTo>
                  <a:cubicBezTo>
                    <a:pt x="51" y="38"/>
                    <a:pt x="51" y="33"/>
                    <a:pt x="54" y="32"/>
                  </a:cubicBezTo>
                  <a:lnTo>
                    <a:pt x="54" y="32"/>
                  </a:lnTo>
                  <a:lnTo>
                    <a:pt x="1" y="0"/>
                  </a:lnTo>
                  <a:close/>
                  <a:moveTo>
                    <a:pt x="55" y="32"/>
                  </a:moveTo>
                  <a:cubicBezTo>
                    <a:pt x="54" y="32"/>
                    <a:pt x="54" y="32"/>
                    <a:pt x="54" y="32"/>
                  </a:cubicBezTo>
                  <a:lnTo>
                    <a:pt x="54" y="32"/>
                  </a:lnTo>
                  <a:lnTo>
                    <a:pt x="63" y="38"/>
                  </a:lnTo>
                  <a:cubicBezTo>
                    <a:pt x="59" y="34"/>
                    <a:pt x="56" y="32"/>
                    <a:pt x="55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7"/>
            <p:cNvSpPr/>
            <p:nvPr/>
          </p:nvSpPr>
          <p:spPr>
            <a:xfrm>
              <a:off x="594600" y="4074475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4" y="0"/>
                  </a:moveTo>
                  <a:cubicBezTo>
                    <a:pt x="1" y="0"/>
                    <a:pt x="4" y="6"/>
                    <a:pt x="12" y="6"/>
                  </a:cubicBezTo>
                  <a:cubicBezTo>
                    <a:pt x="8" y="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7"/>
            <p:cNvSpPr/>
            <p:nvPr/>
          </p:nvSpPr>
          <p:spPr>
            <a:xfrm>
              <a:off x="594250" y="4074300"/>
              <a:ext cx="350" cy="650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" y="0"/>
                  </a:moveTo>
                  <a:cubicBezTo>
                    <a:pt x="1" y="1"/>
                    <a:pt x="14" y="13"/>
                    <a:pt x="14" y="25"/>
                  </a:cubicBez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7"/>
            <p:cNvSpPr/>
            <p:nvPr/>
          </p:nvSpPr>
          <p:spPr>
            <a:xfrm>
              <a:off x="594250" y="4074600"/>
              <a:ext cx="350" cy="975"/>
            </a:xfrm>
            <a:custGeom>
              <a:avLst/>
              <a:gdLst/>
              <a:ahLst/>
              <a:cxnLst/>
              <a:rect l="l" t="t" r="r" b="b"/>
              <a:pathLst>
                <a:path w="14" h="39" extrusionOk="0">
                  <a:moveTo>
                    <a:pt x="1" y="1"/>
                  </a:moveTo>
                  <a:cubicBezTo>
                    <a:pt x="1" y="1"/>
                    <a:pt x="1" y="13"/>
                    <a:pt x="1" y="13"/>
                  </a:cubicBezTo>
                  <a:cubicBezTo>
                    <a:pt x="1" y="13"/>
                    <a:pt x="1" y="26"/>
                    <a:pt x="1" y="39"/>
                  </a:cubicBezTo>
                  <a:cubicBezTo>
                    <a:pt x="1" y="26"/>
                    <a:pt x="1" y="26"/>
                    <a:pt x="14" y="13"/>
                  </a:cubicBezTo>
                  <a:cubicBezTo>
                    <a:pt x="14" y="1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7"/>
            <p:cNvSpPr/>
            <p:nvPr/>
          </p:nvSpPr>
          <p:spPr>
            <a:xfrm>
              <a:off x="594575" y="407430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13"/>
                  </a:lnTo>
                  <a:cubicBezTo>
                    <a:pt x="13" y="13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7"/>
            <p:cNvSpPr/>
            <p:nvPr/>
          </p:nvSpPr>
          <p:spPr>
            <a:xfrm>
              <a:off x="570700" y="40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7"/>
            <p:cNvSpPr/>
            <p:nvPr/>
          </p:nvSpPr>
          <p:spPr>
            <a:xfrm>
              <a:off x="598975" y="4077125"/>
              <a:ext cx="650" cy="975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0" y="0"/>
                  </a:moveTo>
                  <a:cubicBezTo>
                    <a:pt x="1" y="1"/>
                    <a:pt x="13" y="13"/>
                    <a:pt x="13" y="38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13" y="13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7"/>
            <p:cNvSpPr/>
            <p:nvPr/>
          </p:nvSpPr>
          <p:spPr>
            <a:xfrm>
              <a:off x="599600" y="40774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13"/>
                    <a:pt x="13" y="13"/>
                  </a:cubicBezTo>
                  <a:cubicBezTo>
                    <a:pt x="13" y="1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7"/>
            <p:cNvSpPr/>
            <p:nvPr/>
          </p:nvSpPr>
          <p:spPr>
            <a:xfrm>
              <a:off x="598475" y="4077350"/>
              <a:ext cx="525" cy="425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3" y="1"/>
                  </a:moveTo>
                  <a:cubicBezTo>
                    <a:pt x="0" y="1"/>
                    <a:pt x="10" y="17"/>
                    <a:pt x="20" y="17"/>
                  </a:cubicBezTo>
                  <a:lnTo>
                    <a:pt x="8" y="4"/>
                  </a:ln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7"/>
            <p:cNvSpPr/>
            <p:nvPr/>
          </p:nvSpPr>
          <p:spPr>
            <a:xfrm>
              <a:off x="598650" y="407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7"/>
            <p:cNvSpPr/>
            <p:nvPr/>
          </p:nvSpPr>
          <p:spPr>
            <a:xfrm>
              <a:off x="598975" y="40777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7"/>
            <p:cNvSpPr/>
            <p:nvPr/>
          </p:nvSpPr>
          <p:spPr>
            <a:xfrm>
              <a:off x="630400" y="40931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7"/>
            <p:cNvSpPr/>
            <p:nvPr/>
          </p:nvSpPr>
          <p:spPr>
            <a:xfrm>
              <a:off x="629750" y="409252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0"/>
                  </a:moveTo>
                  <a:cubicBezTo>
                    <a:pt x="1" y="13"/>
                    <a:pt x="13" y="13"/>
                    <a:pt x="26" y="25"/>
                  </a:cubicBezTo>
                  <a:cubicBezTo>
                    <a:pt x="14" y="13"/>
                    <a:pt x="13" y="13"/>
                    <a:pt x="1" y="1"/>
                  </a:cubicBezTo>
                  <a:lnTo>
                    <a:pt x="1" y="1"/>
                  </a:lnTo>
                  <a:cubicBezTo>
                    <a:pt x="10" y="9"/>
                    <a:pt x="19" y="18"/>
                    <a:pt x="23" y="18"/>
                  </a:cubicBezTo>
                  <a:cubicBezTo>
                    <a:pt x="25" y="18"/>
                    <a:pt x="26" y="16"/>
                    <a:pt x="26" y="13"/>
                  </a:cubicBezTo>
                  <a:cubicBezTo>
                    <a:pt x="13" y="6"/>
                    <a:pt x="13" y="6"/>
                    <a:pt x="15" y="6"/>
                  </a:cubicBezTo>
                  <a:cubicBezTo>
                    <a:pt x="17" y="6"/>
                    <a:pt x="20" y="6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7"/>
            <p:cNvSpPr/>
            <p:nvPr/>
          </p:nvSpPr>
          <p:spPr>
            <a:xfrm>
              <a:off x="627875" y="4090950"/>
              <a:ext cx="975" cy="975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7"/>
            <p:cNvSpPr/>
            <p:nvPr/>
          </p:nvSpPr>
          <p:spPr>
            <a:xfrm>
              <a:off x="618125" y="410477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4" y="0"/>
                    <a:pt x="1" y="0"/>
                    <a:pt x="1" y="0"/>
                  </a:cubicBezTo>
                  <a:cubicBezTo>
                    <a:pt x="1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7"/>
            <p:cNvSpPr/>
            <p:nvPr/>
          </p:nvSpPr>
          <p:spPr>
            <a:xfrm>
              <a:off x="630700" y="4091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1" y="1"/>
                    <a:pt x="1" y="1"/>
                    <a:pt x="13" y="7"/>
                  </a:cubicBezTo>
                  <a:lnTo>
                    <a:pt x="13" y="7"/>
                  </a:lnTo>
                  <a:cubicBezTo>
                    <a:pt x="10" y="4"/>
                    <a:pt x="7" y="1"/>
                    <a:pt x="1" y="1"/>
                  </a:cubicBezTo>
                  <a:close/>
                  <a:moveTo>
                    <a:pt x="13" y="7"/>
                  </a:moveTo>
                  <a:cubicBezTo>
                    <a:pt x="16" y="10"/>
                    <a:pt x="19" y="13"/>
                    <a:pt x="26" y="13"/>
                  </a:cubicBezTo>
                  <a:cubicBezTo>
                    <a:pt x="21" y="11"/>
                    <a:pt x="16" y="9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7"/>
            <p:cNvSpPr/>
            <p:nvPr/>
          </p:nvSpPr>
          <p:spPr>
            <a:xfrm>
              <a:off x="630075" y="409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7"/>
            <p:cNvSpPr/>
            <p:nvPr/>
          </p:nvSpPr>
          <p:spPr>
            <a:xfrm>
              <a:off x="629125" y="409440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7"/>
            <p:cNvSpPr/>
            <p:nvPr/>
          </p:nvSpPr>
          <p:spPr>
            <a:xfrm>
              <a:off x="623175" y="4102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0" y="0"/>
                    <a:pt x="25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7"/>
            <p:cNvSpPr/>
            <p:nvPr/>
          </p:nvSpPr>
          <p:spPr>
            <a:xfrm>
              <a:off x="623475" y="4101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26"/>
                  </a:moveTo>
                  <a:lnTo>
                    <a:pt x="26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7"/>
            <p:cNvSpPr/>
            <p:nvPr/>
          </p:nvSpPr>
          <p:spPr>
            <a:xfrm>
              <a:off x="629125" y="4094725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3" y="13"/>
                    <a:pt x="1" y="13"/>
                    <a:pt x="26" y="38"/>
                  </a:cubicBezTo>
                  <a:cubicBezTo>
                    <a:pt x="38" y="38"/>
                    <a:pt x="1" y="13"/>
                    <a:pt x="26" y="13"/>
                  </a:cubicBezTo>
                  <a:cubicBezTo>
                    <a:pt x="20" y="6"/>
                    <a:pt x="16" y="6"/>
                    <a:pt x="13" y="6"/>
                  </a:cubicBezTo>
                  <a:cubicBezTo>
                    <a:pt x="10" y="6"/>
                    <a:pt x="7" y="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7"/>
            <p:cNvSpPr/>
            <p:nvPr/>
          </p:nvSpPr>
          <p:spPr>
            <a:xfrm>
              <a:off x="625375" y="410067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7"/>
            <p:cNvSpPr/>
            <p:nvPr/>
          </p:nvSpPr>
          <p:spPr>
            <a:xfrm>
              <a:off x="603675" y="406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7"/>
            <p:cNvSpPr/>
            <p:nvPr/>
          </p:nvSpPr>
          <p:spPr>
            <a:xfrm>
              <a:off x="603675" y="40642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0"/>
                    <a:pt x="1" y="0"/>
                    <a:pt x="1" y="13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7"/>
            <p:cNvSpPr/>
            <p:nvPr/>
          </p:nvSpPr>
          <p:spPr>
            <a:xfrm>
              <a:off x="603375" y="4064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7"/>
            <p:cNvSpPr/>
            <p:nvPr/>
          </p:nvSpPr>
          <p:spPr>
            <a:xfrm>
              <a:off x="603050" y="40645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7"/>
            <p:cNvSpPr/>
            <p:nvPr/>
          </p:nvSpPr>
          <p:spPr>
            <a:xfrm>
              <a:off x="603050" y="40658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3" y="0"/>
                    <a:pt x="1" y="0"/>
                  </a:cubicBezTo>
                  <a:cubicBezTo>
                    <a:pt x="13" y="0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7"/>
            <p:cNvSpPr/>
            <p:nvPr/>
          </p:nvSpPr>
          <p:spPr>
            <a:xfrm>
              <a:off x="603050" y="40645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7"/>
            <p:cNvSpPr/>
            <p:nvPr/>
          </p:nvSpPr>
          <p:spPr>
            <a:xfrm>
              <a:off x="603375" y="4065825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0" y="0"/>
                  </a:moveTo>
                  <a:cubicBezTo>
                    <a:pt x="0" y="13"/>
                    <a:pt x="13" y="13"/>
                    <a:pt x="26" y="25"/>
                  </a:cubicBezTo>
                  <a:lnTo>
                    <a:pt x="13" y="13"/>
                  </a:lnTo>
                  <a:cubicBezTo>
                    <a:pt x="26" y="13"/>
                    <a:pt x="26" y="25"/>
                    <a:pt x="26" y="25"/>
                  </a:cubicBezTo>
                  <a:cubicBezTo>
                    <a:pt x="38" y="13"/>
                    <a:pt x="38" y="13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7"/>
            <p:cNvSpPr/>
            <p:nvPr/>
          </p:nvSpPr>
          <p:spPr>
            <a:xfrm>
              <a:off x="603675" y="4063625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7"/>
            <p:cNvSpPr/>
            <p:nvPr/>
          </p:nvSpPr>
          <p:spPr>
            <a:xfrm>
              <a:off x="631025" y="4090950"/>
              <a:ext cx="325" cy="475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9" y="9"/>
                    <a:pt x="12" y="18"/>
                    <a:pt x="12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13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7"/>
            <p:cNvSpPr/>
            <p:nvPr/>
          </p:nvSpPr>
          <p:spPr>
            <a:xfrm>
              <a:off x="603050" y="4063625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0"/>
                    <a:pt x="1" y="0"/>
                    <a:pt x="1" y="13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7" y="6"/>
                    <a:pt x="13" y="13"/>
                  </a:cubicBezTo>
                  <a:cubicBezTo>
                    <a:pt x="1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7"/>
            <p:cNvSpPr/>
            <p:nvPr/>
          </p:nvSpPr>
          <p:spPr>
            <a:xfrm>
              <a:off x="603050" y="40639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cubicBezTo>
                    <a:pt x="13" y="1"/>
                    <a:pt x="13" y="13"/>
                    <a:pt x="13" y="13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7"/>
            <p:cNvSpPr/>
            <p:nvPr/>
          </p:nvSpPr>
          <p:spPr>
            <a:xfrm>
              <a:off x="603050" y="4063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lnTo>
                    <a:pt x="26" y="26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7"/>
            <p:cNvSpPr/>
            <p:nvPr/>
          </p:nvSpPr>
          <p:spPr>
            <a:xfrm>
              <a:off x="605575" y="40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7"/>
            <p:cNvSpPr/>
            <p:nvPr/>
          </p:nvSpPr>
          <p:spPr>
            <a:xfrm>
              <a:off x="601800" y="4069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7"/>
            <p:cNvSpPr/>
            <p:nvPr/>
          </p:nvSpPr>
          <p:spPr>
            <a:xfrm>
              <a:off x="600850" y="4068025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lnTo>
                    <a:pt x="13" y="6"/>
                  </a:lnTo>
                  <a:lnTo>
                    <a:pt x="13" y="6"/>
                  </a:lnTo>
                  <a:cubicBezTo>
                    <a:pt x="13" y="0"/>
                    <a:pt x="11" y="0"/>
                    <a:pt x="1" y="0"/>
                  </a:cubicBezTo>
                  <a:close/>
                  <a:moveTo>
                    <a:pt x="13" y="6"/>
                  </a:moveTo>
                  <a:cubicBezTo>
                    <a:pt x="13" y="8"/>
                    <a:pt x="13" y="10"/>
                    <a:pt x="13" y="13"/>
                  </a:cubicBezTo>
                  <a:lnTo>
                    <a:pt x="26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7"/>
            <p:cNvSpPr/>
            <p:nvPr/>
          </p:nvSpPr>
          <p:spPr>
            <a:xfrm>
              <a:off x="602125" y="40730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0"/>
                    <a:pt x="0" y="0"/>
                    <a:pt x="13" y="0"/>
                  </a:cubicBezTo>
                  <a:cubicBezTo>
                    <a:pt x="13" y="13"/>
                    <a:pt x="13" y="13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7"/>
            <p:cNvSpPr/>
            <p:nvPr/>
          </p:nvSpPr>
          <p:spPr>
            <a:xfrm>
              <a:off x="603050" y="406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7"/>
            <p:cNvSpPr/>
            <p:nvPr/>
          </p:nvSpPr>
          <p:spPr>
            <a:xfrm>
              <a:off x="601800" y="4075550"/>
              <a:ext cx="350" cy="475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2" y="18"/>
                    <a:pt x="13" y="18"/>
                  </a:cubicBezTo>
                  <a:cubicBezTo>
                    <a:pt x="13" y="18"/>
                    <a:pt x="13" y="17"/>
                    <a:pt x="13" y="13"/>
                  </a:cubicBezTo>
                  <a:cubicBezTo>
                    <a:pt x="7" y="7"/>
                    <a:pt x="3" y="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7"/>
            <p:cNvSpPr/>
            <p:nvPr/>
          </p:nvSpPr>
          <p:spPr>
            <a:xfrm>
              <a:off x="602125" y="4068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7"/>
            <p:cNvSpPr/>
            <p:nvPr/>
          </p:nvSpPr>
          <p:spPr>
            <a:xfrm>
              <a:off x="602125" y="4066125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0" y="1"/>
                    <a:pt x="0" y="1"/>
                    <a:pt x="0" y="13"/>
                  </a:cubicBezTo>
                  <a:lnTo>
                    <a:pt x="13" y="13"/>
                  </a:lnTo>
                  <a:cubicBezTo>
                    <a:pt x="13" y="13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7"/>
            <p:cNvSpPr/>
            <p:nvPr/>
          </p:nvSpPr>
          <p:spPr>
            <a:xfrm>
              <a:off x="603375" y="4066450"/>
              <a:ext cx="650" cy="32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3" y="0"/>
                  </a:moveTo>
                  <a:cubicBezTo>
                    <a:pt x="0" y="0"/>
                    <a:pt x="13" y="0"/>
                    <a:pt x="26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7"/>
            <p:cNvSpPr/>
            <p:nvPr/>
          </p:nvSpPr>
          <p:spPr>
            <a:xfrm>
              <a:off x="597725" y="407177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0" y="1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7"/>
            <p:cNvSpPr/>
            <p:nvPr/>
          </p:nvSpPr>
          <p:spPr>
            <a:xfrm>
              <a:off x="602425" y="4066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26" y="26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7"/>
            <p:cNvSpPr/>
            <p:nvPr/>
          </p:nvSpPr>
          <p:spPr>
            <a:xfrm>
              <a:off x="625675" y="40975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0"/>
                  </a:moveTo>
                  <a:cubicBezTo>
                    <a:pt x="1" y="13"/>
                    <a:pt x="13" y="13"/>
                    <a:pt x="13" y="1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7"/>
            <p:cNvSpPr/>
            <p:nvPr/>
          </p:nvSpPr>
          <p:spPr>
            <a:xfrm>
              <a:off x="625675" y="409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7"/>
            <p:cNvSpPr/>
            <p:nvPr/>
          </p:nvSpPr>
          <p:spPr>
            <a:xfrm>
              <a:off x="628200" y="4095650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7"/>
            <p:cNvSpPr/>
            <p:nvPr/>
          </p:nvSpPr>
          <p:spPr>
            <a:xfrm>
              <a:off x="626925" y="4094725"/>
              <a:ext cx="1600" cy="1575"/>
            </a:xfrm>
            <a:custGeom>
              <a:avLst/>
              <a:gdLst/>
              <a:ahLst/>
              <a:cxnLst/>
              <a:rect l="l" t="t" r="r" b="b"/>
              <a:pathLst>
                <a:path w="64" h="63" extrusionOk="0">
                  <a:moveTo>
                    <a:pt x="1" y="0"/>
                  </a:moveTo>
                  <a:lnTo>
                    <a:pt x="64" y="63"/>
                  </a:lnTo>
                  <a:cubicBezTo>
                    <a:pt x="39" y="38"/>
                    <a:pt x="51" y="38"/>
                    <a:pt x="51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7"/>
            <p:cNvSpPr/>
            <p:nvPr/>
          </p:nvSpPr>
          <p:spPr>
            <a:xfrm>
              <a:off x="614050" y="4090950"/>
              <a:ext cx="1925" cy="2225"/>
            </a:xfrm>
            <a:custGeom>
              <a:avLst/>
              <a:gdLst/>
              <a:ahLst/>
              <a:cxnLst/>
              <a:rect l="l" t="t" r="r" b="b"/>
              <a:pathLst>
                <a:path w="77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3"/>
                    <a:pt x="38" y="51"/>
                    <a:pt x="76" y="88"/>
                  </a:cubicBezTo>
                  <a:cubicBezTo>
                    <a:pt x="63" y="76"/>
                    <a:pt x="51" y="51"/>
                    <a:pt x="38" y="38"/>
                  </a:cubicBezTo>
                  <a:cubicBezTo>
                    <a:pt x="26" y="26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7"/>
            <p:cNvSpPr/>
            <p:nvPr/>
          </p:nvSpPr>
          <p:spPr>
            <a:xfrm>
              <a:off x="631325" y="4090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3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618125" y="41041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cubicBezTo>
                    <a:pt x="1" y="13"/>
                    <a:pt x="1" y="1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613100" y="4094100"/>
              <a:ext cx="975" cy="950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cubicBezTo>
                    <a:pt x="1" y="0"/>
                    <a:pt x="14" y="25"/>
                    <a:pt x="26" y="38"/>
                  </a:cubicBezTo>
                  <a:lnTo>
                    <a:pt x="39" y="38"/>
                  </a:lnTo>
                  <a:cubicBezTo>
                    <a:pt x="26" y="25"/>
                    <a:pt x="13" y="1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598975" y="4067700"/>
              <a:ext cx="31850" cy="37400"/>
            </a:xfrm>
            <a:custGeom>
              <a:avLst/>
              <a:gdLst/>
              <a:ahLst/>
              <a:cxnLst/>
              <a:rect l="l" t="t" r="r" b="b"/>
              <a:pathLst>
                <a:path w="1274" h="1496" extrusionOk="0">
                  <a:moveTo>
                    <a:pt x="139" y="38"/>
                  </a:moveTo>
                  <a:cubicBezTo>
                    <a:pt x="151" y="63"/>
                    <a:pt x="227" y="139"/>
                    <a:pt x="252" y="164"/>
                  </a:cubicBezTo>
                  <a:cubicBezTo>
                    <a:pt x="227" y="139"/>
                    <a:pt x="164" y="63"/>
                    <a:pt x="139" y="38"/>
                  </a:cubicBezTo>
                  <a:close/>
                  <a:moveTo>
                    <a:pt x="176" y="164"/>
                  </a:moveTo>
                  <a:cubicBezTo>
                    <a:pt x="177" y="164"/>
                    <a:pt x="177" y="164"/>
                    <a:pt x="177" y="165"/>
                  </a:cubicBezTo>
                  <a:lnTo>
                    <a:pt x="177" y="165"/>
                  </a:lnTo>
                  <a:cubicBezTo>
                    <a:pt x="177" y="164"/>
                    <a:pt x="176" y="164"/>
                    <a:pt x="176" y="164"/>
                  </a:cubicBezTo>
                  <a:close/>
                  <a:moveTo>
                    <a:pt x="214" y="101"/>
                  </a:moveTo>
                  <a:cubicBezTo>
                    <a:pt x="214" y="101"/>
                    <a:pt x="252" y="151"/>
                    <a:pt x="277" y="176"/>
                  </a:cubicBezTo>
                  <a:lnTo>
                    <a:pt x="264" y="151"/>
                  </a:lnTo>
                  <a:lnTo>
                    <a:pt x="264" y="151"/>
                  </a:lnTo>
                  <a:cubicBezTo>
                    <a:pt x="248" y="135"/>
                    <a:pt x="224" y="111"/>
                    <a:pt x="214" y="101"/>
                  </a:cubicBezTo>
                  <a:close/>
                  <a:moveTo>
                    <a:pt x="189" y="139"/>
                  </a:moveTo>
                  <a:lnTo>
                    <a:pt x="189" y="139"/>
                  </a:lnTo>
                  <a:cubicBezTo>
                    <a:pt x="189" y="147"/>
                    <a:pt x="205" y="166"/>
                    <a:pt x="220" y="178"/>
                  </a:cubicBezTo>
                  <a:lnTo>
                    <a:pt x="220" y="178"/>
                  </a:lnTo>
                  <a:cubicBezTo>
                    <a:pt x="222" y="179"/>
                    <a:pt x="224" y="180"/>
                    <a:pt x="226" y="181"/>
                  </a:cubicBezTo>
                  <a:lnTo>
                    <a:pt x="226" y="181"/>
                  </a:lnTo>
                  <a:cubicBezTo>
                    <a:pt x="210" y="167"/>
                    <a:pt x="189" y="139"/>
                    <a:pt x="189" y="139"/>
                  </a:cubicBezTo>
                  <a:close/>
                  <a:moveTo>
                    <a:pt x="63" y="151"/>
                  </a:moveTo>
                  <a:lnTo>
                    <a:pt x="76" y="164"/>
                  </a:lnTo>
                  <a:cubicBezTo>
                    <a:pt x="76" y="176"/>
                    <a:pt x="88" y="176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14" y="202"/>
                    <a:pt x="126" y="202"/>
                  </a:cubicBezTo>
                  <a:cubicBezTo>
                    <a:pt x="114" y="189"/>
                    <a:pt x="101" y="176"/>
                    <a:pt x="88" y="164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76" y="164"/>
                    <a:pt x="76" y="151"/>
                    <a:pt x="63" y="151"/>
                  </a:cubicBezTo>
                  <a:close/>
                  <a:moveTo>
                    <a:pt x="591" y="202"/>
                  </a:moveTo>
                  <a:cubicBezTo>
                    <a:pt x="591" y="202"/>
                    <a:pt x="591" y="214"/>
                    <a:pt x="604" y="214"/>
                  </a:cubicBezTo>
                  <a:cubicBezTo>
                    <a:pt x="604" y="214"/>
                    <a:pt x="591" y="202"/>
                    <a:pt x="591" y="202"/>
                  </a:cubicBezTo>
                  <a:close/>
                  <a:moveTo>
                    <a:pt x="591" y="264"/>
                  </a:moveTo>
                  <a:cubicBezTo>
                    <a:pt x="591" y="277"/>
                    <a:pt x="604" y="277"/>
                    <a:pt x="604" y="277"/>
                  </a:cubicBezTo>
                  <a:lnTo>
                    <a:pt x="591" y="264"/>
                  </a:lnTo>
                  <a:close/>
                  <a:moveTo>
                    <a:pt x="641" y="277"/>
                  </a:moveTo>
                  <a:lnTo>
                    <a:pt x="654" y="289"/>
                  </a:lnTo>
                  <a:lnTo>
                    <a:pt x="629" y="289"/>
                  </a:lnTo>
                  <a:lnTo>
                    <a:pt x="629" y="277"/>
                  </a:lnTo>
                  <a:close/>
                  <a:moveTo>
                    <a:pt x="669" y="284"/>
                  </a:moveTo>
                  <a:cubicBezTo>
                    <a:pt x="670" y="287"/>
                    <a:pt x="673" y="289"/>
                    <a:pt x="679" y="289"/>
                  </a:cubicBezTo>
                  <a:lnTo>
                    <a:pt x="669" y="284"/>
                  </a:lnTo>
                  <a:close/>
                  <a:moveTo>
                    <a:pt x="88" y="302"/>
                  </a:moveTo>
                  <a:cubicBezTo>
                    <a:pt x="88" y="302"/>
                    <a:pt x="88" y="309"/>
                    <a:pt x="94" y="313"/>
                  </a:cubicBezTo>
                  <a:lnTo>
                    <a:pt x="94" y="313"/>
                  </a:lnTo>
                  <a:cubicBezTo>
                    <a:pt x="91" y="307"/>
                    <a:pt x="88" y="302"/>
                    <a:pt x="88" y="302"/>
                  </a:cubicBezTo>
                  <a:close/>
                  <a:moveTo>
                    <a:pt x="729" y="327"/>
                  </a:moveTo>
                  <a:cubicBezTo>
                    <a:pt x="729" y="327"/>
                    <a:pt x="729" y="327"/>
                    <a:pt x="729" y="327"/>
                  </a:cubicBezTo>
                  <a:cubicBezTo>
                    <a:pt x="729" y="327"/>
                    <a:pt x="729" y="327"/>
                    <a:pt x="729" y="327"/>
                  </a:cubicBezTo>
                  <a:close/>
                  <a:moveTo>
                    <a:pt x="139" y="315"/>
                  </a:moveTo>
                  <a:lnTo>
                    <a:pt x="139" y="315"/>
                  </a:lnTo>
                  <a:cubicBezTo>
                    <a:pt x="139" y="315"/>
                    <a:pt x="176" y="340"/>
                    <a:pt x="176" y="340"/>
                  </a:cubicBezTo>
                  <a:cubicBezTo>
                    <a:pt x="151" y="327"/>
                    <a:pt x="139" y="315"/>
                    <a:pt x="139" y="315"/>
                  </a:cubicBezTo>
                  <a:close/>
                  <a:moveTo>
                    <a:pt x="88" y="327"/>
                  </a:moveTo>
                  <a:cubicBezTo>
                    <a:pt x="83" y="327"/>
                    <a:pt x="92" y="340"/>
                    <a:pt x="101" y="351"/>
                  </a:cubicBezTo>
                  <a:lnTo>
                    <a:pt x="101" y="351"/>
                  </a:lnTo>
                  <a:cubicBezTo>
                    <a:pt x="100" y="339"/>
                    <a:pt x="88" y="327"/>
                    <a:pt x="88" y="327"/>
                  </a:cubicBezTo>
                  <a:close/>
                  <a:moveTo>
                    <a:pt x="680" y="290"/>
                  </a:moveTo>
                  <a:cubicBezTo>
                    <a:pt x="717" y="327"/>
                    <a:pt x="730" y="340"/>
                    <a:pt x="780" y="377"/>
                  </a:cubicBezTo>
                  <a:cubicBezTo>
                    <a:pt x="780" y="365"/>
                    <a:pt x="742" y="340"/>
                    <a:pt x="729" y="327"/>
                  </a:cubicBezTo>
                  <a:cubicBezTo>
                    <a:pt x="729" y="329"/>
                    <a:pt x="728" y="331"/>
                    <a:pt x="727" y="331"/>
                  </a:cubicBezTo>
                  <a:cubicBezTo>
                    <a:pt x="720" y="331"/>
                    <a:pt x="700" y="311"/>
                    <a:pt x="680" y="290"/>
                  </a:cubicBezTo>
                  <a:close/>
                  <a:moveTo>
                    <a:pt x="780" y="365"/>
                  </a:moveTo>
                  <a:lnTo>
                    <a:pt x="780" y="365"/>
                  </a:lnTo>
                  <a:cubicBezTo>
                    <a:pt x="789" y="370"/>
                    <a:pt x="798" y="374"/>
                    <a:pt x="805" y="378"/>
                  </a:cubicBezTo>
                  <a:lnTo>
                    <a:pt x="805" y="378"/>
                  </a:lnTo>
                  <a:lnTo>
                    <a:pt x="805" y="377"/>
                  </a:lnTo>
                  <a:lnTo>
                    <a:pt x="780" y="365"/>
                  </a:lnTo>
                  <a:close/>
                  <a:moveTo>
                    <a:pt x="51" y="403"/>
                  </a:moveTo>
                  <a:cubicBezTo>
                    <a:pt x="51" y="410"/>
                    <a:pt x="55" y="416"/>
                    <a:pt x="60" y="421"/>
                  </a:cubicBezTo>
                  <a:lnTo>
                    <a:pt x="60" y="421"/>
                  </a:lnTo>
                  <a:lnTo>
                    <a:pt x="51" y="403"/>
                  </a:lnTo>
                  <a:close/>
                  <a:moveTo>
                    <a:pt x="930" y="478"/>
                  </a:moveTo>
                  <a:cubicBezTo>
                    <a:pt x="930" y="479"/>
                    <a:pt x="930" y="480"/>
                    <a:pt x="930" y="481"/>
                  </a:cubicBezTo>
                  <a:lnTo>
                    <a:pt x="930" y="481"/>
                  </a:lnTo>
                  <a:lnTo>
                    <a:pt x="943" y="478"/>
                  </a:lnTo>
                  <a:close/>
                  <a:moveTo>
                    <a:pt x="868" y="478"/>
                  </a:moveTo>
                  <a:lnTo>
                    <a:pt x="880" y="491"/>
                  </a:lnTo>
                  <a:lnTo>
                    <a:pt x="868" y="491"/>
                  </a:lnTo>
                  <a:lnTo>
                    <a:pt x="868" y="478"/>
                  </a:lnTo>
                  <a:close/>
                  <a:moveTo>
                    <a:pt x="830" y="566"/>
                  </a:moveTo>
                  <a:lnTo>
                    <a:pt x="842" y="579"/>
                  </a:lnTo>
                  <a:cubicBezTo>
                    <a:pt x="842" y="579"/>
                    <a:pt x="830" y="579"/>
                    <a:pt x="830" y="566"/>
                  </a:cubicBezTo>
                  <a:close/>
                  <a:moveTo>
                    <a:pt x="893" y="566"/>
                  </a:moveTo>
                  <a:lnTo>
                    <a:pt x="918" y="591"/>
                  </a:lnTo>
                  <a:cubicBezTo>
                    <a:pt x="918" y="579"/>
                    <a:pt x="905" y="579"/>
                    <a:pt x="893" y="566"/>
                  </a:cubicBezTo>
                  <a:close/>
                  <a:moveTo>
                    <a:pt x="868" y="579"/>
                  </a:moveTo>
                  <a:lnTo>
                    <a:pt x="868" y="591"/>
                  </a:lnTo>
                  <a:cubicBezTo>
                    <a:pt x="880" y="591"/>
                    <a:pt x="880" y="591"/>
                    <a:pt x="893" y="604"/>
                  </a:cubicBezTo>
                  <a:lnTo>
                    <a:pt x="855" y="604"/>
                  </a:lnTo>
                  <a:cubicBezTo>
                    <a:pt x="855" y="591"/>
                    <a:pt x="855" y="591"/>
                    <a:pt x="868" y="579"/>
                  </a:cubicBezTo>
                  <a:close/>
                  <a:moveTo>
                    <a:pt x="943" y="629"/>
                  </a:moveTo>
                  <a:lnTo>
                    <a:pt x="943" y="629"/>
                  </a:lnTo>
                  <a:cubicBezTo>
                    <a:pt x="943" y="629"/>
                    <a:pt x="955" y="641"/>
                    <a:pt x="955" y="641"/>
                  </a:cubicBezTo>
                  <a:cubicBezTo>
                    <a:pt x="955" y="629"/>
                    <a:pt x="943" y="629"/>
                    <a:pt x="943" y="629"/>
                  </a:cubicBezTo>
                  <a:close/>
                  <a:moveTo>
                    <a:pt x="930" y="629"/>
                  </a:moveTo>
                  <a:cubicBezTo>
                    <a:pt x="930" y="641"/>
                    <a:pt x="943" y="641"/>
                    <a:pt x="955" y="654"/>
                  </a:cubicBezTo>
                  <a:cubicBezTo>
                    <a:pt x="943" y="641"/>
                    <a:pt x="943" y="641"/>
                    <a:pt x="930" y="629"/>
                  </a:cubicBezTo>
                  <a:close/>
                  <a:moveTo>
                    <a:pt x="931" y="687"/>
                  </a:moveTo>
                  <a:cubicBezTo>
                    <a:pt x="933" y="691"/>
                    <a:pt x="937" y="696"/>
                    <a:pt x="943" y="704"/>
                  </a:cubicBezTo>
                  <a:cubicBezTo>
                    <a:pt x="943" y="698"/>
                    <a:pt x="938" y="693"/>
                    <a:pt x="931" y="687"/>
                  </a:cubicBezTo>
                  <a:close/>
                  <a:moveTo>
                    <a:pt x="277" y="754"/>
                  </a:moveTo>
                  <a:cubicBezTo>
                    <a:pt x="277" y="759"/>
                    <a:pt x="279" y="764"/>
                    <a:pt x="282" y="769"/>
                  </a:cubicBezTo>
                  <a:lnTo>
                    <a:pt x="282" y="769"/>
                  </a:lnTo>
                  <a:cubicBezTo>
                    <a:pt x="281" y="765"/>
                    <a:pt x="279" y="761"/>
                    <a:pt x="277" y="754"/>
                  </a:cubicBezTo>
                  <a:close/>
                  <a:moveTo>
                    <a:pt x="340" y="742"/>
                  </a:moveTo>
                  <a:cubicBezTo>
                    <a:pt x="340" y="754"/>
                    <a:pt x="340" y="754"/>
                    <a:pt x="340" y="754"/>
                  </a:cubicBezTo>
                  <a:cubicBezTo>
                    <a:pt x="331" y="754"/>
                    <a:pt x="334" y="766"/>
                    <a:pt x="330" y="766"/>
                  </a:cubicBezTo>
                  <a:cubicBezTo>
                    <a:pt x="327" y="766"/>
                    <a:pt x="323" y="763"/>
                    <a:pt x="315" y="754"/>
                  </a:cubicBezTo>
                  <a:lnTo>
                    <a:pt x="315" y="754"/>
                  </a:lnTo>
                  <a:cubicBezTo>
                    <a:pt x="315" y="767"/>
                    <a:pt x="327" y="767"/>
                    <a:pt x="327" y="767"/>
                  </a:cubicBezTo>
                  <a:lnTo>
                    <a:pt x="315" y="780"/>
                  </a:lnTo>
                  <a:cubicBezTo>
                    <a:pt x="302" y="780"/>
                    <a:pt x="302" y="780"/>
                    <a:pt x="289" y="754"/>
                  </a:cubicBezTo>
                  <a:cubicBezTo>
                    <a:pt x="302" y="754"/>
                    <a:pt x="315" y="754"/>
                    <a:pt x="340" y="742"/>
                  </a:cubicBezTo>
                  <a:close/>
                  <a:moveTo>
                    <a:pt x="176" y="780"/>
                  </a:moveTo>
                  <a:cubicBezTo>
                    <a:pt x="180" y="784"/>
                    <a:pt x="184" y="787"/>
                    <a:pt x="187" y="791"/>
                  </a:cubicBezTo>
                  <a:lnTo>
                    <a:pt x="187" y="791"/>
                  </a:lnTo>
                  <a:cubicBezTo>
                    <a:pt x="184" y="788"/>
                    <a:pt x="181" y="784"/>
                    <a:pt x="176" y="780"/>
                  </a:cubicBezTo>
                  <a:close/>
                  <a:moveTo>
                    <a:pt x="277" y="754"/>
                  </a:moveTo>
                  <a:cubicBezTo>
                    <a:pt x="277" y="754"/>
                    <a:pt x="277" y="754"/>
                    <a:pt x="277" y="754"/>
                  </a:cubicBezTo>
                  <a:lnTo>
                    <a:pt x="277" y="754"/>
                  </a:lnTo>
                  <a:cubicBezTo>
                    <a:pt x="289" y="767"/>
                    <a:pt x="289" y="767"/>
                    <a:pt x="302" y="792"/>
                  </a:cubicBezTo>
                  <a:cubicBezTo>
                    <a:pt x="294" y="784"/>
                    <a:pt x="287" y="777"/>
                    <a:pt x="282" y="769"/>
                  </a:cubicBezTo>
                  <a:lnTo>
                    <a:pt x="282" y="769"/>
                  </a:lnTo>
                  <a:cubicBezTo>
                    <a:pt x="284" y="777"/>
                    <a:pt x="283" y="780"/>
                    <a:pt x="280" y="780"/>
                  </a:cubicBezTo>
                  <a:cubicBezTo>
                    <a:pt x="273" y="780"/>
                    <a:pt x="257" y="765"/>
                    <a:pt x="247" y="757"/>
                  </a:cubicBezTo>
                  <a:lnTo>
                    <a:pt x="247" y="757"/>
                  </a:lnTo>
                  <a:cubicBezTo>
                    <a:pt x="250" y="757"/>
                    <a:pt x="252" y="758"/>
                    <a:pt x="255" y="758"/>
                  </a:cubicBezTo>
                  <a:cubicBezTo>
                    <a:pt x="261" y="758"/>
                    <a:pt x="269" y="757"/>
                    <a:pt x="277" y="754"/>
                  </a:cubicBezTo>
                  <a:close/>
                  <a:moveTo>
                    <a:pt x="234" y="752"/>
                  </a:moveTo>
                  <a:lnTo>
                    <a:pt x="234" y="752"/>
                  </a:lnTo>
                  <a:cubicBezTo>
                    <a:pt x="236" y="753"/>
                    <a:pt x="237" y="754"/>
                    <a:pt x="239" y="755"/>
                  </a:cubicBezTo>
                  <a:lnTo>
                    <a:pt x="239" y="755"/>
                  </a:lnTo>
                  <a:cubicBezTo>
                    <a:pt x="252" y="780"/>
                    <a:pt x="277" y="805"/>
                    <a:pt x="289" y="830"/>
                  </a:cubicBezTo>
                  <a:lnTo>
                    <a:pt x="234" y="752"/>
                  </a:lnTo>
                  <a:close/>
                  <a:moveTo>
                    <a:pt x="968" y="805"/>
                  </a:moveTo>
                  <a:lnTo>
                    <a:pt x="968" y="805"/>
                  </a:lnTo>
                  <a:cubicBezTo>
                    <a:pt x="968" y="817"/>
                    <a:pt x="981" y="817"/>
                    <a:pt x="993" y="830"/>
                  </a:cubicBezTo>
                  <a:cubicBezTo>
                    <a:pt x="981" y="830"/>
                    <a:pt x="968" y="830"/>
                    <a:pt x="968" y="805"/>
                  </a:cubicBezTo>
                  <a:close/>
                  <a:moveTo>
                    <a:pt x="604" y="830"/>
                  </a:moveTo>
                  <a:cubicBezTo>
                    <a:pt x="616" y="842"/>
                    <a:pt x="629" y="855"/>
                    <a:pt x="641" y="880"/>
                  </a:cubicBezTo>
                  <a:lnTo>
                    <a:pt x="629" y="855"/>
                  </a:lnTo>
                  <a:lnTo>
                    <a:pt x="629" y="855"/>
                  </a:lnTo>
                  <a:cubicBezTo>
                    <a:pt x="641" y="868"/>
                    <a:pt x="641" y="868"/>
                    <a:pt x="654" y="880"/>
                  </a:cubicBezTo>
                  <a:cubicBezTo>
                    <a:pt x="641" y="868"/>
                    <a:pt x="641" y="868"/>
                    <a:pt x="629" y="842"/>
                  </a:cubicBezTo>
                  <a:cubicBezTo>
                    <a:pt x="629" y="842"/>
                    <a:pt x="616" y="842"/>
                    <a:pt x="616" y="830"/>
                  </a:cubicBezTo>
                  <a:close/>
                  <a:moveTo>
                    <a:pt x="654" y="868"/>
                  </a:moveTo>
                  <a:cubicBezTo>
                    <a:pt x="641" y="868"/>
                    <a:pt x="666" y="880"/>
                    <a:pt x="666" y="893"/>
                  </a:cubicBezTo>
                  <a:cubicBezTo>
                    <a:pt x="666" y="888"/>
                    <a:pt x="668" y="885"/>
                    <a:pt x="670" y="884"/>
                  </a:cubicBezTo>
                  <a:lnTo>
                    <a:pt x="670" y="884"/>
                  </a:lnTo>
                  <a:lnTo>
                    <a:pt x="679" y="893"/>
                  </a:lnTo>
                  <a:cubicBezTo>
                    <a:pt x="679" y="886"/>
                    <a:pt x="676" y="883"/>
                    <a:pt x="673" y="883"/>
                  </a:cubicBezTo>
                  <a:cubicBezTo>
                    <a:pt x="672" y="883"/>
                    <a:pt x="671" y="883"/>
                    <a:pt x="670" y="884"/>
                  </a:cubicBezTo>
                  <a:lnTo>
                    <a:pt x="670" y="884"/>
                  </a:lnTo>
                  <a:lnTo>
                    <a:pt x="654" y="868"/>
                  </a:lnTo>
                  <a:close/>
                  <a:moveTo>
                    <a:pt x="579" y="943"/>
                  </a:move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lnTo>
                    <a:pt x="579" y="943"/>
                  </a:lnTo>
                  <a:cubicBezTo>
                    <a:pt x="579" y="943"/>
                    <a:pt x="579" y="943"/>
                    <a:pt x="579" y="943"/>
                  </a:cubicBezTo>
                  <a:close/>
                  <a:moveTo>
                    <a:pt x="566" y="968"/>
                  </a:moveTo>
                  <a:cubicBezTo>
                    <a:pt x="566" y="979"/>
                    <a:pt x="576" y="990"/>
                    <a:pt x="578" y="1002"/>
                  </a:cubicBezTo>
                  <a:lnTo>
                    <a:pt x="578" y="1002"/>
                  </a:lnTo>
                  <a:cubicBezTo>
                    <a:pt x="574" y="996"/>
                    <a:pt x="570" y="989"/>
                    <a:pt x="566" y="981"/>
                  </a:cubicBezTo>
                  <a:cubicBezTo>
                    <a:pt x="553" y="968"/>
                    <a:pt x="553" y="968"/>
                    <a:pt x="566" y="968"/>
                  </a:cubicBezTo>
                  <a:close/>
                  <a:moveTo>
                    <a:pt x="604" y="817"/>
                  </a:moveTo>
                  <a:lnTo>
                    <a:pt x="604" y="817"/>
                  </a:lnTo>
                  <a:cubicBezTo>
                    <a:pt x="616" y="830"/>
                    <a:pt x="619" y="830"/>
                    <a:pt x="622" y="830"/>
                  </a:cubicBezTo>
                  <a:cubicBezTo>
                    <a:pt x="626" y="830"/>
                    <a:pt x="629" y="830"/>
                    <a:pt x="641" y="842"/>
                  </a:cubicBezTo>
                  <a:cubicBezTo>
                    <a:pt x="629" y="830"/>
                    <a:pt x="629" y="830"/>
                    <a:pt x="629" y="830"/>
                  </a:cubicBezTo>
                  <a:cubicBezTo>
                    <a:pt x="629" y="830"/>
                    <a:pt x="629" y="830"/>
                    <a:pt x="617" y="818"/>
                  </a:cubicBezTo>
                  <a:lnTo>
                    <a:pt x="617" y="818"/>
                  </a:lnTo>
                  <a:cubicBezTo>
                    <a:pt x="626" y="827"/>
                    <a:pt x="628" y="829"/>
                    <a:pt x="629" y="829"/>
                  </a:cubicBezTo>
                  <a:cubicBezTo>
                    <a:pt x="629" y="829"/>
                    <a:pt x="628" y="826"/>
                    <a:pt x="631" y="826"/>
                  </a:cubicBezTo>
                  <a:cubicBezTo>
                    <a:pt x="633" y="826"/>
                    <a:pt x="636" y="827"/>
                    <a:pt x="641" y="830"/>
                  </a:cubicBezTo>
                  <a:cubicBezTo>
                    <a:pt x="629" y="830"/>
                    <a:pt x="654" y="855"/>
                    <a:pt x="666" y="868"/>
                  </a:cubicBezTo>
                  <a:lnTo>
                    <a:pt x="679" y="880"/>
                  </a:lnTo>
                  <a:cubicBezTo>
                    <a:pt x="688" y="893"/>
                    <a:pt x="689" y="897"/>
                    <a:pt x="687" y="897"/>
                  </a:cubicBezTo>
                  <a:cubicBezTo>
                    <a:pt x="683" y="897"/>
                    <a:pt x="673" y="890"/>
                    <a:pt x="669" y="890"/>
                  </a:cubicBezTo>
                  <a:cubicBezTo>
                    <a:pt x="667" y="890"/>
                    <a:pt x="666" y="891"/>
                    <a:pt x="666" y="893"/>
                  </a:cubicBezTo>
                  <a:cubicBezTo>
                    <a:pt x="679" y="905"/>
                    <a:pt x="679" y="918"/>
                    <a:pt x="704" y="930"/>
                  </a:cubicBezTo>
                  <a:lnTo>
                    <a:pt x="692" y="930"/>
                  </a:lnTo>
                  <a:cubicBezTo>
                    <a:pt x="704" y="930"/>
                    <a:pt x="717" y="943"/>
                    <a:pt x="717" y="943"/>
                  </a:cubicBezTo>
                  <a:cubicBezTo>
                    <a:pt x="711" y="940"/>
                    <a:pt x="708" y="939"/>
                    <a:pt x="705" y="939"/>
                  </a:cubicBezTo>
                  <a:cubicBezTo>
                    <a:pt x="698" y="939"/>
                    <a:pt x="698" y="947"/>
                    <a:pt x="691" y="947"/>
                  </a:cubicBezTo>
                  <a:cubicBezTo>
                    <a:pt x="688" y="947"/>
                    <a:pt x="684" y="946"/>
                    <a:pt x="679" y="943"/>
                  </a:cubicBezTo>
                  <a:cubicBezTo>
                    <a:pt x="692" y="943"/>
                    <a:pt x="692" y="943"/>
                    <a:pt x="679" y="930"/>
                  </a:cubicBezTo>
                  <a:lnTo>
                    <a:pt x="666" y="918"/>
                  </a:lnTo>
                  <a:lnTo>
                    <a:pt x="666" y="918"/>
                  </a:lnTo>
                  <a:cubicBezTo>
                    <a:pt x="667" y="918"/>
                    <a:pt x="683" y="934"/>
                    <a:pt x="689" y="934"/>
                  </a:cubicBezTo>
                  <a:cubicBezTo>
                    <a:pt x="691" y="934"/>
                    <a:pt x="692" y="933"/>
                    <a:pt x="692" y="930"/>
                  </a:cubicBezTo>
                  <a:cubicBezTo>
                    <a:pt x="666" y="918"/>
                    <a:pt x="654" y="893"/>
                    <a:pt x="629" y="880"/>
                  </a:cubicBezTo>
                  <a:cubicBezTo>
                    <a:pt x="625" y="876"/>
                    <a:pt x="623" y="874"/>
                    <a:pt x="623" y="874"/>
                  </a:cubicBezTo>
                  <a:lnTo>
                    <a:pt x="623" y="874"/>
                  </a:lnTo>
                  <a:cubicBezTo>
                    <a:pt x="622" y="874"/>
                    <a:pt x="664" y="918"/>
                    <a:pt x="654" y="918"/>
                  </a:cubicBezTo>
                  <a:cubicBezTo>
                    <a:pt x="654" y="918"/>
                    <a:pt x="646" y="910"/>
                    <a:pt x="641" y="905"/>
                  </a:cubicBezTo>
                  <a:lnTo>
                    <a:pt x="641" y="905"/>
                  </a:lnTo>
                  <a:cubicBezTo>
                    <a:pt x="654" y="918"/>
                    <a:pt x="679" y="956"/>
                    <a:pt x="704" y="993"/>
                  </a:cubicBezTo>
                  <a:cubicBezTo>
                    <a:pt x="704" y="985"/>
                    <a:pt x="692" y="970"/>
                    <a:pt x="693" y="970"/>
                  </a:cubicBezTo>
                  <a:lnTo>
                    <a:pt x="693" y="970"/>
                  </a:lnTo>
                  <a:cubicBezTo>
                    <a:pt x="693" y="970"/>
                    <a:pt x="696" y="973"/>
                    <a:pt x="704" y="981"/>
                  </a:cubicBezTo>
                  <a:cubicBezTo>
                    <a:pt x="717" y="981"/>
                    <a:pt x="717" y="993"/>
                    <a:pt x="717" y="993"/>
                  </a:cubicBezTo>
                  <a:lnTo>
                    <a:pt x="729" y="993"/>
                  </a:lnTo>
                  <a:cubicBezTo>
                    <a:pt x="742" y="981"/>
                    <a:pt x="754" y="968"/>
                    <a:pt x="754" y="955"/>
                  </a:cubicBezTo>
                  <a:lnTo>
                    <a:pt x="754" y="955"/>
                  </a:lnTo>
                  <a:cubicBezTo>
                    <a:pt x="780" y="968"/>
                    <a:pt x="754" y="1018"/>
                    <a:pt x="729" y="1043"/>
                  </a:cubicBezTo>
                  <a:lnTo>
                    <a:pt x="717" y="1043"/>
                  </a:lnTo>
                  <a:lnTo>
                    <a:pt x="717" y="1056"/>
                  </a:lnTo>
                  <a:cubicBezTo>
                    <a:pt x="717" y="1043"/>
                    <a:pt x="717" y="1043"/>
                    <a:pt x="704" y="1031"/>
                  </a:cubicBezTo>
                  <a:lnTo>
                    <a:pt x="692" y="1031"/>
                  </a:lnTo>
                  <a:lnTo>
                    <a:pt x="704" y="1043"/>
                  </a:lnTo>
                  <a:cubicBezTo>
                    <a:pt x="704" y="1043"/>
                    <a:pt x="704" y="1043"/>
                    <a:pt x="704" y="1043"/>
                  </a:cubicBezTo>
                  <a:lnTo>
                    <a:pt x="704" y="1043"/>
                  </a:lnTo>
                  <a:cubicBezTo>
                    <a:pt x="704" y="1043"/>
                    <a:pt x="717" y="1043"/>
                    <a:pt x="717" y="1056"/>
                  </a:cubicBezTo>
                  <a:cubicBezTo>
                    <a:pt x="704" y="1056"/>
                    <a:pt x="704" y="1043"/>
                    <a:pt x="704" y="1043"/>
                  </a:cubicBezTo>
                  <a:cubicBezTo>
                    <a:pt x="704" y="1056"/>
                    <a:pt x="692" y="1056"/>
                    <a:pt x="692" y="1056"/>
                  </a:cubicBezTo>
                  <a:cubicBezTo>
                    <a:pt x="692" y="1056"/>
                    <a:pt x="666" y="1031"/>
                    <a:pt x="654" y="1018"/>
                  </a:cubicBezTo>
                  <a:lnTo>
                    <a:pt x="629" y="1006"/>
                  </a:lnTo>
                  <a:cubicBezTo>
                    <a:pt x="616" y="981"/>
                    <a:pt x="592" y="957"/>
                    <a:pt x="579" y="944"/>
                  </a:cubicBezTo>
                  <a:lnTo>
                    <a:pt x="579" y="944"/>
                  </a:lnTo>
                  <a:cubicBezTo>
                    <a:pt x="592" y="956"/>
                    <a:pt x="604" y="969"/>
                    <a:pt x="616" y="993"/>
                  </a:cubicBezTo>
                  <a:cubicBezTo>
                    <a:pt x="591" y="981"/>
                    <a:pt x="566" y="955"/>
                    <a:pt x="553" y="955"/>
                  </a:cubicBezTo>
                  <a:cubicBezTo>
                    <a:pt x="541" y="943"/>
                    <a:pt x="541" y="943"/>
                    <a:pt x="541" y="930"/>
                  </a:cubicBezTo>
                  <a:lnTo>
                    <a:pt x="541" y="930"/>
                  </a:lnTo>
                  <a:cubicBezTo>
                    <a:pt x="544" y="933"/>
                    <a:pt x="545" y="934"/>
                    <a:pt x="545" y="934"/>
                  </a:cubicBezTo>
                  <a:lnTo>
                    <a:pt x="545" y="934"/>
                  </a:lnTo>
                  <a:cubicBezTo>
                    <a:pt x="546" y="936"/>
                    <a:pt x="549" y="939"/>
                    <a:pt x="553" y="943"/>
                  </a:cubicBezTo>
                  <a:cubicBezTo>
                    <a:pt x="553" y="943"/>
                    <a:pt x="553" y="930"/>
                    <a:pt x="553" y="930"/>
                  </a:cubicBezTo>
                  <a:lnTo>
                    <a:pt x="541" y="930"/>
                  </a:lnTo>
                  <a:lnTo>
                    <a:pt x="541" y="918"/>
                  </a:lnTo>
                  <a:cubicBezTo>
                    <a:pt x="546" y="922"/>
                    <a:pt x="550" y="923"/>
                    <a:pt x="552" y="923"/>
                  </a:cubicBezTo>
                  <a:cubicBezTo>
                    <a:pt x="560" y="923"/>
                    <a:pt x="538" y="894"/>
                    <a:pt x="541" y="894"/>
                  </a:cubicBezTo>
                  <a:lnTo>
                    <a:pt x="541" y="894"/>
                  </a:lnTo>
                  <a:cubicBezTo>
                    <a:pt x="542" y="894"/>
                    <a:pt x="546" y="897"/>
                    <a:pt x="553" y="905"/>
                  </a:cubicBezTo>
                  <a:cubicBezTo>
                    <a:pt x="562" y="905"/>
                    <a:pt x="576" y="916"/>
                    <a:pt x="580" y="916"/>
                  </a:cubicBezTo>
                  <a:cubicBezTo>
                    <a:pt x="583" y="916"/>
                    <a:pt x="583" y="914"/>
                    <a:pt x="578" y="905"/>
                  </a:cubicBezTo>
                  <a:lnTo>
                    <a:pt x="566" y="893"/>
                  </a:lnTo>
                  <a:cubicBezTo>
                    <a:pt x="553" y="880"/>
                    <a:pt x="553" y="880"/>
                    <a:pt x="553" y="880"/>
                  </a:cubicBezTo>
                  <a:lnTo>
                    <a:pt x="541" y="855"/>
                  </a:lnTo>
                  <a:cubicBezTo>
                    <a:pt x="549" y="855"/>
                    <a:pt x="541" y="838"/>
                    <a:pt x="545" y="838"/>
                  </a:cubicBezTo>
                  <a:cubicBezTo>
                    <a:pt x="548" y="838"/>
                    <a:pt x="553" y="842"/>
                    <a:pt x="566" y="855"/>
                  </a:cubicBezTo>
                  <a:lnTo>
                    <a:pt x="578" y="868"/>
                  </a:lnTo>
                  <a:cubicBezTo>
                    <a:pt x="591" y="868"/>
                    <a:pt x="591" y="868"/>
                    <a:pt x="579" y="855"/>
                  </a:cubicBezTo>
                  <a:lnTo>
                    <a:pt x="579" y="855"/>
                  </a:lnTo>
                  <a:cubicBezTo>
                    <a:pt x="591" y="868"/>
                    <a:pt x="597" y="872"/>
                    <a:pt x="599" y="872"/>
                  </a:cubicBezTo>
                  <a:cubicBezTo>
                    <a:pt x="604" y="872"/>
                    <a:pt x="595" y="855"/>
                    <a:pt x="604" y="855"/>
                  </a:cubicBezTo>
                  <a:lnTo>
                    <a:pt x="591" y="842"/>
                  </a:lnTo>
                  <a:lnTo>
                    <a:pt x="604" y="842"/>
                  </a:lnTo>
                  <a:cubicBezTo>
                    <a:pt x="591" y="842"/>
                    <a:pt x="591" y="830"/>
                    <a:pt x="591" y="830"/>
                  </a:cubicBezTo>
                  <a:lnTo>
                    <a:pt x="591" y="830"/>
                  </a:lnTo>
                  <a:cubicBezTo>
                    <a:pt x="591" y="830"/>
                    <a:pt x="591" y="830"/>
                    <a:pt x="604" y="842"/>
                  </a:cubicBezTo>
                  <a:lnTo>
                    <a:pt x="604" y="830"/>
                  </a:lnTo>
                  <a:cubicBezTo>
                    <a:pt x="616" y="830"/>
                    <a:pt x="604" y="817"/>
                    <a:pt x="604" y="817"/>
                  </a:cubicBezTo>
                  <a:close/>
                  <a:moveTo>
                    <a:pt x="641" y="1031"/>
                  </a:moveTo>
                  <a:cubicBezTo>
                    <a:pt x="654" y="1031"/>
                    <a:pt x="666" y="1056"/>
                    <a:pt x="679" y="1069"/>
                  </a:cubicBezTo>
                  <a:cubicBezTo>
                    <a:pt x="666" y="1056"/>
                    <a:pt x="654" y="1043"/>
                    <a:pt x="641" y="1031"/>
                  </a:cubicBezTo>
                  <a:close/>
                  <a:moveTo>
                    <a:pt x="553" y="1069"/>
                  </a:moveTo>
                  <a:lnTo>
                    <a:pt x="553" y="1074"/>
                  </a:lnTo>
                  <a:lnTo>
                    <a:pt x="553" y="1074"/>
                  </a:lnTo>
                  <a:cubicBezTo>
                    <a:pt x="552" y="1073"/>
                    <a:pt x="550" y="1072"/>
                    <a:pt x="548" y="1070"/>
                  </a:cubicBezTo>
                  <a:lnTo>
                    <a:pt x="548" y="1070"/>
                  </a:lnTo>
                  <a:cubicBezTo>
                    <a:pt x="550" y="1074"/>
                    <a:pt x="551" y="1077"/>
                    <a:pt x="553" y="1081"/>
                  </a:cubicBezTo>
                  <a:lnTo>
                    <a:pt x="553" y="1074"/>
                  </a:lnTo>
                  <a:lnTo>
                    <a:pt x="553" y="1074"/>
                  </a:lnTo>
                  <a:cubicBezTo>
                    <a:pt x="554" y="1075"/>
                    <a:pt x="554" y="1075"/>
                    <a:pt x="555" y="1075"/>
                  </a:cubicBezTo>
                  <a:cubicBezTo>
                    <a:pt x="556" y="1075"/>
                    <a:pt x="556" y="1073"/>
                    <a:pt x="553" y="1069"/>
                  </a:cubicBezTo>
                  <a:close/>
                  <a:moveTo>
                    <a:pt x="1182" y="1006"/>
                  </a:moveTo>
                  <a:cubicBezTo>
                    <a:pt x="1191" y="1015"/>
                    <a:pt x="1216" y="1033"/>
                    <a:pt x="1233" y="1046"/>
                  </a:cubicBezTo>
                  <a:lnTo>
                    <a:pt x="1233" y="1046"/>
                  </a:lnTo>
                  <a:lnTo>
                    <a:pt x="1244" y="1081"/>
                  </a:lnTo>
                  <a:cubicBezTo>
                    <a:pt x="1219" y="1056"/>
                    <a:pt x="1182" y="1006"/>
                    <a:pt x="1182" y="1006"/>
                  </a:cubicBezTo>
                  <a:close/>
                  <a:moveTo>
                    <a:pt x="553" y="1081"/>
                  </a:moveTo>
                  <a:cubicBezTo>
                    <a:pt x="553" y="1081"/>
                    <a:pt x="553" y="1081"/>
                    <a:pt x="553" y="1081"/>
                  </a:cubicBezTo>
                  <a:lnTo>
                    <a:pt x="553" y="1081"/>
                  </a:lnTo>
                  <a:close/>
                  <a:moveTo>
                    <a:pt x="516" y="981"/>
                  </a:moveTo>
                  <a:lnTo>
                    <a:pt x="516" y="981"/>
                  </a:lnTo>
                  <a:cubicBezTo>
                    <a:pt x="528" y="1018"/>
                    <a:pt x="553" y="1031"/>
                    <a:pt x="578" y="1069"/>
                  </a:cubicBezTo>
                  <a:cubicBezTo>
                    <a:pt x="592" y="1080"/>
                    <a:pt x="600" y="1085"/>
                    <a:pt x="602" y="1085"/>
                  </a:cubicBezTo>
                  <a:cubicBezTo>
                    <a:pt x="611" y="1085"/>
                    <a:pt x="585" y="1050"/>
                    <a:pt x="588" y="1050"/>
                  </a:cubicBezTo>
                  <a:lnTo>
                    <a:pt x="588" y="1050"/>
                  </a:lnTo>
                  <a:cubicBezTo>
                    <a:pt x="589" y="1050"/>
                    <a:pt x="600" y="1061"/>
                    <a:pt x="629" y="1094"/>
                  </a:cubicBezTo>
                  <a:cubicBezTo>
                    <a:pt x="570" y="1027"/>
                    <a:pt x="567" y="1027"/>
                    <a:pt x="565" y="1027"/>
                  </a:cubicBezTo>
                  <a:cubicBezTo>
                    <a:pt x="563" y="1027"/>
                    <a:pt x="562" y="1027"/>
                    <a:pt x="553" y="1018"/>
                  </a:cubicBezTo>
                  <a:cubicBezTo>
                    <a:pt x="541" y="1006"/>
                    <a:pt x="528" y="993"/>
                    <a:pt x="516" y="981"/>
                  </a:cubicBezTo>
                  <a:close/>
                  <a:moveTo>
                    <a:pt x="651" y="1075"/>
                  </a:moveTo>
                  <a:cubicBezTo>
                    <a:pt x="655" y="1080"/>
                    <a:pt x="660" y="1086"/>
                    <a:pt x="666" y="1094"/>
                  </a:cubicBezTo>
                  <a:cubicBezTo>
                    <a:pt x="659" y="1085"/>
                    <a:pt x="654" y="1079"/>
                    <a:pt x="651" y="1075"/>
                  </a:cubicBezTo>
                  <a:close/>
                  <a:moveTo>
                    <a:pt x="1131" y="1081"/>
                  </a:moveTo>
                  <a:cubicBezTo>
                    <a:pt x="1149" y="1098"/>
                    <a:pt x="1164" y="1113"/>
                    <a:pt x="1169" y="1119"/>
                  </a:cubicBezTo>
                  <a:cubicBezTo>
                    <a:pt x="1175" y="1125"/>
                    <a:pt x="1179" y="1128"/>
                    <a:pt x="1180" y="1128"/>
                  </a:cubicBezTo>
                  <a:cubicBezTo>
                    <a:pt x="1182" y="1128"/>
                    <a:pt x="1182" y="1125"/>
                    <a:pt x="1182" y="1119"/>
                  </a:cubicBezTo>
                  <a:cubicBezTo>
                    <a:pt x="1169" y="1119"/>
                    <a:pt x="1132" y="1082"/>
                    <a:pt x="1131" y="1081"/>
                  </a:cubicBezTo>
                  <a:close/>
                  <a:moveTo>
                    <a:pt x="453" y="1094"/>
                  </a:moveTo>
                  <a:lnTo>
                    <a:pt x="453" y="1094"/>
                  </a:lnTo>
                  <a:cubicBezTo>
                    <a:pt x="471" y="1115"/>
                    <a:pt x="482" y="1125"/>
                    <a:pt x="489" y="1130"/>
                  </a:cubicBezTo>
                  <a:lnTo>
                    <a:pt x="489" y="1130"/>
                  </a:lnTo>
                  <a:cubicBezTo>
                    <a:pt x="483" y="1127"/>
                    <a:pt x="474" y="1119"/>
                    <a:pt x="453" y="1094"/>
                  </a:cubicBezTo>
                  <a:close/>
                  <a:moveTo>
                    <a:pt x="1110" y="1135"/>
                  </a:moveTo>
                  <a:cubicBezTo>
                    <a:pt x="1109" y="1136"/>
                    <a:pt x="1108" y="1137"/>
                    <a:pt x="1107" y="1139"/>
                  </a:cubicBezTo>
                  <a:lnTo>
                    <a:pt x="1107" y="1139"/>
                  </a:lnTo>
                  <a:cubicBezTo>
                    <a:pt x="1107" y="1139"/>
                    <a:pt x="1107" y="1138"/>
                    <a:pt x="1106" y="1138"/>
                  </a:cubicBezTo>
                  <a:lnTo>
                    <a:pt x="1106" y="1138"/>
                  </a:lnTo>
                  <a:cubicBezTo>
                    <a:pt x="1106" y="1139"/>
                    <a:pt x="1106" y="1141"/>
                    <a:pt x="1106" y="1144"/>
                  </a:cubicBezTo>
                  <a:cubicBezTo>
                    <a:pt x="1106" y="1142"/>
                    <a:pt x="1107" y="1140"/>
                    <a:pt x="1107" y="1139"/>
                  </a:cubicBezTo>
                  <a:lnTo>
                    <a:pt x="1107" y="1139"/>
                  </a:lnTo>
                  <a:cubicBezTo>
                    <a:pt x="1112" y="1145"/>
                    <a:pt x="1119" y="1152"/>
                    <a:pt x="1124" y="1158"/>
                  </a:cubicBezTo>
                  <a:lnTo>
                    <a:pt x="1124" y="1158"/>
                  </a:lnTo>
                  <a:cubicBezTo>
                    <a:pt x="1124" y="1151"/>
                    <a:pt x="1118" y="1143"/>
                    <a:pt x="1110" y="1135"/>
                  </a:cubicBezTo>
                  <a:close/>
                  <a:moveTo>
                    <a:pt x="453" y="1133"/>
                  </a:moveTo>
                  <a:cubicBezTo>
                    <a:pt x="457" y="1139"/>
                    <a:pt x="466" y="1151"/>
                    <a:pt x="478" y="1169"/>
                  </a:cubicBezTo>
                  <a:cubicBezTo>
                    <a:pt x="470" y="1153"/>
                    <a:pt x="462" y="1142"/>
                    <a:pt x="453" y="1133"/>
                  </a:cubicBezTo>
                  <a:close/>
                  <a:moveTo>
                    <a:pt x="1081" y="1194"/>
                  </a:moveTo>
                  <a:lnTo>
                    <a:pt x="1090" y="1203"/>
                  </a:lnTo>
                  <a:lnTo>
                    <a:pt x="1081" y="1194"/>
                  </a:lnTo>
                  <a:lnTo>
                    <a:pt x="1081" y="1194"/>
                  </a:lnTo>
                  <a:close/>
                  <a:moveTo>
                    <a:pt x="1090" y="1203"/>
                  </a:moveTo>
                  <a:lnTo>
                    <a:pt x="1094" y="1207"/>
                  </a:lnTo>
                  <a:lnTo>
                    <a:pt x="1090" y="1203"/>
                  </a:lnTo>
                  <a:close/>
                  <a:moveTo>
                    <a:pt x="968" y="1282"/>
                  </a:moveTo>
                  <a:cubicBezTo>
                    <a:pt x="978" y="1282"/>
                    <a:pt x="980" y="1282"/>
                    <a:pt x="981" y="1289"/>
                  </a:cubicBezTo>
                  <a:lnTo>
                    <a:pt x="981" y="1289"/>
                  </a:lnTo>
                  <a:cubicBezTo>
                    <a:pt x="977" y="1285"/>
                    <a:pt x="972" y="1282"/>
                    <a:pt x="968" y="1282"/>
                  </a:cubicBezTo>
                  <a:close/>
                  <a:moveTo>
                    <a:pt x="1056" y="1339"/>
                  </a:moveTo>
                  <a:lnTo>
                    <a:pt x="1056" y="1339"/>
                  </a:lnTo>
                  <a:cubicBezTo>
                    <a:pt x="1061" y="1343"/>
                    <a:pt x="1066" y="1345"/>
                    <a:pt x="1069" y="1345"/>
                  </a:cubicBezTo>
                  <a:cubicBezTo>
                    <a:pt x="1063" y="1342"/>
                    <a:pt x="1059" y="1340"/>
                    <a:pt x="1056" y="1339"/>
                  </a:cubicBezTo>
                  <a:close/>
                  <a:moveTo>
                    <a:pt x="985" y="1384"/>
                  </a:moveTo>
                  <a:lnTo>
                    <a:pt x="985" y="1384"/>
                  </a:lnTo>
                  <a:cubicBezTo>
                    <a:pt x="985" y="1386"/>
                    <a:pt x="985" y="1388"/>
                    <a:pt x="987" y="1391"/>
                  </a:cubicBezTo>
                  <a:lnTo>
                    <a:pt x="987" y="1391"/>
                  </a:lnTo>
                  <a:cubicBezTo>
                    <a:pt x="986" y="1389"/>
                    <a:pt x="986" y="1387"/>
                    <a:pt x="985" y="1384"/>
                  </a:cubicBezTo>
                  <a:close/>
                  <a:moveTo>
                    <a:pt x="987" y="1391"/>
                  </a:moveTo>
                  <a:cubicBezTo>
                    <a:pt x="989" y="1404"/>
                    <a:pt x="987" y="1402"/>
                    <a:pt x="1006" y="1420"/>
                  </a:cubicBezTo>
                  <a:cubicBezTo>
                    <a:pt x="995" y="1406"/>
                    <a:pt x="989" y="1398"/>
                    <a:pt x="987" y="1391"/>
                  </a:cubicBezTo>
                  <a:close/>
                  <a:moveTo>
                    <a:pt x="824" y="1406"/>
                  </a:moveTo>
                  <a:cubicBezTo>
                    <a:pt x="825" y="1406"/>
                    <a:pt x="827" y="1406"/>
                    <a:pt x="830" y="1408"/>
                  </a:cubicBezTo>
                  <a:lnTo>
                    <a:pt x="842" y="1433"/>
                  </a:lnTo>
                  <a:lnTo>
                    <a:pt x="842" y="1433"/>
                  </a:lnTo>
                  <a:cubicBezTo>
                    <a:pt x="836" y="1426"/>
                    <a:pt x="818" y="1406"/>
                    <a:pt x="824" y="1406"/>
                  </a:cubicBezTo>
                  <a:close/>
                  <a:moveTo>
                    <a:pt x="880" y="1433"/>
                  </a:moveTo>
                  <a:cubicBezTo>
                    <a:pt x="884" y="1437"/>
                    <a:pt x="887" y="1439"/>
                    <a:pt x="889" y="1439"/>
                  </a:cubicBezTo>
                  <a:cubicBezTo>
                    <a:pt x="893" y="1439"/>
                    <a:pt x="893" y="1433"/>
                    <a:pt x="893" y="1433"/>
                  </a:cubicBezTo>
                  <a:close/>
                  <a:moveTo>
                    <a:pt x="754" y="1446"/>
                  </a:moveTo>
                  <a:cubicBezTo>
                    <a:pt x="757" y="1448"/>
                    <a:pt x="759" y="1449"/>
                    <a:pt x="759" y="1449"/>
                  </a:cubicBezTo>
                  <a:cubicBezTo>
                    <a:pt x="760" y="1449"/>
                    <a:pt x="761" y="1448"/>
                    <a:pt x="761" y="1447"/>
                  </a:cubicBezTo>
                  <a:lnTo>
                    <a:pt x="761" y="1447"/>
                  </a:lnTo>
                  <a:cubicBezTo>
                    <a:pt x="764" y="1448"/>
                    <a:pt x="766" y="1451"/>
                    <a:pt x="767" y="1451"/>
                  </a:cubicBezTo>
                  <a:cubicBezTo>
                    <a:pt x="767" y="1451"/>
                    <a:pt x="767" y="1450"/>
                    <a:pt x="767" y="1446"/>
                  </a:cubicBezTo>
                  <a:lnTo>
                    <a:pt x="761" y="1446"/>
                  </a:lnTo>
                  <a:cubicBezTo>
                    <a:pt x="761" y="1446"/>
                    <a:pt x="761" y="1446"/>
                    <a:pt x="761" y="1447"/>
                  </a:cubicBezTo>
                  <a:lnTo>
                    <a:pt x="761" y="1447"/>
                  </a:lnTo>
                  <a:cubicBezTo>
                    <a:pt x="759" y="1446"/>
                    <a:pt x="757" y="1446"/>
                    <a:pt x="754" y="1446"/>
                  </a:cubicBezTo>
                  <a:close/>
                  <a:moveTo>
                    <a:pt x="822" y="1477"/>
                  </a:moveTo>
                  <a:cubicBezTo>
                    <a:pt x="826" y="1482"/>
                    <a:pt x="828" y="1486"/>
                    <a:pt x="829" y="1486"/>
                  </a:cubicBezTo>
                  <a:cubicBezTo>
                    <a:pt x="830" y="1486"/>
                    <a:pt x="830" y="1485"/>
                    <a:pt x="830" y="1484"/>
                  </a:cubicBezTo>
                  <a:lnTo>
                    <a:pt x="830" y="1484"/>
                  </a:lnTo>
                  <a:cubicBezTo>
                    <a:pt x="831" y="1485"/>
                    <a:pt x="832" y="1486"/>
                    <a:pt x="832" y="1486"/>
                  </a:cubicBezTo>
                  <a:cubicBezTo>
                    <a:pt x="832" y="1486"/>
                    <a:pt x="832" y="1485"/>
                    <a:pt x="830" y="1483"/>
                  </a:cubicBezTo>
                  <a:cubicBezTo>
                    <a:pt x="830" y="1483"/>
                    <a:pt x="830" y="1484"/>
                    <a:pt x="830" y="1484"/>
                  </a:cubicBezTo>
                  <a:lnTo>
                    <a:pt x="830" y="1484"/>
                  </a:lnTo>
                  <a:cubicBezTo>
                    <a:pt x="828" y="1482"/>
                    <a:pt x="825" y="1479"/>
                    <a:pt x="822" y="1477"/>
                  </a:cubicBezTo>
                  <a:close/>
                  <a:moveTo>
                    <a:pt x="214" y="0"/>
                  </a:moveTo>
                  <a:cubicBezTo>
                    <a:pt x="202" y="13"/>
                    <a:pt x="176" y="13"/>
                    <a:pt x="151" y="26"/>
                  </a:cubicBezTo>
                  <a:cubicBezTo>
                    <a:pt x="176" y="51"/>
                    <a:pt x="264" y="126"/>
                    <a:pt x="302" y="151"/>
                  </a:cubicBezTo>
                  <a:cubicBezTo>
                    <a:pt x="305" y="154"/>
                    <a:pt x="305" y="155"/>
                    <a:pt x="304" y="155"/>
                  </a:cubicBezTo>
                  <a:cubicBezTo>
                    <a:pt x="301" y="155"/>
                    <a:pt x="277" y="139"/>
                    <a:pt x="277" y="139"/>
                  </a:cubicBezTo>
                  <a:cubicBezTo>
                    <a:pt x="273" y="137"/>
                    <a:pt x="271" y="136"/>
                    <a:pt x="270" y="136"/>
                  </a:cubicBezTo>
                  <a:cubicBezTo>
                    <a:pt x="263" y="136"/>
                    <a:pt x="280" y="154"/>
                    <a:pt x="280" y="154"/>
                  </a:cubicBezTo>
                  <a:cubicBezTo>
                    <a:pt x="280" y="154"/>
                    <a:pt x="279" y="153"/>
                    <a:pt x="277" y="151"/>
                  </a:cubicBezTo>
                  <a:lnTo>
                    <a:pt x="264" y="139"/>
                  </a:lnTo>
                  <a:lnTo>
                    <a:pt x="264" y="139"/>
                  </a:lnTo>
                  <a:cubicBezTo>
                    <a:pt x="264" y="139"/>
                    <a:pt x="264" y="151"/>
                    <a:pt x="277" y="164"/>
                  </a:cubicBezTo>
                  <a:cubicBezTo>
                    <a:pt x="274" y="161"/>
                    <a:pt x="270" y="156"/>
                    <a:pt x="264" y="151"/>
                  </a:cubicBezTo>
                  <a:lnTo>
                    <a:pt x="264" y="151"/>
                  </a:lnTo>
                  <a:cubicBezTo>
                    <a:pt x="277" y="164"/>
                    <a:pt x="277" y="176"/>
                    <a:pt x="302" y="202"/>
                  </a:cubicBezTo>
                  <a:lnTo>
                    <a:pt x="289" y="202"/>
                  </a:lnTo>
                  <a:cubicBezTo>
                    <a:pt x="289" y="189"/>
                    <a:pt x="289" y="189"/>
                    <a:pt x="277" y="176"/>
                  </a:cubicBezTo>
                  <a:cubicBezTo>
                    <a:pt x="277" y="176"/>
                    <a:pt x="264" y="176"/>
                    <a:pt x="252" y="164"/>
                  </a:cubicBezTo>
                  <a:cubicBezTo>
                    <a:pt x="239" y="164"/>
                    <a:pt x="189" y="114"/>
                    <a:pt x="189" y="114"/>
                  </a:cubicBezTo>
                  <a:lnTo>
                    <a:pt x="189" y="114"/>
                  </a:lnTo>
                  <a:cubicBezTo>
                    <a:pt x="176" y="114"/>
                    <a:pt x="252" y="176"/>
                    <a:pt x="239" y="176"/>
                  </a:cubicBezTo>
                  <a:lnTo>
                    <a:pt x="252" y="176"/>
                  </a:lnTo>
                  <a:cubicBezTo>
                    <a:pt x="252" y="183"/>
                    <a:pt x="249" y="183"/>
                    <a:pt x="245" y="183"/>
                  </a:cubicBezTo>
                  <a:cubicBezTo>
                    <a:pt x="242" y="183"/>
                    <a:pt x="239" y="183"/>
                    <a:pt x="239" y="189"/>
                  </a:cubicBezTo>
                  <a:lnTo>
                    <a:pt x="202" y="139"/>
                  </a:lnTo>
                  <a:lnTo>
                    <a:pt x="202" y="139"/>
                  </a:lnTo>
                  <a:cubicBezTo>
                    <a:pt x="202" y="151"/>
                    <a:pt x="227" y="176"/>
                    <a:pt x="239" y="189"/>
                  </a:cubicBezTo>
                  <a:cubicBezTo>
                    <a:pt x="234" y="185"/>
                    <a:pt x="229" y="183"/>
                    <a:pt x="226" y="181"/>
                  </a:cubicBezTo>
                  <a:lnTo>
                    <a:pt x="226" y="181"/>
                  </a:lnTo>
                  <a:cubicBezTo>
                    <a:pt x="231" y="186"/>
                    <a:pt x="236" y="189"/>
                    <a:pt x="239" y="189"/>
                  </a:cubicBezTo>
                  <a:cubicBezTo>
                    <a:pt x="235" y="189"/>
                    <a:pt x="228" y="184"/>
                    <a:pt x="220" y="178"/>
                  </a:cubicBezTo>
                  <a:lnTo>
                    <a:pt x="220" y="178"/>
                  </a:lnTo>
                  <a:cubicBezTo>
                    <a:pt x="205" y="172"/>
                    <a:pt x="208" y="180"/>
                    <a:pt x="189" y="151"/>
                  </a:cubicBezTo>
                  <a:lnTo>
                    <a:pt x="189" y="151"/>
                  </a:lnTo>
                  <a:cubicBezTo>
                    <a:pt x="189" y="164"/>
                    <a:pt x="227" y="189"/>
                    <a:pt x="227" y="202"/>
                  </a:cubicBezTo>
                  <a:cubicBezTo>
                    <a:pt x="214" y="189"/>
                    <a:pt x="151" y="126"/>
                    <a:pt x="114" y="101"/>
                  </a:cubicBezTo>
                  <a:lnTo>
                    <a:pt x="114" y="101"/>
                  </a:lnTo>
                  <a:lnTo>
                    <a:pt x="196" y="193"/>
                  </a:lnTo>
                  <a:lnTo>
                    <a:pt x="196" y="193"/>
                  </a:lnTo>
                  <a:cubicBezTo>
                    <a:pt x="199" y="205"/>
                    <a:pt x="196" y="214"/>
                    <a:pt x="189" y="214"/>
                  </a:cubicBezTo>
                  <a:cubicBezTo>
                    <a:pt x="184" y="209"/>
                    <a:pt x="180" y="205"/>
                    <a:pt x="176" y="202"/>
                  </a:cubicBezTo>
                  <a:cubicBezTo>
                    <a:pt x="173" y="198"/>
                    <a:pt x="171" y="196"/>
                    <a:pt x="170" y="196"/>
                  </a:cubicBezTo>
                  <a:lnTo>
                    <a:pt x="170" y="196"/>
                  </a:lnTo>
                  <a:cubicBezTo>
                    <a:pt x="168" y="196"/>
                    <a:pt x="197" y="232"/>
                    <a:pt x="195" y="232"/>
                  </a:cubicBezTo>
                  <a:cubicBezTo>
                    <a:pt x="194" y="232"/>
                    <a:pt x="193" y="230"/>
                    <a:pt x="189" y="227"/>
                  </a:cubicBezTo>
                  <a:lnTo>
                    <a:pt x="189" y="227"/>
                  </a:lnTo>
                  <a:cubicBezTo>
                    <a:pt x="192" y="230"/>
                    <a:pt x="197" y="234"/>
                    <a:pt x="202" y="239"/>
                  </a:cubicBezTo>
                  <a:cubicBezTo>
                    <a:pt x="189" y="239"/>
                    <a:pt x="189" y="239"/>
                    <a:pt x="176" y="227"/>
                  </a:cubicBezTo>
                  <a:lnTo>
                    <a:pt x="176" y="227"/>
                  </a:lnTo>
                  <a:lnTo>
                    <a:pt x="189" y="252"/>
                  </a:lnTo>
                  <a:cubicBezTo>
                    <a:pt x="189" y="252"/>
                    <a:pt x="176" y="239"/>
                    <a:pt x="176" y="239"/>
                  </a:cubicBezTo>
                  <a:cubicBezTo>
                    <a:pt x="176" y="239"/>
                    <a:pt x="162" y="218"/>
                    <a:pt x="166" y="218"/>
                  </a:cubicBezTo>
                  <a:lnTo>
                    <a:pt x="166" y="218"/>
                  </a:lnTo>
                  <a:cubicBezTo>
                    <a:pt x="167" y="218"/>
                    <a:pt x="170" y="220"/>
                    <a:pt x="176" y="227"/>
                  </a:cubicBezTo>
                  <a:cubicBezTo>
                    <a:pt x="151" y="202"/>
                    <a:pt x="139" y="189"/>
                    <a:pt x="114" y="164"/>
                  </a:cubicBezTo>
                  <a:lnTo>
                    <a:pt x="114" y="164"/>
                  </a:lnTo>
                  <a:cubicBezTo>
                    <a:pt x="126" y="189"/>
                    <a:pt x="164" y="227"/>
                    <a:pt x="176" y="252"/>
                  </a:cubicBezTo>
                  <a:lnTo>
                    <a:pt x="139" y="227"/>
                  </a:lnTo>
                  <a:lnTo>
                    <a:pt x="139" y="227"/>
                  </a:lnTo>
                  <a:cubicBezTo>
                    <a:pt x="139" y="227"/>
                    <a:pt x="139" y="229"/>
                    <a:pt x="140" y="232"/>
                  </a:cubicBezTo>
                  <a:lnTo>
                    <a:pt x="140" y="232"/>
                  </a:lnTo>
                  <a:cubicBezTo>
                    <a:pt x="122" y="219"/>
                    <a:pt x="112" y="200"/>
                    <a:pt x="101" y="189"/>
                  </a:cubicBezTo>
                  <a:lnTo>
                    <a:pt x="101" y="189"/>
                  </a:lnTo>
                  <a:cubicBezTo>
                    <a:pt x="114" y="202"/>
                    <a:pt x="126" y="227"/>
                    <a:pt x="151" y="252"/>
                  </a:cubicBezTo>
                  <a:lnTo>
                    <a:pt x="139" y="239"/>
                  </a:lnTo>
                  <a:lnTo>
                    <a:pt x="139" y="239"/>
                  </a:lnTo>
                  <a:cubicBezTo>
                    <a:pt x="151" y="264"/>
                    <a:pt x="151" y="264"/>
                    <a:pt x="164" y="289"/>
                  </a:cubicBezTo>
                  <a:cubicBezTo>
                    <a:pt x="151" y="277"/>
                    <a:pt x="151" y="264"/>
                    <a:pt x="139" y="264"/>
                  </a:cubicBezTo>
                  <a:cubicBezTo>
                    <a:pt x="143" y="269"/>
                    <a:pt x="145" y="270"/>
                    <a:pt x="145" y="270"/>
                  </a:cubicBezTo>
                  <a:cubicBezTo>
                    <a:pt x="145" y="270"/>
                    <a:pt x="125" y="252"/>
                    <a:pt x="121" y="252"/>
                  </a:cubicBezTo>
                  <a:cubicBezTo>
                    <a:pt x="119" y="252"/>
                    <a:pt x="120" y="255"/>
                    <a:pt x="126" y="264"/>
                  </a:cubicBezTo>
                  <a:cubicBezTo>
                    <a:pt x="126" y="264"/>
                    <a:pt x="139" y="289"/>
                    <a:pt x="151" y="289"/>
                  </a:cubicBezTo>
                  <a:lnTo>
                    <a:pt x="139" y="289"/>
                  </a:lnTo>
                  <a:cubicBezTo>
                    <a:pt x="151" y="302"/>
                    <a:pt x="151" y="315"/>
                    <a:pt x="139" y="315"/>
                  </a:cubicBezTo>
                  <a:cubicBezTo>
                    <a:pt x="139" y="321"/>
                    <a:pt x="139" y="324"/>
                    <a:pt x="136" y="324"/>
                  </a:cubicBezTo>
                  <a:cubicBezTo>
                    <a:pt x="132" y="324"/>
                    <a:pt x="126" y="321"/>
                    <a:pt x="114" y="315"/>
                  </a:cubicBezTo>
                  <a:lnTo>
                    <a:pt x="114" y="315"/>
                  </a:lnTo>
                  <a:cubicBezTo>
                    <a:pt x="126" y="340"/>
                    <a:pt x="164" y="365"/>
                    <a:pt x="176" y="377"/>
                  </a:cubicBezTo>
                  <a:cubicBezTo>
                    <a:pt x="151" y="365"/>
                    <a:pt x="164" y="377"/>
                    <a:pt x="139" y="352"/>
                  </a:cubicBezTo>
                  <a:lnTo>
                    <a:pt x="134" y="347"/>
                  </a:lnTo>
                  <a:cubicBezTo>
                    <a:pt x="134" y="347"/>
                    <a:pt x="129" y="343"/>
                    <a:pt x="114" y="327"/>
                  </a:cubicBezTo>
                  <a:cubicBezTo>
                    <a:pt x="114" y="327"/>
                    <a:pt x="108" y="322"/>
                    <a:pt x="101" y="315"/>
                  </a:cubicBezTo>
                  <a:cubicBezTo>
                    <a:pt x="98" y="315"/>
                    <a:pt x="95" y="314"/>
                    <a:pt x="94" y="313"/>
                  </a:cubicBezTo>
                  <a:lnTo>
                    <a:pt x="94" y="313"/>
                  </a:lnTo>
                  <a:cubicBezTo>
                    <a:pt x="97" y="320"/>
                    <a:pt x="101" y="327"/>
                    <a:pt x="101" y="327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1" y="351"/>
                    <a:pt x="101" y="351"/>
                    <a:pt x="101" y="351"/>
                  </a:cubicBezTo>
                  <a:lnTo>
                    <a:pt x="101" y="351"/>
                  </a:lnTo>
                  <a:cubicBezTo>
                    <a:pt x="101" y="352"/>
                    <a:pt x="101" y="352"/>
                    <a:pt x="101" y="352"/>
                  </a:cubicBezTo>
                  <a:lnTo>
                    <a:pt x="101" y="351"/>
                  </a:lnTo>
                  <a:lnTo>
                    <a:pt x="101" y="351"/>
                  </a:lnTo>
                  <a:cubicBezTo>
                    <a:pt x="109" y="361"/>
                    <a:pt x="116" y="371"/>
                    <a:pt x="112" y="371"/>
                  </a:cubicBezTo>
                  <a:cubicBezTo>
                    <a:pt x="111" y="371"/>
                    <a:pt x="107" y="369"/>
                    <a:pt x="101" y="365"/>
                  </a:cubicBezTo>
                  <a:lnTo>
                    <a:pt x="88" y="352"/>
                  </a:lnTo>
                  <a:lnTo>
                    <a:pt x="88" y="352"/>
                  </a:lnTo>
                  <a:cubicBezTo>
                    <a:pt x="139" y="403"/>
                    <a:pt x="88" y="365"/>
                    <a:pt x="139" y="428"/>
                  </a:cubicBezTo>
                  <a:cubicBezTo>
                    <a:pt x="114" y="403"/>
                    <a:pt x="126" y="415"/>
                    <a:pt x="101" y="377"/>
                  </a:cubicBezTo>
                  <a:lnTo>
                    <a:pt x="88" y="365"/>
                  </a:lnTo>
                  <a:cubicBezTo>
                    <a:pt x="82" y="359"/>
                    <a:pt x="79" y="356"/>
                    <a:pt x="78" y="356"/>
                  </a:cubicBezTo>
                  <a:lnTo>
                    <a:pt x="78" y="356"/>
                  </a:lnTo>
                  <a:cubicBezTo>
                    <a:pt x="75" y="356"/>
                    <a:pt x="91" y="380"/>
                    <a:pt x="101" y="390"/>
                  </a:cubicBezTo>
                  <a:cubicBezTo>
                    <a:pt x="90" y="390"/>
                    <a:pt x="70" y="362"/>
                    <a:pt x="65" y="362"/>
                  </a:cubicBezTo>
                  <a:cubicBezTo>
                    <a:pt x="64" y="362"/>
                    <a:pt x="63" y="363"/>
                    <a:pt x="63" y="365"/>
                  </a:cubicBezTo>
                  <a:cubicBezTo>
                    <a:pt x="63" y="377"/>
                    <a:pt x="101" y="403"/>
                    <a:pt x="101" y="415"/>
                  </a:cubicBezTo>
                  <a:lnTo>
                    <a:pt x="76" y="390"/>
                  </a:lnTo>
                  <a:lnTo>
                    <a:pt x="76" y="390"/>
                  </a:lnTo>
                  <a:cubicBezTo>
                    <a:pt x="80" y="398"/>
                    <a:pt x="81" y="401"/>
                    <a:pt x="81" y="401"/>
                  </a:cubicBezTo>
                  <a:cubicBezTo>
                    <a:pt x="80" y="401"/>
                    <a:pt x="72" y="390"/>
                    <a:pt x="63" y="390"/>
                  </a:cubicBezTo>
                  <a:cubicBezTo>
                    <a:pt x="63" y="390"/>
                    <a:pt x="63" y="403"/>
                    <a:pt x="63" y="403"/>
                  </a:cubicBezTo>
                  <a:cubicBezTo>
                    <a:pt x="62" y="401"/>
                    <a:pt x="61" y="401"/>
                    <a:pt x="61" y="401"/>
                  </a:cubicBezTo>
                  <a:lnTo>
                    <a:pt x="61" y="401"/>
                  </a:lnTo>
                  <a:cubicBezTo>
                    <a:pt x="59" y="401"/>
                    <a:pt x="80" y="430"/>
                    <a:pt x="78" y="430"/>
                  </a:cubicBezTo>
                  <a:cubicBezTo>
                    <a:pt x="78" y="430"/>
                    <a:pt x="77" y="429"/>
                    <a:pt x="76" y="428"/>
                  </a:cubicBezTo>
                  <a:cubicBezTo>
                    <a:pt x="70" y="428"/>
                    <a:pt x="65" y="425"/>
                    <a:pt x="60" y="421"/>
                  </a:cubicBezTo>
                  <a:lnTo>
                    <a:pt x="60" y="421"/>
                  </a:lnTo>
                  <a:lnTo>
                    <a:pt x="63" y="428"/>
                  </a:lnTo>
                  <a:cubicBezTo>
                    <a:pt x="63" y="428"/>
                    <a:pt x="51" y="415"/>
                    <a:pt x="51" y="415"/>
                  </a:cubicBezTo>
                  <a:lnTo>
                    <a:pt x="38" y="415"/>
                  </a:lnTo>
                  <a:cubicBezTo>
                    <a:pt x="38" y="415"/>
                    <a:pt x="38" y="428"/>
                    <a:pt x="38" y="428"/>
                  </a:cubicBezTo>
                  <a:cubicBezTo>
                    <a:pt x="26" y="428"/>
                    <a:pt x="26" y="440"/>
                    <a:pt x="13" y="453"/>
                  </a:cubicBezTo>
                  <a:cubicBezTo>
                    <a:pt x="0" y="528"/>
                    <a:pt x="214" y="478"/>
                    <a:pt x="88" y="579"/>
                  </a:cubicBezTo>
                  <a:lnTo>
                    <a:pt x="139" y="629"/>
                  </a:lnTo>
                  <a:lnTo>
                    <a:pt x="126" y="641"/>
                  </a:lnTo>
                  <a:cubicBezTo>
                    <a:pt x="132" y="664"/>
                    <a:pt x="145" y="671"/>
                    <a:pt x="163" y="671"/>
                  </a:cubicBezTo>
                  <a:cubicBezTo>
                    <a:pt x="184" y="671"/>
                    <a:pt x="212" y="661"/>
                    <a:pt x="239" y="654"/>
                  </a:cubicBezTo>
                  <a:lnTo>
                    <a:pt x="239" y="654"/>
                  </a:lnTo>
                  <a:cubicBezTo>
                    <a:pt x="239" y="666"/>
                    <a:pt x="214" y="679"/>
                    <a:pt x="214" y="679"/>
                  </a:cubicBezTo>
                  <a:cubicBezTo>
                    <a:pt x="214" y="712"/>
                    <a:pt x="218" y="735"/>
                    <a:pt x="228" y="747"/>
                  </a:cubicBezTo>
                  <a:lnTo>
                    <a:pt x="228" y="747"/>
                  </a:lnTo>
                  <a:cubicBezTo>
                    <a:pt x="237" y="764"/>
                    <a:pt x="272" y="808"/>
                    <a:pt x="269" y="808"/>
                  </a:cubicBezTo>
                  <a:cubicBezTo>
                    <a:pt x="268" y="808"/>
                    <a:pt x="263" y="803"/>
                    <a:pt x="252" y="792"/>
                  </a:cubicBezTo>
                  <a:lnTo>
                    <a:pt x="252" y="792"/>
                  </a:lnTo>
                  <a:cubicBezTo>
                    <a:pt x="264" y="805"/>
                    <a:pt x="277" y="817"/>
                    <a:pt x="277" y="830"/>
                  </a:cubicBezTo>
                  <a:cubicBezTo>
                    <a:pt x="261" y="814"/>
                    <a:pt x="253" y="809"/>
                    <a:pt x="249" y="809"/>
                  </a:cubicBezTo>
                  <a:cubicBezTo>
                    <a:pt x="240" y="809"/>
                    <a:pt x="251" y="837"/>
                    <a:pt x="241" y="837"/>
                  </a:cubicBezTo>
                  <a:cubicBezTo>
                    <a:pt x="235" y="837"/>
                    <a:pt x="220" y="826"/>
                    <a:pt x="187" y="791"/>
                  </a:cubicBezTo>
                  <a:lnTo>
                    <a:pt x="187" y="791"/>
                  </a:lnTo>
                  <a:cubicBezTo>
                    <a:pt x="202" y="809"/>
                    <a:pt x="202" y="817"/>
                    <a:pt x="202" y="817"/>
                  </a:cubicBezTo>
                  <a:cubicBezTo>
                    <a:pt x="202" y="817"/>
                    <a:pt x="227" y="855"/>
                    <a:pt x="252" y="880"/>
                  </a:cubicBezTo>
                  <a:lnTo>
                    <a:pt x="189" y="817"/>
                  </a:lnTo>
                  <a:lnTo>
                    <a:pt x="189" y="817"/>
                  </a:lnTo>
                  <a:cubicBezTo>
                    <a:pt x="239" y="880"/>
                    <a:pt x="189" y="830"/>
                    <a:pt x="239" y="893"/>
                  </a:cubicBezTo>
                  <a:lnTo>
                    <a:pt x="227" y="880"/>
                  </a:lnTo>
                  <a:lnTo>
                    <a:pt x="227" y="880"/>
                  </a:lnTo>
                  <a:cubicBezTo>
                    <a:pt x="274" y="950"/>
                    <a:pt x="342" y="1021"/>
                    <a:pt x="412" y="1101"/>
                  </a:cubicBezTo>
                  <a:lnTo>
                    <a:pt x="412" y="1101"/>
                  </a:lnTo>
                  <a:cubicBezTo>
                    <a:pt x="417" y="1108"/>
                    <a:pt x="457" y="1156"/>
                    <a:pt x="461" y="1156"/>
                  </a:cubicBezTo>
                  <a:cubicBezTo>
                    <a:pt x="464" y="1156"/>
                    <a:pt x="459" y="1146"/>
                    <a:pt x="440" y="1119"/>
                  </a:cubicBezTo>
                  <a:lnTo>
                    <a:pt x="440" y="1119"/>
                  </a:lnTo>
                  <a:cubicBezTo>
                    <a:pt x="445" y="1123"/>
                    <a:pt x="449" y="1128"/>
                    <a:pt x="453" y="1133"/>
                  </a:cubicBezTo>
                  <a:lnTo>
                    <a:pt x="453" y="1133"/>
                  </a:lnTo>
                  <a:cubicBezTo>
                    <a:pt x="451" y="1129"/>
                    <a:pt x="451" y="1127"/>
                    <a:pt x="453" y="1127"/>
                  </a:cubicBezTo>
                  <a:cubicBezTo>
                    <a:pt x="455" y="1127"/>
                    <a:pt x="459" y="1128"/>
                    <a:pt x="465" y="1131"/>
                  </a:cubicBezTo>
                  <a:lnTo>
                    <a:pt x="465" y="1144"/>
                  </a:lnTo>
                  <a:cubicBezTo>
                    <a:pt x="465" y="1142"/>
                    <a:pt x="467" y="1141"/>
                    <a:pt x="469" y="1141"/>
                  </a:cubicBezTo>
                  <a:cubicBezTo>
                    <a:pt x="479" y="1141"/>
                    <a:pt x="508" y="1161"/>
                    <a:pt x="528" y="1182"/>
                  </a:cubicBezTo>
                  <a:lnTo>
                    <a:pt x="491" y="1131"/>
                  </a:lnTo>
                  <a:lnTo>
                    <a:pt x="491" y="1131"/>
                  </a:lnTo>
                  <a:cubicBezTo>
                    <a:pt x="503" y="1144"/>
                    <a:pt x="516" y="1157"/>
                    <a:pt x="528" y="1169"/>
                  </a:cubicBezTo>
                  <a:cubicBezTo>
                    <a:pt x="513" y="1146"/>
                    <a:pt x="505" y="1137"/>
                    <a:pt x="501" y="1133"/>
                  </a:cubicBezTo>
                  <a:lnTo>
                    <a:pt x="501" y="1133"/>
                  </a:lnTo>
                  <a:cubicBezTo>
                    <a:pt x="503" y="1133"/>
                    <a:pt x="504" y="1133"/>
                    <a:pt x="506" y="1133"/>
                  </a:cubicBezTo>
                  <a:cubicBezTo>
                    <a:pt x="512" y="1133"/>
                    <a:pt x="521" y="1139"/>
                    <a:pt x="553" y="1182"/>
                  </a:cubicBezTo>
                  <a:cubicBezTo>
                    <a:pt x="566" y="1182"/>
                    <a:pt x="517" y="1132"/>
                    <a:pt x="516" y="1131"/>
                  </a:cubicBezTo>
                  <a:lnTo>
                    <a:pt x="516" y="1131"/>
                  </a:lnTo>
                  <a:lnTo>
                    <a:pt x="541" y="1157"/>
                  </a:lnTo>
                  <a:lnTo>
                    <a:pt x="516" y="1119"/>
                  </a:lnTo>
                  <a:lnTo>
                    <a:pt x="516" y="1119"/>
                  </a:lnTo>
                  <a:cubicBezTo>
                    <a:pt x="516" y="1119"/>
                    <a:pt x="553" y="1157"/>
                    <a:pt x="566" y="1182"/>
                  </a:cubicBezTo>
                  <a:cubicBezTo>
                    <a:pt x="566" y="1182"/>
                    <a:pt x="566" y="1182"/>
                    <a:pt x="578" y="1194"/>
                  </a:cubicBezTo>
                  <a:cubicBezTo>
                    <a:pt x="585" y="1201"/>
                    <a:pt x="588" y="1203"/>
                    <a:pt x="589" y="1203"/>
                  </a:cubicBezTo>
                  <a:cubicBezTo>
                    <a:pt x="593" y="1203"/>
                    <a:pt x="578" y="1182"/>
                    <a:pt x="578" y="1182"/>
                  </a:cubicBezTo>
                  <a:lnTo>
                    <a:pt x="566" y="1169"/>
                  </a:lnTo>
                  <a:cubicBezTo>
                    <a:pt x="553" y="1131"/>
                    <a:pt x="591" y="1157"/>
                    <a:pt x="553" y="1094"/>
                  </a:cubicBezTo>
                  <a:lnTo>
                    <a:pt x="541" y="1081"/>
                  </a:lnTo>
                  <a:cubicBezTo>
                    <a:pt x="533" y="1066"/>
                    <a:pt x="532" y="1061"/>
                    <a:pt x="535" y="1061"/>
                  </a:cubicBezTo>
                  <a:cubicBezTo>
                    <a:pt x="537" y="1061"/>
                    <a:pt x="544" y="1066"/>
                    <a:pt x="548" y="1070"/>
                  </a:cubicBezTo>
                  <a:lnTo>
                    <a:pt x="548" y="1070"/>
                  </a:lnTo>
                  <a:cubicBezTo>
                    <a:pt x="541" y="1052"/>
                    <a:pt x="541" y="1043"/>
                    <a:pt x="541" y="1043"/>
                  </a:cubicBezTo>
                  <a:lnTo>
                    <a:pt x="541" y="1043"/>
                  </a:lnTo>
                  <a:cubicBezTo>
                    <a:pt x="553" y="1069"/>
                    <a:pt x="578" y="1094"/>
                    <a:pt x="604" y="1119"/>
                  </a:cubicBezTo>
                  <a:cubicBezTo>
                    <a:pt x="578" y="1069"/>
                    <a:pt x="578" y="1081"/>
                    <a:pt x="516" y="1006"/>
                  </a:cubicBezTo>
                  <a:lnTo>
                    <a:pt x="516" y="1006"/>
                  </a:lnTo>
                  <a:lnTo>
                    <a:pt x="553" y="1043"/>
                  </a:lnTo>
                  <a:cubicBezTo>
                    <a:pt x="528" y="1006"/>
                    <a:pt x="516" y="993"/>
                    <a:pt x="503" y="981"/>
                  </a:cubicBezTo>
                  <a:lnTo>
                    <a:pt x="516" y="981"/>
                  </a:lnTo>
                  <a:cubicBezTo>
                    <a:pt x="528" y="981"/>
                    <a:pt x="528" y="968"/>
                    <a:pt x="528" y="968"/>
                  </a:cubicBezTo>
                  <a:cubicBezTo>
                    <a:pt x="553" y="1006"/>
                    <a:pt x="616" y="1069"/>
                    <a:pt x="616" y="1069"/>
                  </a:cubicBezTo>
                  <a:lnTo>
                    <a:pt x="629" y="1069"/>
                  </a:lnTo>
                  <a:lnTo>
                    <a:pt x="616" y="1043"/>
                  </a:lnTo>
                  <a:cubicBezTo>
                    <a:pt x="616" y="1043"/>
                    <a:pt x="616" y="1043"/>
                    <a:pt x="591" y="1018"/>
                  </a:cubicBezTo>
                  <a:lnTo>
                    <a:pt x="591" y="1018"/>
                  </a:lnTo>
                  <a:cubicBezTo>
                    <a:pt x="591" y="1018"/>
                    <a:pt x="587" y="1015"/>
                    <a:pt x="582" y="1007"/>
                  </a:cubicBezTo>
                  <a:lnTo>
                    <a:pt x="582" y="1007"/>
                  </a:lnTo>
                  <a:cubicBezTo>
                    <a:pt x="584" y="1008"/>
                    <a:pt x="586" y="1008"/>
                    <a:pt x="587" y="1008"/>
                  </a:cubicBezTo>
                  <a:cubicBezTo>
                    <a:pt x="589" y="1008"/>
                    <a:pt x="590" y="1007"/>
                    <a:pt x="590" y="1006"/>
                  </a:cubicBezTo>
                  <a:lnTo>
                    <a:pt x="591" y="1006"/>
                  </a:lnTo>
                  <a:cubicBezTo>
                    <a:pt x="591" y="1006"/>
                    <a:pt x="590" y="1006"/>
                    <a:pt x="590" y="1006"/>
                  </a:cubicBezTo>
                  <a:lnTo>
                    <a:pt x="590" y="1006"/>
                  </a:lnTo>
                  <a:cubicBezTo>
                    <a:pt x="590" y="1005"/>
                    <a:pt x="590" y="1005"/>
                    <a:pt x="590" y="1004"/>
                  </a:cubicBezTo>
                  <a:lnTo>
                    <a:pt x="590" y="1004"/>
                  </a:lnTo>
                  <a:cubicBezTo>
                    <a:pt x="590" y="1004"/>
                    <a:pt x="591" y="1005"/>
                    <a:pt x="591" y="1006"/>
                  </a:cubicBezTo>
                  <a:cubicBezTo>
                    <a:pt x="654" y="1081"/>
                    <a:pt x="604" y="1031"/>
                    <a:pt x="641" y="1081"/>
                  </a:cubicBezTo>
                  <a:cubicBezTo>
                    <a:pt x="645" y="1085"/>
                    <a:pt x="647" y="1086"/>
                    <a:pt x="648" y="1086"/>
                  </a:cubicBezTo>
                  <a:cubicBezTo>
                    <a:pt x="652" y="1086"/>
                    <a:pt x="641" y="1068"/>
                    <a:pt x="643" y="1068"/>
                  </a:cubicBezTo>
                  <a:lnTo>
                    <a:pt x="643" y="1068"/>
                  </a:lnTo>
                  <a:cubicBezTo>
                    <a:pt x="644" y="1068"/>
                    <a:pt x="646" y="1070"/>
                    <a:pt x="651" y="1075"/>
                  </a:cubicBezTo>
                  <a:lnTo>
                    <a:pt x="651" y="1075"/>
                  </a:lnTo>
                  <a:cubicBezTo>
                    <a:pt x="641" y="1064"/>
                    <a:pt x="639" y="1061"/>
                    <a:pt x="640" y="1061"/>
                  </a:cubicBezTo>
                  <a:lnTo>
                    <a:pt x="640" y="1061"/>
                  </a:lnTo>
                  <a:cubicBezTo>
                    <a:pt x="641" y="1061"/>
                    <a:pt x="645" y="1064"/>
                    <a:pt x="646" y="1064"/>
                  </a:cubicBezTo>
                  <a:cubicBezTo>
                    <a:pt x="649" y="1064"/>
                    <a:pt x="647" y="1058"/>
                    <a:pt x="629" y="1031"/>
                  </a:cubicBezTo>
                  <a:lnTo>
                    <a:pt x="629" y="103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45" y="1051"/>
                    <a:pt x="641" y="1043"/>
                    <a:pt x="641" y="1043"/>
                  </a:cubicBezTo>
                  <a:lnTo>
                    <a:pt x="641" y="1043"/>
                  </a:lnTo>
                  <a:lnTo>
                    <a:pt x="666" y="1081"/>
                  </a:lnTo>
                  <a:lnTo>
                    <a:pt x="651" y="1060"/>
                  </a:lnTo>
                  <a:lnTo>
                    <a:pt x="651" y="1060"/>
                  </a:lnTo>
                  <a:cubicBezTo>
                    <a:pt x="655" y="1068"/>
                    <a:pt x="661" y="1076"/>
                    <a:pt x="666" y="1081"/>
                  </a:cubicBezTo>
                  <a:cubicBezTo>
                    <a:pt x="666" y="1081"/>
                    <a:pt x="666" y="1081"/>
                    <a:pt x="666" y="1094"/>
                  </a:cubicBezTo>
                  <a:lnTo>
                    <a:pt x="654" y="1094"/>
                  </a:lnTo>
                  <a:lnTo>
                    <a:pt x="654" y="1106"/>
                  </a:lnTo>
                  <a:cubicBezTo>
                    <a:pt x="654" y="1144"/>
                    <a:pt x="692" y="1157"/>
                    <a:pt x="641" y="1207"/>
                  </a:cubicBezTo>
                  <a:cubicBezTo>
                    <a:pt x="666" y="1232"/>
                    <a:pt x="679" y="1257"/>
                    <a:pt x="704" y="1295"/>
                  </a:cubicBezTo>
                  <a:cubicBezTo>
                    <a:pt x="717" y="1345"/>
                    <a:pt x="742" y="1395"/>
                    <a:pt x="754" y="1433"/>
                  </a:cubicBezTo>
                  <a:lnTo>
                    <a:pt x="754" y="1446"/>
                  </a:lnTo>
                  <a:lnTo>
                    <a:pt x="761" y="1446"/>
                  </a:lnTo>
                  <a:cubicBezTo>
                    <a:pt x="761" y="1444"/>
                    <a:pt x="761" y="1442"/>
                    <a:pt x="762" y="1442"/>
                  </a:cubicBezTo>
                  <a:cubicBezTo>
                    <a:pt x="763" y="1442"/>
                    <a:pt x="764" y="1443"/>
                    <a:pt x="767" y="1446"/>
                  </a:cubicBezTo>
                  <a:cubicBezTo>
                    <a:pt x="792" y="1483"/>
                    <a:pt x="767" y="1458"/>
                    <a:pt x="780" y="1483"/>
                  </a:cubicBezTo>
                  <a:cubicBezTo>
                    <a:pt x="781" y="1485"/>
                    <a:pt x="783" y="1486"/>
                    <a:pt x="783" y="1486"/>
                  </a:cubicBezTo>
                  <a:cubicBezTo>
                    <a:pt x="784" y="1486"/>
                    <a:pt x="780" y="1479"/>
                    <a:pt x="780" y="1479"/>
                  </a:cubicBezTo>
                  <a:lnTo>
                    <a:pt x="780" y="1479"/>
                  </a:lnTo>
                  <a:cubicBezTo>
                    <a:pt x="781" y="1479"/>
                    <a:pt x="783" y="1482"/>
                    <a:pt x="792" y="1496"/>
                  </a:cubicBezTo>
                  <a:cubicBezTo>
                    <a:pt x="782" y="1476"/>
                    <a:pt x="782" y="1472"/>
                    <a:pt x="785" y="1472"/>
                  </a:cubicBezTo>
                  <a:cubicBezTo>
                    <a:pt x="787" y="1472"/>
                    <a:pt x="790" y="1473"/>
                    <a:pt x="792" y="1473"/>
                  </a:cubicBezTo>
                  <a:cubicBezTo>
                    <a:pt x="795" y="1473"/>
                    <a:pt x="796" y="1471"/>
                    <a:pt x="792" y="1458"/>
                  </a:cubicBezTo>
                  <a:lnTo>
                    <a:pt x="792" y="1458"/>
                  </a:lnTo>
                  <a:lnTo>
                    <a:pt x="817" y="1483"/>
                  </a:lnTo>
                  <a:cubicBezTo>
                    <a:pt x="814" y="1477"/>
                    <a:pt x="814" y="1474"/>
                    <a:pt x="816" y="1474"/>
                  </a:cubicBezTo>
                  <a:cubicBezTo>
                    <a:pt x="817" y="1474"/>
                    <a:pt x="820" y="1476"/>
                    <a:pt x="822" y="1477"/>
                  </a:cubicBezTo>
                  <a:lnTo>
                    <a:pt x="822" y="1477"/>
                  </a:lnTo>
                  <a:cubicBezTo>
                    <a:pt x="816" y="1469"/>
                    <a:pt x="806" y="1458"/>
                    <a:pt x="792" y="1458"/>
                  </a:cubicBezTo>
                  <a:cubicBezTo>
                    <a:pt x="792" y="1450"/>
                    <a:pt x="794" y="1447"/>
                    <a:pt x="798" y="1447"/>
                  </a:cubicBezTo>
                  <a:cubicBezTo>
                    <a:pt x="810" y="1447"/>
                    <a:pt x="838" y="1485"/>
                    <a:pt x="851" y="1485"/>
                  </a:cubicBezTo>
                  <a:cubicBezTo>
                    <a:pt x="853" y="1485"/>
                    <a:pt x="854" y="1484"/>
                    <a:pt x="855" y="1483"/>
                  </a:cubicBezTo>
                  <a:cubicBezTo>
                    <a:pt x="842" y="1483"/>
                    <a:pt x="830" y="1471"/>
                    <a:pt x="830" y="1458"/>
                  </a:cubicBezTo>
                  <a:lnTo>
                    <a:pt x="830" y="1458"/>
                  </a:lnTo>
                  <a:cubicBezTo>
                    <a:pt x="830" y="1458"/>
                    <a:pt x="842" y="1471"/>
                    <a:pt x="855" y="1471"/>
                  </a:cubicBezTo>
                  <a:cubicBezTo>
                    <a:pt x="855" y="1471"/>
                    <a:pt x="842" y="1458"/>
                    <a:pt x="830" y="1446"/>
                  </a:cubicBezTo>
                  <a:lnTo>
                    <a:pt x="830" y="1446"/>
                  </a:lnTo>
                  <a:cubicBezTo>
                    <a:pt x="835" y="1448"/>
                    <a:pt x="838" y="1449"/>
                    <a:pt x="839" y="1449"/>
                  </a:cubicBezTo>
                  <a:cubicBezTo>
                    <a:pt x="846" y="1449"/>
                    <a:pt x="830" y="1431"/>
                    <a:pt x="830" y="1420"/>
                  </a:cubicBezTo>
                  <a:lnTo>
                    <a:pt x="830" y="1420"/>
                  </a:lnTo>
                  <a:lnTo>
                    <a:pt x="842" y="1433"/>
                  </a:lnTo>
                  <a:cubicBezTo>
                    <a:pt x="844" y="1434"/>
                    <a:pt x="844" y="1435"/>
                    <a:pt x="844" y="1435"/>
                  </a:cubicBezTo>
                  <a:cubicBezTo>
                    <a:pt x="844" y="1435"/>
                    <a:pt x="844" y="1434"/>
                    <a:pt x="842" y="1433"/>
                  </a:cubicBezTo>
                  <a:lnTo>
                    <a:pt x="842" y="1433"/>
                  </a:lnTo>
                  <a:lnTo>
                    <a:pt x="842" y="1420"/>
                  </a:lnTo>
                  <a:lnTo>
                    <a:pt x="868" y="1446"/>
                  </a:lnTo>
                  <a:cubicBezTo>
                    <a:pt x="861" y="1433"/>
                    <a:pt x="858" y="1430"/>
                    <a:pt x="858" y="1430"/>
                  </a:cubicBezTo>
                  <a:lnTo>
                    <a:pt x="858" y="1430"/>
                  </a:lnTo>
                  <a:cubicBezTo>
                    <a:pt x="858" y="1430"/>
                    <a:pt x="861" y="1433"/>
                    <a:pt x="868" y="1433"/>
                  </a:cubicBezTo>
                  <a:cubicBezTo>
                    <a:pt x="855" y="1420"/>
                    <a:pt x="842" y="1395"/>
                    <a:pt x="842" y="1395"/>
                  </a:cubicBezTo>
                  <a:cubicBezTo>
                    <a:pt x="855" y="1395"/>
                    <a:pt x="855" y="1408"/>
                    <a:pt x="868" y="1408"/>
                  </a:cubicBezTo>
                  <a:cubicBezTo>
                    <a:pt x="868" y="1417"/>
                    <a:pt x="874" y="1426"/>
                    <a:pt x="873" y="1426"/>
                  </a:cubicBezTo>
                  <a:cubicBezTo>
                    <a:pt x="873" y="1426"/>
                    <a:pt x="871" y="1424"/>
                    <a:pt x="868" y="1421"/>
                  </a:cubicBezTo>
                  <a:lnTo>
                    <a:pt x="868" y="1421"/>
                  </a:lnTo>
                  <a:lnTo>
                    <a:pt x="880" y="1433"/>
                  </a:lnTo>
                  <a:lnTo>
                    <a:pt x="868" y="1395"/>
                  </a:lnTo>
                  <a:lnTo>
                    <a:pt x="868" y="1395"/>
                  </a:lnTo>
                  <a:cubicBezTo>
                    <a:pt x="880" y="1408"/>
                    <a:pt x="880" y="1408"/>
                    <a:pt x="880" y="1420"/>
                  </a:cubicBezTo>
                  <a:cubicBezTo>
                    <a:pt x="880" y="1408"/>
                    <a:pt x="880" y="1408"/>
                    <a:pt x="880" y="1395"/>
                  </a:cubicBezTo>
                  <a:cubicBezTo>
                    <a:pt x="893" y="1420"/>
                    <a:pt x="905" y="1433"/>
                    <a:pt x="905" y="1446"/>
                  </a:cubicBezTo>
                  <a:lnTo>
                    <a:pt x="905" y="1420"/>
                  </a:lnTo>
                  <a:cubicBezTo>
                    <a:pt x="905" y="1420"/>
                    <a:pt x="918" y="1433"/>
                    <a:pt x="930" y="1433"/>
                  </a:cubicBezTo>
                  <a:cubicBezTo>
                    <a:pt x="932" y="1434"/>
                    <a:pt x="933" y="1435"/>
                    <a:pt x="933" y="1435"/>
                  </a:cubicBezTo>
                  <a:cubicBezTo>
                    <a:pt x="937" y="1435"/>
                    <a:pt x="924" y="1406"/>
                    <a:pt x="927" y="1406"/>
                  </a:cubicBezTo>
                  <a:lnTo>
                    <a:pt x="927" y="1406"/>
                  </a:lnTo>
                  <a:cubicBezTo>
                    <a:pt x="928" y="1406"/>
                    <a:pt x="929" y="1406"/>
                    <a:pt x="930" y="1408"/>
                  </a:cubicBezTo>
                  <a:cubicBezTo>
                    <a:pt x="930" y="1408"/>
                    <a:pt x="930" y="1395"/>
                    <a:pt x="918" y="1395"/>
                  </a:cubicBezTo>
                  <a:lnTo>
                    <a:pt x="918" y="1395"/>
                  </a:lnTo>
                  <a:cubicBezTo>
                    <a:pt x="924" y="1395"/>
                    <a:pt x="933" y="1398"/>
                    <a:pt x="940" y="1398"/>
                  </a:cubicBezTo>
                  <a:cubicBezTo>
                    <a:pt x="946" y="1398"/>
                    <a:pt x="949" y="1395"/>
                    <a:pt x="943" y="1383"/>
                  </a:cubicBezTo>
                  <a:lnTo>
                    <a:pt x="943" y="1383"/>
                  </a:lnTo>
                  <a:lnTo>
                    <a:pt x="968" y="1408"/>
                  </a:lnTo>
                  <a:cubicBezTo>
                    <a:pt x="968" y="1395"/>
                    <a:pt x="930" y="1383"/>
                    <a:pt x="930" y="1358"/>
                  </a:cubicBezTo>
                  <a:cubicBezTo>
                    <a:pt x="930" y="1356"/>
                    <a:pt x="931" y="1355"/>
                    <a:pt x="932" y="1355"/>
                  </a:cubicBezTo>
                  <a:cubicBezTo>
                    <a:pt x="937" y="1355"/>
                    <a:pt x="957" y="1383"/>
                    <a:pt x="968" y="1383"/>
                  </a:cubicBezTo>
                  <a:cubicBezTo>
                    <a:pt x="958" y="1373"/>
                    <a:pt x="942" y="1349"/>
                    <a:pt x="951" y="1349"/>
                  </a:cubicBezTo>
                  <a:cubicBezTo>
                    <a:pt x="954" y="1349"/>
                    <a:pt x="959" y="1352"/>
                    <a:pt x="968" y="1358"/>
                  </a:cubicBezTo>
                  <a:lnTo>
                    <a:pt x="955" y="1358"/>
                  </a:lnTo>
                  <a:lnTo>
                    <a:pt x="981" y="1370"/>
                  </a:lnTo>
                  <a:cubicBezTo>
                    <a:pt x="983" y="1376"/>
                    <a:pt x="984" y="1380"/>
                    <a:pt x="985" y="1384"/>
                  </a:cubicBezTo>
                  <a:lnTo>
                    <a:pt x="985" y="1384"/>
                  </a:lnTo>
                  <a:cubicBezTo>
                    <a:pt x="985" y="1373"/>
                    <a:pt x="1002" y="1379"/>
                    <a:pt x="968" y="1345"/>
                  </a:cubicBezTo>
                  <a:lnTo>
                    <a:pt x="981" y="1345"/>
                  </a:lnTo>
                  <a:cubicBezTo>
                    <a:pt x="981" y="1345"/>
                    <a:pt x="981" y="1358"/>
                    <a:pt x="981" y="1358"/>
                  </a:cubicBezTo>
                  <a:cubicBezTo>
                    <a:pt x="983" y="1359"/>
                    <a:pt x="985" y="1359"/>
                    <a:pt x="986" y="1359"/>
                  </a:cubicBezTo>
                  <a:cubicBezTo>
                    <a:pt x="996" y="1359"/>
                    <a:pt x="964" y="1318"/>
                    <a:pt x="966" y="1318"/>
                  </a:cubicBezTo>
                  <a:lnTo>
                    <a:pt x="966" y="1318"/>
                  </a:lnTo>
                  <a:cubicBezTo>
                    <a:pt x="966" y="1318"/>
                    <a:pt x="967" y="1319"/>
                    <a:pt x="968" y="1320"/>
                  </a:cubicBezTo>
                  <a:cubicBezTo>
                    <a:pt x="968" y="1320"/>
                    <a:pt x="981" y="1320"/>
                    <a:pt x="981" y="1332"/>
                  </a:cubicBezTo>
                  <a:lnTo>
                    <a:pt x="981" y="1307"/>
                  </a:lnTo>
                  <a:cubicBezTo>
                    <a:pt x="981" y="1307"/>
                    <a:pt x="993" y="1320"/>
                    <a:pt x="993" y="1320"/>
                  </a:cubicBezTo>
                  <a:lnTo>
                    <a:pt x="993" y="1307"/>
                  </a:lnTo>
                  <a:cubicBezTo>
                    <a:pt x="993" y="1307"/>
                    <a:pt x="988" y="1297"/>
                    <a:pt x="981" y="1289"/>
                  </a:cubicBezTo>
                  <a:lnTo>
                    <a:pt x="981" y="1289"/>
                  </a:lnTo>
                  <a:lnTo>
                    <a:pt x="981" y="1282"/>
                  </a:lnTo>
                  <a:cubicBezTo>
                    <a:pt x="993" y="1295"/>
                    <a:pt x="1006" y="1307"/>
                    <a:pt x="993" y="1307"/>
                  </a:cubicBezTo>
                  <a:cubicBezTo>
                    <a:pt x="1008" y="1322"/>
                    <a:pt x="1013" y="1327"/>
                    <a:pt x="1014" y="1327"/>
                  </a:cubicBezTo>
                  <a:cubicBezTo>
                    <a:pt x="1015" y="1327"/>
                    <a:pt x="998" y="1306"/>
                    <a:pt x="1010" y="1306"/>
                  </a:cubicBezTo>
                  <a:cubicBezTo>
                    <a:pt x="1012" y="1306"/>
                    <a:pt x="1015" y="1306"/>
                    <a:pt x="1018" y="1307"/>
                  </a:cubicBezTo>
                  <a:lnTo>
                    <a:pt x="1031" y="1320"/>
                  </a:lnTo>
                  <a:cubicBezTo>
                    <a:pt x="1050" y="1339"/>
                    <a:pt x="1047" y="1336"/>
                    <a:pt x="1056" y="1339"/>
                  </a:cubicBezTo>
                  <a:lnTo>
                    <a:pt x="1056" y="1339"/>
                  </a:lnTo>
                  <a:cubicBezTo>
                    <a:pt x="1040" y="1329"/>
                    <a:pt x="1015" y="1304"/>
                    <a:pt x="1006" y="1295"/>
                  </a:cubicBezTo>
                  <a:cubicBezTo>
                    <a:pt x="1018" y="1295"/>
                    <a:pt x="1018" y="1295"/>
                    <a:pt x="1018" y="1282"/>
                  </a:cubicBezTo>
                  <a:cubicBezTo>
                    <a:pt x="1025" y="1295"/>
                    <a:pt x="1028" y="1298"/>
                    <a:pt x="1029" y="1298"/>
                  </a:cubicBezTo>
                  <a:cubicBezTo>
                    <a:pt x="1031" y="1298"/>
                    <a:pt x="1031" y="1295"/>
                    <a:pt x="1031" y="1295"/>
                  </a:cubicBezTo>
                  <a:lnTo>
                    <a:pt x="1056" y="1320"/>
                  </a:lnTo>
                  <a:cubicBezTo>
                    <a:pt x="1056" y="1307"/>
                    <a:pt x="1043" y="1295"/>
                    <a:pt x="1031" y="1282"/>
                  </a:cubicBezTo>
                  <a:lnTo>
                    <a:pt x="1031" y="1282"/>
                  </a:lnTo>
                  <a:cubicBezTo>
                    <a:pt x="1031" y="1282"/>
                    <a:pt x="1056" y="1295"/>
                    <a:pt x="1069" y="1320"/>
                  </a:cubicBezTo>
                  <a:cubicBezTo>
                    <a:pt x="1081" y="1307"/>
                    <a:pt x="1043" y="1282"/>
                    <a:pt x="1043" y="1270"/>
                  </a:cubicBezTo>
                  <a:lnTo>
                    <a:pt x="1043" y="1270"/>
                  </a:lnTo>
                  <a:cubicBezTo>
                    <a:pt x="1047" y="1273"/>
                    <a:pt x="1048" y="1275"/>
                    <a:pt x="1049" y="1275"/>
                  </a:cubicBezTo>
                  <a:cubicBezTo>
                    <a:pt x="1050" y="1275"/>
                    <a:pt x="1043" y="1263"/>
                    <a:pt x="1043" y="1245"/>
                  </a:cubicBezTo>
                  <a:lnTo>
                    <a:pt x="1043" y="1245"/>
                  </a:lnTo>
                  <a:lnTo>
                    <a:pt x="1056" y="1257"/>
                  </a:lnTo>
                  <a:cubicBezTo>
                    <a:pt x="1056" y="1245"/>
                    <a:pt x="1031" y="1232"/>
                    <a:pt x="1031" y="1219"/>
                  </a:cubicBezTo>
                  <a:cubicBezTo>
                    <a:pt x="1026" y="1214"/>
                    <a:pt x="1025" y="1212"/>
                    <a:pt x="1027" y="1212"/>
                  </a:cubicBezTo>
                  <a:cubicBezTo>
                    <a:pt x="1031" y="1212"/>
                    <a:pt x="1056" y="1227"/>
                    <a:pt x="1060" y="1227"/>
                  </a:cubicBezTo>
                  <a:cubicBezTo>
                    <a:pt x="1062" y="1227"/>
                    <a:pt x="1061" y="1225"/>
                    <a:pt x="1056" y="1219"/>
                  </a:cubicBezTo>
                  <a:lnTo>
                    <a:pt x="1056" y="1219"/>
                  </a:lnTo>
                  <a:cubicBezTo>
                    <a:pt x="1057" y="1220"/>
                    <a:pt x="1069" y="1232"/>
                    <a:pt x="1081" y="1245"/>
                  </a:cubicBezTo>
                  <a:cubicBezTo>
                    <a:pt x="1069" y="1219"/>
                    <a:pt x="1069" y="1219"/>
                    <a:pt x="1043" y="1182"/>
                  </a:cubicBezTo>
                  <a:lnTo>
                    <a:pt x="1043" y="1182"/>
                  </a:lnTo>
                  <a:lnTo>
                    <a:pt x="1069" y="1194"/>
                  </a:lnTo>
                  <a:cubicBezTo>
                    <a:pt x="1051" y="1185"/>
                    <a:pt x="1040" y="1171"/>
                    <a:pt x="1030" y="1154"/>
                  </a:cubicBezTo>
                  <a:lnTo>
                    <a:pt x="1030" y="1154"/>
                  </a:lnTo>
                  <a:cubicBezTo>
                    <a:pt x="1040" y="1161"/>
                    <a:pt x="1051" y="1170"/>
                    <a:pt x="1061" y="1182"/>
                  </a:cubicBezTo>
                  <a:lnTo>
                    <a:pt x="1061" y="1182"/>
                  </a:lnTo>
                  <a:cubicBezTo>
                    <a:pt x="1059" y="1182"/>
                    <a:pt x="1058" y="1182"/>
                    <a:pt x="1056" y="1182"/>
                  </a:cubicBezTo>
                  <a:cubicBezTo>
                    <a:pt x="1056" y="1182"/>
                    <a:pt x="1056" y="1182"/>
                    <a:pt x="1069" y="1194"/>
                  </a:cubicBezTo>
                  <a:cubicBezTo>
                    <a:pt x="1066" y="1190"/>
                    <a:pt x="1064" y="1186"/>
                    <a:pt x="1061" y="1182"/>
                  </a:cubicBezTo>
                  <a:lnTo>
                    <a:pt x="1061" y="1182"/>
                  </a:lnTo>
                  <a:cubicBezTo>
                    <a:pt x="1069" y="1182"/>
                    <a:pt x="1069" y="1183"/>
                    <a:pt x="1069" y="1194"/>
                  </a:cubicBezTo>
                  <a:cubicBezTo>
                    <a:pt x="1069" y="1194"/>
                    <a:pt x="1069" y="1182"/>
                    <a:pt x="1069" y="1182"/>
                  </a:cubicBezTo>
                  <a:lnTo>
                    <a:pt x="1081" y="1194"/>
                  </a:lnTo>
                  <a:lnTo>
                    <a:pt x="1106" y="1207"/>
                  </a:lnTo>
                  <a:cubicBezTo>
                    <a:pt x="1081" y="1169"/>
                    <a:pt x="1056" y="1131"/>
                    <a:pt x="1043" y="1106"/>
                  </a:cubicBezTo>
                  <a:lnTo>
                    <a:pt x="1043" y="1106"/>
                  </a:lnTo>
                  <a:cubicBezTo>
                    <a:pt x="1069" y="1131"/>
                    <a:pt x="1081" y="1144"/>
                    <a:pt x="1106" y="1157"/>
                  </a:cubicBezTo>
                  <a:cubicBezTo>
                    <a:pt x="1103" y="1155"/>
                    <a:pt x="1100" y="1154"/>
                    <a:pt x="1098" y="1154"/>
                  </a:cubicBezTo>
                  <a:cubicBezTo>
                    <a:pt x="1088" y="1154"/>
                    <a:pt x="1104" y="1182"/>
                    <a:pt x="1094" y="1182"/>
                  </a:cubicBezTo>
                  <a:cubicBezTo>
                    <a:pt x="1106" y="1182"/>
                    <a:pt x="1106" y="1194"/>
                    <a:pt x="1119" y="1194"/>
                  </a:cubicBezTo>
                  <a:lnTo>
                    <a:pt x="1106" y="1169"/>
                  </a:lnTo>
                  <a:lnTo>
                    <a:pt x="1106" y="1169"/>
                  </a:lnTo>
                  <a:cubicBezTo>
                    <a:pt x="1119" y="1182"/>
                    <a:pt x="1119" y="1182"/>
                    <a:pt x="1131" y="1182"/>
                  </a:cubicBezTo>
                  <a:cubicBezTo>
                    <a:pt x="1126" y="1177"/>
                    <a:pt x="1122" y="1173"/>
                    <a:pt x="1119" y="1169"/>
                  </a:cubicBezTo>
                  <a:lnTo>
                    <a:pt x="1119" y="1169"/>
                  </a:lnTo>
                  <a:cubicBezTo>
                    <a:pt x="1122" y="1170"/>
                    <a:pt x="1125" y="1171"/>
                    <a:pt x="1127" y="1171"/>
                  </a:cubicBezTo>
                  <a:cubicBezTo>
                    <a:pt x="1132" y="1171"/>
                    <a:pt x="1129" y="1165"/>
                    <a:pt x="1124" y="1158"/>
                  </a:cubicBezTo>
                  <a:lnTo>
                    <a:pt x="1124" y="1158"/>
                  </a:lnTo>
                  <a:cubicBezTo>
                    <a:pt x="1124" y="1162"/>
                    <a:pt x="1122" y="1166"/>
                    <a:pt x="1119" y="1169"/>
                  </a:cubicBezTo>
                  <a:lnTo>
                    <a:pt x="1119" y="1169"/>
                  </a:lnTo>
                  <a:cubicBezTo>
                    <a:pt x="1099" y="1149"/>
                    <a:pt x="1105" y="1152"/>
                    <a:pt x="1106" y="1138"/>
                  </a:cubicBezTo>
                  <a:lnTo>
                    <a:pt x="1106" y="1138"/>
                  </a:lnTo>
                  <a:cubicBezTo>
                    <a:pt x="1106" y="1138"/>
                    <a:pt x="1106" y="1138"/>
                    <a:pt x="1106" y="1138"/>
                  </a:cubicBezTo>
                  <a:lnTo>
                    <a:pt x="1106" y="1138"/>
                  </a:lnTo>
                  <a:cubicBezTo>
                    <a:pt x="1106" y="1133"/>
                    <a:pt x="1106" y="1132"/>
                    <a:pt x="1106" y="1131"/>
                  </a:cubicBezTo>
                  <a:lnTo>
                    <a:pt x="1106" y="1131"/>
                  </a:lnTo>
                  <a:cubicBezTo>
                    <a:pt x="1106" y="1134"/>
                    <a:pt x="1106" y="1136"/>
                    <a:pt x="1106" y="1138"/>
                  </a:cubicBezTo>
                  <a:lnTo>
                    <a:pt x="1106" y="1138"/>
                  </a:lnTo>
                  <a:cubicBezTo>
                    <a:pt x="1102" y="1133"/>
                    <a:pt x="1100" y="1130"/>
                    <a:pt x="1102" y="1130"/>
                  </a:cubicBezTo>
                  <a:cubicBezTo>
                    <a:pt x="1102" y="1130"/>
                    <a:pt x="1104" y="1130"/>
                    <a:pt x="1106" y="1131"/>
                  </a:cubicBezTo>
                  <a:cubicBezTo>
                    <a:pt x="1106" y="1131"/>
                    <a:pt x="1106" y="1131"/>
                    <a:pt x="1106" y="1131"/>
                  </a:cubicBezTo>
                  <a:lnTo>
                    <a:pt x="1106" y="1131"/>
                  </a:lnTo>
                  <a:cubicBezTo>
                    <a:pt x="1108" y="1133"/>
                    <a:pt x="1109" y="1134"/>
                    <a:pt x="1110" y="1135"/>
                  </a:cubicBezTo>
                  <a:lnTo>
                    <a:pt x="1110" y="1135"/>
                  </a:lnTo>
                  <a:cubicBezTo>
                    <a:pt x="1111" y="1135"/>
                    <a:pt x="1113" y="1135"/>
                    <a:pt x="1114" y="1135"/>
                  </a:cubicBezTo>
                  <a:cubicBezTo>
                    <a:pt x="1119" y="1135"/>
                    <a:pt x="1125" y="1138"/>
                    <a:pt x="1131" y="1144"/>
                  </a:cubicBezTo>
                  <a:cubicBezTo>
                    <a:pt x="1131" y="1144"/>
                    <a:pt x="1144" y="1119"/>
                    <a:pt x="1119" y="1094"/>
                  </a:cubicBezTo>
                  <a:lnTo>
                    <a:pt x="1119" y="1094"/>
                  </a:lnTo>
                  <a:cubicBezTo>
                    <a:pt x="1120" y="1095"/>
                    <a:pt x="1157" y="1131"/>
                    <a:pt x="1157" y="1131"/>
                  </a:cubicBezTo>
                  <a:lnTo>
                    <a:pt x="1069" y="1018"/>
                  </a:lnTo>
                  <a:lnTo>
                    <a:pt x="1069" y="1018"/>
                  </a:lnTo>
                  <a:cubicBezTo>
                    <a:pt x="1083" y="1033"/>
                    <a:pt x="1109" y="1059"/>
                    <a:pt x="1131" y="1081"/>
                  </a:cubicBezTo>
                  <a:lnTo>
                    <a:pt x="1131" y="1081"/>
                  </a:lnTo>
                  <a:cubicBezTo>
                    <a:pt x="1169" y="1106"/>
                    <a:pt x="1157" y="1094"/>
                    <a:pt x="1182" y="1106"/>
                  </a:cubicBezTo>
                  <a:cubicBezTo>
                    <a:pt x="1182" y="1106"/>
                    <a:pt x="1131" y="1056"/>
                    <a:pt x="1144" y="1056"/>
                  </a:cubicBezTo>
                  <a:lnTo>
                    <a:pt x="1144" y="1056"/>
                  </a:lnTo>
                  <a:cubicBezTo>
                    <a:pt x="1144" y="1056"/>
                    <a:pt x="1144" y="1056"/>
                    <a:pt x="1144" y="1056"/>
                  </a:cubicBezTo>
                  <a:lnTo>
                    <a:pt x="1144" y="1056"/>
                  </a:lnTo>
                  <a:cubicBezTo>
                    <a:pt x="1144" y="1069"/>
                    <a:pt x="1182" y="1106"/>
                    <a:pt x="1182" y="1106"/>
                  </a:cubicBezTo>
                  <a:lnTo>
                    <a:pt x="1144" y="1056"/>
                  </a:lnTo>
                  <a:lnTo>
                    <a:pt x="1144" y="1056"/>
                  </a:lnTo>
                  <a:cubicBezTo>
                    <a:pt x="1157" y="1069"/>
                    <a:pt x="1182" y="1094"/>
                    <a:pt x="1194" y="1106"/>
                  </a:cubicBezTo>
                  <a:cubicBezTo>
                    <a:pt x="1194" y="1094"/>
                    <a:pt x="1207" y="1094"/>
                    <a:pt x="1207" y="1094"/>
                  </a:cubicBezTo>
                  <a:lnTo>
                    <a:pt x="1194" y="1081"/>
                  </a:lnTo>
                  <a:cubicBezTo>
                    <a:pt x="1207" y="1081"/>
                    <a:pt x="1131" y="1018"/>
                    <a:pt x="1144" y="1018"/>
                  </a:cubicBezTo>
                  <a:lnTo>
                    <a:pt x="1144" y="1018"/>
                  </a:lnTo>
                  <a:cubicBezTo>
                    <a:pt x="1157" y="1031"/>
                    <a:pt x="1194" y="1069"/>
                    <a:pt x="1207" y="1069"/>
                  </a:cubicBezTo>
                  <a:cubicBezTo>
                    <a:pt x="1182" y="1043"/>
                    <a:pt x="1106" y="968"/>
                    <a:pt x="1094" y="943"/>
                  </a:cubicBezTo>
                  <a:lnTo>
                    <a:pt x="1094" y="943"/>
                  </a:lnTo>
                  <a:lnTo>
                    <a:pt x="1106" y="955"/>
                  </a:lnTo>
                  <a:lnTo>
                    <a:pt x="1106" y="930"/>
                  </a:lnTo>
                  <a:cubicBezTo>
                    <a:pt x="1131" y="968"/>
                    <a:pt x="1194" y="1043"/>
                    <a:pt x="1219" y="1069"/>
                  </a:cubicBezTo>
                  <a:cubicBezTo>
                    <a:pt x="1232" y="1081"/>
                    <a:pt x="1232" y="1081"/>
                    <a:pt x="1232" y="1081"/>
                  </a:cubicBezTo>
                  <a:cubicBezTo>
                    <a:pt x="1244" y="1094"/>
                    <a:pt x="1257" y="1094"/>
                    <a:pt x="1244" y="1106"/>
                  </a:cubicBezTo>
                  <a:lnTo>
                    <a:pt x="1270" y="1094"/>
                  </a:lnTo>
                  <a:cubicBezTo>
                    <a:pt x="1246" y="1070"/>
                    <a:pt x="1245" y="1069"/>
                    <a:pt x="1233" y="1046"/>
                  </a:cubicBezTo>
                  <a:lnTo>
                    <a:pt x="1233" y="1046"/>
                  </a:lnTo>
                  <a:cubicBezTo>
                    <a:pt x="1238" y="1050"/>
                    <a:pt x="1242" y="1053"/>
                    <a:pt x="1244" y="1056"/>
                  </a:cubicBezTo>
                  <a:cubicBezTo>
                    <a:pt x="1255" y="1056"/>
                    <a:pt x="1229" y="1028"/>
                    <a:pt x="1237" y="1028"/>
                  </a:cubicBezTo>
                  <a:cubicBezTo>
                    <a:pt x="1239" y="1028"/>
                    <a:pt x="1241" y="1029"/>
                    <a:pt x="1244" y="1031"/>
                  </a:cubicBezTo>
                  <a:cubicBezTo>
                    <a:pt x="1255" y="1031"/>
                    <a:pt x="1273" y="1047"/>
                    <a:pt x="1273" y="1047"/>
                  </a:cubicBezTo>
                  <a:cubicBezTo>
                    <a:pt x="1273" y="1047"/>
                    <a:pt x="1272" y="1046"/>
                    <a:pt x="1270" y="1043"/>
                  </a:cubicBezTo>
                  <a:cubicBezTo>
                    <a:pt x="1244" y="1018"/>
                    <a:pt x="1144" y="943"/>
                    <a:pt x="1131" y="918"/>
                  </a:cubicBezTo>
                  <a:lnTo>
                    <a:pt x="1131" y="918"/>
                  </a:lnTo>
                  <a:cubicBezTo>
                    <a:pt x="1131" y="918"/>
                    <a:pt x="1157" y="930"/>
                    <a:pt x="1182" y="943"/>
                  </a:cubicBezTo>
                  <a:cubicBezTo>
                    <a:pt x="1182" y="955"/>
                    <a:pt x="1194" y="955"/>
                    <a:pt x="1207" y="968"/>
                  </a:cubicBezTo>
                  <a:cubicBezTo>
                    <a:pt x="1207" y="955"/>
                    <a:pt x="1207" y="955"/>
                    <a:pt x="1207" y="943"/>
                  </a:cubicBezTo>
                  <a:cubicBezTo>
                    <a:pt x="1207" y="943"/>
                    <a:pt x="1219" y="930"/>
                    <a:pt x="1219" y="930"/>
                  </a:cubicBezTo>
                  <a:lnTo>
                    <a:pt x="1232" y="905"/>
                  </a:lnTo>
                  <a:cubicBezTo>
                    <a:pt x="1232" y="905"/>
                    <a:pt x="1232" y="893"/>
                    <a:pt x="1244" y="880"/>
                  </a:cubicBezTo>
                  <a:cubicBezTo>
                    <a:pt x="1244" y="880"/>
                    <a:pt x="1244" y="868"/>
                    <a:pt x="1244" y="868"/>
                  </a:cubicBezTo>
                  <a:cubicBezTo>
                    <a:pt x="1257" y="868"/>
                    <a:pt x="1257" y="855"/>
                    <a:pt x="1257" y="855"/>
                  </a:cubicBezTo>
                  <a:lnTo>
                    <a:pt x="1257" y="842"/>
                  </a:lnTo>
                  <a:lnTo>
                    <a:pt x="1270" y="830"/>
                  </a:lnTo>
                  <a:cubicBezTo>
                    <a:pt x="1270" y="817"/>
                    <a:pt x="1270" y="805"/>
                    <a:pt x="1270" y="792"/>
                  </a:cubicBezTo>
                  <a:cubicBezTo>
                    <a:pt x="1270" y="792"/>
                    <a:pt x="1270" y="780"/>
                    <a:pt x="1270" y="780"/>
                  </a:cubicBezTo>
                  <a:cubicBezTo>
                    <a:pt x="1257" y="767"/>
                    <a:pt x="1257" y="767"/>
                    <a:pt x="1257" y="767"/>
                  </a:cubicBezTo>
                  <a:cubicBezTo>
                    <a:pt x="1257" y="780"/>
                    <a:pt x="1257" y="780"/>
                    <a:pt x="1257" y="780"/>
                  </a:cubicBezTo>
                  <a:cubicBezTo>
                    <a:pt x="1257" y="792"/>
                    <a:pt x="1257" y="792"/>
                    <a:pt x="1257" y="805"/>
                  </a:cubicBezTo>
                  <a:lnTo>
                    <a:pt x="1244" y="817"/>
                  </a:lnTo>
                  <a:cubicBezTo>
                    <a:pt x="1244" y="817"/>
                    <a:pt x="1244" y="830"/>
                    <a:pt x="1244" y="830"/>
                  </a:cubicBezTo>
                  <a:cubicBezTo>
                    <a:pt x="1232" y="830"/>
                    <a:pt x="1232" y="842"/>
                    <a:pt x="1219" y="842"/>
                  </a:cubicBezTo>
                  <a:cubicBezTo>
                    <a:pt x="1219" y="842"/>
                    <a:pt x="1219" y="842"/>
                    <a:pt x="1219" y="855"/>
                  </a:cubicBezTo>
                  <a:cubicBezTo>
                    <a:pt x="1219" y="842"/>
                    <a:pt x="1207" y="842"/>
                    <a:pt x="1207" y="830"/>
                  </a:cubicBezTo>
                  <a:cubicBezTo>
                    <a:pt x="1219" y="817"/>
                    <a:pt x="1219" y="805"/>
                    <a:pt x="1219" y="780"/>
                  </a:cubicBezTo>
                  <a:cubicBezTo>
                    <a:pt x="1219" y="767"/>
                    <a:pt x="1219" y="767"/>
                    <a:pt x="1232" y="754"/>
                  </a:cubicBezTo>
                  <a:lnTo>
                    <a:pt x="1232" y="742"/>
                  </a:lnTo>
                  <a:lnTo>
                    <a:pt x="1194" y="742"/>
                  </a:lnTo>
                  <a:cubicBezTo>
                    <a:pt x="1194" y="754"/>
                    <a:pt x="1194" y="754"/>
                    <a:pt x="1194" y="754"/>
                  </a:cubicBezTo>
                  <a:cubicBezTo>
                    <a:pt x="1194" y="754"/>
                    <a:pt x="1194" y="754"/>
                    <a:pt x="1182" y="767"/>
                  </a:cubicBezTo>
                  <a:cubicBezTo>
                    <a:pt x="1182" y="780"/>
                    <a:pt x="1182" y="780"/>
                    <a:pt x="1169" y="792"/>
                  </a:cubicBezTo>
                  <a:cubicBezTo>
                    <a:pt x="1169" y="805"/>
                    <a:pt x="1157" y="817"/>
                    <a:pt x="1144" y="830"/>
                  </a:cubicBezTo>
                  <a:lnTo>
                    <a:pt x="1144" y="817"/>
                  </a:lnTo>
                  <a:cubicBezTo>
                    <a:pt x="1144" y="805"/>
                    <a:pt x="1144" y="805"/>
                    <a:pt x="1144" y="805"/>
                  </a:cubicBezTo>
                  <a:cubicBezTo>
                    <a:pt x="1144" y="797"/>
                    <a:pt x="1142" y="794"/>
                    <a:pt x="1138" y="794"/>
                  </a:cubicBezTo>
                  <a:cubicBezTo>
                    <a:pt x="1128" y="794"/>
                    <a:pt x="1108" y="812"/>
                    <a:pt x="1081" y="830"/>
                  </a:cubicBezTo>
                  <a:lnTo>
                    <a:pt x="1069" y="842"/>
                  </a:lnTo>
                  <a:lnTo>
                    <a:pt x="1043" y="842"/>
                  </a:lnTo>
                  <a:lnTo>
                    <a:pt x="1094" y="792"/>
                  </a:lnTo>
                  <a:cubicBezTo>
                    <a:pt x="1090" y="774"/>
                    <a:pt x="1084" y="768"/>
                    <a:pt x="1075" y="768"/>
                  </a:cubicBezTo>
                  <a:cubicBezTo>
                    <a:pt x="1054" y="768"/>
                    <a:pt x="1020" y="812"/>
                    <a:pt x="993" y="830"/>
                  </a:cubicBezTo>
                  <a:cubicBezTo>
                    <a:pt x="981" y="817"/>
                    <a:pt x="981" y="805"/>
                    <a:pt x="968" y="805"/>
                  </a:cubicBezTo>
                  <a:lnTo>
                    <a:pt x="1056" y="742"/>
                  </a:lnTo>
                  <a:lnTo>
                    <a:pt x="1018" y="742"/>
                  </a:lnTo>
                  <a:lnTo>
                    <a:pt x="1081" y="679"/>
                  </a:lnTo>
                  <a:lnTo>
                    <a:pt x="1081" y="679"/>
                  </a:lnTo>
                  <a:cubicBezTo>
                    <a:pt x="1056" y="687"/>
                    <a:pt x="1039" y="692"/>
                    <a:pt x="1028" y="692"/>
                  </a:cubicBezTo>
                  <a:cubicBezTo>
                    <a:pt x="1004" y="692"/>
                    <a:pt x="1002" y="675"/>
                    <a:pt x="993" y="641"/>
                  </a:cubicBezTo>
                  <a:cubicBezTo>
                    <a:pt x="993" y="666"/>
                    <a:pt x="968" y="679"/>
                    <a:pt x="943" y="704"/>
                  </a:cubicBezTo>
                  <a:cubicBezTo>
                    <a:pt x="925" y="723"/>
                    <a:pt x="906" y="734"/>
                    <a:pt x="893" y="734"/>
                  </a:cubicBezTo>
                  <a:cubicBezTo>
                    <a:pt x="888" y="734"/>
                    <a:pt x="883" y="733"/>
                    <a:pt x="880" y="729"/>
                  </a:cubicBezTo>
                  <a:cubicBezTo>
                    <a:pt x="893" y="692"/>
                    <a:pt x="905" y="679"/>
                    <a:pt x="905" y="679"/>
                  </a:cubicBezTo>
                  <a:cubicBezTo>
                    <a:pt x="918" y="692"/>
                    <a:pt x="930" y="692"/>
                    <a:pt x="943" y="704"/>
                  </a:cubicBezTo>
                  <a:cubicBezTo>
                    <a:pt x="930" y="692"/>
                    <a:pt x="918" y="679"/>
                    <a:pt x="905" y="666"/>
                  </a:cubicBezTo>
                  <a:lnTo>
                    <a:pt x="905" y="666"/>
                  </a:lnTo>
                  <a:cubicBezTo>
                    <a:pt x="912" y="673"/>
                    <a:pt x="923" y="680"/>
                    <a:pt x="931" y="687"/>
                  </a:cubicBezTo>
                  <a:lnTo>
                    <a:pt x="931" y="687"/>
                  </a:lnTo>
                  <a:cubicBezTo>
                    <a:pt x="926" y="679"/>
                    <a:pt x="928" y="679"/>
                    <a:pt x="929" y="679"/>
                  </a:cubicBezTo>
                  <a:cubicBezTo>
                    <a:pt x="930" y="679"/>
                    <a:pt x="930" y="679"/>
                    <a:pt x="906" y="655"/>
                  </a:cubicBezTo>
                  <a:lnTo>
                    <a:pt x="906" y="655"/>
                  </a:lnTo>
                  <a:cubicBezTo>
                    <a:pt x="910" y="658"/>
                    <a:pt x="918" y="666"/>
                    <a:pt x="918" y="666"/>
                  </a:cubicBezTo>
                  <a:cubicBezTo>
                    <a:pt x="918" y="654"/>
                    <a:pt x="905" y="654"/>
                    <a:pt x="905" y="654"/>
                  </a:cubicBezTo>
                  <a:lnTo>
                    <a:pt x="905" y="654"/>
                  </a:lnTo>
                  <a:cubicBezTo>
                    <a:pt x="905" y="654"/>
                    <a:pt x="905" y="654"/>
                    <a:pt x="905" y="654"/>
                  </a:cubicBezTo>
                  <a:lnTo>
                    <a:pt x="930" y="629"/>
                  </a:lnTo>
                  <a:lnTo>
                    <a:pt x="943" y="629"/>
                  </a:lnTo>
                  <a:cubicBezTo>
                    <a:pt x="948" y="624"/>
                    <a:pt x="953" y="621"/>
                    <a:pt x="957" y="621"/>
                  </a:cubicBezTo>
                  <a:cubicBezTo>
                    <a:pt x="962" y="621"/>
                    <a:pt x="963" y="627"/>
                    <a:pt x="955" y="641"/>
                  </a:cubicBezTo>
                  <a:lnTo>
                    <a:pt x="955" y="654"/>
                  </a:lnTo>
                  <a:lnTo>
                    <a:pt x="968" y="641"/>
                  </a:lnTo>
                  <a:cubicBezTo>
                    <a:pt x="981" y="629"/>
                    <a:pt x="993" y="629"/>
                    <a:pt x="1006" y="616"/>
                  </a:cubicBezTo>
                  <a:cubicBezTo>
                    <a:pt x="1018" y="553"/>
                    <a:pt x="968" y="566"/>
                    <a:pt x="955" y="553"/>
                  </a:cubicBezTo>
                  <a:lnTo>
                    <a:pt x="955" y="553"/>
                  </a:lnTo>
                  <a:cubicBezTo>
                    <a:pt x="955" y="566"/>
                    <a:pt x="968" y="566"/>
                    <a:pt x="955" y="579"/>
                  </a:cubicBezTo>
                  <a:lnTo>
                    <a:pt x="918" y="591"/>
                  </a:lnTo>
                  <a:lnTo>
                    <a:pt x="893" y="591"/>
                  </a:lnTo>
                  <a:lnTo>
                    <a:pt x="893" y="604"/>
                  </a:lnTo>
                  <a:lnTo>
                    <a:pt x="880" y="591"/>
                  </a:lnTo>
                  <a:lnTo>
                    <a:pt x="868" y="579"/>
                  </a:lnTo>
                  <a:cubicBezTo>
                    <a:pt x="880" y="579"/>
                    <a:pt x="880" y="579"/>
                    <a:pt x="893" y="591"/>
                  </a:cubicBezTo>
                  <a:cubicBezTo>
                    <a:pt x="893" y="579"/>
                    <a:pt x="880" y="579"/>
                    <a:pt x="880" y="579"/>
                  </a:cubicBezTo>
                  <a:lnTo>
                    <a:pt x="893" y="566"/>
                  </a:lnTo>
                  <a:lnTo>
                    <a:pt x="855" y="566"/>
                  </a:lnTo>
                  <a:lnTo>
                    <a:pt x="842" y="553"/>
                  </a:lnTo>
                  <a:lnTo>
                    <a:pt x="880" y="516"/>
                  </a:lnTo>
                  <a:lnTo>
                    <a:pt x="893" y="516"/>
                  </a:lnTo>
                  <a:lnTo>
                    <a:pt x="905" y="503"/>
                  </a:lnTo>
                  <a:cubicBezTo>
                    <a:pt x="905" y="491"/>
                    <a:pt x="918" y="491"/>
                    <a:pt x="918" y="491"/>
                  </a:cubicBezTo>
                  <a:cubicBezTo>
                    <a:pt x="929" y="491"/>
                    <a:pt x="930" y="491"/>
                    <a:pt x="930" y="481"/>
                  </a:cubicBezTo>
                  <a:lnTo>
                    <a:pt x="930" y="481"/>
                  </a:lnTo>
                  <a:lnTo>
                    <a:pt x="893" y="491"/>
                  </a:lnTo>
                  <a:cubicBezTo>
                    <a:pt x="880" y="478"/>
                    <a:pt x="868" y="478"/>
                    <a:pt x="868" y="465"/>
                  </a:cubicBezTo>
                  <a:lnTo>
                    <a:pt x="868" y="465"/>
                  </a:lnTo>
                  <a:cubicBezTo>
                    <a:pt x="868" y="465"/>
                    <a:pt x="880" y="478"/>
                    <a:pt x="880" y="478"/>
                  </a:cubicBezTo>
                  <a:cubicBezTo>
                    <a:pt x="880" y="478"/>
                    <a:pt x="880" y="465"/>
                    <a:pt x="868" y="465"/>
                  </a:cubicBezTo>
                  <a:cubicBezTo>
                    <a:pt x="880" y="465"/>
                    <a:pt x="880" y="465"/>
                    <a:pt x="893" y="478"/>
                  </a:cubicBezTo>
                  <a:cubicBezTo>
                    <a:pt x="886" y="472"/>
                    <a:pt x="886" y="472"/>
                    <a:pt x="886" y="472"/>
                  </a:cubicBezTo>
                  <a:cubicBezTo>
                    <a:pt x="886" y="472"/>
                    <a:pt x="886" y="472"/>
                    <a:pt x="880" y="465"/>
                  </a:cubicBezTo>
                  <a:lnTo>
                    <a:pt x="868" y="453"/>
                  </a:lnTo>
                  <a:cubicBezTo>
                    <a:pt x="880" y="440"/>
                    <a:pt x="880" y="428"/>
                    <a:pt x="880" y="428"/>
                  </a:cubicBezTo>
                  <a:cubicBezTo>
                    <a:pt x="893" y="415"/>
                    <a:pt x="893" y="403"/>
                    <a:pt x="905" y="403"/>
                  </a:cubicBezTo>
                  <a:cubicBezTo>
                    <a:pt x="893" y="390"/>
                    <a:pt x="880" y="390"/>
                    <a:pt x="855" y="390"/>
                  </a:cubicBezTo>
                  <a:lnTo>
                    <a:pt x="842" y="377"/>
                  </a:lnTo>
                  <a:lnTo>
                    <a:pt x="842" y="390"/>
                  </a:lnTo>
                  <a:cubicBezTo>
                    <a:pt x="830" y="377"/>
                    <a:pt x="805" y="352"/>
                    <a:pt x="780" y="340"/>
                  </a:cubicBezTo>
                  <a:lnTo>
                    <a:pt x="780" y="340"/>
                  </a:lnTo>
                  <a:cubicBezTo>
                    <a:pt x="805" y="365"/>
                    <a:pt x="830" y="377"/>
                    <a:pt x="842" y="390"/>
                  </a:cubicBezTo>
                  <a:lnTo>
                    <a:pt x="817" y="390"/>
                  </a:lnTo>
                  <a:cubicBezTo>
                    <a:pt x="825" y="390"/>
                    <a:pt x="818" y="385"/>
                    <a:pt x="805" y="378"/>
                  </a:cubicBezTo>
                  <a:lnTo>
                    <a:pt x="805" y="378"/>
                  </a:lnTo>
                  <a:lnTo>
                    <a:pt x="817" y="403"/>
                  </a:lnTo>
                  <a:lnTo>
                    <a:pt x="780" y="403"/>
                  </a:lnTo>
                  <a:cubicBezTo>
                    <a:pt x="780" y="390"/>
                    <a:pt x="767" y="390"/>
                    <a:pt x="767" y="390"/>
                  </a:cubicBezTo>
                  <a:lnTo>
                    <a:pt x="767" y="390"/>
                  </a:lnTo>
                  <a:lnTo>
                    <a:pt x="780" y="403"/>
                  </a:lnTo>
                  <a:cubicBezTo>
                    <a:pt x="767" y="390"/>
                    <a:pt x="754" y="390"/>
                    <a:pt x="754" y="377"/>
                  </a:cubicBezTo>
                  <a:lnTo>
                    <a:pt x="742" y="377"/>
                  </a:lnTo>
                  <a:cubicBezTo>
                    <a:pt x="742" y="377"/>
                    <a:pt x="729" y="390"/>
                    <a:pt x="729" y="390"/>
                  </a:cubicBezTo>
                  <a:cubicBezTo>
                    <a:pt x="719" y="369"/>
                    <a:pt x="717" y="357"/>
                    <a:pt x="710" y="339"/>
                  </a:cubicBezTo>
                  <a:lnTo>
                    <a:pt x="710" y="339"/>
                  </a:lnTo>
                  <a:cubicBezTo>
                    <a:pt x="713" y="342"/>
                    <a:pt x="717" y="345"/>
                    <a:pt x="717" y="352"/>
                  </a:cubicBezTo>
                  <a:cubicBezTo>
                    <a:pt x="742" y="365"/>
                    <a:pt x="767" y="377"/>
                    <a:pt x="792" y="402"/>
                  </a:cubicBezTo>
                  <a:lnTo>
                    <a:pt x="792" y="402"/>
                  </a:lnTo>
                  <a:cubicBezTo>
                    <a:pt x="767" y="377"/>
                    <a:pt x="729" y="352"/>
                    <a:pt x="704" y="327"/>
                  </a:cubicBezTo>
                  <a:cubicBezTo>
                    <a:pt x="704" y="315"/>
                    <a:pt x="692" y="302"/>
                    <a:pt x="679" y="302"/>
                  </a:cubicBezTo>
                  <a:cubicBezTo>
                    <a:pt x="679" y="302"/>
                    <a:pt x="679" y="289"/>
                    <a:pt x="679" y="289"/>
                  </a:cubicBezTo>
                  <a:lnTo>
                    <a:pt x="666" y="289"/>
                  </a:lnTo>
                  <a:cubicBezTo>
                    <a:pt x="666" y="289"/>
                    <a:pt x="661" y="284"/>
                    <a:pt x="654" y="277"/>
                  </a:cubicBezTo>
                  <a:lnTo>
                    <a:pt x="654" y="277"/>
                  </a:lnTo>
                  <a:lnTo>
                    <a:pt x="669" y="284"/>
                  </a:lnTo>
                  <a:lnTo>
                    <a:pt x="669" y="284"/>
                  </a:lnTo>
                  <a:cubicBezTo>
                    <a:pt x="666" y="281"/>
                    <a:pt x="666" y="277"/>
                    <a:pt x="666" y="277"/>
                  </a:cubicBezTo>
                  <a:lnTo>
                    <a:pt x="666" y="277"/>
                  </a:lnTo>
                  <a:cubicBezTo>
                    <a:pt x="663" y="274"/>
                    <a:pt x="660" y="271"/>
                    <a:pt x="654" y="264"/>
                  </a:cubicBezTo>
                  <a:cubicBezTo>
                    <a:pt x="654" y="277"/>
                    <a:pt x="654" y="277"/>
                    <a:pt x="654" y="277"/>
                  </a:cubicBezTo>
                  <a:lnTo>
                    <a:pt x="654" y="277"/>
                  </a:lnTo>
                  <a:cubicBezTo>
                    <a:pt x="650" y="273"/>
                    <a:pt x="646" y="269"/>
                    <a:pt x="641" y="264"/>
                  </a:cubicBezTo>
                  <a:lnTo>
                    <a:pt x="654" y="239"/>
                  </a:lnTo>
                  <a:lnTo>
                    <a:pt x="654" y="227"/>
                  </a:lnTo>
                  <a:lnTo>
                    <a:pt x="666" y="214"/>
                  </a:lnTo>
                  <a:lnTo>
                    <a:pt x="666" y="202"/>
                  </a:lnTo>
                  <a:lnTo>
                    <a:pt x="654" y="202"/>
                  </a:lnTo>
                  <a:lnTo>
                    <a:pt x="629" y="189"/>
                  </a:lnTo>
                  <a:cubicBezTo>
                    <a:pt x="629" y="189"/>
                    <a:pt x="616" y="189"/>
                    <a:pt x="616" y="177"/>
                  </a:cubicBezTo>
                  <a:lnTo>
                    <a:pt x="616" y="177"/>
                  </a:lnTo>
                  <a:cubicBezTo>
                    <a:pt x="616" y="189"/>
                    <a:pt x="629" y="202"/>
                    <a:pt x="654" y="214"/>
                  </a:cubicBezTo>
                  <a:lnTo>
                    <a:pt x="641" y="214"/>
                  </a:lnTo>
                  <a:cubicBezTo>
                    <a:pt x="629" y="227"/>
                    <a:pt x="629" y="239"/>
                    <a:pt x="616" y="252"/>
                  </a:cubicBezTo>
                  <a:lnTo>
                    <a:pt x="616" y="264"/>
                  </a:lnTo>
                  <a:lnTo>
                    <a:pt x="604" y="277"/>
                  </a:lnTo>
                  <a:lnTo>
                    <a:pt x="604" y="289"/>
                  </a:lnTo>
                  <a:cubicBezTo>
                    <a:pt x="599" y="285"/>
                    <a:pt x="597" y="284"/>
                    <a:pt x="595" y="284"/>
                  </a:cubicBezTo>
                  <a:cubicBezTo>
                    <a:pt x="591" y="284"/>
                    <a:pt x="591" y="289"/>
                    <a:pt x="591" y="289"/>
                  </a:cubicBezTo>
                  <a:cubicBezTo>
                    <a:pt x="582" y="298"/>
                    <a:pt x="573" y="307"/>
                    <a:pt x="560" y="307"/>
                  </a:cubicBezTo>
                  <a:cubicBezTo>
                    <a:pt x="554" y="307"/>
                    <a:pt x="548" y="306"/>
                    <a:pt x="541" y="302"/>
                  </a:cubicBezTo>
                  <a:cubicBezTo>
                    <a:pt x="491" y="289"/>
                    <a:pt x="578" y="239"/>
                    <a:pt x="591" y="202"/>
                  </a:cubicBezTo>
                  <a:cubicBezTo>
                    <a:pt x="578" y="189"/>
                    <a:pt x="566" y="189"/>
                    <a:pt x="566" y="176"/>
                  </a:cubicBezTo>
                  <a:cubicBezTo>
                    <a:pt x="553" y="176"/>
                    <a:pt x="553" y="176"/>
                    <a:pt x="541" y="164"/>
                  </a:cubicBezTo>
                  <a:lnTo>
                    <a:pt x="541" y="164"/>
                  </a:lnTo>
                  <a:cubicBezTo>
                    <a:pt x="543" y="166"/>
                    <a:pt x="555" y="178"/>
                    <a:pt x="566" y="189"/>
                  </a:cubicBezTo>
                  <a:cubicBezTo>
                    <a:pt x="566" y="189"/>
                    <a:pt x="578" y="202"/>
                    <a:pt x="578" y="202"/>
                  </a:cubicBezTo>
                  <a:cubicBezTo>
                    <a:pt x="552" y="215"/>
                    <a:pt x="519" y="232"/>
                    <a:pt x="495" y="232"/>
                  </a:cubicBezTo>
                  <a:cubicBezTo>
                    <a:pt x="473" y="232"/>
                    <a:pt x="459" y="218"/>
                    <a:pt x="465" y="176"/>
                  </a:cubicBezTo>
                  <a:cubicBezTo>
                    <a:pt x="491" y="176"/>
                    <a:pt x="491" y="202"/>
                    <a:pt x="503" y="202"/>
                  </a:cubicBezTo>
                  <a:lnTo>
                    <a:pt x="503" y="139"/>
                  </a:lnTo>
                  <a:cubicBezTo>
                    <a:pt x="591" y="101"/>
                    <a:pt x="591" y="139"/>
                    <a:pt x="616" y="63"/>
                  </a:cubicBezTo>
                  <a:lnTo>
                    <a:pt x="616" y="63"/>
                  </a:lnTo>
                  <a:cubicBezTo>
                    <a:pt x="584" y="102"/>
                    <a:pt x="561" y="114"/>
                    <a:pt x="543" y="114"/>
                  </a:cubicBezTo>
                  <a:cubicBezTo>
                    <a:pt x="512" y="114"/>
                    <a:pt x="491" y="83"/>
                    <a:pt x="460" y="83"/>
                  </a:cubicBezTo>
                  <a:cubicBezTo>
                    <a:pt x="442" y="83"/>
                    <a:pt x="420" y="93"/>
                    <a:pt x="390" y="126"/>
                  </a:cubicBezTo>
                  <a:lnTo>
                    <a:pt x="403" y="88"/>
                  </a:lnTo>
                  <a:lnTo>
                    <a:pt x="415" y="88"/>
                  </a:lnTo>
                  <a:cubicBezTo>
                    <a:pt x="418" y="69"/>
                    <a:pt x="415" y="62"/>
                    <a:pt x="407" y="62"/>
                  </a:cubicBezTo>
                  <a:cubicBezTo>
                    <a:pt x="387" y="62"/>
                    <a:pt x="334" y="123"/>
                    <a:pt x="304" y="123"/>
                  </a:cubicBezTo>
                  <a:cubicBezTo>
                    <a:pt x="298" y="123"/>
                    <a:pt x="293" y="121"/>
                    <a:pt x="289" y="114"/>
                  </a:cubicBezTo>
                  <a:cubicBezTo>
                    <a:pt x="277" y="101"/>
                    <a:pt x="277" y="88"/>
                    <a:pt x="289" y="76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302" y="63"/>
                    <a:pt x="302" y="51"/>
                    <a:pt x="302" y="51"/>
                  </a:cubicBezTo>
                  <a:lnTo>
                    <a:pt x="252" y="51"/>
                  </a:lnTo>
                  <a:cubicBezTo>
                    <a:pt x="252" y="51"/>
                    <a:pt x="252" y="51"/>
                    <a:pt x="252" y="38"/>
                  </a:cubicBezTo>
                  <a:lnTo>
                    <a:pt x="264" y="38"/>
                  </a:lnTo>
                  <a:lnTo>
                    <a:pt x="239" y="13"/>
                  </a:lnTo>
                  <a:lnTo>
                    <a:pt x="227" y="1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616575" y="409220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cubicBezTo>
                    <a:pt x="0" y="1"/>
                    <a:pt x="0" y="13"/>
                    <a:pt x="13" y="13"/>
                  </a:cubicBez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623475" y="41010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0"/>
                  </a:moveTo>
                  <a:lnTo>
                    <a:pt x="13" y="0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622225" y="4102875"/>
              <a:ext cx="325" cy="650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1"/>
                  </a:moveTo>
                  <a:lnTo>
                    <a:pt x="13" y="26"/>
                  </a:lnTo>
                  <a:cubicBezTo>
                    <a:pt x="13" y="13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622225" y="410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623800" y="41003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cubicBezTo>
                    <a:pt x="0" y="13"/>
                    <a:pt x="0" y="13"/>
                    <a:pt x="13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614375" y="40887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3"/>
                  </a:moveTo>
                  <a:cubicBezTo>
                    <a:pt x="0" y="13"/>
                    <a:pt x="13" y="13"/>
                    <a:pt x="0" y="13"/>
                  </a:cubicBezTo>
                  <a:lnTo>
                    <a:pt x="0" y="0"/>
                  </a:ln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614050" y="408875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0"/>
                  </a:lnTo>
                  <a:cubicBezTo>
                    <a:pt x="1" y="0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615300" y="4091575"/>
              <a:ext cx="1600" cy="1275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1" y="0"/>
                  </a:moveTo>
                  <a:cubicBezTo>
                    <a:pt x="1" y="1"/>
                    <a:pt x="26" y="38"/>
                    <a:pt x="39" y="51"/>
                  </a:cubicBezTo>
                  <a:lnTo>
                    <a:pt x="64" y="38"/>
                  </a:lnTo>
                  <a:cubicBezTo>
                    <a:pt x="51" y="38"/>
                    <a:pt x="39" y="26"/>
                    <a:pt x="39" y="26"/>
                  </a:cubicBezTo>
                  <a:cubicBezTo>
                    <a:pt x="26" y="26"/>
                    <a:pt x="13" y="13"/>
                    <a:pt x="13" y="13"/>
                  </a:cubicBezTo>
                  <a:cubicBezTo>
                    <a:pt x="13" y="1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616250" y="4071775"/>
              <a:ext cx="1025" cy="10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1" y="1"/>
                  </a:moveTo>
                  <a:cubicBezTo>
                    <a:pt x="1" y="5"/>
                    <a:pt x="5" y="11"/>
                    <a:pt x="12" y="17"/>
                  </a:cubicBezTo>
                  <a:lnTo>
                    <a:pt x="12" y="17"/>
                  </a:lnTo>
                  <a:cubicBezTo>
                    <a:pt x="5" y="11"/>
                    <a:pt x="1" y="5"/>
                    <a:pt x="1" y="1"/>
                  </a:cubicBezTo>
                  <a:close/>
                  <a:moveTo>
                    <a:pt x="12" y="17"/>
                  </a:moveTo>
                  <a:cubicBezTo>
                    <a:pt x="23" y="29"/>
                    <a:pt x="39" y="41"/>
                    <a:pt x="40" y="41"/>
                  </a:cubicBezTo>
                  <a:cubicBezTo>
                    <a:pt x="41" y="41"/>
                    <a:pt x="40" y="40"/>
                    <a:pt x="38" y="39"/>
                  </a:cubicBezTo>
                  <a:cubicBezTo>
                    <a:pt x="38" y="39"/>
                    <a:pt x="23" y="28"/>
                    <a:pt x="1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618775" y="4074600"/>
              <a:ext cx="950" cy="975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9"/>
                  </a:lnTo>
                  <a:lnTo>
                    <a:pt x="13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618450" y="4074600"/>
              <a:ext cx="1275" cy="1150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" y="1"/>
                  </a:moveTo>
                  <a:cubicBezTo>
                    <a:pt x="1" y="1"/>
                    <a:pt x="28" y="29"/>
                    <a:pt x="20" y="29"/>
                  </a:cubicBezTo>
                  <a:cubicBezTo>
                    <a:pt x="19" y="29"/>
                    <a:pt x="17" y="28"/>
                    <a:pt x="13" y="26"/>
                  </a:cubicBezTo>
                  <a:lnTo>
                    <a:pt x="13" y="26"/>
                  </a:lnTo>
                  <a:cubicBezTo>
                    <a:pt x="32" y="41"/>
                    <a:pt x="39" y="46"/>
                    <a:pt x="41" y="46"/>
                  </a:cubicBezTo>
                  <a:cubicBezTo>
                    <a:pt x="46" y="46"/>
                    <a:pt x="30" y="28"/>
                    <a:pt x="32" y="25"/>
                  </a:cubicBezTo>
                  <a:lnTo>
                    <a:pt x="32" y="25"/>
                  </a:lnTo>
                  <a:lnTo>
                    <a:pt x="51" y="39"/>
                  </a:lnTo>
                  <a:lnTo>
                    <a:pt x="38" y="26"/>
                  </a:lnTo>
                  <a:cubicBezTo>
                    <a:pt x="36" y="25"/>
                    <a:pt x="34" y="24"/>
                    <a:pt x="33" y="24"/>
                  </a:cubicBezTo>
                  <a:cubicBezTo>
                    <a:pt x="33" y="24"/>
                    <a:pt x="32" y="24"/>
                    <a:pt x="32" y="25"/>
                  </a:cubicBezTo>
                  <a:lnTo>
                    <a:pt x="32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614675" y="40721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13" y="13"/>
                    <a:pt x="1" y="0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616175" y="4073750"/>
              <a:ext cx="425" cy="25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4" y="4"/>
                    <a:pt x="4" y="10"/>
                  </a:cubicBezTo>
                  <a:lnTo>
                    <a:pt x="16" y="10"/>
                  </a:lnTo>
                  <a:cubicBezTo>
                    <a:pt x="4" y="4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615950" y="4073350"/>
              <a:ext cx="850" cy="850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1"/>
                  </a:moveTo>
                  <a:lnTo>
                    <a:pt x="13" y="26"/>
                  </a:lnTo>
                  <a:cubicBezTo>
                    <a:pt x="20" y="26"/>
                    <a:pt x="31" y="34"/>
                    <a:pt x="32" y="34"/>
                  </a:cubicBezTo>
                  <a:cubicBezTo>
                    <a:pt x="33" y="34"/>
                    <a:pt x="29" y="30"/>
                    <a:pt x="14" y="14"/>
                  </a:cubicBezTo>
                  <a:lnTo>
                    <a:pt x="14" y="14"/>
                  </a:lnTo>
                  <a:cubicBezTo>
                    <a:pt x="10" y="11"/>
                    <a:pt x="5" y="6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615950" y="4073600"/>
              <a:ext cx="1275" cy="1025"/>
            </a:xfrm>
            <a:custGeom>
              <a:avLst/>
              <a:gdLst/>
              <a:ahLst/>
              <a:cxnLst/>
              <a:rect l="l" t="t" r="r" b="b"/>
              <a:pathLst>
                <a:path w="51" h="41" extrusionOk="0">
                  <a:moveTo>
                    <a:pt x="3" y="1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5" y="3"/>
                    <a:pt x="9" y="4"/>
                    <a:pt x="13" y="5"/>
                  </a:cubicBezTo>
                  <a:lnTo>
                    <a:pt x="13" y="5"/>
                  </a:lnTo>
                  <a:cubicBezTo>
                    <a:pt x="9" y="2"/>
                    <a:pt x="5" y="1"/>
                    <a:pt x="3" y="1"/>
                  </a:cubicBezTo>
                  <a:close/>
                  <a:moveTo>
                    <a:pt x="13" y="5"/>
                  </a:moveTo>
                  <a:cubicBezTo>
                    <a:pt x="23" y="10"/>
                    <a:pt x="37" y="21"/>
                    <a:pt x="44" y="30"/>
                  </a:cubicBezTo>
                  <a:lnTo>
                    <a:pt x="44" y="30"/>
                  </a:lnTo>
                  <a:cubicBezTo>
                    <a:pt x="36" y="16"/>
                    <a:pt x="27" y="8"/>
                    <a:pt x="13" y="5"/>
                  </a:cubicBezTo>
                  <a:close/>
                  <a:moveTo>
                    <a:pt x="44" y="30"/>
                  </a:moveTo>
                  <a:cubicBezTo>
                    <a:pt x="46" y="34"/>
                    <a:pt x="48" y="37"/>
                    <a:pt x="50" y="41"/>
                  </a:cubicBezTo>
                  <a:cubicBezTo>
                    <a:pt x="50" y="38"/>
                    <a:pt x="48" y="34"/>
                    <a:pt x="44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620300" y="4076400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5" y="1"/>
                  </a:moveTo>
                  <a:cubicBezTo>
                    <a:pt x="0" y="1"/>
                    <a:pt x="8" y="8"/>
                    <a:pt x="12" y="8"/>
                  </a:cubicBezTo>
                  <a:cubicBezTo>
                    <a:pt x="13" y="8"/>
                    <a:pt x="15" y="7"/>
                    <a:pt x="15" y="4"/>
                  </a:cubicBezTo>
                  <a:cubicBezTo>
                    <a:pt x="9" y="2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615625" y="4073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lnTo>
                    <a:pt x="26" y="25"/>
                  </a:lnTo>
                  <a:cubicBezTo>
                    <a:pt x="26" y="25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617200" y="4074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51"/>
                  </a:moveTo>
                  <a:lnTo>
                    <a:pt x="0" y="0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613100" y="4072100"/>
              <a:ext cx="1300" cy="975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1" y="0"/>
                  </a:moveTo>
                  <a:lnTo>
                    <a:pt x="51" y="38"/>
                  </a:lnTo>
                  <a:lnTo>
                    <a:pt x="51" y="38"/>
                  </a:lnTo>
                  <a:lnTo>
                    <a:pt x="39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613750" y="4073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13" y="13"/>
                    <a:pt x="25" y="25"/>
                  </a:cubicBezTo>
                  <a:cubicBezTo>
                    <a:pt x="25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615950" y="40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615950" y="4074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617200" y="4074925"/>
              <a:ext cx="2225" cy="1600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0" y="0"/>
                  </a:moveTo>
                  <a:lnTo>
                    <a:pt x="0" y="0"/>
                  </a:lnTo>
                  <a:cubicBezTo>
                    <a:pt x="19" y="19"/>
                    <a:pt x="37" y="30"/>
                    <a:pt x="60" y="45"/>
                  </a:cubicBezTo>
                  <a:lnTo>
                    <a:pt x="60" y="45"/>
                  </a:lnTo>
                  <a:cubicBezTo>
                    <a:pt x="43" y="32"/>
                    <a:pt x="24" y="16"/>
                    <a:pt x="0" y="0"/>
                  </a:cubicBezTo>
                  <a:close/>
                  <a:moveTo>
                    <a:pt x="60" y="45"/>
                  </a:moveTo>
                  <a:cubicBezTo>
                    <a:pt x="70" y="53"/>
                    <a:pt x="79" y="59"/>
                    <a:pt x="88" y="63"/>
                  </a:cubicBezTo>
                  <a:cubicBezTo>
                    <a:pt x="78" y="57"/>
                    <a:pt x="69" y="51"/>
                    <a:pt x="6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7"/>
            <p:cNvSpPr/>
            <p:nvPr/>
          </p:nvSpPr>
          <p:spPr>
            <a:xfrm>
              <a:off x="616575" y="4074625"/>
              <a:ext cx="950" cy="650"/>
            </a:xfrm>
            <a:custGeom>
              <a:avLst/>
              <a:gdLst/>
              <a:ahLst/>
              <a:cxnLst/>
              <a:rect l="l" t="t" r="r" b="b"/>
              <a:pathLst>
                <a:path w="38" h="26" extrusionOk="0">
                  <a:moveTo>
                    <a:pt x="0" y="0"/>
                  </a:moveTo>
                  <a:lnTo>
                    <a:pt x="25" y="25"/>
                  </a:lnTo>
                  <a:lnTo>
                    <a:pt x="38" y="25"/>
                  </a:ln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7"/>
            <p:cNvSpPr/>
            <p:nvPr/>
          </p:nvSpPr>
          <p:spPr>
            <a:xfrm>
              <a:off x="617200" y="40752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615300" y="4074300"/>
              <a:ext cx="975" cy="650"/>
            </a:xfrm>
            <a:custGeom>
              <a:avLst/>
              <a:gdLst/>
              <a:ahLst/>
              <a:cxnLst/>
              <a:rect l="l" t="t" r="r" b="b"/>
              <a:pathLst>
                <a:path w="39" h="26" extrusionOk="0">
                  <a:moveTo>
                    <a:pt x="1" y="0"/>
                  </a:moveTo>
                  <a:cubicBezTo>
                    <a:pt x="13" y="13"/>
                    <a:pt x="26" y="13"/>
                    <a:pt x="26" y="25"/>
                  </a:cubicBezTo>
                  <a:lnTo>
                    <a:pt x="39" y="25"/>
                  </a:lnTo>
                  <a:cubicBezTo>
                    <a:pt x="26" y="1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615625" y="4074300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0" y="0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3" y="6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615950" y="40746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3" y="13"/>
                  </a:moveTo>
                  <a:cubicBezTo>
                    <a:pt x="25" y="26"/>
                    <a:pt x="13" y="13"/>
                    <a:pt x="0" y="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25" y="26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615300" y="4073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lnTo>
                    <a:pt x="13" y="13"/>
                  </a:lnTo>
                  <a:cubicBezTo>
                    <a:pt x="1" y="1"/>
                    <a:pt x="1" y="1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615625" y="4074300"/>
              <a:ext cx="350" cy="32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0"/>
                  </a:moveTo>
                  <a:cubicBezTo>
                    <a:pt x="0" y="0"/>
                    <a:pt x="13" y="13"/>
                    <a:pt x="13" y="1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621275" y="407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613100" y="40972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604000" y="408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613425" y="4092525"/>
              <a:ext cx="250" cy="400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0"/>
                  </a:moveTo>
                  <a:cubicBezTo>
                    <a:pt x="0" y="0"/>
                    <a:pt x="0" y="0"/>
                    <a:pt x="0" y="13"/>
                  </a:cubicBezTo>
                  <a:cubicBezTo>
                    <a:pt x="7" y="13"/>
                    <a:pt x="10" y="16"/>
                    <a:pt x="10" y="16"/>
                  </a:cubicBezTo>
                  <a:cubicBezTo>
                    <a:pt x="10" y="16"/>
                    <a:pt x="7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615950" y="4093450"/>
              <a:ext cx="325" cy="350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3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615625" y="4093150"/>
              <a:ext cx="625" cy="775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0" y="0"/>
                  </a:moveTo>
                  <a:lnTo>
                    <a:pt x="13" y="25"/>
                  </a:lnTo>
                  <a:cubicBezTo>
                    <a:pt x="17" y="29"/>
                    <a:pt x="19" y="31"/>
                    <a:pt x="21" y="31"/>
                  </a:cubicBezTo>
                  <a:cubicBezTo>
                    <a:pt x="25" y="31"/>
                    <a:pt x="22" y="22"/>
                    <a:pt x="13" y="13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602425" y="4086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3" y="13"/>
                  </a:moveTo>
                  <a:lnTo>
                    <a:pt x="1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602750" y="4087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lnTo>
                    <a:pt x="38" y="50"/>
                  </a:lnTo>
                  <a:cubicBezTo>
                    <a:pt x="38" y="50"/>
                    <a:pt x="38" y="45"/>
                    <a:pt x="42" y="45"/>
                  </a:cubicBezTo>
                  <a:cubicBezTo>
                    <a:pt x="44" y="45"/>
                    <a:pt x="46" y="46"/>
                    <a:pt x="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8" name="Google Shape;1958;p38"/>
          <p:cNvSpPr txBox="1">
            <a:spLocks noGrp="1"/>
          </p:cNvSpPr>
          <p:nvPr>
            <p:ph type="subTitle" idx="1"/>
          </p:nvPr>
        </p:nvSpPr>
        <p:spPr>
          <a:xfrm>
            <a:off x="1571604" y="1786916"/>
            <a:ext cx="6370712" cy="1284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id-ID" dirty="0" smtClean="0"/>
              <a:t>Seni dapat membantu pengembangan daya pikir anak, mengembangkan kepekaan rasa, dan membantu memahami materi pelajaran lain melalui kegiatan produksi karya seni dan mampu membangkitkan karsa anak. </a:t>
            </a:r>
            <a:endParaRPr/>
          </a:p>
        </p:txBody>
      </p:sp>
      <p:sp>
        <p:nvSpPr>
          <p:cNvPr id="1959" name="Google Shape;1959;p38"/>
          <p:cNvSpPr/>
          <p:nvPr/>
        </p:nvSpPr>
        <p:spPr>
          <a:xfrm rot="-2700000">
            <a:off x="-723380" y="486435"/>
            <a:ext cx="2886767" cy="748444"/>
          </a:xfrm>
          <a:custGeom>
            <a:avLst/>
            <a:gdLst/>
            <a:ahLst/>
            <a:cxnLst/>
            <a:rect l="l" t="t" r="r" b="b"/>
            <a:pathLst>
              <a:path w="56517" h="14653" extrusionOk="0">
                <a:moveTo>
                  <a:pt x="7870" y="292"/>
                </a:moveTo>
                <a:cubicBezTo>
                  <a:pt x="7870" y="317"/>
                  <a:pt x="7895" y="317"/>
                  <a:pt x="7895" y="317"/>
                </a:cubicBezTo>
                <a:cubicBezTo>
                  <a:pt x="7895" y="329"/>
                  <a:pt x="7889" y="329"/>
                  <a:pt x="7883" y="329"/>
                </a:cubicBezTo>
                <a:cubicBezTo>
                  <a:pt x="7876" y="329"/>
                  <a:pt x="7870" y="329"/>
                  <a:pt x="7870" y="342"/>
                </a:cubicBezTo>
                <a:cubicBezTo>
                  <a:pt x="7870" y="317"/>
                  <a:pt x="7870" y="317"/>
                  <a:pt x="7870" y="292"/>
                </a:cubicBezTo>
                <a:close/>
                <a:moveTo>
                  <a:pt x="38321" y="3174"/>
                </a:moveTo>
                <a:cubicBezTo>
                  <a:pt x="38321" y="3174"/>
                  <a:pt x="38321" y="3199"/>
                  <a:pt x="38296" y="3199"/>
                </a:cubicBezTo>
                <a:cubicBezTo>
                  <a:pt x="38296" y="3174"/>
                  <a:pt x="38296" y="3174"/>
                  <a:pt x="38296" y="3174"/>
                </a:cubicBezTo>
                <a:close/>
                <a:moveTo>
                  <a:pt x="31805" y="4252"/>
                </a:moveTo>
                <a:cubicBezTo>
                  <a:pt x="31805" y="4277"/>
                  <a:pt x="31780" y="4302"/>
                  <a:pt x="31805" y="4327"/>
                </a:cubicBezTo>
                <a:lnTo>
                  <a:pt x="31730" y="4327"/>
                </a:lnTo>
                <a:cubicBezTo>
                  <a:pt x="31755" y="4302"/>
                  <a:pt x="31780" y="4277"/>
                  <a:pt x="31805" y="4252"/>
                </a:cubicBezTo>
                <a:close/>
                <a:moveTo>
                  <a:pt x="33610" y="4277"/>
                </a:moveTo>
                <a:cubicBezTo>
                  <a:pt x="33610" y="4302"/>
                  <a:pt x="33584" y="4327"/>
                  <a:pt x="33584" y="4327"/>
                </a:cubicBezTo>
                <a:cubicBezTo>
                  <a:pt x="33584" y="4302"/>
                  <a:pt x="33584" y="4277"/>
                  <a:pt x="33610" y="4277"/>
                </a:cubicBezTo>
                <a:close/>
                <a:moveTo>
                  <a:pt x="19708" y="4357"/>
                </a:moveTo>
                <a:cubicBezTo>
                  <a:pt x="19742" y="4357"/>
                  <a:pt x="19771" y="4383"/>
                  <a:pt x="19800" y="4427"/>
                </a:cubicBezTo>
                <a:cubicBezTo>
                  <a:pt x="19750" y="4427"/>
                  <a:pt x="19700" y="4427"/>
                  <a:pt x="19624" y="4402"/>
                </a:cubicBezTo>
                <a:cubicBezTo>
                  <a:pt x="19656" y="4370"/>
                  <a:pt x="19683" y="4357"/>
                  <a:pt x="19708" y="4357"/>
                </a:cubicBezTo>
                <a:close/>
                <a:moveTo>
                  <a:pt x="15088" y="4703"/>
                </a:moveTo>
                <a:cubicBezTo>
                  <a:pt x="15113" y="4728"/>
                  <a:pt x="15113" y="4728"/>
                  <a:pt x="15138" y="4728"/>
                </a:cubicBezTo>
                <a:cubicBezTo>
                  <a:pt x="15113" y="4753"/>
                  <a:pt x="15113" y="4778"/>
                  <a:pt x="15088" y="4803"/>
                </a:cubicBezTo>
                <a:cubicBezTo>
                  <a:pt x="15088" y="4753"/>
                  <a:pt x="15088" y="4728"/>
                  <a:pt x="15088" y="4703"/>
                </a:cubicBezTo>
                <a:close/>
                <a:moveTo>
                  <a:pt x="52281" y="4903"/>
                </a:moveTo>
                <a:cubicBezTo>
                  <a:pt x="52256" y="4928"/>
                  <a:pt x="52256" y="4953"/>
                  <a:pt x="52256" y="4978"/>
                </a:cubicBezTo>
                <a:lnTo>
                  <a:pt x="52206" y="4978"/>
                </a:lnTo>
                <a:cubicBezTo>
                  <a:pt x="52231" y="4928"/>
                  <a:pt x="52256" y="4903"/>
                  <a:pt x="52281" y="4903"/>
                </a:cubicBezTo>
                <a:close/>
                <a:moveTo>
                  <a:pt x="25589" y="5430"/>
                </a:moveTo>
                <a:cubicBezTo>
                  <a:pt x="25564" y="5455"/>
                  <a:pt x="25514" y="5480"/>
                  <a:pt x="25439" y="5530"/>
                </a:cubicBezTo>
                <a:cubicBezTo>
                  <a:pt x="25439" y="5505"/>
                  <a:pt x="25439" y="5505"/>
                  <a:pt x="25439" y="5505"/>
                </a:cubicBezTo>
                <a:cubicBezTo>
                  <a:pt x="25514" y="5430"/>
                  <a:pt x="25564" y="5430"/>
                  <a:pt x="25589" y="5430"/>
                </a:cubicBezTo>
                <a:close/>
                <a:moveTo>
                  <a:pt x="9274" y="5981"/>
                </a:moveTo>
                <a:lnTo>
                  <a:pt x="9274" y="5981"/>
                </a:lnTo>
                <a:cubicBezTo>
                  <a:pt x="9324" y="6006"/>
                  <a:pt x="9349" y="6056"/>
                  <a:pt x="9399" y="6106"/>
                </a:cubicBezTo>
                <a:cubicBezTo>
                  <a:pt x="9349" y="6056"/>
                  <a:pt x="9324" y="6031"/>
                  <a:pt x="9274" y="5981"/>
                </a:cubicBezTo>
                <a:close/>
                <a:moveTo>
                  <a:pt x="11955" y="7234"/>
                </a:moveTo>
                <a:cubicBezTo>
                  <a:pt x="11955" y="7234"/>
                  <a:pt x="11955" y="7259"/>
                  <a:pt x="11930" y="7284"/>
                </a:cubicBezTo>
                <a:cubicBezTo>
                  <a:pt x="11930" y="7259"/>
                  <a:pt x="11955" y="7234"/>
                  <a:pt x="11955" y="7234"/>
                </a:cubicBezTo>
                <a:close/>
                <a:moveTo>
                  <a:pt x="42833" y="7410"/>
                </a:moveTo>
                <a:lnTo>
                  <a:pt x="42833" y="7410"/>
                </a:lnTo>
                <a:cubicBezTo>
                  <a:pt x="42883" y="7435"/>
                  <a:pt x="42933" y="7435"/>
                  <a:pt x="42958" y="7460"/>
                </a:cubicBezTo>
                <a:cubicBezTo>
                  <a:pt x="42958" y="7460"/>
                  <a:pt x="42933" y="7460"/>
                  <a:pt x="42908" y="7485"/>
                </a:cubicBezTo>
                <a:cubicBezTo>
                  <a:pt x="42899" y="7489"/>
                  <a:pt x="42890" y="7491"/>
                  <a:pt x="42883" y="7491"/>
                </a:cubicBezTo>
                <a:cubicBezTo>
                  <a:pt x="42849" y="7491"/>
                  <a:pt x="42833" y="7450"/>
                  <a:pt x="42833" y="7410"/>
                </a:cubicBezTo>
                <a:close/>
                <a:moveTo>
                  <a:pt x="22782" y="7886"/>
                </a:moveTo>
                <a:cubicBezTo>
                  <a:pt x="22807" y="7911"/>
                  <a:pt x="22807" y="7911"/>
                  <a:pt x="22833" y="7936"/>
                </a:cubicBezTo>
                <a:lnTo>
                  <a:pt x="22807" y="7936"/>
                </a:lnTo>
                <a:cubicBezTo>
                  <a:pt x="22807" y="7936"/>
                  <a:pt x="22807" y="7911"/>
                  <a:pt x="22782" y="7886"/>
                </a:cubicBezTo>
                <a:close/>
                <a:moveTo>
                  <a:pt x="48321" y="8462"/>
                </a:moveTo>
                <a:cubicBezTo>
                  <a:pt x="48321" y="8487"/>
                  <a:pt x="48321" y="8487"/>
                  <a:pt x="48321" y="8512"/>
                </a:cubicBezTo>
                <a:cubicBezTo>
                  <a:pt x="48296" y="8487"/>
                  <a:pt x="48296" y="8487"/>
                  <a:pt x="48296" y="8462"/>
                </a:cubicBezTo>
                <a:close/>
                <a:moveTo>
                  <a:pt x="30702" y="8587"/>
                </a:moveTo>
                <a:cubicBezTo>
                  <a:pt x="30702" y="8587"/>
                  <a:pt x="30677" y="8587"/>
                  <a:pt x="30677" y="8613"/>
                </a:cubicBezTo>
                <a:lnTo>
                  <a:pt x="30677" y="8587"/>
                </a:lnTo>
                <a:close/>
                <a:moveTo>
                  <a:pt x="5414" y="9064"/>
                </a:moveTo>
                <a:lnTo>
                  <a:pt x="5414" y="9064"/>
                </a:lnTo>
                <a:cubicBezTo>
                  <a:pt x="5439" y="9114"/>
                  <a:pt x="5464" y="9139"/>
                  <a:pt x="5514" y="9189"/>
                </a:cubicBezTo>
                <a:cubicBezTo>
                  <a:pt x="5439" y="9164"/>
                  <a:pt x="5389" y="9139"/>
                  <a:pt x="5414" y="9064"/>
                </a:cubicBezTo>
                <a:close/>
                <a:moveTo>
                  <a:pt x="13660" y="9515"/>
                </a:moveTo>
                <a:cubicBezTo>
                  <a:pt x="13685" y="9540"/>
                  <a:pt x="13710" y="9540"/>
                  <a:pt x="13760" y="9590"/>
                </a:cubicBezTo>
                <a:cubicBezTo>
                  <a:pt x="13710" y="9565"/>
                  <a:pt x="13685" y="9540"/>
                  <a:pt x="13660" y="9515"/>
                </a:cubicBezTo>
                <a:close/>
                <a:moveTo>
                  <a:pt x="45163" y="9891"/>
                </a:moveTo>
                <a:cubicBezTo>
                  <a:pt x="45138" y="9891"/>
                  <a:pt x="45138" y="9891"/>
                  <a:pt x="45138" y="9916"/>
                </a:cubicBezTo>
                <a:cubicBezTo>
                  <a:pt x="45138" y="9891"/>
                  <a:pt x="45138" y="9891"/>
                  <a:pt x="45138" y="9891"/>
                </a:cubicBezTo>
                <a:close/>
                <a:moveTo>
                  <a:pt x="36918" y="11019"/>
                </a:moveTo>
                <a:cubicBezTo>
                  <a:pt x="36893" y="11044"/>
                  <a:pt x="36893" y="11044"/>
                  <a:pt x="36893" y="11044"/>
                </a:cubicBezTo>
                <a:cubicBezTo>
                  <a:pt x="36893" y="11044"/>
                  <a:pt x="36893" y="11019"/>
                  <a:pt x="36918" y="11019"/>
                </a:cubicBezTo>
                <a:close/>
                <a:moveTo>
                  <a:pt x="23434" y="11695"/>
                </a:moveTo>
                <a:cubicBezTo>
                  <a:pt x="23434" y="11695"/>
                  <a:pt x="23434" y="11720"/>
                  <a:pt x="23434" y="11745"/>
                </a:cubicBezTo>
                <a:cubicBezTo>
                  <a:pt x="23459" y="11846"/>
                  <a:pt x="23409" y="11896"/>
                  <a:pt x="23359" y="11896"/>
                </a:cubicBezTo>
                <a:cubicBezTo>
                  <a:pt x="23409" y="11821"/>
                  <a:pt x="23409" y="11770"/>
                  <a:pt x="23434" y="11695"/>
                </a:cubicBezTo>
                <a:close/>
                <a:moveTo>
                  <a:pt x="31905" y="12146"/>
                </a:moveTo>
                <a:cubicBezTo>
                  <a:pt x="31905" y="12171"/>
                  <a:pt x="31905" y="12171"/>
                  <a:pt x="31880" y="12171"/>
                </a:cubicBezTo>
                <a:cubicBezTo>
                  <a:pt x="31905" y="12171"/>
                  <a:pt x="31905" y="12147"/>
                  <a:pt x="31905" y="12146"/>
                </a:cubicBezTo>
                <a:close/>
                <a:moveTo>
                  <a:pt x="25990" y="12171"/>
                </a:moveTo>
                <a:cubicBezTo>
                  <a:pt x="25965" y="12197"/>
                  <a:pt x="25965" y="12197"/>
                  <a:pt x="25965" y="12197"/>
                </a:cubicBezTo>
                <a:cubicBezTo>
                  <a:pt x="25965" y="12197"/>
                  <a:pt x="25965" y="12171"/>
                  <a:pt x="25940" y="12171"/>
                </a:cubicBezTo>
                <a:close/>
                <a:moveTo>
                  <a:pt x="23359" y="12598"/>
                </a:moveTo>
                <a:cubicBezTo>
                  <a:pt x="23359" y="12598"/>
                  <a:pt x="23384" y="12623"/>
                  <a:pt x="23384" y="12623"/>
                </a:cubicBezTo>
                <a:lnTo>
                  <a:pt x="23334" y="12623"/>
                </a:lnTo>
                <a:cubicBezTo>
                  <a:pt x="23334" y="12598"/>
                  <a:pt x="23334" y="12598"/>
                  <a:pt x="23359" y="12598"/>
                </a:cubicBezTo>
                <a:close/>
                <a:moveTo>
                  <a:pt x="7367" y="0"/>
                </a:moveTo>
                <a:cubicBezTo>
                  <a:pt x="7186" y="0"/>
                  <a:pt x="7005" y="26"/>
                  <a:pt x="6817" y="66"/>
                </a:cubicBezTo>
                <a:cubicBezTo>
                  <a:pt x="6141" y="242"/>
                  <a:pt x="5439" y="317"/>
                  <a:pt x="4787" y="592"/>
                </a:cubicBezTo>
                <a:cubicBezTo>
                  <a:pt x="4612" y="668"/>
                  <a:pt x="4411" y="718"/>
                  <a:pt x="4236" y="843"/>
                </a:cubicBezTo>
                <a:lnTo>
                  <a:pt x="3083" y="1620"/>
                </a:lnTo>
                <a:cubicBezTo>
                  <a:pt x="2331" y="2071"/>
                  <a:pt x="1705" y="2623"/>
                  <a:pt x="1153" y="3299"/>
                </a:cubicBezTo>
                <a:cubicBezTo>
                  <a:pt x="1028" y="3475"/>
                  <a:pt x="878" y="3625"/>
                  <a:pt x="752" y="3800"/>
                </a:cubicBezTo>
                <a:cubicBezTo>
                  <a:pt x="727" y="3851"/>
                  <a:pt x="702" y="3901"/>
                  <a:pt x="677" y="3951"/>
                </a:cubicBezTo>
                <a:cubicBezTo>
                  <a:pt x="502" y="4176"/>
                  <a:pt x="376" y="4427"/>
                  <a:pt x="301" y="4728"/>
                </a:cubicBezTo>
                <a:cubicBezTo>
                  <a:pt x="151" y="5003"/>
                  <a:pt x="101" y="5304"/>
                  <a:pt x="101" y="5630"/>
                </a:cubicBezTo>
                <a:cubicBezTo>
                  <a:pt x="50" y="5906"/>
                  <a:pt x="0" y="6181"/>
                  <a:pt x="101" y="6457"/>
                </a:cubicBezTo>
                <a:cubicBezTo>
                  <a:pt x="101" y="6457"/>
                  <a:pt x="101" y="6482"/>
                  <a:pt x="101" y="6482"/>
                </a:cubicBezTo>
                <a:cubicBezTo>
                  <a:pt x="76" y="6557"/>
                  <a:pt x="76" y="6608"/>
                  <a:pt x="76" y="6658"/>
                </a:cubicBezTo>
                <a:cubicBezTo>
                  <a:pt x="101" y="6708"/>
                  <a:pt x="101" y="6783"/>
                  <a:pt x="126" y="6833"/>
                </a:cubicBezTo>
                <a:cubicBezTo>
                  <a:pt x="126" y="6908"/>
                  <a:pt x="101" y="6983"/>
                  <a:pt x="101" y="7034"/>
                </a:cubicBezTo>
                <a:cubicBezTo>
                  <a:pt x="126" y="7159"/>
                  <a:pt x="151" y="7284"/>
                  <a:pt x="176" y="7410"/>
                </a:cubicBezTo>
                <a:cubicBezTo>
                  <a:pt x="201" y="8312"/>
                  <a:pt x="677" y="9039"/>
                  <a:pt x="1153" y="9765"/>
                </a:cubicBezTo>
                <a:cubicBezTo>
                  <a:pt x="1354" y="10016"/>
                  <a:pt x="1579" y="10267"/>
                  <a:pt x="1830" y="10492"/>
                </a:cubicBezTo>
                <a:cubicBezTo>
                  <a:pt x="2055" y="10718"/>
                  <a:pt x="2281" y="10968"/>
                  <a:pt x="2557" y="11169"/>
                </a:cubicBezTo>
                <a:cubicBezTo>
                  <a:pt x="2632" y="11244"/>
                  <a:pt x="2732" y="11344"/>
                  <a:pt x="2832" y="11420"/>
                </a:cubicBezTo>
                <a:cubicBezTo>
                  <a:pt x="3058" y="11570"/>
                  <a:pt x="3233" y="11796"/>
                  <a:pt x="3459" y="11946"/>
                </a:cubicBezTo>
                <a:cubicBezTo>
                  <a:pt x="4236" y="12648"/>
                  <a:pt x="5264" y="12848"/>
                  <a:pt x="6191" y="13249"/>
                </a:cubicBezTo>
                <a:lnTo>
                  <a:pt x="6441" y="13249"/>
                </a:lnTo>
                <a:cubicBezTo>
                  <a:pt x="6792" y="13299"/>
                  <a:pt x="7143" y="13374"/>
                  <a:pt x="7494" y="13425"/>
                </a:cubicBezTo>
                <a:cubicBezTo>
                  <a:pt x="8246" y="13625"/>
                  <a:pt x="8998" y="13826"/>
                  <a:pt x="9800" y="13876"/>
                </a:cubicBezTo>
                <a:cubicBezTo>
                  <a:pt x="9875" y="13938"/>
                  <a:pt x="9969" y="13938"/>
                  <a:pt x="10066" y="13938"/>
                </a:cubicBezTo>
                <a:cubicBezTo>
                  <a:pt x="10163" y="13938"/>
                  <a:pt x="10264" y="13938"/>
                  <a:pt x="10351" y="14001"/>
                </a:cubicBezTo>
                <a:cubicBezTo>
                  <a:pt x="10602" y="14176"/>
                  <a:pt x="10928" y="14051"/>
                  <a:pt x="11228" y="14151"/>
                </a:cubicBezTo>
                <a:cubicBezTo>
                  <a:pt x="11298" y="14195"/>
                  <a:pt x="11375" y="14205"/>
                  <a:pt x="11453" y="14205"/>
                </a:cubicBezTo>
                <a:cubicBezTo>
                  <a:pt x="11520" y="14205"/>
                  <a:pt x="11589" y="14198"/>
                  <a:pt x="11656" y="14198"/>
                </a:cubicBezTo>
                <a:cubicBezTo>
                  <a:pt x="11734" y="14198"/>
                  <a:pt x="11810" y="14208"/>
                  <a:pt x="11880" y="14252"/>
                </a:cubicBezTo>
                <a:cubicBezTo>
                  <a:pt x="11955" y="14277"/>
                  <a:pt x="12030" y="14277"/>
                  <a:pt x="12131" y="14277"/>
                </a:cubicBezTo>
                <a:cubicBezTo>
                  <a:pt x="12218" y="14320"/>
                  <a:pt x="12309" y="14331"/>
                  <a:pt x="12400" y="14331"/>
                </a:cubicBezTo>
                <a:cubicBezTo>
                  <a:pt x="12479" y="14331"/>
                  <a:pt x="12559" y="14323"/>
                  <a:pt x="12638" y="14323"/>
                </a:cubicBezTo>
                <a:cubicBezTo>
                  <a:pt x="12730" y="14323"/>
                  <a:pt x="12820" y="14333"/>
                  <a:pt x="12908" y="14377"/>
                </a:cubicBezTo>
                <a:cubicBezTo>
                  <a:pt x="13083" y="14402"/>
                  <a:pt x="13259" y="14402"/>
                  <a:pt x="13409" y="14427"/>
                </a:cubicBezTo>
                <a:cubicBezTo>
                  <a:pt x="13555" y="14450"/>
                  <a:pt x="13707" y="14462"/>
                  <a:pt x="13859" y="14462"/>
                </a:cubicBezTo>
                <a:cubicBezTo>
                  <a:pt x="14045" y="14462"/>
                  <a:pt x="14232" y="14443"/>
                  <a:pt x="14411" y="14402"/>
                </a:cubicBezTo>
                <a:cubicBezTo>
                  <a:pt x="14411" y="14452"/>
                  <a:pt x="14411" y="14502"/>
                  <a:pt x="14462" y="14502"/>
                </a:cubicBezTo>
                <a:cubicBezTo>
                  <a:pt x="14637" y="14527"/>
                  <a:pt x="14787" y="14527"/>
                  <a:pt x="14963" y="14552"/>
                </a:cubicBezTo>
                <a:cubicBezTo>
                  <a:pt x="15089" y="14590"/>
                  <a:pt x="15219" y="14600"/>
                  <a:pt x="15352" y="14600"/>
                </a:cubicBezTo>
                <a:cubicBezTo>
                  <a:pt x="15534" y="14600"/>
                  <a:pt x="15720" y="14580"/>
                  <a:pt x="15902" y="14580"/>
                </a:cubicBezTo>
                <a:cubicBezTo>
                  <a:pt x="16035" y="14580"/>
                  <a:pt x="16165" y="14591"/>
                  <a:pt x="16291" y="14628"/>
                </a:cubicBezTo>
                <a:cubicBezTo>
                  <a:pt x="17695" y="14653"/>
                  <a:pt x="19073" y="14653"/>
                  <a:pt x="20477" y="14653"/>
                </a:cubicBezTo>
                <a:cubicBezTo>
                  <a:pt x="20658" y="14598"/>
                  <a:pt x="20845" y="14587"/>
                  <a:pt x="21036" y="14587"/>
                </a:cubicBezTo>
                <a:cubicBezTo>
                  <a:pt x="21182" y="14587"/>
                  <a:pt x="21331" y="14593"/>
                  <a:pt x="21479" y="14593"/>
                </a:cubicBezTo>
                <a:cubicBezTo>
                  <a:pt x="21672" y="14593"/>
                  <a:pt x="21865" y="14582"/>
                  <a:pt x="22056" y="14527"/>
                </a:cubicBezTo>
                <a:cubicBezTo>
                  <a:pt x="22206" y="14527"/>
                  <a:pt x="22356" y="14527"/>
                  <a:pt x="22532" y="14502"/>
                </a:cubicBezTo>
                <a:cubicBezTo>
                  <a:pt x="22637" y="14459"/>
                  <a:pt x="22745" y="14448"/>
                  <a:pt x="22854" y="14448"/>
                </a:cubicBezTo>
                <a:cubicBezTo>
                  <a:pt x="22948" y="14448"/>
                  <a:pt x="23043" y="14456"/>
                  <a:pt x="23137" y="14456"/>
                </a:cubicBezTo>
                <a:cubicBezTo>
                  <a:pt x="23246" y="14456"/>
                  <a:pt x="23354" y="14446"/>
                  <a:pt x="23459" y="14402"/>
                </a:cubicBezTo>
                <a:cubicBezTo>
                  <a:pt x="23584" y="14402"/>
                  <a:pt x="23710" y="14402"/>
                  <a:pt x="23810" y="14377"/>
                </a:cubicBezTo>
                <a:cubicBezTo>
                  <a:pt x="23906" y="14333"/>
                  <a:pt x="24003" y="14323"/>
                  <a:pt x="24099" y="14323"/>
                </a:cubicBezTo>
                <a:cubicBezTo>
                  <a:pt x="24182" y="14323"/>
                  <a:pt x="24265" y="14331"/>
                  <a:pt x="24348" y="14331"/>
                </a:cubicBezTo>
                <a:cubicBezTo>
                  <a:pt x="24444" y="14331"/>
                  <a:pt x="24541" y="14320"/>
                  <a:pt x="24637" y="14277"/>
                </a:cubicBezTo>
                <a:cubicBezTo>
                  <a:pt x="24737" y="14277"/>
                  <a:pt x="24863" y="14252"/>
                  <a:pt x="24963" y="14252"/>
                </a:cubicBezTo>
                <a:cubicBezTo>
                  <a:pt x="25113" y="14151"/>
                  <a:pt x="25289" y="14252"/>
                  <a:pt x="25414" y="14126"/>
                </a:cubicBezTo>
                <a:cubicBezTo>
                  <a:pt x="25477" y="14176"/>
                  <a:pt x="25539" y="14195"/>
                  <a:pt x="25602" y="14195"/>
                </a:cubicBezTo>
                <a:cubicBezTo>
                  <a:pt x="25665" y="14195"/>
                  <a:pt x="25727" y="14176"/>
                  <a:pt x="25790" y="14151"/>
                </a:cubicBezTo>
                <a:cubicBezTo>
                  <a:pt x="25915" y="14151"/>
                  <a:pt x="26041" y="14126"/>
                  <a:pt x="26166" y="14126"/>
                </a:cubicBezTo>
                <a:cubicBezTo>
                  <a:pt x="26253" y="14083"/>
                  <a:pt x="26344" y="14072"/>
                  <a:pt x="26436" y="14072"/>
                </a:cubicBezTo>
                <a:cubicBezTo>
                  <a:pt x="26515" y="14072"/>
                  <a:pt x="26594" y="14080"/>
                  <a:pt x="26673" y="14080"/>
                </a:cubicBezTo>
                <a:cubicBezTo>
                  <a:pt x="26765" y="14080"/>
                  <a:pt x="26855" y="14070"/>
                  <a:pt x="26943" y="14026"/>
                </a:cubicBezTo>
                <a:cubicBezTo>
                  <a:pt x="27519" y="14026"/>
                  <a:pt x="28071" y="13851"/>
                  <a:pt x="28647" y="13725"/>
                </a:cubicBezTo>
                <a:cubicBezTo>
                  <a:pt x="29900" y="13625"/>
                  <a:pt x="31128" y="13324"/>
                  <a:pt x="32381" y="13074"/>
                </a:cubicBezTo>
                <a:cubicBezTo>
                  <a:pt x="33434" y="13024"/>
                  <a:pt x="34412" y="12698"/>
                  <a:pt x="35464" y="12572"/>
                </a:cubicBezTo>
                <a:cubicBezTo>
                  <a:pt x="35534" y="12529"/>
                  <a:pt x="35610" y="12519"/>
                  <a:pt x="35688" y="12519"/>
                </a:cubicBezTo>
                <a:cubicBezTo>
                  <a:pt x="35756" y="12519"/>
                  <a:pt x="35824" y="12526"/>
                  <a:pt x="35892" y="12526"/>
                </a:cubicBezTo>
                <a:cubicBezTo>
                  <a:pt x="35970" y="12526"/>
                  <a:pt x="36046" y="12516"/>
                  <a:pt x="36116" y="12472"/>
                </a:cubicBezTo>
                <a:lnTo>
                  <a:pt x="36341" y="12447"/>
                </a:lnTo>
                <a:cubicBezTo>
                  <a:pt x="36423" y="12396"/>
                  <a:pt x="36514" y="12387"/>
                  <a:pt x="36607" y="12387"/>
                </a:cubicBezTo>
                <a:cubicBezTo>
                  <a:pt x="36661" y="12387"/>
                  <a:pt x="36716" y="12390"/>
                  <a:pt x="36771" y="12390"/>
                </a:cubicBezTo>
                <a:cubicBezTo>
                  <a:pt x="36854" y="12390"/>
                  <a:pt x="36938" y="12383"/>
                  <a:pt x="37018" y="12347"/>
                </a:cubicBezTo>
                <a:cubicBezTo>
                  <a:pt x="37093" y="12347"/>
                  <a:pt x="37168" y="12322"/>
                  <a:pt x="37244" y="12322"/>
                </a:cubicBezTo>
                <a:cubicBezTo>
                  <a:pt x="37313" y="12270"/>
                  <a:pt x="37388" y="12257"/>
                  <a:pt x="37464" y="12257"/>
                </a:cubicBezTo>
                <a:cubicBezTo>
                  <a:pt x="37541" y="12257"/>
                  <a:pt x="37619" y="12270"/>
                  <a:pt x="37692" y="12270"/>
                </a:cubicBezTo>
                <a:cubicBezTo>
                  <a:pt x="37756" y="12270"/>
                  <a:pt x="37817" y="12260"/>
                  <a:pt x="37870" y="12222"/>
                </a:cubicBezTo>
                <a:lnTo>
                  <a:pt x="37895" y="12222"/>
                </a:lnTo>
                <a:cubicBezTo>
                  <a:pt x="37920" y="12234"/>
                  <a:pt x="37945" y="12240"/>
                  <a:pt x="37970" y="12240"/>
                </a:cubicBezTo>
                <a:cubicBezTo>
                  <a:pt x="37996" y="12240"/>
                  <a:pt x="38021" y="12234"/>
                  <a:pt x="38046" y="12222"/>
                </a:cubicBezTo>
                <a:cubicBezTo>
                  <a:pt x="38404" y="12158"/>
                  <a:pt x="38762" y="12060"/>
                  <a:pt x="39120" y="12060"/>
                </a:cubicBezTo>
                <a:cubicBezTo>
                  <a:pt x="39188" y="12060"/>
                  <a:pt x="39256" y="12063"/>
                  <a:pt x="39324" y="12071"/>
                </a:cubicBezTo>
                <a:cubicBezTo>
                  <a:pt x="39402" y="12013"/>
                  <a:pt x="39487" y="12000"/>
                  <a:pt x="39574" y="12000"/>
                </a:cubicBezTo>
                <a:cubicBezTo>
                  <a:pt x="39645" y="12000"/>
                  <a:pt x="39716" y="12008"/>
                  <a:pt x="39786" y="12008"/>
                </a:cubicBezTo>
                <a:cubicBezTo>
                  <a:pt x="39852" y="12008"/>
                  <a:pt x="39916" y="12001"/>
                  <a:pt x="39975" y="11971"/>
                </a:cubicBezTo>
                <a:cubicBezTo>
                  <a:pt x="40301" y="11896"/>
                  <a:pt x="40652" y="11896"/>
                  <a:pt x="40978" y="11796"/>
                </a:cubicBezTo>
                <a:cubicBezTo>
                  <a:pt x="41329" y="11670"/>
                  <a:pt x="41579" y="11445"/>
                  <a:pt x="41279" y="11044"/>
                </a:cubicBezTo>
                <a:cubicBezTo>
                  <a:pt x="40930" y="10756"/>
                  <a:pt x="40547" y="10654"/>
                  <a:pt x="40130" y="10654"/>
                </a:cubicBezTo>
                <a:cubicBezTo>
                  <a:pt x="40038" y="10654"/>
                  <a:pt x="39945" y="10659"/>
                  <a:pt x="39850" y="10668"/>
                </a:cubicBezTo>
                <a:lnTo>
                  <a:pt x="38597" y="10668"/>
                </a:lnTo>
                <a:cubicBezTo>
                  <a:pt x="38547" y="10668"/>
                  <a:pt x="38522" y="10718"/>
                  <a:pt x="38522" y="10768"/>
                </a:cubicBezTo>
                <a:cubicBezTo>
                  <a:pt x="38384" y="10730"/>
                  <a:pt x="38246" y="10712"/>
                  <a:pt x="38105" y="10712"/>
                </a:cubicBezTo>
                <a:cubicBezTo>
                  <a:pt x="37964" y="10712"/>
                  <a:pt x="37820" y="10730"/>
                  <a:pt x="37670" y="10768"/>
                </a:cubicBezTo>
                <a:cubicBezTo>
                  <a:pt x="37494" y="10768"/>
                  <a:pt x="37319" y="10793"/>
                  <a:pt x="37143" y="10818"/>
                </a:cubicBezTo>
                <a:cubicBezTo>
                  <a:pt x="37061" y="10789"/>
                  <a:pt x="36977" y="10780"/>
                  <a:pt x="36893" y="10780"/>
                </a:cubicBezTo>
                <a:cubicBezTo>
                  <a:pt x="36771" y="10780"/>
                  <a:pt x="36647" y="10798"/>
                  <a:pt x="36526" y="10798"/>
                </a:cubicBezTo>
                <a:cubicBezTo>
                  <a:pt x="36376" y="10798"/>
                  <a:pt x="36229" y="10770"/>
                  <a:pt x="36091" y="10643"/>
                </a:cubicBezTo>
                <a:cubicBezTo>
                  <a:pt x="36266" y="9891"/>
                  <a:pt x="35539" y="10016"/>
                  <a:pt x="35214" y="9765"/>
                </a:cubicBezTo>
                <a:cubicBezTo>
                  <a:pt x="35163" y="9715"/>
                  <a:pt x="35113" y="9690"/>
                  <a:pt x="35063" y="9690"/>
                </a:cubicBezTo>
                <a:lnTo>
                  <a:pt x="35038" y="9690"/>
                </a:lnTo>
                <a:cubicBezTo>
                  <a:pt x="34963" y="9640"/>
                  <a:pt x="34838" y="9640"/>
                  <a:pt x="34838" y="9515"/>
                </a:cubicBezTo>
                <a:cubicBezTo>
                  <a:pt x="34988" y="9515"/>
                  <a:pt x="35138" y="9490"/>
                  <a:pt x="35314" y="9490"/>
                </a:cubicBezTo>
                <a:cubicBezTo>
                  <a:pt x="35414" y="9515"/>
                  <a:pt x="35514" y="9565"/>
                  <a:pt x="35640" y="9565"/>
                </a:cubicBezTo>
                <a:cubicBezTo>
                  <a:pt x="35721" y="9568"/>
                  <a:pt x="35802" y="9569"/>
                  <a:pt x="35884" y="9569"/>
                </a:cubicBezTo>
                <a:cubicBezTo>
                  <a:pt x="36205" y="9569"/>
                  <a:pt x="36526" y="9550"/>
                  <a:pt x="36851" y="9550"/>
                </a:cubicBezTo>
                <a:cubicBezTo>
                  <a:pt x="37129" y="9550"/>
                  <a:pt x="37410" y="9564"/>
                  <a:pt x="37695" y="9615"/>
                </a:cubicBezTo>
                <a:lnTo>
                  <a:pt x="37745" y="9590"/>
                </a:lnTo>
                <a:lnTo>
                  <a:pt x="37795" y="9615"/>
                </a:lnTo>
                <a:cubicBezTo>
                  <a:pt x="37946" y="9677"/>
                  <a:pt x="38104" y="9692"/>
                  <a:pt x="38264" y="9692"/>
                </a:cubicBezTo>
                <a:cubicBezTo>
                  <a:pt x="38409" y="9692"/>
                  <a:pt x="38556" y="9680"/>
                  <a:pt x="38701" y="9680"/>
                </a:cubicBezTo>
                <a:cubicBezTo>
                  <a:pt x="38845" y="9680"/>
                  <a:pt x="38987" y="9692"/>
                  <a:pt x="39123" y="9740"/>
                </a:cubicBezTo>
                <a:cubicBezTo>
                  <a:pt x="39199" y="9740"/>
                  <a:pt x="39274" y="9765"/>
                  <a:pt x="39349" y="9765"/>
                </a:cubicBezTo>
                <a:cubicBezTo>
                  <a:pt x="39481" y="9812"/>
                  <a:pt x="39616" y="9825"/>
                  <a:pt x="39752" y="9825"/>
                </a:cubicBezTo>
                <a:cubicBezTo>
                  <a:pt x="39917" y="9825"/>
                  <a:pt x="40084" y="9806"/>
                  <a:pt x="40249" y="9806"/>
                </a:cubicBezTo>
                <a:cubicBezTo>
                  <a:pt x="40385" y="9806"/>
                  <a:pt x="40520" y="9819"/>
                  <a:pt x="40652" y="9866"/>
                </a:cubicBezTo>
                <a:lnTo>
                  <a:pt x="40702" y="9866"/>
                </a:lnTo>
                <a:lnTo>
                  <a:pt x="40752" y="9891"/>
                </a:lnTo>
                <a:cubicBezTo>
                  <a:pt x="40869" y="9938"/>
                  <a:pt x="40991" y="9950"/>
                  <a:pt x="41115" y="9950"/>
                </a:cubicBezTo>
                <a:cubicBezTo>
                  <a:pt x="41265" y="9950"/>
                  <a:pt x="41418" y="9931"/>
                  <a:pt x="41568" y="9931"/>
                </a:cubicBezTo>
                <a:cubicBezTo>
                  <a:pt x="41692" y="9931"/>
                  <a:pt x="41813" y="9944"/>
                  <a:pt x="41930" y="9991"/>
                </a:cubicBezTo>
                <a:cubicBezTo>
                  <a:pt x="42063" y="10062"/>
                  <a:pt x="42201" y="10079"/>
                  <a:pt x="42341" y="10079"/>
                </a:cubicBezTo>
                <a:cubicBezTo>
                  <a:pt x="42484" y="10079"/>
                  <a:pt x="42630" y="10061"/>
                  <a:pt x="42772" y="10061"/>
                </a:cubicBezTo>
                <a:cubicBezTo>
                  <a:pt x="42887" y="10061"/>
                  <a:pt x="43000" y="10073"/>
                  <a:pt x="43108" y="10116"/>
                </a:cubicBezTo>
                <a:lnTo>
                  <a:pt x="43158" y="10116"/>
                </a:lnTo>
                <a:lnTo>
                  <a:pt x="43209" y="10141"/>
                </a:lnTo>
                <a:cubicBezTo>
                  <a:pt x="43341" y="10192"/>
                  <a:pt x="43473" y="10206"/>
                  <a:pt x="43605" y="10206"/>
                </a:cubicBezTo>
                <a:cubicBezTo>
                  <a:pt x="43760" y="10206"/>
                  <a:pt x="43914" y="10187"/>
                  <a:pt x="44068" y="10187"/>
                </a:cubicBezTo>
                <a:cubicBezTo>
                  <a:pt x="44108" y="10187"/>
                  <a:pt x="44147" y="10188"/>
                  <a:pt x="44186" y="10191"/>
                </a:cubicBezTo>
                <a:lnTo>
                  <a:pt x="44236" y="10191"/>
                </a:lnTo>
                <a:cubicBezTo>
                  <a:pt x="44236" y="10217"/>
                  <a:pt x="44261" y="10242"/>
                  <a:pt x="44286" y="10242"/>
                </a:cubicBezTo>
                <a:lnTo>
                  <a:pt x="44336" y="10242"/>
                </a:lnTo>
                <a:lnTo>
                  <a:pt x="44361" y="10267"/>
                </a:lnTo>
                <a:cubicBezTo>
                  <a:pt x="44491" y="10323"/>
                  <a:pt x="44623" y="10338"/>
                  <a:pt x="44756" y="10338"/>
                </a:cubicBezTo>
                <a:cubicBezTo>
                  <a:pt x="44902" y="10338"/>
                  <a:pt x="45049" y="10320"/>
                  <a:pt x="45195" y="10320"/>
                </a:cubicBezTo>
                <a:cubicBezTo>
                  <a:pt x="45328" y="10320"/>
                  <a:pt x="45460" y="10335"/>
                  <a:pt x="45590" y="10392"/>
                </a:cubicBezTo>
                <a:lnTo>
                  <a:pt x="45790" y="10392"/>
                </a:lnTo>
                <a:cubicBezTo>
                  <a:pt x="45959" y="10454"/>
                  <a:pt x="46132" y="10469"/>
                  <a:pt x="46305" y="10469"/>
                </a:cubicBezTo>
                <a:cubicBezTo>
                  <a:pt x="46463" y="10469"/>
                  <a:pt x="46621" y="10457"/>
                  <a:pt x="46779" y="10457"/>
                </a:cubicBezTo>
                <a:cubicBezTo>
                  <a:pt x="46935" y="10457"/>
                  <a:pt x="47091" y="10469"/>
                  <a:pt x="47244" y="10517"/>
                </a:cubicBezTo>
                <a:lnTo>
                  <a:pt x="47469" y="10517"/>
                </a:lnTo>
                <a:cubicBezTo>
                  <a:pt x="47945" y="10570"/>
                  <a:pt x="48421" y="10602"/>
                  <a:pt x="48897" y="10602"/>
                </a:cubicBezTo>
                <a:cubicBezTo>
                  <a:pt x="49323" y="10602"/>
                  <a:pt x="49750" y="10577"/>
                  <a:pt x="50176" y="10517"/>
                </a:cubicBezTo>
                <a:lnTo>
                  <a:pt x="50402" y="10517"/>
                </a:lnTo>
                <a:cubicBezTo>
                  <a:pt x="50452" y="10492"/>
                  <a:pt x="50477" y="10467"/>
                  <a:pt x="50502" y="10417"/>
                </a:cubicBezTo>
                <a:cubicBezTo>
                  <a:pt x="50778" y="10417"/>
                  <a:pt x="51053" y="10392"/>
                  <a:pt x="51354" y="10392"/>
                </a:cubicBezTo>
                <a:cubicBezTo>
                  <a:pt x="51379" y="10367"/>
                  <a:pt x="51429" y="10342"/>
                  <a:pt x="51454" y="10292"/>
                </a:cubicBezTo>
                <a:cubicBezTo>
                  <a:pt x="51479" y="10317"/>
                  <a:pt x="51479" y="10317"/>
                  <a:pt x="51504" y="10317"/>
                </a:cubicBezTo>
                <a:cubicBezTo>
                  <a:pt x="51614" y="10317"/>
                  <a:pt x="51731" y="10339"/>
                  <a:pt x="51847" y="10339"/>
                </a:cubicBezTo>
                <a:cubicBezTo>
                  <a:pt x="51943" y="10339"/>
                  <a:pt x="52040" y="10324"/>
                  <a:pt x="52131" y="10267"/>
                </a:cubicBezTo>
                <a:cubicBezTo>
                  <a:pt x="52808" y="10116"/>
                  <a:pt x="53459" y="9916"/>
                  <a:pt x="54086" y="9590"/>
                </a:cubicBezTo>
                <a:cubicBezTo>
                  <a:pt x="54362" y="9440"/>
                  <a:pt x="54788" y="9415"/>
                  <a:pt x="54838" y="8988"/>
                </a:cubicBezTo>
                <a:cubicBezTo>
                  <a:pt x="55088" y="8613"/>
                  <a:pt x="54788" y="8437"/>
                  <a:pt x="54537" y="8337"/>
                </a:cubicBezTo>
                <a:cubicBezTo>
                  <a:pt x="54161" y="8161"/>
                  <a:pt x="53785" y="8061"/>
                  <a:pt x="53409" y="7936"/>
                </a:cubicBezTo>
                <a:cubicBezTo>
                  <a:pt x="53585" y="7660"/>
                  <a:pt x="53986" y="7785"/>
                  <a:pt x="54186" y="7560"/>
                </a:cubicBezTo>
                <a:cubicBezTo>
                  <a:pt x="54612" y="7510"/>
                  <a:pt x="54988" y="7309"/>
                  <a:pt x="55339" y="7034"/>
                </a:cubicBezTo>
                <a:cubicBezTo>
                  <a:pt x="55740" y="6733"/>
                  <a:pt x="56141" y="6407"/>
                  <a:pt x="56241" y="5881"/>
                </a:cubicBezTo>
                <a:cubicBezTo>
                  <a:pt x="56291" y="5831"/>
                  <a:pt x="56341" y="5780"/>
                  <a:pt x="56392" y="5755"/>
                </a:cubicBezTo>
                <a:cubicBezTo>
                  <a:pt x="56442" y="5530"/>
                  <a:pt x="56517" y="5304"/>
                  <a:pt x="56341" y="5104"/>
                </a:cubicBezTo>
                <a:cubicBezTo>
                  <a:pt x="56316" y="5029"/>
                  <a:pt x="56266" y="4953"/>
                  <a:pt x="56241" y="4878"/>
                </a:cubicBezTo>
                <a:cubicBezTo>
                  <a:pt x="56199" y="4794"/>
                  <a:pt x="56175" y="4691"/>
                  <a:pt x="56078" y="4691"/>
                </a:cubicBezTo>
                <a:cubicBezTo>
                  <a:pt x="56060" y="4691"/>
                  <a:pt x="56039" y="4695"/>
                  <a:pt x="56016" y="4703"/>
                </a:cubicBezTo>
                <a:cubicBezTo>
                  <a:pt x="56041" y="4477"/>
                  <a:pt x="55815" y="4452"/>
                  <a:pt x="55690" y="4352"/>
                </a:cubicBezTo>
                <a:lnTo>
                  <a:pt x="54687" y="4076"/>
                </a:lnTo>
                <a:cubicBezTo>
                  <a:pt x="54604" y="4014"/>
                  <a:pt x="54512" y="4003"/>
                  <a:pt x="54419" y="4003"/>
                </a:cubicBezTo>
                <a:cubicBezTo>
                  <a:pt x="54371" y="4003"/>
                  <a:pt x="54323" y="4006"/>
                  <a:pt x="54275" y="4006"/>
                </a:cubicBezTo>
                <a:cubicBezTo>
                  <a:pt x="54192" y="4006"/>
                  <a:pt x="54110" y="3997"/>
                  <a:pt x="54036" y="3951"/>
                </a:cubicBezTo>
                <a:cubicBezTo>
                  <a:pt x="53910" y="3951"/>
                  <a:pt x="53785" y="3926"/>
                  <a:pt x="53660" y="3926"/>
                </a:cubicBezTo>
                <a:cubicBezTo>
                  <a:pt x="53570" y="3881"/>
                  <a:pt x="53479" y="3872"/>
                  <a:pt x="53389" y="3872"/>
                </a:cubicBezTo>
                <a:cubicBezTo>
                  <a:pt x="53329" y="3872"/>
                  <a:pt x="53269" y="3876"/>
                  <a:pt x="53209" y="3876"/>
                </a:cubicBezTo>
                <a:cubicBezTo>
                  <a:pt x="53184" y="3926"/>
                  <a:pt x="53159" y="3951"/>
                  <a:pt x="53159" y="3976"/>
                </a:cubicBezTo>
                <a:cubicBezTo>
                  <a:pt x="53159" y="3976"/>
                  <a:pt x="53159" y="3951"/>
                  <a:pt x="53159" y="3951"/>
                </a:cubicBezTo>
                <a:cubicBezTo>
                  <a:pt x="53069" y="3888"/>
                  <a:pt x="52974" y="3874"/>
                  <a:pt x="52877" y="3874"/>
                </a:cubicBezTo>
                <a:cubicBezTo>
                  <a:pt x="52788" y="3874"/>
                  <a:pt x="52698" y="3886"/>
                  <a:pt x="52610" y="3886"/>
                </a:cubicBezTo>
                <a:cubicBezTo>
                  <a:pt x="52523" y="3886"/>
                  <a:pt x="52437" y="3874"/>
                  <a:pt x="52356" y="3826"/>
                </a:cubicBezTo>
                <a:cubicBezTo>
                  <a:pt x="52131" y="3826"/>
                  <a:pt x="51930" y="3800"/>
                  <a:pt x="51730" y="3800"/>
                </a:cubicBezTo>
                <a:cubicBezTo>
                  <a:pt x="51668" y="3770"/>
                  <a:pt x="51596" y="3748"/>
                  <a:pt x="51527" y="3748"/>
                </a:cubicBezTo>
                <a:cubicBezTo>
                  <a:pt x="51484" y="3748"/>
                  <a:pt x="51442" y="3756"/>
                  <a:pt x="51404" y="3775"/>
                </a:cubicBezTo>
                <a:cubicBezTo>
                  <a:pt x="51379" y="3775"/>
                  <a:pt x="51354" y="3750"/>
                  <a:pt x="51329" y="3750"/>
                </a:cubicBezTo>
                <a:cubicBezTo>
                  <a:pt x="51273" y="3746"/>
                  <a:pt x="51216" y="3745"/>
                  <a:pt x="51160" y="3745"/>
                </a:cubicBezTo>
                <a:cubicBezTo>
                  <a:pt x="51017" y="3745"/>
                  <a:pt x="50875" y="3754"/>
                  <a:pt x="50732" y="3754"/>
                </a:cubicBezTo>
                <a:cubicBezTo>
                  <a:pt x="50580" y="3754"/>
                  <a:pt x="50428" y="3744"/>
                  <a:pt x="50276" y="3700"/>
                </a:cubicBezTo>
                <a:cubicBezTo>
                  <a:pt x="50249" y="3698"/>
                  <a:pt x="50222" y="3697"/>
                  <a:pt x="50194" y="3697"/>
                </a:cubicBezTo>
                <a:cubicBezTo>
                  <a:pt x="50055" y="3697"/>
                  <a:pt x="49909" y="3719"/>
                  <a:pt x="49766" y="3719"/>
                </a:cubicBezTo>
                <a:cubicBezTo>
                  <a:pt x="49593" y="3719"/>
                  <a:pt x="49424" y="3688"/>
                  <a:pt x="49274" y="3550"/>
                </a:cubicBezTo>
                <a:cubicBezTo>
                  <a:pt x="49549" y="3500"/>
                  <a:pt x="49800" y="3374"/>
                  <a:pt x="49775" y="3074"/>
                </a:cubicBezTo>
                <a:cubicBezTo>
                  <a:pt x="49725" y="2773"/>
                  <a:pt x="49424" y="2823"/>
                  <a:pt x="49199" y="2773"/>
                </a:cubicBezTo>
                <a:cubicBezTo>
                  <a:pt x="48171" y="2572"/>
                  <a:pt x="47093" y="2748"/>
                  <a:pt x="46041" y="2497"/>
                </a:cubicBezTo>
                <a:cubicBezTo>
                  <a:pt x="45965" y="2472"/>
                  <a:pt x="45890" y="2466"/>
                  <a:pt x="45815" y="2466"/>
                </a:cubicBezTo>
                <a:cubicBezTo>
                  <a:pt x="45740" y="2466"/>
                  <a:pt x="45665" y="2472"/>
                  <a:pt x="45590" y="2472"/>
                </a:cubicBezTo>
                <a:cubicBezTo>
                  <a:pt x="45564" y="2497"/>
                  <a:pt x="45539" y="2497"/>
                  <a:pt x="45514" y="2522"/>
                </a:cubicBezTo>
                <a:cubicBezTo>
                  <a:pt x="45439" y="2460"/>
                  <a:pt x="45345" y="2460"/>
                  <a:pt x="45251" y="2460"/>
                </a:cubicBezTo>
                <a:cubicBezTo>
                  <a:pt x="45157" y="2460"/>
                  <a:pt x="45063" y="2460"/>
                  <a:pt x="44988" y="2397"/>
                </a:cubicBezTo>
                <a:cubicBezTo>
                  <a:pt x="44662" y="2397"/>
                  <a:pt x="44311" y="2372"/>
                  <a:pt x="43986" y="2372"/>
                </a:cubicBezTo>
                <a:cubicBezTo>
                  <a:pt x="43367" y="2328"/>
                  <a:pt x="42753" y="2318"/>
                  <a:pt x="42141" y="2318"/>
                </a:cubicBezTo>
                <a:cubicBezTo>
                  <a:pt x="41568" y="2318"/>
                  <a:pt x="40996" y="2327"/>
                  <a:pt x="40425" y="2327"/>
                </a:cubicBezTo>
                <a:cubicBezTo>
                  <a:pt x="40200" y="2327"/>
                  <a:pt x="39975" y="2326"/>
                  <a:pt x="39750" y="2322"/>
                </a:cubicBezTo>
                <a:cubicBezTo>
                  <a:pt x="39513" y="2339"/>
                  <a:pt x="39276" y="2413"/>
                  <a:pt x="39039" y="2413"/>
                </a:cubicBezTo>
                <a:cubicBezTo>
                  <a:pt x="38925" y="2413"/>
                  <a:pt x="38811" y="2396"/>
                  <a:pt x="38697" y="2347"/>
                </a:cubicBezTo>
                <a:cubicBezTo>
                  <a:pt x="38661" y="2338"/>
                  <a:pt x="38627" y="2332"/>
                  <a:pt x="38596" y="2332"/>
                </a:cubicBezTo>
                <a:cubicBezTo>
                  <a:pt x="38542" y="2332"/>
                  <a:pt x="38494" y="2349"/>
                  <a:pt x="38447" y="2397"/>
                </a:cubicBezTo>
                <a:cubicBezTo>
                  <a:pt x="38447" y="2422"/>
                  <a:pt x="38447" y="2422"/>
                  <a:pt x="38422" y="2422"/>
                </a:cubicBezTo>
                <a:cubicBezTo>
                  <a:pt x="38397" y="2397"/>
                  <a:pt x="38321" y="2347"/>
                  <a:pt x="38196" y="2322"/>
                </a:cubicBezTo>
                <a:cubicBezTo>
                  <a:pt x="37943" y="2326"/>
                  <a:pt x="37689" y="2327"/>
                  <a:pt x="37435" y="2327"/>
                </a:cubicBezTo>
                <a:cubicBezTo>
                  <a:pt x="36790" y="2327"/>
                  <a:pt x="36141" y="2318"/>
                  <a:pt x="35491" y="2318"/>
                </a:cubicBezTo>
                <a:cubicBezTo>
                  <a:pt x="34798" y="2318"/>
                  <a:pt x="34104" y="2328"/>
                  <a:pt x="33409" y="2372"/>
                </a:cubicBezTo>
                <a:cubicBezTo>
                  <a:pt x="32432" y="2397"/>
                  <a:pt x="31429" y="2397"/>
                  <a:pt x="30452" y="2422"/>
                </a:cubicBezTo>
                <a:cubicBezTo>
                  <a:pt x="30226" y="2397"/>
                  <a:pt x="30000" y="2397"/>
                  <a:pt x="29800" y="2372"/>
                </a:cubicBezTo>
                <a:cubicBezTo>
                  <a:pt x="29675" y="2334"/>
                  <a:pt x="29543" y="2328"/>
                  <a:pt x="29412" y="2328"/>
                </a:cubicBezTo>
                <a:cubicBezTo>
                  <a:pt x="29346" y="2328"/>
                  <a:pt x="29280" y="2330"/>
                  <a:pt x="29215" y="2330"/>
                </a:cubicBezTo>
                <a:cubicBezTo>
                  <a:pt x="29150" y="2330"/>
                  <a:pt x="29086" y="2328"/>
                  <a:pt x="29023" y="2322"/>
                </a:cubicBezTo>
                <a:cubicBezTo>
                  <a:pt x="28909" y="2319"/>
                  <a:pt x="28794" y="2318"/>
                  <a:pt x="28678" y="2318"/>
                </a:cubicBezTo>
                <a:cubicBezTo>
                  <a:pt x="28225" y="2318"/>
                  <a:pt x="27767" y="2336"/>
                  <a:pt x="27310" y="2336"/>
                </a:cubicBezTo>
                <a:cubicBezTo>
                  <a:pt x="26918" y="2336"/>
                  <a:pt x="26527" y="2323"/>
                  <a:pt x="26141" y="2272"/>
                </a:cubicBezTo>
                <a:cubicBezTo>
                  <a:pt x="25815" y="2272"/>
                  <a:pt x="25489" y="2247"/>
                  <a:pt x="25138" y="2247"/>
                </a:cubicBezTo>
                <a:cubicBezTo>
                  <a:pt x="25008" y="2208"/>
                  <a:pt x="24876" y="2198"/>
                  <a:pt x="24742" y="2198"/>
                </a:cubicBezTo>
                <a:cubicBezTo>
                  <a:pt x="24590" y="2198"/>
                  <a:pt x="24436" y="2211"/>
                  <a:pt x="24284" y="2211"/>
                </a:cubicBezTo>
                <a:cubicBezTo>
                  <a:pt x="24133" y="2211"/>
                  <a:pt x="23982" y="2198"/>
                  <a:pt x="23835" y="2146"/>
                </a:cubicBezTo>
                <a:lnTo>
                  <a:pt x="23459" y="2121"/>
                </a:lnTo>
                <a:cubicBezTo>
                  <a:pt x="23354" y="2078"/>
                  <a:pt x="23246" y="2067"/>
                  <a:pt x="23137" y="2067"/>
                </a:cubicBezTo>
                <a:cubicBezTo>
                  <a:pt x="23043" y="2067"/>
                  <a:pt x="22948" y="2075"/>
                  <a:pt x="22854" y="2075"/>
                </a:cubicBezTo>
                <a:cubicBezTo>
                  <a:pt x="22745" y="2075"/>
                  <a:pt x="22637" y="2065"/>
                  <a:pt x="22532" y="2021"/>
                </a:cubicBezTo>
                <a:cubicBezTo>
                  <a:pt x="22457" y="2021"/>
                  <a:pt x="22381" y="1996"/>
                  <a:pt x="22306" y="1996"/>
                </a:cubicBezTo>
                <a:cubicBezTo>
                  <a:pt x="22219" y="1952"/>
                  <a:pt x="22125" y="1942"/>
                  <a:pt x="22030" y="1942"/>
                </a:cubicBezTo>
                <a:cubicBezTo>
                  <a:pt x="21947" y="1942"/>
                  <a:pt x="21863" y="1950"/>
                  <a:pt x="21781" y="1950"/>
                </a:cubicBezTo>
                <a:cubicBezTo>
                  <a:pt x="21685" y="1950"/>
                  <a:pt x="21592" y="1939"/>
                  <a:pt x="21504" y="1896"/>
                </a:cubicBezTo>
                <a:cubicBezTo>
                  <a:pt x="21429" y="1871"/>
                  <a:pt x="21354" y="1871"/>
                  <a:pt x="21279" y="1871"/>
                </a:cubicBezTo>
                <a:cubicBezTo>
                  <a:pt x="21207" y="1820"/>
                  <a:pt x="21128" y="1806"/>
                  <a:pt x="21047" y="1806"/>
                </a:cubicBezTo>
                <a:cubicBezTo>
                  <a:pt x="20952" y="1806"/>
                  <a:pt x="20856" y="1825"/>
                  <a:pt x="20767" y="1825"/>
                </a:cubicBezTo>
                <a:cubicBezTo>
                  <a:pt x="20745" y="1825"/>
                  <a:pt x="20723" y="1824"/>
                  <a:pt x="20702" y="1821"/>
                </a:cubicBezTo>
                <a:lnTo>
                  <a:pt x="20652" y="1821"/>
                </a:lnTo>
                <a:cubicBezTo>
                  <a:pt x="20627" y="1795"/>
                  <a:pt x="20627" y="1770"/>
                  <a:pt x="20577" y="1770"/>
                </a:cubicBezTo>
                <a:cubicBezTo>
                  <a:pt x="20502" y="1770"/>
                  <a:pt x="20452" y="1745"/>
                  <a:pt x="20376" y="1745"/>
                </a:cubicBezTo>
                <a:cubicBezTo>
                  <a:pt x="20302" y="1699"/>
                  <a:pt x="20217" y="1690"/>
                  <a:pt x="20129" y="1690"/>
                </a:cubicBezTo>
                <a:cubicBezTo>
                  <a:pt x="20079" y="1690"/>
                  <a:pt x="20028" y="1693"/>
                  <a:pt x="19978" y="1693"/>
                </a:cubicBezTo>
                <a:cubicBezTo>
                  <a:pt x="19879" y="1693"/>
                  <a:pt x="19783" y="1682"/>
                  <a:pt x="19700" y="1620"/>
                </a:cubicBezTo>
                <a:cubicBezTo>
                  <a:pt x="19648" y="1622"/>
                  <a:pt x="19596" y="1623"/>
                  <a:pt x="19545" y="1623"/>
                </a:cubicBezTo>
                <a:cubicBezTo>
                  <a:pt x="18995" y="1623"/>
                  <a:pt x="18447" y="1505"/>
                  <a:pt x="17920" y="1344"/>
                </a:cubicBezTo>
                <a:cubicBezTo>
                  <a:pt x="17850" y="1301"/>
                  <a:pt x="17774" y="1290"/>
                  <a:pt x="17695" y="1290"/>
                </a:cubicBezTo>
                <a:cubicBezTo>
                  <a:pt x="17627" y="1290"/>
                  <a:pt x="17556" y="1298"/>
                  <a:pt x="17486" y="1298"/>
                </a:cubicBezTo>
                <a:cubicBezTo>
                  <a:pt x="17404" y="1298"/>
                  <a:pt x="17322" y="1288"/>
                  <a:pt x="17244" y="1244"/>
                </a:cubicBezTo>
                <a:cubicBezTo>
                  <a:pt x="17233" y="1254"/>
                  <a:pt x="17218" y="1261"/>
                  <a:pt x="17203" y="1261"/>
                </a:cubicBezTo>
                <a:cubicBezTo>
                  <a:pt x="17181" y="1261"/>
                  <a:pt x="17158" y="1248"/>
                  <a:pt x="17143" y="1219"/>
                </a:cubicBezTo>
                <a:cubicBezTo>
                  <a:pt x="17073" y="1175"/>
                  <a:pt x="16994" y="1165"/>
                  <a:pt x="16912" y="1165"/>
                </a:cubicBezTo>
                <a:cubicBezTo>
                  <a:pt x="16841" y="1165"/>
                  <a:pt x="16769" y="1173"/>
                  <a:pt x="16698" y="1173"/>
                </a:cubicBezTo>
                <a:cubicBezTo>
                  <a:pt x="16616" y="1173"/>
                  <a:pt x="16537" y="1163"/>
                  <a:pt x="16467" y="1119"/>
                </a:cubicBezTo>
                <a:cubicBezTo>
                  <a:pt x="16391" y="1119"/>
                  <a:pt x="16316" y="1094"/>
                  <a:pt x="16241" y="1094"/>
                </a:cubicBezTo>
                <a:cubicBezTo>
                  <a:pt x="16171" y="1050"/>
                  <a:pt x="16095" y="1040"/>
                  <a:pt x="16017" y="1040"/>
                </a:cubicBezTo>
                <a:cubicBezTo>
                  <a:pt x="15950" y="1040"/>
                  <a:pt x="15881" y="1047"/>
                  <a:pt x="15814" y="1047"/>
                </a:cubicBezTo>
                <a:cubicBezTo>
                  <a:pt x="15736" y="1047"/>
                  <a:pt x="15659" y="1037"/>
                  <a:pt x="15589" y="993"/>
                </a:cubicBezTo>
                <a:cubicBezTo>
                  <a:pt x="15539" y="993"/>
                  <a:pt x="15514" y="993"/>
                  <a:pt x="15464" y="968"/>
                </a:cubicBezTo>
                <a:cubicBezTo>
                  <a:pt x="15382" y="917"/>
                  <a:pt x="15288" y="908"/>
                  <a:pt x="15191" y="908"/>
                </a:cubicBezTo>
                <a:cubicBezTo>
                  <a:pt x="15135" y="908"/>
                  <a:pt x="15079" y="911"/>
                  <a:pt x="15023" y="911"/>
                </a:cubicBezTo>
                <a:cubicBezTo>
                  <a:pt x="14940" y="911"/>
                  <a:pt x="14859" y="904"/>
                  <a:pt x="14787" y="868"/>
                </a:cubicBezTo>
                <a:lnTo>
                  <a:pt x="14562" y="843"/>
                </a:lnTo>
                <a:cubicBezTo>
                  <a:pt x="14471" y="789"/>
                  <a:pt x="14377" y="777"/>
                  <a:pt x="14283" y="777"/>
                </a:cubicBezTo>
                <a:cubicBezTo>
                  <a:pt x="14210" y="777"/>
                  <a:pt x="14137" y="784"/>
                  <a:pt x="14064" y="784"/>
                </a:cubicBezTo>
                <a:cubicBezTo>
                  <a:pt x="13969" y="784"/>
                  <a:pt x="13875" y="772"/>
                  <a:pt x="13785" y="718"/>
                </a:cubicBezTo>
                <a:cubicBezTo>
                  <a:pt x="13707" y="718"/>
                  <a:pt x="13629" y="719"/>
                  <a:pt x="13551" y="719"/>
                </a:cubicBezTo>
                <a:cubicBezTo>
                  <a:pt x="13279" y="719"/>
                  <a:pt x="13011" y="704"/>
                  <a:pt x="12757" y="567"/>
                </a:cubicBezTo>
                <a:cubicBezTo>
                  <a:pt x="12406" y="517"/>
                  <a:pt x="12056" y="492"/>
                  <a:pt x="11705" y="467"/>
                </a:cubicBezTo>
                <a:cubicBezTo>
                  <a:pt x="11680" y="467"/>
                  <a:pt x="11680" y="467"/>
                  <a:pt x="11655" y="442"/>
                </a:cubicBezTo>
                <a:cubicBezTo>
                  <a:pt x="11554" y="392"/>
                  <a:pt x="11429" y="417"/>
                  <a:pt x="11329" y="342"/>
                </a:cubicBezTo>
                <a:cubicBezTo>
                  <a:pt x="10978" y="342"/>
                  <a:pt x="10627" y="342"/>
                  <a:pt x="10301" y="191"/>
                </a:cubicBezTo>
                <a:cubicBezTo>
                  <a:pt x="10208" y="145"/>
                  <a:pt x="10111" y="136"/>
                  <a:pt x="10014" y="136"/>
                </a:cubicBezTo>
                <a:cubicBezTo>
                  <a:pt x="9958" y="136"/>
                  <a:pt x="9902" y="139"/>
                  <a:pt x="9846" y="139"/>
                </a:cubicBezTo>
                <a:cubicBezTo>
                  <a:pt x="9737" y="139"/>
                  <a:pt x="9628" y="129"/>
                  <a:pt x="9524" y="66"/>
                </a:cubicBezTo>
                <a:cubicBezTo>
                  <a:pt x="9399" y="66"/>
                  <a:pt x="9274" y="66"/>
                  <a:pt x="9148" y="41"/>
                </a:cubicBezTo>
                <a:cubicBezTo>
                  <a:pt x="9006" y="14"/>
                  <a:pt x="8863" y="7"/>
                  <a:pt x="8721" y="7"/>
                </a:cubicBezTo>
                <a:cubicBezTo>
                  <a:pt x="8525" y="7"/>
                  <a:pt x="8328" y="21"/>
                  <a:pt x="8132" y="21"/>
                </a:cubicBezTo>
                <a:cubicBezTo>
                  <a:pt x="8070" y="21"/>
                  <a:pt x="8007" y="20"/>
                  <a:pt x="7945" y="16"/>
                </a:cubicBezTo>
                <a:cubicBezTo>
                  <a:pt x="7895" y="16"/>
                  <a:pt x="7870" y="41"/>
                  <a:pt x="7845" y="66"/>
                </a:cubicBezTo>
                <a:cubicBezTo>
                  <a:pt x="7682" y="20"/>
                  <a:pt x="7524" y="0"/>
                  <a:pt x="73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 dirty="0" smtClean="0"/>
              <a:t>Seni Membantu Pelatihan Pengembangan Daya Pikir</a:t>
            </a:r>
            <a:endParaRPr lang="id-ID" dirty="0"/>
          </a:p>
        </p:txBody>
      </p:sp>
      <p:pic>
        <p:nvPicPr>
          <p:cNvPr id="10" name="Picture 9" descr="menari dan menyanyi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86380" y="1571618"/>
            <a:ext cx="3214710" cy="1800238"/>
          </a:xfrm>
          <a:prstGeom prst="rect">
            <a:avLst/>
          </a:prstGeom>
        </p:spPr>
      </p:pic>
      <p:pic>
        <p:nvPicPr>
          <p:cNvPr id="11" name="Picture 10" descr="mewarnai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5786" y="1571618"/>
            <a:ext cx="3308325" cy="1857388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6500826" y="3357568"/>
            <a:ext cx="142876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2000" dirty="0" smtClean="0">
                <a:latin typeface="Englebert" charset="0"/>
                <a:cs typeface="Aparajita" pitchFamily="34" charset="0"/>
              </a:rPr>
              <a:t>Menyanyi dan Menari </a:t>
            </a:r>
            <a:endParaRPr lang="id-ID" sz="2000" dirty="0">
              <a:latin typeface="Englebert" charset="0"/>
              <a:cs typeface="Aparajit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85786" y="3500444"/>
            <a:ext cx="257176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d-ID" sz="2000" dirty="0" smtClean="0">
                <a:latin typeface="Englebert" charset="0"/>
                <a:cs typeface="Aparajita" pitchFamily="34" charset="0"/>
              </a:rPr>
              <a:t>Menggambar dan Mewarnai</a:t>
            </a:r>
            <a:endParaRPr lang="id-ID" sz="2000" dirty="0">
              <a:latin typeface="Englebert" charset="0"/>
              <a:cs typeface="Aparajita" pitchFamily="34" charset="0"/>
            </a:endParaRPr>
          </a:p>
        </p:txBody>
      </p:sp>
      <p:pic>
        <p:nvPicPr>
          <p:cNvPr id="15" name="Picture 14" descr="owl.jpg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71868" y="2714626"/>
            <a:ext cx="2000264" cy="1880846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357554" y="4572014"/>
            <a:ext cx="257176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d-ID" sz="2000" dirty="0" smtClean="0">
                <a:latin typeface="Englebert" charset="0"/>
                <a:cs typeface="Aparajita" pitchFamily="34" charset="0"/>
              </a:rPr>
              <a:t>Menciptakan Karya Seni</a:t>
            </a:r>
            <a:endParaRPr lang="id-ID" sz="2000" dirty="0">
              <a:latin typeface="Englebert" charset="0"/>
              <a:cs typeface="Aparajit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 dirty="0" smtClean="0"/>
              <a:t>Seni Membantu Pelatihan Pengembangan Kepekaan Rasa </a:t>
            </a:r>
            <a:endParaRPr lang="id-ID" dirty="0"/>
          </a:p>
        </p:txBody>
      </p:sp>
      <p:pic>
        <p:nvPicPr>
          <p:cNvPr id="3" name="videoplayback (1).mp4">
            <a:hlinkClick r:id="" action="ppaction://media"/>
          </p:cNvPr>
          <p:cNvPicPr>
            <a:picLocks noRot="1" noChangeAspect="1"/>
          </p:cNvPicPr>
          <p:nvPr>
            <a:videoFile r:link="rId1"/>
          </p:nvPr>
        </p:nvPicPr>
        <p:blipFill>
          <a:blip r:embed="rId3"/>
          <a:stretch>
            <a:fillRect/>
          </a:stretch>
        </p:blipFill>
        <p:spPr>
          <a:xfrm>
            <a:off x="2214546" y="1553757"/>
            <a:ext cx="4786346" cy="358976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 dirty="0" smtClean="0"/>
              <a:t>Pelatihan Produksi Seni Membangkitkan Karsa Anak</a:t>
            </a:r>
            <a:endParaRPr lang="id-ID" dirty="0"/>
          </a:p>
        </p:txBody>
      </p:sp>
      <p:pic>
        <p:nvPicPr>
          <p:cNvPr id="3" name="videoplayback (2).mp4">
            <a:hlinkClick r:id="" action="ppaction://media"/>
          </p:cNvPr>
          <p:cNvPicPr>
            <a:picLocks noRot="1" noChangeAspect="1"/>
          </p:cNvPicPr>
          <p:nvPr>
            <a:videoFile r:link="rId1"/>
          </p:nvPr>
        </p:nvPicPr>
        <p:blipFill>
          <a:blip r:embed="rId3"/>
          <a:stretch>
            <a:fillRect/>
          </a:stretch>
        </p:blipFill>
        <p:spPr>
          <a:xfrm>
            <a:off x="2190768" y="1535906"/>
            <a:ext cx="4810124" cy="360759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theme/theme1.xml><?xml version="1.0" encoding="utf-8"?>
<a:theme xmlns:a="http://schemas.openxmlformats.org/drawingml/2006/main" name="Learn from Home by Slidesgo">
  <a:themeElements>
    <a:clrScheme name="Simple Light">
      <a:dk1>
        <a:srgbClr val="000000"/>
      </a:dk1>
      <a:lt1>
        <a:srgbClr val="B4F0E2"/>
      </a:lt1>
      <a:dk2>
        <a:srgbClr val="000000"/>
      </a:dk2>
      <a:lt2>
        <a:srgbClr val="FFF786"/>
      </a:lt2>
      <a:accent1>
        <a:srgbClr val="FFCF8C"/>
      </a:accent1>
      <a:accent2>
        <a:srgbClr val="FF8DAC"/>
      </a:accent2>
      <a:accent3>
        <a:srgbClr val="FFFFFF"/>
      </a:accent3>
      <a:accent4>
        <a:srgbClr val="FFCF8C"/>
      </a:accent4>
      <a:accent5>
        <a:srgbClr val="FFFFFF"/>
      </a:accent5>
      <a:accent6>
        <a:srgbClr val="B4F0E2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2324</TotalTime>
  <Words>508</Words>
  <Application>Microsoft Office PowerPoint</Application>
  <PresentationFormat>On-screen Show (16:9)</PresentationFormat>
  <Paragraphs>81</Paragraphs>
  <Slides>18</Slides>
  <Notes>14</Notes>
  <HiddenSlides>0</HiddenSlides>
  <MMClips>2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18</vt:i4>
      </vt:variant>
    </vt:vector>
  </HeadingPairs>
  <TitlesOfParts>
    <vt:vector size="23" baseType="lpstr">
      <vt:lpstr>Arial</vt:lpstr>
      <vt:lpstr>Aparajita</vt:lpstr>
      <vt:lpstr>Englebert</vt:lpstr>
      <vt:lpstr>Fira Sans</vt:lpstr>
      <vt:lpstr>Learn from Home by Slidesgo</vt:lpstr>
      <vt:lpstr>Konsep Pendidikan Seni</vt:lpstr>
      <vt:lpstr>Modul 11. Konsep Pendidikan Seni</vt:lpstr>
      <vt:lpstr>Konsep Pendidikan Seni di Sekolah Dasar</vt:lpstr>
      <vt:lpstr>Peranan Otak Kanan dan Kiri</vt:lpstr>
      <vt:lpstr>PowerPoint Presentation</vt:lpstr>
      <vt:lpstr>PowerPoint Presentation</vt:lpstr>
      <vt:lpstr>Seni Membantu Pelatihan Pengembangan Daya Pikir</vt:lpstr>
      <vt:lpstr>Seni Membantu Pelatihan Pengembangan Kepekaan Rasa </vt:lpstr>
      <vt:lpstr>Pelatihan Produksi Seni Membangkitkan Karsa Anak</vt:lpstr>
      <vt:lpstr>Skema Peranan Seni Dalam Pendidikan</vt:lpstr>
      <vt:lpstr>Fungsi Pendidikan Seni</vt:lpstr>
      <vt:lpstr>Ruang Lingkup Pendidikan Seni</vt:lpstr>
      <vt:lpstr>Pengetahuan Seni</vt:lpstr>
      <vt:lpstr>Apresiasi</vt:lpstr>
      <vt:lpstr>Apresiasi</vt:lpstr>
      <vt:lpstr>Pengalaman Kreatif</vt:lpstr>
      <vt:lpstr>Karakteristik Pendidikan Seni di SD</vt:lpstr>
      <vt:lpstr>THANKS!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Pendidikan Seni  di Sekolah Dasar</dc:title>
  <dc:creator>HP</dc:creator>
  <cp:lastModifiedBy>andika gutama</cp:lastModifiedBy>
  <cp:revision>9</cp:revision>
  <dcterms:modified xsi:type="dcterms:W3CDTF">2020-12-22T03:55:38Z</dcterms:modified>
</cp:coreProperties>
</file>